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95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 Agarwal" userId="af12377c5a4aa1c8" providerId="LiveId" clId="{9DCD7E08-04EF-4ACC-A4E4-F33320F2446F}"/>
    <pc:docChg chg="delSld">
      <pc:chgData name="Arti Agarwal" userId="af12377c5a4aa1c8" providerId="LiveId" clId="{9DCD7E08-04EF-4ACC-A4E4-F33320F2446F}" dt="2024-01-11T16:51:48.374" v="1" actId="2696"/>
      <pc:docMkLst>
        <pc:docMk/>
      </pc:docMkLst>
      <pc:sldChg chg="del">
        <pc:chgData name="Arti Agarwal" userId="af12377c5a4aa1c8" providerId="LiveId" clId="{9DCD7E08-04EF-4ACC-A4E4-F33320F2446F}" dt="2024-01-11T16:51:48.374" v="1" actId="2696"/>
        <pc:sldMkLst>
          <pc:docMk/>
          <pc:sldMk cId="0" sldId="262"/>
        </pc:sldMkLst>
      </pc:sldChg>
      <pc:sldChg chg="del">
        <pc:chgData name="Arti Agarwal" userId="af12377c5a4aa1c8" providerId="LiveId" clId="{9DCD7E08-04EF-4ACC-A4E4-F33320F2446F}" dt="2024-01-11T16:51:48.374" v="1" actId="2696"/>
        <pc:sldMkLst>
          <pc:docMk/>
          <pc:sldMk cId="0" sldId="263"/>
        </pc:sldMkLst>
      </pc:sldChg>
      <pc:sldChg chg="del">
        <pc:chgData name="Arti Agarwal" userId="af12377c5a4aa1c8" providerId="LiveId" clId="{9DCD7E08-04EF-4ACC-A4E4-F33320F2446F}" dt="2024-01-11T16:51:48.374" v="1" actId="2696"/>
        <pc:sldMkLst>
          <pc:docMk/>
          <pc:sldMk cId="0" sldId="264"/>
        </pc:sldMkLst>
      </pc:sldChg>
      <pc:sldChg chg="del">
        <pc:chgData name="Arti Agarwal" userId="af12377c5a4aa1c8" providerId="LiveId" clId="{9DCD7E08-04EF-4ACC-A4E4-F33320F2446F}" dt="2024-01-11T16:51:16.694" v="0" actId="2696"/>
        <pc:sldMkLst>
          <pc:docMk/>
          <pc:sldMk cId="0" sldId="265"/>
        </pc:sldMkLst>
      </pc:sldChg>
      <pc:sldChg chg="del">
        <pc:chgData name="Arti Agarwal" userId="af12377c5a4aa1c8" providerId="LiveId" clId="{9DCD7E08-04EF-4ACC-A4E4-F33320F2446F}" dt="2024-01-11T16:51:16.694" v="0" actId="2696"/>
        <pc:sldMkLst>
          <pc:docMk/>
          <pc:sldMk cId="0" sldId="266"/>
        </pc:sldMkLst>
      </pc:sldChg>
      <pc:sldChg chg="del">
        <pc:chgData name="Arti Agarwal" userId="af12377c5a4aa1c8" providerId="LiveId" clId="{9DCD7E08-04EF-4ACC-A4E4-F33320F2446F}" dt="2024-01-11T16:51:16.694" v="0" actId="2696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3670" cy="10059670"/>
          </a:xfrm>
          <a:custGeom>
            <a:avLst/>
            <a:gdLst/>
            <a:ahLst/>
            <a:cxnLst/>
            <a:rect l="l" t="t" r="r" b="b"/>
            <a:pathLst>
              <a:path w="7773670" h="10059670">
                <a:moveTo>
                  <a:pt x="7773670" y="0"/>
                </a:moveTo>
                <a:lnTo>
                  <a:pt x="0" y="0"/>
                </a:lnTo>
                <a:lnTo>
                  <a:pt x="0" y="10059670"/>
                </a:lnTo>
                <a:lnTo>
                  <a:pt x="7773670" y="10059670"/>
                </a:lnTo>
                <a:lnTo>
                  <a:pt x="7773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image" Target="../media/image111.png"/><Relationship Id="rId42" Type="http://schemas.openxmlformats.org/officeDocument/2006/relationships/image" Target="../media/image132.png"/><Relationship Id="rId47" Type="http://schemas.openxmlformats.org/officeDocument/2006/relationships/image" Target="../media/image137.png"/><Relationship Id="rId63" Type="http://schemas.openxmlformats.org/officeDocument/2006/relationships/image" Target="../media/image153.png"/><Relationship Id="rId68" Type="http://schemas.openxmlformats.org/officeDocument/2006/relationships/image" Target="../media/image158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9" Type="http://schemas.openxmlformats.org/officeDocument/2006/relationships/image" Target="../media/image119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3" Type="http://schemas.openxmlformats.org/officeDocument/2006/relationships/image" Target="../media/image143.png"/><Relationship Id="rId58" Type="http://schemas.openxmlformats.org/officeDocument/2006/relationships/image" Target="../media/image148.png"/><Relationship Id="rId66" Type="http://schemas.openxmlformats.org/officeDocument/2006/relationships/image" Target="../media/image156.png"/><Relationship Id="rId5" Type="http://schemas.openxmlformats.org/officeDocument/2006/relationships/image" Target="../media/image95.png"/><Relationship Id="rId61" Type="http://schemas.openxmlformats.org/officeDocument/2006/relationships/image" Target="../media/image151.png"/><Relationship Id="rId19" Type="http://schemas.openxmlformats.org/officeDocument/2006/relationships/image" Target="../media/image10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Relationship Id="rId35" Type="http://schemas.openxmlformats.org/officeDocument/2006/relationships/image" Target="../media/image125.png"/><Relationship Id="rId43" Type="http://schemas.openxmlformats.org/officeDocument/2006/relationships/image" Target="../media/image133.png"/><Relationship Id="rId48" Type="http://schemas.openxmlformats.org/officeDocument/2006/relationships/image" Target="../media/image138.png"/><Relationship Id="rId56" Type="http://schemas.openxmlformats.org/officeDocument/2006/relationships/image" Target="../media/image146.png"/><Relationship Id="rId64" Type="http://schemas.openxmlformats.org/officeDocument/2006/relationships/image" Target="../media/image154.png"/><Relationship Id="rId69" Type="http://schemas.openxmlformats.org/officeDocument/2006/relationships/image" Target="../media/image159.png"/><Relationship Id="rId8" Type="http://schemas.openxmlformats.org/officeDocument/2006/relationships/image" Target="../media/image98.png"/><Relationship Id="rId51" Type="http://schemas.openxmlformats.org/officeDocument/2006/relationships/image" Target="../media/image141.png"/><Relationship Id="rId3" Type="http://schemas.openxmlformats.org/officeDocument/2006/relationships/image" Target="../media/image93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59" Type="http://schemas.openxmlformats.org/officeDocument/2006/relationships/image" Target="../media/image149.png"/><Relationship Id="rId67" Type="http://schemas.openxmlformats.org/officeDocument/2006/relationships/image" Target="../media/image157.png"/><Relationship Id="rId20" Type="http://schemas.openxmlformats.org/officeDocument/2006/relationships/image" Target="../media/image110.png"/><Relationship Id="rId41" Type="http://schemas.openxmlformats.org/officeDocument/2006/relationships/image" Target="../media/image131.png"/><Relationship Id="rId54" Type="http://schemas.openxmlformats.org/officeDocument/2006/relationships/image" Target="../media/image144.png"/><Relationship Id="rId62" Type="http://schemas.openxmlformats.org/officeDocument/2006/relationships/image" Target="../media/image152.png"/><Relationship Id="rId70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26.png"/><Relationship Id="rId49" Type="http://schemas.openxmlformats.org/officeDocument/2006/relationships/image" Target="../media/image139.png"/><Relationship Id="rId57" Type="http://schemas.openxmlformats.org/officeDocument/2006/relationships/image" Target="../media/image147.png"/><Relationship Id="rId10" Type="http://schemas.openxmlformats.org/officeDocument/2006/relationships/image" Target="../media/image100.png"/><Relationship Id="rId31" Type="http://schemas.openxmlformats.org/officeDocument/2006/relationships/image" Target="../media/image121.png"/><Relationship Id="rId44" Type="http://schemas.openxmlformats.org/officeDocument/2006/relationships/image" Target="../media/image134.png"/><Relationship Id="rId52" Type="http://schemas.openxmlformats.org/officeDocument/2006/relationships/image" Target="../media/image142.png"/><Relationship Id="rId60" Type="http://schemas.openxmlformats.org/officeDocument/2006/relationships/image" Target="../media/image150.png"/><Relationship Id="rId65" Type="http://schemas.openxmlformats.org/officeDocument/2006/relationships/image" Target="../media/image15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9" Type="http://schemas.openxmlformats.org/officeDocument/2006/relationships/image" Target="../media/image129.png"/><Relationship Id="rId34" Type="http://schemas.openxmlformats.org/officeDocument/2006/relationships/image" Target="../media/image124.png"/><Relationship Id="rId50" Type="http://schemas.openxmlformats.org/officeDocument/2006/relationships/image" Target="../media/image140.png"/><Relationship Id="rId55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26" Type="http://schemas.openxmlformats.org/officeDocument/2006/relationships/image" Target="../media/image185.png"/><Relationship Id="rId39" Type="http://schemas.openxmlformats.org/officeDocument/2006/relationships/image" Target="../media/image198.png"/><Relationship Id="rId21" Type="http://schemas.openxmlformats.org/officeDocument/2006/relationships/image" Target="../media/image180.png"/><Relationship Id="rId34" Type="http://schemas.openxmlformats.org/officeDocument/2006/relationships/image" Target="../media/image193.png"/><Relationship Id="rId42" Type="http://schemas.openxmlformats.org/officeDocument/2006/relationships/image" Target="../media/image201.png"/><Relationship Id="rId47" Type="http://schemas.openxmlformats.org/officeDocument/2006/relationships/image" Target="../media/image206.png"/><Relationship Id="rId50" Type="http://schemas.openxmlformats.org/officeDocument/2006/relationships/image" Target="../media/image209.png"/><Relationship Id="rId55" Type="http://schemas.openxmlformats.org/officeDocument/2006/relationships/image" Target="../media/image214.png"/><Relationship Id="rId63" Type="http://schemas.openxmlformats.org/officeDocument/2006/relationships/image" Target="../media/image22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6" Type="http://schemas.openxmlformats.org/officeDocument/2006/relationships/image" Target="../media/image175.png"/><Relationship Id="rId29" Type="http://schemas.openxmlformats.org/officeDocument/2006/relationships/image" Target="../media/image188.png"/><Relationship Id="rId11" Type="http://schemas.openxmlformats.org/officeDocument/2006/relationships/image" Target="../media/image170.png"/><Relationship Id="rId24" Type="http://schemas.openxmlformats.org/officeDocument/2006/relationships/image" Target="../media/image183.png"/><Relationship Id="rId32" Type="http://schemas.openxmlformats.org/officeDocument/2006/relationships/image" Target="../media/image191.png"/><Relationship Id="rId37" Type="http://schemas.openxmlformats.org/officeDocument/2006/relationships/image" Target="../media/image196.png"/><Relationship Id="rId40" Type="http://schemas.openxmlformats.org/officeDocument/2006/relationships/image" Target="../media/image199.png"/><Relationship Id="rId45" Type="http://schemas.openxmlformats.org/officeDocument/2006/relationships/image" Target="../media/image204.png"/><Relationship Id="rId53" Type="http://schemas.openxmlformats.org/officeDocument/2006/relationships/image" Target="../media/image212.png"/><Relationship Id="rId58" Type="http://schemas.openxmlformats.org/officeDocument/2006/relationships/image" Target="../media/image217.png"/><Relationship Id="rId5" Type="http://schemas.openxmlformats.org/officeDocument/2006/relationships/image" Target="../media/image164.png"/><Relationship Id="rId61" Type="http://schemas.openxmlformats.org/officeDocument/2006/relationships/image" Target="../media/image220.png"/><Relationship Id="rId19" Type="http://schemas.openxmlformats.org/officeDocument/2006/relationships/image" Target="../media/image17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Relationship Id="rId27" Type="http://schemas.openxmlformats.org/officeDocument/2006/relationships/image" Target="../media/image186.png"/><Relationship Id="rId30" Type="http://schemas.openxmlformats.org/officeDocument/2006/relationships/image" Target="../media/image189.png"/><Relationship Id="rId35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image" Target="../media/image207.png"/><Relationship Id="rId56" Type="http://schemas.openxmlformats.org/officeDocument/2006/relationships/image" Target="../media/image215.png"/><Relationship Id="rId8" Type="http://schemas.openxmlformats.org/officeDocument/2006/relationships/image" Target="../media/image167.png"/><Relationship Id="rId51" Type="http://schemas.openxmlformats.org/officeDocument/2006/relationships/image" Target="../media/image210.png"/><Relationship Id="rId3" Type="http://schemas.openxmlformats.org/officeDocument/2006/relationships/image" Target="../media/image162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5" Type="http://schemas.openxmlformats.org/officeDocument/2006/relationships/image" Target="../media/image184.png"/><Relationship Id="rId33" Type="http://schemas.openxmlformats.org/officeDocument/2006/relationships/image" Target="../media/image192.png"/><Relationship Id="rId38" Type="http://schemas.openxmlformats.org/officeDocument/2006/relationships/image" Target="../media/image197.png"/><Relationship Id="rId46" Type="http://schemas.openxmlformats.org/officeDocument/2006/relationships/image" Target="../media/image205.png"/><Relationship Id="rId59" Type="http://schemas.openxmlformats.org/officeDocument/2006/relationships/image" Target="../media/image218.png"/><Relationship Id="rId20" Type="http://schemas.openxmlformats.org/officeDocument/2006/relationships/image" Target="../media/image179.png"/><Relationship Id="rId41" Type="http://schemas.openxmlformats.org/officeDocument/2006/relationships/image" Target="../media/image200.png"/><Relationship Id="rId54" Type="http://schemas.openxmlformats.org/officeDocument/2006/relationships/image" Target="../media/image213.png"/><Relationship Id="rId62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28" Type="http://schemas.openxmlformats.org/officeDocument/2006/relationships/image" Target="../media/image187.png"/><Relationship Id="rId36" Type="http://schemas.openxmlformats.org/officeDocument/2006/relationships/image" Target="../media/image195.png"/><Relationship Id="rId49" Type="http://schemas.openxmlformats.org/officeDocument/2006/relationships/image" Target="../media/image208.png"/><Relationship Id="rId57" Type="http://schemas.openxmlformats.org/officeDocument/2006/relationships/image" Target="../media/image216.png"/><Relationship Id="rId10" Type="http://schemas.openxmlformats.org/officeDocument/2006/relationships/image" Target="../media/image169.png"/><Relationship Id="rId31" Type="http://schemas.openxmlformats.org/officeDocument/2006/relationships/image" Target="../media/image190.png"/><Relationship Id="rId44" Type="http://schemas.openxmlformats.org/officeDocument/2006/relationships/image" Target="../media/image203.png"/><Relationship Id="rId52" Type="http://schemas.openxmlformats.org/officeDocument/2006/relationships/image" Target="../media/image211.png"/><Relationship Id="rId60" Type="http://schemas.openxmlformats.org/officeDocument/2006/relationships/image" Target="../media/image21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7.png"/><Relationship Id="rId21" Type="http://schemas.openxmlformats.org/officeDocument/2006/relationships/image" Target="../media/image242.png"/><Relationship Id="rId42" Type="http://schemas.openxmlformats.org/officeDocument/2006/relationships/image" Target="../media/image263.png"/><Relationship Id="rId47" Type="http://schemas.openxmlformats.org/officeDocument/2006/relationships/image" Target="../media/image268.png"/><Relationship Id="rId63" Type="http://schemas.openxmlformats.org/officeDocument/2006/relationships/image" Target="../media/image284.png"/><Relationship Id="rId68" Type="http://schemas.openxmlformats.org/officeDocument/2006/relationships/image" Target="../media/image289.png"/><Relationship Id="rId84" Type="http://schemas.openxmlformats.org/officeDocument/2006/relationships/image" Target="../media/image305.png"/><Relationship Id="rId16" Type="http://schemas.openxmlformats.org/officeDocument/2006/relationships/image" Target="../media/image237.png"/><Relationship Id="rId11" Type="http://schemas.openxmlformats.org/officeDocument/2006/relationships/image" Target="../media/image232.png"/><Relationship Id="rId32" Type="http://schemas.openxmlformats.org/officeDocument/2006/relationships/image" Target="../media/image253.png"/><Relationship Id="rId37" Type="http://schemas.openxmlformats.org/officeDocument/2006/relationships/image" Target="../media/image258.png"/><Relationship Id="rId53" Type="http://schemas.openxmlformats.org/officeDocument/2006/relationships/image" Target="../media/image274.png"/><Relationship Id="rId58" Type="http://schemas.openxmlformats.org/officeDocument/2006/relationships/image" Target="../media/image279.png"/><Relationship Id="rId74" Type="http://schemas.openxmlformats.org/officeDocument/2006/relationships/image" Target="../media/image295.png"/><Relationship Id="rId79" Type="http://schemas.openxmlformats.org/officeDocument/2006/relationships/image" Target="../media/image300.png"/><Relationship Id="rId5" Type="http://schemas.openxmlformats.org/officeDocument/2006/relationships/image" Target="../media/image226.png"/><Relationship Id="rId19" Type="http://schemas.openxmlformats.org/officeDocument/2006/relationships/image" Target="../media/image240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Relationship Id="rId30" Type="http://schemas.openxmlformats.org/officeDocument/2006/relationships/image" Target="../media/image251.png"/><Relationship Id="rId35" Type="http://schemas.openxmlformats.org/officeDocument/2006/relationships/image" Target="../media/image256.png"/><Relationship Id="rId43" Type="http://schemas.openxmlformats.org/officeDocument/2006/relationships/image" Target="../media/image264.png"/><Relationship Id="rId48" Type="http://schemas.openxmlformats.org/officeDocument/2006/relationships/image" Target="../media/image269.png"/><Relationship Id="rId56" Type="http://schemas.openxmlformats.org/officeDocument/2006/relationships/image" Target="../media/image277.png"/><Relationship Id="rId64" Type="http://schemas.openxmlformats.org/officeDocument/2006/relationships/image" Target="../media/image285.png"/><Relationship Id="rId69" Type="http://schemas.openxmlformats.org/officeDocument/2006/relationships/image" Target="../media/image290.png"/><Relationship Id="rId77" Type="http://schemas.openxmlformats.org/officeDocument/2006/relationships/image" Target="../media/image298.png"/><Relationship Id="rId8" Type="http://schemas.openxmlformats.org/officeDocument/2006/relationships/image" Target="../media/image229.png"/><Relationship Id="rId51" Type="http://schemas.openxmlformats.org/officeDocument/2006/relationships/image" Target="../media/image272.png"/><Relationship Id="rId72" Type="http://schemas.openxmlformats.org/officeDocument/2006/relationships/image" Target="../media/image293.png"/><Relationship Id="rId80" Type="http://schemas.openxmlformats.org/officeDocument/2006/relationships/image" Target="../media/image301.png"/><Relationship Id="rId85" Type="http://schemas.openxmlformats.org/officeDocument/2006/relationships/image" Target="../media/image306.png"/><Relationship Id="rId3" Type="http://schemas.openxmlformats.org/officeDocument/2006/relationships/image" Target="../media/image224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33" Type="http://schemas.openxmlformats.org/officeDocument/2006/relationships/image" Target="../media/image254.png"/><Relationship Id="rId38" Type="http://schemas.openxmlformats.org/officeDocument/2006/relationships/image" Target="../media/image259.png"/><Relationship Id="rId46" Type="http://schemas.openxmlformats.org/officeDocument/2006/relationships/image" Target="../media/image267.png"/><Relationship Id="rId59" Type="http://schemas.openxmlformats.org/officeDocument/2006/relationships/image" Target="../media/image280.png"/><Relationship Id="rId67" Type="http://schemas.openxmlformats.org/officeDocument/2006/relationships/image" Target="../media/image288.png"/><Relationship Id="rId20" Type="http://schemas.openxmlformats.org/officeDocument/2006/relationships/image" Target="../media/image241.png"/><Relationship Id="rId41" Type="http://schemas.openxmlformats.org/officeDocument/2006/relationships/image" Target="../media/image262.png"/><Relationship Id="rId54" Type="http://schemas.openxmlformats.org/officeDocument/2006/relationships/image" Target="../media/image275.png"/><Relationship Id="rId62" Type="http://schemas.openxmlformats.org/officeDocument/2006/relationships/image" Target="../media/image283.png"/><Relationship Id="rId70" Type="http://schemas.openxmlformats.org/officeDocument/2006/relationships/image" Target="../media/image291.png"/><Relationship Id="rId75" Type="http://schemas.openxmlformats.org/officeDocument/2006/relationships/image" Target="../media/image296.png"/><Relationship Id="rId83" Type="http://schemas.openxmlformats.org/officeDocument/2006/relationships/image" Target="../media/image3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28" Type="http://schemas.openxmlformats.org/officeDocument/2006/relationships/image" Target="../media/image249.png"/><Relationship Id="rId36" Type="http://schemas.openxmlformats.org/officeDocument/2006/relationships/image" Target="../media/image257.png"/><Relationship Id="rId49" Type="http://schemas.openxmlformats.org/officeDocument/2006/relationships/image" Target="../media/image270.png"/><Relationship Id="rId57" Type="http://schemas.openxmlformats.org/officeDocument/2006/relationships/image" Target="../media/image278.png"/><Relationship Id="rId10" Type="http://schemas.openxmlformats.org/officeDocument/2006/relationships/image" Target="../media/image231.png"/><Relationship Id="rId31" Type="http://schemas.openxmlformats.org/officeDocument/2006/relationships/image" Target="../media/image252.png"/><Relationship Id="rId44" Type="http://schemas.openxmlformats.org/officeDocument/2006/relationships/image" Target="../media/image265.png"/><Relationship Id="rId52" Type="http://schemas.openxmlformats.org/officeDocument/2006/relationships/image" Target="../media/image273.png"/><Relationship Id="rId60" Type="http://schemas.openxmlformats.org/officeDocument/2006/relationships/image" Target="../media/image281.png"/><Relationship Id="rId65" Type="http://schemas.openxmlformats.org/officeDocument/2006/relationships/image" Target="../media/image286.png"/><Relationship Id="rId73" Type="http://schemas.openxmlformats.org/officeDocument/2006/relationships/image" Target="../media/image294.png"/><Relationship Id="rId78" Type="http://schemas.openxmlformats.org/officeDocument/2006/relationships/image" Target="../media/image299.png"/><Relationship Id="rId81" Type="http://schemas.openxmlformats.org/officeDocument/2006/relationships/image" Target="../media/image302.png"/><Relationship Id="rId86" Type="http://schemas.openxmlformats.org/officeDocument/2006/relationships/image" Target="../media/image307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39" Type="http://schemas.openxmlformats.org/officeDocument/2006/relationships/image" Target="../media/image260.png"/><Relationship Id="rId34" Type="http://schemas.openxmlformats.org/officeDocument/2006/relationships/image" Target="../media/image255.png"/><Relationship Id="rId50" Type="http://schemas.openxmlformats.org/officeDocument/2006/relationships/image" Target="../media/image271.png"/><Relationship Id="rId55" Type="http://schemas.openxmlformats.org/officeDocument/2006/relationships/image" Target="../media/image276.png"/><Relationship Id="rId76" Type="http://schemas.openxmlformats.org/officeDocument/2006/relationships/image" Target="../media/image297.png"/><Relationship Id="rId7" Type="http://schemas.openxmlformats.org/officeDocument/2006/relationships/image" Target="../media/image228.png"/><Relationship Id="rId71" Type="http://schemas.openxmlformats.org/officeDocument/2006/relationships/image" Target="../media/image292.png"/><Relationship Id="rId2" Type="http://schemas.openxmlformats.org/officeDocument/2006/relationships/image" Target="../media/image223.png"/><Relationship Id="rId29" Type="http://schemas.openxmlformats.org/officeDocument/2006/relationships/image" Target="../media/image250.png"/><Relationship Id="rId24" Type="http://schemas.openxmlformats.org/officeDocument/2006/relationships/image" Target="../media/image245.png"/><Relationship Id="rId40" Type="http://schemas.openxmlformats.org/officeDocument/2006/relationships/image" Target="../media/image261.png"/><Relationship Id="rId45" Type="http://schemas.openxmlformats.org/officeDocument/2006/relationships/image" Target="../media/image266.png"/><Relationship Id="rId66" Type="http://schemas.openxmlformats.org/officeDocument/2006/relationships/image" Target="../media/image287.png"/><Relationship Id="rId61" Type="http://schemas.openxmlformats.org/officeDocument/2006/relationships/image" Target="../media/image282.png"/><Relationship Id="rId82" Type="http://schemas.openxmlformats.org/officeDocument/2006/relationships/image" Target="../media/image30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2.png"/><Relationship Id="rId21" Type="http://schemas.openxmlformats.org/officeDocument/2006/relationships/image" Target="../media/image327.png"/><Relationship Id="rId42" Type="http://schemas.openxmlformats.org/officeDocument/2006/relationships/image" Target="../media/image348.png"/><Relationship Id="rId47" Type="http://schemas.openxmlformats.org/officeDocument/2006/relationships/image" Target="../media/image353.png"/><Relationship Id="rId63" Type="http://schemas.openxmlformats.org/officeDocument/2006/relationships/image" Target="../media/image369.png"/><Relationship Id="rId68" Type="http://schemas.openxmlformats.org/officeDocument/2006/relationships/image" Target="../media/image374.png"/><Relationship Id="rId2" Type="http://schemas.openxmlformats.org/officeDocument/2006/relationships/image" Target="../media/image308.png"/><Relationship Id="rId16" Type="http://schemas.openxmlformats.org/officeDocument/2006/relationships/image" Target="../media/image322.png"/><Relationship Id="rId29" Type="http://schemas.openxmlformats.org/officeDocument/2006/relationships/image" Target="../media/image335.png"/><Relationship Id="rId11" Type="http://schemas.openxmlformats.org/officeDocument/2006/relationships/image" Target="../media/image317.png"/><Relationship Id="rId24" Type="http://schemas.openxmlformats.org/officeDocument/2006/relationships/image" Target="../media/image330.png"/><Relationship Id="rId32" Type="http://schemas.openxmlformats.org/officeDocument/2006/relationships/image" Target="../media/image338.png"/><Relationship Id="rId37" Type="http://schemas.openxmlformats.org/officeDocument/2006/relationships/image" Target="../media/image343.png"/><Relationship Id="rId40" Type="http://schemas.openxmlformats.org/officeDocument/2006/relationships/image" Target="../media/image346.png"/><Relationship Id="rId45" Type="http://schemas.openxmlformats.org/officeDocument/2006/relationships/image" Target="../media/image351.png"/><Relationship Id="rId53" Type="http://schemas.openxmlformats.org/officeDocument/2006/relationships/image" Target="../media/image359.png"/><Relationship Id="rId58" Type="http://schemas.openxmlformats.org/officeDocument/2006/relationships/image" Target="../media/image364.png"/><Relationship Id="rId66" Type="http://schemas.openxmlformats.org/officeDocument/2006/relationships/image" Target="../media/image372.png"/><Relationship Id="rId74" Type="http://schemas.openxmlformats.org/officeDocument/2006/relationships/image" Target="../media/image380.png"/><Relationship Id="rId5" Type="http://schemas.openxmlformats.org/officeDocument/2006/relationships/image" Target="../media/image311.png"/><Relationship Id="rId61" Type="http://schemas.openxmlformats.org/officeDocument/2006/relationships/image" Target="../media/image367.png"/><Relationship Id="rId19" Type="http://schemas.openxmlformats.org/officeDocument/2006/relationships/image" Target="../media/image325.png"/><Relationship Id="rId14" Type="http://schemas.openxmlformats.org/officeDocument/2006/relationships/image" Target="../media/image320.png"/><Relationship Id="rId22" Type="http://schemas.openxmlformats.org/officeDocument/2006/relationships/image" Target="../media/image328.png"/><Relationship Id="rId27" Type="http://schemas.openxmlformats.org/officeDocument/2006/relationships/image" Target="../media/image333.png"/><Relationship Id="rId30" Type="http://schemas.openxmlformats.org/officeDocument/2006/relationships/image" Target="../media/image336.png"/><Relationship Id="rId35" Type="http://schemas.openxmlformats.org/officeDocument/2006/relationships/image" Target="../media/image341.png"/><Relationship Id="rId43" Type="http://schemas.openxmlformats.org/officeDocument/2006/relationships/image" Target="../media/image349.png"/><Relationship Id="rId48" Type="http://schemas.openxmlformats.org/officeDocument/2006/relationships/image" Target="../media/image354.png"/><Relationship Id="rId56" Type="http://schemas.openxmlformats.org/officeDocument/2006/relationships/image" Target="../media/image362.png"/><Relationship Id="rId64" Type="http://schemas.openxmlformats.org/officeDocument/2006/relationships/image" Target="../media/image370.png"/><Relationship Id="rId69" Type="http://schemas.openxmlformats.org/officeDocument/2006/relationships/image" Target="../media/image375.png"/><Relationship Id="rId8" Type="http://schemas.openxmlformats.org/officeDocument/2006/relationships/image" Target="../media/image314.png"/><Relationship Id="rId51" Type="http://schemas.openxmlformats.org/officeDocument/2006/relationships/image" Target="../media/image357.png"/><Relationship Id="rId72" Type="http://schemas.openxmlformats.org/officeDocument/2006/relationships/image" Target="../media/image378.png"/><Relationship Id="rId3" Type="http://schemas.openxmlformats.org/officeDocument/2006/relationships/image" Target="../media/image309.png"/><Relationship Id="rId12" Type="http://schemas.openxmlformats.org/officeDocument/2006/relationships/image" Target="../media/image318.png"/><Relationship Id="rId17" Type="http://schemas.openxmlformats.org/officeDocument/2006/relationships/image" Target="../media/image323.png"/><Relationship Id="rId25" Type="http://schemas.openxmlformats.org/officeDocument/2006/relationships/image" Target="../media/image331.png"/><Relationship Id="rId33" Type="http://schemas.openxmlformats.org/officeDocument/2006/relationships/image" Target="../media/image339.png"/><Relationship Id="rId38" Type="http://schemas.openxmlformats.org/officeDocument/2006/relationships/image" Target="../media/image344.png"/><Relationship Id="rId46" Type="http://schemas.openxmlformats.org/officeDocument/2006/relationships/image" Target="../media/image352.png"/><Relationship Id="rId59" Type="http://schemas.openxmlformats.org/officeDocument/2006/relationships/image" Target="../media/image365.png"/><Relationship Id="rId67" Type="http://schemas.openxmlformats.org/officeDocument/2006/relationships/image" Target="../media/image373.png"/><Relationship Id="rId20" Type="http://schemas.openxmlformats.org/officeDocument/2006/relationships/image" Target="../media/image326.png"/><Relationship Id="rId41" Type="http://schemas.openxmlformats.org/officeDocument/2006/relationships/image" Target="../media/image347.png"/><Relationship Id="rId54" Type="http://schemas.openxmlformats.org/officeDocument/2006/relationships/image" Target="../media/image360.png"/><Relationship Id="rId62" Type="http://schemas.openxmlformats.org/officeDocument/2006/relationships/image" Target="../media/image368.png"/><Relationship Id="rId70" Type="http://schemas.openxmlformats.org/officeDocument/2006/relationships/image" Target="../media/image376.png"/><Relationship Id="rId75" Type="http://schemas.openxmlformats.org/officeDocument/2006/relationships/image" Target="../media/image3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2.png"/><Relationship Id="rId15" Type="http://schemas.openxmlformats.org/officeDocument/2006/relationships/image" Target="../media/image321.png"/><Relationship Id="rId23" Type="http://schemas.openxmlformats.org/officeDocument/2006/relationships/image" Target="../media/image329.png"/><Relationship Id="rId28" Type="http://schemas.openxmlformats.org/officeDocument/2006/relationships/image" Target="../media/image334.png"/><Relationship Id="rId36" Type="http://schemas.openxmlformats.org/officeDocument/2006/relationships/image" Target="../media/image342.png"/><Relationship Id="rId49" Type="http://schemas.openxmlformats.org/officeDocument/2006/relationships/image" Target="../media/image355.png"/><Relationship Id="rId57" Type="http://schemas.openxmlformats.org/officeDocument/2006/relationships/image" Target="../media/image363.png"/><Relationship Id="rId10" Type="http://schemas.openxmlformats.org/officeDocument/2006/relationships/image" Target="../media/image316.png"/><Relationship Id="rId31" Type="http://schemas.openxmlformats.org/officeDocument/2006/relationships/image" Target="../media/image337.png"/><Relationship Id="rId44" Type="http://schemas.openxmlformats.org/officeDocument/2006/relationships/image" Target="../media/image350.png"/><Relationship Id="rId52" Type="http://schemas.openxmlformats.org/officeDocument/2006/relationships/image" Target="../media/image358.png"/><Relationship Id="rId60" Type="http://schemas.openxmlformats.org/officeDocument/2006/relationships/image" Target="../media/image366.png"/><Relationship Id="rId65" Type="http://schemas.openxmlformats.org/officeDocument/2006/relationships/image" Target="../media/image371.png"/><Relationship Id="rId73" Type="http://schemas.openxmlformats.org/officeDocument/2006/relationships/image" Target="../media/image379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39" Type="http://schemas.openxmlformats.org/officeDocument/2006/relationships/image" Target="../media/image345.png"/><Relationship Id="rId34" Type="http://schemas.openxmlformats.org/officeDocument/2006/relationships/image" Target="../media/image340.png"/><Relationship Id="rId50" Type="http://schemas.openxmlformats.org/officeDocument/2006/relationships/image" Target="../media/image356.png"/><Relationship Id="rId55" Type="http://schemas.openxmlformats.org/officeDocument/2006/relationships/image" Target="../media/image361.png"/><Relationship Id="rId7" Type="http://schemas.openxmlformats.org/officeDocument/2006/relationships/image" Target="../media/image313.png"/><Relationship Id="rId71" Type="http://schemas.openxmlformats.org/officeDocument/2006/relationships/image" Target="../media/image37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3.png"/><Relationship Id="rId18" Type="http://schemas.openxmlformats.org/officeDocument/2006/relationships/image" Target="../media/image398.png"/><Relationship Id="rId26" Type="http://schemas.openxmlformats.org/officeDocument/2006/relationships/image" Target="../media/image406.png"/><Relationship Id="rId39" Type="http://schemas.openxmlformats.org/officeDocument/2006/relationships/image" Target="../media/image419.png"/><Relationship Id="rId21" Type="http://schemas.openxmlformats.org/officeDocument/2006/relationships/image" Target="../media/image401.png"/><Relationship Id="rId34" Type="http://schemas.openxmlformats.org/officeDocument/2006/relationships/image" Target="../media/image414.png"/><Relationship Id="rId42" Type="http://schemas.openxmlformats.org/officeDocument/2006/relationships/image" Target="../media/image422.png"/><Relationship Id="rId47" Type="http://schemas.openxmlformats.org/officeDocument/2006/relationships/image" Target="../media/image427.png"/><Relationship Id="rId50" Type="http://schemas.openxmlformats.org/officeDocument/2006/relationships/image" Target="../media/image430.png"/><Relationship Id="rId55" Type="http://schemas.openxmlformats.org/officeDocument/2006/relationships/image" Target="../media/image435.png"/><Relationship Id="rId7" Type="http://schemas.openxmlformats.org/officeDocument/2006/relationships/image" Target="../media/image387.png"/><Relationship Id="rId2" Type="http://schemas.openxmlformats.org/officeDocument/2006/relationships/image" Target="../media/image382.png"/><Relationship Id="rId16" Type="http://schemas.openxmlformats.org/officeDocument/2006/relationships/image" Target="../media/image396.png"/><Relationship Id="rId29" Type="http://schemas.openxmlformats.org/officeDocument/2006/relationships/image" Target="../media/image409.png"/><Relationship Id="rId11" Type="http://schemas.openxmlformats.org/officeDocument/2006/relationships/image" Target="../media/image391.png"/><Relationship Id="rId24" Type="http://schemas.openxmlformats.org/officeDocument/2006/relationships/image" Target="../media/image404.png"/><Relationship Id="rId32" Type="http://schemas.openxmlformats.org/officeDocument/2006/relationships/image" Target="../media/image412.png"/><Relationship Id="rId37" Type="http://schemas.openxmlformats.org/officeDocument/2006/relationships/image" Target="../media/image417.png"/><Relationship Id="rId40" Type="http://schemas.openxmlformats.org/officeDocument/2006/relationships/image" Target="../media/image420.png"/><Relationship Id="rId45" Type="http://schemas.openxmlformats.org/officeDocument/2006/relationships/image" Target="../media/image425.png"/><Relationship Id="rId53" Type="http://schemas.openxmlformats.org/officeDocument/2006/relationships/image" Target="../media/image433.png"/><Relationship Id="rId58" Type="http://schemas.openxmlformats.org/officeDocument/2006/relationships/image" Target="../media/image438.png"/><Relationship Id="rId5" Type="http://schemas.openxmlformats.org/officeDocument/2006/relationships/image" Target="../media/image385.png"/><Relationship Id="rId19" Type="http://schemas.openxmlformats.org/officeDocument/2006/relationships/image" Target="../media/image399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Relationship Id="rId14" Type="http://schemas.openxmlformats.org/officeDocument/2006/relationships/image" Target="../media/image394.png"/><Relationship Id="rId22" Type="http://schemas.openxmlformats.org/officeDocument/2006/relationships/image" Target="../media/image402.png"/><Relationship Id="rId27" Type="http://schemas.openxmlformats.org/officeDocument/2006/relationships/image" Target="../media/image407.png"/><Relationship Id="rId30" Type="http://schemas.openxmlformats.org/officeDocument/2006/relationships/image" Target="../media/image410.png"/><Relationship Id="rId35" Type="http://schemas.openxmlformats.org/officeDocument/2006/relationships/image" Target="../media/image415.png"/><Relationship Id="rId43" Type="http://schemas.openxmlformats.org/officeDocument/2006/relationships/image" Target="../media/image423.png"/><Relationship Id="rId48" Type="http://schemas.openxmlformats.org/officeDocument/2006/relationships/image" Target="../media/image428.png"/><Relationship Id="rId56" Type="http://schemas.openxmlformats.org/officeDocument/2006/relationships/image" Target="../media/image436.png"/><Relationship Id="rId8" Type="http://schemas.openxmlformats.org/officeDocument/2006/relationships/image" Target="../media/image388.png"/><Relationship Id="rId51" Type="http://schemas.openxmlformats.org/officeDocument/2006/relationships/image" Target="../media/image431.png"/><Relationship Id="rId3" Type="http://schemas.openxmlformats.org/officeDocument/2006/relationships/image" Target="../media/image383.png"/><Relationship Id="rId12" Type="http://schemas.openxmlformats.org/officeDocument/2006/relationships/image" Target="../media/image392.png"/><Relationship Id="rId17" Type="http://schemas.openxmlformats.org/officeDocument/2006/relationships/image" Target="../media/image397.png"/><Relationship Id="rId25" Type="http://schemas.openxmlformats.org/officeDocument/2006/relationships/image" Target="../media/image405.png"/><Relationship Id="rId33" Type="http://schemas.openxmlformats.org/officeDocument/2006/relationships/image" Target="../media/image413.png"/><Relationship Id="rId38" Type="http://schemas.openxmlformats.org/officeDocument/2006/relationships/image" Target="../media/image418.png"/><Relationship Id="rId46" Type="http://schemas.openxmlformats.org/officeDocument/2006/relationships/image" Target="../media/image426.png"/><Relationship Id="rId59" Type="http://schemas.openxmlformats.org/officeDocument/2006/relationships/image" Target="../media/image439.png"/><Relationship Id="rId20" Type="http://schemas.openxmlformats.org/officeDocument/2006/relationships/image" Target="../media/image400.png"/><Relationship Id="rId41" Type="http://schemas.openxmlformats.org/officeDocument/2006/relationships/image" Target="../media/image421.png"/><Relationship Id="rId54" Type="http://schemas.openxmlformats.org/officeDocument/2006/relationships/image" Target="../media/image4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6.png"/><Relationship Id="rId15" Type="http://schemas.openxmlformats.org/officeDocument/2006/relationships/image" Target="../media/image395.png"/><Relationship Id="rId23" Type="http://schemas.openxmlformats.org/officeDocument/2006/relationships/image" Target="../media/image403.png"/><Relationship Id="rId28" Type="http://schemas.openxmlformats.org/officeDocument/2006/relationships/image" Target="../media/image408.png"/><Relationship Id="rId36" Type="http://schemas.openxmlformats.org/officeDocument/2006/relationships/image" Target="../media/image416.png"/><Relationship Id="rId49" Type="http://schemas.openxmlformats.org/officeDocument/2006/relationships/image" Target="../media/image429.png"/><Relationship Id="rId57" Type="http://schemas.openxmlformats.org/officeDocument/2006/relationships/image" Target="../media/image437.png"/><Relationship Id="rId10" Type="http://schemas.openxmlformats.org/officeDocument/2006/relationships/image" Target="../media/image390.png"/><Relationship Id="rId31" Type="http://schemas.openxmlformats.org/officeDocument/2006/relationships/image" Target="../media/image411.png"/><Relationship Id="rId44" Type="http://schemas.openxmlformats.org/officeDocument/2006/relationships/image" Target="../media/image424.png"/><Relationship Id="rId52" Type="http://schemas.openxmlformats.org/officeDocument/2006/relationships/image" Target="../media/image432.png"/><Relationship Id="rId60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8288" y="647826"/>
            <a:ext cx="95885" cy="33655"/>
          </a:xfrm>
          <a:custGeom>
            <a:avLst/>
            <a:gdLst/>
            <a:ahLst/>
            <a:cxnLst/>
            <a:rect l="l" t="t" r="r" b="b"/>
            <a:pathLst>
              <a:path w="95885" h="33654">
                <a:moveTo>
                  <a:pt x="95377" y="3556"/>
                </a:moveTo>
                <a:lnTo>
                  <a:pt x="92837" y="1016"/>
                </a:lnTo>
                <a:lnTo>
                  <a:pt x="90043" y="1016"/>
                </a:lnTo>
                <a:lnTo>
                  <a:pt x="77520" y="317"/>
                </a:lnTo>
                <a:lnTo>
                  <a:pt x="77216" y="0"/>
                </a:lnTo>
                <a:lnTo>
                  <a:pt x="72009" y="0"/>
                </a:lnTo>
                <a:lnTo>
                  <a:pt x="67183" y="0"/>
                </a:lnTo>
                <a:lnTo>
                  <a:pt x="55245" y="381"/>
                </a:lnTo>
                <a:lnTo>
                  <a:pt x="49403" y="381"/>
                </a:lnTo>
                <a:lnTo>
                  <a:pt x="48679" y="1104"/>
                </a:lnTo>
                <a:lnTo>
                  <a:pt x="41300" y="1905"/>
                </a:lnTo>
                <a:lnTo>
                  <a:pt x="34417" y="1905"/>
                </a:lnTo>
                <a:lnTo>
                  <a:pt x="33185" y="3136"/>
                </a:lnTo>
                <a:lnTo>
                  <a:pt x="11798" y="6731"/>
                </a:lnTo>
                <a:lnTo>
                  <a:pt x="5969" y="6731"/>
                </a:lnTo>
                <a:lnTo>
                  <a:pt x="0" y="12700"/>
                </a:lnTo>
                <a:lnTo>
                  <a:pt x="0" y="27432"/>
                </a:lnTo>
                <a:lnTo>
                  <a:pt x="5969" y="33401"/>
                </a:lnTo>
                <a:lnTo>
                  <a:pt x="20701" y="33401"/>
                </a:lnTo>
                <a:lnTo>
                  <a:pt x="22834" y="31267"/>
                </a:lnTo>
                <a:lnTo>
                  <a:pt x="42252" y="26162"/>
                </a:lnTo>
                <a:lnTo>
                  <a:pt x="47752" y="26162"/>
                </a:lnTo>
                <a:lnTo>
                  <a:pt x="49517" y="24396"/>
                </a:lnTo>
                <a:lnTo>
                  <a:pt x="57048" y="22479"/>
                </a:lnTo>
                <a:lnTo>
                  <a:pt x="61595" y="22479"/>
                </a:lnTo>
                <a:lnTo>
                  <a:pt x="63284" y="20789"/>
                </a:lnTo>
                <a:lnTo>
                  <a:pt x="73672" y="17907"/>
                </a:lnTo>
                <a:lnTo>
                  <a:pt x="77216" y="17907"/>
                </a:lnTo>
                <a:lnTo>
                  <a:pt x="78867" y="16256"/>
                </a:lnTo>
                <a:lnTo>
                  <a:pt x="90297" y="12446"/>
                </a:lnTo>
                <a:lnTo>
                  <a:pt x="92837" y="12446"/>
                </a:lnTo>
                <a:lnTo>
                  <a:pt x="95377" y="9906"/>
                </a:lnTo>
                <a:lnTo>
                  <a:pt x="95377" y="6731"/>
                </a:lnTo>
                <a:lnTo>
                  <a:pt x="95377" y="3556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3427" y="159893"/>
            <a:ext cx="819150" cy="331470"/>
            <a:chOff x="3043427" y="159893"/>
            <a:chExt cx="819150" cy="331470"/>
          </a:xfrm>
        </p:grpSpPr>
        <p:sp>
          <p:nvSpPr>
            <p:cNvPr id="4" name="object 4"/>
            <p:cNvSpPr/>
            <p:nvPr/>
          </p:nvSpPr>
          <p:spPr>
            <a:xfrm>
              <a:off x="3043428" y="159892"/>
              <a:ext cx="819150" cy="331470"/>
            </a:xfrm>
            <a:custGeom>
              <a:avLst/>
              <a:gdLst/>
              <a:ahLst/>
              <a:cxnLst/>
              <a:rect l="l" t="t" r="r" b="b"/>
              <a:pathLst>
                <a:path w="819150" h="331470">
                  <a:moveTo>
                    <a:pt x="312166" y="8382"/>
                  </a:moveTo>
                  <a:lnTo>
                    <a:pt x="305689" y="2032"/>
                  </a:lnTo>
                  <a:lnTo>
                    <a:pt x="301142" y="2032"/>
                  </a:lnTo>
                  <a:lnTo>
                    <a:pt x="300101" y="1524"/>
                  </a:lnTo>
                  <a:lnTo>
                    <a:pt x="293116" y="0"/>
                  </a:lnTo>
                  <a:lnTo>
                    <a:pt x="279514" y="127"/>
                  </a:lnTo>
                  <a:lnTo>
                    <a:pt x="278511" y="254"/>
                  </a:lnTo>
                  <a:lnTo>
                    <a:pt x="261112" y="1524"/>
                  </a:lnTo>
                  <a:lnTo>
                    <a:pt x="261747" y="1524"/>
                  </a:lnTo>
                  <a:lnTo>
                    <a:pt x="163830" y="5461"/>
                  </a:lnTo>
                  <a:lnTo>
                    <a:pt x="136779" y="6477"/>
                  </a:lnTo>
                  <a:lnTo>
                    <a:pt x="137160" y="6350"/>
                  </a:lnTo>
                  <a:lnTo>
                    <a:pt x="112141" y="6858"/>
                  </a:lnTo>
                  <a:lnTo>
                    <a:pt x="91821" y="6985"/>
                  </a:lnTo>
                  <a:lnTo>
                    <a:pt x="82804" y="6985"/>
                  </a:lnTo>
                  <a:lnTo>
                    <a:pt x="77216" y="7112"/>
                  </a:lnTo>
                  <a:lnTo>
                    <a:pt x="68072" y="7112"/>
                  </a:lnTo>
                  <a:lnTo>
                    <a:pt x="67818" y="7366"/>
                  </a:lnTo>
                  <a:lnTo>
                    <a:pt x="59944" y="7366"/>
                  </a:lnTo>
                  <a:lnTo>
                    <a:pt x="59804" y="7493"/>
                  </a:lnTo>
                  <a:lnTo>
                    <a:pt x="57531" y="7493"/>
                  </a:lnTo>
                  <a:lnTo>
                    <a:pt x="50419" y="14478"/>
                  </a:lnTo>
                  <a:lnTo>
                    <a:pt x="50419" y="31877"/>
                  </a:lnTo>
                  <a:lnTo>
                    <a:pt x="57531" y="38862"/>
                  </a:lnTo>
                  <a:lnTo>
                    <a:pt x="59817" y="38862"/>
                  </a:lnTo>
                  <a:lnTo>
                    <a:pt x="59944" y="38989"/>
                  </a:lnTo>
                  <a:lnTo>
                    <a:pt x="67818" y="38989"/>
                  </a:lnTo>
                  <a:lnTo>
                    <a:pt x="68072" y="39243"/>
                  </a:lnTo>
                  <a:lnTo>
                    <a:pt x="77089" y="39243"/>
                  </a:lnTo>
                  <a:lnTo>
                    <a:pt x="82715" y="39293"/>
                  </a:lnTo>
                  <a:lnTo>
                    <a:pt x="91821" y="39370"/>
                  </a:lnTo>
                  <a:lnTo>
                    <a:pt x="100584" y="39370"/>
                  </a:lnTo>
                  <a:lnTo>
                    <a:pt x="137668" y="38989"/>
                  </a:lnTo>
                  <a:lnTo>
                    <a:pt x="137922" y="38862"/>
                  </a:lnTo>
                  <a:lnTo>
                    <a:pt x="174815" y="37414"/>
                  </a:lnTo>
                  <a:lnTo>
                    <a:pt x="169418" y="42926"/>
                  </a:lnTo>
                  <a:lnTo>
                    <a:pt x="169418" y="48336"/>
                  </a:lnTo>
                  <a:lnTo>
                    <a:pt x="168198" y="51384"/>
                  </a:lnTo>
                  <a:lnTo>
                    <a:pt x="164465" y="55118"/>
                  </a:lnTo>
                  <a:lnTo>
                    <a:pt x="164465" y="61785"/>
                  </a:lnTo>
                  <a:lnTo>
                    <a:pt x="162623" y="69532"/>
                  </a:lnTo>
                  <a:lnTo>
                    <a:pt x="160401" y="71755"/>
                  </a:lnTo>
                  <a:lnTo>
                    <a:pt x="160401" y="79222"/>
                  </a:lnTo>
                  <a:lnTo>
                    <a:pt x="158280" y="93560"/>
                  </a:lnTo>
                  <a:lnTo>
                    <a:pt x="156972" y="94869"/>
                  </a:lnTo>
                  <a:lnTo>
                    <a:pt x="156972" y="102679"/>
                  </a:lnTo>
                  <a:lnTo>
                    <a:pt x="154051" y="124333"/>
                  </a:lnTo>
                  <a:lnTo>
                    <a:pt x="148336" y="169291"/>
                  </a:lnTo>
                  <a:lnTo>
                    <a:pt x="148336" y="169164"/>
                  </a:lnTo>
                  <a:lnTo>
                    <a:pt x="148310" y="169291"/>
                  </a:lnTo>
                  <a:lnTo>
                    <a:pt x="145415" y="190500"/>
                  </a:lnTo>
                  <a:lnTo>
                    <a:pt x="145415" y="190373"/>
                  </a:lnTo>
                  <a:lnTo>
                    <a:pt x="145389" y="190500"/>
                  </a:lnTo>
                  <a:lnTo>
                    <a:pt x="142494" y="210566"/>
                  </a:lnTo>
                  <a:lnTo>
                    <a:pt x="142494" y="210439"/>
                  </a:lnTo>
                  <a:lnTo>
                    <a:pt x="142468" y="210566"/>
                  </a:lnTo>
                  <a:lnTo>
                    <a:pt x="139573" y="229108"/>
                  </a:lnTo>
                  <a:lnTo>
                    <a:pt x="139573" y="228854"/>
                  </a:lnTo>
                  <a:lnTo>
                    <a:pt x="139522" y="229108"/>
                  </a:lnTo>
                  <a:lnTo>
                    <a:pt x="136779" y="245745"/>
                  </a:lnTo>
                  <a:lnTo>
                    <a:pt x="136779" y="245618"/>
                  </a:lnTo>
                  <a:lnTo>
                    <a:pt x="136753" y="245745"/>
                  </a:lnTo>
                  <a:lnTo>
                    <a:pt x="134239" y="259969"/>
                  </a:lnTo>
                  <a:lnTo>
                    <a:pt x="134366" y="259461"/>
                  </a:lnTo>
                  <a:lnTo>
                    <a:pt x="133146" y="265214"/>
                  </a:lnTo>
                  <a:lnTo>
                    <a:pt x="131445" y="266954"/>
                  </a:lnTo>
                  <a:lnTo>
                    <a:pt x="131445" y="273329"/>
                  </a:lnTo>
                  <a:lnTo>
                    <a:pt x="131038" y="274853"/>
                  </a:lnTo>
                  <a:lnTo>
                    <a:pt x="129032" y="276860"/>
                  </a:lnTo>
                  <a:lnTo>
                    <a:pt x="129032" y="279654"/>
                  </a:lnTo>
                  <a:lnTo>
                    <a:pt x="123063" y="279654"/>
                  </a:lnTo>
                  <a:lnTo>
                    <a:pt x="122923" y="279793"/>
                  </a:lnTo>
                  <a:lnTo>
                    <a:pt x="104267" y="280035"/>
                  </a:lnTo>
                  <a:lnTo>
                    <a:pt x="103949" y="280035"/>
                  </a:lnTo>
                  <a:lnTo>
                    <a:pt x="103759" y="280035"/>
                  </a:lnTo>
                  <a:lnTo>
                    <a:pt x="84404" y="279869"/>
                  </a:lnTo>
                  <a:lnTo>
                    <a:pt x="75057" y="279781"/>
                  </a:lnTo>
                  <a:lnTo>
                    <a:pt x="57924" y="279298"/>
                  </a:lnTo>
                  <a:lnTo>
                    <a:pt x="57658" y="279019"/>
                  </a:lnTo>
                  <a:lnTo>
                    <a:pt x="48387" y="279019"/>
                  </a:lnTo>
                  <a:lnTo>
                    <a:pt x="27660" y="278231"/>
                  </a:lnTo>
                  <a:lnTo>
                    <a:pt x="27305" y="277876"/>
                  </a:lnTo>
                  <a:lnTo>
                    <a:pt x="18415" y="277876"/>
                  </a:lnTo>
                  <a:lnTo>
                    <a:pt x="7874" y="277876"/>
                  </a:lnTo>
                  <a:lnTo>
                    <a:pt x="0" y="285750"/>
                  </a:lnTo>
                  <a:lnTo>
                    <a:pt x="0" y="305181"/>
                  </a:lnTo>
                  <a:lnTo>
                    <a:pt x="7874" y="313055"/>
                  </a:lnTo>
                  <a:lnTo>
                    <a:pt x="16891" y="313055"/>
                  </a:lnTo>
                  <a:lnTo>
                    <a:pt x="37604" y="313842"/>
                  </a:lnTo>
                  <a:lnTo>
                    <a:pt x="38100" y="314325"/>
                  </a:lnTo>
                  <a:lnTo>
                    <a:pt x="50507" y="314325"/>
                  </a:lnTo>
                  <a:lnTo>
                    <a:pt x="64401" y="314858"/>
                  </a:lnTo>
                  <a:lnTo>
                    <a:pt x="64770" y="315214"/>
                  </a:lnTo>
                  <a:lnTo>
                    <a:pt x="74041" y="315214"/>
                  </a:lnTo>
                  <a:lnTo>
                    <a:pt x="94145" y="315391"/>
                  </a:lnTo>
                  <a:lnTo>
                    <a:pt x="103886" y="315468"/>
                  </a:lnTo>
                  <a:lnTo>
                    <a:pt x="113792" y="315468"/>
                  </a:lnTo>
                  <a:lnTo>
                    <a:pt x="114007" y="315252"/>
                  </a:lnTo>
                  <a:lnTo>
                    <a:pt x="133223" y="314833"/>
                  </a:lnTo>
                  <a:lnTo>
                    <a:pt x="133858" y="314833"/>
                  </a:lnTo>
                  <a:lnTo>
                    <a:pt x="142621" y="314833"/>
                  </a:lnTo>
                  <a:lnTo>
                    <a:pt x="143205" y="314248"/>
                  </a:lnTo>
                  <a:lnTo>
                    <a:pt x="161925" y="313055"/>
                  </a:lnTo>
                  <a:lnTo>
                    <a:pt x="162814" y="313055"/>
                  </a:lnTo>
                  <a:lnTo>
                    <a:pt x="187998" y="310134"/>
                  </a:lnTo>
                  <a:lnTo>
                    <a:pt x="196342" y="310134"/>
                  </a:lnTo>
                  <a:lnTo>
                    <a:pt x="198158" y="308279"/>
                  </a:lnTo>
                  <a:lnTo>
                    <a:pt x="212521" y="305562"/>
                  </a:lnTo>
                  <a:lnTo>
                    <a:pt x="219329" y="305562"/>
                  </a:lnTo>
                  <a:lnTo>
                    <a:pt x="221843" y="303009"/>
                  </a:lnTo>
                  <a:lnTo>
                    <a:pt x="234353" y="299339"/>
                  </a:lnTo>
                  <a:lnTo>
                    <a:pt x="239522" y="299339"/>
                  </a:lnTo>
                  <a:lnTo>
                    <a:pt x="242646" y="296278"/>
                  </a:lnTo>
                  <a:lnTo>
                    <a:pt x="255270" y="291211"/>
                  </a:lnTo>
                  <a:lnTo>
                    <a:pt x="270510" y="283591"/>
                  </a:lnTo>
                  <a:lnTo>
                    <a:pt x="272669" y="283591"/>
                  </a:lnTo>
                  <a:lnTo>
                    <a:pt x="275717" y="280543"/>
                  </a:lnTo>
                  <a:lnTo>
                    <a:pt x="275717" y="276733"/>
                  </a:lnTo>
                  <a:lnTo>
                    <a:pt x="275717" y="272923"/>
                  </a:lnTo>
                  <a:lnTo>
                    <a:pt x="272669" y="269875"/>
                  </a:lnTo>
                  <a:lnTo>
                    <a:pt x="267970" y="269875"/>
                  </a:lnTo>
                  <a:lnTo>
                    <a:pt x="265163" y="269875"/>
                  </a:lnTo>
                  <a:lnTo>
                    <a:pt x="264680" y="270357"/>
                  </a:lnTo>
                  <a:lnTo>
                    <a:pt x="250317" y="272415"/>
                  </a:lnTo>
                  <a:lnTo>
                    <a:pt x="250698" y="272288"/>
                  </a:lnTo>
                  <a:lnTo>
                    <a:pt x="232676" y="274066"/>
                  </a:lnTo>
                  <a:lnTo>
                    <a:pt x="225539" y="274066"/>
                  </a:lnTo>
                  <a:lnTo>
                    <a:pt x="224904" y="274713"/>
                  </a:lnTo>
                  <a:lnTo>
                    <a:pt x="211709" y="275717"/>
                  </a:lnTo>
                  <a:lnTo>
                    <a:pt x="202819" y="275717"/>
                  </a:lnTo>
                  <a:lnTo>
                    <a:pt x="202196" y="276352"/>
                  </a:lnTo>
                  <a:lnTo>
                    <a:pt x="186182" y="277368"/>
                  </a:lnTo>
                  <a:lnTo>
                    <a:pt x="178181" y="277368"/>
                  </a:lnTo>
                  <a:lnTo>
                    <a:pt x="177749" y="277787"/>
                  </a:lnTo>
                  <a:lnTo>
                    <a:pt x="161671" y="278561"/>
                  </a:lnTo>
                  <a:lnTo>
                    <a:pt x="161671" y="277571"/>
                  </a:lnTo>
                  <a:lnTo>
                    <a:pt x="163550" y="271399"/>
                  </a:lnTo>
                  <a:lnTo>
                    <a:pt x="164846" y="267208"/>
                  </a:lnTo>
                  <a:lnTo>
                    <a:pt x="165100" y="265938"/>
                  </a:lnTo>
                  <a:lnTo>
                    <a:pt x="166484" y="259461"/>
                  </a:lnTo>
                  <a:lnTo>
                    <a:pt x="168148" y="251714"/>
                  </a:lnTo>
                  <a:lnTo>
                    <a:pt x="168275" y="251333"/>
                  </a:lnTo>
                  <a:lnTo>
                    <a:pt x="171323" y="234569"/>
                  </a:lnTo>
                  <a:lnTo>
                    <a:pt x="171450" y="234188"/>
                  </a:lnTo>
                  <a:lnTo>
                    <a:pt x="174498" y="215519"/>
                  </a:lnTo>
                  <a:lnTo>
                    <a:pt x="174498" y="215265"/>
                  </a:lnTo>
                  <a:lnTo>
                    <a:pt x="177546" y="195072"/>
                  </a:lnTo>
                  <a:lnTo>
                    <a:pt x="177546" y="194945"/>
                  </a:lnTo>
                  <a:lnTo>
                    <a:pt x="180340" y="173482"/>
                  </a:lnTo>
                  <a:lnTo>
                    <a:pt x="180467" y="173482"/>
                  </a:lnTo>
                  <a:lnTo>
                    <a:pt x="185928" y="128270"/>
                  </a:lnTo>
                  <a:lnTo>
                    <a:pt x="187604" y="113258"/>
                  </a:lnTo>
                  <a:lnTo>
                    <a:pt x="188595" y="112268"/>
                  </a:lnTo>
                  <a:lnTo>
                    <a:pt x="188595" y="104813"/>
                  </a:lnTo>
                  <a:lnTo>
                    <a:pt x="190373" y="89916"/>
                  </a:lnTo>
                  <a:lnTo>
                    <a:pt x="191516" y="88773"/>
                  </a:lnTo>
                  <a:lnTo>
                    <a:pt x="191516" y="81127"/>
                  </a:lnTo>
                  <a:lnTo>
                    <a:pt x="192925" y="73609"/>
                  </a:lnTo>
                  <a:lnTo>
                    <a:pt x="194691" y="71882"/>
                  </a:lnTo>
                  <a:lnTo>
                    <a:pt x="194691" y="65227"/>
                  </a:lnTo>
                  <a:lnTo>
                    <a:pt x="195783" y="61518"/>
                  </a:lnTo>
                  <a:lnTo>
                    <a:pt x="198374" y="58928"/>
                  </a:lnTo>
                  <a:lnTo>
                    <a:pt x="198374" y="54483"/>
                  </a:lnTo>
                  <a:lnTo>
                    <a:pt x="205219" y="40779"/>
                  </a:lnTo>
                  <a:lnTo>
                    <a:pt x="209423" y="36576"/>
                  </a:lnTo>
                  <a:lnTo>
                    <a:pt x="209423" y="36042"/>
                  </a:lnTo>
                  <a:lnTo>
                    <a:pt x="218059" y="35687"/>
                  </a:lnTo>
                  <a:lnTo>
                    <a:pt x="262877" y="34036"/>
                  </a:lnTo>
                  <a:lnTo>
                    <a:pt x="263779" y="33909"/>
                  </a:lnTo>
                  <a:lnTo>
                    <a:pt x="294640" y="31115"/>
                  </a:lnTo>
                  <a:lnTo>
                    <a:pt x="295783" y="30988"/>
                  </a:lnTo>
                  <a:lnTo>
                    <a:pt x="299237" y="30480"/>
                  </a:lnTo>
                  <a:lnTo>
                    <a:pt x="305689" y="30480"/>
                  </a:lnTo>
                  <a:lnTo>
                    <a:pt x="312166" y="24130"/>
                  </a:lnTo>
                  <a:lnTo>
                    <a:pt x="312166" y="16256"/>
                  </a:lnTo>
                  <a:lnTo>
                    <a:pt x="312166" y="8382"/>
                  </a:lnTo>
                  <a:close/>
                </a:path>
                <a:path w="819150" h="331470">
                  <a:moveTo>
                    <a:pt x="580199" y="242062"/>
                  </a:moveTo>
                  <a:lnTo>
                    <a:pt x="580136" y="240030"/>
                  </a:lnTo>
                  <a:lnTo>
                    <a:pt x="578459" y="228854"/>
                  </a:lnTo>
                  <a:lnTo>
                    <a:pt x="578027" y="225933"/>
                  </a:lnTo>
                  <a:lnTo>
                    <a:pt x="577215" y="220472"/>
                  </a:lnTo>
                  <a:lnTo>
                    <a:pt x="576453" y="217424"/>
                  </a:lnTo>
                  <a:lnTo>
                    <a:pt x="575398" y="214249"/>
                  </a:lnTo>
                  <a:lnTo>
                    <a:pt x="574408" y="211201"/>
                  </a:lnTo>
                  <a:lnTo>
                    <a:pt x="570979" y="200787"/>
                  </a:lnTo>
                  <a:lnTo>
                    <a:pt x="570611" y="199644"/>
                  </a:lnTo>
                  <a:lnTo>
                    <a:pt x="569874" y="198120"/>
                  </a:lnTo>
                  <a:lnTo>
                    <a:pt x="569087" y="196469"/>
                  </a:lnTo>
                  <a:lnTo>
                    <a:pt x="565797" y="190500"/>
                  </a:lnTo>
                  <a:lnTo>
                    <a:pt x="564603" y="188341"/>
                  </a:lnTo>
                  <a:lnTo>
                    <a:pt x="561670" y="183007"/>
                  </a:lnTo>
                  <a:lnTo>
                    <a:pt x="560768" y="181356"/>
                  </a:lnTo>
                  <a:lnTo>
                    <a:pt x="560070" y="180086"/>
                  </a:lnTo>
                  <a:lnTo>
                    <a:pt x="558050" y="177165"/>
                  </a:lnTo>
                  <a:lnTo>
                    <a:pt x="557949" y="177038"/>
                  </a:lnTo>
                  <a:lnTo>
                    <a:pt x="557034" y="175895"/>
                  </a:lnTo>
                  <a:lnTo>
                    <a:pt x="547878" y="164465"/>
                  </a:lnTo>
                  <a:lnTo>
                    <a:pt x="545998" y="162687"/>
                  </a:lnTo>
                  <a:lnTo>
                    <a:pt x="544614" y="161417"/>
                  </a:lnTo>
                  <a:lnTo>
                    <a:pt x="544614" y="244030"/>
                  </a:lnTo>
                  <a:lnTo>
                    <a:pt x="544017" y="258038"/>
                  </a:lnTo>
                  <a:lnTo>
                    <a:pt x="508863" y="285572"/>
                  </a:lnTo>
                  <a:lnTo>
                    <a:pt x="495223" y="286118"/>
                  </a:lnTo>
                  <a:lnTo>
                    <a:pt x="485597" y="285877"/>
                  </a:lnTo>
                  <a:lnTo>
                    <a:pt x="480847" y="285762"/>
                  </a:lnTo>
                  <a:lnTo>
                    <a:pt x="472300" y="284861"/>
                  </a:lnTo>
                  <a:lnTo>
                    <a:pt x="468884" y="284505"/>
                  </a:lnTo>
                  <a:lnTo>
                    <a:pt x="468312" y="284353"/>
                  </a:lnTo>
                  <a:lnTo>
                    <a:pt x="461962" y="282702"/>
                  </a:lnTo>
                  <a:lnTo>
                    <a:pt x="459181" y="281990"/>
                  </a:lnTo>
                  <a:lnTo>
                    <a:pt x="458089" y="281432"/>
                  </a:lnTo>
                  <a:lnTo>
                    <a:pt x="454533" y="279654"/>
                  </a:lnTo>
                  <a:lnTo>
                    <a:pt x="451675" y="278231"/>
                  </a:lnTo>
                  <a:lnTo>
                    <a:pt x="450494" y="277241"/>
                  </a:lnTo>
                  <a:lnTo>
                    <a:pt x="449884" y="276733"/>
                  </a:lnTo>
                  <a:lnTo>
                    <a:pt x="446595" y="273989"/>
                  </a:lnTo>
                  <a:lnTo>
                    <a:pt x="445173" y="271500"/>
                  </a:lnTo>
                  <a:lnTo>
                    <a:pt x="444881" y="270002"/>
                  </a:lnTo>
                  <a:lnTo>
                    <a:pt x="444474" y="267995"/>
                  </a:lnTo>
                  <a:lnTo>
                    <a:pt x="444500" y="270002"/>
                  </a:lnTo>
                  <a:lnTo>
                    <a:pt x="444398" y="267652"/>
                  </a:lnTo>
                  <a:lnTo>
                    <a:pt x="444474" y="267995"/>
                  </a:lnTo>
                  <a:lnTo>
                    <a:pt x="444449" y="266192"/>
                  </a:lnTo>
                  <a:lnTo>
                    <a:pt x="444385" y="260096"/>
                  </a:lnTo>
                  <a:lnTo>
                    <a:pt x="444373" y="258800"/>
                  </a:lnTo>
                  <a:lnTo>
                    <a:pt x="444246" y="260096"/>
                  </a:lnTo>
                  <a:lnTo>
                    <a:pt x="444373" y="258064"/>
                  </a:lnTo>
                  <a:lnTo>
                    <a:pt x="444373" y="258800"/>
                  </a:lnTo>
                  <a:lnTo>
                    <a:pt x="444449" y="258064"/>
                  </a:lnTo>
                  <a:lnTo>
                    <a:pt x="445427" y="248666"/>
                  </a:lnTo>
                  <a:lnTo>
                    <a:pt x="445579" y="247154"/>
                  </a:lnTo>
                  <a:lnTo>
                    <a:pt x="445693" y="246634"/>
                  </a:lnTo>
                  <a:lnTo>
                    <a:pt x="447967" y="236093"/>
                  </a:lnTo>
                  <a:lnTo>
                    <a:pt x="448259" y="234721"/>
                  </a:lnTo>
                  <a:lnTo>
                    <a:pt x="448525" y="233934"/>
                  </a:lnTo>
                  <a:lnTo>
                    <a:pt x="452145" y="223266"/>
                  </a:lnTo>
                  <a:lnTo>
                    <a:pt x="452501" y="222211"/>
                  </a:lnTo>
                  <a:lnTo>
                    <a:pt x="453034" y="221107"/>
                  </a:lnTo>
                  <a:lnTo>
                    <a:pt x="458673" y="209550"/>
                  </a:lnTo>
                  <a:lnTo>
                    <a:pt x="458990" y="208902"/>
                  </a:lnTo>
                  <a:lnTo>
                    <a:pt x="459613" y="207899"/>
                  </a:lnTo>
                  <a:lnTo>
                    <a:pt x="465543" y="198247"/>
                  </a:lnTo>
                  <a:lnTo>
                    <a:pt x="467055" y="195795"/>
                  </a:lnTo>
                  <a:lnTo>
                    <a:pt x="467258" y="195580"/>
                  </a:lnTo>
                  <a:lnTo>
                    <a:pt x="467487" y="195580"/>
                  </a:lnTo>
                  <a:lnTo>
                    <a:pt x="470789" y="198882"/>
                  </a:lnTo>
                  <a:lnTo>
                    <a:pt x="476948" y="198882"/>
                  </a:lnTo>
                  <a:lnTo>
                    <a:pt x="489331" y="202057"/>
                  </a:lnTo>
                  <a:lnTo>
                    <a:pt x="490474" y="202311"/>
                  </a:lnTo>
                  <a:lnTo>
                    <a:pt x="498944" y="203555"/>
                  </a:lnTo>
                  <a:lnTo>
                    <a:pt x="499618" y="204216"/>
                  </a:lnTo>
                  <a:lnTo>
                    <a:pt x="508000" y="204216"/>
                  </a:lnTo>
                  <a:lnTo>
                    <a:pt x="511429" y="200787"/>
                  </a:lnTo>
                  <a:lnTo>
                    <a:pt x="511429" y="196596"/>
                  </a:lnTo>
                  <a:lnTo>
                    <a:pt x="511429" y="192405"/>
                  </a:lnTo>
                  <a:lnTo>
                    <a:pt x="508000" y="188976"/>
                  </a:lnTo>
                  <a:lnTo>
                    <a:pt x="506437" y="188976"/>
                  </a:lnTo>
                  <a:lnTo>
                    <a:pt x="500126" y="183908"/>
                  </a:lnTo>
                  <a:lnTo>
                    <a:pt x="500761" y="183261"/>
                  </a:lnTo>
                  <a:lnTo>
                    <a:pt x="500761" y="177761"/>
                  </a:lnTo>
                  <a:lnTo>
                    <a:pt x="504825" y="179070"/>
                  </a:lnTo>
                  <a:lnTo>
                    <a:pt x="537044" y="213334"/>
                  </a:lnTo>
                  <a:lnTo>
                    <a:pt x="544614" y="244030"/>
                  </a:lnTo>
                  <a:lnTo>
                    <a:pt x="544614" y="161417"/>
                  </a:lnTo>
                  <a:lnTo>
                    <a:pt x="541312" y="158369"/>
                  </a:lnTo>
                  <a:lnTo>
                    <a:pt x="534670" y="152273"/>
                  </a:lnTo>
                  <a:lnTo>
                    <a:pt x="531876" y="150495"/>
                  </a:lnTo>
                  <a:lnTo>
                    <a:pt x="521970" y="143764"/>
                  </a:lnTo>
                  <a:lnTo>
                    <a:pt x="509016" y="138303"/>
                  </a:lnTo>
                  <a:lnTo>
                    <a:pt x="505714" y="137541"/>
                  </a:lnTo>
                  <a:lnTo>
                    <a:pt x="496189" y="135509"/>
                  </a:lnTo>
                  <a:lnTo>
                    <a:pt x="484251" y="134874"/>
                  </a:lnTo>
                  <a:lnTo>
                    <a:pt x="482346" y="134874"/>
                  </a:lnTo>
                  <a:lnTo>
                    <a:pt x="474599" y="135382"/>
                  </a:lnTo>
                  <a:lnTo>
                    <a:pt x="470916" y="136017"/>
                  </a:lnTo>
                  <a:lnTo>
                    <a:pt x="464439" y="137668"/>
                  </a:lnTo>
                  <a:lnTo>
                    <a:pt x="463194" y="138341"/>
                  </a:lnTo>
                  <a:lnTo>
                    <a:pt x="461657" y="138645"/>
                  </a:lnTo>
                  <a:lnTo>
                    <a:pt x="457809" y="141236"/>
                  </a:lnTo>
                  <a:lnTo>
                    <a:pt x="455930" y="142240"/>
                  </a:lnTo>
                  <a:lnTo>
                    <a:pt x="453136" y="144780"/>
                  </a:lnTo>
                  <a:lnTo>
                    <a:pt x="449453" y="148971"/>
                  </a:lnTo>
                  <a:lnTo>
                    <a:pt x="447040" y="152781"/>
                  </a:lnTo>
                  <a:lnTo>
                    <a:pt x="446887" y="153695"/>
                  </a:lnTo>
                  <a:lnTo>
                    <a:pt x="445439" y="155867"/>
                  </a:lnTo>
                  <a:lnTo>
                    <a:pt x="443865" y="163830"/>
                  </a:lnTo>
                  <a:lnTo>
                    <a:pt x="444284" y="165950"/>
                  </a:lnTo>
                  <a:lnTo>
                    <a:pt x="442087" y="168148"/>
                  </a:lnTo>
                  <a:lnTo>
                    <a:pt x="442087" y="170230"/>
                  </a:lnTo>
                  <a:lnTo>
                    <a:pt x="439902" y="172262"/>
                  </a:lnTo>
                  <a:lnTo>
                    <a:pt x="419354" y="207137"/>
                  </a:lnTo>
                  <a:lnTo>
                    <a:pt x="408178" y="252603"/>
                  </a:lnTo>
                  <a:lnTo>
                    <a:pt x="405777" y="247015"/>
                  </a:lnTo>
                  <a:lnTo>
                    <a:pt x="405282" y="245872"/>
                  </a:lnTo>
                  <a:lnTo>
                    <a:pt x="404749" y="244602"/>
                  </a:lnTo>
                  <a:lnTo>
                    <a:pt x="402971" y="241427"/>
                  </a:lnTo>
                  <a:lnTo>
                    <a:pt x="400583" y="237998"/>
                  </a:lnTo>
                  <a:lnTo>
                    <a:pt x="396875" y="232664"/>
                  </a:lnTo>
                  <a:lnTo>
                    <a:pt x="395351" y="230759"/>
                  </a:lnTo>
                  <a:lnTo>
                    <a:pt x="394868" y="230251"/>
                  </a:lnTo>
                  <a:lnTo>
                    <a:pt x="387896" y="222885"/>
                  </a:lnTo>
                  <a:lnTo>
                    <a:pt x="386588" y="221488"/>
                  </a:lnTo>
                  <a:lnTo>
                    <a:pt x="385445" y="220218"/>
                  </a:lnTo>
                  <a:lnTo>
                    <a:pt x="376847" y="212585"/>
                  </a:lnTo>
                  <a:lnTo>
                    <a:pt x="376847" y="271272"/>
                  </a:lnTo>
                  <a:lnTo>
                    <a:pt x="376732" y="272199"/>
                  </a:lnTo>
                  <a:lnTo>
                    <a:pt x="376809" y="271272"/>
                  </a:lnTo>
                  <a:lnTo>
                    <a:pt x="376720" y="270967"/>
                  </a:lnTo>
                  <a:lnTo>
                    <a:pt x="376605" y="271348"/>
                  </a:lnTo>
                  <a:lnTo>
                    <a:pt x="376682" y="270878"/>
                  </a:lnTo>
                  <a:lnTo>
                    <a:pt x="376593" y="269646"/>
                  </a:lnTo>
                  <a:lnTo>
                    <a:pt x="376745" y="270865"/>
                  </a:lnTo>
                  <a:lnTo>
                    <a:pt x="376809" y="271272"/>
                  </a:lnTo>
                  <a:lnTo>
                    <a:pt x="376847" y="212585"/>
                  </a:lnTo>
                  <a:lnTo>
                    <a:pt x="375158" y="211074"/>
                  </a:lnTo>
                  <a:lnTo>
                    <a:pt x="374142" y="210312"/>
                  </a:lnTo>
                  <a:lnTo>
                    <a:pt x="363220" y="201803"/>
                  </a:lnTo>
                  <a:lnTo>
                    <a:pt x="362839" y="201422"/>
                  </a:lnTo>
                  <a:lnTo>
                    <a:pt x="351790" y="193421"/>
                  </a:lnTo>
                  <a:lnTo>
                    <a:pt x="351282" y="193167"/>
                  </a:lnTo>
                  <a:lnTo>
                    <a:pt x="343281" y="187706"/>
                  </a:lnTo>
                  <a:lnTo>
                    <a:pt x="341782" y="186690"/>
                  </a:lnTo>
                  <a:lnTo>
                    <a:pt x="341096" y="186055"/>
                  </a:lnTo>
                  <a:lnTo>
                    <a:pt x="340410" y="185420"/>
                  </a:lnTo>
                  <a:lnTo>
                    <a:pt x="337439" y="182689"/>
                  </a:lnTo>
                  <a:lnTo>
                    <a:pt x="337439" y="181178"/>
                  </a:lnTo>
                  <a:lnTo>
                    <a:pt x="344297" y="172847"/>
                  </a:lnTo>
                  <a:lnTo>
                    <a:pt x="341376" y="174752"/>
                  </a:lnTo>
                  <a:lnTo>
                    <a:pt x="348170" y="170180"/>
                  </a:lnTo>
                  <a:lnTo>
                    <a:pt x="352298" y="170180"/>
                  </a:lnTo>
                  <a:lnTo>
                    <a:pt x="356781" y="165696"/>
                  </a:lnTo>
                  <a:lnTo>
                    <a:pt x="358698" y="164846"/>
                  </a:lnTo>
                  <a:lnTo>
                    <a:pt x="364236" y="164846"/>
                  </a:lnTo>
                  <a:lnTo>
                    <a:pt x="366522" y="162560"/>
                  </a:lnTo>
                  <a:lnTo>
                    <a:pt x="373634" y="162560"/>
                  </a:lnTo>
                  <a:lnTo>
                    <a:pt x="374091" y="162102"/>
                  </a:lnTo>
                  <a:lnTo>
                    <a:pt x="388315" y="164909"/>
                  </a:lnTo>
                  <a:lnTo>
                    <a:pt x="389763" y="166370"/>
                  </a:lnTo>
                  <a:lnTo>
                    <a:pt x="403352" y="166370"/>
                  </a:lnTo>
                  <a:lnTo>
                    <a:pt x="408940" y="160782"/>
                  </a:lnTo>
                  <a:lnTo>
                    <a:pt x="408940" y="154051"/>
                  </a:lnTo>
                  <a:lnTo>
                    <a:pt x="408940" y="147193"/>
                  </a:lnTo>
                  <a:lnTo>
                    <a:pt x="403352" y="141732"/>
                  </a:lnTo>
                  <a:lnTo>
                    <a:pt x="398462" y="141732"/>
                  </a:lnTo>
                  <a:lnTo>
                    <a:pt x="384238" y="137617"/>
                  </a:lnTo>
                  <a:lnTo>
                    <a:pt x="381889" y="135255"/>
                  </a:lnTo>
                  <a:lnTo>
                    <a:pt x="375500" y="135255"/>
                  </a:lnTo>
                  <a:lnTo>
                    <a:pt x="373634" y="133350"/>
                  </a:lnTo>
                  <a:lnTo>
                    <a:pt x="357505" y="133350"/>
                  </a:lnTo>
                  <a:lnTo>
                    <a:pt x="357124" y="133731"/>
                  </a:lnTo>
                  <a:lnTo>
                    <a:pt x="347091" y="133731"/>
                  </a:lnTo>
                  <a:lnTo>
                    <a:pt x="343954" y="136867"/>
                  </a:lnTo>
                  <a:lnTo>
                    <a:pt x="341045" y="137795"/>
                  </a:lnTo>
                  <a:lnTo>
                    <a:pt x="334391" y="137795"/>
                  </a:lnTo>
                  <a:lnTo>
                    <a:pt x="328472" y="143611"/>
                  </a:lnTo>
                  <a:lnTo>
                    <a:pt x="302006" y="176530"/>
                  </a:lnTo>
                  <a:lnTo>
                    <a:pt x="301929" y="177368"/>
                  </a:lnTo>
                  <a:lnTo>
                    <a:pt x="301625" y="177673"/>
                  </a:lnTo>
                  <a:lnTo>
                    <a:pt x="301625" y="180797"/>
                  </a:lnTo>
                  <a:lnTo>
                    <a:pt x="301599" y="181076"/>
                  </a:lnTo>
                  <a:lnTo>
                    <a:pt x="301510" y="182880"/>
                  </a:lnTo>
                  <a:lnTo>
                    <a:pt x="301625" y="185712"/>
                  </a:lnTo>
                  <a:lnTo>
                    <a:pt x="301625" y="197358"/>
                  </a:lnTo>
                  <a:lnTo>
                    <a:pt x="309092" y="204965"/>
                  </a:lnTo>
                  <a:lnTo>
                    <a:pt x="309232" y="205155"/>
                  </a:lnTo>
                  <a:lnTo>
                    <a:pt x="309968" y="206222"/>
                  </a:lnTo>
                  <a:lnTo>
                    <a:pt x="310222" y="206400"/>
                  </a:lnTo>
                  <a:lnTo>
                    <a:pt x="310515" y="206756"/>
                  </a:lnTo>
                  <a:lnTo>
                    <a:pt x="318516" y="214122"/>
                  </a:lnTo>
                  <a:lnTo>
                    <a:pt x="320548" y="215773"/>
                  </a:lnTo>
                  <a:lnTo>
                    <a:pt x="331089" y="222885"/>
                  </a:lnTo>
                  <a:lnTo>
                    <a:pt x="330581" y="222631"/>
                  </a:lnTo>
                  <a:lnTo>
                    <a:pt x="341630" y="230632"/>
                  </a:lnTo>
                  <a:lnTo>
                    <a:pt x="341249" y="230251"/>
                  </a:lnTo>
                  <a:lnTo>
                    <a:pt x="352171" y="238760"/>
                  </a:lnTo>
                  <a:lnTo>
                    <a:pt x="375272" y="265366"/>
                  </a:lnTo>
                  <a:lnTo>
                    <a:pt x="374904" y="263906"/>
                  </a:lnTo>
                  <a:lnTo>
                    <a:pt x="375272" y="265341"/>
                  </a:lnTo>
                  <a:lnTo>
                    <a:pt x="376339" y="269468"/>
                  </a:lnTo>
                  <a:lnTo>
                    <a:pt x="376301" y="267208"/>
                  </a:lnTo>
                  <a:lnTo>
                    <a:pt x="376389" y="269722"/>
                  </a:lnTo>
                  <a:lnTo>
                    <a:pt x="376339" y="269468"/>
                  </a:lnTo>
                  <a:lnTo>
                    <a:pt x="376377" y="272199"/>
                  </a:lnTo>
                  <a:lnTo>
                    <a:pt x="376466" y="271856"/>
                  </a:lnTo>
                  <a:lnTo>
                    <a:pt x="376402" y="273634"/>
                  </a:lnTo>
                  <a:lnTo>
                    <a:pt x="376516" y="273443"/>
                  </a:lnTo>
                  <a:lnTo>
                    <a:pt x="376415" y="273977"/>
                  </a:lnTo>
                  <a:lnTo>
                    <a:pt x="376542" y="273634"/>
                  </a:lnTo>
                  <a:lnTo>
                    <a:pt x="376504" y="273977"/>
                  </a:lnTo>
                  <a:lnTo>
                    <a:pt x="408063" y="273977"/>
                  </a:lnTo>
                  <a:lnTo>
                    <a:pt x="408190" y="274574"/>
                  </a:lnTo>
                  <a:lnTo>
                    <a:pt x="376428" y="274574"/>
                  </a:lnTo>
                  <a:lnTo>
                    <a:pt x="376148" y="274574"/>
                  </a:lnTo>
                  <a:lnTo>
                    <a:pt x="376415" y="273977"/>
                  </a:lnTo>
                  <a:lnTo>
                    <a:pt x="376402" y="273634"/>
                  </a:lnTo>
                  <a:lnTo>
                    <a:pt x="376377" y="272199"/>
                  </a:lnTo>
                  <a:lnTo>
                    <a:pt x="375666" y="274802"/>
                  </a:lnTo>
                  <a:lnTo>
                    <a:pt x="372897" y="279171"/>
                  </a:lnTo>
                  <a:lnTo>
                    <a:pt x="369074" y="283133"/>
                  </a:lnTo>
                  <a:lnTo>
                    <a:pt x="369214" y="283464"/>
                  </a:lnTo>
                  <a:lnTo>
                    <a:pt x="369036" y="283171"/>
                  </a:lnTo>
                  <a:lnTo>
                    <a:pt x="368681" y="282321"/>
                  </a:lnTo>
                  <a:lnTo>
                    <a:pt x="368604" y="282194"/>
                  </a:lnTo>
                  <a:lnTo>
                    <a:pt x="365633" y="276225"/>
                  </a:lnTo>
                  <a:lnTo>
                    <a:pt x="366014" y="276860"/>
                  </a:lnTo>
                  <a:lnTo>
                    <a:pt x="365721" y="276225"/>
                  </a:lnTo>
                  <a:lnTo>
                    <a:pt x="364705" y="273939"/>
                  </a:lnTo>
                  <a:lnTo>
                    <a:pt x="362331" y="268605"/>
                  </a:lnTo>
                  <a:lnTo>
                    <a:pt x="362204" y="268224"/>
                  </a:lnTo>
                  <a:lnTo>
                    <a:pt x="359524" y="262636"/>
                  </a:lnTo>
                  <a:lnTo>
                    <a:pt x="358863" y="261239"/>
                  </a:lnTo>
                  <a:lnTo>
                    <a:pt x="358800" y="261112"/>
                  </a:lnTo>
                  <a:lnTo>
                    <a:pt x="357759" y="258953"/>
                  </a:lnTo>
                  <a:lnTo>
                    <a:pt x="353187" y="250571"/>
                  </a:lnTo>
                  <a:lnTo>
                    <a:pt x="351790" y="248285"/>
                  </a:lnTo>
                  <a:lnTo>
                    <a:pt x="351536" y="247967"/>
                  </a:lnTo>
                  <a:lnTo>
                    <a:pt x="351536" y="293624"/>
                  </a:lnTo>
                  <a:lnTo>
                    <a:pt x="350393" y="293789"/>
                  </a:lnTo>
                  <a:lnTo>
                    <a:pt x="351536" y="293624"/>
                  </a:lnTo>
                  <a:lnTo>
                    <a:pt x="351536" y="247967"/>
                  </a:lnTo>
                  <a:lnTo>
                    <a:pt x="347218" y="242443"/>
                  </a:lnTo>
                  <a:lnTo>
                    <a:pt x="343408" y="238633"/>
                  </a:lnTo>
                  <a:lnTo>
                    <a:pt x="338455" y="235331"/>
                  </a:lnTo>
                  <a:lnTo>
                    <a:pt x="337400" y="234797"/>
                  </a:lnTo>
                  <a:lnTo>
                    <a:pt x="336029" y="233426"/>
                  </a:lnTo>
                  <a:lnTo>
                    <a:pt x="336029" y="293751"/>
                  </a:lnTo>
                  <a:lnTo>
                    <a:pt x="331470" y="289179"/>
                  </a:lnTo>
                  <a:lnTo>
                    <a:pt x="330962" y="289179"/>
                  </a:lnTo>
                  <a:lnTo>
                    <a:pt x="330962" y="287401"/>
                  </a:lnTo>
                  <a:lnTo>
                    <a:pt x="327367" y="283819"/>
                  </a:lnTo>
                  <a:lnTo>
                    <a:pt x="326872" y="282448"/>
                  </a:lnTo>
                  <a:lnTo>
                    <a:pt x="326301" y="280885"/>
                  </a:lnTo>
                  <a:lnTo>
                    <a:pt x="326047" y="279019"/>
                  </a:lnTo>
                  <a:lnTo>
                    <a:pt x="325297" y="273431"/>
                  </a:lnTo>
                  <a:lnTo>
                    <a:pt x="325081" y="271830"/>
                  </a:lnTo>
                  <a:lnTo>
                    <a:pt x="324993" y="273431"/>
                  </a:lnTo>
                  <a:lnTo>
                    <a:pt x="324866" y="270154"/>
                  </a:lnTo>
                  <a:lnTo>
                    <a:pt x="325081" y="271830"/>
                  </a:lnTo>
                  <a:lnTo>
                    <a:pt x="325196" y="270129"/>
                  </a:lnTo>
                  <a:lnTo>
                    <a:pt x="325132" y="269875"/>
                  </a:lnTo>
                  <a:lnTo>
                    <a:pt x="325310" y="269684"/>
                  </a:lnTo>
                  <a:lnTo>
                    <a:pt x="325310" y="270129"/>
                  </a:lnTo>
                  <a:lnTo>
                    <a:pt x="327660" y="274828"/>
                  </a:lnTo>
                  <a:lnTo>
                    <a:pt x="331089" y="282575"/>
                  </a:lnTo>
                  <a:lnTo>
                    <a:pt x="330962" y="282194"/>
                  </a:lnTo>
                  <a:lnTo>
                    <a:pt x="334822" y="291211"/>
                  </a:lnTo>
                  <a:lnTo>
                    <a:pt x="336029" y="293751"/>
                  </a:lnTo>
                  <a:lnTo>
                    <a:pt x="336029" y="233426"/>
                  </a:lnTo>
                  <a:lnTo>
                    <a:pt x="333375" y="230759"/>
                  </a:lnTo>
                  <a:lnTo>
                    <a:pt x="315087" y="230759"/>
                  </a:lnTo>
                  <a:lnTo>
                    <a:pt x="311073" y="234772"/>
                  </a:lnTo>
                  <a:lnTo>
                    <a:pt x="308356" y="236220"/>
                  </a:lnTo>
                  <a:lnTo>
                    <a:pt x="307644" y="236728"/>
                  </a:lnTo>
                  <a:lnTo>
                    <a:pt x="303784" y="236728"/>
                  </a:lnTo>
                  <a:lnTo>
                    <a:pt x="296291" y="244221"/>
                  </a:lnTo>
                  <a:lnTo>
                    <a:pt x="296291" y="247269"/>
                  </a:lnTo>
                  <a:lnTo>
                    <a:pt x="292608" y="250952"/>
                  </a:lnTo>
                  <a:lnTo>
                    <a:pt x="292608" y="259080"/>
                  </a:lnTo>
                  <a:lnTo>
                    <a:pt x="292087" y="267385"/>
                  </a:lnTo>
                  <a:lnTo>
                    <a:pt x="291960" y="274574"/>
                  </a:lnTo>
                  <a:lnTo>
                    <a:pt x="293624" y="286893"/>
                  </a:lnTo>
                  <a:lnTo>
                    <a:pt x="294513" y="290322"/>
                  </a:lnTo>
                  <a:lnTo>
                    <a:pt x="297815" y="299364"/>
                  </a:lnTo>
                  <a:lnTo>
                    <a:pt x="297815" y="305689"/>
                  </a:lnTo>
                  <a:lnTo>
                    <a:pt x="305181" y="313055"/>
                  </a:lnTo>
                  <a:lnTo>
                    <a:pt x="305816" y="313055"/>
                  </a:lnTo>
                  <a:lnTo>
                    <a:pt x="305816" y="314833"/>
                  </a:lnTo>
                  <a:lnTo>
                    <a:pt x="313182" y="322199"/>
                  </a:lnTo>
                  <a:lnTo>
                    <a:pt x="318985" y="322199"/>
                  </a:lnTo>
                  <a:lnTo>
                    <a:pt x="325755" y="325120"/>
                  </a:lnTo>
                  <a:lnTo>
                    <a:pt x="330962" y="326517"/>
                  </a:lnTo>
                  <a:lnTo>
                    <a:pt x="341503" y="327533"/>
                  </a:lnTo>
                  <a:lnTo>
                    <a:pt x="345186" y="327406"/>
                  </a:lnTo>
                  <a:lnTo>
                    <a:pt x="355854" y="326009"/>
                  </a:lnTo>
                  <a:lnTo>
                    <a:pt x="358775" y="325374"/>
                  </a:lnTo>
                  <a:lnTo>
                    <a:pt x="360972" y="324650"/>
                  </a:lnTo>
                  <a:lnTo>
                    <a:pt x="363347" y="326136"/>
                  </a:lnTo>
                  <a:lnTo>
                    <a:pt x="364451" y="326618"/>
                  </a:lnTo>
                  <a:lnTo>
                    <a:pt x="368681" y="330835"/>
                  </a:lnTo>
                  <a:lnTo>
                    <a:pt x="376555" y="330835"/>
                  </a:lnTo>
                  <a:lnTo>
                    <a:pt x="377367" y="330885"/>
                  </a:lnTo>
                  <a:lnTo>
                    <a:pt x="377825" y="331343"/>
                  </a:lnTo>
                  <a:lnTo>
                    <a:pt x="384683" y="331343"/>
                  </a:lnTo>
                  <a:lnTo>
                    <a:pt x="393446" y="331343"/>
                  </a:lnTo>
                  <a:lnTo>
                    <a:pt x="396151" y="328587"/>
                  </a:lnTo>
                  <a:lnTo>
                    <a:pt x="397764" y="328041"/>
                  </a:lnTo>
                  <a:lnTo>
                    <a:pt x="403606" y="322580"/>
                  </a:lnTo>
                  <a:lnTo>
                    <a:pt x="404012" y="321665"/>
                  </a:lnTo>
                  <a:lnTo>
                    <a:pt x="405130" y="320548"/>
                  </a:lnTo>
                  <a:lnTo>
                    <a:pt x="405130" y="318516"/>
                  </a:lnTo>
                  <a:lnTo>
                    <a:pt x="405130" y="316484"/>
                  </a:lnTo>
                  <a:lnTo>
                    <a:pt x="404012" y="315379"/>
                  </a:lnTo>
                  <a:lnTo>
                    <a:pt x="403606" y="314452"/>
                  </a:lnTo>
                  <a:lnTo>
                    <a:pt x="400304" y="310388"/>
                  </a:lnTo>
                  <a:lnTo>
                    <a:pt x="399669" y="309930"/>
                  </a:lnTo>
                  <a:lnTo>
                    <a:pt x="399669" y="309499"/>
                  </a:lnTo>
                  <a:lnTo>
                    <a:pt x="394360" y="304088"/>
                  </a:lnTo>
                  <a:lnTo>
                    <a:pt x="397497" y="300990"/>
                  </a:lnTo>
                  <a:lnTo>
                    <a:pt x="397637" y="300863"/>
                  </a:lnTo>
                  <a:lnTo>
                    <a:pt x="399669" y="298450"/>
                  </a:lnTo>
                  <a:lnTo>
                    <a:pt x="404749" y="290957"/>
                  </a:lnTo>
                  <a:lnTo>
                    <a:pt x="406781" y="287147"/>
                  </a:lnTo>
                  <a:lnTo>
                    <a:pt x="409130" y="280416"/>
                  </a:lnTo>
                  <a:lnTo>
                    <a:pt x="409321" y="279908"/>
                  </a:lnTo>
                  <a:lnTo>
                    <a:pt x="409829" y="282067"/>
                  </a:lnTo>
                  <a:lnTo>
                    <a:pt x="411861" y="287528"/>
                  </a:lnTo>
                  <a:lnTo>
                    <a:pt x="416306" y="295148"/>
                  </a:lnTo>
                  <a:lnTo>
                    <a:pt x="418338" y="297573"/>
                  </a:lnTo>
                  <a:lnTo>
                    <a:pt x="419290" y="298958"/>
                  </a:lnTo>
                  <a:lnTo>
                    <a:pt x="419798" y="299313"/>
                  </a:lnTo>
                  <a:lnTo>
                    <a:pt x="420370" y="299974"/>
                  </a:lnTo>
                  <a:lnTo>
                    <a:pt x="429641" y="307848"/>
                  </a:lnTo>
                  <a:lnTo>
                    <a:pt x="479552" y="322580"/>
                  </a:lnTo>
                  <a:lnTo>
                    <a:pt x="495046" y="322961"/>
                  </a:lnTo>
                  <a:lnTo>
                    <a:pt x="496443" y="322961"/>
                  </a:lnTo>
                  <a:lnTo>
                    <a:pt x="547497" y="311658"/>
                  </a:lnTo>
                  <a:lnTo>
                    <a:pt x="571868" y="286131"/>
                  </a:lnTo>
                  <a:lnTo>
                    <a:pt x="572109" y="285750"/>
                  </a:lnTo>
                  <a:lnTo>
                    <a:pt x="572262" y="285496"/>
                  </a:lnTo>
                  <a:lnTo>
                    <a:pt x="572871" y="284505"/>
                  </a:lnTo>
                  <a:lnTo>
                    <a:pt x="573049" y="284099"/>
                  </a:lnTo>
                  <a:lnTo>
                    <a:pt x="573544" y="282956"/>
                  </a:lnTo>
                  <a:lnTo>
                    <a:pt x="574484" y="280797"/>
                  </a:lnTo>
                  <a:lnTo>
                    <a:pt x="574929" y="279781"/>
                  </a:lnTo>
                  <a:lnTo>
                    <a:pt x="575335" y="278257"/>
                  </a:lnTo>
                  <a:lnTo>
                    <a:pt x="575691" y="276987"/>
                  </a:lnTo>
                  <a:lnTo>
                    <a:pt x="576872" y="272669"/>
                  </a:lnTo>
                  <a:lnTo>
                    <a:pt x="577532" y="270256"/>
                  </a:lnTo>
                  <a:lnTo>
                    <a:pt x="578866" y="265430"/>
                  </a:lnTo>
                  <a:lnTo>
                    <a:pt x="579501" y="261493"/>
                  </a:lnTo>
                  <a:lnTo>
                    <a:pt x="579564" y="259969"/>
                  </a:lnTo>
                  <a:lnTo>
                    <a:pt x="579729" y="256032"/>
                  </a:lnTo>
                  <a:lnTo>
                    <a:pt x="580174" y="245364"/>
                  </a:lnTo>
                  <a:lnTo>
                    <a:pt x="580199" y="242062"/>
                  </a:lnTo>
                  <a:close/>
                </a:path>
                <a:path w="819150" h="331470">
                  <a:moveTo>
                    <a:pt x="707263" y="230632"/>
                  </a:moveTo>
                  <a:lnTo>
                    <a:pt x="707250" y="230212"/>
                  </a:lnTo>
                  <a:lnTo>
                    <a:pt x="707212" y="230632"/>
                  </a:lnTo>
                  <a:close/>
                </a:path>
                <a:path w="819150" h="331470">
                  <a:moveTo>
                    <a:pt x="779030" y="203758"/>
                  </a:moveTo>
                  <a:lnTo>
                    <a:pt x="778903" y="203631"/>
                  </a:lnTo>
                  <a:lnTo>
                    <a:pt x="778827" y="203809"/>
                  </a:lnTo>
                  <a:lnTo>
                    <a:pt x="779030" y="203758"/>
                  </a:lnTo>
                  <a:close/>
                </a:path>
                <a:path w="819150" h="331470">
                  <a:moveTo>
                    <a:pt x="819137" y="229489"/>
                  </a:moveTo>
                  <a:lnTo>
                    <a:pt x="819023" y="221488"/>
                  </a:lnTo>
                  <a:lnTo>
                    <a:pt x="818616" y="217170"/>
                  </a:lnTo>
                  <a:lnTo>
                    <a:pt x="818426" y="215011"/>
                  </a:lnTo>
                  <a:lnTo>
                    <a:pt x="818146" y="212090"/>
                  </a:lnTo>
                  <a:lnTo>
                    <a:pt x="817880" y="209931"/>
                  </a:lnTo>
                  <a:lnTo>
                    <a:pt x="817714" y="209169"/>
                  </a:lnTo>
                  <a:lnTo>
                    <a:pt x="817397" y="207645"/>
                  </a:lnTo>
                  <a:lnTo>
                    <a:pt x="816927" y="205359"/>
                  </a:lnTo>
                  <a:lnTo>
                    <a:pt x="816749" y="204470"/>
                  </a:lnTo>
                  <a:lnTo>
                    <a:pt x="816533" y="203454"/>
                  </a:lnTo>
                  <a:lnTo>
                    <a:pt x="816406" y="202819"/>
                  </a:lnTo>
                  <a:lnTo>
                    <a:pt x="816152" y="201701"/>
                  </a:lnTo>
                  <a:lnTo>
                    <a:pt x="816000" y="201168"/>
                  </a:lnTo>
                  <a:lnTo>
                    <a:pt x="815467" y="199263"/>
                  </a:lnTo>
                  <a:lnTo>
                    <a:pt x="788543" y="169799"/>
                  </a:lnTo>
                  <a:lnTo>
                    <a:pt x="783082" y="168783"/>
                  </a:lnTo>
                  <a:lnTo>
                    <a:pt x="782955" y="168795"/>
                  </a:lnTo>
                  <a:lnTo>
                    <a:pt x="782955" y="202819"/>
                  </a:lnTo>
                  <a:lnTo>
                    <a:pt x="782574" y="202895"/>
                  </a:lnTo>
                  <a:lnTo>
                    <a:pt x="782574" y="204470"/>
                  </a:lnTo>
                  <a:lnTo>
                    <a:pt x="780427" y="203428"/>
                  </a:lnTo>
                  <a:lnTo>
                    <a:pt x="780148" y="203288"/>
                  </a:lnTo>
                  <a:lnTo>
                    <a:pt x="779945" y="203288"/>
                  </a:lnTo>
                  <a:lnTo>
                    <a:pt x="779932" y="203542"/>
                  </a:lnTo>
                  <a:lnTo>
                    <a:pt x="779640" y="203441"/>
                  </a:lnTo>
                  <a:lnTo>
                    <a:pt x="779106" y="203682"/>
                  </a:lnTo>
                  <a:lnTo>
                    <a:pt x="779576" y="203454"/>
                  </a:lnTo>
                  <a:lnTo>
                    <a:pt x="778903" y="203631"/>
                  </a:lnTo>
                  <a:lnTo>
                    <a:pt x="779056" y="203708"/>
                  </a:lnTo>
                  <a:lnTo>
                    <a:pt x="779195" y="203720"/>
                  </a:lnTo>
                  <a:lnTo>
                    <a:pt x="779145" y="203885"/>
                  </a:lnTo>
                  <a:lnTo>
                    <a:pt x="779030" y="203758"/>
                  </a:lnTo>
                  <a:lnTo>
                    <a:pt x="778916" y="203885"/>
                  </a:lnTo>
                  <a:lnTo>
                    <a:pt x="779170" y="204127"/>
                  </a:lnTo>
                  <a:lnTo>
                    <a:pt x="778827" y="203809"/>
                  </a:lnTo>
                  <a:lnTo>
                    <a:pt x="778192" y="203885"/>
                  </a:lnTo>
                  <a:lnTo>
                    <a:pt x="778662" y="203708"/>
                  </a:lnTo>
                  <a:lnTo>
                    <a:pt x="778548" y="203555"/>
                  </a:lnTo>
                  <a:lnTo>
                    <a:pt x="778713" y="203695"/>
                  </a:lnTo>
                  <a:lnTo>
                    <a:pt x="778586" y="203301"/>
                  </a:lnTo>
                  <a:lnTo>
                    <a:pt x="778903" y="203631"/>
                  </a:lnTo>
                  <a:lnTo>
                    <a:pt x="779360" y="203454"/>
                  </a:lnTo>
                  <a:lnTo>
                    <a:pt x="779526" y="203390"/>
                  </a:lnTo>
                  <a:lnTo>
                    <a:pt x="779145" y="203454"/>
                  </a:lnTo>
                  <a:lnTo>
                    <a:pt x="779513" y="203390"/>
                  </a:lnTo>
                  <a:lnTo>
                    <a:pt x="779640" y="203441"/>
                  </a:lnTo>
                  <a:lnTo>
                    <a:pt x="779932" y="203542"/>
                  </a:lnTo>
                  <a:lnTo>
                    <a:pt x="779932" y="203250"/>
                  </a:lnTo>
                  <a:lnTo>
                    <a:pt x="780097" y="203187"/>
                  </a:lnTo>
                  <a:lnTo>
                    <a:pt x="780275" y="203276"/>
                  </a:lnTo>
                  <a:lnTo>
                    <a:pt x="780427" y="203428"/>
                  </a:lnTo>
                  <a:lnTo>
                    <a:pt x="780554" y="203403"/>
                  </a:lnTo>
                  <a:lnTo>
                    <a:pt x="782574" y="204470"/>
                  </a:lnTo>
                  <a:lnTo>
                    <a:pt x="782574" y="202895"/>
                  </a:lnTo>
                  <a:lnTo>
                    <a:pt x="780542" y="203225"/>
                  </a:lnTo>
                  <a:lnTo>
                    <a:pt x="780300" y="203263"/>
                  </a:lnTo>
                  <a:lnTo>
                    <a:pt x="780503" y="203225"/>
                  </a:lnTo>
                  <a:lnTo>
                    <a:pt x="781418" y="203073"/>
                  </a:lnTo>
                  <a:lnTo>
                    <a:pt x="782955" y="202819"/>
                  </a:lnTo>
                  <a:lnTo>
                    <a:pt x="782955" y="168795"/>
                  </a:lnTo>
                  <a:lnTo>
                    <a:pt x="741578" y="189217"/>
                  </a:lnTo>
                  <a:lnTo>
                    <a:pt x="741578" y="238683"/>
                  </a:lnTo>
                  <a:lnTo>
                    <a:pt x="741464" y="239522"/>
                  </a:lnTo>
                  <a:lnTo>
                    <a:pt x="741362" y="239941"/>
                  </a:lnTo>
                  <a:lnTo>
                    <a:pt x="741578" y="238683"/>
                  </a:lnTo>
                  <a:lnTo>
                    <a:pt x="741578" y="189217"/>
                  </a:lnTo>
                  <a:lnTo>
                    <a:pt x="741426" y="189357"/>
                  </a:lnTo>
                  <a:lnTo>
                    <a:pt x="740918" y="189915"/>
                  </a:lnTo>
                  <a:lnTo>
                    <a:pt x="740918" y="211836"/>
                  </a:lnTo>
                  <a:lnTo>
                    <a:pt x="738911" y="205968"/>
                  </a:lnTo>
                  <a:lnTo>
                    <a:pt x="740918" y="211836"/>
                  </a:lnTo>
                  <a:lnTo>
                    <a:pt x="740918" y="189915"/>
                  </a:lnTo>
                  <a:lnTo>
                    <a:pt x="740029" y="190881"/>
                  </a:lnTo>
                  <a:lnTo>
                    <a:pt x="734212" y="197739"/>
                  </a:lnTo>
                  <a:lnTo>
                    <a:pt x="734161" y="197866"/>
                  </a:lnTo>
                  <a:lnTo>
                    <a:pt x="736346" y="200787"/>
                  </a:lnTo>
                  <a:lnTo>
                    <a:pt x="738682" y="205359"/>
                  </a:lnTo>
                  <a:lnTo>
                    <a:pt x="738733" y="205524"/>
                  </a:lnTo>
                  <a:lnTo>
                    <a:pt x="736866" y="201828"/>
                  </a:lnTo>
                  <a:lnTo>
                    <a:pt x="736866" y="253619"/>
                  </a:lnTo>
                  <a:lnTo>
                    <a:pt x="736727" y="254127"/>
                  </a:lnTo>
                  <a:lnTo>
                    <a:pt x="736854" y="253619"/>
                  </a:lnTo>
                  <a:lnTo>
                    <a:pt x="736866" y="201828"/>
                  </a:lnTo>
                  <a:lnTo>
                    <a:pt x="736346" y="200787"/>
                  </a:lnTo>
                  <a:lnTo>
                    <a:pt x="734136" y="197840"/>
                  </a:lnTo>
                  <a:lnTo>
                    <a:pt x="732155" y="195160"/>
                  </a:lnTo>
                  <a:lnTo>
                    <a:pt x="732155" y="200190"/>
                  </a:lnTo>
                  <a:lnTo>
                    <a:pt x="725131" y="209931"/>
                  </a:lnTo>
                  <a:lnTo>
                    <a:pt x="731520" y="201041"/>
                  </a:lnTo>
                  <a:lnTo>
                    <a:pt x="732155" y="200190"/>
                  </a:lnTo>
                  <a:lnTo>
                    <a:pt x="732155" y="195160"/>
                  </a:lnTo>
                  <a:lnTo>
                    <a:pt x="706653" y="178358"/>
                  </a:lnTo>
                  <a:lnTo>
                    <a:pt x="706653" y="220853"/>
                  </a:lnTo>
                  <a:lnTo>
                    <a:pt x="706551" y="220586"/>
                  </a:lnTo>
                  <a:lnTo>
                    <a:pt x="706501" y="220218"/>
                  </a:lnTo>
                  <a:lnTo>
                    <a:pt x="706589" y="220586"/>
                  </a:lnTo>
                  <a:lnTo>
                    <a:pt x="706653" y="220853"/>
                  </a:lnTo>
                  <a:lnTo>
                    <a:pt x="706653" y="178358"/>
                  </a:lnTo>
                  <a:lnTo>
                    <a:pt x="706640" y="220218"/>
                  </a:lnTo>
                  <a:lnTo>
                    <a:pt x="706081" y="219189"/>
                  </a:lnTo>
                  <a:lnTo>
                    <a:pt x="706640" y="220218"/>
                  </a:lnTo>
                  <a:lnTo>
                    <a:pt x="706640" y="178358"/>
                  </a:lnTo>
                  <a:lnTo>
                    <a:pt x="705485" y="177927"/>
                  </a:lnTo>
                  <a:lnTo>
                    <a:pt x="695198" y="175768"/>
                  </a:lnTo>
                  <a:lnTo>
                    <a:pt x="692404" y="175260"/>
                  </a:lnTo>
                  <a:lnTo>
                    <a:pt x="681990" y="174879"/>
                  </a:lnTo>
                  <a:lnTo>
                    <a:pt x="679831" y="174879"/>
                  </a:lnTo>
                  <a:lnTo>
                    <a:pt x="642112" y="186182"/>
                  </a:lnTo>
                  <a:lnTo>
                    <a:pt x="637832" y="189433"/>
                  </a:lnTo>
                  <a:lnTo>
                    <a:pt x="637832" y="207264"/>
                  </a:lnTo>
                  <a:lnTo>
                    <a:pt x="637603" y="213360"/>
                  </a:lnTo>
                  <a:lnTo>
                    <a:pt x="637489" y="215773"/>
                  </a:lnTo>
                  <a:lnTo>
                    <a:pt x="637832" y="207264"/>
                  </a:lnTo>
                  <a:lnTo>
                    <a:pt x="637832" y="189433"/>
                  </a:lnTo>
                  <a:lnTo>
                    <a:pt x="637374" y="189788"/>
                  </a:lnTo>
                  <a:lnTo>
                    <a:pt x="637374" y="217170"/>
                  </a:lnTo>
                  <a:lnTo>
                    <a:pt x="636193" y="225425"/>
                  </a:lnTo>
                  <a:lnTo>
                    <a:pt x="636104" y="225831"/>
                  </a:lnTo>
                  <a:lnTo>
                    <a:pt x="637374" y="217170"/>
                  </a:lnTo>
                  <a:lnTo>
                    <a:pt x="637374" y="189788"/>
                  </a:lnTo>
                  <a:lnTo>
                    <a:pt x="636524" y="190423"/>
                  </a:lnTo>
                  <a:lnTo>
                    <a:pt x="635000" y="184404"/>
                  </a:lnTo>
                  <a:lnTo>
                    <a:pt x="634136" y="182245"/>
                  </a:lnTo>
                  <a:lnTo>
                    <a:pt x="633945" y="181254"/>
                  </a:lnTo>
                  <a:lnTo>
                    <a:pt x="633476" y="180568"/>
                  </a:lnTo>
                  <a:lnTo>
                    <a:pt x="633120" y="179654"/>
                  </a:lnTo>
                  <a:lnTo>
                    <a:pt x="633120" y="237109"/>
                  </a:lnTo>
                  <a:lnTo>
                    <a:pt x="633095" y="237236"/>
                  </a:lnTo>
                  <a:lnTo>
                    <a:pt x="632460" y="239141"/>
                  </a:lnTo>
                  <a:lnTo>
                    <a:pt x="633120" y="237109"/>
                  </a:lnTo>
                  <a:lnTo>
                    <a:pt x="633120" y="179654"/>
                  </a:lnTo>
                  <a:lnTo>
                    <a:pt x="629412" y="173482"/>
                  </a:lnTo>
                  <a:lnTo>
                    <a:pt x="628561" y="172580"/>
                  </a:lnTo>
                  <a:lnTo>
                    <a:pt x="627126" y="170446"/>
                  </a:lnTo>
                  <a:lnTo>
                    <a:pt x="627126" y="169799"/>
                  </a:lnTo>
                  <a:lnTo>
                    <a:pt x="619125" y="161798"/>
                  </a:lnTo>
                  <a:lnTo>
                    <a:pt x="599440" y="161798"/>
                  </a:lnTo>
                  <a:lnTo>
                    <a:pt x="598932" y="162306"/>
                  </a:lnTo>
                  <a:lnTo>
                    <a:pt x="595503" y="162306"/>
                  </a:lnTo>
                  <a:lnTo>
                    <a:pt x="589927" y="167982"/>
                  </a:lnTo>
                  <a:lnTo>
                    <a:pt x="582612" y="171704"/>
                  </a:lnTo>
                  <a:lnTo>
                    <a:pt x="577342" y="171704"/>
                  </a:lnTo>
                  <a:lnTo>
                    <a:pt x="569976" y="179197"/>
                  </a:lnTo>
                  <a:lnTo>
                    <a:pt x="569976" y="197485"/>
                  </a:lnTo>
                  <a:lnTo>
                    <a:pt x="577342" y="204978"/>
                  </a:lnTo>
                  <a:lnTo>
                    <a:pt x="595757" y="204978"/>
                  </a:lnTo>
                  <a:lnTo>
                    <a:pt x="600087" y="200583"/>
                  </a:lnTo>
                  <a:lnTo>
                    <a:pt x="600697" y="200317"/>
                  </a:lnTo>
                  <a:lnTo>
                    <a:pt x="600659" y="199986"/>
                  </a:lnTo>
                  <a:lnTo>
                    <a:pt x="600697" y="200317"/>
                  </a:lnTo>
                  <a:lnTo>
                    <a:pt x="601675" y="199898"/>
                  </a:lnTo>
                  <a:lnTo>
                    <a:pt x="602996" y="199351"/>
                  </a:lnTo>
                  <a:lnTo>
                    <a:pt x="600697" y="200317"/>
                  </a:lnTo>
                  <a:lnTo>
                    <a:pt x="601027" y="205117"/>
                  </a:lnTo>
                  <a:lnTo>
                    <a:pt x="601091" y="203708"/>
                  </a:lnTo>
                  <a:lnTo>
                    <a:pt x="601091" y="205867"/>
                  </a:lnTo>
                  <a:lnTo>
                    <a:pt x="601027" y="205117"/>
                  </a:lnTo>
                  <a:lnTo>
                    <a:pt x="601002" y="205867"/>
                  </a:lnTo>
                  <a:lnTo>
                    <a:pt x="600760" y="212369"/>
                  </a:lnTo>
                  <a:lnTo>
                    <a:pt x="600837" y="211836"/>
                  </a:lnTo>
                  <a:lnTo>
                    <a:pt x="600710" y="213741"/>
                  </a:lnTo>
                  <a:lnTo>
                    <a:pt x="600760" y="212369"/>
                  </a:lnTo>
                  <a:lnTo>
                    <a:pt x="599744" y="219456"/>
                  </a:lnTo>
                  <a:lnTo>
                    <a:pt x="597687" y="226631"/>
                  </a:lnTo>
                  <a:lnTo>
                    <a:pt x="597471" y="227203"/>
                  </a:lnTo>
                  <a:lnTo>
                    <a:pt x="594741" y="234188"/>
                  </a:lnTo>
                  <a:lnTo>
                    <a:pt x="595122" y="233172"/>
                  </a:lnTo>
                  <a:lnTo>
                    <a:pt x="594639" y="234188"/>
                  </a:lnTo>
                  <a:lnTo>
                    <a:pt x="591566" y="240792"/>
                  </a:lnTo>
                  <a:lnTo>
                    <a:pt x="591693" y="240665"/>
                  </a:lnTo>
                  <a:lnTo>
                    <a:pt x="588276" y="247904"/>
                  </a:lnTo>
                  <a:lnTo>
                    <a:pt x="588162" y="248170"/>
                  </a:lnTo>
                  <a:lnTo>
                    <a:pt x="588162" y="251333"/>
                  </a:lnTo>
                  <a:lnTo>
                    <a:pt x="588060" y="251460"/>
                  </a:lnTo>
                  <a:lnTo>
                    <a:pt x="588137" y="251333"/>
                  </a:lnTo>
                  <a:lnTo>
                    <a:pt x="588162" y="248170"/>
                  </a:lnTo>
                  <a:lnTo>
                    <a:pt x="586486" y="251968"/>
                  </a:lnTo>
                  <a:lnTo>
                    <a:pt x="586613" y="251460"/>
                  </a:lnTo>
                  <a:lnTo>
                    <a:pt x="586384" y="251968"/>
                  </a:lnTo>
                  <a:lnTo>
                    <a:pt x="585343" y="254381"/>
                  </a:lnTo>
                  <a:lnTo>
                    <a:pt x="583692" y="261747"/>
                  </a:lnTo>
                  <a:lnTo>
                    <a:pt x="583565" y="262890"/>
                  </a:lnTo>
                  <a:lnTo>
                    <a:pt x="614286" y="269570"/>
                  </a:lnTo>
                  <a:lnTo>
                    <a:pt x="616966" y="271272"/>
                  </a:lnTo>
                  <a:lnTo>
                    <a:pt x="616839" y="271526"/>
                  </a:lnTo>
                  <a:lnTo>
                    <a:pt x="617702" y="270129"/>
                  </a:lnTo>
                  <a:lnTo>
                    <a:pt x="619252" y="267589"/>
                  </a:lnTo>
                  <a:lnTo>
                    <a:pt x="622147" y="261912"/>
                  </a:lnTo>
                  <a:lnTo>
                    <a:pt x="621931" y="262255"/>
                  </a:lnTo>
                  <a:lnTo>
                    <a:pt x="622223" y="261747"/>
                  </a:lnTo>
                  <a:lnTo>
                    <a:pt x="622147" y="261912"/>
                  </a:lnTo>
                  <a:lnTo>
                    <a:pt x="627126" y="254000"/>
                  </a:lnTo>
                  <a:lnTo>
                    <a:pt x="626745" y="254635"/>
                  </a:lnTo>
                  <a:lnTo>
                    <a:pt x="641858" y="233934"/>
                  </a:lnTo>
                  <a:lnTo>
                    <a:pt x="641223" y="234569"/>
                  </a:lnTo>
                  <a:lnTo>
                    <a:pt x="648271" y="226187"/>
                  </a:lnTo>
                  <a:lnTo>
                    <a:pt x="648335" y="226060"/>
                  </a:lnTo>
                  <a:lnTo>
                    <a:pt x="656780" y="218059"/>
                  </a:lnTo>
                  <a:lnTo>
                    <a:pt x="660628" y="215138"/>
                  </a:lnTo>
                  <a:lnTo>
                    <a:pt x="671004" y="210947"/>
                  </a:lnTo>
                  <a:lnTo>
                    <a:pt x="672655" y="210566"/>
                  </a:lnTo>
                  <a:lnTo>
                    <a:pt x="672871" y="210527"/>
                  </a:lnTo>
                  <a:lnTo>
                    <a:pt x="680300" y="210070"/>
                  </a:lnTo>
                  <a:lnTo>
                    <a:pt x="674839" y="210070"/>
                  </a:lnTo>
                  <a:lnTo>
                    <a:pt x="680212" y="210058"/>
                  </a:lnTo>
                  <a:lnTo>
                    <a:pt x="682498" y="209931"/>
                  </a:lnTo>
                  <a:lnTo>
                    <a:pt x="680300" y="210070"/>
                  </a:lnTo>
                  <a:lnTo>
                    <a:pt x="688759" y="210591"/>
                  </a:lnTo>
                  <a:lnTo>
                    <a:pt x="695261" y="212051"/>
                  </a:lnTo>
                  <a:lnTo>
                    <a:pt x="700963" y="214820"/>
                  </a:lnTo>
                  <a:lnTo>
                    <a:pt x="704507" y="217830"/>
                  </a:lnTo>
                  <a:lnTo>
                    <a:pt x="705993" y="219837"/>
                  </a:lnTo>
                  <a:lnTo>
                    <a:pt x="706767" y="222021"/>
                  </a:lnTo>
                  <a:lnTo>
                    <a:pt x="706704" y="221665"/>
                  </a:lnTo>
                  <a:lnTo>
                    <a:pt x="706805" y="222123"/>
                  </a:lnTo>
                  <a:lnTo>
                    <a:pt x="707390" y="223774"/>
                  </a:lnTo>
                  <a:lnTo>
                    <a:pt x="706767" y="222021"/>
                  </a:lnTo>
                  <a:lnTo>
                    <a:pt x="707136" y="224561"/>
                  </a:lnTo>
                  <a:lnTo>
                    <a:pt x="707136" y="224028"/>
                  </a:lnTo>
                  <a:lnTo>
                    <a:pt x="707199" y="224917"/>
                  </a:lnTo>
                  <a:lnTo>
                    <a:pt x="707390" y="226187"/>
                  </a:lnTo>
                  <a:lnTo>
                    <a:pt x="707136" y="224561"/>
                  </a:lnTo>
                  <a:lnTo>
                    <a:pt x="707250" y="230212"/>
                  </a:lnTo>
                  <a:lnTo>
                    <a:pt x="707390" y="228727"/>
                  </a:lnTo>
                  <a:lnTo>
                    <a:pt x="707263" y="230632"/>
                  </a:lnTo>
                  <a:lnTo>
                    <a:pt x="707186" y="230886"/>
                  </a:lnTo>
                  <a:lnTo>
                    <a:pt x="706970" y="233235"/>
                  </a:lnTo>
                  <a:lnTo>
                    <a:pt x="706767" y="234315"/>
                  </a:lnTo>
                  <a:lnTo>
                    <a:pt x="706501" y="235750"/>
                  </a:lnTo>
                  <a:lnTo>
                    <a:pt x="705535" y="238226"/>
                  </a:lnTo>
                  <a:lnTo>
                    <a:pt x="704215" y="241300"/>
                  </a:lnTo>
                  <a:lnTo>
                    <a:pt x="734695" y="257683"/>
                  </a:lnTo>
                  <a:lnTo>
                    <a:pt x="735584" y="256413"/>
                  </a:lnTo>
                  <a:lnTo>
                    <a:pt x="735711" y="256286"/>
                  </a:lnTo>
                  <a:lnTo>
                    <a:pt x="737209" y="254127"/>
                  </a:lnTo>
                  <a:lnTo>
                    <a:pt x="740156" y="249936"/>
                  </a:lnTo>
                  <a:lnTo>
                    <a:pt x="740283" y="249682"/>
                  </a:lnTo>
                  <a:lnTo>
                    <a:pt x="746290" y="240665"/>
                  </a:lnTo>
                  <a:lnTo>
                    <a:pt x="752856" y="230632"/>
                  </a:lnTo>
                  <a:lnTo>
                    <a:pt x="752729" y="230886"/>
                  </a:lnTo>
                  <a:lnTo>
                    <a:pt x="752894" y="230632"/>
                  </a:lnTo>
                  <a:lnTo>
                    <a:pt x="758901" y="222021"/>
                  </a:lnTo>
                  <a:lnTo>
                    <a:pt x="758952" y="221869"/>
                  </a:lnTo>
                  <a:lnTo>
                    <a:pt x="759345" y="221386"/>
                  </a:lnTo>
                  <a:lnTo>
                    <a:pt x="759764" y="220853"/>
                  </a:lnTo>
                  <a:lnTo>
                    <a:pt x="765098" y="214249"/>
                  </a:lnTo>
                  <a:lnTo>
                    <a:pt x="765771" y="213423"/>
                  </a:lnTo>
                  <a:lnTo>
                    <a:pt x="764921" y="214249"/>
                  </a:lnTo>
                  <a:lnTo>
                    <a:pt x="765822" y="213360"/>
                  </a:lnTo>
                  <a:lnTo>
                    <a:pt x="766622" y="212598"/>
                  </a:lnTo>
                  <a:lnTo>
                    <a:pt x="770445" y="208915"/>
                  </a:lnTo>
                  <a:lnTo>
                    <a:pt x="771258" y="208127"/>
                  </a:lnTo>
                  <a:lnTo>
                    <a:pt x="772502" y="207264"/>
                  </a:lnTo>
                  <a:lnTo>
                    <a:pt x="774331" y="205994"/>
                  </a:lnTo>
                  <a:lnTo>
                    <a:pt x="774865" y="205625"/>
                  </a:lnTo>
                  <a:lnTo>
                    <a:pt x="777100" y="204597"/>
                  </a:lnTo>
                  <a:lnTo>
                    <a:pt x="778205" y="204089"/>
                  </a:lnTo>
                  <a:lnTo>
                    <a:pt x="778230" y="203949"/>
                  </a:lnTo>
                  <a:lnTo>
                    <a:pt x="778891" y="205066"/>
                  </a:lnTo>
                  <a:lnTo>
                    <a:pt x="780757" y="210235"/>
                  </a:lnTo>
                  <a:lnTo>
                    <a:pt x="781850" y="215569"/>
                  </a:lnTo>
                  <a:lnTo>
                    <a:pt x="781812" y="215011"/>
                  </a:lnTo>
                  <a:lnTo>
                    <a:pt x="781926" y="215900"/>
                  </a:lnTo>
                  <a:lnTo>
                    <a:pt x="782193" y="217170"/>
                  </a:lnTo>
                  <a:lnTo>
                    <a:pt x="781850" y="215569"/>
                  </a:lnTo>
                  <a:lnTo>
                    <a:pt x="782447" y="222123"/>
                  </a:lnTo>
                  <a:lnTo>
                    <a:pt x="782459" y="223393"/>
                  </a:lnTo>
                  <a:lnTo>
                    <a:pt x="782574" y="229489"/>
                  </a:lnTo>
                  <a:lnTo>
                    <a:pt x="782574" y="229870"/>
                  </a:lnTo>
                  <a:lnTo>
                    <a:pt x="782713" y="237998"/>
                  </a:lnTo>
                  <a:lnTo>
                    <a:pt x="792226" y="262509"/>
                  </a:lnTo>
                  <a:lnTo>
                    <a:pt x="816229" y="255651"/>
                  </a:lnTo>
                  <a:lnTo>
                    <a:pt x="817118" y="252984"/>
                  </a:lnTo>
                  <a:lnTo>
                    <a:pt x="817753" y="249682"/>
                  </a:lnTo>
                  <a:lnTo>
                    <a:pt x="818388" y="244729"/>
                  </a:lnTo>
                  <a:lnTo>
                    <a:pt x="818515" y="243967"/>
                  </a:lnTo>
                  <a:lnTo>
                    <a:pt x="818794" y="239522"/>
                  </a:lnTo>
                  <a:lnTo>
                    <a:pt x="819023" y="233172"/>
                  </a:lnTo>
                  <a:lnTo>
                    <a:pt x="819137" y="229489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6993" y="323976"/>
              <a:ext cx="234950" cy="116839"/>
            </a:xfrm>
            <a:custGeom>
              <a:avLst/>
              <a:gdLst/>
              <a:ahLst/>
              <a:cxnLst/>
              <a:rect l="l" t="t" r="r" b="b"/>
              <a:pathLst>
                <a:path w="234950" h="116840">
                  <a:moveTo>
                    <a:pt x="35433" y="89281"/>
                  </a:moveTo>
                  <a:lnTo>
                    <a:pt x="27432" y="81407"/>
                  </a:lnTo>
                  <a:lnTo>
                    <a:pt x="8001" y="81407"/>
                  </a:lnTo>
                  <a:lnTo>
                    <a:pt x="0" y="89281"/>
                  </a:lnTo>
                  <a:lnTo>
                    <a:pt x="0" y="108839"/>
                  </a:lnTo>
                  <a:lnTo>
                    <a:pt x="8001" y="116840"/>
                  </a:lnTo>
                  <a:lnTo>
                    <a:pt x="27432" y="116840"/>
                  </a:lnTo>
                  <a:lnTo>
                    <a:pt x="35433" y="108839"/>
                  </a:lnTo>
                  <a:lnTo>
                    <a:pt x="35433" y="99060"/>
                  </a:lnTo>
                  <a:lnTo>
                    <a:pt x="35433" y="89281"/>
                  </a:lnTo>
                  <a:close/>
                </a:path>
                <a:path w="234950" h="116840">
                  <a:moveTo>
                    <a:pt x="51816" y="24257"/>
                  </a:moveTo>
                  <a:lnTo>
                    <a:pt x="50380" y="17170"/>
                  </a:lnTo>
                  <a:lnTo>
                    <a:pt x="46888" y="11988"/>
                  </a:lnTo>
                  <a:lnTo>
                    <a:pt x="46697" y="10985"/>
                  </a:lnTo>
                  <a:lnTo>
                    <a:pt x="42811" y="5257"/>
                  </a:lnTo>
                  <a:lnTo>
                    <a:pt x="37033" y="1409"/>
                  </a:lnTo>
                  <a:lnTo>
                    <a:pt x="29972" y="0"/>
                  </a:lnTo>
                  <a:lnTo>
                    <a:pt x="22974" y="1409"/>
                  </a:lnTo>
                  <a:lnTo>
                    <a:pt x="17233" y="5257"/>
                  </a:lnTo>
                  <a:lnTo>
                    <a:pt x="13360" y="10985"/>
                  </a:lnTo>
                  <a:lnTo>
                    <a:pt x="11938" y="18034"/>
                  </a:lnTo>
                  <a:lnTo>
                    <a:pt x="13360" y="25031"/>
                  </a:lnTo>
                  <a:lnTo>
                    <a:pt x="16433" y="29603"/>
                  </a:lnTo>
                  <a:lnTo>
                    <a:pt x="16789" y="31330"/>
                  </a:lnTo>
                  <a:lnTo>
                    <a:pt x="20675" y="37109"/>
                  </a:lnTo>
                  <a:lnTo>
                    <a:pt x="26454" y="40995"/>
                  </a:lnTo>
                  <a:lnTo>
                    <a:pt x="33528" y="42418"/>
                  </a:lnTo>
                  <a:lnTo>
                    <a:pt x="40665" y="40995"/>
                  </a:lnTo>
                  <a:lnTo>
                    <a:pt x="46482" y="37109"/>
                  </a:lnTo>
                  <a:lnTo>
                    <a:pt x="50380" y="31330"/>
                  </a:lnTo>
                  <a:lnTo>
                    <a:pt x="51816" y="24257"/>
                  </a:lnTo>
                  <a:close/>
                </a:path>
                <a:path w="234950" h="116840">
                  <a:moveTo>
                    <a:pt x="154305" y="74041"/>
                  </a:moveTo>
                  <a:lnTo>
                    <a:pt x="146558" y="66167"/>
                  </a:lnTo>
                  <a:lnTo>
                    <a:pt x="127254" y="66167"/>
                  </a:lnTo>
                  <a:lnTo>
                    <a:pt x="119507" y="74041"/>
                  </a:lnTo>
                  <a:lnTo>
                    <a:pt x="119507" y="93218"/>
                  </a:lnTo>
                  <a:lnTo>
                    <a:pt x="127254" y="101092"/>
                  </a:lnTo>
                  <a:lnTo>
                    <a:pt x="146558" y="101092"/>
                  </a:lnTo>
                  <a:lnTo>
                    <a:pt x="154305" y="93218"/>
                  </a:lnTo>
                  <a:lnTo>
                    <a:pt x="154305" y="83566"/>
                  </a:lnTo>
                  <a:lnTo>
                    <a:pt x="154305" y="74041"/>
                  </a:lnTo>
                  <a:close/>
                </a:path>
                <a:path w="234950" h="116840">
                  <a:moveTo>
                    <a:pt x="220853" y="13589"/>
                  </a:moveTo>
                  <a:lnTo>
                    <a:pt x="212979" y="5715"/>
                  </a:lnTo>
                  <a:lnTo>
                    <a:pt x="193548" y="5715"/>
                  </a:lnTo>
                  <a:lnTo>
                    <a:pt x="185674" y="13589"/>
                  </a:lnTo>
                  <a:lnTo>
                    <a:pt x="185674" y="33020"/>
                  </a:lnTo>
                  <a:lnTo>
                    <a:pt x="193548" y="40894"/>
                  </a:lnTo>
                  <a:lnTo>
                    <a:pt x="212979" y="40894"/>
                  </a:lnTo>
                  <a:lnTo>
                    <a:pt x="220853" y="33020"/>
                  </a:lnTo>
                  <a:lnTo>
                    <a:pt x="220853" y="23241"/>
                  </a:lnTo>
                  <a:lnTo>
                    <a:pt x="220853" y="13589"/>
                  </a:lnTo>
                  <a:close/>
                </a:path>
                <a:path w="234950" h="116840">
                  <a:moveTo>
                    <a:pt x="234950" y="68834"/>
                  </a:moveTo>
                  <a:lnTo>
                    <a:pt x="226949" y="60833"/>
                  </a:lnTo>
                  <a:lnTo>
                    <a:pt x="207391" y="60833"/>
                  </a:lnTo>
                  <a:lnTo>
                    <a:pt x="199390" y="68834"/>
                  </a:lnTo>
                  <a:lnTo>
                    <a:pt x="199390" y="88392"/>
                  </a:lnTo>
                  <a:lnTo>
                    <a:pt x="203581" y="92583"/>
                  </a:lnTo>
                  <a:lnTo>
                    <a:pt x="203581" y="95377"/>
                  </a:lnTo>
                  <a:lnTo>
                    <a:pt x="210185" y="101981"/>
                  </a:lnTo>
                  <a:lnTo>
                    <a:pt x="226695" y="101981"/>
                  </a:lnTo>
                  <a:lnTo>
                    <a:pt x="233426" y="95377"/>
                  </a:lnTo>
                  <a:lnTo>
                    <a:pt x="233426" y="89916"/>
                  </a:lnTo>
                  <a:lnTo>
                    <a:pt x="234950" y="88392"/>
                  </a:lnTo>
                  <a:lnTo>
                    <a:pt x="234950" y="78613"/>
                  </a:lnTo>
                  <a:lnTo>
                    <a:pt x="234950" y="68834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10050" y="271272"/>
            <a:ext cx="582930" cy="170815"/>
            <a:chOff x="3910050" y="271272"/>
            <a:chExt cx="582930" cy="170815"/>
          </a:xfrm>
        </p:grpSpPr>
        <p:sp>
          <p:nvSpPr>
            <p:cNvPr id="7" name="object 7"/>
            <p:cNvSpPr/>
            <p:nvPr/>
          </p:nvSpPr>
          <p:spPr>
            <a:xfrm>
              <a:off x="3910050" y="283591"/>
              <a:ext cx="292735" cy="143510"/>
            </a:xfrm>
            <a:custGeom>
              <a:avLst/>
              <a:gdLst/>
              <a:ahLst/>
              <a:cxnLst/>
              <a:rect l="l" t="t" r="r" b="b"/>
              <a:pathLst>
                <a:path w="292735" h="143509">
                  <a:moveTo>
                    <a:pt x="71526" y="0"/>
                  </a:moveTo>
                  <a:lnTo>
                    <a:pt x="65303" y="2539"/>
                  </a:lnTo>
                  <a:lnTo>
                    <a:pt x="64160" y="3809"/>
                  </a:lnTo>
                  <a:lnTo>
                    <a:pt x="54381" y="8889"/>
                  </a:lnTo>
                  <a:lnTo>
                    <a:pt x="52222" y="11429"/>
                  </a:lnTo>
                  <a:lnTo>
                    <a:pt x="40919" y="20319"/>
                  </a:lnTo>
                  <a:lnTo>
                    <a:pt x="39268" y="22859"/>
                  </a:lnTo>
                  <a:lnTo>
                    <a:pt x="28219" y="34289"/>
                  </a:lnTo>
                  <a:lnTo>
                    <a:pt x="27076" y="35559"/>
                  </a:lnTo>
                  <a:lnTo>
                    <a:pt x="17551" y="49529"/>
                  </a:lnTo>
                  <a:lnTo>
                    <a:pt x="16281" y="50800"/>
                  </a:lnTo>
                  <a:lnTo>
                    <a:pt x="406" y="90169"/>
                  </a:lnTo>
                  <a:lnTo>
                    <a:pt x="0" y="103886"/>
                  </a:lnTo>
                  <a:lnTo>
                    <a:pt x="357" y="107461"/>
                  </a:lnTo>
                  <a:lnTo>
                    <a:pt x="22631" y="138429"/>
                  </a:lnTo>
                  <a:lnTo>
                    <a:pt x="36855" y="142239"/>
                  </a:lnTo>
                  <a:lnTo>
                    <a:pt x="40411" y="143509"/>
                  </a:lnTo>
                  <a:lnTo>
                    <a:pt x="62001" y="143509"/>
                  </a:lnTo>
                  <a:lnTo>
                    <a:pt x="66446" y="142239"/>
                  </a:lnTo>
                  <a:lnTo>
                    <a:pt x="75971" y="138429"/>
                  </a:lnTo>
                  <a:lnTo>
                    <a:pt x="80289" y="137159"/>
                  </a:lnTo>
                  <a:lnTo>
                    <a:pt x="89941" y="130809"/>
                  </a:lnTo>
                  <a:lnTo>
                    <a:pt x="92481" y="128269"/>
                  </a:lnTo>
                  <a:lnTo>
                    <a:pt x="103149" y="118109"/>
                  </a:lnTo>
                  <a:lnTo>
                    <a:pt x="103784" y="116839"/>
                  </a:lnTo>
                  <a:lnTo>
                    <a:pt x="113718" y="106679"/>
                  </a:lnTo>
                  <a:lnTo>
                    <a:pt x="39014" y="106679"/>
                  </a:lnTo>
                  <a:lnTo>
                    <a:pt x="37952" y="104372"/>
                  </a:lnTo>
                  <a:lnTo>
                    <a:pt x="37836" y="104199"/>
                  </a:lnTo>
                  <a:lnTo>
                    <a:pt x="37617" y="104139"/>
                  </a:lnTo>
                  <a:lnTo>
                    <a:pt x="37744" y="104139"/>
                  </a:lnTo>
                  <a:lnTo>
                    <a:pt x="37687" y="103857"/>
                  </a:lnTo>
                  <a:lnTo>
                    <a:pt x="35204" y="101600"/>
                  </a:lnTo>
                  <a:lnTo>
                    <a:pt x="36677" y="101600"/>
                  </a:lnTo>
                  <a:lnTo>
                    <a:pt x="36093" y="100329"/>
                  </a:lnTo>
                  <a:lnTo>
                    <a:pt x="37363" y="100329"/>
                  </a:lnTo>
                  <a:lnTo>
                    <a:pt x="37236" y="99059"/>
                  </a:lnTo>
                  <a:lnTo>
                    <a:pt x="37490" y="99059"/>
                  </a:lnTo>
                  <a:lnTo>
                    <a:pt x="37998" y="95250"/>
                  </a:lnTo>
                  <a:lnTo>
                    <a:pt x="38294" y="95250"/>
                  </a:lnTo>
                  <a:lnTo>
                    <a:pt x="39099" y="91439"/>
                  </a:lnTo>
                  <a:lnTo>
                    <a:pt x="39903" y="87629"/>
                  </a:lnTo>
                  <a:lnTo>
                    <a:pt x="40496" y="87629"/>
                  </a:lnTo>
                  <a:lnTo>
                    <a:pt x="42471" y="82550"/>
                  </a:lnTo>
                  <a:lnTo>
                    <a:pt x="42316" y="82550"/>
                  </a:lnTo>
                  <a:lnTo>
                    <a:pt x="43459" y="80009"/>
                  </a:lnTo>
                  <a:lnTo>
                    <a:pt x="43713" y="80009"/>
                  </a:lnTo>
                  <a:lnTo>
                    <a:pt x="48602" y="71119"/>
                  </a:lnTo>
                  <a:lnTo>
                    <a:pt x="48031" y="71119"/>
                  </a:lnTo>
                  <a:lnTo>
                    <a:pt x="53212" y="64303"/>
                  </a:lnTo>
                  <a:lnTo>
                    <a:pt x="53297" y="64088"/>
                  </a:lnTo>
                  <a:lnTo>
                    <a:pt x="58318" y="45719"/>
                  </a:lnTo>
                  <a:lnTo>
                    <a:pt x="58699" y="45719"/>
                  </a:lnTo>
                  <a:lnTo>
                    <a:pt x="59863" y="39369"/>
                  </a:lnTo>
                  <a:lnTo>
                    <a:pt x="59588" y="39369"/>
                  </a:lnTo>
                  <a:lnTo>
                    <a:pt x="61003" y="31750"/>
                  </a:lnTo>
                  <a:lnTo>
                    <a:pt x="60858" y="31750"/>
                  </a:lnTo>
                  <a:lnTo>
                    <a:pt x="62344" y="24892"/>
                  </a:lnTo>
                  <a:lnTo>
                    <a:pt x="63144" y="20319"/>
                  </a:lnTo>
                  <a:lnTo>
                    <a:pt x="62890" y="20319"/>
                  </a:lnTo>
                  <a:lnTo>
                    <a:pt x="63398" y="15239"/>
                  </a:lnTo>
                  <a:lnTo>
                    <a:pt x="63398" y="12700"/>
                  </a:lnTo>
                  <a:lnTo>
                    <a:pt x="64160" y="10159"/>
                  </a:lnTo>
                  <a:lnTo>
                    <a:pt x="63906" y="8889"/>
                  </a:lnTo>
                  <a:lnTo>
                    <a:pt x="83400" y="8889"/>
                  </a:lnTo>
                  <a:lnTo>
                    <a:pt x="67462" y="3809"/>
                  </a:lnTo>
                  <a:lnTo>
                    <a:pt x="66573" y="3809"/>
                  </a:lnTo>
                  <a:lnTo>
                    <a:pt x="71526" y="0"/>
                  </a:lnTo>
                  <a:close/>
                </a:path>
                <a:path w="292735" h="143509">
                  <a:moveTo>
                    <a:pt x="171602" y="81279"/>
                  </a:moveTo>
                  <a:lnTo>
                    <a:pt x="167538" y="109219"/>
                  </a:lnTo>
                  <a:lnTo>
                    <a:pt x="167792" y="111759"/>
                  </a:lnTo>
                  <a:lnTo>
                    <a:pt x="194843" y="142239"/>
                  </a:lnTo>
                  <a:lnTo>
                    <a:pt x="198653" y="142239"/>
                  </a:lnTo>
                  <a:lnTo>
                    <a:pt x="205257" y="143509"/>
                  </a:lnTo>
                  <a:lnTo>
                    <a:pt x="209321" y="143509"/>
                  </a:lnTo>
                  <a:lnTo>
                    <a:pt x="215163" y="142239"/>
                  </a:lnTo>
                  <a:lnTo>
                    <a:pt x="221767" y="140969"/>
                  </a:lnTo>
                  <a:lnTo>
                    <a:pt x="228498" y="137159"/>
                  </a:lnTo>
                  <a:lnTo>
                    <a:pt x="239805" y="126880"/>
                  </a:lnTo>
                  <a:lnTo>
                    <a:pt x="237388" y="125729"/>
                  </a:lnTo>
                  <a:lnTo>
                    <a:pt x="235610" y="123189"/>
                  </a:lnTo>
                  <a:lnTo>
                    <a:pt x="230784" y="115569"/>
                  </a:lnTo>
                  <a:lnTo>
                    <a:pt x="229768" y="110489"/>
                  </a:lnTo>
                  <a:lnTo>
                    <a:pt x="206654" y="110489"/>
                  </a:lnTo>
                  <a:lnTo>
                    <a:pt x="206231" y="109219"/>
                  </a:lnTo>
                  <a:lnTo>
                    <a:pt x="206019" y="109219"/>
                  </a:lnTo>
                  <a:lnTo>
                    <a:pt x="205983" y="108861"/>
                  </a:lnTo>
                  <a:lnTo>
                    <a:pt x="204063" y="106679"/>
                  </a:lnTo>
                  <a:lnTo>
                    <a:pt x="203352" y="106679"/>
                  </a:lnTo>
                  <a:lnTo>
                    <a:pt x="203827" y="106411"/>
                  </a:lnTo>
                  <a:lnTo>
                    <a:pt x="202308" y="104685"/>
                  </a:lnTo>
                  <a:lnTo>
                    <a:pt x="199161" y="102869"/>
                  </a:lnTo>
                  <a:lnTo>
                    <a:pt x="206061" y="102869"/>
                  </a:lnTo>
                  <a:lnTo>
                    <a:pt x="206146" y="101600"/>
                  </a:lnTo>
                  <a:lnTo>
                    <a:pt x="206527" y="101600"/>
                  </a:lnTo>
                  <a:lnTo>
                    <a:pt x="206871" y="99534"/>
                  </a:lnTo>
                  <a:lnTo>
                    <a:pt x="206908" y="99059"/>
                  </a:lnTo>
                  <a:lnTo>
                    <a:pt x="207162" y="97789"/>
                  </a:lnTo>
                  <a:lnTo>
                    <a:pt x="209067" y="90169"/>
                  </a:lnTo>
                  <a:lnTo>
                    <a:pt x="210591" y="82550"/>
                  </a:lnTo>
                  <a:lnTo>
                    <a:pt x="171475" y="82550"/>
                  </a:lnTo>
                  <a:lnTo>
                    <a:pt x="171602" y="81279"/>
                  </a:lnTo>
                  <a:close/>
                </a:path>
                <a:path w="292735" h="143509">
                  <a:moveTo>
                    <a:pt x="269156" y="25400"/>
                  </a:moveTo>
                  <a:lnTo>
                    <a:pt x="257327" y="25400"/>
                  </a:lnTo>
                  <a:lnTo>
                    <a:pt x="256311" y="29209"/>
                  </a:lnTo>
                  <a:lnTo>
                    <a:pt x="256565" y="29209"/>
                  </a:lnTo>
                  <a:lnTo>
                    <a:pt x="290601" y="41909"/>
                  </a:lnTo>
                  <a:lnTo>
                    <a:pt x="288061" y="45719"/>
                  </a:lnTo>
                  <a:lnTo>
                    <a:pt x="284124" y="52069"/>
                  </a:lnTo>
                  <a:lnTo>
                    <a:pt x="284505" y="52069"/>
                  </a:lnTo>
                  <a:lnTo>
                    <a:pt x="277901" y="63500"/>
                  </a:lnTo>
                  <a:lnTo>
                    <a:pt x="270027" y="77469"/>
                  </a:lnTo>
                  <a:lnTo>
                    <a:pt x="261010" y="93979"/>
                  </a:lnTo>
                  <a:lnTo>
                    <a:pt x="252665" y="109369"/>
                  </a:lnTo>
                  <a:lnTo>
                    <a:pt x="251993" y="110489"/>
                  </a:lnTo>
                  <a:lnTo>
                    <a:pt x="243484" y="121919"/>
                  </a:lnTo>
                  <a:lnTo>
                    <a:pt x="241071" y="125729"/>
                  </a:lnTo>
                  <a:lnTo>
                    <a:pt x="239805" y="126880"/>
                  </a:lnTo>
                  <a:lnTo>
                    <a:pt x="248056" y="130809"/>
                  </a:lnTo>
                  <a:lnTo>
                    <a:pt x="251231" y="132079"/>
                  </a:lnTo>
                  <a:lnTo>
                    <a:pt x="260121" y="132079"/>
                  </a:lnTo>
                  <a:lnTo>
                    <a:pt x="264566" y="130809"/>
                  </a:lnTo>
                  <a:lnTo>
                    <a:pt x="270281" y="129539"/>
                  </a:lnTo>
                  <a:lnTo>
                    <a:pt x="277901" y="123189"/>
                  </a:lnTo>
                  <a:lnTo>
                    <a:pt x="280822" y="119379"/>
                  </a:lnTo>
                  <a:lnTo>
                    <a:pt x="281838" y="118109"/>
                  </a:lnTo>
                  <a:lnTo>
                    <a:pt x="285140" y="111759"/>
                  </a:lnTo>
                  <a:lnTo>
                    <a:pt x="282035" y="106679"/>
                  </a:lnTo>
                  <a:lnTo>
                    <a:pt x="267995" y="106679"/>
                  </a:lnTo>
                  <a:lnTo>
                    <a:pt x="265622" y="100985"/>
                  </a:lnTo>
                  <a:lnTo>
                    <a:pt x="260375" y="96519"/>
                  </a:lnTo>
                  <a:lnTo>
                    <a:pt x="267487" y="96519"/>
                  </a:lnTo>
                  <a:lnTo>
                    <a:pt x="267741" y="95250"/>
                  </a:lnTo>
                  <a:lnTo>
                    <a:pt x="268820" y="91439"/>
                  </a:lnTo>
                  <a:lnTo>
                    <a:pt x="268503" y="91439"/>
                  </a:lnTo>
                  <a:lnTo>
                    <a:pt x="271551" y="83819"/>
                  </a:lnTo>
                  <a:lnTo>
                    <a:pt x="271297" y="83819"/>
                  </a:lnTo>
                  <a:lnTo>
                    <a:pt x="276758" y="72389"/>
                  </a:lnTo>
                  <a:lnTo>
                    <a:pt x="276985" y="72389"/>
                  </a:lnTo>
                  <a:lnTo>
                    <a:pt x="287934" y="49529"/>
                  </a:lnTo>
                  <a:lnTo>
                    <a:pt x="291363" y="41909"/>
                  </a:lnTo>
                  <a:lnTo>
                    <a:pt x="292379" y="38523"/>
                  </a:lnTo>
                  <a:lnTo>
                    <a:pt x="292379" y="38100"/>
                  </a:lnTo>
                  <a:lnTo>
                    <a:pt x="269156" y="25400"/>
                  </a:lnTo>
                  <a:close/>
                </a:path>
                <a:path w="292735" h="143509">
                  <a:moveTo>
                    <a:pt x="288696" y="44450"/>
                  </a:moveTo>
                  <a:lnTo>
                    <a:pt x="248564" y="44450"/>
                  </a:lnTo>
                  <a:lnTo>
                    <a:pt x="242595" y="54609"/>
                  </a:lnTo>
                  <a:lnTo>
                    <a:pt x="242341" y="55879"/>
                  </a:lnTo>
                  <a:lnTo>
                    <a:pt x="236118" y="68579"/>
                  </a:lnTo>
                  <a:lnTo>
                    <a:pt x="232562" y="78739"/>
                  </a:lnTo>
                  <a:lnTo>
                    <a:pt x="231927" y="80009"/>
                  </a:lnTo>
                  <a:lnTo>
                    <a:pt x="229895" y="88900"/>
                  </a:lnTo>
                  <a:lnTo>
                    <a:pt x="229514" y="91439"/>
                  </a:lnTo>
                  <a:lnTo>
                    <a:pt x="228879" y="97789"/>
                  </a:lnTo>
                  <a:lnTo>
                    <a:pt x="228788" y="102314"/>
                  </a:lnTo>
                  <a:lnTo>
                    <a:pt x="229006" y="106679"/>
                  </a:lnTo>
                  <a:lnTo>
                    <a:pt x="230784" y="115569"/>
                  </a:lnTo>
                  <a:lnTo>
                    <a:pt x="235610" y="123189"/>
                  </a:lnTo>
                  <a:lnTo>
                    <a:pt x="237388" y="125729"/>
                  </a:lnTo>
                  <a:lnTo>
                    <a:pt x="239805" y="126880"/>
                  </a:lnTo>
                  <a:lnTo>
                    <a:pt x="241071" y="125729"/>
                  </a:lnTo>
                  <a:lnTo>
                    <a:pt x="243484" y="121919"/>
                  </a:lnTo>
                  <a:lnTo>
                    <a:pt x="251993" y="110489"/>
                  </a:lnTo>
                  <a:lnTo>
                    <a:pt x="252946" y="108861"/>
                  </a:lnTo>
                  <a:lnTo>
                    <a:pt x="260883" y="93979"/>
                  </a:lnTo>
                  <a:lnTo>
                    <a:pt x="270027" y="77469"/>
                  </a:lnTo>
                  <a:lnTo>
                    <a:pt x="277984" y="63577"/>
                  </a:lnTo>
                  <a:lnTo>
                    <a:pt x="284505" y="52069"/>
                  </a:lnTo>
                  <a:lnTo>
                    <a:pt x="284124" y="52069"/>
                  </a:lnTo>
                  <a:lnTo>
                    <a:pt x="288696" y="44450"/>
                  </a:lnTo>
                  <a:close/>
                </a:path>
                <a:path w="292735" h="143509">
                  <a:moveTo>
                    <a:pt x="206189" y="109096"/>
                  </a:moveTo>
                  <a:lnTo>
                    <a:pt x="206654" y="110489"/>
                  </a:lnTo>
                  <a:lnTo>
                    <a:pt x="206430" y="109369"/>
                  </a:lnTo>
                  <a:lnTo>
                    <a:pt x="206189" y="109096"/>
                  </a:lnTo>
                  <a:close/>
                </a:path>
                <a:path w="292735" h="143509">
                  <a:moveTo>
                    <a:pt x="206430" y="109369"/>
                  </a:moveTo>
                  <a:lnTo>
                    <a:pt x="206654" y="110489"/>
                  </a:lnTo>
                  <a:lnTo>
                    <a:pt x="207416" y="110489"/>
                  </a:lnTo>
                  <a:lnTo>
                    <a:pt x="206430" y="109369"/>
                  </a:lnTo>
                  <a:close/>
                </a:path>
                <a:path w="292735" h="143509">
                  <a:moveTo>
                    <a:pt x="206197" y="108203"/>
                  </a:moveTo>
                  <a:lnTo>
                    <a:pt x="206430" y="109369"/>
                  </a:lnTo>
                  <a:lnTo>
                    <a:pt x="207416" y="110489"/>
                  </a:lnTo>
                  <a:lnTo>
                    <a:pt x="206197" y="108203"/>
                  </a:lnTo>
                  <a:close/>
                </a:path>
                <a:path w="292735" h="143509">
                  <a:moveTo>
                    <a:pt x="207204" y="105198"/>
                  </a:moveTo>
                  <a:lnTo>
                    <a:pt x="206079" y="105631"/>
                  </a:lnTo>
                  <a:lnTo>
                    <a:pt x="206138" y="107911"/>
                  </a:lnTo>
                  <a:lnTo>
                    <a:pt x="206255" y="108312"/>
                  </a:lnTo>
                  <a:lnTo>
                    <a:pt x="207416" y="110489"/>
                  </a:lnTo>
                  <a:lnTo>
                    <a:pt x="229768" y="110489"/>
                  </a:lnTo>
                  <a:lnTo>
                    <a:pt x="229006" y="106679"/>
                  </a:lnTo>
                  <a:lnTo>
                    <a:pt x="228942" y="105409"/>
                  </a:lnTo>
                  <a:lnTo>
                    <a:pt x="208305" y="105409"/>
                  </a:lnTo>
                  <a:lnTo>
                    <a:pt x="207204" y="105198"/>
                  </a:lnTo>
                  <a:close/>
                </a:path>
                <a:path w="292735" h="143509">
                  <a:moveTo>
                    <a:pt x="206041" y="107911"/>
                  </a:moveTo>
                  <a:lnTo>
                    <a:pt x="206111" y="108861"/>
                  </a:lnTo>
                  <a:lnTo>
                    <a:pt x="206189" y="109096"/>
                  </a:lnTo>
                  <a:lnTo>
                    <a:pt x="206430" y="109369"/>
                  </a:lnTo>
                  <a:lnTo>
                    <a:pt x="206197" y="108203"/>
                  </a:lnTo>
                  <a:lnTo>
                    <a:pt x="206041" y="107911"/>
                  </a:lnTo>
                  <a:close/>
                </a:path>
                <a:path w="292735" h="143509">
                  <a:moveTo>
                    <a:pt x="206024" y="108908"/>
                  </a:moveTo>
                  <a:lnTo>
                    <a:pt x="206019" y="109219"/>
                  </a:lnTo>
                  <a:lnTo>
                    <a:pt x="206231" y="109219"/>
                  </a:lnTo>
                  <a:lnTo>
                    <a:pt x="206024" y="108908"/>
                  </a:lnTo>
                  <a:close/>
                </a:path>
                <a:path w="292735" h="143509">
                  <a:moveTo>
                    <a:pt x="206029" y="108615"/>
                  </a:moveTo>
                  <a:lnTo>
                    <a:pt x="206024" y="108908"/>
                  </a:lnTo>
                  <a:lnTo>
                    <a:pt x="206189" y="109096"/>
                  </a:lnTo>
                  <a:lnTo>
                    <a:pt x="206029" y="108615"/>
                  </a:lnTo>
                  <a:close/>
                </a:path>
                <a:path w="292735" h="143509">
                  <a:moveTo>
                    <a:pt x="204800" y="106123"/>
                  </a:moveTo>
                  <a:lnTo>
                    <a:pt x="203883" y="106475"/>
                  </a:lnTo>
                  <a:lnTo>
                    <a:pt x="205983" y="108861"/>
                  </a:lnTo>
                  <a:lnTo>
                    <a:pt x="205892" y="108203"/>
                  </a:lnTo>
                  <a:lnTo>
                    <a:pt x="205384" y="106679"/>
                  </a:lnTo>
                  <a:lnTo>
                    <a:pt x="205765" y="106679"/>
                  </a:lnTo>
                  <a:lnTo>
                    <a:pt x="204800" y="106123"/>
                  </a:lnTo>
                  <a:close/>
                </a:path>
                <a:path w="292735" h="143509">
                  <a:moveTo>
                    <a:pt x="205853" y="107559"/>
                  </a:moveTo>
                  <a:lnTo>
                    <a:pt x="205917" y="108203"/>
                  </a:lnTo>
                  <a:lnTo>
                    <a:pt x="206029" y="108615"/>
                  </a:lnTo>
                  <a:lnTo>
                    <a:pt x="206041" y="107911"/>
                  </a:lnTo>
                  <a:lnTo>
                    <a:pt x="205853" y="107559"/>
                  </a:lnTo>
                  <a:close/>
                </a:path>
                <a:path w="292735" h="143509">
                  <a:moveTo>
                    <a:pt x="205384" y="106679"/>
                  </a:moveTo>
                  <a:lnTo>
                    <a:pt x="205928" y="108312"/>
                  </a:lnTo>
                  <a:lnTo>
                    <a:pt x="205853" y="107559"/>
                  </a:lnTo>
                  <a:lnTo>
                    <a:pt x="205384" y="106679"/>
                  </a:lnTo>
                  <a:close/>
                </a:path>
                <a:path w="292735" h="143509">
                  <a:moveTo>
                    <a:pt x="206048" y="107461"/>
                  </a:moveTo>
                  <a:lnTo>
                    <a:pt x="206061" y="107950"/>
                  </a:lnTo>
                  <a:lnTo>
                    <a:pt x="206197" y="108203"/>
                  </a:lnTo>
                  <a:lnTo>
                    <a:pt x="206048" y="107461"/>
                  </a:lnTo>
                  <a:close/>
                </a:path>
                <a:path w="292735" h="143509">
                  <a:moveTo>
                    <a:pt x="205710" y="105772"/>
                  </a:moveTo>
                  <a:lnTo>
                    <a:pt x="205738" y="106411"/>
                  </a:lnTo>
                  <a:lnTo>
                    <a:pt x="205853" y="107559"/>
                  </a:lnTo>
                  <a:lnTo>
                    <a:pt x="206041" y="107911"/>
                  </a:lnTo>
                  <a:lnTo>
                    <a:pt x="206048" y="107461"/>
                  </a:lnTo>
                  <a:lnTo>
                    <a:pt x="205710" y="105772"/>
                  </a:lnTo>
                  <a:close/>
                </a:path>
                <a:path w="292735" h="143509">
                  <a:moveTo>
                    <a:pt x="205765" y="106679"/>
                  </a:moveTo>
                  <a:lnTo>
                    <a:pt x="205384" y="106679"/>
                  </a:lnTo>
                  <a:lnTo>
                    <a:pt x="205853" y="107559"/>
                  </a:lnTo>
                  <a:lnTo>
                    <a:pt x="205765" y="106679"/>
                  </a:lnTo>
                  <a:close/>
                </a:path>
                <a:path w="292735" h="143509">
                  <a:moveTo>
                    <a:pt x="206079" y="105631"/>
                  </a:moveTo>
                  <a:lnTo>
                    <a:pt x="205710" y="105772"/>
                  </a:lnTo>
                  <a:lnTo>
                    <a:pt x="206048" y="107461"/>
                  </a:lnTo>
                  <a:lnTo>
                    <a:pt x="206079" y="105631"/>
                  </a:lnTo>
                  <a:close/>
                </a:path>
                <a:path w="292735" h="143509">
                  <a:moveTo>
                    <a:pt x="37878" y="104211"/>
                  </a:moveTo>
                  <a:lnTo>
                    <a:pt x="39014" y="106679"/>
                  </a:lnTo>
                  <a:lnTo>
                    <a:pt x="38596" y="104887"/>
                  </a:lnTo>
                  <a:lnTo>
                    <a:pt x="38479" y="104577"/>
                  </a:lnTo>
                  <a:lnTo>
                    <a:pt x="38152" y="104286"/>
                  </a:lnTo>
                  <a:lnTo>
                    <a:pt x="37878" y="104211"/>
                  </a:lnTo>
                  <a:close/>
                </a:path>
                <a:path w="292735" h="143509">
                  <a:moveTo>
                    <a:pt x="38535" y="104628"/>
                  </a:moveTo>
                  <a:lnTo>
                    <a:pt x="39014" y="106679"/>
                  </a:lnTo>
                  <a:lnTo>
                    <a:pt x="40792" y="106679"/>
                  </a:lnTo>
                  <a:lnTo>
                    <a:pt x="38535" y="104628"/>
                  </a:lnTo>
                  <a:close/>
                </a:path>
                <a:path w="292735" h="143509">
                  <a:moveTo>
                    <a:pt x="38476" y="104375"/>
                  </a:moveTo>
                  <a:lnTo>
                    <a:pt x="38598" y="104685"/>
                  </a:lnTo>
                  <a:lnTo>
                    <a:pt x="40792" y="106679"/>
                  </a:lnTo>
                  <a:lnTo>
                    <a:pt x="39316" y="104685"/>
                  </a:lnTo>
                  <a:lnTo>
                    <a:pt x="38476" y="104375"/>
                  </a:lnTo>
                  <a:close/>
                </a:path>
                <a:path w="292735" h="143509">
                  <a:moveTo>
                    <a:pt x="39242" y="104585"/>
                  </a:moveTo>
                  <a:lnTo>
                    <a:pt x="40792" y="106679"/>
                  </a:lnTo>
                  <a:lnTo>
                    <a:pt x="46888" y="106679"/>
                  </a:lnTo>
                  <a:lnTo>
                    <a:pt x="39242" y="104585"/>
                  </a:lnTo>
                  <a:close/>
                </a:path>
                <a:path w="292735" h="143509">
                  <a:moveTo>
                    <a:pt x="43332" y="105409"/>
                  </a:moveTo>
                  <a:lnTo>
                    <a:pt x="46888" y="106679"/>
                  </a:lnTo>
                  <a:lnTo>
                    <a:pt x="49555" y="106679"/>
                  </a:lnTo>
                  <a:lnTo>
                    <a:pt x="51110" y="106461"/>
                  </a:lnTo>
                  <a:lnTo>
                    <a:pt x="43332" y="105409"/>
                  </a:lnTo>
                  <a:close/>
                </a:path>
                <a:path w="292735" h="143509">
                  <a:moveTo>
                    <a:pt x="51110" y="106461"/>
                  </a:moveTo>
                  <a:lnTo>
                    <a:pt x="49555" y="106679"/>
                  </a:lnTo>
                  <a:lnTo>
                    <a:pt x="52730" y="106679"/>
                  </a:lnTo>
                  <a:lnTo>
                    <a:pt x="51110" y="106461"/>
                  </a:lnTo>
                  <a:close/>
                </a:path>
                <a:path w="292735" h="143509">
                  <a:moveTo>
                    <a:pt x="56612" y="105686"/>
                  </a:moveTo>
                  <a:lnTo>
                    <a:pt x="51110" y="106461"/>
                  </a:lnTo>
                  <a:lnTo>
                    <a:pt x="52730" y="106679"/>
                  </a:lnTo>
                  <a:lnTo>
                    <a:pt x="54127" y="106679"/>
                  </a:lnTo>
                  <a:lnTo>
                    <a:pt x="56612" y="105686"/>
                  </a:lnTo>
                  <a:close/>
                </a:path>
                <a:path w="292735" h="143509">
                  <a:moveTo>
                    <a:pt x="58572" y="105409"/>
                  </a:moveTo>
                  <a:lnTo>
                    <a:pt x="56612" y="105686"/>
                  </a:lnTo>
                  <a:lnTo>
                    <a:pt x="54127" y="106679"/>
                  </a:lnTo>
                  <a:lnTo>
                    <a:pt x="58572" y="105409"/>
                  </a:lnTo>
                  <a:close/>
                </a:path>
                <a:path w="292735" h="143509">
                  <a:moveTo>
                    <a:pt x="114960" y="105409"/>
                  </a:moveTo>
                  <a:lnTo>
                    <a:pt x="58572" y="105409"/>
                  </a:lnTo>
                  <a:lnTo>
                    <a:pt x="54127" y="106679"/>
                  </a:lnTo>
                  <a:lnTo>
                    <a:pt x="113718" y="106679"/>
                  </a:lnTo>
                  <a:lnTo>
                    <a:pt x="114960" y="105409"/>
                  </a:lnTo>
                  <a:close/>
                </a:path>
                <a:path w="292735" h="143509">
                  <a:moveTo>
                    <a:pt x="203827" y="106411"/>
                  </a:moveTo>
                  <a:lnTo>
                    <a:pt x="203352" y="106679"/>
                  </a:lnTo>
                  <a:lnTo>
                    <a:pt x="203883" y="106475"/>
                  </a:lnTo>
                  <a:close/>
                </a:path>
                <a:path w="292735" h="143509">
                  <a:moveTo>
                    <a:pt x="203883" y="106475"/>
                  </a:moveTo>
                  <a:lnTo>
                    <a:pt x="203352" y="106679"/>
                  </a:lnTo>
                  <a:lnTo>
                    <a:pt x="204063" y="106679"/>
                  </a:lnTo>
                  <a:lnTo>
                    <a:pt x="203883" y="106475"/>
                  </a:lnTo>
                  <a:close/>
                </a:path>
                <a:path w="292735" h="143509">
                  <a:moveTo>
                    <a:pt x="204864" y="106098"/>
                  </a:moveTo>
                  <a:lnTo>
                    <a:pt x="205765" y="106679"/>
                  </a:lnTo>
                  <a:lnTo>
                    <a:pt x="204864" y="106098"/>
                  </a:lnTo>
                  <a:close/>
                </a:path>
                <a:path w="292735" h="143509">
                  <a:moveTo>
                    <a:pt x="205676" y="105786"/>
                  </a:moveTo>
                  <a:lnTo>
                    <a:pt x="204864" y="106098"/>
                  </a:lnTo>
                  <a:lnTo>
                    <a:pt x="205765" y="106679"/>
                  </a:lnTo>
                  <a:lnTo>
                    <a:pt x="205676" y="105786"/>
                  </a:lnTo>
                  <a:close/>
                </a:path>
                <a:path w="292735" h="143509">
                  <a:moveTo>
                    <a:pt x="265622" y="100985"/>
                  </a:moveTo>
                  <a:lnTo>
                    <a:pt x="267995" y="106679"/>
                  </a:lnTo>
                  <a:lnTo>
                    <a:pt x="267423" y="104139"/>
                  </a:lnTo>
                  <a:lnTo>
                    <a:pt x="267233" y="104139"/>
                  </a:lnTo>
                  <a:lnTo>
                    <a:pt x="266852" y="101600"/>
                  </a:lnTo>
                  <a:lnTo>
                    <a:pt x="266344" y="101600"/>
                  </a:lnTo>
                  <a:lnTo>
                    <a:pt x="265622" y="100985"/>
                  </a:lnTo>
                  <a:close/>
                </a:path>
                <a:path w="292735" h="143509">
                  <a:moveTo>
                    <a:pt x="267223" y="99565"/>
                  </a:moveTo>
                  <a:lnTo>
                    <a:pt x="267243" y="103336"/>
                  </a:lnTo>
                  <a:lnTo>
                    <a:pt x="267995" y="106679"/>
                  </a:lnTo>
                  <a:lnTo>
                    <a:pt x="282035" y="106679"/>
                  </a:lnTo>
                  <a:lnTo>
                    <a:pt x="278931" y="101600"/>
                  </a:lnTo>
                  <a:lnTo>
                    <a:pt x="273329" y="101600"/>
                  </a:lnTo>
                  <a:lnTo>
                    <a:pt x="268249" y="100329"/>
                  </a:lnTo>
                  <a:lnTo>
                    <a:pt x="270662" y="100329"/>
                  </a:lnTo>
                  <a:lnTo>
                    <a:pt x="267223" y="99565"/>
                  </a:lnTo>
                  <a:close/>
                </a:path>
                <a:path w="292735" h="143509">
                  <a:moveTo>
                    <a:pt x="204570" y="105990"/>
                  </a:moveTo>
                  <a:lnTo>
                    <a:pt x="203827" y="106411"/>
                  </a:lnTo>
                  <a:lnTo>
                    <a:pt x="204800" y="106123"/>
                  </a:lnTo>
                  <a:lnTo>
                    <a:pt x="204570" y="105990"/>
                  </a:lnTo>
                  <a:close/>
                </a:path>
                <a:path w="292735" h="143509">
                  <a:moveTo>
                    <a:pt x="202308" y="104685"/>
                  </a:moveTo>
                  <a:lnTo>
                    <a:pt x="203827" y="106411"/>
                  </a:lnTo>
                  <a:lnTo>
                    <a:pt x="204379" y="106098"/>
                  </a:lnTo>
                  <a:lnTo>
                    <a:pt x="204504" y="105952"/>
                  </a:lnTo>
                  <a:lnTo>
                    <a:pt x="202308" y="104685"/>
                  </a:lnTo>
                  <a:close/>
                </a:path>
                <a:path w="292735" h="143509">
                  <a:moveTo>
                    <a:pt x="204637" y="105952"/>
                  </a:moveTo>
                  <a:lnTo>
                    <a:pt x="204800" y="106123"/>
                  </a:lnTo>
                  <a:lnTo>
                    <a:pt x="204637" y="105952"/>
                  </a:lnTo>
                  <a:close/>
                </a:path>
                <a:path w="292735" h="143509">
                  <a:moveTo>
                    <a:pt x="205904" y="105235"/>
                  </a:moveTo>
                  <a:lnTo>
                    <a:pt x="204637" y="105952"/>
                  </a:lnTo>
                  <a:lnTo>
                    <a:pt x="204864" y="106098"/>
                  </a:lnTo>
                  <a:lnTo>
                    <a:pt x="205676" y="105786"/>
                  </a:lnTo>
                  <a:lnTo>
                    <a:pt x="205765" y="105409"/>
                  </a:lnTo>
                  <a:lnTo>
                    <a:pt x="205904" y="105235"/>
                  </a:lnTo>
                  <a:close/>
                </a:path>
                <a:path w="292735" h="143509">
                  <a:moveTo>
                    <a:pt x="201881" y="104199"/>
                  </a:moveTo>
                  <a:lnTo>
                    <a:pt x="202308" y="104685"/>
                  </a:lnTo>
                  <a:lnTo>
                    <a:pt x="204570" y="105990"/>
                  </a:lnTo>
                  <a:lnTo>
                    <a:pt x="201964" y="104227"/>
                  </a:lnTo>
                  <a:close/>
                </a:path>
                <a:path w="292735" h="143509">
                  <a:moveTo>
                    <a:pt x="201964" y="104227"/>
                  </a:moveTo>
                  <a:lnTo>
                    <a:pt x="204637" y="105952"/>
                  </a:lnTo>
                  <a:lnTo>
                    <a:pt x="205596" y="105409"/>
                  </a:lnTo>
                  <a:lnTo>
                    <a:pt x="204114" y="105409"/>
                  </a:lnTo>
                  <a:lnTo>
                    <a:pt x="204916" y="105235"/>
                  </a:lnTo>
                  <a:lnTo>
                    <a:pt x="201964" y="104227"/>
                  </a:lnTo>
                  <a:close/>
                </a:path>
                <a:path w="292735" h="143509">
                  <a:moveTo>
                    <a:pt x="206086" y="105221"/>
                  </a:moveTo>
                  <a:lnTo>
                    <a:pt x="205892" y="105409"/>
                  </a:lnTo>
                  <a:lnTo>
                    <a:pt x="205638" y="105409"/>
                  </a:lnTo>
                  <a:lnTo>
                    <a:pt x="205710" y="105772"/>
                  </a:lnTo>
                  <a:lnTo>
                    <a:pt x="206079" y="105631"/>
                  </a:lnTo>
                  <a:lnTo>
                    <a:pt x="206086" y="105221"/>
                  </a:lnTo>
                  <a:close/>
                </a:path>
                <a:path w="292735" h="143509">
                  <a:moveTo>
                    <a:pt x="62486" y="103336"/>
                  </a:moveTo>
                  <a:lnTo>
                    <a:pt x="56612" y="105686"/>
                  </a:lnTo>
                  <a:lnTo>
                    <a:pt x="58572" y="105409"/>
                  </a:lnTo>
                  <a:lnTo>
                    <a:pt x="59334" y="105409"/>
                  </a:lnTo>
                  <a:lnTo>
                    <a:pt x="62486" y="103336"/>
                  </a:lnTo>
                  <a:close/>
                </a:path>
                <a:path w="292735" h="143509">
                  <a:moveTo>
                    <a:pt x="206391" y="105041"/>
                  </a:moveTo>
                  <a:lnTo>
                    <a:pt x="206197" y="105155"/>
                  </a:lnTo>
                  <a:lnTo>
                    <a:pt x="206079" y="105631"/>
                  </a:lnTo>
                  <a:lnTo>
                    <a:pt x="207204" y="105198"/>
                  </a:lnTo>
                  <a:lnTo>
                    <a:pt x="206391" y="105041"/>
                  </a:lnTo>
                  <a:close/>
                </a:path>
                <a:path w="292735" h="143509">
                  <a:moveTo>
                    <a:pt x="38234" y="103223"/>
                  </a:moveTo>
                  <a:lnTo>
                    <a:pt x="39236" y="104577"/>
                  </a:lnTo>
                  <a:lnTo>
                    <a:pt x="42316" y="105409"/>
                  </a:lnTo>
                  <a:lnTo>
                    <a:pt x="38234" y="103223"/>
                  </a:lnTo>
                  <a:close/>
                </a:path>
                <a:path w="292735" h="143509">
                  <a:moveTo>
                    <a:pt x="63652" y="102869"/>
                  </a:moveTo>
                  <a:lnTo>
                    <a:pt x="62486" y="103336"/>
                  </a:lnTo>
                  <a:lnTo>
                    <a:pt x="59334" y="105409"/>
                  </a:lnTo>
                  <a:lnTo>
                    <a:pt x="63652" y="102869"/>
                  </a:lnTo>
                  <a:close/>
                </a:path>
                <a:path w="292735" h="143509">
                  <a:moveTo>
                    <a:pt x="117195" y="102869"/>
                  </a:moveTo>
                  <a:lnTo>
                    <a:pt x="63652" y="102869"/>
                  </a:lnTo>
                  <a:lnTo>
                    <a:pt x="59334" y="105409"/>
                  </a:lnTo>
                  <a:lnTo>
                    <a:pt x="114706" y="105409"/>
                  </a:lnTo>
                  <a:lnTo>
                    <a:pt x="117195" y="102869"/>
                  </a:lnTo>
                  <a:close/>
                </a:path>
                <a:path w="292735" h="143509">
                  <a:moveTo>
                    <a:pt x="204959" y="105226"/>
                  </a:moveTo>
                  <a:lnTo>
                    <a:pt x="204114" y="105409"/>
                  </a:lnTo>
                  <a:lnTo>
                    <a:pt x="205511" y="105409"/>
                  </a:lnTo>
                  <a:lnTo>
                    <a:pt x="204959" y="105226"/>
                  </a:lnTo>
                  <a:close/>
                </a:path>
                <a:path w="292735" h="143509">
                  <a:moveTo>
                    <a:pt x="205019" y="105213"/>
                  </a:moveTo>
                  <a:lnTo>
                    <a:pt x="205511" y="105409"/>
                  </a:lnTo>
                  <a:lnTo>
                    <a:pt x="205019" y="105213"/>
                  </a:lnTo>
                  <a:close/>
                </a:path>
                <a:path w="292735" h="143509">
                  <a:moveTo>
                    <a:pt x="205918" y="105017"/>
                  </a:moveTo>
                  <a:lnTo>
                    <a:pt x="205088" y="105198"/>
                  </a:lnTo>
                  <a:lnTo>
                    <a:pt x="205511" y="105409"/>
                  </a:lnTo>
                  <a:lnTo>
                    <a:pt x="205836" y="105273"/>
                  </a:lnTo>
                  <a:lnTo>
                    <a:pt x="205918" y="105017"/>
                  </a:lnTo>
                  <a:close/>
                </a:path>
                <a:path w="292735" h="143509">
                  <a:moveTo>
                    <a:pt x="205900" y="105287"/>
                  </a:moveTo>
                  <a:lnTo>
                    <a:pt x="205765" y="105409"/>
                  </a:lnTo>
                  <a:lnTo>
                    <a:pt x="205897" y="105332"/>
                  </a:lnTo>
                  <a:close/>
                </a:path>
                <a:path w="292735" h="143509">
                  <a:moveTo>
                    <a:pt x="205897" y="105332"/>
                  </a:moveTo>
                  <a:lnTo>
                    <a:pt x="205765" y="105409"/>
                  </a:lnTo>
                  <a:lnTo>
                    <a:pt x="205897" y="105332"/>
                  </a:lnTo>
                  <a:close/>
                </a:path>
                <a:path w="292735" h="143509">
                  <a:moveTo>
                    <a:pt x="228879" y="104139"/>
                  </a:moveTo>
                  <a:lnTo>
                    <a:pt x="209956" y="104139"/>
                  </a:lnTo>
                  <a:lnTo>
                    <a:pt x="207377" y="105131"/>
                  </a:lnTo>
                  <a:lnTo>
                    <a:pt x="208305" y="105409"/>
                  </a:lnTo>
                  <a:lnTo>
                    <a:pt x="228942" y="105409"/>
                  </a:lnTo>
                  <a:lnTo>
                    <a:pt x="228879" y="104139"/>
                  </a:lnTo>
                  <a:close/>
                </a:path>
                <a:path w="292735" h="143509">
                  <a:moveTo>
                    <a:pt x="206087" y="105131"/>
                  </a:moveTo>
                  <a:lnTo>
                    <a:pt x="205906" y="105327"/>
                  </a:lnTo>
                  <a:lnTo>
                    <a:pt x="206087" y="105131"/>
                  </a:lnTo>
                  <a:close/>
                </a:path>
                <a:path w="292735" h="143509">
                  <a:moveTo>
                    <a:pt x="206044" y="105155"/>
                  </a:moveTo>
                  <a:lnTo>
                    <a:pt x="205915" y="105273"/>
                  </a:lnTo>
                  <a:lnTo>
                    <a:pt x="206044" y="105155"/>
                  </a:lnTo>
                  <a:close/>
                </a:path>
                <a:path w="292735" h="143509">
                  <a:moveTo>
                    <a:pt x="201882" y="104174"/>
                  </a:moveTo>
                  <a:lnTo>
                    <a:pt x="204959" y="105226"/>
                  </a:lnTo>
                  <a:lnTo>
                    <a:pt x="202907" y="104372"/>
                  </a:lnTo>
                  <a:lnTo>
                    <a:pt x="201882" y="104174"/>
                  </a:lnTo>
                  <a:close/>
                </a:path>
                <a:path w="292735" h="143509">
                  <a:moveTo>
                    <a:pt x="206081" y="104982"/>
                  </a:moveTo>
                  <a:lnTo>
                    <a:pt x="205923" y="105224"/>
                  </a:lnTo>
                  <a:lnTo>
                    <a:pt x="206081" y="104982"/>
                  </a:lnTo>
                  <a:close/>
                </a:path>
                <a:path w="292735" h="143509">
                  <a:moveTo>
                    <a:pt x="206283" y="105021"/>
                  </a:moveTo>
                  <a:lnTo>
                    <a:pt x="206113" y="105116"/>
                  </a:lnTo>
                  <a:lnTo>
                    <a:pt x="206263" y="105116"/>
                  </a:lnTo>
                  <a:close/>
                </a:path>
                <a:path w="292735" h="143509">
                  <a:moveTo>
                    <a:pt x="202924" y="104375"/>
                  </a:moveTo>
                  <a:lnTo>
                    <a:pt x="205019" y="105213"/>
                  </a:lnTo>
                  <a:lnTo>
                    <a:pt x="205807" y="105041"/>
                  </a:lnTo>
                  <a:lnTo>
                    <a:pt x="202924" y="104375"/>
                  </a:lnTo>
                  <a:close/>
                </a:path>
                <a:path w="292735" h="143509">
                  <a:moveTo>
                    <a:pt x="209956" y="104139"/>
                  </a:moveTo>
                  <a:lnTo>
                    <a:pt x="206733" y="104840"/>
                  </a:lnTo>
                  <a:lnTo>
                    <a:pt x="206391" y="105041"/>
                  </a:lnTo>
                  <a:lnTo>
                    <a:pt x="207204" y="105198"/>
                  </a:lnTo>
                  <a:lnTo>
                    <a:pt x="209956" y="104139"/>
                  </a:lnTo>
                  <a:close/>
                </a:path>
                <a:path w="292735" h="143509">
                  <a:moveTo>
                    <a:pt x="206208" y="105006"/>
                  </a:moveTo>
                  <a:close/>
                </a:path>
                <a:path w="292735" h="143509">
                  <a:moveTo>
                    <a:pt x="206733" y="104840"/>
                  </a:moveTo>
                  <a:lnTo>
                    <a:pt x="206519" y="104887"/>
                  </a:lnTo>
                  <a:lnTo>
                    <a:pt x="206391" y="105041"/>
                  </a:lnTo>
                  <a:lnTo>
                    <a:pt x="206733" y="104840"/>
                  </a:lnTo>
                  <a:close/>
                </a:path>
                <a:path w="292735" h="143509">
                  <a:moveTo>
                    <a:pt x="206519" y="104887"/>
                  </a:moveTo>
                  <a:lnTo>
                    <a:pt x="206284" y="104938"/>
                  </a:lnTo>
                  <a:lnTo>
                    <a:pt x="206519" y="104887"/>
                  </a:lnTo>
                  <a:close/>
                </a:path>
                <a:path w="292735" h="143509">
                  <a:moveTo>
                    <a:pt x="206146" y="101600"/>
                  </a:moveTo>
                  <a:lnTo>
                    <a:pt x="206078" y="102619"/>
                  </a:lnTo>
                  <a:lnTo>
                    <a:pt x="205967" y="104960"/>
                  </a:lnTo>
                  <a:lnTo>
                    <a:pt x="206094" y="104199"/>
                  </a:lnTo>
                  <a:lnTo>
                    <a:pt x="206146" y="101600"/>
                  </a:lnTo>
                  <a:close/>
                </a:path>
                <a:path w="292735" h="143509">
                  <a:moveTo>
                    <a:pt x="206061" y="102869"/>
                  </a:moveTo>
                  <a:lnTo>
                    <a:pt x="199161" y="102869"/>
                  </a:lnTo>
                  <a:lnTo>
                    <a:pt x="202925" y="104375"/>
                  </a:lnTo>
                  <a:lnTo>
                    <a:pt x="205922" y="104951"/>
                  </a:lnTo>
                  <a:lnTo>
                    <a:pt x="206061" y="102869"/>
                  </a:lnTo>
                  <a:close/>
                </a:path>
                <a:path w="292735" h="143509">
                  <a:moveTo>
                    <a:pt x="212164" y="99592"/>
                  </a:moveTo>
                  <a:lnTo>
                    <a:pt x="206284" y="104938"/>
                  </a:lnTo>
                  <a:lnTo>
                    <a:pt x="206519" y="104887"/>
                  </a:lnTo>
                  <a:lnTo>
                    <a:pt x="210083" y="102869"/>
                  </a:lnTo>
                  <a:lnTo>
                    <a:pt x="228815" y="102869"/>
                  </a:lnTo>
                  <a:lnTo>
                    <a:pt x="228794" y="100329"/>
                  </a:lnTo>
                  <a:lnTo>
                    <a:pt x="211607" y="100329"/>
                  </a:lnTo>
                  <a:lnTo>
                    <a:pt x="212164" y="99592"/>
                  </a:lnTo>
                  <a:close/>
                </a:path>
                <a:path w="292735" h="143509">
                  <a:moveTo>
                    <a:pt x="210083" y="102869"/>
                  </a:moveTo>
                  <a:lnTo>
                    <a:pt x="206519" y="104887"/>
                  </a:lnTo>
                  <a:lnTo>
                    <a:pt x="206733" y="104840"/>
                  </a:lnTo>
                  <a:lnTo>
                    <a:pt x="210083" y="102869"/>
                  </a:lnTo>
                  <a:close/>
                </a:path>
                <a:path w="292735" h="143509">
                  <a:moveTo>
                    <a:pt x="228815" y="102869"/>
                  </a:moveTo>
                  <a:lnTo>
                    <a:pt x="210083" y="102869"/>
                  </a:lnTo>
                  <a:lnTo>
                    <a:pt x="206733" y="104840"/>
                  </a:lnTo>
                  <a:lnTo>
                    <a:pt x="209956" y="104139"/>
                  </a:lnTo>
                  <a:lnTo>
                    <a:pt x="228879" y="104139"/>
                  </a:lnTo>
                  <a:lnTo>
                    <a:pt x="228815" y="102869"/>
                  </a:lnTo>
                  <a:close/>
                </a:path>
                <a:path w="292735" h="143509">
                  <a:moveTo>
                    <a:pt x="199161" y="102869"/>
                  </a:moveTo>
                  <a:lnTo>
                    <a:pt x="202308" y="104685"/>
                  </a:lnTo>
                  <a:lnTo>
                    <a:pt x="201881" y="104199"/>
                  </a:lnTo>
                  <a:lnTo>
                    <a:pt x="201701" y="104139"/>
                  </a:lnTo>
                  <a:lnTo>
                    <a:pt x="202336" y="104139"/>
                  </a:lnTo>
                  <a:lnTo>
                    <a:pt x="199161" y="102869"/>
                  </a:lnTo>
                  <a:close/>
                </a:path>
                <a:path w="292735" h="143509">
                  <a:moveTo>
                    <a:pt x="38162" y="104289"/>
                  </a:moveTo>
                  <a:lnTo>
                    <a:pt x="38535" y="104628"/>
                  </a:lnTo>
                  <a:lnTo>
                    <a:pt x="38464" y="104372"/>
                  </a:lnTo>
                  <a:lnTo>
                    <a:pt x="38162" y="104289"/>
                  </a:lnTo>
                  <a:close/>
                </a:path>
                <a:path w="292735" h="143509">
                  <a:moveTo>
                    <a:pt x="38204" y="103206"/>
                  </a:moveTo>
                  <a:lnTo>
                    <a:pt x="38488" y="104375"/>
                  </a:lnTo>
                  <a:lnTo>
                    <a:pt x="39236" y="104577"/>
                  </a:lnTo>
                  <a:lnTo>
                    <a:pt x="38318" y="103336"/>
                  </a:lnTo>
                  <a:lnTo>
                    <a:pt x="38204" y="103206"/>
                  </a:lnTo>
                  <a:close/>
                </a:path>
                <a:path w="292735" h="143509">
                  <a:moveTo>
                    <a:pt x="202336" y="104139"/>
                  </a:moveTo>
                  <a:lnTo>
                    <a:pt x="201828" y="104139"/>
                  </a:lnTo>
                  <a:lnTo>
                    <a:pt x="202924" y="104375"/>
                  </a:lnTo>
                  <a:lnTo>
                    <a:pt x="202336" y="104139"/>
                  </a:lnTo>
                  <a:close/>
                </a:path>
                <a:path w="292735" h="143509">
                  <a:moveTo>
                    <a:pt x="37777" y="102978"/>
                  </a:moveTo>
                  <a:lnTo>
                    <a:pt x="37769" y="103932"/>
                  </a:lnTo>
                  <a:lnTo>
                    <a:pt x="38170" y="104289"/>
                  </a:lnTo>
                  <a:lnTo>
                    <a:pt x="38475" y="104372"/>
                  </a:lnTo>
                  <a:lnTo>
                    <a:pt x="38234" y="103336"/>
                  </a:lnTo>
                  <a:lnTo>
                    <a:pt x="38136" y="103170"/>
                  </a:lnTo>
                  <a:lnTo>
                    <a:pt x="37777" y="102978"/>
                  </a:lnTo>
                  <a:close/>
                </a:path>
                <a:path w="292735" h="143509">
                  <a:moveTo>
                    <a:pt x="37750" y="103914"/>
                  </a:moveTo>
                  <a:lnTo>
                    <a:pt x="37845" y="104139"/>
                  </a:lnTo>
                  <a:lnTo>
                    <a:pt x="38159" y="104286"/>
                  </a:lnTo>
                  <a:lnTo>
                    <a:pt x="37750" y="103914"/>
                  </a:lnTo>
                  <a:close/>
                </a:path>
                <a:path w="292735" h="143509">
                  <a:moveTo>
                    <a:pt x="37845" y="104139"/>
                  </a:moveTo>
                  <a:lnTo>
                    <a:pt x="37617" y="104139"/>
                  </a:lnTo>
                  <a:lnTo>
                    <a:pt x="37878" y="104210"/>
                  </a:lnTo>
                  <a:close/>
                </a:path>
                <a:path w="292735" h="143509">
                  <a:moveTo>
                    <a:pt x="201701" y="104139"/>
                  </a:moveTo>
                  <a:lnTo>
                    <a:pt x="201881" y="104199"/>
                  </a:lnTo>
                  <a:lnTo>
                    <a:pt x="201701" y="104139"/>
                  </a:lnTo>
                  <a:close/>
                </a:path>
                <a:path w="292735" h="143509">
                  <a:moveTo>
                    <a:pt x="201828" y="104139"/>
                  </a:moveTo>
                  <a:close/>
                </a:path>
                <a:path w="292735" h="143509">
                  <a:moveTo>
                    <a:pt x="37750" y="103932"/>
                  </a:moveTo>
                  <a:lnTo>
                    <a:pt x="37744" y="104139"/>
                  </a:lnTo>
                  <a:lnTo>
                    <a:pt x="37750" y="103932"/>
                  </a:lnTo>
                  <a:close/>
                </a:path>
                <a:path w="292735" h="143509">
                  <a:moveTo>
                    <a:pt x="206527" y="101600"/>
                  </a:moveTo>
                  <a:lnTo>
                    <a:pt x="206146" y="101600"/>
                  </a:lnTo>
                  <a:lnTo>
                    <a:pt x="206104" y="104139"/>
                  </a:lnTo>
                  <a:lnTo>
                    <a:pt x="206527" y="101600"/>
                  </a:lnTo>
                  <a:close/>
                </a:path>
                <a:path w="292735" h="143509">
                  <a:moveTo>
                    <a:pt x="266852" y="101600"/>
                  </a:moveTo>
                  <a:lnTo>
                    <a:pt x="267233" y="104139"/>
                  </a:lnTo>
                  <a:lnTo>
                    <a:pt x="267138" y="102869"/>
                  </a:lnTo>
                  <a:lnTo>
                    <a:pt x="266852" y="101600"/>
                  </a:lnTo>
                  <a:close/>
                </a:path>
                <a:path w="292735" h="143509">
                  <a:moveTo>
                    <a:pt x="267209" y="103187"/>
                  </a:moveTo>
                  <a:lnTo>
                    <a:pt x="267233" y="104139"/>
                  </a:lnTo>
                  <a:lnTo>
                    <a:pt x="267423" y="104139"/>
                  </a:lnTo>
                  <a:lnTo>
                    <a:pt x="267209" y="103187"/>
                  </a:lnTo>
                  <a:close/>
                </a:path>
                <a:path w="292735" h="143509">
                  <a:moveTo>
                    <a:pt x="37619" y="102893"/>
                  </a:moveTo>
                  <a:lnTo>
                    <a:pt x="37750" y="103914"/>
                  </a:lnTo>
                  <a:lnTo>
                    <a:pt x="37777" y="102978"/>
                  </a:lnTo>
                  <a:lnTo>
                    <a:pt x="37619" y="102893"/>
                  </a:lnTo>
                  <a:close/>
                </a:path>
                <a:path w="292735" h="143509">
                  <a:moveTo>
                    <a:pt x="35204" y="101600"/>
                  </a:moveTo>
                  <a:lnTo>
                    <a:pt x="37718" y="103886"/>
                  </a:lnTo>
                  <a:lnTo>
                    <a:pt x="37159" y="102647"/>
                  </a:lnTo>
                  <a:lnTo>
                    <a:pt x="35204" y="101600"/>
                  </a:lnTo>
                  <a:close/>
                </a:path>
                <a:path w="292735" h="143509">
                  <a:moveTo>
                    <a:pt x="37159" y="102647"/>
                  </a:moveTo>
                  <a:lnTo>
                    <a:pt x="37716" y="103857"/>
                  </a:lnTo>
                  <a:lnTo>
                    <a:pt x="37619" y="102893"/>
                  </a:lnTo>
                  <a:lnTo>
                    <a:pt x="37159" y="102647"/>
                  </a:lnTo>
                  <a:close/>
                </a:path>
                <a:path w="292735" h="143509">
                  <a:moveTo>
                    <a:pt x="68986" y="99059"/>
                  </a:moveTo>
                  <a:lnTo>
                    <a:pt x="62486" y="103336"/>
                  </a:lnTo>
                  <a:lnTo>
                    <a:pt x="63652" y="102869"/>
                  </a:lnTo>
                  <a:lnTo>
                    <a:pt x="117195" y="102869"/>
                  </a:lnTo>
                  <a:lnTo>
                    <a:pt x="118440" y="101600"/>
                  </a:lnTo>
                  <a:lnTo>
                    <a:pt x="66319" y="101600"/>
                  </a:lnTo>
                  <a:lnTo>
                    <a:pt x="68986" y="99059"/>
                  </a:lnTo>
                  <a:close/>
                </a:path>
                <a:path w="292735" h="143509">
                  <a:moveTo>
                    <a:pt x="37787" y="102619"/>
                  </a:moveTo>
                  <a:lnTo>
                    <a:pt x="37777" y="102978"/>
                  </a:lnTo>
                  <a:lnTo>
                    <a:pt x="38204" y="103206"/>
                  </a:lnTo>
                  <a:lnTo>
                    <a:pt x="37787" y="102619"/>
                  </a:lnTo>
                  <a:close/>
                </a:path>
                <a:path w="292735" h="143509">
                  <a:moveTo>
                    <a:pt x="267137" y="100286"/>
                  </a:moveTo>
                  <a:lnTo>
                    <a:pt x="266979" y="101600"/>
                  </a:lnTo>
                  <a:lnTo>
                    <a:pt x="267209" y="103187"/>
                  </a:lnTo>
                  <a:lnTo>
                    <a:pt x="267137" y="100286"/>
                  </a:lnTo>
                  <a:close/>
                </a:path>
                <a:path w="292735" h="143509">
                  <a:moveTo>
                    <a:pt x="37818" y="101553"/>
                  </a:moveTo>
                  <a:lnTo>
                    <a:pt x="37808" y="102647"/>
                  </a:lnTo>
                  <a:lnTo>
                    <a:pt x="38195" y="103170"/>
                  </a:lnTo>
                  <a:lnTo>
                    <a:pt x="37818" y="101553"/>
                  </a:lnTo>
                  <a:close/>
                </a:path>
                <a:path w="292735" h="143509">
                  <a:moveTo>
                    <a:pt x="37561" y="102314"/>
                  </a:moveTo>
                  <a:lnTo>
                    <a:pt x="37619" y="102893"/>
                  </a:lnTo>
                  <a:lnTo>
                    <a:pt x="37777" y="102978"/>
                  </a:lnTo>
                  <a:lnTo>
                    <a:pt x="37787" y="102619"/>
                  </a:lnTo>
                  <a:lnTo>
                    <a:pt x="37561" y="102314"/>
                  </a:lnTo>
                  <a:close/>
                </a:path>
                <a:path w="292735" h="143509">
                  <a:moveTo>
                    <a:pt x="36093" y="100329"/>
                  </a:moveTo>
                  <a:lnTo>
                    <a:pt x="37159" y="102647"/>
                  </a:lnTo>
                  <a:lnTo>
                    <a:pt x="37619" y="102893"/>
                  </a:lnTo>
                  <a:lnTo>
                    <a:pt x="37561" y="102314"/>
                  </a:lnTo>
                  <a:lnTo>
                    <a:pt x="36093" y="100329"/>
                  </a:lnTo>
                  <a:close/>
                </a:path>
                <a:path w="292735" h="143509">
                  <a:moveTo>
                    <a:pt x="36677" y="101600"/>
                  </a:moveTo>
                  <a:lnTo>
                    <a:pt x="35204" y="101600"/>
                  </a:lnTo>
                  <a:lnTo>
                    <a:pt x="37159" y="102647"/>
                  </a:lnTo>
                  <a:lnTo>
                    <a:pt x="36677" y="101600"/>
                  </a:lnTo>
                  <a:close/>
                </a:path>
                <a:path w="292735" h="143509">
                  <a:moveTo>
                    <a:pt x="37236" y="99059"/>
                  </a:moveTo>
                  <a:lnTo>
                    <a:pt x="37561" y="102314"/>
                  </a:lnTo>
                  <a:lnTo>
                    <a:pt x="37787" y="102619"/>
                  </a:lnTo>
                  <a:lnTo>
                    <a:pt x="37818" y="101553"/>
                  </a:lnTo>
                  <a:lnTo>
                    <a:pt x="37236" y="99059"/>
                  </a:lnTo>
                  <a:close/>
                </a:path>
                <a:path w="292735" h="143509">
                  <a:moveTo>
                    <a:pt x="37363" y="100329"/>
                  </a:moveTo>
                  <a:lnTo>
                    <a:pt x="36093" y="100329"/>
                  </a:lnTo>
                  <a:lnTo>
                    <a:pt x="37561" y="102314"/>
                  </a:lnTo>
                  <a:lnTo>
                    <a:pt x="37363" y="100329"/>
                  </a:lnTo>
                  <a:close/>
                </a:path>
                <a:path w="292735" h="143509">
                  <a:moveTo>
                    <a:pt x="186842" y="26669"/>
                  </a:moveTo>
                  <a:lnTo>
                    <a:pt x="173126" y="26669"/>
                  </a:lnTo>
                  <a:lnTo>
                    <a:pt x="160680" y="27939"/>
                  </a:lnTo>
                  <a:lnTo>
                    <a:pt x="157759" y="29209"/>
                  </a:lnTo>
                  <a:lnTo>
                    <a:pt x="146329" y="33019"/>
                  </a:lnTo>
                  <a:lnTo>
                    <a:pt x="143281" y="34289"/>
                  </a:lnTo>
                  <a:lnTo>
                    <a:pt x="130327" y="41909"/>
                  </a:lnTo>
                  <a:lnTo>
                    <a:pt x="128041" y="43179"/>
                  </a:lnTo>
                  <a:lnTo>
                    <a:pt x="115214" y="53339"/>
                  </a:lnTo>
                  <a:lnTo>
                    <a:pt x="113817" y="54609"/>
                  </a:lnTo>
                  <a:lnTo>
                    <a:pt x="100990" y="66039"/>
                  </a:lnTo>
                  <a:lnTo>
                    <a:pt x="87528" y="80009"/>
                  </a:lnTo>
                  <a:lnTo>
                    <a:pt x="76352" y="91439"/>
                  </a:lnTo>
                  <a:lnTo>
                    <a:pt x="77114" y="91439"/>
                  </a:lnTo>
                  <a:lnTo>
                    <a:pt x="66319" y="101600"/>
                  </a:lnTo>
                  <a:lnTo>
                    <a:pt x="118440" y="101600"/>
                  </a:lnTo>
                  <a:lnTo>
                    <a:pt x="127152" y="92709"/>
                  </a:lnTo>
                  <a:lnTo>
                    <a:pt x="127927" y="92709"/>
                  </a:lnTo>
                  <a:lnTo>
                    <a:pt x="138188" y="82550"/>
                  </a:lnTo>
                  <a:lnTo>
                    <a:pt x="139471" y="81279"/>
                  </a:lnTo>
                  <a:lnTo>
                    <a:pt x="139661" y="81279"/>
                  </a:lnTo>
                  <a:lnTo>
                    <a:pt x="150774" y="72389"/>
                  </a:lnTo>
                  <a:lnTo>
                    <a:pt x="152848" y="72389"/>
                  </a:lnTo>
                  <a:lnTo>
                    <a:pt x="159389" y="68579"/>
                  </a:lnTo>
                  <a:lnTo>
                    <a:pt x="158521" y="68579"/>
                  </a:lnTo>
                  <a:lnTo>
                    <a:pt x="161569" y="67309"/>
                  </a:lnTo>
                  <a:lnTo>
                    <a:pt x="162331" y="67309"/>
                  </a:lnTo>
                  <a:lnTo>
                    <a:pt x="169951" y="64769"/>
                  </a:lnTo>
                  <a:lnTo>
                    <a:pt x="167030" y="64769"/>
                  </a:lnTo>
                  <a:lnTo>
                    <a:pt x="173706" y="64088"/>
                  </a:lnTo>
                  <a:lnTo>
                    <a:pt x="173725" y="60959"/>
                  </a:lnTo>
                  <a:lnTo>
                    <a:pt x="173363" y="57791"/>
                  </a:lnTo>
                  <a:lnTo>
                    <a:pt x="172999" y="57150"/>
                  </a:lnTo>
                  <a:lnTo>
                    <a:pt x="173289" y="57150"/>
                  </a:lnTo>
                  <a:lnTo>
                    <a:pt x="172999" y="54609"/>
                  </a:lnTo>
                  <a:lnTo>
                    <a:pt x="211438" y="54609"/>
                  </a:lnTo>
                  <a:lnTo>
                    <a:pt x="210591" y="49529"/>
                  </a:lnTo>
                  <a:lnTo>
                    <a:pt x="208686" y="43179"/>
                  </a:lnTo>
                  <a:lnTo>
                    <a:pt x="206273" y="39369"/>
                  </a:lnTo>
                  <a:lnTo>
                    <a:pt x="198780" y="31750"/>
                  </a:lnTo>
                  <a:lnTo>
                    <a:pt x="194335" y="29209"/>
                  </a:lnTo>
                  <a:lnTo>
                    <a:pt x="186842" y="26669"/>
                  </a:lnTo>
                  <a:close/>
                </a:path>
                <a:path w="292735" h="143509">
                  <a:moveTo>
                    <a:pt x="264820" y="99059"/>
                  </a:moveTo>
                  <a:lnTo>
                    <a:pt x="265622" y="100985"/>
                  </a:lnTo>
                  <a:lnTo>
                    <a:pt x="266344" y="101600"/>
                  </a:lnTo>
                  <a:lnTo>
                    <a:pt x="264820" y="99059"/>
                  </a:lnTo>
                  <a:close/>
                </a:path>
                <a:path w="292735" h="143509">
                  <a:moveTo>
                    <a:pt x="264947" y="99059"/>
                  </a:moveTo>
                  <a:lnTo>
                    <a:pt x="266344" y="101600"/>
                  </a:lnTo>
                  <a:lnTo>
                    <a:pt x="266979" y="101600"/>
                  </a:lnTo>
                  <a:lnTo>
                    <a:pt x="267082" y="99534"/>
                  </a:lnTo>
                  <a:lnTo>
                    <a:pt x="264947" y="99059"/>
                  </a:lnTo>
                  <a:close/>
                </a:path>
                <a:path w="292735" h="143509">
                  <a:moveTo>
                    <a:pt x="267082" y="99534"/>
                  </a:moveTo>
                  <a:lnTo>
                    <a:pt x="266979" y="101600"/>
                  </a:lnTo>
                  <a:lnTo>
                    <a:pt x="267053" y="100985"/>
                  </a:lnTo>
                  <a:lnTo>
                    <a:pt x="267082" y="99534"/>
                  </a:lnTo>
                  <a:close/>
                </a:path>
                <a:path w="292735" h="143509">
                  <a:moveTo>
                    <a:pt x="278155" y="100329"/>
                  </a:moveTo>
                  <a:lnTo>
                    <a:pt x="270789" y="100329"/>
                  </a:lnTo>
                  <a:lnTo>
                    <a:pt x="273329" y="101600"/>
                  </a:lnTo>
                  <a:lnTo>
                    <a:pt x="278931" y="101600"/>
                  </a:lnTo>
                  <a:lnTo>
                    <a:pt x="278155" y="100329"/>
                  </a:lnTo>
                  <a:close/>
                </a:path>
                <a:path w="292735" h="143509">
                  <a:moveTo>
                    <a:pt x="37952" y="96873"/>
                  </a:moveTo>
                  <a:lnTo>
                    <a:pt x="37490" y="99059"/>
                  </a:lnTo>
                  <a:lnTo>
                    <a:pt x="37236" y="99059"/>
                  </a:lnTo>
                  <a:lnTo>
                    <a:pt x="37818" y="101553"/>
                  </a:lnTo>
                  <a:lnTo>
                    <a:pt x="37952" y="96873"/>
                  </a:lnTo>
                  <a:close/>
                </a:path>
                <a:path w="292735" h="143509">
                  <a:moveTo>
                    <a:pt x="260375" y="96519"/>
                  </a:moveTo>
                  <a:lnTo>
                    <a:pt x="265622" y="100985"/>
                  </a:lnTo>
                  <a:lnTo>
                    <a:pt x="264820" y="99059"/>
                  </a:lnTo>
                  <a:lnTo>
                    <a:pt x="266344" y="99059"/>
                  </a:lnTo>
                  <a:lnTo>
                    <a:pt x="264058" y="97789"/>
                  </a:lnTo>
                  <a:lnTo>
                    <a:pt x="263169" y="97789"/>
                  </a:lnTo>
                  <a:lnTo>
                    <a:pt x="260375" y="96519"/>
                  </a:lnTo>
                  <a:close/>
                </a:path>
                <a:path w="292735" h="143509">
                  <a:moveTo>
                    <a:pt x="214147" y="97789"/>
                  </a:moveTo>
                  <a:lnTo>
                    <a:pt x="212164" y="99592"/>
                  </a:lnTo>
                  <a:lnTo>
                    <a:pt x="211607" y="100329"/>
                  </a:lnTo>
                  <a:lnTo>
                    <a:pt x="214147" y="97789"/>
                  </a:lnTo>
                  <a:close/>
                </a:path>
                <a:path w="292735" h="143509">
                  <a:moveTo>
                    <a:pt x="228879" y="97789"/>
                  </a:moveTo>
                  <a:lnTo>
                    <a:pt x="214147" y="97789"/>
                  </a:lnTo>
                  <a:lnTo>
                    <a:pt x="211607" y="100329"/>
                  </a:lnTo>
                  <a:lnTo>
                    <a:pt x="228794" y="100329"/>
                  </a:lnTo>
                  <a:lnTo>
                    <a:pt x="228879" y="97789"/>
                  </a:lnTo>
                  <a:close/>
                </a:path>
                <a:path w="292735" h="143509">
                  <a:moveTo>
                    <a:pt x="229895" y="88900"/>
                  </a:moveTo>
                  <a:lnTo>
                    <a:pt x="220243" y="88900"/>
                  </a:lnTo>
                  <a:lnTo>
                    <a:pt x="219354" y="90169"/>
                  </a:lnTo>
                  <a:lnTo>
                    <a:pt x="212164" y="99592"/>
                  </a:lnTo>
                  <a:lnTo>
                    <a:pt x="214147" y="97789"/>
                  </a:lnTo>
                  <a:lnTo>
                    <a:pt x="228879" y="97789"/>
                  </a:lnTo>
                  <a:lnTo>
                    <a:pt x="229514" y="91439"/>
                  </a:lnTo>
                  <a:lnTo>
                    <a:pt x="229895" y="88900"/>
                  </a:lnTo>
                  <a:close/>
                </a:path>
                <a:path w="292735" h="143509">
                  <a:moveTo>
                    <a:pt x="267487" y="96519"/>
                  </a:moveTo>
                  <a:lnTo>
                    <a:pt x="261772" y="96519"/>
                  </a:lnTo>
                  <a:lnTo>
                    <a:pt x="266344" y="99059"/>
                  </a:lnTo>
                  <a:lnTo>
                    <a:pt x="267106" y="99059"/>
                  </a:lnTo>
                  <a:lnTo>
                    <a:pt x="267223" y="99565"/>
                  </a:lnTo>
                  <a:lnTo>
                    <a:pt x="267436" y="97789"/>
                  </a:lnTo>
                  <a:lnTo>
                    <a:pt x="267233" y="97789"/>
                  </a:lnTo>
                  <a:lnTo>
                    <a:pt x="267487" y="96519"/>
                  </a:lnTo>
                  <a:close/>
                </a:path>
                <a:path w="292735" h="143509">
                  <a:moveTo>
                    <a:pt x="267106" y="99059"/>
                  </a:moveTo>
                  <a:lnTo>
                    <a:pt x="264947" y="99059"/>
                  </a:lnTo>
                  <a:lnTo>
                    <a:pt x="267082" y="99534"/>
                  </a:lnTo>
                  <a:lnTo>
                    <a:pt x="267106" y="99059"/>
                  </a:lnTo>
                  <a:close/>
                </a:path>
                <a:path w="292735" h="143509">
                  <a:moveTo>
                    <a:pt x="37998" y="95250"/>
                  </a:moveTo>
                  <a:lnTo>
                    <a:pt x="37490" y="99059"/>
                  </a:lnTo>
                  <a:lnTo>
                    <a:pt x="37952" y="96873"/>
                  </a:lnTo>
                  <a:lnTo>
                    <a:pt x="37998" y="95250"/>
                  </a:lnTo>
                  <a:close/>
                </a:path>
                <a:path w="292735" h="143509">
                  <a:moveTo>
                    <a:pt x="207162" y="97789"/>
                  </a:moveTo>
                  <a:lnTo>
                    <a:pt x="206908" y="99059"/>
                  </a:lnTo>
                  <a:lnTo>
                    <a:pt x="207043" y="98504"/>
                  </a:lnTo>
                  <a:lnTo>
                    <a:pt x="207162" y="97789"/>
                  </a:lnTo>
                  <a:close/>
                </a:path>
                <a:path w="292735" h="143509">
                  <a:moveTo>
                    <a:pt x="207043" y="98504"/>
                  </a:moveTo>
                  <a:lnTo>
                    <a:pt x="206908" y="99059"/>
                  </a:lnTo>
                  <a:lnTo>
                    <a:pt x="207043" y="98504"/>
                  </a:lnTo>
                  <a:close/>
                </a:path>
                <a:path w="292735" h="143509">
                  <a:moveTo>
                    <a:pt x="207216" y="97789"/>
                  </a:moveTo>
                  <a:lnTo>
                    <a:pt x="207043" y="98504"/>
                  </a:lnTo>
                  <a:lnTo>
                    <a:pt x="207216" y="97789"/>
                  </a:lnTo>
                  <a:close/>
                </a:path>
                <a:path w="292735" h="143509">
                  <a:moveTo>
                    <a:pt x="261772" y="96519"/>
                  </a:moveTo>
                  <a:lnTo>
                    <a:pt x="260375" y="96519"/>
                  </a:lnTo>
                  <a:lnTo>
                    <a:pt x="263169" y="97789"/>
                  </a:lnTo>
                  <a:lnTo>
                    <a:pt x="261772" y="96519"/>
                  </a:lnTo>
                  <a:close/>
                </a:path>
                <a:path w="292735" h="143509">
                  <a:moveTo>
                    <a:pt x="261772" y="96519"/>
                  </a:moveTo>
                  <a:lnTo>
                    <a:pt x="263169" y="97789"/>
                  </a:lnTo>
                  <a:lnTo>
                    <a:pt x="264058" y="97789"/>
                  </a:lnTo>
                  <a:lnTo>
                    <a:pt x="261772" y="96519"/>
                  </a:lnTo>
                  <a:close/>
                </a:path>
                <a:path w="292735" h="143509">
                  <a:moveTo>
                    <a:pt x="267741" y="95250"/>
                  </a:moveTo>
                  <a:lnTo>
                    <a:pt x="267233" y="97789"/>
                  </a:lnTo>
                  <a:lnTo>
                    <a:pt x="267624" y="96226"/>
                  </a:lnTo>
                  <a:lnTo>
                    <a:pt x="267741" y="95250"/>
                  </a:lnTo>
                  <a:close/>
                </a:path>
                <a:path w="292735" h="143509">
                  <a:moveTo>
                    <a:pt x="267624" y="96226"/>
                  </a:moveTo>
                  <a:lnTo>
                    <a:pt x="267233" y="97789"/>
                  </a:lnTo>
                  <a:lnTo>
                    <a:pt x="267436" y="97789"/>
                  </a:lnTo>
                  <a:lnTo>
                    <a:pt x="267624" y="96226"/>
                  </a:lnTo>
                  <a:close/>
                </a:path>
                <a:path w="292735" h="143509">
                  <a:moveTo>
                    <a:pt x="38294" y="95250"/>
                  </a:moveTo>
                  <a:lnTo>
                    <a:pt x="37998" y="95250"/>
                  </a:lnTo>
                  <a:lnTo>
                    <a:pt x="37952" y="96873"/>
                  </a:lnTo>
                  <a:lnTo>
                    <a:pt x="38294" y="95250"/>
                  </a:lnTo>
                  <a:close/>
                </a:path>
                <a:path w="292735" h="143509">
                  <a:moveTo>
                    <a:pt x="267868" y="95250"/>
                  </a:moveTo>
                  <a:lnTo>
                    <a:pt x="267624" y="96226"/>
                  </a:lnTo>
                  <a:lnTo>
                    <a:pt x="267868" y="95250"/>
                  </a:lnTo>
                  <a:close/>
                </a:path>
                <a:path w="292735" h="143509">
                  <a:moveTo>
                    <a:pt x="127927" y="92709"/>
                  </a:moveTo>
                  <a:lnTo>
                    <a:pt x="127152" y="92709"/>
                  </a:lnTo>
                  <a:lnTo>
                    <a:pt x="126644" y="93979"/>
                  </a:lnTo>
                  <a:lnTo>
                    <a:pt x="127927" y="92709"/>
                  </a:lnTo>
                  <a:close/>
                </a:path>
                <a:path w="292735" h="143509">
                  <a:moveTo>
                    <a:pt x="39903" y="87629"/>
                  </a:moveTo>
                  <a:lnTo>
                    <a:pt x="39014" y="91439"/>
                  </a:lnTo>
                  <a:lnTo>
                    <a:pt x="39199" y="90963"/>
                  </a:lnTo>
                  <a:lnTo>
                    <a:pt x="39903" y="87629"/>
                  </a:lnTo>
                  <a:close/>
                </a:path>
                <a:path w="292735" h="143509">
                  <a:moveTo>
                    <a:pt x="39199" y="90963"/>
                  </a:moveTo>
                  <a:lnTo>
                    <a:pt x="39014" y="91439"/>
                  </a:lnTo>
                  <a:lnTo>
                    <a:pt x="39199" y="90963"/>
                  </a:lnTo>
                  <a:close/>
                </a:path>
                <a:path w="292735" h="143509">
                  <a:moveTo>
                    <a:pt x="269138" y="90169"/>
                  </a:moveTo>
                  <a:lnTo>
                    <a:pt x="268503" y="91439"/>
                  </a:lnTo>
                  <a:lnTo>
                    <a:pt x="268820" y="91439"/>
                  </a:lnTo>
                  <a:lnTo>
                    <a:pt x="269138" y="90169"/>
                  </a:lnTo>
                  <a:close/>
                </a:path>
                <a:path w="292735" h="143509">
                  <a:moveTo>
                    <a:pt x="40496" y="87629"/>
                  </a:moveTo>
                  <a:lnTo>
                    <a:pt x="39903" y="87629"/>
                  </a:lnTo>
                  <a:lnTo>
                    <a:pt x="39199" y="90963"/>
                  </a:lnTo>
                  <a:lnTo>
                    <a:pt x="40496" y="87629"/>
                  </a:lnTo>
                  <a:close/>
                </a:path>
                <a:path w="292735" h="143509">
                  <a:moveTo>
                    <a:pt x="219533" y="89840"/>
                  </a:moveTo>
                  <a:lnTo>
                    <a:pt x="219283" y="90169"/>
                  </a:lnTo>
                  <a:lnTo>
                    <a:pt x="219533" y="89840"/>
                  </a:lnTo>
                  <a:close/>
                </a:path>
                <a:path w="292735" h="143509">
                  <a:moveTo>
                    <a:pt x="220243" y="88900"/>
                  </a:moveTo>
                  <a:lnTo>
                    <a:pt x="219533" y="89840"/>
                  </a:lnTo>
                  <a:lnTo>
                    <a:pt x="219354" y="90169"/>
                  </a:lnTo>
                  <a:lnTo>
                    <a:pt x="220243" y="88900"/>
                  </a:lnTo>
                  <a:close/>
                </a:path>
                <a:path w="292735" h="143509">
                  <a:moveTo>
                    <a:pt x="248564" y="44450"/>
                  </a:moveTo>
                  <a:lnTo>
                    <a:pt x="244754" y="44450"/>
                  </a:lnTo>
                  <a:lnTo>
                    <a:pt x="236499" y="59689"/>
                  </a:lnTo>
                  <a:lnTo>
                    <a:pt x="227482" y="74929"/>
                  </a:lnTo>
                  <a:lnTo>
                    <a:pt x="219533" y="89840"/>
                  </a:lnTo>
                  <a:lnTo>
                    <a:pt x="220243" y="88900"/>
                  </a:lnTo>
                  <a:lnTo>
                    <a:pt x="229895" y="88900"/>
                  </a:lnTo>
                  <a:lnTo>
                    <a:pt x="231927" y="80009"/>
                  </a:lnTo>
                  <a:lnTo>
                    <a:pt x="232562" y="78739"/>
                  </a:lnTo>
                  <a:lnTo>
                    <a:pt x="236118" y="68579"/>
                  </a:lnTo>
                  <a:lnTo>
                    <a:pt x="242341" y="55879"/>
                  </a:lnTo>
                  <a:lnTo>
                    <a:pt x="242595" y="54609"/>
                  </a:lnTo>
                  <a:lnTo>
                    <a:pt x="248564" y="44450"/>
                  </a:lnTo>
                  <a:close/>
                </a:path>
                <a:path w="292735" h="143509">
                  <a:moveTo>
                    <a:pt x="272059" y="82550"/>
                  </a:moveTo>
                  <a:lnTo>
                    <a:pt x="271297" y="83819"/>
                  </a:lnTo>
                  <a:lnTo>
                    <a:pt x="271551" y="83819"/>
                  </a:lnTo>
                  <a:lnTo>
                    <a:pt x="272059" y="82550"/>
                  </a:lnTo>
                  <a:close/>
                </a:path>
                <a:path w="292735" h="143509">
                  <a:moveTo>
                    <a:pt x="43459" y="80009"/>
                  </a:moveTo>
                  <a:lnTo>
                    <a:pt x="42316" y="82550"/>
                  </a:lnTo>
                  <a:lnTo>
                    <a:pt x="42846" y="81586"/>
                  </a:lnTo>
                  <a:lnTo>
                    <a:pt x="43459" y="80009"/>
                  </a:lnTo>
                  <a:close/>
                </a:path>
                <a:path w="292735" h="143509">
                  <a:moveTo>
                    <a:pt x="42846" y="81586"/>
                  </a:moveTo>
                  <a:lnTo>
                    <a:pt x="42316" y="82550"/>
                  </a:lnTo>
                  <a:lnTo>
                    <a:pt x="42471" y="82550"/>
                  </a:lnTo>
                  <a:lnTo>
                    <a:pt x="42846" y="81586"/>
                  </a:lnTo>
                  <a:close/>
                </a:path>
                <a:path w="292735" h="143509">
                  <a:moveTo>
                    <a:pt x="139471" y="81279"/>
                  </a:moveTo>
                  <a:lnTo>
                    <a:pt x="138074" y="82550"/>
                  </a:lnTo>
                  <a:lnTo>
                    <a:pt x="138669" y="82073"/>
                  </a:lnTo>
                  <a:lnTo>
                    <a:pt x="139471" y="81279"/>
                  </a:lnTo>
                  <a:close/>
                </a:path>
                <a:path w="292735" h="143509">
                  <a:moveTo>
                    <a:pt x="138669" y="82073"/>
                  </a:moveTo>
                  <a:lnTo>
                    <a:pt x="138074" y="82550"/>
                  </a:lnTo>
                  <a:lnTo>
                    <a:pt x="138669" y="82073"/>
                  </a:lnTo>
                  <a:close/>
                </a:path>
                <a:path w="292735" h="143509">
                  <a:moveTo>
                    <a:pt x="173059" y="74022"/>
                  </a:moveTo>
                  <a:lnTo>
                    <a:pt x="171475" y="82550"/>
                  </a:lnTo>
                  <a:lnTo>
                    <a:pt x="210591" y="82550"/>
                  </a:lnTo>
                  <a:lnTo>
                    <a:pt x="211099" y="80009"/>
                  </a:lnTo>
                  <a:lnTo>
                    <a:pt x="211425" y="76200"/>
                  </a:lnTo>
                  <a:lnTo>
                    <a:pt x="172872" y="76200"/>
                  </a:lnTo>
                  <a:lnTo>
                    <a:pt x="173059" y="74022"/>
                  </a:lnTo>
                  <a:close/>
                </a:path>
                <a:path w="292735" h="143509">
                  <a:moveTo>
                    <a:pt x="139661" y="81279"/>
                  </a:moveTo>
                  <a:lnTo>
                    <a:pt x="139471" y="81279"/>
                  </a:lnTo>
                  <a:lnTo>
                    <a:pt x="138669" y="82073"/>
                  </a:lnTo>
                  <a:lnTo>
                    <a:pt x="139661" y="81279"/>
                  </a:lnTo>
                  <a:close/>
                </a:path>
                <a:path w="292735" h="143509">
                  <a:moveTo>
                    <a:pt x="43713" y="80009"/>
                  </a:moveTo>
                  <a:lnTo>
                    <a:pt x="43459" y="80009"/>
                  </a:lnTo>
                  <a:lnTo>
                    <a:pt x="42846" y="81586"/>
                  </a:lnTo>
                  <a:lnTo>
                    <a:pt x="43713" y="80009"/>
                  </a:lnTo>
                  <a:close/>
                </a:path>
                <a:path w="292735" h="143509">
                  <a:moveTo>
                    <a:pt x="173126" y="73659"/>
                  </a:moveTo>
                  <a:lnTo>
                    <a:pt x="173059" y="74022"/>
                  </a:lnTo>
                  <a:lnTo>
                    <a:pt x="172872" y="76200"/>
                  </a:lnTo>
                  <a:lnTo>
                    <a:pt x="173126" y="73659"/>
                  </a:lnTo>
                  <a:close/>
                </a:path>
                <a:path w="292735" h="143509">
                  <a:moveTo>
                    <a:pt x="211643" y="73659"/>
                  </a:moveTo>
                  <a:lnTo>
                    <a:pt x="173126" y="73659"/>
                  </a:lnTo>
                  <a:lnTo>
                    <a:pt x="172872" y="76200"/>
                  </a:lnTo>
                  <a:lnTo>
                    <a:pt x="211425" y="76200"/>
                  </a:lnTo>
                  <a:lnTo>
                    <a:pt x="211643" y="73659"/>
                  </a:lnTo>
                  <a:close/>
                </a:path>
                <a:path w="292735" h="143509">
                  <a:moveTo>
                    <a:pt x="152848" y="72389"/>
                  </a:moveTo>
                  <a:lnTo>
                    <a:pt x="150774" y="72389"/>
                  </a:lnTo>
                  <a:lnTo>
                    <a:pt x="148488" y="74929"/>
                  </a:lnTo>
                  <a:lnTo>
                    <a:pt x="152848" y="72389"/>
                  </a:lnTo>
                  <a:close/>
                </a:path>
                <a:path w="292735" h="143509">
                  <a:moveTo>
                    <a:pt x="173634" y="67309"/>
                  </a:moveTo>
                  <a:lnTo>
                    <a:pt x="173059" y="74022"/>
                  </a:lnTo>
                  <a:lnTo>
                    <a:pt x="173126" y="73659"/>
                  </a:lnTo>
                  <a:lnTo>
                    <a:pt x="211643" y="73659"/>
                  </a:lnTo>
                  <a:lnTo>
                    <a:pt x="211988" y="69850"/>
                  </a:lnTo>
                  <a:lnTo>
                    <a:pt x="173634" y="69850"/>
                  </a:lnTo>
                  <a:lnTo>
                    <a:pt x="173634" y="67309"/>
                  </a:lnTo>
                  <a:close/>
                </a:path>
                <a:path w="292735" h="143509">
                  <a:moveTo>
                    <a:pt x="86040" y="58419"/>
                  </a:moveTo>
                  <a:lnTo>
                    <a:pt x="57678" y="58426"/>
                  </a:lnTo>
                  <a:lnTo>
                    <a:pt x="53258" y="64242"/>
                  </a:lnTo>
                  <a:lnTo>
                    <a:pt x="53111" y="64769"/>
                  </a:lnTo>
                  <a:lnTo>
                    <a:pt x="66065" y="69850"/>
                  </a:lnTo>
                  <a:lnTo>
                    <a:pt x="79400" y="73659"/>
                  </a:lnTo>
                  <a:lnTo>
                    <a:pt x="86040" y="58419"/>
                  </a:lnTo>
                  <a:close/>
                </a:path>
                <a:path w="292735" h="143509">
                  <a:moveTo>
                    <a:pt x="276985" y="72389"/>
                  </a:moveTo>
                  <a:lnTo>
                    <a:pt x="276758" y="72389"/>
                  </a:lnTo>
                  <a:lnTo>
                    <a:pt x="276377" y="73659"/>
                  </a:lnTo>
                  <a:lnTo>
                    <a:pt x="276985" y="72389"/>
                  </a:lnTo>
                  <a:close/>
                </a:path>
                <a:path w="292735" h="143509">
                  <a:moveTo>
                    <a:pt x="49301" y="69850"/>
                  </a:moveTo>
                  <a:lnTo>
                    <a:pt x="48031" y="71119"/>
                  </a:lnTo>
                  <a:lnTo>
                    <a:pt x="48602" y="71119"/>
                  </a:lnTo>
                  <a:lnTo>
                    <a:pt x="49301" y="69850"/>
                  </a:lnTo>
                  <a:close/>
                </a:path>
                <a:path w="292735" h="143509">
                  <a:moveTo>
                    <a:pt x="176661" y="63787"/>
                  </a:moveTo>
                  <a:lnTo>
                    <a:pt x="173706" y="64088"/>
                  </a:lnTo>
                  <a:lnTo>
                    <a:pt x="173634" y="69850"/>
                  </a:lnTo>
                  <a:lnTo>
                    <a:pt x="211988" y="69850"/>
                  </a:lnTo>
                  <a:lnTo>
                    <a:pt x="211988" y="64769"/>
                  </a:lnTo>
                  <a:lnTo>
                    <a:pt x="180746" y="64769"/>
                  </a:lnTo>
                  <a:lnTo>
                    <a:pt x="179850" y="64242"/>
                  </a:lnTo>
                  <a:lnTo>
                    <a:pt x="176661" y="63787"/>
                  </a:lnTo>
                  <a:close/>
                </a:path>
                <a:path w="292735" h="143509">
                  <a:moveTo>
                    <a:pt x="161569" y="67309"/>
                  </a:moveTo>
                  <a:lnTo>
                    <a:pt x="158521" y="68579"/>
                  </a:lnTo>
                  <a:lnTo>
                    <a:pt x="160550" y="67903"/>
                  </a:lnTo>
                  <a:lnTo>
                    <a:pt x="161569" y="67309"/>
                  </a:lnTo>
                  <a:close/>
                </a:path>
                <a:path w="292735" h="143509">
                  <a:moveTo>
                    <a:pt x="160550" y="67903"/>
                  </a:moveTo>
                  <a:lnTo>
                    <a:pt x="158521" y="68579"/>
                  </a:lnTo>
                  <a:lnTo>
                    <a:pt x="159389" y="68579"/>
                  </a:lnTo>
                  <a:lnTo>
                    <a:pt x="160550" y="67903"/>
                  </a:lnTo>
                  <a:close/>
                </a:path>
                <a:path w="292735" h="143509">
                  <a:moveTo>
                    <a:pt x="162331" y="67309"/>
                  </a:moveTo>
                  <a:lnTo>
                    <a:pt x="161569" y="67309"/>
                  </a:lnTo>
                  <a:lnTo>
                    <a:pt x="160550" y="67903"/>
                  </a:lnTo>
                  <a:lnTo>
                    <a:pt x="162331" y="67309"/>
                  </a:lnTo>
                  <a:close/>
                </a:path>
                <a:path w="292735" h="143509">
                  <a:moveTo>
                    <a:pt x="179850" y="64242"/>
                  </a:moveTo>
                  <a:lnTo>
                    <a:pt x="180746" y="64769"/>
                  </a:lnTo>
                  <a:lnTo>
                    <a:pt x="180271" y="64303"/>
                  </a:lnTo>
                  <a:lnTo>
                    <a:pt x="179850" y="64242"/>
                  </a:lnTo>
                  <a:close/>
                </a:path>
                <a:path w="292735" h="143509">
                  <a:moveTo>
                    <a:pt x="180271" y="64303"/>
                  </a:moveTo>
                  <a:lnTo>
                    <a:pt x="180746" y="64769"/>
                  </a:lnTo>
                  <a:lnTo>
                    <a:pt x="183540" y="64769"/>
                  </a:lnTo>
                  <a:lnTo>
                    <a:pt x="180271" y="64303"/>
                  </a:lnTo>
                  <a:close/>
                </a:path>
                <a:path w="292735" h="143509">
                  <a:moveTo>
                    <a:pt x="179984" y="63500"/>
                  </a:moveTo>
                  <a:lnTo>
                    <a:pt x="179476" y="63500"/>
                  </a:lnTo>
                  <a:lnTo>
                    <a:pt x="180271" y="64303"/>
                  </a:lnTo>
                  <a:lnTo>
                    <a:pt x="183540" y="64769"/>
                  </a:lnTo>
                  <a:lnTo>
                    <a:pt x="179984" y="63500"/>
                  </a:lnTo>
                  <a:close/>
                </a:path>
                <a:path w="292735" h="143509">
                  <a:moveTo>
                    <a:pt x="211438" y="54609"/>
                  </a:moveTo>
                  <a:lnTo>
                    <a:pt x="172999" y="54609"/>
                  </a:lnTo>
                  <a:lnTo>
                    <a:pt x="174296" y="58426"/>
                  </a:lnTo>
                  <a:lnTo>
                    <a:pt x="179153" y="63203"/>
                  </a:lnTo>
                  <a:lnTo>
                    <a:pt x="183540" y="64769"/>
                  </a:lnTo>
                  <a:lnTo>
                    <a:pt x="211988" y="64769"/>
                  </a:lnTo>
                  <a:lnTo>
                    <a:pt x="211861" y="57150"/>
                  </a:lnTo>
                  <a:lnTo>
                    <a:pt x="211438" y="54609"/>
                  </a:lnTo>
                  <a:close/>
                </a:path>
                <a:path w="292735" h="143509">
                  <a:moveTo>
                    <a:pt x="179457" y="63501"/>
                  </a:moveTo>
                  <a:lnTo>
                    <a:pt x="178718" y="63577"/>
                  </a:lnTo>
                  <a:lnTo>
                    <a:pt x="179850" y="64242"/>
                  </a:lnTo>
                  <a:lnTo>
                    <a:pt x="180271" y="64303"/>
                  </a:lnTo>
                  <a:lnTo>
                    <a:pt x="179457" y="63501"/>
                  </a:lnTo>
                  <a:close/>
                </a:path>
                <a:path w="292735" h="143509">
                  <a:moveTo>
                    <a:pt x="80492" y="38100"/>
                  </a:moveTo>
                  <a:lnTo>
                    <a:pt x="60096" y="38100"/>
                  </a:lnTo>
                  <a:lnTo>
                    <a:pt x="58699" y="45719"/>
                  </a:lnTo>
                  <a:lnTo>
                    <a:pt x="58318" y="45719"/>
                  </a:lnTo>
                  <a:lnTo>
                    <a:pt x="53254" y="64248"/>
                  </a:lnTo>
                  <a:lnTo>
                    <a:pt x="56718" y="59689"/>
                  </a:lnTo>
                  <a:lnTo>
                    <a:pt x="56413" y="59689"/>
                  </a:lnTo>
                  <a:lnTo>
                    <a:pt x="66234" y="49529"/>
                  </a:lnTo>
                  <a:lnTo>
                    <a:pt x="65811" y="49529"/>
                  </a:lnTo>
                  <a:lnTo>
                    <a:pt x="77114" y="39369"/>
                  </a:lnTo>
                  <a:lnTo>
                    <a:pt x="78562" y="39369"/>
                  </a:lnTo>
                  <a:lnTo>
                    <a:pt x="80492" y="38100"/>
                  </a:lnTo>
                  <a:close/>
                </a:path>
                <a:path w="292735" h="143509">
                  <a:moveTo>
                    <a:pt x="178718" y="63577"/>
                  </a:moveTo>
                  <a:lnTo>
                    <a:pt x="176661" y="63787"/>
                  </a:lnTo>
                  <a:lnTo>
                    <a:pt x="179850" y="64242"/>
                  </a:lnTo>
                  <a:lnTo>
                    <a:pt x="178718" y="63577"/>
                  </a:lnTo>
                  <a:close/>
                </a:path>
                <a:path w="292735" h="143509">
                  <a:moveTo>
                    <a:pt x="173743" y="61120"/>
                  </a:moveTo>
                  <a:lnTo>
                    <a:pt x="173706" y="64088"/>
                  </a:lnTo>
                  <a:lnTo>
                    <a:pt x="176661" y="63787"/>
                  </a:lnTo>
                  <a:lnTo>
                    <a:pt x="174650" y="63500"/>
                  </a:lnTo>
                  <a:lnTo>
                    <a:pt x="174015" y="63500"/>
                  </a:lnTo>
                  <a:lnTo>
                    <a:pt x="173743" y="61120"/>
                  </a:lnTo>
                  <a:close/>
                </a:path>
                <a:path w="292735" h="143509">
                  <a:moveTo>
                    <a:pt x="174438" y="59689"/>
                  </a:moveTo>
                  <a:lnTo>
                    <a:pt x="173761" y="59689"/>
                  </a:lnTo>
                  <a:lnTo>
                    <a:pt x="174015" y="63500"/>
                  </a:lnTo>
                  <a:lnTo>
                    <a:pt x="174664" y="63501"/>
                  </a:lnTo>
                  <a:lnTo>
                    <a:pt x="176661" y="63787"/>
                  </a:lnTo>
                  <a:lnTo>
                    <a:pt x="178718" y="63577"/>
                  </a:lnTo>
                  <a:lnTo>
                    <a:pt x="176428" y="62229"/>
                  </a:lnTo>
                  <a:lnTo>
                    <a:pt x="178164" y="62229"/>
                  </a:lnTo>
                  <a:lnTo>
                    <a:pt x="176872" y="60959"/>
                  </a:lnTo>
                  <a:lnTo>
                    <a:pt x="175158" y="60959"/>
                  </a:lnTo>
                  <a:lnTo>
                    <a:pt x="174438" y="59689"/>
                  </a:lnTo>
                  <a:close/>
                </a:path>
                <a:path w="292735" h="143509">
                  <a:moveTo>
                    <a:pt x="176428" y="62229"/>
                  </a:moveTo>
                  <a:lnTo>
                    <a:pt x="178718" y="63577"/>
                  </a:lnTo>
                  <a:lnTo>
                    <a:pt x="179457" y="63501"/>
                  </a:lnTo>
                  <a:lnTo>
                    <a:pt x="179153" y="63203"/>
                  </a:lnTo>
                  <a:lnTo>
                    <a:pt x="176428" y="62229"/>
                  </a:lnTo>
                  <a:close/>
                </a:path>
                <a:path w="292735" h="143509">
                  <a:moveTo>
                    <a:pt x="179153" y="63203"/>
                  </a:moveTo>
                  <a:lnTo>
                    <a:pt x="179457" y="63501"/>
                  </a:lnTo>
                  <a:lnTo>
                    <a:pt x="179984" y="63500"/>
                  </a:lnTo>
                  <a:lnTo>
                    <a:pt x="179153" y="63203"/>
                  </a:lnTo>
                  <a:close/>
                </a:path>
                <a:path w="292735" h="143509">
                  <a:moveTo>
                    <a:pt x="173761" y="59689"/>
                  </a:moveTo>
                  <a:lnTo>
                    <a:pt x="173870" y="62229"/>
                  </a:lnTo>
                  <a:lnTo>
                    <a:pt x="174015" y="63500"/>
                  </a:lnTo>
                  <a:lnTo>
                    <a:pt x="173761" y="59689"/>
                  </a:lnTo>
                  <a:close/>
                </a:path>
                <a:path w="292735" h="143509">
                  <a:moveTo>
                    <a:pt x="178164" y="62229"/>
                  </a:moveTo>
                  <a:lnTo>
                    <a:pt x="176428" y="62229"/>
                  </a:lnTo>
                  <a:lnTo>
                    <a:pt x="179153" y="63203"/>
                  </a:lnTo>
                  <a:lnTo>
                    <a:pt x="178164" y="62229"/>
                  </a:lnTo>
                  <a:close/>
                </a:path>
                <a:path w="292735" h="143509">
                  <a:moveTo>
                    <a:pt x="173363" y="57791"/>
                  </a:moveTo>
                  <a:lnTo>
                    <a:pt x="173743" y="61120"/>
                  </a:lnTo>
                  <a:lnTo>
                    <a:pt x="173761" y="59689"/>
                  </a:lnTo>
                  <a:lnTo>
                    <a:pt x="174438" y="59689"/>
                  </a:lnTo>
                  <a:lnTo>
                    <a:pt x="173363" y="57791"/>
                  </a:lnTo>
                  <a:close/>
                </a:path>
                <a:path w="292735" h="143509">
                  <a:moveTo>
                    <a:pt x="173326" y="57471"/>
                  </a:moveTo>
                  <a:lnTo>
                    <a:pt x="173363" y="57791"/>
                  </a:lnTo>
                  <a:lnTo>
                    <a:pt x="175158" y="60959"/>
                  </a:lnTo>
                  <a:lnTo>
                    <a:pt x="174290" y="58419"/>
                  </a:lnTo>
                  <a:lnTo>
                    <a:pt x="173326" y="57471"/>
                  </a:lnTo>
                  <a:close/>
                </a:path>
                <a:path w="292735" h="143509">
                  <a:moveTo>
                    <a:pt x="174296" y="58426"/>
                  </a:moveTo>
                  <a:lnTo>
                    <a:pt x="175158" y="60959"/>
                  </a:lnTo>
                  <a:lnTo>
                    <a:pt x="176872" y="60959"/>
                  </a:lnTo>
                  <a:lnTo>
                    <a:pt x="174296" y="58426"/>
                  </a:lnTo>
                  <a:close/>
                </a:path>
                <a:path w="292735" h="143509">
                  <a:moveTo>
                    <a:pt x="90153" y="48259"/>
                  </a:moveTo>
                  <a:lnTo>
                    <a:pt x="67462" y="48259"/>
                  </a:lnTo>
                  <a:lnTo>
                    <a:pt x="56413" y="59689"/>
                  </a:lnTo>
                  <a:lnTo>
                    <a:pt x="57683" y="58419"/>
                  </a:lnTo>
                  <a:lnTo>
                    <a:pt x="86040" y="58419"/>
                  </a:lnTo>
                  <a:lnTo>
                    <a:pt x="87147" y="55879"/>
                  </a:lnTo>
                  <a:lnTo>
                    <a:pt x="87401" y="54609"/>
                  </a:lnTo>
                  <a:lnTo>
                    <a:pt x="90153" y="48259"/>
                  </a:lnTo>
                  <a:close/>
                </a:path>
                <a:path w="292735" h="143509">
                  <a:moveTo>
                    <a:pt x="57683" y="58419"/>
                  </a:moveTo>
                  <a:lnTo>
                    <a:pt x="56413" y="59689"/>
                  </a:lnTo>
                  <a:lnTo>
                    <a:pt x="56718" y="59689"/>
                  </a:lnTo>
                  <a:lnTo>
                    <a:pt x="57683" y="58419"/>
                  </a:lnTo>
                  <a:close/>
                </a:path>
                <a:path w="292735" h="143509">
                  <a:moveTo>
                    <a:pt x="172999" y="54609"/>
                  </a:moveTo>
                  <a:lnTo>
                    <a:pt x="173326" y="57471"/>
                  </a:lnTo>
                  <a:lnTo>
                    <a:pt x="174296" y="58426"/>
                  </a:lnTo>
                  <a:lnTo>
                    <a:pt x="172999" y="54609"/>
                  </a:lnTo>
                  <a:close/>
                </a:path>
                <a:path w="292735" h="143509">
                  <a:moveTo>
                    <a:pt x="172999" y="57150"/>
                  </a:moveTo>
                  <a:lnTo>
                    <a:pt x="173363" y="57791"/>
                  </a:lnTo>
                  <a:lnTo>
                    <a:pt x="173326" y="57471"/>
                  </a:lnTo>
                  <a:lnTo>
                    <a:pt x="172999" y="57150"/>
                  </a:lnTo>
                  <a:close/>
                </a:path>
                <a:path w="292735" h="143509">
                  <a:moveTo>
                    <a:pt x="173289" y="57150"/>
                  </a:moveTo>
                  <a:lnTo>
                    <a:pt x="172999" y="57150"/>
                  </a:lnTo>
                  <a:lnTo>
                    <a:pt x="173326" y="57471"/>
                  </a:lnTo>
                  <a:lnTo>
                    <a:pt x="173289" y="57150"/>
                  </a:lnTo>
                  <a:close/>
                </a:path>
                <a:path w="292735" h="143509">
                  <a:moveTo>
                    <a:pt x="77114" y="39369"/>
                  </a:moveTo>
                  <a:lnTo>
                    <a:pt x="65811" y="49529"/>
                  </a:lnTo>
                  <a:lnTo>
                    <a:pt x="67462" y="48259"/>
                  </a:lnTo>
                  <a:lnTo>
                    <a:pt x="90153" y="48259"/>
                  </a:lnTo>
                  <a:lnTo>
                    <a:pt x="90703" y="46989"/>
                  </a:lnTo>
                  <a:lnTo>
                    <a:pt x="91063" y="46989"/>
                  </a:lnTo>
                  <a:lnTo>
                    <a:pt x="93010" y="41909"/>
                  </a:lnTo>
                  <a:lnTo>
                    <a:pt x="74701" y="41909"/>
                  </a:lnTo>
                  <a:lnTo>
                    <a:pt x="77114" y="39369"/>
                  </a:lnTo>
                  <a:close/>
                </a:path>
                <a:path w="292735" h="143509">
                  <a:moveTo>
                    <a:pt x="67462" y="48259"/>
                  </a:moveTo>
                  <a:lnTo>
                    <a:pt x="65811" y="49529"/>
                  </a:lnTo>
                  <a:lnTo>
                    <a:pt x="66234" y="49529"/>
                  </a:lnTo>
                  <a:lnTo>
                    <a:pt x="67462" y="48259"/>
                  </a:lnTo>
                  <a:close/>
                </a:path>
                <a:path w="292735" h="143509">
                  <a:moveTo>
                    <a:pt x="91063" y="46989"/>
                  </a:moveTo>
                  <a:lnTo>
                    <a:pt x="90703" y="46989"/>
                  </a:lnTo>
                  <a:lnTo>
                    <a:pt x="90576" y="48259"/>
                  </a:lnTo>
                  <a:lnTo>
                    <a:pt x="91063" y="46989"/>
                  </a:lnTo>
                  <a:close/>
                </a:path>
                <a:path w="292735" h="143509">
                  <a:moveTo>
                    <a:pt x="288696" y="44450"/>
                  </a:moveTo>
                  <a:lnTo>
                    <a:pt x="287934" y="45719"/>
                  </a:lnTo>
                  <a:lnTo>
                    <a:pt x="288696" y="44450"/>
                  </a:lnTo>
                  <a:close/>
                </a:path>
                <a:path w="292735" h="143509">
                  <a:moveTo>
                    <a:pt x="256988" y="26669"/>
                  </a:moveTo>
                  <a:lnTo>
                    <a:pt x="256438" y="27939"/>
                  </a:lnTo>
                  <a:lnTo>
                    <a:pt x="253263" y="34289"/>
                  </a:lnTo>
                  <a:lnTo>
                    <a:pt x="253517" y="34289"/>
                  </a:lnTo>
                  <a:lnTo>
                    <a:pt x="248183" y="44450"/>
                  </a:lnTo>
                  <a:lnTo>
                    <a:pt x="288696" y="44450"/>
                  </a:lnTo>
                  <a:lnTo>
                    <a:pt x="288061" y="45719"/>
                  </a:lnTo>
                  <a:lnTo>
                    <a:pt x="290601" y="41909"/>
                  </a:lnTo>
                  <a:lnTo>
                    <a:pt x="256565" y="29209"/>
                  </a:lnTo>
                  <a:lnTo>
                    <a:pt x="256311" y="29209"/>
                  </a:lnTo>
                  <a:lnTo>
                    <a:pt x="256988" y="26669"/>
                  </a:lnTo>
                  <a:close/>
                </a:path>
                <a:path w="292735" h="143509">
                  <a:moveTo>
                    <a:pt x="259867" y="20319"/>
                  </a:moveTo>
                  <a:lnTo>
                    <a:pt x="257454" y="24129"/>
                  </a:lnTo>
                  <a:lnTo>
                    <a:pt x="252120" y="33019"/>
                  </a:lnTo>
                  <a:lnTo>
                    <a:pt x="251866" y="33019"/>
                  </a:lnTo>
                  <a:lnTo>
                    <a:pt x="245008" y="44450"/>
                  </a:lnTo>
                  <a:lnTo>
                    <a:pt x="248183" y="44450"/>
                  </a:lnTo>
                  <a:lnTo>
                    <a:pt x="253517" y="34289"/>
                  </a:lnTo>
                  <a:lnTo>
                    <a:pt x="253263" y="34289"/>
                  </a:lnTo>
                  <a:lnTo>
                    <a:pt x="256716" y="27146"/>
                  </a:lnTo>
                  <a:lnTo>
                    <a:pt x="257327" y="25400"/>
                  </a:lnTo>
                  <a:lnTo>
                    <a:pt x="269156" y="25400"/>
                  </a:lnTo>
                  <a:lnTo>
                    <a:pt x="259867" y="20319"/>
                  </a:lnTo>
                  <a:close/>
                </a:path>
                <a:path w="292735" h="143509">
                  <a:moveTo>
                    <a:pt x="78562" y="39369"/>
                  </a:moveTo>
                  <a:lnTo>
                    <a:pt x="77114" y="39369"/>
                  </a:lnTo>
                  <a:lnTo>
                    <a:pt x="74701" y="41909"/>
                  </a:lnTo>
                  <a:lnTo>
                    <a:pt x="78562" y="39369"/>
                  </a:lnTo>
                  <a:close/>
                </a:path>
                <a:path w="292735" h="143509">
                  <a:moveTo>
                    <a:pt x="95783" y="33019"/>
                  </a:moveTo>
                  <a:lnTo>
                    <a:pt x="88798" y="33019"/>
                  </a:lnTo>
                  <a:lnTo>
                    <a:pt x="82575" y="35559"/>
                  </a:lnTo>
                  <a:lnTo>
                    <a:pt x="84353" y="35559"/>
                  </a:lnTo>
                  <a:lnTo>
                    <a:pt x="74701" y="41909"/>
                  </a:lnTo>
                  <a:lnTo>
                    <a:pt x="93010" y="41909"/>
                  </a:lnTo>
                  <a:lnTo>
                    <a:pt x="93497" y="40639"/>
                  </a:lnTo>
                  <a:lnTo>
                    <a:pt x="95783" y="33019"/>
                  </a:lnTo>
                  <a:close/>
                </a:path>
                <a:path w="292735" h="143509">
                  <a:moveTo>
                    <a:pt x="79451" y="30479"/>
                  </a:moveTo>
                  <a:lnTo>
                    <a:pt x="61239" y="30479"/>
                  </a:lnTo>
                  <a:lnTo>
                    <a:pt x="59588" y="39369"/>
                  </a:lnTo>
                  <a:lnTo>
                    <a:pt x="60096" y="38100"/>
                  </a:lnTo>
                  <a:lnTo>
                    <a:pt x="80492" y="38100"/>
                  </a:lnTo>
                  <a:lnTo>
                    <a:pt x="84353" y="35559"/>
                  </a:lnTo>
                  <a:lnTo>
                    <a:pt x="82575" y="35559"/>
                  </a:lnTo>
                  <a:lnTo>
                    <a:pt x="85686" y="34289"/>
                  </a:lnTo>
                  <a:lnTo>
                    <a:pt x="81559" y="34289"/>
                  </a:lnTo>
                  <a:lnTo>
                    <a:pt x="82123" y="34191"/>
                  </a:lnTo>
                  <a:lnTo>
                    <a:pt x="79451" y="30479"/>
                  </a:lnTo>
                  <a:close/>
                </a:path>
                <a:path w="292735" h="143509">
                  <a:moveTo>
                    <a:pt x="60096" y="38100"/>
                  </a:moveTo>
                  <a:lnTo>
                    <a:pt x="59588" y="39369"/>
                  </a:lnTo>
                  <a:lnTo>
                    <a:pt x="59863" y="39369"/>
                  </a:lnTo>
                  <a:lnTo>
                    <a:pt x="60096" y="38100"/>
                  </a:lnTo>
                  <a:close/>
                </a:path>
                <a:path w="292735" h="143509">
                  <a:moveTo>
                    <a:pt x="292506" y="38100"/>
                  </a:moveTo>
                  <a:lnTo>
                    <a:pt x="292379" y="38523"/>
                  </a:lnTo>
                  <a:lnTo>
                    <a:pt x="292379" y="39369"/>
                  </a:lnTo>
                  <a:lnTo>
                    <a:pt x="292506" y="38100"/>
                  </a:lnTo>
                  <a:close/>
                </a:path>
                <a:path w="292735" h="143509">
                  <a:moveTo>
                    <a:pt x="82123" y="34191"/>
                  </a:moveTo>
                  <a:lnTo>
                    <a:pt x="81559" y="34289"/>
                  </a:lnTo>
                  <a:lnTo>
                    <a:pt x="82194" y="34289"/>
                  </a:lnTo>
                  <a:close/>
                </a:path>
                <a:path w="292735" h="143509">
                  <a:moveTo>
                    <a:pt x="88798" y="33019"/>
                  </a:moveTo>
                  <a:lnTo>
                    <a:pt x="82123" y="34191"/>
                  </a:lnTo>
                  <a:lnTo>
                    <a:pt x="85686" y="34289"/>
                  </a:lnTo>
                  <a:lnTo>
                    <a:pt x="88798" y="33019"/>
                  </a:lnTo>
                  <a:close/>
                </a:path>
                <a:path w="292735" h="143509">
                  <a:moveTo>
                    <a:pt x="83400" y="8889"/>
                  </a:moveTo>
                  <a:lnTo>
                    <a:pt x="63906" y="8889"/>
                  </a:lnTo>
                  <a:lnTo>
                    <a:pt x="82123" y="34191"/>
                  </a:lnTo>
                  <a:lnTo>
                    <a:pt x="88798" y="33019"/>
                  </a:lnTo>
                  <a:lnTo>
                    <a:pt x="95783" y="33019"/>
                  </a:lnTo>
                  <a:lnTo>
                    <a:pt x="96037" y="31750"/>
                  </a:lnTo>
                  <a:lnTo>
                    <a:pt x="97434" y="26669"/>
                  </a:lnTo>
                  <a:lnTo>
                    <a:pt x="97561" y="25400"/>
                  </a:lnTo>
                  <a:lnTo>
                    <a:pt x="98323" y="21589"/>
                  </a:lnTo>
                  <a:lnTo>
                    <a:pt x="98450" y="20319"/>
                  </a:lnTo>
                  <a:lnTo>
                    <a:pt x="99085" y="17779"/>
                  </a:lnTo>
                  <a:lnTo>
                    <a:pt x="98831" y="15239"/>
                  </a:lnTo>
                  <a:lnTo>
                    <a:pt x="99339" y="13969"/>
                  </a:lnTo>
                  <a:lnTo>
                    <a:pt x="83400" y="8889"/>
                  </a:lnTo>
                  <a:close/>
                </a:path>
                <a:path w="292735" h="143509">
                  <a:moveTo>
                    <a:pt x="74879" y="24129"/>
                  </a:moveTo>
                  <a:lnTo>
                    <a:pt x="62509" y="24129"/>
                  </a:lnTo>
                  <a:lnTo>
                    <a:pt x="62255" y="25400"/>
                  </a:lnTo>
                  <a:lnTo>
                    <a:pt x="60858" y="31750"/>
                  </a:lnTo>
                  <a:lnTo>
                    <a:pt x="61239" y="30479"/>
                  </a:lnTo>
                  <a:lnTo>
                    <a:pt x="79451" y="30479"/>
                  </a:lnTo>
                  <a:lnTo>
                    <a:pt x="74879" y="24129"/>
                  </a:lnTo>
                  <a:close/>
                </a:path>
                <a:path w="292735" h="143509">
                  <a:moveTo>
                    <a:pt x="61239" y="30479"/>
                  </a:moveTo>
                  <a:lnTo>
                    <a:pt x="60858" y="31750"/>
                  </a:lnTo>
                  <a:lnTo>
                    <a:pt x="61003" y="31750"/>
                  </a:lnTo>
                  <a:lnTo>
                    <a:pt x="61239" y="30479"/>
                  </a:lnTo>
                  <a:close/>
                </a:path>
                <a:path w="292735" h="143509">
                  <a:moveTo>
                    <a:pt x="256716" y="27146"/>
                  </a:moveTo>
                  <a:lnTo>
                    <a:pt x="256332" y="27939"/>
                  </a:lnTo>
                  <a:lnTo>
                    <a:pt x="256716" y="27146"/>
                  </a:lnTo>
                  <a:close/>
                </a:path>
                <a:path w="292735" h="143509">
                  <a:moveTo>
                    <a:pt x="256946" y="26669"/>
                  </a:moveTo>
                  <a:lnTo>
                    <a:pt x="256716" y="27146"/>
                  </a:lnTo>
                  <a:lnTo>
                    <a:pt x="256438" y="27939"/>
                  </a:lnTo>
                  <a:lnTo>
                    <a:pt x="256946" y="26669"/>
                  </a:lnTo>
                  <a:close/>
                </a:path>
                <a:path w="292735" h="143509">
                  <a:moveTo>
                    <a:pt x="256946" y="26669"/>
                  </a:moveTo>
                  <a:lnTo>
                    <a:pt x="256716" y="27146"/>
                  </a:lnTo>
                  <a:lnTo>
                    <a:pt x="256946" y="26669"/>
                  </a:lnTo>
                  <a:close/>
                </a:path>
                <a:path w="292735" h="143509">
                  <a:moveTo>
                    <a:pt x="257327" y="25400"/>
                  </a:moveTo>
                  <a:lnTo>
                    <a:pt x="256882" y="26669"/>
                  </a:lnTo>
                  <a:lnTo>
                    <a:pt x="257327" y="25400"/>
                  </a:lnTo>
                  <a:close/>
                </a:path>
                <a:path w="292735" h="143509">
                  <a:moveTo>
                    <a:pt x="62344" y="24892"/>
                  </a:moveTo>
                  <a:lnTo>
                    <a:pt x="62234" y="25400"/>
                  </a:lnTo>
                  <a:lnTo>
                    <a:pt x="62344" y="24892"/>
                  </a:lnTo>
                  <a:close/>
                </a:path>
                <a:path w="292735" h="143509">
                  <a:moveTo>
                    <a:pt x="63906" y="8889"/>
                  </a:moveTo>
                  <a:lnTo>
                    <a:pt x="64160" y="10159"/>
                  </a:lnTo>
                  <a:lnTo>
                    <a:pt x="63398" y="12700"/>
                  </a:lnTo>
                  <a:lnTo>
                    <a:pt x="63398" y="15239"/>
                  </a:lnTo>
                  <a:lnTo>
                    <a:pt x="62890" y="20319"/>
                  </a:lnTo>
                  <a:lnTo>
                    <a:pt x="63144" y="20319"/>
                  </a:lnTo>
                  <a:lnTo>
                    <a:pt x="62344" y="24892"/>
                  </a:lnTo>
                  <a:lnTo>
                    <a:pt x="62509" y="24129"/>
                  </a:lnTo>
                  <a:lnTo>
                    <a:pt x="74879" y="24129"/>
                  </a:lnTo>
                  <a:lnTo>
                    <a:pt x="63906" y="8889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1726" y="280289"/>
              <a:ext cx="97917" cy="1393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76319" y="30962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44450" y="25400"/>
                  </a:moveTo>
                  <a:lnTo>
                    <a:pt x="42951" y="17983"/>
                  </a:lnTo>
                  <a:lnTo>
                    <a:pt x="40868" y="14897"/>
                  </a:lnTo>
                  <a:lnTo>
                    <a:pt x="40665" y="13868"/>
                  </a:lnTo>
                  <a:lnTo>
                    <a:pt x="36601" y="7848"/>
                  </a:lnTo>
                  <a:lnTo>
                    <a:pt x="30581" y="3784"/>
                  </a:lnTo>
                  <a:lnTo>
                    <a:pt x="29146" y="3505"/>
                  </a:lnTo>
                  <a:lnTo>
                    <a:pt x="26136" y="1473"/>
                  </a:lnTo>
                  <a:lnTo>
                    <a:pt x="18796" y="0"/>
                  </a:lnTo>
                  <a:lnTo>
                    <a:pt x="11455" y="1473"/>
                  </a:lnTo>
                  <a:lnTo>
                    <a:pt x="5486" y="5499"/>
                  </a:lnTo>
                  <a:lnTo>
                    <a:pt x="1460" y="11468"/>
                  </a:lnTo>
                  <a:lnTo>
                    <a:pt x="0" y="18796"/>
                  </a:lnTo>
                  <a:lnTo>
                    <a:pt x="1460" y="26136"/>
                  </a:lnTo>
                  <a:lnTo>
                    <a:pt x="5486" y="32105"/>
                  </a:lnTo>
                  <a:lnTo>
                    <a:pt x="9232" y="34645"/>
                  </a:lnTo>
                  <a:lnTo>
                    <a:pt x="12039" y="38773"/>
                  </a:lnTo>
                  <a:lnTo>
                    <a:pt x="18097" y="42837"/>
                  </a:lnTo>
                  <a:lnTo>
                    <a:pt x="25527" y="44323"/>
                  </a:lnTo>
                  <a:lnTo>
                    <a:pt x="32867" y="42837"/>
                  </a:lnTo>
                  <a:lnTo>
                    <a:pt x="38887" y="38773"/>
                  </a:lnTo>
                  <a:lnTo>
                    <a:pt x="42951" y="32753"/>
                  </a:lnTo>
                  <a:lnTo>
                    <a:pt x="44450" y="2540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0636" y="271272"/>
              <a:ext cx="412114" cy="17068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3094355" y="548131"/>
            <a:ext cx="1294130" cy="78740"/>
          </a:xfrm>
          <a:custGeom>
            <a:avLst/>
            <a:gdLst/>
            <a:ahLst/>
            <a:cxnLst/>
            <a:rect l="l" t="t" r="r" b="b"/>
            <a:pathLst>
              <a:path w="1294129" h="78740">
                <a:moveTo>
                  <a:pt x="1293876" y="11811"/>
                </a:moveTo>
                <a:lnTo>
                  <a:pt x="1287272" y="5207"/>
                </a:lnTo>
                <a:lnTo>
                  <a:pt x="1281607" y="5207"/>
                </a:lnTo>
                <a:lnTo>
                  <a:pt x="1280541" y="4826"/>
                </a:lnTo>
                <a:lnTo>
                  <a:pt x="1274699" y="3937"/>
                </a:lnTo>
                <a:lnTo>
                  <a:pt x="1231138" y="5461"/>
                </a:lnTo>
                <a:lnTo>
                  <a:pt x="1231519" y="5461"/>
                </a:lnTo>
                <a:lnTo>
                  <a:pt x="1192022" y="6223"/>
                </a:lnTo>
                <a:lnTo>
                  <a:pt x="1143381" y="6350"/>
                </a:lnTo>
                <a:lnTo>
                  <a:pt x="1143000" y="6350"/>
                </a:lnTo>
                <a:lnTo>
                  <a:pt x="1084580" y="5588"/>
                </a:lnTo>
                <a:lnTo>
                  <a:pt x="1018159" y="3810"/>
                </a:lnTo>
                <a:lnTo>
                  <a:pt x="946277" y="1524"/>
                </a:lnTo>
                <a:lnTo>
                  <a:pt x="870077" y="0"/>
                </a:lnTo>
                <a:lnTo>
                  <a:pt x="791464" y="254"/>
                </a:lnTo>
                <a:lnTo>
                  <a:pt x="633349" y="4953"/>
                </a:lnTo>
                <a:lnTo>
                  <a:pt x="633222" y="5080"/>
                </a:lnTo>
                <a:lnTo>
                  <a:pt x="554736" y="8636"/>
                </a:lnTo>
                <a:lnTo>
                  <a:pt x="554482" y="8636"/>
                </a:lnTo>
                <a:lnTo>
                  <a:pt x="477393" y="12954"/>
                </a:lnTo>
                <a:lnTo>
                  <a:pt x="400558" y="18034"/>
                </a:lnTo>
                <a:lnTo>
                  <a:pt x="281787" y="27317"/>
                </a:lnTo>
                <a:lnTo>
                  <a:pt x="254381" y="29591"/>
                </a:lnTo>
                <a:lnTo>
                  <a:pt x="254127" y="29718"/>
                </a:lnTo>
                <a:lnTo>
                  <a:pt x="188722" y="36195"/>
                </a:lnTo>
                <a:lnTo>
                  <a:pt x="188595" y="36195"/>
                </a:lnTo>
                <a:lnTo>
                  <a:pt x="132499" y="42164"/>
                </a:lnTo>
                <a:lnTo>
                  <a:pt x="131445" y="42164"/>
                </a:lnTo>
                <a:lnTo>
                  <a:pt x="125730" y="42164"/>
                </a:lnTo>
                <a:lnTo>
                  <a:pt x="125107" y="42786"/>
                </a:lnTo>
                <a:lnTo>
                  <a:pt x="86741" y="46482"/>
                </a:lnTo>
                <a:lnTo>
                  <a:pt x="81026" y="46482"/>
                </a:lnTo>
                <a:lnTo>
                  <a:pt x="80454" y="47053"/>
                </a:lnTo>
                <a:lnTo>
                  <a:pt x="54229" y="49276"/>
                </a:lnTo>
                <a:lnTo>
                  <a:pt x="48260" y="49276"/>
                </a:lnTo>
                <a:lnTo>
                  <a:pt x="47942" y="49593"/>
                </a:lnTo>
                <a:lnTo>
                  <a:pt x="33324" y="50266"/>
                </a:lnTo>
                <a:lnTo>
                  <a:pt x="23025" y="49707"/>
                </a:lnTo>
                <a:lnTo>
                  <a:pt x="22606" y="49276"/>
                </a:lnTo>
                <a:lnTo>
                  <a:pt x="15367" y="49276"/>
                </a:lnTo>
                <a:lnTo>
                  <a:pt x="6477" y="49276"/>
                </a:lnTo>
                <a:lnTo>
                  <a:pt x="0" y="55753"/>
                </a:lnTo>
                <a:lnTo>
                  <a:pt x="0" y="71882"/>
                </a:lnTo>
                <a:lnTo>
                  <a:pt x="6477" y="78359"/>
                </a:lnTo>
                <a:lnTo>
                  <a:pt x="22606" y="78359"/>
                </a:lnTo>
                <a:lnTo>
                  <a:pt x="23812" y="77152"/>
                </a:lnTo>
                <a:lnTo>
                  <a:pt x="34213" y="75565"/>
                </a:lnTo>
                <a:lnTo>
                  <a:pt x="40132" y="75565"/>
                </a:lnTo>
                <a:lnTo>
                  <a:pt x="40627" y="75082"/>
                </a:lnTo>
                <a:lnTo>
                  <a:pt x="56007" y="73914"/>
                </a:lnTo>
                <a:lnTo>
                  <a:pt x="61849" y="73914"/>
                </a:lnTo>
                <a:lnTo>
                  <a:pt x="62407" y="73355"/>
                </a:lnTo>
                <a:lnTo>
                  <a:pt x="89027" y="71501"/>
                </a:lnTo>
                <a:lnTo>
                  <a:pt x="94869" y="71501"/>
                </a:lnTo>
                <a:lnTo>
                  <a:pt x="95491" y="70878"/>
                </a:lnTo>
                <a:lnTo>
                  <a:pt x="132537" y="67310"/>
                </a:lnTo>
                <a:lnTo>
                  <a:pt x="139573" y="67310"/>
                </a:lnTo>
                <a:lnTo>
                  <a:pt x="140360" y="66522"/>
                </a:lnTo>
                <a:lnTo>
                  <a:pt x="191249" y="61214"/>
                </a:lnTo>
                <a:lnTo>
                  <a:pt x="256667" y="54737"/>
                </a:lnTo>
                <a:lnTo>
                  <a:pt x="256413" y="54737"/>
                </a:lnTo>
                <a:lnTo>
                  <a:pt x="310908" y="50292"/>
                </a:lnTo>
                <a:lnTo>
                  <a:pt x="402336" y="43434"/>
                </a:lnTo>
                <a:lnTo>
                  <a:pt x="478917" y="38481"/>
                </a:lnTo>
                <a:lnTo>
                  <a:pt x="478790" y="38608"/>
                </a:lnTo>
                <a:lnTo>
                  <a:pt x="481190" y="38481"/>
                </a:lnTo>
                <a:lnTo>
                  <a:pt x="556006" y="34544"/>
                </a:lnTo>
                <a:lnTo>
                  <a:pt x="634365" y="31242"/>
                </a:lnTo>
                <a:lnTo>
                  <a:pt x="713105" y="28702"/>
                </a:lnTo>
                <a:lnTo>
                  <a:pt x="791641" y="27317"/>
                </a:lnTo>
                <a:lnTo>
                  <a:pt x="869315" y="27813"/>
                </a:lnTo>
                <a:lnTo>
                  <a:pt x="945261" y="30353"/>
                </a:lnTo>
                <a:lnTo>
                  <a:pt x="1083691" y="36195"/>
                </a:lnTo>
                <a:lnTo>
                  <a:pt x="1142619" y="37973"/>
                </a:lnTo>
                <a:lnTo>
                  <a:pt x="1192276" y="38481"/>
                </a:lnTo>
                <a:lnTo>
                  <a:pt x="1232027" y="37973"/>
                </a:lnTo>
                <a:lnTo>
                  <a:pt x="1260094" y="36957"/>
                </a:lnTo>
                <a:lnTo>
                  <a:pt x="1260602" y="36957"/>
                </a:lnTo>
                <a:lnTo>
                  <a:pt x="1276350" y="35941"/>
                </a:lnTo>
                <a:lnTo>
                  <a:pt x="1280922" y="34925"/>
                </a:lnTo>
                <a:lnTo>
                  <a:pt x="1281849" y="34544"/>
                </a:lnTo>
                <a:lnTo>
                  <a:pt x="1287272" y="34544"/>
                </a:lnTo>
                <a:lnTo>
                  <a:pt x="1293876" y="27940"/>
                </a:lnTo>
                <a:lnTo>
                  <a:pt x="1293876" y="19812"/>
                </a:lnTo>
                <a:lnTo>
                  <a:pt x="1293876" y="1181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9914" y="876172"/>
            <a:ext cx="676910" cy="406400"/>
          </a:xfrm>
          <a:custGeom>
            <a:avLst/>
            <a:gdLst/>
            <a:ahLst/>
            <a:cxnLst/>
            <a:rect l="l" t="t" r="r" b="b"/>
            <a:pathLst>
              <a:path w="676910" h="406400">
                <a:moveTo>
                  <a:pt x="178295" y="267589"/>
                </a:moveTo>
                <a:lnTo>
                  <a:pt x="175641" y="264922"/>
                </a:lnTo>
                <a:lnTo>
                  <a:pt x="169087" y="264922"/>
                </a:lnTo>
                <a:lnTo>
                  <a:pt x="167767" y="266255"/>
                </a:lnTo>
                <a:lnTo>
                  <a:pt x="147510" y="273939"/>
                </a:lnTo>
                <a:lnTo>
                  <a:pt x="147980" y="273812"/>
                </a:lnTo>
                <a:lnTo>
                  <a:pt x="129019" y="279654"/>
                </a:lnTo>
                <a:lnTo>
                  <a:pt x="125133" y="279654"/>
                </a:lnTo>
                <a:lnTo>
                  <a:pt x="124066" y="280708"/>
                </a:lnTo>
                <a:lnTo>
                  <a:pt x="110032" y="283337"/>
                </a:lnTo>
                <a:lnTo>
                  <a:pt x="104254" y="283337"/>
                </a:lnTo>
                <a:lnTo>
                  <a:pt x="104076" y="283514"/>
                </a:lnTo>
                <a:lnTo>
                  <a:pt x="90766" y="283832"/>
                </a:lnTo>
                <a:lnTo>
                  <a:pt x="79286" y="283159"/>
                </a:lnTo>
                <a:lnTo>
                  <a:pt x="78841" y="282702"/>
                </a:lnTo>
                <a:lnTo>
                  <a:pt x="72301" y="282702"/>
                </a:lnTo>
                <a:lnTo>
                  <a:pt x="60299" y="280797"/>
                </a:lnTo>
                <a:lnTo>
                  <a:pt x="56222" y="280162"/>
                </a:lnTo>
                <a:lnTo>
                  <a:pt x="55600" y="279908"/>
                </a:lnTo>
                <a:lnTo>
                  <a:pt x="50076" y="277749"/>
                </a:lnTo>
                <a:lnTo>
                  <a:pt x="46367" y="276301"/>
                </a:lnTo>
                <a:lnTo>
                  <a:pt x="45300" y="275463"/>
                </a:lnTo>
                <a:lnTo>
                  <a:pt x="43040" y="273697"/>
                </a:lnTo>
                <a:lnTo>
                  <a:pt x="43040" y="272542"/>
                </a:lnTo>
                <a:lnTo>
                  <a:pt x="35979" y="265557"/>
                </a:lnTo>
                <a:lnTo>
                  <a:pt x="34607" y="263436"/>
                </a:lnTo>
                <a:lnTo>
                  <a:pt x="34048" y="261366"/>
                </a:lnTo>
                <a:lnTo>
                  <a:pt x="32461" y="255397"/>
                </a:lnTo>
                <a:lnTo>
                  <a:pt x="31978" y="253631"/>
                </a:lnTo>
                <a:lnTo>
                  <a:pt x="31927" y="251841"/>
                </a:lnTo>
                <a:lnTo>
                  <a:pt x="31546" y="239903"/>
                </a:lnTo>
                <a:lnTo>
                  <a:pt x="31508" y="238556"/>
                </a:lnTo>
                <a:lnTo>
                  <a:pt x="31635" y="237490"/>
                </a:lnTo>
                <a:lnTo>
                  <a:pt x="33680" y="220345"/>
                </a:lnTo>
                <a:lnTo>
                  <a:pt x="33743" y="219760"/>
                </a:lnTo>
                <a:lnTo>
                  <a:pt x="33858" y="219202"/>
                </a:lnTo>
                <a:lnTo>
                  <a:pt x="37782" y="198501"/>
                </a:lnTo>
                <a:lnTo>
                  <a:pt x="37934" y="197739"/>
                </a:lnTo>
                <a:lnTo>
                  <a:pt x="37744" y="198501"/>
                </a:lnTo>
                <a:lnTo>
                  <a:pt x="43751" y="173863"/>
                </a:lnTo>
                <a:lnTo>
                  <a:pt x="43891" y="173253"/>
                </a:lnTo>
                <a:lnTo>
                  <a:pt x="43942" y="173088"/>
                </a:lnTo>
                <a:lnTo>
                  <a:pt x="51955" y="147066"/>
                </a:lnTo>
                <a:lnTo>
                  <a:pt x="52184" y="146316"/>
                </a:lnTo>
                <a:lnTo>
                  <a:pt x="52222" y="146189"/>
                </a:lnTo>
                <a:lnTo>
                  <a:pt x="52285" y="146050"/>
                </a:lnTo>
                <a:lnTo>
                  <a:pt x="61823" y="121031"/>
                </a:lnTo>
                <a:lnTo>
                  <a:pt x="62026" y="120497"/>
                </a:lnTo>
                <a:lnTo>
                  <a:pt x="62318" y="119888"/>
                </a:lnTo>
                <a:lnTo>
                  <a:pt x="73253" y="96520"/>
                </a:lnTo>
                <a:lnTo>
                  <a:pt x="73685" y="95618"/>
                </a:lnTo>
                <a:lnTo>
                  <a:pt x="73825" y="95377"/>
                </a:lnTo>
                <a:lnTo>
                  <a:pt x="85204" y="75692"/>
                </a:lnTo>
                <a:lnTo>
                  <a:pt x="105829" y="48387"/>
                </a:lnTo>
                <a:lnTo>
                  <a:pt x="107035" y="48387"/>
                </a:lnTo>
                <a:lnTo>
                  <a:pt x="113017" y="42418"/>
                </a:lnTo>
                <a:lnTo>
                  <a:pt x="113017" y="41033"/>
                </a:lnTo>
                <a:lnTo>
                  <a:pt x="118833" y="35814"/>
                </a:lnTo>
                <a:lnTo>
                  <a:pt x="120967" y="35814"/>
                </a:lnTo>
                <a:lnTo>
                  <a:pt x="126022" y="30759"/>
                </a:lnTo>
                <a:lnTo>
                  <a:pt x="128473" y="29337"/>
                </a:lnTo>
                <a:lnTo>
                  <a:pt x="132092" y="29337"/>
                </a:lnTo>
                <a:lnTo>
                  <a:pt x="134607" y="26784"/>
                </a:lnTo>
                <a:lnTo>
                  <a:pt x="136105" y="26289"/>
                </a:lnTo>
                <a:lnTo>
                  <a:pt x="141211" y="26289"/>
                </a:lnTo>
                <a:lnTo>
                  <a:pt x="141732" y="25768"/>
                </a:lnTo>
                <a:lnTo>
                  <a:pt x="162788" y="24003"/>
                </a:lnTo>
                <a:lnTo>
                  <a:pt x="168554" y="24003"/>
                </a:lnTo>
                <a:lnTo>
                  <a:pt x="173939" y="18669"/>
                </a:lnTo>
                <a:lnTo>
                  <a:pt x="173939" y="12065"/>
                </a:lnTo>
                <a:lnTo>
                  <a:pt x="173939" y="5334"/>
                </a:lnTo>
                <a:lnTo>
                  <a:pt x="168554" y="0"/>
                </a:lnTo>
                <a:lnTo>
                  <a:pt x="160934" y="0"/>
                </a:lnTo>
                <a:lnTo>
                  <a:pt x="155282" y="0"/>
                </a:lnTo>
                <a:lnTo>
                  <a:pt x="154825" y="457"/>
                </a:lnTo>
                <a:lnTo>
                  <a:pt x="133502" y="2032"/>
                </a:lnTo>
                <a:lnTo>
                  <a:pt x="127800" y="2032"/>
                </a:lnTo>
                <a:lnTo>
                  <a:pt x="126149" y="3657"/>
                </a:lnTo>
                <a:lnTo>
                  <a:pt x="123913" y="4191"/>
                </a:lnTo>
                <a:lnTo>
                  <a:pt x="118224" y="4191"/>
                </a:lnTo>
                <a:lnTo>
                  <a:pt x="114325" y="8064"/>
                </a:lnTo>
                <a:lnTo>
                  <a:pt x="110832" y="9779"/>
                </a:lnTo>
                <a:lnTo>
                  <a:pt x="106578" y="9779"/>
                </a:lnTo>
                <a:lnTo>
                  <a:pt x="100749" y="15621"/>
                </a:lnTo>
                <a:lnTo>
                  <a:pt x="100749" y="16725"/>
                </a:lnTo>
                <a:lnTo>
                  <a:pt x="94792" y="21717"/>
                </a:lnTo>
                <a:lnTo>
                  <a:pt x="92252" y="21717"/>
                </a:lnTo>
                <a:lnTo>
                  <a:pt x="86271" y="27686"/>
                </a:lnTo>
                <a:lnTo>
                  <a:pt x="86271" y="29768"/>
                </a:lnTo>
                <a:lnTo>
                  <a:pt x="76504" y="40259"/>
                </a:lnTo>
                <a:lnTo>
                  <a:pt x="75692" y="41402"/>
                </a:lnTo>
                <a:lnTo>
                  <a:pt x="62293" y="58928"/>
                </a:lnTo>
                <a:lnTo>
                  <a:pt x="61620" y="60071"/>
                </a:lnTo>
                <a:lnTo>
                  <a:pt x="48260" y="81661"/>
                </a:lnTo>
                <a:lnTo>
                  <a:pt x="47701" y="82804"/>
                </a:lnTo>
                <a:lnTo>
                  <a:pt x="35064" y="107950"/>
                </a:lnTo>
                <a:lnTo>
                  <a:pt x="34620" y="108966"/>
                </a:lnTo>
                <a:lnTo>
                  <a:pt x="14401" y="164592"/>
                </a:lnTo>
                <a:lnTo>
                  <a:pt x="2895" y="214249"/>
                </a:lnTo>
                <a:lnTo>
                  <a:pt x="0" y="239903"/>
                </a:lnTo>
                <a:lnTo>
                  <a:pt x="444" y="256413"/>
                </a:lnTo>
                <a:lnTo>
                  <a:pt x="977" y="259969"/>
                </a:lnTo>
                <a:lnTo>
                  <a:pt x="4686" y="273812"/>
                </a:lnTo>
                <a:lnTo>
                  <a:pt x="6654" y="278257"/>
                </a:lnTo>
                <a:lnTo>
                  <a:pt x="11531" y="285915"/>
                </a:lnTo>
                <a:lnTo>
                  <a:pt x="11531" y="289941"/>
                </a:lnTo>
                <a:lnTo>
                  <a:pt x="18580" y="297053"/>
                </a:lnTo>
                <a:lnTo>
                  <a:pt x="22021" y="297053"/>
                </a:lnTo>
                <a:lnTo>
                  <a:pt x="29146" y="302387"/>
                </a:lnTo>
                <a:lnTo>
                  <a:pt x="33743" y="304800"/>
                </a:lnTo>
                <a:lnTo>
                  <a:pt x="47701" y="309372"/>
                </a:lnTo>
                <a:lnTo>
                  <a:pt x="51308" y="310007"/>
                </a:lnTo>
                <a:lnTo>
                  <a:pt x="62395" y="310845"/>
                </a:lnTo>
                <a:lnTo>
                  <a:pt x="62966" y="311404"/>
                </a:lnTo>
                <a:lnTo>
                  <a:pt x="69888" y="311404"/>
                </a:lnTo>
                <a:lnTo>
                  <a:pt x="71628" y="311404"/>
                </a:lnTo>
                <a:lnTo>
                  <a:pt x="78841" y="311404"/>
                </a:lnTo>
                <a:lnTo>
                  <a:pt x="79235" y="311010"/>
                </a:lnTo>
                <a:lnTo>
                  <a:pt x="90957" y="310388"/>
                </a:lnTo>
                <a:lnTo>
                  <a:pt x="97624" y="310388"/>
                </a:lnTo>
                <a:lnTo>
                  <a:pt x="98742" y="309270"/>
                </a:lnTo>
                <a:lnTo>
                  <a:pt x="111874" y="307213"/>
                </a:lnTo>
                <a:lnTo>
                  <a:pt x="117436" y="307213"/>
                </a:lnTo>
                <a:lnTo>
                  <a:pt x="119875" y="304774"/>
                </a:lnTo>
                <a:lnTo>
                  <a:pt x="132511" y="300228"/>
                </a:lnTo>
                <a:lnTo>
                  <a:pt x="136525" y="300228"/>
                </a:lnTo>
                <a:lnTo>
                  <a:pt x="140233" y="296545"/>
                </a:lnTo>
                <a:lnTo>
                  <a:pt x="154838" y="288798"/>
                </a:lnTo>
                <a:lnTo>
                  <a:pt x="162737" y="283845"/>
                </a:lnTo>
                <a:lnTo>
                  <a:pt x="163131" y="283591"/>
                </a:lnTo>
                <a:lnTo>
                  <a:pt x="163537" y="283337"/>
                </a:lnTo>
                <a:lnTo>
                  <a:pt x="168808" y="280035"/>
                </a:lnTo>
                <a:lnTo>
                  <a:pt x="169214" y="279781"/>
                </a:lnTo>
                <a:lnTo>
                  <a:pt x="174078" y="276733"/>
                </a:lnTo>
                <a:lnTo>
                  <a:pt x="175641" y="276733"/>
                </a:lnTo>
                <a:lnTo>
                  <a:pt x="178295" y="274066"/>
                </a:lnTo>
                <a:lnTo>
                  <a:pt x="178295" y="270891"/>
                </a:lnTo>
                <a:lnTo>
                  <a:pt x="178295" y="267589"/>
                </a:lnTo>
                <a:close/>
              </a:path>
              <a:path w="676910" h="406400">
                <a:moveTo>
                  <a:pt x="332155" y="186817"/>
                </a:moveTo>
                <a:lnTo>
                  <a:pt x="332130" y="186220"/>
                </a:lnTo>
                <a:lnTo>
                  <a:pt x="332105" y="186817"/>
                </a:lnTo>
                <a:close/>
              </a:path>
              <a:path w="676910" h="406400">
                <a:moveTo>
                  <a:pt x="574598" y="167767"/>
                </a:moveTo>
                <a:lnTo>
                  <a:pt x="574535" y="165227"/>
                </a:lnTo>
                <a:lnTo>
                  <a:pt x="574433" y="161417"/>
                </a:lnTo>
                <a:lnTo>
                  <a:pt x="574344" y="157607"/>
                </a:lnTo>
                <a:lnTo>
                  <a:pt x="574090" y="155067"/>
                </a:lnTo>
                <a:lnTo>
                  <a:pt x="573582" y="152527"/>
                </a:lnTo>
                <a:lnTo>
                  <a:pt x="573328" y="151257"/>
                </a:lnTo>
                <a:lnTo>
                  <a:pt x="572566" y="147447"/>
                </a:lnTo>
                <a:lnTo>
                  <a:pt x="572312" y="146177"/>
                </a:lnTo>
                <a:lnTo>
                  <a:pt x="571042" y="142367"/>
                </a:lnTo>
                <a:lnTo>
                  <a:pt x="567232" y="134747"/>
                </a:lnTo>
                <a:lnTo>
                  <a:pt x="564311" y="130937"/>
                </a:lnTo>
                <a:lnTo>
                  <a:pt x="562533" y="129133"/>
                </a:lnTo>
                <a:lnTo>
                  <a:pt x="562533" y="126238"/>
                </a:lnTo>
                <a:lnTo>
                  <a:pt x="555040" y="118872"/>
                </a:lnTo>
                <a:lnTo>
                  <a:pt x="546595" y="118872"/>
                </a:lnTo>
                <a:lnTo>
                  <a:pt x="544372" y="118237"/>
                </a:lnTo>
                <a:lnTo>
                  <a:pt x="539546" y="115697"/>
                </a:lnTo>
                <a:lnTo>
                  <a:pt x="538924" y="115697"/>
                </a:lnTo>
                <a:lnTo>
                  <a:pt x="538924" y="152654"/>
                </a:lnTo>
                <a:lnTo>
                  <a:pt x="538784" y="152450"/>
                </a:lnTo>
                <a:lnTo>
                  <a:pt x="538924" y="152654"/>
                </a:lnTo>
                <a:lnTo>
                  <a:pt x="538924" y="115697"/>
                </a:lnTo>
                <a:lnTo>
                  <a:pt x="525195" y="115697"/>
                </a:lnTo>
                <a:lnTo>
                  <a:pt x="511352" y="116967"/>
                </a:lnTo>
                <a:lnTo>
                  <a:pt x="509447" y="116967"/>
                </a:lnTo>
                <a:lnTo>
                  <a:pt x="496239" y="119507"/>
                </a:lnTo>
                <a:lnTo>
                  <a:pt x="493445" y="120777"/>
                </a:lnTo>
                <a:lnTo>
                  <a:pt x="480364" y="125857"/>
                </a:lnTo>
                <a:lnTo>
                  <a:pt x="477951" y="127127"/>
                </a:lnTo>
                <a:lnTo>
                  <a:pt x="466013" y="134747"/>
                </a:lnTo>
                <a:lnTo>
                  <a:pt x="463981" y="136017"/>
                </a:lnTo>
                <a:lnTo>
                  <a:pt x="452424" y="147447"/>
                </a:lnTo>
                <a:lnTo>
                  <a:pt x="451027" y="148717"/>
                </a:lnTo>
                <a:lnTo>
                  <a:pt x="447573" y="152565"/>
                </a:lnTo>
                <a:lnTo>
                  <a:pt x="447573" y="177787"/>
                </a:lnTo>
                <a:lnTo>
                  <a:pt x="447052" y="174028"/>
                </a:lnTo>
                <a:lnTo>
                  <a:pt x="447573" y="177787"/>
                </a:lnTo>
                <a:lnTo>
                  <a:pt x="447573" y="152565"/>
                </a:lnTo>
                <a:lnTo>
                  <a:pt x="442544" y="158153"/>
                </a:lnTo>
                <a:lnTo>
                  <a:pt x="435914" y="151511"/>
                </a:lnTo>
                <a:lnTo>
                  <a:pt x="434263" y="151511"/>
                </a:lnTo>
                <a:lnTo>
                  <a:pt x="430707" y="147955"/>
                </a:lnTo>
                <a:lnTo>
                  <a:pt x="421944" y="147955"/>
                </a:lnTo>
                <a:lnTo>
                  <a:pt x="419404" y="147447"/>
                </a:lnTo>
                <a:lnTo>
                  <a:pt x="414705" y="147447"/>
                </a:lnTo>
                <a:lnTo>
                  <a:pt x="405180" y="148717"/>
                </a:lnTo>
                <a:lnTo>
                  <a:pt x="402640" y="148717"/>
                </a:lnTo>
                <a:lnTo>
                  <a:pt x="389813" y="153797"/>
                </a:lnTo>
                <a:lnTo>
                  <a:pt x="388543" y="153797"/>
                </a:lnTo>
                <a:lnTo>
                  <a:pt x="377875" y="158877"/>
                </a:lnTo>
                <a:lnTo>
                  <a:pt x="376478" y="158877"/>
                </a:lnTo>
                <a:lnTo>
                  <a:pt x="364286" y="166497"/>
                </a:lnTo>
                <a:lnTo>
                  <a:pt x="363270" y="166497"/>
                </a:lnTo>
                <a:lnTo>
                  <a:pt x="363143" y="165227"/>
                </a:lnTo>
                <a:lnTo>
                  <a:pt x="362902" y="163957"/>
                </a:lnTo>
                <a:lnTo>
                  <a:pt x="361962" y="158877"/>
                </a:lnTo>
                <a:lnTo>
                  <a:pt x="361492" y="156337"/>
                </a:lnTo>
                <a:lnTo>
                  <a:pt x="360438" y="152450"/>
                </a:lnTo>
                <a:lnTo>
                  <a:pt x="359079" y="149212"/>
                </a:lnTo>
                <a:lnTo>
                  <a:pt x="359079" y="143129"/>
                </a:lnTo>
                <a:lnTo>
                  <a:pt x="351840" y="136017"/>
                </a:lnTo>
                <a:lnTo>
                  <a:pt x="351332" y="136017"/>
                </a:lnTo>
                <a:lnTo>
                  <a:pt x="348157" y="132842"/>
                </a:lnTo>
                <a:lnTo>
                  <a:pt x="336727" y="132842"/>
                </a:lnTo>
                <a:lnTo>
                  <a:pt x="334695" y="132207"/>
                </a:lnTo>
                <a:lnTo>
                  <a:pt x="324535" y="132207"/>
                </a:lnTo>
                <a:lnTo>
                  <a:pt x="315391" y="136017"/>
                </a:lnTo>
                <a:lnTo>
                  <a:pt x="315264" y="136017"/>
                </a:lnTo>
                <a:lnTo>
                  <a:pt x="315264" y="130048"/>
                </a:lnTo>
                <a:lnTo>
                  <a:pt x="309930" y="124714"/>
                </a:lnTo>
                <a:lnTo>
                  <a:pt x="296595" y="124714"/>
                </a:lnTo>
                <a:lnTo>
                  <a:pt x="291261" y="130048"/>
                </a:lnTo>
                <a:lnTo>
                  <a:pt x="291261" y="130327"/>
                </a:lnTo>
                <a:lnTo>
                  <a:pt x="280619" y="136017"/>
                </a:lnTo>
                <a:lnTo>
                  <a:pt x="275234" y="136017"/>
                </a:lnTo>
                <a:lnTo>
                  <a:pt x="269659" y="141605"/>
                </a:lnTo>
                <a:lnTo>
                  <a:pt x="263258" y="145796"/>
                </a:lnTo>
                <a:lnTo>
                  <a:pt x="261708" y="145796"/>
                </a:lnTo>
                <a:lnTo>
                  <a:pt x="261708" y="183680"/>
                </a:lnTo>
                <a:lnTo>
                  <a:pt x="254050" y="196977"/>
                </a:lnTo>
                <a:lnTo>
                  <a:pt x="253796" y="196977"/>
                </a:lnTo>
                <a:lnTo>
                  <a:pt x="245618" y="212217"/>
                </a:lnTo>
                <a:lnTo>
                  <a:pt x="245897" y="210947"/>
                </a:lnTo>
                <a:lnTo>
                  <a:pt x="237578" y="224383"/>
                </a:lnTo>
                <a:lnTo>
                  <a:pt x="237121" y="224917"/>
                </a:lnTo>
                <a:lnTo>
                  <a:pt x="228511" y="235077"/>
                </a:lnTo>
                <a:lnTo>
                  <a:pt x="230263" y="233807"/>
                </a:lnTo>
                <a:lnTo>
                  <a:pt x="221869" y="240715"/>
                </a:lnTo>
                <a:lnTo>
                  <a:pt x="218160" y="242265"/>
                </a:lnTo>
                <a:lnTo>
                  <a:pt x="219341" y="238887"/>
                </a:lnTo>
                <a:lnTo>
                  <a:pt x="219798" y="237617"/>
                </a:lnTo>
                <a:lnTo>
                  <a:pt x="219011" y="238887"/>
                </a:lnTo>
                <a:lnTo>
                  <a:pt x="224701" y="227457"/>
                </a:lnTo>
                <a:lnTo>
                  <a:pt x="225336" y="226187"/>
                </a:lnTo>
                <a:lnTo>
                  <a:pt x="224332" y="227457"/>
                </a:lnTo>
                <a:lnTo>
                  <a:pt x="233019" y="214757"/>
                </a:lnTo>
                <a:lnTo>
                  <a:pt x="233413" y="214198"/>
                </a:lnTo>
                <a:lnTo>
                  <a:pt x="233972" y="213487"/>
                </a:lnTo>
                <a:lnTo>
                  <a:pt x="242290" y="203200"/>
                </a:lnTo>
                <a:lnTo>
                  <a:pt x="243268" y="203200"/>
                </a:lnTo>
                <a:lnTo>
                  <a:pt x="249796" y="196596"/>
                </a:lnTo>
                <a:lnTo>
                  <a:pt x="249796" y="194818"/>
                </a:lnTo>
                <a:lnTo>
                  <a:pt x="257175" y="186817"/>
                </a:lnTo>
                <a:lnTo>
                  <a:pt x="258584" y="186817"/>
                </a:lnTo>
                <a:lnTo>
                  <a:pt x="261708" y="183680"/>
                </a:lnTo>
                <a:lnTo>
                  <a:pt x="261708" y="145796"/>
                </a:lnTo>
                <a:lnTo>
                  <a:pt x="259384" y="145796"/>
                </a:lnTo>
                <a:lnTo>
                  <a:pt x="253428" y="151765"/>
                </a:lnTo>
                <a:lnTo>
                  <a:pt x="253428" y="153301"/>
                </a:lnTo>
                <a:lnTo>
                  <a:pt x="246659" y="158496"/>
                </a:lnTo>
                <a:lnTo>
                  <a:pt x="242963" y="158496"/>
                </a:lnTo>
                <a:lnTo>
                  <a:pt x="236626" y="164846"/>
                </a:lnTo>
                <a:lnTo>
                  <a:pt x="236626" y="167246"/>
                </a:lnTo>
                <a:lnTo>
                  <a:pt x="229819" y="173990"/>
                </a:lnTo>
                <a:lnTo>
                  <a:pt x="227164" y="173990"/>
                </a:lnTo>
                <a:lnTo>
                  <a:pt x="220637" y="180594"/>
                </a:lnTo>
                <a:lnTo>
                  <a:pt x="220637" y="184175"/>
                </a:lnTo>
                <a:lnTo>
                  <a:pt x="210324" y="195707"/>
                </a:lnTo>
                <a:lnTo>
                  <a:pt x="199707" y="210947"/>
                </a:lnTo>
                <a:lnTo>
                  <a:pt x="198755" y="213487"/>
                </a:lnTo>
                <a:lnTo>
                  <a:pt x="192316" y="226187"/>
                </a:lnTo>
                <a:lnTo>
                  <a:pt x="191566" y="227457"/>
                </a:lnTo>
                <a:lnTo>
                  <a:pt x="187960" y="237617"/>
                </a:lnTo>
                <a:lnTo>
                  <a:pt x="187210" y="241427"/>
                </a:lnTo>
                <a:lnTo>
                  <a:pt x="186499" y="242189"/>
                </a:lnTo>
                <a:lnTo>
                  <a:pt x="186499" y="258699"/>
                </a:lnTo>
                <a:lnTo>
                  <a:pt x="189585" y="261759"/>
                </a:lnTo>
                <a:lnTo>
                  <a:pt x="189839" y="262153"/>
                </a:lnTo>
                <a:lnTo>
                  <a:pt x="189839" y="265684"/>
                </a:lnTo>
                <a:lnTo>
                  <a:pt x="196291" y="272161"/>
                </a:lnTo>
                <a:lnTo>
                  <a:pt x="212217" y="272161"/>
                </a:lnTo>
                <a:lnTo>
                  <a:pt x="213728" y="270637"/>
                </a:lnTo>
                <a:lnTo>
                  <a:pt x="214630" y="270637"/>
                </a:lnTo>
                <a:lnTo>
                  <a:pt x="221894" y="269367"/>
                </a:lnTo>
                <a:lnTo>
                  <a:pt x="224663" y="268097"/>
                </a:lnTo>
                <a:lnTo>
                  <a:pt x="233210" y="263017"/>
                </a:lnTo>
                <a:lnTo>
                  <a:pt x="235953" y="261747"/>
                </a:lnTo>
                <a:lnTo>
                  <a:pt x="243471" y="254127"/>
                </a:lnTo>
                <a:lnTo>
                  <a:pt x="245986" y="251587"/>
                </a:lnTo>
                <a:lnTo>
                  <a:pt x="247192" y="250317"/>
                </a:lnTo>
                <a:lnTo>
                  <a:pt x="253403" y="242697"/>
                </a:lnTo>
                <a:lnTo>
                  <a:pt x="255485" y="240157"/>
                </a:lnTo>
                <a:lnTo>
                  <a:pt x="256527" y="238887"/>
                </a:lnTo>
                <a:lnTo>
                  <a:pt x="257276" y="237617"/>
                </a:lnTo>
                <a:lnTo>
                  <a:pt x="259702" y="233807"/>
                </a:lnTo>
                <a:lnTo>
                  <a:pt x="266192" y="223647"/>
                </a:lnTo>
                <a:lnTo>
                  <a:pt x="272389" y="212217"/>
                </a:lnTo>
                <a:lnTo>
                  <a:pt x="274459" y="208407"/>
                </a:lnTo>
                <a:lnTo>
                  <a:pt x="274281" y="209677"/>
                </a:lnTo>
                <a:lnTo>
                  <a:pt x="275018" y="208407"/>
                </a:lnTo>
                <a:lnTo>
                  <a:pt x="283260" y="194437"/>
                </a:lnTo>
                <a:lnTo>
                  <a:pt x="282752" y="195707"/>
                </a:lnTo>
                <a:lnTo>
                  <a:pt x="283756" y="194437"/>
                </a:lnTo>
                <a:lnTo>
                  <a:pt x="292785" y="183007"/>
                </a:lnTo>
                <a:lnTo>
                  <a:pt x="291896" y="184277"/>
                </a:lnTo>
                <a:lnTo>
                  <a:pt x="293230" y="183007"/>
                </a:lnTo>
                <a:lnTo>
                  <a:pt x="302615" y="174117"/>
                </a:lnTo>
                <a:lnTo>
                  <a:pt x="304673" y="172847"/>
                </a:lnTo>
                <a:lnTo>
                  <a:pt x="306793" y="171577"/>
                </a:lnTo>
                <a:lnTo>
                  <a:pt x="315264" y="166497"/>
                </a:lnTo>
                <a:lnTo>
                  <a:pt x="313232" y="167767"/>
                </a:lnTo>
                <a:lnTo>
                  <a:pt x="316052" y="166497"/>
                </a:lnTo>
                <a:lnTo>
                  <a:pt x="324535" y="162687"/>
                </a:lnTo>
                <a:lnTo>
                  <a:pt x="321741" y="163957"/>
                </a:lnTo>
                <a:lnTo>
                  <a:pt x="329031" y="163004"/>
                </a:lnTo>
                <a:lnTo>
                  <a:pt x="330200" y="164172"/>
                </a:lnTo>
                <a:lnTo>
                  <a:pt x="331266" y="170307"/>
                </a:lnTo>
                <a:lnTo>
                  <a:pt x="331012" y="169037"/>
                </a:lnTo>
                <a:lnTo>
                  <a:pt x="331139" y="170307"/>
                </a:lnTo>
                <a:lnTo>
                  <a:pt x="331774" y="176669"/>
                </a:lnTo>
                <a:lnTo>
                  <a:pt x="331812" y="177927"/>
                </a:lnTo>
                <a:lnTo>
                  <a:pt x="331914" y="180467"/>
                </a:lnTo>
                <a:lnTo>
                  <a:pt x="332130" y="186220"/>
                </a:lnTo>
                <a:lnTo>
                  <a:pt x="332155" y="185547"/>
                </a:lnTo>
                <a:lnTo>
                  <a:pt x="332155" y="186817"/>
                </a:lnTo>
                <a:lnTo>
                  <a:pt x="332066" y="188087"/>
                </a:lnTo>
                <a:lnTo>
                  <a:pt x="331800" y="195986"/>
                </a:lnTo>
                <a:lnTo>
                  <a:pt x="331774" y="196977"/>
                </a:lnTo>
                <a:lnTo>
                  <a:pt x="331774" y="196024"/>
                </a:lnTo>
                <a:lnTo>
                  <a:pt x="331647" y="196977"/>
                </a:lnTo>
                <a:lnTo>
                  <a:pt x="330784" y="205498"/>
                </a:lnTo>
                <a:lnTo>
                  <a:pt x="331736" y="196075"/>
                </a:lnTo>
                <a:lnTo>
                  <a:pt x="327964" y="200787"/>
                </a:lnTo>
                <a:lnTo>
                  <a:pt x="326821" y="202057"/>
                </a:lnTo>
                <a:lnTo>
                  <a:pt x="319836" y="214757"/>
                </a:lnTo>
                <a:lnTo>
                  <a:pt x="319074" y="217297"/>
                </a:lnTo>
                <a:lnTo>
                  <a:pt x="315010" y="228727"/>
                </a:lnTo>
                <a:lnTo>
                  <a:pt x="314756" y="228727"/>
                </a:lnTo>
                <a:lnTo>
                  <a:pt x="313093" y="235559"/>
                </a:lnTo>
                <a:lnTo>
                  <a:pt x="311454" y="237236"/>
                </a:lnTo>
                <a:lnTo>
                  <a:pt x="311454" y="250825"/>
                </a:lnTo>
                <a:lnTo>
                  <a:pt x="316915" y="256413"/>
                </a:lnTo>
                <a:lnTo>
                  <a:pt x="330631" y="256413"/>
                </a:lnTo>
                <a:lnTo>
                  <a:pt x="336092" y="250825"/>
                </a:lnTo>
                <a:lnTo>
                  <a:pt x="336092" y="250367"/>
                </a:lnTo>
                <a:lnTo>
                  <a:pt x="338251" y="247777"/>
                </a:lnTo>
                <a:lnTo>
                  <a:pt x="339420" y="246507"/>
                </a:lnTo>
                <a:lnTo>
                  <a:pt x="342950" y="242697"/>
                </a:lnTo>
                <a:lnTo>
                  <a:pt x="343458" y="241427"/>
                </a:lnTo>
                <a:lnTo>
                  <a:pt x="349046" y="233807"/>
                </a:lnTo>
                <a:lnTo>
                  <a:pt x="349935" y="232537"/>
                </a:lnTo>
                <a:lnTo>
                  <a:pt x="351713" y="229489"/>
                </a:lnTo>
                <a:lnTo>
                  <a:pt x="357047" y="224155"/>
                </a:lnTo>
                <a:lnTo>
                  <a:pt x="357047" y="219913"/>
                </a:lnTo>
                <a:lnTo>
                  <a:pt x="357987" y="217297"/>
                </a:lnTo>
                <a:lnTo>
                  <a:pt x="359841" y="212217"/>
                </a:lnTo>
                <a:lnTo>
                  <a:pt x="360476" y="210947"/>
                </a:lnTo>
                <a:lnTo>
                  <a:pt x="362559" y="201650"/>
                </a:lnTo>
                <a:lnTo>
                  <a:pt x="357085" y="206756"/>
                </a:lnTo>
                <a:lnTo>
                  <a:pt x="359384" y="204597"/>
                </a:lnTo>
                <a:lnTo>
                  <a:pt x="362559" y="201650"/>
                </a:lnTo>
                <a:lnTo>
                  <a:pt x="366217" y="198247"/>
                </a:lnTo>
                <a:lnTo>
                  <a:pt x="367969" y="196977"/>
                </a:lnTo>
                <a:lnTo>
                  <a:pt x="378637" y="189357"/>
                </a:lnTo>
                <a:lnTo>
                  <a:pt x="377240" y="190627"/>
                </a:lnTo>
                <a:lnTo>
                  <a:pt x="379755" y="189357"/>
                </a:lnTo>
                <a:lnTo>
                  <a:pt x="389813" y="184277"/>
                </a:lnTo>
                <a:lnTo>
                  <a:pt x="388543" y="184277"/>
                </a:lnTo>
                <a:lnTo>
                  <a:pt x="399465" y="180467"/>
                </a:lnTo>
                <a:lnTo>
                  <a:pt x="397941" y="180467"/>
                </a:lnTo>
                <a:lnTo>
                  <a:pt x="410895" y="177927"/>
                </a:lnTo>
                <a:lnTo>
                  <a:pt x="408355" y="177927"/>
                </a:lnTo>
                <a:lnTo>
                  <a:pt x="413296" y="177292"/>
                </a:lnTo>
                <a:lnTo>
                  <a:pt x="414070" y="178054"/>
                </a:lnTo>
                <a:lnTo>
                  <a:pt x="415721" y="178054"/>
                </a:lnTo>
                <a:lnTo>
                  <a:pt x="416102" y="178447"/>
                </a:lnTo>
                <a:lnTo>
                  <a:pt x="416102" y="179832"/>
                </a:lnTo>
                <a:lnTo>
                  <a:pt x="419277" y="183007"/>
                </a:lnTo>
                <a:lnTo>
                  <a:pt x="418642" y="183007"/>
                </a:lnTo>
                <a:lnTo>
                  <a:pt x="418553" y="183959"/>
                </a:lnTo>
                <a:lnTo>
                  <a:pt x="418896" y="186817"/>
                </a:lnTo>
                <a:lnTo>
                  <a:pt x="419354" y="193675"/>
                </a:lnTo>
                <a:lnTo>
                  <a:pt x="419404" y="191897"/>
                </a:lnTo>
                <a:lnTo>
                  <a:pt x="419404" y="194437"/>
                </a:lnTo>
                <a:lnTo>
                  <a:pt x="419354" y="193675"/>
                </a:lnTo>
                <a:lnTo>
                  <a:pt x="419328" y="194437"/>
                </a:lnTo>
                <a:lnTo>
                  <a:pt x="419315" y="194792"/>
                </a:lnTo>
                <a:lnTo>
                  <a:pt x="418769" y="195948"/>
                </a:lnTo>
                <a:lnTo>
                  <a:pt x="418769" y="200787"/>
                </a:lnTo>
                <a:lnTo>
                  <a:pt x="416293" y="204914"/>
                </a:lnTo>
                <a:lnTo>
                  <a:pt x="417995" y="202057"/>
                </a:lnTo>
                <a:lnTo>
                  <a:pt x="418769" y="200787"/>
                </a:lnTo>
                <a:lnTo>
                  <a:pt x="418769" y="195948"/>
                </a:lnTo>
                <a:lnTo>
                  <a:pt x="415848" y="202057"/>
                </a:lnTo>
                <a:lnTo>
                  <a:pt x="415594" y="203327"/>
                </a:lnTo>
                <a:lnTo>
                  <a:pt x="413766" y="207391"/>
                </a:lnTo>
                <a:lnTo>
                  <a:pt x="410133" y="210947"/>
                </a:lnTo>
                <a:lnTo>
                  <a:pt x="410133" y="226060"/>
                </a:lnTo>
                <a:lnTo>
                  <a:pt x="416356" y="232156"/>
                </a:lnTo>
                <a:lnTo>
                  <a:pt x="431342" y="232156"/>
                </a:lnTo>
                <a:lnTo>
                  <a:pt x="437565" y="226060"/>
                </a:lnTo>
                <a:lnTo>
                  <a:pt x="437565" y="222846"/>
                </a:lnTo>
                <a:lnTo>
                  <a:pt x="439470" y="219837"/>
                </a:lnTo>
                <a:lnTo>
                  <a:pt x="439724" y="218567"/>
                </a:lnTo>
                <a:lnTo>
                  <a:pt x="442899" y="213487"/>
                </a:lnTo>
                <a:lnTo>
                  <a:pt x="443788" y="212217"/>
                </a:lnTo>
                <a:lnTo>
                  <a:pt x="446074" y="205867"/>
                </a:lnTo>
                <a:lnTo>
                  <a:pt x="446836" y="202057"/>
                </a:lnTo>
                <a:lnTo>
                  <a:pt x="447065" y="200037"/>
                </a:lnTo>
                <a:lnTo>
                  <a:pt x="453186" y="189357"/>
                </a:lnTo>
                <a:lnTo>
                  <a:pt x="452551" y="190627"/>
                </a:lnTo>
                <a:lnTo>
                  <a:pt x="453402" y="189357"/>
                </a:lnTo>
                <a:lnTo>
                  <a:pt x="461035" y="178015"/>
                </a:lnTo>
                <a:lnTo>
                  <a:pt x="461187" y="177787"/>
                </a:lnTo>
                <a:lnTo>
                  <a:pt x="462216" y="176669"/>
                </a:lnTo>
                <a:lnTo>
                  <a:pt x="471474" y="166497"/>
                </a:lnTo>
                <a:lnTo>
                  <a:pt x="470331" y="167767"/>
                </a:lnTo>
                <a:lnTo>
                  <a:pt x="490829" y="152552"/>
                </a:lnTo>
                <a:lnTo>
                  <a:pt x="490994" y="152450"/>
                </a:lnTo>
                <a:lnTo>
                  <a:pt x="494144" y="151257"/>
                </a:lnTo>
                <a:lnTo>
                  <a:pt x="504240" y="147447"/>
                </a:lnTo>
                <a:lnTo>
                  <a:pt x="501700" y="148717"/>
                </a:lnTo>
                <a:lnTo>
                  <a:pt x="508419" y="147447"/>
                </a:lnTo>
                <a:lnTo>
                  <a:pt x="515162" y="146177"/>
                </a:lnTo>
                <a:lnTo>
                  <a:pt x="524433" y="146177"/>
                </a:lnTo>
                <a:lnTo>
                  <a:pt x="532104" y="147866"/>
                </a:lnTo>
                <a:lnTo>
                  <a:pt x="533336" y="148424"/>
                </a:lnTo>
                <a:lnTo>
                  <a:pt x="536879" y="151892"/>
                </a:lnTo>
                <a:lnTo>
                  <a:pt x="537629" y="151892"/>
                </a:lnTo>
                <a:lnTo>
                  <a:pt x="538226" y="152539"/>
                </a:lnTo>
                <a:lnTo>
                  <a:pt x="539343" y="155117"/>
                </a:lnTo>
                <a:lnTo>
                  <a:pt x="540054" y="159194"/>
                </a:lnTo>
                <a:lnTo>
                  <a:pt x="540054" y="166243"/>
                </a:lnTo>
                <a:lnTo>
                  <a:pt x="538911" y="175387"/>
                </a:lnTo>
                <a:lnTo>
                  <a:pt x="539165" y="172847"/>
                </a:lnTo>
                <a:lnTo>
                  <a:pt x="537006" y="181737"/>
                </a:lnTo>
                <a:lnTo>
                  <a:pt x="534339" y="190627"/>
                </a:lnTo>
                <a:lnTo>
                  <a:pt x="534593" y="189357"/>
                </a:lnTo>
                <a:lnTo>
                  <a:pt x="530783" y="199517"/>
                </a:lnTo>
                <a:lnTo>
                  <a:pt x="531037" y="199517"/>
                </a:lnTo>
                <a:lnTo>
                  <a:pt x="526592" y="209677"/>
                </a:lnTo>
                <a:lnTo>
                  <a:pt x="522401" y="219837"/>
                </a:lnTo>
                <a:lnTo>
                  <a:pt x="518337" y="229997"/>
                </a:lnTo>
                <a:lnTo>
                  <a:pt x="518210" y="229997"/>
                </a:lnTo>
                <a:lnTo>
                  <a:pt x="514172" y="240093"/>
                </a:lnTo>
                <a:lnTo>
                  <a:pt x="511479" y="242824"/>
                </a:lnTo>
                <a:lnTo>
                  <a:pt x="511479" y="252666"/>
                </a:lnTo>
                <a:lnTo>
                  <a:pt x="511454" y="252857"/>
                </a:lnTo>
                <a:lnTo>
                  <a:pt x="510997" y="256667"/>
                </a:lnTo>
                <a:lnTo>
                  <a:pt x="510933" y="259207"/>
                </a:lnTo>
                <a:lnTo>
                  <a:pt x="511225" y="263017"/>
                </a:lnTo>
                <a:lnTo>
                  <a:pt x="511860" y="265404"/>
                </a:lnTo>
                <a:lnTo>
                  <a:pt x="511860" y="271272"/>
                </a:lnTo>
                <a:lnTo>
                  <a:pt x="518210" y="277622"/>
                </a:lnTo>
                <a:lnTo>
                  <a:pt x="533958" y="277622"/>
                </a:lnTo>
                <a:lnTo>
                  <a:pt x="540308" y="271272"/>
                </a:lnTo>
                <a:lnTo>
                  <a:pt x="540308" y="268325"/>
                </a:lnTo>
                <a:lnTo>
                  <a:pt x="540435" y="268097"/>
                </a:lnTo>
                <a:lnTo>
                  <a:pt x="541020" y="266420"/>
                </a:lnTo>
                <a:lnTo>
                  <a:pt x="545769" y="261747"/>
                </a:lnTo>
                <a:lnTo>
                  <a:pt x="545769" y="256032"/>
                </a:lnTo>
                <a:lnTo>
                  <a:pt x="551103" y="242697"/>
                </a:lnTo>
                <a:lnTo>
                  <a:pt x="550976" y="242697"/>
                </a:lnTo>
                <a:lnTo>
                  <a:pt x="555040" y="233807"/>
                </a:lnTo>
                <a:lnTo>
                  <a:pt x="559231" y="223647"/>
                </a:lnTo>
                <a:lnTo>
                  <a:pt x="563676" y="212217"/>
                </a:lnTo>
                <a:lnTo>
                  <a:pt x="567486" y="202057"/>
                </a:lnTo>
                <a:lnTo>
                  <a:pt x="567867" y="200787"/>
                </a:lnTo>
                <a:lnTo>
                  <a:pt x="570788" y="191897"/>
                </a:lnTo>
                <a:lnTo>
                  <a:pt x="570979" y="190627"/>
                </a:lnTo>
                <a:lnTo>
                  <a:pt x="571169" y="189357"/>
                </a:lnTo>
                <a:lnTo>
                  <a:pt x="573201" y="180467"/>
                </a:lnTo>
                <a:lnTo>
                  <a:pt x="573455" y="179197"/>
                </a:lnTo>
                <a:lnTo>
                  <a:pt x="573836" y="175387"/>
                </a:lnTo>
                <a:lnTo>
                  <a:pt x="574598" y="167767"/>
                </a:lnTo>
                <a:close/>
              </a:path>
              <a:path w="676910" h="406400">
                <a:moveTo>
                  <a:pt x="676833" y="170942"/>
                </a:moveTo>
                <a:lnTo>
                  <a:pt x="676694" y="168656"/>
                </a:lnTo>
                <a:lnTo>
                  <a:pt x="676592" y="167005"/>
                </a:lnTo>
                <a:lnTo>
                  <a:pt x="676579" y="166624"/>
                </a:lnTo>
                <a:lnTo>
                  <a:pt x="675919" y="163195"/>
                </a:lnTo>
                <a:lnTo>
                  <a:pt x="675233" y="159639"/>
                </a:lnTo>
                <a:lnTo>
                  <a:pt x="674674" y="156718"/>
                </a:lnTo>
                <a:lnTo>
                  <a:pt x="674598" y="156464"/>
                </a:lnTo>
                <a:lnTo>
                  <a:pt x="673658" y="153035"/>
                </a:lnTo>
                <a:lnTo>
                  <a:pt x="673227" y="152019"/>
                </a:lnTo>
                <a:lnTo>
                  <a:pt x="672147" y="149479"/>
                </a:lnTo>
                <a:lnTo>
                  <a:pt x="670013" y="144399"/>
                </a:lnTo>
                <a:lnTo>
                  <a:pt x="669201" y="142494"/>
                </a:lnTo>
                <a:lnTo>
                  <a:pt x="668350" y="140970"/>
                </a:lnTo>
                <a:lnTo>
                  <a:pt x="668197" y="140716"/>
                </a:lnTo>
                <a:lnTo>
                  <a:pt x="667550" y="139573"/>
                </a:lnTo>
                <a:lnTo>
                  <a:pt x="666864" y="138557"/>
                </a:lnTo>
                <a:lnTo>
                  <a:pt x="663498" y="133642"/>
                </a:lnTo>
                <a:lnTo>
                  <a:pt x="663498" y="129286"/>
                </a:lnTo>
                <a:lnTo>
                  <a:pt x="655497" y="121285"/>
                </a:lnTo>
                <a:lnTo>
                  <a:pt x="652881" y="121285"/>
                </a:lnTo>
                <a:lnTo>
                  <a:pt x="652830" y="118872"/>
                </a:lnTo>
                <a:lnTo>
                  <a:pt x="645083" y="110998"/>
                </a:lnTo>
                <a:lnTo>
                  <a:pt x="640384" y="110998"/>
                </a:lnTo>
                <a:lnTo>
                  <a:pt x="640257" y="110883"/>
                </a:lnTo>
                <a:lnTo>
                  <a:pt x="640257" y="173228"/>
                </a:lnTo>
                <a:lnTo>
                  <a:pt x="639851" y="170827"/>
                </a:lnTo>
                <a:lnTo>
                  <a:pt x="639533" y="175869"/>
                </a:lnTo>
                <a:lnTo>
                  <a:pt x="637921" y="180213"/>
                </a:lnTo>
                <a:lnTo>
                  <a:pt x="639330" y="178269"/>
                </a:lnTo>
                <a:lnTo>
                  <a:pt x="639381" y="178054"/>
                </a:lnTo>
                <a:lnTo>
                  <a:pt x="639381" y="178219"/>
                </a:lnTo>
                <a:lnTo>
                  <a:pt x="639445" y="178054"/>
                </a:lnTo>
                <a:lnTo>
                  <a:pt x="639356" y="178435"/>
                </a:lnTo>
                <a:lnTo>
                  <a:pt x="639368" y="178269"/>
                </a:lnTo>
                <a:lnTo>
                  <a:pt x="639279" y="178435"/>
                </a:lnTo>
                <a:lnTo>
                  <a:pt x="639381" y="178219"/>
                </a:lnTo>
                <a:lnTo>
                  <a:pt x="637921" y="180213"/>
                </a:lnTo>
                <a:lnTo>
                  <a:pt x="633387" y="186448"/>
                </a:lnTo>
                <a:lnTo>
                  <a:pt x="624509" y="195326"/>
                </a:lnTo>
                <a:lnTo>
                  <a:pt x="619747" y="199898"/>
                </a:lnTo>
                <a:lnTo>
                  <a:pt x="617143" y="199898"/>
                </a:lnTo>
                <a:lnTo>
                  <a:pt x="614070" y="202971"/>
                </a:lnTo>
                <a:lnTo>
                  <a:pt x="616280" y="191998"/>
                </a:lnTo>
                <a:lnTo>
                  <a:pt x="618032" y="190246"/>
                </a:lnTo>
                <a:lnTo>
                  <a:pt x="618032" y="183083"/>
                </a:lnTo>
                <a:lnTo>
                  <a:pt x="620737" y="169125"/>
                </a:lnTo>
                <a:lnTo>
                  <a:pt x="622604" y="167259"/>
                </a:lnTo>
                <a:lnTo>
                  <a:pt x="622604" y="159410"/>
                </a:lnTo>
                <a:lnTo>
                  <a:pt x="623328" y="155448"/>
                </a:lnTo>
                <a:lnTo>
                  <a:pt x="624598" y="148539"/>
                </a:lnTo>
                <a:lnTo>
                  <a:pt x="626160" y="146939"/>
                </a:lnTo>
                <a:lnTo>
                  <a:pt x="626160" y="146050"/>
                </a:lnTo>
                <a:lnTo>
                  <a:pt x="627507" y="146050"/>
                </a:lnTo>
                <a:lnTo>
                  <a:pt x="631456" y="150431"/>
                </a:lnTo>
                <a:lnTo>
                  <a:pt x="635965" y="157492"/>
                </a:lnTo>
                <a:lnTo>
                  <a:pt x="638860" y="164795"/>
                </a:lnTo>
                <a:lnTo>
                  <a:pt x="639851" y="170827"/>
                </a:lnTo>
                <a:lnTo>
                  <a:pt x="640003" y="168656"/>
                </a:lnTo>
                <a:lnTo>
                  <a:pt x="639876" y="170942"/>
                </a:lnTo>
                <a:lnTo>
                  <a:pt x="640257" y="173228"/>
                </a:lnTo>
                <a:lnTo>
                  <a:pt x="640257" y="110883"/>
                </a:lnTo>
                <a:lnTo>
                  <a:pt x="636320" y="106934"/>
                </a:lnTo>
                <a:lnTo>
                  <a:pt x="630732" y="106934"/>
                </a:lnTo>
                <a:lnTo>
                  <a:pt x="630732" y="104267"/>
                </a:lnTo>
                <a:lnTo>
                  <a:pt x="624128" y="97536"/>
                </a:lnTo>
                <a:lnTo>
                  <a:pt x="607618" y="97536"/>
                </a:lnTo>
                <a:lnTo>
                  <a:pt x="601014" y="104267"/>
                </a:lnTo>
                <a:lnTo>
                  <a:pt x="601014" y="111074"/>
                </a:lnTo>
                <a:lnTo>
                  <a:pt x="600913" y="111506"/>
                </a:lnTo>
                <a:lnTo>
                  <a:pt x="590956" y="114046"/>
                </a:lnTo>
                <a:lnTo>
                  <a:pt x="584377" y="114046"/>
                </a:lnTo>
                <a:lnTo>
                  <a:pt x="577519" y="120777"/>
                </a:lnTo>
                <a:lnTo>
                  <a:pt x="577519" y="137414"/>
                </a:lnTo>
                <a:lnTo>
                  <a:pt x="584377" y="144145"/>
                </a:lnTo>
                <a:lnTo>
                  <a:pt x="593750" y="144145"/>
                </a:lnTo>
                <a:lnTo>
                  <a:pt x="592937" y="147523"/>
                </a:lnTo>
                <a:lnTo>
                  <a:pt x="590727" y="149733"/>
                </a:lnTo>
                <a:lnTo>
                  <a:pt x="590727" y="157073"/>
                </a:lnTo>
                <a:lnTo>
                  <a:pt x="587692" y="169913"/>
                </a:lnTo>
                <a:lnTo>
                  <a:pt x="585393" y="172212"/>
                </a:lnTo>
                <a:lnTo>
                  <a:pt x="585393" y="179857"/>
                </a:lnTo>
                <a:lnTo>
                  <a:pt x="582358" y="194170"/>
                </a:lnTo>
                <a:lnTo>
                  <a:pt x="580313" y="196215"/>
                </a:lnTo>
                <a:lnTo>
                  <a:pt x="580313" y="203517"/>
                </a:lnTo>
                <a:lnTo>
                  <a:pt x="575995" y="226187"/>
                </a:lnTo>
                <a:lnTo>
                  <a:pt x="571550" y="249047"/>
                </a:lnTo>
                <a:lnTo>
                  <a:pt x="571550" y="248920"/>
                </a:lnTo>
                <a:lnTo>
                  <a:pt x="571512" y="249047"/>
                </a:lnTo>
                <a:lnTo>
                  <a:pt x="566724" y="272415"/>
                </a:lnTo>
                <a:lnTo>
                  <a:pt x="566851" y="272034"/>
                </a:lnTo>
                <a:lnTo>
                  <a:pt x="561771" y="294386"/>
                </a:lnTo>
                <a:lnTo>
                  <a:pt x="561898" y="294005"/>
                </a:lnTo>
                <a:lnTo>
                  <a:pt x="556056" y="316865"/>
                </a:lnTo>
                <a:lnTo>
                  <a:pt x="556183" y="316611"/>
                </a:lnTo>
                <a:lnTo>
                  <a:pt x="552145" y="331444"/>
                </a:lnTo>
                <a:lnTo>
                  <a:pt x="549579" y="334010"/>
                </a:lnTo>
                <a:lnTo>
                  <a:pt x="549579" y="340664"/>
                </a:lnTo>
                <a:lnTo>
                  <a:pt x="546214" y="352361"/>
                </a:lnTo>
                <a:lnTo>
                  <a:pt x="543864" y="354711"/>
                </a:lnTo>
                <a:lnTo>
                  <a:pt x="543864" y="360895"/>
                </a:lnTo>
                <a:lnTo>
                  <a:pt x="541261" y="370395"/>
                </a:lnTo>
                <a:lnTo>
                  <a:pt x="539292" y="372364"/>
                </a:lnTo>
                <a:lnTo>
                  <a:pt x="539292" y="377837"/>
                </a:lnTo>
                <a:lnTo>
                  <a:pt x="536498" y="390525"/>
                </a:lnTo>
                <a:lnTo>
                  <a:pt x="536244" y="391541"/>
                </a:lnTo>
                <a:lnTo>
                  <a:pt x="535952" y="393865"/>
                </a:lnTo>
                <a:lnTo>
                  <a:pt x="535482" y="394335"/>
                </a:lnTo>
                <a:lnTo>
                  <a:pt x="535482" y="397764"/>
                </a:lnTo>
                <a:lnTo>
                  <a:pt x="535482" y="402844"/>
                </a:lnTo>
                <a:lnTo>
                  <a:pt x="538911" y="406273"/>
                </a:lnTo>
                <a:lnTo>
                  <a:pt x="547420" y="406273"/>
                </a:lnTo>
                <a:lnTo>
                  <a:pt x="550849" y="402844"/>
                </a:lnTo>
                <a:lnTo>
                  <a:pt x="550849" y="402450"/>
                </a:lnTo>
                <a:lnTo>
                  <a:pt x="552754" y="401066"/>
                </a:lnTo>
                <a:lnTo>
                  <a:pt x="555167" y="398526"/>
                </a:lnTo>
                <a:lnTo>
                  <a:pt x="559181" y="392430"/>
                </a:lnTo>
                <a:lnTo>
                  <a:pt x="559358" y="392430"/>
                </a:lnTo>
                <a:lnTo>
                  <a:pt x="565073" y="386715"/>
                </a:lnTo>
                <a:lnTo>
                  <a:pt x="565073" y="382739"/>
                </a:lnTo>
                <a:lnTo>
                  <a:pt x="568553" y="375996"/>
                </a:lnTo>
                <a:lnTo>
                  <a:pt x="573455" y="371094"/>
                </a:lnTo>
                <a:lnTo>
                  <a:pt x="573455" y="365887"/>
                </a:lnTo>
                <a:lnTo>
                  <a:pt x="577684" y="355307"/>
                </a:lnTo>
                <a:lnTo>
                  <a:pt x="581456" y="351536"/>
                </a:lnTo>
                <a:lnTo>
                  <a:pt x="581456" y="345198"/>
                </a:lnTo>
                <a:lnTo>
                  <a:pt x="587679" y="325882"/>
                </a:lnTo>
                <a:lnTo>
                  <a:pt x="587806" y="324993"/>
                </a:lnTo>
                <a:lnTo>
                  <a:pt x="590042" y="316611"/>
                </a:lnTo>
                <a:lnTo>
                  <a:pt x="594029" y="301752"/>
                </a:lnTo>
                <a:lnTo>
                  <a:pt x="595782" y="294005"/>
                </a:lnTo>
                <a:lnTo>
                  <a:pt x="599109" y="279400"/>
                </a:lnTo>
                <a:lnTo>
                  <a:pt x="599109" y="279019"/>
                </a:lnTo>
                <a:lnTo>
                  <a:pt x="600532" y="272034"/>
                </a:lnTo>
                <a:lnTo>
                  <a:pt x="603935" y="255524"/>
                </a:lnTo>
                <a:lnTo>
                  <a:pt x="604062" y="255397"/>
                </a:lnTo>
                <a:lnTo>
                  <a:pt x="606552" y="242443"/>
                </a:lnTo>
                <a:lnTo>
                  <a:pt x="615492" y="242443"/>
                </a:lnTo>
                <a:lnTo>
                  <a:pt x="616470" y="241465"/>
                </a:lnTo>
                <a:lnTo>
                  <a:pt x="619302" y="241046"/>
                </a:lnTo>
                <a:lnTo>
                  <a:pt x="625652" y="238760"/>
                </a:lnTo>
                <a:lnTo>
                  <a:pt x="631812" y="234823"/>
                </a:lnTo>
                <a:lnTo>
                  <a:pt x="636447" y="234823"/>
                </a:lnTo>
                <a:lnTo>
                  <a:pt x="644321" y="226949"/>
                </a:lnTo>
                <a:lnTo>
                  <a:pt x="644321" y="225971"/>
                </a:lnTo>
                <a:lnTo>
                  <a:pt x="648500" y="222758"/>
                </a:lnTo>
                <a:lnTo>
                  <a:pt x="674370" y="187833"/>
                </a:lnTo>
                <a:lnTo>
                  <a:pt x="675055" y="185928"/>
                </a:lnTo>
                <a:lnTo>
                  <a:pt x="675132" y="185547"/>
                </a:lnTo>
                <a:lnTo>
                  <a:pt x="675805" y="182499"/>
                </a:lnTo>
                <a:lnTo>
                  <a:pt x="676198" y="180721"/>
                </a:lnTo>
                <a:lnTo>
                  <a:pt x="676363" y="178054"/>
                </a:lnTo>
                <a:lnTo>
                  <a:pt x="676833" y="170942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3016" y="800099"/>
            <a:ext cx="619125" cy="598805"/>
          </a:xfrm>
          <a:custGeom>
            <a:avLst/>
            <a:gdLst/>
            <a:ahLst/>
            <a:cxnLst/>
            <a:rect l="l" t="t" r="r" b="b"/>
            <a:pathLst>
              <a:path w="619125" h="598805">
                <a:moveTo>
                  <a:pt x="274955" y="205232"/>
                </a:moveTo>
                <a:lnTo>
                  <a:pt x="270637" y="200914"/>
                </a:lnTo>
                <a:lnTo>
                  <a:pt x="266357" y="200914"/>
                </a:lnTo>
                <a:lnTo>
                  <a:pt x="267081" y="199136"/>
                </a:lnTo>
                <a:lnTo>
                  <a:pt x="268122" y="196596"/>
                </a:lnTo>
                <a:lnTo>
                  <a:pt x="270764" y="190246"/>
                </a:lnTo>
                <a:lnTo>
                  <a:pt x="271399" y="187706"/>
                </a:lnTo>
                <a:lnTo>
                  <a:pt x="272542" y="184124"/>
                </a:lnTo>
                <a:lnTo>
                  <a:pt x="274193" y="182499"/>
                </a:lnTo>
                <a:lnTo>
                  <a:pt x="274193" y="172847"/>
                </a:lnTo>
                <a:lnTo>
                  <a:pt x="274193" y="172466"/>
                </a:lnTo>
                <a:lnTo>
                  <a:pt x="274193" y="163195"/>
                </a:lnTo>
                <a:lnTo>
                  <a:pt x="266319" y="155321"/>
                </a:lnTo>
                <a:lnTo>
                  <a:pt x="247015" y="155321"/>
                </a:lnTo>
                <a:lnTo>
                  <a:pt x="246126" y="156210"/>
                </a:lnTo>
                <a:lnTo>
                  <a:pt x="239395" y="157162"/>
                </a:lnTo>
                <a:lnTo>
                  <a:pt x="239395" y="194056"/>
                </a:lnTo>
                <a:lnTo>
                  <a:pt x="227584" y="200698"/>
                </a:lnTo>
                <a:lnTo>
                  <a:pt x="228066" y="200406"/>
                </a:lnTo>
                <a:lnTo>
                  <a:pt x="237121" y="195326"/>
                </a:lnTo>
                <a:lnTo>
                  <a:pt x="239395" y="194056"/>
                </a:lnTo>
                <a:lnTo>
                  <a:pt x="239395" y="157162"/>
                </a:lnTo>
                <a:lnTo>
                  <a:pt x="238887" y="157226"/>
                </a:lnTo>
                <a:lnTo>
                  <a:pt x="236855" y="158496"/>
                </a:lnTo>
                <a:lnTo>
                  <a:pt x="225933" y="161036"/>
                </a:lnTo>
                <a:lnTo>
                  <a:pt x="222758" y="162306"/>
                </a:lnTo>
                <a:lnTo>
                  <a:pt x="214198" y="167068"/>
                </a:lnTo>
                <a:lnTo>
                  <a:pt x="214198" y="211366"/>
                </a:lnTo>
                <a:lnTo>
                  <a:pt x="213487" y="211836"/>
                </a:lnTo>
                <a:lnTo>
                  <a:pt x="210718" y="213652"/>
                </a:lnTo>
                <a:lnTo>
                  <a:pt x="213461" y="211836"/>
                </a:lnTo>
                <a:lnTo>
                  <a:pt x="214198" y="211366"/>
                </a:lnTo>
                <a:lnTo>
                  <a:pt x="214198" y="167068"/>
                </a:lnTo>
                <a:lnTo>
                  <a:pt x="183261" y="191516"/>
                </a:lnTo>
                <a:lnTo>
                  <a:pt x="178562" y="199136"/>
                </a:lnTo>
                <a:lnTo>
                  <a:pt x="176276" y="202946"/>
                </a:lnTo>
                <a:lnTo>
                  <a:pt x="175920" y="203504"/>
                </a:lnTo>
                <a:lnTo>
                  <a:pt x="174498" y="210566"/>
                </a:lnTo>
                <a:lnTo>
                  <a:pt x="174612" y="211188"/>
                </a:lnTo>
                <a:lnTo>
                  <a:pt x="174586" y="211366"/>
                </a:lnTo>
                <a:lnTo>
                  <a:pt x="174510" y="213791"/>
                </a:lnTo>
                <a:lnTo>
                  <a:pt x="174510" y="213944"/>
                </a:lnTo>
                <a:lnTo>
                  <a:pt x="174498" y="214376"/>
                </a:lnTo>
                <a:lnTo>
                  <a:pt x="174625" y="214566"/>
                </a:lnTo>
                <a:lnTo>
                  <a:pt x="175920" y="220941"/>
                </a:lnTo>
                <a:lnTo>
                  <a:pt x="179806" y="226720"/>
                </a:lnTo>
                <a:lnTo>
                  <a:pt x="182702" y="228676"/>
                </a:lnTo>
                <a:lnTo>
                  <a:pt x="176657" y="230886"/>
                </a:lnTo>
                <a:lnTo>
                  <a:pt x="179197" y="230886"/>
                </a:lnTo>
                <a:lnTo>
                  <a:pt x="166243" y="233426"/>
                </a:lnTo>
                <a:lnTo>
                  <a:pt x="159385" y="233426"/>
                </a:lnTo>
                <a:lnTo>
                  <a:pt x="150749" y="232156"/>
                </a:lnTo>
                <a:lnTo>
                  <a:pt x="153924" y="233426"/>
                </a:lnTo>
                <a:lnTo>
                  <a:pt x="149783" y="232156"/>
                </a:lnTo>
                <a:lnTo>
                  <a:pt x="148856" y="231876"/>
                </a:lnTo>
                <a:lnTo>
                  <a:pt x="144868" y="229527"/>
                </a:lnTo>
                <a:lnTo>
                  <a:pt x="143624" y="228523"/>
                </a:lnTo>
                <a:lnTo>
                  <a:pt x="142798" y="227076"/>
                </a:lnTo>
                <a:lnTo>
                  <a:pt x="140589" y="223266"/>
                </a:lnTo>
                <a:lnTo>
                  <a:pt x="141478" y="224536"/>
                </a:lnTo>
                <a:lnTo>
                  <a:pt x="141033" y="223266"/>
                </a:lnTo>
                <a:lnTo>
                  <a:pt x="138861" y="216916"/>
                </a:lnTo>
                <a:lnTo>
                  <a:pt x="138430" y="215646"/>
                </a:lnTo>
                <a:lnTo>
                  <a:pt x="138557" y="216916"/>
                </a:lnTo>
                <a:lnTo>
                  <a:pt x="138188" y="215646"/>
                </a:lnTo>
                <a:lnTo>
                  <a:pt x="136359" y="209296"/>
                </a:lnTo>
                <a:lnTo>
                  <a:pt x="135255" y="205486"/>
                </a:lnTo>
                <a:lnTo>
                  <a:pt x="134226" y="202946"/>
                </a:lnTo>
                <a:lnTo>
                  <a:pt x="132715" y="199136"/>
                </a:lnTo>
                <a:lnTo>
                  <a:pt x="132194" y="197866"/>
                </a:lnTo>
                <a:lnTo>
                  <a:pt x="130683" y="194056"/>
                </a:lnTo>
                <a:lnTo>
                  <a:pt x="126365" y="186436"/>
                </a:lnTo>
                <a:lnTo>
                  <a:pt x="125730" y="185166"/>
                </a:lnTo>
                <a:lnTo>
                  <a:pt x="121285" y="178816"/>
                </a:lnTo>
                <a:lnTo>
                  <a:pt x="121031" y="178816"/>
                </a:lnTo>
                <a:lnTo>
                  <a:pt x="120650" y="178320"/>
                </a:lnTo>
                <a:lnTo>
                  <a:pt x="120650" y="174625"/>
                </a:lnTo>
                <a:lnTo>
                  <a:pt x="113665" y="167640"/>
                </a:lnTo>
                <a:lnTo>
                  <a:pt x="97358" y="167640"/>
                </a:lnTo>
                <a:lnTo>
                  <a:pt x="97358" y="200406"/>
                </a:lnTo>
                <a:lnTo>
                  <a:pt x="97345" y="200266"/>
                </a:lnTo>
                <a:lnTo>
                  <a:pt x="97358" y="200406"/>
                </a:lnTo>
                <a:lnTo>
                  <a:pt x="97358" y="167640"/>
                </a:lnTo>
                <a:lnTo>
                  <a:pt x="96520" y="167640"/>
                </a:lnTo>
                <a:lnTo>
                  <a:pt x="96266" y="167894"/>
                </a:lnTo>
                <a:lnTo>
                  <a:pt x="90170" y="167894"/>
                </a:lnTo>
                <a:lnTo>
                  <a:pt x="85509" y="172554"/>
                </a:lnTo>
                <a:lnTo>
                  <a:pt x="82550" y="173736"/>
                </a:lnTo>
                <a:lnTo>
                  <a:pt x="72771" y="181356"/>
                </a:lnTo>
                <a:lnTo>
                  <a:pt x="70980" y="182257"/>
                </a:lnTo>
                <a:lnTo>
                  <a:pt x="73152" y="176276"/>
                </a:lnTo>
                <a:lnTo>
                  <a:pt x="73279" y="176276"/>
                </a:lnTo>
                <a:lnTo>
                  <a:pt x="75907" y="168656"/>
                </a:lnTo>
                <a:lnTo>
                  <a:pt x="79527" y="158216"/>
                </a:lnTo>
                <a:lnTo>
                  <a:pt x="82435" y="155308"/>
                </a:lnTo>
                <a:lnTo>
                  <a:pt x="90131" y="151765"/>
                </a:lnTo>
                <a:lnTo>
                  <a:pt x="92710" y="151765"/>
                </a:lnTo>
                <a:lnTo>
                  <a:pt x="95465" y="149009"/>
                </a:lnTo>
                <a:lnTo>
                  <a:pt x="106819" y="142748"/>
                </a:lnTo>
                <a:lnTo>
                  <a:pt x="108712" y="142748"/>
                </a:lnTo>
                <a:lnTo>
                  <a:pt x="112344" y="139179"/>
                </a:lnTo>
                <a:lnTo>
                  <a:pt x="122275" y="132461"/>
                </a:lnTo>
                <a:lnTo>
                  <a:pt x="125222" y="132461"/>
                </a:lnTo>
                <a:lnTo>
                  <a:pt x="130937" y="126746"/>
                </a:lnTo>
                <a:lnTo>
                  <a:pt x="141097" y="119126"/>
                </a:lnTo>
                <a:lnTo>
                  <a:pt x="142621" y="117856"/>
                </a:lnTo>
                <a:lnTo>
                  <a:pt x="152996" y="107696"/>
                </a:lnTo>
                <a:lnTo>
                  <a:pt x="154305" y="106426"/>
                </a:lnTo>
                <a:lnTo>
                  <a:pt x="156464" y="103886"/>
                </a:lnTo>
                <a:lnTo>
                  <a:pt x="160464" y="97536"/>
                </a:lnTo>
                <a:lnTo>
                  <a:pt x="161264" y="96266"/>
                </a:lnTo>
                <a:lnTo>
                  <a:pt x="164465" y="91186"/>
                </a:lnTo>
                <a:lnTo>
                  <a:pt x="166116" y="88646"/>
                </a:lnTo>
                <a:lnTo>
                  <a:pt x="166916" y="86106"/>
                </a:lnTo>
                <a:lnTo>
                  <a:pt x="170180" y="75946"/>
                </a:lnTo>
                <a:lnTo>
                  <a:pt x="170688" y="73406"/>
                </a:lnTo>
                <a:lnTo>
                  <a:pt x="170980" y="70866"/>
                </a:lnTo>
                <a:lnTo>
                  <a:pt x="171437" y="67056"/>
                </a:lnTo>
                <a:lnTo>
                  <a:pt x="172339" y="59436"/>
                </a:lnTo>
                <a:lnTo>
                  <a:pt x="172212" y="56896"/>
                </a:lnTo>
                <a:lnTo>
                  <a:pt x="171754" y="51816"/>
                </a:lnTo>
                <a:lnTo>
                  <a:pt x="140843" y="51816"/>
                </a:lnTo>
                <a:lnTo>
                  <a:pt x="140703" y="51816"/>
                </a:lnTo>
                <a:lnTo>
                  <a:pt x="141770" y="60121"/>
                </a:lnTo>
                <a:lnTo>
                  <a:pt x="141986" y="56896"/>
                </a:lnTo>
                <a:lnTo>
                  <a:pt x="141859" y="60706"/>
                </a:lnTo>
                <a:lnTo>
                  <a:pt x="141770" y="60121"/>
                </a:lnTo>
                <a:lnTo>
                  <a:pt x="141732" y="60706"/>
                </a:lnTo>
                <a:lnTo>
                  <a:pt x="141198" y="69164"/>
                </a:lnTo>
                <a:lnTo>
                  <a:pt x="138303" y="78486"/>
                </a:lnTo>
                <a:lnTo>
                  <a:pt x="139954" y="75946"/>
                </a:lnTo>
                <a:lnTo>
                  <a:pt x="132918" y="87287"/>
                </a:lnTo>
                <a:lnTo>
                  <a:pt x="123075" y="97015"/>
                </a:lnTo>
                <a:lnTo>
                  <a:pt x="114084" y="103759"/>
                </a:lnTo>
                <a:lnTo>
                  <a:pt x="109474" y="103759"/>
                </a:lnTo>
                <a:lnTo>
                  <a:pt x="102997" y="110109"/>
                </a:lnTo>
                <a:lnTo>
                  <a:pt x="102997" y="110578"/>
                </a:lnTo>
                <a:lnTo>
                  <a:pt x="96939" y="114300"/>
                </a:lnTo>
                <a:lnTo>
                  <a:pt x="94780" y="114300"/>
                </a:lnTo>
                <a:lnTo>
                  <a:pt x="100076" y="97536"/>
                </a:lnTo>
                <a:lnTo>
                  <a:pt x="99949" y="97536"/>
                </a:lnTo>
                <a:lnTo>
                  <a:pt x="109778" y="69596"/>
                </a:lnTo>
                <a:lnTo>
                  <a:pt x="110236" y="68326"/>
                </a:lnTo>
                <a:lnTo>
                  <a:pt x="109474" y="69596"/>
                </a:lnTo>
                <a:lnTo>
                  <a:pt x="131330" y="36195"/>
                </a:lnTo>
                <a:lnTo>
                  <a:pt x="131889" y="36195"/>
                </a:lnTo>
                <a:lnTo>
                  <a:pt x="132461" y="36576"/>
                </a:lnTo>
                <a:lnTo>
                  <a:pt x="132092" y="36195"/>
                </a:lnTo>
                <a:lnTo>
                  <a:pt x="132651" y="36195"/>
                </a:lnTo>
                <a:lnTo>
                  <a:pt x="133769" y="37198"/>
                </a:lnTo>
                <a:lnTo>
                  <a:pt x="137693" y="43446"/>
                </a:lnTo>
                <a:lnTo>
                  <a:pt x="140627" y="51257"/>
                </a:lnTo>
                <a:lnTo>
                  <a:pt x="171704" y="51257"/>
                </a:lnTo>
                <a:lnTo>
                  <a:pt x="171411" y="48006"/>
                </a:lnTo>
                <a:lnTo>
                  <a:pt x="171196" y="45466"/>
                </a:lnTo>
                <a:lnTo>
                  <a:pt x="170891" y="44196"/>
                </a:lnTo>
                <a:lnTo>
                  <a:pt x="170307" y="41656"/>
                </a:lnTo>
                <a:lnTo>
                  <a:pt x="169113" y="37846"/>
                </a:lnTo>
                <a:lnTo>
                  <a:pt x="168313" y="35306"/>
                </a:lnTo>
                <a:lnTo>
                  <a:pt x="167919" y="34036"/>
                </a:lnTo>
                <a:lnTo>
                  <a:pt x="167525" y="32766"/>
                </a:lnTo>
                <a:lnTo>
                  <a:pt x="167132" y="31496"/>
                </a:lnTo>
                <a:lnTo>
                  <a:pt x="165735" y="28956"/>
                </a:lnTo>
                <a:lnTo>
                  <a:pt x="160655" y="18796"/>
                </a:lnTo>
                <a:lnTo>
                  <a:pt x="158115" y="16256"/>
                </a:lnTo>
                <a:lnTo>
                  <a:pt x="153162" y="9906"/>
                </a:lnTo>
                <a:lnTo>
                  <a:pt x="148971" y="7366"/>
                </a:lnTo>
                <a:lnTo>
                  <a:pt x="145415" y="4699"/>
                </a:lnTo>
                <a:lnTo>
                  <a:pt x="140716" y="0"/>
                </a:lnTo>
                <a:lnTo>
                  <a:pt x="121539" y="0"/>
                </a:lnTo>
                <a:lnTo>
                  <a:pt x="120269" y="1270"/>
                </a:lnTo>
                <a:lnTo>
                  <a:pt x="114935" y="1270"/>
                </a:lnTo>
                <a:lnTo>
                  <a:pt x="107061" y="9017"/>
                </a:lnTo>
                <a:lnTo>
                  <a:pt x="107061" y="10185"/>
                </a:lnTo>
                <a:lnTo>
                  <a:pt x="105664" y="11176"/>
                </a:lnTo>
                <a:lnTo>
                  <a:pt x="101854" y="14986"/>
                </a:lnTo>
                <a:lnTo>
                  <a:pt x="90805" y="28956"/>
                </a:lnTo>
                <a:lnTo>
                  <a:pt x="88900" y="31496"/>
                </a:lnTo>
                <a:lnTo>
                  <a:pt x="77724" y="54356"/>
                </a:lnTo>
                <a:lnTo>
                  <a:pt x="76962" y="56896"/>
                </a:lnTo>
                <a:lnTo>
                  <a:pt x="66675" y="86106"/>
                </a:lnTo>
                <a:lnTo>
                  <a:pt x="66421" y="86106"/>
                </a:lnTo>
                <a:lnTo>
                  <a:pt x="58801" y="110236"/>
                </a:lnTo>
                <a:lnTo>
                  <a:pt x="58928" y="110236"/>
                </a:lnTo>
                <a:lnTo>
                  <a:pt x="49403" y="136906"/>
                </a:lnTo>
                <a:lnTo>
                  <a:pt x="47307" y="143129"/>
                </a:lnTo>
                <a:lnTo>
                  <a:pt x="44577" y="143129"/>
                </a:lnTo>
                <a:lnTo>
                  <a:pt x="38735" y="148971"/>
                </a:lnTo>
                <a:lnTo>
                  <a:pt x="38735" y="163449"/>
                </a:lnTo>
                <a:lnTo>
                  <a:pt x="40030" y="164757"/>
                </a:lnTo>
                <a:lnTo>
                  <a:pt x="35941" y="175691"/>
                </a:lnTo>
                <a:lnTo>
                  <a:pt x="35941" y="274066"/>
                </a:lnTo>
                <a:lnTo>
                  <a:pt x="35623" y="275336"/>
                </a:lnTo>
                <a:lnTo>
                  <a:pt x="34975" y="277876"/>
                </a:lnTo>
                <a:lnTo>
                  <a:pt x="35941" y="274066"/>
                </a:lnTo>
                <a:lnTo>
                  <a:pt x="35941" y="175691"/>
                </a:lnTo>
                <a:lnTo>
                  <a:pt x="30480" y="190246"/>
                </a:lnTo>
                <a:lnTo>
                  <a:pt x="30734" y="190246"/>
                </a:lnTo>
                <a:lnTo>
                  <a:pt x="21082" y="214376"/>
                </a:lnTo>
                <a:lnTo>
                  <a:pt x="21209" y="214376"/>
                </a:lnTo>
                <a:lnTo>
                  <a:pt x="12192" y="235966"/>
                </a:lnTo>
                <a:lnTo>
                  <a:pt x="5842" y="253746"/>
                </a:lnTo>
                <a:lnTo>
                  <a:pt x="2159" y="266446"/>
                </a:lnTo>
                <a:lnTo>
                  <a:pt x="1955" y="267157"/>
                </a:lnTo>
                <a:lnTo>
                  <a:pt x="0" y="269113"/>
                </a:lnTo>
                <a:lnTo>
                  <a:pt x="0" y="277876"/>
                </a:lnTo>
                <a:lnTo>
                  <a:pt x="0" y="280416"/>
                </a:lnTo>
                <a:lnTo>
                  <a:pt x="0" y="288163"/>
                </a:lnTo>
                <a:lnTo>
                  <a:pt x="7747" y="295910"/>
                </a:lnTo>
                <a:lnTo>
                  <a:pt x="26797" y="295910"/>
                </a:lnTo>
                <a:lnTo>
                  <a:pt x="34544" y="288163"/>
                </a:lnTo>
                <a:lnTo>
                  <a:pt x="34544" y="284657"/>
                </a:lnTo>
                <a:lnTo>
                  <a:pt x="37211" y="281686"/>
                </a:lnTo>
                <a:lnTo>
                  <a:pt x="37592" y="280416"/>
                </a:lnTo>
                <a:lnTo>
                  <a:pt x="34544" y="280416"/>
                </a:lnTo>
                <a:lnTo>
                  <a:pt x="37668" y="280314"/>
                </a:lnTo>
                <a:lnTo>
                  <a:pt x="46609" y="268986"/>
                </a:lnTo>
                <a:lnTo>
                  <a:pt x="58293" y="251206"/>
                </a:lnTo>
                <a:lnTo>
                  <a:pt x="58547" y="251206"/>
                </a:lnTo>
                <a:lnTo>
                  <a:pt x="60071" y="248666"/>
                </a:lnTo>
                <a:lnTo>
                  <a:pt x="69977" y="232156"/>
                </a:lnTo>
                <a:lnTo>
                  <a:pt x="69596" y="233426"/>
                </a:lnTo>
                <a:lnTo>
                  <a:pt x="70472" y="232156"/>
                </a:lnTo>
                <a:lnTo>
                  <a:pt x="81026" y="216916"/>
                </a:lnTo>
                <a:lnTo>
                  <a:pt x="81915" y="215646"/>
                </a:lnTo>
                <a:lnTo>
                  <a:pt x="80518" y="216916"/>
                </a:lnTo>
                <a:lnTo>
                  <a:pt x="91363" y="205486"/>
                </a:lnTo>
                <a:lnTo>
                  <a:pt x="92583" y="204216"/>
                </a:lnTo>
                <a:lnTo>
                  <a:pt x="90043" y="205486"/>
                </a:lnTo>
                <a:lnTo>
                  <a:pt x="97523" y="200698"/>
                </a:lnTo>
                <a:lnTo>
                  <a:pt x="98933" y="202946"/>
                </a:lnTo>
                <a:lnTo>
                  <a:pt x="97917" y="201676"/>
                </a:lnTo>
                <a:lnTo>
                  <a:pt x="101854" y="209296"/>
                </a:lnTo>
                <a:lnTo>
                  <a:pt x="100965" y="208026"/>
                </a:lnTo>
                <a:lnTo>
                  <a:pt x="104178" y="215798"/>
                </a:lnTo>
                <a:lnTo>
                  <a:pt x="107061" y="225831"/>
                </a:lnTo>
                <a:lnTo>
                  <a:pt x="107315" y="227076"/>
                </a:lnTo>
                <a:lnTo>
                  <a:pt x="110363" y="235966"/>
                </a:lnTo>
                <a:lnTo>
                  <a:pt x="111379" y="237236"/>
                </a:lnTo>
                <a:lnTo>
                  <a:pt x="115062" y="244856"/>
                </a:lnTo>
                <a:lnTo>
                  <a:pt x="117475" y="248666"/>
                </a:lnTo>
                <a:lnTo>
                  <a:pt x="122047" y="253746"/>
                </a:lnTo>
                <a:lnTo>
                  <a:pt x="125730" y="256286"/>
                </a:lnTo>
                <a:lnTo>
                  <a:pt x="132207" y="260096"/>
                </a:lnTo>
                <a:lnTo>
                  <a:pt x="135890" y="262636"/>
                </a:lnTo>
                <a:lnTo>
                  <a:pt x="144145" y="265176"/>
                </a:lnTo>
                <a:lnTo>
                  <a:pt x="147320" y="265176"/>
                </a:lnTo>
                <a:lnTo>
                  <a:pt x="155956" y="266446"/>
                </a:lnTo>
                <a:lnTo>
                  <a:pt x="170434" y="266446"/>
                </a:lnTo>
                <a:lnTo>
                  <a:pt x="172974" y="265176"/>
                </a:lnTo>
                <a:lnTo>
                  <a:pt x="185801" y="262636"/>
                </a:lnTo>
                <a:lnTo>
                  <a:pt x="188468" y="262636"/>
                </a:lnTo>
                <a:lnTo>
                  <a:pt x="202311" y="256286"/>
                </a:lnTo>
                <a:lnTo>
                  <a:pt x="204343" y="256286"/>
                </a:lnTo>
                <a:lnTo>
                  <a:pt x="220599" y="247396"/>
                </a:lnTo>
                <a:lnTo>
                  <a:pt x="234061" y="238506"/>
                </a:lnTo>
                <a:lnTo>
                  <a:pt x="235458" y="237236"/>
                </a:lnTo>
                <a:lnTo>
                  <a:pt x="236220" y="236613"/>
                </a:lnTo>
                <a:lnTo>
                  <a:pt x="241300" y="235966"/>
                </a:lnTo>
                <a:lnTo>
                  <a:pt x="243840" y="235966"/>
                </a:lnTo>
                <a:lnTo>
                  <a:pt x="249682" y="234696"/>
                </a:lnTo>
                <a:lnTo>
                  <a:pt x="252095" y="233426"/>
                </a:lnTo>
                <a:lnTo>
                  <a:pt x="255066" y="231902"/>
                </a:lnTo>
                <a:lnTo>
                  <a:pt x="259715" y="231902"/>
                </a:lnTo>
                <a:lnTo>
                  <a:pt x="262509" y="229108"/>
                </a:lnTo>
                <a:lnTo>
                  <a:pt x="263652" y="229108"/>
                </a:lnTo>
                <a:lnTo>
                  <a:pt x="270383" y="222377"/>
                </a:lnTo>
                <a:lnTo>
                  <a:pt x="270383" y="220472"/>
                </a:lnTo>
                <a:lnTo>
                  <a:pt x="270573" y="220218"/>
                </a:lnTo>
                <a:lnTo>
                  <a:pt x="274955" y="215900"/>
                </a:lnTo>
                <a:lnTo>
                  <a:pt x="274955" y="210566"/>
                </a:lnTo>
                <a:lnTo>
                  <a:pt x="274955" y="205232"/>
                </a:lnTo>
                <a:close/>
              </a:path>
              <a:path w="619125" h="598805">
                <a:moveTo>
                  <a:pt x="410019" y="189357"/>
                </a:moveTo>
                <a:lnTo>
                  <a:pt x="409956" y="183769"/>
                </a:lnTo>
                <a:lnTo>
                  <a:pt x="409702" y="177800"/>
                </a:lnTo>
                <a:lnTo>
                  <a:pt x="409232" y="170942"/>
                </a:lnTo>
                <a:lnTo>
                  <a:pt x="409168" y="169291"/>
                </a:lnTo>
                <a:lnTo>
                  <a:pt x="408559" y="163322"/>
                </a:lnTo>
                <a:lnTo>
                  <a:pt x="408559" y="155956"/>
                </a:lnTo>
                <a:lnTo>
                  <a:pt x="407416" y="154800"/>
                </a:lnTo>
                <a:lnTo>
                  <a:pt x="407416" y="151765"/>
                </a:lnTo>
                <a:lnTo>
                  <a:pt x="402971" y="147243"/>
                </a:lnTo>
                <a:lnTo>
                  <a:pt x="402971" y="146050"/>
                </a:lnTo>
                <a:lnTo>
                  <a:pt x="399415" y="142621"/>
                </a:lnTo>
                <a:lnTo>
                  <a:pt x="390779" y="142621"/>
                </a:lnTo>
                <a:lnTo>
                  <a:pt x="389001" y="144399"/>
                </a:lnTo>
                <a:lnTo>
                  <a:pt x="387896" y="145034"/>
                </a:lnTo>
                <a:lnTo>
                  <a:pt x="384429" y="145034"/>
                </a:lnTo>
                <a:lnTo>
                  <a:pt x="377825" y="151765"/>
                </a:lnTo>
                <a:lnTo>
                  <a:pt x="377825" y="154152"/>
                </a:lnTo>
                <a:lnTo>
                  <a:pt x="376047" y="155956"/>
                </a:lnTo>
                <a:lnTo>
                  <a:pt x="376047" y="163068"/>
                </a:lnTo>
                <a:lnTo>
                  <a:pt x="375412" y="169291"/>
                </a:lnTo>
                <a:lnTo>
                  <a:pt x="375285" y="170942"/>
                </a:lnTo>
                <a:lnTo>
                  <a:pt x="375158" y="186563"/>
                </a:lnTo>
                <a:lnTo>
                  <a:pt x="375132" y="187198"/>
                </a:lnTo>
                <a:lnTo>
                  <a:pt x="355396" y="224053"/>
                </a:lnTo>
                <a:lnTo>
                  <a:pt x="348437" y="227812"/>
                </a:lnTo>
                <a:lnTo>
                  <a:pt x="350012" y="227330"/>
                </a:lnTo>
                <a:lnTo>
                  <a:pt x="348411" y="227825"/>
                </a:lnTo>
                <a:lnTo>
                  <a:pt x="341744" y="229844"/>
                </a:lnTo>
                <a:lnTo>
                  <a:pt x="335038" y="230708"/>
                </a:lnTo>
                <a:lnTo>
                  <a:pt x="333629" y="230886"/>
                </a:lnTo>
                <a:lnTo>
                  <a:pt x="334606" y="230759"/>
                </a:lnTo>
                <a:lnTo>
                  <a:pt x="335038" y="230708"/>
                </a:lnTo>
                <a:lnTo>
                  <a:pt x="328726" y="230454"/>
                </a:lnTo>
                <a:lnTo>
                  <a:pt x="327875" y="230251"/>
                </a:lnTo>
                <a:lnTo>
                  <a:pt x="324065" y="229374"/>
                </a:lnTo>
                <a:lnTo>
                  <a:pt x="322326" y="227660"/>
                </a:lnTo>
                <a:lnTo>
                  <a:pt x="322326" y="226949"/>
                </a:lnTo>
                <a:lnTo>
                  <a:pt x="319849" y="224485"/>
                </a:lnTo>
                <a:lnTo>
                  <a:pt x="319722" y="223012"/>
                </a:lnTo>
                <a:lnTo>
                  <a:pt x="319659" y="222504"/>
                </a:lnTo>
                <a:lnTo>
                  <a:pt x="319659" y="222211"/>
                </a:lnTo>
                <a:lnTo>
                  <a:pt x="319659" y="221742"/>
                </a:lnTo>
                <a:lnTo>
                  <a:pt x="319671" y="221221"/>
                </a:lnTo>
                <a:lnTo>
                  <a:pt x="319913" y="220980"/>
                </a:lnTo>
                <a:lnTo>
                  <a:pt x="319913" y="213233"/>
                </a:lnTo>
                <a:lnTo>
                  <a:pt x="319976" y="212344"/>
                </a:lnTo>
                <a:lnTo>
                  <a:pt x="320205" y="209524"/>
                </a:lnTo>
                <a:lnTo>
                  <a:pt x="320929" y="208788"/>
                </a:lnTo>
                <a:lnTo>
                  <a:pt x="320929" y="201041"/>
                </a:lnTo>
                <a:lnTo>
                  <a:pt x="321386" y="197154"/>
                </a:lnTo>
                <a:lnTo>
                  <a:pt x="322580" y="195961"/>
                </a:lnTo>
                <a:lnTo>
                  <a:pt x="322580" y="187807"/>
                </a:lnTo>
                <a:lnTo>
                  <a:pt x="325450" y="171348"/>
                </a:lnTo>
                <a:lnTo>
                  <a:pt x="327152" y="169672"/>
                </a:lnTo>
                <a:lnTo>
                  <a:pt x="327152" y="160528"/>
                </a:lnTo>
                <a:lnTo>
                  <a:pt x="327152" y="151384"/>
                </a:lnTo>
                <a:lnTo>
                  <a:pt x="319659" y="143891"/>
                </a:lnTo>
                <a:lnTo>
                  <a:pt x="301371" y="143891"/>
                </a:lnTo>
                <a:lnTo>
                  <a:pt x="294005" y="151384"/>
                </a:lnTo>
                <a:lnTo>
                  <a:pt x="294005" y="158978"/>
                </a:lnTo>
                <a:lnTo>
                  <a:pt x="290652" y="175310"/>
                </a:lnTo>
                <a:lnTo>
                  <a:pt x="288671" y="177292"/>
                </a:lnTo>
                <a:lnTo>
                  <a:pt x="288671" y="185356"/>
                </a:lnTo>
                <a:lnTo>
                  <a:pt x="288201" y="188277"/>
                </a:lnTo>
                <a:lnTo>
                  <a:pt x="286639" y="189865"/>
                </a:lnTo>
                <a:lnTo>
                  <a:pt x="286639" y="197866"/>
                </a:lnTo>
                <a:lnTo>
                  <a:pt x="286346" y="200952"/>
                </a:lnTo>
                <a:lnTo>
                  <a:pt x="285369" y="201930"/>
                </a:lnTo>
                <a:lnTo>
                  <a:pt x="285369" y="210947"/>
                </a:lnTo>
                <a:lnTo>
                  <a:pt x="285330" y="211620"/>
                </a:lnTo>
                <a:lnTo>
                  <a:pt x="284861" y="212090"/>
                </a:lnTo>
                <a:lnTo>
                  <a:pt x="284861" y="231267"/>
                </a:lnTo>
                <a:lnTo>
                  <a:pt x="285470" y="231876"/>
                </a:lnTo>
                <a:lnTo>
                  <a:pt x="285496" y="232156"/>
                </a:lnTo>
                <a:lnTo>
                  <a:pt x="286512" y="236601"/>
                </a:lnTo>
                <a:lnTo>
                  <a:pt x="287401" y="239268"/>
                </a:lnTo>
                <a:lnTo>
                  <a:pt x="287401" y="246253"/>
                </a:lnTo>
                <a:lnTo>
                  <a:pt x="291973" y="250761"/>
                </a:lnTo>
                <a:lnTo>
                  <a:pt x="291973" y="251460"/>
                </a:lnTo>
                <a:lnTo>
                  <a:pt x="299847" y="259334"/>
                </a:lnTo>
                <a:lnTo>
                  <a:pt x="305371" y="259334"/>
                </a:lnTo>
                <a:lnTo>
                  <a:pt x="309626" y="261493"/>
                </a:lnTo>
                <a:lnTo>
                  <a:pt x="313563" y="262890"/>
                </a:lnTo>
                <a:lnTo>
                  <a:pt x="322453" y="264922"/>
                </a:lnTo>
                <a:lnTo>
                  <a:pt x="325501" y="265303"/>
                </a:lnTo>
                <a:lnTo>
                  <a:pt x="335026" y="265684"/>
                </a:lnTo>
                <a:lnTo>
                  <a:pt x="337820" y="265557"/>
                </a:lnTo>
                <a:lnTo>
                  <a:pt x="375793" y="252603"/>
                </a:lnTo>
                <a:lnTo>
                  <a:pt x="398106" y="230886"/>
                </a:lnTo>
                <a:lnTo>
                  <a:pt x="398526" y="230251"/>
                </a:lnTo>
                <a:lnTo>
                  <a:pt x="398932" y="229616"/>
                </a:lnTo>
                <a:lnTo>
                  <a:pt x="399605" y="228600"/>
                </a:lnTo>
                <a:lnTo>
                  <a:pt x="400431" y="227330"/>
                </a:lnTo>
                <a:lnTo>
                  <a:pt x="402082" y="224790"/>
                </a:lnTo>
                <a:lnTo>
                  <a:pt x="402336" y="224409"/>
                </a:lnTo>
                <a:lnTo>
                  <a:pt x="402856" y="223266"/>
                </a:lnTo>
                <a:lnTo>
                  <a:pt x="403987" y="220853"/>
                </a:lnTo>
                <a:lnTo>
                  <a:pt x="404406" y="219710"/>
                </a:lnTo>
                <a:lnTo>
                  <a:pt x="405104" y="217805"/>
                </a:lnTo>
                <a:lnTo>
                  <a:pt x="406615" y="213741"/>
                </a:lnTo>
                <a:lnTo>
                  <a:pt x="407416" y="211582"/>
                </a:lnTo>
                <a:lnTo>
                  <a:pt x="407479" y="211328"/>
                </a:lnTo>
                <a:lnTo>
                  <a:pt x="408203" y="208788"/>
                </a:lnTo>
                <a:lnTo>
                  <a:pt x="408432" y="208026"/>
                </a:lnTo>
                <a:lnTo>
                  <a:pt x="408813" y="205232"/>
                </a:lnTo>
                <a:lnTo>
                  <a:pt x="409117" y="202946"/>
                </a:lnTo>
                <a:lnTo>
                  <a:pt x="409587" y="199517"/>
                </a:lnTo>
                <a:lnTo>
                  <a:pt x="409702" y="198755"/>
                </a:lnTo>
                <a:lnTo>
                  <a:pt x="409829" y="196469"/>
                </a:lnTo>
                <a:lnTo>
                  <a:pt x="409841" y="195580"/>
                </a:lnTo>
                <a:lnTo>
                  <a:pt x="409905" y="193675"/>
                </a:lnTo>
                <a:lnTo>
                  <a:pt x="410019" y="189357"/>
                </a:lnTo>
                <a:close/>
              </a:path>
              <a:path w="619125" h="598805">
                <a:moveTo>
                  <a:pt x="484505" y="128397"/>
                </a:moveTo>
                <a:lnTo>
                  <a:pt x="477901" y="121793"/>
                </a:lnTo>
                <a:lnTo>
                  <a:pt x="474980" y="121793"/>
                </a:lnTo>
                <a:lnTo>
                  <a:pt x="474218" y="121031"/>
                </a:lnTo>
                <a:lnTo>
                  <a:pt x="459232" y="121031"/>
                </a:lnTo>
                <a:lnTo>
                  <a:pt x="453263" y="127000"/>
                </a:lnTo>
                <a:lnTo>
                  <a:pt x="453263" y="131991"/>
                </a:lnTo>
                <a:lnTo>
                  <a:pt x="448310" y="144145"/>
                </a:lnTo>
                <a:lnTo>
                  <a:pt x="444500" y="147955"/>
                </a:lnTo>
                <a:lnTo>
                  <a:pt x="444500" y="153060"/>
                </a:lnTo>
                <a:lnTo>
                  <a:pt x="444004" y="154165"/>
                </a:lnTo>
                <a:lnTo>
                  <a:pt x="439674" y="158496"/>
                </a:lnTo>
                <a:lnTo>
                  <a:pt x="439674" y="163982"/>
                </a:lnTo>
                <a:lnTo>
                  <a:pt x="439000" y="165519"/>
                </a:lnTo>
                <a:lnTo>
                  <a:pt x="434721" y="169799"/>
                </a:lnTo>
                <a:lnTo>
                  <a:pt x="434721" y="175310"/>
                </a:lnTo>
                <a:lnTo>
                  <a:pt x="433870" y="177380"/>
                </a:lnTo>
                <a:lnTo>
                  <a:pt x="430022" y="181229"/>
                </a:lnTo>
                <a:lnTo>
                  <a:pt x="430022" y="187286"/>
                </a:lnTo>
                <a:lnTo>
                  <a:pt x="427101" y="195199"/>
                </a:lnTo>
                <a:lnTo>
                  <a:pt x="426720" y="196088"/>
                </a:lnTo>
                <a:lnTo>
                  <a:pt x="423760" y="206121"/>
                </a:lnTo>
                <a:lnTo>
                  <a:pt x="423418" y="207391"/>
                </a:lnTo>
                <a:lnTo>
                  <a:pt x="423011" y="209410"/>
                </a:lnTo>
                <a:lnTo>
                  <a:pt x="421386" y="211074"/>
                </a:lnTo>
                <a:lnTo>
                  <a:pt x="421386" y="219202"/>
                </a:lnTo>
                <a:lnTo>
                  <a:pt x="421259" y="227203"/>
                </a:lnTo>
                <a:lnTo>
                  <a:pt x="421767" y="231140"/>
                </a:lnTo>
                <a:lnTo>
                  <a:pt x="422910" y="235140"/>
                </a:lnTo>
                <a:lnTo>
                  <a:pt x="422910" y="239141"/>
                </a:lnTo>
                <a:lnTo>
                  <a:pt x="427482" y="243840"/>
                </a:lnTo>
                <a:lnTo>
                  <a:pt x="439039" y="243840"/>
                </a:lnTo>
                <a:lnTo>
                  <a:pt x="443611" y="239141"/>
                </a:lnTo>
                <a:lnTo>
                  <a:pt x="443611" y="237655"/>
                </a:lnTo>
                <a:lnTo>
                  <a:pt x="444627" y="236601"/>
                </a:lnTo>
                <a:lnTo>
                  <a:pt x="446913" y="233172"/>
                </a:lnTo>
                <a:lnTo>
                  <a:pt x="447294" y="232371"/>
                </a:lnTo>
                <a:lnTo>
                  <a:pt x="451739" y="227838"/>
                </a:lnTo>
                <a:lnTo>
                  <a:pt x="451739" y="221869"/>
                </a:lnTo>
                <a:lnTo>
                  <a:pt x="453898" y="215392"/>
                </a:lnTo>
                <a:lnTo>
                  <a:pt x="453898" y="215265"/>
                </a:lnTo>
                <a:lnTo>
                  <a:pt x="456819" y="206121"/>
                </a:lnTo>
                <a:lnTo>
                  <a:pt x="456882" y="205930"/>
                </a:lnTo>
                <a:lnTo>
                  <a:pt x="457098" y="205359"/>
                </a:lnTo>
                <a:lnTo>
                  <a:pt x="458330" y="202006"/>
                </a:lnTo>
                <a:lnTo>
                  <a:pt x="461645" y="198628"/>
                </a:lnTo>
                <a:lnTo>
                  <a:pt x="461645" y="192913"/>
                </a:lnTo>
                <a:lnTo>
                  <a:pt x="462508" y="190588"/>
                </a:lnTo>
                <a:lnTo>
                  <a:pt x="466090" y="187071"/>
                </a:lnTo>
                <a:lnTo>
                  <a:pt x="466090" y="180949"/>
                </a:lnTo>
                <a:lnTo>
                  <a:pt x="466940" y="178473"/>
                </a:lnTo>
                <a:lnTo>
                  <a:pt x="470154" y="175260"/>
                </a:lnTo>
                <a:lnTo>
                  <a:pt x="470154" y="168478"/>
                </a:lnTo>
                <a:lnTo>
                  <a:pt x="470674" y="166738"/>
                </a:lnTo>
                <a:lnTo>
                  <a:pt x="473456" y="163957"/>
                </a:lnTo>
                <a:lnTo>
                  <a:pt x="473456" y="158191"/>
                </a:lnTo>
                <a:lnTo>
                  <a:pt x="475551" y="151511"/>
                </a:lnTo>
                <a:lnTo>
                  <a:pt x="477901" y="151511"/>
                </a:lnTo>
                <a:lnTo>
                  <a:pt x="484505" y="144907"/>
                </a:lnTo>
                <a:lnTo>
                  <a:pt x="484505" y="136652"/>
                </a:lnTo>
                <a:lnTo>
                  <a:pt x="484505" y="128397"/>
                </a:lnTo>
                <a:close/>
              </a:path>
              <a:path w="619125" h="598805">
                <a:moveTo>
                  <a:pt x="618871" y="333248"/>
                </a:moveTo>
                <a:lnTo>
                  <a:pt x="615950" y="330327"/>
                </a:lnTo>
                <a:lnTo>
                  <a:pt x="608711" y="330327"/>
                </a:lnTo>
                <a:lnTo>
                  <a:pt x="607923" y="331114"/>
                </a:lnTo>
                <a:lnTo>
                  <a:pt x="599821" y="332854"/>
                </a:lnTo>
                <a:lnTo>
                  <a:pt x="600214" y="330454"/>
                </a:lnTo>
                <a:lnTo>
                  <a:pt x="600329" y="329565"/>
                </a:lnTo>
                <a:lnTo>
                  <a:pt x="604139" y="303403"/>
                </a:lnTo>
                <a:lnTo>
                  <a:pt x="604139" y="303149"/>
                </a:lnTo>
                <a:lnTo>
                  <a:pt x="607441" y="278511"/>
                </a:lnTo>
                <a:lnTo>
                  <a:pt x="610463" y="255016"/>
                </a:lnTo>
                <a:lnTo>
                  <a:pt x="615442" y="215519"/>
                </a:lnTo>
                <a:lnTo>
                  <a:pt x="617321" y="195326"/>
                </a:lnTo>
                <a:lnTo>
                  <a:pt x="617474" y="193421"/>
                </a:lnTo>
                <a:lnTo>
                  <a:pt x="617093" y="195326"/>
                </a:lnTo>
                <a:lnTo>
                  <a:pt x="616712" y="193700"/>
                </a:lnTo>
                <a:lnTo>
                  <a:pt x="616712" y="187452"/>
                </a:lnTo>
                <a:lnTo>
                  <a:pt x="616712" y="178181"/>
                </a:lnTo>
                <a:lnTo>
                  <a:pt x="609346" y="170815"/>
                </a:lnTo>
                <a:lnTo>
                  <a:pt x="590931" y="170815"/>
                </a:lnTo>
                <a:lnTo>
                  <a:pt x="583438" y="178181"/>
                </a:lnTo>
                <a:lnTo>
                  <a:pt x="583438" y="185902"/>
                </a:lnTo>
                <a:lnTo>
                  <a:pt x="583311" y="186055"/>
                </a:lnTo>
                <a:lnTo>
                  <a:pt x="582803" y="186436"/>
                </a:lnTo>
                <a:lnTo>
                  <a:pt x="581469" y="188010"/>
                </a:lnTo>
                <a:lnTo>
                  <a:pt x="581469" y="198247"/>
                </a:lnTo>
                <a:lnTo>
                  <a:pt x="581431" y="198501"/>
                </a:lnTo>
                <a:lnTo>
                  <a:pt x="581406" y="198247"/>
                </a:lnTo>
                <a:lnTo>
                  <a:pt x="581469" y="188010"/>
                </a:lnTo>
                <a:lnTo>
                  <a:pt x="578485" y="191516"/>
                </a:lnTo>
                <a:lnTo>
                  <a:pt x="579120" y="191008"/>
                </a:lnTo>
                <a:lnTo>
                  <a:pt x="573544" y="196126"/>
                </a:lnTo>
                <a:lnTo>
                  <a:pt x="565480" y="200355"/>
                </a:lnTo>
                <a:lnTo>
                  <a:pt x="555371" y="203073"/>
                </a:lnTo>
                <a:lnTo>
                  <a:pt x="556514" y="202946"/>
                </a:lnTo>
                <a:lnTo>
                  <a:pt x="545249" y="204762"/>
                </a:lnTo>
                <a:lnTo>
                  <a:pt x="533781" y="205486"/>
                </a:lnTo>
                <a:lnTo>
                  <a:pt x="534670" y="205359"/>
                </a:lnTo>
                <a:lnTo>
                  <a:pt x="523824" y="205244"/>
                </a:lnTo>
                <a:lnTo>
                  <a:pt x="525018" y="205359"/>
                </a:lnTo>
                <a:lnTo>
                  <a:pt x="523748" y="205244"/>
                </a:lnTo>
                <a:lnTo>
                  <a:pt x="516610" y="204470"/>
                </a:lnTo>
                <a:lnTo>
                  <a:pt x="514680" y="204266"/>
                </a:lnTo>
                <a:lnTo>
                  <a:pt x="514489" y="204216"/>
                </a:lnTo>
                <a:lnTo>
                  <a:pt x="509498" y="202946"/>
                </a:lnTo>
                <a:lnTo>
                  <a:pt x="508787" y="202780"/>
                </a:lnTo>
                <a:lnTo>
                  <a:pt x="508647" y="202742"/>
                </a:lnTo>
                <a:lnTo>
                  <a:pt x="508508" y="202692"/>
                </a:lnTo>
                <a:lnTo>
                  <a:pt x="504444" y="201244"/>
                </a:lnTo>
                <a:lnTo>
                  <a:pt x="504444" y="200660"/>
                </a:lnTo>
                <a:lnTo>
                  <a:pt x="504444" y="199009"/>
                </a:lnTo>
                <a:lnTo>
                  <a:pt x="504444" y="193065"/>
                </a:lnTo>
                <a:lnTo>
                  <a:pt x="505955" y="178181"/>
                </a:lnTo>
                <a:lnTo>
                  <a:pt x="506603" y="177546"/>
                </a:lnTo>
                <a:lnTo>
                  <a:pt x="506603" y="171577"/>
                </a:lnTo>
                <a:lnTo>
                  <a:pt x="506603" y="165608"/>
                </a:lnTo>
                <a:lnTo>
                  <a:pt x="501650" y="160782"/>
                </a:lnTo>
                <a:lnTo>
                  <a:pt x="489712" y="160782"/>
                </a:lnTo>
                <a:lnTo>
                  <a:pt x="484886" y="165608"/>
                </a:lnTo>
                <a:lnTo>
                  <a:pt x="484886" y="170561"/>
                </a:lnTo>
                <a:lnTo>
                  <a:pt x="482777" y="185750"/>
                </a:lnTo>
                <a:lnTo>
                  <a:pt x="481965" y="186563"/>
                </a:lnTo>
                <a:lnTo>
                  <a:pt x="481965" y="191871"/>
                </a:lnTo>
                <a:lnTo>
                  <a:pt x="481939" y="192303"/>
                </a:lnTo>
                <a:lnTo>
                  <a:pt x="481584" y="192659"/>
                </a:lnTo>
                <a:lnTo>
                  <a:pt x="481584" y="205232"/>
                </a:lnTo>
                <a:lnTo>
                  <a:pt x="481711" y="205371"/>
                </a:lnTo>
                <a:lnTo>
                  <a:pt x="481711" y="210312"/>
                </a:lnTo>
                <a:lnTo>
                  <a:pt x="482092" y="210705"/>
                </a:lnTo>
                <a:lnTo>
                  <a:pt x="482092" y="215138"/>
                </a:lnTo>
                <a:lnTo>
                  <a:pt x="487045" y="220218"/>
                </a:lnTo>
                <a:lnTo>
                  <a:pt x="491959" y="220218"/>
                </a:lnTo>
                <a:lnTo>
                  <a:pt x="496316" y="221488"/>
                </a:lnTo>
                <a:lnTo>
                  <a:pt x="496189" y="221488"/>
                </a:lnTo>
                <a:lnTo>
                  <a:pt x="502666" y="223393"/>
                </a:lnTo>
                <a:lnTo>
                  <a:pt x="534289" y="227457"/>
                </a:lnTo>
                <a:lnTo>
                  <a:pt x="535051" y="227457"/>
                </a:lnTo>
                <a:lnTo>
                  <a:pt x="574675" y="220726"/>
                </a:lnTo>
                <a:lnTo>
                  <a:pt x="578408" y="218948"/>
                </a:lnTo>
                <a:lnTo>
                  <a:pt x="576961" y="228854"/>
                </a:lnTo>
                <a:lnTo>
                  <a:pt x="576961" y="228600"/>
                </a:lnTo>
                <a:lnTo>
                  <a:pt x="576922" y="228854"/>
                </a:lnTo>
                <a:lnTo>
                  <a:pt x="573786" y="249809"/>
                </a:lnTo>
                <a:lnTo>
                  <a:pt x="570484" y="273558"/>
                </a:lnTo>
                <a:lnTo>
                  <a:pt x="567182" y="298196"/>
                </a:lnTo>
                <a:lnTo>
                  <a:pt x="567182" y="297942"/>
                </a:lnTo>
                <a:lnTo>
                  <a:pt x="567143" y="298196"/>
                </a:lnTo>
                <a:lnTo>
                  <a:pt x="563372" y="324104"/>
                </a:lnTo>
                <a:lnTo>
                  <a:pt x="563372" y="323723"/>
                </a:lnTo>
                <a:lnTo>
                  <a:pt x="563308" y="324104"/>
                </a:lnTo>
                <a:lnTo>
                  <a:pt x="560425" y="341604"/>
                </a:lnTo>
                <a:lnTo>
                  <a:pt x="556666" y="342544"/>
                </a:lnTo>
                <a:lnTo>
                  <a:pt x="556666" y="362724"/>
                </a:lnTo>
                <a:lnTo>
                  <a:pt x="553808" y="377596"/>
                </a:lnTo>
                <a:lnTo>
                  <a:pt x="553694" y="378079"/>
                </a:lnTo>
                <a:lnTo>
                  <a:pt x="547497" y="405511"/>
                </a:lnTo>
                <a:lnTo>
                  <a:pt x="547624" y="404749"/>
                </a:lnTo>
                <a:lnTo>
                  <a:pt x="547408" y="405511"/>
                </a:lnTo>
                <a:lnTo>
                  <a:pt x="540156" y="432587"/>
                </a:lnTo>
                <a:lnTo>
                  <a:pt x="540258" y="432308"/>
                </a:lnTo>
                <a:lnTo>
                  <a:pt x="540004" y="433197"/>
                </a:lnTo>
                <a:lnTo>
                  <a:pt x="540156" y="432587"/>
                </a:lnTo>
                <a:lnTo>
                  <a:pt x="539965" y="433197"/>
                </a:lnTo>
                <a:lnTo>
                  <a:pt x="531317" y="459740"/>
                </a:lnTo>
                <a:lnTo>
                  <a:pt x="531622" y="458978"/>
                </a:lnTo>
                <a:lnTo>
                  <a:pt x="531241" y="459994"/>
                </a:lnTo>
                <a:lnTo>
                  <a:pt x="531317" y="459740"/>
                </a:lnTo>
                <a:lnTo>
                  <a:pt x="531215" y="459994"/>
                </a:lnTo>
                <a:lnTo>
                  <a:pt x="520966" y="486168"/>
                </a:lnTo>
                <a:lnTo>
                  <a:pt x="520788" y="486537"/>
                </a:lnTo>
                <a:lnTo>
                  <a:pt x="510171" y="509143"/>
                </a:lnTo>
                <a:lnTo>
                  <a:pt x="482638" y="545592"/>
                </a:lnTo>
                <a:lnTo>
                  <a:pt x="438391" y="562203"/>
                </a:lnTo>
                <a:lnTo>
                  <a:pt x="428675" y="560755"/>
                </a:lnTo>
                <a:lnTo>
                  <a:pt x="413626" y="547624"/>
                </a:lnTo>
                <a:lnTo>
                  <a:pt x="411645" y="545122"/>
                </a:lnTo>
                <a:lnTo>
                  <a:pt x="410756" y="542798"/>
                </a:lnTo>
                <a:lnTo>
                  <a:pt x="406247" y="531114"/>
                </a:lnTo>
                <a:lnTo>
                  <a:pt x="405511" y="529209"/>
                </a:lnTo>
                <a:lnTo>
                  <a:pt x="405180" y="526542"/>
                </a:lnTo>
                <a:lnTo>
                  <a:pt x="403212" y="511048"/>
                </a:lnTo>
                <a:lnTo>
                  <a:pt x="402996" y="509346"/>
                </a:lnTo>
                <a:lnTo>
                  <a:pt x="402856" y="510794"/>
                </a:lnTo>
                <a:lnTo>
                  <a:pt x="402920" y="508762"/>
                </a:lnTo>
                <a:lnTo>
                  <a:pt x="402996" y="509346"/>
                </a:lnTo>
                <a:lnTo>
                  <a:pt x="403199" y="507111"/>
                </a:lnTo>
                <a:lnTo>
                  <a:pt x="404647" y="491236"/>
                </a:lnTo>
                <a:lnTo>
                  <a:pt x="404825" y="489369"/>
                </a:lnTo>
                <a:lnTo>
                  <a:pt x="405422" y="487426"/>
                </a:lnTo>
                <a:lnTo>
                  <a:pt x="410616" y="470789"/>
                </a:lnTo>
                <a:lnTo>
                  <a:pt x="411162" y="469011"/>
                </a:lnTo>
                <a:lnTo>
                  <a:pt x="411924" y="467614"/>
                </a:lnTo>
                <a:lnTo>
                  <a:pt x="420700" y="451358"/>
                </a:lnTo>
                <a:lnTo>
                  <a:pt x="421436" y="449986"/>
                </a:lnTo>
                <a:lnTo>
                  <a:pt x="422465" y="448691"/>
                </a:lnTo>
                <a:lnTo>
                  <a:pt x="430441" y="438531"/>
                </a:lnTo>
                <a:lnTo>
                  <a:pt x="431546" y="438531"/>
                </a:lnTo>
                <a:lnTo>
                  <a:pt x="439420" y="430657"/>
                </a:lnTo>
                <a:lnTo>
                  <a:pt x="439420" y="428612"/>
                </a:lnTo>
                <a:lnTo>
                  <a:pt x="448233" y="420370"/>
                </a:lnTo>
                <a:lnTo>
                  <a:pt x="450850" y="420370"/>
                </a:lnTo>
                <a:lnTo>
                  <a:pt x="458216" y="413004"/>
                </a:lnTo>
                <a:lnTo>
                  <a:pt x="458216" y="412419"/>
                </a:lnTo>
                <a:lnTo>
                  <a:pt x="471576" y="402844"/>
                </a:lnTo>
                <a:lnTo>
                  <a:pt x="474980" y="402844"/>
                </a:lnTo>
                <a:lnTo>
                  <a:pt x="480542" y="397281"/>
                </a:lnTo>
                <a:lnTo>
                  <a:pt x="499859" y="386334"/>
                </a:lnTo>
                <a:lnTo>
                  <a:pt x="503555" y="386334"/>
                </a:lnTo>
                <a:lnTo>
                  <a:pt x="506895" y="382993"/>
                </a:lnTo>
                <a:lnTo>
                  <a:pt x="533412" y="371221"/>
                </a:lnTo>
                <a:lnTo>
                  <a:pt x="537083" y="371221"/>
                </a:lnTo>
                <a:lnTo>
                  <a:pt x="539356" y="368947"/>
                </a:lnTo>
                <a:lnTo>
                  <a:pt x="556666" y="362724"/>
                </a:lnTo>
                <a:lnTo>
                  <a:pt x="556666" y="342544"/>
                </a:lnTo>
                <a:lnTo>
                  <a:pt x="529844" y="349250"/>
                </a:lnTo>
                <a:lnTo>
                  <a:pt x="525018" y="349250"/>
                </a:lnTo>
                <a:lnTo>
                  <a:pt x="523011" y="351256"/>
                </a:lnTo>
                <a:lnTo>
                  <a:pt x="494309" y="360680"/>
                </a:lnTo>
                <a:lnTo>
                  <a:pt x="489331" y="360680"/>
                </a:lnTo>
                <a:lnTo>
                  <a:pt x="486156" y="363918"/>
                </a:lnTo>
                <a:lnTo>
                  <a:pt x="463854" y="373253"/>
                </a:lnTo>
                <a:lnTo>
                  <a:pt x="458724" y="373253"/>
                </a:lnTo>
                <a:lnTo>
                  <a:pt x="453351" y="378625"/>
                </a:lnTo>
                <a:lnTo>
                  <a:pt x="437362" y="387477"/>
                </a:lnTo>
                <a:lnTo>
                  <a:pt x="432689" y="387477"/>
                </a:lnTo>
                <a:lnTo>
                  <a:pt x="425323" y="394843"/>
                </a:lnTo>
                <a:lnTo>
                  <a:pt x="425323" y="395909"/>
                </a:lnTo>
                <a:lnTo>
                  <a:pt x="415658" y="403479"/>
                </a:lnTo>
                <a:lnTo>
                  <a:pt x="412115" y="403479"/>
                </a:lnTo>
                <a:lnTo>
                  <a:pt x="404241" y="411226"/>
                </a:lnTo>
                <a:lnTo>
                  <a:pt x="404241" y="414451"/>
                </a:lnTo>
                <a:lnTo>
                  <a:pt x="392303" y="428244"/>
                </a:lnTo>
                <a:lnTo>
                  <a:pt x="390271" y="431165"/>
                </a:lnTo>
                <a:lnTo>
                  <a:pt x="368935" y="480060"/>
                </a:lnTo>
                <a:lnTo>
                  <a:pt x="365912" y="508762"/>
                </a:lnTo>
                <a:lnTo>
                  <a:pt x="366014" y="511556"/>
                </a:lnTo>
                <a:lnTo>
                  <a:pt x="378333" y="560959"/>
                </a:lnTo>
                <a:lnTo>
                  <a:pt x="394004" y="581367"/>
                </a:lnTo>
                <a:lnTo>
                  <a:pt x="394576" y="582193"/>
                </a:lnTo>
                <a:lnTo>
                  <a:pt x="396252" y="583323"/>
                </a:lnTo>
                <a:lnTo>
                  <a:pt x="398145" y="584962"/>
                </a:lnTo>
                <a:lnTo>
                  <a:pt x="413004" y="593725"/>
                </a:lnTo>
                <a:lnTo>
                  <a:pt x="414172" y="594156"/>
                </a:lnTo>
                <a:lnTo>
                  <a:pt x="415201" y="594842"/>
                </a:lnTo>
                <a:lnTo>
                  <a:pt x="417106" y="595236"/>
                </a:lnTo>
                <a:lnTo>
                  <a:pt x="419608" y="596138"/>
                </a:lnTo>
                <a:lnTo>
                  <a:pt x="435737" y="598551"/>
                </a:lnTo>
                <a:lnTo>
                  <a:pt x="440817" y="598551"/>
                </a:lnTo>
                <a:lnTo>
                  <a:pt x="481838" y="588772"/>
                </a:lnTo>
                <a:lnTo>
                  <a:pt x="516648" y="562610"/>
                </a:lnTo>
                <a:lnTo>
                  <a:pt x="519087" y="560070"/>
                </a:lnTo>
                <a:lnTo>
                  <a:pt x="522643" y="556387"/>
                </a:lnTo>
                <a:lnTo>
                  <a:pt x="523748" y="555244"/>
                </a:lnTo>
                <a:lnTo>
                  <a:pt x="524256" y="554609"/>
                </a:lnTo>
                <a:lnTo>
                  <a:pt x="526034" y="552450"/>
                </a:lnTo>
                <a:lnTo>
                  <a:pt x="529221" y="547497"/>
                </a:lnTo>
                <a:lnTo>
                  <a:pt x="531012" y="544703"/>
                </a:lnTo>
                <a:lnTo>
                  <a:pt x="538619" y="532892"/>
                </a:lnTo>
                <a:lnTo>
                  <a:pt x="540499" y="529971"/>
                </a:lnTo>
                <a:lnTo>
                  <a:pt x="541401" y="528574"/>
                </a:lnTo>
                <a:lnTo>
                  <a:pt x="542594" y="526542"/>
                </a:lnTo>
                <a:lnTo>
                  <a:pt x="550202" y="510794"/>
                </a:lnTo>
                <a:lnTo>
                  <a:pt x="551180" y="508762"/>
                </a:lnTo>
                <a:lnTo>
                  <a:pt x="554736" y="501396"/>
                </a:lnTo>
                <a:lnTo>
                  <a:pt x="555244" y="500253"/>
                </a:lnTo>
                <a:lnTo>
                  <a:pt x="561200" y="485394"/>
                </a:lnTo>
                <a:lnTo>
                  <a:pt x="566293" y="472694"/>
                </a:lnTo>
                <a:lnTo>
                  <a:pt x="570814" y="458978"/>
                </a:lnTo>
                <a:lnTo>
                  <a:pt x="575818" y="443865"/>
                </a:lnTo>
                <a:lnTo>
                  <a:pt x="576072" y="442976"/>
                </a:lnTo>
                <a:lnTo>
                  <a:pt x="578929" y="432308"/>
                </a:lnTo>
                <a:lnTo>
                  <a:pt x="583692" y="414528"/>
                </a:lnTo>
                <a:lnTo>
                  <a:pt x="583946" y="413766"/>
                </a:lnTo>
                <a:lnTo>
                  <a:pt x="590296" y="385826"/>
                </a:lnTo>
                <a:lnTo>
                  <a:pt x="591908" y="377444"/>
                </a:lnTo>
                <a:lnTo>
                  <a:pt x="595630" y="358140"/>
                </a:lnTo>
                <a:lnTo>
                  <a:pt x="595757" y="357632"/>
                </a:lnTo>
                <a:lnTo>
                  <a:pt x="595896" y="356743"/>
                </a:lnTo>
                <a:lnTo>
                  <a:pt x="597204" y="348805"/>
                </a:lnTo>
                <a:lnTo>
                  <a:pt x="613283" y="343408"/>
                </a:lnTo>
                <a:lnTo>
                  <a:pt x="615950" y="343408"/>
                </a:lnTo>
                <a:lnTo>
                  <a:pt x="618871" y="340487"/>
                </a:lnTo>
                <a:lnTo>
                  <a:pt x="618871" y="336804"/>
                </a:lnTo>
                <a:lnTo>
                  <a:pt x="618871" y="333248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915701" y="928242"/>
            <a:ext cx="460375" cy="287655"/>
            <a:chOff x="2915701" y="928242"/>
            <a:chExt cx="460375" cy="287655"/>
          </a:xfrm>
        </p:grpSpPr>
        <p:sp>
          <p:nvSpPr>
            <p:cNvPr id="15" name="object 15"/>
            <p:cNvSpPr/>
            <p:nvPr/>
          </p:nvSpPr>
          <p:spPr>
            <a:xfrm>
              <a:off x="2915691" y="928242"/>
              <a:ext cx="290195" cy="287655"/>
            </a:xfrm>
            <a:custGeom>
              <a:avLst/>
              <a:gdLst/>
              <a:ahLst/>
              <a:cxnLst/>
              <a:rect l="l" t="t" r="r" b="b"/>
              <a:pathLst>
                <a:path w="290194" h="287655">
                  <a:moveTo>
                    <a:pt x="35775" y="251472"/>
                  </a:moveTo>
                  <a:lnTo>
                    <a:pt x="35687" y="251231"/>
                  </a:lnTo>
                  <a:lnTo>
                    <a:pt x="35699" y="251523"/>
                  </a:lnTo>
                  <a:close/>
                </a:path>
                <a:path w="290194" h="287655">
                  <a:moveTo>
                    <a:pt x="35979" y="251752"/>
                  </a:moveTo>
                  <a:lnTo>
                    <a:pt x="35902" y="251472"/>
                  </a:lnTo>
                  <a:lnTo>
                    <a:pt x="35852" y="251917"/>
                  </a:lnTo>
                  <a:lnTo>
                    <a:pt x="35979" y="251752"/>
                  </a:lnTo>
                  <a:close/>
                </a:path>
                <a:path w="290194" h="287655">
                  <a:moveTo>
                    <a:pt x="36080" y="252069"/>
                  </a:moveTo>
                  <a:lnTo>
                    <a:pt x="36055" y="251637"/>
                  </a:lnTo>
                  <a:lnTo>
                    <a:pt x="35953" y="252526"/>
                  </a:lnTo>
                  <a:lnTo>
                    <a:pt x="36080" y="252069"/>
                  </a:lnTo>
                  <a:close/>
                </a:path>
                <a:path w="290194" h="287655">
                  <a:moveTo>
                    <a:pt x="36118" y="250317"/>
                  </a:moveTo>
                  <a:lnTo>
                    <a:pt x="36068" y="250024"/>
                  </a:lnTo>
                  <a:lnTo>
                    <a:pt x="36017" y="250520"/>
                  </a:lnTo>
                  <a:lnTo>
                    <a:pt x="36118" y="250317"/>
                  </a:lnTo>
                  <a:close/>
                </a:path>
                <a:path w="290194" h="287655">
                  <a:moveTo>
                    <a:pt x="36360" y="251040"/>
                  </a:moveTo>
                  <a:lnTo>
                    <a:pt x="36271" y="250405"/>
                  </a:lnTo>
                  <a:lnTo>
                    <a:pt x="36169" y="250202"/>
                  </a:lnTo>
                  <a:lnTo>
                    <a:pt x="35991" y="250672"/>
                  </a:lnTo>
                  <a:lnTo>
                    <a:pt x="35839" y="250913"/>
                  </a:lnTo>
                  <a:lnTo>
                    <a:pt x="35750" y="251307"/>
                  </a:lnTo>
                  <a:lnTo>
                    <a:pt x="35953" y="250926"/>
                  </a:lnTo>
                  <a:lnTo>
                    <a:pt x="35915" y="251371"/>
                  </a:lnTo>
                  <a:lnTo>
                    <a:pt x="35953" y="251523"/>
                  </a:lnTo>
                  <a:lnTo>
                    <a:pt x="36283" y="251307"/>
                  </a:lnTo>
                  <a:lnTo>
                    <a:pt x="36347" y="251066"/>
                  </a:lnTo>
                  <a:close/>
                </a:path>
                <a:path w="290194" h="287655">
                  <a:moveTo>
                    <a:pt x="36550" y="250939"/>
                  </a:moveTo>
                  <a:lnTo>
                    <a:pt x="36436" y="250736"/>
                  </a:lnTo>
                  <a:lnTo>
                    <a:pt x="36398" y="251040"/>
                  </a:lnTo>
                  <a:lnTo>
                    <a:pt x="36550" y="250939"/>
                  </a:lnTo>
                  <a:close/>
                </a:path>
                <a:path w="290194" h="287655">
                  <a:moveTo>
                    <a:pt x="36664" y="249948"/>
                  </a:moveTo>
                  <a:lnTo>
                    <a:pt x="36372" y="249770"/>
                  </a:lnTo>
                  <a:lnTo>
                    <a:pt x="36372" y="250317"/>
                  </a:lnTo>
                  <a:lnTo>
                    <a:pt x="36436" y="250736"/>
                  </a:lnTo>
                  <a:lnTo>
                    <a:pt x="36626" y="250063"/>
                  </a:lnTo>
                  <a:close/>
                </a:path>
                <a:path w="290194" h="287655">
                  <a:moveTo>
                    <a:pt x="235902" y="183134"/>
                  </a:moveTo>
                  <a:lnTo>
                    <a:pt x="235826" y="180467"/>
                  </a:lnTo>
                  <a:lnTo>
                    <a:pt x="235775" y="179832"/>
                  </a:lnTo>
                  <a:lnTo>
                    <a:pt x="203555" y="179832"/>
                  </a:lnTo>
                  <a:lnTo>
                    <a:pt x="203187" y="179832"/>
                  </a:lnTo>
                  <a:lnTo>
                    <a:pt x="203530" y="182740"/>
                  </a:lnTo>
                  <a:lnTo>
                    <a:pt x="203644" y="182054"/>
                  </a:lnTo>
                  <a:lnTo>
                    <a:pt x="203581" y="183134"/>
                  </a:lnTo>
                  <a:lnTo>
                    <a:pt x="203695" y="184124"/>
                  </a:lnTo>
                  <a:lnTo>
                    <a:pt x="203835" y="183832"/>
                  </a:lnTo>
                  <a:lnTo>
                    <a:pt x="203822" y="184213"/>
                  </a:lnTo>
                  <a:lnTo>
                    <a:pt x="204190" y="183134"/>
                  </a:lnTo>
                  <a:lnTo>
                    <a:pt x="203860" y="184124"/>
                  </a:lnTo>
                  <a:lnTo>
                    <a:pt x="203809" y="185039"/>
                  </a:lnTo>
                  <a:lnTo>
                    <a:pt x="203733" y="184480"/>
                  </a:lnTo>
                  <a:lnTo>
                    <a:pt x="203695" y="184124"/>
                  </a:lnTo>
                  <a:lnTo>
                    <a:pt x="203530" y="182740"/>
                  </a:lnTo>
                  <a:lnTo>
                    <a:pt x="203073" y="185369"/>
                  </a:lnTo>
                  <a:lnTo>
                    <a:pt x="202285" y="186944"/>
                  </a:lnTo>
                  <a:lnTo>
                    <a:pt x="200342" y="188887"/>
                  </a:lnTo>
                  <a:lnTo>
                    <a:pt x="195173" y="191503"/>
                  </a:lnTo>
                  <a:lnTo>
                    <a:pt x="183781" y="194513"/>
                  </a:lnTo>
                  <a:lnTo>
                    <a:pt x="168389" y="196761"/>
                  </a:lnTo>
                  <a:lnTo>
                    <a:pt x="150850" y="197866"/>
                  </a:lnTo>
                  <a:lnTo>
                    <a:pt x="151612" y="197866"/>
                  </a:lnTo>
                  <a:lnTo>
                    <a:pt x="131292" y="198374"/>
                  </a:lnTo>
                  <a:lnTo>
                    <a:pt x="131165" y="198501"/>
                  </a:lnTo>
                  <a:lnTo>
                    <a:pt x="111734" y="199136"/>
                  </a:lnTo>
                  <a:lnTo>
                    <a:pt x="111226" y="199136"/>
                  </a:lnTo>
                  <a:lnTo>
                    <a:pt x="91541" y="200279"/>
                  </a:lnTo>
                  <a:lnTo>
                    <a:pt x="90779" y="200406"/>
                  </a:lnTo>
                  <a:lnTo>
                    <a:pt x="71475" y="202438"/>
                  </a:lnTo>
                  <a:lnTo>
                    <a:pt x="70205" y="202692"/>
                  </a:lnTo>
                  <a:lnTo>
                    <a:pt x="53187" y="205740"/>
                  </a:lnTo>
                  <a:lnTo>
                    <a:pt x="51536" y="206248"/>
                  </a:lnTo>
                  <a:lnTo>
                    <a:pt x="36931" y="210439"/>
                  </a:lnTo>
                  <a:lnTo>
                    <a:pt x="35153" y="211201"/>
                  </a:lnTo>
                  <a:lnTo>
                    <a:pt x="24104" y="215773"/>
                  </a:lnTo>
                  <a:lnTo>
                    <a:pt x="114" y="248373"/>
                  </a:lnTo>
                  <a:lnTo>
                    <a:pt x="0" y="250672"/>
                  </a:lnTo>
                  <a:lnTo>
                    <a:pt x="355" y="256667"/>
                  </a:lnTo>
                  <a:lnTo>
                    <a:pt x="30835" y="284734"/>
                  </a:lnTo>
                  <a:lnTo>
                    <a:pt x="50647" y="287528"/>
                  </a:lnTo>
                  <a:lnTo>
                    <a:pt x="65379" y="287020"/>
                  </a:lnTo>
                  <a:lnTo>
                    <a:pt x="66649" y="286893"/>
                  </a:lnTo>
                  <a:lnTo>
                    <a:pt x="84556" y="284607"/>
                  </a:lnTo>
                  <a:lnTo>
                    <a:pt x="85572" y="284353"/>
                  </a:lnTo>
                  <a:lnTo>
                    <a:pt x="103733" y="280289"/>
                  </a:lnTo>
                  <a:lnTo>
                    <a:pt x="103987" y="280289"/>
                  </a:lnTo>
                  <a:lnTo>
                    <a:pt x="123926" y="275209"/>
                  </a:lnTo>
                  <a:lnTo>
                    <a:pt x="124180" y="275082"/>
                  </a:lnTo>
                  <a:lnTo>
                    <a:pt x="146786" y="268351"/>
                  </a:lnTo>
                  <a:lnTo>
                    <a:pt x="147167" y="268224"/>
                  </a:lnTo>
                  <a:lnTo>
                    <a:pt x="159461" y="263525"/>
                  </a:lnTo>
                  <a:lnTo>
                    <a:pt x="171424" y="258953"/>
                  </a:lnTo>
                  <a:lnTo>
                    <a:pt x="171018" y="257683"/>
                  </a:lnTo>
                  <a:lnTo>
                    <a:pt x="169011" y="251206"/>
                  </a:lnTo>
                  <a:lnTo>
                    <a:pt x="143738" y="257683"/>
                  </a:lnTo>
                  <a:lnTo>
                    <a:pt x="144119" y="257556"/>
                  </a:lnTo>
                  <a:lnTo>
                    <a:pt x="121005" y="262128"/>
                  </a:lnTo>
                  <a:lnTo>
                    <a:pt x="121767" y="262128"/>
                  </a:lnTo>
                  <a:lnTo>
                    <a:pt x="101917" y="263486"/>
                  </a:lnTo>
                  <a:lnTo>
                    <a:pt x="85598" y="262255"/>
                  </a:lnTo>
                  <a:lnTo>
                    <a:pt x="84353" y="262166"/>
                  </a:lnTo>
                  <a:lnTo>
                    <a:pt x="84150" y="262128"/>
                  </a:lnTo>
                  <a:lnTo>
                    <a:pt x="68580" y="259588"/>
                  </a:lnTo>
                  <a:lnTo>
                    <a:pt x="67030" y="259334"/>
                  </a:lnTo>
                  <a:lnTo>
                    <a:pt x="68046" y="259588"/>
                  </a:lnTo>
                  <a:lnTo>
                    <a:pt x="53568" y="256286"/>
                  </a:lnTo>
                  <a:lnTo>
                    <a:pt x="54711" y="256540"/>
                  </a:lnTo>
                  <a:lnTo>
                    <a:pt x="53860" y="256286"/>
                  </a:lnTo>
                  <a:lnTo>
                    <a:pt x="48818" y="254762"/>
                  </a:lnTo>
                  <a:lnTo>
                    <a:pt x="45046" y="253619"/>
                  </a:lnTo>
                  <a:lnTo>
                    <a:pt x="44208" y="253365"/>
                  </a:lnTo>
                  <a:lnTo>
                    <a:pt x="40360" y="252209"/>
                  </a:lnTo>
                  <a:lnTo>
                    <a:pt x="39357" y="251587"/>
                  </a:lnTo>
                  <a:lnTo>
                    <a:pt x="37363" y="250380"/>
                  </a:lnTo>
                  <a:lnTo>
                    <a:pt x="36588" y="250913"/>
                  </a:lnTo>
                  <a:lnTo>
                    <a:pt x="36601" y="251066"/>
                  </a:lnTo>
                  <a:lnTo>
                    <a:pt x="36550" y="250939"/>
                  </a:lnTo>
                  <a:lnTo>
                    <a:pt x="36474" y="252069"/>
                  </a:lnTo>
                  <a:lnTo>
                    <a:pt x="37947" y="253619"/>
                  </a:lnTo>
                  <a:lnTo>
                    <a:pt x="36436" y="252031"/>
                  </a:lnTo>
                  <a:lnTo>
                    <a:pt x="36410" y="251142"/>
                  </a:lnTo>
                  <a:lnTo>
                    <a:pt x="36283" y="251307"/>
                  </a:lnTo>
                  <a:lnTo>
                    <a:pt x="36169" y="251752"/>
                  </a:lnTo>
                  <a:lnTo>
                    <a:pt x="36042" y="252857"/>
                  </a:lnTo>
                  <a:lnTo>
                    <a:pt x="36245" y="253619"/>
                  </a:lnTo>
                  <a:lnTo>
                    <a:pt x="35953" y="252526"/>
                  </a:lnTo>
                  <a:lnTo>
                    <a:pt x="35864" y="252857"/>
                  </a:lnTo>
                  <a:lnTo>
                    <a:pt x="35839" y="252069"/>
                  </a:lnTo>
                  <a:lnTo>
                    <a:pt x="35737" y="252857"/>
                  </a:lnTo>
                  <a:lnTo>
                    <a:pt x="35814" y="251980"/>
                  </a:lnTo>
                  <a:lnTo>
                    <a:pt x="35699" y="251523"/>
                  </a:lnTo>
                  <a:lnTo>
                    <a:pt x="35623" y="251371"/>
                  </a:lnTo>
                  <a:lnTo>
                    <a:pt x="35560" y="251104"/>
                  </a:lnTo>
                  <a:lnTo>
                    <a:pt x="35534" y="251637"/>
                  </a:lnTo>
                  <a:lnTo>
                    <a:pt x="34925" y="252857"/>
                  </a:lnTo>
                  <a:lnTo>
                    <a:pt x="35471" y="251675"/>
                  </a:lnTo>
                  <a:lnTo>
                    <a:pt x="35534" y="251129"/>
                  </a:lnTo>
                  <a:lnTo>
                    <a:pt x="35382" y="250926"/>
                  </a:lnTo>
                  <a:lnTo>
                    <a:pt x="35560" y="251104"/>
                  </a:lnTo>
                  <a:lnTo>
                    <a:pt x="35013" y="248945"/>
                  </a:lnTo>
                  <a:lnTo>
                    <a:pt x="35572" y="251091"/>
                  </a:lnTo>
                  <a:lnTo>
                    <a:pt x="35763" y="250913"/>
                  </a:lnTo>
                  <a:lnTo>
                    <a:pt x="35687" y="251231"/>
                  </a:lnTo>
                  <a:lnTo>
                    <a:pt x="35839" y="250913"/>
                  </a:lnTo>
                  <a:lnTo>
                    <a:pt x="35902" y="250774"/>
                  </a:lnTo>
                  <a:lnTo>
                    <a:pt x="36017" y="250520"/>
                  </a:lnTo>
                  <a:lnTo>
                    <a:pt x="35928" y="249758"/>
                  </a:lnTo>
                  <a:lnTo>
                    <a:pt x="36068" y="250024"/>
                  </a:lnTo>
                  <a:lnTo>
                    <a:pt x="36118" y="249618"/>
                  </a:lnTo>
                  <a:lnTo>
                    <a:pt x="36169" y="250202"/>
                  </a:lnTo>
                  <a:lnTo>
                    <a:pt x="36347" y="249758"/>
                  </a:lnTo>
                  <a:lnTo>
                    <a:pt x="36296" y="248158"/>
                  </a:lnTo>
                  <a:lnTo>
                    <a:pt x="36372" y="249770"/>
                  </a:lnTo>
                  <a:lnTo>
                    <a:pt x="36537" y="249415"/>
                  </a:lnTo>
                  <a:lnTo>
                    <a:pt x="36423" y="249796"/>
                  </a:lnTo>
                  <a:lnTo>
                    <a:pt x="36664" y="249948"/>
                  </a:lnTo>
                  <a:lnTo>
                    <a:pt x="36804" y="249415"/>
                  </a:lnTo>
                  <a:lnTo>
                    <a:pt x="36715" y="249974"/>
                  </a:lnTo>
                  <a:lnTo>
                    <a:pt x="36880" y="249809"/>
                  </a:lnTo>
                  <a:lnTo>
                    <a:pt x="36791" y="250024"/>
                  </a:lnTo>
                  <a:lnTo>
                    <a:pt x="36664" y="250024"/>
                  </a:lnTo>
                  <a:lnTo>
                    <a:pt x="36550" y="250939"/>
                  </a:lnTo>
                  <a:lnTo>
                    <a:pt x="37312" y="250405"/>
                  </a:lnTo>
                  <a:lnTo>
                    <a:pt x="37071" y="250202"/>
                  </a:lnTo>
                  <a:lnTo>
                    <a:pt x="37261" y="250317"/>
                  </a:lnTo>
                  <a:lnTo>
                    <a:pt x="39103" y="249174"/>
                  </a:lnTo>
                  <a:lnTo>
                    <a:pt x="40259" y="248373"/>
                  </a:lnTo>
                  <a:lnTo>
                    <a:pt x="42189" y="247523"/>
                  </a:lnTo>
                  <a:lnTo>
                    <a:pt x="43332" y="247015"/>
                  </a:lnTo>
                  <a:lnTo>
                    <a:pt x="43916" y="246761"/>
                  </a:lnTo>
                  <a:lnTo>
                    <a:pt x="77063" y="237363"/>
                  </a:lnTo>
                  <a:lnTo>
                    <a:pt x="75666" y="237490"/>
                  </a:lnTo>
                  <a:lnTo>
                    <a:pt x="94843" y="235077"/>
                  </a:lnTo>
                  <a:lnTo>
                    <a:pt x="94081" y="235077"/>
                  </a:lnTo>
                  <a:lnTo>
                    <a:pt x="113766" y="233426"/>
                  </a:lnTo>
                  <a:lnTo>
                    <a:pt x="113385" y="233426"/>
                  </a:lnTo>
                  <a:lnTo>
                    <a:pt x="152882" y="231267"/>
                  </a:lnTo>
                  <a:lnTo>
                    <a:pt x="153517" y="231140"/>
                  </a:lnTo>
                  <a:lnTo>
                    <a:pt x="204952" y="222377"/>
                  </a:lnTo>
                  <a:lnTo>
                    <a:pt x="233222" y="196850"/>
                  </a:lnTo>
                  <a:lnTo>
                    <a:pt x="233273" y="196723"/>
                  </a:lnTo>
                  <a:lnTo>
                    <a:pt x="233908" y="194818"/>
                  </a:lnTo>
                  <a:lnTo>
                    <a:pt x="234035" y="194437"/>
                  </a:lnTo>
                  <a:lnTo>
                    <a:pt x="234416" y="193294"/>
                  </a:lnTo>
                  <a:lnTo>
                    <a:pt x="234581" y="192405"/>
                  </a:lnTo>
                  <a:lnTo>
                    <a:pt x="234823" y="191135"/>
                  </a:lnTo>
                  <a:lnTo>
                    <a:pt x="234873" y="190881"/>
                  </a:lnTo>
                  <a:lnTo>
                    <a:pt x="235191" y="189230"/>
                  </a:lnTo>
                  <a:lnTo>
                    <a:pt x="235458" y="187833"/>
                  </a:lnTo>
                  <a:lnTo>
                    <a:pt x="235483" y="187706"/>
                  </a:lnTo>
                  <a:lnTo>
                    <a:pt x="202666" y="187706"/>
                  </a:lnTo>
                  <a:lnTo>
                    <a:pt x="202247" y="187706"/>
                  </a:lnTo>
                  <a:lnTo>
                    <a:pt x="202793" y="186956"/>
                  </a:lnTo>
                  <a:lnTo>
                    <a:pt x="235635" y="186956"/>
                  </a:lnTo>
                  <a:lnTo>
                    <a:pt x="235750" y="186321"/>
                  </a:lnTo>
                  <a:lnTo>
                    <a:pt x="235902" y="183134"/>
                  </a:lnTo>
                  <a:close/>
                </a:path>
                <a:path w="290194" h="287655">
                  <a:moveTo>
                    <a:pt x="289915" y="29972"/>
                  </a:moveTo>
                  <a:lnTo>
                    <a:pt x="284327" y="24257"/>
                  </a:lnTo>
                  <a:lnTo>
                    <a:pt x="280847" y="24257"/>
                  </a:lnTo>
                  <a:lnTo>
                    <a:pt x="262356" y="12509"/>
                  </a:lnTo>
                  <a:lnTo>
                    <a:pt x="262356" y="12319"/>
                  </a:lnTo>
                  <a:lnTo>
                    <a:pt x="255879" y="5969"/>
                  </a:lnTo>
                  <a:lnTo>
                    <a:pt x="250329" y="5969"/>
                  </a:lnTo>
                  <a:lnTo>
                    <a:pt x="245846" y="1397"/>
                  </a:lnTo>
                  <a:lnTo>
                    <a:pt x="236918" y="1397"/>
                  </a:lnTo>
                  <a:lnTo>
                    <a:pt x="235927" y="1282"/>
                  </a:lnTo>
                  <a:lnTo>
                    <a:pt x="234670" y="0"/>
                  </a:lnTo>
                  <a:lnTo>
                    <a:pt x="225145" y="0"/>
                  </a:lnTo>
                  <a:lnTo>
                    <a:pt x="216636" y="0"/>
                  </a:lnTo>
                  <a:lnTo>
                    <a:pt x="214807" y="1828"/>
                  </a:lnTo>
                  <a:lnTo>
                    <a:pt x="211658" y="2413"/>
                  </a:lnTo>
                  <a:lnTo>
                    <a:pt x="203428" y="2413"/>
                  </a:lnTo>
                  <a:lnTo>
                    <a:pt x="198399" y="7442"/>
                  </a:lnTo>
                  <a:lnTo>
                    <a:pt x="191998" y="10541"/>
                  </a:lnTo>
                  <a:lnTo>
                    <a:pt x="164566" y="40894"/>
                  </a:lnTo>
                  <a:lnTo>
                    <a:pt x="155651" y="78359"/>
                  </a:lnTo>
                  <a:lnTo>
                    <a:pt x="156946" y="91694"/>
                  </a:lnTo>
                  <a:lnTo>
                    <a:pt x="157962" y="96266"/>
                  </a:lnTo>
                  <a:lnTo>
                    <a:pt x="163169" y="109855"/>
                  </a:lnTo>
                  <a:lnTo>
                    <a:pt x="164566" y="112649"/>
                  </a:lnTo>
                  <a:lnTo>
                    <a:pt x="172948" y="126619"/>
                  </a:lnTo>
                  <a:lnTo>
                    <a:pt x="173583" y="127762"/>
                  </a:lnTo>
                  <a:lnTo>
                    <a:pt x="182600" y="140589"/>
                  </a:lnTo>
                  <a:lnTo>
                    <a:pt x="182346" y="140335"/>
                  </a:lnTo>
                  <a:lnTo>
                    <a:pt x="182511" y="140589"/>
                  </a:lnTo>
                  <a:lnTo>
                    <a:pt x="189585" y="151257"/>
                  </a:lnTo>
                  <a:lnTo>
                    <a:pt x="190030" y="152019"/>
                  </a:lnTo>
                  <a:lnTo>
                    <a:pt x="196062" y="162179"/>
                  </a:lnTo>
                  <a:lnTo>
                    <a:pt x="200545" y="171043"/>
                  </a:lnTo>
                  <a:lnTo>
                    <a:pt x="202996" y="178244"/>
                  </a:lnTo>
                  <a:lnTo>
                    <a:pt x="203200" y="178244"/>
                  </a:lnTo>
                  <a:lnTo>
                    <a:pt x="235661" y="178244"/>
                  </a:lnTo>
                  <a:lnTo>
                    <a:pt x="235521" y="176403"/>
                  </a:lnTo>
                  <a:lnTo>
                    <a:pt x="235305" y="173355"/>
                  </a:lnTo>
                  <a:lnTo>
                    <a:pt x="235077" y="171958"/>
                  </a:lnTo>
                  <a:lnTo>
                    <a:pt x="234797" y="170180"/>
                  </a:lnTo>
                  <a:lnTo>
                    <a:pt x="234683" y="169799"/>
                  </a:lnTo>
                  <a:lnTo>
                    <a:pt x="232308" y="161163"/>
                  </a:lnTo>
                  <a:lnTo>
                    <a:pt x="232003" y="160020"/>
                  </a:lnTo>
                  <a:lnTo>
                    <a:pt x="231241" y="157861"/>
                  </a:lnTo>
                  <a:lnTo>
                    <a:pt x="226415" y="146685"/>
                  </a:lnTo>
                  <a:lnTo>
                    <a:pt x="225780" y="145542"/>
                  </a:lnTo>
                  <a:lnTo>
                    <a:pt x="219938" y="134366"/>
                  </a:lnTo>
                  <a:lnTo>
                    <a:pt x="219430" y="133350"/>
                  </a:lnTo>
                  <a:lnTo>
                    <a:pt x="211683" y="120777"/>
                  </a:lnTo>
                  <a:lnTo>
                    <a:pt x="203504" y="108585"/>
                  </a:lnTo>
                  <a:lnTo>
                    <a:pt x="202920" y="107696"/>
                  </a:lnTo>
                  <a:lnTo>
                    <a:pt x="203428" y="108585"/>
                  </a:lnTo>
                  <a:lnTo>
                    <a:pt x="196799" y="97282"/>
                  </a:lnTo>
                  <a:lnTo>
                    <a:pt x="195808" y="95592"/>
                  </a:lnTo>
                  <a:lnTo>
                    <a:pt x="195402" y="94488"/>
                  </a:lnTo>
                  <a:lnTo>
                    <a:pt x="193052" y="88138"/>
                  </a:lnTo>
                  <a:lnTo>
                    <a:pt x="192125" y="85661"/>
                  </a:lnTo>
                  <a:lnTo>
                    <a:pt x="191922" y="83566"/>
                  </a:lnTo>
                  <a:lnTo>
                    <a:pt x="191427" y="78359"/>
                  </a:lnTo>
                  <a:lnTo>
                    <a:pt x="191198" y="76098"/>
                  </a:lnTo>
                  <a:lnTo>
                    <a:pt x="191554" y="73787"/>
                  </a:lnTo>
                  <a:lnTo>
                    <a:pt x="192506" y="67691"/>
                  </a:lnTo>
                  <a:lnTo>
                    <a:pt x="192811" y="65684"/>
                  </a:lnTo>
                  <a:lnTo>
                    <a:pt x="193662" y="63627"/>
                  </a:lnTo>
                  <a:lnTo>
                    <a:pt x="195999" y="57912"/>
                  </a:lnTo>
                  <a:lnTo>
                    <a:pt x="196850" y="55841"/>
                  </a:lnTo>
                  <a:lnTo>
                    <a:pt x="197866" y="54356"/>
                  </a:lnTo>
                  <a:lnTo>
                    <a:pt x="201714" y="48768"/>
                  </a:lnTo>
                  <a:lnTo>
                    <a:pt x="203073" y="46786"/>
                  </a:lnTo>
                  <a:lnTo>
                    <a:pt x="216992" y="36322"/>
                  </a:lnTo>
                  <a:lnTo>
                    <a:pt x="222224" y="36322"/>
                  </a:lnTo>
                  <a:lnTo>
                    <a:pt x="225221" y="33324"/>
                  </a:lnTo>
                  <a:lnTo>
                    <a:pt x="227203" y="32766"/>
                  </a:lnTo>
                  <a:lnTo>
                    <a:pt x="234670" y="32766"/>
                  </a:lnTo>
                  <a:lnTo>
                    <a:pt x="235038" y="32385"/>
                  </a:lnTo>
                  <a:lnTo>
                    <a:pt x="237731" y="32385"/>
                  </a:lnTo>
                  <a:lnTo>
                    <a:pt x="238074" y="32448"/>
                  </a:lnTo>
                  <a:lnTo>
                    <a:pt x="240131" y="34544"/>
                  </a:lnTo>
                  <a:lnTo>
                    <a:pt x="244843" y="34544"/>
                  </a:lnTo>
                  <a:lnTo>
                    <a:pt x="266001" y="45351"/>
                  </a:lnTo>
                  <a:lnTo>
                    <a:pt x="270230" y="49657"/>
                  </a:lnTo>
                  <a:lnTo>
                    <a:pt x="284327" y="49657"/>
                  </a:lnTo>
                  <a:lnTo>
                    <a:pt x="289915" y="43942"/>
                  </a:lnTo>
                  <a:lnTo>
                    <a:pt x="289915" y="36957"/>
                  </a:lnTo>
                  <a:lnTo>
                    <a:pt x="289915" y="29972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6046" y="1147825"/>
              <a:ext cx="128523" cy="679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81654" y="117932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6350" y="0"/>
                  </a:moveTo>
                  <a:lnTo>
                    <a:pt x="1777" y="0"/>
                  </a:lnTo>
                  <a:lnTo>
                    <a:pt x="0" y="1777"/>
                  </a:lnTo>
                  <a:lnTo>
                    <a:pt x="0" y="6350"/>
                  </a:lnTo>
                  <a:lnTo>
                    <a:pt x="1777" y="8127"/>
                  </a:lnTo>
                  <a:lnTo>
                    <a:pt x="6350" y="8127"/>
                  </a:lnTo>
                  <a:lnTo>
                    <a:pt x="8127" y="6350"/>
                  </a:lnTo>
                  <a:lnTo>
                    <a:pt x="8127" y="4063"/>
                  </a:lnTo>
                  <a:lnTo>
                    <a:pt x="8127" y="177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9167" y="1008125"/>
              <a:ext cx="126618" cy="123190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3425190" y="971422"/>
            <a:ext cx="325755" cy="153670"/>
          </a:xfrm>
          <a:custGeom>
            <a:avLst/>
            <a:gdLst/>
            <a:ahLst/>
            <a:cxnLst/>
            <a:rect l="l" t="t" r="r" b="b"/>
            <a:pathLst>
              <a:path w="325754" h="153669">
                <a:moveTo>
                  <a:pt x="144907" y="112128"/>
                </a:moveTo>
                <a:lnTo>
                  <a:pt x="144449" y="112395"/>
                </a:lnTo>
                <a:lnTo>
                  <a:pt x="143764" y="113157"/>
                </a:lnTo>
                <a:lnTo>
                  <a:pt x="144907" y="112128"/>
                </a:lnTo>
                <a:close/>
              </a:path>
              <a:path w="325754" h="153669">
                <a:moveTo>
                  <a:pt x="145288" y="111887"/>
                </a:moveTo>
                <a:lnTo>
                  <a:pt x="144957" y="112077"/>
                </a:lnTo>
                <a:lnTo>
                  <a:pt x="145288" y="111887"/>
                </a:lnTo>
                <a:close/>
              </a:path>
              <a:path w="325754" h="153669">
                <a:moveTo>
                  <a:pt x="325501" y="117094"/>
                </a:moveTo>
                <a:lnTo>
                  <a:pt x="320802" y="112395"/>
                </a:lnTo>
                <a:lnTo>
                  <a:pt x="309245" y="112395"/>
                </a:lnTo>
                <a:lnTo>
                  <a:pt x="291465" y="110617"/>
                </a:lnTo>
                <a:lnTo>
                  <a:pt x="291211" y="110617"/>
                </a:lnTo>
                <a:lnTo>
                  <a:pt x="278955" y="109169"/>
                </a:lnTo>
                <a:lnTo>
                  <a:pt x="277241" y="107442"/>
                </a:lnTo>
                <a:lnTo>
                  <a:pt x="267068" y="107442"/>
                </a:lnTo>
                <a:lnTo>
                  <a:pt x="263906" y="106946"/>
                </a:lnTo>
                <a:lnTo>
                  <a:pt x="261493" y="104521"/>
                </a:lnTo>
                <a:lnTo>
                  <a:pt x="254292" y="104521"/>
                </a:lnTo>
                <a:lnTo>
                  <a:pt x="253479" y="104267"/>
                </a:lnTo>
                <a:lnTo>
                  <a:pt x="247523" y="102412"/>
                </a:lnTo>
                <a:lnTo>
                  <a:pt x="246583" y="101765"/>
                </a:lnTo>
                <a:lnTo>
                  <a:pt x="246176" y="101688"/>
                </a:lnTo>
                <a:lnTo>
                  <a:pt x="256667" y="96647"/>
                </a:lnTo>
                <a:lnTo>
                  <a:pt x="259207" y="95377"/>
                </a:lnTo>
                <a:lnTo>
                  <a:pt x="270256" y="86487"/>
                </a:lnTo>
                <a:lnTo>
                  <a:pt x="272542" y="83947"/>
                </a:lnTo>
                <a:lnTo>
                  <a:pt x="282194" y="73787"/>
                </a:lnTo>
                <a:lnTo>
                  <a:pt x="283972" y="71247"/>
                </a:lnTo>
                <a:lnTo>
                  <a:pt x="285978" y="67437"/>
                </a:lnTo>
                <a:lnTo>
                  <a:pt x="291338" y="57277"/>
                </a:lnTo>
                <a:lnTo>
                  <a:pt x="292608" y="54737"/>
                </a:lnTo>
                <a:lnTo>
                  <a:pt x="296291" y="42037"/>
                </a:lnTo>
                <a:lnTo>
                  <a:pt x="298450" y="29337"/>
                </a:lnTo>
                <a:lnTo>
                  <a:pt x="298577" y="28067"/>
                </a:lnTo>
                <a:lnTo>
                  <a:pt x="298653" y="27355"/>
                </a:lnTo>
                <a:lnTo>
                  <a:pt x="300101" y="25908"/>
                </a:lnTo>
                <a:lnTo>
                  <a:pt x="300101" y="16637"/>
                </a:lnTo>
                <a:lnTo>
                  <a:pt x="300101" y="7493"/>
                </a:lnTo>
                <a:lnTo>
                  <a:pt x="292608" y="0"/>
                </a:lnTo>
                <a:lnTo>
                  <a:pt x="283845" y="0"/>
                </a:lnTo>
                <a:lnTo>
                  <a:pt x="283845" y="35687"/>
                </a:lnTo>
                <a:lnTo>
                  <a:pt x="277304" y="38620"/>
                </a:lnTo>
                <a:lnTo>
                  <a:pt x="278168" y="38227"/>
                </a:lnTo>
                <a:lnTo>
                  <a:pt x="283845" y="35687"/>
                </a:lnTo>
                <a:lnTo>
                  <a:pt x="283845" y="0"/>
                </a:lnTo>
                <a:lnTo>
                  <a:pt x="274066" y="0"/>
                </a:lnTo>
                <a:lnTo>
                  <a:pt x="270281" y="3784"/>
                </a:lnTo>
                <a:lnTo>
                  <a:pt x="269494" y="3937"/>
                </a:lnTo>
                <a:lnTo>
                  <a:pt x="269621" y="3937"/>
                </a:lnTo>
                <a:lnTo>
                  <a:pt x="260731" y="7747"/>
                </a:lnTo>
                <a:lnTo>
                  <a:pt x="258826" y="9017"/>
                </a:lnTo>
                <a:lnTo>
                  <a:pt x="258495" y="9207"/>
                </a:lnTo>
                <a:lnTo>
                  <a:pt x="258495" y="54991"/>
                </a:lnTo>
                <a:lnTo>
                  <a:pt x="257683" y="56007"/>
                </a:lnTo>
                <a:lnTo>
                  <a:pt x="256794" y="56007"/>
                </a:lnTo>
                <a:lnTo>
                  <a:pt x="256476" y="56007"/>
                </a:lnTo>
                <a:lnTo>
                  <a:pt x="257314" y="54991"/>
                </a:lnTo>
                <a:lnTo>
                  <a:pt x="257505" y="54991"/>
                </a:lnTo>
                <a:lnTo>
                  <a:pt x="258495" y="54991"/>
                </a:lnTo>
                <a:lnTo>
                  <a:pt x="258495" y="9207"/>
                </a:lnTo>
                <a:lnTo>
                  <a:pt x="247396" y="15367"/>
                </a:lnTo>
                <a:lnTo>
                  <a:pt x="244690" y="17729"/>
                </a:lnTo>
                <a:lnTo>
                  <a:pt x="244690" y="101079"/>
                </a:lnTo>
                <a:lnTo>
                  <a:pt x="242125" y="99212"/>
                </a:lnTo>
                <a:lnTo>
                  <a:pt x="241363" y="98221"/>
                </a:lnTo>
                <a:lnTo>
                  <a:pt x="242049" y="99110"/>
                </a:lnTo>
                <a:lnTo>
                  <a:pt x="241465" y="96545"/>
                </a:lnTo>
                <a:lnTo>
                  <a:pt x="241630" y="94107"/>
                </a:lnTo>
                <a:lnTo>
                  <a:pt x="241604" y="94615"/>
                </a:lnTo>
                <a:lnTo>
                  <a:pt x="241490" y="96647"/>
                </a:lnTo>
                <a:lnTo>
                  <a:pt x="242011" y="98907"/>
                </a:lnTo>
                <a:lnTo>
                  <a:pt x="242125" y="99187"/>
                </a:lnTo>
                <a:lnTo>
                  <a:pt x="244690" y="101079"/>
                </a:lnTo>
                <a:lnTo>
                  <a:pt x="244690" y="17729"/>
                </a:lnTo>
                <a:lnTo>
                  <a:pt x="244475" y="17907"/>
                </a:lnTo>
                <a:lnTo>
                  <a:pt x="241211" y="21297"/>
                </a:lnTo>
                <a:lnTo>
                  <a:pt x="241211" y="98031"/>
                </a:lnTo>
                <a:lnTo>
                  <a:pt x="241211" y="21297"/>
                </a:lnTo>
                <a:lnTo>
                  <a:pt x="231013" y="31877"/>
                </a:lnTo>
                <a:lnTo>
                  <a:pt x="229108" y="33147"/>
                </a:lnTo>
                <a:lnTo>
                  <a:pt x="218059" y="48387"/>
                </a:lnTo>
                <a:lnTo>
                  <a:pt x="216408" y="50927"/>
                </a:lnTo>
                <a:lnTo>
                  <a:pt x="209423" y="66167"/>
                </a:lnTo>
                <a:lnTo>
                  <a:pt x="208153" y="68707"/>
                </a:lnTo>
                <a:lnTo>
                  <a:pt x="205346" y="81051"/>
                </a:lnTo>
                <a:lnTo>
                  <a:pt x="202946" y="81407"/>
                </a:lnTo>
                <a:lnTo>
                  <a:pt x="157099" y="81407"/>
                </a:lnTo>
                <a:lnTo>
                  <a:pt x="150749" y="82677"/>
                </a:lnTo>
                <a:lnTo>
                  <a:pt x="146050" y="82677"/>
                </a:lnTo>
                <a:lnTo>
                  <a:pt x="144907" y="83045"/>
                </a:lnTo>
                <a:lnTo>
                  <a:pt x="144907" y="111887"/>
                </a:lnTo>
                <a:lnTo>
                  <a:pt x="144526" y="112318"/>
                </a:lnTo>
                <a:lnTo>
                  <a:pt x="143002" y="113157"/>
                </a:lnTo>
                <a:lnTo>
                  <a:pt x="144907" y="111887"/>
                </a:lnTo>
                <a:lnTo>
                  <a:pt x="144907" y="83045"/>
                </a:lnTo>
                <a:lnTo>
                  <a:pt x="141986" y="83947"/>
                </a:lnTo>
                <a:lnTo>
                  <a:pt x="139065" y="83947"/>
                </a:lnTo>
                <a:lnTo>
                  <a:pt x="136144" y="85217"/>
                </a:lnTo>
                <a:lnTo>
                  <a:pt x="134112" y="85217"/>
                </a:lnTo>
                <a:lnTo>
                  <a:pt x="132080" y="86487"/>
                </a:lnTo>
                <a:lnTo>
                  <a:pt x="127762" y="89027"/>
                </a:lnTo>
                <a:lnTo>
                  <a:pt x="125984" y="90297"/>
                </a:lnTo>
                <a:lnTo>
                  <a:pt x="118999" y="94107"/>
                </a:lnTo>
                <a:lnTo>
                  <a:pt x="118872" y="94107"/>
                </a:lnTo>
                <a:lnTo>
                  <a:pt x="112776" y="99187"/>
                </a:lnTo>
                <a:lnTo>
                  <a:pt x="103251" y="104267"/>
                </a:lnTo>
                <a:lnTo>
                  <a:pt x="105156" y="102997"/>
                </a:lnTo>
                <a:lnTo>
                  <a:pt x="99860" y="105333"/>
                </a:lnTo>
                <a:lnTo>
                  <a:pt x="99733" y="101727"/>
                </a:lnTo>
                <a:lnTo>
                  <a:pt x="99479" y="97917"/>
                </a:lnTo>
                <a:lnTo>
                  <a:pt x="99390" y="96647"/>
                </a:lnTo>
                <a:lnTo>
                  <a:pt x="99314" y="95377"/>
                </a:lnTo>
                <a:lnTo>
                  <a:pt x="98933" y="92837"/>
                </a:lnTo>
                <a:lnTo>
                  <a:pt x="98552" y="91567"/>
                </a:lnTo>
                <a:lnTo>
                  <a:pt x="97028" y="86487"/>
                </a:lnTo>
                <a:lnTo>
                  <a:pt x="95885" y="83947"/>
                </a:lnTo>
                <a:lnTo>
                  <a:pt x="93726" y="80137"/>
                </a:lnTo>
                <a:lnTo>
                  <a:pt x="93853" y="80137"/>
                </a:lnTo>
                <a:lnTo>
                  <a:pt x="93218" y="79349"/>
                </a:lnTo>
                <a:lnTo>
                  <a:pt x="93218" y="75311"/>
                </a:lnTo>
                <a:lnTo>
                  <a:pt x="86868" y="68834"/>
                </a:lnTo>
                <a:lnTo>
                  <a:pt x="70866" y="68834"/>
                </a:lnTo>
                <a:lnTo>
                  <a:pt x="69723" y="69977"/>
                </a:lnTo>
                <a:lnTo>
                  <a:pt x="69723" y="101727"/>
                </a:lnTo>
                <a:lnTo>
                  <a:pt x="69329" y="99949"/>
                </a:lnTo>
                <a:lnTo>
                  <a:pt x="69354" y="100406"/>
                </a:lnTo>
                <a:lnTo>
                  <a:pt x="69240" y="99542"/>
                </a:lnTo>
                <a:lnTo>
                  <a:pt x="69329" y="99949"/>
                </a:lnTo>
                <a:lnTo>
                  <a:pt x="69303" y="99580"/>
                </a:lnTo>
                <a:lnTo>
                  <a:pt x="69430" y="100406"/>
                </a:lnTo>
                <a:lnTo>
                  <a:pt x="69723" y="101727"/>
                </a:lnTo>
                <a:lnTo>
                  <a:pt x="69723" y="69977"/>
                </a:lnTo>
                <a:lnTo>
                  <a:pt x="67005" y="72694"/>
                </a:lnTo>
                <a:lnTo>
                  <a:pt x="64643" y="73787"/>
                </a:lnTo>
                <a:lnTo>
                  <a:pt x="62230" y="75057"/>
                </a:lnTo>
                <a:lnTo>
                  <a:pt x="56007" y="80137"/>
                </a:lnTo>
                <a:lnTo>
                  <a:pt x="54229" y="81407"/>
                </a:lnTo>
                <a:lnTo>
                  <a:pt x="46863" y="89027"/>
                </a:lnTo>
                <a:lnTo>
                  <a:pt x="45974" y="89027"/>
                </a:lnTo>
                <a:lnTo>
                  <a:pt x="44831" y="90449"/>
                </a:lnTo>
                <a:lnTo>
                  <a:pt x="44831" y="85344"/>
                </a:lnTo>
                <a:lnTo>
                  <a:pt x="38798" y="79324"/>
                </a:lnTo>
                <a:lnTo>
                  <a:pt x="30226" y="64401"/>
                </a:lnTo>
                <a:lnTo>
                  <a:pt x="30226" y="59055"/>
                </a:lnTo>
                <a:lnTo>
                  <a:pt x="23495" y="52324"/>
                </a:lnTo>
                <a:lnTo>
                  <a:pt x="6731" y="52324"/>
                </a:lnTo>
                <a:lnTo>
                  <a:pt x="0" y="59055"/>
                </a:lnTo>
                <a:lnTo>
                  <a:pt x="0" y="75819"/>
                </a:lnTo>
                <a:lnTo>
                  <a:pt x="5067" y="80899"/>
                </a:lnTo>
                <a:lnTo>
                  <a:pt x="14478" y="98234"/>
                </a:lnTo>
                <a:lnTo>
                  <a:pt x="14478" y="102108"/>
                </a:lnTo>
                <a:lnTo>
                  <a:pt x="14605" y="102247"/>
                </a:lnTo>
                <a:lnTo>
                  <a:pt x="14605" y="106705"/>
                </a:lnTo>
                <a:lnTo>
                  <a:pt x="14554" y="106857"/>
                </a:lnTo>
                <a:lnTo>
                  <a:pt x="11430" y="109982"/>
                </a:lnTo>
                <a:lnTo>
                  <a:pt x="11430" y="116014"/>
                </a:lnTo>
                <a:lnTo>
                  <a:pt x="9525" y="120777"/>
                </a:lnTo>
                <a:lnTo>
                  <a:pt x="9652" y="120777"/>
                </a:lnTo>
                <a:lnTo>
                  <a:pt x="7112" y="125857"/>
                </a:lnTo>
                <a:lnTo>
                  <a:pt x="6985" y="125857"/>
                </a:lnTo>
                <a:lnTo>
                  <a:pt x="6502" y="127228"/>
                </a:lnTo>
                <a:lnTo>
                  <a:pt x="2921" y="130810"/>
                </a:lnTo>
                <a:lnTo>
                  <a:pt x="2921" y="146685"/>
                </a:lnTo>
                <a:lnTo>
                  <a:pt x="9398" y="153162"/>
                </a:lnTo>
                <a:lnTo>
                  <a:pt x="25273" y="153162"/>
                </a:lnTo>
                <a:lnTo>
                  <a:pt x="31623" y="146685"/>
                </a:lnTo>
                <a:lnTo>
                  <a:pt x="31623" y="146494"/>
                </a:lnTo>
                <a:lnTo>
                  <a:pt x="33401" y="144907"/>
                </a:lnTo>
                <a:lnTo>
                  <a:pt x="33909" y="144907"/>
                </a:lnTo>
                <a:lnTo>
                  <a:pt x="36449" y="142367"/>
                </a:lnTo>
                <a:lnTo>
                  <a:pt x="40259" y="138557"/>
                </a:lnTo>
                <a:lnTo>
                  <a:pt x="41529" y="137287"/>
                </a:lnTo>
                <a:lnTo>
                  <a:pt x="42291" y="137287"/>
                </a:lnTo>
                <a:lnTo>
                  <a:pt x="50546" y="128397"/>
                </a:lnTo>
                <a:lnTo>
                  <a:pt x="59690" y="116967"/>
                </a:lnTo>
                <a:lnTo>
                  <a:pt x="67818" y="108077"/>
                </a:lnTo>
                <a:lnTo>
                  <a:pt x="66929" y="109347"/>
                </a:lnTo>
                <a:lnTo>
                  <a:pt x="68148" y="108077"/>
                </a:lnTo>
                <a:lnTo>
                  <a:pt x="69596" y="106591"/>
                </a:lnTo>
                <a:lnTo>
                  <a:pt x="69723" y="122047"/>
                </a:lnTo>
                <a:lnTo>
                  <a:pt x="69850" y="122047"/>
                </a:lnTo>
                <a:lnTo>
                  <a:pt x="69850" y="130429"/>
                </a:lnTo>
                <a:lnTo>
                  <a:pt x="76581" y="137287"/>
                </a:lnTo>
                <a:lnTo>
                  <a:pt x="85725" y="137287"/>
                </a:lnTo>
                <a:lnTo>
                  <a:pt x="93345" y="137287"/>
                </a:lnTo>
                <a:lnTo>
                  <a:pt x="98679" y="137287"/>
                </a:lnTo>
                <a:lnTo>
                  <a:pt x="105029" y="134747"/>
                </a:lnTo>
                <a:lnTo>
                  <a:pt x="107315" y="134747"/>
                </a:lnTo>
                <a:lnTo>
                  <a:pt x="115951" y="130937"/>
                </a:lnTo>
                <a:lnTo>
                  <a:pt x="117856" y="129667"/>
                </a:lnTo>
                <a:lnTo>
                  <a:pt x="127254" y="124587"/>
                </a:lnTo>
                <a:lnTo>
                  <a:pt x="128905" y="123317"/>
                </a:lnTo>
                <a:lnTo>
                  <a:pt x="136271" y="118237"/>
                </a:lnTo>
                <a:lnTo>
                  <a:pt x="136144" y="118237"/>
                </a:lnTo>
                <a:lnTo>
                  <a:pt x="141185" y="114427"/>
                </a:lnTo>
                <a:lnTo>
                  <a:pt x="141579" y="114134"/>
                </a:lnTo>
                <a:lnTo>
                  <a:pt x="144449" y="112395"/>
                </a:lnTo>
                <a:lnTo>
                  <a:pt x="144957" y="112077"/>
                </a:lnTo>
                <a:lnTo>
                  <a:pt x="145161" y="111887"/>
                </a:lnTo>
                <a:lnTo>
                  <a:pt x="145288" y="111887"/>
                </a:lnTo>
                <a:lnTo>
                  <a:pt x="149733" y="111887"/>
                </a:lnTo>
                <a:lnTo>
                  <a:pt x="153924" y="110617"/>
                </a:lnTo>
                <a:lnTo>
                  <a:pt x="153162" y="111887"/>
                </a:lnTo>
                <a:lnTo>
                  <a:pt x="159512" y="110617"/>
                </a:lnTo>
                <a:lnTo>
                  <a:pt x="205854" y="110617"/>
                </a:lnTo>
                <a:lnTo>
                  <a:pt x="206121" y="111887"/>
                </a:lnTo>
                <a:lnTo>
                  <a:pt x="207175" y="113830"/>
                </a:lnTo>
                <a:lnTo>
                  <a:pt x="207327" y="114096"/>
                </a:lnTo>
                <a:lnTo>
                  <a:pt x="210312" y="119507"/>
                </a:lnTo>
                <a:lnTo>
                  <a:pt x="241769" y="138404"/>
                </a:lnTo>
                <a:lnTo>
                  <a:pt x="242443" y="139065"/>
                </a:lnTo>
                <a:lnTo>
                  <a:pt x="245110" y="139065"/>
                </a:lnTo>
                <a:lnTo>
                  <a:pt x="248920" y="139827"/>
                </a:lnTo>
                <a:lnTo>
                  <a:pt x="269875" y="139827"/>
                </a:lnTo>
                <a:lnTo>
                  <a:pt x="274116" y="139319"/>
                </a:lnTo>
                <a:lnTo>
                  <a:pt x="277241" y="139319"/>
                </a:lnTo>
                <a:lnTo>
                  <a:pt x="277660" y="138899"/>
                </a:lnTo>
                <a:lnTo>
                  <a:pt x="291084" y="137287"/>
                </a:lnTo>
                <a:lnTo>
                  <a:pt x="292100" y="137287"/>
                </a:lnTo>
                <a:lnTo>
                  <a:pt x="316611" y="133477"/>
                </a:lnTo>
                <a:lnTo>
                  <a:pt x="316598" y="133350"/>
                </a:lnTo>
                <a:lnTo>
                  <a:pt x="320802" y="133350"/>
                </a:lnTo>
                <a:lnTo>
                  <a:pt x="325501" y="128651"/>
                </a:lnTo>
                <a:lnTo>
                  <a:pt x="325501" y="122936"/>
                </a:lnTo>
                <a:lnTo>
                  <a:pt x="325501" y="117094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172077" y="773811"/>
            <a:ext cx="1043940" cy="309245"/>
            <a:chOff x="4172077" y="773811"/>
            <a:chExt cx="1043940" cy="309245"/>
          </a:xfrm>
        </p:grpSpPr>
        <p:sp>
          <p:nvSpPr>
            <p:cNvPr id="21" name="object 21"/>
            <p:cNvSpPr/>
            <p:nvPr/>
          </p:nvSpPr>
          <p:spPr>
            <a:xfrm>
              <a:off x="4172077" y="774699"/>
              <a:ext cx="954405" cy="308610"/>
            </a:xfrm>
            <a:custGeom>
              <a:avLst/>
              <a:gdLst/>
              <a:ahLst/>
              <a:cxnLst/>
              <a:rect l="l" t="t" r="r" b="b"/>
              <a:pathLst>
                <a:path w="954404" h="308609">
                  <a:moveTo>
                    <a:pt x="176136" y="259346"/>
                  </a:moveTo>
                  <a:lnTo>
                    <a:pt x="176022" y="260350"/>
                  </a:lnTo>
                  <a:lnTo>
                    <a:pt x="176136" y="259346"/>
                  </a:lnTo>
                  <a:close/>
                </a:path>
                <a:path w="954404" h="308609">
                  <a:moveTo>
                    <a:pt x="235966" y="236220"/>
                  </a:moveTo>
                  <a:lnTo>
                    <a:pt x="235839" y="237490"/>
                  </a:lnTo>
                  <a:lnTo>
                    <a:pt x="235966" y="237490"/>
                  </a:lnTo>
                  <a:lnTo>
                    <a:pt x="235966" y="236220"/>
                  </a:lnTo>
                  <a:close/>
                </a:path>
                <a:path w="954404" h="308609">
                  <a:moveTo>
                    <a:pt x="438277" y="151130"/>
                  </a:moveTo>
                  <a:lnTo>
                    <a:pt x="438150" y="152400"/>
                  </a:lnTo>
                  <a:lnTo>
                    <a:pt x="438277" y="151130"/>
                  </a:lnTo>
                  <a:close/>
                </a:path>
                <a:path w="954404" h="308609">
                  <a:moveTo>
                    <a:pt x="781608" y="225526"/>
                  </a:moveTo>
                  <a:lnTo>
                    <a:pt x="781570" y="223342"/>
                  </a:lnTo>
                  <a:lnTo>
                    <a:pt x="781558" y="223520"/>
                  </a:lnTo>
                  <a:lnTo>
                    <a:pt x="781456" y="226123"/>
                  </a:lnTo>
                  <a:lnTo>
                    <a:pt x="781608" y="225526"/>
                  </a:lnTo>
                  <a:close/>
                </a:path>
                <a:path w="954404" h="308609">
                  <a:moveTo>
                    <a:pt x="781685" y="225221"/>
                  </a:moveTo>
                  <a:lnTo>
                    <a:pt x="781621" y="225437"/>
                  </a:lnTo>
                  <a:lnTo>
                    <a:pt x="781507" y="226364"/>
                  </a:lnTo>
                  <a:lnTo>
                    <a:pt x="781685" y="227330"/>
                  </a:lnTo>
                  <a:lnTo>
                    <a:pt x="781685" y="225221"/>
                  </a:lnTo>
                  <a:close/>
                </a:path>
                <a:path w="954404" h="308609">
                  <a:moveTo>
                    <a:pt x="954405" y="63500"/>
                  </a:moveTo>
                  <a:lnTo>
                    <a:pt x="925360" y="53492"/>
                  </a:lnTo>
                  <a:lnTo>
                    <a:pt x="922782" y="50800"/>
                  </a:lnTo>
                  <a:lnTo>
                    <a:pt x="922655" y="50800"/>
                  </a:lnTo>
                  <a:lnTo>
                    <a:pt x="921664" y="52222"/>
                  </a:lnTo>
                  <a:lnTo>
                    <a:pt x="921258" y="52070"/>
                  </a:lnTo>
                  <a:lnTo>
                    <a:pt x="919099" y="54610"/>
                  </a:lnTo>
                  <a:lnTo>
                    <a:pt x="920115" y="53340"/>
                  </a:lnTo>
                  <a:lnTo>
                    <a:pt x="916343" y="57061"/>
                  </a:lnTo>
                  <a:lnTo>
                    <a:pt x="916343" y="116840"/>
                  </a:lnTo>
                  <a:lnTo>
                    <a:pt x="906284" y="134620"/>
                  </a:lnTo>
                  <a:lnTo>
                    <a:pt x="906907" y="133350"/>
                  </a:lnTo>
                  <a:lnTo>
                    <a:pt x="906360" y="134454"/>
                  </a:lnTo>
                  <a:lnTo>
                    <a:pt x="906983" y="133350"/>
                  </a:lnTo>
                  <a:lnTo>
                    <a:pt x="916343" y="116840"/>
                  </a:lnTo>
                  <a:lnTo>
                    <a:pt x="916343" y="57061"/>
                  </a:lnTo>
                  <a:lnTo>
                    <a:pt x="912368" y="60960"/>
                  </a:lnTo>
                  <a:lnTo>
                    <a:pt x="900303" y="73660"/>
                  </a:lnTo>
                  <a:lnTo>
                    <a:pt x="885190" y="93980"/>
                  </a:lnTo>
                  <a:lnTo>
                    <a:pt x="884047" y="96520"/>
                  </a:lnTo>
                  <a:lnTo>
                    <a:pt x="873125" y="115570"/>
                  </a:lnTo>
                  <a:lnTo>
                    <a:pt x="872617" y="116840"/>
                  </a:lnTo>
                  <a:lnTo>
                    <a:pt x="860806" y="139700"/>
                  </a:lnTo>
                  <a:lnTo>
                    <a:pt x="860044" y="142240"/>
                  </a:lnTo>
                  <a:lnTo>
                    <a:pt x="851662" y="165100"/>
                  </a:lnTo>
                  <a:lnTo>
                    <a:pt x="850900" y="168910"/>
                  </a:lnTo>
                  <a:lnTo>
                    <a:pt x="849630" y="175463"/>
                  </a:lnTo>
                  <a:lnTo>
                    <a:pt x="845693" y="180340"/>
                  </a:lnTo>
                  <a:lnTo>
                    <a:pt x="846328" y="179070"/>
                  </a:lnTo>
                  <a:lnTo>
                    <a:pt x="834898" y="191770"/>
                  </a:lnTo>
                  <a:lnTo>
                    <a:pt x="847255" y="191770"/>
                  </a:lnTo>
                  <a:lnTo>
                    <a:pt x="847382" y="187960"/>
                  </a:lnTo>
                  <a:lnTo>
                    <a:pt x="847407" y="187591"/>
                  </a:lnTo>
                  <a:lnTo>
                    <a:pt x="847305" y="193040"/>
                  </a:lnTo>
                  <a:lnTo>
                    <a:pt x="833755" y="193040"/>
                  </a:lnTo>
                  <a:lnTo>
                    <a:pt x="833297" y="193040"/>
                  </a:lnTo>
                  <a:lnTo>
                    <a:pt x="822579" y="203200"/>
                  </a:lnTo>
                  <a:lnTo>
                    <a:pt x="823722" y="201930"/>
                  </a:lnTo>
                  <a:lnTo>
                    <a:pt x="813003" y="211251"/>
                  </a:lnTo>
                  <a:lnTo>
                    <a:pt x="803732" y="216128"/>
                  </a:lnTo>
                  <a:lnTo>
                    <a:pt x="792861" y="219710"/>
                  </a:lnTo>
                  <a:lnTo>
                    <a:pt x="796544" y="219710"/>
                  </a:lnTo>
                  <a:lnTo>
                    <a:pt x="788212" y="220713"/>
                  </a:lnTo>
                  <a:lnTo>
                    <a:pt x="783170" y="220002"/>
                  </a:lnTo>
                  <a:lnTo>
                    <a:pt x="783767" y="218440"/>
                  </a:lnTo>
                  <a:lnTo>
                    <a:pt x="784745" y="215823"/>
                  </a:lnTo>
                  <a:lnTo>
                    <a:pt x="786384" y="208280"/>
                  </a:lnTo>
                  <a:lnTo>
                    <a:pt x="786892" y="205740"/>
                  </a:lnTo>
                  <a:lnTo>
                    <a:pt x="787019" y="203200"/>
                  </a:lnTo>
                  <a:lnTo>
                    <a:pt x="782535" y="201155"/>
                  </a:lnTo>
                  <a:lnTo>
                    <a:pt x="782535" y="221627"/>
                  </a:lnTo>
                  <a:lnTo>
                    <a:pt x="782320" y="222250"/>
                  </a:lnTo>
                  <a:lnTo>
                    <a:pt x="782535" y="221627"/>
                  </a:lnTo>
                  <a:lnTo>
                    <a:pt x="782535" y="201155"/>
                  </a:lnTo>
                  <a:lnTo>
                    <a:pt x="781773" y="200799"/>
                  </a:lnTo>
                  <a:lnTo>
                    <a:pt x="781773" y="224802"/>
                  </a:lnTo>
                  <a:lnTo>
                    <a:pt x="781685" y="227330"/>
                  </a:lnTo>
                  <a:lnTo>
                    <a:pt x="781456" y="226123"/>
                  </a:lnTo>
                  <a:lnTo>
                    <a:pt x="781392" y="226352"/>
                  </a:lnTo>
                  <a:lnTo>
                    <a:pt x="781354" y="225526"/>
                  </a:lnTo>
                  <a:lnTo>
                    <a:pt x="781291" y="226060"/>
                  </a:lnTo>
                  <a:lnTo>
                    <a:pt x="781227" y="224853"/>
                  </a:lnTo>
                  <a:lnTo>
                    <a:pt x="781354" y="225526"/>
                  </a:lnTo>
                  <a:lnTo>
                    <a:pt x="781558" y="223520"/>
                  </a:lnTo>
                  <a:lnTo>
                    <a:pt x="781545" y="223304"/>
                  </a:lnTo>
                  <a:lnTo>
                    <a:pt x="781685" y="222250"/>
                  </a:lnTo>
                  <a:lnTo>
                    <a:pt x="781685" y="225221"/>
                  </a:lnTo>
                  <a:lnTo>
                    <a:pt x="781773" y="224802"/>
                  </a:lnTo>
                  <a:lnTo>
                    <a:pt x="781773" y="200799"/>
                  </a:lnTo>
                  <a:lnTo>
                    <a:pt x="781431" y="200647"/>
                  </a:lnTo>
                  <a:lnTo>
                    <a:pt x="781431" y="219710"/>
                  </a:lnTo>
                  <a:lnTo>
                    <a:pt x="780719" y="219430"/>
                  </a:lnTo>
                  <a:lnTo>
                    <a:pt x="780719" y="222110"/>
                  </a:lnTo>
                  <a:lnTo>
                    <a:pt x="780669" y="221856"/>
                  </a:lnTo>
                  <a:lnTo>
                    <a:pt x="780719" y="222110"/>
                  </a:lnTo>
                  <a:lnTo>
                    <a:pt x="780719" y="219430"/>
                  </a:lnTo>
                  <a:lnTo>
                    <a:pt x="779259" y="218821"/>
                  </a:lnTo>
                  <a:lnTo>
                    <a:pt x="778713" y="218592"/>
                  </a:lnTo>
                  <a:lnTo>
                    <a:pt x="779259" y="218821"/>
                  </a:lnTo>
                  <a:lnTo>
                    <a:pt x="781431" y="219710"/>
                  </a:lnTo>
                  <a:lnTo>
                    <a:pt x="779995" y="219049"/>
                  </a:lnTo>
                  <a:lnTo>
                    <a:pt x="780135" y="219100"/>
                  </a:lnTo>
                  <a:lnTo>
                    <a:pt x="781431" y="219710"/>
                  </a:lnTo>
                  <a:lnTo>
                    <a:pt x="781431" y="200647"/>
                  </a:lnTo>
                  <a:lnTo>
                    <a:pt x="779106" y="199580"/>
                  </a:lnTo>
                  <a:lnTo>
                    <a:pt x="779106" y="218643"/>
                  </a:lnTo>
                  <a:lnTo>
                    <a:pt x="779106" y="199580"/>
                  </a:lnTo>
                  <a:lnTo>
                    <a:pt x="778865" y="199466"/>
                  </a:lnTo>
                  <a:lnTo>
                    <a:pt x="778865" y="218363"/>
                  </a:lnTo>
                  <a:lnTo>
                    <a:pt x="778560" y="217995"/>
                  </a:lnTo>
                  <a:lnTo>
                    <a:pt x="778510" y="218236"/>
                  </a:lnTo>
                  <a:lnTo>
                    <a:pt x="778332" y="218249"/>
                  </a:lnTo>
                  <a:lnTo>
                    <a:pt x="778243" y="218567"/>
                  </a:lnTo>
                  <a:lnTo>
                    <a:pt x="778065" y="218567"/>
                  </a:lnTo>
                  <a:lnTo>
                    <a:pt x="778332" y="218249"/>
                  </a:lnTo>
                  <a:lnTo>
                    <a:pt x="778332" y="217957"/>
                  </a:lnTo>
                  <a:lnTo>
                    <a:pt x="778446" y="218122"/>
                  </a:lnTo>
                  <a:lnTo>
                    <a:pt x="778522" y="217970"/>
                  </a:lnTo>
                  <a:lnTo>
                    <a:pt x="778776" y="217741"/>
                  </a:lnTo>
                  <a:lnTo>
                    <a:pt x="778675" y="218122"/>
                  </a:lnTo>
                  <a:lnTo>
                    <a:pt x="778865" y="218363"/>
                  </a:lnTo>
                  <a:lnTo>
                    <a:pt x="778865" y="199466"/>
                  </a:lnTo>
                  <a:lnTo>
                    <a:pt x="778700" y="199390"/>
                  </a:lnTo>
                  <a:lnTo>
                    <a:pt x="756539" y="189230"/>
                  </a:lnTo>
                  <a:lnTo>
                    <a:pt x="755904" y="190500"/>
                  </a:lnTo>
                  <a:lnTo>
                    <a:pt x="755523" y="190500"/>
                  </a:lnTo>
                  <a:lnTo>
                    <a:pt x="753110" y="193040"/>
                  </a:lnTo>
                  <a:lnTo>
                    <a:pt x="752856" y="194310"/>
                  </a:lnTo>
                  <a:lnTo>
                    <a:pt x="752475" y="194716"/>
                  </a:lnTo>
                  <a:lnTo>
                    <a:pt x="752475" y="242570"/>
                  </a:lnTo>
                  <a:lnTo>
                    <a:pt x="748258" y="236194"/>
                  </a:lnTo>
                  <a:lnTo>
                    <a:pt x="752475" y="242570"/>
                  </a:lnTo>
                  <a:lnTo>
                    <a:pt x="752475" y="194716"/>
                  </a:lnTo>
                  <a:lnTo>
                    <a:pt x="751713" y="195503"/>
                  </a:lnTo>
                  <a:lnTo>
                    <a:pt x="751713" y="199390"/>
                  </a:lnTo>
                  <a:lnTo>
                    <a:pt x="751370" y="200952"/>
                  </a:lnTo>
                  <a:lnTo>
                    <a:pt x="751370" y="201955"/>
                  </a:lnTo>
                  <a:lnTo>
                    <a:pt x="751306" y="202374"/>
                  </a:lnTo>
                  <a:lnTo>
                    <a:pt x="751332" y="201930"/>
                  </a:lnTo>
                  <a:lnTo>
                    <a:pt x="751370" y="200952"/>
                  </a:lnTo>
                  <a:lnTo>
                    <a:pt x="750316" y="205740"/>
                  </a:lnTo>
                  <a:lnTo>
                    <a:pt x="750862" y="203200"/>
                  </a:lnTo>
                  <a:lnTo>
                    <a:pt x="751713" y="199390"/>
                  </a:lnTo>
                  <a:lnTo>
                    <a:pt x="751713" y="195503"/>
                  </a:lnTo>
                  <a:lnTo>
                    <a:pt x="749173" y="198120"/>
                  </a:lnTo>
                  <a:lnTo>
                    <a:pt x="749046" y="198120"/>
                  </a:lnTo>
                  <a:lnTo>
                    <a:pt x="746010" y="201282"/>
                  </a:lnTo>
                  <a:lnTo>
                    <a:pt x="746010" y="221335"/>
                  </a:lnTo>
                  <a:lnTo>
                    <a:pt x="745909" y="226364"/>
                  </a:lnTo>
                  <a:lnTo>
                    <a:pt x="745871" y="224790"/>
                  </a:lnTo>
                  <a:lnTo>
                    <a:pt x="745871" y="222250"/>
                  </a:lnTo>
                  <a:lnTo>
                    <a:pt x="746010" y="221335"/>
                  </a:lnTo>
                  <a:lnTo>
                    <a:pt x="746010" y="201282"/>
                  </a:lnTo>
                  <a:lnTo>
                    <a:pt x="742950" y="204470"/>
                  </a:lnTo>
                  <a:lnTo>
                    <a:pt x="743585" y="204470"/>
                  </a:lnTo>
                  <a:lnTo>
                    <a:pt x="736333" y="210832"/>
                  </a:lnTo>
                  <a:lnTo>
                    <a:pt x="738124" y="209550"/>
                  </a:lnTo>
                  <a:lnTo>
                    <a:pt x="729589" y="215823"/>
                  </a:lnTo>
                  <a:lnTo>
                    <a:pt x="729399" y="215900"/>
                  </a:lnTo>
                  <a:lnTo>
                    <a:pt x="724344" y="217957"/>
                  </a:lnTo>
                  <a:lnTo>
                    <a:pt x="727075" y="217170"/>
                  </a:lnTo>
                  <a:lnTo>
                    <a:pt x="724255" y="217995"/>
                  </a:lnTo>
                  <a:lnTo>
                    <a:pt x="718185" y="219710"/>
                  </a:lnTo>
                  <a:lnTo>
                    <a:pt x="715137" y="219710"/>
                  </a:lnTo>
                  <a:lnTo>
                    <a:pt x="712266" y="219252"/>
                  </a:lnTo>
                  <a:lnTo>
                    <a:pt x="712266" y="221767"/>
                  </a:lnTo>
                  <a:lnTo>
                    <a:pt x="712152" y="221627"/>
                  </a:lnTo>
                  <a:lnTo>
                    <a:pt x="712241" y="221843"/>
                  </a:lnTo>
                  <a:lnTo>
                    <a:pt x="712228" y="222681"/>
                  </a:lnTo>
                  <a:lnTo>
                    <a:pt x="712177" y="222504"/>
                  </a:lnTo>
                  <a:lnTo>
                    <a:pt x="712228" y="223532"/>
                  </a:lnTo>
                  <a:lnTo>
                    <a:pt x="712216" y="224790"/>
                  </a:lnTo>
                  <a:lnTo>
                    <a:pt x="712101" y="223304"/>
                  </a:lnTo>
                  <a:lnTo>
                    <a:pt x="712190" y="223443"/>
                  </a:lnTo>
                  <a:lnTo>
                    <a:pt x="712089" y="222262"/>
                  </a:lnTo>
                  <a:lnTo>
                    <a:pt x="712177" y="222504"/>
                  </a:lnTo>
                  <a:lnTo>
                    <a:pt x="712089" y="221716"/>
                  </a:lnTo>
                  <a:lnTo>
                    <a:pt x="711860" y="221310"/>
                  </a:lnTo>
                  <a:lnTo>
                    <a:pt x="711860" y="221627"/>
                  </a:lnTo>
                  <a:lnTo>
                    <a:pt x="711758" y="221424"/>
                  </a:lnTo>
                  <a:lnTo>
                    <a:pt x="711492" y="221183"/>
                  </a:lnTo>
                  <a:lnTo>
                    <a:pt x="711758" y="222504"/>
                  </a:lnTo>
                  <a:lnTo>
                    <a:pt x="711860" y="222910"/>
                  </a:lnTo>
                  <a:lnTo>
                    <a:pt x="711492" y="221183"/>
                  </a:lnTo>
                  <a:lnTo>
                    <a:pt x="711758" y="221424"/>
                  </a:lnTo>
                  <a:lnTo>
                    <a:pt x="711860" y="221627"/>
                  </a:lnTo>
                  <a:lnTo>
                    <a:pt x="711860" y="221310"/>
                  </a:lnTo>
                  <a:lnTo>
                    <a:pt x="711682" y="221107"/>
                  </a:lnTo>
                  <a:lnTo>
                    <a:pt x="711200" y="219710"/>
                  </a:lnTo>
                  <a:lnTo>
                    <a:pt x="711644" y="220980"/>
                  </a:lnTo>
                  <a:lnTo>
                    <a:pt x="711758" y="221183"/>
                  </a:lnTo>
                  <a:lnTo>
                    <a:pt x="712152" y="221627"/>
                  </a:lnTo>
                  <a:lnTo>
                    <a:pt x="712089" y="219710"/>
                  </a:lnTo>
                  <a:lnTo>
                    <a:pt x="712152" y="221462"/>
                  </a:lnTo>
                  <a:lnTo>
                    <a:pt x="712266" y="221767"/>
                  </a:lnTo>
                  <a:lnTo>
                    <a:pt x="712266" y="219252"/>
                  </a:lnTo>
                  <a:lnTo>
                    <a:pt x="712114" y="219227"/>
                  </a:lnTo>
                  <a:lnTo>
                    <a:pt x="712114" y="219684"/>
                  </a:lnTo>
                  <a:lnTo>
                    <a:pt x="712038" y="219214"/>
                  </a:lnTo>
                  <a:lnTo>
                    <a:pt x="712012" y="219684"/>
                  </a:lnTo>
                  <a:lnTo>
                    <a:pt x="711860" y="220116"/>
                  </a:lnTo>
                  <a:lnTo>
                    <a:pt x="711835" y="219710"/>
                  </a:lnTo>
                  <a:lnTo>
                    <a:pt x="711885" y="219189"/>
                  </a:lnTo>
                  <a:lnTo>
                    <a:pt x="711949" y="219646"/>
                  </a:lnTo>
                  <a:lnTo>
                    <a:pt x="712038" y="219214"/>
                  </a:lnTo>
                  <a:lnTo>
                    <a:pt x="712089" y="217170"/>
                  </a:lnTo>
                  <a:lnTo>
                    <a:pt x="712114" y="218808"/>
                  </a:lnTo>
                  <a:lnTo>
                    <a:pt x="712419" y="217170"/>
                  </a:lnTo>
                  <a:lnTo>
                    <a:pt x="713371" y="212090"/>
                  </a:lnTo>
                  <a:lnTo>
                    <a:pt x="713600" y="210832"/>
                  </a:lnTo>
                  <a:lnTo>
                    <a:pt x="713232" y="212090"/>
                  </a:lnTo>
                  <a:lnTo>
                    <a:pt x="715924" y="202374"/>
                  </a:lnTo>
                  <a:lnTo>
                    <a:pt x="716026" y="201930"/>
                  </a:lnTo>
                  <a:lnTo>
                    <a:pt x="716140" y="201599"/>
                  </a:lnTo>
                  <a:lnTo>
                    <a:pt x="719709" y="191770"/>
                  </a:lnTo>
                  <a:lnTo>
                    <a:pt x="719455" y="191770"/>
                  </a:lnTo>
                  <a:lnTo>
                    <a:pt x="722757" y="184416"/>
                  </a:lnTo>
                  <a:lnTo>
                    <a:pt x="722884" y="182880"/>
                  </a:lnTo>
                  <a:lnTo>
                    <a:pt x="723353" y="181610"/>
                  </a:lnTo>
                  <a:lnTo>
                    <a:pt x="724789" y="177800"/>
                  </a:lnTo>
                  <a:lnTo>
                    <a:pt x="724242" y="179070"/>
                  </a:lnTo>
                  <a:lnTo>
                    <a:pt x="724179" y="179197"/>
                  </a:lnTo>
                  <a:lnTo>
                    <a:pt x="723138" y="181610"/>
                  </a:lnTo>
                  <a:lnTo>
                    <a:pt x="723138" y="180555"/>
                  </a:lnTo>
                  <a:lnTo>
                    <a:pt x="723265" y="180340"/>
                  </a:lnTo>
                  <a:lnTo>
                    <a:pt x="724179" y="179197"/>
                  </a:lnTo>
                  <a:lnTo>
                    <a:pt x="724179" y="179057"/>
                  </a:lnTo>
                  <a:lnTo>
                    <a:pt x="719213" y="177546"/>
                  </a:lnTo>
                  <a:lnTo>
                    <a:pt x="709904" y="170891"/>
                  </a:lnTo>
                  <a:lnTo>
                    <a:pt x="709904" y="219125"/>
                  </a:lnTo>
                  <a:lnTo>
                    <a:pt x="709637" y="218859"/>
                  </a:lnTo>
                  <a:lnTo>
                    <a:pt x="709637" y="219049"/>
                  </a:lnTo>
                  <a:lnTo>
                    <a:pt x="709485" y="218795"/>
                  </a:lnTo>
                  <a:lnTo>
                    <a:pt x="709637" y="219049"/>
                  </a:lnTo>
                  <a:lnTo>
                    <a:pt x="709637" y="218859"/>
                  </a:lnTo>
                  <a:lnTo>
                    <a:pt x="709904" y="219125"/>
                  </a:lnTo>
                  <a:lnTo>
                    <a:pt x="709904" y="170891"/>
                  </a:lnTo>
                  <a:lnTo>
                    <a:pt x="707136" y="168910"/>
                  </a:lnTo>
                  <a:lnTo>
                    <a:pt x="701802" y="165100"/>
                  </a:lnTo>
                  <a:lnTo>
                    <a:pt x="694690" y="160020"/>
                  </a:lnTo>
                  <a:lnTo>
                    <a:pt x="694055" y="161290"/>
                  </a:lnTo>
                  <a:lnTo>
                    <a:pt x="692912" y="162560"/>
                  </a:lnTo>
                  <a:lnTo>
                    <a:pt x="690372" y="166370"/>
                  </a:lnTo>
                  <a:lnTo>
                    <a:pt x="690245" y="166370"/>
                  </a:lnTo>
                  <a:lnTo>
                    <a:pt x="686435" y="172720"/>
                  </a:lnTo>
                  <a:lnTo>
                    <a:pt x="680593" y="181610"/>
                  </a:lnTo>
                  <a:lnTo>
                    <a:pt x="680847" y="181610"/>
                  </a:lnTo>
                  <a:lnTo>
                    <a:pt x="674408" y="191770"/>
                  </a:lnTo>
                  <a:lnTo>
                    <a:pt x="681609" y="191770"/>
                  </a:lnTo>
                  <a:lnTo>
                    <a:pt x="681253" y="193040"/>
                  </a:lnTo>
                  <a:lnTo>
                    <a:pt x="673608" y="193040"/>
                  </a:lnTo>
                  <a:lnTo>
                    <a:pt x="673328" y="193040"/>
                  </a:lnTo>
                  <a:lnTo>
                    <a:pt x="666699" y="202374"/>
                  </a:lnTo>
                  <a:lnTo>
                    <a:pt x="658482" y="210832"/>
                  </a:lnTo>
                  <a:lnTo>
                    <a:pt x="650875" y="217170"/>
                  </a:lnTo>
                  <a:lnTo>
                    <a:pt x="653034" y="215900"/>
                  </a:lnTo>
                  <a:lnTo>
                    <a:pt x="643953" y="221881"/>
                  </a:lnTo>
                  <a:lnTo>
                    <a:pt x="636270" y="224790"/>
                  </a:lnTo>
                  <a:lnTo>
                    <a:pt x="638683" y="223520"/>
                  </a:lnTo>
                  <a:lnTo>
                    <a:pt x="628015" y="226060"/>
                  </a:lnTo>
                  <a:lnTo>
                    <a:pt x="630174" y="226060"/>
                  </a:lnTo>
                  <a:lnTo>
                    <a:pt x="619518" y="227203"/>
                  </a:lnTo>
                  <a:lnTo>
                    <a:pt x="609092" y="226060"/>
                  </a:lnTo>
                  <a:lnTo>
                    <a:pt x="612267" y="227330"/>
                  </a:lnTo>
                  <a:lnTo>
                    <a:pt x="608431" y="226364"/>
                  </a:lnTo>
                  <a:lnTo>
                    <a:pt x="611974" y="223545"/>
                  </a:lnTo>
                  <a:lnTo>
                    <a:pt x="613791" y="220980"/>
                  </a:lnTo>
                  <a:lnTo>
                    <a:pt x="627253" y="207010"/>
                  </a:lnTo>
                  <a:lnTo>
                    <a:pt x="628777" y="205740"/>
                  </a:lnTo>
                  <a:lnTo>
                    <a:pt x="637921" y="191770"/>
                  </a:lnTo>
                  <a:lnTo>
                    <a:pt x="640461" y="186690"/>
                  </a:lnTo>
                  <a:lnTo>
                    <a:pt x="641731" y="184150"/>
                  </a:lnTo>
                  <a:lnTo>
                    <a:pt x="644906" y="177800"/>
                  </a:lnTo>
                  <a:lnTo>
                    <a:pt x="645795" y="175260"/>
                  </a:lnTo>
                  <a:lnTo>
                    <a:pt x="646620" y="172720"/>
                  </a:lnTo>
                  <a:lnTo>
                    <a:pt x="649097" y="165100"/>
                  </a:lnTo>
                  <a:lnTo>
                    <a:pt x="649249" y="163830"/>
                  </a:lnTo>
                  <a:lnTo>
                    <a:pt x="649859" y="158750"/>
                  </a:lnTo>
                  <a:lnTo>
                    <a:pt x="649859" y="151130"/>
                  </a:lnTo>
                  <a:lnTo>
                    <a:pt x="649859" y="149860"/>
                  </a:lnTo>
                  <a:lnTo>
                    <a:pt x="647954" y="140970"/>
                  </a:lnTo>
                  <a:lnTo>
                    <a:pt x="632333" y="129540"/>
                  </a:lnTo>
                  <a:lnTo>
                    <a:pt x="625983" y="128270"/>
                  </a:lnTo>
                  <a:lnTo>
                    <a:pt x="628650" y="129540"/>
                  </a:lnTo>
                  <a:lnTo>
                    <a:pt x="622554" y="127000"/>
                  </a:lnTo>
                  <a:lnTo>
                    <a:pt x="621030" y="127000"/>
                  </a:lnTo>
                  <a:lnTo>
                    <a:pt x="617093" y="126314"/>
                  </a:lnTo>
                  <a:lnTo>
                    <a:pt x="617093" y="160020"/>
                  </a:lnTo>
                  <a:lnTo>
                    <a:pt x="616953" y="157797"/>
                  </a:lnTo>
                  <a:lnTo>
                    <a:pt x="617054" y="157480"/>
                  </a:lnTo>
                  <a:lnTo>
                    <a:pt x="617016" y="158750"/>
                  </a:lnTo>
                  <a:lnTo>
                    <a:pt x="617093" y="160020"/>
                  </a:lnTo>
                  <a:lnTo>
                    <a:pt x="617093" y="126314"/>
                  </a:lnTo>
                  <a:lnTo>
                    <a:pt x="616762" y="126263"/>
                  </a:lnTo>
                  <a:lnTo>
                    <a:pt x="616762" y="154330"/>
                  </a:lnTo>
                  <a:lnTo>
                    <a:pt x="616572" y="151130"/>
                  </a:lnTo>
                  <a:lnTo>
                    <a:pt x="616762" y="154330"/>
                  </a:lnTo>
                  <a:lnTo>
                    <a:pt x="616762" y="126263"/>
                  </a:lnTo>
                  <a:lnTo>
                    <a:pt x="615454" y="126022"/>
                  </a:lnTo>
                  <a:lnTo>
                    <a:pt x="615454" y="162560"/>
                  </a:lnTo>
                  <a:lnTo>
                    <a:pt x="614680" y="165100"/>
                  </a:lnTo>
                  <a:lnTo>
                    <a:pt x="615442" y="162560"/>
                  </a:lnTo>
                  <a:lnTo>
                    <a:pt x="610527" y="173228"/>
                  </a:lnTo>
                  <a:lnTo>
                    <a:pt x="603021" y="184543"/>
                  </a:lnTo>
                  <a:lnTo>
                    <a:pt x="598805" y="189230"/>
                  </a:lnTo>
                  <a:lnTo>
                    <a:pt x="598805" y="222910"/>
                  </a:lnTo>
                  <a:lnTo>
                    <a:pt x="598436" y="222707"/>
                  </a:lnTo>
                  <a:lnTo>
                    <a:pt x="598805" y="222910"/>
                  </a:lnTo>
                  <a:lnTo>
                    <a:pt x="598652" y="222719"/>
                  </a:lnTo>
                  <a:lnTo>
                    <a:pt x="598805" y="222910"/>
                  </a:lnTo>
                  <a:lnTo>
                    <a:pt x="598805" y="189230"/>
                  </a:lnTo>
                  <a:lnTo>
                    <a:pt x="594753" y="193725"/>
                  </a:lnTo>
                  <a:lnTo>
                    <a:pt x="594956" y="193040"/>
                  </a:lnTo>
                  <a:lnTo>
                    <a:pt x="597166" y="185420"/>
                  </a:lnTo>
                  <a:lnTo>
                    <a:pt x="597916" y="182880"/>
                  </a:lnTo>
                  <a:lnTo>
                    <a:pt x="596646" y="185420"/>
                  </a:lnTo>
                  <a:lnTo>
                    <a:pt x="602742" y="172720"/>
                  </a:lnTo>
                  <a:lnTo>
                    <a:pt x="600964" y="176530"/>
                  </a:lnTo>
                  <a:lnTo>
                    <a:pt x="603719" y="172720"/>
                  </a:lnTo>
                  <a:lnTo>
                    <a:pt x="606488" y="168910"/>
                  </a:lnTo>
                  <a:lnTo>
                    <a:pt x="608330" y="166370"/>
                  </a:lnTo>
                  <a:lnTo>
                    <a:pt x="605536" y="168910"/>
                  </a:lnTo>
                  <a:lnTo>
                    <a:pt x="609650" y="165100"/>
                  </a:lnTo>
                  <a:lnTo>
                    <a:pt x="610946" y="163918"/>
                  </a:lnTo>
                  <a:lnTo>
                    <a:pt x="614629" y="162560"/>
                  </a:lnTo>
                  <a:lnTo>
                    <a:pt x="615442" y="162560"/>
                  </a:lnTo>
                  <a:lnTo>
                    <a:pt x="615454" y="126022"/>
                  </a:lnTo>
                  <a:lnTo>
                    <a:pt x="613791" y="125730"/>
                  </a:lnTo>
                  <a:lnTo>
                    <a:pt x="605790" y="127000"/>
                  </a:lnTo>
                  <a:lnTo>
                    <a:pt x="595249" y="130810"/>
                  </a:lnTo>
                  <a:lnTo>
                    <a:pt x="594372" y="131203"/>
                  </a:lnTo>
                  <a:lnTo>
                    <a:pt x="594372" y="194157"/>
                  </a:lnTo>
                  <a:lnTo>
                    <a:pt x="594271" y="194310"/>
                  </a:lnTo>
                  <a:lnTo>
                    <a:pt x="593407" y="195237"/>
                  </a:lnTo>
                  <a:lnTo>
                    <a:pt x="593407" y="203746"/>
                  </a:lnTo>
                  <a:lnTo>
                    <a:pt x="593305" y="205701"/>
                  </a:lnTo>
                  <a:lnTo>
                    <a:pt x="593267" y="205219"/>
                  </a:lnTo>
                  <a:lnTo>
                    <a:pt x="593204" y="205740"/>
                  </a:lnTo>
                  <a:lnTo>
                    <a:pt x="593090" y="203200"/>
                  </a:lnTo>
                  <a:lnTo>
                    <a:pt x="593267" y="205219"/>
                  </a:lnTo>
                  <a:lnTo>
                    <a:pt x="593407" y="203746"/>
                  </a:lnTo>
                  <a:lnTo>
                    <a:pt x="593407" y="195237"/>
                  </a:lnTo>
                  <a:lnTo>
                    <a:pt x="589661" y="199390"/>
                  </a:lnTo>
                  <a:lnTo>
                    <a:pt x="591934" y="196850"/>
                  </a:lnTo>
                  <a:lnTo>
                    <a:pt x="594233" y="194310"/>
                  </a:lnTo>
                  <a:lnTo>
                    <a:pt x="594296" y="194157"/>
                  </a:lnTo>
                  <a:lnTo>
                    <a:pt x="594372" y="131203"/>
                  </a:lnTo>
                  <a:lnTo>
                    <a:pt x="589534" y="133350"/>
                  </a:lnTo>
                  <a:lnTo>
                    <a:pt x="581152" y="140970"/>
                  </a:lnTo>
                  <a:lnTo>
                    <a:pt x="578612" y="143510"/>
                  </a:lnTo>
                  <a:lnTo>
                    <a:pt x="577088" y="145580"/>
                  </a:lnTo>
                  <a:lnTo>
                    <a:pt x="577088" y="208280"/>
                  </a:lnTo>
                  <a:lnTo>
                    <a:pt x="576580" y="208572"/>
                  </a:lnTo>
                  <a:lnTo>
                    <a:pt x="577088" y="208280"/>
                  </a:lnTo>
                  <a:lnTo>
                    <a:pt x="577088" y="145580"/>
                  </a:lnTo>
                  <a:lnTo>
                    <a:pt x="558038" y="186690"/>
                  </a:lnTo>
                  <a:lnTo>
                    <a:pt x="556133" y="207010"/>
                  </a:lnTo>
                  <a:lnTo>
                    <a:pt x="557149" y="217170"/>
                  </a:lnTo>
                  <a:lnTo>
                    <a:pt x="557542" y="219481"/>
                  </a:lnTo>
                  <a:lnTo>
                    <a:pt x="540004" y="226060"/>
                  </a:lnTo>
                  <a:lnTo>
                    <a:pt x="541782" y="226060"/>
                  </a:lnTo>
                  <a:lnTo>
                    <a:pt x="520446" y="232410"/>
                  </a:lnTo>
                  <a:lnTo>
                    <a:pt x="522097" y="232410"/>
                  </a:lnTo>
                  <a:lnTo>
                    <a:pt x="500126" y="236220"/>
                  </a:lnTo>
                  <a:lnTo>
                    <a:pt x="501777" y="236220"/>
                  </a:lnTo>
                  <a:lnTo>
                    <a:pt x="481203" y="237490"/>
                  </a:lnTo>
                  <a:lnTo>
                    <a:pt x="467614" y="237490"/>
                  </a:lnTo>
                  <a:lnTo>
                    <a:pt x="460616" y="236220"/>
                  </a:lnTo>
                  <a:lnTo>
                    <a:pt x="453644" y="234950"/>
                  </a:lnTo>
                  <a:lnTo>
                    <a:pt x="456692" y="236220"/>
                  </a:lnTo>
                  <a:lnTo>
                    <a:pt x="444246" y="232410"/>
                  </a:lnTo>
                  <a:lnTo>
                    <a:pt x="448564" y="233680"/>
                  </a:lnTo>
                  <a:lnTo>
                    <a:pt x="443217" y="230187"/>
                  </a:lnTo>
                  <a:lnTo>
                    <a:pt x="441274" y="227761"/>
                  </a:lnTo>
                  <a:lnTo>
                    <a:pt x="440753" y="226060"/>
                  </a:lnTo>
                  <a:lnTo>
                    <a:pt x="440347" y="224790"/>
                  </a:lnTo>
                  <a:lnTo>
                    <a:pt x="439737" y="222859"/>
                  </a:lnTo>
                  <a:lnTo>
                    <a:pt x="439775" y="223304"/>
                  </a:lnTo>
                  <a:lnTo>
                    <a:pt x="439699" y="222758"/>
                  </a:lnTo>
                  <a:lnTo>
                    <a:pt x="439572" y="220980"/>
                  </a:lnTo>
                  <a:lnTo>
                    <a:pt x="438645" y="210832"/>
                  </a:lnTo>
                  <a:lnTo>
                    <a:pt x="438531" y="209550"/>
                  </a:lnTo>
                  <a:lnTo>
                    <a:pt x="438531" y="210832"/>
                  </a:lnTo>
                  <a:lnTo>
                    <a:pt x="438175" y="196850"/>
                  </a:lnTo>
                  <a:lnTo>
                    <a:pt x="437921" y="177800"/>
                  </a:lnTo>
                  <a:lnTo>
                    <a:pt x="437896" y="176530"/>
                  </a:lnTo>
                  <a:lnTo>
                    <a:pt x="437896" y="176187"/>
                  </a:lnTo>
                  <a:lnTo>
                    <a:pt x="437896" y="175958"/>
                  </a:lnTo>
                  <a:lnTo>
                    <a:pt x="437908" y="175260"/>
                  </a:lnTo>
                  <a:lnTo>
                    <a:pt x="438137" y="159893"/>
                  </a:lnTo>
                  <a:lnTo>
                    <a:pt x="438150" y="152400"/>
                  </a:lnTo>
                  <a:lnTo>
                    <a:pt x="438772" y="142468"/>
                  </a:lnTo>
                  <a:lnTo>
                    <a:pt x="458978" y="132080"/>
                  </a:lnTo>
                  <a:lnTo>
                    <a:pt x="460502" y="130810"/>
                  </a:lnTo>
                  <a:lnTo>
                    <a:pt x="480822" y="118110"/>
                  </a:lnTo>
                  <a:lnTo>
                    <a:pt x="482727" y="116840"/>
                  </a:lnTo>
                  <a:lnTo>
                    <a:pt x="497967" y="102870"/>
                  </a:lnTo>
                  <a:lnTo>
                    <a:pt x="499872" y="100330"/>
                  </a:lnTo>
                  <a:lnTo>
                    <a:pt x="508266" y="90170"/>
                  </a:lnTo>
                  <a:lnTo>
                    <a:pt x="511429" y="86360"/>
                  </a:lnTo>
                  <a:lnTo>
                    <a:pt x="513080" y="83820"/>
                  </a:lnTo>
                  <a:lnTo>
                    <a:pt x="515747" y="78740"/>
                  </a:lnTo>
                  <a:lnTo>
                    <a:pt x="520446" y="69850"/>
                  </a:lnTo>
                  <a:lnTo>
                    <a:pt x="520865" y="68580"/>
                  </a:lnTo>
                  <a:lnTo>
                    <a:pt x="521716" y="66040"/>
                  </a:lnTo>
                  <a:lnTo>
                    <a:pt x="525030" y="54610"/>
                  </a:lnTo>
                  <a:lnTo>
                    <a:pt x="525780" y="52070"/>
                  </a:lnTo>
                  <a:lnTo>
                    <a:pt x="526084" y="48260"/>
                  </a:lnTo>
                  <a:lnTo>
                    <a:pt x="526186" y="46990"/>
                  </a:lnTo>
                  <a:lnTo>
                    <a:pt x="526122" y="43180"/>
                  </a:lnTo>
                  <a:lnTo>
                    <a:pt x="525881" y="39370"/>
                  </a:lnTo>
                  <a:lnTo>
                    <a:pt x="525805" y="38100"/>
                  </a:lnTo>
                  <a:lnTo>
                    <a:pt x="525653" y="35560"/>
                  </a:lnTo>
                  <a:lnTo>
                    <a:pt x="523621" y="29210"/>
                  </a:lnTo>
                  <a:lnTo>
                    <a:pt x="520827" y="22860"/>
                  </a:lnTo>
                  <a:lnTo>
                    <a:pt x="517144" y="19050"/>
                  </a:lnTo>
                  <a:lnTo>
                    <a:pt x="511810" y="12700"/>
                  </a:lnTo>
                  <a:lnTo>
                    <a:pt x="508127" y="10160"/>
                  </a:lnTo>
                  <a:lnTo>
                    <a:pt x="500761" y="6350"/>
                  </a:lnTo>
                  <a:lnTo>
                    <a:pt x="497840" y="5080"/>
                  </a:lnTo>
                  <a:lnTo>
                    <a:pt x="493268" y="3175"/>
                  </a:lnTo>
                  <a:lnTo>
                    <a:pt x="493268" y="44450"/>
                  </a:lnTo>
                  <a:lnTo>
                    <a:pt x="493166" y="44284"/>
                  </a:lnTo>
                  <a:lnTo>
                    <a:pt x="493268" y="44450"/>
                  </a:lnTo>
                  <a:lnTo>
                    <a:pt x="493268" y="3175"/>
                  </a:lnTo>
                  <a:lnTo>
                    <a:pt x="492823" y="2997"/>
                  </a:lnTo>
                  <a:lnTo>
                    <a:pt x="492823" y="45720"/>
                  </a:lnTo>
                  <a:lnTo>
                    <a:pt x="492734" y="46990"/>
                  </a:lnTo>
                  <a:lnTo>
                    <a:pt x="492658" y="46329"/>
                  </a:lnTo>
                  <a:lnTo>
                    <a:pt x="489762" y="56972"/>
                  </a:lnTo>
                  <a:lnTo>
                    <a:pt x="489661" y="57150"/>
                  </a:lnTo>
                  <a:lnTo>
                    <a:pt x="484479" y="67157"/>
                  </a:lnTo>
                  <a:lnTo>
                    <a:pt x="473964" y="80010"/>
                  </a:lnTo>
                  <a:lnTo>
                    <a:pt x="475869" y="78740"/>
                  </a:lnTo>
                  <a:lnTo>
                    <a:pt x="460629" y="91440"/>
                  </a:lnTo>
                  <a:lnTo>
                    <a:pt x="462534" y="90170"/>
                  </a:lnTo>
                  <a:lnTo>
                    <a:pt x="442760" y="103771"/>
                  </a:lnTo>
                  <a:lnTo>
                    <a:pt x="443738" y="102870"/>
                  </a:lnTo>
                  <a:lnTo>
                    <a:pt x="442823" y="103352"/>
                  </a:lnTo>
                  <a:lnTo>
                    <a:pt x="443230" y="100330"/>
                  </a:lnTo>
                  <a:lnTo>
                    <a:pt x="442976" y="102870"/>
                  </a:lnTo>
                  <a:lnTo>
                    <a:pt x="443572" y="100330"/>
                  </a:lnTo>
                  <a:lnTo>
                    <a:pt x="448132" y="81280"/>
                  </a:lnTo>
                  <a:lnTo>
                    <a:pt x="448437" y="80010"/>
                  </a:lnTo>
                  <a:lnTo>
                    <a:pt x="447675" y="81280"/>
                  </a:lnTo>
                  <a:lnTo>
                    <a:pt x="453872" y="66040"/>
                  </a:lnTo>
                  <a:lnTo>
                    <a:pt x="454723" y="63969"/>
                  </a:lnTo>
                  <a:lnTo>
                    <a:pt x="454990" y="63500"/>
                  </a:lnTo>
                  <a:lnTo>
                    <a:pt x="461645" y="52070"/>
                  </a:lnTo>
                  <a:lnTo>
                    <a:pt x="460375" y="54610"/>
                  </a:lnTo>
                  <a:lnTo>
                    <a:pt x="462305" y="52070"/>
                  </a:lnTo>
                  <a:lnTo>
                    <a:pt x="468083" y="44450"/>
                  </a:lnTo>
                  <a:lnTo>
                    <a:pt x="469455" y="42659"/>
                  </a:lnTo>
                  <a:lnTo>
                    <a:pt x="467487" y="44450"/>
                  </a:lnTo>
                  <a:lnTo>
                    <a:pt x="469480" y="42621"/>
                  </a:lnTo>
                  <a:lnTo>
                    <a:pt x="470281" y="41910"/>
                  </a:lnTo>
                  <a:lnTo>
                    <a:pt x="473075" y="39370"/>
                  </a:lnTo>
                  <a:lnTo>
                    <a:pt x="474789" y="37807"/>
                  </a:lnTo>
                  <a:lnTo>
                    <a:pt x="476961" y="36830"/>
                  </a:lnTo>
                  <a:lnTo>
                    <a:pt x="480212" y="36830"/>
                  </a:lnTo>
                  <a:lnTo>
                    <a:pt x="486410" y="39370"/>
                  </a:lnTo>
                  <a:lnTo>
                    <a:pt x="483108" y="36830"/>
                  </a:lnTo>
                  <a:lnTo>
                    <a:pt x="490855" y="41910"/>
                  </a:lnTo>
                  <a:lnTo>
                    <a:pt x="487045" y="38100"/>
                  </a:lnTo>
                  <a:lnTo>
                    <a:pt x="492239" y="42621"/>
                  </a:lnTo>
                  <a:lnTo>
                    <a:pt x="492175" y="42049"/>
                  </a:lnTo>
                  <a:lnTo>
                    <a:pt x="492264" y="42659"/>
                  </a:lnTo>
                  <a:lnTo>
                    <a:pt x="492658" y="46329"/>
                  </a:lnTo>
                  <a:lnTo>
                    <a:pt x="492823" y="45720"/>
                  </a:lnTo>
                  <a:lnTo>
                    <a:pt x="492823" y="2997"/>
                  </a:lnTo>
                  <a:lnTo>
                    <a:pt x="488696" y="1270"/>
                  </a:lnTo>
                  <a:lnTo>
                    <a:pt x="484124" y="0"/>
                  </a:lnTo>
                  <a:lnTo>
                    <a:pt x="478155" y="0"/>
                  </a:lnTo>
                  <a:lnTo>
                    <a:pt x="478155" y="35839"/>
                  </a:lnTo>
                  <a:lnTo>
                    <a:pt x="477227" y="35598"/>
                  </a:lnTo>
                  <a:lnTo>
                    <a:pt x="476377" y="36131"/>
                  </a:lnTo>
                  <a:lnTo>
                    <a:pt x="477202" y="35598"/>
                  </a:lnTo>
                  <a:lnTo>
                    <a:pt x="478155" y="35839"/>
                  </a:lnTo>
                  <a:lnTo>
                    <a:pt x="478155" y="0"/>
                  </a:lnTo>
                  <a:lnTo>
                    <a:pt x="474218" y="0"/>
                  </a:lnTo>
                  <a:lnTo>
                    <a:pt x="466725" y="1270"/>
                  </a:lnTo>
                  <a:lnTo>
                    <a:pt x="439928" y="19710"/>
                  </a:lnTo>
                  <a:lnTo>
                    <a:pt x="439928" y="124460"/>
                  </a:lnTo>
                  <a:lnTo>
                    <a:pt x="439877" y="125095"/>
                  </a:lnTo>
                  <a:lnTo>
                    <a:pt x="439801" y="125730"/>
                  </a:lnTo>
                  <a:lnTo>
                    <a:pt x="439762" y="126796"/>
                  </a:lnTo>
                  <a:lnTo>
                    <a:pt x="439801" y="125730"/>
                  </a:lnTo>
                  <a:lnTo>
                    <a:pt x="439928" y="124460"/>
                  </a:lnTo>
                  <a:lnTo>
                    <a:pt x="439928" y="19710"/>
                  </a:lnTo>
                  <a:lnTo>
                    <a:pt x="430657" y="31750"/>
                  </a:lnTo>
                  <a:lnTo>
                    <a:pt x="429514" y="33020"/>
                  </a:lnTo>
                  <a:lnTo>
                    <a:pt x="421386" y="46990"/>
                  </a:lnTo>
                  <a:lnTo>
                    <a:pt x="419862" y="49530"/>
                  </a:lnTo>
                  <a:lnTo>
                    <a:pt x="412623" y="68580"/>
                  </a:lnTo>
                  <a:lnTo>
                    <a:pt x="411861" y="71120"/>
                  </a:lnTo>
                  <a:lnTo>
                    <a:pt x="406527" y="93980"/>
                  </a:lnTo>
                  <a:lnTo>
                    <a:pt x="406146" y="95250"/>
                  </a:lnTo>
                  <a:lnTo>
                    <a:pt x="402717" y="120650"/>
                  </a:lnTo>
                  <a:lnTo>
                    <a:pt x="402590" y="121920"/>
                  </a:lnTo>
                  <a:lnTo>
                    <a:pt x="402501" y="123253"/>
                  </a:lnTo>
                  <a:lnTo>
                    <a:pt x="399796" y="124460"/>
                  </a:lnTo>
                  <a:lnTo>
                    <a:pt x="400050" y="124460"/>
                  </a:lnTo>
                  <a:lnTo>
                    <a:pt x="381127" y="132080"/>
                  </a:lnTo>
                  <a:lnTo>
                    <a:pt x="364744" y="139700"/>
                  </a:lnTo>
                  <a:lnTo>
                    <a:pt x="351663" y="144780"/>
                  </a:lnTo>
                  <a:lnTo>
                    <a:pt x="351282" y="144780"/>
                  </a:lnTo>
                  <a:lnTo>
                    <a:pt x="348132" y="146354"/>
                  </a:lnTo>
                  <a:lnTo>
                    <a:pt x="348132" y="259105"/>
                  </a:lnTo>
                  <a:lnTo>
                    <a:pt x="348107" y="261670"/>
                  </a:lnTo>
                  <a:lnTo>
                    <a:pt x="348119" y="261975"/>
                  </a:lnTo>
                  <a:lnTo>
                    <a:pt x="347992" y="259499"/>
                  </a:lnTo>
                  <a:lnTo>
                    <a:pt x="348132" y="259105"/>
                  </a:lnTo>
                  <a:lnTo>
                    <a:pt x="348132" y="146354"/>
                  </a:lnTo>
                  <a:lnTo>
                    <a:pt x="341122" y="149860"/>
                  </a:lnTo>
                  <a:lnTo>
                    <a:pt x="340741" y="149860"/>
                  </a:lnTo>
                  <a:lnTo>
                    <a:pt x="332867" y="153670"/>
                  </a:lnTo>
                  <a:lnTo>
                    <a:pt x="332486" y="154940"/>
                  </a:lnTo>
                  <a:lnTo>
                    <a:pt x="325755" y="157480"/>
                  </a:lnTo>
                  <a:lnTo>
                    <a:pt x="323418" y="159893"/>
                  </a:lnTo>
                  <a:lnTo>
                    <a:pt x="319786" y="159893"/>
                  </a:lnTo>
                  <a:lnTo>
                    <a:pt x="312293" y="167386"/>
                  </a:lnTo>
                  <a:lnTo>
                    <a:pt x="312293" y="185801"/>
                  </a:lnTo>
                  <a:lnTo>
                    <a:pt x="319786" y="193167"/>
                  </a:lnTo>
                  <a:lnTo>
                    <a:pt x="322795" y="193167"/>
                  </a:lnTo>
                  <a:lnTo>
                    <a:pt x="325882" y="198120"/>
                  </a:lnTo>
                  <a:lnTo>
                    <a:pt x="325247" y="196850"/>
                  </a:lnTo>
                  <a:lnTo>
                    <a:pt x="329946" y="205740"/>
                  </a:lnTo>
                  <a:lnTo>
                    <a:pt x="329057" y="204470"/>
                  </a:lnTo>
                  <a:lnTo>
                    <a:pt x="332511" y="214033"/>
                  </a:lnTo>
                  <a:lnTo>
                    <a:pt x="332613" y="214630"/>
                  </a:lnTo>
                  <a:lnTo>
                    <a:pt x="332740" y="215519"/>
                  </a:lnTo>
                  <a:lnTo>
                    <a:pt x="329692" y="218567"/>
                  </a:lnTo>
                  <a:lnTo>
                    <a:pt x="329692" y="219214"/>
                  </a:lnTo>
                  <a:lnTo>
                    <a:pt x="328803" y="219710"/>
                  </a:lnTo>
                  <a:lnTo>
                    <a:pt x="328676" y="219710"/>
                  </a:lnTo>
                  <a:lnTo>
                    <a:pt x="318008" y="224790"/>
                  </a:lnTo>
                  <a:lnTo>
                    <a:pt x="318135" y="224790"/>
                  </a:lnTo>
                  <a:lnTo>
                    <a:pt x="304038" y="232410"/>
                  </a:lnTo>
                  <a:lnTo>
                    <a:pt x="304419" y="231140"/>
                  </a:lnTo>
                  <a:lnTo>
                    <a:pt x="289433" y="238760"/>
                  </a:lnTo>
                  <a:lnTo>
                    <a:pt x="290195" y="238760"/>
                  </a:lnTo>
                  <a:lnTo>
                    <a:pt x="275336" y="243840"/>
                  </a:lnTo>
                  <a:lnTo>
                    <a:pt x="276606" y="243840"/>
                  </a:lnTo>
                  <a:lnTo>
                    <a:pt x="262128" y="247650"/>
                  </a:lnTo>
                  <a:lnTo>
                    <a:pt x="263525" y="247650"/>
                  </a:lnTo>
                  <a:lnTo>
                    <a:pt x="251193" y="250202"/>
                  </a:lnTo>
                  <a:lnTo>
                    <a:pt x="252844" y="250202"/>
                  </a:lnTo>
                  <a:lnTo>
                    <a:pt x="242392" y="251294"/>
                  </a:lnTo>
                  <a:lnTo>
                    <a:pt x="239750" y="250939"/>
                  </a:lnTo>
                  <a:lnTo>
                    <a:pt x="236220" y="247396"/>
                  </a:lnTo>
                  <a:lnTo>
                    <a:pt x="235966" y="246507"/>
                  </a:lnTo>
                  <a:lnTo>
                    <a:pt x="235966" y="247396"/>
                  </a:lnTo>
                  <a:lnTo>
                    <a:pt x="235940" y="246380"/>
                  </a:lnTo>
                  <a:lnTo>
                    <a:pt x="235966" y="246507"/>
                  </a:lnTo>
                  <a:lnTo>
                    <a:pt x="235966" y="245110"/>
                  </a:lnTo>
                  <a:lnTo>
                    <a:pt x="235839" y="237490"/>
                  </a:lnTo>
                  <a:lnTo>
                    <a:pt x="236435" y="227876"/>
                  </a:lnTo>
                  <a:lnTo>
                    <a:pt x="236474" y="227672"/>
                  </a:lnTo>
                  <a:lnTo>
                    <a:pt x="236474" y="228600"/>
                  </a:lnTo>
                  <a:lnTo>
                    <a:pt x="236537" y="227330"/>
                  </a:lnTo>
                  <a:lnTo>
                    <a:pt x="236766" y="222707"/>
                  </a:lnTo>
                  <a:lnTo>
                    <a:pt x="236639" y="219595"/>
                  </a:lnTo>
                  <a:lnTo>
                    <a:pt x="236601" y="219329"/>
                  </a:lnTo>
                  <a:lnTo>
                    <a:pt x="236601" y="215773"/>
                  </a:lnTo>
                  <a:lnTo>
                    <a:pt x="236601" y="207264"/>
                  </a:lnTo>
                  <a:lnTo>
                    <a:pt x="229743" y="200406"/>
                  </a:lnTo>
                  <a:lnTo>
                    <a:pt x="212725" y="200406"/>
                  </a:lnTo>
                  <a:lnTo>
                    <a:pt x="205867" y="207264"/>
                  </a:lnTo>
                  <a:lnTo>
                    <a:pt x="205867" y="213360"/>
                  </a:lnTo>
                  <a:lnTo>
                    <a:pt x="204190" y="216154"/>
                  </a:lnTo>
                  <a:lnTo>
                    <a:pt x="204190" y="234924"/>
                  </a:lnTo>
                  <a:lnTo>
                    <a:pt x="204152" y="248920"/>
                  </a:lnTo>
                  <a:lnTo>
                    <a:pt x="204089" y="243840"/>
                  </a:lnTo>
                  <a:lnTo>
                    <a:pt x="204089" y="242570"/>
                  </a:lnTo>
                  <a:lnTo>
                    <a:pt x="204089" y="236220"/>
                  </a:lnTo>
                  <a:lnTo>
                    <a:pt x="204190" y="234924"/>
                  </a:lnTo>
                  <a:lnTo>
                    <a:pt x="204190" y="216154"/>
                  </a:lnTo>
                  <a:lnTo>
                    <a:pt x="202819" y="218440"/>
                  </a:lnTo>
                  <a:lnTo>
                    <a:pt x="202692" y="218440"/>
                  </a:lnTo>
                  <a:lnTo>
                    <a:pt x="197485" y="226060"/>
                  </a:lnTo>
                  <a:lnTo>
                    <a:pt x="197612" y="226060"/>
                  </a:lnTo>
                  <a:lnTo>
                    <a:pt x="191008" y="236220"/>
                  </a:lnTo>
                  <a:lnTo>
                    <a:pt x="191643" y="234950"/>
                  </a:lnTo>
                  <a:lnTo>
                    <a:pt x="185216" y="243128"/>
                  </a:lnTo>
                  <a:lnTo>
                    <a:pt x="177787" y="250202"/>
                  </a:lnTo>
                  <a:lnTo>
                    <a:pt x="180467" y="248920"/>
                  </a:lnTo>
                  <a:lnTo>
                    <a:pt x="177253" y="250685"/>
                  </a:lnTo>
                  <a:lnTo>
                    <a:pt x="177203" y="250863"/>
                  </a:lnTo>
                  <a:lnTo>
                    <a:pt x="177228" y="250698"/>
                  </a:lnTo>
                  <a:lnTo>
                    <a:pt x="176161" y="251294"/>
                  </a:lnTo>
                  <a:lnTo>
                    <a:pt x="176161" y="259092"/>
                  </a:lnTo>
                  <a:lnTo>
                    <a:pt x="176149" y="261759"/>
                  </a:lnTo>
                  <a:lnTo>
                    <a:pt x="176060" y="261620"/>
                  </a:lnTo>
                  <a:lnTo>
                    <a:pt x="176022" y="260350"/>
                  </a:lnTo>
                  <a:lnTo>
                    <a:pt x="176136" y="259092"/>
                  </a:lnTo>
                  <a:lnTo>
                    <a:pt x="176136" y="259346"/>
                  </a:lnTo>
                  <a:lnTo>
                    <a:pt x="176161" y="259092"/>
                  </a:lnTo>
                  <a:lnTo>
                    <a:pt x="176161" y="251294"/>
                  </a:lnTo>
                  <a:lnTo>
                    <a:pt x="172707" y="253174"/>
                  </a:lnTo>
                  <a:lnTo>
                    <a:pt x="177228" y="250685"/>
                  </a:lnTo>
                  <a:lnTo>
                    <a:pt x="177927" y="246380"/>
                  </a:lnTo>
                  <a:lnTo>
                    <a:pt x="178054" y="245110"/>
                  </a:lnTo>
                  <a:lnTo>
                    <a:pt x="178320" y="238760"/>
                  </a:lnTo>
                  <a:lnTo>
                    <a:pt x="178435" y="236220"/>
                  </a:lnTo>
                  <a:lnTo>
                    <a:pt x="178384" y="234950"/>
                  </a:lnTo>
                  <a:lnTo>
                    <a:pt x="178346" y="233680"/>
                  </a:lnTo>
                  <a:lnTo>
                    <a:pt x="178244" y="232029"/>
                  </a:lnTo>
                  <a:lnTo>
                    <a:pt x="178092" y="231140"/>
                  </a:lnTo>
                  <a:lnTo>
                    <a:pt x="177876" y="229870"/>
                  </a:lnTo>
                  <a:lnTo>
                    <a:pt x="177292" y="226339"/>
                  </a:lnTo>
                  <a:lnTo>
                    <a:pt x="177292" y="218186"/>
                  </a:lnTo>
                  <a:lnTo>
                    <a:pt x="173863" y="214820"/>
                  </a:lnTo>
                  <a:lnTo>
                    <a:pt x="173863" y="212344"/>
                  </a:lnTo>
                  <a:lnTo>
                    <a:pt x="166751" y="205232"/>
                  </a:lnTo>
                  <a:lnTo>
                    <a:pt x="161518" y="205232"/>
                  </a:lnTo>
                  <a:lnTo>
                    <a:pt x="157861" y="203200"/>
                  </a:lnTo>
                  <a:lnTo>
                    <a:pt x="151130" y="200660"/>
                  </a:lnTo>
                  <a:lnTo>
                    <a:pt x="147066" y="200660"/>
                  </a:lnTo>
                  <a:lnTo>
                    <a:pt x="137541" y="199390"/>
                  </a:lnTo>
                  <a:lnTo>
                    <a:pt x="134239" y="199390"/>
                  </a:lnTo>
                  <a:lnTo>
                    <a:pt x="122389" y="201955"/>
                  </a:lnTo>
                  <a:lnTo>
                    <a:pt x="120015" y="203200"/>
                  </a:lnTo>
                  <a:lnTo>
                    <a:pt x="105918" y="208280"/>
                  </a:lnTo>
                  <a:lnTo>
                    <a:pt x="103886" y="209550"/>
                  </a:lnTo>
                  <a:lnTo>
                    <a:pt x="91313" y="217170"/>
                  </a:lnTo>
                  <a:lnTo>
                    <a:pt x="89166" y="218643"/>
                  </a:lnTo>
                  <a:lnTo>
                    <a:pt x="77216" y="228600"/>
                  </a:lnTo>
                  <a:lnTo>
                    <a:pt x="66294" y="238760"/>
                  </a:lnTo>
                  <a:lnTo>
                    <a:pt x="63588" y="241998"/>
                  </a:lnTo>
                  <a:lnTo>
                    <a:pt x="63373" y="237490"/>
                  </a:lnTo>
                  <a:lnTo>
                    <a:pt x="63246" y="234950"/>
                  </a:lnTo>
                  <a:lnTo>
                    <a:pt x="63119" y="232410"/>
                  </a:lnTo>
                  <a:lnTo>
                    <a:pt x="62776" y="230187"/>
                  </a:lnTo>
                  <a:lnTo>
                    <a:pt x="62445" y="228600"/>
                  </a:lnTo>
                  <a:lnTo>
                    <a:pt x="60706" y="228600"/>
                  </a:lnTo>
                  <a:lnTo>
                    <a:pt x="60706" y="227876"/>
                  </a:lnTo>
                  <a:lnTo>
                    <a:pt x="62280" y="227876"/>
                  </a:lnTo>
                  <a:lnTo>
                    <a:pt x="61874" y="226060"/>
                  </a:lnTo>
                  <a:lnTo>
                    <a:pt x="60706" y="220853"/>
                  </a:lnTo>
                  <a:lnTo>
                    <a:pt x="60706" y="214122"/>
                  </a:lnTo>
                  <a:lnTo>
                    <a:pt x="57162" y="210527"/>
                  </a:lnTo>
                  <a:lnTo>
                    <a:pt x="56896" y="209689"/>
                  </a:lnTo>
                  <a:lnTo>
                    <a:pt x="56896" y="203835"/>
                  </a:lnTo>
                  <a:lnTo>
                    <a:pt x="52324" y="199351"/>
                  </a:lnTo>
                  <a:lnTo>
                    <a:pt x="52324" y="194691"/>
                  </a:lnTo>
                  <a:lnTo>
                    <a:pt x="47371" y="189738"/>
                  </a:lnTo>
                  <a:lnTo>
                    <a:pt x="47371" y="186055"/>
                  </a:lnTo>
                  <a:lnTo>
                    <a:pt x="40767" y="179451"/>
                  </a:lnTo>
                  <a:lnTo>
                    <a:pt x="24511" y="179451"/>
                  </a:lnTo>
                  <a:lnTo>
                    <a:pt x="17907" y="186055"/>
                  </a:lnTo>
                  <a:lnTo>
                    <a:pt x="17907" y="187299"/>
                  </a:lnTo>
                  <a:lnTo>
                    <a:pt x="10515" y="192532"/>
                  </a:lnTo>
                  <a:lnTo>
                    <a:pt x="6604" y="192532"/>
                  </a:lnTo>
                  <a:lnTo>
                    <a:pt x="0" y="199136"/>
                  </a:lnTo>
                  <a:lnTo>
                    <a:pt x="0" y="215265"/>
                  </a:lnTo>
                  <a:lnTo>
                    <a:pt x="6604" y="221742"/>
                  </a:lnTo>
                  <a:lnTo>
                    <a:pt x="22733" y="221742"/>
                  </a:lnTo>
                  <a:lnTo>
                    <a:pt x="26924" y="217551"/>
                  </a:lnTo>
                  <a:lnTo>
                    <a:pt x="26924" y="220345"/>
                  </a:lnTo>
                  <a:lnTo>
                    <a:pt x="29679" y="223113"/>
                  </a:lnTo>
                  <a:lnTo>
                    <a:pt x="30734" y="225920"/>
                  </a:lnTo>
                  <a:lnTo>
                    <a:pt x="30734" y="230759"/>
                  </a:lnTo>
                  <a:lnTo>
                    <a:pt x="32359" y="232371"/>
                  </a:lnTo>
                  <a:lnTo>
                    <a:pt x="33070" y="235877"/>
                  </a:lnTo>
                  <a:lnTo>
                    <a:pt x="33020" y="234950"/>
                  </a:lnTo>
                  <a:lnTo>
                    <a:pt x="33121" y="236169"/>
                  </a:lnTo>
                  <a:lnTo>
                    <a:pt x="33070" y="235877"/>
                  </a:lnTo>
                  <a:lnTo>
                    <a:pt x="33553" y="243547"/>
                  </a:lnTo>
                  <a:lnTo>
                    <a:pt x="33655" y="242570"/>
                  </a:lnTo>
                  <a:lnTo>
                    <a:pt x="33655" y="245110"/>
                  </a:lnTo>
                  <a:lnTo>
                    <a:pt x="33553" y="243547"/>
                  </a:lnTo>
                  <a:lnTo>
                    <a:pt x="32880" y="250202"/>
                  </a:lnTo>
                  <a:lnTo>
                    <a:pt x="30454" y="261124"/>
                  </a:lnTo>
                  <a:lnTo>
                    <a:pt x="30289" y="261620"/>
                  </a:lnTo>
                  <a:lnTo>
                    <a:pt x="27178" y="270510"/>
                  </a:lnTo>
                  <a:lnTo>
                    <a:pt x="27559" y="269240"/>
                  </a:lnTo>
                  <a:lnTo>
                    <a:pt x="24257" y="276860"/>
                  </a:lnTo>
                  <a:lnTo>
                    <a:pt x="24384" y="276860"/>
                  </a:lnTo>
                  <a:lnTo>
                    <a:pt x="22377" y="281406"/>
                  </a:lnTo>
                  <a:lnTo>
                    <a:pt x="18161" y="285623"/>
                  </a:lnTo>
                  <a:lnTo>
                    <a:pt x="18161" y="301625"/>
                  </a:lnTo>
                  <a:lnTo>
                    <a:pt x="24638" y="308102"/>
                  </a:lnTo>
                  <a:lnTo>
                    <a:pt x="40640" y="308102"/>
                  </a:lnTo>
                  <a:lnTo>
                    <a:pt x="47117" y="301625"/>
                  </a:lnTo>
                  <a:lnTo>
                    <a:pt x="47117" y="298932"/>
                  </a:lnTo>
                  <a:lnTo>
                    <a:pt x="48895" y="297180"/>
                  </a:lnTo>
                  <a:lnTo>
                    <a:pt x="48387" y="297180"/>
                  </a:lnTo>
                  <a:lnTo>
                    <a:pt x="56134" y="289560"/>
                  </a:lnTo>
                  <a:lnTo>
                    <a:pt x="65659" y="279400"/>
                  </a:lnTo>
                  <a:lnTo>
                    <a:pt x="65913" y="279400"/>
                  </a:lnTo>
                  <a:lnTo>
                    <a:pt x="76327" y="266700"/>
                  </a:lnTo>
                  <a:lnTo>
                    <a:pt x="76200" y="267970"/>
                  </a:lnTo>
                  <a:lnTo>
                    <a:pt x="77279" y="266700"/>
                  </a:lnTo>
                  <a:lnTo>
                    <a:pt x="85979" y="256540"/>
                  </a:lnTo>
                  <a:lnTo>
                    <a:pt x="85471" y="257810"/>
                  </a:lnTo>
                  <a:lnTo>
                    <a:pt x="86779" y="256540"/>
                  </a:lnTo>
                  <a:lnTo>
                    <a:pt x="96012" y="247650"/>
                  </a:lnTo>
                  <a:lnTo>
                    <a:pt x="95123" y="248920"/>
                  </a:lnTo>
                  <a:lnTo>
                    <a:pt x="97002" y="247650"/>
                  </a:lnTo>
                  <a:lnTo>
                    <a:pt x="106426" y="241300"/>
                  </a:lnTo>
                  <a:lnTo>
                    <a:pt x="104902" y="242570"/>
                  </a:lnTo>
                  <a:lnTo>
                    <a:pt x="107111" y="241300"/>
                  </a:lnTo>
                  <a:lnTo>
                    <a:pt x="116014" y="236220"/>
                  </a:lnTo>
                  <a:lnTo>
                    <a:pt x="120764" y="234950"/>
                  </a:lnTo>
                  <a:lnTo>
                    <a:pt x="130429" y="232410"/>
                  </a:lnTo>
                  <a:lnTo>
                    <a:pt x="127889" y="232410"/>
                  </a:lnTo>
                  <a:lnTo>
                    <a:pt x="139700" y="231140"/>
                  </a:lnTo>
                  <a:lnTo>
                    <a:pt x="141478" y="231140"/>
                  </a:lnTo>
                  <a:lnTo>
                    <a:pt x="143954" y="232105"/>
                  </a:lnTo>
                  <a:lnTo>
                    <a:pt x="145288" y="233438"/>
                  </a:lnTo>
                  <a:lnTo>
                    <a:pt x="145288" y="235839"/>
                  </a:lnTo>
                  <a:lnTo>
                    <a:pt x="146646" y="237236"/>
                  </a:lnTo>
                  <a:lnTo>
                    <a:pt x="146685" y="237375"/>
                  </a:lnTo>
                  <a:lnTo>
                    <a:pt x="146685" y="242570"/>
                  </a:lnTo>
                  <a:lnTo>
                    <a:pt x="146596" y="243840"/>
                  </a:lnTo>
                  <a:lnTo>
                    <a:pt x="146088" y="251294"/>
                  </a:lnTo>
                  <a:lnTo>
                    <a:pt x="145770" y="255270"/>
                  </a:lnTo>
                  <a:lnTo>
                    <a:pt x="145669" y="264160"/>
                  </a:lnTo>
                  <a:lnTo>
                    <a:pt x="146177" y="267970"/>
                  </a:lnTo>
                  <a:lnTo>
                    <a:pt x="146558" y="271780"/>
                  </a:lnTo>
                  <a:lnTo>
                    <a:pt x="146558" y="278384"/>
                  </a:lnTo>
                  <a:lnTo>
                    <a:pt x="153289" y="285115"/>
                  </a:lnTo>
                  <a:lnTo>
                    <a:pt x="169799" y="285115"/>
                  </a:lnTo>
                  <a:lnTo>
                    <a:pt x="172275" y="282600"/>
                  </a:lnTo>
                  <a:lnTo>
                    <a:pt x="174879" y="281940"/>
                  </a:lnTo>
                  <a:lnTo>
                    <a:pt x="175133" y="281940"/>
                  </a:lnTo>
                  <a:lnTo>
                    <a:pt x="182372" y="280670"/>
                  </a:lnTo>
                  <a:lnTo>
                    <a:pt x="186055" y="278130"/>
                  </a:lnTo>
                  <a:lnTo>
                    <a:pt x="195326" y="273050"/>
                  </a:lnTo>
                  <a:lnTo>
                    <a:pt x="196596" y="271780"/>
                  </a:lnTo>
                  <a:lnTo>
                    <a:pt x="197866" y="270510"/>
                  </a:lnTo>
                  <a:lnTo>
                    <a:pt x="205740" y="262890"/>
                  </a:lnTo>
                  <a:lnTo>
                    <a:pt x="206679" y="261708"/>
                  </a:lnTo>
                  <a:lnTo>
                    <a:pt x="207010" y="262890"/>
                  </a:lnTo>
                  <a:lnTo>
                    <a:pt x="207899" y="264769"/>
                  </a:lnTo>
                  <a:lnTo>
                    <a:pt x="207899" y="268859"/>
                  </a:lnTo>
                  <a:lnTo>
                    <a:pt x="215011" y="275971"/>
                  </a:lnTo>
                  <a:lnTo>
                    <a:pt x="215265" y="275971"/>
                  </a:lnTo>
                  <a:lnTo>
                    <a:pt x="218567" y="279273"/>
                  </a:lnTo>
                  <a:lnTo>
                    <a:pt x="222059" y="279273"/>
                  </a:lnTo>
                  <a:lnTo>
                    <a:pt x="222250" y="279400"/>
                  </a:lnTo>
                  <a:lnTo>
                    <a:pt x="227965" y="280670"/>
                  </a:lnTo>
                  <a:lnTo>
                    <a:pt x="231902" y="281940"/>
                  </a:lnTo>
                  <a:lnTo>
                    <a:pt x="240792" y="283210"/>
                  </a:lnTo>
                  <a:lnTo>
                    <a:pt x="243459" y="283210"/>
                  </a:lnTo>
                  <a:lnTo>
                    <a:pt x="255651" y="281940"/>
                  </a:lnTo>
                  <a:lnTo>
                    <a:pt x="257429" y="280670"/>
                  </a:lnTo>
                  <a:lnTo>
                    <a:pt x="269748" y="278130"/>
                  </a:lnTo>
                  <a:lnTo>
                    <a:pt x="271145" y="278130"/>
                  </a:lnTo>
                  <a:lnTo>
                    <a:pt x="286893" y="273050"/>
                  </a:lnTo>
                  <a:lnTo>
                    <a:pt x="301752" y="267970"/>
                  </a:lnTo>
                  <a:lnTo>
                    <a:pt x="302641" y="266700"/>
                  </a:lnTo>
                  <a:lnTo>
                    <a:pt x="314198" y="261848"/>
                  </a:lnTo>
                  <a:lnTo>
                    <a:pt x="314198" y="264795"/>
                  </a:lnTo>
                  <a:lnTo>
                    <a:pt x="315214" y="265811"/>
                  </a:lnTo>
                  <a:lnTo>
                    <a:pt x="315214" y="272288"/>
                  </a:lnTo>
                  <a:lnTo>
                    <a:pt x="322453" y="279527"/>
                  </a:lnTo>
                  <a:lnTo>
                    <a:pt x="340360" y="279527"/>
                  </a:lnTo>
                  <a:lnTo>
                    <a:pt x="347599" y="272288"/>
                  </a:lnTo>
                  <a:lnTo>
                    <a:pt x="347599" y="269125"/>
                  </a:lnTo>
                  <a:lnTo>
                    <a:pt x="349377" y="266700"/>
                  </a:lnTo>
                  <a:lnTo>
                    <a:pt x="348742" y="267970"/>
                  </a:lnTo>
                  <a:lnTo>
                    <a:pt x="349872" y="266700"/>
                  </a:lnTo>
                  <a:lnTo>
                    <a:pt x="352171" y="264160"/>
                  </a:lnTo>
                  <a:lnTo>
                    <a:pt x="355727" y="260350"/>
                  </a:lnTo>
                  <a:lnTo>
                    <a:pt x="357124" y="257810"/>
                  </a:lnTo>
                  <a:lnTo>
                    <a:pt x="357886" y="256540"/>
                  </a:lnTo>
                  <a:lnTo>
                    <a:pt x="360172" y="252730"/>
                  </a:lnTo>
                  <a:lnTo>
                    <a:pt x="361823" y="248920"/>
                  </a:lnTo>
                  <a:lnTo>
                    <a:pt x="364109" y="241300"/>
                  </a:lnTo>
                  <a:lnTo>
                    <a:pt x="364744" y="237490"/>
                  </a:lnTo>
                  <a:lnTo>
                    <a:pt x="364617" y="219710"/>
                  </a:lnTo>
                  <a:lnTo>
                    <a:pt x="363689" y="213360"/>
                  </a:lnTo>
                  <a:lnTo>
                    <a:pt x="363512" y="212090"/>
                  </a:lnTo>
                  <a:lnTo>
                    <a:pt x="362966" y="208280"/>
                  </a:lnTo>
                  <a:lnTo>
                    <a:pt x="362458" y="205740"/>
                  </a:lnTo>
                  <a:lnTo>
                    <a:pt x="359879" y="196850"/>
                  </a:lnTo>
                  <a:lnTo>
                    <a:pt x="359156" y="194310"/>
                  </a:lnTo>
                  <a:lnTo>
                    <a:pt x="358267" y="193040"/>
                  </a:lnTo>
                  <a:lnTo>
                    <a:pt x="357708" y="191770"/>
                  </a:lnTo>
                  <a:lnTo>
                    <a:pt x="356590" y="189230"/>
                  </a:lnTo>
                  <a:lnTo>
                    <a:pt x="354368" y="184150"/>
                  </a:lnTo>
                  <a:lnTo>
                    <a:pt x="353822" y="182880"/>
                  </a:lnTo>
                  <a:lnTo>
                    <a:pt x="352691" y="181000"/>
                  </a:lnTo>
                  <a:lnTo>
                    <a:pt x="355727" y="179070"/>
                  </a:lnTo>
                  <a:lnTo>
                    <a:pt x="355219" y="180340"/>
                  </a:lnTo>
                  <a:lnTo>
                    <a:pt x="357759" y="179070"/>
                  </a:lnTo>
                  <a:lnTo>
                    <a:pt x="365379" y="175260"/>
                  </a:lnTo>
                  <a:lnTo>
                    <a:pt x="364998" y="175260"/>
                  </a:lnTo>
                  <a:lnTo>
                    <a:pt x="377952" y="168910"/>
                  </a:lnTo>
                  <a:lnTo>
                    <a:pt x="377698" y="168910"/>
                  </a:lnTo>
                  <a:lnTo>
                    <a:pt x="387515" y="165100"/>
                  </a:lnTo>
                  <a:lnTo>
                    <a:pt x="390804" y="163830"/>
                  </a:lnTo>
                  <a:lnTo>
                    <a:pt x="394081" y="162560"/>
                  </a:lnTo>
                  <a:lnTo>
                    <a:pt x="397230" y="161290"/>
                  </a:lnTo>
                  <a:lnTo>
                    <a:pt x="400710" y="159893"/>
                  </a:lnTo>
                  <a:lnTo>
                    <a:pt x="400672" y="180340"/>
                  </a:lnTo>
                  <a:lnTo>
                    <a:pt x="401142" y="195529"/>
                  </a:lnTo>
                  <a:lnTo>
                    <a:pt x="408813" y="242570"/>
                  </a:lnTo>
                  <a:lnTo>
                    <a:pt x="445389" y="269240"/>
                  </a:lnTo>
                  <a:lnTo>
                    <a:pt x="448437" y="270510"/>
                  </a:lnTo>
                  <a:lnTo>
                    <a:pt x="462407" y="271780"/>
                  </a:lnTo>
                  <a:lnTo>
                    <a:pt x="464693" y="273050"/>
                  </a:lnTo>
                  <a:lnTo>
                    <a:pt x="484632" y="273050"/>
                  </a:lnTo>
                  <a:lnTo>
                    <a:pt x="505206" y="270510"/>
                  </a:lnTo>
                  <a:lnTo>
                    <a:pt x="506857" y="270510"/>
                  </a:lnTo>
                  <a:lnTo>
                    <a:pt x="528828" y="265430"/>
                  </a:lnTo>
                  <a:lnTo>
                    <a:pt x="530606" y="265430"/>
                  </a:lnTo>
                  <a:lnTo>
                    <a:pt x="551802" y="259092"/>
                  </a:lnTo>
                  <a:lnTo>
                    <a:pt x="553720" y="257810"/>
                  </a:lnTo>
                  <a:lnTo>
                    <a:pt x="573392" y="249148"/>
                  </a:lnTo>
                  <a:lnTo>
                    <a:pt x="604901" y="262890"/>
                  </a:lnTo>
                  <a:lnTo>
                    <a:pt x="622300" y="262890"/>
                  </a:lnTo>
                  <a:lnTo>
                    <a:pt x="634238" y="261620"/>
                  </a:lnTo>
                  <a:lnTo>
                    <a:pt x="636524" y="260350"/>
                  </a:lnTo>
                  <a:lnTo>
                    <a:pt x="647065" y="257810"/>
                  </a:lnTo>
                  <a:lnTo>
                    <a:pt x="649478" y="257810"/>
                  </a:lnTo>
                  <a:lnTo>
                    <a:pt x="659384" y="252730"/>
                  </a:lnTo>
                  <a:lnTo>
                    <a:pt x="662051" y="251460"/>
                  </a:lnTo>
                  <a:lnTo>
                    <a:pt x="671576" y="245110"/>
                  </a:lnTo>
                  <a:lnTo>
                    <a:pt x="673608" y="243840"/>
                  </a:lnTo>
                  <a:lnTo>
                    <a:pt x="680097" y="238442"/>
                  </a:lnTo>
                  <a:lnTo>
                    <a:pt x="709676" y="255270"/>
                  </a:lnTo>
                  <a:lnTo>
                    <a:pt x="726313" y="255270"/>
                  </a:lnTo>
                  <a:lnTo>
                    <a:pt x="735076" y="252730"/>
                  </a:lnTo>
                  <a:lnTo>
                    <a:pt x="739140" y="251460"/>
                  </a:lnTo>
                  <a:lnTo>
                    <a:pt x="748538" y="246380"/>
                  </a:lnTo>
                  <a:lnTo>
                    <a:pt x="751586" y="245110"/>
                  </a:lnTo>
                  <a:lnTo>
                    <a:pt x="753338" y="243547"/>
                  </a:lnTo>
                  <a:lnTo>
                    <a:pt x="754761" y="245110"/>
                  </a:lnTo>
                  <a:lnTo>
                    <a:pt x="758571" y="247650"/>
                  </a:lnTo>
                  <a:lnTo>
                    <a:pt x="765606" y="250888"/>
                  </a:lnTo>
                  <a:lnTo>
                    <a:pt x="766953" y="251460"/>
                  </a:lnTo>
                  <a:lnTo>
                    <a:pt x="773811" y="254000"/>
                  </a:lnTo>
                  <a:lnTo>
                    <a:pt x="777748" y="255270"/>
                  </a:lnTo>
                  <a:lnTo>
                    <a:pt x="791210" y="255270"/>
                  </a:lnTo>
                  <a:lnTo>
                    <a:pt x="831342" y="238760"/>
                  </a:lnTo>
                  <a:lnTo>
                    <a:pt x="832993" y="238760"/>
                  </a:lnTo>
                  <a:lnTo>
                    <a:pt x="844677" y="228600"/>
                  </a:lnTo>
                  <a:lnTo>
                    <a:pt x="845820" y="228600"/>
                  </a:lnTo>
                  <a:lnTo>
                    <a:pt x="847153" y="227330"/>
                  </a:lnTo>
                  <a:lnTo>
                    <a:pt x="853401" y="221424"/>
                  </a:lnTo>
                  <a:lnTo>
                    <a:pt x="853376" y="220992"/>
                  </a:lnTo>
                  <a:lnTo>
                    <a:pt x="853554" y="221272"/>
                  </a:lnTo>
                  <a:lnTo>
                    <a:pt x="853732" y="221107"/>
                  </a:lnTo>
                  <a:lnTo>
                    <a:pt x="853668" y="221462"/>
                  </a:lnTo>
                  <a:lnTo>
                    <a:pt x="854976" y="223545"/>
                  </a:lnTo>
                  <a:lnTo>
                    <a:pt x="884936" y="243840"/>
                  </a:lnTo>
                  <a:lnTo>
                    <a:pt x="900303" y="243840"/>
                  </a:lnTo>
                  <a:lnTo>
                    <a:pt x="933704" y="224790"/>
                  </a:lnTo>
                  <a:lnTo>
                    <a:pt x="942594" y="213360"/>
                  </a:lnTo>
                  <a:lnTo>
                    <a:pt x="946137" y="208572"/>
                  </a:lnTo>
                  <a:lnTo>
                    <a:pt x="943724" y="210832"/>
                  </a:lnTo>
                  <a:lnTo>
                    <a:pt x="946150" y="208546"/>
                  </a:lnTo>
                  <a:lnTo>
                    <a:pt x="947801" y="207010"/>
                  </a:lnTo>
                  <a:lnTo>
                    <a:pt x="949452" y="204470"/>
                  </a:lnTo>
                  <a:lnTo>
                    <a:pt x="950722" y="201930"/>
                  </a:lnTo>
                  <a:lnTo>
                    <a:pt x="951103" y="201930"/>
                  </a:lnTo>
                  <a:lnTo>
                    <a:pt x="953008" y="194310"/>
                  </a:lnTo>
                  <a:lnTo>
                    <a:pt x="932116" y="188277"/>
                  </a:lnTo>
                  <a:lnTo>
                    <a:pt x="923417" y="177800"/>
                  </a:lnTo>
                  <a:lnTo>
                    <a:pt x="919734" y="181610"/>
                  </a:lnTo>
                  <a:lnTo>
                    <a:pt x="919480" y="181610"/>
                  </a:lnTo>
                  <a:lnTo>
                    <a:pt x="918692" y="182918"/>
                  </a:lnTo>
                  <a:lnTo>
                    <a:pt x="917879" y="184175"/>
                  </a:lnTo>
                  <a:lnTo>
                    <a:pt x="917714" y="184416"/>
                  </a:lnTo>
                  <a:lnTo>
                    <a:pt x="917067" y="185420"/>
                  </a:lnTo>
                  <a:lnTo>
                    <a:pt x="917194" y="185420"/>
                  </a:lnTo>
                  <a:lnTo>
                    <a:pt x="912495" y="191770"/>
                  </a:lnTo>
                  <a:lnTo>
                    <a:pt x="913003" y="191770"/>
                  </a:lnTo>
                  <a:lnTo>
                    <a:pt x="906170" y="200164"/>
                  </a:lnTo>
                  <a:lnTo>
                    <a:pt x="905687" y="200660"/>
                  </a:lnTo>
                  <a:lnTo>
                    <a:pt x="902716" y="203784"/>
                  </a:lnTo>
                  <a:lnTo>
                    <a:pt x="902716" y="207010"/>
                  </a:lnTo>
                  <a:lnTo>
                    <a:pt x="895477" y="209550"/>
                  </a:lnTo>
                  <a:lnTo>
                    <a:pt x="899083" y="208280"/>
                  </a:lnTo>
                  <a:lnTo>
                    <a:pt x="902716" y="207010"/>
                  </a:lnTo>
                  <a:lnTo>
                    <a:pt x="902716" y="203784"/>
                  </a:lnTo>
                  <a:lnTo>
                    <a:pt x="901941" y="204584"/>
                  </a:lnTo>
                  <a:lnTo>
                    <a:pt x="898779" y="207010"/>
                  </a:lnTo>
                  <a:lnTo>
                    <a:pt x="894842" y="207010"/>
                  </a:lnTo>
                  <a:lnTo>
                    <a:pt x="891006" y="206349"/>
                  </a:lnTo>
                  <a:lnTo>
                    <a:pt x="887412" y="204330"/>
                  </a:lnTo>
                  <a:lnTo>
                    <a:pt x="887095" y="203936"/>
                  </a:lnTo>
                  <a:lnTo>
                    <a:pt x="887095" y="204139"/>
                  </a:lnTo>
                  <a:lnTo>
                    <a:pt x="886396" y="203746"/>
                  </a:lnTo>
                  <a:lnTo>
                    <a:pt x="887095" y="204139"/>
                  </a:lnTo>
                  <a:lnTo>
                    <a:pt x="887095" y="203936"/>
                  </a:lnTo>
                  <a:lnTo>
                    <a:pt x="886968" y="203771"/>
                  </a:lnTo>
                  <a:lnTo>
                    <a:pt x="886396" y="201930"/>
                  </a:lnTo>
                  <a:lnTo>
                    <a:pt x="885621" y="199453"/>
                  </a:lnTo>
                  <a:lnTo>
                    <a:pt x="885698" y="201930"/>
                  </a:lnTo>
                  <a:lnTo>
                    <a:pt x="885596" y="199390"/>
                  </a:lnTo>
                  <a:lnTo>
                    <a:pt x="885545" y="196850"/>
                  </a:lnTo>
                  <a:lnTo>
                    <a:pt x="885469" y="194310"/>
                  </a:lnTo>
                  <a:lnTo>
                    <a:pt x="885393" y="191770"/>
                  </a:lnTo>
                  <a:lnTo>
                    <a:pt x="885850" y="189230"/>
                  </a:lnTo>
                  <a:lnTo>
                    <a:pt x="886980" y="182918"/>
                  </a:lnTo>
                  <a:lnTo>
                    <a:pt x="897255" y="168910"/>
                  </a:lnTo>
                  <a:lnTo>
                    <a:pt x="897636" y="167640"/>
                  </a:lnTo>
                  <a:lnTo>
                    <a:pt x="913257" y="144780"/>
                  </a:lnTo>
                  <a:lnTo>
                    <a:pt x="926465" y="123190"/>
                  </a:lnTo>
                  <a:lnTo>
                    <a:pt x="926846" y="121920"/>
                  </a:lnTo>
                  <a:lnTo>
                    <a:pt x="930402" y="115570"/>
                  </a:lnTo>
                  <a:lnTo>
                    <a:pt x="937514" y="102870"/>
                  </a:lnTo>
                  <a:lnTo>
                    <a:pt x="940003" y="97790"/>
                  </a:lnTo>
                  <a:lnTo>
                    <a:pt x="945642" y="86360"/>
                  </a:lnTo>
                  <a:lnTo>
                    <a:pt x="949960" y="76200"/>
                  </a:lnTo>
                  <a:lnTo>
                    <a:pt x="950214" y="76200"/>
                  </a:lnTo>
                  <a:lnTo>
                    <a:pt x="952500" y="71120"/>
                  </a:lnTo>
                  <a:lnTo>
                    <a:pt x="953770" y="64770"/>
                  </a:lnTo>
                  <a:lnTo>
                    <a:pt x="954405" y="6350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8355" y="773811"/>
              <a:ext cx="80137" cy="645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55388" y="819022"/>
              <a:ext cx="371475" cy="207645"/>
            </a:xfrm>
            <a:custGeom>
              <a:avLst/>
              <a:gdLst/>
              <a:ahLst/>
              <a:cxnLst/>
              <a:rect l="l" t="t" r="r" b="b"/>
              <a:pathLst>
                <a:path w="371475" h="207644">
                  <a:moveTo>
                    <a:pt x="65786" y="92583"/>
                  </a:moveTo>
                  <a:lnTo>
                    <a:pt x="58166" y="84963"/>
                  </a:lnTo>
                  <a:lnTo>
                    <a:pt x="40106" y="84963"/>
                  </a:lnTo>
                  <a:lnTo>
                    <a:pt x="36017" y="82207"/>
                  </a:lnTo>
                  <a:lnTo>
                    <a:pt x="28956" y="80772"/>
                  </a:lnTo>
                  <a:lnTo>
                    <a:pt x="21805" y="82207"/>
                  </a:lnTo>
                  <a:lnTo>
                    <a:pt x="18605" y="84353"/>
                  </a:lnTo>
                  <a:lnTo>
                    <a:pt x="11303" y="85788"/>
                  </a:lnTo>
                  <a:lnTo>
                    <a:pt x="5410" y="89725"/>
                  </a:lnTo>
                  <a:lnTo>
                    <a:pt x="1447" y="95580"/>
                  </a:lnTo>
                  <a:lnTo>
                    <a:pt x="0" y="102743"/>
                  </a:lnTo>
                  <a:lnTo>
                    <a:pt x="1447" y="109918"/>
                  </a:lnTo>
                  <a:lnTo>
                    <a:pt x="5410" y="115760"/>
                  </a:lnTo>
                  <a:lnTo>
                    <a:pt x="11303" y="119710"/>
                  </a:lnTo>
                  <a:lnTo>
                    <a:pt x="18542" y="121158"/>
                  </a:lnTo>
                  <a:lnTo>
                    <a:pt x="25704" y="119710"/>
                  </a:lnTo>
                  <a:lnTo>
                    <a:pt x="29578" y="117106"/>
                  </a:lnTo>
                  <a:lnTo>
                    <a:pt x="36017" y="115798"/>
                  </a:lnTo>
                  <a:lnTo>
                    <a:pt x="39243" y="118999"/>
                  </a:lnTo>
                  <a:lnTo>
                    <a:pt x="58166" y="118999"/>
                  </a:lnTo>
                  <a:lnTo>
                    <a:pt x="65786" y="111379"/>
                  </a:lnTo>
                  <a:lnTo>
                    <a:pt x="65786" y="101981"/>
                  </a:lnTo>
                  <a:lnTo>
                    <a:pt x="65786" y="92583"/>
                  </a:lnTo>
                  <a:close/>
                </a:path>
                <a:path w="371475" h="207644">
                  <a:moveTo>
                    <a:pt x="134112" y="189103"/>
                  </a:moveTo>
                  <a:lnTo>
                    <a:pt x="132676" y="182118"/>
                  </a:lnTo>
                  <a:lnTo>
                    <a:pt x="128803" y="176377"/>
                  </a:lnTo>
                  <a:lnTo>
                    <a:pt x="127215" y="175323"/>
                  </a:lnTo>
                  <a:lnTo>
                    <a:pt x="125374" y="172567"/>
                  </a:lnTo>
                  <a:lnTo>
                    <a:pt x="119634" y="168694"/>
                  </a:lnTo>
                  <a:lnTo>
                    <a:pt x="112649" y="167259"/>
                  </a:lnTo>
                  <a:lnTo>
                    <a:pt x="105575" y="168694"/>
                  </a:lnTo>
                  <a:lnTo>
                    <a:pt x="99796" y="172567"/>
                  </a:lnTo>
                  <a:lnTo>
                    <a:pt x="95910" y="178308"/>
                  </a:lnTo>
                  <a:lnTo>
                    <a:pt x="94488" y="185293"/>
                  </a:lnTo>
                  <a:lnTo>
                    <a:pt x="95910" y="192366"/>
                  </a:lnTo>
                  <a:lnTo>
                    <a:pt x="99796" y="198145"/>
                  </a:lnTo>
                  <a:lnTo>
                    <a:pt x="101371" y="199212"/>
                  </a:lnTo>
                  <a:lnTo>
                    <a:pt x="103225" y="201955"/>
                  </a:lnTo>
                  <a:lnTo>
                    <a:pt x="109004" y="205841"/>
                  </a:lnTo>
                  <a:lnTo>
                    <a:pt x="116078" y="207264"/>
                  </a:lnTo>
                  <a:lnTo>
                    <a:pt x="123063" y="205841"/>
                  </a:lnTo>
                  <a:lnTo>
                    <a:pt x="128803" y="201955"/>
                  </a:lnTo>
                  <a:lnTo>
                    <a:pt x="132676" y="196176"/>
                  </a:lnTo>
                  <a:lnTo>
                    <a:pt x="134112" y="189103"/>
                  </a:lnTo>
                  <a:close/>
                </a:path>
                <a:path w="371475" h="207644">
                  <a:moveTo>
                    <a:pt x="142748" y="115951"/>
                  </a:moveTo>
                  <a:lnTo>
                    <a:pt x="134874" y="108077"/>
                  </a:lnTo>
                  <a:lnTo>
                    <a:pt x="115316" y="108077"/>
                  </a:lnTo>
                  <a:lnTo>
                    <a:pt x="107315" y="115951"/>
                  </a:lnTo>
                  <a:lnTo>
                    <a:pt x="107315" y="135509"/>
                  </a:lnTo>
                  <a:lnTo>
                    <a:pt x="115316" y="143510"/>
                  </a:lnTo>
                  <a:lnTo>
                    <a:pt x="134874" y="143510"/>
                  </a:lnTo>
                  <a:lnTo>
                    <a:pt x="142748" y="135509"/>
                  </a:lnTo>
                  <a:lnTo>
                    <a:pt x="142748" y="125730"/>
                  </a:lnTo>
                  <a:lnTo>
                    <a:pt x="142748" y="115951"/>
                  </a:lnTo>
                  <a:close/>
                </a:path>
                <a:path w="371475" h="207644">
                  <a:moveTo>
                    <a:pt x="203708" y="147574"/>
                  </a:moveTo>
                  <a:lnTo>
                    <a:pt x="195707" y="139573"/>
                  </a:lnTo>
                  <a:lnTo>
                    <a:pt x="176022" y="139573"/>
                  </a:lnTo>
                  <a:lnTo>
                    <a:pt x="168021" y="147574"/>
                  </a:lnTo>
                  <a:lnTo>
                    <a:pt x="168021" y="166497"/>
                  </a:lnTo>
                  <a:lnTo>
                    <a:pt x="162560" y="171958"/>
                  </a:lnTo>
                  <a:lnTo>
                    <a:pt x="162560" y="191770"/>
                  </a:lnTo>
                  <a:lnTo>
                    <a:pt x="163703" y="192913"/>
                  </a:lnTo>
                  <a:lnTo>
                    <a:pt x="163703" y="194564"/>
                  </a:lnTo>
                  <a:lnTo>
                    <a:pt x="171704" y="202565"/>
                  </a:lnTo>
                  <a:lnTo>
                    <a:pt x="191389" y="202565"/>
                  </a:lnTo>
                  <a:lnTo>
                    <a:pt x="199390" y="194564"/>
                  </a:lnTo>
                  <a:lnTo>
                    <a:pt x="199390" y="184785"/>
                  </a:lnTo>
                  <a:lnTo>
                    <a:pt x="199390" y="174879"/>
                  </a:lnTo>
                  <a:lnTo>
                    <a:pt x="198374" y="173863"/>
                  </a:lnTo>
                  <a:lnTo>
                    <a:pt x="198374" y="172720"/>
                  </a:lnTo>
                  <a:lnTo>
                    <a:pt x="203708" y="167386"/>
                  </a:lnTo>
                  <a:lnTo>
                    <a:pt x="203708" y="157480"/>
                  </a:lnTo>
                  <a:lnTo>
                    <a:pt x="203708" y="147574"/>
                  </a:lnTo>
                  <a:close/>
                </a:path>
                <a:path w="371475" h="207644">
                  <a:moveTo>
                    <a:pt x="371094" y="18542"/>
                  </a:moveTo>
                  <a:lnTo>
                    <a:pt x="369620" y="11315"/>
                  </a:lnTo>
                  <a:lnTo>
                    <a:pt x="365633" y="5422"/>
                  </a:lnTo>
                  <a:lnTo>
                    <a:pt x="359727" y="1460"/>
                  </a:lnTo>
                  <a:lnTo>
                    <a:pt x="352552" y="0"/>
                  </a:lnTo>
                  <a:lnTo>
                    <a:pt x="345376" y="1460"/>
                  </a:lnTo>
                  <a:lnTo>
                    <a:pt x="339521" y="5422"/>
                  </a:lnTo>
                  <a:lnTo>
                    <a:pt x="335584" y="11315"/>
                  </a:lnTo>
                  <a:lnTo>
                    <a:pt x="334137" y="18542"/>
                  </a:lnTo>
                  <a:lnTo>
                    <a:pt x="335584" y="25717"/>
                  </a:lnTo>
                  <a:lnTo>
                    <a:pt x="339534" y="31559"/>
                  </a:lnTo>
                  <a:lnTo>
                    <a:pt x="345376" y="35509"/>
                  </a:lnTo>
                  <a:lnTo>
                    <a:pt x="352552" y="36957"/>
                  </a:lnTo>
                  <a:lnTo>
                    <a:pt x="359727" y="35509"/>
                  </a:lnTo>
                  <a:lnTo>
                    <a:pt x="365633" y="31559"/>
                  </a:lnTo>
                  <a:lnTo>
                    <a:pt x="369620" y="25717"/>
                  </a:lnTo>
                  <a:lnTo>
                    <a:pt x="371094" y="18542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2850" y="948690"/>
              <a:ext cx="102235" cy="6870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52872" y="937132"/>
              <a:ext cx="63500" cy="109220"/>
            </a:xfrm>
            <a:custGeom>
              <a:avLst/>
              <a:gdLst/>
              <a:ahLst/>
              <a:cxnLst/>
              <a:rect l="l" t="t" r="r" b="b"/>
              <a:pathLst>
                <a:path w="63500" h="109219">
                  <a:moveTo>
                    <a:pt x="63017" y="14478"/>
                  </a:moveTo>
                  <a:lnTo>
                    <a:pt x="57429" y="8890"/>
                  </a:lnTo>
                  <a:lnTo>
                    <a:pt x="43586" y="8890"/>
                  </a:lnTo>
                  <a:lnTo>
                    <a:pt x="41071" y="11404"/>
                  </a:lnTo>
                  <a:lnTo>
                    <a:pt x="35839" y="13208"/>
                  </a:lnTo>
                  <a:lnTo>
                    <a:pt x="32410" y="14859"/>
                  </a:lnTo>
                  <a:lnTo>
                    <a:pt x="31699" y="15316"/>
                  </a:lnTo>
                  <a:lnTo>
                    <a:pt x="28727" y="10490"/>
                  </a:lnTo>
                  <a:lnTo>
                    <a:pt x="28727" y="6350"/>
                  </a:lnTo>
                  <a:lnTo>
                    <a:pt x="22377" y="0"/>
                  </a:lnTo>
                  <a:lnTo>
                    <a:pt x="6756" y="0"/>
                  </a:lnTo>
                  <a:lnTo>
                    <a:pt x="406" y="6350"/>
                  </a:lnTo>
                  <a:lnTo>
                    <a:pt x="406" y="21971"/>
                  </a:lnTo>
                  <a:lnTo>
                    <a:pt x="4737" y="26314"/>
                  </a:lnTo>
                  <a:lnTo>
                    <a:pt x="9753" y="36550"/>
                  </a:lnTo>
                  <a:lnTo>
                    <a:pt x="0" y="71120"/>
                  </a:lnTo>
                  <a:lnTo>
                    <a:pt x="25" y="76073"/>
                  </a:lnTo>
                  <a:lnTo>
                    <a:pt x="9093" y="100495"/>
                  </a:lnTo>
                  <a:lnTo>
                    <a:pt x="11036" y="103365"/>
                  </a:lnTo>
                  <a:lnTo>
                    <a:pt x="16967" y="107378"/>
                  </a:lnTo>
                  <a:lnTo>
                    <a:pt x="22923" y="108572"/>
                  </a:lnTo>
                  <a:lnTo>
                    <a:pt x="23393" y="108839"/>
                  </a:lnTo>
                  <a:lnTo>
                    <a:pt x="24066" y="108800"/>
                  </a:lnTo>
                  <a:lnTo>
                    <a:pt x="24282" y="108839"/>
                  </a:lnTo>
                  <a:lnTo>
                    <a:pt x="24663" y="108762"/>
                  </a:lnTo>
                  <a:lnTo>
                    <a:pt x="27584" y="108585"/>
                  </a:lnTo>
                  <a:lnTo>
                    <a:pt x="28854" y="108585"/>
                  </a:lnTo>
                  <a:lnTo>
                    <a:pt x="34442" y="108077"/>
                  </a:lnTo>
                  <a:lnTo>
                    <a:pt x="35585" y="107746"/>
                  </a:lnTo>
                  <a:lnTo>
                    <a:pt x="41071" y="106641"/>
                  </a:lnTo>
                  <a:lnTo>
                    <a:pt x="42316" y="105803"/>
                  </a:lnTo>
                  <a:lnTo>
                    <a:pt x="43205" y="105537"/>
                  </a:lnTo>
                  <a:lnTo>
                    <a:pt x="47904" y="102362"/>
                  </a:lnTo>
                  <a:lnTo>
                    <a:pt x="49098" y="101168"/>
                  </a:lnTo>
                  <a:lnTo>
                    <a:pt x="50571" y="101092"/>
                  </a:lnTo>
                  <a:lnTo>
                    <a:pt x="58572" y="93091"/>
                  </a:lnTo>
                  <a:lnTo>
                    <a:pt x="58572" y="83464"/>
                  </a:lnTo>
                  <a:lnTo>
                    <a:pt x="58775" y="81534"/>
                  </a:lnTo>
                  <a:lnTo>
                    <a:pt x="58953" y="79883"/>
                  </a:lnTo>
                  <a:lnTo>
                    <a:pt x="58953" y="79502"/>
                  </a:lnTo>
                  <a:lnTo>
                    <a:pt x="58928" y="74295"/>
                  </a:lnTo>
                  <a:lnTo>
                    <a:pt x="58064" y="68072"/>
                  </a:lnTo>
                  <a:lnTo>
                    <a:pt x="58064" y="60198"/>
                  </a:lnTo>
                  <a:lnTo>
                    <a:pt x="55270" y="57404"/>
                  </a:lnTo>
                  <a:lnTo>
                    <a:pt x="55270" y="50927"/>
                  </a:lnTo>
                  <a:lnTo>
                    <a:pt x="49936" y="45593"/>
                  </a:lnTo>
                  <a:lnTo>
                    <a:pt x="49936" y="45339"/>
                  </a:lnTo>
                  <a:lnTo>
                    <a:pt x="50698" y="44577"/>
                  </a:lnTo>
                  <a:lnTo>
                    <a:pt x="50698" y="40576"/>
                  </a:lnTo>
                  <a:lnTo>
                    <a:pt x="52514" y="38100"/>
                  </a:lnTo>
                  <a:lnTo>
                    <a:pt x="53276" y="37058"/>
                  </a:lnTo>
                  <a:lnTo>
                    <a:pt x="56083" y="33909"/>
                  </a:lnTo>
                  <a:lnTo>
                    <a:pt x="57429" y="33909"/>
                  </a:lnTo>
                  <a:lnTo>
                    <a:pt x="63017" y="28321"/>
                  </a:lnTo>
                  <a:lnTo>
                    <a:pt x="63017" y="21336"/>
                  </a:lnTo>
                  <a:lnTo>
                    <a:pt x="63017" y="14478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71744" y="725297"/>
            <a:ext cx="861060" cy="500380"/>
            <a:chOff x="5571744" y="725297"/>
            <a:chExt cx="861060" cy="500380"/>
          </a:xfrm>
        </p:grpSpPr>
        <p:sp>
          <p:nvSpPr>
            <p:cNvPr id="27" name="object 27"/>
            <p:cNvSpPr/>
            <p:nvPr/>
          </p:nvSpPr>
          <p:spPr>
            <a:xfrm>
              <a:off x="5571744" y="739139"/>
              <a:ext cx="244475" cy="487045"/>
            </a:xfrm>
            <a:custGeom>
              <a:avLst/>
              <a:gdLst/>
              <a:ahLst/>
              <a:cxnLst/>
              <a:rect l="l" t="t" r="r" b="b"/>
              <a:pathLst>
                <a:path w="244475" h="487044">
                  <a:moveTo>
                    <a:pt x="244094" y="37465"/>
                  </a:moveTo>
                  <a:lnTo>
                    <a:pt x="237617" y="30988"/>
                  </a:lnTo>
                  <a:lnTo>
                    <a:pt x="234581" y="30988"/>
                  </a:lnTo>
                  <a:lnTo>
                    <a:pt x="234416" y="30861"/>
                  </a:lnTo>
                  <a:lnTo>
                    <a:pt x="217424" y="18059"/>
                  </a:lnTo>
                  <a:lnTo>
                    <a:pt x="217424" y="17272"/>
                  </a:lnTo>
                  <a:lnTo>
                    <a:pt x="210820" y="10668"/>
                  </a:lnTo>
                  <a:lnTo>
                    <a:pt x="206552" y="10668"/>
                  </a:lnTo>
                  <a:lnTo>
                    <a:pt x="204025" y="9220"/>
                  </a:lnTo>
                  <a:lnTo>
                    <a:pt x="197739" y="2921"/>
                  </a:lnTo>
                  <a:lnTo>
                    <a:pt x="191516" y="2921"/>
                  </a:lnTo>
                  <a:lnTo>
                    <a:pt x="188595" y="0"/>
                  </a:lnTo>
                  <a:lnTo>
                    <a:pt x="170307" y="0"/>
                  </a:lnTo>
                  <a:lnTo>
                    <a:pt x="170053" y="254"/>
                  </a:lnTo>
                  <a:lnTo>
                    <a:pt x="162306" y="254"/>
                  </a:lnTo>
                  <a:lnTo>
                    <a:pt x="157861" y="4699"/>
                  </a:lnTo>
                  <a:lnTo>
                    <a:pt x="155067" y="4699"/>
                  </a:lnTo>
                  <a:lnTo>
                    <a:pt x="147193" y="12573"/>
                  </a:lnTo>
                  <a:lnTo>
                    <a:pt x="147193" y="17500"/>
                  </a:lnTo>
                  <a:lnTo>
                    <a:pt x="140716" y="28702"/>
                  </a:lnTo>
                  <a:lnTo>
                    <a:pt x="139192" y="32512"/>
                  </a:lnTo>
                  <a:lnTo>
                    <a:pt x="131572" y="59563"/>
                  </a:lnTo>
                  <a:lnTo>
                    <a:pt x="131191" y="61341"/>
                  </a:lnTo>
                  <a:lnTo>
                    <a:pt x="126873" y="87122"/>
                  </a:lnTo>
                  <a:lnTo>
                    <a:pt x="126746" y="87630"/>
                  </a:lnTo>
                  <a:lnTo>
                    <a:pt x="122174" y="121031"/>
                  </a:lnTo>
                  <a:lnTo>
                    <a:pt x="122047" y="121666"/>
                  </a:lnTo>
                  <a:lnTo>
                    <a:pt x="118110" y="158242"/>
                  </a:lnTo>
                  <a:lnTo>
                    <a:pt x="114300" y="197104"/>
                  </a:lnTo>
                  <a:lnTo>
                    <a:pt x="114300" y="196596"/>
                  </a:lnTo>
                  <a:lnTo>
                    <a:pt x="114223" y="197104"/>
                  </a:lnTo>
                  <a:lnTo>
                    <a:pt x="109347" y="235331"/>
                  </a:lnTo>
                  <a:lnTo>
                    <a:pt x="109601" y="234315"/>
                  </a:lnTo>
                  <a:lnTo>
                    <a:pt x="102743" y="271018"/>
                  </a:lnTo>
                  <a:lnTo>
                    <a:pt x="102997" y="269494"/>
                  </a:lnTo>
                  <a:lnTo>
                    <a:pt x="93230" y="304977"/>
                  </a:lnTo>
                  <a:lnTo>
                    <a:pt x="82626" y="333717"/>
                  </a:lnTo>
                  <a:lnTo>
                    <a:pt x="82296" y="334645"/>
                  </a:lnTo>
                  <a:lnTo>
                    <a:pt x="82626" y="333717"/>
                  </a:lnTo>
                  <a:lnTo>
                    <a:pt x="82219" y="334645"/>
                  </a:lnTo>
                  <a:lnTo>
                    <a:pt x="69215" y="364236"/>
                  </a:lnTo>
                  <a:lnTo>
                    <a:pt x="69723" y="363347"/>
                  </a:lnTo>
                  <a:lnTo>
                    <a:pt x="55372" y="391668"/>
                  </a:lnTo>
                  <a:lnTo>
                    <a:pt x="54927" y="392430"/>
                  </a:lnTo>
                  <a:lnTo>
                    <a:pt x="45250" y="409384"/>
                  </a:lnTo>
                  <a:lnTo>
                    <a:pt x="38735" y="415798"/>
                  </a:lnTo>
                  <a:lnTo>
                    <a:pt x="38735" y="420141"/>
                  </a:lnTo>
                  <a:lnTo>
                    <a:pt x="31927" y="430403"/>
                  </a:lnTo>
                  <a:lnTo>
                    <a:pt x="31750" y="430403"/>
                  </a:lnTo>
                  <a:lnTo>
                    <a:pt x="24765" y="437388"/>
                  </a:lnTo>
                  <a:lnTo>
                    <a:pt x="24765" y="440931"/>
                  </a:lnTo>
                  <a:lnTo>
                    <a:pt x="20383" y="446913"/>
                  </a:lnTo>
                  <a:lnTo>
                    <a:pt x="19685" y="446913"/>
                  </a:lnTo>
                  <a:lnTo>
                    <a:pt x="13335" y="453390"/>
                  </a:lnTo>
                  <a:lnTo>
                    <a:pt x="13335" y="456488"/>
                  </a:lnTo>
                  <a:lnTo>
                    <a:pt x="11557" y="458851"/>
                  </a:lnTo>
                  <a:lnTo>
                    <a:pt x="10922" y="458851"/>
                  </a:lnTo>
                  <a:lnTo>
                    <a:pt x="5334" y="464566"/>
                  </a:lnTo>
                  <a:lnTo>
                    <a:pt x="5334" y="467906"/>
                  </a:lnTo>
                  <a:lnTo>
                    <a:pt x="2540" y="472694"/>
                  </a:lnTo>
                  <a:lnTo>
                    <a:pt x="0" y="475234"/>
                  </a:lnTo>
                  <a:lnTo>
                    <a:pt x="0" y="482346"/>
                  </a:lnTo>
                  <a:lnTo>
                    <a:pt x="2921" y="485267"/>
                  </a:lnTo>
                  <a:lnTo>
                    <a:pt x="4508" y="485267"/>
                  </a:lnTo>
                  <a:lnTo>
                    <a:pt x="5715" y="486029"/>
                  </a:lnTo>
                  <a:lnTo>
                    <a:pt x="15494" y="486537"/>
                  </a:lnTo>
                  <a:lnTo>
                    <a:pt x="20828" y="483997"/>
                  </a:lnTo>
                  <a:lnTo>
                    <a:pt x="24765" y="483997"/>
                  </a:lnTo>
                  <a:lnTo>
                    <a:pt x="30480" y="478409"/>
                  </a:lnTo>
                  <a:lnTo>
                    <a:pt x="30480" y="477380"/>
                  </a:lnTo>
                  <a:lnTo>
                    <a:pt x="32689" y="475615"/>
                  </a:lnTo>
                  <a:lnTo>
                    <a:pt x="35687" y="475615"/>
                  </a:lnTo>
                  <a:lnTo>
                    <a:pt x="42037" y="469265"/>
                  </a:lnTo>
                  <a:lnTo>
                    <a:pt x="42037" y="467093"/>
                  </a:lnTo>
                  <a:lnTo>
                    <a:pt x="47155" y="461772"/>
                  </a:lnTo>
                  <a:lnTo>
                    <a:pt x="49149" y="461772"/>
                  </a:lnTo>
                  <a:lnTo>
                    <a:pt x="56261" y="454787"/>
                  </a:lnTo>
                  <a:lnTo>
                    <a:pt x="56261" y="451472"/>
                  </a:lnTo>
                  <a:lnTo>
                    <a:pt x="63779" y="441960"/>
                  </a:lnTo>
                  <a:lnTo>
                    <a:pt x="64897" y="441960"/>
                  </a:lnTo>
                  <a:lnTo>
                    <a:pt x="72517" y="434467"/>
                  </a:lnTo>
                  <a:lnTo>
                    <a:pt x="72517" y="430199"/>
                  </a:lnTo>
                  <a:lnTo>
                    <a:pt x="81851" y="415925"/>
                  </a:lnTo>
                  <a:lnTo>
                    <a:pt x="72517" y="415937"/>
                  </a:lnTo>
                  <a:lnTo>
                    <a:pt x="81851" y="415925"/>
                  </a:lnTo>
                  <a:lnTo>
                    <a:pt x="85598" y="410210"/>
                  </a:lnTo>
                  <a:lnTo>
                    <a:pt x="86360" y="408940"/>
                  </a:lnTo>
                  <a:lnTo>
                    <a:pt x="101981" y="380238"/>
                  </a:lnTo>
                  <a:lnTo>
                    <a:pt x="102489" y="378968"/>
                  </a:lnTo>
                  <a:lnTo>
                    <a:pt x="109512" y="363347"/>
                  </a:lnTo>
                  <a:lnTo>
                    <a:pt x="116713" y="347345"/>
                  </a:lnTo>
                  <a:lnTo>
                    <a:pt x="121767" y="333629"/>
                  </a:lnTo>
                  <a:lnTo>
                    <a:pt x="128143" y="316357"/>
                  </a:lnTo>
                  <a:lnTo>
                    <a:pt x="128524" y="314833"/>
                  </a:lnTo>
                  <a:lnTo>
                    <a:pt x="131635" y="303657"/>
                  </a:lnTo>
                  <a:lnTo>
                    <a:pt x="138430" y="279273"/>
                  </a:lnTo>
                  <a:lnTo>
                    <a:pt x="138811" y="277749"/>
                  </a:lnTo>
                  <a:lnTo>
                    <a:pt x="140068" y="271018"/>
                  </a:lnTo>
                  <a:lnTo>
                    <a:pt x="145669" y="241046"/>
                  </a:lnTo>
                  <a:lnTo>
                    <a:pt x="145796" y="239903"/>
                  </a:lnTo>
                  <a:lnTo>
                    <a:pt x="146507" y="234315"/>
                  </a:lnTo>
                  <a:lnTo>
                    <a:pt x="150749" y="201168"/>
                  </a:lnTo>
                  <a:lnTo>
                    <a:pt x="150749" y="200660"/>
                  </a:lnTo>
                  <a:lnTo>
                    <a:pt x="154559" y="162052"/>
                  </a:lnTo>
                  <a:lnTo>
                    <a:pt x="154571" y="161925"/>
                  </a:lnTo>
                  <a:lnTo>
                    <a:pt x="158242" y="125349"/>
                  </a:lnTo>
                  <a:lnTo>
                    <a:pt x="158242" y="125984"/>
                  </a:lnTo>
                  <a:lnTo>
                    <a:pt x="158318" y="125349"/>
                  </a:lnTo>
                  <a:lnTo>
                    <a:pt x="162598" y="93091"/>
                  </a:lnTo>
                  <a:lnTo>
                    <a:pt x="162687" y="92456"/>
                  </a:lnTo>
                  <a:lnTo>
                    <a:pt x="162560" y="93091"/>
                  </a:lnTo>
                  <a:lnTo>
                    <a:pt x="166319" y="69088"/>
                  </a:lnTo>
                  <a:lnTo>
                    <a:pt x="166446" y="68300"/>
                  </a:lnTo>
                  <a:lnTo>
                    <a:pt x="166738" y="67183"/>
                  </a:lnTo>
                  <a:lnTo>
                    <a:pt x="172262" y="45974"/>
                  </a:lnTo>
                  <a:lnTo>
                    <a:pt x="172796" y="43903"/>
                  </a:lnTo>
                  <a:lnTo>
                    <a:pt x="173913" y="41783"/>
                  </a:lnTo>
                  <a:lnTo>
                    <a:pt x="176123" y="37617"/>
                  </a:lnTo>
                  <a:lnTo>
                    <a:pt x="179451" y="34290"/>
                  </a:lnTo>
                  <a:lnTo>
                    <a:pt x="181102" y="34290"/>
                  </a:lnTo>
                  <a:lnTo>
                    <a:pt x="181229" y="34163"/>
                  </a:lnTo>
                  <a:lnTo>
                    <a:pt x="185991" y="34163"/>
                  </a:lnTo>
                  <a:lnTo>
                    <a:pt x="190360" y="36068"/>
                  </a:lnTo>
                  <a:lnTo>
                    <a:pt x="194437" y="40132"/>
                  </a:lnTo>
                  <a:lnTo>
                    <a:pt x="197980" y="40132"/>
                  </a:lnTo>
                  <a:lnTo>
                    <a:pt x="215265" y="52730"/>
                  </a:lnTo>
                  <a:lnTo>
                    <a:pt x="215265" y="53340"/>
                  </a:lnTo>
                  <a:lnTo>
                    <a:pt x="221742" y="59817"/>
                  </a:lnTo>
                  <a:lnTo>
                    <a:pt x="237617" y="59817"/>
                  </a:lnTo>
                  <a:lnTo>
                    <a:pt x="244094" y="53340"/>
                  </a:lnTo>
                  <a:lnTo>
                    <a:pt x="244094" y="45339"/>
                  </a:lnTo>
                  <a:lnTo>
                    <a:pt x="244094" y="37465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389" y="910717"/>
              <a:ext cx="288289" cy="1403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5571" y="922782"/>
              <a:ext cx="183387" cy="953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52515" y="725296"/>
              <a:ext cx="280035" cy="248920"/>
            </a:xfrm>
            <a:custGeom>
              <a:avLst/>
              <a:gdLst/>
              <a:ahLst/>
              <a:cxnLst/>
              <a:rect l="l" t="t" r="r" b="b"/>
              <a:pathLst>
                <a:path w="280035" h="248919">
                  <a:moveTo>
                    <a:pt x="279781" y="165989"/>
                  </a:moveTo>
                  <a:lnTo>
                    <a:pt x="271780" y="157988"/>
                  </a:lnTo>
                  <a:lnTo>
                    <a:pt x="252095" y="157988"/>
                  </a:lnTo>
                  <a:lnTo>
                    <a:pt x="244094" y="165989"/>
                  </a:lnTo>
                  <a:lnTo>
                    <a:pt x="244094" y="166700"/>
                  </a:lnTo>
                  <a:lnTo>
                    <a:pt x="243713" y="167005"/>
                  </a:lnTo>
                  <a:lnTo>
                    <a:pt x="240665" y="169849"/>
                  </a:lnTo>
                  <a:lnTo>
                    <a:pt x="240665" y="180149"/>
                  </a:lnTo>
                  <a:lnTo>
                    <a:pt x="240512" y="180276"/>
                  </a:lnTo>
                  <a:lnTo>
                    <a:pt x="240665" y="180149"/>
                  </a:lnTo>
                  <a:lnTo>
                    <a:pt x="240665" y="169849"/>
                  </a:lnTo>
                  <a:lnTo>
                    <a:pt x="238125" y="172212"/>
                  </a:lnTo>
                  <a:lnTo>
                    <a:pt x="235458" y="175260"/>
                  </a:lnTo>
                  <a:lnTo>
                    <a:pt x="230632" y="182118"/>
                  </a:lnTo>
                  <a:lnTo>
                    <a:pt x="229438" y="184505"/>
                  </a:lnTo>
                  <a:lnTo>
                    <a:pt x="228155" y="184772"/>
                  </a:lnTo>
                  <a:lnTo>
                    <a:pt x="221094" y="184683"/>
                  </a:lnTo>
                  <a:lnTo>
                    <a:pt x="215709" y="183388"/>
                  </a:lnTo>
                  <a:lnTo>
                    <a:pt x="212547" y="182638"/>
                  </a:lnTo>
                  <a:lnTo>
                    <a:pt x="211683" y="182245"/>
                  </a:lnTo>
                  <a:lnTo>
                    <a:pt x="204317" y="178943"/>
                  </a:lnTo>
                  <a:lnTo>
                    <a:pt x="202044" y="177939"/>
                  </a:lnTo>
                  <a:lnTo>
                    <a:pt x="201282" y="177419"/>
                  </a:lnTo>
                  <a:lnTo>
                    <a:pt x="192290" y="171450"/>
                  </a:lnTo>
                  <a:lnTo>
                    <a:pt x="190512" y="170281"/>
                  </a:lnTo>
                  <a:lnTo>
                    <a:pt x="189217" y="168910"/>
                  </a:lnTo>
                  <a:lnTo>
                    <a:pt x="184404" y="163868"/>
                  </a:lnTo>
                  <a:lnTo>
                    <a:pt x="191008" y="148336"/>
                  </a:lnTo>
                  <a:lnTo>
                    <a:pt x="191135" y="147828"/>
                  </a:lnTo>
                  <a:lnTo>
                    <a:pt x="201295" y="122047"/>
                  </a:lnTo>
                  <a:lnTo>
                    <a:pt x="201422" y="121412"/>
                  </a:lnTo>
                  <a:lnTo>
                    <a:pt x="210693" y="95123"/>
                  </a:lnTo>
                  <a:lnTo>
                    <a:pt x="210820" y="94615"/>
                  </a:lnTo>
                  <a:lnTo>
                    <a:pt x="218821" y="69215"/>
                  </a:lnTo>
                  <a:lnTo>
                    <a:pt x="224790" y="48133"/>
                  </a:lnTo>
                  <a:lnTo>
                    <a:pt x="225044" y="47371"/>
                  </a:lnTo>
                  <a:lnTo>
                    <a:pt x="228282" y="34163"/>
                  </a:lnTo>
                  <a:lnTo>
                    <a:pt x="228600" y="32893"/>
                  </a:lnTo>
                  <a:lnTo>
                    <a:pt x="228727" y="31623"/>
                  </a:lnTo>
                  <a:lnTo>
                    <a:pt x="228968" y="30619"/>
                  </a:lnTo>
                  <a:lnTo>
                    <a:pt x="232537" y="27051"/>
                  </a:lnTo>
                  <a:lnTo>
                    <a:pt x="232537" y="17399"/>
                  </a:lnTo>
                  <a:lnTo>
                    <a:pt x="232537" y="15621"/>
                  </a:lnTo>
                  <a:lnTo>
                    <a:pt x="232537" y="7747"/>
                  </a:lnTo>
                  <a:lnTo>
                    <a:pt x="224790" y="0"/>
                  </a:lnTo>
                  <a:lnTo>
                    <a:pt x="213309" y="0"/>
                  </a:lnTo>
                  <a:lnTo>
                    <a:pt x="213309" y="48488"/>
                  </a:lnTo>
                  <a:lnTo>
                    <a:pt x="204597" y="60490"/>
                  </a:lnTo>
                  <a:lnTo>
                    <a:pt x="205346" y="59436"/>
                  </a:lnTo>
                  <a:lnTo>
                    <a:pt x="213309" y="48488"/>
                  </a:lnTo>
                  <a:lnTo>
                    <a:pt x="213309" y="0"/>
                  </a:lnTo>
                  <a:lnTo>
                    <a:pt x="205486" y="0"/>
                  </a:lnTo>
                  <a:lnTo>
                    <a:pt x="204381" y="1104"/>
                  </a:lnTo>
                  <a:lnTo>
                    <a:pt x="204381" y="60833"/>
                  </a:lnTo>
                  <a:lnTo>
                    <a:pt x="204304" y="60960"/>
                  </a:lnTo>
                  <a:lnTo>
                    <a:pt x="204343" y="60833"/>
                  </a:lnTo>
                  <a:lnTo>
                    <a:pt x="204381" y="1104"/>
                  </a:lnTo>
                  <a:lnTo>
                    <a:pt x="197739" y="7747"/>
                  </a:lnTo>
                  <a:lnTo>
                    <a:pt x="197739" y="10541"/>
                  </a:lnTo>
                  <a:lnTo>
                    <a:pt x="196088" y="12192"/>
                  </a:lnTo>
                  <a:lnTo>
                    <a:pt x="194805" y="13754"/>
                  </a:lnTo>
                  <a:lnTo>
                    <a:pt x="194805" y="40132"/>
                  </a:lnTo>
                  <a:lnTo>
                    <a:pt x="194652" y="40767"/>
                  </a:lnTo>
                  <a:lnTo>
                    <a:pt x="190144" y="58826"/>
                  </a:lnTo>
                  <a:lnTo>
                    <a:pt x="190144" y="85852"/>
                  </a:lnTo>
                  <a:lnTo>
                    <a:pt x="183794" y="99352"/>
                  </a:lnTo>
                  <a:lnTo>
                    <a:pt x="177558" y="117602"/>
                  </a:lnTo>
                  <a:lnTo>
                    <a:pt x="183489" y="100203"/>
                  </a:lnTo>
                  <a:lnTo>
                    <a:pt x="183794" y="99352"/>
                  </a:lnTo>
                  <a:lnTo>
                    <a:pt x="184277" y="98298"/>
                  </a:lnTo>
                  <a:lnTo>
                    <a:pt x="190144" y="85852"/>
                  </a:lnTo>
                  <a:lnTo>
                    <a:pt x="190144" y="58826"/>
                  </a:lnTo>
                  <a:lnTo>
                    <a:pt x="189484" y="61468"/>
                  </a:lnTo>
                  <a:lnTo>
                    <a:pt x="194805" y="40132"/>
                  </a:lnTo>
                  <a:lnTo>
                    <a:pt x="194805" y="13754"/>
                  </a:lnTo>
                  <a:lnTo>
                    <a:pt x="187071" y="23114"/>
                  </a:lnTo>
                  <a:lnTo>
                    <a:pt x="182714" y="29006"/>
                  </a:lnTo>
                  <a:lnTo>
                    <a:pt x="182714" y="86360"/>
                  </a:lnTo>
                  <a:lnTo>
                    <a:pt x="182638" y="86614"/>
                  </a:lnTo>
                  <a:lnTo>
                    <a:pt x="182626" y="86360"/>
                  </a:lnTo>
                  <a:lnTo>
                    <a:pt x="182714" y="29006"/>
                  </a:lnTo>
                  <a:lnTo>
                    <a:pt x="175133" y="39243"/>
                  </a:lnTo>
                  <a:lnTo>
                    <a:pt x="174244" y="40513"/>
                  </a:lnTo>
                  <a:lnTo>
                    <a:pt x="170726" y="46304"/>
                  </a:lnTo>
                  <a:lnTo>
                    <a:pt x="170726" y="192189"/>
                  </a:lnTo>
                  <a:lnTo>
                    <a:pt x="169672" y="193929"/>
                  </a:lnTo>
                  <a:lnTo>
                    <a:pt x="170726" y="192189"/>
                  </a:lnTo>
                  <a:lnTo>
                    <a:pt x="170726" y="46304"/>
                  </a:lnTo>
                  <a:lnTo>
                    <a:pt x="150495" y="84582"/>
                  </a:lnTo>
                  <a:lnTo>
                    <a:pt x="137922" y="133350"/>
                  </a:lnTo>
                  <a:lnTo>
                    <a:pt x="137896" y="138938"/>
                  </a:lnTo>
                  <a:lnTo>
                    <a:pt x="139446" y="155448"/>
                  </a:lnTo>
                  <a:lnTo>
                    <a:pt x="140246" y="158483"/>
                  </a:lnTo>
                  <a:lnTo>
                    <a:pt x="140741" y="160947"/>
                  </a:lnTo>
                  <a:lnTo>
                    <a:pt x="141008" y="161353"/>
                  </a:lnTo>
                  <a:lnTo>
                    <a:pt x="141097" y="161671"/>
                  </a:lnTo>
                  <a:lnTo>
                    <a:pt x="147980" y="176250"/>
                  </a:lnTo>
                  <a:lnTo>
                    <a:pt x="119570" y="206667"/>
                  </a:lnTo>
                  <a:lnTo>
                    <a:pt x="96037" y="211810"/>
                  </a:lnTo>
                  <a:lnTo>
                    <a:pt x="91681" y="211582"/>
                  </a:lnTo>
                  <a:lnTo>
                    <a:pt x="89674" y="211480"/>
                  </a:lnTo>
                  <a:lnTo>
                    <a:pt x="89535" y="211455"/>
                  </a:lnTo>
                  <a:lnTo>
                    <a:pt x="85966" y="210947"/>
                  </a:lnTo>
                  <a:lnTo>
                    <a:pt x="85090" y="210820"/>
                  </a:lnTo>
                  <a:lnTo>
                    <a:pt x="85598" y="210947"/>
                  </a:lnTo>
                  <a:lnTo>
                    <a:pt x="80899" y="210058"/>
                  </a:lnTo>
                  <a:lnTo>
                    <a:pt x="80645" y="210058"/>
                  </a:lnTo>
                  <a:lnTo>
                    <a:pt x="77597" y="209677"/>
                  </a:lnTo>
                  <a:lnTo>
                    <a:pt x="77089" y="209550"/>
                  </a:lnTo>
                  <a:lnTo>
                    <a:pt x="75311" y="209296"/>
                  </a:lnTo>
                  <a:lnTo>
                    <a:pt x="74803" y="209296"/>
                  </a:lnTo>
                  <a:lnTo>
                    <a:pt x="73406" y="209169"/>
                  </a:lnTo>
                  <a:lnTo>
                    <a:pt x="72644" y="209169"/>
                  </a:lnTo>
                  <a:lnTo>
                    <a:pt x="71247" y="209042"/>
                  </a:lnTo>
                  <a:lnTo>
                    <a:pt x="70485" y="209042"/>
                  </a:lnTo>
                  <a:lnTo>
                    <a:pt x="68707" y="209169"/>
                  </a:lnTo>
                  <a:lnTo>
                    <a:pt x="67310" y="209169"/>
                  </a:lnTo>
                  <a:lnTo>
                    <a:pt x="45999" y="215506"/>
                  </a:lnTo>
                  <a:lnTo>
                    <a:pt x="42722" y="216446"/>
                  </a:lnTo>
                  <a:lnTo>
                    <a:pt x="47625" y="211455"/>
                  </a:lnTo>
                  <a:lnTo>
                    <a:pt x="47625" y="202819"/>
                  </a:lnTo>
                  <a:lnTo>
                    <a:pt x="47625" y="194056"/>
                  </a:lnTo>
                  <a:lnTo>
                    <a:pt x="40640" y="187071"/>
                  </a:lnTo>
                  <a:lnTo>
                    <a:pt x="40436" y="187071"/>
                  </a:lnTo>
                  <a:lnTo>
                    <a:pt x="40436" y="218567"/>
                  </a:lnTo>
                  <a:lnTo>
                    <a:pt x="36195" y="225120"/>
                  </a:lnTo>
                  <a:lnTo>
                    <a:pt x="40424" y="218567"/>
                  </a:lnTo>
                  <a:lnTo>
                    <a:pt x="40436" y="187071"/>
                  </a:lnTo>
                  <a:lnTo>
                    <a:pt x="23241" y="187071"/>
                  </a:lnTo>
                  <a:lnTo>
                    <a:pt x="16129" y="194056"/>
                  </a:lnTo>
                  <a:lnTo>
                    <a:pt x="16129" y="197967"/>
                  </a:lnTo>
                  <a:lnTo>
                    <a:pt x="8928" y="208661"/>
                  </a:lnTo>
                  <a:lnTo>
                    <a:pt x="8636" y="208661"/>
                  </a:lnTo>
                  <a:lnTo>
                    <a:pt x="1524" y="215900"/>
                  </a:lnTo>
                  <a:lnTo>
                    <a:pt x="1524" y="217932"/>
                  </a:lnTo>
                  <a:lnTo>
                    <a:pt x="1270" y="218186"/>
                  </a:lnTo>
                  <a:lnTo>
                    <a:pt x="1270" y="221107"/>
                  </a:lnTo>
                  <a:lnTo>
                    <a:pt x="0" y="222377"/>
                  </a:lnTo>
                  <a:lnTo>
                    <a:pt x="0" y="240157"/>
                  </a:lnTo>
                  <a:lnTo>
                    <a:pt x="7239" y="247269"/>
                  </a:lnTo>
                  <a:lnTo>
                    <a:pt x="10668" y="247269"/>
                  </a:lnTo>
                  <a:lnTo>
                    <a:pt x="11176" y="247777"/>
                  </a:lnTo>
                  <a:lnTo>
                    <a:pt x="19532" y="247777"/>
                  </a:lnTo>
                  <a:lnTo>
                    <a:pt x="26289" y="248539"/>
                  </a:lnTo>
                  <a:lnTo>
                    <a:pt x="34290" y="248793"/>
                  </a:lnTo>
                  <a:lnTo>
                    <a:pt x="63881" y="240919"/>
                  </a:lnTo>
                  <a:lnTo>
                    <a:pt x="63119" y="241300"/>
                  </a:lnTo>
                  <a:lnTo>
                    <a:pt x="69545" y="239141"/>
                  </a:lnTo>
                  <a:lnTo>
                    <a:pt x="68326" y="239268"/>
                  </a:lnTo>
                  <a:lnTo>
                    <a:pt x="69519" y="239141"/>
                  </a:lnTo>
                  <a:lnTo>
                    <a:pt x="69659" y="239128"/>
                  </a:lnTo>
                  <a:lnTo>
                    <a:pt x="70764" y="239052"/>
                  </a:lnTo>
                  <a:lnTo>
                    <a:pt x="71882" y="239141"/>
                  </a:lnTo>
                  <a:lnTo>
                    <a:pt x="72136" y="239141"/>
                  </a:lnTo>
                  <a:lnTo>
                    <a:pt x="74041" y="239268"/>
                  </a:lnTo>
                  <a:lnTo>
                    <a:pt x="73406" y="239268"/>
                  </a:lnTo>
                  <a:lnTo>
                    <a:pt x="76454" y="239649"/>
                  </a:lnTo>
                  <a:lnTo>
                    <a:pt x="76073" y="239649"/>
                  </a:lnTo>
                  <a:lnTo>
                    <a:pt x="81788" y="240411"/>
                  </a:lnTo>
                  <a:lnTo>
                    <a:pt x="87122" y="240919"/>
                  </a:lnTo>
                  <a:lnTo>
                    <a:pt x="88773" y="241046"/>
                  </a:lnTo>
                  <a:lnTo>
                    <a:pt x="96012" y="240792"/>
                  </a:lnTo>
                  <a:lnTo>
                    <a:pt x="97536" y="240665"/>
                  </a:lnTo>
                  <a:lnTo>
                    <a:pt x="105283" y="239776"/>
                  </a:lnTo>
                  <a:lnTo>
                    <a:pt x="106807" y="239522"/>
                  </a:lnTo>
                  <a:lnTo>
                    <a:pt x="108839" y="239014"/>
                  </a:lnTo>
                  <a:lnTo>
                    <a:pt x="117475" y="236855"/>
                  </a:lnTo>
                  <a:lnTo>
                    <a:pt x="119507" y="236220"/>
                  </a:lnTo>
                  <a:lnTo>
                    <a:pt x="119811" y="236093"/>
                  </a:lnTo>
                  <a:lnTo>
                    <a:pt x="130683" y="231648"/>
                  </a:lnTo>
                  <a:lnTo>
                    <a:pt x="152844" y="215265"/>
                  </a:lnTo>
                  <a:lnTo>
                    <a:pt x="156311" y="211836"/>
                  </a:lnTo>
                  <a:lnTo>
                    <a:pt x="156578" y="211582"/>
                  </a:lnTo>
                  <a:lnTo>
                    <a:pt x="157581" y="210566"/>
                  </a:lnTo>
                  <a:lnTo>
                    <a:pt x="158242" y="209804"/>
                  </a:lnTo>
                  <a:lnTo>
                    <a:pt x="159131" y="208788"/>
                  </a:lnTo>
                  <a:lnTo>
                    <a:pt x="160020" y="207518"/>
                  </a:lnTo>
                  <a:lnTo>
                    <a:pt x="160921" y="206248"/>
                  </a:lnTo>
                  <a:lnTo>
                    <a:pt x="164084" y="201803"/>
                  </a:lnTo>
                  <a:lnTo>
                    <a:pt x="165341" y="200025"/>
                  </a:lnTo>
                  <a:lnTo>
                    <a:pt x="166865" y="197878"/>
                  </a:lnTo>
                  <a:lnTo>
                    <a:pt x="168402" y="199136"/>
                  </a:lnTo>
                  <a:lnTo>
                    <a:pt x="183515" y="209169"/>
                  </a:lnTo>
                  <a:lnTo>
                    <a:pt x="219202" y="220726"/>
                  </a:lnTo>
                  <a:lnTo>
                    <a:pt x="229997" y="220726"/>
                  </a:lnTo>
                  <a:lnTo>
                    <a:pt x="232930" y="220370"/>
                  </a:lnTo>
                  <a:lnTo>
                    <a:pt x="233553" y="220980"/>
                  </a:lnTo>
                  <a:lnTo>
                    <a:pt x="248920" y="220980"/>
                  </a:lnTo>
                  <a:lnTo>
                    <a:pt x="255143" y="214757"/>
                  </a:lnTo>
                  <a:lnTo>
                    <a:pt x="255143" y="213868"/>
                  </a:lnTo>
                  <a:lnTo>
                    <a:pt x="258521" y="210489"/>
                  </a:lnTo>
                  <a:lnTo>
                    <a:pt x="260985" y="208661"/>
                  </a:lnTo>
                  <a:lnTo>
                    <a:pt x="263956" y="205740"/>
                  </a:lnTo>
                  <a:lnTo>
                    <a:pt x="267970" y="201803"/>
                  </a:lnTo>
                  <a:lnTo>
                    <a:pt x="271018" y="197866"/>
                  </a:lnTo>
                  <a:lnTo>
                    <a:pt x="274447" y="191770"/>
                  </a:lnTo>
                  <a:lnTo>
                    <a:pt x="274675" y="191262"/>
                  </a:lnTo>
                  <a:lnTo>
                    <a:pt x="275120" y="190334"/>
                  </a:lnTo>
                  <a:lnTo>
                    <a:pt x="279781" y="185674"/>
                  </a:lnTo>
                  <a:lnTo>
                    <a:pt x="279781" y="175768"/>
                  </a:lnTo>
                  <a:lnTo>
                    <a:pt x="279781" y="165989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788022" y="712343"/>
            <a:ext cx="435609" cy="266700"/>
            <a:chOff x="6788022" y="712343"/>
            <a:chExt cx="435609" cy="266700"/>
          </a:xfrm>
        </p:grpSpPr>
        <p:sp>
          <p:nvSpPr>
            <p:cNvPr id="32" name="object 32"/>
            <p:cNvSpPr/>
            <p:nvPr/>
          </p:nvSpPr>
          <p:spPr>
            <a:xfrm>
              <a:off x="6788023" y="712342"/>
              <a:ext cx="364490" cy="266700"/>
            </a:xfrm>
            <a:custGeom>
              <a:avLst/>
              <a:gdLst/>
              <a:ahLst/>
              <a:cxnLst/>
              <a:rect l="l" t="t" r="r" b="b"/>
              <a:pathLst>
                <a:path w="364490" h="266700">
                  <a:moveTo>
                    <a:pt x="324015" y="132702"/>
                  </a:moveTo>
                  <a:lnTo>
                    <a:pt x="323977" y="132969"/>
                  </a:lnTo>
                  <a:lnTo>
                    <a:pt x="324015" y="132702"/>
                  </a:lnTo>
                  <a:close/>
                </a:path>
                <a:path w="364490" h="266700">
                  <a:moveTo>
                    <a:pt x="364363" y="18542"/>
                  </a:moveTo>
                  <a:lnTo>
                    <a:pt x="362902" y="11315"/>
                  </a:lnTo>
                  <a:lnTo>
                    <a:pt x="358940" y="5422"/>
                  </a:lnTo>
                  <a:lnTo>
                    <a:pt x="353047" y="1460"/>
                  </a:lnTo>
                  <a:lnTo>
                    <a:pt x="345821" y="0"/>
                  </a:lnTo>
                  <a:lnTo>
                    <a:pt x="338632" y="1460"/>
                  </a:lnTo>
                  <a:lnTo>
                    <a:pt x="332740" y="5422"/>
                  </a:lnTo>
                  <a:lnTo>
                    <a:pt x="328739" y="11315"/>
                  </a:lnTo>
                  <a:lnTo>
                    <a:pt x="328409" y="12941"/>
                  </a:lnTo>
                  <a:lnTo>
                    <a:pt x="327456" y="15151"/>
                  </a:lnTo>
                  <a:lnTo>
                    <a:pt x="326263" y="17399"/>
                  </a:lnTo>
                  <a:lnTo>
                    <a:pt x="326771" y="16129"/>
                  </a:lnTo>
                  <a:lnTo>
                    <a:pt x="326174" y="17399"/>
                  </a:lnTo>
                  <a:lnTo>
                    <a:pt x="322072" y="26289"/>
                  </a:lnTo>
                  <a:lnTo>
                    <a:pt x="322199" y="25019"/>
                  </a:lnTo>
                  <a:lnTo>
                    <a:pt x="315849" y="38989"/>
                  </a:lnTo>
                  <a:lnTo>
                    <a:pt x="308102" y="55499"/>
                  </a:lnTo>
                  <a:lnTo>
                    <a:pt x="307975" y="55499"/>
                  </a:lnTo>
                  <a:lnTo>
                    <a:pt x="299974" y="74549"/>
                  </a:lnTo>
                  <a:lnTo>
                    <a:pt x="293624" y="91059"/>
                  </a:lnTo>
                  <a:lnTo>
                    <a:pt x="293116" y="93599"/>
                  </a:lnTo>
                  <a:lnTo>
                    <a:pt x="289687" y="106337"/>
                  </a:lnTo>
                  <a:lnTo>
                    <a:pt x="281813" y="124079"/>
                  </a:lnTo>
                  <a:lnTo>
                    <a:pt x="282194" y="124079"/>
                  </a:lnTo>
                  <a:lnTo>
                    <a:pt x="273100" y="142748"/>
                  </a:lnTo>
                  <a:lnTo>
                    <a:pt x="272859" y="143129"/>
                  </a:lnTo>
                  <a:lnTo>
                    <a:pt x="263779" y="157099"/>
                  </a:lnTo>
                  <a:lnTo>
                    <a:pt x="265176" y="155829"/>
                  </a:lnTo>
                  <a:lnTo>
                    <a:pt x="255270" y="167259"/>
                  </a:lnTo>
                  <a:lnTo>
                    <a:pt x="257175" y="165989"/>
                  </a:lnTo>
                  <a:lnTo>
                    <a:pt x="247370" y="174459"/>
                  </a:lnTo>
                  <a:lnTo>
                    <a:pt x="240157" y="178104"/>
                  </a:lnTo>
                  <a:lnTo>
                    <a:pt x="230378" y="181229"/>
                  </a:lnTo>
                  <a:lnTo>
                    <a:pt x="228981" y="181229"/>
                  </a:lnTo>
                  <a:lnTo>
                    <a:pt x="220980" y="179959"/>
                  </a:lnTo>
                  <a:lnTo>
                    <a:pt x="222123" y="181229"/>
                  </a:lnTo>
                  <a:lnTo>
                    <a:pt x="215138" y="179959"/>
                  </a:lnTo>
                  <a:lnTo>
                    <a:pt x="214757" y="178689"/>
                  </a:lnTo>
                  <a:lnTo>
                    <a:pt x="208280" y="178689"/>
                  </a:lnTo>
                  <a:lnTo>
                    <a:pt x="202057" y="177419"/>
                  </a:lnTo>
                  <a:lnTo>
                    <a:pt x="202057" y="210439"/>
                  </a:lnTo>
                  <a:lnTo>
                    <a:pt x="200825" y="210870"/>
                  </a:lnTo>
                  <a:lnTo>
                    <a:pt x="201422" y="210439"/>
                  </a:lnTo>
                  <a:lnTo>
                    <a:pt x="202057" y="210439"/>
                  </a:lnTo>
                  <a:lnTo>
                    <a:pt x="202057" y="177419"/>
                  </a:lnTo>
                  <a:lnTo>
                    <a:pt x="191897" y="177419"/>
                  </a:lnTo>
                  <a:lnTo>
                    <a:pt x="190246" y="178689"/>
                  </a:lnTo>
                  <a:lnTo>
                    <a:pt x="185674" y="181229"/>
                  </a:lnTo>
                  <a:lnTo>
                    <a:pt x="182118" y="182499"/>
                  </a:lnTo>
                  <a:lnTo>
                    <a:pt x="182499" y="182499"/>
                  </a:lnTo>
                  <a:lnTo>
                    <a:pt x="177419" y="185039"/>
                  </a:lnTo>
                  <a:lnTo>
                    <a:pt x="181102" y="183769"/>
                  </a:lnTo>
                  <a:lnTo>
                    <a:pt x="174244" y="186309"/>
                  </a:lnTo>
                  <a:lnTo>
                    <a:pt x="176149" y="185039"/>
                  </a:lnTo>
                  <a:lnTo>
                    <a:pt x="168275" y="186309"/>
                  </a:lnTo>
                  <a:lnTo>
                    <a:pt x="167005" y="186309"/>
                  </a:lnTo>
                  <a:lnTo>
                    <a:pt x="162928" y="185648"/>
                  </a:lnTo>
                  <a:lnTo>
                    <a:pt x="159004" y="181660"/>
                  </a:lnTo>
                  <a:lnTo>
                    <a:pt x="159004" y="180086"/>
                  </a:lnTo>
                  <a:lnTo>
                    <a:pt x="156425" y="177520"/>
                  </a:lnTo>
                  <a:lnTo>
                    <a:pt x="156044" y="172339"/>
                  </a:lnTo>
                  <a:lnTo>
                    <a:pt x="156032" y="171919"/>
                  </a:lnTo>
                  <a:lnTo>
                    <a:pt x="156083" y="172339"/>
                  </a:lnTo>
                  <a:lnTo>
                    <a:pt x="156032" y="171069"/>
                  </a:lnTo>
                  <a:lnTo>
                    <a:pt x="155841" y="165989"/>
                  </a:lnTo>
                  <a:lnTo>
                    <a:pt x="155740" y="163449"/>
                  </a:lnTo>
                  <a:lnTo>
                    <a:pt x="155702" y="162179"/>
                  </a:lnTo>
                  <a:lnTo>
                    <a:pt x="155448" y="159639"/>
                  </a:lnTo>
                  <a:lnTo>
                    <a:pt x="154571" y="154559"/>
                  </a:lnTo>
                  <a:lnTo>
                    <a:pt x="153924" y="150749"/>
                  </a:lnTo>
                  <a:lnTo>
                    <a:pt x="152781" y="146939"/>
                  </a:lnTo>
                  <a:lnTo>
                    <a:pt x="151003" y="143383"/>
                  </a:lnTo>
                  <a:lnTo>
                    <a:pt x="151003" y="137160"/>
                  </a:lnTo>
                  <a:lnTo>
                    <a:pt x="143256" y="129413"/>
                  </a:lnTo>
                  <a:lnTo>
                    <a:pt x="142367" y="129413"/>
                  </a:lnTo>
                  <a:lnTo>
                    <a:pt x="139954" y="127000"/>
                  </a:lnTo>
                  <a:lnTo>
                    <a:pt x="121983" y="127000"/>
                  </a:lnTo>
                  <a:lnTo>
                    <a:pt x="120269" y="126619"/>
                  </a:lnTo>
                  <a:lnTo>
                    <a:pt x="106045" y="130429"/>
                  </a:lnTo>
                  <a:lnTo>
                    <a:pt x="95504" y="135509"/>
                  </a:lnTo>
                  <a:lnTo>
                    <a:pt x="92710" y="136779"/>
                  </a:lnTo>
                  <a:lnTo>
                    <a:pt x="80391" y="145669"/>
                  </a:lnTo>
                  <a:lnTo>
                    <a:pt x="71374" y="154368"/>
                  </a:lnTo>
                  <a:lnTo>
                    <a:pt x="71374" y="211709"/>
                  </a:lnTo>
                  <a:lnTo>
                    <a:pt x="62611" y="211709"/>
                  </a:lnTo>
                  <a:lnTo>
                    <a:pt x="62357" y="211709"/>
                  </a:lnTo>
                  <a:lnTo>
                    <a:pt x="62699" y="211264"/>
                  </a:lnTo>
                  <a:lnTo>
                    <a:pt x="63500" y="207899"/>
                  </a:lnTo>
                  <a:lnTo>
                    <a:pt x="62712" y="211239"/>
                  </a:lnTo>
                  <a:lnTo>
                    <a:pt x="70916" y="211264"/>
                  </a:lnTo>
                  <a:lnTo>
                    <a:pt x="71374" y="211709"/>
                  </a:lnTo>
                  <a:lnTo>
                    <a:pt x="71374" y="154368"/>
                  </a:lnTo>
                  <a:lnTo>
                    <a:pt x="69850" y="155829"/>
                  </a:lnTo>
                  <a:lnTo>
                    <a:pt x="65824" y="159854"/>
                  </a:lnTo>
                  <a:lnTo>
                    <a:pt x="65824" y="207137"/>
                  </a:lnTo>
                  <a:lnTo>
                    <a:pt x="65659" y="207352"/>
                  </a:lnTo>
                  <a:lnTo>
                    <a:pt x="65747" y="207137"/>
                  </a:lnTo>
                  <a:lnTo>
                    <a:pt x="65824" y="159854"/>
                  </a:lnTo>
                  <a:lnTo>
                    <a:pt x="63233" y="162445"/>
                  </a:lnTo>
                  <a:lnTo>
                    <a:pt x="63233" y="208559"/>
                  </a:lnTo>
                  <a:lnTo>
                    <a:pt x="63017" y="209169"/>
                  </a:lnTo>
                  <a:lnTo>
                    <a:pt x="63233" y="208559"/>
                  </a:lnTo>
                  <a:lnTo>
                    <a:pt x="63233" y="162445"/>
                  </a:lnTo>
                  <a:lnTo>
                    <a:pt x="61810" y="163868"/>
                  </a:lnTo>
                  <a:lnTo>
                    <a:pt x="61810" y="212445"/>
                  </a:lnTo>
                  <a:lnTo>
                    <a:pt x="60998" y="214617"/>
                  </a:lnTo>
                  <a:lnTo>
                    <a:pt x="54991" y="221869"/>
                  </a:lnTo>
                  <a:lnTo>
                    <a:pt x="56896" y="219329"/>
                  </a:lnTo>
                  <a:lnTo>
                    <a:pt x="56261" y="219900"/>
                  </a:lnTo>
                  <a:lnTo>
                    <a:pt x="61810" y="212445"/>
                  </a:lnTo>
                  <a:lnTo>
                    <a:pt x="61810" y="163868"/>
                  </a:lnTo>
                  <a:lnTo>
                    <a:pt x="58420" y="167259"/>
                  </a:lnTo>
                  <a:lnTo>
                    <a:pt x="57785" y="168529"/>
                  </a:lnTo>
                  <a:lnTo>
                    <a:pt x="49466" y="178638"/>
                  </a:lnTo>
                  <a:lnTo>
                    <a:pt x="48641" y="178574"/>
                  </a:lnTo>
                  <a:lnTo>
                    <a:pt x="48641" y="179641"/>
                  </a:lnTo>
                  <a:lnTo>
                    <a:pt x="48387" y="179959"/>
                  </a:lnTo>
                  <a:lnTo>
                    <a:pt x="39370" y="192849"/>
                  </a:lnTo>
                  <a:lnTo>
                    <a:pt x="45707" y="183769"/>
                  </a:lnTo>
                  <a:lnTo>
                    <a:pt x="48387" y="179959"/>
                  </a:lnTo>
                  <a:lnTo>
                    <a:pt x="36741" y="179959"/>
                  </a:lnTo>
                  <a:lnTo>
                    <a:pt x="36436" y="179641"/>
                  </a:lnTo>
                  <a:lnTo>
                    <a:pt x="48641" y="179641"/>
                  </a:lnTo>
                  <a:lnTo>
                    <a:pt x="48641" y="178574"/>
                  </a:lnTo>
                  <a:lnTo>
                    <a:pt x="34925" y="177419"/>
                  </a:lnTo>
                  <a:lnTo>
                    <a:pt x="37465" y="178689"/>
                  </a:lnTo>
                  <a:lnTo>
                    <a:pt x="34950" y="178142"/>
                  </a:lnTo>
                  <a:lnTo>
                    <a:pt x="32575" y="175717"/>
                  </a:lnTo>
                  <a:lnTo>
                    <a:pt x="32588" y="174879"/>
                  </a:lnTo>
                  <a:lnTo>
                    <a:pt x="32613" y="172872"/>
                  </a:lnTo>
                  <a:lnTo>
                    <a:pt x="33045" y="171069"/>
                  </a:lnTo>
                  <a:lnTo>
                    <a:pt x="35191" y="162179"/>
                  </a:lnTo>
                  <a:lnTo>
                    <a:pt x="35394" y="161366"/>
                  </a:lnTo>
                  <a:lnTo>
                    <a:pt x="35814" y="159639"/>
                  </a:lnTo>
                  <a:lnTo>
                    <a:pt x="35394" y="161366"/>
                  </a:lnTo>
                  <a:lnTo>
                    <a:pt x="36118" y="159639"/>
                  </a:lnTo>
                  <a:lnTo>
                    <a:pt x="41490" y="146939"/>
                  </a:lnTo>
                  <a:lnTo>
                    <a:pt x="41783" y="146253"/>
                  </a:lnTo>
                  <a:lnTo>
                    <a:pt x="42113" y="145669"/>
                  </a:lnTo>
                  <a:lnTo>
                    <a:pt x="48615" y="134137"/>
                  </a:lnTo>
                  <a:lnTo>
                    <a:pt x="53340" y="129413"/>
                  </a:lnTo>
                  <a:lnTo>
                    <a:pt x="53340" y="126263"/>
                  </a:lnTo>
                  <a:lnTo>
                    <a:pt x="60210" y="115531"/>
                  </a:lnTo>
                  <a:lnTo>
                    <a:pt x="65405" y="110236"/>
                  </a:lnTo>
                  <a:lnTo>
                    <a:pt x="65405" y="107188"/>
                  </a:lnTo>
                  <a:lnTo>
                    <a:pt x="72123" y="98310"/>
                  </a:lnTo>
                  <a:lnTo>
                    <a:pt x="78867" y="91567"/>
                  </a:lnTo>
                  <a:lnTo>
                    <a:pt x="78867" y="89204"/>
                  </a:lnTo>
                  <a:lnTo>
                    <a:pt x="84848" y="81788"/>
                  </a:lnTo>
                  <a:lnTo>
                    <a:pt x="85217" y="81788"/>
                  </a:lnTo>
                  <a:lnTo>
                    <a:pt x="92075" y="74930"/>
                  </a:lnTo>
                  <a:lnTo>
                    <a:pt x="92075" y="72758"/>
                  </a:lnTo>
                  <a:lnTo>
                    <a:pt x="103822" y="58928"/>
                  </a:lnTo>
                  <a:lnTo>
                    <a:pt x="104775" y="58928"/>
                  </a:lnTo>
                  <a:lnTo>
                    <a:pt x="111506" y="52070"/>
                  </a:lnTo>
                  <a:lnTo>
                    <a:pt x="111506" y="43688"/>
                  </a:lnTo>
                  <a:lnTo>
                    <a:pt x="111506" y="35306"/>
                  </a:lnTo>
                  <a:lnTo>
                    <a:pt x="104775" y="28448"/>
                  </a:lnTo>
                  <a:lnTo>
                    <a:pt x="88011" y="28448"/>
                  </a:lnTo>
                  <a:lnTo>
                    <a:pt x="81153" y="35306"/>
                  </a:lnTo>
                  <a:lnTo>
                    <a:pt x="81153" y="38188"/>
                  </a:lnTo>
                  <a:lnTo>
                    <a:pt x="70065" y="51054"/>
                  </a:lnTo>
                  <a:lnTo>
                    <a:pt x="68326" y="51054"/>
                  </a:lnTo>
                  <a:lnTo>
                    <a:pt x="61468" y="57912"/>
                  </a:lnTo>
                  <a:lnTo>
                    <a:pt x="61468" y="62052"/>
                  </a:lnTo>
                  <a:lnTo>
                    <a:pt x="57023" y="67437"/>
                  </a:lnTo>
                  <a:lnTo>
                    <a:pt x="54737" y="67437"/>
                  </a:lnTo>
                  <a:lnTo>
                    <a:pt x="47752" y="74422"/>
                  </a:lnTo>
                  <a:lnTo>
                    <a:pt x="47752" y="78308"/>
                  </a:lnTo>
                  <a:lnTo>
                    <a:pt x="41973" y="85725"/>
                  </a:lnTo>
                  <a:lnTo>
                    <a:pt x="40894" y="85725"/>
                  </a:lnTo>
                  <a:lnTo>
                    <a:pt x="33782" y="92710"/>
                  </a:lnTo>
                  <a:lnTo>
                    <a:pt x="33782" y="97066"/>
                  </a:lnTo>
                  <a:lnTo>
                    <a:pt x="28981" y="104521"/>
                  </a:lnTo>
                  <a:lnTo>
                    <a:pt x="28448" y="104521"/>
                  </a:lnTo>
                  <a:lnTo>
                    <a:pt x="21336" y="111633"/>
                  </a:lnTo>
                  <a:lnTo>
                    <a:pt x="21336" y="117221"/>
                  </a:lnTo>
                  <a:lnTo>
                    <a:pt x="12954" y="131699"/>
                  </a:lnTo>
                  <a:lnTo>
                    <a:pt x="12446" y="132969"/>
                  </a:lnTo>
                  <a:lnTo>
                    <a:pt x="5207" y="149479"/>
                  </a:lnTo>
                  <a:lnTo>
                    <a:pt x="4445" y="152019"/>
                  </a:lnTo>
                  <a:lnTo>
                    <a:pt x="762" y="167259"/>
                  </a:lnTo>
                  <a:lnTo>
                    <a:pt x="254" y="171069"/>
                  </a:lnTo>
                  <a:lnTo>
                    <a:pt x="0" y="181229"/>
                  </a:lnTo>
                  <a:lnTo>
                    <a:pt x="635" y="185064"/>
                  </a:lnTo>
                  <a:lnTo>
                    <a:pt x="2032" y="190639"/>
                  </a:lnTo>
                  <a:lnTo>
                    <a:pt x="2032" y="196596"/>
                  </a:lnTo>
                  <a:lnTo>
                    <a:pt x="9271" y="203962"/>
                  </a:lnTo>
                  <a:lnTo>
                    <a:pt x="10795" y="203962"/>
                  </a:lnTo>
                  <a:lnTo>
                    <a:pt x="14478" y="207645"/>
                  </a:lnTo>
                  <a:lnTo>
                    <a:pt x="20828" y="207645"/>
                  </a:lnTo>
                  <a:lnTo>
                    <a:pt x="21590" y="207899"/>
                  </a:lnTo>
                  <a:lnTo>
                    <a:pt x="27495" y="208559"/>
                  </a:lnTo>
                  <a:lnTo>
                    <a:pt x="21463" y="216789"/>
                  </a:lnTo>
                  <a:lnTo>
                    <a:pt x="14732" y="228219"/>
                  </a:lnTo>
                  <a:lnTo>
                    <a:pt x="11772" y="235877"/>
                  </a:lnTo>
                  <a:lnTo>
                    <a:pt x="7620" y="240030"/>
                  </a:lnTo>
                  <a:lnTo>
                    <a:pt x="7620" y="259207"/>
                  </a:lnTo>
                  <a:lnTo>
                    <a:pt x="14478" y="266065"/>
                  </a:lnTo>
                  <a:lnTo>
                    <a:pt x="20853" y="266065"/>
                  </a:lnTo>
                  <a:lnTo>
                    <a:pt x="21082" y="266319"/>
                  </a:lnTo>
                  <a:lnTo>
                    <a:pt x="35560" y="266319"/>
                  </a:lnTo>
                  <a:lnTo>
                    <a:pt x="43688" y="263779"/>
                  </a:lnTo>
                  <a:lnTo>
                    <a:pt x="45847" y="262509"/>
                  </a:lnTo>
                  <a:lnTo>
                    <a:pt x="55118" y="257429"/>
                  </a:lnTo>
                  <a:lnTo>
                    <a:pt x="56896" y="257429"/>
                  </a:lnTo>
                  <a:lnTo>
                    <a:pt x="62750" y="253619"/>
                  </a:lnTo>
                  <a:lnTo>
                    <a:pt x="66675" y="251079"/>
                  </a:lnTo>
                  <a:lnTo>
                    <a:pt x="68326" y="249809"/>
                  </a:lnTo>
                  <a:lnTo>
                    <a:pt x="69697" y="248539"/>
                  </a:lnTo>
                  <a:lnTo>
                    <a:pt x="76581" y="242189"/>
                  </a:lnTo>
                  <a:lnTo>
                    <a:pt x="77457" y="240919"/>
                  </a:lnTo>
                  <a:lnTo>
                    <a:pt x="78359" y="239649"/>
                  </a:lnTo>
                  <a:lnTo>
                    <a:pt x="83439" y="233299"/>
                  </a:lnTo>
                  <a:lnTo>
                    <a:pt x="85471" y="230759"/>
                  </a:lnTo>
                  <a:lnTo>
                    <a:pt x="87630" y="226949"/>
                  </a:lnTo>
                  <a:lnTo>
                    <a:pt x="89154" y="223139"/>
                  </a:lnTo>
                  <a:lnTo>
                    <a:pt x="89662" y="221869"/>
                  </a:lnTo>
                  <a:lnTo>
                    <a:pt x="90678" y="219329"/>
                  </a:lnTo>
                  <a:lnTo>
                    <a:pt x="91567" y="216789"/>
                  </a:lnTo>
                  <a:lnTo>
                    <a:pt x="92011" y="212979"/>
                  </a:lnTo>
                  <a:lnTo>
                    <a:pt x="92151" y="211709"/>
                  </a:lnTo>
                  <a:lnTo>
                    <a:pt x="86741" y="211709"/>
                  </a:lnTo>
                  <a:lnTo>
                    <a:pt x="87185" y="211264"/>
                  </a:lnTo>
                  <a:lnTo>
                    <a:pt x="92202" y="211264"/>
                  </a:lnTo>
                  <a:lnTo>
                    <a:pt x="92303" y="210439"/>
                  </a:lnTo>
                  <a:lnTo>
                    <a:pt x="92583" y="207899"/>
                  </a:lnTo>
                  <a:lnTo>
                    <a:pt x="92671" y="205892"/>
                  </a:lnTo>
                  <a:lnTo>
                    <a:pt x="93091" y="205486"/>
                  </a:lnTo>
                  <a:lnTo>
                    <a:pt x="93091" y="197739"/>
                  </a:lnTo>
                  <a:lnTo>
                    <a:pt x="93091" y="189992"/>
                  </a:lnTo>
                  <a:lnTo>
                    <a:pt x="86741" y="183769"/>
                  </a:lnTo>
                  <a:lnTo>
                    <a:pt x="85267" y="183769"/>
                  </a:lnTo>
                  <a:lnTo>
                    <a:pt x="91059" y="177419"/>
                  </a:lnTo>
                  <a:lnTo>
                    <a:pt x="90043" y="178689"/>
                  </a:lnTo>
                  <a:lnTo>
                    <a:pt x="91389" y="177419"/>
                  </a:lnTo>
                  <a:lnTo>
                    <a:pt x="118364" y="160909"/>
                  </a:lnTo>
                  <a:lnTo>
                    <a:pt x="115697" y="162179"/>
                  </a:lnTo>
                  <a:lnTo>
                    <a:pt x="120396" y="161150"/>
                  </a:lnTo>
                  <a:lnTo>
                    <a:pt x="121412" y="160921"/>
                  </a:lnTo>
                  <a:lnTo>
                    <a:pt x="120396" y="161150"/>
                  </a:lnTo>
                  <a:lnTo>
                    <a:pt x="120929" y="164553"/>
                  </a:lnTo>
                  <a:lnTo>
                    <a:pt x="124079" y="193090"/>
                  </a:lnTo>
                  <a:lnTo>
                    <a:pt x="124079" y="199390"/>
                  </a:lnTo>
                  <a:lnTo>
                    <a:pt x="129032" y="204431"/>
                  </a:lnTo>
                  <a:lnTo>
                    <a:pt x="129032" y="205740"/>
                  </a:lnTo>
                  <a:lnTo>
                    <a:pt x="136779" y="213487"/>
                  </a:lnTo>
                  <a:lnTo>
                    <a:pt x="141071" y="213487"/>
                  </a:lnTo>
                  <a:lnTo>
                    <a:pt x="146685" y="216789"/>
                  </a:lnTo>
                  <a:lnTo>
                    <a:pt x="151511" y="218059"/>
                  </a:lnTo>
                  <a:lnTo>
                    <a:pt x="159385" y="220599"/>
                  </a:lnTo>
                  <a:lnTo>
                    <a:pt x="173736" y="220599"/>
                  </a:lnTo>
                  <a:lnTo>
                    <a:pt x="181610" y="219329"/>
                  </a:lnTo>
                  <a:lnTo>
                    <a:pt x="190246" y="216789"/>
                  </a:lnTo>
                  <a:lnTo>
                    <a:pt x="194056" y="214249"/>
                  </a:lnTo>
                  <a:lnTo>
                    <a:pt x="199136" y="211709"/>
                  </a:lnTo>
                  <a:lnTo>
                    <a:pt x="199644" y="211709"/>
                  </a:lnTo>
                  <a:lnTo>
                    <a:pt x="203454" y="211709"/>
                  </a:lnTo>
                  <a:lnTo>
                    <a:pt x="208915" y="212979"/>
                  </a:lnTo>
                  <a:lnTo>
                    <a:pt x="208534" y="212979"/>
                  </a:lnTo>
                  <a:lnTo>
                    <a:pt x="215519" y="214249"/>
                  </a:lnTo>
                  <a:lnTo>
                    <a:pt x="216662" y="214249"/>
                  </a:lnTo>
                  <a:lnTo>
                    <a:pt x="224536" y="215519"/>
                  </a:lnTo>
                  <a:lnTo>
                    <a:pt x="236982" y="215519"/>
                  </a:lnTo>
                  <a:lnTo>
                    <a:pt x="241681" y="214249"/>
                  </a:lnTo>
                  <a:lnTo>
                    <a:pt x="253619" y="209169"/>
                  </a:lnTo>
                  <a:lnTo>
                    <a:pt x="256921" y="207899"/>
                  </a:lnTo>
                  <a:lnTo>
                    <a:pt x="266954" y="201549"/>
                  </a:lnTo>
                  <a:lnTo>
                    <a:pt x="269240" y="200279"/>
                  </a:lnTo>
                  <a:lnTo>
                    <a:pt x="279527" y="191389"/>
                  </a:lnTo>
                  <a:lnTo>
                    <a:pt x="281432" y="190119"/>
                  </a:lnTo>
                  <a:lnTo>
                    <a:pt x="284391" y="186309"/>
                  </a:lnTo>
                  <a:lnTo>
                    <a:pt x="286385" y="183769"/>
                  </a:lnTo>
                  <a:lnTo>
                    <a:pt x="288366" y="181229"/>
                  </a:lnTo>
                  <a:lnTo>
                    <a:pt x="290347" y="178689"/>
                  </a:lnTo>
                  <a:lnTo>
                    <a:pt x="291338" y="177419"/>
                  </a:lnTo>
                  <a:lnTo>
                    <a:pt x="291947" y="176872"/>
                  </a:lnTo>
                  <a:lnTo>
                    <a:pt x="293497" y="179959"/>
                  </a:lnTo>
                  <a:lnTo>
                    <a:pt x="299847" y="187579"/>
                  </a:lnTo>
                  <a:lnTo>
                    <a:pt x="304673" y="192659"/>
                  </a:lnTo>
                  <a:lnTo>
                    <a:pt x="311023" y="196469"/>
                  </a:lnTo>
                  <a:lnTo>
                    <a:pt x="331978" y="179959"/>
                  </a:lnTo>
                  <a:lnTo>
                    <a:pt x="330200" y="173609"/>
                  </a:lnTo>
                  <a:lnTo>
                    <a:pt x="329311" y="171069"/>
                  </a:lnTo>
                  <a:lnTo>
                    <a:pt x="326263" y="163449"/>
                  </a:lnTo>
                  <a:lnTo>
                    <a:pt x="325450" y="161417"/>
                  </a:lnTo>
                  <a:lnTo>
                    <a:pt x="325310" y="160909"/>
                  </a:lnTo>
                  <a:lnTo>
                    <a:pt x="324256" y="157099"/>
                  </a:lnTo>
                  <a:lnTo>
                    <a:pt x="323723" y="155155"/>
                  </a:lnTo>
                  <a:lnTo>
                    <a:pt x="323596" y="153289"/>
                  </a:lnTo>
                  <a:lnTo>
                    <a:pt x="323113" y="145669"/>
                  </a:lnTo>
                  <a:lnTo>
                    <a:pt x="323049" y="144564"/>
                  </a:lnTo>
                  <a:lnTo>
                    <a:pt x="322961" y="145669"/>
                  </a:lnTo>
                  <a:lnTo>
                    <a:pt x="322961" y="143129"/>
                  </a:lnTo>
                  <a:lnTo>
                    <a:pt x="323049" y="144564"/>
                  </a:lnTo>
                  <a:lnTo>
                    <a:pt x="323164" y="143129"/>
                  </a:lnTo>
                  <a:lnTo>
                    <a:pt x="323888" y="134239"/>
                  </a:lnTo>
                  <a:lnTo>
                    <a:pt x="323977" y="132969"/>
                  </a:lnTo>
                  <a:lnTo>
                    <a:pt x="324104" y="131699"/>
                  </a:lnTo>
                  <a:lnTo>
                    <a:pt x="324015" y="132702"/>
                  </a:lnTo>
                  <a:lnTo>
                    <a:pt x="324180" y="131699"/>
                  </a:lnTo>
                  <a:lnTo>
                    <a:pt x="326517" y="117729"/>
                  </a:lnTo>
                  <a:lnTo>
                    <a:pt x="326136" y="120269"/>
                  </a:lnTo>
                  <a:lnTo>
                    <a:pt x="326809" y="117729"/>
                  </a:lnTo>
                  <a:lnTo>
                    <a:pt x="330238" y="105029"/>
                  </a:lnTo>
                  <a:lnTo>
                    <a:pt x="330581" y="103759"/>
                  </a:lnTo>
                  <a:lnTo>
                    <a:pt x="330073" y="105029"/>
                  </a:lnTo>
                  <a:lnTo>
                    <a:pt x="335965" y="88519"/>
                  </a:lnTo>
                  <a:lnTo>
                    <a:pt x="336308" y="87579"/>
                  </a:lnTo>
                  <a:lnTo>
                    <a:pt x="335915" y="88519"/>
                  </a:lnTo>
                  <a:lnTo>
                    <a:pt x="336423" y="87249"/>
                  </a:lnTo>
                  <a:lnTo>
                    <a:pt x="336308" y="87579"/>
                  </a:lnTo>
                  <a:lnTo>
                    <a:pt x="336435" y="87249"/>
                  </a:lnTo>
                  <a:lnTo>
                    <a:pt x="343281" y="70739"/>
                  </a:lnTo>
                  <a:lnTo>
                    <a:pt x="343154" y="72009"/>
                  </a:lnTo>
                  <a:lnTo>
                    <a:pt x="350647" y="55499"/>
                  </a:lnTo>
                  <a:lnTo>
                    <a:pt x="356870" y="41529"/>
                  </a:lnTo>
                  <a:lnTo>
                    <a:pt x="361315" y="31369"/>
                  </a:lnTo>
                  <a:lnTo>
                    <a:pt x="360807" y="31369"/>
                  </a:lnTo>
                  <a:lnTo>
                    <a:pt x="362204" y="27559"/>
                  </a:lnTo>
                  <a:lnTo>
                    <a:pt x="361848" y="27343"/>
                  </a:lnTo>
                  <a:lnTo>
                    <a:pt x="363474" y="25019"/>
                  </a:lnTo>
                  <a:lnTo>
                    <a:pt x="363067" y="24892"/>
                  </a:lnTo>
                  <a:lnTo>
                    <a:pt x="364363" y="18542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3706" y="809371"/>
              <a:ext cx="169515" cy="100202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1031798" y="1481454"/>
            <a:ext cx="308610" cy="241300"/>
          </a:xfrm>
          <a:custGeom>
            <a:avLst/>
            <a:gdLst/>
            <a:ahLst/>
            <a:cxnLst/>
            <a:rect l="l" t="t" r="r" b="b"/>
            <a:pathLst>
              <a:path w="308609" h="241300">
                <a:moveTo>
                  <a:pt x="53924" y="166674"/>
                </a:moveTo>
                <a:lnTo>
                  <a:pt x="53594" y="167119"/>
                </a:lnTo>
                <a:lnTo>
                  <a:pt x="53924" y="166674"/>
                </a:lnTo>
                <a:close/>
              </a:path>
              <a:path w="308609" h="241300">
                <a:moveTo>
                  <a:pt x="194754" y="153771"/>
                </a:moveTo>
                <a:lnTo>
                  <a:pt x="194703" y="154178"/>
                </a:lnTo>
                <a:lnTo>
                  <a:pt x="194754" y="153771"/>
                </a:lnTo>
                <a:close/>
              </a:path>
              <a:path w="308609" h="241300">
                <a:moveTo>
                  <a:pt x="288607" y="166738"/>
                </a:moveTo>
                <a:lnTo>
                  <a:pt x="288493" y="167259"/>
                </a:lnTo>
                <a:lnTo>
                  <a:pt x="288607" y="166738"/>
                </a:lnTo>
                <a:close/>
              </a:path>
              <a:path w="308609" h="241300">
                <a:moveTo>
                  <a:pt x="308432" y="111887"/>
                </a:moveTo>
                <a:lnTo>
                  <a:pt x="289839" y="100203"/>
                </a:lnTo>
                <a:lnTo>
                  <a:pt x="286207" y="97917"/>
                </a:lnTo>
                <a:lnTo>
                  <a:pt x="282638" y="103606"/>
                </a:lnTo>
                <a:lnTo>
                  <a:pt x="282270" y="103759"/>
                </a:lnTo>
                <a:lnTo>
                  <a:pt x="280365" y="106172"/>
                </a:lnTo>
                <a:lnTo>
                  <a:pt x="281000" y="104775"/>
                </a:lnTo>
                <a:lnTo>
                  <a:pt x="280250" y="106172"/>
                </a:lnTo>
                <a:lnTo>
                  <a:pt x="277825" y="110744"/>
                </a:lnTo>
                <a:lnTo>
                  <a:pt x="277647" y="111112"/>
                </a:lnTo>
                <a:lnTo>
                  <a:pt x="274510" y="115671"/>
                </a:lnTo>
                <a:lnTo>
                  <a:pt x="274027" y="116205"/>
                </a:lnTo>
                <a:lnTo>
                  <a:pt x="264502" y="127025"/>
                </a:lnTo>
                <a:lnTo>
                  <a:pt x="250317" y="139179"/>
                </a:lnTo>
                <a:lnTo>
                  <a:pt x="249936" y="139446"/>
                </a:lnTo>
                <a:lnTo>
                  <a:pt x="232918" y="151409"/>
                </a:lnTo>
                <a:lnTo>
                  <a:pt x="216027" y="160451"/>
                </a:lnTo>
                <a:lnTo>
                  <a:pt x="202171" y="165227"/>
                </a:lnTo>
                <a:lnTo>
                  <a:pt x="195516" y="165582"/>
                </a:lnTo>
                <a:lnTo>
                  <a:pt x="195516" y="164846"/>
                </a:lnTo>
                <a:lnTo>
                  <a:pt x="194157" y="163487"/>
                </a:lnTo>
                <a:lnTo>
                  <a:pt x="194233" y="162179"/>
                </a:lnTo>
                <a:lnTo>
                  <a:pt x="194589" y="156464"/>
                </a:lnTo>
                <a:lnTo>
                  <a:pt x="194703" y="154178"/>
                </a:lnTo>
                <a:lnTo>
                  <a:pt x="194792" y="153162"/>
                </a:lnTo>
                <a:lnTo>
                  <a:pt x="194754" y="153771"/>
                </a:lnTo>
                <a:lnTo>
                  <a:pt x="194830" y="153162"/>
                </a:lnTo>
                <a:lnTo>
                  <a:pt x="196570" y="139446"/>
                </a:lnTo>
                <a:lnTo>
                  <a:pt x="196608" y="138938"/>
                </a:lnTo>
                <a:lnTo>
                  <a:pt x="196684" y="138455"/>
                </a:lnTo>
                <a:lnTo>
                  <a:pt x="196723" y="138303"/>
                </a:lnTo>
                <a:lnTo>
                  <a:pt x="196799" y="137922"/>
                </a:lnTo>
                <a:lnTo>
                  <a:pt x="200342" y="120142"/>
                </a:lnTo>
                <a:lnTo>
                  <a:pt x="200329" y="120015"/>
                </a:lnTo>
                <a:lnTo>
                  <a:pt x="200456" y="119532"/>
                </a:lnTo>
                <a:lnTo>
                  <a:pt x="200482" y="119392"/>
                </a:lnTo>
                <a:lnTo>
                  <a:pt x="200558" y="119126"/>
                </a:lnTo>
                <a:lnTo>
                  <a:pt x="206032" y="98171"/>
                </a:lnTo>
                <a:lnTo>
                  <a:pt x="206108" y="97929"/>
                </a:lnTo>
                <a:lnTo>
                  <a:pt x="206222" y="97536"/>
                </a:lnTo>
                <a:lnTo>
                  <a:pt x="213309" y="74549"/>
                </a:lnTo>
                <a:lnTo>
                  <a:pt x="213118" y="75184"/>
                </a:lnTo>
                <a:lnTo>
                  <a:pt x="213334" y="74549"/>
                </a:lnTo>
                <a:lnTo>
                  <a:pt x="218351" y="60198"/>
                </a:lnTo>
                <a:lnTo>
                  <a:pt x="210286" y="76327"/>
                </a:lnTo>
                <a:lnTo>
                  <a:pt x="216687" y="63500"/>
                </a:lnTo>
                <a:lnTo>
                  <a:pt x="218351" y="60198"/>
                </a:lnTo>
                <a:lnTo>
                  <a:pt x="220637" y="55626"/>
                </a:lnTo>
                <a:lnTo>
                  <a:pt x="221183" y="54356"/>
                </a:lnTo>
                <a:lnTo>
                  <a:pt x="221907" y="52451"/>
                </a:lnTo>
                <a:lnTo>
                  <a:pt x="227711" y="37211"/>
                </a:lnTo>
                <a:lnTo>
                  <a:pt x="231330" y="24765"/>
                </a:lnTo>
                <a:lnTo>
                  <a:pt x="231406" y="24396"/>
                </a:lnTo>
                <a:lnTo>
                  <a:pt x="233095" y="22733"/>
                </a:lnTo>
                <a:lnTo>
                  <a:pt x="233095" y="14605"/>
                </a:lnTo>
                <a:lnTo>
                  <a:pt x="233095" y="6604"/>
                </a:lnTo>
                <a:lnTo>
                  <a:pt x="226542" y="0"/>
                </a:lnTo>
                <a:lnTo>
                  <a:pt x="210388" y="0"/>
                </a:lnTo>
                <a:lnTo>
                  <a:pt x="203847" y="6604"/>
                </a:lnTo>
                <a:lnTo>
                  <a:pt x="203847" y="12268"/>
                </a:lnTo>
                <a:lnTo>
                  <a:pt x="202958" y="14224"/>
                </a:lnTo>
                <a:lnTo>
                  <a:pt x="203403" y="12573"/>
                </a:lnTo>
                <a:lnTo>
                  <a:pt x="198869" y="24765"/>
                </a:lnTo>
                <a:lnTo>
                  <a:pt x="198996" y="24384"/>
                </a:lnTo>
                <a:lnTo>
                  <a:pt x="198843" y="24765"/>
                </a:lnTo>
                <a:lnTo>
                  <a:pt x="192303" y="42037"/>
                </a:lnTo>
                <a:lnTo>
                  <a:pt x="192239" y="42291"/>
                </a:lnTo>
                <a:lnTo>
                  <a:pt x="184023" y="65532"/>
                </a:lnTo>
                <a:lnTo>
                  <a:pt x="182359" y="70942"/>
                </a:lnTo>
                <a:lnTo>
                  <a:pt x="173482" y="85458"/>
                </a:lnTo>
                <a:lnTo>
                  <a:pt x="172986" y="86106"/>
                </a:lnTo>
                <a:lnTo>
                  <a:pt x="156451" y="107950"/>
                </a:lnTo>
                <a:lnTo>
                  <a:pt x="157162" y="107188"/>
                </a:lnTo>
                <a:lnTo>
                  <a:pt x="137490" y="128905"/>
                </a:lnTo>
                <a:lnTo>
                  <a:pt x="137896" y="128524"/>
                </a:lnTo>
                <a:lnTo>
                  <a:pt x="137147" y="129286"/>
                </a:lnTo>
                <a:lnTo>
                  <a:pt x="137490" y="128905"/>
                </a:lnTo>
                <a:lnTo>
                  <a:pt x="137083" y="129286"/>
                </a:lnTo>
                <a:lnTo>
                  <a:pt x="127685" y="138137"/>
                </a:lnTo>
                <a:lnTo>
                  <a:pt x="127685" y="134620"/>
                </a:lnTo>
                <a:lnTo>
                  <a:pt x="125183" y="132105"/>
                </a:lnTo>
                <a:lnTo>
                  <a:pt x="124383" y="129794"/>
                </a:lnTo>
                <a:lnTo>
                  <a:pt x="124015" y="128778"/>
                </a:lnTo>
                <a:lnTo>
                  <a:pt x="123266" y="128778"/>
                </a:lnTo>
                <a:lnTo>
                  <a:pt x="124002" y="128727"/>
                </a:lnTo>
                <a:lnTo>
                  <a:pt x="123266" y="126644"/>
                </a:lnTo>
                <a:lnTo>
                  <a:pt x="123266" y="121920"/>
                </a:lnTo>
                <a:lnTo>
                  <a:pt x="118960" y="117602"/>
                </a:lnTo>
                <a:lnTo>
                  <a:pt x="118960" y="113792"/>
                </a:lnTo>
                <a:lnTo>
                  <a:pt x="113372" y="108204"/>
                </a:lnTo>
                <a:lnTo>
                  <a:pt x="113182" y="108204"/>
                </a:lnTo>
                <a:lnTo>
                  <a:pt x="109029" y="104089"/>
                </a:lnTo>
                <a:lnTo>
                  <a:pt x="109029" y="165887"/>
                </a:lnTo>
                <a:lnTo>
                  <a:pt x="106807" y="156654"/>
                </a:lnTo>
                <a:lnTo>
                  <a:pt x="91490" y="169164"/>
                </a:lnTo>
                <a:lnTo>
                  <a:pt x="92062" y="168783"/>
                </a:lnTo>
                <a:lnTo>
                  <a:pt x="68072" y="186321"/>
                </a:lnTo>
                <a:lnTo>
                  <a:pt x="67868" y="186436"/>
                </a:lnTo>
                <a:lnTo>
                  <a:pt x="45440" y="200685"/>
                </a:lnTo>
                <a:lnTo>
                  <a:pt x="32156" y="206527"/>
                </a:lnTo>
                <a:lnTo>
                  <a:pt x="35242" y="199136"/>
                </a:lnTo>
                <a:lnTo>
                  <a:pt x="35471" y="198602"/>
                </a:lnTo>
                <a:lnTo>
                  <a:pt x="35788" y="197993"/>
                </a:lnTo>
                <a:lnTo>
                  <a:pt x="42951" y="184277"/>
                </a:lnTo>
                <a:lnTo>
                  <a:pt x="43002" y="184150"/>
                </a:lnTo>
                <a:lnTo>
                  <a:pt x="43167" y="183883"/>
                </a:lnTo>
                <a:lnTo>
                  <a:pt x="43624" y="183134"/>
                </a:lnTo>
                <a:lnTo>
                  <a:pt x="53555" y="167259"/>
                </a:lnTo>
                <a:lnTo>
                  <a:pt x="53594" y="167119"/>
                </a:lnTo>
                <a:lnTo>
                  <a:pt x="54114" y="166370"/>
                </a:lnTo>
                <a:lnTo>
                  <a:pt x="53924" y="166674"/>
                </a:lnTo>
                <a:lnTo>
                  <a:pt x="54140" y="166370"/>
                </a:lnTo>
                <a:lnTo>
                  <a:pt x="64909" y="151409"/>
                </a:lnTo>
                <a:lnTo>
                  <a:pt x="64960" y="151257"/>
                </a:lnTo>
                <a:lnTo>
                  <a:pt x="65443" y="150660"/>
                </a:lnTo>
                <a:lnTo>
                  <a:pt x="65582" y="150495"/>
                </a:lnTo>
                <a:lnTo>
                  <a:pt x="75285" y="138684"/>
                </a:lnTo>
                <a:lnTo>
                  <a:pt x="92798" y="127838"/>
                </a:lnTo>
                <a:lnTo>
                  <a:pt x="94361" y="129413"/>
                </a:lnTo>
                <a:lnTo>
                  <a:pt x="95885" y="129413"/>
                </a:lnTo>
                <a:lnTo>
                  <a:pt x="98958" y="132473"/>
                </a:lnTo>
                <a:lnTo>
                  <a:pt x="98958" y="135382"/>
                </a:lnTo>
                <a:lnTo>
                  <a:pt x="101498" y="137947"/>
                </a:lnTo>
                <a:lnTo>
                  <a:pt x="103492" y="143471"/>
                </a:lnTo>
                <a:lnTo>
                  <a:pt x="103492" y="147955"/>
                </a:lnTo>
                <a:lnTo>
                  <a:pt x="105117" y="149593"/>
                </a:lnTo>
                <a:lnTo>
                  <a:pt x="106807" y="156654"/>
                </a:lnTo>
                <a:lnTo>
                  <a:pt x="107022" y="156476"/>
                </a:lnTo>
                <a:lnTo>
                  <a:pt x="106934" y="157175"/>
                </a:lnTo>
                <a:lnTo>
                  <a:pt x="109029" y="165887"/>
                </a:lnTo>
                <a:lnTo>
                  <a:pt x="109029" y="104089"/>
                </a:lnTo>
                <a:lnTo>
                  <a:pt x="108572" y="103632"/>
                </a:lnTo>
                <a:lnTo>
                  <a:pt x="103225" y="103632"/>
                </a:lnTo>
                <a:lnTo>
                  <a:pt x="97269" y="101600"/>
                </a:lnTo>
                <a:lnTo>
                  <a:pt x="93421" y="101346"/>
                </a:lnTo>
                <a:lnTo>
                  <a:pt x="86156" y="100965"/>
                </a:lnTo>
                <a:lnTo>
                  <a:pt x="81940" y="101981"/>
                </a:lnTo>
                <a:lnTo>
                  <a:pt x="42748" y="133096"/>
                </a:lnTo>
                <a:lnTo>
                  <a:pt x="18618" y="168783"/>
                </a:lnTo>
                <a:lnTo>
                  <a:pt x="18618" y="210947"/>
                </a:lnTo>
                <a:lnTo>
                  <a:pt x="17754" y="211201"/>
                </a:lnTo>
                <a:lnTo>
                  <a:pt x="18465" y="210985"/>
                </a:lnTo>
                <a:lnTo>
                  <a:pt x="18618" y="210947"/>
                </a:lnTo>
                <a:lnTo>
                  <a:pt x="18618" y="168783"/>
                </a:lnTo>
                <a:lnTo>
                  <a:pt x="609" y="213487"/>
                </a:lnTo>
                <a:lnTo>
                  <a:pt x="254" y="218452"/>
                </a:lnTo>
                <a:lnTo>
                  <a:pt x="0" y="218694"/>
                </a:lnTo>
                <a:lnTo>
                  <a:pt x="0" y="234569"/>
                </a:lnTo>
                <a:lnTo>
                  <a:pt x="6426" y="241046"/>
                </a:lnTo>
                <a:lnTo>
                  <a:pt x="22275" y="241046"/>
                </a:lnTo>
                <a:lnTo>
                  <a:pt x="24269" y="239026"/>
                </a:lnTo>
                <a:lnTo>
                  <a:pt x="25311" y="238760"/>
                </a:lnTo>
                <a:lnTo>
                  <a:pt x="26073" y="238506"/>
                </a:lnTo>
                <a:lnTo>
                  <a:pt x="40982" y="233934"/>
                </a:lnTo>
                <a:lnTo>
                  <a:pt x="55702" y="227330"/>
                </a:lnTo>
                <a:lnTo>
                  <a:pt x="95504" y="200914"/>
                </a:lnTo>
                <a:lnTo>
                  <a:pt x="96672" y="200025"/>
                </a:lnTo>
                <a:lnTo>
                  <a:pt x="108648" y="190881"/>
                </a:lnTo>
                <a:lnTo>
                  <a:pt x="114414" y="185928"/>
                </a:lnTo>
                <a:lnTo>
                  <a:pt x="125222" y="176657"/>
                </a:lnTo>
                <a:lnTo>
                  <a:pt x="128028" y="176657"/>
                </a:lnTo>
                <a:lnTo>
                  <a:pt x="133515" y="171196"/>
                </a:lnTo>
                <a:lnTo>
                  <a:pt x="133515" y="169557"/>
                </a:lnTo>
                <a:lnTo>
                  <a:pt x="133959" y="169164"/>
                </a:lnTo>
                <a:lnTo>
                  <a:pt x="134340" y="168783"/>
                </a:lnTo>
                <a:lnTo>
                  <a:pt x="135915" y="167259"/>
                </a:lnTo>
                <a:lnTo>
                  <a:pt x="156794" y="146939"/>
                </a:lnTo>
                <a:lnTo>
                  <a:pt x="166179" y="136474"/>
                </a:lnTo>
                <a:lnTo>
                  <a:pt x="177495" y="123825"/>
                </a:lnTo>
                <a:lnTo>
                  <a:pt x="177406" y="123952"/>
                </a:lnTo>
                <a:lnTo>
                  <a:pt x="163842" y="161290"/>
                </a:lnTo>
                <a:lnTo>
                  <a:pt x="163728" y="164465"/>
                </a:lnTo>
                <a:lnTo>
                  <a:pt x="163855" y="166471"/>
                </a:lnTo>
                <a:lnTo>
                  <a:pt x="163982" y="167767"/>
                </a:lnTo>
                <a:lnTo>
                  <a:pt x="165176" y="174536"/>
                </a:lnTo>
                <a:lnTo>
                  <a:pt x="165176" y="181610"/>
                </a:lnTo>
                <a:lnTo>
                  <a:pt x="168351" y="184759"/>
                </a:lnTo>
                <a:lnTo>
                  <a:pt x="168351" y="185801"/>
                </a:lnTo>
                <a:lnTo>
                  <a:pt x="175120" y="192532"/>
                </a:lnTo>
                <a:lnTo>
                  <a:pt x="179374" y="192532"/>
                </a:lnTo>
                <a:lnTo>
                  <a:pt x="182676" y="195834"/>
                </a:lnTo>
                <a:lnTo>
                  <a:pt x="192163" y="195834"/>
                </a:lnTo>
                <a:lnTo>
                  <a:pt x="199263" y="195834"/>
                </a:lnTo>
                <a:lnTo>
                  <a:pt x="199872" y="195211"/>
                </a:lnTo>
                <a:lnTo>
                  <a:pt x="206336" y="194691"/>
                </a:lnTo>
                <a:lnTo>
                  <a:pt x="247726" y="175895"/>
                </a:lnTo>
                <a:lnTo>
                  <a:pt x="254990" y="170561"/>
                </a:lnTo>
                <a:lnTo>
                  <a:pt x="257632" y="168529"/>
                </a:lnTo>
                <a:lnTo>
                  <a:pt x="201917" y="168529"/>
                </a:lnTo>
                <a:lnTo>
                  <a:pt x="201155" y="167767"/>
                </a:lnTo>
                <a:lnTo>
                  <a:pt x="258648" y="167767"/>
                </a:lnTo>
                <a:lnTo>
                  <a:pt x="259295" y="167259"/>
                </a:lnTo>
                <a:lnTo>
                  <a:pt x="259816" y="166852"/>
                </a:lnTo>
                <a:lnTo>
                  <a:pt x="259816" y="165862"/>
                </a:lnTo>
                <a:lnTo>
                  <a:pt x="259803" y="165100"/>
                </a:lnTo>
                <a:lnTo>
                  <a:pt x="259842" y="163703"/>
                </a:lnTo>
                <a:lnTo>
                  <a:pt x="259842" y="166839"/>
                </a:lnTo>
                <a:lnTo>
                  <a:pt x="260045" y="166687"/>
                </a:lnTo>
                <a:lnTo>
                  <a:pt x="259930" y="170561"/>
                </a:lnTo>
                <a:lnTo>
                  <a:pt x="260045" y="175514"/>
                </a:lnTo>
                <a:lnTo>
                  <a:pt x="260045" y="182880"/>
                </a:lnTo>
                <a:lnTo>
                  <a:pt x="266268" y="189103"/>
                </a:lnTo>
                <a:lnTo>
                  <a:pt x="266395" y="189103"/>
                </a:lnTo>
                <a:lnTo>
                  <a:pt x="269189" y="191897"/>
                </a:lnTo>
                <a:lnTo>
                  <a:pt x="282905" y="191897"/>
                </a:lnTo>
                <a:lnTo>
                  <a:pt x="283146" y="191643"/>
                </a:lnTo>
                <a:lnTo>
                  <a:pt x="285064" y="191643"/>
                </a:lnTo>
                <a:lnTo>
                  <a:pt x="287096" y="189611"/>
                </a:lnTo>
                <a:lnTo>
                  <a:pt x="287096" y="187604"/>
                </a:lnTo>
                <a:lnTo>
                  <a:pt x="288366" y="186309"/>
                </a:lnTo>
                <a:lnTo>
                  <a:pt x="288366" y="179578"/>
                </a:lnTo>
                <a:lnTo>
                  <a:pt x="288366" y="172720"/>
                </a:lnTo>
                <a:lnTo>
                  <a:pt x="288074" y="172440"/>
                </a:lnTo>
                <a:lnTo>
                  <a:pt x="288442" y="168529"/>
                </a:lnTo>
                <a:lnTo>
                  <a:pt x="288493" y="167259"/>
                </a:lnTo>
                <a:lnTo>
                  <a:pt x="288607" y="166674"/>
                </a:lnTo>
                <a:lnTo>
                  <a:pt x="288937" y="165227"/>
                </a:lnTo>
                <a:lnTo>
                  <a:pt x="290588" y="157861"/>
                </a:lnTo>
                <a:lnTo>
                  <a:pt x="290741" y="157175"/>
                </a:lnTo>
                <a:lnTo>
                  <a:pt x="290969" y="156464"/>
                </a:lnTo>
                <a:lnTo>
                  <a:pt x="294005" y="147066"/>
                </a:lnTo>
                <a:lnTo>
                  <a:pt x="294182" y="146519"/>
                </a:lnTo>
                <a:lnTo>
                  <a:pt x="293954" y="147066"/>
                </a:lnTo>
                <a:lnTo>
                  <a:pt x="294208" y="146431"/>
                </a:lnTo>
                <a:lnTo>
                  <a:pt x="294373" y="146050"/>
                </a:lnTo>
                <a:lnTo>
                  <a:pt x="299161" y="134620"/>
                </a:lnTo>
                <a:lnTo>
                  <a:pt x="298907" y="135255"/>
                </a:lnTo>
                <a:lnTo>
                  <a:pt x="299186" y="134620"/>
                </a:lnTo>
                <a:lnTo>
                  <a:pt x="304495" y="123063"/>
                </a:lnTo>
                <a:lnTo>
                  <a:pt x="304241" y="123825"/>
                </a:lnTo>
                <a:lnTo>
                  <a:pt x="304596" y="123063"/>
                </a:lnTo>
                <a:lnTo>
                  <a:pt x="305993" y="120142"/>
                </a:lnTo>
                <a:lnTo>
                  <a:pt x="307035" y="117983"/>
                </a:lnTo>
                <a:lnTo>
                  <a:pt x="305511" y="120142"/>
                </a:lnTo>
                <a:lnTo>
                  <a:pt x="306527" y="117348"/>
                </a:lnTo>
                <a:lnTo>
                  <a:pt x="307162" y="115316"/>
                </a:lnTo>
                <a:lnTo>
                  <a:pt x="308317" y="112191"/>
                </a:lnTo>
                <a:lnTo>
                  <a:pt x="308381" y="112001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77022" y="1456943"/>
            <a:ext cx="247650" cy="391795"/>
          </a:xfrm>
          <a:custGeom>
            <a:avLst/>
            <a:gdLst/>
            <a:ahLst/>
            <a:cxnLst/>
            <a:rect l="l" t="t" r="r" b="b"/>
            <a:pathLst>
              <a:path w="247650" h="391794">
                <a:moveTo>
                  <a:pt x="83223" y="24511"/>
                </a:moveTo>
                <a:lnTo>
                  <a:pt x="77254" y="18542"/>
                </a:lnTo>
                <a:lnTo>
                  <a:pt x="71158" y="18542"/>
                </a:lnTo>
                <a:lnTo>
                  <a:pt x="60490" y="17259"/>
                </a:lnTo>
                <a:lnTo>
                  <a:pt x="60490" y="43180"/>
                </a:lnTo>
                <a:lnTo>
                  <a:pt x="57213" y="43180"/>
                </a:lnTo>
                <a:lnTo>
                  <a:pt x="60477" y="43167"/>
                </a:lnTo>
                <a:lnTo>
                  <a:pt x="60490" y="17259"/>
                </a:lnTo>
                <a:lnTo>
                  <a:pt x="57429" y="16878"/>
                </a:lnTo>
                <a:lnTo>
                  <a:pt x="56553" y="16002"/>
                </a:lnTo>
                <a:lnTo>
                  <a:pt x="50457" y="16002"/>
                </a:lnTo>
                <a:lnTo>
                  <a:pt x="41567" y="16002"/>
                </a:lnTo>
                <a:lnTo>
                  <a:pt x="35471" y="21971"/>
                </a:lnTo>
                <a:lnTo>
                  <a:pt x="35471" y="22364"/>
                </a:lnTo>
                <a:lnTo>
                  <a:pt x="34963" y="22860"/>
                </a:lnTo>
                <a:lnTo>
                  <a:pt x="34963" y="37973"/>
                </a:lnTo>
                <a:lnTo>
                  <a:pt x="41059" y="44069"/>
                </a:lnTo>
                <a:lnTo>
                  <a:pt x="41427" y="44069"/>
                </a:lnTo>
                <a:lnTo>
                  <a:pt x="41694" y="44323"/>
                </a:lnTo>
                <a:lnTo>
                  <a:pt x="56045" y="44323"/>
                </a:lnTo>
                <a:lnTo>
                  <a:pt x="56413" y="43967"/>
                </a:lnTo>
                <a:lnTo>
                  <a:pt x="61760" y="44462"/>
                </a:lnTo>
                <a:lnTo>
                  <a:pt x="62522" y="45212"/>
                </a:lnTo>
                <a:lnTo>
                  <a:pt x="77254" y="45212"/>
                </a:lnTo>
                <a:lnTo>
                  <a:pt x="83223" y="39243"/>
                </a:lnTo>
                <a:lnTo>
                  <a:pt x="83223" y="31877"/>
                </a:lnTo>
                <a:lnTo>
                  <a:pt x="83223" y="24511"/>
                </a:lnTo>
                <a:close/>
              </a:path>
              <a:path w="247650" h="391794">
                <a:moveTo>
                  <a:pt x="247053" y="23114"/>
                </a:moveTo>
                <a:lnTo>
                  <a:pt x="240322" y="16383"/>
                </a:lnTo>
                <a:lnTo>
                  <a:pt x="223812" y="16383"/>
                </a:lnTo>
                <a:lnTo>
                  <a:pt x="217208" y="23114"/>
                </a:lnTo>
                <a:lnTo>
                  <a:pt x="217208" y="27152"/>
                </a:lnTo>
                <a:lnTo>
                  <a:pt x="215557" y="29210"/>
                </a:lnTo>
                <a:lnTo>
                  <a:pt x="215684" y="29210"/>
                </a:lnTo>
                <a:lnTo>
                  <a:pt x="212763" y="33959"/>
                </a:lnTo>
                <a:lnTo>
                  <a:pt x="212763" y="39370"/>
                </a:lnTo>
                <a:lnTo>
                  <a:pt x="204127" y="52070"/>
                </a:lnTo>
                <a:lnTo>
                  <a:pt x="204978" y="50800"/>
                </a:lnTo>
                <a:lnTo>
                  <a:pt x="212763" y="39370"/>
                </a:lnTo>
                <a:lnTo>
                  <a:pt x="212763" y="33959"/>
                </a:lnTo>
                <a:lnTo>
                  <a:pt x="205524" y="45720"/>
                </a:lnTo>
                <a:lnTo>
                  <a:pt x="205270" y="45720"/>
                </a:lnTo>
                <a:lnTo>
                  <a:pt x="198424" y="58280"/>
                </a:lnTo>
                <a:lnTo>
                  <a:pt x="192824" y="64770"/>
                </a:lnTo>
                <a:lnTo>
                  <a:pt x="193713" y="64770"/>
                </a:lnTo>
                <a:lnTo>
                  <a:pt x="177965" y="80010"/>
                </a:lnTo>
                <a:lnTo>
                  <a:pt x="178600" y="80010"/>
                </a:lnTo>
                <a:lnTo>
                  <a:pt x="161836" y="95250"/>
                </a:lnTo>
                <a:lnTo>
                  <a:pt x="162344" y="93980"/>
                </a:lnTo>
                <a:lnTo>
                  <a:pt x="144437" y="109220"/>
                </a:lnTo>
                <a:lnTo>
                  <a:pt x="144564" y="109220"/>
                </a:lnTo>
                <a:lnTo>
                  <a:pt x="127927" y="121920"/>
                </a:lnTo>
                <a:lnTo>
                  <a:pt x="127800" y="121920"/>
                </a:lnTo>
                <a:lnTo>
                  <a:pt x="112560" y="134620"/>
                </a:lnTo>
                <a:lnTo>
                  <a:pt x="112306" y="134620"/>
                </a:lnTo>
                <a:lnTo>
                  <a:pt x="102412" y="143802"/>
                </a:lnTo>
                <a:lnTo>
                  <a:pt x="109258" y="123190"/>
                </a:lnTo>
                <a:lnTo>
                  <a:pt x="111163" y="121285"/>
                </a:lnTo>
                <a:lnTo>
                  <a:pt x="111163" y="117424"/>
                </a:lnTo>
                <a:lnTo>
                  <a:pt x="119634" y="91274"/>
                </a:lnTo>
                <a:lnTo>
                  <a:pt x="121450" y="89408"/>
                </a:lnTo>
                <a:lnTo>
                  <a:pt x="121450" y="85521"/>
                </a:lnTo>
                <a:lnTo>
                  <a:pt x="127723" y="64592"/>
                </a:lnTo>
                <a:lnTo>
                  <a:pt x="129451" y="62865"/>
                </a:lnTo>
                <a:lnTo>
                  <a:pt x="129451" y="58661"/>
                </a:lnTo>
                <a:lnTo>
                  <a:pt x="133705" y="43243"/>
                </a:lnTo>
                <a:lnTo>
                  <a:pt x="135420" y="41529"/>
                </a:lnTo>
                <a:lnTo>
                  <a:pt x="135420" y="37223"/>
                </a:lnTo>
                <a:lnTo>
                  <a:pt x="141312" y="17221"/>
                </a:lnTo>
                <a:lnTo>
                  <a:pt x="142913" y="15621"/>
                </a:lnTo>
                <a:lnTo>
                  <a:pt x="142913" y="10033"/>
                </a:lnTo>
                <a:lnTo>
                  <a:pt x="142913" y="4445"/>
                </a:lnTo>
                <a:lnTo>
                  <a:pt x="138341" y="0"/>
                </a:lnTo>
                <a:lnTo>
                  <a:pt x="127165" y="0"/>
                </a:lnTo>
                <a:lnTo>
                  <a:pt x="122593" y="4445"/>
                </a:lnTo>
                <a:lnTo>
                  <a:pt x="122593" y="9093"/>
                </a:lnTo>
                <a:lnTo>
                  <a:pt x="116268" y="27406"/>
                </a:lnTo>
                <a:lnTo>
                  <a:pt x="113957" y="29718"/>
                </a:lnTo>
                <a:lnTo>
                  <a:pt x="113957" y="34074"/>
                </a:lnTo>
                <a:lnTo>
                  <a:pt x="109029" y="47663"/>
                </a:lnTo>
                <a:lnTo>
                  <a:pt x="106464" y="50165"/>
                </a:lnTo>
                <a:lnTo>
                  <a:pt x="106464" y="54851"/>
                </a:lnTo>
                <a:lnTo>
                  <a:pt x="100152" y="73494"/>
                </a:lnTo>
                <a:lnTo>
                  <a:pt x="97447" y="76200"/>
                </a:lnTo>
                <a:lnTo>
                  <a:pt x="97447" y="81889"/>
                </a:lnTo>
                <a:lnTo>
                  <a:pt x="89636" y="104838"/>
                </a:lnTo>
                <a:lnTo>
                  <a:pt x="86779" y="107696"/>
                </a:lnTo>
                <a:lnTo>
                  <a:pt x="86779" y="113639"/>
                </a:lnTo>
                <a:lnTo>
                  <a:pt x="79578" y="134861"/>
                </a:lnTo>
                <a:lnTo>
                  <a:pt x="79578" y="256540"/>
                </a:lnTo>
                <a:lnTo>
                  <a:pt x="78193" y="277253"/>
                </a:lnTo>
                <a:lnTo>
                  <a:pt x="78041" y="278130"/>
                </a:lnTo>
                <a:lnTo>
                  <a:pt x="74269" y="299351"/>
                </a:lnTo>
                <a:lnTo>
                  <a:pt x="74142" y="299720"/>
                </a:lnTo>
                <a:lnTo>
                  <a:pt x="67475" y="318770"/>
                </a:lnTo>
                <a:lnTo>
                  <a:pt x="68237" y="317500"/>
                </a:lnTo>
                <a:lnTo>
                  <a:pt x="57569" y="336550"/>
                </a:lnTo>
                <a:lnTo>
                  <a:pt x="58585" y="335280"/>
                </a:lnTo>
                <a:lnTo>
                  <a:pt x="46012" y="351790"/>
                </a:lnTo>
                <a:lnTo>
                  <a:pt x="47790" y="349250"/>
                </a:lnTo>
                <a:lnTo>
                  <a:pt x="35471" y="360680"/>
                </a:lnTo>
                <a:lnTo>
                  <a:pt x="37884" y="358140"/>
                </a:lnTo>
                <a:lnTo>
                  <a:pt x="26200" y="364490"/>
                </a:lnTo>
                <a:lnTo>
                  <a:pt x="28359" y="364490"/>
                </a:lnTo>
                <a:lnTo>
                  <a:pt x="25361" y="365302"/>
                </a:lnTo>
                <a:lnTo>
                  <a:pt x="25184" y="363220"/>
                </a:lnTo>
                <a:lnTo>
                  <a:pt x="25323" y="364947"/>
                </a:lnTo>
                <a:lnTo>
                  <a:pt x="25654" y="363220"/>
                </a:lnTo>
                <a:lnTo>
                  <a:pt x="28105" y="350520"/>
                </a:lnTo>
                <a:lnTo>
                  <a:pt x="28359" y="349250"/>
                </a:lnTo>
                <a:lnTo>
                  <a:pt x="27851" y="350520"/>
                </a:lnTo>
                <a:lnTo>
                  <a:pt x="35344" y="330200"/>
                </a:lnTo>
                <a:lnTo>
                  <a:pt x="44996" y="303530"/>
                </a:lnTo>
                <a:lnTo>
                  <a:pt x="70904" y="233680"/>
                </a:lnTo>
                <a:lnTo>
                  <a:pt x="78168" y="213398"/>
                </a:lnTo>
                <a:lnTo>
                  <a:pt x="78397" y="215900"/>
                </a:lnTo>
                <a:lnTo>
                  <a:pt x="79476" y="231140"/>
                </a:lnTo>
                <a:lnTo>
                  <a:pt x="79578" y="256540"/>
                </a:lnTo>
                <a:lnTo>
                  <a:pt x="79578" y="134861"/>
                </a:lnTo>
                <a:lnTo>
                  <a:pt x="75349" y="147320"/>
                </a:lnTo>
                <a:lnTo>
                  <a:pt x="75349" y="146050"/>
                </a:lnTo>
                <a:lnTo>
                  <a:pt x="61633" y="186690"/>
                </a:lnTo>
                <a:lnTo>
                  <a:pt x="61760" y="186690"/>
                </a:lnTo>
                <a:lnTo>
                  <a:pt x="21285" y="295910"/>
                </a:lnTo>
                <a:lnTo>
                  <a:pt x="11976" y="321310"/>
                </a:lnTo>
                <a:lnTo>
                  <a:pt x="4356" y="342900"/>
                </a:lnTo>
                <a:lnTo>
                  <a:pt x="3848" y="344170"/>
                </a:lnTo>
                <a:lnTo>
                  <a:pt x="38" y="361950"/>
                </a:lnTo>
                <a:lnTo>
                  <a:pt x="0" y="367030"/>
                </a:lnTo>
                <a:lnTo>
                  <a:pt x="292" y="374650"/>
                </a:lnTo>
                <a:lnTo>
                  <a:pt x="1308" y="378460"/>
                </a:lnTo>
                <a:lnTo>
                  <a:pt x="2070" y="380644"/>
                </a:lnTo>
                <a:lnTo>
                  <a:pt x="2070" y="384810"/>
                </a:lnTo>
                <a:lnTo>
                  <a:pt x="7912" y="390525"/>
                </a:lnTo>
                <a:lnTo>
                  <a:pt x="12979" y="390525"/>
                </a:lnTo>
                <a:lnTo>
                  <a:pt x="13881" y="391160"/>
                </a:lnTo>
                <a:lnTo>
                  <a:pt x="15278" y="391160"/>
                </a:lnTo>
                <a:lnTo>
                  <a:pt x="15405" y="391287"/>
                </a:lnTo>
                <a:lnTo>
                  <a:pt x="29756" y="391287"/>
                </a:lnTo>
                <a:lnTo>
                  <a:pt x="31127" y="389890"/>
                </a:lnTo>
                <a:lnTo>
                  <a:pt x="35852" y="388620"/>
                </a:lnTo>
                <a:lnTo>
                  <a:pt x="38138" y="387350"/>
                </a:lnTo>
                <a:lnTo>
                  <a:pt x="49822" y="381000"/>
                </a:lnTo>
                <a:lnTo>
                  <a:pt x="52489" y="379730"/>
                </a:lnTo>
                <a:lnTo>
                  <a:pt x="59042" y="373380"/>
                </a:lnTo>
                <a:lnTo>
                  <a:pt x="64300" y="368300"/>
                </a:lnTo>
                <a:lnTo>
                  <a:pt x="66205" y="365760"/>
                </a:lnTo>
                <a:lnTo>
                  <a:pt x="69748" y="360680"/>
                </a:lnTo>
                <a:lnTo>
                  <a:pt x="75984" y="351790"/>
                </a:lnTo>
                <a:lnTo>
                  <a:pt x="78651" y="347980"/>
                </a:lnTo>
                <a:lnTo>
                  <a:pt x="84594" y="335280"/>
                </a:lnTo>
                <a:lnTo>
                  <a:pt x="88176" y="327660"/>
                </a:lnTo>
                <a:lnTo>
                  <a:pt x="88684" y="326390"/>
                </a:lnTo>
                <a:lnTo>
                  <a:pt x="91236" y="317500"/>
                </a:lnTo>
                <a:lnTo>
                  <a:pt x="94907" y="304800"/>
                </a:lnTo>
                <a:lnTo>
                  <a:pt x="95161" y="303530"/>
                </a:lnTo>
                <a:lnTo>
                  <a:pt x="95973" y="298450"/>
                </a:lnTo>
                <a:lnTo>
                  <a:pt x="98844" y="280670"/>
                </a:lnTo>
                <a:lnTo>
                  <a:pt x="98971" y="279400"/>
                </a:lnTo>
                <a:lnTo>
                  <a:pt x="99161" y="276860"/>
                </a:lnTo>
                <a:lnTo>
                  <a:pt x="100749" y="256540"/>
                </a:lnTo>
                <a:lnTo>
                  <a:pt x="100838" y="252730"/>
                </a:lnTo>
                <a:lnTo>
                  <a:pt x="101409" y="236220"/>
                </a:lnTo>
                <a:lnTo>
                  <a:pt x="101384" y="214630"/>
                </a:lnTo>
                <a:lnTo>
                  <a:pt x="101257" y="214630"/>
                </a:lnTo>
                <a:lnTo>
                  <a:pt x="101003" y="200660"/>
                </a:lnTo>
                <a:lnTo>
                  <a:pt x="101130" y="200660"/>
                </a:lnTo>
                <a:lnTo>
                  <a:pt x="101638" y="191770"/>
                </a:lnTo>
                <a:lnTo>
                  <a:pt x="102781" y="185420"/>
                </a:lnTo>
                <a:lnTo>
                  <a:pt x="102781" y="187960"/>
                </a:lnTo>
                <a:lnTo>
                  <a:pt x="103441" y="185420"/>
                </a:lnTo>
                <a:lnTo>
                  <a:pt x="104432" y="181610"/>
                </a:lnTo>
                <a:lnTo>
                  <a:pt x="103670" y="185420"/>
                </a:lnTo>
                <a:lnTo>
                  <a:pt x="105854" y="181610"/>
                </a:lnTo>
                <a:lnTo>
                  <a:pt x="106591" y="180340"/>
                </a:lnTo>
                <a:lnTo>
                  <a:pt x="104432" y="184150"/>
                </a:lnTo>
                <a:lnTo>
                  <a:pt x="107416" y="180340"/>
                </a:lnTo>
                <a:lnTo>
                  <a:pt x="109397" y="177800"/>
                </a:lnTo>
                <a:lnTo>
                  <a:pt x="110401" y="176530"/>
                </a:lnTo>
                <a:lnTo>
                  <a:pt x="108496" y="177800"/>
                </a:lnTo>
                <a:lnTo>
                  <a:pt x="119799" y="167640"/>
                </a:lnTo>
                <a:lnTo>
                  <a:pt x="119545" y="168910"/>
                </a:lnTo>
                <a:lnTo>
                  <a:pt x="120916" y="167640"/>
                </a:lnTo>
                <a:lnTo>
                  <a:pt x="131991" y="157480"/>
                </a:lnTo>
                <a:lnTo>
                  <a:pt x="131610" y="158750"/>
                </a:lnTo>
                <a:lnTo>
                  <a:pt x="133134" y="157480"/>
                </a:lnTo>
                <a:lnTo>
                  <a:pt x="163487" y="132080"/>
                </a:lnTo>
                <a:lnTo>
                  <a:pt x="163614" y="132080"/>
                </a:lnTo>
                <a:lnTo>
                  <a:pt x="163982" y="131762"/>
                </a:lnTo>
                <a:lnTo>
                  <a:pt x="149898" y="166370"/>
                </a:lnTo>
                <a:lnTo>
                  <a:pt x="149644" y="166370"/>
                </a:lnTo>
                <a:lnTo>
                  <a:pt x="135928" y="201930"/>
                </a:lnTo>
                <a:lnTo>
                  <a:pt x="124625" y="234950"/>
                </a:lnTo>
                <a:lnTo>
                  <a:pt x="124498" y="236220"/>
                </a:lnTo>
                <a:lnTo>
                  <a:pt x="115862" y="265430"/>
                </a:lnTo>
                <a:lnTo>
                  <a:pt x="112306" y="287020"/>
                </a:lnTo>
                <a:lnTo>
                  <a:pt x="112255" y="292100"/>
                </a:lnTo>
                <a:lnTo>
                  <a:pt x="113068" y="304800"/>
                </a:lnTo>
                <a:lnTo>
                  <a:pt x="113322" y="306070"/>
                </a:lnTo>
                <a:lnTo>
                  <a:pt x="114719" y="314058"/>
                </a:lnTo>
                <a:lnTo>
                  <a:pt x="114719" y="320675"/>
                </a:lnTo>
                <a:lnTo>
                  <a:pt x="121704" y="327533"/>
                </a:lnTo>
                <a:lnTo>
                  <a:pt x="126771" y="327533"/>
                </a:lnTo>
                <a:lnTo>
                  <a:pt x="126911" y="327660"/>
                </a:lnTo>
                <a:lnTo>
                  <a:pt x="136817" y="330200"/>
                </a:lnTo>
                <a:lnTo>
                  <a:pt x="138595" y="330200"/>
                </a:lnTo>
                <a:lnTo>
                  <a:pt x="150152" y="331470"/>
                </a:lnTo>
                <a:lnTo>
                  <a:pt x="153454" y="331470"/>
                </a:lnTo>
                <a:lnTo>
                  <a:pt x="166027" y="330200"/>
                </a:lnTo>
                <a:lnTo>
                  <a:pt x="170091" y="328930"/>
                </a:lnTo>
                <a:lnTo>
                  <a:pt x="186220" y="321310"/>
                </a:lnTo>
                <a:lnTo>
                  <a:pt x="189141" y="320040"/>
                </a:lnTo>
                <a:lnTo>
                  <a:pt x="202730" y="311150"/>
                </a:lnTo>
                <a:lnTo>
                  <a:pt x="203746" y="309880"/>
                </a:lnTo>
                <a:lnTo>
                  <a:pt x="204762" y="308610"/>
                </a:lnTo>
                <a:lnTo>
                  <a:pt x="211696" y="300990"/>
                </a:lnTo>
                <a:lnTo>
                  <a:pt x="212852" y="299720"/>
                </a:lnTo>
                <a:lnTo>
                  <a:pt x="216319" y="295910"/>
                </a:lnTo>
                <a:lnTo>
                  <a:pt x="218097" y="294640"/>
                </a:lnTo>
                <a:lnTo>
                  <a:pt x="222021" y="288290"/>
                </a:lnTo>
                <a:lnTo>
                  <a:pt x="226733" y="280670"/>
                </a:lnTo>
                <a:lnTo>
                  <a:pt x="228130" y="278130"/>
                </a:lnTo>
                <a:lnTo>
                  <a:pt x="229095" y="275590"/>
                </a:lnTo>
                <a:lnTo>
                  <a:pt x="232486" y="266700"/>
                </a:lnTo>
                <a:lnTo>
                  <a:pt x="233464" y="264160"/>
                </a:lnTo>
                <a:lnTo>
                  <a:pt x="234353" y="261620"/>
                </a:lnTo>
                <a:lnTo>
                  <a:pt x="235369" y="256540"/>
                </a:lnTo>
                <a:lnTo>
                  <a:pt x="236118" y="252730"/>
                </a:lnTo>
                <a:lnTo>
                  <a:pt x="236893" y="248920"/>
                </a:lnTo>
                <a:lnTo>
                  <a:pt x="237147" y="246380"/>
                </a:lnTo>
                <a:lnTo>
                  <a:pt x="237185" y="242570"/>
                </a:lnTo>
                <a:lnTo>
                  <a:pt x="237248" y="236220"/>
                </a:lnTo>
                <a:lnTo>
                  <a:pt x="237274" y="233680"/>
                </a:lnTo>
                <a:lnTo>
                  <a:pt x="237020" y="231140"/>
                </a:lnTo>
                <a:lnTo>
                  <a:pt x="236588" y="228600"/>
                </a:lnTo>
                <a:lnTo>
                  <a:pt x="235953" y="224790"/>
                </a:lnTo>
                <a:lnTo>
                  <a:pt x="235750" y="223520"/>
                </a:lnTo>
                <a:lnTo>
                  <a:pt x="235318" y="220980"/>
                </a:lnTo>
                <a:lnTo>
                  <a:pt x="235115" y="219710"/>
                </a:lnTo>
                <a:lnTo>
                  <a:pt x="233972" y="215900"/>
                </a:lnTo>
                <a:lnTo>
                  <a:pt x="230289" y="208280"/>
                </a:lnTo>
                <a:lnTo>
                  <a:pt x="228384" y="205740"/>
                </a:lnTo>
                <a:lnTo>
                  <a:pt x="224066" y="199390"/>
                </a:lnTo>
                <a:lnTo>
                  <a:pt x="223558" y="198932"/>
                </a:lnTo>
                <a:lnTo>
                  <a:pt x="223558" y="197612"/>
                </a:lnTo>
                <a:lnTo>
                  <a:pt x="217335" y="191516"/>
                </a:lnTo>
                <a:lnTo>
                  <a:pt x="202222" y="191516"/>
                </a:lnTo>
                <a:lnTo>
                  <a:pt x="195999" y="197612"/>
                </a:lnTo>
                <a:lnTo>
                  <a:pt x="195999" y="212852"/>
                </a:lnTo>
                <a:lnTo>
                  <a:pt x="199872" y="216662"/>
                </a:lnTo>
                <a:lnTo>
                  <a:pt x="200190" y="217170"/>
                </a:lnTo>
                <a:lnTo>
                  <a:pt x="203555" y="222440"/>
                </a:lnTo>
                <a:lnTo>
                  <a:pt x="205803" y="227076"/>
                </a:lnTo>
                <a:lnTo>
                  <a:pt x="207149" y="234670"/>
                </a:lnTo>
                <a:lnTo>
                  <a:pt x="207175" y="233680"/>
                </a:lnTo>
                <a:lnTo>
                  <a:pt x="207200" y="234950"/>
                </a:lnTo>
                <a:lnTo>
                  <a:pt x="207429" y="236220"/>
                </a:lnTo>
                <a:lnTo>
                  <a:pt x="207149" y="234670"/>
                </a:lnTo>
                <a:lnTo>
                  <a:pt x="206921" y="244614"/>
                </a:lnTo>
                <a:lnTo>
                  <a:pt x="206832" y="245110"/>
                </a:lnTo>
                <a:lnTo>
                  <a:pt x="205384" y="253072"/>
                </a:lnTo>
                <a:lnTo>
                  <a:pt x="200571" y="265379"/>
                </a:lnTo>
                <a:lnTo>
                  <a:pt x="201333" y="264160"/>
                </a:lnTo>
                <a:lnTo>
                  <a:pt x="200558" y="265430"/>
                </a:lnTo>
                <a:lnTo>
                  <a:pt x="200063" y="266700"/>
                </a:lnTo>
                <a:lnTo>
                  <a:pt x="200571" y="265379"/>
                </a:lnTo>
                <a:lnTo>
                  <a:pt x="193840" y="276288"/>
                </a:lnTo>
                <a:lnTo>
                  <a:pt x="182791" y="288290"/>
                </a:lnTo>
                <a:lnTo>
                  <a:pt x="184950" y="285750"/>
                </a:lnTo>
                <a:lnTo>
                  <a:pt x="171792" y="295681"/>
                </a:lnTo>
                <a:lnTo>
                  <a:pt x="161264" y="299859"/>
                </a:lnTo>
                <a:lnTo>
                  <a:pt x="151739" y="300824"/>
                </a:lnTo>
                <a:lnTo>
                  <a:pt x="143916" y="299961"/>
                </a:lnTo>
                <a:lnTo>
                  <a:pt x="143903" y="299720"/>
                </a:lnTo>
                <a:lnTo>
                  <a:pt x="143827" y="298450"/>
                </a:lnTo>
                <a:lnTo>
                  <a:pt x="143446" y="292100"/>
                </a:lnTo>
                <a:lnTo>
                  <a:pt x="143370" y="290868"/>
                </a:lnTo>
                <a:lnTo>
                  <a:pt x="143573" y="289560"/>
                </a:lnTo>
                <a:lnTo>
                  <a:pt x="146723" y="270510"/>
                </a:lnTo>
                <a:lnTo>
                  <a:pt x="146342" y="273050"/>
                </a:lnTo>
                <a:lnTo>
                  <a:pt x="147053" y="270510"/>
                </a:lnTo>
                <a:lnTo>
                  <a:pt x="154597" y="243840"/>
                </a:lnTo>
                <a:lnTo>
                  <a:pt x="154343" y="245110"/>
                </a:lnTo>
                <a:lnTo>
                  <a:pt x="154774" y="243840"/>
                </a:lnTo>
                <a:lnTo>
                  <a:pt x="165646" y="212090"/>
                </a:lnTo>
                <a:lnTo>
                  <a:pt x="165519" y="212090"/>
                </a:lnTo>
                <a:lnTo>
                  <a:pt x="178981" y="177800"/>
                </a:lnTo>
                <a:lnTo>
                  <a:pt x="178854" y="177800"/>
                </a:lnTo>
                <a:lnTo>
                  <a:pt x="193332" y="143802"/>
                </a:lnTo>
                <a:lnTo>
                  <a:pt x="193332" y="143510"/>
                </a:lnTo>
                <a:lnTo>
                  <a:pt x="207429" y="111760"/>
                </a:lnTo>
                <a:lnTo>
                  <a:pt x="207302" y="111760"/>
                </a:lnTo>
                <a:lnTo>
                  <a:pt x="220764" y="82550"/>
                </a:lnTo>
                <a:lnTo>
                  <a:pt x="220256" y="83820"/>
                </a:lnTo>
                <a:lnTo>
                  <a:pt x="220929" y="82550"/>
                </a:lnTo>
                <a:lnTo>
                  <a:pt x="227291" y="70751"/>
                </a:lnTo>
                <a:lnTo>
                  <a:pt x="228003" y="69850"/>
                </a:lnTo>
                <a:lnTo>
                  <a:pt x="228765" y="68580"/>
                </a:lnTo>
                <a:lnTo>
                  <a:pt x="237147" y="57150"/>
                </a:lnTo>
                <a:lnTo>
                  <a:pt x="238290" y="54610"/>
                </a:lnTo>
                <a:lnTo>
                  <a:pt x="243624" y="44450"/>
                </a:lnTo>
                <a:lnTo>
                  <a:pt x="244436" y="42113"/>
                </a:lnTo>
                <a:lnTo>
                  <a:pt x="247053" y="39497"/>
                </a:lnTo>
                <a:lnTo>
                  <a:pt x="247053" y="31369"/>
                </a:lnTo>
                <a:lnTo>
                  <a:pt x="247053" y="23114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74036" y="1528699"/>
            <a:ext cx="155448" cy="17310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327275" y="1344041"/>
            <a:ext cx="838835" cy="326390"/>
            <a:chOff x="2327275" y="1344041"/>
            <a:chExt cx="838835" cy="326390"/>
          </a:xfrm>
        </p:grpSpPr>
        <p:sp>
          <p:nvSpPr>
            <p:cNvPr id="38" name="object 38"/>
            <p:cNvSpPr/>
            <p:nvPr/>
          </p:nvSpPr>
          <p:spPr>
            <a:xfrm>
              <a:off x="2327275" y="1409192"/>
              <a:ext cx="94615" cy="258445"/>
            </a:xfrm>
            <a:custGeom>
              <a:avLst/>
              <a:gdLst/>
              <a:ahLst/>
              <a:cxnLst/>
              <a:rect l="l" t="t" r="r" b="b"/>
              <a:pathLst>
                <a:path w="94614" h="258444">
                  <a:moveTo>
                    <a:pt x="82016" y="54736"/>
                  </a:moveTo>
                  <a:lnTo>
                    <a:pt x="49402" y="54736"/>
                  </a:lnTo>
                  <a:lnTo>
                    <a:pt x="40767" y="79882"/>
                  </a:lnTo>
                  <a:lnTo>
                    <a:pt x="32131" y="105790"/>
                  </a:lnTo>
                  <a:lnTo>
                    <a:pt x="24637" y="130428"/>
                  </a:lnTo>
                  <a:lnTo>
                    <a:pt x="24637" y="130809"/>
                  </a:lnTo>
                  <a:lnTo>
                    <a:pt x="17906" y="154812"/>
                  </a:lnTo>
                  <a:lnTo>
                    <a:pt x="17780" y="155066"/>
                  </a:lnTo>
                  <a:lnTo>
                    <a:pt x="11811" y="178180"/>
                  </a:lnTo>
                  <a:lnTo>
                    <a:pt x="11683" y="178561"/>
                  </a:lnTo>
                  <a:lnTo>
                    <a:pt x="6731" y="199771"/>
                  </a:lnTo>
                  <a:lnTo>
                    <a:pt x="6476" y="200532"/>
                  </a:lnTo>
                  <a:lnTo>
                    <a:pt x="2920" y="220217"/>
                  </a:lnTo>
                  <a:lnTo>
                    <a:pt x="2793" y="221106"/>
                  </a:lnTo>
                  <a:lnTo>
                    <a:pt x="381" y="240664"/>
                  </a:lnTo>
                  <a:lnTo>
                    <a:pt x="381" y="241553"/>
                  </a:lnTo>
                  <a:lnTo>
                    <a:pt x="0" y="254507"/>
                  </a:lnTo>
                  <a:lnTo>
                    <a:pt x="28320" y="228218"/>
                  </a:lnTo>
                  <a:lnTo>
                    <a:pt x="42037" y="186689"/>
                  </a:lnTo>
                  <a:lnTo>
                    <a:pt x="42037" y="186435"/>
                  </a:lnTo>
                  <a:lnTo>
                    <a:pt x="48478" y="163449"/>
                  </a:lnTo>
                  <a:lnTo>
                    <a:pt x="55172" y="139700"/>
                  </a:lnTo>
                  <a:lnTo>
                    <a:pt x="62611" y="114934"/>
                  </a:lnTo>
                  <a:lnTo>
                    <a:pt x="70783" y="90042"/>
                  </a:lnTo>
                  <a:lnTo>
                    <a:pt x="79120" y="64642"/>
                  </a:lnTo>
                  <a:lnTo>
                    <a:pt x="79120" y="64388"/>
                  </a:lnTo>
                  <a:lnTo>
                    <a:pt x="82016" y="54736"/>
                  </a:lnTo>
                  <a:close/>
                </a:path>
                <a:path w="94614" h="258444">
                  <a:moveTo>
                    <a:pt x="48513" y="163322"/>
                  </a:moveTo>
                  <a:close/>
                </a:path>
                <a:path w="94614" h="258444">
                  <a:moveTo>
                    <a:pt x="55244" y="139446"/>
                  </a:moveTo>
                  <a:lnTo>
                    <a:pt x="55118" y="139700"/>
                  </a:lnTo>
                  <a:lnTo>
                    <a:pt x="55244" y="139446"/>
                  </a:lnTo>
                  <a:close/>
                </a:path>
                <a:path w="94614" h="258444">
                  <a:moveTo>
                    <a:pt x="62649" y="114934"/>
                  </a:moveTo>
                  <a:lnTo>
                    <a:pt x="62483" y="115442"/>
                  </a:lnTo>
                  <a:lnTo>
                    <a:pt x="62649" y="114934"/>
                  </a:lnTo>
                  <a:close/>
                </a:path>
                <a:path w="94614" h="258444">
                  <a:moveTo>
                    <a:pt x="70866" y="89788"/>
                  </a:moveTo>
                  <a:lnTo>
                    <a:pt x="70738" y="90042"/>
                  </a:lnTo>
                  <a:lnTo>
                    <a:pt x="70866" y="89788"/>
                  </a:lnTo>
                  <a:close/>
                </a:path>
                <a:path w="94614" h="258444">
                  <a:moveTo>
                    <a:pt x="57150" y="30733"/>
                  </a:moveTo>
                  <a:lnTo>
                    <a:pt x="49336" y="54930"/>
                  </a:lnTo>
                  <a:lnTo>
                    <a:pt x="49402" y="54736"/>
                  </a:lnTo>
                  <a:lnTo>
                    <a:pt x="82016" y="54736"/>
                  </a:lnTo>
                  <a:lnTo>
                    <a:pt x="86741" y="38988"/>
                  </a:lnTo>
                  <a:lnTo>
                    <a:pt x="88479" y="31623"/>
                  </a:lnTo>
                  <a:lnTo>
                    <a:pt x="57023" y="31623"/>
                  </a:lnTo>
                  <a:lnTo>
                    <a:pt x="57150" y="30733"/>
                  </a:lnTo>
                  <a:close/>
                </a:path>
                <a:path w="94614" h="258444">
                  <a:moveTo>
                    <a:pt x="65277" y="0"/>
                  </a:moveTo>
                  <a:lnTo>
                    <a:pt x="57023" y="31623"/>
                  </a:lnTo>
                  <a:lnTo>
                    <a:pt x="88479" y="31623"/>
                  </a:lnTo>
                  <a:lnTo>
                    <a:pt x="94233" y="7238"/>
                  </a:lnTo>
                  <a:lnTo>
                    <a:pt x="79756" y="3428"/>
                  </a:lnTo>
                  <a:lnTo>
                    <a:pt x="65277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7275" y="1397635"/>
              <a:ext cx="264794" cy="27266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19146" y="1344040"/>
              <a:ext cx="546735" cy="282575"/>
            </a:xfrm>
            <a:custGeom>
              <a:avLst/>
              <a:gdLst/>
              <a:ahLst/>
              <a:cxnLst/>
              <a:rect l="l" t="t" r="r" b="b"/>
              <a:pathLst>
                <a:path w="546735" h="282575">
                  <a:moveTo>
                    <a:pt x="225361" y="217271"/>
                  </a:moveTo>
                  <a:lnTo>
                    <a:pt x="224764" y="217805"/>
                  </a:lnTo>
                  <a:lnTo>
                    <a:pt x="225234" y="217487"/>
                  </a:lnTo>
                  <a:lnTo>
                    <a:pt x="225361" y="217271"/>
                  </a:lnTo>
                  <a:close/>
                </a:path>
                <a:path w="546735" h="282575">
                  <a:moveTo>
                    <a:pt x="451129" y="217182"/>
                  </a:moveTo>
                  <a:lnTo>
                    <a:pt x="450977" y="217347"/>
                  </a:lnTo>
                  <a:lnTo>
                    <a:pt x="450875" y="217551"/>
                  </a:lnTo>
                  <a:lnTo>
                    <a:pt x="451129" y="217182"/>
                  </a:lnTo>
                  <a:close/>
                </a:path>
                <a:path w="546735" h="282575">
                  <a:moveTo>
                    <a:pt x="451142" y="217182"/>
                  </a:moveTo>
                  <a:lnTo>
                    <a:pt x="450875" y="217551"/>
                  </a:lnTo>
                  <a:lnTo>
                    <a:pt x="451142" y="217182"/>
                  </a:lnTo>
                  <a:close/>
                </a:path>
                <a:path w="546735" h="282575">
                  <a:moveTo>
                    <a:pt x="451713" y="216535"/>
                  </a:moveTo>
                  <a:lnTo>
                    <a:pt x="451142" y="217182"/>
                  </a:lnTo>
                  <a:lnTo>
                    <a:pt x="451027" y="217385"/>
                  </a:lnTo>
                  <a:lnTo>
                    <a:pt x="451713" y="216535"/>
                  </a:lnTo>
                  <a:close/>
                </a:path>
                <a:path w="546735" h="282575">
                  <a:moveTo>
                    <a:pt x="452094" y="216535"/>
                  </a:moveTo>
                  <a:lnTo>
                    <a:pt x="451065" y="217385"/>
                  </a:lnTo>
                  <a:lnTo>
                    <a:pt x="450938" y="217551"/>
                  </a:lnTo>
                  <a:lnTo>
                    <a:pt x="450824" y="217805"/>
                  </a:lnTo>
                  <a:lnTo>
                    <a:pt x="452094" y="216535"/>
                  </a:lnTo>
                  <a:close/>
                </a:path>
                <a:path w="546735" h="282575">
                  <a:moveTo>
                    <a:pt x="546455" y="8001"/>
                  </a:moveTo>
                  <a:lnTo>
                    <a:pt x="541121" y="2667"/>
                  </a:lnTo>
                  <a:lnTo>
                    <a:pt x="541121" y="32893"/>
                  </a:lnTo>
                  <a:lnTo>
                    <a:pt x="540740" y="33655"/>
                  </a:lnTo>
                  <a:lnTo>
                    <a:pt x="541058" y="32956"/>
                  </a:lnTo>
                  <a:lnTo>
                    <a:pt x="541121" y="2667"/>
                  </a:lnTo>
                  <a:lnTo>
                    <a:pt x="538454" y="0"/>
                  </a:lnTo>
                  <a:lnTo>
                    <a:pt x="518896" y="0"/>
                  </a:lnTo>
                  <a:lnTo>
                    <a:pt x="510895" y="8001"/>
                  </a:lnTo>
                  <a:lnTo>
                    <a:pt x="510895" y="12077"/>
                  </a:lnTo>
                  <a:lnTo>
                    <a:pt x="510895" y="12674"/>
                  </a:lnTo>
                  <a:lnTo>
                    <a:pt x="510260" y="13335"/>
                  </a:lnTo>
                  <a:lnTo>
                    <a:pt x="510895" y="12077"/>
                  </a:lnTo>
                  <a:lnTo>
                    <a:pt x="510146" y="13335"/>
                  </a:lnTo>
                  <a:lnTo>
                    <a:pt x="506730" y="19138"/>
                  </a:lnTo>
                  <a:lnTo>
                    <a:pt x="506730" y="108585"/>
                  </a:lnTo>
                  <a:lnTo>
                    <a:pt x="506691" y="108813"/>
                  </a:lnTo>
                  <a:lnTo>
                    <a:pt x="503428" y="127990"/>
                  </a:lnTo>
                  <a:lnTo>
                    <a:pt x="503174" y="128905"/>
                  </a:lnTo>
                  <a:lnTo>
                    <a:pt x="500710" y="137807"/>
                  </a:lnTo>
                  <a:lnTo>
                    <a:pt x="500710" y="136525"/>
                  </a:lnTo>
                  <a:lnTo>
                    <a:pt x="500722" y="135115"/>
                  </a:lnTo>
                  <a:lnTo>
                    <a:pt x="500697" y="135255"/>
                  </a:lnTo>
                  <a:lnTo>
                    <a:pt x="500735" y="133985"/>
                  </a:lnTo>
                  <a:lnTo>
                    <a:pt x="500722" y="135115"/>
                  </a:lnTo>
                  <a:lnTo>
                    <a:pt x="500913" y="133985"/>
                  </a:lnTo>
                  <a:lnTo>
                    <a:pt x="503339" y="120027"/>
                  </a:lnTo>
                  <a:lnTo>
                    <a:pt x="503428" y="119507"/>
                  </a:lnTo>
                  <a:lnTo>
                    <a:pt x="504050" y="117475"/>
                  </a:lnTo>
                  <a:lnTo>
                    <a:pt x="506691" y="108813"/>
                  </a:lnTo>
                  <a:lnTo>
                    <a:pt x="506704" y="108585"/>
                  </a:lnTo>
                  <a:lnTo>
                    <a:pt x="506730" y="19138"/>
                  </a:lnTo>
                  <a:lnTo>
                    <a:pt x="503402" y="24777"/>
                  </a:lnTo>
                  <a:lnTo>
                    <a:pt x="503021" y="24777"/>
                  </a:lnTo>
                  <a:lnTo>
                    <a:pt x="492988" y="42557"/>
                  </a:lnTo>
                  <a:lnTo>
                    <a:pt x="492480" y="43827"/>
                  </a:lnTo>
                  <a:lnTo>
                    <a:pt x="482447" y="65405"/>
                  </a:lnTo>
                  <a:lnTo>
                    <a:pt x="481939" y="65405"/>
                  </a:lnTo>
                  <a:lnTo>
                    <a:pt x="477545" y="76746"/>
                  </a:lnTo>
                  <a:lnTo>
                    <a:pt x="477545" y="172999"/>
                  </a:lnTo>
                  <a:lnTo>
                    <a:pt x="472033" y="175907"/>
                  </a:lnTo>
                  <a:lnTo>
                    <a:pt x="474446" y="174625"/>
                  </a:lnTo>
                  <a:lnTo>
                    <a:pt x="477545" y="172999"/>
                  </a:lnTo>
                  <a:lnTo>
                    <a:pt x="477545" y="76746"/>
                  </a:lnTo>
                  <a:lnTo>
                    <a:pt x="474065" y="85725"/>
                  </a:lnTo>
                  <a:lnTo>
                    <a:pt x="473684" y="87007"/>
                  </a:lnTo>
                  <a:lnTo>
                    <a:pt x="466826" y="108585"/>
                  </a:lnTo>
                  <a:lnTo>
                    <a:pt x="466318" y="111125"/>
                  </a:lnTo>
                  <a:lnTo>
                    <a:pt x="462889" y="130175"/>
                  </a:lnTo>
                  <a:lnTo>
                    <a:pt x="462508" y="132727"/>
                  </a:lnTo>
                  <a:lnTo>
                    <a:pt x="462381" y="147955"/>
                  </a:lnTo>
                  <a:lnTo>
                    <a:pt x="462889" y="153035"/>
                  </a:lnTo>
                  <a:lnTo>
                    <a:pt x="465556" y="164477"/>
                  </a:lnTo>
                  <a:lnTo>
                    <a:pt x="467499" y="168363"/>
                  </a:lnTo>
                  <a:lnTo>
                    <a:pt x="471106" y="175437"/>
                  </a:lnTo>
                  <a:lnTo>
                    <a:pt x="453745" y="182257"/>
                  </a:lnTo>
                  <a:lnTo>
                    <a:pt x="445998" y="184785"/>
                  </a:lnTo>
                  <a:lnTo>
                    <a:pt x="445109" y="186055"/>
                  </a:lnTo>
                  <a:lnTo>
                    <a:pt x="441172" y="187325"/>
                  </a:lnTo>
                  <a:lnTo>
                    <a:pt x="440537" y="187325"/>
                  </a:lnTo>
                  <a:lnTo>
                    <a:pt x="437743" y="189877"/>
                  </a:lnTo>
                  <a:lnTo>
                    <a:pt x="437362" y="189877"/>
                  </a:lnTo>
                  <a:lnTo>
                    <a:pt x="435584" y="191135"/>
                  </a:lnTo>
                  <a:lnTo>
                    <a:pt x="434568" y="191135"/>
                  </a:lnTo>
                  <a:lnTo>
                    <a:pt x="433171" y="192405"/>
                  </a:lnTo>
                  <a:lnTo>
                    <a:pt x="432028" y="192405"/>
                  </a:lnTo>
                  <a:lnTo>
                    <a:pt x="431774" y="192747"/>
                  </a:lnTo>
                  <a:lnTo>
                    <a:pt x="431774" y="211455"/>
                  </a:lnTo>
                  <a:lnTo>
                    <a:pt x="431012" y="217805"/>
                  </a:lnTo>
                  <a:lnTo>
                    <a:pt x="431012" y="217474"/>
                  </a:lnTo>
                  <a:lnTo>
                    <a:pt x="431774" y="211455"/>
                  </a:lnTo>
                  <a:lnTo>
                    <a:pt x="431774" y="192747"/>
                  </a:lnTo>
                  <a:lnTo>
                    <a:pt x="431393" y="193255"/>
                  </a:lnTo>
                  <a:lnTo>
                    <a:pt x="431393" y="189357"/>
                  </a:lnTo>
                  <a:lnTo>
                    <a:pt x="430377" y="188341"/>
                  </a:lnTo>
                  <a:lnTo>
                    <a:pt x="430377" y="187071"/>
                  </a:lnTo>
                  <a:lnTo>
                    <a:pt x="423392" y="180086"/>
                  </a:lnTo>
                  <a:lnTo>
                    <a:pt x="419138" y="180086"/>
                  </a:lnTo>
                  <a:lnTo>
                    <a:pt x="418566" y="179705"/>
                  </a:lnTo>
                  <a:lnTo>
                    <a:pt x="414375" y="178435"/>
                  </a:lnTo>
                  <a:lnTo>
                    <a:pt x="401421" y="178435"/>
                  </a:lnTo>
                  <a:lnTo>
                    <a:pt x="400405" y="178777"/>
                  </a:lnTo>
                  <a:lnTo>
                    <a:pt x="400405" y="208927"/>
                  </a:lnTo>
                  <a:lnTo>
                    <a:pt x="400304" y="210769"/>
                  </a:lnTo>
                  <a:lnTo>
                    <a:pt x="400278" y="209677"/>
                  </a:lnTo>
                  <a:lnTo>
                    <a:pt x="400189" y="210185"/>
                  </a:lnTo>
                  <a:lnTo>
                    <a:pt x="400202" y="206692"/>
                  </a:lnTo>
                  <a:lnTo>
                    <a:pt x="400278" y="209677"/>
                  </a:lnTo>
                  <a:lnTo>
                    <a:pt x="400405" y="208927"/>
                  </a:lnTo>
                  <a:lnTo>
                    <a:pt x="400405" y="178777"/>
                  </a:lnTo>
                  <a:lnTo>
                    <a:pt x="397611" y="179705"/>
                  </a:lnTo>
                  <a:lnTo>
                    <a:pt x="390753" y="182257"/>
                  </a:lnTo>
                  <a:lnTo>
                    <a:pt x="388429" y="183540"/>
                  </a:lnTo>
                  <a:lnTo>
                    <a:pt x="380212" y="188607"/>
                  </a:lnTo>
                  <a:lnTo>
                    <a:pt x="378942" y="189877"/>
                  </a:lnTo>
                  <a:lnTo>
                    <a:pt x="370306" y="196227"/>
                  </a:lnTo>
                  <a:lnTo>
                    <a:pt x="369671" y="197485"/>
                  </a:lnTo>
                  <a:lnTo>
                    <a:pt x="361784" y="203847"/>
                  </a:lnTo>
                  <a:lnTo>
                    <a:pt x="361530" y="203847"/>
                  </a:lnTo>
                  <a:lnTo>
                    <a:pt x="355320" y="210185"/>
                  </a:lnTo>
                  <a:lnTo>
                    <a:pt x="355447" y="208927"/>
                  </a:lnTo>
                  <a:lnTo>
                    <a:pt x="350367" y="214007"/>
                  </a:lnTo>
                  <a:lnTo>
                    <a:pt x="351002" y="212725"/>
                  </a:lnTo>
                  <a:lnTo>
                    <a:pt x="348056" y="215671"/>
                  </a:lnTo>
                  <a:lnTo>
                    <a:pt x="341350" y="219075"/>
                  </a:lnTo>
                  <a:lnTo>
                    <a:pt x="343636" y="217805"/>
                  </a:lnTo>
                  <a:lnTo>
                    <a:pt x="337032" y="220357"/>
                  </a:lnTo>
                  <a:lnTo>
                    <a:pt x="339318" y="220357"/>
                  </a:lnTo>
                  <a:lnTo>
                    <a:pt x="336042" y="220980"/>
                  </a:lnTo>
                  <a:lnTo>
                    <a:pt x="335813" y="221030"/>
                  </a:lnTo>
                  <a:lnTo>
                    <a:pt x="335711" y="221386"/>
                  </a:lnTo>
                  <a:lnTo>
                    <a:pt x="335635" y="221627"/>
                  </a:lnTo>
                  <a:lnTo>
                    <a:pt x="335813" y="221030"/>
                  </a:lnTo>
                  <a:lnTo>
                    <a:pt x="336016" y="220357"/>
                  </a:lnTo>
                  <a:lnTo>
                    <a:pt x="335826" y="221018"/>
                  </a:lnTo>
                  <a:lnTo>
                    <a:pt x="336042" y="220980"/>
                  </a:lnTo>
                  <a:lnTo>
                    <a:pt x="336296" y="220357"/>
                  </a:lnTo>
                  <a:lnTo>
                    <a:pt x="339445" y="212725"/>
                  </a:lnTo>
                  <a:lnTo>
                    <a:pt x="338683" y="215277"/>
                  </a:lnTo>
                  <a:lnTo>
                    <a:pt x="340144" y="212725"/>
                  </a:lnTo>
                  <a:lnTo>
                    <a:pt x="345274" y="203847"/>
                  </a:lnTo>
                  <a:lnTo>
                    <a:pt x="344893" y="203847"/>
                  </a:lnTo>
                  <a:lnTo>
                    <a:pt x="350621" y="196227"/>
                  </a:lnTo>
                  <a:lnTo>
                    <a:pt x="350621" y="194957"/>
                  </a:lnTo>
                  <a:lnTo>
                    <a:pt x="353771" y="189865"/>
                  </a:lnTo>
                  <a:lnTo>
                    <a:pt x="359765" y="183769"/>
                  </a:lnTo>
                  <a:lnTo>
                    <a:pt x="359765" y="175133"/>
                  </a:lnTo>
                  <a:lnTo>
                    <a:pt x="359765" y="166370"/>
                  </a:lnTo>
                  <a:lnTo>
                    <a:pt x="352780" y="159258"/>
                  </a:lnTo>
                  <a:lnTo>
                    <a:pt x="335280" y="159258"/>
                  </a:lnTo>
                  <a:lnTo>
                    <a:pt x="335280" y="222885"/>
                  </a:lnTo>
                  <a:lnTo>
                    <a:pt x="335153" y="223342"/>
                  </a:lnTo>
                  <a:lnTo>
                    <a:pt x="335254" y="222885"/>
                  </a:lnTo>
                  <a:lnTo>
                    <a:pt x="335280" y="159258"/>
                  </a:lnTo>
                  <a:lnTo>
                    <a:pt x="334238" y="160299"/>
                  </a:lnTo>
                  <a:lnTo>
                    <a:pt x="334238" y="225425"/>
                  </a:lnTo>
                  <a:lnTo>
                    <a:pt x="333883" y="227622"/>
                  </a:lnTo>
                  <a:lnTo>
                    <a:pt x="334238" y="225425"/>
                  </a:lnTo>
                  <a:lnTo>
                    <a:pt x="334238" y="160299"/>
                  </a:lnTo>
                  <a:lnTo>
                    <a:pt x="328269" y="166370"/>
                  </a:lnTo>
                  <a:lnTo>
                    <a:pt x="328269" y="170522"/>
                  </a:lnTo>
                  <a:lnTo>
                    <a:pt x="328015" y="170827"/>
                  </a:lnTo>
                  <a:lnTo>
                    <a:pt x="327837" y="171246"/>
                  </a:lnTo>
                  <a:lnTo>
                    <a:pt x="327126" y="172085"/>
                  </a:lnTo>
                  <a:lnTo>
                    <a:pt x="327507" y="172085"/>
                  </a:lnTo>
                  <a:lnTo>
                    <a:pt x="322300" y="179705"/>
                  </a:lnTo>
                  <a:lnTo>
                    <a:pt x="315823" y="189865"/>
                  </a:lnTo>
                  <a:lnTo>
                    <a:pt x="310870" y="197485"/>
                  </a:lnTo>
                  <a:lnTo>
                    <a:pt x="310616" y="198183"/>
                  </a:lnTo>
                  <a:lnTo>
                    <a:pt x="308584" y="201307"/>
                  </a:lnTo>
                  <a:lnTo>
                    <a:pt x="309092" y="200025"/>
                  </a:lnTo>
                  <a:lnTo>
                    <a:pt x="301472" y="210185"/>
                  </a:lnTo>
                  <a:lnTo>
                    <a:pt x="302234" y="210185"/>
                  </a:lnTo>
                  <a:lnTo>
                    <a:pt x="300570" y="211886"/>
                  </a:lnTo>
                  <a:lnTo>
                    <a:pt x="300570" y="236855"/>
                  </a:lnTo>
                  <a:lnTo>
                    <a:pt x="300456" y="235585"/>
                  </a:lnTo>
                  <a:lnTo>
                    <a:pt x="300494" y="235991"/>
                  </a:lnTo>
                  <a:lnTo>
                    <a:pt x="300570" y="236855"/>
                  </a:lnTo>
                  <a:lnTo>
                    <a:pt x="300570" y="211886"/>
                  </a:lnTo>
                  <a:lnTo>
                    <a:pt x="300482" y="231533"/>
                  </a:lnTo>
                  <a:lnTo>
                    <a:pt x="300367" y="233857"/>
                  </a:lnTo>
                  <a:lnTo>
                    <a:pt x="300329" y="233057"/>
                  </a:lnTo>
                  <a:lnTo>
                    <a:pt x="300456" y="231787"/>
                  </a:lnTo>
                  <a:lnTo>
                    <a:pt x="300482" y="231533"/>
                  </a:lnTo>
                  <a:lnTo>
                    <a:pt x="300482" y="211975"/>
                  </a:lnTo>
                  <a:lnTo>
                    <a:pt x="294741" y="217805"/>
                  </a:lnTo>
                  <a:lnTo>
                    <a:pt x="295884" y="216535"/>
                  </a:lnTo>
                  <a:lnTo>
                    <a:pt x="288798" y="223393"/>
                  </a:lnTo>
                  <a:lnTo>
                    <a:pt x="289407" y="222885"/>
                  </a:lnTo>
                  <a:lnTo>
                    <a:pt x="288671" y="223520"/>
                  </a:lnTo>
                  <a:lnTo>
                    <a:pt x="288798" y="223393"/>
                  </a:lnTo>
                  <a:lnTo>
                    <a:pt x="287883" y="224155"/>
                  </a:lnTo>
                  <a:lnTo>
                    <a:pt x="283019" y="228219"/>
                  </a:lnTo>
                  <a:lnTo>
                    <a:pt x="276326" y="232092"/>
                  </a:lnTo>
                  <a:lnTo>
                    <a:pt x="269976" y="234327"/>
                  </a:lnTo>
                  <a:lnTo>
                    <a:pt x="271754" y="233057"/>
                  </a:lnTo>
                  <a:lnTo>
                    <a:pt x="263245" y="235585"/>
                  </a:lnTo>
                  <a:lnTo>
                    <a:pt x="265277" y="234327"/>
                  </a:lnTo>
                  <a:lnTo>
                    <a:pt x="261277" y="234899"/>
                  </a:lnTo>
                  <a:lnTo>
                    <a:pt x="260451" y="234061"/>
                  </a:lnTo>
                  <a:lnTo>
                    <a:pt x="258787" y="234061"/>
                  </a:lnTo>
                  <a:lnTo>
                    <a:pt x="257619" y="232892"/>
                  </a:lnTo>
                  <a:lnTo>
                    <a:pt x="257530" y="232410"/>
                  </a:lnTo>
                  <a:lnTo>
                    <a:pt x="257556" y="232829"/>
                  </a:lnTo>
                  <a:lnTo>
                    <a:pt x="257403" y="231787"/>
                  </a:lnTo>
                  <a:lnTo>
                    <a:pt x="257530" y="232410"/>
                  </a:lnTo>
                  <a:lnTo>
                    <a:pt x="257530" y="230505"/>
                  </a:lnTo>
                  <a:lnTo>
                    <a:pt x="257530" y="229755"/>
                  </a:lnTo>
                  <a:lnTo>
                    <a:pt x="257530" y="229235"/>
                  </a:lnTo>
                  <a:lnTo>
                    <a:pt x="257530" y="227431"/>
                  </a:lnTo>
                  <a:lnTo>
                    <a:pt x="257416" y="227977"/>
                  </a:lnTo>
                  <a:lnTo>
                    <a:pt x="257530" y="225425"/>
                  </a:lnTo>
                  <a:lnTo>
                    <a:pt x="257530" y="227431"/>
                  </a:lnTo>
                  <a:lnTo>
                    <a:pt x="257568" y="227203"/>
                  </a:lnTo>
                  <a:lnTo>
                    <a:pt x="257530" y="229235"/>
                  </a:lnTo>
                  <a:lnTo>
                    <a:pt x="257530" y="229755"/>
                  </a:lnTo>
                  <a:lnTo>
                    <a:pt x="258038" y="229235"/>
                  </a:lnTo>
                  <a:lnTo>
                    <a:pt x="268325" y="216535"/>
                  </a:lnTo>
                  <a:lnTo>
                    <a:pt x="269214" y="215277"/>
                  </a:lnTo>
                  <a:lnTo>
                    <a:pt x="274281" y="207657"/>
                  </a:lnTo>
                  <a:lnTo>
                    <a:pt x="279374" y="200025"/>
                  </a:lnTo>
                  <a:lnTo>
                    <a:pt x="286867" y="186055"/>
                  </a:lnTo>
                  <a:lnTo>
                    <a:pt x="292836" y="172085"/>
                  </a:lnTo>
                  <a:lnTo>
                    <a:pt x="296646" y="160655"/>
                  </a:lnTo>
                  <a:lnTo>
                    <a:pt x="296875" y="159473"/>
                  </a:lnTo>
                  <a:lnTo>
                    <a:pt x="300583" y="155829"/>
                  </a:lnTo>
                  <a:lnTo>
                    <a:pt x="300583" y="147066"/>
                  </a:lnTo>
                  <a:lnTo>
                    <a:pt x="300583" y="138176"/>
                  </a:lnTo>
                  <a:lnTo>
                    <a:pt x="293344" y="131064"/>
                  </a:lnTo>
                  <a:lnTo>
                    <a:pt x="293014" y="131064"/>
                  </a:lnTo>
                  <a:lnTo>
                    <a:pt x="293014" y="162941"/>
                  </a:lnTo>
                  <a:lnTo>
                    <a:pt x="288772" y="169024"/>
                  </a:lnTo>
                  <a:lnTo>
                    <a:pt x="288772" y="169557"/>
                  </a:lnTo>
                  <a:lnTo>
                    <a:pt x="279882" y="180975"/>
                  </a:lnTo>
                  <a:lnTo>
                    <a:pt x="286791" y="172085"/>
                  </a:lnTo>
                  <a:lnTo>
                    <a:pt x="288772" y="169557"/>
                  </a:lnTo>
                  <a:lnTo>
                    <a:pt x="288772" y="169024"/>
                  </a:lnTo>
                  <a:lnTo>
                    <a:pt x="288391" y="169557"/>
                  </a:lnTo>
                  <a:lnTo>
                    <a:pt x="293001" y="162941"/>
                  </a:lnTo>
                  <a:lnTo>
                    <a:pt x="293014" y="131064"/>
                  </a:lnTo>
                  <a:lnTo>
                    <a:pt x="275818" y="131064"/>
                  </a:lnTo>
                  <a:lnTo>
                    <a:pt x="268706" y="138176"/>
                  </a:lnTo>
                  <a:lnTo>
                    <a:pt x="268706" y="141173"/>
                  </a:lnTo>
                  <a:lnTo>
                    <a:pt x="268198" y="141605"/>
                  </a:lnTo>
                  <a:lnTo>
                    <a:pt x="268706" y="141605"/>
                  </a:lnTo>
                  <a:lnTo>
                    <a:pt x="268706" y="141897"/>
                  </a:lnTo>
                  <a:lnTo>
                    <a:pt x="262229" y="149225"/>
                  </a:lnTo>
                  <a:lnTo>
                    <a:pt x="262102" y="149225"/>
                  </a:lnTo>
                  <a:lnTo>
                    <a:pt x="253085" y="161925"/>
                  </a:lnTo>
                  <a:lnTo>
                    <a:pt x="252577" y="161925"/>
                  </a:lnTo>
                  <a:lnTo>
                    <a:pt x="241655" y="178435"/>
                  </a:lnTo>
                  <a:lnTo>
                    <a:pt x="236067" y="189090"/>
                  </a:lnTo>
                  <a:lnTo>
                    <a:pt x="236067" y="207657"/>
                  </a:lnTo>
                  <a:lnTo>
                    <a:pt x="234670" y="208927"/>
                  </a:lnTo>
                  <a:lnTo>
                    <a:pt x="236067" y="207657"/>
                  </a:lnTo>
                  <a:lnTo>
                    <a:pt x="236067" y="189090"/>
                  </a:lnTo>
                  <a:lnTo>
                    <a:pt x="233654" y="193675"/>
                  </a:lnTo>
                  <a:lnTo>
                    <a:pt x="232765" y="194957"/>
                  </a:lnTo>
                  <a:lnTo>
                    <a:pt x="227558" y="208927"/>
                  </a:lnTo>
                  <a:lnTo>
                    <a:pt x="226669" y="211455"/>
                  </a:lnTo>
                  <a:lnTo>
                    <a:pt x="225361" y="217271"/>
                  </a:lnTo>
                  <a:lnTo>
                    <a:pt x="225323" y="217436"/>
                  </a:lnTo>
                  <a:lnTo>
                    <a:pt x="225234" y="217805"/>
                  </a:lnTo>
                  <a:lnTo>
                    <a:pt x="225310" y="217462"/>
                  </a:lnTo>
                  <a:lnTo>
                    <a:pt x="216433" y="223520"/>
                  </a:lnTo>
                  <a:lnTo>
                    <a:pt x="205968" y="227977"/>
                  </a:lnTo>
                  <a:lnTo>
                    <a:pt x="207492" y="227977"/>
                  </a:lnTo>
                  <a:lnTo>
                    <a:pt x="197078" y="230505"/>
                  </a:lnTo>
                  <a:lnTo>
                    <a:pt x="198602" y="230505"/>
                  </a:lnTo>
                  <a:lnTo>
                    <a:pt x="188112" y="232956"/>
                  </a:lnTo>
                  <a:lnTo>
                    <a:pt x="223888" y="232956"/>
                  </a:lnTo>
                  <a:lnTo>
                    <a:pt x="224002" y="225425"/>
                  </a:lnTo>
                  <a:lnTo>
                    <a:pt x="223888" y="234505"/>
                  </a:lnTo>
                  <a:lnTo>
                    <a:pt x="223888" y="233057"/>
                  </a:lnTo>
                  <a:lnTo>
                    <a:pt x="187680" y="233057"/>
                  </a:lnTo>
                  <a:lnTo>
                    <a:pt x="185521" y="233057"/>
                  </a:lnTo>
                  <a:lnTo>
                    <a:pt x="181203" y="233057"/>
                  </a:lnTo>
                  <a:lnTo>
                    <a:pt x="185166" y="232956"/>
                  </a:lnTo>
                  <a:lnTo>
                    <a:pt x="180492" y="231584"/>
                  </a:lnTo>
                  <a:lnTo>
                    <a:pt x="179705" y="230797"/>
                  </a:lnTo>
                  <a:lnTo>
                    <a:pt x="182981" y="227977"/>
                  </a:lnTo>
                  <a:lnTo>
                    <a:pt x="183743" y="227977"/>
                  </a:lnTo>
                  <a:lnTo>
                    <a:pt x="198856" y="211455"/>
                  </a:lnTo>
                  <a:lnTo>
                    <a:pt x="199618" y="210185"/>
                  </a:lnTo>
                  <a:lnTo>
                    <a:pt x="206654" y="200025"/>
                  </a:lnTo>
                  <a:lnTo>
                    <a:pt x="207530" y="198755"/>
                  </a:lnTo>
                  <a:lnTo>
                    <a:pt x="212826" y="191135"/>
                  </a:lnTo>
                  <a:lnTo>
                    <a:pt x="213588" y="189865"/>
                  </a:lnTo>
                  <a:lnTo>
                    <a:pt x="217398" y="182257"/>
                  </a:lnTo>
                  <a:lnTo>
                    <a:pt x="218033" y="180975"/>
                  </a:lnTo>
                  <a:lnTo>
                    <a:pt x="224383" y="168275"/>
                  </a:lnTo>
                  <a:lnTo>
                    <a:pt x="227139" y="160655"/>
                  </a:lnTo>
                  <a:lnTo>
                    <a:pt x="233146" y="144157"/>
                  </a:lnTo>
                  <a:lnTo>
                    <a:pt x="234696" y="139077"/>
                  </a:lnTo>
                  <a:lnTo>
                    <a:pt x="236550" y="132969"/>
                  </a:lnTo>
                  <a:lnTo>
                    <a:pt x="238861" y="132969"/>
                  </a:lnTo>
                  <a:lnTo>
                    <a:pt x="239445" y="132372"/>
                  </a:lnTo>
                  <a:lnTo>
                    <a:pt x="269405" y="130556"/>
                  </a:lnTo>
                  <a:lnTo>
                    <a:pt x="277469" y="130556"/>
                  </a:lnTo>
                  <a:lnTo>
                    <a:pt x="278523" y="129501"/>
                  </a:lnTo>
                  <a:lnTo>
                    <a:pt x="317652" y="124333"/>
                  </a:lnTo>
                  <a:lnTo>
                    <a:pt x="322681" y="124333"/>
                  </a:lnTo>
                  <a:lnTo>
                    <a:pt x="323723" y="123291"/>
                  </a:lnTo>
                  <a:lnTo>
                    <a:pt x="372389" y="114554"/>
                  </a:lnTo>
                  <a:lnTo>
                    <a:pt x="375259" y="114554"/>
                  </a:lnTo>
                  <a:lnTo>
                    <a:pt x="377799" y="111887"/>
                  </a:lnTo>
                  <a:lnTo>
                    <a:pt x="377799" y="108712"/>
                  </a:lnTo>
                  <a:lnTo>
                    <a:pt x="377799" y="105537"/>
                  </a:lnTo>
                  <a:lnTo>
                    <a:pt x="375259" y="102997"/>
                  </a:lnTo>
                  <a:lnTo>
                    <a:pt x="372084" y="102997"/>
                  </a:lnTo>
                  <a:lnTo>
                    <a:pt x="322694" y="102641"/>
                  </a:lnTo>
                  <a:lnTo>
                    <a:pt x="320497" y="102616"/>
                  </a:lnTo>
                  <a:lnTo>
                    <a:pt x="277533" y="102311"/>
                  </a:lnTo>
                  <a:lnTo>
                    <a:pt x="270103" y="102235"/>
                  </a:lnTo>
                  <a:lnTo>
                    <a:pt x="245198" y="101358"/>
                  </a:lnTo>
                  <a:lnTo>
                    <a:pt x="246202" y="97155"/>
                  </a:lnTo>
                  <a:lnTo>
                    <a:pt x="246418" y="96253"/>
                  </a:lnTo>
                  <a:lnTo>
                    <a:pt x="248132" y="94488"/>
                  </a:lnTo>
                  <a:lnTo>
                    <a:pt x="248132" y="89535"/>
                  </a:lnTo>
                  <a:lnTo>
                    <a:pt x="248412" y="88493"/>
                  </a:lnTo>
                  <a:lnTo>
                    <a:pt x="252196" y="84709"/>
                  </a:lnTo>
                  <a:lnTo>
                    <a:pt x="252196" y="76835"/>
                  </a:lnTo>
                  <a:lnTo>
                    <a:pt x="252196" y="68834"/>
                  </a:lnTo>
                  <a:lnTo>
                    <a:pt x="245719" y="62484"/>
                  </a:lnTo>
                  <a:lnTo>
                    <a:pt x="229844" y="62484"/>
                  </a:lnTo>
                  <a:lnTo>
                    <a:pt x="223494" y="68834"/>
                  </a:lnTo>
                  <a:lnTo>
                    <a:pt x="223494" y="70523"/>
                  </a:lnTo>
                  <a:lnTo>
                    <a:pt x="218033" y="75577"/>
                  </a:lnTo>
                  <a:lnTo>
                    <a:pt x="218668" y="74307"/>
                  </a:lnTo>
                  <a:lnTo>
                    <a:pt x="216141" y="77355"/>
                  </a:lnTo>
                  <a:lnTo>
                    <a:pt x="216141" y="132562"/>
                  </a:lnTo>
                  <a:lnTo>
                    <a:pt x="214731" y="139077"/>
                  </a:lnTo>
                  <a:lnTo>
                    <a:pt x="214985" y="137807"/>
                  </a:lnTo>
                  <a:lnTo>
                    <a:pt x="207746" y="160655"/>
                  </a:lnTo>
                  <a:lnTo>
                    <a:pt x="208127" y="159385"/>
                  </a:lnTo>
                  <a:lnTo>
                    <a:pt x="198399" y="181254"/>
                  </a:lnTo>
                  <a:lnTo>
                    <a:pt x="185813" y="199250"/>
                  </a:lnTo>
                  <a:lnTo>
                    <a:pt x="179044" y="206286"/>
                  </a:lnTo>
                  <a:lnTo>
                    <a:pt x="182003" y="194957"/>
                  </a:lnTo>
                  <a:lnTo>
                    <a:pt x="182346" y="193675"/>
                  </a:lnTo>
                  <a:lnTo>
                    <a:pt x="181711" y="194957"/>
                  </a:lnTo>
                  <a:lnTo>
                    <a:pt x="188429" y="178435"/>
                  </a:lnTo>
                  <a:lnTo>
                    <a:pt x="188950" y="177177"/>
                  </a:lnTo>
                  <a:lnTo>
                    <a:pt x="188188" y="178435"/>
                  </a:lnTo>
                  <a:lnTo>
                    <a:pt x="198602" y="159385"/>
                  </a:lnTo>
                  <a:lnTo>
                    <a:pt x="197840" y="159385"/>
                  </a:lnTo>
                  <a:lnTo>
                    <a:pt x="210159" y="140335"/>
                  </a:lnTo>
                  <a:lnTo>
                    <a:pt x="209651" y="141605"/>
                  </a:lnTo>
                  <a:lnTo>
                    <a:pt x="210477" y="140335"/>
                  </a:lnTo>
                  <a:lnTo>
                    <a:pt x="215557" y="132549"/>
                  </a:lnTo>
                  <a:lnTo>
                    <a:pt x="216141" y="132562"/>
                  </a:lnTo>
                  <a:lnTo>
                    <a:pt x="216141" y="77355"/>
                  </a:lnTo>
                  <a:lnTo>
                    <a:pt x="208127" y="87007"/>
                  </a:lnTo>
                  <a:lnTo>
                    <a:pt x="207873" y="87007"/>
                  </a:lnTo>
                  <a:lnTo>
                    <a:pt x="199377" y="97828"/>
                  </a:lnTo>
                  <a:lnTo>
                    <a:pt x="191350" y="97040"/>
                  </a:lnTo>
                  <a:lnTo>
                    <a:pt x="190347" y="96012"/>
                  </a:lnTo>
                  <a:lnTo>
                    <a:pt x="178155" y="96012"/>
                  </a:lnTo>
                  <a:lnTo>
                    <a:pt x="178155" y="209677"/>
                  </a:lnTo>
                  <a:lnTo>
                    <a:pt x="178028" y="210185"/>
                  </a:lnTo>
                  <a:lnTo>
                    <a:pt x="177952" y="211175"/>
                  </a:lnTo>
                  <a:lnTo>
                    <a:pt x="178028" y="210185"/>
                  </a:lnTo>
                  <a:lnTo>
                    <a:pt x="178130" y="209689"/>
                  </a:lnTo>
                  <a:lnTo>
                    <a:pt x="178155" y="96012"/>
                  </a:lnTo>
                  <a:lnTo>
                    <a:pt x="176885" y="96012"/>
                  </a:lnTo>
                  <a:lnTo>
                    <a:pt x="176885" y="219075"/>
                  </a:lnTo>
                  <a:lnTo>
                    <a:pt x="176847" y="219913"/>
                  </a:lnTo>
                  <a:lnTo>
                    <a:pt x="176885" y="219075"/>
                  </a:lnTo>
                  <a:lnTo>
                    <a:pt x="176885" y="96012"/>
                  </a:lnTo>
                  <a:lnTo>
                    <a:pt x="170789" y="96012"/>
                  </a:lnTo>
                  <a:lnTo>
                    <a:pt x="162788" y="104013"/>
                  </a:lnTo>
                  <a:lnTo>
                    <a:pt x="162788" y="123571"/>
                  </a:lnTo>
                  <a:lnTo>
                    <a:pt x="170789" y="131445"/>
                  </a:lnTo>
                  <a:lnTo>
                    <a:pt x="175514" y="131445"/>
                  </a:lnTo>
                  <a:lnTo>
                    <a:pt x="168884" y="141605"/>
                  </a:lnTo>
                  <a:lnTo>
                    <a:pt x="168249" y="142875"/>
                  </a:lnTo>
                  <a:lnTo>
                    <a:pt x="157835" y="163207"/>
                  </a:lnTo>
                  <a:lnTo>
                    <a:pt x="157073" y="164477"/>
                  </a:lnTo>
                  <a:lnTo>
                    <a:pt x="149707" y="182257"/>
                  </a:lnTo>
                  <a:lnTo>
                    <a:pt x="148729" y="186055"/>
                  </a:lnTo>
                  <a:lnTo>
                    <a:pt x="144754" y="201307"/>
                  </a:lnTo>
                  <a:lnTo>
                    <a:pt x="142722" y="216535"/>
                  </a:lnTo>
                  <a:lnTo>
                    <a:pt x="142570" y="219722"/>
                  </a:lnTo>
                  <a:lnTo>
                    <a:pt x="142341" y="230530"/>
                  </a:lnTo>
                  <a:lnTo>
                    <a:pt x="142671" y="233883"/>
                  </a:lnTo>
                  <a:lnTo>
                    <a:pt x="137388" y="236855"/>
                  </a:lnTo>
                  <a:lnTo>
                    <a:pt x="138277" y="235585"/>
                  </a:lnTo>
                  <a:lnTo>
                    <a:pt x="120878" y="243205"/>
                  </a:lnTo>
                  <a:lnTo>
                    <a:pt x="121767" y="243205"/>
                  </a:lnTo>
                  <a:lnTo>
                    <a:pt x="103860" y="249555"/>
                  </a:lnTo>
                  <a:lnTo>
                    <a:pt x="105003" y="249555"/>
                  </a:lnTo>
                  <a:lnTo>
                    <a:pt x="86842" y="253377"/>
                  </a:lnTo>
                  <a:lnTo>
                    <a:pt x="88112" y="253377"/>
                  </a:lnTo>
                  <a:lnTo>
                    <a:pt x="70713" y="255905"/>
                  </a:lnTo>
                  <a:lnTo>
                    <a:pt x="71856" y="255905"/>
                  </a:lnTo>
                  <a:lnTo>
                    <a:pt x="57200" y="257136"/>
                  </a:lnTo>
                  <a:lnTo>
                    <a:pt x="43408" y="255905"/>
                  </a:lnTo>
                  <a:lnTo>
                    <a:pt x="34899" y="255905"/>
                  </a:lnTo>
                  <a:lnTo>
                    <a:pt x="33909" y="255612"/>
                  </a:lnTo>
                  <a:lnTo>
                    <a:pt x="31216" y="252857"/>
                  </a:lnTo>
                  <a:lnTo>
                    <a:pt x="29692" y="252857"/>
                  </a:lnTo>
                  <a:lnTo>
                    <a:pt x="29692" y="248399"/>
                  </a:lnTo>
                  <a:lnTo>
                    <a:pt x="30124" y="247027"/>
                  </a:lnTo>
                  <a:lnTo>
                    <a:pt x="30264" y="246570"/>
                  </a:lnTo>
                  <a:lnTo>
                    <a:pt x="32486" y="244348"/>
                  </a:lnTo>
                  <a:lnTo>
                    <a:pt x="32486" y="240626"/>
                  </a:lnTo>
                  <a:lnTo>
                    <a:pt x="33896" y="238112"/>
                  </a:lnTo>
                  <a:lnTo>
                    <a:pt x="38201" y="233807"/>
                  </a:lnTo>
                  <a:lnTo>
                    <a:pt x="38201" y="231140"/>
                  </a:lnTo>
                  <a:lnTo>
                    <a:pt x="39928" y="228981"/>
                  </a:lnTo>
                  <a:lnTo>
                    <a:pt x="46075" y="222885"/>
                  </a:lnTo>
                  <a:lnTo>
                    <a:pt x="46075" y="221284"/>
                  </a:lnTo>
                  <a:lnTo>
                    <a:pt x="62179" y="205359"/>
                  </a:lnTo>
                  <a:lnTo>
                    <a:pt x="63220" y="205359"/>
                  </a:lnTo>
                  <a:lnTo>
                    <a:pt x="68935" y="199517"/>
                  </a:lnTo>
                  <a:lnTo>
                    <a:pt x="68935" y="192405"/>
                  </a:lnTo>
                  <a:lnTo>
                    <a:pt x="68935" y="185166"/>
                  </a:lnTo>
                  <a:lnTo>
                    <a:pt x="63220" y="179451"/>
                  </a:lnTo>
                  <a:lnTo>
                    <a:pt x="48869" y="179451"/>
                  </a:lnTo>
                  <a:lnTo>
                    <a:pt x="43027" y="185166"/>
                  </a:lnTo>
                  <a:lnTo>
                    <a:pt x="43027" y="187071"/>
                  </a:lnTo>
                  <a:lnTo>
                    <a:pt x="27711" y="201803"/>
                  </a:lnTo>
                  <a:lnTo>
                    <a:pt x="25120" y="201803"/>
                  </a:lnTo>
                  <a:lnTo>
                    <a:pt x="19024" y="207899"/>
                  </a:lnTo>
                  <a:lnTo>
                    <a:pt x="19024" y="210667"/>
                  </a:lnTo>
                  <a:lnTo>
                    <a:pt x="17868" y="211963"/>
                  </a:lnTo>
                  <a:lnTo>
                    <a:pt x="16230" y="211963"/>
                  </a:lnTo>
                  <a:lnTo>
                    <a:pt x="9880" y="218186"/>
                  </a:lnTo>
                  <a:lnTo>
                    <a:pt x="9880" y="222123"/>
                  </a:lnTo>
                  <a:lnTo>
                    <a:pt x="3657" y="228346"/>
                  </a:lnTo>
                  <a:lnTo>
                    <a:pt x="3657" y="234442"/>
                  </a:lnTo>
                  <a:lnTo>
                    <a:pt x="482" y="237617"/>
                  </a:lnTo>
                  <a:lnTo>
                    <a:pt x="482" y="245757"/>
                  </a:lnTo>
                  <a:lnTo>
                    <a:pt x="76" y="250825"/>
                  </a:lnTo>
                  <a:lnTo>
                    <a:pt x="0" y="252552"/>
                  </a:lnTo>
                  <a:lnTo>
                    <a:pt x="228" y="255905"/>
                  </a:lnTo>
                  <a:lnTo>
                    <a:pt x="1371" y="262255"/>
                  </a:lnTo>
                  <a:lnTo>
                    <a:pt x="3149" y="267335"/>
                  </a:lnTo>
                  <a:lnTo>
                    <a:pt x="3784" y="268554"/>
                  </a:lnTo>
                  <a:lnTo>
                    <a:pt x="3784" y="271780"/>
                  </a:lnTo>
                  <a:lnTo>
                    <a:pt x="10261" y="278257"/>
                  </a:lnTo>
                  <a:lnTo>
                    <a:pt x="12598" y="278257"/>
                  </a:lnTo>
                  <a:lnTo>
                    <a:pt x="12738" y="278333"/>
                  </a:lnTo>
                  <a:lnTo>
                    <a:pt x="15595" y="281178"/>
                  </a:lnTo>
                  <a:lnTo>
                    <a:pt x="20701" y="281178"/>
                  </a:lnTo>
                  <a:lnTo>
                    <a:pt x="21183" y="281305"/>
                  </a:lnTo>
                  <a:lnTo>
                    <a:pt x="29438" y="282575"/>
                  </a:lnTo>
                  <a:lnTo>
                    <a:pt x="58267" y="282575"/>
                  </a:lnTo>
                  <a:lnTo>
                    <a:pt x="73507" y="281305"/>
                  </a:lnTo>
                  <a:lnTo>
                    <a:pt x="74904" y="281305"/>
                  </a:lnTo>
                  <a:lnTo>
                    <a:pt x="92176" y="278777"/>
                  </a:lnTo>
                  <a:lnTo>
                    <a:pt x="93700" y="277507"/>
                  </a:lnTo>
                  <a:lnTo>
                    <a:pt x="111480" y="272427"/>
                  </a:lnTo>
                  <a:lnTo>
                    <a:pt x="112496" y="272427"/>
                  </a:lnTo>
                  <a:lnTo>
                    <a:pt x="130022" y="264807"/>
                  </a:lnTo>
                  <a:lnTo>
                    <a:pt x="130911" y="264807"/>
                  </a:lnTo>
                  <a:lnTo>
                    <a:pt x="145275" y="257175"/>
                  </a:lnTo>
                  <a:lnTo>
                    <a:pt x="147675" y="255905"/>
                  </a:lnTo>
                  <a:lnTo>
                    <a:pt x="148691" y="254635"/>
                  </a:lnTo>
                  <a:lnTo>
                    <a:pt x="150507" y="253415"/>
                  </a:lnTo>
                  <a:lnTo>
                    <a:pt x="155295" y="258191"/>
                  </a:lnTo>
                  <a:lnTo>
                    <a:pt x="158572" y="258191"/>
                  </a:lnTo>
                  <a:lnTo>
                    <a:pt x="164439" y="260985"/>
                  </a:lnTo>
                  <a:lnTo>
                    <a:pt x="168630" y="262255"/>
                  </a:lnTo>
                  <a:lnTo>
                    <a:pt x="177393" y="264807"/>
                  </a:lnTo>
                  <a:lnTo>
                    <a:pt x="191617" y="264807"/>
                  </a:lnTo>
                  <a:lnTo>
                    <a:pt x="194792" y="263525"/>
                  </a:lnTo>
                  <a:lnTo>
                    <a:pt x="207238" y="260985"/>
                  </a:lnTo>
                  <a:lnTo>
                    <a:pt x="217525" y="257175"/>
                  </a:lnTo>
                  <a:lnTo>
                    <a:pt x="219049" y="257175"/>
                  </a:lnTo>
                  <a:lnTo>
                    <a:pt x="228866" y="251904"/>
                  </a:lnTo>
                  <a:lnTo>
                    <a:pt x="228955" y="252107"/>
                  </a:lnTo>
                  <a:lnTo>
                    <a:pt x="230225" y="254063"/>
                  </a:lnTo>
                  <a:lnTo>
                    <a:pt x="230225" y="256921"/>
                  </a:lnTo>
                  <a:lnTo>
                    <a:pt x="237718" y="264287"/>
                  </a:lnTo>
                  <a:lnTo>
                    <a:pt x="239877" y="264287"/>
                  </a:lnTo>
                  <a:lnTo>
                    <a:pt x="242417" y="266827"/>
                  </a:lnTo>
                  <a:lnTo>
                    <a:pt x="247459" y="266827"/>
                  </a:lnTo>
                  <a:lnTo>
                    <a:pt x="250037" y="267335"/>
                  </a:lnTo>
                  <a:lnTo>
                    <a:pt x="268452" y="267335"/>
                  </a:lnTo>
                  <a:lnTo>
                    <a:pt x="270611" y="266077"/>
                  </a:lnTo>
                  <a:lnTo>
                    <a:pt x="279120" y="264807"/>
                  </a:lnTo>
                  <a:lnTo>
                    <a:pt x="280771" y="263525"/>
                  </a:lnTo>
                  <a:lnTo>
                    <a:pt x="288010" y="260985"/>
                  </a:lnTo>
                  <a:lnTo>
                    <a:pt x="290423" y="259727"/>
                  </a:lnTo>
                  <a:lnTo>
                    <a:pt x="299059" y="254635"/>
                  </a:lnTo>
                  <a:lnTo>
                    <a:pt x="300583" y="253377"/>
                  </a:lnTo>
                  <a:lnTo>
                    <a:pt x="305117" y="250291"/>
                  </a:lnTo>
                  <a:lnTo>
                    <a:pt x="307949" y="253111"/>
                  </a:lnTo>
                  <a:lnTo>
                    <a:pt x="309092" y="253111"/>
                  </a:lnTo>
                  <a:lnTo>
                    <a:pt x="310616" y="254635"/>
                  </a:lnTo>
                  <a:lnTo>
                    <a:pt x="321411" y="254635"/>
                  </a:lnTo>
                  <a:lnTo>
                    <a:pt x="326491" y="254635"/>
                  </a:lnTo>
                  <a:lnTo>
                    <a:pt x="328523" y="254635"/>
                  </a:lnTo>
                  <a:lnTo>
                    <a:pt x="329095" y="254063"/>
                  </a:lnTo>
                  <a:lnTo>
                    <a:pt x="332206" y="253377"/>
                  </a:lnTo>
                  <a:lnTo>
                    <a:pt x="338683" y="253377"/>
                  </a:lnTo>
                  <a:lnTo>
                    <a:pt x="346811" y="250825"/>
                  </a:lnTo>
                  <a:lnTo>
                    <a:pt x="348970" y="249555"/>
                  </a:lnTo>
                  <a:lnTo>
                    <a:pt x="355320" y="247027"/>
                  </a:lnTo>
                  <a:lnTo>
                    <a:pt x="357352" y="245757"/>
                  </a:lnTo>
                  <a:lnTo>
                    <a:pt x="364718" y="241935"/>
                  </a:lnTo>
                  <a:lnTo>
                    <a:pt x="366369" y="240677"/>
                  </a:lnTo>
                  <a:lnTo>
                    <a:pt x="370179" y="236855"/>
                  </a:lnTo>
                  <a:lnTo>
                    <a:pt x="370687" y="236855"/>
                  </a:lnTo>
                  <a:lnTo>
                    <a:pt x="372376" y="235585"/>
                  </a:lnTo>
                  <a:lnTo>
                    <a:pt x="375767" y="233057"/>
                  </a:lnTo>
                  <a:lnTo>
                    <a:pt x="382117" y="226707"/>
                  </a:lnTo>
                  <a:lnTo>
                    <a:pt x="381863" y="226707"/>
                  </a:lnTo>
                  <a:lnTo>
                    <a:pt x="389737" y="220357"/>
                  </a:lnTo>
                  <a:lnTo>
                    <a:pt x="389102" y="220357"/>
                  </a:lnTo>
                  <a:lnTo>
                    <a:pt x="390829" y="219075"/>
                  </a:lnTo>
                  <a:lnTo>
                    <a:pt x="394284" y="216535"/>
                  </a:lnTo>
                  <a:lnTo>
                    <a:pt x="396011" y="215277"/>
                  </a:lnTo>
                  <a:lnTo>
                    <a:pt x="397738" y="214007"/>
                  </a:lnTo>
                  <a:lnTo>
                    <a:pt x="396468" y="215277"/>
                  </a:lnTo>
                  <a:lnTo>
                    <a:pt x="399262" y="213588"/>
                  </a:lnTo>
                  <a:lnTo>
                    <a:pt x="399262" y="221627"/>
                  </a:lnTo>
                  <a:lnTo>
                    <a:pt x="399262" y="229235"/>
                  </a:lnTo>
                  <a:lnTo>
                    <a:pt x="406247" y="236220"/>
                  </a:lnTo>
                  <a:lnTo>
                    <a:pt x="406374" y="236220"/>
                  </a:lnTo>
                  <a:lnTo>
                    <a:pt x="406628" y="236474"/>
                  </a:lnTo>
                  <a:lnTo>
                    <a:pt x="417982" y="236474"/>
                  </a:lnTo>
                  <a:lnTo>
                    <a:pt x="419455" y="236855"/>
                  </a:lnTo>
                  <a:lnTo>
                    <a:pt x="420560" y="236474"/>
                  </a:lnTo>
                  <a:lnTo>
                    <a:pt x="423900" y="236474"/>
                  </a:lnTo>
                  <a:lnTo>
                    <a:pt x="424802" y="235585"/>
                  </a:lnTo>
                  <a:lnTo>
                    <a:pt x="425551" y="235585"/>
                  </a:lnTo>
                  <a:lnTo>
                    <a:pt x="430885" y="234327"/>
                  </a:lnTo>
                  <a:lnTo>
                    <a:pt x="434555" y="231787"/>
                  </a:lnTo>
                  <a:lnTo>
                    <a:pt x="439648" y="229235"/>
                  </a:lnTo>
                  <a:lnTo>
                    <a:pt x="443331" y="226707"/>
                  </a:lnTo>
                  <a:lnTo>
                    <a:pt x="446252" y="224155"/>
                  </a:lnTo>
                  <a:lnTo>
                    <a:pt x="447776" y="221627"/>
                  </a:lnTo>
                  <a:lnTo>
                    <a:pt x="448614" y="220357"/>
                  </a:lnTo>
                  <a:lnTo>
                    <a:pt x="450316" y="217805"/>
                  </a:lnTo>
                  <a:lnTo>
                    <a:pt x="450062" y="219075"/>
                  </a:lnTo>
                  <a:lnTo>
                    <a:pt x="450735" y="217805"/>
                  </a:lnTo>
                  <a:lnTo>
                    <a:pt x="450824" y="217652"/>
                  </a:lnTo>
                  <a:lnTo>
                    <a:pt x="450697" y="217805"/>
                  </a:lnTo>
                  <a:lnTo>
                    <a:pt x="450875" y="217551"/>
                  </a:lnTo>
                  <a:lnTo>
                    <a:pt x="450570" y="217805"/>
                  </a:lnTo>
                  <a:lnTo>
                    <a:pt x="450900" y="217436"/>
                  </a:lnTo>
                  <a:lnTo>
                    <a:pt x="451078" y="217182"/>
                  </a:lnTo>
                  <a:lnTo>
                    <a:pt x="452094" y="215277"/>
                  </a:lnTo>
                  <a:lnTo>
                    <a:pt x="451142" y="217182"/>
                  </a:lnTo>
                  <a:lnTo>
                    <a:pt x="451586" y="216535"/>
                  </a:lnTo>
                  <a:lnTo>
                    <a:pt x="451713" y="216535"/>
                  </a:lnTo>
                  <a:lnTo>
                    <a:pt x="452094" y="216535"/>
                  </a:lnTo>
                  <a:lnTo>
                    <a:pt x="452475" y="216535"/>
                  </a:lnTo>
                  <a:lnTo>
                    <a:pt x="455269" y="215277"/>
                  </a:lnTo>
                  <a:lnTo>
                    <a:pt x="454507" y="215277"/>
                  </a:lnTo>
                  <a:lnTo>
                    <a:pt x="458444" y="212725"/>
                  </a:lnTo>
                  <a:lnTo>
                    <a:pt x="457555" y="214007"/>
                  </a:lnTo>
                  <a:lnTo>
                    <a:pt x="461111" y="212725"/>
                  </a:lnTo>
                  <a:lnTo>
                    <a:pt x="464667" y="211455"/>
                  </a:lnTo>
                  <a:lnTo>
                    <a:pt x="464032" y="211455"/>
                  </a:lnTo>
                  <a:lnTo>
                    <a:pt x="483450" y="203847"/>
                  </a:lnTo>
                  <a:lnTo>
                    <a:pt x="484593" y="203847"/>
                  </a:lnTo>
                  <a:lnTo>
                    <a:pt x="494385" y="200025"/>
                  </a:lnTo>
                  <a:lnTo>
                    <a:pt x="496671" y="198755"/>
                  </a:lnTo>
                  <a:lnTo>
                    <a:pt x="498081" y="197612"/>
                  </a:lnTo>
                  <a:lnTo>
                    <a:pt x="499973" y="197612"/>
                  </a:lnTo>
                  <a:lnTo>
                    <a:pt x="501243" y="198882"/>
                  </a:lnTo>
                  <a:lnTo>
                    <a:pt x="507377" y="198882"/>
                  </a:lnTo>
                  <a:lnTo>
                    <a:pt x="510006" y="200025"/>
                  </a:lnTo>
                  <a:lnTo>
                    <a:pt x="515607" y="198882"/>
                  </a:lnTo>
                  <a:lnTo>
                    <a:pt x="518642" y="198882"/>
                  </a:lnTo>
                  <a:lnTo>
                    <a:pt x="519785" y="197713"/>
                  </a:lnTo>
                  <a:lnTo>
                    <a:pt x="523595" y="196596"/>
                  </a:lnTo>
                  <a:lnTo>
                    <a:pt x="525246" y="196596"/>
                  </a:lnTo>
                  <a:lnTo>
                    <a:pt x="529310" y="192405"/>
                  </a:lnTo>
                  <a:lnTo>
                    <a:pt x="529310" y="187325"/>
                  </a:lnTo>
                  <a:lnTo>
                    <a:pt x="529310" y="186055"/>
                  </a:lnTo>
                  <a:lnTo>
                    <a:pt x="529310" y="182245"/>
                  </a:lnTo>
                  <a:lnTo>
                    <a:pt x="526186" y="179031"/>
                  </a:lnTo>
                  <a:lnTo>
                    <a:pt x="525627" y="177761"/>
                  </a:lnTo>
                  <a:lnTo>
                    <a:pt x="525627" y="174371"/>
                  </a:lnTo>
                  <a:lnTo>
                    <a:pt x="521779" y="170535"/>
                  </a:lnTo>
                  <a:lnTo>
                    <a:pt x="535101" y="127635"/>
                  </a:lnTo>
                  <a:lnTo>
                    <a:pt x="537819" y="113677"/>
                  </a:lnTo>
                  <a:lnTo>
                    <a:pt x="539648" y="98425"/>
                  </a:lnTo>
                  <a:lnTo>
                    <a:pt x="540867" y="88277"/>
                  </a:lnTo>
                  <a:lnTo>
                    <a:pt x="540956" y="85725"/>
                  </a:lnTo>
                  <a:lnTo>
                    <a:pt x="542772" y="62877"/>
                  </a:lnTo>
                  <a:lnTo>
                    <a:pt x="543890" y="43827"/>
                  </a:lnTo>
                  <a:lnTo>
                    <a:pt x="544042" y="41275"/>
                  </a:lnTo>
                  <a:lnTo>
                    <a:pt x="544664" y="33655"/>
                  </a:lnTo>
                  <a:lnTo>
                    <a:pt x="544868" y="31127"/>
                  </a:lnTo>
                  <a:lnTo>
                    <a:pt x="545045" y="28968"/>
                  </a:lnTo>
                  <a:lnTo>
                    <a:pt x="546455" y="27559"/>
                  </a:lnTo>
                  <a:lnTo>
                    <a:pt x="546455" y="17780"/>
                  </a:lnTo>
                  <a:lnTo>
                    <a:pt x="546455" y="8001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584447" y="1306957"/>
            <a:ext cx="930275" cy="497840"/>
            <a:chOff x="3584447" y="1306957"/>
            <a:chExt cx="930275" cy="497840"/>
          </a:xfrm>
        </p:grpSpPr>
        <p:sp>
          <p:nvSpPr>
            <p:cNvPr id="42" name="object 42"/>
            <p:cNvSpPr/>
            <p:nvPr/>
          </p:nvSpPr>
          <p:spPr>
            <a:xfrm>
              <a:off x="3584448" y="1306956"/>
              <a:ext cx="926465" cy="497840"/>
            </a:xfrm>
            <a:custGeom>
              <a:avLst/>
              <a:gdLst/>
              <a:ahLst/>
              <a:cxnLst/>
              <a:rect l="l" t="t" r="r" b="b"/>
              <a:pathLst>
                <a:path w="926464" h="497839">
                  <a:moveTo>
                    <a:pt x="361061" y="235585"/>
                  </a:moveTo>
                  <a:lnTo>
                    <a:pt x="360959" y="235089"/>
                  </a:lnTo>
                  <a:lnTo>
                    <a:pt x="360984" y="235585"/>
                  </a:lnTo>
                  <a:close/>
                </a:path>
                <a:path w="926464" h="497839">
                  <a:moveTo>
                    <a:pt x="405003" y="196977"/>
                  </a:moveTo>
                  <a:lnTo>
                    <a:pt x="400685" y="192659"/>
                  </a:lnTo>
                  <a:lnTo>
                    <a:pt x="389890" y="192659"/>
                  </a:lnTo>
                  <a:lnTo>
                    <a:pt x="387972" y="194576"/>
                  </a:lnTo>
                  <a:lnTo>
                    <a:pt x="385826" y="194945"/>
                  </a:lnTo>
                  <a:lnTo>
                    <a:pt x="383286" y="196215"/>
                  </a:lnTo>
                  <a:lnTo>
                    <a:pt x="378548" y="198247"/>
                  </a:lnTo>
                  <a:lnTo>
                    <a:pt x="372745" y="198247"/>
                  </a:lnTo>
                  <a:lnTo>
                    <a:pt x="372287" y="198704"/>
                  </a:lnTo>
                  <a:lnTo>
                    <a:pt x="366649" y="192417"/>
                  </a:lnTo>
                  <a:lnTo>
                    <a:pt x="364109" y="189865"/>
                  </a:lnTo>
                  <a:lnTo>
                    <a:pt x="364020" y="242150"/>
                  </a:lnTo>
                  <a:lnTo>
                    <a:pt x="362953" y="243217"/>
                  </a:lnTo>
                  <a:lnTo>
                    <a:pt x="361315" y="243217"/>
                  </a:lnTo>
                  <a:lnTo>
                    <a:pt x="361137" y="243217"/>
                  </a:lnTo>
                  <a:lnTo>
                    <a:pt x="361035" y="236867"/>
                  </a:lnTo>
                  <a:lnTo>
                    <a:pt x="360959" y="235089"/>
                  </a:lnTo>
                  <a:lnTo>
                    <a:pt x="360934" y="234315"/>
                  </a:lnTo>
                  <a:lnTo>
                    <a:pt x="361061" y="235585"/>
                  </a:lnTo>
                  <a:lnTo>
                    <a:pt x="361035" y="236867"/>
                  </a:lnTo>
                  <a:lnTo>
                    <a:pt x="361264" y="242150"/>
                  </a:lnTo>
                  <a:lnTo>
                    <a:pt x="361442" y="240665"/>
                  </a:lnTo>
                  <a:lnTo>
                    <a:pt x="361365" y="242150"/>
                  </a:lnTo>
                  <a:lnTo>
                    <a:pt x="364020" y="242150"/>
                  </a:lnTo>
                  <a:lnTo>
                    <a:pt x="364020" y="189826"/>
                  </a:lnTo>
                  <a:lnTo>
                    <a:pt x="354965" y="184785"/>
                  </a:lnTo>
                  <a:lnTo>
                    <a:pt x="351536" y="182245"/>
                  </a:lnTo>
                  <a:lnTo>
                    <a:pt x="340487" y="179717"/>
                  </a:lnTo>
                  <a:lnTo>
                    <a:pt x="325247" y="179717"/>
                  </a:lnTo>
                  <a:lnTo>
                    <a:pt x="315468" y="182245"/>
                  </a:lnTo>
                  <a:lnTo>
                    <a:pt x="314198" y="182245"/>
                  </a:lnTo>
                  <a:lnTo>
                    <a:pt x="304673" y="184785"/>
                  </a:lnTo>
                  <a:lnTo>
                    <a:pt x="303657" y="184785"/>
                  </a:lnTo>
                  <a:lnTo>
                    <a:pt x="293878" y="188595"/>
                  </a:lnTo>
                  <a:lnTo>
                    <a:pt x="283210" y="193687"/>
                  </a:lnTo>
                  <a:lnTo>
                    <a:pt x="282702" y="193687"/>
                  </a:lnTo>
                  <a:lnTo>
                    <a:pt x="273177" y="197485"/>
                  </a:lnTo>
                  <a:lnTo>
                    <a:pt x="265176" y="201295"/>
                  </a:lnTo>
                  <a:lnTo>
                    <a:pt x="265684" y="201295"/>
                  </a:lnTo>
                  <a:lnTo>
                    <a:pt x="262394" y="202692"/>
                  </a:lnTo>
                  <a:lnTo>
                    <a:pt x="257937" y="202692"/>
                  </a:lnTo>
                  <a:lnTo>
                    <a:pt x="257556" y="203073"/>
                  </a:lnTo>
                  <a:lnTo>
                    <a:pt x="254762" y="203073"/>
                  </a:lnTo>
                  <a:lnTo>
                    <a:pt x="249174" y="208661"/>
                  </a:lnTo>
                  <a:lnTo>
                    <a:pt x="249174" y="209423"/>
                  </a:lnTo>
                  <a:lnTo>
                    <a:pt x="248031" y="210566"/>
                  </a:lnTo>
                  <a:lnTo>
                    <a:pt x="248031" y="211759"/>
                  </a:lnTo>
                  <a:lnTo>
                    <a:pt x="247954" y="211467"/>
                  </a:lnTo>
                  <a:lnTo>
                    <a:pt x="247142" y="208343"/>
                  </a:lnTo>
                  <a:lnTo>
                    <a:pt x="247142" y="202184"/>
                  </a:lnTo>
                  <a:lnTo>
                    <a:pt x="240665" y="195707"/>
                  </a:lnTo>
                  <a:lnTo>
                    <a:pt x="239776" y="195707"/>
                  </a:lnTo>
                  <a:lnTo>
                    <a:pt x="239776" y="193802"/>
                  </a:lnTo>
                  <a:lnTo>
                    <a:pt x="233426" y="187325"/>
                  </a:lnTo>
                  <a:lnTo>
                    <a:pt x="227304" y="187325"/>
                  </a:lnTo>
                  <a:lnTo>
                    <a:pt x="225386" y="186664"/>
                  </a:lnTo>
                  <a:lnTo>
                    <a:pt x="222377" y="183642"/>
                  </a:lnTo>
                  <a:lnTo>
                    <a:pt x="217055" y="183642"/>
                  </a:lnTo>
                  <a:lnTo>
                    <a:pt x="218668" y="167513"/>
                  </a:lnTo>
                  <a:lnTo>
                    <a:pt x="218694" y="167386"/>
                  </a:lnTo>
                  <a:lnTo>
                    <a:pt x="218694" y="167513"/>
                  </a:lnTo>
                  <a:lnTo>
                    <a:pt x="218719" y="167259"/>
                  </a:lnTo>
                  <a:lnTo>
                    <a:pt x="223139" y="127127"/>
                  </a:lnTo>
                  <a:lnTo>
                    <a:pt x="223139" y="127762"/>
                  </a:lnTo>
                  <a:lnTo>
                    <a:pt x="223227" y="127127"/>
                  </a:lnTo>
                  <a:lnTo>
                    <a:pt x="228346" y="91567"/>
                  </a:lnTo>
                  <a:lnTo>
                    <a:pt x="228219" y="92710"/>
                  </a:lnTo>
                  <a:lnTo>
                    <a:pt x="228473" y="91567"/>
                  </a:lnTo>
                  <a:lnTo>
                    <a:pt x="233349" y="69634"/>
                  </a:lnTo>
                  <a:lnTo>
                    <a:pt x="235458" y="67564"/>
                  </a:lnTo>
                  <a:lnTo>
                    <a:pt x="235458" y="61163"/>
                  </a:lnTo>
                  <a:lnTo>
                    <a:pt x="239293" y="48996"/>
                  </a:lnTo>
                  <a:lnTo>
                    <a:pt x="242189" y="46101"/>
                  </a:lnTo>
                  <a:lnTo>
                    <a:pt x="242189" y="40792"/>
                  </a:lnTo>
                  <a:lnTo>
                    <a:pt x="249135" y="44081"/>
                  </a:lnTo>
                  <a:lnTo>
                    <a:pt x="253365" y="48387"/>
                  </a:lnTo>
                  <a:lnTo>
                    <a:pt x="269367" y="48387"/>
                  </a:lnTo>
                  <a:lnTo>
                    <a:pt x="275844" y="41783"/>
                  </a:lnTo>
                  <a:lnTo>
                    <a:pt x="275844" y="33782"/>
                  </a:lnTo>
                  <a:lnTo>
                    <a:pt x="275844" y="25781"/>
                  </a:lnTo>
                  <a:lnTo>
                    <a:pt x="269367" y="19304"/>
                  </a:lnTo>
                  <a:lnTo>
                    <a:pt x="264744" y="19304"/>
                  </a:lnTo>
                  <a:lnTo>
                    <a:pt x="251866" y="12992"/>
                  </a:lnTo>
                  <a:lnTo>
                    <a:pt x="247396" y="8509"/>
                  </a:lnTo>
                  <a:lnTo>
                    <a:pt x="231140" y="8509"/>
                  </a:lnTo>
                  <a:lnTo>
                    <a:pt x="230632" y="9017"/>
                  </a:lnTo>
                  <a:lnTo>
                    <a:pt x="223901" y="9017"/>
                  </a:lnTo>
                  <a:lnTo>
                    <a:pt x="217043" y="15748"/>
                  </a:lnTo>
                  <a:lnTo>
                    <a:pt x="217043" y="20878"/>
                  </a:lnTo>
                  <a:lnTo>
                    <a:pt x="215442" y="24333"/>
                  </a:lnTo>
                  <a:lnTo>
                    <a:pt x="210947" y="28829"/>
                  </a:lnTo>
                  <a:lnTo>
                    <a:pt x="210947" y="34925"/>
                  </a:lnTo>
                  <a:lnTo>
                    <a:pt x="206819" y="46609"/>
                  </a:lnTo>
                  <a:lnTo>
                    <a:pt x="203454" y="49911"/>
                  </a:lnTo>
                  <a:lnTo>
                    <a:pt x="203454" y="56870"/>
                  </a:lnTo>
                  <a:lnTo>
                    <a:pt x="196723" y="85471"/>
                  </a:lnTo>
                  <a:lnTo>
                    <a:pt x="196469" y="86741"/>
                  </a:lnTo>
                  <a:lnTo>
                    <a:pt x="190881" y="122936"/>
                  </a:lnTo>
                  <a:lnTo>
                    <a:pt x="190754" y="123444"/>
                  </a:lnTo>
                  <a:lnTo>
                    <a:pt x="186055" y="163703"/>
                  </a:lnTo>
                  <a:lnTo>
                    <a:pt x="186055" y="163957"/>
                  </a:lnTo>
                  <a:lnTo>
                    <a:pt x="183654" y="186524"/>
                  </a:lnTo>
                  <a:lnTo>
                    <a:pt x="164846" y="191135"/>
                  </a:lnTo>
                  <a:lnTo>
                    <a:pt x="137287" y="201295"/>
                  </a:lnTo>
                  <a:lnTo>
                    <a:pt x="135763" y="201295"/>
                  </a:lnTo>
                  <a:lnTo>
                    <a:pt x="106299" y="216535"/>
                  </a:lnTo>
                  <a:lnTo>
                    <a:pt x="83032" y="231140"/>
                  </a:lnTo>
                  <a:lnTo>
                    <a:pt x="79629" y="231140"/>
                  </a:lnTo>
                  <a:lnTo>
                    <a:pt x="74168" y="236601"/>
                  </a:lnTo>
                  <a:lnTo>
                    <a:pt x="74168" y="238036"/>
                  </a:lnTo>
                  <a:lnTo>
                    <a:pt x="58013" y="250825"/>
                  </a:lnTo>
                  <a:lnTo>
                    <a:pt x="55245" y="250825"/>
                  </a:lnTo>
                  <a:lnTo>
                    <a:pt x="49784" y="256159"/>
                  </a:lnTo>
                  <a:lnTo>
                    <a:pt x="49784" y="258254"/>
                  </a:lnTo>
                  <a:lnTo>
                    <a:pt x="38011" y="270637"/>
                  </a:lnTo>
                  <a:lnTo>
                    <a:pt x="35814" y="270637"/>
                  </a:lnTo>
                  <a:lnTo>
                    <a:pt x="30480" y="276098"/>
                  </a:lnTo>
                  <a:lnTo>
                    <a:pt x="30480" y="279425"/>
                  </a:lnTo>
                  <a:lnTo>
                    <a:pt x="21424" y="290830"/>
                  </a:lnTo>
                  <a:lnTo>
                    <a:pt x="19685" y="290830"/>
                  </a:lnTo>
                  <a:lnTo>
                    <a:pt x="14224" y="296291"/>
                  </a:lnTo>
                  <a:lnTo>
                    <a:pt x="14224" y="299631"/>
                  </a:lnTo>
                  <a:lnTo>
                    <a:pt x="6210" y="311785"/>
                  </a:lnTo>
                  <a:lnTo>
                    <a:pt x="5461" y="311785"/>
                  </a:lnTo>
                  <a:lnTo>
                    <a:pt x="0" y="317246"/>
                  </a:lnTo>
                  <a:lnTo>
                    <a:pt x="0" y="330835"/>
                  </a:lnTo>
                  <a:lnTo>
                    <a:pt x="5461" y="336296"/>
                  </a:lnTo>
                  <a:lnTo>
                    <a:pt x="19050" y="336296"/>
                  </a:lnTo>
                  <a:lnTo>
                    <a:pt x="24511" y="330835"/>
                  </a:lnTo>
                  <a:lnTo>
                    <a:pt x="24511" y="327888"/>
                  </a:lnTo>
                  <a:lnTo>
                    <a:pt x="33655" y="314579"/>
                  </a:lnTo>
                  <a:lnTo>
                    <a:pt x="38481" y="309753"/>
                  </a:lnTo>
                  <a:lnTo>
                    <a:pt x="38481" y="307263"/>
                  </a:lnTo>
                  <a:lnTo>
                    <a:pt x="48336" y="294640"/>
                  </a:lnTo>
                  <a:lnTo>
                    <a:pt x="49022" y="294640"/>
                  </a:lnTo>
                  <a:lnTo>
                    <a:pt x="54356" y="289306"/>
                  </a:lnTo>
                  <a:lnTo>
                    <a:pt x="54356" y="287883"/>
                  </a:lnTo>
                  <a:lnTo>
                    <a:pt x="66827" y="274828"/>
                  </a:lnTo>
                  <a:lnTo>
                    <a:pt x="68453" y="274828"/>
                  </a:lnTo>
                  <a:lnTo>
                    <a:pt x="73787" y="269367"/>
                  </a:lnTo>
                  <a:lnTo>
                    <a:pt x="73787" y="268998"/>
                  </a:lnTo>
                  <a:lnTo>
                    <a:pt x="91135" y="255651"/>
                  </a:lnTo>
                  <a:lnTo>
                    <a:pt x="93218" y="255651"/>
                  </a:lnTo>
                  <a:lnTo>
                    <a:pt x="96304" y="252564"/>
                  </a:lnTo>
                  <a:lnTo>
                    <a:pt x="119634" y="238137"/>
                  </a:lnTo>
                  <a:lnTo>
                    <a:pt x="118491" y="238137"/>
                  </a:lnTo>
                  <a:lnTo>
                    <a:pt x="147066" y="224167"/>
                  </a:lnTo>
                  <a:lnTo>
                    <a:pt x="145669" y="225437"/>
                  </a:lnTo>
                  <a:lnTo>
                    <a:pt x="149618" y="224167"/>
                  </a:lnTo>
                  <a:lnTo>
                    <a:pt x="173355" y="216535"/>
                  </a:lnTo>
                  <a:lnTo>
                    <a:pt x="171831" y="216535"/>
                  </a:lnTo>
                  <a:lnTo>
                    <a:pt x="180517" y="214731"/>
                  </a:lnTo>
                  <a:lnTo>
                    <a:pt x="176657" y="247396"/>
                  </a:lnTo>
                  <a:lnTo>
                    <a:pt x="176784" y="246761"/>
                  </a:lnTo>
                  <a:lnTo>
                    <a:pt x="170434" y="288036"/>
                  </a:lnTo>
                  <a:lnTo>
                    <a:pt x="170561" y="287528"/>
                  </a:lnTo>
                  <a:lnTo>
                    <a:pt x="163576" y="325501"/>
                  </a:lnTo>
                  <a:lnTo>
                    <a:pt x="163576" y="325120"/>
                  </a:lnTo>
                  <a:lnTo>
                    <a:pt x="163487" y="325501"/>
                  </a:lnTo>
                  <a:lnTo>
                    <a:pt x="156210" y="360426"/>
                  </a:lnTo>
                  <a:lnTo>
                    <a:pt x="156044" y="361061"/>
                  </a:lnTo>
                  <a:lnTo>
                    <a:pt x="149872" y="385940"/>
                  </a:lnTo>
                  <a:lnTo>
                    <a:pt x="147574" y="388239"/>
                  </a:lnTo>
                  <a:lnTo>
                    <a:pt x="147574" y="394500"/>
                  </a:lnTo>
                  <a:lnTo>
                    <a:pt x="141224" y="415544"/>
                  </a:lnTo>
                  <a:lnTo>
                    <a:pt x="138684" y="418084"/>
                  </a:lnTo>
                  <a:lnTo>
                    <a:pt x="138684" y="423735"/>
                  </a:lnTo>
                  <a:lnTo>
                    <a:pt x="132486" y="440918"/>
                  </a:lnTo>
                  <a:lnTo>
                    <a:pt x="129667" y="443738"/>
                  </a:lnTo>
                  <a:lnTo>
                    <a:pt x="129667" y="448500"/>
                  </a:lnTo>
                  <a:lnTo>
                    <a:pt x="121412" y="468503"/>
                  </a:lnTo>
                  <a:lnTo>
                    <a:pt x="121666" y="467741"/>
                  </a:lnTo>
                  <a:lnTo>
                    <a:pt x="121285" y="468503"/>
                  </a:lnTo>
                  <a:lnTo>
                    <a:pt x="113766" y="483641"/>
                  </a:lnTo>
                  <a:lnTo>
                    <a:pt x="111252" y="486156"/>
                  </a:lnTo>
                  <a:lnTo>
                    <a:pt x="111252" y="494411"/>
                  </a:lnTo>
                  <a:lnTo>
                    <a:pt x="114681" y="497840"/>
                  </a:lnTo>
                  <a:lnTo>
                    <a:pt x="122936" y="497840"/>
                  </a:lnTo>
                  <a:lnTo>
                    <a:pt x="126365" y="494411"/>
                  </a:lnTo>
                  <a:lnTo>
                    <a:pt x="126365" y="493344"/>
                  </a:lnTo>
                  <a:lnTo>
                    <a:pt x="139192" y="480187"/>
                  </a:lnTo>
                  <a:lnTo>
                    <a:pt x="140462" y="478790"/>
                  </a:lnTo>
                  <a:lnTo>
                    <a:pt x="150114" y="464439"/>
                  </a:lnTo>
                  <a:lnTo>
                    <a:pt x="150368" y="464439"/>
                  </a:lnTo>
                  <a:lnTo>
                    <a:pt x="156337" y="458470"/>
                  </a:lnTo>
                  <a:lnTo>
                    <a:pt x="156337" y="454279"/>
                  </a:lnTo>
                  <a:lnTo>
                    <a:pt x="160464" y="446024"/>
                  </a:lnTo>
                  <a:lnTo>
                    <a:pt x="163957" y="439039"/>
                  </a:lnTo>
                  <a:lnTo>
                    <a:pt x="168529" y="434467"/>
                  </a:lnTo>
                  <a:lnTo>
                    <a:pt x="168529" y="429158"/>
                  </a:lnTo>
                  <a:lnTo>
                    <a:pt x="171462" y="421259"/>
                  </a:lnTo>
                  <a:lnTo>
                    <a:pt x="175933" y="409282"/>
                  </a:lnTo>
                  <a:lnTo>
                    <a:pt x="179324" y="405892"/>
                  </a:lnTo>
                  <a:lnTo>
                    <a:pt x="179324" y="399643"/>
                  </a:lnTo>
                  <a:lnTo>
                    <a:pt x="188214" y="367919"/>
                  </a:lnTo>
                  <a:lnTo>
                    <a:pt x="195961" y="332105"/>
                  </a:lnTo>
                  <a:lnTo>
                    <a:pt x="196088" y="331597"/>
                  </a:lnTo>
                  <a:lnTo>
                    <a:pt x="203200" y="293497"/>
                  </a:lnTo>
                  <a:lnTo>
                    <a:pt x="203200" y="292989"/>
                  </a:lnTo>
                  <a:lnTo>
                    <a:pt x="204038" y="287528"/>
                  </a:lnTo>
                  <a:lnTo>
                    <a:pt x="209550" y="251841"/>
                  </a:lnTo>
                  <a:lnTo>
                    <a:pt x="209550" y="251206"/>
                  </a:lnTo>
                  <a:lnTo>
                    <a:pt x="210058" y="246761"/>
                  </a:lnTo>
                  <a:lnTo>
                    <a:pt x="213982" y="212864"/>
                  </a:lnTo>
                  <a:lnTo>
                    <a:pt x="214693" y="213118"/>
                  </a:lnTo>
                  <a:lnTo>
                    <a:pt x="217551" y="216027"/>
                  </a:lnTo>
                  <a:lnTo>
                    <a:pt x="218186" y="216027"/>
                  </a:lnTo>
                  <a:lnTo>
                    <a:pt x="218186" y="218186"/>
                  </a:lnTo>
                  <a:lnTo>
                    <a:pt x="220281" y="220294"/>
                  </a:lnTo>
                  <a:lnTo>
                    <a:pt x="222389" y="228574"/>
                  </a:lnTo>
                  <a:lnTo>
                    <a:pt x="222377" y="226695"/>
                  </a:lnTo>
                  <a:lnTo>
                    <a:pt x="222465" y="228917"/>
                  </a:lnTo>
                  <a:lnTo>
                    <a:pt x="222389" y="228574"/>
                  </a:lnTo>
                  <a:lnTo>
                    <a:pt x="222504" y="241935"/>
                  </a:lnTo>
                  <a:lnTo>
                    <a:pt x="222631" y="240665"/>
                  </a:lnTo>
                  <a:lnTo>
                    <a:pt x="221691" y="254635"/>
                  </a:lnTo>
                  <a:lnTo>
                    <a:pt x="221640" y="258445"/>
                  </a:lnTo>
                  <a:lnTo>
                    <a:pt x="229743" y="294233"/>
                  </a:lnTo>
                  <a:lnTo>
                    <a:pt x="229743" y="297053"/>
                  </a:lnTo>
                  <a:lnTo>
                    <a:pt x="236220" y="303657"/>
                  </a:lnTo>
                  <a:lnTo>
                    <a:pt x="239293" y="303657"/>
                  </a:lnTo>
                  <a:lnTo>
                    <a:pt x="243967" y="306717"/>
                  </a:lnTo>
                  <a:lnTo>
                    <a:pt x="248158" y="309245"/>
                  </a:lnTo>
                  <a:lnTo>
                    <a:pt x="258445" y="311785"/>
                  </a:lnTo>
                  <a:lnTo>
                    <a:pt x="260985" y="311785"/>
                  </a:lnTo>
                  <a:lnTo>
                    <a:pt x="272288" y="313067"/>
                  </a:lnTo>
                  <a:lnTo>
                    <a:pt x="285750" y="313067"/>
                  </a:lnTo>
                  <a:lnTo>
                    <a:pt x="290322" y="311785"/>
                  </a:lnTo>
                  <a:lnTo>
                    <a:pt x="296608" y="309499"/>
                  </a:lnTo>
                  <a:lnTo>
                    <a:pt x="300101" y="309499"/>
                  </a:lnTo>
                  <a:lnTo>
                    <a:pt x="306578" y="303022"/>
                  </a:lnTo>
                  <a:lnTo>
                    <a:pt x="306578" y="301218"/>
                  </a:lnTo>
                  <a:lnTo>
                    <a:pt x="307467" y="300367"/>
                  </a:lnTo>
                  <a:lnTo>
                    <a:pt x="310007" y="297815"/>
                  </a:lnTo>
                  <a:lnTo>
                    <a:pt x="313944" y="290195"/>
                  </a:lnTo>
                  <a:lnTo>
                    <a:pt x="315468" y="286385"/>
                  </a:lnTo>
                  <a:lnTo>
                    <a:pt x="315760" y="285115"/>
                  </a:lnTo>
                  <a:lnTo>
                    <a:pt x="316014" y="284035"/>
                  </a:lnTo>
                  <a:lnTo>
                    <a:pt x="317627" y="282448"/>
                  </a:lnTo>
                  <a:lnTo>
                    <a:pt x="317627" y="274701"/>
                  </a:lnTo>
                  <a:lnTo>
                    <a:pt x="317627" y="266954"/>
                  </a:lnTo>
                  <a:lnTo>
                    <a:pt x="316484" y="265811"/>
                  </a:lnTo>
                  <a:lnTo>
                    <a:pt x="316357" y="264795"/>
                  </a:lnTo>
                  <a:lnTo>
                    <a:pt x="315468" y="260985"/>
                  </a:lnTo>
                  <a:lnTo>
                    <a:pt x="313486" y="255917"/>
                  </a:lnTo>
                  <a:lnTo>
                    <a:pt x="311531" y="250837"/>
                  </a:lnTo>
                  <a:lnTo>
                    <a:pt x="310388" y="248285"/>
                  </a:lnTo>
                  <a:lnTo>
                    <a:pt x="307111" y="243217"/>
                  </a:lnTo>
                  <a:lnTo>
                    <a:pt x="304673" y="239395"/>
                  </a:lnTo>
                  <a:lnTo>
                    <a:pt x="302895" y="236867"/>
                  </a:lnTo>
                  <a:lnTo>
                    <a:pt x="295275" y="229235"/>
                  </a:lnTo>
                  <a:lnTo>
                    <a:pt x="289433" y="224155"/>
                  </a:lnTo>
                  <a:lnTo>
                    <a:pt x="289433" y="276466"/>
                  </a:lnTo>
                  <a:lnTo>
                    <a:pt x="289433" y="276593"/>
                  </a:lnTo>
                  <a:lnTo>
                    <a:pt x="289407" y="276237"/>
                  </a:lnTo>
                  <a:lnTo>
                    <a:pt x="289433" y="276466"/>
                  </a:lnTo>
                  <a:lnTo>
                    <a:pt x="289433" y="224155"/>
                  </a:lnTo>
                  <a:lnTo>
                    <a:pt x="289242" y="223989"/>
                  </a:lnTo>
                  <a:lnTo>
                    <a:pt x="289242" y="274701"/>
                  </a:lnTo>
                  <a:lnTo>
                    <a:pt x="288378" y="278155"/>
                  </a:lnTo>
                  <a:lnTo>
                    <a:pt x="286664" y="280670"/>
                  </a:lnTo>
                  <a:lnTo>
                    <a:pt x="284226" y="280670"/>
                  </a:lnTo>
                  <a:lnTo>
                    <a:pt x="280987" y="283845"/>
                  </a:lnTo>
                  <a:lnTo>
                    <a:pt x="274955" y="283845"/>
                  </a:lnTo>
                  <a:lnTo>
                    <a:pt x="263779" y="282587"/>
                  </a:lnTo>
                  <a:lnTo>
                    <a:pt x="266192" y="283845"/>
                  </a:lnTo>
                  <a:lnTo>
                    <a:pt x="261048" y="282587"/>
                  </a:lnTo>
                  <a:lnTo>
                    <a:pt x="259715" y="282257"/>
                  </a:lnTo>
                  <a:lnTo>
                    <a:pt x="258953" y="281762"/>
                  </a:lnTo>
                  <a:lnTo>
                    <a:pt x="258953" y="280924"/>
                  </a:lnTo>
                  <a:lnTo>
                    <a:pt x="252717" y="274815"/>
                  </a:lnTo>
                  <a:lnTo>
                    <a:pt x="252450" y="273685"/>
                  </a:lnTo>
                  <a:lnTo>
                    <a:pt x="251548" y="269887"/>
                  </a:lnTo>
                  <a:lnTo>
                    <a:pt x="251167" y="268274"/>
                  </a:lnTo>
                  <a:lnTo>
                    <a:pt x="251142" y="267335"/>
                  </a:lnTo>
                  <a:lnTo>
                    <a:pt x="250977" y="258445"/>
                  </a:lnTo>
                  <a:lnTo>
                    <a:pt x="250952" y="257187"/>
                  </a:lnTo>
                  <a:lnTo>
                    <a:pt x="250825" y="258445"/>
                  </a:lnTo>
                  <a:lnTo>
                    <a:pt x="251701" y="242150"/>
                  </a:lnTo>
                  <a:lnTo>
                    <a:pt x="251688" y="240665"/>
                  </a:lnTo>
                  <a:lnTo>
                    <a:pt x="251523" y="230517"/>
                  </a:lnTo>
                  <a:lnTo>
                    <a:pt x="251498" y="229285"/>
                  </a:lnTo>
                  <a:lnTo>
                    <a:pt x="254127" y="231902"/>
                  </a:lnTo>
                  <a:lnTo>
                    <a:pt x="254508" y="231902"/>
                  </a:lnTo>
                  <a:lnTo>
                    <a:pt x="255778" y="233045"/>
                  </a:lnTo>
                  <a:lnTo>
                    <a:pt x="256794" y="234315"/>
                  </a:lnTo>
                  <a:lnTo>
                    <a:pt x="261874" y="238137"/>
                  </a:lnTo>
                  <a:lnTo>
                    <a:pt x="262255" y="239395"/>
                  </a:lnTo>
                  <a:lnTo>
                    <a:pt x="268732" y="244487"/>
                  </a:lnTo>
                  <a:lnTo>
                    <a:pt x="268478" y="243217"/>
                  </a:lnTo>
                  <a:lnTo>
                    <a:pt x="275056" y="248894"/>
                  </a:lnTo>
                  <a:lnTo>
                    <a:pt x="274447" y="248285"/>
                  </a:lnTo>
                  <a:lnTo>
                    <a:pt x="275386" y="249174"/>
                  </a:lnTo>
                  <a:lnTo>
                    <a:pt x="275844" y="249567"/>
                  </a:lnTo>
                  <a:lnTo>
                    <a:pt x="275056" y="248894"/>
                  </a:lnTo>
                  <a:lnTo>
                    <a:pt x="275755" y="249567"/>
                  </a:lnTo>
                  <a:lnTo>
                    <a:pt x="282321" y="255917"/>
                  </a:lnTo>
                  <a:lnTo>
                    <a:pt x="280670" y="254635"/>
                  </a:lnTo>
                  <a:lnTo>
                    <a:pt x="286042" y="263004"/>
                  </a:lnTo>
                  <a:lnTo>
                    <a:pt x="286258" y="263537"/>
                  </a:lnTo>
                  <a:lnTo>
                    <a:pt x="288658" y="269544"/>
                  </a:lnTo>
                  <a:lnTo>
                    <a:pt x="289242" y="274701"/>
                  </a:lnTo>
                  <a:lnTo>
                    <a:pt x="289242" y="223989"/>
                  </a:lnTo>
                  <a:lnTo>
                    <a:pt x="287972" y="222885"/>
                  </a:lnTo>
                  <a:lnTo>
                    <a:pt x="286512" y="221615"/>
                  </a:lnTo>
                  <a:lnTo>
                    <a:pt x="286385" y="221615"/>
                  </a:lnTo>
                  <a:lnTo>
                    <a:pt x="279908" y="216535"/>
                  </a:lnTo>
                  <a:lnTo>
                    <a:pt x="280543" y="216535"/>
                  </a:lnTo>
                  <a:lnTo>
                    <a:pt x="279831" y="216014"/>
                  </a:lnTo>
                  <a:lnTo>
                    <a:pt x="282702" y="213995"/>
                  </a:lnTo>
                  <a:lnTo>
                    <a:pt x="281559" y="215265"/>
                  </a:lnTo>
                  <a:lnTo>
                    <a:pt x="283845" y="213995"/>
                  </a:lnTo>
                  <a:lnTo>
                    <a:pt x="290703" y="210185"/>
                  </a:lnTo>
                  <a:lnTo>
                    <a:pt x="290068" y="210185"/>
                  </a:lnTo>
                  <a:lnTo>
                    <a:pt x="296837" y="207645"/>
                  </a:lnTo>
                  <a:lnTo>
                    <a:pt x="300228" y="206387"/>
                  </a:lnTo>
                  <a:lnTo>
                    <a:pt x="299974" y="206387"/>
                  </a:lnTo>
                  <a:lnTo>
                    <a:pt x="309880" y="203835"/>
                  </a:lnTo>
                  <a:lnTo>
                    <a:pt x="309372" y="203835"/>
                  </a:lnTo>
                  <a:lnTo>
                    <a:pt x="319151" y="201295"/>
                  </a:lnTo>
                  <a:lnTo>
                    <a:pt x="318135" y="202565"/>
                  </a:lnTo>
                  <a:lnTo>
                    <a:pt x="327202" y="201409"/>
                  </a:lnTo>
                  <a:lnTo>
                    <a:pt x="337566" y="202565"/>
                  </a:lnTo>
                  <a:lnTo>
                    <a:pt x="334772" y="202565"/>
                  </a:lnTo>
                  <a:lnTo>
                    <a:pt x="343052" y="204495"/>
                  </a:lnTo>
                  <a:lnTo>
                    <a:pt x="349529" y="209130"/>
                  </a:lnTo>
                  <a:lnTo>
                    <a:pt x="349859" y="209130"/>
                  </a:lnTo>
                  <a:lnTo>
                    <a:pt x="361734" y="209130"/>
                  </a:lnTo>
                  <a:lnTo>
                    <a:pt x="360527" y="210185"/>
                  </a:lnTo>
                  <a:lnTo>
                    <a:pt x="351028" y="210185"/>
                  </a:lnTo>
                  <a:lnTo>
                    <a:pt x="350469" y="210185"/>
                  </a:lnTo>
                  <a:lnTo>
                    <a:pt x="354926" y="215239"/>
                  </a:lnTo>
                  <a:lnTo>
                    <a:pt x="353441" y="213995"/>
                  </a:lnTo>
                  <a:lnTo>
                    <a:pt x="354457" y="215747"/>
                  </a:lnTo>
                  <a:lnTo>
                    <a:pt x="350139" y="220345"/>
                  </a:lnTo>
                  <a:lnTo>
                    <a:pt x="339902" y="247840"/>
                  </a:lnTo>
                  <a:lnTo>
                    <a:pt x="340487" y="255917"/>
                  </a:lnTo>
                  <a:lnTo>
                    <a:pt x="342011" y="260985"/>
                  </a:lnTo>
                  <a:lnTo>
                    <a:pt x="341884" y="259715"/>
                  </a:lnTo>
                  <a:lnTo>
                    <a:pt x="343027" y="262267"/>
                  </a:lnTo>
                  <a:lnTo>
                    <a:pt x="343789" y="260604"/>
                  </a:lnTo>
                  <a:lnTo>
                    <a:pt x="343789" y="269875"/>
                  </a:lnTo>
                  <a:lnTo>
                    <a:pt x="349758" y="275844"/>
                  </a:lnTo>
                  <a:lnTo>
                    <a:pt x="359829" y="275844"/>
                  </a:lnTo>
                  <a:lnTo>
                    <a:pt x="360045" y="276237"/>
                  </a:lnTo>
                  <a:lnTo>
                    <a:pt x="360705" y="275844"/>
                  </a:lnTo>
                  <a:lnTo>
                    <a:pt x="364490" y="275844"/>
                  </a:lnTo>
                  <a:lnTo>
                    <a:pt x="368490" y="271843"/>
                  </a:lnTo>
                  <a:lnTo>
                    <a:pt x="370713" y="271145"/>
                  </a:lnTo>
                  <a:lnTo>
                    <a:pt x="370878" y="271018"/>
                  </a:lnTo>
                  <a:lnTo>
                    <a:pt x="373507" y="271018"/>
                  </a:lnTo>
                  <a:lnTo>
                    <a:pt x="378968" y="265557"/>
                  </a:lnTo>
                  <a:lnTo>
                    <a:pt x="378968" y="264922"/>
                  </a:lnTo>
                  <a:lnTo>
                    <a:pt x="383032" y="260858"/>
                  </a:lnTo>
                  <a:lnTo>
                    <a:pt x="383032" y="256247"/>
                  </a:lnTo>
                  <a:lnTo>
                    <a:pt x="383146" y="255917"/>
                  </a:lnTo>
                  <a:lnTo>
                    <a:pt x="384048" y="253365"/>
                  </a:lnTo>
                  <a:lnTo>
                    <a:pt x="384365" y="252095"/>
                  </a:lnTo>
                  <a:lnTo>
                    <a:pt x="384683" y="250837"/>
                  </a:lnTo>
                  <a:lnTo>
                    <a:pt x="385572" y="244487"/>
                  </a:lnTo>
                  <a:lnTo>
                    <a:pt x="385635" y="243217"/>
                  </a:lnTo>
                  <a:lnTo>
                    <a:pt x="385546" y="239395"/>
                  </a:lnTo>
                  <a:lnTo>
                    <a:pt x="385191" y="233045"/>
                  </a:lnTo>
                  <a:lnTo>
                    <a:pt x="385064" y="231787"/>
                  </a:lnTo>
                  <a:lnTo>
                    <a:pt x="384378" y="228371"/>
                  </a:lnTo>
                  <a:lnTo>
                    <a:pt x="384810" y="227965"/>
                  </a:lnTo>
                  <a:lnTo>
                    <a:pt x="384683" y="227965"/>
                  </a:lnTo>
                  <a:lnTo>
                    <a:pt x="386245" y="226568"/>
                  </a:lnTo>
                  <a:lnTo>
                    <a:pt x="388366" y="226568"/>
                  </a:lnTo>
                  <a:lnTo>
                    <a:pt x="394589" y="220218"/>
                  </a:lnTo>
                  <a:lnTo>
                    <a:pt x="394589" y="219075"/>
                  </a:lnTo>
                  <a:lnTo>
                    <a:pt x="397383" y="216535"/>
                  </a:lnTo>
                  <a:lnTo>
                    <a:pt x="398780" y="213995"/>
                  </a:lnTo>
                  <a:lnTo>
                    <a:pt x="400443" y="212090"/>
                  </a:lnTo>
                  <a:lnTo>
                    <a:pt x="400685" y="212090"/>
                  </a:lnTo>
                  <a:lnTo>
                    <a:pt x="405003" y="207645"/>
                  </a:lnTo>
                  <a:lnTo>
                    <a:pt x="405003" y="202311"/>
                  </a:lnTo>
                  <a:lnTo>
                    <a:pt x="405003" y="196977"/>
                  </a:lnTo>
                  <a:close/>
                </a:path>
                <a:path w="926464" h="497839">
                  <a:moveTo>
                    <a:pt x="891667" y="188849"/>
                  </a:moveTo>
                  <a:lnTo>
                    <a:pt x="891540" y="187947"/>
                  </a:lnTo>
                  <a:lnTo>
                    <a:pt x="891590" y="188849"/>
                  </a:lnTo>
                  <a:close/>
                </a:path>
                <a:path w="926464" h="497839">
                  <a:moveTo>
                    <a:pt x="926084" y="200279"/>
                  </a:moveTo>
                  <a:lnTo>
                    <a:pt x="926020" y="191389"/>
                  </a:lnTo>
                  <a:lnTo>
                    <a:pt x="925830" y="186309"/>
                  </a:lnTo>
                  <a:lnTo>
                    <a:pt x="925156" y="178689"/>
                  </a:lnTo>
                  <a:lnTo>
                    <a:pt x="924941" y="176149"/>
                  </a:lnTo>
                  <a:lnTo>
                    <a:pt x="923417" y="171069"/>
                  </a:lnTo>
                  <a:lnTo>
                    <a:pt x="921004" y="164719"/>
                  </a:lnTo>
                  <a:lnTo>
                    <a:pt x="902081" y="155829"/>
                  </a:lnTo>
                  <a:lnTo>
                    <a:pt x="897001" y="155829"/>
                  </a:lnTo>
                  <a:lnTo>
                    <a:pt x="897001" y="219341"/>
                  </a:lnTo>
                  <a:lnTo>
                    <a:pt x="896797" y="221361"/>
                  </a:lnTo>
                  <a:lnTo>
                    <a:pt x="896708" y="221945"/>
                  </a:lnTo>
                  <a:lnTo>
                    <a:pt x="897001" y="219341"/>
                  </a:lnTo>
                  <a:lnTo>
                    <a:pt x="897001" y="155829"/>
                  </a:lnTo>
                  <a:lnTo>
                    <a:pt x="893445" y="155829"/>
                  </a:lnTo>
                  <a:lnTo>
                    <a:pt x="892175" y="156171"/>
                  </a:lnTo>
                  <a:lnTo>
                    <a:pt x="892175" y="196469"/>
                  </a:lnTo>
                  <a:lnTo>
                    <a:pt x="892048" y="199009"/>
                  </a:lnTo>
                  <a:lnTo>
                    <a:pt x="891997" y="198005"/>
                  </a:lnTo>
                  <a:lnTo>
                    <a:pt x="891882" y="199009"/>
                  </a:lnTo>
                  <a:lnTo>
                    <a:pt x="891755" y="192659"/>
                  </a:lnTo>
                  <a:lnTo>
                    <a:pt x="891997" y="198005"/>
                  </a:lnTo>
                  <a:lnTo>
                    <a:pt x="892175" y="196469"/>
                  </a:lnTo>
                  <a:lnTo>
                    <a:pt x="892175" y="156171"/>
                  </a:lnTo>
                  <a:lnTo>
                    <a:pt x="891667" y="156298"/>
                  </a:lnTo>
                  <a:lnTo>
                    <a:pt x="891667" y="188849"/>
                  </a:lnTo>
                  <a:lnTo>
                    <a:pt x="891641" y="190119"/>
                  </a:lnTo>
                  <a:lnTo>
                    <a:pt x="891540" y="187947"/>
                  </a:lnTo>
                  <a:lnTo>
                    <a:pt x="891540" y="187579"/>
                  </a:lnTo>
                  <a:lnTo>
                    <a:pt x="891667" y="188849"/>
                  </a:lnTo>
                  <a:lnTo>
                    <a:pt x="891667" y="156298"/>
                  </a:lnTo>
                  <a:lnTo>
                    <a:pt x="891133" y="156438"/>
                  </a:lnTo>
                  <a:lnTo>
                    <a:pt x="891133" y="206121"/>
                  </a:lnTo>
                  <a:lnTo>
                    <a:pt x="891032" y="206629"/>
                  </a:lnTo>
                  <a:lnTo>
                    <a:pt x="891070" y="206235"/>
                  </a:lnTo>
                  <a:lnTo>
                    <a:pt x="891082" y="206108"/>
                  </a:lnTo>
                  <a:lnTo>
                    <a:pt x="891070" y="206235"/>
                  </a:lnTo>
                  <a:lnTo>
                    <a:pt x="891133" y="156438"/>
                  </a:lnTo>
                  <a:lnTo>
                    <a:pt x="889419" y="156895"/>
                  </a:lnTo>
                  <a:lnTo>
                    <a:pt x="889419" y="207899"/>
                  </a:lnTo>
                  <a:lnTo>
                    <a:pt x="887857" y="208280"/>
                  </a:lnTo>
                  <a:lnTo>
                    <a:pt x="889381" y="207899"/>
                  </a:lnTo>
                  <a:lnTo>
                    <a:pt x="889419" y="156895"/>
                  </a:lnTo>
                  <a:lnTo>
                    <a:pt x="888619" y="157099"/>
                  </a:lnTo>
                  <a:lnTo>
                    <a:pt x="888301" y="157187"/>
                  </a:lnTo>
                  <a:lnTo>
                    <a:pt x="888301" y="207899"/>
                  </a:lnTo>
                  <a:lnTo>
                    <a:pt x="888136" y="208051"/>
                  </a:lnTo>
                  <a:lnTo>
                    <a:pt x="887704" y="208102"/>
                  </a:lnTo>
                  <a:lnTo>
                    <a:pt x="888085" y="208051"/>
                  </a:lnTo>
                  <a:lnTo>
                    <a:pt x="888301" y="207899"/>
                  </a:lnTo>
                  <a:lnTo>
                    <a:pt x="888301" y="157187"/>
                  </a:lnTo>
                  <a:lnTo>
                    <a:pt x="883412" y="158369"/>
                  </a:lnTo>
                  <a:lnTo>
                    <a:pt x="875284" y="164719"/>
                  </a:lnTo>
                  <a:lnTo>
                    <a:pt x="869315" y="173609"/>
                  </a:lnTo>
                  <a:lnTo>
                    <a:pt x="867283" y="177419"/>
                  </a:lnTo>
                  <a:lnTo>
                    <a:pt x="863879" y="187845"/>
                  </a:lnTo>
                  <a:lnTo>
                    <a:pt x="863092" y="190119"/>
                  </a:lnTo>
                  <a:lnTo>
                    <a:pt x="861568" y="200279"/>
                  </a:lnTo>
                  <a:lnTo>
                    <a:pt x="861441" y="201549"/>
                  </a:lnTo>
                  <a:lnTo>
                    <a:pt x="861314" y="204978"/>
                  </a:lnTo>
                  <a:lnTo>
                    <a:pt x="854329" y="202819"/>
                  </a:lnTo>
                  <a:lnTo>
                    <a:pt x="856488" y="202819"/>
                  </a:lnTo>
                  <a:lnTo>
                    <a:pt x="844194" y="197739"/>
                  </a:lnTo>
                  <a:lnTo>
                    <a:pt x="841540" y="196646"/>
                  </a:lnTo>
                  <a:lnTo>
                    <a:pt x="841286" y="196469"/>
                  </a:lnTo>
                  <a:lnTo>
                    <a:pt x="835698" y="192659"/>
                  </a:lnTo>
                  <a:lnTo>
                    <a:pt x="832053" y="190182"/>
                  </a:lnTo>
                  <a:lnTo>
                    <a:pt x="824445" y="182499"/>
                  </a:lnTo>
                  <a:lnTo>
                    <a:pt x="824064" y="182118"/>
                  </a:lnTo>
                  <a:lnTo>
                    <a:pt x="822502" y="179959"/>
                  </a:lnTo>
                  <a:lnTo>
                    <a:pt x="822134" y="179463"/>
                  </a:lnTo>
                  <a:lnTo>
                    <a:pt x="822452" y="178689"/>
                  </a:lnTo>
                  <a:lnTo>
                    <a:pt x="822833" y="178689"/>
                  </a:lnTo>
                  <a:lnTo>
                    <a:pt x="830707" y="154559"/>
                  </a:lnTo>
                  <a:lnTo>
                    <a:pt x="830834" y="153289"/>
                  </a:lnTo>
                  <a:lnTo>
                    <a:pt x="838581" y="126619"/>
                  </a:lnTo>
                  <a:lnTo>
                    <a:pt x="841946" y="115189"/>
                  </a:lnTo>
                  <a:lnTo>
                    <a:pt x="846455" y="99949"/>
                  </a:lnTo>
                  <a:lnTo>
                    <a:pt x="853313" y="72009"/>
                  </a:lnTo>
                  <a:lnTo>
                    <a:pt x="853440" y="72009"/>
                  </a:lnTo>
                  <a:lnTo>
                    <a:pt x="858393" y="49149"/>
                  </a:lnTo>
                  <a:lnTo>
                    <a:pt x="861568" y="33909"/>
                  </a:lnTo>
                  <a:lnTo>
                    <a:pt x="861695" y="32639"/>
                  </a:lnTo>
                  <a:lnTo>
                    <a:pt x="861974" y="31369"/>
                  </a:lnTo>
                  <a:lnTo>
                    <a:pt x="862164" y="30518"/>
                  </a:lnTo>
                  <a:lnTo>
                    <a:pt x="863981" y="28702"/>
                  </a:lnTo>
                  <a:lnTo>
                    <a:pt x="863981" y="26670"/>
                  </a:lnTo>
                  <a:lnTo>
                    <a:pt x="865632" y="25019"/>
                  </a:lnTo>
                  <a:lnTo>
                    <a:pt x="865632" y="16129"/>
                  </a:lnTo>
                  <a:lnTo>
                    <a:pt x="865632" y="7112"/>
                  </a:lnTo>
                  <a:lnTo>
                    <a:pt x="858393" y="0"/>
                  </a:lnTo>
                  <a:lnTo>
                    <a:pt x="840613" y="0"/>
                  </a:lnTo>
                  <a:lnTo>
                    <a:pt x="833374" y="7112"/>
                  </a:lnTo>
                  <a:lnTo>
                    <a:pt x="833374" y="11569"/>
                  </a:lnTo>
                  <a:lnTo>
                    <a:pt x="831215" y="13589"/>
                  </a:lnTo>
                  <a:lnTo>
                    <a:pt x="831850" y="12319"/>
                  </a:lnTo>
                  <a:lnTo>
                    <a:pt x="824103" y="23749"/>
                  </a:lnTo>
                  <a:lnTo>
                    <a:pt x="823849" y="25019"/>
                  </a:lnTo>
                  <a:lnTo>
                    <a:pt x="813435" y="41529"/>
                  </a:lnTo>
                  <a:lnTo>
                    <a:pt x="812165" y="43942"/>
                  </a:lnTo>
                  <a:lnTo>
                    <a:pt x="812165" y="148209"/>
                  </a:lnTo>
                  <a:lnTo>
                    <a:pt x="812076" y="150749"/>
                  </a:lnTo>
                  <a:lnTo>
                    <a:pt x="811987" y="149377"/>
                  </a:lnTo>
                  <a:lnTo>
                    <a:pt x="811911" y="148209"/>
                  </a:lnTo>
                  <a:lnTo>
                    <a:pt x="811987" y="149377"/>
                  </a:lnTo>
                  <a:lnTo>
                    <a:pt x="812165" y="148209"/>
                  </a:lnTo>
                  <a:lnTo>
                    <a:pt x="812165" y="43942"/>
                  </a:lnTo>
                  <a:lnTo>
                    <a:pt x="803402" y="60579"/>
                  </a:lnTo>
                  <a:lnTo>
                    <a:pt x="802894" y="61849"/>
                  </a:lnTo>
                  <a:lnTo>
                    <a:pt x="798690" y="71069"/>
                  </a:lnTo>
                  <a:lnTo>
                    <a:pt x="798690" y="169062"/>
                  </a:lnTo>
                  <a:lnTo>
                    <a:pt x="798347" y="169799"/>
                  </a:lnTo>
                  <a:lnTo>
                    <a:pt x="789813" y="187579"/>
                  </a:lnTo>
                  <a:lnTo>
                    <a:pt x="798690" y="169062"/>
                  </a:lnTo>
                  <a:lnTo>
                    <a:pt x="798690" y="71069"/>
                  </a:lnTo>
                  <a:lnTo>
                    <a:pt x="793623" y="82169"/>
                  </a:lnTo>
                  <a:lnTo>
                    <a:pt x="793242" y="83439"/>
                  </a:lnTo>
                  <a:lnTo>
                    <a:pt x="785749" y="105029"/>
                  </a:lnTo>
                  <a:lnTo>
                    <a:pt x="785241" y="106299"/>
                  </a:lnTo>
                  <a:lnTo>
                    <a:pt x="779907" y="126619"/>
                  </a:lnTo>
                  <a:lnTo>
                    <a:pt x="779526" y="127889"/>
                  </a:lnTo>
                  <a:lnTo>
                    <a:pt x="776986" y="145669"/>
                  </a:lnTo>
                  <a:lnTo>
                    <a:pt x="776922" y="150749"/>
                  </a:lnTo>
                  <a:lnTo>
                    <a:pt x="777875" y="167259"/>
                  </a:lnTo>
                  <a:lnTo>
                    <a:pt x="778891" y="172339"/>
                  </a:lnTo>
                  <a:lnTo>
                    <a:pt x="784098" y="186309"/>
                  </a:lnTo>
                  <a:lnTo>
                    <a:pt x="786282" y="190182"/>
                  </a:lnTo>
                  <a:lnTo>
                    <a:pt x="787158" y="191503"/>
                  </a:lnTo>
                  <a:lnTo>
                    <a:pt x="781177" y="200279"/>
                  </a:lnTo>
                  <a:lnTo>
                    <a:pt x="782574" y="199009"/>
                  </a:lnTo>
                  <a:lnTo>
                    <a:pt x="772668" y="209169"/>
                  </a:lnTo>
                  <a:lnTo>
                    <a:pt x="774446" y="207899"/>
                  </a:lnTo>
                  <a:lnTo>
                    <a:pt x="764057" y="215887"/>
                  </a:lnTo>
                  <a:lnTo>
                    <a:pt x="752094" y="223139"/>
                  </a:lnTo>
                  <a:lnTo>
                    <a:pt x="753745" y="221869"/>
                  </a:lnTo>
                  <a:lnTo>
                    <a:pt x="741172" y="226949"/>
                  </a:lnTo>
                  <a:lnTo>
                    <a:pt x="742696" y="226949"/>
                  </a:lnTo>
                  <a:lnTo>
                    <a:pt x="731266" y="229489"/>
                  </a:lnTo>
                  <a:lnTo>
                    <a:pt x="732536" y="229489"/>
                  </a:lnTo>
                  <a:lnTo>
                    <a:pt x="722884" y="230759"/>
                  </a:lnTo>
                  <a:lnTo>
                    <a:pt x="710819" y="230759"/>
                  </a:lnTo>
                  <a:lnTo>
                    <a:pt x="702818" y="229489"/>
                  </a:lnTo>
                  <a:lnTo>
                    <a:pt x="704723" y="229489"/>
                  </a:lnTo>
                  <a:lnTo>
                    <a:pt x="700849" y="228219"/>
                  </a:lnTo>
                  <a:lnTo>
                    <a:pt x="696976" y="226949"/>
                  </a:lnTo>
                  <a:lnTo>
                    <a:pt x="699389" y="228219"/>
                  </a:lnTo>
                  <a:lnTo>
                    <a:pt x="691896" y="224409"/>
                  </a:lnTo>
                  <a:lnTo>
                    <a:pt x="694690" y="225679"/>
                  </a:lnTo>
                  <a:lnTo>
                    <a:pt x="693254" y="224409"/>
                  </a:lnTo>
                  <a:lnTo>
                    <a:pt x="691832" y="223139"/>
                  </a:lnTo>
                  <a:lnTo>
                    <a:pt x="689825" y="221361"/>
                  </a:lnTo>
                  <a:lnTo>
                    <a:pt x="689152" y="220599"/>
                  </a:lnTo>
                  <a:lnTo>
                    <a:pt x="688416" y="219760"/>
                  </a:lnTo>
                  <a:lnTo>
                    <a:pt x="687705" y="217551"/>
                  </a:lnTo>
                  <a:lnTo>
                    <a:pt x="687705" y="219341"/>
                  </a:lnTo>
                  <a:lnTo>
                    <a:pt x="687616" y="218846"/>
                  </a:lnTo>
                  <a:lnTo>
                    <a:pt x="687705" y="219341"/>
                  </a:lnTo>
                  <a:lnTo>
                    <a:pt x="687705" y="217551"/>
                  </a:lnTo>
                  <a:lnTo>
                    <a:pt x="687539" y="217030"/>
                  </a:lnTo>
                  <a:lnTo>
                    <a:pt x="687412" y="215049"/>
                  </a:lnTo>
                  <a:lnTo>
                    <a:pt x="688136" y="214071"/>
                  </a:lnTo>
                  <a:lnTo>
                    <a:pt x="694055" y="208153"/>
                  </a:lnTo>
                  <a:lnTo>
                    <a:pt x="694055" y="205486"/>
                  </a:lnTo>
                  <a:lnTo>
                    <a:pt x="696214" y="203327"/>
                  </a:lnTo>
                  <a:lnTo>
                    <a:pt x="696214" y="194691"/>
                  </a:lnTo>
                  <a:lnTo>
                    <a:pt x="696214" y="186182"/>
                  </a:lnTo>
                  <a:lnTo>
                    <a:pt x="689356" y="179324"/>
                  </a:lnTo>
                  <a:lnTo>
                    <a:pt x="672338" y="179324"/>
                  </a:lnTo>
                  <a:lnTo>
                    <a:pt x="671423" y="180213"/>
                  </a:lnTo>
                  <a:lnTo>
                    <a:pt x="667893" y="180213"/>
                  </a:lnTo>
                  <a:lnTo>
                    <a:pt x="660781" y="187325"/>
                  </a:lnTo>
                  <a:lnTo>
                    <a:pt x="660781" y="187960"/>
                  </a:lnTo>
                  <a:lnTo>
                    <a:pt x="657098" y="191643"/>
                  </a:lnTo>
                  <a:lnTo>
                    <a:pt x="657098" y="199771"/>
                  </a:lnTo>
                  <a:lnTo>
                    <a:pt x="656336" y="202819"/>
                  </a:lnTo>
                  <a:lnTo>
                    <a:pt x="656005" y="204978"/>
                  </a:lnTo>
                  <a:lnTo>
                    <a:pt x="655916" y="206108"/>
                  </a:lnTo>
                  <a:lnTo>
                    <a:pt x="655764" y="206235"/>
                  </a:lnTo>
                  <a:lnTo>
                    <a:pt x="655764" y="208940"/>
                  </a:lnTo>
                  <a:lnTo>
                    <a:pt x="655650" y="215023"/>
                  </a:lnTo>
                  <a:lnTo>
                    <a:pt x="655574" y="214249"/>
                  </a:lnTo>
                  <a:lnTo>
                    <a:pt x="655701" y="210439"/>
                  </a:lnTo>
                  <a:lnTo>
                    <a:pt x="655764" y="208940"/>
                  </a:lnTo>
                  <a:lnTo>
                    <a:pt x="655764" y="206235"/>
                  </a:lnTo>
                  <a:lnTo>
                    <a:pt x="653542" y="207899"/>
                  </a:lnTo>
                  <a:lnTo>
                    <a:pt x="655320" y="207899"/>
                  </a:lnTo>
                  <a:lnTo>
                    <a:pt x="644017" y="214249"/>
                  </a:lnTo>
                  <a:lnTo>
                    <a:pt x="645668" y="212979"/>
                  </a:lnTo>
                  <a:lnTo>
                    <a:pt x="631939" y="219341"/>
                  </a:lnTo>
                  <a:lnTo>
                    <a:pt x="633463" y="219341"/>
                  </a:lnTo>
                  <a:lnTo>
                    <a:pt x="619887" y="223139"/>
                  </a:lnTo>
                  <a:lnTo>
                    <a:pt x="621284" y="221869"/>
                  </a:lnTo>
                  <a:lnTo>
                    <a:pt x="608965" y="224409"/>
                  </a:lnTo>
                  <a:lnTo>
                    <a:pt x="598843" y="224409"/>
                  </a:lnTo>
                  <a:lnTo>
                    <a:pt x="598881" y="221869"/>
                  </a:lnTo>
                  <a:lnTo>
                    <a:pt x="598970" y="216789"/>
                  </a:lnTo>
                  <a:lnTo>
                    <a:pt x="599071" y="210439"/>
                  </a:lnTo>
                  <a:lnTo>
                    <a:pt x="599160" y="204089"/>
                  </a:lnTo>
                  <a:lnTo>
                    <a:pt x="599122" y="200279"/>
                  </a:lnTo>
                  <a:lnTo>
                    <a:pt x="599059" y="196469"/>
                  </a:lnTo>
                  <a:lnTo>
                    <a:pt x="598932" y="196469"/>
                  </a:lnTo>
                  <a:lnTo>
                    <a:pt x="598805" y="194564"/>
                  </a:lnTo>
                  <a:lnTo>
                    <a:pt x="598805" y="190627"/>
                  </a:lnTo>
                  <a:lnTo>
                    <a:pt x="598805" y="183388"/>
                  </a:lnTo>
                  <a:lnTo>
                    <a:pt x="592836" y="177546"/>
                  </a:lnTo>
                  <a:lnTo>
                    <a:pt x="578358" y="177546"/>
                  </a:lnTo>
                  <a:lnTo>
                    <a:pt x="578104" y="177800"/>
                  </a:lnTo>
                  <a:lnTo>
                    <a:pt x="577469" y="177800"/>
                  </a:lnTo>
                  <a:lnTo>
                    <a:pt x="571754" y="183642"/>
                  </a:lnTo>
                  <a:lnTo>
                    <a:pt x="571754" y="185458"/>
                  </a:lnTo>
                  <a:lnTo>
                    <a:pt x="571220" y="185864"/>
                  </a:lnTo>
                  <a:lnTo>
                    <a:pt x="571220" y="211709"/>
                  </a:lnTo>
                  <a:lnTo>
                    <a:pt x="571144" y="213410"/>
                  </a:lnTo>
                  <a:lnTo>
                    <a:pt x="571207" y="211709"/>
                  </a:lnTo>
                  <a:lnTo>
                    <a:pt x="571220" y="185864"/>
                  </a:lnTo>
                  <a:lnTo>
                    <a:pt x="570611" y="186309"/>
                  </a:lnTo>
                  <a:lnTo>
                    <a:pt x="570103" y="187579"/>
                  </a:lnTo>
                  <a:lnTo>
                    <a:pt x="564515" y="192659"/>
                  </a:lnTo>
                  <a:lnTo>
                    <a:pt x="558546" y="200279"/>
                  </a:lnTo>
                  <a:lnTo>
                    <a:pt x="558292" y="200279"/>
                  </a:lnTo>
                  <a:lnTo>
                    <a:pt x="551395" y="208102"/>
                  </a:lnTo>
                  <a:lnTo>
                    <a:pt x="550278" y="209435"/>
                  </a:lnTo>
                  <a:lnTo>
                    <a:pt x="550278" y="223139"/>
                  </a:lnTo>
                  <a:lnTo>
                    <a:pt x="539115" y="223139"/>
                  </a:lnTo>
                  <a:lnTo>
                    <a:pt x="538797" y="223139"/>
                  </a:lnTo>
                  <a:lnTo>
                    <a:pt x="539750" y="222377"/>
                  </a:lnTo>
                  <a:lnTo>
                    <a:pt x="539877" y="222377"/>
                  </a:lnTo>
                  <a:lnTo>
                    <a:pt x="550265" y="222377"/>
                  </a:lnTo>
                  <a:lnTo>
                    <a:pt x="550278" y="223139"/>
                  </a:lnTo>
                  <a:lnTo>
                    <a:pt x="550278" y="209435"/>
                  </a:lnTo>
                  <a:lnTo>
                    <a:pt x="549541" y="210312"/>
                  </a:lnTo>
                  <a:lnTo>
                    <a:pt x="549567" y="210769"/>
                  </a:lnTo>
                  <a:lnTo>
                    <a:pt x="549719" y="211823"/>
                  </a:lnTo>
                  <a:lnTo>
                    <a:pt x="549503" y="210362"/>
                  </a:lnTo>
                  <a:lnTo>
                    <a:pt x="548894" y="207899"/>
                  </a:lnTo>
                  <a:lnTo>
                    <a:pt x="547116" y="202819"/>
                  </a:lnTo>
                  <a:lnTo>
                    <a:pt x="545592" y="200279"/>
                  </a:lnTo>
                  <a:lnTo>
                    <a:pt x="542671" y="195199"/>
                  </a:lnTo>
                  <a:lnTo>
                    <a:pt x="539750" y="192659"/>
                  </a:lnTo>
                  <a:lnTo>
                    <a:pt x="535432" y="189344"/>
                  </a:lnTo>
                  <a:lnTo>
                    <a:pt x="535432" y="225679"/>
                  </a:lnTo>
                  <a:lnTo>
                    <a:pt x="529717" y="229489"/>
                  </a:lnTo>
                  <a:lnTo>
                    <a:pt x="531609" y="228219"/>
                  </a:lnTo>
                  <a:lnTo>
                    <a:pt x="535432" y="225679"/>
                  </a:lnTo>
                  <a:lnTo>
                    <a:pt x="535432" y="189344"/>
                  </a:lnTo>
                  <a:lnTo>
                    <a:pt x="534797" y="188849"/>
                  </a:lnTo>
                  <a:lnTo>
                    <a:pt x="531241" y="186309"/>
                  </a:lnTo>
                  <a:lnTo>
                    <a:pt x="526288" y="183769"/>
                  </a:lnTo>
                  <a:lnTo>
                    <a:pt x="524256" y="183769"/>
                  </a:lnTo>
                  <a:lnTo>
                    <a:pt x="521716" y="183349"/>
                  </a:lnTo>
                  <a:lnTo>
                    <a:pt x="521716" y="215519"/>
                  </a:lnTo>
                  <a:lnTo>
                    <a:pt x="520369" y="213106"/>
                  </a:lnTo>
                  <a:lnTo>
                    <a:pt x="521716" y="215519"/>
                  </a:lnTo>
                  <a:lnTo>
                    <a:pt x="521716" y="183349"/>
                  </a:lnTo>
                  <a:lnTo>
                    <a:pt x="516636" y="182499"/>
                  </a:lnTo>
                  <a:lnTo>
                    <a:pt x="511810" y="182499"/>
                  </a:lnTo>
                  <a:lnTo>
                    <a:pt x="511683" y="182372"/>
                  </a:lnTo>
                  <a:lnTo>
                    <a:pt x="497586" y="182372"/>
                  </a:lnTo>
                  <a:lnTo>
                    <a:pt x="494690" y="185267"/>
                  </a:lnTo>
                  <a:lnTo>
                    <a:pt x="491871" y="186309"/>
                  </a:lnTo>
                  <a:lnTo>
                    <a:pt x="485165" y="190182"/>
                  </a:lnTo>
                  <a:lnTo>
                    <a:pt x="482981" y="191389"/>
                  </a:lnTo>
                  <a:lnTo>
                    <a:pt x="475361" y="197739"/>
                  </a:lnTo>
                  <a:lnTo>
                    <a:pt x="469773" y="205193"/>
                  </a:lnTo>
                  <a:lnTo>
                    <a:pt x="469773" y="239649"/>
                  </a:lnTo>
                  <a:lnTo>
                    <a:pt x="469011" y="248539"/>
                  </a:lnTo>
                  <a:lnTo>
                    <a:pt x="468884" y="249809"/>
                  </a:lnTo>
                  <a:lnTo>
                    <a:pt x="469773" y="239649"/>
                  </a:lnTo>
                  <a:lnTo>
                    <a:pt x="469773" y="205193"/>
                  </a:lnTo>
                  <a:lnTo>
                    <a:pt x="469773" y="198882"/>
                  </a:lnTo>
                  <a:lnTo>
                    <a:pt x="469404" y="198513"/>
                  </a:lnTo>
                  <a:lnTo>
                    <a:pt x="469265" y="195199"/>
                  </a:lnTo>
                  <a:lnTo>
                    <a:pt x="469265" y="194818"/>
                  </a:lnTo>
                  <a:lnTo>
                    <a:pt x="469265" y="187579"/>
                  </a:lnTo>
                  <a:lnTo>
                    <a:pt x="469099" y="187426"/>
                  </a:lnTo>
                  <a:lnTo>
                    <a:pt x="468757" y="171069"/>
                  </a:lnTo>
                  <a:lnTo>
                    <a:pt x="468757" y="170815"/>
                  </a:lnTo>
                  <a:lnTo>
                    <a:pt x="468757" y="163830"/>
                  </a:lnTo>
                  <a:lnTo>
                    <a:pt x="463042" y="158115"/>
                  </a:lnTo>
                  <a:lnTo>
                    <a:pt x="448945" y="158115"/>
                  </a:lnTo>
                  <a:lnTo>
                    <a:pt x="443230" y="163830"/>
                  </a:lnTo>
                  <a:lnTo>
                    <a:pt x="443230" y="172339"/>
                  </a:lnTo>
                  <a:lnTo>
                    <a:pt x="443230" y="177927"/>
                  </a:lnTo>
                  <a:lnTo>
                    <a:pt x="443357" y="192773"/>
                  </a:lnTo>
                  <a:lnTo>
                    <a:pt x="443357" y="201930"/>
                  </a:lnTo>
                  <a:lnTo>
                    <a:pt x="443484" y="202069"/>
                  </a:lnTo>
                  <a:lnTo>
                    <a:pt x="443484" y="213360"/>
                  </a:lnTo>
                  <a:lnTo>
                    <a:pt x="443611" y="213487"/>
                  </a:lnTo>
                  <a:lnTo>
                    <a:pt x="443611" y="218059"/>
                  </a:lnTo>
                  <a:lnTo>
                    <a:pt x="442214" y="255524"/>
                  </a:lnTo>
                  <a:lnTo>
                    <a:pt x="442214" y="256667"/>
                  </a:lnTo>
                  <a:lnTo>
                    <a:pt x="441833" y="257048"/>
                  </a:lnTo>
                  <a:lnTo>
                    <a:pt x="441833" y="269113"/>
                  </a:lnTo>
                  <a:lnTo>
                    <a:pt x="446786" y="273939"/>
                  </a:lnTo>
                  <a:lnTo>
                    <a:pt x="458851" y="273939"/>
                  </a:lnTo>
                  <a:lnTo>
                    <a:pt x="463677" y="269113"/>
                  </a:lnTo>
                  <a:lnTo>
                    <a:pt x="463677" y="268986"/>
                  </a:lnTo>
                  <a:lnTo>
                    <a:pt x="465074" y="267589"/>
                  </a:lnTo>
                  <a:lnTo>
                    <a:pt x="465074" y="264985"/>
                  </a:lnTo>
                  <a:lnTo>
                    <a:pt x="465836" y="263779"/>
                  </a:lnTo>
                  <a:lnTo>
                    <a:pt x="466699" y="260159"/>
                  </a:lnTo>
                  <a:lnTo>
                    <a:pt x="468503" y="256159"/>
                  </a:lnTo>
                  <a:lnTo>
                    <a:pt x="472440" y="245999"/>
                  </a:lnTo>
                  <a:lnTo>
                    <a:pt x="472313" y="245999"/>
                  </a:lnTo>
                  <a:lnTo>
                    <a:pt x="477012" y="235839"/>
                  </a:lnTo>
                  <a:lnTo>
                    <a:pt x="476758" y="237109"/>
                  </a:lnTo>
                  <a:lnTo>
                    <a:pt x="477393" y="235839"/>
                  </a:lnTo>
                  <a:lnTo>
                    <a:pt x="481838" y="226949"/>
                  </a:lnTo>
                  <a:lnTo>
                    <a:pt x="481330" y="228219"/>
                  </a:lnTo>
                  <a:lnTo>
                    <a:pt x="482180" y="226949"/>
                  </a:lnTo>
                  <a:lnTo>
                    <a:pt x="487286" y="219341"/>
                  </a:lnTo>
                  <a:lnTo>
                    <a:pt x="486397" y="219341"/>
                  </a:lnTo>
                  <a:lnTo>
                    <a:pt x="491375" y="214249"/>
                  </a:lnTo>
                  <a:lnTo>
                    <a:pt x="491934" y="213690"/>
                  </a:lnTo>
                  <a:lnTo>
                    <a:pt x="492823" y="212979"/>
                  </a:lnTo>
                  <a:lnTo>
                    <a:pt x="495985" y="210439"/>
                  </a:lnTo>
                  <a:lnTo>
                    <a:pt x="496150" y="210312"/>
                  </a:lnTo>
                  <a:lnTo>
                    <a:pt x="499237" y="209169"/>
                  </a:lnTo>
                  <a:lnTo>
                    <a:pt x="502666" y="207899"/>
                  </a:lnTo>
                  <a:lnTo>
                    <a:pt x="500253" y="209169"/>
                  </a:lnTo>
                  <a:lnTo>
                    <a:pt x="507123" y="208102"/>
                  </a:lnTo>
                  <a:lnTo>
                    <a:pt x="505841" y="207899"/>
                  </a:lnTo>
                  <a:lnTo>
                    <a:pt x="507161" y="208089"/>
                  </a:lnTo>
                  <a:lnTo>
                    <a:pt x="508381" y="207899"/>
                  </a:lnTo>
                  <a:lnTo>
                    <a:pt x="507199" y="208102"/>
                  </a:lnTo>
                  <a:lnTo>
                    <a:pt x="514731" y="209169"/>
                  </a:lnTo>
                  <a:lnTo>
                    <a:pt x="511429" y="209169"/>
                  </a:lnTo>
                  <a:lnTo>
                    <a:pt x="516686" y="210934"/>
                  </a:lnTo>
                  <a:lnTo>
                    <a:pt x="519366" y="212305"/>
                  </a:lnTo>
                  <a:lnTo>
                    <a:pt x="522757" y="223215"/>
                  </a:lnTo>
                  <a:lnTo>
                    <a:pt x="522859" y="221869"/>
                  </a:lnTo>
                  <a:lnTo>
                    <a:pt x="522859" y="224409"/>
                  </a:lnTo>
                  <a:lnTo>
                    <a:pt x="522757" y="223215"/>
                  </a:lnTo>
                  <a:lnTo>
                    <a:pt x="522605" y="225679"/>
                  </a:lnTo>
                  <a:lnTo>
                    <a:pt x="522947" y="224510"/>
                  </a:lnTo>
                  <a:lnTo>
                    <a:pt x="522503" y="226187"/>
                  </a:lnTo>
                  <a:lnTo>
                    <a:pt x="521081" y="229489"/>
                  </a:lnTo>
                  <a:lnTo>
                    <a:pt x="521335" y="229489"/>
                  </a:lnTo>
                  <a:lnTo>
                    <a:pt x="519938" y="232029"/>
                  </a:lnTo>
                  <a:lnTo>
                    <a:pt x="519557" y="233299"/>
                  </a:lnTo>
                  <a:lnTo>
                    <a:pt x="519099" y="234213"/>
                  </a:lnTo>
                  <a:lnTo>
                    <a:pt x="516636" y="236728"/>
                  </a:lnTo>
                  <a:lnTo>
                    <a:pt x="516636" y="245999"/>
                  </a:lnTo>
                  <a:lnTo>
                    <a:pt x="516636" y="251206"/>
                  </a:lnTo>
                  <a:lnTo>
                    <a:pt x="522478" y="257175"/>
                  </a:lnTo>
                  <a:lnTo>
                    <a:pt x="537083" y="257175"/>
                  </a:lnTo>
                  <a:lnTo>
                    <a:pt x="542518" y="251612"/>
                  </a:lnTo>
                  <a:lnTo>
                    <a:pt x="543433" y="251079"/>
                  </a:lnTo>
                  <a:lnTo>
                    <a:pt x="543179" y="251079"/>
                  </a:lnTo>
                  <a:lnTo>
                    <a:pt x="548894" y="247269"/>
                  </a:lnTo>
                  <a:lnTo>
                    <a:pt x="550418" y="245999"/>
                  </a:lnTo>
                  <a:lnTo>
                    <a:pt x="556768" y="240919"/>
                  </a:lnTo>
                  <a:lnTo>
                    <a:pt x="557911" y="239649"/>
                  </a:lnTo>
                  <a:lnTo>
                    <a:pt x="564134" y="232029"/>
                  </a:lnTo>
                  <a:lnTo>
                    <a:pt x="564515" y="232029"/>
                  </a:lnTo>
                  <a:lnTo>
                    <a:pt x="570776" y="224510"/>
                  </a:lnTo>
                  <a:lnTo>
                    <a:pt x="577596" y="215519"/>
                  </a:lnTo>
                  <a:lnTo>
                    <a:pt x="570865" y="224409"/>
                  </a:lnTo>
                  <a:lnTo>
                    <a:pt x="570738" y="225679"/>
                  </a:lnTo>
                  <a:lnTo>
                    <a:pt x="570699" y="226987"/>
                  </a:lnTo>
                  <a:lnTo>
                    <a:pt x="570484" y="227203"/>
                  </a:lnTo>
                  <a:lnTo>
                    <a:pt x="570484" y="234569"/>
                  </a:lnTo>
                  <a:lnTo>
                    <a:pt x="570484" y="242697"/>
                  </a:lnTo>
                  <a:lnTo>
                    <a:pt x="576834" y="248920"/>
                  </a:lnTo>
                  <a:lnTo>
                    <a:pt x="580758" y="248920"/>
                  </a:lnTo>
                  <a:lnTo>
                    <a:pt x="581406" y="249809"/>
                  </a:lnTo>
                  <a:lnTo>
                    <a:pt x="585978" y="249809"/>
                  </a:lnTo>
                  <a:lnTo>
                    <a:pt x="591439" y="251079"/>
                  </a:lnTo>
                  <a:lnTo>
                    <a:pt x="592455" y="251079"/>
                  </a:lnTo>
                  <a:lnTo>
                    <a:pt x="598932" y="252349"/>
                  </a:lnTo>
                  <a:lnTo>
                    <a:pt x="614045" y="252349"/>
                  </a:lnTo>
                  <a:lnTo>
                    <a:pt x="626491" y="249809"/>
                  </a:lnTo>
                  <a:lnTo>
                    <a:pt x="627888" y="249809"/>
                  </a:lnTo>
                  <a:lnTo>
                    <a:pt x="641477" y="245999"/>
                  </a:lnTo>
                  <a:lnTo>
                    <a:pt x="643001" y="244729"/>
                  </a:lnTo>
                  <a:lnTo>
                    <a:pt x="656844" y="239649"/>
                  </a:lnTo>
                  <a:lnTo>
                    <a:pt x="658495" y="238379"/>
                  </a:lnTo>
                  <a:lnTo>
                    <a:pt x="662051" y="236385"/>
                  </a:lnTo>
                  <a:lnTo>
                    <a:pt x="666242" y="242189"/>
                  </a:lnTo>
                  <a:lnTo>
                    <a:pt x="668782" y="244729"/>
                  </a:lnTo>
                  <a:lnTo>
                    <a:pt x="674624" y="249809"/>
                  </a:lnTo>
                  <a:lnTo>
                    <a:pt x="677291" y="251079"/>
                  </a:lnTo>
                  <a:lnTo>
                    <a:pt x="684657" y="254889"/>
                  </a:lnTo>
                  <a:lnTo>
                    <a:pt x="687324" y="256159"/>
                  </a:lnTo>
                  <a:lnTo>
                    <a:pt x="695198" y="258699"/>
                  </a:lnTo>
                  <a:lnTo>
                    <a:pt x="697484" y="258699"/>
                  </a:lnTo>
                  <a:lnTo>
                    <a:pt x="705612" y="259969"/>
                  </a:lnTo>
                  <a:lnTo>
                    <a:pt x="707390" y="261239"/>
                  </a:lnTo>
                  <a:lnTo>
                    <a:pt x="718185" y="261239"/>
                  </a:lnTo>
                  <a:lnTo>
                    <a:pt x="726821" y="259969"/>
                  </a:lnTo>
                  <a:lnTo>
                    <a:pt x="728599" y="259969"/>
                  </a:lnTo>
                  <a:lnTo>
                    <a:pt x="738124" y="257429"/>
                  </a:lnTo>
                  <a:lnTo>
                    <a:pt x="739521" y="257429"/>
                  </a:lnTo>
                  <a:lnTo>
                    <a:pt x="750697" y="253619"/>
                  </a:lnTo>
                  <a:lnTo>
                    <a:pt x="764286" y="247269"/>
                  </a:lnTo>
                  <a:lnTo>
                    <a:pt x="765429" y="247269"/>
                  </a:lnTo>
                  <a:lnTo>
                    <a:pt x="777875" y="239649"/>
                  </a:lnTo>
                  <a:lnTo>
                    <a:pt x="779399" y="238379"/>
                  </a:lnTo>
                  <a:lnTo>
                    <a:pt x="789292" y="230759"/>
                  </a:lnTo>
                  <a:lnTo>
                    <a:pt x="790956" y="229489"/>
                  </a:lnTo>
                  <a:lnTo>
                    <a:pt x="792734" y="228219"/>
                  </a:lnTo>
                  <a:lnTo>
                    <a:pt x="797128" y="223139"/>
                  </a:lnTo>
                  <a:lnTo>
                    <a:pt x="802640" y="216789"/>
                  </a:lnTo>
                  <a:lnTo>
                    <a:pt x="804164" y="215519"/>
                  </a:lnTo>
                  <a:lnTo>
                    <a:pt x="805408" y="213436"/>
                  </a:lnTo>
                  <a:lnTo>
                    <a:pt x="810514" y="218059"/>
                  </a:lnTo>
                  <a:lnTo>
                    <a:pt x="812927" y="219341"/>
                  </a:lnTo>
                  <a:lnTo>
                    <a:pt x="824103" y="226949"/>
                  </a:lnTo>
                  <a:lnTo>
                    <a:pt x="826262" y="228219"/>
                  </a:lnTo>
                  <a:lnTo>
                    <a:pt x="841629" y="234569"/>
                  </a:lnTo>
                  <a:lnTo>
                    <a:pt x="843788" y="235839"/>
                  </a:lnTo>
                  <a:lnTo>
                    <a:pt x="860298" y="240919"/>
                  </a:lnTo>
                  <a:lnTo>
                    <a:pt x="863219" y="242189"/>
                  </a:lnTo>
                  <a:lnTo>
                    <a:pt x="877443" y="243459"/>
                  </a:lnTo>
                  <a:lnTo>
                    <a:pt x="881507" y="243459"/>
                  </a:lnTo>
                  <a:lnTo>
                    <a:pt x="892556" y="242189"/>
                  </a:lnTo>
                  <a:lnTo>
                    <a:pt x="923544" y="215519"/>
                  </a:lnTo>
                  <a:lnTo>
                    <a:pt x="925601" y="204089"/>
                  </a:lnTo>
                  <a:lnTo>
                    <a:pt x="926084" y="200279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7412" y="1461516"/>
              <a:ext cx="66928" cy="10998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293743" y="1483613"/>
              <a:ext cx="38735" cy="22225"/>
            </a:xfrm>
            <a:custGeom>
              <a:avLst/>
              <a:gdLst/>
              <a:ahLst/>
              <a:cxnLst/>
              <a:rect l="l" t="t" r="r" b="b"/>
              <a:pathLst>
                <a:path w="38735" h="22225">
                  <a:moveTo>
                    <a:pt x="38608" y="4826"/>
                  </a:moveTo>
                  <a:lnTo>
                    <a:pt x="33782" y="0"/>
                  </a:lnTo>
                  <a:lnTo>
                    <a:pt x="21844" y="0"/>
                  </a:lnTo>
                  <a:lnTo>
                    <a:pt x="19888" y="2006"/>
                  </a:lnTo>
                  <a:lnTo>
                    <a:pt x="6946" y="5969"/>
                  </a:lnTo>
                  <a:lnTo>
                    <a:pt x="3556" y="5969"/>
                  </a:lnTo>
                  <a:lnTo>
                    <a:pt x="0" y="9525"/>
                  </a:lnTo>
                  <a:lnTo>
                    <a:pt x="0" y="18542"/>
                  </a:lnTo>
                  <a:lnTo>
                    <a:pt x="3556" y="22098"/>
                  </a:lnTo>
                  <a:lnTo>
                    <a:pt x="8255" y="22098"/>
                  </a:lnTo>
                  <a:lnTo>
                    <a:pt x="12573" y="22098"/>
                  </a:lnTo>
                  <a:lnTo>
                    <a:pt x="28194" y="21590"/>
                  </a:lnTo>
                  <a:lnTo>
                    <a:pt x="33782" y="21590"/>
                  </a:lnTo>
                  <a:lnTo>
                    <a:pt x="38608" y="16764"/>
                  </a:lnTo>
                  <a:lnTo>
                    <a:pt x="38608" y="10795"/>
                  </a:lnTo>
                  <a:lnTo>
                    <a:pt x="38608" y="4826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97653" y="1373124"/>
            <a:ext cx="299720" cy="70993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5296535" y="1526920"/>
            <a:ext cx="32384" cy="37465"/>
          </a:xfrm>
          <a:custGeom>
            <a:avLst/>
            <a:gdLst/>
            <a:ahLst/>
            <a:cxnLst/>
            <a:rect l="l" t="t" r="r" b="b"/>
            <a:pathLst>
              <a:path w="32385" h="37465">
                <a:moveTo>
                  <a:pt x="32258" y="6477"/>
                </a:moveTo>
                <a:lnTo>
                  <a:pt x="25781" y="0"/>
                </a:lnTo>
                <a:lnTo>
                  <a:pt x="9779" y="0"/>
                </a:lnTo>
                <a:lnTo>
                  <a:pt x="3302" y="6477"/>
                </a:lnTo>
                <a:lnTo>
                  <a:pt x="3302" y="12573"/>
                </a:lnTo>
                <a:lnTo>
                  <a:pt x="1346" y="20370"/>
                </a:lnTo>
                <a:lnTo>
                  <a:pt x="0" y="21717"/>
                </a:lnTo>
                <a:lnTo>
                  <a:pt x="0" y="32512"/>
                </a:lnTo>
                <a:lnTo>
                  <a:pt x="4445" y="36957"/>
                </a:lnTo>
                <a:lnTo>
                  <a:pt x="15240" y="36957"/>
                </a:lnTo>
                <a:lnTo>
                  <a:pt x="19685" y="32512"/>
                </a:lnTo>
                <a:lnTo>
                  <a:pt x="19685" y="31737"/>
                </a:lnTo>
                <a:lnTo>
                  <a:pt x="22885" y="29083"/>
                </a:lnTo>
                <a:lnTo>
                  <a:pt x="25781" y="29083"/>
                </a:lnTo>
                <a:lnTo>
                  <a:pt x="32258" y="22479"/>
                </a:lnTo>
                <a:lnTo>
                  <a:pt x="32258" y="14478"/>
                </a:lnTo>
                <a:lnTo>
                  <a:pt x="32258" y="6477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95467" y="1252092"/>
            <a:ext cx="299085" cy="317500"/>
          </a:xfrm>
          <a:custGeom>
            <a:avLst/>
            <a:gdLst/>
            <a:ahLst/>
            <a:cxnLst/>
            <a:rect l="l" t="t" r="r" b="b"/>
            <a:pathLst>
              <a:path w="299085" h="317500">
                <a:moveTo>
                  <a:pt x="96126" y="85763"/>
                </a:moveTo>
                <a:lnTo>
                  <a:pt x="96012" y="86868"/>
                </a:lnTo>
                <a:lnTo>
                  <a:pt x="96126" y="85763"/>
                </a:lnTo>
                <a:close/>
              </a:path>
              <a:path w="299085" h="317500">
                <a:moveTo>
                  <a:pt x="118110" y="214884"/>
                </a:moveTo>
                <a:lnTo>
                  <a:pt x="118097" y="214617"/>
                </a:lnTo>
                <a:lnTo>
                  <a:pt x="118084" y="214884"/>
                </a:lnTo>
                <a:close/>
              </a:path>
              <a:path w="299085" h="317500">
                <a:moveTo>
                  <a:pt x="151130" y="106807"/>
                </a:moveTo>
                <a:lnTo>
                  <a:pt x="145542" y="101219"/>
                </a:lnTo>
                <a:lnTo>
                  <a:pt x="140830" y="101219"/>
                </a:lnTo>
                <a:lnTo>
                  <a:pt x="139407" y="80594"/>
                </a:lnTo>
                <a:lnTo>
                  <a:pt x="138430" y="61722"/>
                </a:lnTo>
                <a:lnTo>
                  <a:pt x="137795" y="44069"/>
                </a:lnTo>
                <a:lnTo>
                  <a:pt x="137515" y="38354"/>
                </a:lnTo>
                <a:lnTo>
                  <a:pt x="137033" y="28194"/>
                </a:lnTo>
                <a:lnTo>
                  <a:pt x="136702" y="23876"/>
                </a:lnTo>
                <a:lnTo>
                  <a:pt x="136271" y="18161"/>
                </a:lnTo>
                <a:lnTo>
                  <a:pt x="136207" y="17653"/>
                </a:lnTo>
                <a:lnTo>
                  <a:pt x="136029" y="16256"/>
                </a:lnTo>
                <a:lnTo>
                  <a:pt x="136004" y="16129"/>
                </a:lnTo>
                <a:lnTo>
                  <a:pt x="135763" y="14097"/>
                </a:lnTo>
                <a:lnTo>
                  <a:pt x="135763" y="16129"/>
                </a:lnTo>
                <a:lnTo>
                  <a:pt x="135636" y="15494"/>
                </a:lnTo>
                <a:lnTo>
                  <a:pt x="135636" y="14224"/>
                </a:lnTo>
                <a:lnTo>
                  <a:pt x="135636" y="6350"/>
                </a:lnTo>
                <a:lnTo>
                  <a:pt x="129286" y="0"/>
                </a:lnTo>
                <a:lnTo>
                  <a:pt x="113538" y="0"/>
                </a:lnTo>
                <a:lnTo>
                  <a:pt x="111252" y="2286"/>
                </a:lnTo>
                <a:lnTo>
                  <a:pt x="111252" y="98094"/>
                </a:lnTo>
                <a:lnTo>
                  <a:pt x="108915" y="97624"/>
                </a:lnTo>
                <a:lnTo>
                  <a:pt x="107442" y="96139"/>
                </a:lnTo>
                <a:lnTo>
                  <a:pt x="102489" y="96139"/>
                </a:lnTo>
                <a:lnTo>
                  <a:pt x="99441" y="93091"/>
                </a:lnTo>
                <a:lnTo>
                  <a:pt x="98031" y="93091"/>
                </a:lnTo>
                <a:lnTo>
                  <a:pt x="96024" y="91122"/>
                </a:lnTo>
                <a:lnTo>
                  <a:pt x="96037" y="90297"/>
                </a:lnTo>
                <a:lnTo>
                  <a:pt x="96050" y="90170"/>
                </a:lnTo>
                <a:lnTo>
                  <a:pt x="96012" y="86868"/>
                </a:lnTo>
                <a:lnTo>
                  <a:pt x="96139" y="85344"/>
                </a:lnTo>
                <a:lnTo>
                  <a:pt x="96126" y="85763"/>
                </a:lnTo>
                <a:lnTo>
                  <a:pt x="96164" y="85344"/>
                </a:lnTo>
                <a:lnTo>
                  <a:pt x="96558" y="81788"/>
                </a:lnTo>
                <a:lnTo>
                  <a:pt x="96685" y="80594"/>
                </a:lnTo>
                <a:lnTo>
                  <a:pt x="97370" y="78613"/>
                </a:lnTo>
                <a:lnTo>
                  <a:pt x="98933" y="74168"/>
                </a:lnTo>
                <a:lnTo>
                  <a:pt x="99161" y="73520"/>
                </a:lnTo>
                <a:lnTo>
                  <a:pt x="99987" y="72009"/>
                </a:lnTo>
                <a:lnTo>
                  <a:pt x="104267" y="64262"/>
                </a:lnTo>
                <a:lnTo>
                  <a:pt x="103886" y="65024"/>
                </a:lnTo>
                <a:lnTo>
                  <a:pt x="104381" y="64262"/>
                </a:lnTo>
                <a:lnTo>
                  <a:pt x="109016" y="57162"/>
                </a:lnTo>
                <a:lnTo>
                  <a:pt x="109194" y="62230"/>
                </a:lnTo>
                <a:lnTo>
                  <a:pt x="109321" y="65024"/>
                </a:lnTo>
                <a:lnTo>
                  <a:pt x="110274" y="83566"/>
                </a:lnTo>
                <a:lnTo>
                  <a:pt x="111252" y="98094"/>
                </a:lnTo>
                <a:lnTo>
                  <a:pt x="111252" y="2286"/>
                </a:lnTo>
                <a:lnTo>
                  <a:pt x="108712" y="4826"/>
                </a:lnTo>
                <a:lnTo>
                  <a:pt x="108712" y="45339"/>
                </a:lnTo>
                <a:lnTo>
                  <a:pt x="108623" y="46355"/>
                </a:lnTo>
                <a:lnTo>
                  <a:pt x="108673" y="45339"/>
                </a:lnTo>
                <a:lnTo>
                  <a:pt x="108712" y="4826"/>
                </a:lnTo>
                <a:lnTo>
                  <a:pt x="108077" y="5461"/>
                </a:lnTo>
                <a:lnTo>
                  <a:pt x="108077" y="30226"/>
                </a:lnTo>
                <a:lnTo>
                  <a:pt x="108051" y="32004"/>
                </a:lnTo>
                <a:lnTo>
                  <a:pt x="108051" y="30226"/>
                </a:lnTo>
                <a:lnTo>
                  <a:pt x="108077" y="5461"/>
                </a:lnTo>
                <a:lnTo>
                  <a:pt x="107188" y="6350"/>
                </a:lnTo>
                <a:lnTo>
                  <a:pt x="107188" y="9334"/>
                </a:lnTo>
                <a:lnTo>
                  <a:pt x="106299" y="10541"/>
                </a:lnTo>
                <a:lnTo>
                  <a:pt x="106045" y="10795"/>
                </a:lnTo>
                <a:lnTo>
                  <a:pt x="102743" y="15748"/>
                </a:lnTo>
                <a:lnTo>
                  <a:pt x="102489" y="16002"/>
                </a:lnTo>
                <a:lnTo>
                  <a:pt x="98044" y="22733"/>
                </a:lnTo>
                <a:lnTo>
                  <a:pt x="97917" y="22860"/>
                </a:lnTo>
                <a:lnTo>
                  <a:pt x="95961" y="25793"/>
                </a:lnTo>
                <a:lnTo>
                  <a:pt x="95961" y="91071"/>
                </a:lnTo>
                <a:lnTo>
                  <a:pt x="95885" y="90297"/>
                </a:lnTo>
                <a:lnTo>
                  <a:pt x="95961" y="91071"/>
                </a:lnTo>
                <a:lnTo>
                  <a:pt x="95961" y="25793"/>
                </a:lnTo>
                <a:lnTo>
                  <a:pt x="92583" y="30861"/>
                </a:lnTo>
                <a:lnTo>
                  <a:pt x="92583" y="30988"/>
                </a:lnTo>
                <a:lnTo>
                  <a:pt x="86614" y="40132"/>
                </a:lnTo>
                <a:lnTo>
                  <a:pt x="86741" y="40005"/>
                </a:lnTo>
                <a:lnTo>
                  <a:pt x="79883" y="50292"/>
                </a:lnTo>
                <a:lnTo>
                  <a:pt x="74168" y="59944"/>
                </a:lnTo>
                <a:lnTo>
                  <a:pt x="67576" y="93891"/>
                </a:lnTo>
                <a:lnTo>
                  <a:pt x="68326" y="98933"/>
                </a:lnTo>
                <a:lnTo>
                  <a:pt x="69215" y="102743"/>
                </a:lnTo>
                <a:lnTo>
                  <a:pt x="69977" y="104216"/>
                </a:lnTo>
                <a:lnTo>
                  <a:pt x="69977" y="108839"/>
                </a:lnTo>
                <a:lnTo>
                  <a:pt x="76327" y="115062"/>
                </a:lnTo>
                <a:lnTo>
                  <a:pt x="76962" y="115062"/>
                </a:lnTo>
                <a:lnTo>
                  <a:pt x="80010" y="118110"/>
                </a:lnTo>
                <a:lnTo>
                  <a:pt x="83083" y="118110"/>
                </a:lnTo>
                <a:lnTo>
                  <a:pt x="84709" y="119761"/>
                </a:lnTo>
                <a:lnTo>
                  <a:pt x="91109" y="119761"/>
                </a:lnTo>
                <a:lnTo>
                  <a:pt x="91528" y="119862"/>
                </a:lnTo>
                <a:lnTo>
                  <a:pt x="93345" y="121666"/>
                </a:lnTo>
                <a:lnTo>
                  <a:pt x="99618" y="121666"/>
                </a:lnTo>
                <a:lnTo>
                  <a:pt x="104343" y="122364"/>
                </a:lnTo>
                <a:lnTo>
                  <a:pt x="105410" y="123444"/>
                </a:lnTo>
                <a:lnTo>
                  <a:pt x="112407" y="123444"/>
                </a:lnTo>
                <a:lnTo>
                  <a:pt x="113017" y="123507"/>
                </a:lnTo>
                <a:lnTo>
                  <a:pt x="114808" y="148844"/>
                </a:lnTo>
                <a:lnTo>
                  <a:pt x="116332" y="171831"/>
                </a:lnTo>
                <a:lnTo>
                  <a:pt x="117348" y="193929"/>
                </a:lnTo>
                <a:lnTo>
                  <a:pt x="117348" y="193548"/>
                </a:lnTo>
                <a:lnTo>
                  <a:pt x="118097" y="214617"/>
                </a:lnTo>
                <a:lnTo>
                  <a:pt x="118110" y="214122"/>
                </a:lnTo>
                <a:lnTo>
                  <a:pt x="118110" y="214884"/>
                </a:lnTo>
                <a:lnTo>
                  <a:pt x="118084" y="215265"/>
                </a:lnTo>
                <a:lnTo>
                  <a:pt x="117741" y="231825"/>
                </a:lnTo>
                <a:lnTo>
                  <a:pt x="117856" y="231140"/>
                </a:lnTo>
                <a:lnTo>
                  <a:pt x="117729" y="233045"/>
                </a:lnTo>
                <a:lnTo>
                  <a:pt x="117741" y="231825"/>
                </a:lnTo>
                <a:lnTo>
                  <a:pt x="115519" y="246545"/>
                </a:lnTo>
                <a:lnTo>
                  <a:pt x="111417" y="257810"/>
                </a:lnTo>
                <a:lnTo>
                  <a:pt x="105727" y="266877"/>
                </a:lnTo>
                <a:lnTo>
                  <a:pt x="98945" y="273558"/>
                </a:lnTo>
                <a:lnTo>
                  <a:pt x="89636" y="279311"/>
                </a:lnTo>
                <a:lnTo>
                  <a:pt x="77978" y="284099"/>
                </a:lnTo>
                <a:lnTo>
                  <a:pt x="79629" y="283337"/>
                </a:lnTo>
                <a:lnTo>
                  <a:pt x="67691" y="286512"/>
                </a:lnTo>
                <a:lnTo>
                  <a:pt x="69469" y="286004"/>
                </a:lnTo>
                <a:lnTo>
                  <a:pt x="58547" y="287528"/>
                </a:lnTo>
                <a:lnTo>
                  <a:pt x="60198" y="287274"/>
                </a:lnTo>
                <a:lnTo>
                  <a:pt x="50038" y="287655"/>
                </a:lnTo>
                <a:lnTo>
                  <a:pt x="51816" y="287528"/>
                </a:lnTo>
                <a:lnTo>
                  <a:pt x="46139" y="287020"/>
                </a:lnTo>
                <a:lnTo>
                  <a:pt x="45275" y="286943"/>
                </a:lnTo>
                <a:lnTo>
                  <a:pt x="44551" y="286766"/>
                </a:lnTo>
                <a:lnTo>
                  <a:pt x="41452" y="286004"/>
                </a:lnTo>
                <a:lnTo>
                  <a:pt x="39382" y="285496"/>
                </a:lnTo>
                <a:lnTo>
                  <a:pt x="38544" y="285115"/>
                </a:lnTo>
                <a:lnTo>
                  <a:pt x="36880" y="284353"/>
                </a:lnTo>
                <a:lnTo>
                  <a:pt x="36322" y="284099"/>
                </a:lnTo>
                <a:lnTo>
                  <a:pt x="35115" y="283565"/>
                </a:lnTo>
                <a:lnTo>
                  <a:pt x="34036" y="282829"/>
                </a:lnTo>
                <a:lnTo>
                  <a:pt x="33464" y="282448"/>
                </a:lnTo>
                <a:lnTo>
                  <a:pt x="32893" y="282079"/>
                </a:lnTo>
                <a:lnTo>
                  <a:pt x="32893" y="280162"/>
                </a:lnTo>
                <a:lnTo>
                  <a:pt x="32753" y="280035"/>
                </a:lnTo>
                <a:lnTo>
                  <a:pt x="34290" y="278638"/>
                </a:lnTo>
                <a:lnTo>
                  <a:pt x="34569" y="278384"/>
                </a:lnTo>
                <a:lnTo>
                  <a:pt x="36576" y="278384"/>
                </a:lnTo>
                <a:lnTo>
                  <a:pt x="41363" y="273481"/>
                </a:lnTo>
                <a:lnTo>
                  <a:pt x="53086" y="266573"/>
                </a:lnTo>
                <a:lnTo>
                  <a:pt x="66154" y="257937"/>
                </a:lnTo>
                <a:lnTo>
                  <a:pt x="67310" y="257937"/>
                </a:lnTo>
                <a:lnTo>
                  <a:pt x="69596" y="255778"/>
                </a:lnTo>
                <a:lnTo>
                  <a:pt x="69596" y="252984"/>
                </a:lnTo>
                <a:lnTo>
                  <a:pt x="69596" y="250190"/>
                </a:lnTo>
                <a:lnTo>
                  <a:pt x="67310" y="247904"/>
                </a:lnTo>
                <a:lnTo>
                  <a:pt x="64135" y="247904"/>
                </a:lnTo>
                <a:lnTo>
                  <a:pt x="61849" y="247904"/>
                </a:lnTo>
                <a:lnTo>
                  <a:pt x="61658" y="248094"/>
                </a:lnTo>
                <a:lnTo>
                  <a:pt x="47625" y="249174"/>
                </a:lnTo>
                <a:lnTo>
                  <a:pt x="46101" y="249428"/>
                </a:lnTo>
                <a:lnTo>
                  <a:pt x="28397" y="253619"/>
                </a:lnTo>
                <a:lnTo>
                  <a:pt x="22860" y="253619"/>
                </a:lnTo>
                <a:lnTo>
                  <a:pt x="18694" y="257784"/>
                </a:lnTo>
                <a:lnTo>
                  <a:pt x="14973" y="259715"/>
                </a:lnTo>
                <a:lnTo>
                  <a:pt x="10541" y="259715"/>
                </a:lnTo>
                <a:lnTo>
                  <a:pt x="4191" y="266065"/>
                </a:lnTo>
                <a:lnTo>
                  <a:pt x="4191" y="266827"/>
                </a:lnTo>
                <a:lnTo>
                  <a:pt x="508" y="270510"/>
                </a:lnTo>
                <a:lnTo>
                  <a:pt x="508" y="275463"/>
                </a:lnTo>
                <a:lnTo>
                  <a:pt x="0" y="275971"/>
                </a:lnTo>
                <a:lnTo>
                  <a:pt x="0" y="293116"/>
                </a:lnTo>
                <a:lnTo>
                  <a:pt x="1778" y="294868"/>
                </a:lnTo>
                <a:lnTo>
                  <a:pt x="1778" y="297307"/>
                </a:lnTo>
                <a:lnTo>
                  <a:pt x="8763" y="304292"/>
                </a:lnTo>
                <a:lnTo>
                  <a:pt x="10744" y="304292"/>
                </a:lnTo>
                <a:lnTo>
                  <a:pt x="13081" y="306197"/>
                </a:lnTo>
                <a:lnTo>
                  <a:pt x="49784" y="317373"/>
                </a:lnTo>
                <a:lnTo>
                  <a:pt x="51689" y="317373"/>
                </a:lnTo>
                <a:lnTo>
                  <a:pt x="89281" y="309499"/>
                </a:lnTo>
                <a:lnTo>
                  <a:pt x="122326" y="287655"/>
                </a:lnTo>
                <a:lnTo>
                  <a:pt x="122453" y="287528"/>
                </a:lnTo>
                <a:lnTo>
                  <a:pt x="123456" y="286512"/>
                </a:lnTo>
                <a:lnTo>
                  <a:pt x="124841" y="285115"/>
                </a:lnTo>
                <a:lnTo>
                  <a:pt x="125641" y="284099"/>
                </a:lnTo>
                <a:lnTo>
                  <a:pt x="126746" y="282702"/>
                </a:lnTo>
                <a:lnTo>
                  <a:pt x="128384" y="280162"/>
                </a:lnTo>
                <a:lnTo>
                  <a:pt x="129032" y="279146"/>
                </a:lnTo>
                <a:lnTo>
                  <a:pt x="131826" y="274828"/>
                </a:lnTo>
                <a:lnTo>
                  <a:pt x="132880" y="273177"/>
                </a:lnTo>
                <a:lnTo>
                  <a:pt x="134366" y="270891"/>
                </a:lnTo>
                <a:lnTo>
                  <a:pt x="135509" y="268605"/>
                </a:lnTo>
                <a:lnTo>
                  <a:pt x="136410" y="266319"/>
                </a:lnTo>
                <a:lnTo>
                  <a:pt x="139192" y="259334"/>
                </a:lnTo>
                <a:lnTo>
                  <a:pt x="140258" y="256667"/>
                </a:lnTo>
                <a:lnTo>
                  <a:pt x="140970" y="254889"/>
                </a:lnTo>
                <a:lnTo>
                  <a:pt x="141605" y="252603"/>
                </a:lnTo>
                <a:lnTo>
                  <a:pt x="142570" y="247904"/>
                </a:lnTo>
                <a:lnTo>
                  <a:pt x="143103" y="245364"/>
                </a:lnTo>
                <a:lnTo>
                  <a:pt x="145034" y="236093"/>
                </a:lnTo>
                <a:lnTo>
                  <a:pt x="145288" y="234188"/>
                </a:lnTo>
                <a:lnTo>
                  <a:pt x="145351" y="233045"/>
                </a:lnTo>
                <a:lnTo>
                  <a:pt x="145465" y="231140"/>
                </a:lnTo>
                <a:lnTo>
                  <a:pt x="146431" y="215265"/>
                </a:lnTo>
                <a:lnTo>
                  <a:pt x="146418" y="214122"/>
                </a:lnTo>
                <a:lnTo>
                  <a:pt x="146304" y="193548"/>
                </a:lnTo>
                <a:lnTo>
                  <a:pt x="146304" y="192659"/>
                </a:lnTo>
                <a:lnTo>
                  <a:pt x="145453" y="171577"/>
                </a:lnTo>
                <a:lnTo>
                  <a:pt x="145415" y="169926"/>
                </a:lnTo>
                <a:lnTo>
                  <a:pt x="144018" y="146939"/>
                </a:lnTo>
                <a:lnTo>
                  <a:pt x="142544" y="126111"/>
                </a:lnTo>
                <a:lnTo>
                  <a:pt x="145542" y="126111"/>
                </a:lnTo>
                <a:lnTo>
                  <a:pt x="151130" y="120523"/>
                </a:lnTo>
                <a:lnTo>
                  <a:pt x="151130" y="113665"/>
                </a:lnTo>
                <a:lnTo>
                  <a:pt x="151130" y="106807"/>
                </a:lnTo>
                <a:close/>
              </a:path>
              <a:path w="299085" h="317500">
                <a:moveTo>
                  <a:pt x="298831" y="131318"/>
                </a:moveTo>
                <a:lnTo>
                  <a:pt x="292481" y="124968"/>
                </a:lnTo>
                <a:lnTo>
                  <a:pt x="276606" y="124968"/>
                </a:lnTo>
                <a:lnTo>
                  <a:pt x="275856" y="125717"/>
                </a:lnTo>
                <a:lnTo>
                  <a:pt x="261632" y="127127"/>
                </a:lnTo>
                <a:lnTo>
                  <a:pt x="253365" y="127127"/>
                </a:lnTo>
                <a:lnTo>
                  <a:pt x="250317" y="130175"/>
                </a:lnTo>
                <a:lnTo>
                  <a:pt x="243459" y="130175"/>
                </a:lnTo>
                <a:lnTo>
                  <a:pt x="236601" y="137033"/>
                </a:lnTo>
                <a:lnTo>
                  <a:pt x="233807" y="137033"/>
                </a:lnTo>
                <a:lnTo>
                  <a:pt x="226314" y="144526"/>
                </a:lnTo>
                <a:lnTo>
                  <a:pt x="226314" y="147967"/>
                </a:lnTo>
                <a:lnTo>
                  <a:pt x="225298" y="149225"/>
                </a:lnTo>
                <a:lnTo>
                  <a:pt x="224028" y="149225"/>
                </a:lnTo>
                <a:lnTo>
                  <a:pt x="216408" y="156845"/>
                </a:lnTo>
                <a:lnTo>
                  <a:pt x="216408" y="162026"/>
                </a:lnTo>
                <a:lnTo>
                  <a:pt x="211582" y="171196"/>
                </a:lnTo>
                <a:lnTo>
                  <a:pt x="210439" y="174371"/>
                </a:lnTo>
                <a:lnTo>
                  <a:pt x="207137" y="186309"/>
                </a:lnTo>
                <a:lnTo>
                  <a:pt x="206629" y="188976"/>
                </a:lnTo>
                <a:lnTo>
                  <a:pt x="205486" y="200025"/>
                </a:lnTo>
                <a:lnTo>
                  <a:pt x="205486" y="212725"/>
                </a:lnTo>
                <a:lnTo>
                  <a:pt x="220726" y="250698"/>
                </a:lnTo>
                <a:lnTo>
                  <a:pt x="223824" y="254444"/>
                </a:lnTo>
                <a:lnTo>
                  <a:pt x="209931" y="252349"/>
                </a:lnTo>
                <a:lnTo>
                  <a:pt x="210185" y="252349"/>
                </a:lnTo>
                <a:lnTo>
                  <a:pt x="192659" y="249428"/>
                </a:lnTo>
                <a:lnTo>
                  <a:pt x="191770" y="249301"/>
                </a:lnTo>
                <a:lnTo>
                  <a:pt x="176784" y="247650"/>
                </a:lnTo>
                <a:lnTo>
                  <a:pt x="173863" y="247523"/>
                </a:lnTo>
                <a:lnTo>
                  <a:pt x="163957" y="248158"/>
                </a:lnTo>
                <a:lnTo>
                  <a:pt x="155448" y="248158"/>
                </a:lnTo>
                <a:lnTo>
                  <a:pt x="152908" y="250698"/>
                </a:lnTo>
                <a:lnTo>
                  <a:pt x="152019" y="250698"/>
                </a:lnTo>
                <a:lnTo>
                  <a:pt x="144272" y="258445"/>
                </a:lnTo>
                <a:lnTo>
                  <a:pt x="144272" y="277622"/>
                </a:lnTo>
                <a:lnTo>
                  <a:pt x="144653" y="278015"/>
                </a:lnTo>
                <a:lnTo>
                  <a:pt x="144653" y="281305"/>
                </a:lnTo>
                <a:lnTo>
                  <a:pt x="152400" y="288925"/>
                </a:lnTo>
                <a:lnTo>
                  <a:pt x="153797" y="288925"/>
                </a:lnTo>
                <a:lnTo>
                  <a:pt x="155575" y="290703"/>
                </a:lnTo>
                <a:lnTo>
                  <a:pt x="172466" y="290703"/>
                </a:lnTo>
                <a:lnTo>
                  <a:pt x="179324" y="283845"/>
                </a:lnTo>
                <a:lnTo>
                  <a:pt x="179324" y="282803"/>
                </a:lnTo>
                <a:lnTo>
                  <a:pt x="187464" y="283679"/>
                </a:lnTo>
                <a:lnTo>
                  <a:pt x="186944" y="283591"/>
                </a:lnTo>
                <a:lnTo>
                  <a:pt x="187833" y="283718"/>
                </a:lnTo>
                <a:lnTo>
                  <a:pt x="204597" y="286512"/>
                </a:lnTo>
                <a:lnTo>
                  <a:pt x="204851" y="286512"/>
                </a:lnTo>
                <a:lnTo>
                  <a:pt x="222631" y="289179"/>
                </a:lnTo>
                <a:lnTo>
                  <a:pt x="224282" y="289306"/>
                </a:lnTo>
                <a:lnTo>
                  <a:pt x="237490" y="290068"/>
                </a:lnTo>
                <a:lnTo>
                  <a:pt x="240665" y="289941"/>
                </a:lnTo>
                <a:lnTo>
                  <a:pt x="251079" y="288671"/>
                </a:lnTo>
                <a:lnTo>
                  <a:pt x="254635" y="287782"/>
                </a:lnTo>
                <a:lnTo>
                  <a:pt x="260223" y="285750"/>
                </a:lnTo>
                <a:lnTo>
                  <a:pt x="262763" y="284734"/>
                </a:lnTo>
                <a:lnTo>
                  <a:pt x="263448" y="284353"/>
                </a:lnTo>
                <a:lnTo>
                  <a:pt x="268224" y="284353"/>
                </a:lnTo>
                <a:lnTo>
                  <a:pt x="275971" y="276606"/>
                </a:lnTo>
                <a:lnTo>
                  <a:pt x="275971" y="267081"/>
                </a:lnTo>
                <a:lnTo>
                  <a:pt x="275971" y="257429"/>
                </a:lnTo>
                <a:lnTo>
                  <a:pt x="275590" y="257048"/>
                </a:lnTo>
                <a:lnTo>
                  <a:pt x="275590" y="255651"/>
                </a:lnTo>
                <a:lnTo>
                  <a:pt x="267843" y="247904"/>
                </a:lnTo>
                <a:lnTo>
                  <a:pt x="266242" y="247904"/>
                </a:lnTo>
                <a:lnTo>
                  <a:pt x="265303" y="246888"/>
                </a:lnTo>
                <a:lnTo>
                  <a:pt x="259715" y="241427"/>
                </a:lnTo>
                <a:lnTo>
                  <a:pt x="254825" y="236855"/>
                </a:lnTo>
                <a:lnTo>
                  <a:pt x="254457" y="236512"/>
                </a:lnTo>
                <a:lnTo>
                  <a:pt x="253873" y="235839"/>
                </a:lnTo>
                <a:lnTo>
                  <a:pt x="249580" y="230886"/>
                </a:lnTo>
                <a:lnTo>
                  <a:pt x="248843" y="230047"/>
                </a:lnTo>
                <a:lnTo>
                  <a:pt x="248310" y="229235"/>
                </a:lnTo>
                <a:lnTo>
                  <a:pt x="245643" y="225298"/>
                </a:lnTo>
                <a:lnTo>
                  <a:pt x="244779" y="224040"/>
                </a:lnTo>
                <a:lnTo>
                  <a:pt x="244144" y="222631"/>
                </a:lnTo>
                <a:lnTo>
                  <a:pt x="242697" y="219456"/>
                </a:lnTo>
                <a:lnTo>
                  <a:pt x="241795" y="217462"/>
                </a:lnTo>
                <a:lnTo>
                  <a:pt x="241414" y="215519"/>
                </a:lnTo>
                <a:lnTo>
                  <a:pt x="240741" y="212090"/>
                </a:lnTo>
                <a:lnTo>
                  <a:pt x="240385" y="210235"/>
                </a:lnTo>
                <a:lnTo>
                  <a:pt x="240372" y="209042"/>
                </a:lnTo>
                <a:lnTo>
                  <a:pt x="240309" y="203581"/>
                </a:lnTo>
                <a:lnTo>
                  <a:pt x="240284" y="202260"/>
                </a:lnTo>
                <a:lnTo>
                  <a:pt x="240372" y="201422"/>
                </a:lnTo>
                <a:lnTo>
                  <a:pt x="240995" y="195453"/>
                </a:lnTo>
                <a:lnTo>
                  <a:pt x="250444" y="175641"/>
                </a:lnTo>
                <a:lnTo>
                  <a:pt x="250444" y="171729"/>
                </a:lnTo>
                <a:lnTo>
                  <a:pt x="251447" y="170307"/>
                </a:lnTo>
                <a:lnTo>
                  <a:pt x="252095" y="170307"/>
                </a:lnTo>
                <a:lnTo>
                  <a:pt x="259588" y="162814"/>
                </a:lnTo>
                <a:lnTo>
                  <a:pt x="259588" y="162179"/>
                </a:lnTo>
                <a:lnTo>
                  <a:pt x="261239" y="162179"/>
                </a:lnTo>
                <a:lnTo>
                  <a:pt x="265811" y="157607"/>
                </a:lnTo>
                <a:lnTo>
                  <a:pt x="270129" y="157607"/>
                </a:lnTo>
                <a:lnTo>
                  <a:pt x="271665" y="156108"/>
                </a:lnTo>
                <a:lnTo>
                  <a:pt x="285877" y="153543"/>
                </a:lnTo>
                <a:lnTo>
                  <a:pt x="292481" y="153543"/>
                </a:lnTo>
                <a:lnTo>
                  <a:pt x="298831" y="147193"/>
                </a:lnTo>
                <a:lnTo>
                  <a:pt x="298831" y="139192"/>
                </a:lnTo>
                <a:lnTo>
                  <a:pt x="298831" y="131318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5316" y="1337182"/>
            <a:ext cx="654685" cy="236220"/>
          </a:xfrm>
          <a:custGeom>
            <a:avLst/>
            <a:gdLst/>
            <a:ahLst/>
            <a:cxnLst/>
            <a:rect l="l" t="t" r="r" b="b"/>
            <a:pathLst>
              <a:path w="654684" h="236219">
                <a:moveTo>
                  <a:pt x="115163" y="99187"/>
                </a:moveTo>
                <a:lnTo>
                  <a:pt x="115036" y="97917"/>
                </a:lnTo>
                <a:lnTo>
                  <a:pt x="115036" y="99187"/>
                </a:lnTo>
                <a:lnTo>
                  <a:pt x="115163" y="99187"/>
                </a:lnTo>
                <a:close/>
              </a:path>
              <a:path w="654684" h="236219">
                <a:moveTo>
                  <a:pt x="185267" y="99187"/>
                </a:moveTo>
                <a:lnTo>
                  <a:pt x="185178" y="98628"/>
                </a:lnTo>
                <a:lnTo>
                  <a:pt x="185216" y="99187"/>
                </a:lnTo>
                <a:close/>
              </a:path>
              <a:path w="654684" h="236219">
                <a:moveTo>
                  <a:pt x="185521" y="104267"/>
                </a:moveTo>
                <a:lnTo>
                  <a:pt x="185470" y="103530"/>
                </a:lnTo>
                <a:lnTo>
                  <a:pt x="185458" y="104267"/>
                </a:lnTo>
                <a:close/>
              </a:path>
              <a:path w="654684" h="236219">
                <a:moveTo>
                  <a:pt x="441934" y="39509"/>
                </a:moveTo>
                <a:lnTo>
                  <a:pt x="441833" y="38798"/>
                </a:lnTo>
                <a:lnTo>
                  <a:pt x="441871" y="39509"/>
                </a:lnTo>
                <a:close/>
              </a:path>
              <a:path w="654684" h="236219">
                <a:moveTo>
                  <a:pt x="504926" y="181483"/>
                </a:moveTo>
                <a:lnTo>
                  <a:pt x="497433" y="173990"/>
                </a:lnTo>
                <a:lnTo>
                  <a:pt x="486587" y="173990"/>
                </a:lnTo>
                <a:lnTo>
                  <a:pt x="487146" y="173863"/>
                </a:lnTo>
                <a:lnTo>
                  <a:pt x="482828" y="173990"/>
                </a:lnTo>
                <a:lnTo>
                  <a:pt x="478891" y="173990"/>
                </a:lnTo>
                <a:lnTo>
                  <a:pt x="478447" y="174434"/>
                </a:lnTo>
                <a:lnTo>
                  <a:pt x="476275" y="174625"/>
                </a:lnTo>
                <a:lnTo>
                  <a:pt x="467334" y="174625"/>
                </a:lnTo>
                <a:lnTo>
                  <a:pt x="465404" y="176555"/>
                </a:lnTo>
                <a:lnTo>
                  <a:pt x="463651" y="176911"/>
                </a:lnTo>
                <a:lnTo>
                  <a:pt x="452831" y="179882"/>
                </a:lnTo>
                <a:lnTo>
                  <a:pt x="448691" y="180467"/>
                </a:lnTo>
                <a:lnTo>
                  <a:pt x="446252" y="180467"/>
                </a:lnTo>
                <a:lnTo>
                  <a:pt x="445808" y="180911"/>
                </a:lnTo>
                <a:lnTo>
                  <a:pt x="422122" y="183896"/>
                </a:lnTo>
                <a:lnTo>
                  <a:pt x="422503" y="183896"/>
                </a:lnTo>
                <a:lnTo>
                  <a:pt x="392912" y="186944"/>
                </a:lnTo>
                <a:lnTo>
                  <a:pt x="393166" y="186944"/>
                </a:lnTo>
                <a:lnTo>
                  <a:pt x="359752" y="189865"/>
                </a:lnTo>
                <a:lnTo>
                  <a:pt x="360006" y="189865"/>
                </a:lnTo>
                <a:lnTo>
                  <a:pt x="324827" y="192278"/>
                </a:lnTo>
                <a:lnTo>
                  <a:pt x="285978" y="194437"/>
                </a:lnTo>
                <a:lnTo>
                  <a:pt x="206705" y="198755"/>
                </a:lnTo>
                <a:lnTo>
                  <a:pt x="195300" y="198755"/>
                </a:lnTo>
                <a:lnTo>
                  <a:pt x="194640" y="199415"/>
                </a:lnTo>
                <a:lnTo>
                  <a:pt x="162407" y="201168"/>
                </a:lnTo>
                <a:lnTo>
                  <a:pt x="154279" y="201168"/>
                </a:lnTo>
                <a:lnTo>
                  <a:pt x="153771" y="201676"/>
                </a:lnTo>
                <a:lnTo>
                  <a:pt x="126339" y="203200"/>
                </a:lnTo>
                <a:lnTo>
                  <a:pt x="118084" y="203200"/>
                </a:lnTo>
                <a:lnTo>
                  <a:pt x="117703" y="203581"/>
                </a:lnTo>
                <a:lnTo>
                  <a:pt x="98780" y="204343"/>
                </a:lnTo>
                <a:lnTo>
                  <a:pt x="90271" y="204343"/>
                </a:lnTo>
                <a:lnTo>
                  <a:pt x="90119" y="204495"/>
                </a:lnTo>
                <a:lnTo>
                  <a:pt x="76428" y="204724"/>
                </a:lnTo>
                <a:lnTo>
                  <a:pt x="67665" y="204724"/>
                </a:lnTo>
                <a:lnTo>
                  <a:pt x="60680" y="211709"/>
                </a:lnTo>
                <a:lnTo>
                  <a:pt x="60680" y="228854"/>
                </a:lnTo>
                <a:lnTo>
                  <a:pt x="67665" y="235839"/>
                </a:lnTo>
                <a:lnTo>
                  <a:pt x="76555" y="235839"/>
                </a:lnTo>
                <a:lnTo>
                  <a:pt x="90157" y="235991"/>
                </a:lnTo>
                <a:lnTo>
                  <a:pt x="99288" y="236093"/>
                </a:lnTo>
                <a:lnTo>
                  <a:pt x="107797" y="236093"/>
                </a:lnTo>
                <a:lnTo>
                  <a:pt x="127736" y="235712"/>
                </a:lnTo>
                <a:lnTo>
                  <a:pt x="135991" y="235712"/>
                </a:lnTo>
                <a:lnTo>
                  <a:pt x="136461" y="235229"/>
                </a:lnTo>
                <a:lnTo>
                  <a:pt x="164312" y="234061"/>
                </a:lnTo>
                <a:lnTo>
                  <a:pt x="172440" y="234061"/>
                </a:lnTo>
                <a:lnTo>
                  <a:pt x="172910" y="233591"/>
                </a:lnTo>
                <a:lnTo>
                  <a:pt x="205460" y="231775"/>
                </a:lnTo>
                <a:lnTo>
                  <a:pt x="213588" y="231775"/>
                </a:lnTo>
                <a:lnTo>
                  <a:pt x="214033" y="231330"/>
                </a:lnTo>
                <a:lnTo>
                  <a:pt x="246735" y="229616"/>
                </a:lnTo>
                <a:lnTo>
                  <a:pt x="246735" y="229489"/>
                </a:lnTo>
                <a:lnTo>
                  <a:pt x="287756" y="227330"/>
                </a:lnTo>
                <a:lnTo>
                  <a:pt x="326732" y="224790"/>
                </a:lnTo>
                <a:lnTo>
                  <a:pt x="326999" y="224790"/>
                </a:lnTo>
                <a:lnTo>
                  <a:pt x="362305" y="222123"/>
                </a:lnTo>
                <a:lnTo>
                  <a:pt x="362559" y="222123"/>
                </a:lnTo>
                <a:lnTo>
                  <a:pt x="396087" y="219202"/>
                </a:lnTo>
                <a:lnTo>
                  <a:pt x="396341" y="219202"/>
                </a:lnTo>
                <a:lnTo>
                  <a:pt x="425805" y="216027"/>
                </a:lnTo>
                <a:lnTo>
                  <a:pt x="426186" y="216027"/>
                </a:lnTo>
                <a:lnTo>
                  <a:pt x="450316" y="212979"/>
                </a:lnTo>
                <a:lnTo>
                  <a:pt x="450570" y="212979"/>
                </a:lnTo>
                <a:lnTo>
                  <a:pt x="468477" y="210439"/>
                </a:lnTo>
                <a:lnTo>
                  <a:pt x="468731" y="210312"/>
                </a:lnTo>
                <a:lnTo>
                  <a:pt x="479907" y="208661"/>
                </a:lnTo>
                <a:lnTo>
                  <a:pt x="480034" y="208661"/>
                </a:lnTo>
                <a:lnTo>
                  <a:pt x="486295" y="207619"/>
                </a:lnTo>
                <a:lnTo>
                  <a:pt x="487273" y="207645"/>
                </a:lnTo>
                <a:lnTo>
                  <a:pt x="486752" y="207543"/>
                </a:lnTo>
                <a:lnTo>
                  <a:pt x="497433" y="207518"/>
                </a:lnTo>
                <a:lnTo>
                  <a:pt x="504926" y="200025"/>
                </a:lnTo>
                <a:lnTo>
                  <a:pt x="504926" y="190754"/>
                </a:lnTo>
                <a:lnTo>
                  <a:pt x="504926" y="181483"/>
                </a:lnTo>
                <a:close/>
              </a:path>
              <a:path w="654684" h="236219">
                <a:moveTo>
                  <a:pt x="590511" y="80200"/>
                </a:moveTo>
                <a:lnTo>
                  <a:pt x="590423" y="69989"/>
                </a:lnTo>
                <a:lnTo>
                  <a:pt x="589889" y="62357"/>
                </a:lnTo>
                <a:lnTo>
                  <a:pt x="589254" y="56007"/>
                </a:lnTo>
                <a:lnTo>
                  <a:pt x="589127" y="54737"/>
                </a:lnTo>
                <a:lnTo>
                  <a:pt x="589127" y="56007"/>
                </a:lnTo>
                <a:lnTo>
                  <a:pt x="588619" y="50939"/>
                </a:lnTo>
                <a:lnTo>
                  <a:pt x="588492" y="53467"/>
                </a:lnTo>
                <a:lnTo>
                  <a:pt x="588238" y="52209"/>
                </a:lnTo>
                <a:lnTo>
                  <a:pt x="587844" y="51955"/>
                </a:lnTo>
                <a:lnTo>
                  <a:pt x="588365" y="49403"/>
                </a:lnTo>
                <a:lnTo>
                  <a:pt x="588365" y="39497"/>
                </a:lnTo>
                <a:lnTo>
                  <a:pt x="580364" y="31496"/>
                </a:lnTo>
                <a:lnTo>
                  <a:pt x="560552" y="31496"/>
                </a:lnTo>
                <a:lnTo>
                  <a:pt x="560552" y="82689"/>
                </a:lnTo>
                <a:lnTo>
                  <a:pt x="553313" y="89039"/>
                </a:lnTo>
                <a:lnTo>
                  <a:pt x="556209" y="86487"/>
                </a:lnTo>
                <a:lnTo>
                  <a:pt x="560552" y="82689"/>
                </a:lnTo>
                <a:lnTo>
                  <a:pt x="560552" y="31496"/>
                </a:lnTo>
                <a:lnTo>
                  <a:pt x="553440" y="38608"/>
                </a:lnTo>
                <a:lnTo>
                  <a:pt x="553440" y="77609"/>
                </a:lnTo>
                <a:lnTo>
                  <a:pt x="553313" y="80137"/>
                </a:lnTo>
                <a:lnTo>
                  <a:pt x="553339" y="78143"/>
                </a:lnTo>
                <a:lnTo>
                  <a:pt x="553313" y="78282"/>
                </a:lnTo>
                <a:lnTo>
                  <a:pt x="553339" y="77698"/>
                </a:lnTo>
                <a:lnTo>
                  <a:pt x="553339" y="78143"/>
                </a:lnTo>
                <a:lnTo>
                  <a:pt x="553440" y="77609"/>
                </a:lnTo>
                <a:lnTo>
                  <a:pt x="553440" y="38608"/>
                </a:lnTo>
                <a:lnTo>
                  <a:pt x="553288" y="38760"/>
                </a:lnTo>
                <a:lnTo>
                  <a:pt x="553288" y="67437"/>
                </a:lnTo>
                <a:lnTo>
                  <a:pt x="553212" y="66357"/>
                </a:lnTo>
                <a:lnTo>
                  <a:pt x="553212" y="78867"/>
                </a:lnTo>
                <a:lnTo>
                  <a:pt x="552678" y="81953"/>
                </a:lnTo>
                <a:lnTo>
                  <a:pt x="552475" y="82689"/>
                </a:lnTo>
                <a:lnTo>
                  <a:pt x="552297" y="83299"/>
                </a:lnTo>
                <a:lnTo>
                  <a:pt x="552653" y="82003"/>
                </a:lnTo>
                <a:lnTo>
                  <a:pt x="553212" y="78867"/>
                </a:lnTo>
                <a:lnTo>
                  <a:pt x="553212" y="66357"/>
                </a:lnTo>
                <a:lnTo>
                  <a:pt x="553199" y="66167"/>
                </a:lnTo>
                <a:lnTo>
                  <a:pt x="553288" y="67437"/>
                </a:lnTo>
                <a:lnTo>
                  <a:pt x="553288" y="38760"/>
                </a:lnTo>
                <a:lnTo>
                  <a:pt x="552551" y="39497"/>
                </a:lnTo>
                <a:lnTo>
                  <a:pt x="552551" y="41757"/>
                </a:lnTo>
                <a:lnTo>
                  <a:pt x="550265" y="43307"/>
                </a:lnTo>
                <a:lnTo>
                  <a:pt x="543788" y="49657"/>
                </a:lnTo>
                <a:lnTo>
                  <a:pt x="535660" y="57289"/>
                </a:lnTo>
                <a:lnTo>
                  <a:pt x="528548" y="64909"/>
                </a:lnTo>
                <a:lnTo>
                  <a:pt x="528802" y="64909"/>
                </a:lnTo>
                <a:lnTo>
                  <a:pt x="522452" y="69989"/>
                </a:lnTo>
                <a:lnTo>
                  <a:pt x="523087" y="69989"/>
                </a:lnTo>
                <a:lnTo>
                  <a:pt x="516864" y="75057"/>
                </a:lnTo>
                <a:lnTo>
                  <a:pt x="518134" y="73787"/>
                </a:lnTo>
                <a:lnTo>
                  <a:pt x="513626" y="77787"/>
                </a:lnTo>
                <a:lnTo>
                  <a:pt x="515086" y="76339"/>
                </a:lnTo>
                <a:lnTo>
                  <a:pt x="513511" y="77190"/>
                </a:lnTo>
                <a:lnTo>
                  <a:pt x="513511" y="77889"/>
                </a:lnTo>
                <a:lnTo>
                  <a:pt x="512419" y="78867"/>
                </a:lnTo>
                <a:lnTo>
                  <a:pt x="513410" y="77927"/>
                </a:lnTo>
                <a:lnTo>
                  <a:pt x="513511" y="77190"/>
                </a:lnTo>
                <a:lnTo>
                  <a:pt x="511441" y="78308"/>
                </a:lnTo>
                <a:lnTo>
                  <a:pt x="508990" y="78867"/>
                </a:lnTo>
                <a:lnTo>
                  <a:pt x="502005" y="77609"/>
                </a:lnTo>
                <a:lnTo>
                  <a:pt x="503910" y="77609"/>
                </a:lnTo>
                <a:lnTo>
                  <a:pt x="499783" y="76339"/>
                </a:lnTo>
                <a:lnTo>
                  <a:pt x="495960" y="75158"/>
                </a:lnTo>
                <a:lnTo>
                  <a:pt x="495782" y="75057"/>
                </a:lnTo>
                <a:lnTo>
                  <a:pt x="493356" y="73787"/>
                </a:lnTo>
                <a:lnTo>
                  <a:pt x="489978" y="72009"/>
                </a:lnTo>
                <a:lnTo>
                  <a:pt x="489127" y="71259"/>
                </a:lnTo>
                <a:lnTo>
                  <a:pt x="487718" y="69989"/>
                </a:lnTo>
                <a:lnTo>
                  <a:pt x="483463" y="66167"/>
                </a:lnTo>
                <a:lnTo>
                  <a:pt x="479780" y="59817"/>
                </a:lnTo>
                <a:lnTo>
                  <a:pt x="478345" y="56540"/>
                </a:lnTo>
                <a:lnTo>
                  <a:pt x="478028" y="55168"/>
                </a:lnTo>
                <a:lnTo>
                  <a:pt x="477824" y="53467"/>
                </a:lnTo>
                <a:lnTo>
                  <a:pt x="477520" y="50939"/>
                </a:lnTo>
                <a:lnTo>
                  <a:pt x="477469" y="50533"/>
                </a:lnTo>
                <a:lnTo>
                  <a:pt x="477418" y="49657"/>
                </a:lnTo>
                <a:lnTo>
                  <a:pt x="476821" y="39509"/>
                </a:lnTo>
                <a:lnTo>
                  <a:pt x="476669" y="36957"/>
                </a:lnTo>
                <a:lnTo>
                  <a:pt x="476605" y="35687"/>
                </a:lnTo>
                <a:lnTo>
                  <a:pt x="476478" y="34417"/>
                </a:lnTo>
                <a:lnTo>
                  <a:pt x="476300" y="33159"/>
                </a:lnTo>
                <a:lnTo>
                  <a:pt x="475589" y="28067"/>
                </a:lnTo>
                <a:lnTo>
                  <a:pt x="475208" y="25539"/>
                </a:lnTo>
                <a:lnTo>
                  <a:pt x="474433" y="22987"/>
                </a:lnTo>
                <a:lnTo>
                  <a:pt x="473684" y="20459"/>
                </a:lnTo>
                <a:lnTo>
                  <a:pt x="473557" y="20459"/>
                </a:lnTo>
                <a:lnTo>
                  <a:pt x="472605" y="16637"/>
                </a:lnTo>
                <a:lnTo>
                  <a:pt x="472287" y="15367"/>
                </a:lnTo>
                <a:lnTo>
                  <a:pt x="472414" y="16637"/>
                </a:lnTo>
                <a:lnTo>
                  <a:pt x="472287" y="16141"/>
                </a:lnTo>
                <a:lnTo>
                  <a:pt x="472287" y="15367"/>
                </a:lnTo>
                <a:lnTo>
                  <a:pt x="472287" y="7747"/>
                </a:lnTo>
                <a:lnTo>
                  <a:pt x="464540" y="0"/>
                </a:lnTo>
                <a:lnTo>
                  <a:pt x="450951" y="0"/>
                </a:lnTo>
                <a:lnTo>
                  <a:pt x="450951" y="38239"/>
                </a:lnTo>
                <a:lnTo>
                  <a:pt x="445109" y="42481"/>
                </a:lnTo>
                <a:lnTo>
                  <a:pt x="445706" y="42037"/>
                </a:lnTo>
                <a:lnTo>
                  <a:pt x="450951" y="38239"/>
                </a:lnTo>
                <a:lnTo>
                  <a:pt x="450951" y="0"/>
                </a:lnTo>
                <a:lnTo>
                  <a:pt x="445236" y="0"/>
                </a:lnTo>
                <a:lnTo>
                  <a:pt x="445109" y="127"/>
                </a:lnTo>
                <a:lnTo>
                  <a:pt x="441426" y="127"/>
                </a:lnTo>
                <a:lnTo>
                  <a:pt x="433679" y="7874"/>
                </a:lnTo>
                <a:lnTo>
                  <a:pt x="433679" y="8318"/>
                </a:lnTo>
                <a:lnTo>
                  <a:pt x="429996" y="10287"/>
                </a:lnTo>
                <a:lnTo>
                  <a:pt x="428218" y="11557"/>
                </a:lnTo>
                <a:lnTo>
                  <a:pt x="421233" y="17907"/>
                </a:lnTo>
                <a:lnTo>
                  <a:pt x="419709" y="19189"/>
                </a:lnTo>
                <a:lnTo>
                  <a:pt x="413105" y="26809"/>
                </a:lnTo>
                <a:lnTo>
                  <a:pt x="412089" y="28067"/>
                </a:lnTo>
                <a:lnTo>
                  <a:pt x="405485" y="36957"/>
                </a:lnTo>
                <a:lnTo>
                  <a:pt x="404977" y="38239"/>
                </a:lnTo>
                <a:lnTo>
                  <a:pt x="398119" y="48387"/>
                </a:lnTo>
                <a:lnTo>
                  <a:pt x="398246" y="48387"/>
                </a:lnTo>
                <a:lnTo>
                  <a:pt x="391756" y="57289"/>
                </a:lnTo>
                <a:lnTo>
                  <a:pt x="392404" y="57289"/>
                </a:lnTo>
                <a:lnTo>
                  <a:pt x="386181" y="64909"/>
                </a:lnTo>
                <a:lnTo>
                  <a:pt x="387197" y="63639"/>
                </a:lnTo>
                <a:lnTo>
                  <a:pt x="386054" y="64909"/>
                </a:lnTo>
                <a:lnTo>
                  <a:pt x="382193" y="69189"/>
                </a:lnTo>
                <a:lnTo>
                  <a:pt x="379234" y="71259"/>
                </a:lnTo>
                <a:lnTo>
                  <a:pt x="378498" y="71767"/>
                </a:lnTo>
                <a:lnTo>
                  <a:pt x="379171" y="71335"/>
                </a:lnTo>
                <a:lnTo>
                  <a:pt x="382371" y="63639"/>
                </a:lnTo>
                <a:lnTo>
                  <a:pt x="382752" y="62357"/>
                </a:lnTo>
                <a:lnTo>
                  <a:pt x="385508" y="54737"/>
                </a:lnTo>
                <a:lnTo>
                  <a:pt x="386867" y="50939"/>
                </a:lnTo>
                <a:lnTo>
                  <a:pt x="388658" y="45859"/>
                </a:lnTo>
                <a:lnTo>
                  <a:pt x="389102" y="44589"/>
                </a:lnTo>
                <a:lnTo>
                  <a:pt x="389648" y="43205"/>
                </a:lnTo>
                <a:lnTo>
                  <a:pt x="392912" y="40005"/>
                </a:lnTo>
                <a:lnTo>
                  <a:pt x="392912" y="30734"/>
                </a:lnTo>
                <a:lnTo>
                  <a:pt x="392912" y="21463"/>
                </a:lnTo>
                <a:lnTo>
                  <a:pt x="385279" y="13970"/>
                </a:lnTo>
                <a:lnTo>
                  <a:pt x="366750" y="13970"/>
                </a:lnTo>
                <a:lnTo>
                  <a:pt x="359257" y="21463"/>
                </a:lnTo>
                <a:lnTo>
                  <a:pt x="359257" y="22390"/>
                </a:lnTo>
                <a:lnTo>
                  <a:pt x="358355" y="22987"/>
                </a:lnTo>
                <a:lnTo>
                  <a:pt x="358228" y="22987"/>
                </a:lnTo>
                <a:lnTo>
                  <a:pt x="350481" y="29337"/>
                </a:lnTo>
                <a:lnTo>
                  <a:pt x="348462" y="31889"/>
                </a:lnTo>
                <a:lnTo>
                  <a:pt x="341477" y="39509"/>
                </a:lnTo>
                <a:lnTo>
                  <a:pt x="339826" y="42037"/>
                </a:lnTo>
                <a:lnTo>
                  <a:pt x="335127" y="49657"/>
                </a:lnTo>
                <a:lnTo>
                  <a:pt x="334352" y="52209"/>
                </a:lnTo>
                <a:lnTo>
                  <a:pt x="330555" y="59817"/>
                </a:lnTo>
                <a:lnTo>
                  <a:pt x="326034" y="79895"/>
                </a:lnTo>
                <a:lnTo>
                  <a:pt x="326161" y="82435"/>
                </a:lnTo>
                <a:lnTo>
                  <a:pt x="326263" y="84188"/>
                </a:lnTo>
                <a:lnTo>
                  <a:pt x="326364" y="84886"/>
                </a:lnTo>
                <a:lnTo>
                  <a:pt x="326593" y="84810"/>
                </a:lnTo>
                <a:lnTo>
                  <a:pt x="326491" y="85725"/>
                </a:lnTo>
                <a:lnTo>
                  <a:pt x="326364" y="84886"/>
                </a:lnTo>
                <a:lnTo>
                  <a:pt x="321779" y="86487"/>
                </a:lnTo>
                <a:lnTo>
                  <a:pt x="324078" y="86487"/>
                </a:lnTo>
                <a:lnTo>
                  <a:pt x="315950" y="87757"/>
                </a:lnTo>
                <a:lnTo>
                  <a:pt x="318236" y="87757"/>
                </a:lnTo>
                <a:lnTo>
                  <a:pt x="311365" y="88874"/>
                </a:lnTo>
                <a:lnTo>
                  <a:pt x="304380" y="87757"/>
                </a:lnTo>
                <a:lnTo>
                  <a:pt x="306298" y="89039"/>
                </a:lnTo>
                <a:lnTo>
                  <a:pt x="298678" y="87757"/>
                </a:lnTo>
                <a:lnTo>
                  <a:pt x="301332" y="87757"/>
                </a:lnTo>
                <a:lnTo>
                  <a:pt x="298030" y="86588"/>
                </a:lnTo>
                <a:lnTo>
                  <a:pt x="298030" y="87757"/>
                </a:lnTo>
                <a:lnTo>
                  <a:pt x="296138" y="86664"/>
                </a:lnTo>
                <a:lnTo>
                  <a:pt x="296138" y="87757"/>
                </a:lnTo>
                <a:lnTo>
                  <a:pt x="295554" y="86639"/>
                </a:lnTo>
                <a:lnTo>
                  <a:pt x="296138" y="87757"/>
                </a:lnTo>
                <a:lnTo>
                  <a:pt x="296138" y="86664"/>
                </a:lnTo>
                <a:lnTo>
                  <a:pt x="295859" y="86309"/>
                </a:lnTo>
                <a:lnTo>
                  <a:pt x="298030" y="87757"/>
                </a:lnTo>
                <a:lnTo>
                  <a:pt x="298030" y="86588"/>
                </a:lnTo>
                <a:lnTo>
                  <a:pt x="295287" y="85598"/>
                </a:lnTo>
                <a:lnTo>
                  <a:pt x="294652" y="84797"/>
                </a:lnTo>
                <a:lnTo>
                  <a:pt x="294233" y="83959"/>
                </a:lnTo>
                <a:lnTo>
                  <a:pt x="293725" y="82689"/>
                </a:lnTo>
                <a:lnTo>
                  <a:pt x="293204" y="81407"/>
                </a:lnTo>
                <a:lnTo>
                  <a:pt x="292709" y="80137"/>
                </a:lnTo>
                <a:lnTo>
                  <a:pt x="293077" y="81407"/>
                </a:lnTo>
                <a:lnTo>
                  <a:pt x="291553" y="76339"/>
                </a:lnTo>
                <a:lnTo>
                  <a:pt x="291198" y="75057"/>
                </a:lnTo>
                <a:lnTo>
                  <a:pt x="289788" y="69989"/>
                </a:lnTo>
                <a:lnTo>
                  <a:pt x="288759" y="67437"/>
                </a:lnTo>
                <a:lnTo>
                  <a:pt x="288264" y="66167"/>
                </a:lnTo>
                <a:lnTo>
                  <a:pt x="288632" y="67437"/>
                </a:lnTo>
                <a:lnTo>
                  <a:pt x="288010" y="66535"/>
                </a:lnTo>
                <a:lnTo>
                  <a:pt x="288010" y="58674"/>
                </a:lnTo>
                <a:lnTo>
                  <a:pt x="280771" y="51562"/>
                </a:lnTo>
                <a:lnTo>
                  <a:pt x="269125" y="51562"/>
                </a:lnTo>
                <a:lnTo>
                  <a:pt x="269125" y="86652"/>
                </a:lnTo>
                <a:lnTo>
                  <a:pt x="267804" y="89039"/>
                </a:lnTo>
                <a:lnTo>
                  <a:pt x="269113" y="86652"/>
                </a:lnTo>
                <a:lnTo>
                  <a:pt x="269087" y="86487"/>
                </a:lnTo>
                <a:lnTo>
                  <a:pt x="269113" y="86639"/>
                </a:lnTo>
                <a:lnTo>
                  <a:pt x="269125" y="51562"/>
                </a:lnTo>
                <a:lnTo>
                  <a:pt x="263232" y="51562"/>
                </a:lnTo>
                <a:lnTo>
                  <a:pt x="256006" y="58674"/>
                </a:lnTo>
                <a:lnTo>
                  <a:pt x="256006" y="58826"/>
                </a:lnTo>
                <a:lnTo>
                  <a:pt x="253847" y="59817"/>
                </a:lnTo>
                <a:lnTo>
                  <a:pt x="250037" y="63639"/>
                </a:lnTo>
                <a:lnTo>
                  <a:pt x="245338" y="68707"/>
                </a:lnTo>
                <a:lnTo>
                  <a:pt x="243878" y="71335"/>
                </a:lnTo>
                <a:lnTo>
                  <a:pt x="239496" y="78867"/>
                </a:lnTo>
                <a:lnTo>
                  <a:pt x="238861" y="78867"/>
                </a:lnTo>
                <a:lnTo>
                  <a:pt x="234797" y="87757"/>
                </a:lnTo>
                <a:lnTo>
                  <a:pt x="234797" y="86487"/>
                </a:lnTo>
                <a:lnTo>
                  <a:pt x="230606" y="94107"/>
                </a:lnTo>
                <a:lnTo>
                  <a:pt x="227050" y="99187"/>
                </a:lnTo>
                <a:lnTo>
                  <a:pt x="228701" y="97917"/>
                </a:lnTo>
                <a:lnTo>
                  <a:pt x="223367" y="103009"/>
                </a:lnTo>
                <a:lnTo>
                  <a:pt x="225780" y="100457"/>
                </a:lnTo>
                <a:lnTo>
                  <a:pt x="219430" y="105537"/>
                </a:lnTo>
                <a:lnTo>
                  <a:pt x="222478" y="103009"/>
                </a:lnTo>
                <a:lnTo>
                  <a:pt x="216636" y="105537"/>
                </a:lnTo>
                <a:lnTo>
                  <a:pt x="218541" y="105537"/>
                </a:lnTo>
                <a:lnTo>
                  <a:pt x="215150" y="106197"/>
                </a:lnTo>
                <a:lnTo>
                  <a:pt x="215112" y="107708"/>
                </a:lnTo>
                <a:lnTo>
                  <a:pt x="215150" y="106197"/>
                </a:lnTo>
                <a:lnTo>
                  <a:pt x="215176" y="105537"/>
                </a:lnTo>
                <a:lnTo>
                  <a:pt x="215138" y="100457"/>
                </a:lnTo>
                <a:lnTo>
                  <a:pt x="212902" y="86487"/>
                </a:lnTo>
                <a:lnTo>
                  <a:pt x="212572" y="85217"/>
                </a:lnTo>
                <a:lnTo>
                  <a:pt x="212699" y="86487"/>
                </a:lnTo>
                <a:lnTo>
                  <a:pt x="211937" y="83235"/>
                </a:lnTo>
                <a:lnTo>
                  <a:pt x="211937" y="75311"/>
                </a:lnTo>
                <a:lnTo>
                  <a:pt x="205460" y="68834"/>
                </a:lnTo>
                <a:lnTo>
                  <a:pt x="189585" y="68834"/>
                </a:lnTo>
                <a:lnTo>
                  <a:pt x="188442" y="69977"/>
                </a:lnTo>
                <a:lnTo>
                  <a:pt x="185369" y="69977"/>
                </a:lnTo>
                <a:lnTo>
                  <a:pt x="185369" y="101549"/>
                </a:lnTo>
                <a:lnTo>
                  <a:pt x="185369" y="101739"/>
                </a:lnTo>
                <a:lnTo>
                  <a:pt x="185356" y="101561"/>
                </a:lnTo>
                <a:lnTo>
                  <a:pt x="185140" y="101739"/>
                </a:lnTo>
                <a:lnTo>
                  <a:pt x="185343" y="101561"/>
                </a:lnTo>
                <a:lnTo>
                  <a:pt x="185178" y="98628"/>
                </a:lnTo>
                <a:lnTo>
                  <a:pt x="185140" y="97917"/>
                </a:lnTo>
                <a:lnTo>
                  <a:pt x="185267" y="99187"/>
                </a:lnTo>
                <a:lnTo>
                  <a:pt x="185293" y="100457"/>
                </a:lnTo>
                <a:lnTo>
                  <a:pt x="185356" y="101549"/>
                </a:lnTo>
                <a:lnTo>
                  <a:pt x="185369" y="69977"/>
                </a:lnTo>
                <a:lnTo>
                  <a:pt x="181457" y="69977"/>
                </a:lnTo>
                <a:lnTo>
                  <a:pt x="175488" y="75946"/>
                </a:lnTo>
                <a:lnTo>
                  <a:pt x="175488" y="76593"/>
                </a:lnTo>
                <a:lnTo>
                  <a:pt x="169951" y="80111"/>
                </a:lnTo>
                <a:lnTo>
                  <a:pt x="167995" y="82689"/>
                </a:lnTo>
                <a:lnTo>
                  <a:pt x="161899" y="89039"/>
                </a:lnTo>
                <a:lnTo>
                  <a:pt x="160629" y="90309"/>
                </a:lnTo>
                <a:lnTo>
                  <a:pt x="154533" y="99187"/>
                </a:lnTo>
                <a:lnTo>
                  <a:pt x="153898" y="100457"/>
                </a:lnTo>
                <a:lnTo>
                  <a:pt x="148437" y="109359"/>
                </a:lnTo>
                <a:lnTo>
                  <a:pt x="148310" y="109359"/>
                </a:lnTo>
                <a:lnTo>
                  <a:pt x="148183" y="110617"/>
                </a:lnTo>
                <a:lnTo>
                  <a:pt x="147802" y="118237"/>
                </a:lnTo>
                <a:lnTo>
                  <a:pt x="148234" y="109499"/>
                </a:lnTo>
                <a:lnTo>
                  <a:pt x="148348" y="104267"/>
                </a:lnTo>
                <a:lnTo>
                  <a:pt x="148272" y="94107"/>
                </a:lnTo>
                <a:lnTo>
                  <a:pt x="147878" y="87757"/>
                </a:lnTo>
                <a:lnTo>
                  <a:pt x="147751" y="86017"/>
                </a:lnTo>
                <a:lnTo>
                  <a:pt x="147548" y="83959"/>
                </a:lnTo>
                <a:lnTo>
                  <a:pt x="147066" y="81407"/>
                </a:lnTo>
                <a:lnTo>
                  <a:pt x="146837" y="80137"/>
                </a:lnTo>
                <a:lnTo>
                  <a:pt x="146596" y="78867"/>
                </a:lnTo>
                <a:lnTo>
                  <a:pt x="146126" y="76339"/>
                </a:lnTo>
                <a:lnTo>
                  <a:pt x="145897" y="75057"/>
                </a:lnTo>
                <a:lnTo>
                  <a:pt x="145135" y="72517"/>
                </a:lnTo>
                <a:lnTo>
                  <a:pt x="142468" y="66167"/>
                </a:lnTo>
                <a:lnTo>
                  <a:pt x="140817" y="62357"/>
                </a:lnTo>
                <a:lnTo>
                  <a:pt x="140055" y="61188"/>
                </a:lnTo>
                <a:lnTo>
                  <a:pt x="140055" y="56769"/>
                </a:lnTo>
                <a:lnTo>
                  <a:pt x="132689" y="49403"/>
                </a:lnTo>
                <a:lnTo>
                  <a:pt x="131800" y="49403"/>
                </a:lnTo>
                <a:lnTo>
                  <a:pt x="130530" y="48133"/>
                </a:lnTo>
                <a:lnTo>
                  <a:pt x="127342" y="48133"/>
                </a:lnTo>
                <a:lnTo>
                  <a:pt x="126847" y="47625"/>
                </a:lnTo>
                <a:lnTo>
                  <a:pt x="109194" y="47625"/>
                </a:lnTo>
                <a:lnTo>
                  <a:pt x="105930" y="50939"/>
                </a:lnTo>
                <a:lnTo>
                  <a:pt x="105384" y="50939"/>
                </a:lnTo>
                <a:lnTo>
                  <a:pt x="98526" y="54737"/>
                </a:lnTo>
                <a:lnTo>
                  <a:pt x="87731" y="61087"/>
                </a:lnTo>
                <a:lnTo>
                  <a:pt x="85953" y="62357"/>
                </a:lnTo>
                <a:lnTo>
                  <a:pt x="76936" y="71259"/>
                </a:lnTo>
                <a:lnTo>
                  <a:pt x="75666" y="71259"/>
                </a:lnTo>
                <a:lnTo>
                  <a:pt x="67157" y="81407"/>
                </a:lnTo>
                <a:lnTo>
                  <a:pt x="66268" y="82689"/>
                </a:lnTo>
                <a:lnTo>
                  <a:pt x="63690" y="85890"/>
                </a:lnTo>
                <a:lnTo>
                  <a:pt x="63550" y="86029"/>
                </a:lnTo>
                <a:lnTo>
                  <a:pt x="57835" y="86702"/>
                </a:lnTo>
                <a:lnTo>
                  <a:pt x="46456" y="86614"/>
                </a:lnTo>
                <a:lnTo>
                  <a:pt x="46456" y="117602"/>
                </a:lnTo>
                <a:lnTo>
                  <a:pt x="43675" y="123482"/>
                </a:lnTo>
                <a:lnTo>
                  <a:pt x="39458" y="129679"/>
                </a:lnTo>
                <a:lnTo>
                  <a:pt x="40487" y="128409"/>
                </a:lnTo>
                <a:lnTo>
                  <a:pt x="36626" y="133235"/>
                </a:lnTo>
                <a:lnTo>
                  <a:pt x="35115" y="134200"/>
                </a:lnTo>
                <a:lnTo>
                  <a:pt x="37566" y="133489"/>
                </a:lnTo>
                <a:lnTo>
                  <a:pt x="35090" y="134213"/>
                </a:lnTo>
                <a:lnTo>
                  <a:pt x="33248" y="134759"/>
                </a:lnTo>
                <a:lnTo>
                  <a:pt x="35788" y="133489"/>
                </a:lnTo>
                <a:lnTo>
                  <a:pt x="31292" y="134531"/>
                </a:lnTo>
                <a:lnTo>
                  <a:pt x="29832" y="134264"/>
                </a:lnTo>
                <a:lnTo>
                  <a:pt x="28676" y="133096"/>
                </a:lnTo>
                <a:lnTo>
                  <a:pt x="28676" y="132207"/>
                </a:lnTo>
                <a:lnTo>
                  <a:pt x="28498" y="132041"/>
                </a:lnTo>
                <a:lnTo>
                  <a:pt x="28689" y="131533"/>
                </a:lnTo>
                <a:lnTo>
                  <a:pt x="29908" y="129451"/>
                </a:lnTo>
                <a:lnTo>
                  <a:pt x="35026" y="124333"/>
                </a:lnTo>
                <a:lnTo>
                  <a:pt x="35026" y="123063"/>
                </a:lnTo>
                <a:lnTo>
                  <a:pt x="36677" y="123063"/>
                </a:lnTo>
                <a:lnTo>
                  <a:pt x="39878" y="119862"/>
                </a:lnTo>
                <a:lnTo>
                  <a:pt x="40551" y="119507"/>
                </a:lnTo>
                <a:lnTo>
                  <a:pt x="42989" y="118237"/>
                </a:lnTo>
                <a:lnTo>
                  <a:pt x="44208" y="117602"/>
                </a:lnTo>
                <a:lnTo>
                  <a:pt x="46456" y="117602"/>
                </a:lnTo>
                <a:lnTo>
                  <a:pt x="46456" y="86614"/>
                </a:lnTo>
                <a:lnTo>
                  <a:pt x="42265" y="86614"/>
                </a:lnTo>
                <a:lnTo>
                  <a:pt x="39624" y="89255"/>
                </a:lnTo>
                <a:lnTo>
                  <a:pt x="30835" y="89281"/>
                </a:lnTo>
                <a:lnTo>
                  <a:pt x="25501" y="94615"/>
                </a:lnTo>
                <a:lnTo>
                  <a:pt x="21056" y="94615"/>
                </a:lnTo>
                <a:lnTo>
                  <a:pt x="14579" y="100965"/>
                </a:lnTo>
                <a:lnTo>
                  <a:pt x="14579" y="102108"/>
                </a:lnTo>
                <a:lnTo>
                  <a:pt x="12801" y="102108"/>
                </a:lnTo>
                <a:lnTo>
                  <a:pt x="6451" y="108458"/>
                </a:lnTo>
                <a:lnTo>
                  <a:pt x="6451" y="112534"/>
                </a:lnTo>
                <a:lnTo>
                  <a:pt x="4165" y="115709"/>
                </a:lnTo>
                <a:lnTo>
                  <a:pt x="2514" y="119507"/>
                </a:lnTo>
                <a:lnTo>
                  <a:pt x="482" y="125857"/>
                </a:lnTo>
                <a:lnTo>
                  <a:pt x="342" y="127139"/>
                </a:lnTo>
                <a:lnTo>
                  <a:pt x="101" y="127381"/>
                </a:lnTo>
                <a:lnTo>
                  <a:pt x="101" y="129565"/>
                </a:lnTo>
                <a:lnTo>
                  <a:pt x="0" y="132207"/>
                </a:lnTo>
                <a:lnTo>
                  <a:pt x="101" y="135686"/>
                </a:lnTo>
                <a:lnTo>
                  <a:pt x="101" y="142748"/>
                </a:lnTo>
                <a:lnTo>
                  <a:pt x="2133" y="144792"/>
                </a:lnTo>
                <a:lnTo>
                  <a:pt x="2133" y="146812"/>
                </a:lnTo>
                <a:lnTo>
                  <a:pt x="7975" y="152781"/>
                </a:lnTo>
                <a:lnTo>
                  <a:pt x="8991" y="152781"/>
                </a:lnTo>
                <a:lnTo>
                  <a:pt x="12293" y="156083"/>
                </a:lnTo>
                <a:lnTo>
                  <a:pt x="16078" y="156083"/>
                </a:lnTo>
                <a:lnTo>
                  <a:pt x="16611" y="156337"/>
                </a:lnTo>
                <a:lnTo>
                  <a:pt x="21818" y="157607"/>
                </a:lnTo>
                <a:lnTo>
                  <a:pt x="33121" y="157607"/>
                </a:lnTo>
                <a:lnTo>
                  <a:pt x="38582" y="156337"/>
                </a:lnTo>
                <a:lnTo>
                  <a:pt x="40487" y="156337"/>
                </a:lnTo>
                <a:lnTo>
                  <a:pt x="44678" y="155067"/>
                </a:lnTo>
                <a:lnTo>
                  <a:pt x="47599" y="153809"/>
                </a:lnTo>
                <a:lnTo>
                  <a:pt x="51536" y="149987"/>
                </a:lnTo>
                <a:lnTo>
                  <a:pt x="53568" y="148717"/>
                </a:lnTo>
                <a:lnTo>
                  <a:pt x="57632" y="143637"/>
                </a:lnTo>
                <a:lnTo>
                  <a:pt x="58775" y="142367"/>
                </a:lnTo>
                <a:lnTo>
                  <a:pt x="62433" y="137287"/>
                </a:lnTo>
                <a:lnTo>
                  <a:pt x="63347" y="136017"/>
                </a:lnTo>
                <a:lnTo>
                  <a:pt x="63982" y="134759"/>
                </a:lnTo>
                <a:lnTo>
                  <a:pt x="65506" y="132207"/>
                </a:lnTo>
                <a:lnTo>
                  <a:pt x="67792" y="128409"/>
                </a:lnTo>
                <a:lnTo>
                  <a:pt x="69316" y="125857"/>
                </a:lnTo>
                <a:lnTo>
                  <a:pt x="69570" y="125857"/>
                </a:lnTo>
                <a:lnTo>
                  <a:pt x="70231" y="124587"/>
                </a:lnTo>
                <a:lnTo>
                  <a:pt x="70904" y="123317"/>
                </a:lnTo>
                <a:lnTo>
                  <a:pt x="74904" y="115709"/>
                </a:lnTo>
                <a:lnTo>
                  <a:pt x="74650" y="115709"/>
                </a:lnTo>
                <a:lnTo>
                  <a:pt x="76860" y="112395"/>
                </a:lnTo>
                <a:lnTo>
                  <a:pt x="79349" y="112395"/>
                </a:lnTo>
                <a:lnTo>
                  <a:pt x="85445" y="106299"/>
                </a:lnTo>
                <a:lnTo>
                  <a:pt x="85445" y="101688"/>
                </a:lnTo>
                <a:lnTo>
                  <a:pt x="87731" y="99187"/>
                </a:lnTo>
                <a:lnTo>
                  <a:pt x="86842" y="100457"/>
                </a:lnTo>
                <a:lnTo>
                  <a:pt x="88163" y="99187"/>
                </a:lnTo>
                <a:lnTo>
                  <a:pt x="96113" y="91567"/>
                </a:lnTo>
                <a:lnTo>
                  <a:pt x="94843" y="92837"/>
                </a:lnTo>
                <a:lnTo>
                  <a:pt x="96443" y="91567"/>
                </a:lnTo>
                <a:lnTo>
                  <a:pt x="104495" y="85217"/>
                </a:lnTo>
                <a:lnTo>
                  <a:pt x="102971" y="86487"/>
                </a:lnTo>
                <a:lnTo>
                  <a:pt x="105257" y="85217"/>
                </a:lnTo>
                <a:lnTo>
                  <a:pt x="112115" y="81407"/>
                </a:lnTo>
                <a:lnTo>
                  <a:pt x="110591" y="82689"/>
                </a:lnTo>
                <a:lnTo>
                  <a:pt x="113144" y="81788"/>
                </a:lnTo>
                <a:lnTo>
                  <a:pt x="113131" y="81407"/>
                </a:lnTo>
                <a:lnTo>
                  <a:pt x="113245" y="81749"/>
                </a:lnTo>
                <a:lnTo>
                  <a:pt x="113233" y="82003"/>
                </a:lnTo>
                <a:lnTo>
                  <a:pt x="114617" y="89433"/>
                </a:lnTo>
                <a:lnTo>
                  <a:pt x="114592" y="89027"/>
                </a:lnTo>
                <a:lnTo>
                  <a:pt x="114668" y="89738"/>
                </a:lnTo>
                <a:lnTo>
                  <a:pt x="114617" y="89433"/>
                </a:lnTo>
                <a:lnTo>
                  <a:pt x="114668" y="90309"/>
                </a:lnTo>
                <a:lnTo>
                  <a:pt x="114681" y="90690"/>
                </a:lnTo>
                <a:lnTo>
                  <a:pt x="115163" y="99187"/>
                </a:lnTo>
                <a:lnTo>
                  <a:pt x="115036" y="108089"/>
                </a:lnTo>
                <a:lnTo>
                  <a:pt x="115036" y="106807"/>
                </a:lnTo>
                <a:lnTo>
                  <a:pt x="114985" y="108089"/>
                </a:lnTo>
                <a:lnTo>
                  <a:pt x="114744" y="114439"/>
                </a:lnTo>
                <a:lnTo>
                  <a:pt x="114630" y="128409"/>
                </a:lnTo>
                <a:lnTo>
                  <a:pt x="114731" y="130937"/>
                </a:lnTo>
                <a:lnTo>
                  <a:pt x="114820" y="134086"/>
                </a:lnTo>
                <a:lnTo>
                  <a:pt x="115163" y="138557"/>
                </a:lnTo>
                <a:lnTo>
                  <a:pt x="115544" y="142367"/>
                </a:lnTo>
                <a:lnTo>
                  <a:pt x="116179" y="146189"/>
                </a:lnTo>
                <a:lnTo>
                  <a:pt x="116560" y="147459"/>
                </a:lnTo>
                <a:lnTo>
                  <a:pt x="116560" y="152273"/>
                </a:lnTo>
                <a:lnTo>
                  <a:pt x="123164" y="158877"/>
                </a:lnTo>
                <a:lnTo>
                  <a:pt x="139420" y="158877"/>
                </a:lnTo>
                <a:lnTo>
                  <a:pt x="142341" y="155905"/>
                </a:lnTo>
                <a:lnTo>
                  <a:pt x="142798" y="155702"/>
                </a:lnTo>
                <a:lnTo>
                  <a:pt x="147548" y="155702"/>
                </a:lnTo>
                <a:lnTo>
                  <a:pt x="153390" y="149860"/>
                </a:lnTo>
                <a:lnTo>
                  <a:pt x="153390" y="148475"/>
                </a:lnTo>
                <a:lnTo>
                  <a:pt x="154406" y="147459"/>
                </a:lnTo>
                <a:lnTo>
                  <a:pt x="156184" y="146189"/>
                </a:lnTo>
                <a:lnTo>
                  <a:pt x="160883" y="138557"/>
                </a:lnTo>
                <a:lnTo>
                  <a:pt x="165455" y="132207"/>
                </a:lnTo>
                <a:lnTo>
                  <a:pt x="165709" y="130937"/>
                </a:lnTo>
                <a:lnTo>
                  <a:pt x="170713" y="121958"/>
                </a:lnTo>
                <a:lnTo>
                  <a:pt x="176123" y="113157"/>
                </a:lnTo>
                <a:lnTo>
                  <a:pt x="175488" y="113157"/>
                </a:lnTo>
                <a:lnTo>
                  <a:pt x="181711" y="104267"/>
                </a:lnTo>
                <a:lnTo>
                  <a:pt x="180568" y="106807"/>
                </a:lnTo>
                <a:lnTo>
                  <a:pt x="183057" y="104267"/>
                </a:lnTo>
                <a:lnTo>
                  <a:pt x="185369" y="101904"/>
                </a:lnTo>
                <a:lnTo>
                  <a:pt x="185521" y="101752"/>
                </a:lnTo>
                <a:lnTo>
                  <a:pt x="185521" y="104267"/>
                </a:lnTo>
                <a:lnTo>
                  <a:pt x="185394" y="106807"/>
                </a:lnTo>
                <a:lnTo>
                  <a:pt x="185267" y="113157"/>
                </a:lnTo>
                <a:lnTo>
                  <a:pt x="185648" y="116967"/>
                </a:lnTo>
                <a:lnTo>
                  <a:pt x="187426" y="122059"/>
                </a:lnTo>
                <a:lnTo>
                  <a:pt x="188442" y="124091"/>
                </a:lnTo>
                <a:lnTo>
                  <a:pt x="188442" y="127127"/>
                </a:lnTo>
                <a:lnTo>
                  <a:pt x="195046" y="133731"/>
                </a:lnTo>
                <a:lnTo>
                  <a:pt x="198805" y="133731"/>
                </a:lnTo>
                <a:lnTo>
                  <a:pt x="202412" y="134759"/>
                </a:lnTo>
                <a:lnTo>
                  <a:pt x="206222" y="136017"/>
                </a:lnTo>
                <a:lnTo>
                  <a:pt x="215874" y="136017"/>
                </a:lnTo>
                <a:lnTo>
                  <a:pt x="218160" y="134759"/>
                </a:lnTo>
                <a:lnTo>
                  <a:pt x="224637" y="133489"/>
                </a:lnTo>
                <a:lnTo>
                  <a:pt x="226669" y="133489"/>
                </a:lnTo>
                <a:lnTo>
                  <a:pt x="235419" y="129679"/>
                </a:lnTo>
                <a:lnTo>
                  <a:pt x="241782" y="125857"/>
                </a:lnTo>
                <a:lnTo>
                  <a:pt x="244055" y="123317"/>
                </a:lnTo>
                <a:lnTo>
                  <a:pt x="249275" y="118237"/>
                </a:lnTo>
                <a:lnTo>
                  <a:pt x="250926" y="116967"/>
                </a:lnTo>
                <a:lnTo>
                  <a:pt x="253580" y="113157"/>
                </a:lnTo>
                <a:lnTo>
                  <a:pt x="256260" y="109359"/>
                </a:lnTo>
                <a:lnTo>
                  <a:pt x="259740" y="103009"/>
                </a:lnTo>
                <a:lnTo>
                  <a:pt x="260451" y="101739"/>
                </a:lnTo>
                <a:lnTo>
                  <a:pt x="260705" y="100457"/>
                </a:lnTo>
                <a:lnTo>
                  <a:pt x="262102" y="97917"/>
                </a:lnTo>
                <a:lnTo>
                  <a:pt x="263499" y="95389"/>
                </a:lnTo>
                <a:lnTo>
                  <a:pt x="263525" y="95186"/>
                </a:lnTo>
                <a:lnTo>
                  <a:pt x="264896" y="92837"/>
                </a:lnTo>
                <a:lnTo>
                  <a:pt x="263613" y="95173"/>
                </a:lnTo>
                <a:lnTo>
                  <a:pt x="284581" y="116967"/>
                </a:lnTo>
                <a:lnTo>
                  <a:pt x="291680" y="119507"/>
                </a:lnTo>
                <a:lnTo>
                  <a:pt x="294233" y="119507"/>
                </a:lnTo>
                <a:lnTo>
                  <a:pt x="301853" y="120789"/>
                </a:lnTo>
                <a:lnTo>
                  <a:pt x="321652" y="120789"/>
                </a:lnTo>
                <a:lnTo>
                  <a:pt x="323824" y="119507"/>
                </a:lnTo>
                <a:lnTo>
                  <a:pt x="331952" y="118237"/>
                </a:lnTo>
                <a:lnTo>
                  <a:pt x="334238" y="116967"/>
                </a:lnTo>
                <a:lnTo>
                  <a:pt x="341477" y="114439"/>
                </a:lnTo>
                <a:lnTo>
                  <a:pt x="343636" y="113157"/>
                </a:lnTo>
                <a:lnTo>
                  <a:pt x="349567" y="109855"/>
                </a:lnTo>
                <a:lnTo>
                  <a:pt x="352005" y="110617"/>
                </a:lnTo>
                <a:lnTo>
                  <a:pt x="359879" y="111887"/>
                </a:lnTo>
                <a:lnTo>
                  <a:pt x="362051" y="111887"/>
                </a:lnTo>
                <a:lnTo>
                  <a:pt x="370928" y="110617"/>
                </a:lnTo>
                <a:lnTo>
                  <a:pt x="373354" y="110617"/>
                </a:lnTo>
                <a:lnTo>
                  <a:pt x="405485" y="94107"/>
                </a:lnTo>
                <a:lnTo>
                  <a:pt x="406882" y="92837"/>
                </a:lnTo>
                <a:lnTo>
                  <a:pt x="413308" y="85432"/>
                </a:lnTo>
                <a:lnTo>
                  <a:pt x="419582" y="77609"/>
                </a:lnTo>
                <a:lnTo>
                  <a:pt x="420217" y="76339"/>
                </a:lnTo>
                <a:lnTo>
                  <a:pt x="423913" y="71259"/>
                </a:lnTo>
                <a:lnTo>
                  <a:pt x="424840" y="69989"/>
                </a:lnTo>
                <a:lnTo>
                  <a:pt x="425767" y="68707"/>
                </a:lnTo>
                <a:lnTo>
                  <a:pt x="426694" y="67437"/>
                </a:lnTo>
                <a:lnTo>
                  <a:pt x="426821" y="67437"/>
                </a:lnTo>
                <a:lnTo>
                  <a:pt x="433679" y="57289"/>
                </a:lnTo>
                <a:lnTo>
                  <a:pt x="433298" y="57289"/>
                </a:lnTo>
                <a:lnTo>
                  <a:pt x="439064" y="49657"/>
                </a:lnTo>
                <a:lnTo>
                  <a:pt x="440029" y="48387"/>
                </a:lnTo>
                <a:lnTo>
                  <a:pt x="438886" y="49657"/>
                </a:lnTo>
                <a:lnTo>
                  <a:pt x="442188" y="45859"/>
                </a:lnTo>
                <a:lnTo>
                  <a:pt x="441833" y="38798"/>
                </a:lnTo>
                <a:lnTo>
                  <a:pt x="441807" y="38239"/>
                </a:lnTo>
                <a:lnTo>
                  <a:pt x="441934" y="39509"/>
                </a:lnTo>
                <a:lnTo>
                  <a:pt x="441934" y="40767"/>
                </a:lnTo>
                <a:lnTo>
                  <a:pt x="442188" y="45859"/>
                </a:lnTo>
                <a:lnTo>
                  <a:pt x="458063" y="90309"/>
                </a:lnTo>
                <a:lnTo>
                  <a:pt x="460997" y="92862"/>
                </a:lnTo>
                <a:lnTo>
                  <a:pt x="469493" y="100457"/>
                </a:lnTo>
                <a:lnTo>
                  <a:pt x="473049" y="103009"/>
                </a:lnTo>
                <a:lnTo>
                  <a:pt x="482828" y="108089"/>
                </a:lnTo>
                <a:lnTo>
                  <a:pt x="485368" y="108089"/>
                </a:lnTo>
                <a:lnTo>
                  <a:pt x="493623" y="110617"/>
                </a:lnTo>
                <a:lnTo>
                  <a:pt x="495401" y="111887"/>
                </a:lnTo>
                <a:lnTo>
                  <a:pt x="502386" y="113157"/>
                </a:lnTo>
                <a:lnTo>
                  <a:pt x="516102" y="113157"/>
                </a:lnTo>
                <a:lnTo>
                  <a:pt x="521449" y="111912"/>
                </a:lnTo>
                <a:lnTo>
                  <a:pt x="522008" y="112572"/>
                </a:lnTo>
                <a:lnTo>
                  <a:pt x="522503" y="114998"/>
                </a:lnTo>
                <a:lnTo>
                  <a:pt x="526453" y="120840"/>
                </a:lnTo>
                <a:lnTo>
                  <a:pt x="532295" y="124790"/>
                </a:lnTo>
                <a:lnTo>
                  <a:pt x="532663" y="124879"/>
                </a:lnTo>
                <a:lnTo>
                  <a:pt x="534644" y="127139"/>
                </a:lnTo>
                <a:lnTo>
                  <a:pt x="537057" y="128409"/>
                </a:lnTo>
                <a:lnTo>
                  <a:pt x="551154" y="128409"/>
                </a:lnTo>
                <a:lnTo>
                  <a:pt x="556107" y="127139"/>
                </a:lnTo>
                <a:lnTo>
                  <a:pt x="559282" y="125857"/>
                </a:lnTo>
                <a:lnTo>
                  <a:pt x="563473" y="123317"/>
                </a:lnTo>
                <a:lnTo>
                  <a:pt x="565886" y="122059"/>
                </a:lnTo>
                <a:lnTo>
                  <a:pt x="570204" y="119507"/>
                </a:lnTo>
                <a:lnTo>
                  <a:pt x="572490" y="116967"/>
                </a:lnTo>
                <a:lnTo>
                  <a:pt x="576300" y="114439"/>
                </a:lnTo>
                <a:lnTo>
                  <a:pt x="579374" y="110464"/>
                </a:lnTo>
                <a:lnTo>
                  <a:pt x="581126" y="108089"/>
                </a:lnTo>
                <a:lnTo>
                  <a:pt x="583285" y="105537"/>
                </a:lnTo>
                <a:lnTo>
                  <a:pt x="590270" y="82689"/>
                </a:lnTo>
                <a:lnTo>
                  <a:pt x="590511" y="80200"/>
                </a:lnTo>
                <a:close/>
              </a:path>
              <a:path w="654684" h="236219">
                <a:moveTo>
                  <a:pt x="654151" y="68453"/>
                </a:moveTo>
                <a:lnTo>
                  <a:pt x="647547" y="61976"/>
                </a:lnTo>
                <a:lnTo>
                  <a:pt x="631291" y="61976"/>
                </a:lnTo>
                <a:lnTo>
                  <a:pt x="624814" y="68453"/>
                </a:lnTo>
                <a:lnTo>
                  <a:pt x="624814" y="84709"/>
                </a:lnTo>
                <a:lnTo>
                  <a:pt x="631291" y="91313"/>
                </a:lnTo>
                <a:lnTo>
                  <a:pt x="647547" y="91313"/>
                </a:lnTo>
                <a:lnTo>
                  <a:pt x="654151" y="84709"/>
                </a:lnTo>
                <a:lnTo>
                  <a:pt x="654151" y="76581"/>
                </a:lnTo>
                <a:lnTo>
                  <a:pt x="654151" y="68453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330325" y="1915795"/>
            <a:ext cx="5374640" cy="464820"/>
            <a:chOff x="1330325" y="1915795"/>
            <a:chExt cx="5374640" cy="464820"/>
          </a:xfrm>
        </p:grpSpPr>
        <p:sp>
          <p:nvSpPr>
            <p:cNvPr id="50" name="object 50"/>
            <p:cNvSpPr/>
            <p:nvPr/>
          </p:nvSpPr>
          <p:spPr>
            <a:xfrm>
              <a:off x="1395222" y="1915794"/>
              <a:ext cx="2534285" cy="462280"/>
            </a:xfrm>
            <a:custGeom>
              <a:avLst/>
              <a:gdLst/>
              <a:ahLst/>
              <a:cxnLst/>
              <a:rect l="l" t="t" r="r" b="b"/>
              <a:pathLst>
                <a:path w="2534285" h="462280">
                  <a:moveTo>
                    <a:pt x="84188" y="266446"/>
                  </a:moveTo>
                  <a:lnTo>
                    <a:pt x="54610" y="266446"/>
                  </a:lnTo>
                  <a:lnTo>
                    <a:pt x="54470" y="266446"/>
                  </a:lnTo>
                  <a:lnTo>
                    <a:pt x="54356" y="282956"/>
                  </a:lnTo>
                  <a:lnTo>
                    <a:pt x="52209" y="303123"/>
                  </a:lnTo>
                  <a:lnTo>
                    <a:pt x="52171" y="303276"/>
                  </a:lnTo>
                  <a:lnTo>
                    <a:pt x="48387" y="321056"/>
                  </a:lnTo>
                  <a:lnTo>
                    <a:pt x="48641" y="319786"/>
                  </a:lnTo>
                  <a:lnTo>
                    <a:pt x="48272" y="321056"/>
                  </a:lnTo>
                  <a:lnTo>
                    <a:pt x="42545" y="341376"/>
                  </a:lnTo>
                  <a:lnTo>
                    <a:pt x="42799" y="340106"/>
                  </a:lnTo>
                  <a:lnTo>
                    <a:pt x="35179" y="361696"/>
                  </a:lnTo>
                  <a:lnTo>
                    <a:pt x="35433" y="361696"/>
                  </a:lnTo>
                  <a:lnTo>
                    <a:pt x="26797" y="382028"/>
                  </a:lnTo>
                  <a:lnTo>
                    <a:pt x="18161" y="401078"/>
                  </a:lnTo>
                  <a:lnTo>
                    <a:pt x="18034" y="401078"/>
                  </a:lnTo>
                  <a:lnTo>
                    <a:pt x="11049" y="418846"/>
                  </a:lnTo>
                  <a:lnTo>
                    <a:pt x="10795" y="418846"/>
                  </a:lnTo>
                  <a:lnTo>
                    <a:pt x="5461" y="434086"/>
                  </a:lnTo>
                  <a:lnTo>
                    <a:pt x="5207" y="434086"/>
                  </a:lnTo>
                  <a:lnTo>
                    <a:pt x="1524" y="446786"/>
                  </a:lnTo>
                  <a:lnTo>
                    <a:pt x="1270" y="448056"/>
                  </a:lnTo>
                  <a:lnTo>
                    <a:pt x="0" y="456946"/>
                  </a:lnTo>
                  <a:lnTo>
                    <a:pt x="12065" y="462026"/>
                  </a:lnTo>
                  <a:lnTo>
                    <a:pt x="17780" y="455676"/>
                  </a:lnTo>
                  <a:lnTo>
                    <a:pt x="18542" y="455676"/>
                  </a:lnTo>
                  <a:lnTo>
                    <a:pt x="26035" y="444246"/>
                  </a:lnTo>
                  <a:lnTo>
                    <a:pt x="34671" y="430276"/>
                  </a:lnTo>
                  <a:lnTo>
                    <a:pt x="35052" y="430276"/>
                  </a:lnTo>
                  <a:lnTo>
                    <a:pt x="43942" y="413778"/>
                  </a:lnTo>
                  <a:lnTo>
                    <a:pt x="44323" y="413778"/>
                  </a:lnTo>
                  <a:lnTo>
                    <a:pt x="53721" y="393446"/>
                  </a:lnTo>
                  <a:lnTo>
                    <a:pt x="54102" y="393446"/>
                  </a:lnTo>
                  <a:lnTo>
                    <a:pt x="62865" y="373126"/>
                  </a:lnTo>
                  <a:lnTo>
                    <a:pt x="63246" y="371856"/>
                  </a:lnTo>
                  <a:lnTo>
                    <a:pt x="71247" y="350278"/>
                  </a:lnTo>
                  <a:lnTo>
                    <a:pt x="73748" y="341376"/>
                  </a:lnTo>
                  <a:lnTo>
                    <a:pt x="77343" y="328676"/>
                  </a:lnTo>
                  <a:lnTo>
                    <a:pt x="81915" y="305828"/>
                  </a:lnTo>
                  <a:lnTo>
                    <a:pt x="82308" y="302006"/>
                  </a:lnTo>
                  <a:lnTo>
                    <a:pt x="84074" y="285496"/>
                  </a:lnTo>
                  <a:lnTo>
                    <a:pt x="84074" y="284226"/>
                  </a:lnTo>
                  <a:lnTo>
                    <a:pt x="84188" y="266446"/>
                  </a:lnTo>
                  <a:close/>
                </a:path>
                <a:path w="2534285" h="462280">
                  <a:moveTo>
                    <a:pt x="84201" y="263906"/>
                  </a:moveTo>
                  <a:lnTo>
                    <a:pt x="82892" y="249936"/>
                  </a:lnTo>
                  <a:lnTo>
                    <a:pt x="53340" y="249936"/>
                  </a:lnTo>
                  <a:lnTo>
                    <a:pt x="53073" y="249936"/>
                  </a:lnTo>
                  <a:lnTo>
                    <a:pt x="54483" y="265176"/>
                  </a:lnTo>
                  <a:lnTo>
                    <a:pt x="84201" y="265176"/>
                  </a:lnTo>
                  <a:lnTo>
                    <a:pt x="84201" y="263906"/>
                  </a:lnTo>
                  <a:close/>
                </a:path>
                <a:path w="2534285" h="462280">
                  <a:moveTo>
                    <a:pt x="2533777" y="112776"/>
                  </a:moveTo>
                  <a:lnTo>
                    <a:pt x="2533650" y="112776"/>
                  </a:lnTo>
                  <a:lnTo>
                    <a:pt x="2533053" y="96278"/>
                  </a:lnTo>
                  <a:lnTo>
                    <a:pt x="2533015" y="94996"/>
                  </a:lnTo>
                  <a:lnTo>
                    <a:pt x="2531999" y="77228"/>
                  </a:lnTo>
                  <a:lnTo>
                    <a:pt x="2529433" y="46736"/>
                  </a:lnTo>
                  <a:lnTo>
                    <a:pt x="2529332" y="45478"/>
                  </a:lnTo>
                  <a:lnTo>
                    <a:pt x="2529332" y="46736"/>
                  </a:lnTo>
                  <a:lnTo>
                    <a:pt x="2528849" y="39128"/>
                  </a:lnTo>
                  <a:lnTo>
                    <a:pt x="2528697" y="36576"/>
                  </a:lnTo>
                  <a:lnTo>
                    <a:pt x="2527477" y="28956"/>
                  </a:lnTo>
                  <a:lnTo>
                    <a:pt x="2526792" y="24726"/>
                  </a:lnTo>
                  <a:lnTo>
                    <a:pt x="2526792" y="17399"/>
                  </a:lnTo>
                  <a:lnTo>
                    <a:pt x="2525014" y="15633"/>
                  </a:lnTo>
                  <a:lnTo>
                    <a:pt x="2525014" y="9271"/>
                  </a:lnTo>
                  <a:lnTo>
                    <a:pt x="2524252" y="8509"/>
                  </a:lnTo>
                  <a:lnTo>
                    <a:pt x="2524252" y="6096"/>
                  </a:lnTo>
                  <a:lnTo>
                    <a:pt x="2518283" y="127"/>
                  </a:lnTo>
                  <a:lnTo>
                    <a:pt x="2518156" y="127"/>
                  </a:lnTo>
                  <a:lnTo>
                    <a:pt x="2518029" y="0"/>
                  </a:lnTo>
                  <a:lnTo>
                    <a:pt x="2503932" y="0"/>
                  </a:lnTo>
                  <a:lnTo>
                    <a:pt x="2503805" y="127"/>
                  </a:lnTo>
                  <a:lnTo>
                    <a:pt x="2498217" y="5715"/>
                  </a:lnTo>
                  <a:lnTo>
                    <a:pt x="2497836" y="6096"/>
                  </a:lnTo>
                  <a:lnTo>
                    <a:pt x="2497836" y="9271"/>
                  </a:lnTo>
                  <a:lnTo>
                    <a:pt x="2497836" y="12712"/>
                  </a:lnTo>
                  <a:lnTo>
                    <a:pt x="2496896" y="16052"/>
                  </a:lnTo>
                  <a:lnTo>
                    <a:pt x="2494661" y="18288"/>
                  </a:lnTo>
                  <a:lnTo>
                    <a:pt x="2494661" y="31877"/>
                  </a:lnTo>
                  <a:lnTo>
                    <a:pt x="2500249" y="37465"/>
                  </a:lnTo>
                  <a:lnTo>
                    <a:pt x="2500515" y="39357"/>
                  </a:lnTo>
                  <a:lnTo>
                    <a:pt x="2500566" y="40386"/>
                  </a:lnTo>
                  <a:lnTo>
                    <a:pt x="2501011" y="48006"/>
                  </a:lnTo>
                  <a:lnTo>
                    <a:pt x="2502154" y="61976"/>
                  </a:lnTo>
                  <a:lnTo>
                    <a:pt x="2503424" y="79756"/>
                  </a:lnTo>
                  <a:lnTo>
                    <a:pt x="2504440" y="97536"/>
                  </a:lnTo>
                  <a:lnTo>
                    <a:pt x="2504440" y="96278"/>
                  </a:lnTo>
                  <a:lnTo>
                    <a:pt x="2505075" y="114046"/>
                  </a:lnTo>
                  <a:lnTo>
                    <a:pt x="2505075" y="128028"/>
                  </a:lnTo>
                  <a:lnTo>
                    <a:pt x="2504452" y="139179"/>
                  </a:lnTo>
                  <a:lnTo>
                    <a:pt x="2504567" y="138176"/>
                  </a:lnTo>
                  <a:lnTo>
                    <a:pt x="2504440" y="139446"/>
                  </a:lnTo>
                  <a:lnTo>
                    <a:pt x="2504452" y="139179"/>
                  </a:lnTo>
                  <a:lnTo>
                    <a:pt x="2504414" y="139446"/>
                  </a:lnTo>
                  <a:lnTo>
                    <a:pt x="2503424" y="148336"/>
                  </a:lnTo>
                  <a:lnTo>
                    <a:pt x="2503551" y="147078"/>
                  </a:lnTo>
                  <a:lnTo>
                    <a:pt x="2503297" y="148336"/>
                  </a:lnTo>
                  <a:lnTo>
                    <a:pt x="2502357" y="152996"/>
                  </a:lnTo>
                  <a:lnTo>
                    <a:pt x="2502281" y="153225"/>
                  </a:lnTo>
                  <a:lnTo>
                    <a:pt x="2502281" y="155956"/>
                  </a:lnTo>
                  <a:lnTo>
                    <a:pt x="2501087" y="156908"/>
                  </a:lnTo>
                  <a:lnTo>
                    <a:pt x="2500884" y="157226"/>
                  </a:lnTo>
                  <a:lnTo>
                    <a:pt x="2500922" y="157099"/>
                  </a:lnTo>
                  <a:lnTo>
                    <a:pt x="2500820" y="157226"/>
                  </a:lnTo>
                  <a:lnTo>
                    <a:pt x="2500922" y="157086"/>
                  </a:lnTo>
                  <a:lnTo>
                    <a:pt x="2500490" y="157391"/>
                  </a:lnTo>
                  <a:lnTo>
                    <a:pt x="2500947" y="157010"/>
                  </a:lnTo>
                  <a:lnTo>
                    <a:pt x="2501112" y="156641"/>
                  </a:lnTo>
                  <a:lnTo>
                    <a:pt x="2501125" y="156502"/>
                  </a:lnTo>
                  <a:lnTo>
                    <a:pt x="2501112" y="156641"/>
                  </a:lnTo>
                  <a:lnTo>
                    <a:pt x="2500973" y="157010"/>
                  </a:lnTo>
                  <a:lnTo>
                    <a:pt x="2501519" y="156413"/>
                  </a:lnTo>
                  <a:lnTo>
                    <a:pt x="2502281" y="155956"/>
                  </a:lnTo>
                  <a:lnTo>
                    <a:pt x="2502281" y="153225"/>
                  </a:lnTo>
                  <a:lnTo>
                    <a:pt x="2501595" y="155194"/>
                  </a:lnTo>
                  <a:lnTo>
                    <a:pt x="2500566" y="156908"/>
                  </a:lnTo>
                  <a:lnTo>
                    <a:pt x="2500122" y="157226"/>
                  </a:lnTo>
                  <a:lnTo>
                    <a:pt x="2500477" y="157022"/>
                  </a:lnTo>
                  <a:lnTo>
                    <a:pt x="2500376" y="157226"/>
                  </a:lnTo>
                  <a:lnTo>
                    <a:pt x="2500388" y="157416"/>
                  </a:lnTo>
                  <a:lnTo>
                    <a:pt x="2495931" y="158496"/>
                  </a:lnTo>
                  <a:lnTo>
                    <a:pt x="2497836" y="158496"/>
                  </a:lnTo>
                  <a:lnTo>
                    <a:pt x="2489581" y="159778"/>
                  </a:lnTo>
                  <a:lnTo>
                    <a:pt x="2433828" y="159778"/>
                  </a:lnTo>
                  <a:lnTo>
                    <a:pt x="2414651" y="161036"/>
                  </a:lnTo>
                  <a:lnTo>
                    <a:pt x="2392172" y="163576"/>
                  </a:lnTo>
                  <a:lnTo>
                    <a:pt x="2392299" y="163576"/>
                  </a:lnTo>
                  <a:lnTo>
                    <a:pt x="2366518" y="166128"/>
                  </a:lnTo>
                  <a:lnTo>
                    <a:pt x="2337308" y="167386"/>
                  </a:lnTo>
                  <a:lnTo>
                    <a:pt x="2303780" y="169926"/>
                  </a:lnTo>
                  <a:lnTo>
                    <a:pt x="2265807" y="172478"/>
                  </a:lnTo>
                  <a:lnTo>
                    <a:pt x="2224659" y="173736"/>
                  </a:lnTo>
                  <a:lnTo>
                    <a:pt x="2178812" y="176276"/>
                  </a:lnTo>
                  <a:lnTo>
                    <a:pt x="2129282" y="178828"/>
                  </a:lnTo>
                  <a:lnTo>
                    <a:pt x="2075688" y="180086"/>
                  </a:lnTo>
                  <a:lnTo>
                    <a:pt x="2017268" y="181356"/>
                  </a:lnTo>
                  <a:lnTo>
                    <a:pt x="1954657" y="181356"/>
                  </a:lnTo>
                  <a:lnTo>
                    <a:pt x="1888858" y="182626"/>
                  </a:lnTo>
                  <a:lnTo>
                    <a:pt x="1747012" y="182626"/>
                  </a:lnTo>
                  <a:lnTo>
                    <a:pt x="1672971" y="181356"/>
                  </a:lnTo>
                  <a:lnTo>
                    <a:pt x="1595628" y="181356"/>
                  </a:lnTo>
                  <a:lnTo>
                    <a:pt x="1434973" y="178828"/>
                  </a:lnTo>
                  <a:lnTo>
                    <a:pt x="1352550" y="178828"/>
                  </a:lnTo>
                  <a:lnTo>
                    <a:pt x="1269746" y="177546"/>
                  </a:lnTo>
                  <a:lnTo>
                    <a:pt x="1187196" y="177546"/>
                  </a:lnTo>
                  <a:lnTo>
                    <a:pt x="1104773" y="178828"/>
                  </a:lnTo>
                  <a:lnTo>
                    <a:pt x="1022985" y="178828"/>
                  </a:lnTo>
                  <a:lnTo>
                    <a:pt x="941705" y="181356"/>
                  </a:lnTo>
                  <a:lnTo>
                    <a:pt x="862457" y="182626"/>
                  </a:lnTo>
                  <a:lnTo>
                    <a:pt x="784860" y="185178"/>
                  </a:lnTo>
                  <a:lnTo>
                    <a:pt x="710184" y="186436"/>
                  </a:lnTo>
                  <a:lnTo>
                    <a:pt x="637667" y="188976"/>
                  </a:lnTo>
                  <a:lnTo>
                    <a:pt x="568452" y="190246"/>
                  </a:lnTo>
                  <a:lnTo>
                    <a:pt x="501523" y="191528"/>
                  </a:lnTo>
                  <a:lnTo>
                    <a:pt x="275082" y="191528"/>
                  </a:lnTo>
                  <a:lnTo>
                    <a:pt x="191770" y="188976"/>
                  </a:lnTo>
                  <a:lnTo>
                    <a:pt x="129540" y="186436"/>
                  </a:lnTo>
                  <a:lnTo>
                    <a:pt x="86741" y="183896"/>
                  </a:lnTo>
                  <a:lnTo>
                    <a:pt x="72390" y="182626"/>
                  </a:lnTo>
                  <a:lnTo>
                    <a:pt x="72898" y="182626"/>
                  </a:lnTo>
                  <a:lnTo>
                    <a:pt x="62103" y="181356"/>
                  </a:lnTo>
                  <a:lnTo>
                    <a:pt x="60490" y="181356"/>
                  </a:lnTo>
                  <a:lnTo>
                    <a:pt x="58420" y="179324"/>
                  </a:lnTo>
                  <a:lnTo>
                    <a:pt x="42291" y="179324"/>
                  </a:lnTo>
                  <a:lnTo>
                    <a:pt x="35814" y="185801"/>
                  </a:lnTo>
                  <a:lnTo>
                    <a:pt x="35814" y="201930"/>
                  </a:lnTo>
                  <a:lnTo>
                    <a:pt x="37985" y="204152"/>
                  </a:lnTo>
                  <a:lnTo>
                    <a:pt x="40030" y="210642"/>
                  </a:lnTo>
                  <a:lnTo>
                    <a:pt x="44577" y="221996"/>
                  </a:lnTo>
                  <a:lnTo>
                    <a:pt x="49657" y="235978"/>
                  </a:lnTo>
                  <a:lnTo>
                    <a:pt x="49149" y="233426"/>
                  </a:lnTo>
                  <a:lnTo>
                    <a:pt x="53009" y="248678"/>
                  </a:lnTo>
                  <a:lnTo>
                    <a:pt x="82778" y="248678"/>
                  </a:lnTo>
                  <a:lnTo>
                    <a:pt x="82423" y="244856"/>
                  </a:lnTo>
                  <a:lnTo>
                    <a:pt x="82042" y="243586"/>
                  </a:lnTo>
                  <a:lnTo>
                    <a:pt x="79451" y="233426"/>
                  </a:lnTo>
                  <a:lnTo>
                    <a:pt x="77851" y="227076"/>
                  </a:lnTo>
                  <a:lnTo>
                    <a:pt x="77343" y="224536"/>
                  </a:lnTo>
                  <a:lnTo>
                    <a:pt x="72136" y="211836"/>
                  </a:lnTo>
                  <a:lnTo>
                    <a:pt x="72009" y="211836"/>
                  </a:lnTo>
                  <a:lnTo>
                    <a:pt x="71577" y="210642"/>
                  </a:lnTo>
                  <a:lnTo>
                    <a:pt x="85090" y="211836"/>
                  </a:lnTo>
                  <a:lnTo>
                    <a:pt x="104140" y="211836"/>
                  </a:lnTo>
                  <a:lnTo>
                    <a:pt x="156718" y="214376"/>
                  </a:lnTo>
                  <a:lnTo>
                    <a:pt x="325247" y="219456"/>
                  </a:lnTo>
                  <a:lnTo>
                    <a:pt x="439039" y="219456"/>
                  </a:lnTo>
                  <a:lnTo>
                    <a:pt x="710946" y="214376"/>
                  </a:lnTo>
                  <a:lnTo>
                    <a:pt x="863092" y="209296"/>
                  </a:lnTo>
                  <a:lnTo>
                    <a:pt x="942340" y="208026"/>
                  </a:lnTo>
                  <a:lnTo>
                    <a:pt x="1105027" y="205486"/>
                  </a:lnTo>
                  <a:lnTo>
                    <a:pt x="1187132" y="204228"/>
                  </a:lnTo>
                  <a:lnTo>
                    <a:pt x="1269619" y="205486"/>
                  </a:lnTo>
                  <a:lnTo>
                    <a:pt x="1352296" y="205486"/>
                  </a:lnTo>
                  <a:lnTo>
                    <a:pt x="1434719" y="206756"/>
                  </a:lnTo>
                  <a:lnTo>
                    <a:pt x="1515237" y="206756"/>
                  </a:lnTo>
                  <a:lnTo>
                    <a:pt x="1595374" y="208026"/>
                  </a:lnTo>
                  <a:lnTo>
                    <a:pt x="1672717" y="208026"/>
                  </a:lnTo>
                  <a:lnTo>
                    <a:pt x="1746885" y="209296"/>
                  </a:lnTo>
                  <a:lnTo>
                    <a:pt x="1888998" y="209296"/>
                  </a:lnTo>
                  <a:lnTo>
                    <a:pt x="2130044" y="204228"/>
                  </a:lnTo>
                  <a:lnTo>
                    <a:pt x="2179701" y="202946"/>
                  </a:lnTo>
                  <a:lnTo>
                    <a:pt x="2246503" y="199136"/>
                  </a:lnTo>
                  <a:lnTo>
                    <a:pt x="2305304" y="195326"/>
                  </a:lnTo>
                  <a:lnTo>
                    <a:pt x="2339086" y="194056"/>
                  </a:lnTo>
                  <a:lnTo>
                    <a:pt x="2353754" y="192786"/>
                  </a:lnTo>
                  <a:lnTo>
                    <a:pt x="2368423" y="191528"/>
                  </a:lnTo>
                  <a:lnTo>
                    <a:pt x="2394331" y="188976"/>
                  </a:lnTo>
                  <a:lnTo>
                    <a:pt x="2436114" y="186436"/>
                  </a:lnTo>
                  <a:lnTo>
                    <a:pt x="2492629" y="186436"/>
                  </a:lnTo>
                  <a:lnTo>
                    <a:pt x="2493772" y="185178"/>
                  </a:lnTo>
                  <a:lnTo>
                    <a:pt x="2502027" y="185178"/>
                  </a:lnTo>
                  <a:lnTo>
                    <a:pt x="2503424" y="183896"/>
                  </a:lnTo>
                  <a:lnTo>
                    <a:pt x="2510155" y="182626"/>
                  </a:lnTo>
                  <a:lnTo>
                    <a:pt x="2513584" y="181356"/>
                  </a:lnTo>
                  <a:lnTo>
                    <a:pt x="2514473" y="181356"/>
                  </a:lnTo>
                  <a:lnTo>
                    <a:pt x="2516505" y="180086"/>
                  </a:lnTo>
                  <a:lnTo>
                    <a:pt x="2517394" y="178828"/>
                  </a:lnTo>
                  <a:lnTo>
                    <a:pt x="2518410" y="178828"/>
                  </a:lnTo>
                  <a:lnTo>
                    <a:pt x="2521839" y="176276"/>
                  </a:lnTo>
                  <a:lnTo>
                    <a:pt x="2529459" y="162306"/>
                  </a:lnTo>
                  <a:lnTo>
                    <a:pt x="2530094" y="161036"/>
                  </a:lnTo>
                  <a:lnTo>
                    <a:pt x="2531110" y="155956"/>
                  </a:lnTo>
                  <a:lnTo>
                    <a:pt x="2531872" y="152146"/>
                  </a:lnTo>
                  <a:lnTo>
                    <a:pt x="2533142" y="140728"/>
                  </a:lnTo>
                  <a:lnTo>
                    <a:pt x="2533269" y="138176"/>
                  </a:lnTo>
                  <a:lnTo>
                    <a:pt x="2533777" y="128028"/>
                  </a:lnTo>
                  <a:lnTo>
                    <a:pt x="2533777" y="112776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0325" y="2307844"/>
              <a:ext cx="110743" cy="7226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866388" y="2071115"/>
              <a:ext cx="2838450" cy="241935"/>
            </a:xfrm>
            <a:custGeom>
              <a:avLst/>
              <a:gdLst/>
              <a:ahLst/>
              <a:cxnLst/>
              <a:rect l="l" t="t" r="r" b="b"/>
              <a:pathLst>
                <a:path w="2838450" h="241935">
                  <a:moveTo>
                    <a:pt x="2482075" y="26162"/>
                  </a:moveTo>
                  <a:lnTo>
                    <a:pt x="2411222" y="21463"/>
                  </a:lnTo>
                  <a:lnTo>
                    <a:pt x="2332482" y="17145"/>
                  </a:lnTo>
                  <a:lnTo>
                    <a:pt x="2230488" y="12700"/>
                  </a:lnTo>
                  <a:lnTo>
                    <a:pt x="1958467" y="4318"/>
                  </a:lnTo>
                  <a:lnTo>
                    <a:pt x="1507617" y="0"/>
                  </a:lnTo>
                  <a:lnTo>
                    <a:pt x="161036" y="12700"/>
                  </a:lnTo>
                  <a:lnTo>
                    <a:pt x="160909" y="12700"/>
                  </a:lnTo>
                  <a:lnTo>
                    <a:pt x="123964" y="12598"/>
                  </a:lnTo>
                  <a:lnTo>
                    <a:pt x="117094" y="12573"/>
                  </a:lnTo>
                  <a:lnTo>
                    <a:pt x="87363" y="12065"/>
                  </a:lnTo>
                  <a:lnTo>
                    <a:pt x="87249" y="11938"/>
                  </a:lnTo>
                  <a:lnTo>
                    <a:pt x="80645" y="11938"/>
                  </a:lnTo>
                  <a:lnTo>
                    <a:pt x="58813" y="11455"/>
                  </a:lnTo>
                  <a:lnTo>
                    <a:pt x="58674" y="11303"/>
                  </a:lnTo>
                  <a:lnTo>
                    <a:pt x="52324" y="11303"/>
                  </a:lnTo>
                  <a:lnTo>
                    <a:pt x="37896" y="10985"/>
                  </a:lnTo>
                  <a:lnTo>
                    <a:pt x="35140" y="10922"/>
                  </a:lnTo>
                  <a:lnTo>
                    <a:pt x="18542" y="10553"/>
                  </a:lnTo>
                  <a:lnTo>
                    <a:pt x="18415" y="10414"/>
                  </a:lnTo>
                  <a:lnTo>
                    <a:pt x="12446" y="10414"/>
                  </a:lnTo>
                  <a:lnTo>
                    <a:pt x="5334" y="10414"/>
                  </a:lnTo>
                  <a:lnTo>
                    <a:pt x="0" y="15748"/>
                  </a:lnTo>
                  <a:lnTo>
                    <a:pt x="0" y="28829"/>
                  </a:lnTo>
                  <a:lnTo>
                    <a:pt x="5334" y="34163"/>
                  </a:lnTo>
                  <a:lnTo>
                    <a:pt x="11684" y="34163"/>
                  </a:lnTo>
                  <a:lnTo>
                    <a:pt x="23990" y="34671"/>
                  </a:lnTo>
                  <a:lnTo>
                    <a:pt x="24384" y="35052"/>
                  </a:lnTo>
                  <a:lnTo>
                    <a:pt x="33274" y="35052"/>
                  </a:lnTo>
                  <a:lnTo>
                    <a:pt x="44653" y="35521"/>
                  </a:lnTo>
                  <a:lnTo>
                    <a:pt x="45085" y="35941"/>
                  </a:lnTo>
                  <a:lnTo>
                    <a:pt x="54864" y="35941"/>
                  </a:lnTo>
                  <a:lnTo>
                    <a:pt x="73139" y="36703"/>
                  </a:lnTo>
                  <a:lnTo>
                    <a:pt x="73406" y="36957"/>
                  </a:lnTo>
                  <a:lnTo>
                    <a:pt x="80937" y="36957"/>
                  </a:lnTo>
                  <a:lnTo>
                    <a:pt x="109778" y="37782"/>
                  </a:lnTo>
                  <a:lnTo>
                    <a:pt x="109982" y="37973"/>
                  </a:lnTo>
                  <a:lnTo>
                    <a:pt x="116713" y="37973"/>
                  </a:lnTo>
                  <a:lnTo>
                    <a:pt x="160909" y="38354"/>
                  </a:lnTo>
                  <a:lnTo>
                    <a:pt x="423214" y="36830"/>
                  </a:lnTo>
                  <a:lnTo>
                    <a:pt x="921893" y="30861"/>
                  </a:lnTo>
                  <a:lnTo>
                    <a:pt x="1507540" y="26174"/>
                  </a:lnTo>
                  <a:lnTo>
                    <a:pt x="2482075" y="26162"/>
                  </a:lnTo>
                  <a:close/>
                </a:path>
                <a:path w="2838450" h="241935">
                  <a:moveTo>
                    <a:pt x="2838069" y="38481"/>
                  </a:moveTo>
                  <a:lnTo>
                    <a:pt x="2831338" y="31877"/>
                  </a:lnTo>
                  <a:lnTo>
                    <a:pt x="2814828" y="31877"/>
                  </a:lnTo>
                  <a:lnTo>
                    <a:pt x="2811576" y="35077"/>
                  </a:lnTo>
                  <a:lnTo>
                    <a:pt x="2788158" y="36068"/>
                  </a:lnTo>
                  <a:lnTo>
                    <a:pt x="2765933" y="36576"/>
                  </a:lnTo>
                  <a:lnTo>
                    <a:pt x="2736850" y="36830"/>
                  </a:lnTo>
                  <a:lnTo>
                    <a:pt x="2736710" y="36830"/>
                  </a:lnTo>
                  <a:lnTo>
                    <a:pt x="2701531" y="36576"/>
                  </a:lnTo>
                  <a:lnTo>
                    <a:pt x="2657208" y="35560"/>
                  </a:lnTo>
                  <a:lnTo>
                    <a:pt x="2606929" y="33528"/>
                  </a:lnTo>
                  <a:lnTo>
                    <a:pt x="2607183" y="33528"/>
                  </a:lnTo>
                  <a:lnTo>
                    <a:pt x="2549525" y="30480"/>
                  </a:lnTo>
                  <a:lnTo>
                    <a:pt x="2482075" y="26162"/>
                  </a:lnTo>
                  <a:lnTo>
                    <a:pt x="1507540" y="26174"/>
                  </a:lnTo>
                  <a:lnTo>
                    <a:pt x="1739519" y="27305"/>
                  </a:lnTo>
                  <a:lnTo>
                    <a:pt x="1851025" y="28702"/>
                  </a:lnTo>
                  <a:lnTo>
                    <a:pt x="1957832" y="30607"/>
                  </a:lnTo>
                  <a:lnTo>
                    <a:pt x="2155698" y="36195"/>
                  </a:lnTo>
                  <a:lnTo>
                    <a:pt x="2330958" y="43434"/>
                  </a:lnTo>
                  <a:lnTo>
                    <a:pt x="2409698" y="47879"/>
                  </a:lnTo>
                  <a:lnTo>
                    <a:pt x="2409571" y="47752"/>
                  </a:lnTo>
                  <a:lnTo>
                    <a:pt x="2605786" y="60071"/>
                  </a:lnTo>
                  <a:lnTo>
                    <a:pt x="2656332" y="62103"/>
                  </a:lnTo>
                  <a:lnTo>
                    <a:pt x="2700909" y="63246"/>
                  </a:lnTo>
                  <a:lnTo>
                    <a:pt x="2736710" y="63500"/>
                  </a:lnTo>
                  <a:lnTo>
                    <a:pt x="2788907" y="62611"/>
                  </a:lnTo>
                  <a:lnTo>
                    <a:pt x="2793593" y="62433"/>
                  </a:lnTo>
                  <a:lnTo>
                    <a:pt x="2788412" y="70866"/>
                  </a:lnTo>
                  <a:lnTo>
                    <a:pt x="2787142" y="73406"/>
                  </a:lnTo>
                  <a:lnTo>
                    <a:pt x="2780284" y="91440"/>
                  </a:lnTo>
                  <a:lnTo>
                    <a:pt x="2780030" y="92329"/>
                  </a:lnTo>
                  <a:lnTo>
                    <a:pt x="2773807" y="111633"/>
                  </a:lnTo>
                  <a:lnTo>
                    <a:pt x="2773680" y="112268"/>
                  </a:lnTo>
                  <a:lnTo>
                    <a:pt x="2768333" y="131191"/>
                  </a:lnTo>
                  <a:lnTo>
                    <a:pt x="2768333" y="131445"/>
                  </a:lnTo>
                  <a:lnTo>
                    <a:pt x="2763634" y="149352"/>
                  </a:lnTo>
                  <a:lnTo>
                    <a:pt x="2759075" y="167259"/>
                  </a:lnTo>
                  <a:lnTo>
                    <a:pt x="2759075" y="167005"/>
                  </a:lnTo>
                  <a:lnTo>
                    <a:pt x="2758998" y="167259"/>
                  </a:lnTo>
                  <a:lnTo>
                    <a:pt x="2754503" y="184023"/>
                  </a:lnTo>
                  <a:lnTo>
                    <a:pt x="2754630" y="183642"/>
                  </a:lnTo>
                  <a:lnTo>
                    <a:pt x="2750439" y="197612"/>
                  </a:lnTo>
                  <a:lnTo>
                    <a:pt x="2750439" y="197358"/>
                  </a:lnTo>
                  <a:lnTo>
                    <a:pt x="2750350" y="197612"/>
                  </a:lnTo>
                  <a:lnTo>
                    <a:pt x="2748432" y="203758"/>
                  </a:lnTo>
                  <a:lnTo>
                    <a:pt x="2744343" y="199644"/>
                  </a:lnTo>
                  <a:lnTo>
                    <a:pt x="2732532" y="199644"/>
                  </a:lnTo>
                  <a:lnTo>
                    <a:pt x="2727706" y="204470"/>
                  </a:lnTo>
                  <a:lnTo>
                    <a:pt x="2727706" y="216281"/>
                  </a:lnTo>
                  <a:lnTo>
                    <a:pt x="2728214" y="216789"/>
                  </a:lnTo>
                  <a:lnTo>
                    <a:pt x="2728214" y="218186"/>
                  </a:lnTo>
                  <a:lnTo>
                    <a:pt x="2733167" y="223139"/>
                  </a:lnTo>
                  <a:lnTo>
                    <a:pt x="2735161" y="223139"/>
                  </a:lnTo>
                  <a:lnTo>
                    <a:pt x="2738628" y="226695"/>
                  </a:lnTo>
                  <a:lnTo>
                    <a:pt x="2739504" y="226695"/>
                  </a:lnTo>
                  <a:lnTo>
                    <a:pt x="2741282" y="230124"/>
                  </a:lnTo>
                  <a:lnTo>
                    <a:pt x="2743200" y="233476"/>
                  </a:lnTo>
                  <a:lnTo>
                    <a:pt x="2743200" y="234696"/>
                  </a:lnTo>
                  <a:lnTo>
                    <a:pt x="2743327" y="234823"/>
                  </a:lnTo>
                  <a:lnTo>
                    <a:pt x="2743327" y="235966"/>
                  </a:lnTo>
                  <a:lnTo>
                    <a:pt x="2743708" y="236334"/>
                  </a:lnTo>
                  <a:lnTo>
                    <a:pt x="2743708" y="237109"/>
                  </a:lnTo>
                  <a:lnTo>
                    <a:pt x="2748153" y="241427"/>
                  </a:lnTo>
                  <a:lnTo>
                    <a:pt x="2758808" y="241427"/>
                  </a:lnTo>
                  <a:lnTo>
                    <a:pt x="2759189" y="241046"/>
                  </a:lnTo>
                  <a:lnTo>
                    <a:pt x="2761361" y="241046"/>
                  </a:lnTo>
                  <a:lnTo>
                    <a:pt x="2761996" y="240411"/>
                  </a:lnTo>
                  <a:lnTo>
                    <a:pt x="2763012" y="240411"/>
                  </a:lnTo>
                  <a:lnTo>
                    <a:pt x="2764536" y="238887"/>
                  </a:lnTo>
                  <a:lnTo>
                    <a:pt x="2764790" y="238887"/>
                  </a:lnTo>
                  <a:lnTo>
                    <a:pt x="2771013" y="232664"/>
                  </a:lnTo>
                  <a:lnTo>
                    <a:pt x="2771013" y="231724"/>
                  </a:lnTo>
                  <a:lnTo>
                    <a:pt x="2773934" y="228854"/>
                  </a:lnTo>
                  <a:lnTo>
                    <a:pt x="2773934" y="224104"/>
                  </a:lnTo>
                  <a:lnTo>
                    <a:pt x="2775839" y="220218"/>
                  </a:lnTo>
                  <a:lnTo>
                    <a:pt x="2776512" y="218567"/>
                  </a:lnTo>
                  <a:lnTo>
                    <a:pt x="2780703" y="207772"/>
                  </a:lnTo>
                  <a:lnTo>
                    <a:pt x="2785364" y="193167"/>
                  </a:lnTo>
                  <a:lnTo>
                    <a:pt x="2785491" y="192659"/>
                  </a:lnTo>
                  <a:lnTo>
                    <a:pt x="2788056" y="183642"/>
                  </a:lnTo>
                  <a:lnTo>
                    <a:pt x="2790317" y="175768"/>
                  </a:lnTo>
                  <a:lnTo>
                    <a:pt x="2790431" y="175387"/>
                  </a:lnTo>
                  <a:lnTo>
                    <a:pt x="2795016" y="157480"/>
                  </a:lnTo>
                  <a:lnTo>
                    <a:pt x="2799638" y="139827"/>
                  </a:lnTo>
                  <a:lnTo>
                    <a:pt x="2799715" y="139573"/>
                  </a:lnTo>
                  <a:lnTo>
                    <a:pt x="2799588" y="139827"/>
                  </a:lnTo>
                  <a:lnTo>
                    <a:pt x="2804795" y="120777"/>
                  </a:lnTo>
                  <a:lnTo>
                    <a:pt x="2804668" y="121412"/>
                  </a:lnTo>
                  <a:lnTo>
                    <a:pt x="2804858" y="120777"/>
                  </a:lnTo>
                  <a:lnTo>
                    <a:pt x="2810764" y="102108"/>
                  </a:lnTo>
                  <a:lnTo>
                    <a:pt x="2810510" y="102997"/>
                  </a:lnTo>
                  <a:lnTo>
                    <a:pt x="2810840" y="102108"/>
                  </a:lnTo>
                  <a:lnTo>
                    <a:pt x="2816237" y="87630"/>
                  </a:lnTo>
                  <a:lnTo>
                    <a:pt x="2816682" y="86448"/>
                  </a:lnTo>
                  <a:lnTo>
                    <a:pt x="2817584" y="84963"/>
                  </a:lnTo>
                  <a:lnTo>
                    <a:pt x="2824492" y="73533"/>
                  </a:lnTo>
                  <a:lnTo>
                    <a:pt x="2825115" y="72517"/>
                  </a:lnTo>
                  <a:lnTo>
                    <a:pt x="2824353" y="73533"/>
                  </a:lnTo>
                  <a:lnTo>
                    <a:pt x="2831846" y="63246"/>
                  </a:lnTo>
                  <a:lnTo>
                    <a:pt x="2832531" y="61976"/>
                  </a:lnTo>
                  <a:lnTo>
                    <a:pt x="2832976" y="61214"/>
                  </a:lnTo>
                  <a:lnTo>
                    <a:pt x="2834475" y="58648"/>
                  </a:lnTo>
                  <a:lnTo>
                    <a:pt x="2838069" y="55118"/>
                  </a:lnTo>
                  <a:lnTo>
                    <a:pt x="2838069" y="46863"/>
                  </a:lnTo>
                  <a:lnTo>
                    <a:pt x="2838069" y="38481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893178" y="2429510"/>
            <a:ext cx="1342390" cy="464184"/>
            <a:chOff x="893178" y="2429510"/>
            <a:chExt cx="1342390" cy="464184"/>
          </a:xfrm>
        </p:grpSpPr>
        <p:sp>
          <p:nvSpPr>
            <p:cNvPr id="54" name="object 54"/>
            <p:cNvSpPr/>
            <p:nvPr/>
          </p:nvSpPr>
          <p:spPr>
            <a:xfrm>
              <a:off x="893178" y="2431541"/>
              <a:ext cx="358775" cy="461645"/>
            </a:xfrm>
            <a:custGeom>
              <a:avLst/>
              <a:gdLst/>
              <a:ahLst/>
              <a:cxnLst/>
              <a:rect l="l" t="t" r="r" b="b"/>
              <a:pathLst>
                <a:path w="358775" h="461644">
                  <a:moveTo>
                    <a:pt x="230936" y="372237"/>
                  </a:moveTo>
                  <a:lnTo>
                    <a:pt x="230924" y="370078"/>
                  </a:lnTo>
                  <a:lnTo>
                    <a:pt x="230009" y="360299"/>
                  </a:lnTo>
                  <a:lnTo>
                    <a:pt x="229743" y="357378"/>
                  </a:lnTo>
                  <a:lnTo>
                    <a:pt x="229463" y="354457"/>
                  </a:lnTo>
                  <a:lnTo>
                    <a:pt x="229349" y="353441"/>
                  </a:lnTo>
                  <a:lnTo>
                    <a:pt x="228854" y="350774"/>
                  </a:lnTo>
                  <a:lnTo>
                    <a:pt x="227266" y="345059"/>
                  </a:lnTo>
                  <a:lnTo>
                    <a:pt x="226568" y="342519"/>
                  </a:lnTo>
                  <a:lnTo>
                    <a:pt x="223837" y="332613"/>
                  </a:lnTo>
                  <a:lnTo>
                    <a:pt x="222694" y="329692"/>
                  </a:lnTo>
                  <a:lnTo>
                    <a:pt x="221996" y="328295"/>
                  </a:lnTo>
                  <a:lnTo>
                    <a:pt x="221005" y="326263"/>
                  </a:lnTo>
                  <a:lnTo>
                    <a:pt x="197904" y="287782"/>
                  </a:lnTo>
                  <a:lnTo>
                    <a:pt x="163068" y="245237"/>
                  </a:lnTo>
                  <a:lnTo>
                    <a:pt x="147205" y="225679"/>
                  </a:lnTo>
                  <a:lnTo>
                    <a:pt x="146672" y="225031"/>
                  </a:lnTo>
                  <a:lnTo>
                    <a:pt x="147116" y="225679"/>
                  </a:lnTo>
                  <a:lnTo>
                    <a:pt x="146596" y="224942"/>
                  </a:lnTo>
                  <a:lnTo>
                    <a:pt x="146253" y="224409"/>
                  </a:lnTo>
                  <a:lnTo>
                    <a:pt x="134962" y="207645"/>
                  </a:lnTo>
                  <a:lnTo>
                    <a:pt x="134086" y="206349"/>
                  </a:lnTo>
                  <a:lnTo>
                    <a:pt x="133565" y="205232"/>
                  </a:lnTo>
                  <a:lnTo>
                    <a:pt x="127025" y="191262"/>
                  </a:lnTo>
                  <a:lnTo>
                    <a:pt x="126136" y="189369"/>
                  </a:lnTo>
                  <a:lnTo>
                    <a:pt x="125742" y="187452"/>
                  </a:lnTo>
                  <a:lnTo>
                    <a:pt x="123393" y="176022"/>
                  </a:lnTo>
                  <a:lnTo>
                    <a:pt x="122999" y="174104"/>
                  </a:lnTo>
                  <a:lnTo>
                    <a:pt x="123012" y="172212"/>
                  </a:lnTo>
                  <a:lnTo>
                    <a:pt x="123126" y="160274"/>
                  </a:lnTo>
                  <a:lnTo>
                    <a:pt x="123139" y="158737"/>
                  </a:lnTo>
                  <a:lnTo>
                    <a:pt x="123431" y="157226"/>
                  </a:lnTo>
                  <a:lnTo>
                    <a:pt x="125755" y="144907"/>
                  </a:lnTo>
                  <a:lnTo>
                    <a:pt x="126034" y="143408"/>
                  </a:lnTo>
                  <a:lnTo>
                    <a:pt x="126580" y="141986"/>
                  </a:lnTo>
                  <a:lnTo>
                    <a:pt x="130289" y="132207"/>
                  </a:lnTo>
                  <a:lnTo>
                    <a:pt x="130873" y="130657"/>
                  </a:lnTo>
                  <a:lnTo>
                    <a:pt x="131902" y="129032"/>
                  </a:lnTo>
                  <a:lnTo>
                    <a:pt x="136728" y="121412"/>
                  </a:lnTo>
                  <a:lnTo>
                    <a:pt x="137833" y="119672"/>
                  </a:lnTo>
                  <a:lnTo>
                    <a:pt x="139915" y="117729"/>
                  </a:lnTo>
                  <a:lnTo>
                    <a:pt x="141427" y="116332"/>
                  </a:lnTo>
                  <a:lnTo>
                    <a:pt x="142989" y="114884"/>
                  </a:lnTo>
                  <a:lnTo>
                    <a:pt x="145783" y="113576"/>
                  </a:lnTo>
                  <a:lnTo>
                    <a:pt x="148018" y="113284"/>
                  </a:lnTo>
                  <a:lnTo>
                    <a:pt x="150253" y="113563"/>
                  </a:lnTo>
                  <a:lnTo>
                    <a:pt x="154203" y="115100"/>
                  </a:lnTo>
                  <a:lnTo>
                    <a:pt x="160972" y="121920"/>
                  </a:lnTo>
                  <a:lnTo>
                    <a:pt x="161975" y="121920"/>
                  </a:lnTo>
                  <a:lnTo>
                    <a:pt x="167398" y="127342"/>
                  </a:lnTo>
                  <a:lnTo>
                    <a:pt x="167398" y="128651"/>
                  </a:lnTo>
                  <a:lnTo>
                    <a:pt x="173215" y="134480"/>
                  </a:lnTo>
                  <a:lnTo>
                    <a:pt x="173215" y="137414"/>
                  </a:lnTo>
                  <a:lnTo>
                    <a:pt x="179209" y="143446"/>
                  </a:lnTo>
                  <a:lnTo>
                    <a:pt x="183222" y="150164"/>
                  </a:lnTo>
                  <a:lnTo>
                    <a:pt x="183222" y="154051"/>
                  </a:lnTo>
                  <a:lnTo>
                    <a:pt x="189623" y="160528"/>
                  </a:lnTo>
                  <a:lnTo>
                    <a:pt x="205422" y="160528"/>
                  </a:lnTo>
                  <a:lnTo>
                    <a:pt x="211836" y="154051"/>
                  </a:lnTo>
                  <a:lnTo>
                    <a:pt x="211836" y="146177"/>
                  </a:lnTo>
                  <a:lnTo>
                    <a:pt x="211836" y="138303"/>
                  </a:lnTo>
                  <a:lnTo>
                    <a:pt x="206298" y="132829"/>
                  </a:lnTo>
                  <a:lnTo>
                    <a:pt x="203339" y="127762"/>
                  </a:lnTo>
                  <a:lnTo>
                    <a:pt x="202044" y="125539"/>
                  </a:lnTo>
                  <a:lnTo>
                    <a:pt x="202044" y="121412"/>
                  </a:lnTo>
                  <a:lnTo>
                    <a:pt x="196862" y="116332"/>
                  </a:lnTo>
                  <a:lnTo>
                    <a:pt x="196862" y="112395"/>
                  </a:lnTo>
                  <a:lnTo>
                    <a:pt x="191414" y="106946"/>
                  </a:lnTo>
                  <a:lnTo>
                    <a:pt x="191414" y="103759"/>
                  </a:lnTo>
                  <a:lnTo>
                    <a:pt x="185801" y="98158"/>
                  </a:lnTo>
                  <a:lnTo>
                    <a:pt x="185801" y="97028"/>
                  </a:lnTo>
                  <a:lnTo>
                    <a:pt x="178638" y="89916"/>
                  </a:lnTo>
                  <a:lnTo>
                    <a:pt x="175094" y="89916"/>
                  </a:lnTo>
                  <a:lnTo>
                    <a:pt x="170624" y="86487"/>
                  </a:lnTo>
                  <a:lnTo>
                    <a:pt x="167805" y="85090"/>
                  </a:lnTo>
                  <a:lnTo>
                    <a:pt x="160540" y="81661"/>
                  </a:lnTo>
                  <a:lnTo>
                    <a:pt x="156667" y="80645"/>
                  </a:lnTo>
                  <a:lnTo>
                    <a:pt x="153809" y="80073"/>
                  </a:lnTo>
                  <a:lnTo>
                    <a:pt x="153809" y="114668"/>
                  </a:lnTo>
                  <a:lnTo>
                    <a:pt x="152209" y="113665"/>
                  </a:lnTo>
                  <a:lnTo>
                    <a:pt x="153809" y="114668"/>
                  </a:lnTo>
                  <a:lnTo>
                    <a:pt x="153809" y="80073"/>
                  </a:lnTo>
                  <a:lnTo>
                    <a:pt x="149694" y="79248"/>
                  </a:lnTo>
                  <a:lnTo>
                    <a:pt x="145364" y="79248"/>
                  </a:lnTo>
                  <a:lnTo>
                    <a:pt x="145364" y="113284"/>
                  </a:lnTo>
                  <a:lnTo>
                    <a:pt x="144500" y="113487"/>
                  </a:lnTo>
                  <a:lnTo>
                    <a:pt x="145326" y="113284"/>
                  </a:lnTo>
                  <a:lnTo>
                    <a:pt x="145364" y="79248"/>
                  </a:lnTo>
                  <a:lnTo>
                    <a:pt x="145084" y="79248"/>
                  </a:lnTo>
                  <a:lnTo>
                    <a:pt x="138239" y="79756"/>
                  </a:lnTo>
                  <a:lnTo>
                    <a:pt x="100241" y="113411"/>
                  </a:lnTo>
                  <a:lnTo>
                    <a:pt x="88315" y="153670"/>
                  </a:lnTo>
                  <a:lnTo>
                    <a:pt x="87858" y="176022"/>
                  </a:lnTo>
                  <a:lnTo>
                    <a:pt x="88188" y="179324"/>
                  </a:lnTo>
                  <a:lnTo>
                    <a:pt x="102908" y="222504"/>
                  </a:lnTo>
                  <a:lnTo>
                    <a:pt x="136131" y="267589"/>
                  </a:lnTo>
                  <a:lnTo>
                    <a:pt x="153581" y="288163"/>
                  </a:lnTo>
                  <a:lnTo>
                    <a:pt x="170065" y="308737"/>
                  </a:lnTo>
                  <a:lnTo>
                    <a:pt x="169329" y="307848"/>
                  </a:lnTo>
                  <a:lnTo>
                    <a:pt x="169938" y="308737"/>
                  </a:lnTo>
                  <a:lnTo>
                    <a:pt x="182841" y="327431"/>
                  </a:lnTo>
                  <a:lnTo>
                    <a:pt x="191135" y="343712"/>
                  </a:lnTo>
                  <a:lnTo>
                    <a:pt x="195961" y="358940"/>
                  </a:lnTo>
                  <a:lnTo>
                    <a:pt x="197688" y="372237"/>
                  </a:lnTo>
                  <a:lnTo>
                    <a:pt x="197980" y="372237"/>
                  </a:lnTo>
                  <a:lnTo>
                    <a:pt x="202831" y="372237"/>
                  </a:lnTo>
                  <a:lnTo>
                    <a:pt x="200672" y="374396"/>
                  </a:lnTo>
                  <a:lnTo>
                    <a:pt x="197980" y="374396"/>
                  </a:lnTo>
                  <a:lnTo>
                    <a:pt x="197408" y="374396"/>
                  </a:lnTo>
                  <a:lnTo>
                    <a:pt x="196913" y="378155"/>
                  </a:lnTo>
                  <a:lnTo>
                    <a:pt x="195719" y="379349"/>
                  </a:lnTo>
                  <a:lnTo>
                    <a:pt x="195719" y="384263"/>
                  </a:lnTo>
                  <a:lnTo>
                    <a:pt x="191414" y="392277"/>
                  </a:lnTo>
                  <a:lnTo>
                    <a:pt x="193255" y="390525"/>
                  </a:lnTo>
                  <a:lnTo>
                    <a:pt x="191401" y="392303"/>
                  </a:lnTo>
                  <a:lnTo>
                    <a:pt x="181724" y="401548"/>
                  </a:lnTo>
                  <a:lnTo>
                    <a:pt x="167436" y="410616"/>
                  </a:lnTo>
                  <a:lnTo>
                    <a:pt x="151041" y="418084"/>
                  </a:lnTo>
                  <a:lnTo>
                    <a:pt x="133604" y="423278"/>
                  </a:lnTo>
                  <a:lnTo>
                    <a:pt x="133477" y="423316"/>
                  </a:lnTo>
                  <a:lnTo>
                    <a:pt x="115963" y="426212"/>
                  </a:lnTo>
                  <a:lnTo>
                    <a:pt x="99936" y="427342"/>
                  </a:lnTo>
                  <a:lnTo>
                    <a:pt x="92354" y="427228"/>
                  </a:lnTo>
                  <a:lnTo>
                    <a:pt x="85166" y="427126"/>
                  </a:lnTo>
                  <a:lnTo>
                    <a:pt x="85013" y="427101"/>
                  </a:lnTo>
                  <a:lnTo>
                    <a:pt x="74980" y="425577"/>
                  </a:lnTo>
                  <a:lnTo>
                    <a:pt x="72009" y="425132"/>
                  </a:lnTo>
                  <a:lnTo>
                    <a:pt x="71145" y="424815"/>
                  </a:lnTo>
                  <a:lnTo>
                    <a:pt x="62763" y="421767"/>
                  </a:lnTo>
                  <a:lnTo>
                    <a:pt x="60452" y="420928"/>
                  </a:lnTo>
                  <a:lnTo>
                    <a:pt x="59499" y="420370"/>
                  </a:lnTo>
                  <a:lnTo>
                    <a:pt x="52324" y="416179"/>
                  </a:lnTo>
                  <a:lnTo>
                    <a:pt x="51295" y="415582"/>
                  </a:lnTo>
                  <a:lnTo>
                    <a:pt x="50177" y="414655"/>
                  </a:lnTo>
                  <a:lnTo>
                    <a:pt x="45237" y="410591"/>
                  </a:lnTo>
                  <a:lnTo>
                    <a:pt x="43853" y="409460"/>
                  </a:lnTo>
                  <a:lnTo>
                    <a:pt x="42824" y="408178"/>
                  </a:lnTo>
                  <a:lnTo>
                    <a:pt x="40081" y="404749"/>
                  </a:lnTo>
                  <a:lnTo>
                    <a:pt x="38658" y="402983"/>
                  </a:lnTo>
                  <a:lnTo>
                    <a:pt x="37858" y="401320"/>
                  </a:lnTo>
                  <a:lnTo>
                    <a:pt x="36512" y="398526"/>
                  </a:lnTo>
                  <a:lnTo>
                    <a:pt x="35725" y="396900"/>
                  </a:lnTo>
                  <a:lnTo>
                    <a:pt x="35318" y="395224"/>
                  </a:lnTo>
                  <a:lnTo>
                    <a:pt x="34594" y="392303"/>
                  </a:lnTo>
                  <a:lnTo>
                    <a:pt x="34061" y="390105"/>
                  </a:lnTo>
                  <a:lnTo>
                    <a:pt x="34036" y="392303"/>
                  </a:lnTo>
                  <a:lnTo>
                    <a:pt x="33997" y="389890"/>
                  </a:lnTo>
                  <a:lnTo>
                    <a:pt x="34061" y="390105"/>
                  </a:lnTo>
                  <a:lnTo>
                    <a:pt x="34074" y="388226"/>
                  </a:lnTo>
                  <a:lnTo>
                    <a:pt x="34188" y="381292"/>
                  </a:lnTo>
                  <a:lnTo>
                    <a:pt x="34709" y="379349"/>
                  </a:lnTo>
                  <a:lnTo>
                    <a:pt x="35737" y="375602"/>
                  </a:lnTo>
                  <a:lnTo>
                    <a:pt x="38112" y="373253"/>
                  </a:lnTo>
                  <a:lnTo>
                    <a:pt x="38112" y="368376"/>
                  </a:lnTo>
                  <a:lnTo>
                    <a:pt x="42811" y="358749"/>
                  </a:lnTo>
                  <a:lnTo>
                    <a:pt x="46723" y="354838"/>
                  </a:lnTo>
                  <a:lnTo>
                    <a:pt x="46723" y="351409"/>
                  </a:lnTo>
                  <a:lnTo>
                    <a:pt x="57480" y="333756"/>
                  </a:lnTo>
                  <a:lnTo>
                    <a:pt x="57607" y="333502"/>
                  </a:lnTo>
                  <a:lnTo>
                    <a:pt x="69176" y="313207"/>
                  </a:lnTo>
                  <a:lnTo>
                    <a:pt x="70624" y="311785"/>
                  </a:lnTo>
                  <a:lnTo>
                    <a:pt x="70624" y="309626"/>
                  </a:lnTo>
                  <a:lnTo>
                    <a:pt x="70624" y="307594"/>
                  </a:lnTo>
                  <a:lnTo>
                    <a:pt x="68935" y="305816"/>
                  </a:lnTo>
                  <a:lnTo>
                    <a:pt x="64757" y="305816"/>
                  </a:lnTo>
                  <a:lnTo>
                    <a:pt x="63068" y="307594"/>
                  </a:lnTo>
                  <a:lnTo>
                    <a:pt x="63068" y="307721"/>
                  </a:lnTo>
                  <a:lnTo>
                    <a:pt x="44272" y="321691"/>
                  </a:lnTo>
                  <a:lnTo>
                    <a:pt x="43649" y="322199"/>
                  </a:lnTo>
                  <a:lnTo>
                    <a:pt x="29083" y="335153"/>
                  </a:lnTo>
                  <a:lnTo>
                    <a:pt x="26936" y="335153"/>
                  </a:lnTo>
                  <a:lnTo>
                    <a:pt x="21234" y="340868"/>
                  </a:lnTo>
                  <a:lnTo>
                    <a:pt x="21234" y="343458"/>
                  </a:lnTo>
                  <a:lnTo>
                    <a:pt x="16027" y="350012"/>
                  </a:lnTo>
                  <a:lnTo>
                    <a:pt x="14947" y="350012"/>
                  </a:lnTo>
                  <a:lnTo>
                    <a:pt x="8255" y="356743"/>
                  </a:lnTo>
                  <a:lnTo>
                    <a:pt x="8255" y="361581"/>
                  </a:lnTo>
                  <a:lnTo>
                    <a:pt x="6489" y="365213"/>
                  </a:lnTo>
                  <a:lnTo>
                    <a:pt x="1587" y="370078"/>
                  </a:lnTo>
                  <a:lnTo>
                    <a:pt x="1587" y="377990"/>
                  </a:lnTo>
                  <a:lnTo>
                    <a:pt x="0" y="389890"/>
                  </a:lnTo>
                  <a:lnTo>
                    <a:pt x="17589" y="432562"/>
                  </a:lnTo>
                  <a:lnTo>
                    <a:pt x="61607" y="458216"/>
                  </a:lnTo>
                  <a:lnTo>
                    <a:pt x="100787" y="461645"/>
                  </a:lnTo>
                  <a:lnTo>
                    <a:pt x="102323" y="461645"/>
                  </a:lnTo>
                  <a:lnTo>
                    <a:pt x="140271" y="456565"/>
                  </a:lnTo>
                  <a:lnTo>
                    <a:pt x="181698" y="440690"/>
                  </a:lnTo>
                  <a:lnTo>
                    <a:pt x="202539" y="427355"/>
                  </a:lnTo>
                  <a:lnTo>
                    <a:pt x="203034" y="426974"/>
                  </a:lnTo>
                  <a:lnTo>
                    <a:pt x="203949" y="426085"/>
                  </a:lnTo>
                  <a:lnTo>
                    <a:pt x="206438" y="423672"/>
                  </a:lnTo>
                  <a:lnTo>
                    <a:pt x="206959" y="423164"/>
                  </a:lnTo>
                  <a:lnTo>
                    <a:pt x="211404" y="418846"/>
                  </a:lnTo>
                  <a:lnTo>
                    <a:pt x="212331" y="417957"/>
                  </a:lnTo>
                  <a:lnTo>
                    <a:pt x="216128" y="414274"/>
                  </a:lnTo>
                  <a:lnTo>
                    <a:pt x="218186" y="411607"/>
                  </a:lnTo>
                  <a:lnTo>
                    <a:pt x="219062" y="410464"/>
                  </a:lnTo>
                  <a:lnTo>
                    <a:pt x="219265" y="410210"/>
                  </a:lnTo>
                  <a:lnTo>
                    <a:pt x="223012" y="403186"/>
                  </a:lnTo>
                  <a:lnTo>
                    <a:pt x="228701" y="397510"/>
                  </a:lnTo>
                  <a:lnTo>
                    <a:pt x="228701" y="389572"/>
                  </a:lnTo>
                  <a:lnTo>
                    <a:pt x="229171" y="386334"/>
                  </a:lnTo>
                  <a:lnTo>
                    <a:pt x="230009" y="380619"/>
                  </a:lnTo>
                  <a:lnTo>
                    <a:pt x="230886" y="374650"/>
                  </a:lnTo>
                  <a:lnTo>
                    <a:pt x="230886" y="374396"/>
                  </a:lnTo>
                  <a:lnTo>
                    <a:pt x="223735" y="374396"/>
                  </a:lnTo>
                  <a:lnTo>
                    <a:pt x="221576" y="372237"/>
                  </a:lnTo>
                  <a:lnTo>
                    <a:pt x="230936" y="372237"/>
                  </a:lnTo>
                  <a:close/>
                </a:path>
                <a:path w="358775" h="461644">
                  <a:moveTo>
                    <a:pt x="304114" y="405536"/>
                  </a:moveTo>
                  <a:lnTo>
                    <a:pt x="303923" y="405866"/>
                  </a:lnTo>
                  <a:lnTo>
                    <a:pt x="304076" y="405688"/>
                  </a:lnTo>
                  <a:lnTo>
                    <a:pt x="304114" y="405536"/>
                  </a:lnTo>
                  <a:close/>
                </a:path>
                <a:path w="358775" h="461644">
                  <a:moveTo>
                    <a:pt x="358152" y="7493"/>
                  </a:moveTo>
                  <a:lnTo>
                    <a:pt x="350774" y="0"/>
                  </a:lnTo>
                  <a:lnTo>
                    <a:pt x="332549" y="0"/>
                  </a:lnTo>
                  <a:lnTo>
                    <a:pt x="325158" y="7493"/>
                  </a:lnTo>
                  <a:lnTo>
                    <a:pt x="325158" y="14122"/>
                  </a:lnTo>
                  <a:lnTo>
                    <a:pt x="318300" y="36703"/>
                  </a:lnTo>
                  <a:lnTo>
                    <a:pt x="315391" y="39624"/>
                  </a:lnTo>
                  <a:lnTo>
                    <a:pt x="315391" y="46393"/>
                  </a:lnTo>
                  <a:lnTo>
                    <a:pt x="309397" y="66979"/>
                  </a:lnTo>
                  <a:lnTo>
                    <a:pt x="306539" y="69850"/>
                  </a:lnTo>
                  <a:lnTo>
                    <a:pt x="306539" y="77127"/>
                  </a:lnTo>
                  <a:lnTo>
                    <a:pt x="299694" y="103479"/>
                  </a:lnTo>
                  <a:lnTo>
                    <a:pt x="297129" y="106045"/>
                  </a:lnTo>
                  <a:lnTo>
                    <a:pt x="297129" y="113792"/>
                  </a:lnTo>
                  <a:lnTo>
                    <a:pt x="290944" y="143052"/>
                  </a:lnTo>
                  <a:lnTo>
                    <a:pt x="288836" y="145161"/>
                  </a:lnTo>
                  <a:lnTo>
                    <a:pt x="288836" y="153314"/>
                  </a:lnTo>
                  <a:lnTo>
                    <a:pt x="282321" y="192278"/>
                  </a:lnTo>
                  <a:lnTo>
                    <a:pt x="276745" y="232410"/>
                  </a:lnTo>
                  <a:lnTo>
                    <a:pt x="272211" y="271907"/>
                  </a:lnTo>
                  <a:lnTo>
                    <a:pt x="268681" y="308952"/>
                  </a:lnTo>
                  <a:lnTo>
                    <a:pt x="265315" y="341757"/>
                  </a:lnTo>
                  <a:lnTo>
                    <a:pt x="265252" y="342519"/>
                  </a:lnTo>
                  <a:lnTo>
                    <a:pt x="263588" y="372237"/>
                  </a:lnTo>
                  <a:lnTo>
                    <a:pt x="263588" y="374777"/>
                  </a:lnTo>
                  <a:lnTo>
                    <a:pt x="269468" y="416433"/>
                  </a:lnTo>
                  <a:lnTo>
                    <a:pt x="307251" y="442976"/>
                  </a:lnTo>
                  <a:lnTo>
                    <a:pt x="314159" y="439928"/>
                  </a:lnTo>
                  <a:lnTo>
                    <a:pt x="337896" y="413004"/>
                  </a:lnTo>
                  <a:lnTo>
                    <a:pt x="338531" y="411607"/>
                  </a:lnTo>
                  <a:lnTo>
                    <a:pt x="338670" y="411264"/>
                  </a:lnTo>
                  <a:lnTo>
                    <a:pt x="340791" y="403987"/>
                  </a:lnTo>
                  <a:lnTo>
                    <a:pt x="341947" y="400050"/>
                  </a:lnTo>
                  <a:lnTo>
                    <a:pt x="345160" y="383032"/>
                  </a:lnTo>
                  <a:lnTo>
                    <a:pt x="346544" y="367919"/>
                  </a:lnTo>
                  <a:lnTo>
                    <a:pt x="346506" y="365379"/>
                  </a:lnTo>
                  <a:lnTo>
                    <a:pt x="346240" y="363220"/>
                  </a:lnTo>
                  <a:lnTo>
                    <a:pt x="344436" y="347853"/>
                  </a:lnTo>
                  <a:lnTo>
                    <a:pt x="327583" y="346710"/>
                  </a:lnTo>
                  <a:lnTo>
                    <a:pt x="323075" y="363728"/>
                  </a:lnTo>
                  <a:lnTo>
                    <a:pt x="316674" y="383908"/>
                  </a:lnTo>
                  <a:lnTo>
                    <a:pt x="309753" y="398589"/>
                  </a:lnTo>
                  <a:lnTo>
                    <a:pt x="304279" y="405434"/>
                  </a:lnTo>
                  <a:lnTo>
                    <a:pt x="304215" y="405688"/>
                  </a:lnTo>
                  <a:lnTo>
                    <a:pt x="304025" y="406298"/>
                  </a:lnTo>
                  <a:lnTo>
                    <a:pt x="304152" y="406196"/>
                  </a:lnTo>
                  <a:lnTo>
                    <a:pt x="304076" y="406501"/>
                  </a:lnTo>
                  <a:lnTo>
                    <a:pt x="304025" y="406298"/>
                  </a:lnTo>
                  <a:lnTo>
                    <a:pt x="303923" y="405866"/>
                  </a:lnTo>
                  <a:lnTo>
                    <a:pt x="303885" y="405688"/>
                  </a:lnTo>
                  <a:lnTo>
                    <a:pt x="304038" y="405587"/>
                  </a:lnTo>
                  <a:lnTo>
                    <a:pt x="304050" y="405434"/>
                  </a:lnTo>
                  <a:lnTo>
                    <a:pt x="303682" y="404876"/>
                  </a:lnTo>
                  <a:lnTo>
                    <a:pt x="303669" y="406196"/>
                  </a:lnTo>
                  <a:lnTo>
                    <a:pt x="303542" y="405904"/>
                  </a:lnTo>
                  <a:lnTo>
                    <a:pt x="303339" y="405447"/>
                  </a:lnTo>
                  <a:lnTo>
                    <a:pt x="303542" y="405904"/>
                  </a:lnTo>
                  <a:lnTo>
                    <a:pt x="303669" y="406196"/>
                  </a:lnTo>
                  <a:lnTo>
                    <a:pt x="303669" y="404825"/>
                  </a:lnTo>
                  <a:lnTo>
                    <a:pt x="303047" y="402209"/>
                  </a:lnTo>
                  <a:lnTo>
                    <a:pt x="301472" y="395732"/>
                  </a:lnTo>
                  <a:lnTo>
                    <a:pt x="301117" y="394271"/>
                  </a:lnTo>
                  <a:lnTo>
                    <a:pt x="301015" y="392811"/>
                  </a:lnTo>
                  <a:lnTo>
                    <a:pt x="299707" y="374523"/>
                  </a:lnTo>
                  <a:lnTo>
                    <a:pt x="299631" y="373329"/>
                  </a:lnTo>
                  <a:lnTo>
                    <a:pt x="299567" y="374523"/>
                  </a:lnTo>
                  <a:lnTo>
                    <a:pt x="299554" y="372237"/>
                  </a:lnTo>
                  <a:lnTo>
                    <a:pt x="299631" y="373329"/>
                  </a:lnTo>
                  <a:lnTo>
                    <a:pt x="299681" y="372237"/>
                  </a:lnTo>
                  <a:lnTo>
                    <a:pt x="301066" y="346710"/>
                  </a:lnTo>
                  <a:lnTo>
                    <a:pt x="301129" y="345440"/>
                  </a:lnTo>
                  <a:lnTo>
                    <a:pt x="301142" y="345236"/>
                  </a:lnTo>
                  <a:lnTo>
                    <a:pt x="301218" y="344551"/>
                  </a:lnTo>
                  <a:lnTo>
                    <a:pt x="304469" y="312420"/>
                  </a:lnTo>
                  <a:lnTo>
                    <a:pt x="304800" y="308864"/>
                  </a:lnTo>
                  <a:lnTo>
                    <a:pt x="307924" y="275717"/>
                  </a:lnTo>
                  <a:lnTo>
                    <a:pt x="312204" y="236855"/>
                  </a:lnTo>
                  <a:lnTo>
                    <a:pt x="312254" y="236461"/>
                  </a:lnTo>
                  <a:lnTo>
                    <a:pt x="317322" y="197993"/>
                  </a:lnTo>
                  <a:lnTo>
                    <a:pt x="322364" y="166027"/>
                  </a:lnTo>
                  <a:lnTo>
                    <a:pt x="323913" y="164465"/>
                  </a:lnTo>
                  <a:lnTo>
                    <a:pt x="323913" y="156464"/>
                  </a:lnTo>
                  <a:lnTo>
                    <a:pt x="329780" y="127063"/>
                  </a:lnTo>
                  <a:lnTo>
                    <a:pt x="331749" y="125095"/>
                  </a:lnTo>
                  <a:lnTo>
                    <a:pt x="331749" y="117551"/>
                  </a:lnTo>
                  <a:lnTo>
                    <a:pt x="338150" y="91008"/>
                  </a:lnTo>
                  <a:lnTo>
                    <a:pt x="340512" y="88646"/>
                  </a:lnTo>
                  <a:lnTo>
                    <a:pt x="340512" y="81407"/>
                  </a:lnTo>
                  <a:lnTo>
                    <a:pt x="346113" y="60617"/>
                  </a:lnTo>
                  <a:lnTo>
                    <a:pt x="348729" y="58039"/>
                  </a:lnTo>
                  <a:lnTo>
                    <a:pt x="348729" y="51130"/>
                  </a:lnTo>
                  <a:lnTo>
                    <a:pt x="355358" y="28448"/>
                  </a:lnTo>
                  <a:lnTo>
                    <a:pt x="358152" y="25654"/>
                  </a:lnTo>
                  <a:lnTo>
                    <a:pt x="358152" y="16510"/>
                  </a:lnTo>
                  <a:lnTo>
                    <a:pt x="358152" y="7493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126" y="2771775"/>
              <a:ext cx="75603" cy="10414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190371" y="2429509"/>
              <a:ext cx="1045210" cy="410209"/>
            </a:xfrm>
            <a:custGeom>
              <a:avLst/>
              <a:gdLst/>
              <a:ahLst/>
              <a:cxnLst/>
              <a:rect l="l" t="t" r="r" b="b"/>
              <a:pathLst>
                <a:path w="1045210" h="410210">
                  <a:moveTo>
                    <a:pt x="160401" y="136398"/>
                  </a:moveTo>
                  <a:lnTo>
                    <a:pt x="157480" y="133477"/>
                  </a:lnTo>
                  <a:lnTo>
                    <a:pt x="154051" y="133477"/>
                  </a:lnTo>
                  <a:lnTo>
                    <a:pt x="131064" y="133223"/>
                  </a:lnTo>
                  <a:lnTo>
                    <a:pt x="129286" y="133350"/>
                  </a:lnTo>
                  <a:lnTo>
                    <a:pt x="107061" y="136525"/>
                  </a:lnTo>
                  <a:lnTo>
                    <a:pt x="100457" y="136525"/>
                  </a:lnTo>
                  <a:lnTo>
                    <a:pt x="98107" y="138874"/>
                  </a:lnTo>
                  <a:lnTo>
                    <a:pt x="81534" y="144018"/>
                  </a:lnTo>
                  <a:lnTo>
                    <a:pt x="79883" y="144653"/>
                  </a:lnTo>
                  <a:lnTo>
                    <a:pt x="61150" y="153035"/>
                  </a:lnTo>
                  <a:lnTo>
                    <a:pt x="56210" y="153035"/>
                  </a:lnTo>
                  <a:lnTo>
                    <a:pt x="50711" y="158445"/>
                  </a:lnTo>
                  <a:lnTo>
                    <a:pt x="40335" y="164338"/>
                  </a:lnTo>
                  <a:lnTo>
                    <a:pt x="36068" y="164338"/>
                  </a:lnTo>
                  <a:lnTo>
                    <a:pt x="29502" y="170942"/>
                  </a:lnTo>
                  <a:lnTo>
                    <a:pt x="29502" y="171970"/>
                  </a:lnTo>
                  <a:lnTo>
                    <a:pt x="26073" y="174752"/>
                  </a:lnTo>
                  <a:lnTo>
                    <a:pt x="23088" y="174752"/>
                  </a:lnTo>
                  <a:lnTo>
                    <a:pt x="16522" y="181356"/>
                  </a:lnTo>
                  <a:lnTo>
                    <a:pt x="16522" y="184365"/>
                  </a:lnTo>
                  <a:lnTo>
                    <a:pt x="16179" y="184785"/>
                  </a:lnTo>
                  <a:lnTo>
                    <a:pt x="15062" y="184785"/>
                  </a:lnTo>
                  <a:lnTo>
                    <a:pt x="8509" y="191389"/>
                  </a:lnTo>
                  <a:lnTo>
                    <a:pt x="8509" y="196011"/>
                  </a:lnTo>
                  <a:lnTo>
                    <a:pt x="4584" y="203911"/>
                  </a:lnTo>
                  <a:lnTo>
                    <a:pt x="0" y="208534"/>
                  </a:lnTo>
                  <a:lnTo>
                    <a:pt x="0" y="224663"/>
                  </a:lnTo>
                  <a:lnTo>
                    <a:pt x="6553" y="231267"/>
                  </a:lnTo>
                  <a:lnTo>
                    <a:pt x="22720" y="231267"/>
                  </a:lnTo>
                  <a:lnTo>
                    <a:pt x="29260" y="224663"/>
                  </a:lnTo>
                  <a:lnTo>
                    <a:pt x="29260" y="220078"/>
                  </a:lnTo>
                  <a:lnTo>
                    <a:pt x="33159" y="212229"/>
                  </a:lnTo>
                  <a:lnTo>
                    <a:pt x="37807" y="207645"/>
                  </a:lnTo>
                  <a:lnTo>
                    <a:pt x="37807" y="204660"/>
                  </a:lnTo>
                  <a:lnTo>
                    <a:pt x="38265" y="204089"/>
                  </a:lnTo>
                  <a:lnTo>
                    <a:pt x="39281" y="204089"/>
                  </a:lnTo>
                  <a:lnTo>
                    <a:pt x="45847" y="197612"/>
                  </a:lnTo>
                  <a:lnTo>
                    <a:pt x="45847" y="196532"/>
                  </a:lnTo>
                  <a:lnTo>
                    <a:pt x="49403" y="193675"/>
                  </a:lnTo>
                  <a:lnTo>
                    <a:pt x="52273" y="193675"/>
                  </a:lnTo>
                  <a:lnTo>
                    <a:pt x="57683" y="188239"/>
                  </a:lnTo>
                  <a:lnTo>
                    <a:pt x="68122" y="182372"/>
                  </a:lnTo>
                  <a:lnTo>
                    <a:pt x="72415" y="182372"/>
                  </a:lnTo>
                  <a:lnTo>
                    <a:pt x="76606" y="178168"/>
                  </a:lnTo>
                  <a:lnTo>
                    <a:pt x="91948" y="171196"/>
                  </a:lnTo>
                  <a:lnTo>
                    <a:pt x="90932" y="171704"/>
                  </a:lnTo>
                  <a:lnTo>
                    <a:pt x="92290" y="171196"/>
                  </a:lnTo>
                  <a:lnTo>
                    <a:pt x="110540" y="164338"/>
                  </a:lnTo>
                  <a:lnTo>
                    <a:pt x="115824" y="164338"/>
                  </a:lnTo>
                  <a:lnTo>
                    <a:pt x="118999" y="161163"/>
                  </a:lnTo>
                  <a:lnTo>
                    <a:pt x="134874" y="155194"/>
                  </a:lnTo>
                  <a:lnTo>
                    <a:pt x="135382" y="154940"/>
                  </a:lnTo>
                  <a:lnTo>
                    <a:pt x="155282" y="146304"/>
                  </a:lnTo>
                  <a:lnTo>
                    <a:pt x="157480" y="146304"/>
                  </a:lnTo>
                  <a:lnTo>
                    <a:pt x="160401" y="143510"/>
                  </a:lnTo>
                  <a:lnTo>
                    <a:pt x="160401" y="139954"/>
                  </a:lnTo>
                  <a:lnTo>
                    <a:pt x="160401" y="136398"/>
                  </a:lnTo>
                  <a:close/>
                </a:path>
                <a:path w="1045210" h="410210">
                  <a:moveTo>
                    <a:pt x="222542" y="239026"/>
                  </a:moveTo>
                  <a:lnTo>
                    <a:pt x="222529" y="238887"/>
                  </a:lnTo>
                  <a:lnTo>
                    <a:pt x="221907" y="239534"/>
                  </a:lnTo>
                  <a:lnTo>
                    <a:pt x="222542" y="239026"/>
                  </a:lnTo>
                  <a:close/>
                </a:path>
                <a:path w="1045210" h="410210">
                  <a:moveTo>
                    <a:pt x="465836" y="241046"/>
                  </a:moveTo>
                  <a:lnTo>
                    <a:pt x="458089" y="233299"/>
                  </a:lnTo>
                  <a:lnTo>
                    <a:pt x="439039" y="233299"/>
                  </a:lnTo>
                  <a:lnTo>
                    <a:pt x="431165" y="241046"/>
                  </a:lnTo>
                  <a:lnTo>
                    <a:pt x="431165" y="249097"/>
                  </a:lnTo>
                  <a:lnTo>
                    <a:pt x="431165" y="252488"/>
                  </a:lnTo>
                  <a:lnTo>
                    <a:pt x="431165" y="255016"/>
                  </a:lnTo>
                  <a:lnTo>
                    <a:pt x="429641" y="255016"/>
                  </a:lnTo>
                  <a:lnTo>
                    <a:pt x="429323" y="255016"/>
                  </a:lnTo>
                  <a:lnTo>
                    <a:pt x="429895" y="252488"/>
                  </a:lnTo>
                  <a:lnTo>
                    <a:pt x="430453" y="252488"/>
                  </a:lnTo>
                  <a:lnTo>
                    <a:pt x="431165" y="252488"/>
                  </a:lnTo>
                  <a:lnTo>
                    <a:pt x="431165" y="249097"/>
                  </a:lnTo>
                  <a:lnTo>
                    <a:pt x="430911" y="249936"/>
                  </a:lnTo>
                  <a:lnTo>
                    <a:pt x="425323" y="260108"/>
                  </a:lnTo>
                  <a:lnTo>
                    <a:pt x="425831" y="258838"/>
                  </a:lnTo>
                  <a:lnTo>
                    <a:pt x="417576" y="271538"/>
                  </a:lnTo>
                  <a:lnTo>
                    <a:pt x="418084" y="270256"/>
                  </a:lnTo>
                  <a:lnTo>
                    <a:pt x="407543" y="285508"/>
                  </a:lnTo>
                  <a:lnTo>
                    <a:pt x="408178" y="284238"/>
                  </a:lnTo>
                  <a:lnTo>
                    <a:pt x="396494" y="298208"/>
                  </a:lnTo>
                  <a:lnTo>
                    <a:pt x="397383" y="296938"/>
                  </a:lnTo>
                  <a:lnTo>
                    <a:pt x="384556" y="309638"/>
                  </a:lnTo>
                  <a:lnTo>
                    <a:pt x="386334" y="308356"/>
                  </a:lnTo>
                  <a:lnTo>
                    <a:pt x="375856" y="315988"/>
                  </a:lnTo>
                  <a:lnTo>
                    <a:pt x="375183" y="318516"/>
                  </a:lnTo>
                  <a:lnTo>
                    <a:pt x="375843" y="315988"/>
                  </a:lnTo>
                  <a:lnTo>
                    <a:pt x="377532" y="309638"/>
                  </a:lnTo>
                  <a:lnTo>
                    <a:pt x="379222" y="303288"/>
                  </a:lnTo>
                  <a:lnTo>
                    <a:pt x="379349" y="303288"/>
                  </a:lnTo>
                  <a:lnTo>
                    <a:pt x="382778" y="288036"/>
                  </a:lnTo>
                  <a:lnTo>
                    <a:pt x="382905" y="288036"/>
                  </a:lnTo>
                  <a:lnTo>
                    <a:pt x="384594" y="279527"/>
                  </a:lnTo>
                  <a:lnTo>
                    <a:pt x="386588" y="277495"/>
                  </a:lnTo>
                  <a:lnTo>
                    <a:pt x="386588" y="268224"/>
                  </a:lnTo>
                  <a:lnTo>
                    <a:pt x="386588" y="258826"/>
                  </a:lnTo>
                  <a:lnTo>
                    <a:pt x="379095" y="251333"/>
                  </a:lnTo>
                  <a:lnTo>
                    <a:pt x="370078" y="251333"/>
                  </a:lnTo>
                  <a:lnTo>
                    <a:pt x="370078" y="319786"/>
                  </a:lnTo>
                  <a:lnTo>
                    <a:pt x="369570" y="322338"/>
                  </a:lnTo>
                  <a:lnTo>
                    <a:pt x="368554" y="327406"/>
                  </a:lnTo>
                  <a:lnTo>
                    <a:pt x="368554" y="329184"/>
                  </a:lnTo>
                  <a:lnTo>
                    <a:pt x="368427" y="327990"/>
                  </a:lnTo>
                  <a:lnTo>
                    <a:pt x="368376" y="328244"/>
                  </a:lnTo>
                  <a:lnTo>
                    <a:pt x="368427" y="327406"/>
                  </a:lnTo>
                  <a:lnTo>
                    <a:pt x="368427" y="327990"/>
                  </a:lnTo>
                  <a:lnTo>
                    <a:pt x="368554" y="327406"/>
                  </a:lnTo>
                  <a:lnTo>
                    <a:pt x="370078" y="319786"/>
                  </a:lnTo>
                  <a:lnTo>
                    <a:pt x="370078" y="251333"/>
                  </a:lnTo>
                  <a:lnTo>
                    <a:pt x="360426" y="251333"/>
                  </a:lnTo>
                  <a:lnTo>
                    <a:pt x="352806" y="258826"/>
                  </a:lnTo>
                  <a:lnTo>
                    <a:pt x="352806" y="265188"/>
                  </a:lnTo>
                  <a:lnTo>
                    <a:pt x="352806" y="266458"/>
                  </a:lnTo>
                  <a:lnTo>
                    <a:pt x="352298" y="267716"/>
                  </a:lnTo>
                  <a:lnTo>
                    <a:pt x="352806" y="265188"/>
                  </a:lnTo>
                  <a:lnTo>
                    <a:pt x="350266" y="274066"/>
                  </a:lnTo>
                  <a:lnTo>
                    <a:pt x="350393" y="272808"/>
                  </a:lnTo>
                  <a:lnTo>
                    <a:pt x="346456" y="284238"/>
                  </a:lnTo>
                  <a:lnTo>
                    <a:pt x="346710" y="282956"/>
                  </a:lnTo>
                  <a:lnTo>
                    <a:pt x="341503" y="296938"/>
                  </a:lnTo>
                  <a:lnTo>
                    <a:pt x="341249" y="298208"/>
                  </a:lnTo>
                  <a:lnTo>
                    <a:pt x="336804" y="310908"/>
                  </a:lnTo>
                  <a:lnTo>
                    <a:pt x="336169" y="313436"/>
                  </a:lnTo>
                  <a:lnTo>
                    <a:pt x="334137" y="323608"/>
                  </a:lnTo>
                  <a:lnTo>
                    <a:pt x="333946" y="326275"/>
                  </a:lnTo>
                  <a:lnTo>
                    <a:pt x="333895" y="327990"/>
                  </a:lnTo>
                  <a:lnTo>
                    <a:pt x="334086" y="333806"/>
                  </a:lnTo>
                  <a:lnTo>
                    <a:pt x="334137" y="335038"/>
                  </a:lnTo>
                  <a:lnTo>
                    <a:pt x="334086" y="333806"/>
                  </a:lnTo>
                  <a:lnTo>
                    <a:pt x="329819" y="343916"/>
                  </a:lnTo>
                  <a:lnTo>
                    <a:pt x="330581" y="342658"/>
                  </a:lnTo>
                  <a:lnTo>
                    <a:pt x="322961" y="356616"/>
                  </a:lnTo>
                  <a:lnTo>
                    <a:pt x="323469" y="355358"/>
                  </a:lnTo>
                  <a:lnTo>
                    <a:pt x="315595" y="368058"/>
                  </a:lnTo>
                  <a:lnTo>
                    <a:pt x="317119" y="365506"/>
                  </a:lnTo>
                  <a:lnTo>
                    <a:pt x="309232" y="374777"/>
                  </a:lnTo>
                  <a:lnTo>
                    <a:pt x="303403" y="374777"/>
                  </a:lnTo>
                  <a:lnTo>
                    <a:pt x="301891" y="376262"/>
                  </a:lnTo>
                  <a:lnTo>
                    <a:pt x="300050" y="375970"/>
                  </a:lnTo>
                  <a:lnTo>
                    <a:pt x="299288" y="375704"/>
                  </a:lnTo>
                  <a:lnTo>
                    <a:pt x="299288" y="376021"/>
                  </a:lnTo>
                  <a:lnTo>
                    <a:pt x="298069" y="375666"/>
                  </a:lnTo>
                  <a:lnTo>
                    <a:pt x="299262" y="375996"/>
                  </a:lnTo>
                  <a:lnTo>
                    <a:pt x="299059" y="375818"/>
                  </a:lnTo>
                  <a:lnTo>
                    <a:pt x="299237" y="375970"/>
                  </a:lnTo>
                  <a:lnTo>
                    <a:pt x="299288" y="375704"/>
                  </a:lnTo>
                  <a:lnTo>
                    <a:pt x="298665" y="375475"/>
                  </a:lnTo>
                  <a:lnTo>
                    <a:pt x="296151" y="373291"/>
                  </a:lnTo>
                  <a:lnTo>
                    <a:pt x="295313" y="371856"/>
                  </a:lnTo>
                  <a:lnTo>
                    <a:pt x="292315" y="366788"/>
                  </a:lnTo>
                  <a:lnTo>
                    <a:pt x="290830" y="364236"/>
                  </a:lnTo>
                  <a:lnTo>
                    <a:pt x="291846" y="366788"/>
                  </a:lnTo>
                  <a:lnTo>
                    <a:pt x="286245" y="355358"/>
                  </a:lnTo>
                  <a:lnTo>
                    <a:pt x="285737" y="354342"/>
                  </a:lnTo>
                  <a:lnTo>
                    <a:pt x="285648" y="354088"/>
                  </a:lnTo>
                  <a:lnTo>
                    <a:pt x="285572" y="353885"/>
                  </a:lnTo>
                  <a:lnTo>
                    <a:pt x="280377" y="340106"/>
                  </a:lnTo>
                  <a:lnTo>
                    <a:pt x="279984" y="339090"/>
                  </a:lnTo>
                  <a:lnTo>
                    <a:pt x="279933" y="338937"/>
                  </a:lnTo>
                  <a:lnTo>
                    <a:pt x="274688" y="321056"/>
                  </a:lnTo>
                  <a:lnTo>
                    <a:pt x="274320" y="319786"/>
                  </a:lnTo>
                  <a:lnTo>
                    <a:pt x="274574" y="321056"/>
                  </a:lnTo>
                  <a:lnTo>
                    <a:pt x="269671" y="300736"/>
                  </a:lnTo>
                  <a:lnTo>
                    <a:pt x="269367" y="299466"/>
                  </a:lnTo>
                  <a:lnTo>
                    <a:pt x="269494" y="300736"/>
                  </a:lnTo>
                  <a:lnTo>
                    <a:pt x="265303" y="280416"/>
                  </a:lnTo>
                  <a:lnTo>
                    <a:pt x="265049" y="279158"/>
                  </a:lnTo>
                  <a:lnTo>
                    <a:pt x="265176" y="280416"/>
                  </a:lnTo>
                  <a:lnTo>
                    <a:pt x="261366" y="260108"/>
                  </a:lnTo>
                  <a:lnTo>
                    <a:pt x="261493" y="260108"/>
                  </a:lnTo>
                  <a:lnTo>
                    <a:pt x="258445" y="241058"/>
                  </a:lnTo>
                  <a:lnTo>
                    <a:pt x="256806" y="232156"/>
                  </a:lnTo>
                  <a:lnTo>
                    <a:pt x="256108" y="228358"/>
                  </a:lnTo>
                  <a:lnTo>
                    <a:pt x="237236" y="228358"/>
                  </a:lnTo>
                  <a:lnTo>
                    <a:pt x="237096" y="228358"/>
                  </a:lnTo>
                  <a:lnTo>
                    <a:pt x="237058" y="228231"/>
                  </a:lnTo>
                  <a:lnTo>
                    <a:pt x="237286" y="228231"/>
                  </a:lnTo>
                  <a:lnTo>
                    <a:pt x="256108" y="228307"/>
                  </a:lnTo>
                  <a:lnTo>
                    <a:pt x="255651" y="225806"/>
                  </a:lnTo>
                  <a:lnTo>
                    <a:pt x="255524" y="225806"/>
                  </a:lnTo>
                  <a:lnTo>
                    <a:pt x="253593" y="215658"/>
                  </a:lnTo>
                  <a:lnTo>
                    <a:pt x="253365" y="214388"/>
                  </a:lnTo>
                  <a:lnTo>
                    <a:pt x="253238" y="214388"/>
                  </a:lnTo>
                  <a:lnTo>
                    <a:pt x="252349" y="210439"/>
                  </a:lnTo>
                  <a:lnTo>
                    <a:pt x="252349" y="201676"/>
                  </a:lnTo>
                  <a:lnTo>
                    <a:pt x="244729" y="194056"/>
                  </a:lnTo>
                  <a:lnTo>
                    <a:pt x="226060" y="194056"/>
                  </a:lnTo>
                  <a:lnTo>
                    <a:pt x="225806" y="194310"/>
                  </a:lnTo>
                  <a:lnTo>
                    <a:pt x="224663" y="194310"/>
                  </a:lnTo>
                  <a:lnTo>
                    <a:pt x="217170" y="201803"/>
                  </a:lnTo>
                  <a:lnTo>
                    <a:pt x="217170" y="202615"/>
                  </a:lnTo>
                  <a:lnTo>
                    <a:pt x="211455" y="206756"/>
                  </a:lnTo>
                  <a:lnTo>
                    <a:pt x="171704" y="249936"/>
                  </a:lnTo>
                  <a:lnTo>
                    <a:pt x="171069" y="251206"/>
                  </a:lnTo>
                  <a:lnTo>
                    <a:pt x="157480" y="271538"/>
                  </a:lnTo>
                  <a:lnTo>
                    <a:pt x="145034" y="293116"/>
                  </a:lnTo>
                  <a:lnTo>
                    <a:pt x="139141" y="303834"/>
                  </a:lnTo>
                  <a:lnTo>
                    <a:pt x="133223" y="309753"/>
                  </a:lnTo>
                  <a:lnTo>
                    <a:pt x="133223" y="314972"/>
                  </a:lnTo>
                  <a:lnTo>
                    <a:pt x="128016" y="325374"/>
                  </a:lnTo>
                  <a:lnTo>
                    <a:pt x="122682" y="330708"/>
                  </a:lnTo>
                  <a:lnTo>
                    <a:pt x="122682" y="337477"/>
                  </a:lnTo>
                  <a:lnTo>
                    <a:pt x="121843" y="340690"/>
                  </a:lnTo>
                  <a:lnTo>
                    <a:pt x="119380" y="343154"/>
                  </a:lnTo>
                  <a:lnTo>
                    <a:pt x="119380" y="358775"/>
                  </a:lnTo>
                  <a:lnTo>
                    <a:pt x="120053" y="359448"/>
                  </a:lnTo>
                  <a:lnTo>
                    <a:pt x="120142" y="360438"/>
                  </a:lnTo>
                  <a:lnTo>
                    <a:pt x="120142" y="367284"/>
                  </a:lnTo>
                  <a:lnTo>
                    <a:pt x="122758" y="369912"/>
                  </a:lnTo>
                  <a:lnTo>
                    <a:pt x="131826" y="391363"/>
                  </a:lnTo>
                  <a:lnTo>
                    <a:pt x="131826" y="396113"/>
                  </a:lnTo>
                  <a:lnTo>
                    <a:pt x="137795" y="401955"/>
                  </a:lnTo>
                  <a:lnTo>
                    <a:pt x="152400" y="401955"/>
                  </a:lnTo>
                  <a:lnTo>
                    <a:pt x="158242" y="396113"/>
                  </a:lnTo>
                  <a:lnTo>
                    <a:pt x="158242" y="388874"/>
                  </a:lnTo>
                  <a:lnTo>
                    <a:pt x="158242" y="381508"/>
                  </a:lnTo>
                  <a:lnTo>
                    <a:pt x="154876" y="378155"/>
                  </a:lnTo>
                  <a:lnTo>
                    <a:pt x="147942" y="359156"/>
                  </a:lnTo>
                  <a:lnTo>
                    <a:pt x="147574" y="358152"/>
                  </a:lnTo>
                  <a:lnTo>
                    <a:pt x="147574" y="353682"/>
                  </a:lnTo>
                  <a:lnTo>
                    <a:pt x="148640" y="350266"/>
                  </a:lnTo>
                  <a:lnTo>
                    <a:pt x="148996" y="349097"/>
                  </a:lnTo>
                  <a:lnTo>
                    <a:pt x="151511" y="346583"/>
                  </a:lnTo>
                  <a:lnTo>
                    <a:pt x="151511" y="342379"/>
                  </a:lnTo>
                  <a:lnTo>
                    <a:pt x="157695" y="331000"/>
                  </a:lnTo>
                  <a:lnTo>
                    <a:pt x="162687" y="326009"/>
                  </a:lnTo>
                  <a:lnTo>
                    <a:pt x="162687" y="321983"/>
                  </a:lnTo>
                  <a:lnTo>
                    <a:pt x="171069" y="308356"/>
                  </a:lnTo>
                  <a:lnTo>
                    <a:pt x="170942" y="308356"/>
                  </a:lnTo>
                  <a:lnTo>
                    <a:pt x="183515" y="288036"/>
                  </a:lnTo>
                  <a:lnTo>
                    <a:pt x="183134" y="288036"/>
                  </a:lnTo>
                  <a:lnTo>
                    <a:pt x="196977" y="267716"/>
                  </a:lnTo>
                  <a:lnTo>
                    <a:pt x="196342" y="268986"/>
                  </a:lnTo>
                  <a:lnTo>
                    <a:pt x="197358" y="267716"/>
                  </a:lnTo>
                  <a:lnTo>
                    <a:pt x="210693" y="251206"/>
                  </a:lnTo>
                  <a:lnTo>
                    <a:pt x="209677" y="252488"/>
                  </a:lnTo>
                  <a:lnTo>
                    <a:pt x="210870" y="251206"/>
                  </a:lnTo>
                  <a:lnTo>
                    <a:pt x="221678" y="239788"/>
                  </a:lnTo>
                  <a:lnTo>
                    <a:pt x="221907" y="239534"/>
                  </a:lnTo>
                  <a:lnTo>
                    <a:pt x="222504" y="238887"/>
                  </a:lnTo>
                  <a:lnTo>
                    <a:pt x="222465" y="238569"/>
                  </a:lnTo>
                  <a:lnTo>
                    <a:pt x="222516" y="238874"/>
                  </a:lnTo>
                  <a:lnTo>
                    <a:pt x="222542" y="239026"/>
                  </a:lnTo>
                  <a:lnTo>
                    <a:pt x="222732" y="238874"/>
                  </a:lnTo>
                  <a:lnTo>
                    <a:pt x="223164" y="238506"/>
                  </a:lnTo>
                  <a:lnTo>
                    <a:pt x="232537" y="230886"/>
                  </a:lnTo>
                  <a:lnTo>
                    <a:pt x="222732" y="238874"/>
                  </a:lnTo>
                  <a:lnTo>
                    <a:pt x="222656" y="239788"/>
                  </a:lnTo>
                  <a:lnTo>
                    <a:pt x="223774" y="247408"/>
                  </a:lnTo>
                  <a:lnTo>
                    <a:pt x="223647" y="247408"/>
                  </a:lnTo>
                  <a:lnTo>
                    <a:pt x="226568" y="265188"/>
                  </a:lnTo>
                  <a:lnTo>
                    <a:pt x="226568" y="266458"/>
                  </a:lnTo>
                  <a:lnTo>
                    <a:pt x="230251" y="286766"/>
                  </a:lnTo>
                  <a:lnTo>
                    <a:pt x="230378" y="286766"/>
                  </a:lnTo>
                  <a:lnTo>
                    <a:pt x="234823" y="308356"/>
                  </a:lnTo>
                  <a:lnTo>
                    <a:pt x="240411" y="329958"/>
                  </a:lnTo>
                  <a:lnTo>
                    <a:pt x="247015" y="351536"/>
                  </a:lnTo>
                  <a:lnTo>
                    <a:pt x="254000" y="369316"/>
                  </a:lnTo>
                  <a:lnTo>
                    <a:pt x="260477" y="382016"/>
                  </a:lnTo>
                  <a:lnTo>
                    <a:pt x="261747" y="384556"/>
                  </a:lnTo>
                  <a:lnTo>
                    <a:pt x="294640" y="409956"/>
                  </a:lnTo>
                  <a:lnTo>
                    <a:pt x="307975" y="409956"/>
                  </a:lnTo>
                  <a:lnTo>
                    <a:pt x="315976" y="408686"/>
                  </a:lnTo>
                  <a:lnTo>
                    <a:pt x="316534" y="408432"/>
                  </a:lnTo>
                  <a:lnTo>
                    <a:pt x="321945" y="408432"/>
                  </a:lnTo>
                  <a:lnTo>
                    <a:pt x="328320" y="402056"/>
                  </a:lnTo>
                  <a:lnTo>
                    <a:pt x="329946" y="401066"/>
                  </a:lnTo>
                  <a:lnTo>
                    <a:pt x="333756" y="398538"/>
                  </a:lnTo>
                  <a:lnTo>
                    <a:pt x="342392" y="388366"/>
                  </a:lnTo>
                  <a:lnTo>
                    <a:pt x="343916" y="385838"/>
                  </a:lnTo>
                  <a:lnTo>
                    <a:pt x="348640" y="378206"/>
                  </a:lnTo>
                  <a:lnTo>
                    <a:pt x="351790" y="373138"/>
                  </a:lnTo>
                  <a:lnTo>
                    <a:pt x="352425" y="373138"/>
                  </a:lnTo>
                  <a:lnTo>
                    <a:pt x="354952" y="368058"/>
                  </a:lnTo>
                  <a:lnTo>
                    <a:pt x="359968" y="358013"/>
                  </a:lnTo>
                  <a:lnTo>
                    <a:pt x="363220" y="358013"/>
                  </a:lnTo>
                  <a:lnTo>
                    <a:pt x="364439" y="356793"/>
                  </a:lnTo>
                  <a:lnTo>
                    <a:pt x="365379" y="356616"/>
                  </a:lnTo>
                  <a:lnTo>
                    <a:pt x="375793" y="352806"/>
                  </a:lnTo>
                  <a:lnTo>
                    <a:pt x="377825" y="351536"/>
                  </a:lnTo>
                  <a:lnTo>
                    <a:pt x="389128" y="346456"/>
                  </a:lnTo>
                  <a:lnTo>
                    <a:pt x="392049" y="343916"/>
                  </a:lnTo>
                  <a:lnTo>
                    <a:pt x="398970" y="338836"/>
                  </a:lnTo>
                  <a:lnTo>
                    <a:pt x="370840" y="338836"/>
                  </a:lnTo>
                  <a:lnTo>
                    <a:pt x="370840" y="338455"/>
                  </a:lnTo>
                  <a:lnTo>
                    <a:pt x="399503" y="338455"/>
                  </a:lnTo>
                  <a:lnTo>
                    <a:pt x="405892" y="333756"/>
                  </a:lnTo>
                  <a:lnTo>
                    <a:pt x="407543" y="332486"/>
                  </a:lnTo>
                  <a:lnTo>
                    <a:pt x="413512" y="326364"/>
                  </a:lnTo>
                  <a:lnTo>
                    <a:pt x="413512" y="328688"/>
                  </a:lnTo>
                  <a:lnTo>
                    <a:pt x="413512" y="337820"/>
                  </a:lnTo>
                  <a:lnTo>
                    <a:pt x="416052" y="340372"/>
                  </a:lnTo>
                  <a:lnTo>
                    <a:pt x="416052" y="344297"/>
                  </a:lnTo>
                  <a:lnTo>
                    <a:pt x="423164" y="351536"/>
                  </a:lnTo>
                  <a:lnTo>
                    <a:pt x="426669" y="351536"/>
                  </a:lnTo>
                  <a:lnTo>
                    <a:pt x="430364" y="352831"/>
                  </a:lnTo>
                  <a:lnTo>
                    <a:pt x="432308" y="354711"/>
                  </a:lnTo>
                  <a:lnTo>
                    <a:pt x="435775" y="354711"/>
                  </a:lnTo>
                  <a:lnTo>
                    <a:pt x="437642" y="355358"/>
                  </a:lnTo>
                  <a:lnTo>
                    <a:pt x="440817" y="355358"/>
                  </a:lnTo>
                  <a:lnTo>
                    <a:pt x="441147" y="354711"/>
                  </a:lnTo>
                  <a:lnTo>
                    <a:pt x="443992" y="354711"/>
                  </a:lnTo>
                  <a:lnTo>
                    <a:pt x="448691" y="350012"/>
                  </a:lnTo>
                  <a:lnTo>
                    <a:pt x="448691" y="344170"/>
                  </a:lnTo>
                  <a:lnTo>
                    <a:pt x="448691" y="338328"/>
                  </a:lnTo>
                  <a:lnTo>
                    <a:pt x="448043" y="337680"/>
                  </a:lnTo>
                  <a:lnTo>
                    <a:pt x="448043" y="329704"/>
                  </a:lnTo>
                  <a:lnTo>
                    <a:pt x="448208" y="328688"/>
                  </a:lnTo>
                  <a:lnTo>
                    <a:pt x="449237" y="322338"/>
                  </a:lnTo>
                  <a:lnTo>
                    <a:pt x="449453" y="321056"/>
                  </a:lnTo>
                  <a:lnTo>
                    <a:pt x="449072" y="322338"/>
                  </a:lnTo>
                  <a:lnTo>
                    <a:pt x="452374" y="309638"/>
                  </a:lnTo>
                  <a:lnTo>
                    <a:pt x="452247" y="309638"/>
                  </a:lnTo>
                  <a:lnTo>
                    <a:pt x="455803" y="298208"/>
                  </a:lnTo>
                  <a:lnTo>
                    <a:pt x="455930" y="298208"/>
                  </a:lnTo>
                  <a:lnTo>
                    <a:pt x="459600" y="284238"/>
                  </a:lnTo>
                  <a:lnTo>
                    <a:pt x="459740" y="282956"/>
                  </a:lnTo>
                  <a:lnTo>
                    <a:pt x="462775" y="270256"/>
                  </a:lnTo>
                  <a:lnTo>
                    <a:pt x="464566" y="261366"/>
                  </a:lnTo>
                  <a:lnTo>
                    <a:pt x="465836" y="260096"/>
                  </a:lnTo>
                  <a:lnTo>
                    <a:pt x="465836" y="251206"/>
                  </a:lnTo>
                  <a:lnTo>
                    <a:pt x="465836" y="250571"/>
                  </a:lnTo>
                  <a:lnTo>
                    <a:pt x="465836" y="241046"/>
                  </a:lnTo>
                  <a:close/>
                </a:path>
                <a:path w="1045210" h="410210">
                  <a:moveTo>
                    <a:pt x="687324" y="257429"/>
                  </a:moveTo>
                  <a:lnTo>
                    <a:pt x="687197" y="258711"/>
                  </a:lnTo>
                  <a:lnTo>
                    <a:pt x="687324" y="258711"/>
                  </a:lnTo>
                  <a:lnTo>
                    <a:pt x="687324" y="257429"/>
                  </a:lnTo>
                  <a:close/>
                </a:path>
                <a:path w="1045210" h="410210">
                  <a:moveTo>
                    <a:pt x="688505" y="243166"/>
                  </a:moveTo>
                  <a:lnTo>
                    <a:pt x="688467" y="243459"/>
                  </a:lnTo>
                  <a:lnTo>
                    <a:pt x="688505" y="243166"/>
                  </a:lnTo>
                  <a:close/>
                </a:path>
                <a:path w="1045210" h="410210">
                  <a:moveTo>
                    <a:pt x="855726" y="248539"/>
                  </a:moveTo>
                  <a:lnTo>
                    <a:pt x="855599" y="249809"/>
                  </a:lnTo>
                  <a:lnTo>
                    <a:pt x="855726" y="248539"/>
                  </a:lnTo>
                  <a:close/>
                </a:path>
                <a:path w="1045210" h="410210">
                  <a:moveTo>
                    <a:pt x="949198" y="215519"/>
                  </a:moveTo>
                  <a:lnTo>
                    <a:pt x="949058" y="216001"/>
                  </a:lnTo>
                  <a:lnTo>
                    <a:pt x="949032" y="216141"/>
                  </a:lnTo>
                  <a:lnTo>
                    <a:pt x="949096" y="216001"/>
                  </a:lnTo>
                  <a:lnTo>
                    <a:pt x="949198" y="215519"/>
                  </a:lnTo>
                  <a:close/>
                </a:path>
                <a:path w="1045210" h="410210">
                  <a:moveTo>
                    <a:pt x="1045083" y="19939"/>
                  </a:moveTo>
                  <a:lnTo>
                    <a:pt x="1044448" y="19850"/>
                  </a:lnTo>
                  <a:lnTo>
                    <a:pt x="1044448" y="17018"/>
                  </a:lnTo>
                  <a:lnTo>
                    <a:pt x="1044448" y="7620"/>
                  </a:lnTo>
                  <a:lnTo>
                    <a:pt x="1036828" y="0"/>
                  </a:lnTo>
                  <a:lnTo>
                    <a:pt x="1017905" y="0"/>
                  </a:lnTo>
                  <a:lnTo>
                    <a:pt x="1013587" y="4318"/>
                  </a:lnTo>
                  <a:lnTo>
                    <a:pt x="1013587" y="55511"/>
                  </a:lnTo>
                  <a:lnTo>
                    <a:pt x="1013587" y="80911"/>
                  </a:lnTo>
                  <a:lnTo>
                    <a:pt x="1013510" y="82169"/>
                  </a:lnTo>
                  <a:lnTo>
                    <a:pt x="1013523" y="54229"/>
                  </a:lnTo>
                  <a:lnTo>
                    <a:pt x="1013587" y="55511"/>
                  </a:lnTo>
                  <a:lnTo>
                    <a:pt x="1013587" y="4318"/>
                  </a:lnTo>
                  <a:lnTo>
                    <a:pt x="1012113" y="5791"/>
                  </a:lnTo>
                  <a:lnTo>
                    <a:pt x="1012113" y="108940"/>
                  </a:lnTo>
                  <a:lnTo>
                    <a:pt x="1012088" y="109486"/>
                  </a:lnTo>
                  <a:lnTo>
                    <a:pt x="1011999" y="110109"/>
                  </a:lnTo>
                  <a:lnTo>
                    <a:pt x="1012113" y="108940"/>
                  </a:lnTo>
                  <a:lnTo>
                    <a:pt x="1012113" y="5791"/>
                  </a:lnTo>
                  <a:lnTo>
                    <a:pt x="1010285" y="7620"/>
                  </a:lnTo>
                  <a:lnTo>
                    <a:pt x="1010285" y="17310"/>
                  </a:lnTo>
                  <a:lnTo>
                    <a:pt x="1009523" y="17411"/>
                  </a:lnTo>
                  <a:lnTo>
                    <a:pt x="1008253" y="28829"/>
                  </a:lnTo>
                  <a:lnTo>
                    <a:pt x="1008253" y="27559"/>
                  </a:lnTo>
                  <a:lnTo>
                    <a:pt x="1008126" y="28829"/>
                  </a:lnTo>
                  <a:lnTo>
                    <a:pt x="1006348" y="46609"/>
                  </a:lnTo>
                  <a:lnTo>
                    <a:pt x="1003808" y="70739"/>
                  </a:lnTo>
                  <a:lnTo>
                    <a:pt x="1000506" y="98679"/>
                  </a:lnTo>
                  <a:lnTo>
                    <a:pt x="995997" y="133845"/>
                  </a:lnTo>
                  <a:lnTo>
                    <a:pt x="994029" y="149479"/>
                  </a:lnTo>
                  <a:lnTo>
                    <a:pt x="991489" y="171069"/>
                  </a:lnTo>
                  <a:lnTo>
                    <a:pt x="990968" y="175869"/>
                  </a:lnTo>
                  <a:lnTo>
                    <a:pt x="988441" y="179959"/>
                  </a:lnTo>
                  <a:lnTo>
                    <a:pt x="989965" y="177419"/>
                  </a:lnTo>
                  <a:lnTo>
                    <a:pt x="987552" y="180403"/>
                  </a:lnTo>
                  <a:lnTo>
                    <a:pt x="987552" y="202819"/>
                  </a:lnTo>
                  <a:lnTo>
                    <a:pt x="986866" y="213575"/>
                  </a:lnTo>
                  <a:lnTo>
                    <a:pt x="986866" y="222389"/>
                  </a:lnTo>
                  <a:lnTo>
                    <a:pt x="986790" y="221869"/>
                  </a:lnTo>
                  <a:lnTo>
                    <a:pt x="986751" y="220738"/>
                  </a:lnTo>
                  <a:lnTo>
                    <a:pt x="986866" y="222389"/>
                  </a:lnTo>
                  <a:lnTo>
                    <a:pt x="986866" y="213575"/>
                  </a:lnTo>
                  <a:lnTo>
                    <a:pt x="986828" y="214172"/>
                  </a:lnTo>
                  <a:lnTo>
                    <a:pt x="986751" y="220484"/>
                  </a:lnTo>
                  <a:lnTo>
                    <a:pt x="986675" y="217525"/>
                  </a:lnTo>
                  <a:lnTo>
                    <a:pt x="986739" y="215519"/>
                  </a:lnTo>
                  <a:lnTo>
                    <a:pt x="987552" y="202819"/>
                  </a:lnTo>
                  <a:lnTo>
                    <a:pt x="987552" y="180403"/>
                  </a:lnTo>
                  <a:lnTo>
                    <a:pt x="979678" y="190119"/>
                  </a:lnTo>
                  <a:lnTo>
                    <a:pt x="981202" y="188861"/>
                  </a:lnTo>
                  <a:lnTo>
                    <a:pt x="970661" y="197739"/>
                  </a:lnTo>
                  <a:lnTo>
                    <a:pt x="970788" y="197739"/>
                  </a:lnTo>
                  <a:lnTo>
                    <a:pt x="962279" y="205359"/>
                  </a:lnTo>
                  <a:lnTo>
                    <a:pt x="954405" y="211709"/>
                  </a:lnTo>
                  <a:lnTo>
                    <a:pt x="955675" y="211709"/>
                  </a:lnTo>
                  <a:lnTo>
                    <a:pt x="949071" y="216115"/>
                  </a:lnTo>
                  <a:lnTo>
                    <a:pt x="949032" y="216331"/>
                  </a:lnTo>
                  <a:lnTo>
                    <a:pt x="950722" y="215519"/>
                  </a:lnTo>
                  <a:lnTo>
                    <a:pt x="949020" y="216408"/>
                  </a:lnTo>
                  <a:lnTo>
                    <a:pt x="948944" y="216789"/>
                  </a:lnTo>
                  <a:lnTo>
                    <a:pt x="948994" y="216420"/>
                  </a:lnTo>
                  <a:lnTo>
                    <a:pt x="948867" y="216408"/>
                  </a:lnTo>
                  <a:lnTo>
                    <a:pt x="949020" y="216154"/>
                  </a:lnTo>
                  <a:lnTo>
                    <a:pt x="949134" y="215519"/>
                  </a:lnTo>
                  <a:lnTo>
                    <a:pt x="949325" y="214261"/>
                  </a:lnTo>
                  <a:lnTo>
                    <a:pt x="949579" y="214261"/>
                  </a:lnTo>
                  <a:lnTo>
                    <a:pt x="949236" y="214172"/>
                  </a:lnTo>
                  <a:lnTo>
                    <a:pt x="950595" y="207137"/>
                  </a:lnTo>
                  <a:lnTo>
                    <a:pt x="949159" y="199999"/>
                  </a:lnTo>
                  <a:lnTo>
                    <a:pt x="945261" y="194183"/>
                  </a:lnTo>
                  <a:lnTo>
                    <a:pt x="939444" y="190284"/>
                  </a:lnTo>
                  <a:lnTo>
                    <a:pt x="932307" y="188849"/>
                  </a:lnTo>
                  <a:lnTo>
                    <a:pt x="925233" y="190284"/>
                  </a:lnTo>
                  <a:lnTo>
                    <a:pt x="919454" y="194183"/>
                  </a:lnTo>
                  <a:lnTo>
                    <a:pt x="916139" y="199136"/>
                  </a:lnTo>
                  <a:lnTo>
                    <a:pt x="912368" y="202819"/>
                  </a:lnTo>
                  <a:lnTo>
                    <a:pt x="903605" y="210439"/>
                  </a:lnTo>
                  <a:lnTo>
                    <a:pt x="903351" y="211709"/>
                  </a:lnTo>
                  <a:lnTo>
                    <a:pt x="892492" y="222465"/>
                  </a:lnTo>
                  <a:lnTo>
                    <a:pt x="883285" y="232029"/>
                  </a:lnTo>
                  <a:lnTo>
                    <a:pt x="875030" y="240919"/>
                  </a:lnTo>
                  <a:lnTo>
                    <a:pt x="875792" y="240919"/>
                  </a:lnTo>
                  <a:lnTo>
                    <a:pt x="867918" y="248539"/>
                  </a:lnTo>
                  <a:lnTo>
                    <a:pt x="869442" y="246011"/>
                  </a:lnTo>
                  <a:lnTo>
                    <a:pt x="861187" y="252361"/>
                  </a:lnTo>
                  <a:lnTo>
                    <a:pt x="864743" y="251079"/>
                  </a:lnTo>
                  <a:lnTo>
                    <a:pt x="856830" y="254088"/>
                  </a:lnTo>
                  <a:lnTo>
                    <a:pt x="855573" y="254330"/>
                  </a:lnTo>
                  <a:lnTo>
                    <a:pt x="855573" y="256159"/>
                  </a:lnTo>
                  <a:lnTo>
                    <a:pt x="855497" y="255270"/>
                  </a:lnTo>
                  <a:lnTo>
                    <a:pt x="855472" y="256159"/>
                  </a:lnTo>
                  <a:lnTo>
                    <a:pt x="855472" y="254889"/>
                  </a:lnTo>
                  <a:lnTo>
                    <a:pt x="855497" y="255270"/>
                  </a:lnTo>
                  <a:lnTo>
                    <a:pt x="855510" y="254673"/>
                  </a:lnTo>
                  <a:lnTo>
                    <a:pt x="855573" y="256159"/>
                  </a:lnTo>
                  <a:lnTo>
                    <a:pt x="855573" y="254330"/>
                  </a:lnTo>
                  <a:lnTo>
                    <a:pt x="855637" y="251079"/>
                  </a:lnTo>
                  <a:lnTo>
                    <a:pt x="855599" y="249809"/>
                  </a:lnTo>
                  <a:lnTo>
                    <a:pt x="856259" y="242189"/>
                  </a:lnTo>
                  <a:lnTo>
                    <a:pt x="856361" y="240919"/>
                  </a:lnTo>
                  <a:lnTo>
                    <a:pt x="856373" y="240677"/>
                  </a:lnTo>
                  <a:lnTo>
                    <a:pt x="856538" y="239661"/>
                  </a:lnTo>
                  <a:lnTo>
                    <a:pt x="858075" y="229489"/>
                  </a:lnTo>
                  <a:lnTo>
                    <a:pt x="858215" y="228561"/>
                  </a:lnTo>
                  <a:lnTo>
                    <a:pt x="858278" y="228219"/>
                  </a:lnTo>
                  <a:lnTo>
                    <a:pt x="861060" y="215519"/>
                  </a:lnTo>
                  <a:lnTo>
                    <a:pt x="860806" y="216789"/>
                  </a:lnTo>
                  <a:lnTo>
                    <a:pt x="861123" y="215519"/>
                  </a:lnTo>
                  <a:lnTo>
                    <a:pt x="864362" y="202819"/>
                  </a:lnTo>
                  <a:lnTo>
                    <a:pt x="866825" y="193929"/>
                  </a:lnTo>
                  <a:lnTo>
                    <a:pt x="867537" y="191389"/>
                  </a:lnTo>
                  <a:lnTo>
                    <a:pt x="868413" y="187871"/>
                  </a:lnTo>
                  <a:lnTo>
                    <a:pt x="869823" y="186436"/>
                  </a:lnTo>
                  <a:lnTo>
                    <a:pt x="869823" y="181864"/>
                  </a:lnTo>
                  <a:lnTo>
                    <a:pt x="869950" y="181229"/>
                  </a:lnTo>
                  <a:lnTo>
                    <a:pt x="869823" y="180594"/>
                  </a:lnTo>
                  <a:lnTo>
                    <a:pt x="869823" y="176911"/>
                  </a:lnTo>
                  <a:lnTo>
                    <a:pt x="869823" y="167259"/>
                  </a:lnTo>
                  <a:lnTo>
                    <a:pt x="862076" y="159512"/>
                  </a:lnTo>
                  <a:lnTo>
                    <a:pt x="842772" y="159512"/>
                  </a:lnTo>
                  <a:lnTo>
                    <a:pt x="835025" y="167259"/>
                  </a:lnTo>
                  <a:lnTo>
                    <a:pt x="835025" y="174155"/>
                  </a:lnTo>
                  <a:lnTo>
                    <a:pt x="832866" y="178689"/>
                  </a:lnTo>
                  <a:lnTo>
                    <a:pt x="832739" y="179959"/>
                  </a:lnTo>
                  <a:lnTo>
                    <a:pt x="828675" y="188861"/>
                  </a:lnTo>
                  <a:lnTo>
                    <a:pt x="828548" y="188861"/>
                  </a:lnTo>
                  <a:lnTo>
                    <a:pt x="823214" y="201561"/>
                  </a:lnTo>
                  <a:lnTo>
                    <a:pt x="823239" y="201739"/>
                  </a:lnTo>
                  <a:lnTo>
                    <a:pt x="819950" y="208343"/>
                  </a:lnTo>
                  <a:lnTo>
                    <a:pt x="819950" y="249809"/>
                  </a:lnTo>
                  <a:lnTo>
                    <a:pt x="819848" y="256159"/>
                  </a:lnTo>
                  <a:lnTo>
                    <a:pt x="819861" y="252361"/>
                  </a:lnTo>
                  <a:lnTo>
                    <a:pt x="819950" y="249809"/>
                  </a:lnTo>
                  <a:lnTo>
                    <a:pt x="819950" y="208343"/>
                  </a:lnTo>
                  <a:lnTo>
                    <a:pt x="816991" y="214261"/>
                  </a:lnTo>
                  <a:lnTo>
                    <a:pt x="817499" y="214261"/>
                  </a:lnTo>
                  <a:lnTo>
                    <a:pt x="810348" y="226580"/>
                  </a:lnTo>
                  <a:lnTo>
                    <a:pt x="804037" y="237109"/>
                  </a:lnTo>
                  <a:lnTo>
                    <a:pt x="796036" y="247269"/>
                  </a:lnTo>
                  <a:lnTo>
                    <a:pt x="797560" y="246011"/>
                  </a:lnTo>
                  <a:lnTo>
                    <a:pt x="789178" y="253619"/>
                  </a:lnTo>
                  <a:lnTo>
                    <a:pt x="791083" y="252361"/>
                  </a:lnTo>
                  <a:lnTo>
                    <a:pt x="785355" y="256692"/>
                  </a:lnTo>
                  <a:lnTo>
                    <a:pt x="783120" y="257606"/>
                  </a:lnTo>
                  <a:lnTo>
                    <a:pt x="783107" y="257429"/>
                  </a:lnTo>
                  <a:lnTo>
                    <a:pt x="783056" y="257162"/>
                  </a:lnTo>
                  <a:lnTo>
                    <a:pt x="783018" y="256159"/>
                  </a:lnTo>
                  <a:lnTo>
                    <a:pt x="782764" y="251079"/>
                  </a:lnTo>
                  <a:lnTo>
                    <a:pt x="782726" y="250558"/>
                  </a:lnTo>
                  <a:lnTo>
                    <a:pt x="782764" y="249809"/>
                  </a:lnTo>
                  <a:lnTo>
                    <a:pt x="783132" y="243459"/>
                  </a:lnTo>
                  <a:lnTo>
                    <a:pt x="783209" y="242189"/>
                  </a:lnTo>
                  <a:lnTo>
                    <a:pt x="782955" y="243459"/>
                  </a:lnTo>
                  <a:lnTo>
                    <a:pt x="788035" y="220611"/>
                  </a:lnTo>
                  <a:lnTo>
                    <a:pt x="787400" y="221869"/>
                  </a:lnTo>
                  <a:lnTo>
                    <a:pt x="792975" y="207911"/>
                  </a:lnTo>
                  <a:lnTo>
                    <a:pt x="792480" y="209169"/>
                  </a:lnTo>
                  <a:lnTo>
                    <a:pt x="793051" y="207911"/>
                  </a:lnTo>
                  <a:lnTo>
                    <a:pt x="798322" y="196469"/>
                  </a:lnTo>
                  <a:lnTo>
                    <a:pt x="797814" y="197104"/>
                  </a:lnTo>
                  <a:lnTo>
                    <a:pt x="798703" y="195275"/>
                  </a:lnTo>
                  <a:lnTo>
                    <a:pt x="797306" y="197739"/>
                  </a:lnTo>
                  <a:lnTo>
                    <a:pt x="798728" y="195211"/>
                  </a:lnTo>
                  <a:lnTo>
                    <a:pt x="799655" y="193586"/>
                  </a:lnTo>
                  <a:lnTo>
                    <a:pt x="805180" y="187960"/>
                  </a:lnTo>
                  <a:lnTo>
                    <a:pt x="805180" y="181229"/>
                  </a:lnTo>
                  <a:lnTo>
                    <a:pt x="805180" y="178689"/>
                  </a:lnTo>
                  <a:lnTo>
                    <a:pt x="805180" y="169291"/>
                  </a:lnTo>
                  <a:lnTo>
                    <a:pt x="797687" y="161798"/>
                  </a:lnTo>
                  <a:lnTo>
                    <a:pt x="779018" y="161798"/>
                  </a:lnTo>
                  <a:lnTo>
                    <a:pt x="771525" y="169291"/>
                  </a:lnTo>
                  <a:lnTo>
                    <a:pt x="771525" y="173380"/>
                  </a:lnTo>
                  <a:lnTo>
                    <a:pt x="771525" y="173609"/>
                  </a:lnTo>
                  <a:lnTo>
                    <a:pt x="771525" y="174396"/>
                  </a:lnTo>
                  <a:lnTo>
                    <a:pt x="770890" y="174879"/>
                  </a:lnTo>
                  <a:lnTo>
                    <a:pt x="771525" y="173609"/>
                  </a:lnTo>
                  <a:lnTo>
                    <a:pt x="771525" y="173380"/>
                  </a:lnTo>
                  <a:lnTo>
                    <a:pt x="767461" y="179959"/>
                  </a:lnTo>
                  <a:lnTo>
                    <a:pt x="767334" y="180213"/>
                  </a:lnTo>
                  <a:lnTo>
                    <a:pt x="767334" y="186309"/>
                  </a:lnTo>
                  <a:lnTo>
                    <a:pt x="766699" y="187579"/>
                  </a:lnTo>
                  <a:lnTo>
                    <a:pt x="767257" y="186423"/>
                  </a:lnTo>
                  <a:lnTo>
                    <a:pt x="767334" y="180213"/>
                  </a:lnTo>
                  <a:lnTo>
                    <a:pt x="760476" y="193929"/>
                  </a:lnTo>
                  <a:lnTo>
                    <a:pt x="757351" y="201739"/>
                  </a:lnTo>
                  <a:lnTo>
                    <a:pt x="748919" y="212979"/>
                  </a:lnTo>
                  <a:lnTo>
                    <a:pt x="749808" y="212979"/>
                  </a:lnTo>
                  <a:lnTo>
                    <a:pt x="747547" y="215455"/>
                  </a:lnTo>
                  <a:lnTo>
                    <a:pt x="747547" y="240665"/>
                  </a:lnTo>
                  <a:lnTo>
                    <a:pt x="747547" y="261493"/>
                  </a:lnTo>
                  <a:lnTo>
                    <a:pt x="747242" y="253619"/>
                  </a:lnTo>
                  <a:lnTo>
                    <a:pt x="747445" y="258267"/>
                  </a:lnTo>
                  <a:lnTo>
                    <a:pt x="747547" y="261493"/>
                  </a:lnTo>
                  <a:lnTo>
                    <a:pt x="747547" y="240665"/>
                  </a:lnTo>
                  <a:lnTo>
                    <a:pt x="747356" y="244729"/>
                  </a:lnTo>
                  <a:lnTo>
                    <a:pt x="747458" y="242189"/>
                  </a:lnTo>
                  <a:lnTo>
                    <a:pt x="747547" y="240665"/>
                  </a:lnTo>
                  <a:lnTo>
                    <a:pt x="747547" y="215455"/>
                  </a:lnTo>
                  <a:lnTo>
                    <a:pt x="735838" y="228219"/>
                  </a:lnTo>
                  <a:lnTo>
                    <a:pt x="736727" y="228219"/>
                  </a:lnTo>
                  <a:lnTo>
                    <a:pt x="721868" y="242189"/>
                  </a:lnTo>
                  <a:lnTo>
                    <a:pt x="722884" y="240919"/>
                  </a:lnTo>
                  <a:lnTo>
                    <a:pt x="708533" y="253619"/>
                  </a:lnTo>
                  <a:lnTo>
                    <a:pt x="709549" y="252361"/>
                  </a:lnTo>
                  <a:lnTo>
                    <a:pt x="697357" y="261239"/>
                  </a:lnTo>
                  <a:lnTo>
                    <a:pt x="698373" y="261239"/>
                  </a:lnTo>
                  <a:lnTo>
                    <a:pt x="690156" y="265620"/>
                  </a:lnTo>
                  <a:lnTo>
                    <a:pt x="687324" y="266712"/>
                  </a:lnTo>
                  <a:lnTo>
                    <a:pt x="687324" y="266319"/>
                  </a:lnTo>
                  <a:lnTo>
                    <a:pt x="687197" y="258711"/>
                  </a:lnTo>
                  <a:lnTo>
                    <a:pt x="688378" y="244729"/>
                  </a:lnTo>
                  <a:lnTo>
                    <a:pt x="688467" y="243459"/>
                  </a:lnTo>
                  <a:lnTo>
                    <a:pt x="688594" y="242189"/>
                  </a:lnTo>
                  <a:lnTo>
                    <a:pt x="688505" y="243166"/>
                  </a:lnTo>
                  <a:lnTo>
                    <a:pt x="688644" y="242189"/>
                  </a:lnTo>
                  <a:lnTo>
                    <a:pt x="692950" y="214172"/>
                  </a:lnTo>
                  <a:lnTo>
                    <a:pt x="694537" y="204330"/>
                  </a:lnTo>
                  <a:lnTo>
                    <a:pt x="696239" y="201561"/>
                  </a:lnTo>
                  <a:lnTo>
                    <a:pt x="695198" y="201561"/>
                  </a:lnTo>
                  <a:lnTo>
                    <a:pt x="694982" y="201561"/>
                  </a:lnTo>
                  <a:lnTo>
                    <a:pt x="695198" y="200279"/>
                  </a:lnTo>
                  <a:lnTo>
                    <a:pt x="695426" y="200279"/>
                  </a:lnTo>
                  <a:lnTo>
                    <a:pt x="697026" y="200279"/>
                  </a:lnTo>
                  <a:lnTo>
                    <a:pt x="700151" y="195211"/>
                  </a:lnTo>
                  <a:lnTo>
                    <a:pt x="701040" y="192659"/>
                  </a:lnTo>
                  <a:lnTo>
                    <a:pt x="713232" y="165989"/>
                  </a:lnTo>
                  <a:lnTo>
                    <a:pt x="713867" y="164719"/>
                  </a:lnTo>
                  <a:lnTo>
                    <a:pt x="717346" y="153289"/>
                  </a:lnTo>
                  <a:lnTo>
                    <a:pt x="721995" y="138061"/>
                  </a:lnTo>
                  <a:lnTo>
                    <a:pt x="722503" y="135509"/>
                  </a:lnTo>
                  <a:lnTo>
                    <a:pt x="726313" y="110109"/>
                  </a:lnTo>
                  <a:lnTo>
                    <a:pt x="726554" y="103886"/>
                  </a:lnTo>
                  <a:lnTo>
                    <a:pt x="733425" y="103886"/>
                  </a:lnTo>
                  <a:lnTo>
                    <a:pt x="735520" y="101790"/>
                  </a:lnTo>
                  <a:lnTo>
                    <a:pt x="770521" y="93853"/>
                  </a:lnTo>
                  <a:lnTo>
                    <a:pt x="776605" y="93853"/>
                  </a:lnTo>
                  <a:lnTo>
                    <a:pt x="778383" y="92075"/>
                  </a:lnTo>
                  <a:lnTo>
                    <a:pt x="821499" y="82296"/>
                  </a:lnTo>
                  <a:lnTo>
                    <a:pt x="825754" y="82296"/>
                  </a:lnTo>
                  <a:lnTo>
                    <a:pt x="826947" y="81064"/>
                  </a:lnTo>
                  <a:lnTo>
                    <a:pt x="876363" y="69850"/>
                  </a:lnTo>
                  <a:lnTo>
                    <a:pt x="878205" y="69850"/>
                  </a:lnTo>
                  <a:lnTo>
                    <a:pt x="880110" y="68072"/>
                  </a:lnTo>
                  <a:lnTo>
                    <a:pt x="880110" y="65786"/>
                  </a:lnTo>
                  <a:lnTo>
                    <a:pt x="880110" y="63500"/>
                  </a:lnTo>
                  <a:lnTo>
                    <a:pt x="878205" y="61722"/>
                  </a:lnTo>
                  <a:lnTo>
                    <a:pt x="814324" y="61722"/>
                  </a:lnTo>
                  <a:lnTo>
                    <a:pt x="813993" y="62052"/>
                  </a:lnTo>
                  <a:lnTo>
                    <a:pt x="767715" y="64770"/>
                  </a:lnTo>
                  <a:lnTo>
                    <a:pt x="760603" y="64770"/>
                  </a:lnTo>
                  <a:lnTo>
                    <a:pt x="759472" y="65900"/>
                  </a:lnTo>
                  <a:lnTo>
                    <a:pt x="728853" y="70065"/>
                  </a:lnTo>
                  <a:lnTo>
                    <a:pt x="728853" y="63500"/>
                  </a:lnTo>
                  <a:lnTo>
                    <a:pt x="721233" y="56007"/>
                  </a:lnTo>
                  <a:lnTo>
                    <a:pt x="702818" y="56007"/>
                  </a:lnTo>
                  <a:lnTo>
                    <a:pt x="695198" y="63500"/>
                  </a:lnTo>
                  <a:lnTo>
                    <a:pt x="695198" y="71018"/>
                  </a:lnTo>
                  <a:lnTo>
                    <a:pt x="693801" y="72009"/>
                  </a:lnTo>
                  <a:lnTo>
                    <a:pt x="694563" y="69469"/>
                  </a:lnTo>
                  <a:lnTo>
                    <a:pt x="691070" y="76885"/>
                  </a:lnTo>
                  <a:lnTo>
                    <a:pt x="686650" y="77724"/>
                  </a:lnTo>
                  <a:lnTo>
                    <a:pt x="679069" y="77724"/>
                  </a:lnTo>
                  <a:lnTo>
                    <a:pt x="676783" y="79971"/>
                  </a:lnTo>
                  <a:lnTo>
                    <a:pt x="652399" y="85725"/>
                  </a:lnTo>
                  <a:lnTo>
                    <a:pt x="652462" y="86017"/>
                  </a:lnTo>
                  <a:lnTo>
                    <a:pt x="649401" y="86626"/>
                  </a:lnTo>
                  <a:lnTo>
                    <a:pt x="643674" y="90474"/>
                  </a:lnTo>
                  <a:lnTo>
                    <a:pt x="639826" y="96202"/>
                  </a:lnTo>
                  <a:lnTo>
                    <a:pt x="638429" y="103251"/>
                  </a:lnTo>
                  <a:lnTo>
                    <a:pt x="639826" y="110248"/>
                  </a:lnTo>
                  <a:lnTo>
                    <a:pt x="643674" y="115989"/>
                  </a:lnTo>
                  <a:lnTo>
                    <a:pt x="649401" y="119862"/>
                  </a:lnTo>
                  <a:lnTo>
                    <a:pt x="656463" y="121285"/>
                  </a:lnTo>
                  <a:lnTo>
                    <a:pt x="661073" y="120345"/>
                  </a:lnTo>
                  <a:lnTo>
                    <a:pt x="661162" y="120650"/>
                  </a:lnTo>
                  <a:lnTo>
                    <a:pt x="677532" y="116166"/>
                  </a:lnTo>
                  <a:lnTo>
                    <a:pt x="676656" y="119011"/>
                  </a:lnTo>
                  <a:lnTo>
                    <a:pt x="676529" y="119011"/>
                  </a:lnTo>
                  <a:lnTo>
                    <a:pt x="670052" y="144411"/>
                  </a:lnTo>
                  <a:lnTo>
                    <a:pt x="669925" y="144411"/>
                  </a:lnTo>
                  <a:lnTo>
                    <a:pt x="664337" y="168529"/>
                  </a:lnTo>
                  <a:lnTo>
                    <a:pt x="664337" y="169811"/>
                  </a:lnTo>
                  <a:lnTo>
                    <a:pt x="659511" y="193929"/>
                  </a:lnTo>
                  <a:lnTo>
                    <a:pt x="659358" y="195275"/>
                  </a:lnTo>
                  <a:lnTo>
                    <a:pt x="657491" y="206273"/>
                  </a:lnTo>
                  <a:lnTo>
                    <a:pt x="658164" y="205359"/>
                  </a:lnTo>
                  <a:lnTo>
                    <a:pt x="659130" y="204089"/>
                  </a:lnTo>
                  <a:lnTo>
                    <a:pt x="657491" y="206273"/>
                  </a:lnTo>
                  <a:lnTo>
                    <a:pt x="640080" y="229489"/>
                  </a:lnTo>
                  <a:lnTo>
                    <a:pt x="640842" y="228219"/>
                  </a:lnTo>
                  <a:lnTo>
                    <a:pt x="620141" y="251079"/>
                  </a:lnTo>
                  <a:lnTo>
                    <a:pt x="620903" y="251079"/>
                  </a:lnTo>
                  <a:lnTo>
                    <a:pt x="600837" y="270129"/>
                  </a:lnTo>
                  <a:lnTo>
                    <a:pt x="601345" y="268859"/>
                  </a:lnTo>
                  <a:lnTo>
                    <a:pt x="583184" y="285369"/>
                  </a:lnTo>
                  <a:lnTo>
                    <a:pt x="583565" y="285369"/>
                  </a:lnTo>
                  <a:lnTo>
                    <a:pt x="567944" y="298069"/>
                  </a:lnTo>
                  <a:lnTo>
                    <a:pt x="568325" y="296811"/>
                  </a:lnTo>
                  <a:lnTo>
                    <a:pt x="554736" y="306959"/>
                  </a:lnTo>
                  <a:lnTo>
                    <a:pt x="555879" y="306959"/>
                  </a:lnTo>
                  <a:lnTo>
                    <a:pt x="541909" y="315861"/>
                  </a:lnTo>
                  <a:lnTo>
                    <a:pt x="544957" y="313309"/>
                  </a:lnTo>
                  <a:lnTo>
                    <a:pt x="534289" y="317119"/>
                  </a:lnTo>
                  <a:lnTo>
                    <a:pt x="536575" y="317119"/>
                  </a:lnTo>
                  <a:lnTo>
                    <a:pt x="530771" y="317957"/>
                  </a:lnTo>
                  <a:lnTo>
                    <a:pt x="530783" y="318389"/>
                  </a:lnTo>
                  <a:lnTo>
                    <a:pt x="530733" y="317957"/>
                  </a:lnTo>
                  <a:lnTo>
                    <a:pt x="530644" y="318389"/>
                  </a:lnTo>
                  <a:lnTo>
                    <a:pt x="530809" y="319024"/>
                  </a:lnTo>
                  <a:lnTo>
                    <a:pt x="530529" y="317982"/>
                  </a:lnTo>
                  <a:lnTo>
                    <a:pt x="530733" y="317957"/>
                  </a:lnTo>
                  <a:lnTo>
                    <a:pt x="530720" y="317817"/>
                  </a:lnTo>
                  <a:lnTo>
                    <a:pt x="530440" y="315861"/>
                  </a:lnTo>
                  <a:lnTo>
                    <a:pt x="530072" y="313309"/>
                  </a:lnTo>
                  <a:lnTo>
                    <a:pt x="529882" y="311950"/>
                  </a:lnTo>
                  <a:lnTo>
                    <a:pt x="529920" y="310769"/>
                  </a:lnTo>
                  <a:lnTo>
                    <a:pt x="529983" y="308330"/>
                  </a:lnTo>
                  <a:lnTo>
                    <a:pt x="530352" y="307975"/>
                  </a:lnTo>
                  <a:lnTo>
                    <a:pt x="530352" y="301028"/>
                  </a:lnTo>
                  <a:lnTo>
                    <a:pt x="530428" y="300609"/>
                  </a:lnTo>
                  <a:lnTo>
                    <a:pt x="531634" y="293992"/>
                  </a:lnTo>
                  <a:lnTo>
                    <a:pt x="533146" y="292481"/>
                  </a:lnTo>
                  <a:lnTo>
                    <a:pt x="533146" y="286423"/>
                  </a:lnTo>
                  <a:lnTo>
                    <a:pt x="535762" y="278307"/>
                  </a:lnTo>
                  <a:lnTo>
                    <a:pt x="538480" y="275590"/>
                  </a:lnTo>
                  <a:lnTo>
                    <a:pt x="538480" y="270510"/>
                  </a:lnTo>
                  <a:lnTo>
                    <a:pt x="541832" y="262255"/>
                  </a:lnTo>
                  <a:lnTo>
                    <a:pt x="545719" y="258445"/>
                  </a:lnTo>
                  <a:lnTo>
                    <a:pt x="545719" y="253834"/>
                  </a:lnTo>
                  <a:lnTo>
                    <a:pt x="554659" y="235788"/>
                  </a:lnTo>
                  <a:lnTo>
                    <a:pt x="559562" y="230886"/>
                  </a:lnTo>
                  <a:lnTo>
                    <a:pt x="559562" y="222250"/>
                  </a:lnTo>
                  <a:lnTo>
                    <a:pt x="559562" y="213614"/>
                  </a:lnTo>
                  <a:lnTo>
                    <a:pt x="552577" y="206502"/>
                  </a:lnTo>
                  <a:lnTo>
                    <a:pt x="535305" y="206502"/>
                  </a:lnTo>
                  <a:lnTo>
                    <a:pt x="528193" y="213614"/>
                  </a:lnTo>
                  <a:lnTo>
                    <a:pt x="528193" y="219075"/>
                  </a:lnTo>
                  <a:lnTo>
                    <a:pt x="520293" y="234861"/>
                  </a:lnTo>
                  <a:lnTo>
                    <a:pt x="514223" y="241046"/>
                  </a:lnTo>
                  <a:lnTo>
                    <a:pt x="514223" y="247256"/>
                  </a:lnTo>
                  <a:lnTo>
                    <a:pt x="511644" y="252933"/>
                  </a:lnTo>
                  <a:lnTo>
                    <a:pt x="506603" y="258064"/>
                  </a:lnTo>
                  <a:lnTo>
                    <a:pt x="506603" y="264706"/>
                  </a:lnTo>
                  <a:lnTo>
                    <a:pt x="505714" y="267284"/>
                  </a:lnTo>
                  <a:lnTo>
                    <a:pt x="505714" y="340207"/>
                  </a:lnTo>
                  <a:lnTo>
                    <a:pt x="505587" y="339979"/>
                  </a:lnTo>
                  <a:lnTo>
                    <a:pt x="505714" y="340207"/>
                  </a:lnTo>
                  <a:lnTo>
                    <a:pt x="505714" y="267284"/>
                  </a:lnTo>
                  <a:lnTo>
                    <a:pt x="504304" y="271348"/>
                  </a:lnTo>
                  <a:lnTo>
                    <a:pt x="500888" y="274701"/>
                  </a:lnTo>
                  <a:lnTo>
                    <a:pt x="500888" y="282841"/>
                  </a:lnTo>
                  <a:lnTo>
                    <a:pt x="499833" y="288074"/>
                  </a:lnTo>
                  <a:lnTo>
                    <a:pt x="497840" y="290068"/>
                  </a:lnTo>
                  <a:lnTo>
                    <a:pt x="497840" y="299339"/>
                  </a:lnTo>
                  <a:lnTo>
                    <a:pt x="497484" y="308229"/>
                  </a:lnTo>
                  <a:lnTo>
                    <a:pt x="497382" y="313309"/>
                  </a:lnTo>
                  <a:lnTo>
                    <a:pt x="497459" y="314579"/>
                  </a:lnTo>
                  <a:lnTo>
                    <a:pt x="498602" y="323469"/>
                  </a:lnTo>
                  <a:lnTo>
                    <a:pt x="499618" y="328561"/>
                  </a:lnTo>
                  <a:lnTo>
                    <a:pt x="502539" y="334911"/>
                  </a:lnTo>
                  <a:lnTo>
                    <a:pt x="504825" y="339979"/>
                  </a:lnTo>
                  <a:lnTo>
                    <a:pt x="505714" y="341033"/>
                  </a:lnTo>
                  <a:lnTo>
                    <a:pt x="505714" y="344297"/>
                  </a:lnTo>
                  <a:lnTo>
                    <a:pt x="512953" y="351536"/>
                  </a:lnTo>
                  <a:lnTo>
                    <a:pt x="530987" y="351536"/>
                  </a:lnTo>
                  <a:lnTo>
                    <a:pt x="532269" y="350253"/>
                  </a:lnTo>
                  <a:lnTo>
                    <a:pt x="533019" y="350139"/>
                  </a:lnTo>
                  <a:lnTo>
                    <a:pt x="534035" y="350139"/>
                  </a:lnTo>
                  <a:lnTo>
                    <a:pt x="542798" y="348869"/>
                  </a:lnTo>
                  <a:lnTo>
                    <a:pt x="545465" y="347611"/>
                  </a:lnTo>
                  <a:lnTo>
                    <a:pt x="556133" y="343789"/>
                  </a:lnTo>
                  <a:lnTo>
                    <a:pt x="559435" y="342519"/>
                  </a:lnTo>
                  <a:lnTo>
                    <a:pt x="562787" y="339979"/>
                  </a:lnTo>
                  <a:lnTo>
                    <a:pt x="572897" y="332359"/>
                  </a:lnTo>
                  <a:lnTo>
                    <a:pt x="574040" y="332359"/>
                  </a:lnTo>
                  <a:lnTo>
                    <a:pt x="578548" y="328561"/>
                  </a:lnTo>
                  <a:lnTo>
                    <a:pt x="593585" y="315861"/>
                  </a:lnTo>
                  <a:lnTo>
                    <a:pt x="602615" y="308229"/>
                  </a:lnTo>
                  <a:lnTo>
                    <a:pt x="602869" y="308229"/>
                  </a:lnTo>
                  <a:lnTo>
                    <a:pt x="614045" y="298069"/>
                  </a:lnTo>
                  <a:lnTo>
                    <a:pt x="621030" y="291719"/>
                  </a:lnTo>
                  <a:lnTo>
                    <a:pt x="621538" y="291719"/>
                  </a:lnTo>
                  <a:lnTo>
                    <a:pt x="641731" y="272669"/>
                  </a:lnTo>
                  <a:lnTo>
                    <a:pt x="642366" y="271411"/>
                  </a:lnTo>
                  <a:lnTo>
                    <a:pt x="643509" y="270129"/>
                  </a:lnTo>
                  <a:lnTo>
                    <a:pt x="651332" y="261493"/>
                  </a:lnTo>
                  <a:lnTo>
                    <a:pt x="651497" y="269748"/>
                  </a:lnTo>
                  <a:lnTo>
                    <a:pt x="651611" y="272669"/>
                  </a:lnTo>
                  <a:lnTo>
                    <a:pt x="652145" y="279019"/>
                  </a:lnTo>
                  <a:lnTo>
                    <a:pt x="652272" y="281559"/>
                  </a:lnTo>
                  <a:lnTo>
                    <a:pt x="652653" y="285369"/>
                  </a:lnTo>
                  <a:lnTo>
                    <a:pt x="652653" y="293116"/>
                  </a:lnTo>
                  <a:lnTo>
                    <a:pt x="660527" y="300990"/>
                  </a:lnTo>
                  <a:lnTo>
                    <a:pt x="669226" y="300990"/>
                  </a:lnTo>
                  <a:lnTo>
                    <a:pt x="670179" y="301879"/>
                  </a:lnTo>
                  <a:lnTo>
                    <a:pt x="687578" y="301879"/>
                  </a:lnTo>
                  <a:lnTo>
                    <a:pt x="688276" y="301752"/>
                  </a:lnTo>
                  <a:lnTo>
                    <a:pt x="697230" y="301752"/>
                  </a:lnTo>
                  <a:lnTo>
                    <a:pt x="700786" y="298196"/>
                  </a:lnTo>
                  <a:lnTo>
                    <a:pt x="704342" y="296811"/>
                  </a:lnTo>
                  <a:lnTo>
                    <a:pt x="707263" y="295529"/>
                  </a:lnTo>
                  <a:lnTo>
                    <a:pt x="716534" y="289179"/>
                  </a:lnTo>
                  <a:lnTo>
                    <a:pt x="717169" y="287909"/>
                  </a:lnTo>
                  <a:lnTo>
                    <a:pt x="723988" y="282829"/>
                  </a:lnTo>
                  <a:lnTo>
                    <a:pt x="729107" y="279019"/>
                  </a:lnTo>
                  <a:lnTo>
                    <a:pt x="729869" y="279019"/>
                  </a:lnTo>
                  <a:lnTo>
                    <a:pt x="742657" y="267589"/>
                  </a:lnTo>
                  <a:lnTo>
                    <a:pt x="744093" y="266319"/>
                  </a:lnTo>
                  <a:lnTo>
                    <a:pt x="745350" y="265061"/>
                  </a:lnTo>
                  <a:lnTo>
                    <a:pt x="747712" y="262674"/>
                  </a:lnTo>
                  <a:lnTo>
                    <a:pt x="748538" y="268859"/>
                  </a:lnTo>
                  <a:lnTo>
                    <a:pt x="749554" y="273939"/>
                  </a:lnTo>
                  <a:lnTo>
                    <a:pt x="749681" y="275209"/>
                  </a:lnTo>
                  <a:lnTo>
                    <a:pt x="750443" y="278599"/>
                  </a:lnTo>
                  <a:lnTo>
                    <a:pt x="750443" y="284988"/>
                  </a:lnTo>
                  <a:lnTo>
                    <a:pt x="758317" y="292989"/>
                  </a:lnTo>
                  <a:lnTo>
                    <a:pt x="769239" y="292989"/>
                  </a:lnTo>
                  <a:lnTo>
                    <a:pt x="778002" y="292989"/>
                  </a:lnTo>
                  <a:lnTo>
                    <a:pt x="783971" y="292989"/>
                  </a:lnTo>
                  <a:lnTo>
                    <a:pt x="784618" y="292862"/>
                  </a:lnTo>
                  <a:lnTo>
                    <a:pt x="793496" y="292862"/>
                  </a:lnTo>
                  <a:lnTo>
                    <a:pt x="797560" y="288798"/>
                  </a:lnTo>
                  <a:lnTo>
                    <a:pt x="799719" y="287909"/>
                  </a:lnTo>
                  <a:lnTo>
                    <a:pt x="803910" y="285369"/>
                  </a:lnTo>
                  <a:lnTo>
                    <a:pt x="812038" y="279019"/>
                  </a:lnTo>
                  <a:lnTo>
                    <a:pt x="813943" y="277761"/>
                  </a:lnTo>
                  <a:lnTo>
                    <a:pt x="819645" y="271411"/>
                  </a:lnTo>
                  <a:lnTo>
                    <a:pt x="821143" y="269748"/>
                  </a:lnTo>
                  <a:lnTo>
                    <a:pt x="821436" y="271411"/>
                  </a:lnTo>
                  <a:lnTo>
                    <a:pt x="821690" y="272669"/>
                  </a:lnTo>
                  <a:lnTo>
                    <a:pt x="822325" y="274574"/>
                  </a:lnTo>
                  <a:lnTo>
                    <a:pt x="822325" y="281432"/>
                  </a:lnTo>
                  <a:lnTo>
                    <a:pt x="830326" y="289433"/>
                  </a:lnTo>
                  <a:lnTo>
                    <a:pt x="832129" y="289433"/>
                  </a:lnTo>
                  <a:lnTo>
                    <a:pt x="833882" y="291211"/>
                  </a:lnTo>
                  <a:lnTo>
                    <a:pt x="842416" y="291211"/>
                  </a:lnTo>
                  <a:lnTo>
                    <a:pt x="846836" y="291719"/>
                  </a:lnTo>
                  <a:lnTo>
                    <a:pt x="849083" y="291211"/>
                  </a:lnTo>
                  <a:lnTo>
                    <a:pt x="853567" y="291211"/>
                  </a:lnTo>
                  <a:lnTo>
                    <a:pt x="854316" y="290461"/>
                  </a:lnTo>
                  <a:lnTo>
                    <a:pt x="856742" y="290461"/>
                  </a:lnTo>
                  <a:lnTo>
                    <a:pt x="864362" y="289179"/>
                  </a:lnTo>
                  <a:lnTo>
                    <a:pt x="899109" y="267589"/>
                  </a:lnTo>
                  <a:lnTo>
                    <a:pt x="900430" y="266319"/>
                  </a:lnTo>
                  <a:lnTo>
                    <a:pt x="901192" y="265061"/>
                  </a:lnTo>
                  <a:lnTo>
                    <a:pt x="903541" y="262509"/>
                  </a:lnTo>
                  <a:lnTo>
                    <a:pt x="909447" y="256159"/>
                  </a:lnTo>
                  <a:lnTo>
                    <a:pt x="911860" y="253619"/>
                  </a:lnTo>
                  <a:lnTo>
                    <a:pt x="914273" y="251079"/>
                  </a:lnTo>
                  <a:lnTo>
                    <a:pt x="916686" y="248539"/>
                  </a:lnTo>
                  <a:lnTo>
                    <a:pt x="917181" y="248018"/>
                  </a:lnTo>
                  <a:lnTo>
                    <a:pt x="918718" y="249809"/>
                  </a:lnTo>
                  <a:lnTo>
                    <a:pt x="922909" y="252361"/>
                  </a:lnTo>
                  <a:lnTo>
                    <a:pt x="926592" y="253619"/>
                  </a:lnTo>
                  <a:lnTo>
                    <a:pt x="931672" y="254889"/>
                  </a:lnTo>
                  <a:lnTo>
                    <a:pt x="936371" y="256159"/>
                  </a:lnTo>
                  <a:lnTo>
                    <a:pt x="939800" y="256159"/>
                  </a:lnTo>
                  <a:lnTo>
                    <a:pt x="946150" y="254889"/>
                  </a:lnTo>
                  <a:lnTo>
                    <a:pt x="949452" y="254889"/>
                  </a:lnTo>
                  <a:lnTo>
                    <a:pt x="955929" y="253619"/>
                  </a:lnTo>
                  <a:lnTo>
                    <a:pt x="959993" y="252361"/>
                  </a:lnTo>
                  <a:lnTo>
                    <a:pt x="967359" y="247269"/>
                  </a:lnTo>
                  <a:lnTo>
                    <a:pt x="970153" y="246011"/>
                  </a:lnTo>
                  <a:lnTo>
                    <a:pt x="977646" y="239661"/>
                  </a:lnTo>
                  <a:lnTo>
                    <a:pt x="979043" y="239661"/>
                  </a:lnTo>
                  <a:lnTo>
                    <a:pt x="986663" y="232029"/>
                  </a:lnTo>
                  <a:lnTo>
                    <a:pt x="986790" y="232029"/>
                  </a:lnTo>
                  <a:lnTo>
                    <a:pt x="988390" y="230492"/>
                  </a:lnTo>
                  <a:lnTo>
                    <a:pt x="990600" y="237109"/>
                  </a:lnTo>
                  <a:lnTo>
                    <a:pt x="992759" y="240919"/>
                  </a:lnTo>
                  <a:lnTo>
                    <a:pt x="992886" y="241020"/>
                  </a:lnTo>
                  <a:lnTo>
                    <a:pt x="992886" y="241427"/>
                  </a:lnTo>
                  <a:lnTo>
                    <a:pt x="1000633" y="249174"/>
                  </a:lnTo>
                  <a:lnTo>
                    <a:pt x="1019556" y="249174"/>
                  </a:lnTo>
                  <a:lnTo>
                    <a:pt x="1027303" y="241427"/>
                  </a:lnTo>
                  <a:lnTo>
                    <a:pt x="1027303" y="235585"/>
                  </a:lnTo>
                  <a:lnTo>
                    <a:pt x="1028192" y="234696"/>
                  </a:lnTo>
                  <a:lnTo>
                    <a:pt x="1028192" y="228854"/>
                  </a:lnTo>
                  <a:lnTo>
                    <a:pt x="1028192" y="222885"/>
                  </a:lnTo>
                  <a:lnTo>
                    <a:pt x="1024991" y="219697"/>
                  </a:lnTo>
                  <a:lnTo>
                    <a:pt x="1024890" y="218059"/>
                  </a:lnTo>
                  <a:lnTo>
                    <a:pt x="1024991" y="219583"/>
                  </a:lnTo>
                  <a:lnTo>
                    <a:pt x="1025144" y="218059"/>
                  </a:lnTo>
                  <a:lnTo>
                    <a:pt x="1026147" y="207911"/>
                  </a:lnTo>
                  <a:lnTo>
                    <a:pt x="1026172" y="207721"/>
                  </a:lnTo>
                  <a:lnTo>
                    <a:pt x="1026350" y="206629"/>
                  </a:lnTo>
                  <a:lnTo>
                    <a:pt x="1028319" y="193929"/>
                  </a:lnTo>
                  <a:lnTo>
                    <a:pt x="1029804" y="178955"/>
                  </a:lnTo>
                  <a:lnTo>
                    <a:pt x="1030884" y="168529"/>
                  </a:lnTo>
                  <a:lnTo>
                    <a:pt x="1031163" y="165989"/>
                  </a:lnTo>
                  <a:lnTo>
                    <a:pt x="1029804" y="178955"/>
                  </a:lnTo>
                  <a:lnTo>
                    <a:pt x="1035177" y="167259"/>
                  </a:lnTo>
                  <a:lnTo>
                    <a:pt x="1036066" y="163461"/>
                  </a:lnTo>
                  <a:lnTo>
                    <a:pt x="1041400" y="141859"/>
                  </a:lnTo>
                  <a:lnTo>
                    <a:pt x="1041781" y="139319"/>
                  </a:lnTo>
                  <a:lnTo>
                    <a:pt x="1044067" y="112661"/>
                  </a:lnTo>
                  <a:lnTo>
                    <a:pt x="1044194" y="111379"/>
                  </a:lnTo>
                  <a:lnTo>
                    <a:pt x="1044613" y="87261"/>
                  </a:lnTo>
                  <a:lnTo>
                    <a:pt x="1044536" y="64389"/>
                  </a:lnTo>
                  <a:lnTo>
                    <a:pt x="1044448" y="54229"/>
                  </a:lnTo>
                  <a:lnTo>
                    <a:pt x="1044016" y="37185"/>
                  </a:lnTo>
                  <a:lnTo>
                    <a:pt x="1044448" y="31369"/>
                  </a:lnTo>
                  <a:lnTo>
                    <a:pt x="1045083" y="1993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545079" y="2467355"/>
            <a:ext cx="983615" cy="208915"/>
            <a:chOff x="2545079" y="2467355"/>
            <a:chExt cx="983615" cy="208915"/>
          </a:xfrm>
        </p:grpSpPr>
        <p:sp>
          <p:nvSpPr>
            <p:cNvPr id="58" name="object 58"/>
            <p:cNvSpPr/>
            <p:nvPr/>
          </p:nvSpPr>
          <p:spPr>
            <a:xfrm>
              <a:off x="2545080" y="2482468"/>
              <a:ext cx="55880" cy="179070"/>
            </a:xfrm>
            <a:custGeom>
              <a:avLst/>
              <a:gdLst/>
              <a:ahLst/>
              <a:cxnLst/>
              <a:rect l="l" t="t" r="r" b="b"/>
              <a:pathLst>
                <a:path w="55880" h="179069">
                  <a:moveTo>
                    <a:pt x="55880" y="7366"/>
                  </a:moveTo>
                  <a:lnTo>
                    <a:pt x="48641" y="0"/>
                  </a:lnTo>
                  <a:lnTo>
                    <a:pt x="30607" y="0"/>
                  </a:lnTo>
                  <a:lnTo>
                    <a:pt x="23241" y="7366"/>
                  </a:lnTo>
                  <a:lnTo>
                    <a:pt x="23241" y="13081"/>
                  </a:lnTo>
                  <a:lnTo>
                    <a:pt x="16611" y="28981"/>
                  </a:lnTo>
                  <a:lnTo>
                    <a:pt x="12446" y="33147"/>
                  </a:lnTo>
                  <a:lnTo>
                    <a:pt x="12446" y="39738"/>
                  </a:lnTo>
                  <a:lnTo>
                    <a:pt x="10058" y="47218"/>
                  </a:lnTo>
                  <a:lnTo>
                    <a:pt x="6985" y="50292"/>
                  </a:lnTo>
                  <a:lnTo>
                    <a:pt x="6985" y="57797"/>
                  </a:lnTo>
                  <a:lnTo>
                    <a:pt x="4813" y="67957"/>
                  </a:lnTo>
                  <a:lnTo>
                    <a:pt x="2921" y="69850"/>
                  </a:lnTo>
                  <a:lnTo>
                    <a:pt x="2921" y="77343"/>
                  </a:lnTo>
                  <a:lnTo>
                    <a:pt x="1638" y="89420"/>
                  </a:lnTo>
                  <a:lnTo>
                    <a:pt x="762" y="90297"/>
                  </a:lnTo>
                  <a:lnTo>
                    <a:pt x="762" y="97790"/>
                  </a:lnTo>
                  <a:lnTo>
                    <a:pt x="647" y="101219"/>
                  </a:lnTo>
                  <a:lnTo>
                    <a:pt x="0" y="116332"/>
                  </a:lnTo>
                  <a:lnTo>
                    <a:pt x="0" y="117729"/>
                  </a:lnTo>
                  <a:lnTo>
                    <a:pt x="635" y="133731"/>
                  </a:lnTo>
                  <a:lnTo>
                    <a:pt x="1143" y="136779"/>
                  </a:lnTo>
                  <a:lnTo>
                    <a:pt x="3810" y="148450"/>
                  </a:lnTo>
                  <a:lnTo>
                    <a:pt x="3810" y="155194"/>
                  </a:lnTo>
                  <a:lnTo>
                    <a:pt x="9779" y="161175"/>
                  </a:lnTo>
                  <a:lnTo>
                    <a:pt x="10287" y="162064"/>
                  </a:lnTo>
                  <a:lnTo>
                    <a:pt x="10287" y="166116"/>
                  </a:lnTo>
                  <a:lnTo>
                    <a:pt x="16510" y="172339"/>
                  </a:lnTo>
                  <a:lnTo>
                    <a:pt x="19646" y="172339"/>
                  </a:lnTo>
                  <a:lnTo>
                    <a:pt x="25908" y="176911"/>
                  </a:lnTo>
                  <a:lnTo>
                    <a:pt x="32766" y="178943"/>
                  </a:lnTo>
                  <a:lnTo>
                    <a:pt x="39878" y="178562"/>
                  </a:lnTo>
                  <a:lnTo>
                    <a:pt x="42545" y="178562"/>
                  </a:lnTo>
                  <a:lnTo>
                    <a:pt x="44831" y="176149"/>
                  </a:lnTo>
                  <a:lnTo>
                    <a:pt x="44831" y="173228"/>
                  </a:lnTo>
                  <a:lnTo>
                    <a:pt x="44831" y="170434"/>
                  </a:lnTo>
                  <a:lnTo>
                    <a:pt x="43484" y="169037"/>
                  </a:lnTo>
                  <a:lnTo>
                    <a:pt x="41656" y="164592"/>
                  </a:lnTo>
                  <a:lnTo>
                    <a:pt x="37846" y="155600"/>
                  </a:lnTo>
                  <a:lnTo>
                    <a:pt x="37846" y="150876"/>
                  </a:lnTo>
                  <a:lnTo>
                    <a:pt x="35953" y="148996"/>
                  </a:lnTo>
                  <a:lnTo>
                    <a:pt x="34963" y="144780"/>
                  </a:lnTo>
                  <a:lnTo>
                    <a:pt x="34925" y="144640"/>
                  </a:lnTo>
                  <a:lnTo>
                    <a:pt x="34925" y="137922"/>
                  </a:lnTo>
                  <a:lnTo>
                    <a:pt x="33972" y="136969"/>
                  </a:lnTo>
                  <a:lnTo>
                    <a:pt x="33464" y="132715"/>
                  </a:lnTo>
                  <a:lnTo>
                    <a:pt x="33375" y="132054"/>
                  </a:lnTo>
                  <a:lnTo>
                    <a:pt x="33350" y="131064"/>
                  </a:lnTo>
                  <a:lnTo>
                    <a:pt x="33032" y="117729"/>
                  </a:lnTo>
                  <a:lnTo>
                    <a:pt x="33032" y="117436"/>
                  </a:lnTo>
                  <a:lnTo>
                    <a:pt x="33058" y="116713"/>
                  </a:lnTo>
                  <a:lnTo>
                    <a:pt x="33388" y="108978"/>
                  </a:lnTo>
                  <a:lnTo>
                    <a:pt x="33782" y="108585"/>
                  </a:lnTo>
                  <a:lnTo>
                    <a:pt x="33782" y="101219"/>
                  </a:lnTo>
                  <a:lnTo>
                    <a:pt x="33870" y="100203"/>
                  </a:lnTo>
                  <a:lnTo>
                    <a:pt x="34963" y="89115"/>
                  </a:lnTo>
                  <a:lnTo>
                    <a:pt x="35941" y="88138"/>
                  </a:lnTo>
                  <a:lnTo>
                    <a:pt x="35941" y="80467"/>
                  </a:lnTo>
                  <a:lnTo>
                    <a:pt x="37998" y="70205"/>
                  </a:lnTo>
                  <a:lnTo>
                    <a:pt x="39878" y="68326"/>
                  </a:lnTo>
                  <a:lnTo>
                    <a:pt x="39878" y="61734"/>
                  </a:lnTo>
                  <a:lnTo>
                    <a:pt x="42176" y="54140"/>
                  </a:lnTo>
                  <a:lnTo>
                    <a:pt x="45085" y="51181"/>
                  </a:lnTo>
                  <a:lnTo>
                    <a:pt x="45085" y="45453"/>
                  </a:lnTo>
                  <a:lnTo>
                    <a:pt x="51739" y="29489"/>
                  </a:lnTo>
                  <a:lnTo>
                    <a:pt x="55880" y="25273"/>
                  </a:lnTo>
                  <a:lnTo>
                    <a:pt x="55880" y="16383"/>
                  </a:lnTo>
                  <a:lnTo>
                    <a:pt x="55880" y="7366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7375" y="2467355"/>
              <a:ext cx="136017" cy="20866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776093" y="2497073"/>
              <a:ext cx="654685" cy="154940"/>
            </a:xfrm>
            <a:custGeom>
              <a:avLst/>
              <a:gdLst/>
              <a:ahLst/>
              <a:cxnLst/>
              <a:rect l="l" t="t" r="r" b="b"/>
              <a:pathLst>
                <a:path w="654685" h="154939">
                  <a:moveTo>
                    <a:pt x="433501" y="120878"/>
                  </a:moveTo>
                  <a:lnTo>
                    <a:pt x="433438" y="120230"/>
                  </a:lnTo>
                  <a:lnTo>
                    <a:pt x="433400" y="120675"/>
                  </a:lnTo>
                  <a:lnTo>
                    <a:pt x="433501" y="120878"/>
                  </a:lnTo>
                  <a:close/>
                </a:path>
                <a:path w="654685" h="154939">
                  <a:moveTo>
                    <a:pt x="433870" y="120332"/>
                  </a:moveTo>
                  <a:lnTo>
                    <a:pt x="433730" y="120180"/>
                  </a:lnTo>
                  <a:lnTo>
                    <a:pt x="433870" y="120332"/>
                  </a:lnTo>
                  <a:close/>
                </a:path>
                <a:path w="654685" h="154939">
                  <a:moveTo>
                    <a:pt x="433870" y="120319"/>
                  </a:moveTo>
                  <a:lnTo>
                    <a:pt x="433819" y="120167"/>
                  </a:lnTo>
                  <a:lnTo>
                    <a:pt x="433870" y="120319"/>
                  </a:lnTo>
                  <a:close/>
                </a:path>
                <a:path w="654685" h="154939">
                  <a:moveTo>
                    <a:pt x="654685" y="49149"/>
                  </a:moveTo>
                  <a:lnTo>
                    <a:pt x="639635" y="40259"/>
                  </a:lnTo>
                  <a:lnTo>
                    <a:pt x="624586" y="31369"/>
                  </a:lnTo>
                  <a:lnTo>
                    <a:pt x="623189" y="32639"/>
                  </a:lnTo>
                  <a:lnTo>
                    <a:pt x="622427" y="33909"/>
                  </a:lnTo>
                  <a:lnTo>
                    <a:pt x="618871" y="38989"/>
                  </a:lnTo>
                  <a:lnTo>
                    <a:pt x="618744" y="38989"/>
                  </a:lnTo>
                  <a:lnTo>
                    <a:pt x="612775" y="47879"/>
                  </a:lnTo>
                  <a:lnTo>
                    <a:pt x="612902" y="46609"/>
                  </a:lnTo>
                  <a:lnTo>
                    <a:pt x="606171" y="56769"/>
                  </a:lnTo>
                  <a:lnTo>
                    <a:pt x="606679" y="55499"/>
                  </a:lnTo>
                  <a:lnTo>
                    <a:pt x="599846" y="63461"/>
                  </a:lnTo>
                  <a:lnTo>
                    <a:pt x="592455" y="70739"/>
                  </a:lnTo>
                  <a:lnTo>
                    <a:pt x="594487" y="69469"/>
                  </a:lnTo>
                  <a:lnTo>
                    <a:pt x="586359" y="75819"/>
                  </a:lnTo>
                  <a:lnTo>
                    <a:pt x="589280" y="73279"/>
                  </a:lnTo>
                  <a:lnTo>
                    <a:pt x="581406" y="77089"/>
                  </a:lnTo>
                  <a:lnTo>
                    <a:pt x="577723" y="77089"/>
                  </a:lnTo>
                  <a:lnTo>
                    <a:pt x="577850" y="78117"/>
                  </a:lnTo>
                  <a:lnTo>
                    <a:pt x="577723" y="77978"/>
                  </a:lnTo>
                  <a:lnTo>
                    <a:pt x="577723" y="77089"/>
                  </a:lnTo>
                  <a:lnTo>
                    <a:pt x="577596" y="75819"/>
                  </a:lnTo>
                  <a:lnTo>
                    <a:pt x="577342" y="73279"/>
                  </a:lnTo>
                  <a:lnTo>
                    <a:pt x="577215" y="72009"/>
                  </a:lnTo>
                  <a:lnTo>
                    <a:pt x="577215" y="73279"/>
                  </a:lnTo>
                  <a:lnTo>
                    <a:pt x="576834" y="66929"/>
                  </a:lnTo>
                  <a:lnTo>
                    <a:pt x="576453" y="61849"/>
                  </a:lnTo>
                  <a:lnTo>
                    <a:pt x="576326" y="60579"/>
                  </a:lnTo>
                  <a:lnTo>
                    <a:pt x="576326" y="59436"/>
                  </a:lnTo>
                  <a:lnTo>
                    <a:pt x="576326" y="50038"/>
                  </a:lnTo>
                  <a:lnTo>
                    <a:pt x="568706" y="42418"/>
                  </a:lnTo>
                  <a:lnTo>
                    <a:pt x="566801" y="42418"/>
                  </a:lnTo>
                  <a:lnTo>
                    <a:pt x="549910" y="42418"/>
                  </a:lnTo>
                  <a:lnTo>
                    <a:pt x="548132" y="42418"/>
                  </a:lnTo>
                  <a:lnTo>
                    <a:pt x="543445" y="47104"/>
                  </a:lnTo>
                  <a:lnTo>
                    <a:pt x="535178" y="51689"/>
                  </a:lnTo>
                  <a:lnTo>
                    <a:pt x="533654" y="52959"/>
                  </a:lnTo>
                  <a:lnTo>
                    <a:pt x="520065" y="61849"/>
                  </a:lnTo>
                  <a:lnTo>
                    <a:pt x="518795" y="63119"/>
                  </a:lnTo>
                  <a:lnTo>
                    <a:pt x="503682" y="74549"/>
                  </a:lnTo>
                  <a:lnTo>
                    <a:pt x="503161" y="74549"/>
                  </a:lnTo>
                  <a:lnTo>
                    <a:pt x="488810" y="87249"/>
                  </a:lnTo>
                  <a:lnTo>
                    <a:pt x="488937" y="87249"/>
                  </a:lnTo>
                  <a:lnTo>
                    <a:pt x="475615" y="98679"/>
                  </a:lnTo>
                  <a:lnTo>
                    <a:pt x="476237" y="97409"/>
                  </a:lnTo>
                  <a:lnTo>
                    <a:pt x="464439" y="106299"/>
                  </a:lnTo>
                  <a:lnTo>
                    <a:pt x="465582" y="106299"/>
                  </a:lnTo>
                  <a:lnTo>
                    <a:pt x="454660" y="112649"/>
                  </a:lnTo>
                  <a:lnTo>
                    <a:pt x="456311" y="111379"/>
                  </a:lnTo>
                  <a:lnTo>
                    <a:pt x="445770" y="116459"/>
                  </a:lnTo>
                  <a:lnTo>
                    <a:pt x="447548" y="116459"/>
                  </a:lnTo>
                  <a:lnTo>
                    <a:pt x="437769" y="120269"/>
                  </a:lnTo>
                  <a:lnTo>
                    <a:pt x="440563" y="118999"/>
                  </a:lnTo>
                  <a:lnTo>
                    <a:pt x="434340" y="120078"/>
                  </a:lnTo>
                  <a:lnTo>
                    <a:pt x="435991" y="121539"/>
                  </a:lnTo>
                  <a:lnTo>
                    <a:pt x="434200" y="120103"/>
                  </a:lnTo>
                  <a:lnTo>
                    <a:pt x="434060" y="120129"/>
                  </a:lnTo>
                  <a:lnTo>
                    <a:pt x="434060" y="119989"/>
                  </a:lnTo>
                  <a:lnTo>
                    <a:pt x="433793" y="119761"/>
                  </a:lnTo>
                  <a:lnTo>
                    <a:pt x="433578" y="119481"/>
                  </a:lnTo>
                  <a:lnTo>
                    <a:pt x="433628" y="119634"/>
                  </a:lnTo>
                  <a:lnTo>
                    <a:pt x="433819" y="120167"/>
                  </a:lnTo>
                  <a:lnTo>
                    <a:pt x="433908" y="120357"/>
                  </a:lnTo>
                  <a:lnTo>
                    <a:pt x="434771" y="121221"/>
                  </a:lnTo>
                  <a:lnTo>
                    <a:pt x="433870" y="120332"/>
                  </a:lnTo>
                  <a:lnTo>
                    <a:pt x="433628" y="120205"/>
                  </a:lnTo>
                  <a:lnTo>
                    <a:pt x="433552" y="120357"/>
                  </a:lnTo>
                  <a:lnTo>
                    <a:pt x="433832" y="120967"/>
                  </a:lnTo>
                  <a:lnTo>
                    <a:pt x="433489" y="120230"/>
                  </a:lnTo>
                  <a:lnTo>
                    <a:pt x="433501" y="120878"/>
                  </a:lnTo>
                  <a:lnTo>
                    <a:pt x="433311" y="120269"/>
                  </a:lnTo>
                  <a:lnTo>
                    <a:pt x="433260" y="119989"/>
                  </a:lnTo>
                  <a:lnTo>
                    <a:pt x="433311" y="120256"/>
                  </a:lnTo>
                  <a:lnTo>
                    <a:pt x="433412" y="120078"/>
                  </a:lnTo>
                  <a:lnTo>
                    <a:pt x="433197" y="119634"/>
                  </a:lnTo>
                  <a:lnTo>
                    <a:pt x="432943" y="119075"/>
                  </a:lnTo>
                  <a:lnTo>
                    <a:pt x="433108" y="119214"/>
                  </a:lnTo>
                  <a:lnTo>
                    <a:pt x="432943" y="119075"/>
                  </a:lnTo>
                  <a:lnTo>
                    <a:pt x="433184" y="119583"/>
                  </a:lnTo>
                  <a:lnTo>
                    <a:pt x="433412" y="120078"/>
                  </a:lnTo>
                  <a:lnTo>
                    <a:pt x="433324" y="119773"/>
                  </a:lnTo>
                  <a:lnTo>
                    <a:pt x="433451" y="120103"/>
                  </a:lnTo>
                  <a:lnTo>
                    <a:pt x="433628" y="120205"/>
                  </a:lnTo>
                  <a:lnTo>
                    <a:pt x="433539" y="119989"/>
                  </a:lnTo>
                  <a:lnTo>
                    <a:pt x="433730" y="120180"/>
                  </a:lnTo>
                  <a:lnTo>
                    <a:pt x="433628" y="119634"/>
                  </a:lnTo>
                  <a:lnTo>
                    <a:pt x="433552" y="119456"/>
                  </a:lnTo>
                  <a:lnTo>
                    <a:pt x="433273" y="118579"/>
                  </a:lnTo>
                  <a:lnTo>
                    <a:pt x="433374" y="119214"/>
                  </a:lnTo>
                  <a:lnTo>
                    <a:pt x="433425" y="119481"/>
                  </a:lnTo>
                  <a:lnTo>
                    <a:pt x="433235" y="118999"/>
                  </a:lnTo>
                  <a:lnTo>
                    <a:pt x="433336" y="119138"/>
                  </a:lnTo>
                  <a:lnTo>
                    <a:pt x="433273" y="118579"/>
                  </a:lnTo>
                  <a:lnTo>
                    <a:pt x="433070" y="116459"/>
                  </a:lnTo>
                  <a:lnTo>
                    <a:pt x="432930" y="115189"/>
                  </a:lnTo>
                  <a:lnTo>
                    <a:pt x="432727" y="113093"/>
                  </a:lnTo>
                  <a:lnTo>
                    <a:pt x="432663" y="113753"/>
                  </a:lnTo>
                  <a:lnTo>
                    <a:pt x="432587" y="111671"/>
                  </a:lnTo>
                  <a:lnTo>
                    <a:pt x="432562" y="115189"/>
                  </a:lnTo>
                  <a:lnTo>
                    <a:pt x="432562" y="111683"/>
                  </a:lnTo>
                  <a:lnTo>
                    <a:pt x="432562" y="111379"/>
                  </a:lnTo>
                  <a:lnTo>
                    <a:pt x="432587" y="111671"/>
                  </a:lnTo>
                  <a:lnTo>
                    <a:pt x="432727" y="113093"/>
                  </a:lnTo>
                  <a:lnTo>
                    <a:pt x="432866" y="111442"/>
                  </a:lnTo>
                  <a:lnTo>
                    <a:pt x="434848" y="110109"/>
                  </a:lnTo>
                  <a:lnTo>
                    <a:pt x="457327" y="70739"/>
                  </a:lnTo>
                  <a:lnTo>
                    <a:pt x="461137" y="55499"/>
                  </a:lnTo>
                  <a:lnTo>
                    <a:pt x="461391" y="55499"/>
                  </a:lnTo>
                  <a:lnTo>
                    <a:pt x="463804" y="41529"/>
                  </a:lnTo>
                  <a:lnTo>
                    <a:pt x="464947" y="33909"/>
                  </a:lnTo>
                  <a:lnTo>
                    <a:pt x="465709" y="28829"/>
                  </a:lnTo>
                  <a:lnTo>
                    <a:pt x="465912" y="27559"/>
                  </a:lnTo>
                  <a:lnTo>
                    <a:pt x="468249" y="25146"/>
                  </a:lnTo>
                  <a:lnTo>
                    <a:pt x="468249" y="16256"/>
                  </a:lnTo>
                  <a:lnTo>
                    <a:pt x="468249" y="7239"/>
                  </a:lnTo>
                  <a:lnTo>
                    <a:pt x="461010" y="0"/>
                  </a:lnTo>
                  <a:lnTo>
                    <a:pt x="443103" y="0"/>
                  </a:lnTo>
                  <a:lnTo>
                    <a:pt x="435864" y="7239"/>
                  </a:lnTo>
                  <a:lnTo>
                    <a:pt x="435864" y="11010"/>
                  </a:lnTo>
                  <a:lnTo>
                    <a:pt x="435864" y="16764"/>
                  </a:lnTo>
                  <a:lnTo>
                    <a:pt x="435864" y="18884"/>
                  </a:lnTo>
                  <a:lnTo>
                    <a:pt x="435229" y="19939"/>
                  </a:lnTo>
                  <a:lnTo>
                    <a:pt x="435864" y="16764"/>
                  </a:lnTo>
                  <a:lnTo>
                    <a:pt x="435864" y="11010"/>
                  </a:lnTo>
                  <a:lnTo>
                    <a:pt x="433641" y="14389"/>
                  </a:lnTo>
                  <a:lnTo>
                    <a:pt x="433641" y="101993"/>
                  </a:lnTo>
                  <a:lnTo>
                    <a:pt x="433603" y="102412"/>
                  </a:lnTo>
                  <a:lnTo>
                    <a:pt x="433514" y="102870"/>
                  </a:lnTo>
                  <a:lnTo>
                    <a:pt x="433641" y="101993"/>
                  </a:lnTo>
                  <a:lnTo>
                    <a:pt x="433641" y="14389"/>
                  </a:lnTo>
                  <a:lnTo>
                    <a:pt x="433324" y="14859"/>
                  </a:lnTo>
                  <a:lnTo>
                    <a:pt x="433451" y="14859"/>
                  </a:lnTo>
                  <a:lnTo>
                    <a:pt x="430314" y="19418"/>
                  </a:lnTo>
                  <a:lnTo>
                    <a:pt x="430314" y="63119"/>
                  </a:lnTo>
                  <a:lnTo>
                    <a:pt x="430187" y="63461"/>
                  </a:lnTo>
                  <a:lnTo>
                    <a:pt x="430276" y="63119"/>
                  </a:lnTo>
                  <a:lnTo>
                    <a:pt x="430314" y="19418"/>
                  </a:lnTo>
                  <a:lnTo>
                    <a:pt x="425577" y="26289"/>
                  </a:lnTo>
                  <a:lnTo>
                    <a:pt x="424942" y="26289"/>
                  </a:lnTo>
                  <a:lnTo>
                    <a:pt x="421500" y="32372"/>
                  </a:lnTo>
                  <a:lnTo>
                    <a:pt x="421500" y="120192"/>
                  </a:lnTo>
                  <a:lnTo>
                    <a:pt x="421220" y="120357"/>
                  </a:lnTo>
                  <a:lnTo>
                    <a:pt x="409194" y="126619"/>
                  </a:lnTo>
                  <a:lnTo>
                    <a:pt x="421500" y="120192"/>
                  </a:lnTo>
                  <a:lnTo>
                    <a:pt x="421500" y="32372"/>
                  </a:lnTo>
                  <a:lnTo>
                    <a:pt x="416306" y="41529"/>
                  </a:lnTo>
                  <a:lnTo>
                    <a:pt x="415417" y="44069"/>
                  </a:lnTo>
                  <a:lnTo>
                    <a:pt x="409702" y="58039"/>
                  </a:lnTo>
                  <a:lnTo>
                    <a:pt x="399288" y="96139"/>
                  </a:lnTo>
                  <a:lnTo>
                    <a:pt x="397878" y="115049"/>
                  </a:lnTo>
                  <a:lnTo>
                    <a:pt x="397764" y="111379"/>
                  </a:lnTo>
                  <a:lnTo>
                    <a:pt x="398678" y="101155"/>
                  </a:lnTo>
                  <a:lnTo>
                    <a:pt x="396113" y="102489"/>
                  </a:lnTo>
                  <a:lnTo>
                    <a:pt x="398018" y="102489"/>
                  </a:lnTo>
                  <a:lnTo>
                    <a:pt x="382270" y="107569"/>
                  </a:lnTo>
                  <a:lnTo>
                    <a:pt x="383921" y="107569"/>
                  </a:lnTo>
                  <a:lnTo>
                    <a:pt x="370967" y="110109"/>
                  </a:lnTo>
                  <a:lnTo>
                    <a:pt x="372618" y="110109"/>
                  </a:lnTo>
                  <a:lnTo>
                    <a:pt x="361099" y="111277"/>
                  </a:lnTo>
                  <a:lnTo>
                    <a:pt x="351917" y="110109"/>
                  </a:lnTo>
                  <a:lnTo>
                    <a:pt x="354330" y="111379"/>
                  </a:lnTo>
                  <a:lnTo>
                    <a:pt x="337197" y="100787"/>
                  </a:lnTo>
                  <a:lnTo>
                    <a:pt x="337731" y="102933"/>
                  </a:lnTo>
                  <a:lnTo>
                    <a:pt x="337185" y="100774"/>
                  </a:lnTo>
                  <a:lnTo>
                    <a:pt x="336994" y="99949"/>
                  </a:lnTo>
                  <a:lnTo>
                    <a:pt x="336042" y="96139"/>
                  </a:lnTo>
                  <a:lnTo>
                    <a:pt x="336423" y="97409"/>
                  </a:lnTo>
                  <a:lnTo>
                    <a:pt x="336321" y="96139"/>
                  </a:lnTo>
                  <a:lnTo>
                    <a:pt x="335749" y="88519"/>
                  </a:lnTo>
                  <a:lnTo>
                    <a:pt x="335686" y="87591"/>
                  </a:lnTo>
                  <a:lnTo>
                    <a:pt x="335661" y="88519"/>
                  </a:lnTo>
                  <a:lnTo>
                    <a:pt x="335673" y="87591"/>
                  </a:lnTo>
                  <a:lnTo>
                    <a:pt x="335686" y="87249"/>
                  </a:lnTo>
                  <a:lnTo>
                    <a:pt x="336042" y="74549"/>
                  </a:lnTo>
                  <a:lnTo>
                    <a:pt x="336842" y="63119"/>
                  </a:lnTo>
                  <a:lnTo>
                    <a:pt x="336956" y="60579"/>
                  </a:lnTo>
                  <a:lnTo>
                    <a:pt x="337019" y="58039"/>
                  </a:lnTo>
                  <a:lnTo>
                    <a:pt x="337146" y="52959"/>
                  </a:lnTo>
                  <a:lnTo>
                    <a:pt x="337058" y="50419"/>
                  </a:lnTo>
                  <a:lnTo>
                    <a:pt x="336804" y="47879"/>
                  </a:lnTo>
                  <a:lnTo>
                    <a:pt x="336804" y="42799"/>
                  </a:lnTo>
                  <a:lnTo>
                    <a:pt x="336804" y="36576"/>
                  </a:lnTo>
                  <a:lnTo>
                    <a:pt x="331597" y="31369"/>
                  </a:lnTo>
                  <a:lnTo>
                    <a:pt x="319024" y="31369"/>
                  </a:lnTo>
                  <a:lnTo>
                    <a:pt x="313817" y="36576"/>
                  </a:lnTo>
                  <a:lnTo>
                    <a:pt x="313817" y="40551"/>
                  </a:lnTo>
                  <a:lnTo>
                    <a:pt x="313817" y="44856"/>
                  </a:lnTo>
                  <a:lnTo>
                    <a:pt x="312928" y="50419"/>
                  </a:lnTo>
                  <a:lnTo>
                    <a:pt x="313118" y="49149"/>
                  </a:lnTo>
                  <a:lnTo>
                    <a:pt x="313817" y="44856"/>
                  </a:lnTo>
                  <a:lnTo>
                    <a:pt x="313817" y="40551"/>
                  </a:lnTo>
                  <a:lnTo>
                    <a:pt x="311315" y="43332"/>
                  </a:lnTo>
                  <a:lnTo>
                    <a:pt x="311315" y="58991"/>
                  </a:lnTo>
                  <a:lnTo>
                    <a:pt x="311277" y="59321"/>
                  </a:lnTo>
                  <a:lnTo>
                    <a:pt x="309753" y="72009"/>
                  </a:lnTo>
                  <a:lnTo>
                    <a:pt x="311315" y="58991"/>
                  </a:lnTo>
                  <a:lnTo>
                    <a:pt x="311315" y="43332"/>
                  </a:lnTo>
                  <a:lnTo>
                    <a:pt x="310642" y="44069"/>
                  </a:lnTo>
                  <a:lnTo>
                    <a:pt x="310134" y="44069"/>
                  </a:lnTo>
                  <a:lnTo>
                    <a:pt x="302768" y="52959"/>
                  </a:lnTo>
                  <a:lnTo>
                    <a:pt x="302387" y="52959"/>
                  </a:lnTo>
                  <a:lnTo>
                    <a:pt x="293878" y="64389"/>
                  </a:lnTo>
                  <a:lnTo>
                    <a:pt x="293751" y="64389"/>
                  </a:lnTo>
                  <a:lnTo>
                    <a:pt x="284988" y="75819"/>
                  </a:lnTo>
                  <a:lnTo>
                    <a:pt x="285242" y="75819"/>
                  </a:lnTo>
                  <a:lnTo>
                    <a:pt x="276733" y="85979"/>
                  </a:lnTo>
                  <a:lnTo>
                    <a:pt x="277368" y="84709"/>
                  </a:lnTo>
                  <a:lnTo>
                    <a:pt x="269494" y="92329"/>
                  </a:lnTo>
                  <a:lnTo>
                    <a:pt x="270637" y="91059"/>
                  </a:lnTo>
                  <a:lnTo>
                    <a:pt x="263893" y="96596"/>
                  </a:lnTo>
                  <a:lnTo>
                    <a:pt x="258597" y="99644"/>
                  </a:lnTo>
                  <a:lnTo>
                    <a:pt x="257111" y="100279"/>
                  </a:lnTo>
                  <a:lnTo>
                    <a:pt x="257556" y="99949"/>
                  </a:lnTo>
                  <a:lnTo>
                    <a:pt x="256794" y="99949"/>
                  </a:lnTo>
                  <a:lnTo>
                    <a:pt x="255231" y="98399"/>
                  </a:lnTo>
                  <a:lnTo>
                    <a:pt x="254914" y="97409"/>
                  </a:lnTo>
                  <a:lnTo>
                    <a:pt x="254825" y="97155"/>
                  </a:lnTo>
                  <a:lnTo>
                    <a:pt x="254635" y="96139"/>
                  </a:lnTo>
                  <a:lnTo>
                    <a:pt x="253619" y="91059"/>
                  </a:lnTo>
                  <a:lnTo>
                    <a:pt x="253365" y="89789"/>
                  </a:lnTo>
                  <a:lnTo>
                    <a:pt x="249809" y="64389"/>
                  </a:lnTo>
                  <a:lnTo>
                    <a:pt x="249682" y="64389"/>
                  </a:lnTo>
                  <a:lnTo>
                    <a:pt x="248920" y="59321"/>
                  </a:lnTo>
                  <a:lnTo>
                    <a:pt x="248539" y="56769"/>
                  </a:lnTo>
                  <a:lnTo>
                    <a:pt x="248285" y="56769"/>
                  </a:lnTo>
                  <a:lnTo>
                    <a:pt x="247523" y="53390"/>
                  </a:lnTo>
                  <a:lnTo>
                    <a:pt x="247523" y="46355"/>
                  </a:lnTo>
                  <a:lnTo>
                    <a:pt x="240792" y="39624"/>
                  </a:lnTo>
                  <a:lnTo>
                    <a:pt x="224155" y="39624"/>
                  </a:lnTo>
                  <a:lnTo>
                    <a:pt x="224015" y="39751"/>
                  </a:lnTo>
                  <a:lnTo>
                    <a:pt x="220218" y="39751"/>
                  </a:lnTo>
                  <a:lnTo>
                    <a:pt x="219646" y="40322"/>
                  </a:lnTo>
                  <a:lnTo>
                    <a:pt x="219646" y="69989"/>
                  </a:lnTo>
                  <a:lnTo>
                    <a:pt x="219506" y="69024"/>
                  </a:lnTo>
                  <a:lnTo>
                    <a:pt x="219583" y="69469"/>
                  </a:lnTo>
                  <a:lnTo>
                    <a:pt x="219646" y="69989"/>
                  </a:lnTo>
                  <a:lnTo>
                    <a:pt x="219646" y="40322"/>
                  </a:lnTo>
                  <a:lnTo>
                    <a:pt x="215188" y="44780"/>
                  </a:lnTo>
                  <a:lnTo>
                    <a:pt x="210058" y="46609"/>
                  </a:lnTo>
                  <a:lnTo>
                    <a:pt x="208280" y="47879"/>
                  </a:lnTo>
                  <a:lnTo>
                    <a:pt x="200152" y="52959"/>
                  </a:lnTo>
                  <a:lnTo>
                    <a:pt x="198628" y="54229"/>
                  </a:lnTo>
                  <a:lnTo>
                    <a:pt x="189738" y="63119"/>
                  </a:lnTo>
                  <a:lnTo>
                    <a:pt x="188595" y="63119"/>
                  </a:lnTo>
                  <a:lnTo>
                    <a:pt x="184137" y="68364"/>
                  </a:lnTo>
                  <a:lnTo>
                    <a:pt x="184785" y="65659"/>
                  </a:lnTo>
                  <a:lnTo>
                    <a:pt x="184912" y="65659"/>
                  </a:lnTo>
                  <a:lnTo>
                    <a:pt x="186690" y="55499"/>
                  </a:lnTo>
                  <a:lnTo>
                    <a:pt x="186817" y="54229"/>
                  </a:lnTo>
                  <a:lnTo>
                    <a:pt x="187833" y="45339"/>
                  </a:lnTo>
                  <a:lnTo>
                    <a:pt x="187960" y="45339"/>
                  </a:lnTo>
                  <a:lnTo>
                    <a:pt x="188226" y="41262"/>
                  </a:lnTo>
                  <a:lnTo>
                    <a:pt x="188595" y="40894"/>
                  </a:lnTo>
                  <a:lnTo>
                    <a:pt x="188595" y="32004"/>
                  </a:lnTo>
                  <a:lnTo>
                    <a:pt x="188595" y="23241"/>
                  </a:lnTo>
                  <a:lnTo>
                    <a:pt x="181483" y="16129"/>
                  </a:lnTo>
                  <a:lnTo>
                    <a:pt x="179451" y="16129"/>
                  </a:lnTo>
                  <a:lnTo>
                    <a:pt x="179451" y="87249"/>
                  </a:lnTo>
                  <a:lnTo>
                    <a:pt x="176364" y="97675"/>
                  </a:lnTo>
                  <a:lnTo>
                    <a:pt x="176784" y="96139"/>
                  </a:lnTo>
                  <a:lnTo>
                    <a:pt x="177165" y="94869"/>
                  </a:lnTo>
                  <a:lnTo>
                    <a:pt x="179451" y="87249"/>
                  </a:lnTo>
                  <a:lnTo>
                    <a:pt x="179451" y="16129"/>
                  </a:lnTo>
                  <a:lnTo>
                    <a:pt x="171958" y="16129"/>
                  </a:lnTo>
                  <a:lnTo>
                    <a:pt x="171958" y="113919"/>
                  </a:lnTo>
                  <a:lnTo>
                    <a:pt x="171919" y="115049"/>
                  </a:lnTo>
                  <a:lnTo>
                    <a:pt x="171869" y="115252"/>
                  </a:lnTo>
                  <a:lnTo>
                    <a:pt x="171958" y="113919"/>
                  </a:lnTo>
                  <a:lnTo>
                    <a:pt x="171958" y="16129"/>
                  </a:lnTo>
                  <a:lnTo>
                    <a:pt x="163830" y="16129"/>
                  </a:lnTo>
                  <a:lnTo>
                    <a:pt x="156718" y="23241"/>
                  </a:lnTo>
                  <a:lnTo>
                    <a:pt x="156718" y="24511"/>
                  </a:lnTo>
                  <a:lnTo>
                    <a:pt x="155575" y="25247"/>
                  </a:lnTo>
                  <a:lnTo>
                    <a:pt x="155575" y="41529"/>
                  </a:lnTo>
                  <a:lnTo>
                    <a:pt x="155384" y="42799"/>
                  </a:lnTo>
                  <a:lnTo>
                    <a:pt x="155448" y="41529"/>
                  </a:lnTo>
                  <a:lnTo>
                    <a:pt x="155575" y="41529"/>
                  </a:lnTo>
                  <a:lnTo>
                    <a:pt x="155575" y="25247"/>
                  </a:lnTo>
                  <a:lnTo>
                    <a:pt x="153924" y="26289"/>
                  </a:lnTo>
                  <a:lnTo>
                    <a:pt x="151892" y="27559"/>
                  </a:lnTo>
                  <a:lnTo>
                    <a:pt x="141097" y="37719"/>
                  </a:lnTo>
                  <a:lnTo>
                    <a:pt x="130810" y="49149"/>
                  </a:lnTo>
                  <a:lnTo>
                    <a:pt x="130429" y="50419"/>
                  </a:lnTo>
                  <a:lnTo>
                    <a:pt x="107569" y="77089"/>
                  </a:lnTo>
                  <a:lnTo>
                    <a:pt x="108077" y="77089"/>
                  </a:lnTo>
                  <a:lnTo>
                    <a:pt x="96139" y="89789"/>
                  </a:lnTo>
                  <a:lnTo>
                    <a:pt x="96647" y="88519"/>
                  </a:lnTo>
                  <a:lnTo>
                    <a:pt x="84201" y="101219"/>
                  </a:lnTo>
                  <a:lnTo>
                    <a:pt x="85217" y="99949"/>
                  </a:lnTo>
                  <a:lnTo>
                    <a:pt x="73253" y="109626"/>
                  </a:lnTo>
                  <a:lnTo>
                    <a:pt x="62992" y="115773"/>
                  </a:lnTo>
                  <a:lnTo>
                    <a:pt x="56591" y="117729"/>
                  </a:lnTo>
                  <a:lnTo>
                    <a:pt x="47752" y="117729"/>
                  </a:lnTo>
                  <a:lnTo>
                    <a:pt x="41529" y="116459"/>
                  </a:lnTo>
                  <a:lnTo>
                    <a:pt x="38823" y="115925"/>
                  </a:lnTo>
                  <a:lnTo>
                    <a:pt x="31864" y="99949"/>
                  </a:lnTo>
                  <a:lnTo>
                    <a:pt x="31699" y="97764"/>
                  </a:lnTo>
                  <a:lnTo>
                    <a:pt x="32486" y="94869"/>
                  </a:lnTo>
                  <a:lnTo>
                    <a:pt x="32943" y="93167"/>
                  </a:lnTo>
                  <a:lnTo>
                    <a:pt x="35052" y="91059"/>
                  </a:lnTo>
                  <a:lnTo>
                    <a:pt x="35052" y="87947"/>
                  </a:lnTo>
                  <a:lnTo>
                    <a:pt x="35471" y="87249"/>
                  </a:lnTo>
                  <a:lnTo>
                    <a:pt x="36918" y="84874"/>
                  </a:lnTo>
                  <a:lnTo>
                    <a:pt x="43561" y="78232"/>
                  </a:lnTo>
                  <a:lnTo>
                    <a:pt x="43561" y="77533"/>
                  </a:lnTo>
                  <a:lnTo>
                    <a:pt x="47891" y="73660"/>
                  </a:lnTo>
                  <a:lnTo>
                    <a:pt x="49276" y="73660"/>
                  </a:lnTo>
                  <a:lnTo>
                    <a:pt x="54254" y="68681"/>
                  </a:lnTo>
                  <a:lnTo>
                    <a:pt x="74358" y="55880"/>
                  </a:lnTo>
                  <a:lnTo>
                    <a:pt x="77216" y="55880"/>
                  </a:lnTo>
                  <a:lnTo>
                    <a:pt x="84201" y="48895"/>
                  </a:lnTo>
                  <a:lnTo>
                    <a:pt x="84201" y="40259"/>
                  </a:lnTo>
                  <a:lnTo>
                    <a:pt x="84201" y="31750"/>
                  </a:lnTo>
                  <a:lnTo>
                    <a:pt x="77216" y="24765"/>
                  </a:lnTo>
                  <a:lnTo>
                    <a:pt x="60071" y="24765"/>
                  </a:lnTo>
                  <a:lnTo>
                    <a:pt x="53086" y="31750"/>
                  </a:lnTo>
                  <a:lnTo>
                    <a:pt x="53086" y="32169"/>
                  </a:lnTo>
                  <a:lnTo>
                    <a:pt x="36969" y="42418"/>
                  </a:lnTo>
                  <a:lnTo>
                    <a:pt x="32131" y="42418"/>
                  </a:lnTo>
                  <a:lnTo>
                    <a:pt x="25146" y="49403"/>
                  </a:lnTo>
                  <a:lnTo>
                    <a:pt x="25146" y="51650"/>
                  </a:lnTo>
                  <a:lnTo>
                    <a:pt x="22796" y="53975"/>
                  </a:lnTo>
                  <a:lnTo>
                    <a:pt x="19304" y="53975"/>
                  </a:lnTo>
                  <a:lnTo>
                    <a:pt x="12192" y="60960"/>
                  </a:lnTo>
                  <a:lnTo>
                    <a:pt x="12192" y="65773"/>
                  </a:lnTo>
                  <a:lnTo>
                    <a:pt x="11658" y="66548"/>
                  </a:lnTo>
                  <a:lnTo>
                    <a:pt x="10668" y="66548"/>
                  </a:lnTo>
                  <a:lnTo>
                    <a:pt x="3683" y="73660"/>
                  </a:lnTo>
                  <a:lnTo>
                    <a:pt x="3683" y="80289"/>
                  </a:lnTo>
                  <a:lnTo>
                    <a:pt x="2552" y="84569"/>
                  </a:lnTo>
                  <a:lnTo>
                    <a:pt x="0" y="87122"/>
                  </a:lnTo>
                  <a:lnTo>
                    <a:pt x="0" y="104521"/>
                  </a:lnTo>
                  <a:lnTo>
                    <a:pt x="749" y="105283"/>
                  </a:lnTo>
                  <a:lnTo>
                    <a:pt x="1143" y="110109"/>
                  </a:lnTo>
                  <a:lnTo>
                    <a:pt x="9017" y="131457"/>
                  </a:lnTo>
                  <a:lnTo>
                    <a:pt x="9017" y="134239"/>
                  </a:lnTo>
                  <a:lnTo>
                    <a:pt x="15875" y="141097"/>
                  </a:lnTo>
                  <a:lnTo>
                    <a:pt x="18669" y="141097"/>
                  </a:lnTo>
                  <a:lnTo>
                    <a:pt x="25273" y="144399"/>
                  </a:lnTo>
                  <a:lnTo>
                    <a:pt x="29337" y="145669"/>
                  </a:lnTo>
                  <a:lnTo>
                    <a:pt x="41783" y="148209"/>
                  </a:lnTo>
                  <a:lnTo>
                    <a:pt x="44958" y="148209"/>
                  </a:lnTo>
                  <a:lnTo>
                    <a:pt x="57023" y="146939"/>
                  </a:lnTo>
                  <a:lnTo>
                    <a:pt x="61087" y="146939"/>
                  </a:lnTo>
                  <a:lnTo>
                    <a:pt x="103505" y="122809"/>
                  </a:lnTo>
                  <a:lnTo>
                    <a:pt x="104394" y="122809"/>
                  </a:lnTo>
                  <a:lnTo>
                    <a:pt x="108115" y="118999"/>
                  </a:lnTo>
                  <a:lnTo>
                    <a:pt x="109359" y="117729"/>
                  </a:lnTo>
                  <a:lnTo>
                    <a:pt x="110617" y="116459"/>
                  </a:lnTo>
                  <a:lnTo>
                    <a:pt x="111861" y="115189"/>
                  </a:lnTo>
                  <a:lnTo>
                    <a:pt x="116840" y="110109"/>
                  </a:lnTo>
                  <a:lnTo>
                    <a:pt x="117475" y="110109"/>
                  </a:lnTo>
                  <a:lnTo>
                    <a:pt x="118681" y="108839"/>
                  </a:lnTo>
                  <a:lnTo>
                    <a:pt x="125920" y="101219"/>
                  </a:lnTo>
                  <a:lnTo>
                    <a:pt x="129540" y="97409"/>
                  </a:lnTo>
                  <a:lnTo>
                    <a:pt x="129921" y="96139"/>
                  </a:lnTo>
                  <a:lnTo>
                    <a:pt x="135394" y="89789"/>
                  </a:lnTo>
                  <a:lnTo>
                    <a:pt x="142036" y="82105"/>
                  </a:lnTo>
                  <a:lnTo>
                    <a:pt x="148882" y="74333"/>
                  </a:lnTo>
                  <a:lnTo>
                    <a:pt x="147828" y="78359"/>
                  </a:lnTo>
                  <a:lnTo>
                    <a:pt x="145288" y="87249"/>
                  </a:lnTo>
                  <a:lnTo>
                    <a:pt x="145161" y="88519"/>
                  </a:lnTo>
                  <a:lnTo>
                    <a:pt x="143002" y="96139"/>
                  </a:lnTo>
                  <a:lnTo>
                    <a:pt x="142900" y="97155"/>
                  </a:lnTo>
                  <a:lnTo>
                    <a:pt x="142786" y="97764"/>
                  </a:lnTo>
                  <a:lnTo>
                    <a:pt x="141351" y="103759"/>
                  </a:lnTo>
                  <a:lnTo>
                    <a:pt x="140462" y="111379"/>
                  </a:lnTo>
                  <a:lnTo>
                    <a:pt x="140335" y="113944"/>
                  </a:lnTo>
                  <a:lnTo>
                    <a:pt x="140462" y="118999"/>
                  </a:lnTo>
                  <a:lnTo>
                    <a:pt x="140589" y="121539"/>
                  </a:lnTo>
                  <a:lnTo>
                    <a:pt x="140589" y="128778"/>
                  </a:lnTo>
                  <a:lnTo>
                    <a:pt x="147574" y="135763"/>
                  </a:lnTo>
                  <a:lnTo>
                    <a:pt x="164719" y="135763"/>
                  </a:lnTo>
                  <a:lnTo>
                    <a:pt x="171704" y="128778"/>
                  </a:lnTo>
                  <a:lnTo>
                    <a:pt x="171704" y="127622"/>
                  </a:lnTo>
                  <a:lnTo>
                    <a:pt x="175768" y="124079"/>
                  </a:lnTo>
                  <a:lnTo>
                    <a:pt x="176530" y="122809"/>
                  </a:lnTo>
                  <a:lnTo>
                    <a:pt x="184531" y="115189"/>
                  </a:lnTo>
                  <a:lnTo>
                    <a:pt x="185661" y="113601"/>
                  </a:lnTo>
                  <a:lnTo>
                    <a:pt x="192468" y="105029"/>
                  </a:lnTo>
                  <a:lnTo>
                    <a:pt x="202565" y="92329"/>
                  </a:lnTo>
                  <a:lnTo>
                    <a:pt x="202057" y="93599"/>
                  </a:lnTo>
                  <a:lnTo>
                    <a:pt x="203111" y="92329"/>
                  </a:lnTo>
                  <a:lnTo>
                    <a:pt x="209499" y="84709"/>
                  </a:lnTo>
                  <a:lnTo>
                    <a:pt x="210019" y="84086"/>
                  </a:lnTo>
                  <a:lnTo>
                    <a:pt x="210769" y="83439"/>
                  </a:lnTo>
                  <a:lnTo>
                    <a:pt x="216700" y="78359"/>
                  </a:lnTo>
                  <a:lnTo>
                    <a:pt x="217500" y="77685"/>
                  </a:lnTo>
                  <a:lnTo>
                    <a:pt x="218440" y="77089"/>
                  </a:lnTo>
                  <a:lnTo>
                    <a:pt x="220319" y="75920"/>
                  </a:lnTo>
                  <a:lnTo>
                    <a:pt x="220459" y="75831"/>
                  </a:lnTo>
                  <a:lnTo>
                    <a:pt x="220408" y="76758"/>
                  </a:lnTo>
                  <a:lnTo>
                    <a:pt x="220586" y="78308"/>
                  </a:lnTo>
                  <a:lnTo>
                    <a:pt x="221754" y="86525"/>
                  </a:lnTo>
                  <a:lnTo>
                    <a:pt x="221869" y="88519"/>
                  </a:lnTo>
                  <a:lnTo>
                    <a:pt x="223266" y="96139"/>
                  </a:lnTo>
                  <a:lnTo>
                    <a:pt x="223367" y="97155"/>
                  </a:lnTo>
                  <a:lnTo>
                    <a:pt x="223481" y="97764"/>
                  </a:lnTo>
                  <a:lnTo>
                    <a:pt x="225069" y="103911"/>
                  </a:lnTo>
                  <a:lnTo>
                    <a:pt x="225552" y="106299"/>
                  </a:lnTo>
                  <a:lnTo>
                    <a:pt x="227482" y="111442"/>
                  </a:lnTo>
                  <a:lnTo>
                    <a:pt x="228600" y="113919"/>
                  </a:lnTo>
                  <a:lnTo>
                    <a:pt x="230378" y="116459"/>
                  </a:lnTo>
                  <a:lnTo>
                    <a:pt x="232156" y="118922"/>
                  </a:lnTo>
                  <a:lnTo>
                    <a:pt x="232156" y="119888"/>
                  </a:lnTo>
                  <a:lnTo>
                    <a:pt x="238506" y="126365"/>
                  </a:lnTo>
                  <a:lnTo>
                    <a:pt x="242773" y="126365"/>
                  </a:lnTo>
                  <a:lnTo>
                    <a:pt x="243713" y="126619"/>
                  </a:lnTo>
                  <a:lnTo>
                    <a:pt x="246634" y="127889"/>
                  </a:lnTo>
                  <a:lnTo>
                    <a:pt x="250444" y="127889"/>
                  </a:lnTo>
                  <a:lnTo>
                    <a:pt x="254508" y="126619"/>
                  </a:lnTo>
                  <a:lnTo>
                    <a:pt x="256794" y="126619"/>
                  </a:lnTo>
                  <a:lnTo>
                    <a:pt x="261366" y="125349"/>
                  </a:lnTo>
                  <a:lnTo>
                    <a:pt x="262890" y="125349"/>
                  </a:lnTo>
                  <a:lnTo>
                    <a:pt x="268732" y="122809"/>
                  </a:lnTo>
                  <a:lnTo>
                    <a:pt x="270510" y="121539"/>
                  </a:lnTo>
                  <a:lnTo>
                    <a:pt x="276987" y="117729"/>
                  </a:lnTo>
                  <a:lnTo>
                    <a:pt x="278511" y="116459"/>
                  </a:lnTo>
                  <a:lnTo>
                    <a:pt x="286131" y="111379"/>
                  </a:lnTo>
                  <a:lnTo>
                    <a:pt x="287528" y="110109"/>
                  </a:lnTo>
                  <a:lnTo>
                    <a:pt x="292684" y="103759"/>
                  </a:lnTo>
                  <a:lnTo>
                    <a:pt x="293712" y="102489"/>
                  </a:lnTo>
                  <a:lnTo>
                    <a:pt x="295783" y="99949"/>
                  </a:lnTo>
                  <a:lnTo>
                    <a:pt x="296748" y="98679"/>
                  </a:lnTo>
                  <a:lnTo>
                    <a:pt x="297713" y="97409"/>
                  </a:lnTo>
                  <a:lnTo>
                    <a:pt x="298678" y="96139"/>
                  </a:lnTo>
                  <a:lnTo>
                    <a:pt x="301586" y="92329"/>
                  </a:lnTo>
                  <a:lnTo>
                    <a:pt x="303530" y="89789"/>
                  </a:lnTo>
                  <a:lnTo>
                    <a:pt x="303911" y="88519"/>
                  </a:lnTo>
                  <a:lnTo>
                    <a:pt x="305600" y="85979"/>
                  </a:lnTo>
                  <a:lnTo>
                    <a:pt x="309359" y="80340"/>
                  </a:lnTo>
                  <a:lnTo>
                    <a:pt x="309156" y="84086"/>
                  </a:lnTo>
                  <a:lnTo>
                    <a:pt x="309054" y="89789"/>
                  </a:lnTo>
                  <a:lnTo>
                    <a:pt x="324739" y="127889"/>
                  </a:lnTo>
                  <a:lnTo>
                    <a:pt x="336423" y="135509"/>
                  </a:lnTo>
                  <a:lnTo>
                    <a:pt x="339344" y="135509"/>
                  </a:lnTo>
                  <a:lnTo>
                    <a:pt x="348742" y="138049"/>
                  </a:lnTo>
                  <a:lnTo>
                    <a:pt x="362839" y="138049"/>
                  </a:lnTo>
                  <a:lnTo>
                    <a:pt x="375412" y="136779"/>
                  </a:lnTo>
                  <a:lnTo>
                    <a:pt x="377063" y="136779"/>
                  </a:lnTo>
                  <a:lnTo>
                    <a:pt x="390017" y="134239"/>
                  </a:lnTo>
                  <a:lnTo>
                    <a:pt x="391541" y="132969"/>
                  </a:lnTo>
                  <a:lnTo>
                    <a:pt x="400215" y="130175"/>
                  </a:lnTo>
                  <a:lnTo>
                    <a:pt x="415671" y="149479"/>
                  </a:lnTo>
                  <a:lnTo>
                    <a:pt x="420243" y="152019"/>
                  </a:lnTo>
                  <a:lnTo>
                    <a:pt x="424688" y="154559"/>
                  </a:lnTo>
                  <a:lnTo>
                    <a:pt x="439674" y="154559"/>
                  </a:lnTo>
                  <a:lnTo>
                    <a:pt x="447040" y="153289"/>
                  </a:lnTo>
                  <a:lnTo>
                    <a:pt x="449834" y="153289"/>
                  </a:lnTo>
                  <a:lnTo>
                    <a:pt x="459486" y="149479"/>
                  </a:lnTo>
                  <a:lnTo>
                    <a:pt x="461137" y="148209"/>
                  </a:lnTo>
                  <a:lnTo>
                    <a:pt x="471678" y="143129"/>
                  </a:lnTo>
                  <a:lnTo>
                    <a:pt x="473329" y="141859"/>
                  </a:lnTo>
                  <a:lnTo>
                    <a:pt x="484378" y="135509"/>
                  </a:lnTo>
                  <a:lnTo>
                    <a:pt x="485521" y="134239"/>
                  </a:lnTo>
                  <a:lnTo>
                    <a:pt x="497459" y="125349"/>
                  </a:lnTo>
                  <a:lnTo>
                    <a:pt x="498221" y="125349"/>
                  </a:lnTo>
                  <a:lnTo>
                    <a:pt x="501154" y="122809"/>
                  </a:lnTo>
                  <a:lnTo>
                    <a:pt x="502615" y="121539"/>
                  </a:lnTo>
                  <a:lnTo>
                    <a:pt x="504088" y="120269"/>
                  </a:lnTo>
                  <a:lnTo>
                    <a:pt x="511429" y="113919"/>
                  </a:lnTo>
                  <a:lnTo>
                    <a:pt x="511683" y="113919"/>
                  </a:lnTo>
                  <a:lnTo>
                    <a:pt x="513067" y="112649"/>
                  </a:lnTo>
                  <a:lnTo>
                    <a:pt x="525653" y="101219"/>
                  </a:lnTo>
                  <a:lnTo>
                    <a:pt x="525018" y="101219"/>
                  </a:lnTo>
                  <a:lnTo>
                    <a:pt x="528345" y="98679"/>
                  </a:lnTo>
                  <a:lnTo>
                    <a:pt x="540004" y="89789"/>
                  </a:lnTo>
                  <a:lnTo>
                    <a:pt x="538607" y="89789"/>
                  </a:lnTo>
                  <a:lnTo>
                    <a:pt x="543648" y="86525"/>
                  </a:lnTo>
                  <a:lnTo>
                    <a:pt x="544322" y="91059"/>
                  </a:lnTo>
                  <a:lnTo>
                    <a:pt x="545719" y="95059"/>
                  </a:lnTo>
                  <a:lnTo>
                    <a:pt x="545719" y="100457"/>
                  </a:lnTo>
                  <a:lnTo>
                    <a:pt x="553593" y="108331"/>
                  </a:lnTo>
                  <a:lnTo>
                    <a:pt x="556933" y="108331"/>
                  </a:lnTo>
                  <a:lnTo>
                    <a:pt x="559435" y="110109"/>
                  </a:lnTo>
                  <a:lnTo>
                    <a:pt x="562610" y="110109"/>
                  </a:lnTo>
                  <a:lnTo>
                    <a:pt x="565785" y="111379"/>
                  </a:lnTo>
                  <a:lnTo>
                    <a:pt x="571500" y="112649"/>
                  </a:lnTo>
                  <a:lnTo>
                    <a:pt x="585470" y="112649"/>
                  </a:lnTo>
                  <a:lnTo>
                    <a:pt x="594334" y="109601"/>
                  </a:lnTo>
                  <a:lnTo>
                    <a:pt x="593242" y="115049"/>
                  </a:lnTo>
                  <a:lnTo>
                    <a:pt x="592759" y="118579"/>
                  </a:lnTo>
                  <a:lnTo>
                    <a:pt x="592709" y="127889"/>
                  </a:lnTo>
                  <a:lnTo>
                    <a:pt x="594360" y="135509"/>
                  </a:lnTo>
                  <a:lnTo>
                    <a:pt x="596900" y="141859"/>
                  </a:lnTo>
                  <a:lnTo>
                    <a:pt x="601980" y="148209"/>
                  </a:lnTo>
                  <a:lnTo>
                    <a:pt x="606552" y="152019"/>
                  </a:lnTo>
                  <a:lnTo>
                    <a:pt x="626237" y="148209"/>
                  </a:lnTo>
                  <a:lnTo>
                    <a:pt x="629412" y="145669"/>
                  </a:lnTo>
                  <a:lnTo>
                    <a:pt x="630809" y="139319"/>
                  </a:lnTo>
                  <a:lnTo>
                    <a:pt x="629158" y="135509"/>
                  </a:lnTo>
                  <a:lnTo>
                    <a:pt x="632079" y="136779"/>
                  </a:lnTo>
                  <a:lnTo>
                    <a:pt x="631786" y="135509"/>
                  </a:lnTo>
                  <a:lnTo>
                    <a:pt x="630936" y="131699"/>
                  </a:lnTo>
                  <a:lnTo>
                    <a:pt x="631063" y="131699"/>
                  </a:lnTo>
                  <a:lnTo>
                    <a:pt x="630694" y="129159"/>
                  </a:lnTo>
                  <a:lnTo>
                    <a:pt x="630428" y="127241"/>
                  </a:lnTo>
                  <a:lnTo>
                    <a:pt x="630377" y="127850"/>
                  </a:lnTo>
                  <a:lnTo>
                    <a:pt x="630339" y="126619"/>
                  </a:lnTo>
                  <a:lnTo>
                    <a:pt x="630428" y="127241"/>
                  </a:lnTo>
                  <a:lnTo>
                    <a:pt x="630567" y="125349"/>
                  </a:lnTo>
                  <a:lnTo>
                    <a:pt x="630745" y="122809"/>
                  </a:lnTo>
                  <a:lnTo>
                    <a:pt x="630885" y="120929"/>
                  </a:lnTo>
                  <a:lnTo>
                    <a:pt x="630923" y="120319"/>
                  </a:lnTo>
                  <a:lnTo>
                    <a:pt x="630885" y="120929"/>
                  </a:lnTo>
                  <a:lnTo>
                    <a:pt x="631037" y="120269"/>
                  </a:lnTo>
                  <a:lnTo>
                    <a:pt x="632904" y="112649"/>
                  </a:lnTo>
                  <a:lnTo>
                    <a:pt x="633222" y="111379"/>
                  </a:lnTo>
                  <a:lnTo>
                    <a:pt x="632587" y="112649"/>
                  </a:lnTo>
                  <a:lnTo>
                    <a:pt x="637413" y="98679"/>
                  </a:lnTo>
                  <a:lnTo>
                    <a:pt x="637032" y="99949"/>
                  </a:lnTo>
                  <a:lnTo>
                    <a:pt x="637489" y="98679"/>
                  </a:lnTo>
                  <a:lnTo>
                    <a:pt x="641604" y="87249"/>
                  </a:lnTo>
                  <a:lnTo>
                    <a:pt x="641604" y="88519"/>
                  </a:lnTo>
                  <a:lnTo>
                    <a:pt x="642048" y="87249"/>
                  </a:lnTo>
                  <a:lnTo>
                    <a:pt x="647065" y="73279"/>
                  </a:lnTo>
                  <a:lnTo>
                    <a:pt x="647192" y="73279"/>
                  </a:lnTo>
                  <a:lnTo>
                    <a:pt x="651637" y="60579"/>
                  </a:lnTo>
                  <a:lnTo>
                    <a:pt x="652119" y="58991"/>
                  </a:lnTo>
                  <a:lnTo>
                    <a:pt x="654558" y="51689"/>
                  </a:lnTo>
                  <a:lnTo>
                    <a:pt x="654304" y="51689"/>
                  </a:lnTo>
                  <a:lnTo>
                    <a:pt x="654685" y="4914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6802" y="2518282"/>
              <a:ext cx="151511" cy="133858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91178" y="2558923"/>
            <a:ext cx="113030" cy="84708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5130419" y="2330195"/>
            <a:ext cx="745490" cy="782320"/>
          </a:xfrm>
          <a:custGeom>
            <a:avLst/>
            <a:gdLst/>
            <a:ahLst/>
            <a:cxnLst/>
            <a:rect l="l" t="t" r="r" b="b"/>
            <a:pathLst>
              <a:path w="745489" h="782319">
                <a:moveTo>
                  <a:pt x="713486" y="464159"/>
                </a:moveTo>
                <a:lnTo>
                  <a:pt x="713447" y="464439"/>
                </a:lnTo>
                <a:lnTo>
                  <a:pt x="713486" y="464159"/>
                </a:lnTo>
                <a:close/>
              </a:path>
              <a:path w="745489" h="782319">
                <a:moveTo>
                  <a:pt x="745109" y="440690"/>
                </a:moveTo>
                <a:lnTo>
                  <a:pt x="742950" y="438569"/>
                </a:lnTo>
                <a:lnTo>
                  <a:pt x="742950" y="437896"/>
                </a:lnTo>
                <a:lnTo>
                  <a:pt x="735457" y="430403"/>
                </a:lnTo>
                <a:lnTo>
                  <a:pt x="717042" y="430403"/>
                </a:lnTo>
                <a:lnTo>
                  <a:pt x="715149" y="432295"/>
                </a:lnTo>
                <a:lnTo>
                  <a:pt x="714121" y="432435"/>
                </a:lnTo>
                <a:lnTo>
                  <a:pt x="713574" y="432701"/>
                </a:lnTo>
                <a:lnTo>
                  <a:pt x="713574" y="463588"/>
                </a:lnTo>
                <a:lnTo>
                  <a:pt x="713486" y="464439"/>
                </a:lnTo>
                <a:lnTo>
                  <a:pt x="713409" y="464693"/>
                </a:lnTo>
                <a:lnTo>
                  <a:pt x="713498" y="463575"/>
                </a:lnTo>
                <a:lnTo>
                  <a:pt x="713486" y="464159"/>
                </a:lnTo>
                <a:lnTo>
                  <a:pt x="713574" y="463588"/>
                </a:lnTo>
                <a:lnTo>
                  <a:pt x="713574" y="432701"/>
                </a:lnTo>
                <a:lnTo>
                  <a:pt x="712647" y="433133"/>
                </a:lnTo>
                <a:lnTo>
                  <a:pt x="712647" y="474764"/>
                </a:lnTo>
                <a:lnTo>
                  <a:pt x="709815" y="477837"/>
                </a:lnTo>
                <a:lnTo>
                  <a:pt x="709295" y="479145"/>
                </a:lnTo>
                <a:lnTo>
                  <a:pt x="702678" y="487324"/>
                </a:lnTo>
                <a:lnTo>
                  <a:pt x="698538" y="490689"/>
                </a:lnTo>
                <a:lnTo>
                  <a:pt x="702094" y="486283"/>
                </a:lnTo>
                <a:lnTo>
                  <a:pt x="702411" y="485902"/>
                </a:lnTo>
                <a:lnTo>
                  <a:pt x="702868" y="485394"/>
                </a:lnTo>
                <a:lnTo>
                  <a:pt x="709815" y="477837"/>
                </a:lnTo>
                <a:lnTo>
                  <a:pt x="711733" y="475742"/>
                </a:lnTo>
                <a:lnTo>
                  <a:pt x="712647" y="474764"/>
                </a:lnTo>
                <a:lnTo>
                  <a:pt x="712647" y="433133"/>
                </a:lnTo>
                <a:lnTo>
                  <a:pt x="712216" y="433324"/>
                </a:lnTo>
                <a:lnTo>
                  <a:pt x="703072" y="437134"/>
                </a:lnTo>
                <a:lnTo>
                  <a:pt x="700024" y="439039"/>
                </a:lnTo>
                <a:lnTo>
                  <a:pt x="692340" y="445033"/>
                </a:lnTo>
                <a:lnTo>
                  <a:pt x="692340" y="495719"/>
                </a:lnTo>
                <a:lnTo>
                  <a:pt x="681837" y="502196"/>
                </a:lnTo>
                <a:lnTo>
                  <a:pt x="692340" y="495719"/>
                </a:lnTo>
                <a:lnTo>
                  <a:pt x="692340" y="445033"/>
                </a:lnTo>
                <a:lnTo>
                  <a:pt x="689102" y="447548"/>
                </a:lnTo>
                <a:lnTo>
                  <a:pt x="688174" y="448411"/>
                </a:lnTo>
                <a:lnTo>
                  <a:pt x="689102" y="440055"/>
                </a:lnTo>
                <a:lnTo>
                  <a:pt x="689102" y="439674"/>
                </a:lnTo>
                <a:lnTo>
                  <a:pt x="694055" y="379349"/>
                </a:lnTo>
                <a:lnTo>
                  <a:pt x="694055" y="379095"/>
                </a:lnTo>
                <a:lnTo>
                  <a:pt x="698627" y="312801"/>
                </a:lnTo>
                <a:lnTo>
                  <a:pt x="701167" y="268922"/>
                </a:lnTo>
                <a:lnTo>
                  <a:pt x="701167" y="270510"/>
                </a:lnTo>
                <a:lnTo>
                  <a:pt x="702589" y="271945"/>
                </a:lnTo>
                <a:lnTo>
                  <a:pt x="704977" y="283273"/>
                </a:lnTo>
                <a:lnTo>
                  <a:pt x="704977" y="288671"/>
                </a:lnTo>
                <a:lnTo>
                  <a:pt x="706348" y="290055"/>
                </a:lnTo>
                <a:lnTo>
                  <a:pt x="711200" y="315290"/>
                </a:lnTo>
                <a:lnTo>
                  <a:pt x="711200" y="320929"/>
                </a:lnTo>
                <a:lnTo>
                  <a:pt x="716661" y="326390"/>
                </a:lnTo>
                <a:lnTo>
                  <a:pt x="730123" y="326390"/>
                </a:lnTo>
                <a:lnTo>
                  <a:pt x="735457" y="320929"/>
                </a:lnTo>
                <a:lnTo>
                  <a:pt x="735457" y="314325"/>
                </a:lnTo>
                <a:lnTo>
                  <a:pt x="735457" y="307594"/>
                </a:lnTo>
                <a:lnTo>
                  <a:pt x="734123" y="306247"/>
                </a:lnTo>
                <a:lnTo>
                  <a:pt x="729970" y="284226"/>
                </a:lnTo>
                <a:lnTo>
                  <a:pt x="729234" y="280327"/>
                </a:lnTo>
                <a:lnTo>
                  <a:pt x="729234" y="275209"/>
                </a:lnTo>
                <a:lnTo>
                  <a:pt x="727798" y="273824"/>
                </a:lnTo>
                <a:lnTo>
                  <a:pt x="726236" y="266319"/>
                </a:lnTo>
                <a:lnTo>
                  <a:pt x="725424" y="262432"/>
                </a:lnTo>
                <a:lnTo>
                  <a:pt x="725424" y="257048"/>
                </a:lnTo>
                <a:lnTo>
                  <a:pt x="723671" y="255308"/>
                </a:lnTo>
                <a:lnTo>
                  <a:pt x="721804" y="248031"/>
                </a:lnTo>
                <a:lnTo>
                  <a:pt x="720598" y="243306"/>
                </a:lnTo>
                <a:lnTo>
                  <a:pt x="720598" y="238252"/>
                </a:lnTo>
                <a:lnTo>
                  <a:pt x="718045" y="235712"/>
                </a:lnTo>
                <a:lnTo>
                  <a:pt x="716178" y="230251"/>
                </a:lnTo>
                <a:lnTo>
                  <a:pt x="714121" y="224231"/>
                </a:lnTo>
                <a:lnTo>
                  <a:pt x="714121" y="219075"/>
                </a:lnTo>
                <a:lnTo>
                  <a:pt x="710107" y="215163"/>
                </a:lnTo>
                <a:lnTo>
                  <a:pt x="709663" y="214249"/>
                </a:lnTo>
                <a:lnTo>
                  <a:pt x="704723" y="204165"/>
                </a:lnTo>
                <a:lnTo>
                  <a:pt x="705827" y="183184"/>
                </a:lnTo>
                <a:lnTo>
                  <a:pt x="706247" y="182753"/>
                </a:lnTo>
                <a:lnTo>
                  <a:pt x="706247" y="175260"/>
                </a:lnTo>
                <a:lnTo>
                  <a:pt x="706247" y="175133"/>
                </a:lnTo>
                <a:lnTo>
                  <a:pt x="706348" y="173355"/>
                </a:lnTo>
                <a:lnTo>
                  <a:pt x="709460" y="120230"/>
                </a:lnTo>
                <a:lnTo>
                  <a:pt x="709930" y="119761"/>
                </a:lnTo>
                <a:lnTo>
                  <a:pt x="709930" y="112268"/>
                </a:lnTo>
                <a:lnTo>
                  <a:pt x="713079" y="65811"/>
                </a:lnTo>
                <a:lnTo>
                  <a:pt x="713613" y="65278"/>
                </a:lnTo>
                <a:lnTo>
                  <a:pt x="713613" y="58039"/>
                </a:lnTo>
                <a:lnTo>
                  <a:pt x="716280" y="24257"/>
                </a:lnTo>
                <a:lnTo>
                  <a:pt x="717042" y="23495"/>
                </a:lnTo>
                <a:lnTo>
                  <a:pt x="717042" y="15113"/>
                </a:lnTo>
                <a:lnTo>
                  <a:pt x="717042" y="6731"/>
                </a:lnTo>
                <a:lnTo>
                  <a:pt x="710184" y="0"/>
                </a:lnTo>
                <a:lnTo>
                  <a:pt x="693420" y="0"/>
                </a:lnTo>
                <a:lnTo>
                  <a:pt x="686689" y="6731"/>
                </a:lnTo>
                <a:lnTo>
                  <a:pt x="686689" y="13843"/>
                </a:lnTo>
                <a:lnTo>
                  <a:pt x="683907" y="47739"/>
                </a:lnTo>
                <a:lnTo>
                  <a:pt x="683133" y="48514"/>
                </a:lnTo>
                <a:lnTo>
                  <a:pt x="683133" y="57518"/>
                </a:lnTo>
                <a:lnTo>
                  <a:pt x="679894" y="102298"/>
                </a:lnTo>
                <a:lnTo>
                  <a:pt x="679323" y="102870"/>
                </a:lnTo>
                <a:lnTo>
                  <a:pt x="679323" y="110236"/>
                </a:lnTo>
                <a:lnTo>
                  <a:pt x="675881" y="165252"/>
                </a:lnTo>
                <a:lnTo>
                  <a:pt x="675386" y="165735"/>
                </a:lnTo>
                <a:lnTo>
                  <a:pt x="675386" y="170091"/>
                </a:lnTo>
                <a:lnTo>
                  <a:pt x="672211" y="167259"/>
                </a:lnTo>
                <a:lnTo>
                  <a:pt x="669290" y="165481"/>
                </a:lnTo>
                <a:lnTo>
                  <a:pt x="650240" y="155321"/>
                </a:lnTo>
                <a:lnTo>
                  <a:pt x="646303" y="154178"/>
                </a:lnTo>
                <a:lnTo>
                  <a:pt x="628015" y="150114"/>
                </a:lnTo>
                <a:lnTo>
                  <a:pt x="623443" y="150114"/>
                </a:lnTo>
                <a:lnTo>
                  <a:pt x="581660" y="160401"/>
                </a:lnTo>
                <a:lnTo>
                  <a:pt x="533654" y="205867"/>
                </a:lnTo>
                <a:lnTo>
                  <a:pt x="514731" y="239903"/>
                </a:lnTo>
                <a:lnTo>
                  <a:pt x="501523" y="276860"/>
                </a:lnTo>
                <a:lnTo>
                  <a:pt x="493395" y="315341"/>
                </a:lnTo>
                <a:lnTo>
                  <a:pt x="489204" y="361315"/>
                </a:lnTo>
                <a:lnTo>
                  <a:pt x="489204" y="410591"/>
                </a:lnTo>
                <a:lnTo>
                  <a:pt x="492125" y="456819"/>
                </a:lnTo>
                <a:lnTo>
                  <a:pt x="492252" y="457454"/>
                </a:lnTo>
                <a:lnTo>
                  <a:pt x="496570" y="501015"/>
                </a:lnTo>
                <a:lnTo>
                  <a:pt x="496697" y="502031"/>
                </a:lnTo>
                <a:lnTo>
                  <a:pt x="502793" y="540893"/>
                </a:lnTo>
                <a:lnTo>
                  <a:pt x="502793" y="541401"/>
                </a:lnTo>
                <a:lnTo>
                  <a:pt x="510159" y="580898"/>
                </a:lnTo>
                <a:lnTo>
                  <a:pt x="510247" y="581533"/>
                </a:lnTo>
                <a:lnTo>
                  <a:pt x="515683" y="618642"/>
                </a:lnTo>
                <a:lnTo>
                  <a:pt x="515620" y="617601"/>
                </a:lnTo>
                <a:lnTo>
                  <a:pt x="515747" y="618998"/>
                </a:lnTo>
                <a:lnTo>
                  <a:pt x="515683" y="618642"/>
                </a:lnTo>
                <a:lnTo>
                  <a:pt x="515708" y="618998"/>
                </a:lnTo>
                <a:lnTo>
                  <a:pt x="517893" y="649389"/>
                </a:lnTo>
                <a:lnTo>
                  <a:pt x="517906" y="649224"/>
                </a:lnTo>
                <a:lnTo>
                  <a:pt x="518033" y="651256"/>
                </a:lnTo>
                <a:lnTo>
                  <a:pt x="517893" y="649389"/>
                </a:lnTo>
                <a:lnTo>
                  <a:pt x="516661" y="675411"/>
                </a:lnTo>
                <a:lnTo>
                  <a:pt x="516534" y="676021"/>
                </a:lnTo>
                <a:lnTo>
                  <a:pt x="497662" y="721550"/>
                </a:lnTo>
                <a:lnTo>
                  <a:pt x="444144" y="744562"/>
                </a:lnTo>
                <a:lnTo>
                  <a:pt x="414147" y="747141"/>
                </a:lnTo>
                <a:lnTo>
                  <a:pt x="415417" y="747014"/>
                </a:lnTo>
                <a:lnTo>
                  <a:pt x="382016" y="747522"/>
                </a:lnTo>
                <a:lnTo>
                  <a:pt x="381787" y="747522"/>
                </a:lnTo>
                <a:lnTo>
                  <a:pt x="345338" y="745871"/>
                </a:lnTo>
                <a:lnTo>
                  <a:pt x="343408" y="745794"/>
                </a:lnTo>
                <a:lnTo>
                  <a:pt x="343115" y="745744"/>
                </a:lnTo>
                <a:lnTo>
                  <a:pt x="305244" y="740537"/>
                </a:lnTo>
                <a:lnTo>
                  <a:pt x="304126" y="740384"/>
                </a:lnTo>
                <a:lnTo>
                  <a:pt x="303682" y="740283"/>
                </a:lnTo>
                <a:lnTo>
                  <a:pt x="265557" y="731520"/>
                </a:lnTo>
                <a:lnTo>
                  <a:pt x="264617" y="731304"/>
                </a:lnTo>
                <a:lnTo>
                  <a:pt x="264096" y="731139"/>
                </a:lnTo>
                <a:lnTo>
                  <a:pt x="225704" y="718947"/>
                </a:lnTo>
                <a:lnTo>
                  <a:pt x="224917" y="718693"/>
                </a:lnTo>
                <a:lnTo>
                  <a:pt x="225552" y="718947"/>
                </a:lnTo>
                <a:lnTo>
                  <a:pt x="194919" y="708152"/>
                </a:lnTo>
                <a:lnTo>
                  <a:pt x="194564" y="708025"/>
                </a:lnTo>
                <a:lnTo>
                  <a:pt x="194818" y="708152"/>
                </a:lnTo>
                <a:lnTo>
                  <a:pt x="154432" y="693039"/>
                </a:lnTo>
                <a:lnTo>
                  <a:pt x="155321" y="693293"/>
                </a:lnTo>
                <a:lnTo>
                  <a:pt x="154724" y="693039"/>
                </a:lnTo>
                <a:lnTo>
                  <a:pt x="115735" y="676402"/>
                </a:lnTo>
                <a:lnTo>
                  <a:pt x="115481" y="676300"/>
                </a:lnTo>
                <a:lnTo>
                  <a:pt x="114719" y="675894"/>
                </a:lnTo>
                <a:lnTo>
                  <a:pt x="81546" y="658495"/>
                </a:lnTo>
                <a:lnTo>
                  <a:pt x="79908" y="657644"/>
                </a:lnTo>
                <a:lnTo>
                  <a:pt x="79502" y="657352"/>
                </a:lnTo>
                <a:lnTo>
                  <a:pt x="56642" y="641477"/>
                </a:lnTo>
                <a:lnTo>
                  <a:pt x="55397" y="640626"/>
                </a:lnTo>
                <a:lnTo>
                  <a:pt x="54241" y="639445"/>
                </a:lnTo>
                <a:lnTo>
                  <a:pt x="42633" y="627761"/>
                </a:lnTo>
                <a:lnTo>
                  <a:pt x="40830" y="625944"/>
                </a:lnTo>
                <a:lnTo>
                  <a:pt x="39878" y="624332"/>
                </a:lnTo>
                <a:lnTo>
                  <a:pt x="35814" y="617435"/>
                </a:lnTo>
                <a:lnTo>
                  <a:pt x="35814" y="612775"/>
                </a:lnTo>
                <a:lnTo>
                  <a:pt x="33083" y="610057"/>
                </a:lnTo>
                <a:lnTo>
                  <a:pt x="30975" y="602615"/>
                </a:lnTo>
                <a:lnTo>
                  <a:pt x="30378" y="600519"/>
                </a:lnTo>
                <a:lnTo>
                  <a:pt x="30416" y="598170"/>
                </a:lnTo>
                <a:lnTo>
                  <a:pt x="30543" y="590804"/>
                </a:lnTo>
                <a:lnTo>
                  <a:pt x="30568" y="589026"/>
                </a:lnTo>
                <a:lnTo>
                  <a:pt x="31292" y="586867"/>
                </a:lnTo>
                <a:lnTo>
                  <a:pt x="37058" y="569747"/>
                </a:lnTo>
                <a:lnTo>
                  <a:pt x="38989" y="567817"/>
                </a:lnTo>
                <a:lnTo>
                  <a:pt x="38989" y="562356"/>
                </a:lnTo>
                <a:lnTo>
                  <a:pt x="38989" y="556768"/>
                </a:lnTo>
                <a:lnTo>
                  <a:pt x="34417" y="552323"/>
                </a:lnTo>
                <a:lnTo>
                  <a:pt x="23368" y="552323"/>
                </a:lnTo>
                <a:lnTo>
                  <a:pt x="18923" y="556768"/>
                </a:lnTo>
                <a:lnTo>
                  <a:pt x="18923" y="559447"/>
                </a:lnTo>
                <a:lnTo>
                  <a:pt x="6223" y="579628"/>
                </a:lnTo>
                <a:lnTo>
                  <a:pt x="4699" y="583057"/>
                </a:lnTo>
                <a:lnTo>
                  <a:pt x="2336" y="591591"/>
                </a:lnTo>
                <a:lnTo>
                  <a:pt x="0" y="593979"/>
                </a:lnTo>
                <a:lnTo>
                  <a:pt x="0" y="610743"/>
                </a:lnTo>
                <a:lnTo>
                  <a:pt x="1485" y="612279"/>
                </a:lnTo>
                <a:lnTo>
                  <a:pt x="3302" y="622960"/>
                </a:lnTo>
                <a:lnTo>
                  <a:pt x="3302" y="630682"/>
                </a:lnTo>
                <a:lnTo>
                  <a:pt x="8242" y="635546"/>
                </a:lnTo>
                <a:lnTo>
                  <a:pt x="12192" y="643636"/>
                </a:lnTo>
                <a:lnTo>
                  <a:pt x="61087" y="686943"/>
                </a:lnTo>
                <a:lnTo>
                  <a:pt x="99314" y="707517"/>
                </a:lnTo>
                <a:lnTo>
                  <a:pt x="141351" y="725678"/>
                </a:lnTo>
                <a:lnTo>
                  <a:pt x="142113" y="725932"/>
                </a:lnTo>
                <a:lnTo>
                  <a:pt x="182499" y="741045"/>
                </a:lnTo>
                <a:lnTo>
                  <a:pt x="213868" y="751967"/>
                </a:lnTo>
                <a:lnTo>
                  <a:pt x="214376" y="752221"/>
                </a:lnTo>
                <a:lnTo>
                  <a:pt x="254762" y="764794"/>
                </a:lnTo>
                <a:lnTo>
                  <a:pt x="297180" y="774319"/>
                </a:lnTo>
                <a:lnTo>
                  <a:pt x="339471" y="780034"/>
                </a:lnTo>
                <a:lnTo>
                  <a:pt x="380619" y="781812"/>
                </a:lnTo>
                <a:lnTo>
                  <a:pt x="381635" y="781812"/>
                </a:lnTo>
                <a:lnTo>
                  <a:pt x="415925" y="781304"/>
                </a:lnTo>
                <a:lnTo>
                  <a:pt x="417195" y="781304"/>
                </a:lnTo>
                <a:lnTo>
                  <a:pt x="476758" y="772287"/>
                </a:lnTo>
                <a:lnTo>
                  <a:pt x="520115" y="747522"/>
                </a:lnTo>
                <a:lnTo>
                  <a:pt x="520446" y="747268"/>
                </a:lnTo>
                <a:lnTo>
                  <a:pt x="520560" y="747141"/>
                </a:lnTo>
                <a:lnTo>
                  <a:pt x="522757" y="744855"/>
                </a:lnTo>
                <a:lnTo>
                  <a:pt x="523125" y="744474"/>
                </a:lnTo>
                <a:lnTo>
                  <a:pt x="523748" y="743839"/>
                </a:lnTo>
                <a:lnTo>
                  <a:pt x="526592" y="739902"/>
                </a:lnTo>
                <a:lnTo>
                  <a:pt x="527316" y="738886"/>
                </a:lnTo>
                <a:lnTo>
                  <a:pt x="531723" y="732790"/>
                </a:lnTo>
                <a:lnTo>
                  <a:pt x="533285" y="730631"/>
                </a:lnTo>
                <a:lnTo>
                  <a:pt x="536321" y="726440"/>
                </a:lnTo>
                <a:lnTo>
                  <a:pt x="537781" y="723773"/>
                </a:lnTo>
                <a:lnTo>
                  <a:pt x="538353" y="722757"/>
                </a:lnTo>
                <a:lnTo>
                  <a:pt x="539369" y="720217"/>
                </a:lnTo>
                <a:lnTo>
                  <a:pt x="543445" y="710057"/>
                </a:lnTo>
                <a:lnTo>
                  <a:pt x="544918" y="706374"/>
                </a:lnTo>
                <a:lnTo>
                  <a:pt x="545592" y="704723"/>
                </a:lnTo>
                <a:lnTo>
                  <a:pt x="546481" y="701802"/>
                </a:lnTo>
                <a:lnTo>
                  <a:pt x="547827" y="695071"/>
                </a:lnTo>
                <a:lnTo>
                  <a:pt x="548436" y="692023"/>
                </a:lnTo>
                <a:lnTo>
                  <a:pt x="550799" y="680339"/>
                </a:lnTo>
                <a:lnTo>
                  <a:pt x="551180" y="677799"/>
                </a:lnTo>
                <a:lnTo>
                  <a:pt x="551395" y="673608"/>
                </a:lnTo>
                <a:lnTo>
                  <a:pt x="552551" y="651256"/>
                </a:lnTo>
                <a:lnTo>
                  <a:pt x="552577" y="649224"/>
                </a:lnTo>
                <a:lnTo>
                  <a:pt x="552488" y="647700"/>
                </a:lnTo>
                <a:lnTo>
                  <a:pt x="550443" y="617601"/>
                </a:lnTo>
                <a:lnTo>
                  <a:pt x="550291" y="615315"/>
                </a:lnTo>
                <a:lnTo>
                  <a:pt x="550164" y="613918"/>
                </a:lnTo>
                <a:lnTo>
                  <a:pt x="544449" y="575818"/>
                </a:lnTo>
                <a:lnTo>
                  <a:pt x="537044" y="535559"/>
                </a:lnTo>
                <a:lnTo>
                  <a:pt x="537019" y="535305"/>
                </a:lnTo>
                <a:lnTo>
                  <a:pt x="537083" y="535559"/>
                </a:lnTo>
                <a:lnTo>
                  <a:pt x="536994" y="535051"/>
                </a:lnTo>
                <a:lnTo>
                  <a:pt x="531139" y="497586"/>
                </a:lnTo>
                <a:lnTo>
                  <a:pt x="531050" y="497039"/>
                </a:lnTo>
                <a:lnTo>
                  <a:pt x="531025" y="496887"/>
                </a:lnTo>
                <a:lnTo>
                  <a:pt x="531012" y="496570"/>
                </a:lnTo>
                <a:lnTo>
                  <a:pt x="526846" y="454533"/>
                </a:lnTo>
                <a:lnTo>
                  <a:pt x="526796" y="453898"/>
                </a:lnTo>
                <a:lnTo>
                  <a:pt x="526796" y="454533"/>
                </a:lnTo>
                <a:lnTo>
                  <a:pt x="523811" y="409448"/>
                </a:lnTo>
                <a:lnTo>
                  <a:pt x="523824" y="409092"/>
                </a:lnTo>
                <a:lnTo>
                  <a:pt x="523875" y="409448"/>
                </a:lnTo>
                <a:lnTo>
                  <a:pt x="523862" y="408432"/>
                </a:lnTo>
                <a:lnTo>
                  <a:pt x="523748" y="364363"/>
                </a:lnTo>
                <a:lnTo>
                  <a:pt x="523748" y="362902"/>
                </a:lnTo>
                <a:lnTo>
                  <a:pt x="527253" y="322326"/>
                </a:lnTo>
                <a:lnTo>
                  <a:pt x="527304" y="321652"/>
                </a:lnTo>
                <a:lnTo>
                  <a:pt x="527583" y="320294"/>
                </a:lnTo>
                <a:lnTo>
                  <a:pt x="534454" y="286131"/>
                </a:lnTo>
                <a:lnTo>
                  <a:pt x="534695" y="284962"/>
                </a:lnTo>
                <a:lnTo>
                  <a:pt x="535089" y="283845"/>
                </a:lnTo>
                <a:lnTo>
                  <a:pt x="545630" y="253746"/>
                </a:lnTo>
                <a:lnTo>
                  <a:pt x="546176" y="252196"/>
                </a:lnTo>
                <a:lnTo>
                  <a:pt x="577557" y="204597"/>
                </a:lnTo>
                <a:lnTo>
                  <a:pt x="610527" y="183388"/>
                </a:lnTo>
                <a:lnTo>
                  <a:pt x="625678" y="181140"/>
                </a:lnTo>
                <a:lnTo>
                  <a:pt x="639470" y="183324"/>
                </a:lnTo>
                <a:lnTo>
                  <a:pt x="655535" y="190830"/>
                </a:lnTo>
                <a:lnTo>
                  <a:pt x="669747" y="202031"/>
                </a:lnTo>
                <a:lnTo>
                  <a:pt x="670433" y="202565"/>
                </a:lnTo>
                <a:lnTo>
                  <a:pt x="669747" y="202031"/>
                </a:lnTo>
                <a:lnTo>
                  <a:pt x="673506" y="206578"/>
                </a:lnTo>
                <a:lnTo>
                  <a:pt x="672033" y="232841"/>
                </a:lnTo>
                <a:lnTo>
                  <a:pt x="671576" y="233299"/>
                </a:lnTo>
                <a:lnTo>
                  <a:pt x="671576" y="241046"/>
                </a:lnTo>
                <a:lnTo>
                  <a:pt x="671563" y="241173"/>
                </a:lnTo>
                <a:lnTo>
                  <a:pt x="667385" y="310896"/>
                </a:lnTo>
                <a:lnTo>
                  <a:pt x="667385" y="310642"/>
                </a:lnTo>
                <a:lnTo>
                  <a:pt x="667359" y="310896"/>
                </a:lnTo>
                <a:lnTo>
                  <a:pt x="662813" y="376936"/>
                </a:lnTo>
                <a:lnTo>
                  <a:pt x="662813" y="376682"/>
                </a:lnTo>
                <a:lnTo>
                  <a:pt x="662787" y="376936"/>
                </a:lnTo>
                <a:lnTo>
                  <a:pt x="657860" y="437007"/>
                </a:lnTo>
                <a:lnTo>
                  <a:pt x="657860" y="436626"/>
                </a:lnTo>
                <a:lnTo>
                  <a:pt x="657809" y="437007"/>
                </a:lnTo>
                <a:lnTo>
                  <a:pt x="652018" y="489839"/>
                </a:lnTo>
                <a:lnTo>
                  <a:pt x="652145" y="489204"/>
                </a:lnTo>
                <a:lnTo>
                  <a:pt x="647712" y="518210"/>
                </a:lnTo>
                <a:lnTo>
                  <a:pt x="639737" y="521335"/>
                </a:lnTo>
                <a:lnTo>
                  <a:pt x="634746" y="521335"/>
                </a:lnTo>
                <a:lnTo>
                  <a:pt x="631901" y="524179"/>
                </a:lnTo>
                <a:lnTo>
                  <a:pt x="621042" y="528066"/>
                </a:lnTo>
                <a:lnTo>
                  <a:pt x="615950" y="528066"/>
                </a:lnTo>
                <a:lnTo>
                  <a:pt x="613181" y="530834"/>
                </a:lnTo>
                <a:lnTo>
                  <a:pt x="605675" y="533400"/>
                </a:lnTo>
                <a:lnTo>
                  <a:pt x="600456" y="533400"/>
                </a:lnTo>
                <a:lnTo>
                  <a:pt x="597814" y="536105"/>
                </a:lnTo>
                <a:lnTo>
                  <a:pt x="586054" y="540131"/>
                </a:lnTo>
                <a:lnTo>
                  <a:pt x="581279" y="540131"/>
                </a:lnTo>
                <a:lnTo>
                  <a:pt x="575564" y="545846"/>
                </a:lnTo>
                <a:lnTo>
                  <a:pt x="575564" y="560070"/>
                </a:lnTo>
                <a:lnTo>
                  <a:pt x="581279" y="565785"/>
                </a:lnTo>
                <a:lnTo>
                  <a:pt x="595503" y="565785"/>
                </a:lnTo>
                <a:lnTo>
                  <a:pt x="597763" y="563524"/>
                </a:lnTo>
                <a:lnTo>
                  <a:pt x="609574" y="559816"/>
                </a:lnTo>
                <a:lnTo>
                  <a:pt x="614934" y="559816"/>
                </a:lnTo>
                <a:lnTo>
                  <a:pt x="617105" y="557644"/>
                </a:lnTo>
                <a:lnTo>
                  <a:pt x="625271" y="555371"/>
                </a:lnTo>
                <a:lnTo>
                  <a:pt x="631063" y="555371"/>
                </a:lnTo>
                <a:lnTo>
                  <a:pt x="633526" y="552856"/>
                </a:lnTo>
                <a:lnTo>
                  <a:pt x="642048" y="550329"/>
                </a:lnTo>
                <a:lnTo>
                  <a:pt x="638975" y="565619"/>
                </a:lnTo>
                <a:lnTo>
                  <a:pt x="637286" y="567309"/>
                </a:lnTo>
                <a:lnTo>
                  <a:pt x="637286" y="573671"/>
                </a:lnTo>
                <a:lnTo>
                  <a:pt x="631317" y="598424"/>
                </a:lnTo>
                <a:lnTo>
                  <a:pt x="629412" y="600329"/>
                </a:lnTo>
                <a:lnTo>
                  <a:pt x="629412" y="606158"/>
                </a:lnTo>
                <a:lnTo>
                  <a:pt x="621157" y="633984"/>
                </a:lnTo>
                <a:lnTo>
                  <a:pt x="621157" y="633730"/>
                </a:lnTo>
                <a:lnTo>
                  <a:pt x="621068" y="633984"/>
                </a:lnTo>
                <a:lnTo>
                  <a:pt x="616597" y="647687"/>
                </a:lnTo>
                <a:lnTo>
                  <a:pt x="615061" y="649224"/>
                </a:lnTo>
                <a:lnTo>
                  <a:pt x="615061" y="658368"/>
                </a:lnTo>
                <a:lnTo>
                  <a:pt x="618744" y="662051"/>
                </a:lnTo>
                <a:lnTo>
                  <a:pt x="627888" y="662051"/>
                </a:lnTo>
                <a:lnTo>
                  <a:pt x="631571" y="658368"/>
                </a:lnTo>
                <a:lnTo>
                  <a:pt x="631571" y="656691"/>
                </a:lnTo>
                <a:lnTo>
                  <a:pt x="641350" y="644779"/>
                </a:lnTo>
                <a:lnTo>
                  <a:pt x="642874" y="642366"/>
                </a:lnTo>
                <a:lnTo>
                  <a:pt x="653453" y="619899"/>
                </a:lnTo>
                <a:lnTo>
                  <a:pt x="657606" y="615823"/>
                </a:lnTo>
                <a:lnTo>
                  <a:pt x="657606" y="610222"/>
                </a:lnTo>
                <a:lnTo>
                  <a:pt x="659523" y="604012"/>
                </a:lnTo>
                <a:lnTo>
                  <a:pt x="664857" y="586778"/>
                </a:lnTo>
                <a:lnTo>
                  <a:pt x="667512" y="584073"/>
                </a:lnTo>
                <a:lnTo>
                  <a:pt x="667512" y="577316"/>
                </a:lnTo>
                <a:lnTo>
                  <a:pt x="674522" y="546227"/>
                </a:lnTo>
                <a:lnTo>
                  <a:pt x="677799" y="546227"/>
                </a:lnTo>
                <a:lnTo>
                  <a:pt x="691134" y="546608"/>
                </a:lnTo>
                <a:lnTo>
                  <a:pt x="694944" y="546227"/>
                </a:lnTo>
                <a:lnTo>
                  <a:pt x="706539" y="543560"/>
                </a:lnTo>
                <a:lnTo>
                  <a:pt x="711581" y="543560"/>
                </a:lnTo>
                <a:lnTo>
                  <a:pt x="716915" y="538226"/>
                </a:lnTo>
                <a:lnTo>
                  <a:pt x="716915" y="531749"/>
                </a:lnTo>
                <a:lnTo>
                  <a:pt x="716915" y="525145"/>
                </a:lnTo>
                <a:lnTo>
                  <a:pt x="711581" y="519811"/>
                </a:lnTo>
                <a:lnTo>
                  <a:pt x="710247" y="519811"/>
                </a:lnTo>
                <a:lnTo>
                  <a:pt x="710438" y="519684"/>
                </a:lnTo>
                <a:lnTo>
                  <a:pt x="713790" y="517017"/>
                </a:lnTo>
                <a:lnTo>
                  <a:pt x="738301" y="488569"/>
                </a:lnTo>
                <a:lnTo>
                  <a:pt x="739267" y="486283"/>
                </a:lnTo>
                <a:lnTo>
                  <a:pt x="741299" y="481457"/>
                </a:lnTo>
                <a:lnTo>
                  <a:pt x="741400" y="481076"/>
                </a:lnTo>
                <a:lnTo>
                  <a:pt x="742188" y="478282"/>
                </a:lnTo>
                <a:lnTo>
                  <a:pt x="742378" y="477266"/>
                </a:lnTo>
                <a:lnTo>
                  <a:pt x="744093" y="468249"/>
                </a:lnTo>
                <a:lnTo>
                  <a:pt x="744270" y="466852"/>
                </a:lnTo>
                <a:lnTo>
                  <a:pt x="744385" y="465836"/>
                </a:lnTo>
                <a:lnTo>
                  <a:pt x="744474" y="464693"/>
                </a:lnTo>
                <a:lnTo>
                  <a:pt x="744956" y="458495"/>
                </a:lnTo>
                <a:lnTo>
                  <a:pt x="745109" y="458343"/>
                </a:lnTo>
                <a:lnTo>
                  <a:pt x="745109" y="449580"/>
                </a:lnTo>
                <a:lnTo>
                  <a:pt x="745109" y="44069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36107" y="276605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29" h="119380">
                <a:moveTo>
                  <a:pt x="201383" y="31750"/>
                </a:moveTo>
                <a:lnTo>
                  <a:pt x="201231" y="30734"/>
                </a:lnTo>
                <a:lnTo>
                  <a:pt x="201091" y="29832"/>
                </a:lnTo>
                <a:lnTo>
                  <a:pt x="201295" y="28829"/>
                </a:lnTo>
                <a:lnTo>
                  <a:pt x="200685" y="25857"/>
                </a:lnTo>
                <a:lnTo>
                  <a:pt x="200533" y="23876"/>
                </a:lnTo>
                <a:lnTo>
                  <a:pt x="200101" y="22987"/>
                </a:lnTo>
                <a:lnTo>
                  <a:pt x="199859" y="21767"/>
                </a:lnTo>
                <a:lnTo>
                  <a:pt x="198691" y="20053"/>
                </a:lnTo>
                <a:lnTo>
                  <a:pt x="197739" y="18034"/>
                </a:lnTo>
                <a:lnTo>
                  <a:pt x="194691" y="13208"/>
                </a:lnTo>
                <a:lnTo>
                  <a:pt x="193446" y="12014"/>
                </a:lnTo>
                <a:lnTo>
                  <a:pt x="192836" y="11099"/>
                </a:lnTo>
                <a:lnTo>
                  <a:pt x="191795" y="10414"/>
                </a:lnTo>
                <a:lnTo>
                  <a:pt x="190246" y="8890"/>
                </a:lnTo>
                <a:lnTo>
                  <a:pt x="185547" y="5461"/>
                </a:lnTo>
                <a:lnTo>
                  <a:pt x="181356" y="3302"/>
                </a:lnTo>
                <a:lnTo>
                  <a:pt x="176530" y="1651"/>
                </a:lnTo>
                <a:lnTo>
                  <a:pt x="172466" y="635"/>
                </a:lnTo>
                <a:lnTo>
                  <a:pt x="170738" y="444"/>
                </a:lnTo>
                <a:lnTo>
                  <a:pt x="170243" y="381"/>
                </a:lnTo>
                <a:lnTo>
                  <a:pt x="168021" y="127"/>
                </a:lnTo>
                <a:lnTo>
                  <a:pt x="164553" y="12"/>
                </a:lnTo>
                <a:lnTo>
                  <a:pt x="164553" y="36728"/>
                </a:lnTo>
                <a:lnTo>
                  <a:pt x="164388" y="36703"/>
                </a:lnTo>
                <a:lnTo>
                  <a:pt x="164553" y="36728"/>
                </a:lnTo>
                <a:lnTo>
                  <a:pt x="164553" y="12"/>
                </a:lnTo>
                <a:lnTo>
                  <a:pt x="159512" y="381"/>
                </a:lnTo>
                <a:lnTo>
                  <a:pt x="156641" y="1219"/>
                </a:lnTo>
                <a:lnTo>
                  <a:pt x="153784" y="1790"/>
                </a:lnTo>
                <a:lnTo>
                  <a:pt x="153416" y="2032"/>
                </a:lnTo>
                <a:lnTo>
                  <a:pt x="147955" y="2032"/>
                </a:lnTo>
                <a:lnTo>
                  <a:pt x="140335" y="9652"/>
                </a:lnTo>
                <a:lnTo>
                  <a:pt x="140335" y="16002"/>
                </a:lnTo>
                <a:lnTo>
                  <a:pt x="140131" y="16840"/>
                </a:lnTo>
                <a:lnTo>
                  <a:pt x="139065" y="17907"/>
                </a:lnTo>
                <a:lnTo>
                  <a:pt x="139065" y="21297"/>
                </a:lnTo>
                <a:lnTo>
                  <a:pt x="138811" y="22352"/>
                </a:lnTo>
                <a:lnTo>
                  <a:pt x="139065" y="24218"/>
                </a:lnTo>
                <a:lnTo>
                  <a:pt x="139065" y="30353"/>
                </a:lnTo>
                <a:lnTo>
                  <a:pt x="142405" y="33705"/>
                </a:lnTo>
                <a:lnTo>
                  <a:pt x="137795" y="32829"/>
                </a:lnTo>
                <a:lnTo>
                  <a:pt x="132727" y="30441"/>
                </a:lnTo>
                <a:lnTo>
                  <a:pt x="131724" y="29464"/>
                </a:lnTo>
                <a:lnTo>
                  <a:pt x="131470" y="29210"/>
                </a:lnTo>
                <a:lnTo>
                  <a:pt x="130429" y="28194"/>
                </a:lnTo>
                <a:lnTo>
                  <a:pt x="131318" y="29210"/>
                </a:lnTo>
                <a:lnTo>
                  <a:pt x="127254" y="24638"/>
                </a:lnTo>
                <a:lnTo>
                  <a:pt x="124079" y="21717"/>
                </a:lnTo>
                <a:lnTo>
                  <a:pt x="122428" y="20320"/>
                </a:lnTo>
                <a:lnTo>
                  <a:pt x="119253" y="18542"/>
                </a:lnTo>
                <a:lnTo>
                  <a:pt x="118364" y="17907"/>
                </a:lnTo>
                <a:lnTo>
                  <a:pt x="116586" y="17653"/>
                </a:lnTo>
                <a:lnTo>
                  <a:pt x="113792" y="16256"/>
                </a:lnTo>
                <a:lnTo>
                  <a:pt x="113538" y="16129"/>
                </a:lnTo>
                <a:lnTo>
                  <a:pt x="112014" y="16256"/>
                </a:lnTo>
                <a:lnTo>
                  <a:pt x="110744" y="16052"/>
                </a:lnTo>
                <a:lnTo>
                  <a:pt x="110744" y="43053"/>
                </a:lnTo>
                <a:lnTo>
                  <a:pt x="108331" y="43434"/>
                </a:lnTo>
                <a:lnTo>
                  <a:pt x="109728" y="43942"/>
                </a:lnTo>
                <a:lnTo>
                  <a:pt x="107188" y="43815"/>
                </a:lnTo>
                <a:lnTo>
                  <a:pt x="108585" y="44831"/>
                </a:lnTo>
                <a:lnTo>
                  <a:pt x="106299" y="44094"/>
                </a:lnTo>
                <a:lnTo>
                  <a:pt x="106299" y="45339"/>
                </a:lnTo>
                <a:lnTo>
                  <a:pt x="104622" y="44119"/>
                </a:lnTo>
                <a:lnTo>
                  <a:pt x="106299" y="45339"/>
                </a:lnTo>
                <a:lnTo>
                  <a:pt x="106299" y="44094"/>
                </a:lnTo>
                <a:lnTo>
                  <a:pt x="105473" y="43827"/>
                </a:lnTo>
                <a:lnTo>
                  <a:pt x="103505" y="43180"/>
                </a:lnTo>
                <a:lnTo>
                  <a:pt x="105486" y="43815"/>
                </a:lnTo>
                <a:lnTo>
                  <a:pt x="107365" y="43180"/>
                </a:lnTo>
                <a:lnTo>
                  <a:pt x="110363" y="42164"/>
                </a:lnTo>
                <a:lnTo>
                  <a:pt x="107569" y="43180"/>
                </a:lnTo>
                <a:lnTo>
                  <a:pt x="110744" y="43053"/>
                </a:lnTo>
                <a:lnTo>
                  <a:pt x="110744" y="16052"/>
                </a:lnTo>
                <a:lnTo>
                  <a:pt x="107315" y="15494"/>
                </a:lnTo>
                <a:lnTo>
                  <a:pt x="104140" y="16256"/>
                </a:lnTo>
                <a:lnTo>
                  <a:pt x="99949" y="17018"/>
                </a:lnTo>
                <a:lnTo>
                  <a:pt x="93218" y="20320"/>
                </a:lnTo>
                <a:lnTo>
                  <a:pt x="92202" y="20701"/>
                </a:lnTo>
                <a:lnTo>
                  <a:pt x="81915" y="25781"/>
                </a:lnTo>
                <a:lnTo>
                  <a:pt x="69088" y="32512"/>
                </a:lnTo>
                <a:lnTo>
                  <a:pt x="68199" y="33020"/>
                </a:lnTo>
                <a:lnTo>
                  <a:pt x="54102" y="41656"/>
                </a:lnTo>
                <a:lnTo>
                  <a:pt x="53213" y="42341"/>
                </a:lnTo>
                <a:lnTo>
                  <a:pt x="53213" y="35941"/>
                </a:lnTo>
                <a:lnTo>
                  <a:pt x="53213" y="28194"/>
                </a:lnTo>
                <a:lnTo>
                  <a:pt x="51879" y="26860"/>
                </a:lnTo>
                <a:lnTo>
                  <a:pt x="51879" y="45123"/>
                </a:lnTo>
                <a:lnTo>
                  <a:pt x="49022" y="62585"/>
                </a:lnTo>
                <a:lnTo>
                  <a:pt x="51866" y="45123"/>
                </a:lnTo>
                <a:lnTo>
                  <a:pt x="51879" y="26860"/>
                </a:lnTo>
                <a:lnTo>
                  <a:pt x="46863" y="21844"/>
                </a:lnTo>
                <a:lnTo>
                  <a:pt x="31369" y="21844"/>
                </a:lnTo>
                <a:lnTo>
                  <a:pt x="25019" y="28194"/>
                </a:lnTo>
                <a:lnTo>
                  <a:pt x="25019" y="34353"/>
                </a:lnTo>
                <a:lnTo>
                  <a:pt x="21729" y="52158"/>
                </a:lnTo>
                <a:lnTo>
                  <a:pt x="20320" y="53594"/>
                </a:lnTo>
                <a:lnTo>
                  <a:pt x="20320" y="59613"/>
                </a:lnTo>
                <a:lnTo>
                  <a:pt x="19977" y="60921"/>
                </a:lnTo>
                <a:lnTo>
                  <a:pt x="17653" y="63246"/>
                </a:lnTo>
                <a:lnTo>
                  <a:pt x="17653" y="69164"/>
                </a:lnTo>
                <a:lnTo>
                  <a:pt x="17551" y="69443"/>
                </a:lnTo>
                <a:lnTo>
                  <a:pt x="14605" y="72390"/>
                </a:lnTo>
                <a:lnTo>
                  <a:pt x="14605" y="76835"/>
                </a:lnTo>
                <a:lnTo>
                  <a:pt x="11303" y="80137"/>
                </a:lnTo>
                <a:lnTo>
                  <a:pt x="11303" y="83235"/>
                </a:lnTo>
                <a:lnTo>
                  <a:pt x="7239" y="88900"/>
                </a:lnTo>
                <a:lnTo>
                  <a:pt x="7061" y="89154"/>
                </a:lnTo>
                <a:lnTo>
                  <a:pt x="6731" y="89154"/>
                </a:lnTo>
                <a:lnTo>
                  <a:pt x="0" y="95758"/>
                </a:lnTo>
                <a:lnTo>
                  <a:pt x="0" y="112268"/>
                </a:lnTo>
                <a:lnTo>
                  <a:pt x="6731" y="118999"/>
                </a:lnTo>
                <a:lnTo>
                  <a:pt x="23241" y="118999"/>
                </a:lnTo>
                <a:lnTo>
                  <a:pt x="29972" y="112268"/>
                </a:lnTo>
                <a:lnTo>
                  <a:pt x="29972" y="110236"/>
                </a:lnTo>
                <a:lnTo>
                  <a:pt x="30226" y="109982"/>
                </a:lnTo>
                <a:lnTo>
                  <a:pt x="34315" y="104648"/>
                </a:lnTo>
                <a:lnTo>
                  <a:pt x="35814" y="102616"/>
                </a:lnTo>
                <a:lnTo>
                  <a:pt x="36233" y="101815"/>
                </a:lnTo>
                <a:lnTo>
                  <a:pt x="41275" y="96774"/>
                </a:lnTo>
                <a:lnTo>
                  <a:pt x="41275" y="92075"/>
                </a:lnTo>
                <a:lnTo>
                  <a:pt x="44450" y="88900"/>
                </a:lnTo>
                <a:lnTo>
                  <a:pt x="44450" y="86601"/>
                </a:lnTo>
                <a:lnTo>
                  <a:pt x="80860" y="55118"/>
                </a:lnTo>
                <a:lnTo>
                  <a:pt x="93472" y="48768"/>
                </a:lnTo>
                <a:lnTo>
                  <a:pt x="93726" y="48641"/>
                </a:lnTo>
                <a:lnTo>
                  <a:pt x="93345" y="48768"/>
                </a:lnTo>
                <a:lnTo>
                  <a:pt x="103251" y="44577"/>
                </a:lnTo>
                <a:lnTo>
                  <a:pt x="104355" y="44208"/>
                </a:lnTo>
                <a:lnTo>
                  <a:pt x="106426" y="46355"/>
                </a:lnTo>
                <a:lnTo>
                  <a:pt x="105283" y="45212"/>
                </a:lnTo>
                <a:lnTo>
                  <a:pt x="108204" y="48895"/>
                </a:lnTo>
                <a:lnTo>
                  <a:pt x="108966" y="49657"/>
                </a:lnTo>
                <a:lnTo>
                  <a:pt x="113284" y="54102"/>
                </a:lnTo>
                <a:lnTo>
                  <a:pt x="117475" y="57023"/>
                </a:lnTo>
                <a:lnTo>
                  <a:pt x="126619" y="61468"/>
                </a:lnTo>
                <a:lnTo>
                  <a:pt x="130175" y="62611"/>
                </a:lnTo>
                <a:lnTo>
                  <a:pt x="139573" y="64516"/>
                </a:lnTo>
                <a:lnTo>
                  <a:pt x="140843" y="64643"/>
                </a:lnTo>
                <a:lnTo>
                  <a:pt x="152273" y="66040"/>
                </a:lnTo>
                <a:lnTo>
                  <a:pt x="154305" y="66040"/>
                </a:lnTo>
                <a:lnTo>
                  <a:pt x="166116" y="65913"/>
                </a:lnTo>
                <a:lnTo>
                  <a:pt x="169037" y="65659"/>
                </a:lnTo>
                <a:lnTo>
                  <a:pt x="177038" y="64008"/>
                </a:lnTo>
                <a:lnTo>
                  <a:pt x="180467" y="62865"/>
                </a:lnTo>
                <a:lnTo>
                  <a:pt x="182968" y="61722"/>
                </a:lnTo>
                <a:lnTo>
                  <a:pt x="188214" y="61722"/>
                </a:lnTo>
                <a:lnTo>
                  <a:pt x="190754" y="59182"/>
                </a:lnTo>
                <a:lnTo>
                  <a:pt x="195199" y="54737"/>
                </a:lnTo>
                <a:lnTo>
                  <a:pt x="197866" y="51943"/>
                </a:lnTo>
                <a:lnTo>
                  <a:pt x="197866" y="45313"/>
                </a:lnTo>
                <a:lnTo>
                  <a:pt x="198094" y="44831"/>
                </a:lnTo>
                <a:lnTo>
                  <a:pt x="198513" y="43942"/>
                </a:lnTo>
                <a:lnTo>
                  <a:pt x="198932" y="43053"/>
                </a:lnTo>
                <a:lnTo>
                  <a:pt x="199351" y="42164"/>
                </a:lnTo>
                <a:lnTo>
                  <a:pt x="200025" y="40767"/>
                </a:lnTo>
                <a:lnTo>
                  <a:pt x="200152" y="38862"/>
                </a:lnTo>
                <a:lnTo>
                  <a:pt x="200202" y="38100"/>
                </a:lnTo>
                <a:lnTo>
                  <a:pt x="200304" y="36842"/>
                </a:lnTo>
                <a:lnTo>
                  <a:pt x="200482" y="36068"/>
                </a:lnTo>
                <a:lnTo>
                  <a:pt x="201295" y="32512"/>
                </a:lnTo>
                <a:lnTo>
                  <a:pt x="201383" y="3175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6019672" y="2704973"/>
            <a:ext cx="248285" cy="213995"/>
            <a:chOff x="6019672" y="2704973"/>
            <a:chExt cx="248285" cy="213995"/>
          </a:xfrm>
        </p:grpSpPr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85153" y="2704973"/>
              <a:ext cx="82323" cy="10922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019673" y="2775076"/>
              <a:ext cx="144780" cy="143510"/>
            </a:xfrm>
            <a:custGeom>
              <a:avLst/>
              <a:gdLst/>
              <a:ahLst/>
              <a:cxnLst/>
              <a:rect l="l" t="t" r="r" b="b"/>
              <a:pathLst>
                <a:path w="144779" h="143510">
                  <a:moveTo>
                    <a:pt x="144780" y="112014"/>
                  </a:moveTo>
                  <a:lnTo>
                    <a:pt x="140970" y="108077"/>
                  </a:lnTo>
                  <a:lnTo>
                    <a:pt x="131445" y="108077"/>
                  </a:lnTo>
                  <a:lnTo>
                    <a:pt x="130810" y="108712"/>
                  </a:lnTo>
                  <a:lnTo>
                    <a:pt x="117094" y="110236"/>
                  </a:lnTo>
                  <a:lnTo>
                    <a:pt x="117221" y="110236"/>
                  </a:lnTo>
                  <a:lnTo>
                    <a:pt x="98679" y="112014"/>
                  </a:lnTo>
                  <a:lnTo>
                    <a:pt x="92075" y="112014"/>
                  </a:lnTo>
                  <a:lnTo>
                    <a:pt x="91859" y="112229"/>
                  </a:lnTo>
                  <a:lnTo>
                    <a:pt x="80899" y="112522"/>
                  </a:lnTo>
                  <a:lnTo>
                    <a:pt x="80492" y="112522"/>
                  </a:lnTo>
                  <a:lnTo>
                    <a:pt x="63373" y="112395"/>
                  </a:lnTo>
                  <a:lnTo>
                    <a:pt x="54025" y="111506"/>
                  </a:lnTo>
                  <a:lnTo>
                    <a:pt x="46228" y="110769"/>
                  </a:lnTo>
                  <a:lnTo>
                    <a:pt x="45796" y="110617"/>
                  </a:lnTo>
                  <a:lnTo>
                    <a:pt x="41744" y="109220"/>
                  </a:lnTo>
                  <a:lnTo>
                    <a:pt x="39776" y="108546"/>
                  </a:lnTo>
                  <a:lnTo>
                    <a:pt x="36703" y="105410"/>
                  </a:lnTo>
                  <a:lnTo>
                    <a:pt x="33655" y="105410"/>
                  </a:lnTo>
                  <a:lnTo>
                    <a:pt x="33655" y="104394"/>
                  </a:lnTo>
                  <a:lnTo>
                    <a:pt x="29718" y="100457"/>
                  </a:lnTo>
                  <a:lnTo>
                    <a:pt x="29718" y="96139"/>
                  </a:lnTo>
                  <a:lnTo>
                    <a:pt x="29413" y="95846"/>
                  </a:lnTo>
                  <a:lnTo>
                    <a:pt x="29362" y="93802"/>
                  </a:lnTo>
                  <a:lnTo>
                    <a:pt x="37719" y="70866"/>
                  </a:lnTo>
                  <a:lnTo>
                    <a:pt x="37719" y="66446"/>
                  </a:lnTo>
                  <a:lnTo>
                    <a:pt x="41833" y="57607"/>
                  </a:lnTo>
                  <a:lnTo>
                    <a:pt x="45720" y="53721"/>
                  </a:lnTo>
                  <a:lnTo>
                    <a:pt x="45720" y="50190"/>
                  </a:lnTo>
                  <a:lnTo>
                    <a:pt x="47967" y="46609"/>
                  </a:lnTo>
                  <a:lnTo>
                    <a:pt x="53594" y="41021"/>
                  </a:lnTo>
                  <a:lnTo>
                    <a:pt x="53594" y="38595"/>
                  </a:lnTo>
                  <a:lnTo>
                    <a:pt x="54978" y="36957"/>
                  </a:lnTo>
                  <a:lnTo>
                    <a:pt x="56134" y="36957"/>
                  </a:lnTo>
                  <a:lnTo>
                    <a:pt x="61341" y="31623"/>
                  </a:lnTo>
                  <a:lnTo>
                    <a:pt x="61341" y="30632"/>
                  </a:lnTo>
                  <a:lnTo>
                    <a:pt x="70700" y="22606"/>
                  </a:lnTo>
                  <a:lnTo>
                    <a:pt x="72898" y="22606"/>
                  </a:lnTo>
                  <a:lnTo>
                    <a:pt x="77978" y="17526"/>
                  </a:lnTo>
                  <a:lnTo>
                    <a:pt x="77978" y="11303"/>
                  </a:lnTo>
                  <a:lnTo>
                    <a:pt x="77978" y="5080"/>
                  </a:lnTo>
                  <a:lnTo>
                    <a:pt x="72898" y="0"/>
                  </a:lnTo>
                  <a:lnTo>
                    <a:pt x="60452" y="0"/>
                  </a:lnTo>
                  <a:lnTo>
                    <a:pt x="55499" y="5080"/>
                  </a:lnTo>
                  <a:lnTo>
                    <a:pt x="55499" y="5702"/>
                  </a:lnTo>
                  <a:lnTo>
                    <a:pt x="45542" y="13335"/>
                  </a:lnTo>
                  <a:lnTo>
                    <a:pt x="43053" y="13335"/>
                  </a:lnTo>
                  <a:lnTo>
                    <a:pt x="37719" y="18669"/>
                  </a:lnTo>
                  <a:lnTo>
                    <a:pt x="37719" y="20320"/>
                  </a:lnTo>
                  <a:lnTo>
                    <a:pt x="36068" y="21971"/>
                  </a:lnTo>
                  <a:lnTo>
                    <a:pt x="34417" y="21971"/>
                  </a:lnTo>
                  <a:lnTo>
                    <a:pt x="28956" y="27432"/>
                  </a:lnTo>
                  <a:lnTo>
                    <a:pt x="28956" y="30124"/>
                  </a:lnTo>
                  <a:lnTo>
                    <a:pt x="26289" y="33782"/>
                  </a:lnTo>
                  <a:lnTo>
                    <a:pt x="25654" y="33782"/>
                  </a:lnTo>
                  <a:lnTo>
                    <a:pt x="19939" y="39497"/>
                  </a:lnTo>
                  <a:lnTo>
                    <a:pt x="19939" y="43459"/>
                  </a:lnTo>
                  <a:lnTo>
                    <a:pt x="15773" y="51028"/>
                  </a:lnTo>
                  <a:lnTo>
                    <a:pt x="10795" y="56007"/>
                  </a:lnTo>
                  <a:lnTo>
                    <a:pt x="10795" y="60642"/>
                  </a:lnTo>
                  <a:lnTo>
                    <a:pt x="5207" y="73152"/>
                  </a:lnTo>
                  <a:lnTo>
                    <a:pt x="635" y="89408"/>
                  </a:lnTo>
                  <a:lnTo>
                    <a:pt x="381" y="92837"/>
                  </a:lnTo>
                  <a:lnTo>
                    <a:pt x="279" y="95859"/>
                  </a:lnTo>
                  <a:lnTo>
                    <a:pt x="0" y="96139"/>
                  </a:lnTo>
                  <a:lnTo>
                    <a:pt x="0" y="104902"/>
                  </a:lnTo>
                  <a:lnTo>
                    <a:pt x="0" y="112649"/>
                  </a:lnTo>
                  <a:lnTo>
                    <a:pt x="3302" y="115963"/>
                  </a:lnTo>
                  <a:lnTo>
                    <a:pt x="3302" y="121158"/>
                  </a:lnTo>
                  <a:lnTo>
                    <a:pt x="10033" y="128016"/>
                  </a:lnTo>
                  <a:lnTo>
                    <a:pt x="12700" y="128016"/>
                  </a:lnTo>
                  <a:lnTo>
                    <a:pt x="12700" y="129413"/>
                  </a:lnTo>
                  <a:lnTo>
                    <a:pt x="19558" y="136271"/>
                  </a:lnTo>
                  <a:lnTo>
                    <a:pt x="25374" y="136271"/>
                  </a:lnTo>
                  <a:lnTo>
                    <a:pt x="38227" y="140843"/>
                  </a:lnTo>
                  <a:lnTo>
                    <a:pt x="41656" y="141478"/>
                  </a:lnTo>
                  <a:lnTo>
                    <a:pt x="60325" y="143383"/>
                  </a:lnTo>
                  <a:lnTo>
                    <a:pt x="61976" y="143510"/>
                  </a:lnTo>
                  <a:lnTo>
                    <a:pt x="80899" y="143383"/>
                  </a:lnTo>
                  <a:lnTo>
                    <a:pt x="89281" y="143383"/>
                  </a:lnTo>
                  <a:lnTo>
                    <a:pt x="90347" y="142290"/>
                  </a:lnTo>
                  <a:lnTo>
                    <a:pt x="100838" y="140970"/>
                  </a:lnTo>
                  <a:lnTo>
                    <a:pt x="108077" y="140970"/>
                  </a:lnTo>
                  <a:lnTo>
                    <a:pt x="111201" y="137845"/>
                  </a:lnTo>
                  <a:lnTo>
                    <a:pt x="122555" y="133731"/>
                  </a:lnTo>
                  <a:lnTo>
                    <a:pt x="124079" y="132969"/>
                  </a:lnTo>
                  <a:lnTo>
                    <a:pt x="138417" y="125349"/>
                  </a:lnTo>
                  <a:lnTo>
                    <a:pt x="140970" y="125349"/>
                  </a:lnTo>
                  <a:lnTo>
                    <a:pt x="144780" y="121539"/>
                  </a:lnTo>
                  <a:lnTo>
                    <a:pt x="144780" y="116713"/>
                  </a:lnTo>
                  <a:lnTo>
                    <a:pt x="144780" y="112014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6329807" y="2636392"/>
            <a:ext cx="449580" cy="188595"/>
            <a:chOff x="6329807" y="2636392"/>
            <a:chExt cx="449580" cy="188595"/>
          </a:xfrm>
        </p:grpSpPr>
        <p:sp>
          <p:nvSpPr>
            <p:cNvPr id="69" name="object 69"/>
            <p:cNvSpPr/>
            <p:nvPr/>
          </p:nvSpPr>
          <p:spPr>
            <a:xfrm>
              <a:off x="6329807" y="2679318"/>
              <a:ext cx="36830" cy="146050"/>
            </a:xfrm>
            <a:custGeom>
              <a:avLst/>
              <a:gdLst/>
              <a:ahLst/>
              <a:cxnLst/>
              <a:rect l="l" t="t" r="r" b="b"/>
              <a:pathLst>
                <a:path w="36829" h="146050">
                  <a:moveTo>
                    <a:pt x="36830" y="75184"/>
                  </a:moveTo>
                  <a:lnTo>
                    <a:pt x="36550" y="74917"/>
                  </a:lnTo>
                  <a:lnTo>
                    <a:pt x="36449" y="71120"/>
                  </a:lnTo>
                  <a:lnTo>
                    <a:pt x="36449" y="70739"/>
                  </a:lnTo>
                  <a:lnTo>
                    <a:pt x="36449" y="62738"/>
                  </a:lnTo>
                  <a:lnTo>
                    <a:pt x="35775" y="62077"/>
                  </a:lnTo>
                  <a:lnTo>
                    <a:pt x="35547" y="58928"/>
                  </a:lnTo>
                  <a:lnTo>
                    <a:pt x="35433" y="56896"/>
                  </a:lnTo>
                  <a:lnTo>
                    <a:pt x="35433" y="49530"/>
                  </a:lnTo>
                  <a:lnTo>
                    <a:pt x="34340" y="48450"/>
                  </a:lnTo>
                  <a:lnTo>
                    <a:pt x="33655" y="43027"/>
                  </a:lnTo>
                  <a:lnTo>
                    <a:pt x="33655" y="35941"/>
                  </a:lnTo>
                  <a:lnTo>
                    <a:pt x="32207" y="34505"/>
                  </a:lnTo>
                  <a:lnTo>
                    <a:pt x="28448" y="12801"/>
                  </a:lnTo>
                  <a:lnTo>
                    <a:pt x="28448" y="6223"/>
                  </a:lnTo>
                  <a:lnTo>
                    <a:pt x="22225" y="0"/>
                  </a:lnTo>
                  <a:lnTo>
                    <a:pt x="6858" y="0"/>
                  </a:lnTo>
                  <a:lnTo>
                    <a:pt x="635" y="6223"/>
                  </a:lnTo>
                  <a:lnTo>
                    <a:pt x="635" y="21590"/>
                  </a:lnTo>
                  <a:lnTo>
                    <a:pt x="1714" y="22682"/>
                  </a:lnTo>
                  <a:lnTo>
                    <a:pt x="4572" y="44551"/>
                  </a:lnTo>
                  <a:lnTo>
                    <a:pt x="4572" y="51943"/>
                  </a:lnTo>
                  <a:lnTo>
                    <a:pt x="5118" y="52489"/>
                  </a:lnTo>
                  <a:lnTo>
                    <a:pt x="5461" y="57746"/>
                  </a:lnTo>
                  <a:lnTo>
                    <a:pt x="5461" y="58928"/>
                  </a:lnTo>
                  <a:lnTo>
                    <a:pt x="5461" y="66040"/>
                  </a:lnTo>
                  <a:lnTo>
                    <a:pt x="5740" y="66332"/>
                  </a:lnTo>
                  <a:lnTo>
                    <a:pt x="5842" y="68973"/>
                  </a:lnTo>
                  <a:lnTo>
                    <a:pt x="5842" y="71628"/>
                  </a:lnTo>
                  <a:lnTo>
                    <a:pt x="5842" y="72263"/>
                  </a:lnTo>
                  <a:lnTo>
                    <a:pt x="5842" y="75184"/>
                  </a:lnTo>
                  <a:lnTo>
                    <a:pt x="5842" y="79629"/>
                  </a:lnTo>
                  <a:lnTo>
                    <a:pt x="5842" y="83185"/>
                  </a:lnTo>
                  <a:lnTo>
                    <a:pt x="5778" y="84201"/>
                  </a:lnTo>
                  <a:lnTo>
                    <a:pt x="5740" y="84709"/>
                  </a:lnTo>
                  <a:lnTo>
                    <a:pt x="5245" y="93332"/>
                  </a:lnTo>
                  <a:lnTo>
                    <a:pt x="5334" y="92710"/>
                  </a:lnTo>
                  <a:lnTo>
                    <a:pt x="5207" y="93980"/>
                  </a:lnTo>
                  <a:lnTo>
                    <a:pt x="5245" y="93332"/>
                  </a:lnTo>
                  <a:lnTo>
                    <a:pt x="5143" y="93980"/>
                  </a:lnTo>
                  <a:lnTo>
                    <a:pt x="3949" y="102362"/>
                  </a:lnTo>
                  <a:lnTo>
                    <a:pt x="2667" y="109855"/>
                  </a:lnTo>
                  <a:lnTo>
                    <a:pt x="2667" y="109474"/>
                  </a:lnTo>
                  <a:lnTo>
                    <a:pt x="2590" y="109855"/>
                  </a:lnTo>
                  <a:lnTo>
                    <a:pt x="1384" y="116090"/>
                  </a:lnTo>
                  <a:lnTo>
                    <a:pt x="0" y="117475"/>
                  </a:lnTo>
                  <a:lnTo>
                    <a:pt x="0" y="134493"/>
                  </a:lnTo>
                  <a:lnTo>
                    <a:pt x="3810" y="138303"/>
                  </a:lnTo>
                  <a:lnTo>
                    <a:pt x="3810" y="140843"/>
                  </a:lnTo>
                  <a:lnTo>
                    <a:pt x="8636" y="145542"/>
                  </a:lnTo>
                  <a:lnTo>
                    <a:pt x="20574" y="145542"/>
                  </a:lnTo>
                  <a:lnTo>
                    <a:pt x="25400" y="140843"/>
                  </a:lnTo>
                  <a:lnTo>
                    <a:pt x="25400" y="140195"/>
                  </a:lnTo>
                  <a:lnTo>
                    <a:pt x="30988" y="134493"/>
                  </a:lnTo>
                  <a:lnTo>
                    <a:pt x="30988" y="127635"/>
                  </a:lnTo>
                  <a:lnTo>
                    <a:pt x="32004" y="123190"/>
                  </a:lnTo>
                  <a:lnTo>
                    <a:pt x="32131" y="122936"/>
                  </a:lnTo>
                  <a:lnTo>
                    <a:pt x="33528" y="115697"/>
                  </a:lnTo>
                  <a:lnTo>
                    <a:pt x="33655" y="115316"/>
                  </a:lnTo>
                  <a:lnTo>
                    <a:pt x="35052" y="107061"/>
                  </a:lnTo>
                  <a:lnTo>
                    <a:pt x="35179" y="106426"/>
                  </a:lnTo>
                  <a:lnTo>
                    <a:pt x="35725" y="101727"/>
                  </a:lnTo>
                  <a:lnTo>
                    <a:pt x="36449" y="95504"/>
                  </a:lnTo>
                  <a:lnTo>
                    <a:pt x="36537" y="92710"/>
                  </a:lnTo>
                  <a:lnTo>
                    <a:pt x="36830" y="92329"/>
                  </a:lnTo>
                  <a:lnTo>
                    <a:pt x="36830" y="84709"/>
                  </a:lnTo>
                  <a:lnTo>
                    <a:pt x="36830" y="83693"/>
                  </a:lnTo>
                  <a:lnTo>
                    <a:pt x="36830" y="75184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89243" y="2636392"/>
              <a:ext cx="90012" cy="18135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474714" y="2657220"/>
              <a:ext cx="304165" cy="127635"/>
            </a:xfrm>
            <a:custGeom>
              <a:avLst/>
              <a:gdLst/>
              <a:ahLst/>
              <a:cxnLst/>
              <a:rect l="l" t="t" r="r" b="b"/>
              <a:pathLst>
                <a:path w="304165" h="127635">
                  <a:moveTo>
                    <a:pt x="304165" y="19685"/>
                  </a:moveTo>
                  <a:lnTo>
                    <a:pt x="304038" y="20040"/>
                  </a:lnTo>
                  <a:lnTo>
                    <a:pt x="304038" y="16129"/>
                  </a:lnTo>
                  <a:lnTo>
                    <a:pt x="304038" y="7239"/>
                  </a:lnTo>
                  <a:lnTo>
                    <a:pt x="296926" y="0"/>
                  </a:lnTo>
                  <a:lnTo>
                    <a:pt x="279146" y="0"/>
                  </a:lnTo>
                  <a:lnTo>
                    <a:pt x="278257" y="889"/>
                  </a:lnTo>
                  <a:lnTo>
                    <a:pt x="276860" y="889"/>
                  </a:lnTo>
                  <a:lnTo>
                    <a:pt x="269748" y="8001"/>
                  </a:lnTo>
                  <a:lnTo>
                    <a:pt x="269748" y="8915"/>
                  </a:lnTo>
                  <a:lnTo>
                    <a:pt x="262001" y="14605"/>
                  </a:lnTo>
                  <a:lnTo>
                    <a:pt x="252730" y="22225"/>
                  </a:lnTo>
                  <a:lnTo>
                    <a:pt x="252222" y="23495"/>
                  </a:lnTo>
                  <a:lnTo>
                    <a:pt x="241935" y="32385"/>
                  </a:lnTo>
                  <a:lnTo>
                    <a:pt x="232918" y="40005"/>
                  </a:lnTo>
                  <a:lnTo>
                    <a:pt x="233045" y="40005"/>
                  </a:lnTo>
                  <a:lnTo>
                    <a:pt x="225044" y="47625"/>
                  </a:lnTo>
                  <a:lnTo>
                    <a:pt x="225425" y="47625"/>
                  </a:lnTo>
                  <a:lnTo>
                    <a:pt x="218313" y="52705"/>
                  </a:lnTo>
                  <a:lnTo>
                    <a:pt x="219710" y="51435"/>
                  </a:lnTo>
                  <a:lnTo>
                    <a:pt x="218186" y="52705"/>
                  </a:lnTo>
                  <a:lnTo>
                    <a:pt x="214833" y="55499"/>
                  </a:lnTo>
                  <a:lnTo>
                    <a:pt x="210604" y="56476"/>
                  </a:lnTo>
                  <a:lnTo>
                    <a:pt x="213106" y="56515"/>
                  </a:lnTo>
                  <a:lnTo>
                    <a:pt x="212471" y="56667"/>
                  </a:lnTo>
                  <a:lnTo>
                    <a:pt x="212471" y="61595"/>
                  </a:lnTo>
                  <a:lnTo>
                    <a:pt x="211747" y="60325"/>
                  </a:lnTo>
                  <a:lnTo>
                    <a:pt x="211658" y="60185"/>
                  </a:lnTo>
                  <a:lnTo>
                    <a:pt x="211709" y="60325"/>
                  </a:lnTo>
                  <a:lnTo>
                    <a:pt x="211607" y="60071"/>
                  </a:lnTo>
                  <a:lnTo>
                    <a:pt x="211467" y="59931"/>
                  </a:lnTo>
                  <a:lnTo>
                    <a:pt x="211023" y="59067"/>
                  </a:lnTo>
                  <a:lnTo>
                    <a:pt x="210820" y="59067"/>
                  </a:lnTo>
                  <a:lnTo>
                    <a:pt x="210693" y="59067"/>
                  </a:lnTo>
                  <a:lnTo>
                    <a:pt x="210959" y="58953"/>
                  </a:lnTo>
                  <a:lnTo>
                    <a:pt x="211391" y="59702"/>
                  </a:lnTo>
                  <a:lnTo>
                    <a:pt x="211505" y="59931"/>
                  </a:lnTo>
                  <a:lnTo>
                    <a:pt x="211607" y="60071"/>
                  </a:lnTo>
                  <a:lnTo>
                    <a:pt x="211772" y="60325"/>
                  </a:lnTo>
                  <a:lnTo>
                    <a:pt x="211899" y="60566"/>
                  </a:lnTo>
                  <a:lnTo>
                    <a:pt x="212471" y="61595"/>
                  </a:lnTo>
                  <a:lnTo>
                    <a:pt x="212471" y="56667"/>
                  </a:lnTo>
                  <a:lnTo>
                    <a:pt x="210769" y="57061"/>
                  </a:lnTo>
                  <a:lnTo>
                    <a:pt x="210604" y="56476"/>
                  </a:lnTo>
                  <a:lnTo>
                    <a:pt x="209296" y="51892"/>
                  </a:lnTo>
                  <a:lnTo>
                    <a:pt x="209296" y="57467"/>
                  </a:lnTo>
                  <a:lnTo>
                    <a:pt x="209042" y="57467"/>
                  </a:lnTo>
                  <a:lnTo>
                    <a:pt x="208699" y="57315"/>
                  </a:lnTo>
                  <a:lnTo>
                    <a:pt x="207645" y="57785"/>
                  </a:lnTo>
                  <a:lnTo>
                    <a:pt x="208457" y="57416"/>
                  </a:lnTo>
                  <a:lnTo>
                    <a:pt x="208572" y="57277"/>
                  </a:lnTo>
                  <a:lnTo>
                    <a:pt x="208699" y="57315"/>
                  </a:lnTo>
                  <a:lnTo>
                    <a:pt x="209207" y="57416"/>
                  </a:lnTo>
                  <a:lnTo>
                    <a:pt x="208991" y="57175"/>
                  </a:lnTo>
                  <a:lnTo>
                    <a:pt x="208813" y="56984"/>
                  </a:lnTo>
                  <a:lnTo>
                    <a:pt x="209016" y="57162"/>
                  </a:lnTo>
                  <a:lnTo>
                    <a:pt x="209156" y="57099"/>
                  </a:lnTo>
                  <a:lnTo>
                    <a:pt x="209105" y="57264"/>
                  </a:lnTo>
                  <a:lnTo>
                    <a:pt x="209245" y="57416"/>
                  </a:lnTo>
                  <a:lnTo>
                    <a:pt x="209296" y="51892"/>
                  </a:lnTo>
                  <a:lnTo>
                    <a:pt x="209169" y="51435"/>
                  </a:lnTo>
                  <a:lnTo>
                    <a:pt x="208534" y="49847"/>
                  </a:lnTo>
                  <a:lnTo>
                    <a:pt x="208534" y="57061"/>
                  </a:lnTo>
                  <a:lnTo>
                    <a:pt x="208394" y="57099"/>
                  </a:lnTo>
                  <a:lnTo>
                    <a:pt x="208483" y="57226"/>
                  </a:lnTo>
                  <a:lnTo>
                    <a:pt x="208292" y="57137"/>
                  </a:lnTo>
                  <a:lnTo>
                    <a:pt x="205994" y="57785"/>
                  </a:lnTo>
                  <a:lnTo>
                    <a:pt x="208178" y="57162"/>
                  </a:lnTo>
                  <a:lnTo>
                    <a:pt x="206883" y="56515"/>
                  </a:lnTo>
                  <a:lnTo>
                    <a:pt x="208394" y="57099"/>
                  </a:lnTo>
                  <a:lnTo>
                    <a:pt x="208534" y="57061"/>
                  </a:lnTo>
                  <a:lnTo>
                    <a:pt x="208534" y="49847"/>
                  </a:lnTo>
                  <a:lnTo>
                    <a:pt x="208153" y="48895"/>
                  </a:lnTo>
                  <a:lnTo>
                    <a:pt x="205740" y="43815"/>
                  </a:lnTo>
                  <a:lnTo>
                    <a:pt x="203454" y="40703"/>
                  </a:lnTo>
                  <a:lnTo>
                    <a:pt x="203454" y="38100"/>
                  </a:lnTo>
                  <a:lnTo>
                    <a:pt x="196469" y="31115"/>
                  </a:lnTo>
                  <a:lnTo>
                    <a:pt x="179324" y="31115"/>
                  </a:lnTo>
                  <a:lnTo>
                    <a:pt x="172339" y="38100"/>
                  </a:lnTo>
                  <a:lnTo>
                    <a:pt x="171450" y="38735"/>
                  </a:lnTo>
                  <a:lnTo>
                    <a:pt x="171399" y="39281"/>
                  </a:lnTo>
                  <a:lnTo>
                    <a:pt x="171335" y="38874"/>
                  </a:lnTo>
                  <a:lnTo>
                    <a:pt x="171310" y="41275"/>
                  </a:lnTo>
                  <a:lnTo>
                    <a:pt x="171310" y="38900"/>
                  </a:lnTo>
                  <a:lnTo>
                    <a:pt x="171018" y="39281"/>
                  </a:lnTo>
                  <a:lnTo>
                    <a:pt x="170942" y="38735"/>
                  </a:lnTo>
                  <a:lnTo>
                    <a:pt x="170942" y="38354"/>
                  </a:lnTo>
                  <a:lnTo>
                    <a:pt x="170942" y="30353"/>
                  </a:lnTo>
                  <a:lnTo>
                    <a:pt x="164338" y="23749"/>
                  </a:lnTo>
                  <a:lnTo>
                    <a:pt x="148082" y="23749"/>
                  </a:lnTo>
                  <a:lnTo>
                    <a:pt x="142392" y="29552"/>
                  </a:lnTo>
                  <a:lnTo>
                    <a:pt x="142392" y="51371"/>
                  </a:lnTo>
                  <a:lnTo>
                    <a:pt x="142316" y="50165"/>
                  </a:lnTo>
                  <a:lnTo>
                    <a:pt x="142392" y="51371"/>
                  </a:lnTo>
                  <a:lnTo>
                    <a:pt x="142392" y="29552"/>
                  </a:lnTo>
                  <a:lnTo>
                    <a:pt x="142240" y="29705"/>
                  </a:lnTo>
                  <a:lnTo>
                    <a:pt x="142240" y="48895"/>
                  </a:lnTo>
                  <a:lnTo>
                    <a:pt x="142087" y="46990"/>
                  </a:lnTo>
                  <a:lnTo>
                    <a:pt x="142240" y="48895"/>
                  </a:lnTo>
                  <a:lnTo>
                    <a:pt x="142240" y="29705"/>
                  </a:lnTo>
                  <a:lnTo>
                    <a:pt x="141998" y="29946"/>
                  </a:lnTo>
                  <a:lnTo>
                    <a:pt x="139306" y="31115"/>
                  </a:lnTo>
                  <a:lnTo>
                    <a:pt x="137655" y="32385"/>
                  </a:lnTo>
                  <a:lnTo>
                    <a:pt x="128054" y="38900"/>
                  </a:lnTo>
                  <a:lnTo>
                    <a:pt x="117983" y="46355"/>
                  </a:lnTo>
                  <a:lnTo>
                    <a:pt x="106426" y="56515"/>
                  </a:lnTo>
                  <a:lnTo>
                    <a:pt x="106159" y="56515"/>
                  </a:lnTo>
                  <a:lnTo>
                    <a:pt x="94361" y="66675"/>
                  </a:lnTo>
                  <a:lnTo>
                    <a:pt x="94234" y="66675"/>
                  </a:lnTo>
                  <a:lnTo>
                    <a:pt x="82410" y="76835"/>
                  </a:lnTo>
                  <a:lnTo>
                    <a:pt x="82550" y="76835"/>
                  </a:lnTo>
                  <a:lnTo>
                    <a:pt x="72009" y="85725"/>
                  </a:lnTo>
                  <a:lnTo>
                    <a:pt x="72136" y="84455"/>
                  </a:lnTo>
                  <a:lnTo>
                    <a:pt x="62484" y="93345"/>
                  </a:lnTo>
                  <a:lnTo>
                    <a:pt x="63106" y="92075"/>
                  </a:lnTo>
                  <a:lnTo>
                    <a:pt x="54229" y="98425"/>
                  </a:lnTo>
                  <a:lnTo>
                    <a:pt x="55626" y="97155"/>
                  </a:lnTo>
                  <a:lnTo>
                    <a:pt x="48920" y="101155"/>
                  </a:lnTo>
                  <a:lnTo>
                    <a:pt x="41402" y="103505"/>
                  </a:lnTo>
                  <a:lnTo>
                    <a:pt x="33401" y="103505"/>
                  </a:lnTo>
                  <a:lnTo>
                    <a:pt x="32219" y="103111"/>
                  </a:lnTo>
                  <a:lnTo>
                    <a:pt x="29210" y="100076"/>
                  </a:lnTo>
                  <a:lnTo>
                    <a:pt x="28194" y="100076"/>
                  </a:lnTo>
                  <a:lnTo>
                    <a:pt x="26670" y="98552"/>
                  </a:lnTo>
                  <a:lnTo>
                    <a:pt x="26670" y="94869"/>
                  </a:lnTo>
                  <a:lnTo>
                    <a:pt x="26123" y="94335"/>
                  </a:lnTo>
                  <a:lnTo>
                    <a:pt x="26263" y="93345"/>
                  </a:lnTo>
                  <a:lnTo>
                    <a:pt x="27330" y="85725"/>
                  </a:lnTo>
                  <a:lnTo>
                    <a:pt x="27432" y="85001"/>
                  </a:lnTo>
                  <a:lnTo>
                    <a:pt x="28067" y="83185"/>
                  </a:lnTo>
                  <a:lnTo>
                    <a:pt x="29883" y="77990"/>
                  </a:lnTo>
                  <a:lnTo>
                    <a:pt x="32258" y="75565"/>
                  </a:lnTo>
                  <a:lnTo>
                    <a:pt x="32258" y="72504"/>
                  </a:lnTo>
                  <a:lnTo>
                    <a:pt x="36817" y="64693"/>
                  </a:lnTo>
                  <a:lnTo>
                    <a:pt x="41275" y="60325"/>
                  </a:lnTo>
                  <a:lnTo>
                    <a:pt x="41275" y="59105"/>
                  </a:lnTo>
                  <a:lnTo>
                    <a:pt x="46621" y="53213"/>
                  </a:lnTo>
                  <a:lnTo>
                    <a:pt x="46863" y="53213"/>
                  </a:lnTo>
                  <a:lnTo>
                    <a:pt x="51866" y="48209"/>
                  </a:lnTo>
                  <a:lnTo>
                    <a:pt x="58597" y="42926"/>
                  </a:lnTo>
                  <a:lnTo>
                    <a:pt x="59931" y="42926"/>
                  </a:lnTo>
                  <a:lnTo>
                    <a:pt x="64706" y="38150"/>
                  </a:lnTo>
                  <a:lnTo>
                    <a:pt x="78752" y="29845"/>
                  </a:lnTo>
                  <a:lnTo>
                    <a:pt x="81407" y="29845"/>
                  </a:lnTo>
                  <a:lnTo>
                    <a:pt x="87249" y="24003"/>
                  </a:lnTo>
                  <a:lnTo>
                    <a:pt x="87249" y="16764"/>
                  </a:lnTo>
                  <a:lnTo>
                    <a:pt x="87249" y="9525"/>
                  </a:lnTo>
                  <a:lnTo>
                    <a:pt x="81407" y="3683"/>
                  </a:lnTo>
                  <a:lnTo>
                    <a:pt x="66929" y="3683"/>
                  </a:lnTo>
                  <a:lnTo>
                    <a:pt x="61087" y="9525"/>
                  </a:lnTo>
                  <a:lnTo>
                    <a:pt x="61087" y="9829"/>
                  </a:lnTo>
                  <a:lnTo>
                    <a:pt x="50342" y="16764"/>
                  </a:lnTo>
                  <a:lnTo>
                    <a:pt x="45466" y="16764"/>
                  </a:lnTo>
                  <a:lnTo>
                    <a:pt x="39624" y="22606"/>
                  </a:lnTo>
                  <a:lnTo>
                    <a:pt x="39624" y="24015"/>
                  </a:lnTo>
                  <a:lnTo>
                    <a:pt x="36283" y="26924"/>
                  </a:lnTo>
                  <a:lnTo>
                    <a:pt x="32385" y="26924"/>
                  </a:lnTo>
                  <a:lnTo>
                    <a:pt x="26543" y="32766"/>
                  </a:lnTo>
                  <a:lnTo>
                    <a:pt x="26543" y="35966"/>
                  </a:lnTo>
                  <a:lnTo>
                    <a:pt x="26098" y="36449"/>
                  </a:lnTo>
                  <a:lnTo>
                    <a:pt x="26098" y="94310"/>
                  </a:lnTo>
                  <a:lnTo>
                    <a:pt x="26035" y="93345"/>
                  </a:lnTo>
                  <a:lnTo>
                    <a:pt x="26098" y="94310"/>
                  </a:lnTo>
                  <a:lnTo>
                    <a:pt x="26098" y="36449"/>
                  </a:lnTo>
                  <a:lnTo>
                    <a:pt x="22936" y="39878"/>
                  </a:lnTo>
                  <a:lnTo>
                    <a:pt x="20828" y="39878"/>
                  </a:lnTo>
                  <a:lnTo>
                    <a:pt x="14859" y="45720"/>
                  </a:lnTo>
                  <a:lnTo>
                    <a:pt x="14859" y="50850"/>
                  </a:lnTo>
                  <a:lnTo>
                    <a:pt x="12331" y="55118"/>
                  </a:lnTo>
                  <a:lnTo>
                    <a:pt x="11811" y="55118"/>
                  </a:lnTo>
                  <a:lnTo>
                    <a:pt x="5842" y="60960"/>
                  </a:lnTo>
                  <a:lnTo>
                    <a:pt x="5842" y="66319"/>
                  </a:lnTo>
                  <a:lnTo>
                    <a:pt x="2159" y="76835"/>
                  </a:lnTo>
                  <a:lnTo>
                    <a:pt x="1651" y="79375"/>
                  </a:lnTo>
                  <a:lnTo>
                    <a:pt x="50" y="90805"/>
                  </a:lnTo>
                  <a:lnTo>
                    <a:pt x="0" y="95885"/>
                  </a:lnTo>
                  <a:lnTo>
                    <a:pt x="762" y="103505"/>
                  </a:lnTo>
                  <a:lnTo>
                    <a:pt x="762" y="109220"/>
                  </a:lnTo>
                  <a:lnTo>
                    <a:pt x="3810" y="112344"/>
                  </a:lnTo>
                  <a:lnTo>
                    <a:pt x="3810" y="115316"/>
                  </a:lnTo>
                  <a:lnTo>
                    <a:pt x="9525" y="121031"/>
                  </a:lnTo>
                  <a:lnTo>
                    <a:pt x="11303" y="121031"/>
                  </a:lnTo>
                  <a:lnTo>
                    <a:pt x="15367" y="125095"/>
                  </a:lnTo>
                  <a:lnTo>
                    <a:pt x="19050" y="125095"/>
                  </a:lnTo>
                  <a:lnTo>
                    <a:pt x="26543" y="127635"/>
                  </a:lnTo>
                  <a:lnTo>
                    <a:pt x="48006" y="127635"/>
                  </a:lnTo>
                  <a:lnTo>
                    <a:pt x="56134" y="125095"/>
                  </a:lnTo>
                  <a:lnTo>
                    <a:pt x="58407" y="123825"/>
                  </a:lnTo>
                  <a:lnTo>
                    <a:pt x="66929" y="120015"/>
                  </a:lnTo>
                  <a:lnTo>
                    <a:pt x="68326" y="118745"/>
                  </a:lnTo>
                  <a:lnTo>
                    <a:pt x="77330" y="112395"/>
                  </a:lnTo>
                  <a:lnTo>
                    <a:pt x="77978" y="112395"/>
                  </a:lnTo>
                  <a:lnTo>
                    <a:pt x="87757" y="104775"/>
                  </a:lnTo>
                  <a:lnTo>
                    <a:pt x="88011" y="104775"/>
                  </a:lnTo>
                  <a:lnTo>
                    <a:pt x="89509" y="103505"/>
                  </a:lnTo>
                  <a:lnTo>
                    <a:pt x="91020" y="102235"/>
                  </a:lnTo>
                  <a:lnTo>
                    <a:pt x="92519" y="100965"/>
                  </a:lnTo>
                  <a:lnTo>
                    <a:pt x="95529" y="98425"/>
                  </a:lnTo>
                  <a:lnTo>
                    <a:pt x="98552" y="95885"/>
                  </a:lnTo>
                  <a:lnTo>
                    <a:pt x="98679" y="95885"/>
                  </a:lnTo>
                  <a:lnTo>
                    <a:pt x="101663" y="93345"/>
                  </a:lnTo>
                  <a:lnTo>
                    <a:pt x="110617" y="85725"/>
                  </a:lnTo>
                  <a:lnTo>
                    <a:pt x="122555" y="75565"/>
                  </a:lnTo>
                  <a:lnTo>
                    <a:pt x="122301" y="75565"/>
                  </a:lnTo>
                  <a:lnTo>
                    <a:pt x="133350" y="66675"/>
                  </a:lnTo>
                  <a:lnTo>
                    <a:pt x="132956" y="66675"/>
                  </a:lnTo>
                  <a:lnTo>
                    <a:pt x="142189" y="60096"/>
                  </a:lnTo>
                  <a:lnTo>
                    <a:pt x="142303" y="59931"/>
                  </a:lnTo>
                  <a:lnTo>
                    <a:pt x="142201" y="61480"/>
                  </a:lnTo>
                  <a:lnTo>
                    <a:pt x="142481" y="60325"/>
                  </a:lnTo>
                  <a:lnTo>
                    <a:pt x="142214" y="61442"/>
                  </a:lnTo>
                  <a:lnTo>
                    <a:pt x="140589" y="67945"/>
                  </a:lnTo>
                  <a:lnTo>
                    <a:pt x="141224" y="66675"/>
                  </a:lnTo>
                  <a:lnTo>
                    <a:pt x="138366" y="73825"/>
                  </a:lnTo>
                  <a:lnTo>
                    <a:pt x="138099" y="74295"/>
                  </a:lnTo>
                  <a:lnTo>
                    <a:pt x="135255" y="79375"/>
                  </a:lnTo>
                  <a:lnTo>
                    <a:pt x="135636" y="79375"/>
                  </a:lnTo>
                  <a:lnTo>
                    <a:pt x="132867" y="84696"/>
                  </a:lnTo>
                  <a:lnTo>
                    <a:pt x="132359" y="85369"/>
                  </a:lnTo>
                  <a:lnTo>
                    <a:pt x="132461" y="84455"/>
                  </a:lnTo>
                  <a:lnTo>
                    <a:pt x="130771" y="87376"/>
                  </a:lnTo>
                  <a:lnTo>
                    <a:pt x="130429" y="87376"/>
                  </a:lnTo>
                  <a:lnTo>
                    <a:pt x="123431" y="94234"/>
                  </a:lnTo>
                  <a:lnTo>
                    <a:pt x="123431" y="111379"/>
                  </a:lnTo>
                  <a:lnTo>
                    <a:pt x="130429" y="118237"/>
                  </a:lnTo>
                  <a:lnTo>
                    <a:pt x="147434" y="118237"/>
                  </a:lnTo>
                  <a:lnTo>
                    <a:pt x="154432" y="111379"/>
                  </a:lnTo>
                  <a:lnTo>
                    <a:pt x="154432" y="108216"/>
                  </a:lnTo>
                  <a:lnTo>
                    <a:pt x="156083" y="106045"/>
                  </a:lnTo>
                  <a:lnTo>
                    <a:pt x="156210" y="106045"/>
                  </a:lnTo>
                  <a:lnTo>
                    <a:pt x="157619" y="103695"/>
                  </a:lnTo>
                  <a:lnTo>
                    <a:pt x="159588" y="101028"/>
                  </a:lnTo>
                  <a:lnTo>
                    <a:pt x="165608" y="92075"/>
                  </a:lnTo>
                  <a:lnTo>
                    <a:pt x="165354" y="92075"/>
                  </a:lnTo>
                  <a:lnTo>
                    <a:pt x="172466" y="81915"/>
                  </a:lnTo>
                  <a:lnTo>
                    <a:pt x="171958" y="83185"/>
                  </a:lnTo>
                  <a:lnTo>
                    <a:pt x="172999" y="81915"/>
                  </a:lnTo>
                  <a:lnTo>
                    <a:pt x="179324" y="74295"/>
                  </a:lnTo>
                  <a:lnTo>
                    <a:pt x="178562" y="75565"/>
                  </a:lnTo>
                  <a:lnTo>
                    <a:pt x="179717" y="74295"/>
                  </a:lnTo>
                  <a:lnTo>
                    <a:pt x="182333" y="71450"/>
                  </a:lnTo>
                  <a:lnTo>
                    <a:pt x="183388" y="74295"/>
                  </a:lnTo>
                  <a:lnTo>
                    <a:pt x="185420" y="78105"/>
                  </a:lnTo>
                  <a:lnTo>
                    <a:pt x="187071" y="79375"/>
                  </a:lnTo>
                  <a:lnTo>
                    <a:pt x="190500" y="83185"/>
                  </a:lnTo>
                  <a:lnTo>
                    <a:pt x="192913" y="84455"/>
                  </a:lnTo>
                  <a:lnTo>
                    <a:pt x="195580" y="85725"/>
                  </a:lnTo>
                  <a:lnTo>
                    <a:pt x="197612" y="86995"/>
                  </a:lnTo>
                  <a:lnTo>
                    <a:pt x="200914" y="88265"/>
                  </a:lnTo>
                  <a:lnTo>
                    <a:pt x="215011" y="88265"/>
                  </a:lnTo>
                  <a:lnTo>
                    <a:pt x="220472" y="86995"/>
                  </a:lnTo>
                  <a:lnTo>
                    <a:pt x="228473" y="83185"/>
                  </a:lnTo>
                  <a:lnTo>
                    <a:pt x="230759" y="81915"/>
                  </a:lnTo>
                  <a:lnTo>
                    <a:pt x="236982" y="78105"/>
                  </a:lnTo>
                  <a:lnTo>
                    <a:pt x="238379" y="76835"/>
                  </a:lnTo>
                  <a:lnTo>
                    <a:pt x="245491" y="71755"/>
                  </a:lnTo>
                  <a:lnTo>
                    <a:pt x="245872" y="70485"/>
                  </a:lnTo>
                  <a:lnTo>
                    <a:pt x="247497" y="69215"/>
                  </a:lnTo>
                  <a:lnTo>
                    <a:pt x="254000" y="64135"/>
                  </a:lnTo>
                  <a:lnTo>
                    <a:pt x="256565" y="61595"/>
                  </a:lnTo>
                  <a:lnTo>
                    <a:pt x="263017" y="55245"/>
                  </a:lnTo>
                  <a:lnTo>
                    <a:pt x="262890" y="55245"/>
                  </a:lnTo>
                  <a:lnTo>
                    <a:pt x="266738" y="51879"/>
                  </a:lnTo>
                  <a:lnTo>
                    <a:pt x="267462" y="59067"/>
                  </a:lnTo>
                  <a:lnTo>
                    <a:pt x="267462" y="65278"/>
                  </a:lnTo>
                  <a:lnTo>
                    <a:pt x="271653" y="69469"/>
                  </a:lnTo>
                  <a:lnTo>
                    <a:pt x="272161" y="70485"/>
                  </a:lnTo>
                  <a:lnTo>
                    <a:pt x="276352" y="75565"/>
                  </a:lnTo>
                  <a:lnTo>
                    <a:pt x="277063" y="76022"/>
                  </a:lnTo>
                  <a:lnTo>
                    <a:pt x="280797" y="79629"/>
                  </a:lnTo>
                  <a:lnTo>
                    <a:pt x="290957" y="79629"/>
                  </a:lnTo>
                  <a:lnTo>
                    <a:pt x="295021" y="75565"/>
                  </a:lnTo>
                  <a:lnTo>
                    <a:pt x="295021" y="73317"/>
                  </a:lnTo>
                  <a:lnTo>
                    <a:pt x="296291" y="70485"/>
                  </a:lnTo>
                  <a:lnTo>
                    <a:pt x="297268" y="67221"/>
                  </a:lnTo>
                  <a:lnTo>
                    <a:pt x="299212" y="65278"/>
                  </a:lnTo>
                  <a:lnTo>
                    <a:pt x="299212" y="57886"/>
                  </a:lnTo>
                  <a:lnTo>
                    <a:pt x="299974" y="51435"/>
                  </a:lnTo>
                  <a:lnTo>
                    <a:pt x="299847" y="51435"/>
                  </a:lnTo>
                  <a:lnTo>
                    <a:pt x="300990" y="43815"/>
                  </a:lnTo>
                  <a:lnTo>
                    <a:pt x="300863" y="43815"/>
                  </a:lnTo>
                  <a:lnTo>
                    <a:pt x="301548" y="40005"/>
                  </a:lnTo>
                  <a:lnTo>
                    <a:pt x="302006" y="37465"/>
                  </a:lnTo>
                  <a:lnTo>
                    <a:pt x="302006" y="38735"/>
                  </a:lnTo>
                  <a:lnTo>
                    <a:pt x="302196" y="37465"/>
                  </a:lnTo>
                  <a:lnTo>
                    <a:pt x="303149" y="31115"/>
                  </a:lnTo>
                  <a:lnTo>
                    <a:pt x="303276" y="31115"/>
                  </a:lnTo>
                  <a:lnTo>
                    <a:pt x="303428" y="29845"/>
                  </a:lnTo>
                  <a:lnTo>
                    <a:pt x="303885" y="26035"/>
                  </a:lnTo>
                  <a:lnTo>
                    <a:pt x="304012" y="24917"/>
                  </a:lnTo>
                  <a:lnTo>
                    <a:pt x="304038" y="24765"/>
                  </a:lnTo>
                  <a:lnTo>
                    <a:pt x="304165" y="1968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6826885" y="2562605"/>
            <a:ext cx="340995" cy="161290"/>
          </a:xfrm>
          <a:custGeom>
            <a:avLst/>
            <a:gdLst/>
            <a:ahLst/>
            <a:cxnLst/>
            <a:rect l="l" t="t" r="r" b="b"/>
            <a:pathLst>
              <a:path w="340995" h="161289">
                <a:moveTo>
                  <a:pt x="252945" y="103009"/>
                </a:moveTo>
                <a:lnTo>
                  <a:pt x="252857" y="103632"/>
                </a:lnTo>
                <a:lnTo>
                  <a:pt x="252945" y="103009"/>
                </a:lnTo>
                <a:close/>
              </a:path>
              <a:path w="340995" h="161289">
                <a:moveTo>
                  <a:pt x="278003" y="42672"/>
                </a:moveTo>
                <a:lnTo>
                  <a:pt x="277749" y="42418"/>
                </a:lnTo>
                <a:lnTo>
                  <a:pt x="270256" y="34798"/>
                </a:lnTo>
                <a:lnTo>
                  <a:pt x="270129" y="34798"/>
                </a:lnTo>
                <a:lnTo>
                  <a:pt x="269748" y="34417"/>
                </a:lnTo>
                <a:lnTo>
                  <a:pt x="259842" y="34417"/>
                </a:lnTo>
                <a:lnTo>
                  <a:pt x="257949" y="34798"/>
                </a:lnTo>
                <a:lnTo>
                  <a:pt x="250825" y="34798"/>
                </a:lnTo>
                <a:lnTo>
                  <a:pt x="242951" y="42672"/>
                </a:lnTo>
                <a:lnTo>
                  <a:pt x="242951" y="45097"/>
                </a:lnTo>
                <a:lnTo>
                  <a:pt x="241554" y="46482"/>
                </a:lnTo>
                <a:lnTo>
                  <a:pt x="236093" y="54114"/>
                </a:lnTo>
                <a:lnTo>
                  <a:pt x="230759" y="61734"/>
                </a:lnTo>
                <a:lnTo>
                  <a:pt x="230124" y="62992"/>
                </a:lnTo>
                <a:lnTo>
                  <a:pt x="225806" y="69342"/>
                </a:lnTo>
                <a:lnTo>
                  <a:pt x="224917" y="71882"/>
                </a:lnTo>
                <a:lnTo>
                  <a:pt x="221361" y="79514"/>
                </a:lnTo>
                <a:lnTo>
                  <a:pt x="220345" y="82042"/>
                </a:lnTo>
                <a:lnTo>
                  <a:pt x="218643" y="88404"/>
                </a:lnTo>
                <a:lnTo>
                  <a:pt x="216725" y="91071"/>
                </a:lnTo>
                <a:lnTo>
                  <a:pt x="216725" y="101193"/>
                </a:lnTo>
                <a:lnTo>
                  <a:pt x="216611" y="108712"/>
                </a:lnTo>
                <a:lnTo>
                  <a:pt x="216687" y="102362"/>
                </a:lnTo>
                <a:lnTo>
                  <a:pt x="216725" y="101193"/>
                </a:lnTo>
                <a:lnTo>
                  <a:pt x="216725" y="91071"/>
                </a:lnTo>
                <a:lnTo>
                  <a:pt x="215900" y="92214"/>
                </a:lnTo>
                <a:lnTo>
                  <a:pt x="216408" y="92214"/>
                </a:lnTo>
                <a:lnTo>
                  <a:pt x="208280" y="102362"/>
                </a:lnTo>
                <a:lnTo>
                  <a:pt x="209042" y="101092"/>
                </a:lnTo>
                <a:lnTo>
                  <a:pt x="201930" y="108712"/>
                </a:lnTo>
                <a:lnTo>
                  <a:pt x="202819" y="107442"/>
                </a:lnTo>
                <a:lnTo>
                  <a:pt x="196215" y="113792"/>
                </a:lnTo>
                <a:lnTo>
                  <a:pt x="198501" y="112534"/>
                </a:lnTo>
                <a:lnTo>
                  <a:pt x="193662" y="115265"/>
                </a:lnTo>
                <a:lnTo>
                  <a:pt x="193332" y="115455"/>
                </a:lnTo>
                <a:lnTo>
                  <a:pt x="194564" y="115062"/>
                </a:lnTo>
                <a:lnTo>
                  <a:pt x="193281" y="115481"/>
                </a:lnTo>
                <a:lnTo>
                  <a:pt x="192862" y="115709"/>
                </a:lnTo>
                <a:lnTo>
                  <a:pt x="191770" y="116332"/>
                </a:lnTo>
                <a:lnTo>
                  <a:pt x="192862" y="115709"/>
                </a:lnTo>
                <a:lnTo>
                  <a:pt x="190500" y="116332"/>
                </a:lnTo>
                <a:lnTo>
                  <a:pt x="193332" y="115443"/>
                </a:lnTo>
                <a:lnTo>
                  <a:pt x="193662" y="115265"/>
                </a:lnTo>
                <a:lnTo>
                  <a:pt x="188722" y="116332"/>
                </a:lnTo>
                <a:lnTo>
                  <a:pt x="187579" y="116332"/>
                </a:lnTo>
                <a:lnTo>
                  <a:pt x="184023" y="112776"/>
                </a:lnTo>
                <a:lnTo>
                  <a:pt x="183527" y="112776"/>
                </a:lnTo>
                <a:lnTo>
                  <a:pt x="183515" y="112534"/>
                </a:lnTo>
                <a:lnTo>
                  <a:pt x="183388" y="111264"/>
                </a:lnTo>
                <a:lnTo>
                  <a:pt x="183388" y="109982"/>
                </a:lnTo>
                <a:lnTo>
                  <a:pt x="183261" y="106184"/>
                </a:lnTo>
                <a:lnTo>
                  <a:pt x="183642" y="99834"/>
                </a:lnTo>
                <a:lnTo>
                  <a:pt x="183705" y="98564"/>
                </a:lnTo>
                <a:lnTo>
                  <a:pt x="183832" y="96012"/>
                </a:lnTo>
                <a:lnTo>
                  <a:pt x="184124" y="90830"/>
                </a:lnTo>
                <a:lnTo>
                  <a:pt x="184277" y="90678"/>
                </a:lnTo>
                <a:lnTo>
                  <a:pt x="184277" y="85864"/>
                </a:lnTo>
                <a:lnTo>
                  <a:pt x="184277" y="84582"/>
                </a:lnTo>
                <a:lnTo>
                  <a:pt x="184277" y="81915"/>
                </a:lnTo>
                <a:lnTo>
                  <a:pt x="184277" y="73152"/>
                </a:lnTo>
                <a:lnTo>
                  <a:pt x="177165" y="66040"/>
                </a:lnTo>
                <a:lnTo>
                  <a:pt x="171208" y="66040"/>
                </a:lnTo>
                <a:lnTo>
                  <a:pt x="171208" y="97790"/>
                </a:lnTo>
                <a:lnTo>
                  <a:pt x="170459" y="98196"/>
                </a:lnTo>
                <a:lnTo>
                  <a:pt x="170332" y="98094"/>
                </a:lnTo>
                <a:lnTo>
                  <a:pt x="170942" y="97790"/>
                </a:lnTo>
                <a:lnTo>
                  <a:pt x="171208" y="97790"/>
                </a:lnTo>
                <a:lnTo>
                  <a:pt x="171208" y="66040"/>
                </a:lnTo>
                <a:lnTo>
                  <a:pt x="159639" y="66040"/>
                </a:lnTo>
                <a:lnTo>
                  <a:pt x="159512" y="66167"/>
                </a:lnTo>
                <a:lnTo>
                  <a:pt x="158623" y="66167"/>
                </a:lnTo>
                <a:lnTo>
                  <a:pt x="151638" y="73152"/>
                </a:lnTo>
                <a:lnTo>
                  <a:pt x="151638" y="73406"/>
                </a:lnTo>
                <a:lnTo>
                  <a:pt x="144018" y="78232"/>
                </a:lnTo>
                <a:lnTo>
                  <a:pt x="143129" y="78232"/>
                </a:lnTo>
                <a:lnTo>
                  <a:pt x="131826" y="85864"/>
                </a:lnTo>
                <a:lnTo>
                  <a:pt x="131699" y="85864"/>
                </a:lnTo>
                <a:lnTo>
                  <a:pt x="119253" y="94742"/>
                </a:lnTo>
                <a:lnTo>
                  <a:pt x="119126" y="96012"/>
                </a:lnTo>
                <a:lnTo>
                  <a:pt x="105664" y="104914"/>
                </a:lnTo>
                <a:lnTo>
                  <a:pt x="106172" y="104914"/>
                </a:lnTo>
                <a:lnTo>
                  <a:pt x="92456" y="113792"/>
                </a:lnTo>
                <a:lnTo>
                  <a:pt x="93472" y="113792"/>
                </a:lnTo>
                <a:lnTo>
                  <a:pt x="79502" y="121412"/>
                </a:lnTo>
                <a:lnTo>
                  <a:pt x="81153" y="120142"/>
                </a:lnTo>
                <a:lnTo>
                  <a:pt x="66294" y="126492"/>
                </a:lnTo>
                <a:lnTo>
                  <a:pt x="68453" y="126492"/>
                </a:lnTo>
                <a:lnTo>
                  <a:pt x="54356" y="129032"/>
                </a:lnTo>
                <a:lnTo>
                  <a:pt x="56769" y="129032"/>
                </a:lnTo>
                <a:lnTo>
                  <a:pt x="44919" y="130187"/>
                </a:lnTo>
                <a:lnTo>
                  <a:pt x="34505" y="129133"/>
                </a:lnTo>
                <a:lnTo>
                  <a:pt x="33274" y="127889"/>
                </a:lnTo>
                <a:lnTo>
                  <a:pt x="33274" y="127762"/>
                </a:lnTo>
                <a:lnTo>
                  <a:pt x="32219" y="126720"/>
                </a:lnTo>
                <a:lnTo>
                  <a:pt x="32410" y="124968"/>
                </a:lnTo>
                <a:lnTo>
                  <a:pt x="33210" y="122682"/>
                </a:lnTo>
                <a:lnTo>
                  <a:pt x="34544" y="118884"/>
                </a:lnTo>
                <a:lnTo>
                  <a:pt x="35077" y="117360"/>
                </a:lnTo>
                <a:lnTo>
                  <a:pt x="35687" y="116332"/>
                </a:lnTo>
                <a:lnTo>
                  <a:pt x="39497" y="109982"/>
                </a:lnTo>
                <a:lnTo>
                  <a:pt x="41579" y="107442"/>
                </a:lnTo>
                <a:lnTo>
                  <a:pt x="44805" y="103505"/>
                </a:lnTo>
                <a:lnTo>
                  <a:pt x="53403" y="103505"/>
                </a:lnTo>
                <a:lnTo>
                  <a:pt x="53467" y="103632"/>
                </a:lnTo>
                <a:lnTo>
                  <a:pt x="53784" y="103505"/>
                </a:lnTo>
                <a:lnTo>
                  <a:pt x="55118" y="103505"/>
                </a:lnTo>
                <a:lnTo>
                  <a:pt x="55968" y="102654"/>
                </a:lnTo>
                <a:lnTo>
                  <a:pt x="71602" y="96520"/>
                </a:lnTo>
                <a:lnTo>
                  <a:pt x="74676" y="96520"/>
                </a:lnTo>
                <a:lnTo>
                  <a:pt x="76365" y="94830"/>
                </a:lnTo>
                <a:lnTo>
                  <a:pt x="81064" y="93091"/>
                </a:lnTo>
                <a:lnTo>
                  <a:pt x="84963" y="93091"/>
                </a:lnTo>
                <a:lnTo>
                  <a:pt x="87096" y="90957"/>
                </a:lnTo>
                <a:lnTo>
                  <a:pt x="92748" y="88773"/>
                </a:lnTo>
                <a:lnTo>
                  <a:pt x="94869" y="88773"/>
                </a:lnTo>
                <a:lnTo>
                  <a:pt x="99326" y="84213"/>
                </a:lnTo>
                <a:lnTo>
                  <a:pt x="99745" y="83947"/>
                </a:lnTo>
                <a:lnTo>
                  <a:pt x="102870" y="83947"/>
                </a:lnTo>
                <a:lnTo>
                  <a:pt x="108839" y="77978"/>
                </a:lnTo>
                <a:lnTo>
                  <a:pt x="108839" y="77190"/>
                </a:lnTo>
                <a:lnTo>
                  <a:pt x="110744" y="75692"/>
                </a:lnTo>
                <a:lnTo>
                  <a:pt x="113157" y="73164"/>
                </a:lnTo>
                <a:lnTo>
                  <a:pt x="117475" y="68084"/>
                </a:lnTo>
                <a:lnTo>
                  <a:pt x="119824" y="62992"/>
                </a:lnTo>
                <a:lnTo>
                  <a:pt x="122174" y="57912"/>
                </a:lnTo>
                <a:lnTo>
                  <a:pt x="122262" y="57442"/>
                </a:lnTo>
                <a:lnTo>
                  <a:pt x="123952" y="55753"/>
                </a:lnTo>
                <a:lnTo>
                  <a:pt x="123952" y="47625"/>
                </a:lnTo>
                <a:lnTo>
                  <a:pt x="123952" y="39370"/>
                </a:lnTo>
                <a:lnTo>
                  <a:pt x="123444" y="38862"/>
                </a:lnTo>
                <a:lnTo>
                  <a:pt x="123444" y="36068"/>
                </a:lnTo>
                <a:lnTo>
                  <a:pt x="116586" y="29210"/>
                </a:lnTo>
                <a:lnTo>
                  <a:pt x="99822" y="29210"/>
                </a:lnTo>
                <a:lnTo>
                  <a:pt x="98666" y="30365"/>
                </a:lnTo>
                <a:lnTo>
                  <a:pt x="90678" y="32512"/>
                </a:lnTo>
                <a:lnTo>
                  <a:pt x="88773" y="32512"/>
                </a:lnTo>
                <a:lnTo>
                  <a:pt x="75565" y="37592"/>
                </a:lnTo>
                <a:lnTo>
                  <a:pt x="73406" y="38862"/>
                </a:lnTo>
                <a:lnTo>
                  <a:pt x="58039" y="49034"/>
                </a:lnTo>
                <a:lnTo>
                  <a:pt x="56388" y="49034"/>
                </a:lnTo>
                <a:lnTo>
                  <a:pt x="40640" y="61734"/>
                </a:lnTo>
                <a:lnTo>
                  <a:pt x="39624" y="62992"/>
                </a:lnTo>
                <a:lnTo>
                  <a:pt x="26670" y="75692"/>
                </a:lnTo>
                <a:lnTo>
                  <a:pt x="25400" y="76962"/>
                </a:lnTo>
                <a:lnTo>
                  <a:pt x="14986" y="89662"/>
                </a:lnTo>
                <a:lnTo>
                  <a:pt x="13462" y="90932"/>
                </a:lnTo>
                <a:lnTo>
                  <a:pt x="6604" y="103632"/>
                </a:lnTo>
                <a:lnTo>
                  <a:pt x="5207" y="106184"/>
                </a:lnTo>
                <a:lnTo>
                  <a:pt x="1778" y="116332"/>
                </a:lnTo>
                <a:lnTo>
                  <a:pt x="889" y="120142"/>
                </a:lnTo>
                <a:lnTo>
                  <a:pt x="850" y="120561"/>
                </a:lnTo>
                <a:lnTo>
                  <a:pt x="0" y="121412"/>
                </a:lnTo>
                <a:lnTo>
                  <a:pt x="0" y="138938"/>
                </a:lnTo>
                <a:lnTo>
                  <a:pt x="1905" y="140830"/>
                </a:lnTo>
                <a:lnTo>
                  <a:pt x="1905" y="145161"/>
                </a:lnTo>
                <a:lnTo>
                  <a:pt x="8890" y="152146"/>
                </a:lnTo>
                <a:lnTo>
                  <a:pt x="9017" y="152146"/>
                </a:lnTo>
                <a:lnTo>
                  <a:pt x="13970" y="157099"/>
                </a:lnTo>
                <a:lnTo>
                  <a:pt x="18605" y="157099"/>
                </a:lnTo>
                <a:lnTo>
                  <a:pt x="28194" y="159512"/>
                </a:lnTo>
                <a:lnTo>
                  <a:pt x="31750" y="160782"/>
                </a:lnTo>
                <a:lnTo>
                  <a:pt x="46609" y="160782"/>
                </a:lnTo>
                <a:lnTo>
                  <a:pt x="59690" y="159512"/>
                </a:lnTo>
                <a:lnTo>
                  <a:pt x="62103" y="159512"/>
                </a:lnTo>
                <a:lnTo>
                  <a:pt x="76073" y="155714"/>
                </a:lnTo>
                <a:lnTo>
                  <a:pt x="78232" y="154432"/>
                </a:lnTo>
                <a:lnTo>
                  <a:pt x="92964" y="148082"/>
                </a:lnTo>
                <a:lnTo>
                  <a:pt x="94488" y="148082"/>
                </a:lnTo>
                <a:lnTo>
                  <a:pt x="108458" y="140462"/>
                </a:lnTo>
                <a:lnTo>
                  <a:pt x="109474" y="139192"/>
                </a:lnTo>
                <a:lnTo>
                  <a:pt x="119265" y="132842"/>
                </a:lnTo>
                <a:lnTo>
                  <a:pt x="121221" y="131584"/>
                </a:lnTo>
                <a:lnTo>
                  <a:pt x="123190" y="130314"/>
                </a:lnTo>
                <a:lnTo>
                  <a:pt x="135407" y="121412"/>
                </a:lnTo>
                <a:lnTo>
                  <a:pt x="137160" y="120142"/>
                </a:lnTo>
                <a:lnTo>
                  <a:pt x="149504" y="111328"/>
                </a:lnTo>
                <a:lnTo>
                  <a:pt x="150495" y="110578"/>
                </a:lnTo>
                <a:lnTo>
                  <a:pt x="150622" y="113792"/>
                </a:lnTo>
                <a:lnTo>
                  <a:pt x="151130" y="118884"/>
                </a:lnTo>
                <a:lnTo>
                  <a:pt x="151638" y="122682"/>
                </a:lnTo>
                <a:lnTo>
                  <a:pt x="153035" y="127762"/>
                </a:lnTo>
                <a:lnTo>
                  <a:pt x="154686" y="131584"/>
                </a:lnTo>
                <a:lnTo>
                  <a:pt x="156591" y="134112"/>
                </a:lnTo>
                <a:lnTo>
                  <a:pt x="158496" y="136842"/>
                </a:lnTo>
                <a:lnTo>
                  <a:pt x="158496" y="138303"/>
                </a:lnTo>
                <a:lnTo>
                  <a:pt x="165862" y="145669"/>
                </a:lnTo>
                <a:lnTo>
                  <a:pt x="169786" y="145669"/>
                </a:lnTo>
                <a:lnTo>
                  <a:pt x="174244" y="146812"/>
                </a:lnTo>
                <a:lnTo>
                  <a:pt x="178054" y="148082"/>
                </a:lnTo>
                <a:lnTo>
                  <a:pt x="184023" y="148082"/>
                </a:lnTo>
                <a:lnTo>
                  <a:pt x="189103" y="149364"/>
                </a:lnTo>
                <a:lnTo>
                  <a:pt x="191262" y="149364"/>
                </a:lnTo>
                <a:lnTo>
                  <a:pt x="196977" y="148082"/>
                </a:lnTo>
                <a:lnTo>
                  <a:pt x="201168" y="148082"/>
                </a:lnTo>
                <a:lnTo>
                  <a:pt x="206121" y="145542"/>
                </a:lnTo>
                <a:lnTo>
                  <a:pt x="209550" y="144284"/>
                </a:lnTo>
                <a:lnTo>
                  <a:pt x="216408" y="140462"/>
                </a:lnTo>
                <a:lnTo>
                  <a:pt x="218694" y="137934"/>
                </a:lnTo>
                <a:lnTo>
                  <a:pt x="224612" y="132245"/>
                </a:lnTo>
                <a:lnTo>
                  <a:pt x="227711" y="135382"/>
                </a:lnTo>
                <a:lnTo>
                  <a:pt x="228981" y="135382"/>
                </a:lnTo>
                <a:lnTo>
                  <a:pt x="231521" y="137922"/>
                </a:lnTo>
                <a:lnTo>
                  <a:pt x="236613" y="137922"/>
                </a:lnTo>
                <a:lnTo>
                  <a:pt x="237744" y="139065"/>
                </a:lnTo>
                <a:lnTo>
                  <a:pt x="242252" y="139065"/>
                </a:lnTo>
                <a:lnTo>
                  <a:pt x="242824" y="139192"/>
                </a:lnTo>
                <a:lnTo>
                  <a:pt x="249936" y="139192"/>
                </a:lnTo>
                <a:lnTo>
                  <a:pt x="250367" y="139065"/>
                </a:lnTo>
                <a:lnTo>
                  <a:pt x="253873" y="139065"/>
                </a:lnTo>
                <a:lnTo>
                  <a:pt x="256463" y="136423"/>
                </a:lnTo>
                <a:lnTo>
                  <a:pt x="259461" y="134366"/>
                </a:lnTo>
                <a:lnTo>
                  <a:pt x="259588" y="134366"/>
                </a:lnTo>
                <a:lnTo>
                  <a:pt x="259842" y="134112"/>
                </a:lnTo>
                <a:lnTo>
                  <a:pt x="261112" y="132842"/>
                </a:lnTo>
                <a:lnTo>
                  <a:pt x="262636" y="131318"/>
                </a:lnTo>
                <a:lnTo>
                  <a:pt x="262636" y="127635"/>
                </a:lnTo>
                <a:lnTo>
                  <a:pt x="262636" y="123825"/>
                </a:lnTo>
                <a:lnTo>
                  <a:pt x="261175" y="122377"/>
                </a:lnTo>
                <a:lnTo>
                  <a:pt x="260350" y="120142"/>
                </a:lnTo>
                <a:lnTo>
                  <a:pt x="260350" y="116332"/>
                </a:lnTo>
                <a:lnTo>
                  <a:pt x="257048" y="113030"/>
                </a:lnTo>
                <a:lnTo>
                  <a:pt x="257048" y="112395"/>
                </a:lnTo>
                <a:lnTo>
                  <a:pt x="254762" y="110109"/>
                </a:lnTo>
                <a:lnTo>
                  <a:pt x="254762" y="108331"/>
                </a:lnTo>
                <a:lnTo>
                  <a:pt x="252742" y="106349"/>
                </a:lnTo>
                <a:lnTo>
                  <a:pt x="252755" y="106184"/>
                </a:lnTo>
                <a:lnTo>
                  <a:pt x="252831" y="104914"/>
                </a:lnTo>
                <a:lnTo>
                  <a:pt x="252857" y="103632"/>
                </a:lnTo>
                <a:lnTo>
                  <a:pt x="252984" y="102362"/>
                </a:lnTo>
                <a:lnTo>
                  <a:pt x="252945" y="103009"/>
                </a:lnTo>
                <a:lnTo>
                  <a:pt x="253034" y="102362"/>
                </a:lnTo>
                <a:lnTo>
                  <a:pt x="253390" y="99834"/>
                </a:lnTo>
                <a:lnTo>
                  <a:pt x="253415" y="99631"/>
                </a:lnTo>
                <a:lnTo>
                  <a:pt x="254038" y="97282"/>
                </a:lnTo>
                <a:lnTo>
                  <a:pt x="254431" y="95821"/>
                </a:lnTo>
                <a:lnTo>
                  <a:pt x="259321" y="88404"/>
                </a:lnTo>
                <a:lnTo>
                  <a:pt x="259448" y="88404"/>
                </a:lnTo>
                <a:lnTo>
                  <a:pt x="260375" y="87134"/>
                </a:lnTo>
                <a:lnTo>
                  <a:pt x="266827" y="78232"/>
                </a:lnTo>
                <a:lnTo>
                  <a:pt x="267589" y="76962"/>
                </a:lnTo>
                <a:lnTo>
                  <a:pt x="268249" y="75692"/>
                </a:lnTo>
                <a:lnTo>
                  <a:pt x="272288" y="68084"/>
                </a:lnTo>
                <a:lnTo>
                  <a:pt x="272529" y="67538"/>
                </a:lnTo>
                <a:lnTo>
                  <a:pt x="278003" y="61976"/>
                </a:lnTo>
                <a:lnTo>
                  <a:pt x="278003" y="54114"/>
                </a:lnTo>
                <a:lnTo>
                  <a:pt x="278003" y="52324"/>
                </a:lnTo>
                <a:lnTo>
                  <a:pt x="278003" y="42672"/>
                </a:lnTo>
                <a:close/>
              </a:path>
              <a:path w="340995" h="161289">
                <a:moveTo>
                  <a:pt x="340868" y="6477"/>
                </a:moveTo>
                <a:lnTo>
                  <a:pt x="334391" y="0"/>
                </a:lnTo>
                <a:lnTo>
                  <a:pt x="318389" y="0"/>
                </a:lnTo>
                <a:lnTo>
                  <a:pt x="312039" y="6477"/>
                </a:lnTo>
                <a:lnTo>
                  <a:pt x="312039" y="10629"/>
                </a:lnTo>
                <a:lnTo>
                  <a:pt x="302653" y="28308"/>
                </a:lnTo>
                <a:lnTo>
                  <a:pt x="297561" y="33401"/>
                </a:lnTo>
                <a:lnTo>
                  <a:pt x="297561" y="39687"/>
                </a:lnTo>
                <a:lnTo>
                  <a:pt x="297484" y="39954"/>
                </a:lnTo>
                <a:lnTo>
                  <a:pt x="295402" y="42037"/>
                </a:lnTo>
                <a:lnTo>
                  <a:pt x="295402" y="50038"/>
                </a:lnTo>
                <a:lnTo>
                  <a:pt x="295376" y="51460"/>
                </a:lnTo>
                <a:lnTo>
                  <a:pt x="295148" y="51689"/>
                </a:lnTo>
                <a:lnTo>
                  <a:pt x="295148" y="68072"/>
                </a:lnTo>
                <a:lnTo>
                  <a:pt x="295275" y="68199"/>
                </a:lnTo>
                <a:lnTo>
                  <a:pt x="295021" y="68199"/>
                </a:lnTo>
                <a:lnTo>
                  <a:pt x="288163" y="75057"/>
                </a:lnTo>
                <a:lnTo>
                  <a:pt x="288163" y="77089"/>
                </a:lnTo>
                <a:lnTo>
                  <a:pt x="288163" y="85852"/>
                </a:lnTo>
                <a:lnTo>
                  <a:pt x="288163" y="92075"/>
                </a:lnTo>
                <a:lnTo>
                  <a:pt x="288163" y="95123"/>
                </a:lnTo>
                <a:lnTo>
                  <a:pt x="295529" y="102489"/>
                </a:lnTo>
                <a:lnTo>
                  <a:pt x="296456" y="102489"/>
                </a:lnTo>
                <a:lnTo>
                  <a:pt x="298577" y="104521"/>
                </a:lnTo>
                <a:lnTo>
                  <a:pt x="299974" y="105664"/>
                </a:lnTo>
                <a:lnTo>
                  <a:pt x="304673" y="109220"/>
                </a:lnTo>
                <a:lnTo>
                  <a:pt x="307213" y="110871"/>
                </a:lnTo>
                <a:lnTo>
                  <a:pt x="311150" y="112776"/>
                </a:lnTo>
                <a:lnTo>
                  <a:pt x="312648" y="113372"/>
                </a:lnTo>
                <a:lnTo>
                  <a:pt x="314198" y="114935"/>
                </a:lnTo>
                <a:lnTo>
                  <a:pt x="332105" y="114935"/>
                </a:lnTo>
                <a:lnTo>
                  <a:pt x="339471" y="107569"/>
                </a:lnTo>
                <a:lnTo>
                  <a:pt x="339471" y="98679"/>
                </a:lnTo>
                <a:lnTo>
                  <a:pt x="339471" y="89662"/>
                </a:lnTo>
                <a:lnTo>
                  <a:pt x="332740" y="83058"/>
                </a:lnTo>
                <a:lnTo>
                  <a:pt x="332371" y="82296"/>
                </a:lnTo>
                <a:lnTo>
                  <a:pt x="330835" y="79121"/>
                </a:lnTo>
                <a:lnTo>
                  <a:pt x="326555" y="68707"/>
                </a:lnTo>
                <a:lnTo>
                  <a:pt x="326517" y="62738"/>
                </a:lnTo>
                <a:lnTo>
                  <a:pt x="325755" y="61976"/>
                </a:lnTo>
                <a:lnTo>
                  <a:pt x="325755" y="82042"/>
                </a:lnTo>
                <a:lnTo>
                  <a:pt x="325628" y="82105"/>
                </a:lnTo>
                <a:lnTo>
                  <a:pt x="325424" y="82105"/>
                </a:lnTo>
                <a:lnTo>
                  <a:pt x="325577" y="82080"/>
                </a:lnTo>
                <a:lnTo>
                  <a:pt x="325755" y="82042"/>
                </a:lnTo>
                <a:lnTo>
                  <a:pt x="325755" y="61976"/>
                </a:lnTo>
                <a:lnTo>
                  <a:pt x="325208" y="61417"/>
                </a:lnTo>
                <a:lnTo>
                  <a:pt x="325120" y="60858"/>
                </a:lnTo>
                <a:lnTo>
                  <a:pt x="325120" y="82042"/>
                </a:lnTo>
                <a:lnTo>
                  <a:pt x="324840" y="81902"/>
                </a:lnTo>
                <a:lnTo>
                  <a:pt x="325120" y="82042"/>
                </a:lnTo>
                <a:lnTo>
                  <a:pt x="325120" y="60858"/>
                </a:lnTo>
                <a:lnTo>
                  <a:pt x="325018" y="60198"/>
                </a:lnTo>
                <a:lnTo>
                  <a:pt x="324751" y="58585"/>
                </a:lnTo>
                <a:lnTo>
                  <a:pt x="324866" y="58420"/>
                </a:lnTo>
                <a:lnTo>
                  <a:pt x="324866" y="51612"/>
                </a:lnTo>
                <a:lnTo>
                  <a:pt x="324904" y="51435"/>
                </a:lnTo>
                <a:lnTo>
                  <a:pt x="326771" y="49530"/>
                </a:lnTo>
                <a:lnTo>
                  <a:pt x="326771" y="45186"/>
                </a:lnTo>
                <a:lnTo>
                  <a:pt x="336194" y="27025"/>
                </a:lnTo>
                <a:lnTo>
                  <a:pt x="340868" y="22352"/>
                </a:lnTo>
                <a:lnTo>
                  <a:pt x="340868" y="14351"/>
                </a:lnTo>
                <a:lnTo>
                  <a:pt x="340868" y="6477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16775" y="2542285"/>
            <a:ext cx="207264" cy="123951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6275832" y="2883915"/>
            <a:ext cx="614045" cy="128905"/>
          </a:xfrm>
          <a:custGeom>
            <a:avLst/>
            <a:gdLst/>
            <a:ahLst/>
            <a:cxnLst/>
            <a:rect l="l" t="t" r="r" b="b"/>
            <a:pathLst>
              <a:path w="614045" h="128905">
                <a:moveTo>
                  <a:pt x="613918" y="8890"/>
                </a:moveTo>
                <a:lnTo>
                  <a:pt x="613156" y="8128"/>
                </a:lnTo>
                <a:lnTo>
                  <a:pt x="613156" y="7366"/>
                </a:lnTo>
                <a:lnTo>
                  <a:pt x="606552" y="635"/>
                </a:lnTo>
                <a:lnTo>
                  <a:pt x="603758" y="635"/>
                </a:lnTo>
                <a:lnTo>
                  <a:pt x="603123" y="0"/>
                </a:lnTo>
                <a:lnTo>
                  <a:pt x="587502" y="0"/>
                </a:lnTo>
                <a:lnTo>
                  <a:pt x="582891" y="4610"/>
                </a:lnTo>
                <a:lnTo>
                  <a:pt x="581787" y="5334"/>
                </a:lnTo>
                <a:lnTo>
                  <a:pt x="580986" y="6223"/>
                </a:lnTo>
                <a:lnTo>
                  <a:pt x="580517" y="6223"/>
                </a:lnTo>
                <a:lnTo>
                  <a:pt x="578358" y="8382"/>
                </a:lnTo>
                <a:lnTo>
                  <a:pt x="578358" y="13716"/>
                </a:lnTo>
                <a:lnTo>
                  <a:pt x="579310" y="14681"/>
                </a:lnTo>
                <a:lnTo>
                  <a:pt x="579577" y="15494"/>
                </a:lnTo>
                <a:lnTo>
                  <a:pt x="579678" y="15748"/>
                </a:lnTo>
                <a:lnTo>
                  <a:pt x="581050" y="18580"/>
                </a:lnTo>
                <a:lnTo>
                  <a:pt x="578662" y="19621"/>
                </a:lnTo>
                <a:lnTo>
                  <a:pt x="564515" y="24257"/>
                </a:lnTo>
                <a:lnTo>
                  <a:pt x="565785" y="24003"/>
                </a:lnTo>
                <a:lnTo>
                  <a:pt x="544703" y="28829"/>
                </a:lnTo>
                <a:lnTo>
                  <a:pt x="585216" y="28829"/>
                </a:lnTo>
                <a:lnTo>
                  <a:pt x="544652" y="28841"/>
                </a:lnTo>
                <a:lnTo>
                  <a:pt x="543560" y="29083"/>
                </a:lnTo>
                <a:lnTo>
                  <a:pt x="544614" y="28841"/>
                </a:lnTo>
                <a:lnTo>
                  <a:pt x="513588" y="33147"/>
                </a:lnTo>
                <a:lnTo>
                  <a:pt x="588518" y="33147"/>
                </a:lnTo>
                <a:lnTo>
                  <a:pt x="513486" y="33159"/>
                </a:lnTo>
                <a:lnTo>
                  <a:pt x="512572" y="33274"/>
                </a:lnTo>
                <a:lnTo>
                  <a:pt x="513397" y="33159"/>
                </a:lnTo>
                <a:lnTo>
                  <a:pt x="470916" y="35814"/>
                </a:lnTo>
                <a:lnTo>
                  <a:pt x="471551" y="35814"/>
                </a:lnTo>
                <a:lnTo>
                  <a:pt x="363347" y="36957"/>
                </a:lnTo>
                <a:lnTo>
                  <a:pt x="362966" y="37084"/>
                </a:lnTo>
                <a:lnTo>
                  <a:pt x="302514" y="40005"/>
                </a:lnTo>
                <a:lnTo>
                  <a:pt x="302260" y="40005"/>
                </a:lnTo>
                <a:lnTo>
                  <a:pt x="242443" y="43942"/>
                </a:lnTo>
                <a:lnTo>
                  <a:pt x="241935" y="43942"/>
                </a:lnTo>
                <a:lnTo>
                  <a:pt x="185420" y="49784"/>
                </a:lnTo>
                <a:lnTo>
                  <a:pt x="135293" y="57658"/>
                </a:lnTo>
                <a:lnTo>
                  <a:pt x="128905" y="57658"/>
                </a:lnTo>
                <a:lnTo>
                  <a:pt x="127139" y="59423"/>
                </a:lnTo>
                <a:lnTo>
                  <a:pt x="91478" y="68072"/>
                </a:lnTo>
                <a:lnTo>
                  <a:pt x="85598" y="68072"/>
                </a:lnTo>
                <a:lnTo>
                  <a:pt x="82804" y="70866"/>
                </a:lnTo>
                <a:lnTo>
                  <a:pt x="55981" y="80391"/>
                </a:lnTo>
                <a:lnTo>
                  <a:pt x="50800" y="80391"/>
                </a:lnTo>
                <a:lnTo>
                  <a:pt x="46799" y="84480"/>
                </a:lnTo>
                <a:lnTo>
                  <a:pt x="28587" y="92964"/>
                </a:lnTo>
                <a:lnTo>
                  <a:pt x="24511" y="92964"/>
                </a:lnTo>
                <a:lnTo>
                  <a:pt x="19405" y="98069"/>
                </a:lnTo>
                <a:lnTo>
                  <a:pt x="8877" y="104267"/>
                </a:lnTo>
                <a:lnTo>
                  <a:pt x="5461" y="104267"/>
                </a:lnTo>
                <a:lnTo>
                  <a:pt x="0" y="109728"/>
                </a:lnTo>
                <a:lnTo>
                  <a:pt x="0" y="123317"/>
                </a:lnTo>
                <a:lnTo>
                  <a:pt x="5461" y="128778"/>
                </a:lnTo>
                <a:lnTo>
                  <a:pt x="19050" y="128778"/>
                </a:lnTo>
                <a:lnTo>
                  <a:pt x="22948" y="124879"/>
                </a:lnTo>
                <a:lnTo>
                  <a:pt x="34772" y="118999"/>
                </a:lnTo>
                <a:lnTo>
                  <a:pt x="38989" y="118999"/>
                </a:lnTo>
                <a:lnTo>
                  <a:pt x="42608" y="115379"/>
                </a:lnTo>
                <a:lnTo>
                  <a:pt x="61023" y="107188"/>
                </a:lnTo>
                <a:lnTo>
                  <a:pt x="65532" y="107188"/>
                </a:lnTo>
                <a:lnTo>
                  <a:pt x="68313" y="104470"/>
                </a:lnTo>
                <a:lnTo>
                  <a:pt x="95224" y="94996"/>
                </a:lnTo>
                <a:lnTo>
                  <a:pt x="100330" y="94996"/>
                </a:lnTo>
                <a:lnTo>
                  <a:pt x="102120" y="93205"/>
                </a:lnTo>
                <a:lnTo>
                  <a:pt x="137960" y="84709"/>
                </a:lnTo>
                <a:lnTo>
                  <a:pt x="143891" y="84709"/>
                </a:lnTo>
                <a:lnTo>
                  <a:pt x="144970" y="83629"/>
                </a:lnTo>
                <a:lnTo>
                  <a:pt x="188849" y="77089"/>
                </a:lnTo>
                <a:lnTo>
                  <a:pt x="188087" y="77089"/>
                </a:lnTo>
                <a:lnTo>
                  <a:pt x="244716" y="71628"/>
                </a:lnTo>
                <a:lnTo>
                  <a:pt x="244221" y="71628"/>
                </a:lnTo>
                <a:lnTo>
                  <a:pt x="304038" y="67945"/>
                </a:lnTo>
                <a:lnTo>
                  <a:pt x="364236" y="65024"/>
                </a:lnTo>
                <a:lnTo>
                  <a:pt x="419481" y="64262"/>
                </a:lnTo>
                <a:lnTo>
                  <a:pt x="472694" y="63754"/>
                </a:lnTo>
                <a:lnTo>
                  <a:pt x="515366" y="60960"/>
                </a:lnTo>
                <a:lnTo>
                  <a:pt x="516763" y="60706"/>
                </a:lnTo>
                <a:lnTo>
                  <a:pt x="550291" y="55118"/>
                </a:lnTo>
                <a:lnTo>
                  <a:pt x="572135" y="48768"/>
                </a:lnTo>
                <a:lnTo>
                  <a:pt x="588264" y="42545"/>
                </a:lnTo>
                <a:lnTo>
                  <a:pt x="597535" y="38354"/>
                </a:lnTo>
                <a:lnTo>
                  <a:pt x="600710" y="36322"/>
                </a:lnTo>
                <a:lnTo>
                  <a:pt x="601789" y="35560"/>
                </a:lnTo>
                <a:lnTo>
                  <a:pt x="604901" y="35560"/>
                </a:lnTo>
                <a:lnTo>
                  <a:pt x="610616" y="29845"/>
                </a:lnTo>
                <a:lnTo>
                  <a:pt x="610616" y="29337"/>
                </a:lnTo>
                <a:lnTo>
                  <a:pt x="612648" y="27305"/>
                </a:lnTo>
                <a:lnTo>
                  <a:pt x="612648" y="26441"/>
                </a:lnTo>
                <a:lnTo>
                  <a:pt x="613918" y="25146"/>
                </a:lnTo>
                <a:lnTo>
                  <a:pt x="613918" y="17018"/>
                </a:lnTo>
                <a:lnTo>
                  <a:pt x="613918" y="889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746823" y="2954273"/>
            <a:ext cx="1091565" cy="479425"/>
            <a:chOff x="746823" y="2954273"/>
            <a:chExt cx="1091565" cy="479425"/>
          </a:xfrm>
        </p:grpSpPr>
        <p:sp>
          <p:nvSpPr>
            <p:cNvPr id="76" name="object 76"/>
            <p:cNvSpPr/>
            <p:nvPr/>
          </p:nvSpPr>
          <p:spPr>
            <a:xfrm>
              <a:off x="788936" y="2954273"/>
              <a:ext cx="1049655" cy="440690"/>
            </a:xfrm>
            <a:custGeom>
              <a:avLst/>
              <a:gdLst/>
              <a:ahLst/>
              <a:cxnLst/>
              <a:rect l="l" t="t" r="r" b="b"/>
              <a:pathLst>
                <a:path w="1049655" h="440689">
                  <a:moveTo>
                    <a:pt x="997826" y="185674"/>
                  </a:moveTo>
                  <a:close/>
                </a:path>
                <a:path w="1049655" h="440689">
                  <a:moveTo>
                    <a:pt x="1014336" y="97155"/>
                  </a:moveTo>
                  <a:lnTo>
                    <a:pt x="1014310" y="97409"/>
                  </a:lnTo>
                  <a:lnTo>
                    <a:pt x="1014336" y="97155"/>
                  </a:lnTo>
                  <a:close/>
                </a:path>
                <a:path w="1049655" h="440689">
                  <a:moveTo>
                    <a:pt x="1049261" y="19177"/>
                  </a:moveTo>
                  <a:lnTo>
                    <a:pt x="1049007" y="18923"/>
                  </a:lnTo>
                  <a:lnTo>
                    <a:pt x="1049007" y="13335"/>
                  </a:lnTo>
                  <a:lnTo>
                    <a:pt x="1048753" y="13081"/>
                  </a:lnTo>
                  <a:lnTo>
                    <a:pt x="1048753" y="11811"/>
                  </a:lnTo>
                  <a:lnTo>
                    <a:pt x="1048372" y="11430"/>
                  </a:lnTo>
                  <a:lnTo>
                    <a:pt x="1048372" y="11176"/>
                  </a:lnTo>
                  <a:lnTo>
                    <a:pt x="1047356" y="10160"/>
                  </a:lnTo>
                  <a:lnTo>
                    <a:pt x="1047356" y="6477"/>
                  </a:lnTo>
                  <a:lnTo>
                    <a:pt x="1040879" y="0"/>
                  </a:lnTo>
                  <a:lnTo>
                    <a:pt x="1025004" y="0"/>
                  </a:lnTo>
                  <a:lnTo>
                    <a:pt x="1018527" y="6477"/>
                  </a:lnTo>
                  <a:lnTo>
                    <a:pt x="1018527" y="10414"/>
                  </a:lnTo>
                  <a:lnTo>
                    <a:pt x="1017765" y="11176"/>
                  </a:lnTo>
                  <a:lnTo>
                    <a:pt x="1017765" y="11557"/>
                  </a:lnTo>
                  <a:lnTo>
                    <a:pt x="1017511" y="11811"/>
                  </a:lnTo>
                  <a:lnTo>
                    <a:pt x="1017511" y="13335"/>
                  </a:lnTo>
                  <a:lnTo>
                    <a:pt x="1017511" y="18935"/>
                  </a:lnTo>
                  <a:lnTo>
                    <a:pt x="1017257" y="19177"/>
                  </a:lnTo>
                  <a:lnTo>
                    <a:pt x="1017257" y="27940"/>
                  </a:lnTo>
                  <a:lnTo>
                    <a:pt x="1017219" y="28702"/>
                  </a:lnTo>
                  <a:lnTo>
                    <a:pt x="1017219" y="28829"/>
                  </a:lnTo>
                  <a:lnTo>
                    <a:pt x="1016228" y="55257"/>
                  </a:lnTo>
                  <a:lnTo>
                    <a:pt x="1016203" y="56261"/>
                  </a:lnTo>
                  <a:lnTo>
                    <a:pt x="1015733" y="69596"/>
                  </a:lnTo>
                  <a:lnTo>
                    <a:pt x="1015720" y="69723"/>
                  </a:lnTo>
                  <a:lnTo>
                    <a:pt x="1015098" y="83693"/>
                  </a:lnTo>
                  <a:lnTo>
                    <a:pt x="1015085" y="83820"/>
                  </a:lnTo>
                  <a:lnTo>
                    <a:pt x="1014336" y="97409"/>
                  </a:lnTo>
                  <a:lnTo>
                    <a:pt x="1013574" y="110490"/>
                  </a:lnTo>
                  <a:lnTo>
                    <a:pt x="1013574" y="110236"/>
                  </a:lnTo>
                  <a:lnTo>
                    <a:pt x="1013548" y="110490"/>
                  </a:lnTo>
                  <a:lnTo>
                    <a:pt x="1012558" y="123190"/>
                  </a:lnTo>
                  <a:lnTo>
                    <a:pt x="1012685" y="122936"/>
                  </a:lnTo>
                  <a:lnTo>
                    <a:pt x="1011542" y="135001"/>
                  </a:lnTo>
                  <a:lnTo>
                    <a:pt x="1011542" y="134747"/>
                  </a:lnTo>
                  <a:lnTo>
                    <a:pt x="1011504" y="135001"/>
                  </a:lnTo>
                  <a:lnTo>
                    <a:pt x="1010272" y="146050"/>
                  </a:lnTo>
                  <a:lnTo>
                    <a:pt x="1009002" y="156464"/>
                  </a:lnTo>
                  <a:lnTo>
                    <a:pt x="1009129" y="156083"/>
                  </a:lnTo>
                  <a:lnTo>
                    <a:pt x="1007859" y="165481"/>
                  </a:lnTo>
                  <a:lnTo>
                    <a:pt x="1007986" y="164338"/>
                  </a:lnTo>
                  <a:lnTo>
                    <a:pt x="1007732" y="165481"/>
                  </a:lnTo>
                  <a:lnTo>
                    <a:pt x="1000023" y="183908"/>
                  </a:lnTo>
                  <a:lnTo>
                    <a:pt x="1000366" y="183642"/>
                  </a:lnTo>
                  <a:lnTo>
                    <a:pt x="999934" y="183997"/>
                  </a:lnTo>
                  <a:lnTo>
                    <a:pt x="998842" y="184835"/>
                  </a:lnTo>
                  <a:lnTo>
                    <a:pt x="997826" y="185674"/>
                  </a:lnTo>
                  <a:lnTo>
                    <a:pt x="996937" y="186309"/>
                  </a:lnTo>
                  <a:lnTo>
                    <a:pt x="997750" y="185712"/>
                  </a:lnTo>
                  <a:lnTo>
                    <a:pt x="998842" y="184912"/>
                  </a:lnTo>
                  <a:lnTo>
                    <a:pt x="998448" y="185140"/>
                  </a:lnTo>
                  <a:lnTo>
                    <a:pt x="996772" y="186067"/>
                  </a:lnTo>
                  <a:lnTo>
                    <a:pt x="994778" y="186817"/>
                  </a:lnTo>
                  <a:lnTo>
                    <a:pt x="991336" y="187680"/>
                  </a:lnTo>
                  <a:lnTo>
                    <a:pt x="984046" y="188785"/>
                  </a:lnTo>
                  <a:lnTo>
                    <a:pt x="973569" y="189357"/>
                  </a:lnTo>
                  <a:lnTo>
                    <a:pt x="960996" y="189357"/>
                  </a:lnTo>
                  <a:lnTo>
                    <a:pt x="944359" y="188849"/>
                  </a:lnTo>
                  <a:lnTo>
                    <a:pt x="927341" y="188849"/>
                  </a:lnTo>
                  <a:lnTo>
                    <a:pt x="778116" y="199517"/>
                  </a:lnTo>
                  <a:lnTo>
                    <a:pt x="689724" y="205105"/>
                  </a:lnTo>
                  <a:lnTo>
                    <a:pt x="456539" y="217424"/>
                  </a:lnTo>
                  <a:lnTo>
                    <a:pt x="320776" y="224155"/>
                  </a:lnTo>
                  <a:lnTo>
                    <a:pt x="201714" y="230251"/>
                  </a:lnTo>
                  <a:lnTo>
                    <a:pt x="136169" y="232791"/>
                  </a:lnTo>
                  <a:lnTo>
                    <a:pt x="84162" y="233807"/>
                  </a:lnTo>
                  <a:lnTo>
                    <a:pt x="63639" y="234061"/>
                  </a:lnTo>
                  <a:lnTo>
                    <a:pt x="39966" y="234061"/>
                  </a:lnTo>
                  <a:lnTo>
                    <a:pt x="39966" y="263182"/>
                  </a:lnTo>
                  <a:lnTo>
                    <a:pt x="38862" y="258826"/>
                  </a:lnTo>
                  <a:lnTo>
                    <a:pt x="38938" y="259080"/>
                  </a:lnTo>
                  <a:lnTo>
                    <a:pt x="39966" y="263182"/>
                  </a:lnTo>
                  <a:lnTo>
                    <a:pt x="39966" y="234061"/>
                  </a:lnTo>
                  <a:lnTo>
                    <a:pt x="29032" y="234061"/>
                  </a:lnTo>
                  <a:lnTo>
                    <a:pt x="28282" y="233299"/>
                  </a:lnTo>
                  <a:lnTo>
                    <a:pt x="10071" y="233299"/>
                  </a:lnTo>
                  <a:lnTo>
                    <a:pt x="2692" y="240792"/>
                  </a:lnTo>
                  <a:lnTo>
                    <a:pt x="2692" y="258953"/>
                  </a:lnTo>
                  <a:lnTo>
                    <a:pt x="4813" y="261073"/>
                  </a:lnTo>
                  <a:lnTo>
                    <a:pt x="6489" y="267589"/>
                  </a:lnTo>
                  <a:lnTo>
                    <a:pt x="9537" y="280009"/>
                  </a:lnTo>
                  <a:lnTo>
                    <a:pt x="9575" y="280162"/>
                  </a:lnTo>
                  <a:lnTo>
                    <a:pt x="12369" y="293116"/>
                  </a:lnTo>
                  <a:lnTo>
                    <a:pt x="12484" y="293878"/>
                  </a:lnTo>
                  <a:lnTo>
                    <a:pt x="14579" y="306768"/>
                  </a:lnTo>
                  <a:lnTo>
                    <a:pt x="14566" y="306578"/>
                  </a:lnTo>
                  <a:lnTo>
                    <a:pt x="14719" y="307594"/>
                  </a:lnTo>
                  <a:lnTo>
                    <a:pt x="14579" y="306768"/>
                  </a:lnTo>
                  <a:lnTo>
                    <a:pt x="14655" y="307594"/>
                  </a:lnTo>
                  <a:lnTo>
                    <a:pt x="15887" y="320586"/>
                  </a:lnTo>
                  <a:lnTo>
                    <a:pt x="15875" y="320167"/>
                  </a:lnTo>
                  <a:lnTo>
                    <a:pt x="15938" y="321056"/>
                  </a:lnTo>
                  <a:lnTo>
                    <a:pt x="15887" y="320586"/>
                  </a:lnTo>
                  <a:lnTo>
                    <a:pt x="15913" y="321056"/>
                  </a:lnTo>
                  <a:lnTo>
                    <a:pt x="16383" y="331685"/>
                  </a:lnTo>
                  <a:lnTo>
                    <a:pt x="16383" y="332232"/>
                  </a:lnTo>
                  <a:lnTo>
                    <a:pt x="16497" y="344627"/>
                  </a:lnTo>
                  <a:lnTo>
                    <a:pt x="16522" y="344170"/>
                  </a:lnTo>
                  <a:lnTo>
                    <a:pt x="16510" y="344932"/>
                  </a:lnTo>
                  <a:lnTo>
                    <a:pt x="16497" y="344627"/>
                  </a:lnTo>
                  <a:lnTo>
                    <a:pt x="16484" y="344932"/>
                  </a:lnTo>
                  <a:lnTo>
                    <a:pt x="16065" y="357149"/>
                  </a:lnTo>
                  <a:lnTo>
                    <a:pt x="15989" y="357886"/>
                  </a:lnTo>
                  <a:lnTo>
                    <a:pt x="14846" y="370560"/>
                  </a:lnTo>
                  <a:lnTo>
                    <a:pt x="14782" y="370967"/>
                  </a:lnTo>
                  <a:lnTo>
                    <a:pt x="13004" y="382295"/>
                  </a:lnTo>
                  <a:lnTo>
                    <a:pt x="12827" y="383032"/>
                  </a:lnTo>
                  <a:lnTo>
                    <a:pt x="10591" y="392557"/>
                  </a:lnTo>
                  <a:lnTo>
                    <a:pt x="10261" y="393573"/>
                  </a:lnTo>
                  <a:lnTo>
                    <a:pt x="7810" y="401447"/>
                  </a:lnTo>
                  <a:lnTo>
                    <a:pt x="7912" y="401193"/>
                  </a:lnTo>
                  <a:lnTo>
                    <a:pt x="7620" y="402082"/>
                  </a:lnTo>
                  <a:lnTo>
                    <a:pt x="7810" y="401447"/>
                  </a:lnTo>
                  <a:lnTo>
                    <a:pt x="7569" y="402082"/>
                  </a:lnTo>
                  <a:lnTo>
                    <a:pt x="4787" y="409575"/>
                  </a:lnTo>
                  <a:lnTo>
                    <a:pt x="4851" y="409448"/>
                  </a:lnTo>
                  <a:lnTo>
                    <a:pt x="2247" y="416179"/>
                  </a:lnTo>
                  <a:lnTo>
                    <a:pt x="1752" y="417703"/>
                  </a:lnTo>
                  <a:lnTo>
                    <a:pt x="419" y="422656"/>
                  </a:lnTo>
                  <a:lnTo>
                    <a:pt x="76" y="426466"/>
                  </a:lnTo>
                  <a:lnTo>
                    <a:pt x="63" y="428231"/>
                  </a:lnTo>
                  <a:lnTo>
                    <a:pt x="533" y="426466"/>
                  </a:lnTo>
                  <a:lnTo>
                    <a:pt x="177" y="427863"/>
                  </a:lnTo>
                  <a:lnTo>
                    <a:pt x="88" y="428498"/>
                  </a:lnTo>
                  <a:lnTo>
                    <a:pt x="63" y="428231"/>
                  </a:lnTo>
                  <a:lnTo>
                    <a:pt x="0" y="431165"/>
                  </a:lnTo>
                  <a:lnTo>
                    <a:pt x="266" y="432181"/>
                  </a:lnTo>
                  <a:lnTo>
                    <a:pt x="1752" y="434975"/>
                  </a:lnTo>
                  <a:lnTo>
                    <a:pt x="2667" y="436245"/>
                  </a:lnTo>
                  <a:lnTo>
                    <a:pt x="13792" y="440309"/>
                  </a:lnTo>
                  <a:lnTo>
                    <a:pt x="16408" y="439801"/>
                  </a:lnTo>
                  <a:lnTo>
                    <a:pt x="22440" y="437007"/>
                  </a:lnTo>
                  <a:lnTo>
                    <a:pt x="26403" y="433832"/>
                  </a:lnTo>
                  <a:lnTo>
                    <a:pt x="29210" y="430911"/>
                  </a:lnTo>
                  <a:lnTo>
                    <a:pt x="29756" y="430149"/>
                  </a:lnTo>
                  <a:lnTo>
                    <a:pt x="32448" y="426466"/>
                  </a:lnTo>
                  <a:lnTo>
                    <a:pt x="40855" y="409448"/>
                  </a:lnTo>
                  <a:lnTo>
                    <a:pt x="43078" y="403098"/>
                  </a:lnTo>
                  <a:lnTo>
                    <a:pt x="43599" y="401193"/>
                  </a:lnTo>
                  <a:lnTo>
                    <a:pt x="45758" y="392303"/>
                  </a:lnTo>
                  <a:lnTo>
                    <a:pt x="46405" y="389636"/>
                  </a:lnTo>
                  <a:lnTo>
                    <a:pt x="46672" y="388366"/>
                  </a:lnTo>
                  <a:lnTo>
                    <a:pt x="47713" y="381762"/>
                  </a:lnTo>
                  <a:lnTo>
                    <a:pt x="48755" y="375158"/>
                  </a:lnTo>
                  <a:lnTo>
                    <a:pt x="48895" y="374015"/>
                  </a:lnTo>
                  <a:lnTo>
                    <a:pt x="49263" y="369824"/>
                  </a:lnTo>
                  <a:lnTo>
                    <a:pt x="50139" y="359918"/>
                  </a:lnTo>
                  <a:lnTo>
                    <a:pt x="50266" y="356870"/>
                  </a:lnTo>
                  <a:lnTo>
                    <a:pt x="50634" y="344932"/>
                  </a:lnTo>
                  <a:lnTo>
                    <a:pt x="50634" y="344170"/>
                  </a:lnTo>
                  <a:lnTo>
                    <a:pt x="50457" y="331597"/>
                  </a:lnTo>
                  <a:lnTo>
                    <a:pt x="50457" y="330708"/>
                  </a:lnTo>
                  <a:lnTo>
                    <a:pt x="49898" y="320167"/>
                  </a:lnTo>
                  <a:lnTo>
                    <a:pt x="49784" y="317754"/>
                  </a:lnTo>
                  <a:lnTo>
                    <a:pt x="48615" y="306578"/>
                  </a:lnTo>
                  <a:lnTo>
                    <a:pt x="41021" y="267335"/>
                  </a:lnTo>
                  <a:lnTo>
                    <a:pt x="40640" y="265811"/>
                  </a:lnTo>
                  <a:lnTo>
                    <a:pt x="40601" y="265684"/>
                  </a:lnTo>
                  <a:lnTo>
                    <a:pt x="40551" y="265506"/>
                  </a:lnTo>
                  <a:lnTo>
                    <a:pt x="28968" y="265645"/>
                  </a:lnTo>
                  <a:lnTo>
                    <a:pt x="34226" y="265557"/>
                  </a:lnTo>
                  <a:lnTo>
                    <a:pt x="40551" y="265506"/>
                  </a:lnTo>
                  <a:lnTo>
                    <a:pt x="84480" y="265176"/>
                  </a:lnTo>
                  <a:lnTo>
                    <a:pt x="169062" y="263017"/>
                  </a:lnTo>
                  <a:lnTo>
                    <a:pt x="240322" y="259588"/>
                  </a:lnTo>
                  <a:lnTo>
                    <a:pt x="280619" y="257556"/>
                  </a:lnTo>
                  <a:lnTo>
                    <a:pt x="322351" y="255397"/>
                  </a:lnTo>
                  <a:lnTo>
                    <a:pt x="422529" y="250317"/>
                  </a:lnTo>
                  <a:lnTo>
                    <a:pt x="499503" y="246380"/>
                  </a:lnTo>
                  <a:lnTo>
                    <a:pt x="721372" y="234315"/>
                  </a:lnTo>
                  <a:lnTo>
                    <a:pt x="725982" y="234061"/>
                  </a:lnTo>
                  <a:lnTo>
                    <a:pt x="929500" y="222262"/>
                  </a:lnTo>
                  <a:lnTo>
                    <a:pt x="943089" y="222377"/>
                  </a:lnTo>
                  <a:lnTo>
                    <a:pt x="959726" y="223012"/>
                  </a:lnTo>
                  <a:lnTo>
                    <a:pt x="974331" y="223139"/>
                  </a:lnTo>
                  <a:lnTo>
                    <a:pt x="975474" y="223139"/>
                  </a:lnTo>
                  <a:lnTo>
                    <a:pt x="987031" y="222504"/>
                  </a:lnTo>
                  <a:lnTo>
                    <a:pt x="988555" y="222250"/>
                  </a:lnTo>
                  <a:lnTo>
                    <a:pt x="998715" y="220726"/>
                  </a:lnTo>
                  <a:lnTo>
                    <a:pt x="1030465" y="199263"/>
                  </a:lnTo>
                  <a:lnTo>
                    <a:pt x="1035875" y="188849"/>
                  </a:lnTo>
                  <a:lnTo>
                    <a:pt x="1035926" y="188722"/>
                  </a:lnTo>
                  <a:lnTo>
                    <a:pt x="1036193" y="187960"/>
                  </a:lnTo>
                  <a:lnTo>
                    <a:pt x="1036320" y="187579"/>
                  </a:lnTo>
                  <a:lnTo>
                    <a:pt x="1036447" y="187198"/>
                  </a:lnTo>
                  <a:lnTo>
                    <a:pt x="1036624" y="186690"/>
                  </a:lnTo>
                  <a:lnTo>
                    <a:pt x="1036764" y="186309"/>
                  </a:lnTo>
                  <a:lnTo>
                    <a:pt x="1036980" y="185674"/>
                  </a:lnTo>
                  <a:lnTo>
                    <a:pt x="1037196" y="185039"/>
                  </a:lnTo>
                  <a:lnTo>
                    <a:pt x="1037551" y="184023"/>
                  </a:lnTo>
                  <a:lnTo>
                    <a:pt x="1038161" y="182245"/>
                  </a:lnTo>
                  <a:lnTo>
                    <a:pt x="1038339" y="181610"/>
                  </a:lnTo>
                  <a:lnTo>
                    <a:pt x="1038720" y="180213"/>
                  </a:lnTo>
                  <a:lnTo>
                    <a:pt x="1038898" y="179324"/>
                  </a:lnTo>
                  <a:lnTo>
                    <a:pt x="1039152" y="178181"/>
                  </a:lnTo>
                  <a:lnTo>
                    <a:pt x="1039634" y="175895"/>
                  </a:lnTo>
                  <a:lnTo>
                    <a:pt x="1040244" y="173101"/>
                  </a:lnTo>
                  <a:lnTo>
                    <a:pt x="1040650" y="171196"/>
                  </a:lnTo>
                  <a:lnTo>
                    <a:pt x="1040879" y="170053"/>
                  </a:lnTo>
                  <a:lnTo>
                    <a:pt x="1042149" y="160528"/>
                  </a:lnTo>
                  <a:lnTo>
                    <a:pt x="1042276" y="160147"/>
                  </a:lnTo>
                  <a:lnTo>
                    <a:pt x="1042720" y="156083"/>
                  </a:lnTo>
                  <a:lnTo>
                    <a:pt x="1044689" y="138430"/>
                  </a:lnTo>
                  <a:lnTo>
                    <a:pt x="1044689" y="138176"/>
                  </a:lnTo>
                  <a:lnTo>
                    <a:pt x="1045832" y="125984"/>
                  </a:lnTo>
                  <a:lnTo>
                    <a:pt x="1045832" y="125730"/>
                  </a:lnTo>
                  <a:lnTo>
                    <a:pt x="1046048" y="122936"/>
                  </a:lnTo>
                  <a:lnTo>
                    <a:pt x="1049007" y="56261"/>
                  </a:lnTo>
                  <a:lnTo>
                    <a:pt x="1049159" y="37058"/>
                  </a:lnTo>
                  <a:lnTo>
                    <a:pt x="1049261" y="28067"/>
                  </a:lnTo>
                  <a:lnTo>
                    <a:pt x="1049261" y="19177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6823" y="3353180"/>
              <a:ext cx="92849" cy="80264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480250" y="3535553"/>
            <a:ext cx="630555" cy="379095"/>
            <a:chOff x="480250" y="3535553"/>
            <a:chExt cx="630555" cy="379095"/>
          </a:xfrm>
        </p:grpSpPr>
        <p:sp>
          <p:nvSpPr>
            <p:cNvPr id="79" name="object 79"/>
            <p:cNvSpPr/>
            <p:nvPr/>
          </p:nvSpPr>
          <p:spPr>
            <a:xfrm>
              <a:off x="480250" y="3535552"/>
              <a:ext cx="458470" cy="379095"/>
            </a:xfrm>
            <a:custGeom>
              <a:avLst/>
              <a:gdLst/>
              <a:ahLst/>
              <a:cxnLst/>
              <a:rect l="l" t="t" r="r" b="b"/>
              <a:pathLst>
                <a:path w="458469" h="379095">
                  <a:moveTo>
                    <a:pt x="313118" y="194691"/>
                  </a:moveTo>
                  <a:lnTo>
                    <a:pt x="313080" y="194297"/>
                  </a:lnTo>
                  <a:lnTo>
                    <a:pt x="313067" y="194691"/>
                  </a:lnTo>
                  <a:close/>
                </a:path>
                <a:path w="458469" h="379095">
                  <a:moveTo>
                    <a:pt x="379755" y="227711"/>
                  </a:moveTo>
                  <a:lnTo>
                    <a:pt x="377164" y="225044"/>
                  </a:lnTo>
                  <a:lnTo>
                    <a:pt x="375640" y="225044"/>
                  </a:lnTo>
                  <a:lnTo>
                    <a:pt x="375640" y="222631"/>
                  </a:lnTo>
                  <a:lnTo>
                    <a:pt x="375323" y="222326"/>
                  </a:lnTo>
                  <a:lnTo>
                    <a:pt x="375323" y="220091"/>
                  </a:lnTo>
                  <a:lnTo>
                    <a:pt x="374116" y="218897"/>
                  </a:lnTo>
                  <a:lnTo>
                    <a:pt x="374015" y="217551"/>
                  </a:lnTo>
                  <a:lnTo>
                    <a:pt x="373951" y="216979"/>
                  </a:lnTo>
                  <a:lnTo>
                    <a:pt x="373951" y="216281"/>
                  </a:lnTo>
                  <a:lnTo>
                    <a:pt x="373913" y="208661"/>
                  </a:lnTo>
                  <a:lnTo>
                    <a:pt x="374294" y="200990"/>
                  </a:lnTo>
                  <a:lnTo>
                    <a:pt x="374396" y="198501"/>
                  </a:lnTo>
                  <a:lnTo>
                    <a:pt x="374840" y="192151"/>
                  </a:lnTo>
                  <a:lnTo>
                    <a:pt x="374954" y="189611"/>
                  </a:lnTo>
                  <a:lnTo>
                    <a:pt x="375107" y="185801"/>
                  </a:lnTo>
                  <a:lnTo>
                    <a:pt x="374751" y="187896"/>
                  </a:lnTo>
                  <a:lnTo>
                    <a:pt x="374751" y="182245"/>
                  </a:lnTo>
                  <a:lnTo>
                    <a:pt x="374751" y="173863"/>
                  </a:lnTo>
                  <a:lnTo>
                    <a:pt x="367957" y="167132"/>
                  </a:lnTo>
                  <a:lnTo>
                    <a:pt x="351155" y="167132"/>
                  </a:lnTo>
                  <a:lnTo>
                    <a:pt x="344373" y="173863"/>
                  </a:lnTo>
                  <a:lnTo>
                    <a:pt x="344373" y="180860"/>
                  </a:lnTo>
                  <a:lnTo>
                    <a:pt x="343446" y="182486"/>
                  </a:lnTo>
                  <a:lnTo>
                    <a:pt x="343446" y="188341"/>
                  </a:lnTo>
                  <a:lnTo>
                    <a:pt x="343369" y="189611"/>
                  </a:lnTo>
                  <a:lnTo>
                    <a:pt x="342849" y="197231"/>
                  </a:lnTo>
                  <a:lnTo>
                    <a:pt x="343446" y="188341"/>
                  </a:lnTo>
                  <a:lnTo>
                    <a:pt x="343446" y="182486"/>
                  </a:lnTo>
                  <a:lnTo>
                    <a:pt x="342277" y="184531"/>
                  </a:lnTo>
                  <a:lnTo>
                    <a:pt x="338975" y="189611"/>
                  </a:lnTo>
                  <a:lnTo>
                    <a:pt x="338912" y="190881"/>
                  </a:lnTo>
                  <a:lnTo>
                    <a:pt x="338861" y="189788"/>
                  </a:lnTo>
                  <a:lnTo>
                    <a:pt x="338455" y="181991"/>
                  </a:lnTo>
                  <a:lnTo>
                    <a:pt x="337972" y="179451"/>
                  </a:lnTo>
                  <a:lnTo>
                    <a:pt x="336765" y="174371"/>
                  </a:lnTo>
                  <a:lnTo>
                    <a:pt x="336169" y="171831"/>
                  </a:lnTo>
                  <a:lnTo>
                    <a:pt x="335267" y="168021"/>
                  </a:lnTo>
                  <a:lnTo>
                    <a:pt x="334645" y="167017"/>
                  </a:lnTo>
                  <a:lnTo>
                    <a:pt x="334645" y="225729"/>
                  </a:lnTo>
                  <a:lnTo>
                    <a:pt x="334340" y="226441"/>
                  </a:lnTo>
                  <a:lnTo>
                    <a:pt x="321995" y="226441"/>
                  </a:lnTo>
                  <a:lnTo>
                    <a:pt x="321995" y="225729"/>
                  </a:lnTo>
                  <a:lnTo>
                    <a:pt x="334645" y="225729"/>
                  </a:lnTo>
                  <a:lnTo>
                    <a:pt x="334645" y="167017"/>
                  </a:lnTo>
                  <a:lnTo>
                    <a:pt x="334479" y="166751"/>
                  </a:lnTo>
                  <a:lnTo>
                    <a:pt x="333717" y="165481"/>
                  </a:lnTo>
                  <a:lnTo>
                    <a:pt x="330149" y="157861"/>
                  </a:lnTo>
                  <a:lnTo>
                    <a:pt x="329831" y="157861"/>
                  </a:lnTo>
                  <a:lnTo>
                    <a:pt x="329831" y="152146"/>
                  </a:lnTo>
                  <a:lnTo>
                    <a:pt x="323481" y="145796"/>
                  </a:lnTo>
                  <a:lnTo>
                    <a:pt x="313118" y="145796"/>
                  </a:lnTo>
                  <a:lnTo>
                    <a:pt x="313118" y="193421"/>
                  </a:lnTo>
                  <a:lnTo>
                    <a:pt x="313118" y="194691"/>
                  </a:lnTo>
                  <a:lnTo>
                    <a:pt x="313016" y="195961"/>
                  </a:lnTo>
                  <a:lnTo>
                    <a:pt x="312661" y="206032"/>
                  </a:lnTo>
                  <a:lnTo>
                    <a:pt x="311035" y="214503"/>
                  </a:lnTo>
                  <a:lnTo>
                    <a:pt x="311035" y="215531"/>
                  </a:lnTo>
                  <a:lnTo>
                    <a:pt x="311035" y="214503"/>
                  </a:lnTo>
                  <a:lnTo>
                    <a:pt x="310819" y="215633"/>
                  </a:lnTo>
                  <a:lnTo>
                    <a:pt x="306806" y="217297"/>
                  </a:lnTo>
                  <a:lnTo>
                    <a:pt x="304558" y="217297"/>
                  </a:lnTo>
                  <a:lnTo>
                    <a:pt x="304800" y="215011"/>
                  </a:lnTo>
                  <a:lnTo>
                    <a:pt x="304685" y="216281"/>
                  </a:lnTo>
                  <a:lnTo>
                    <a:pt x="304876" y="215011"/>
                  </a:lnTo>
                  <a:lnTo>
                    <a:pt x="306209" y="206121"/>
                  </a:lnTo>
                  <a:lnTo>
                    <a:pt x="306362" y="205092"/>
                  </a:lnTo>
                  <a:lnTo>
                    <a:pt x="306425" y="204851"/>
                  </a:lnTo>
                  <a:lnTo>
                    <a:pt x="309537" y="193421"/>
                  </a:lnTo>
                  <a:lnTo>
                    <a:pt x="308940" y="195961"/>
                  </a:lnTo>
                  <a:lnTo>
                    <a:pt x="309892" y="193421"/>
                  </a:lnTo>
                  <a:lnTo>
                    <a:pt x="312496" y="186588"/>
                  </a:lnTo>
                  <a:lnTo>
                    <a:pt x="313080" y="194297"/>
                  </a:lnTo>
                  <a:lnTo>
                    <a:pt x="313118" y="193421"/>
                  </a:lnTo>
                  <a:lnTo>
                    <a:pt x="313118" y="145796"/>
                  </a:lnTo>
                  <a:lnTo>
                    <a:pt x="307809" y="145796"/>
                  </a:lnTo>
                  <a:lnTo>
                    <a:pt x="307301" y="146304"/>
                  </a:lnTo>
                  <a:lnTo>
                    <a:pt x="300850" y="146304"/>
                  </a:lnTo>
                  <a:lnTo>
                    <a:pt x="298081" y="149098"/>
                  </a:lnTo>
                  <a:lnTo>
                    <a:pt x="296875" y="149098"/>
                  </a:lnTo>
                  <a:lnTo>
                    <a:pt x="289966" y="155956"/>
                  </a:lnTo>
                  <a:lnTo>
                    <a:pt x="289966" y="161137"/>
                  </a:lnTo>
                  <a:lnTo>
                    <a:pt x="285902" y="169291"/>
                  </a:lnTo>
                  <a:lnTo>
                    <a:pt x="285330" y="170561"/>
                  </a:lnTo>
                  <a:lnTo>
                    <a:pt x="279958" y="183261"/>
                  </a:lnTo>
                  <a:lnTo>
                    <a:pt x="279311" y="186067"/>
                  </a:lnTo>
                  <a:lnTo>
                    <a:pt x="275640" y="199771"/>
                  </a:lnTo>
                  <a:lnTo>
                    <a:pt x="274027" y="211201"/>
                  </a:lnTo>
                  <a:lnTo>
                    <a:pt x="273900" y="212471"/>
                  </a:lnTo>
                  <a:lnTo>
                    <a:pt x="273316" y="220192"/>
                  </a:lnTo>
                  <a:lnTo>
                    <a:pt x="273164" y="220345"/>
                  </a:lnTo>
                  <a:lnTo>
                    <a:pt x="273164" y="228981"/>
                  </a:lnTo>
                  <a:lnTo>
                    <a:pt x="273164" y="237109"/>
                  </a:lnTo>
                  <a:lnTo>
                    <a:pt x="279488" y="243408"/>
                  </a:lnTo>
                  <a:lnTo>
                    <a:pt x="276072" y="244221"/>
                  </a:lnTo>
                  <a:lnTo>
                    <a:pt x="272656" y="244221"/>
                  </a:lnTo>
                  <a:lnTo>
                    <a:pt x="267652" y="243471"/>
                  </a:lnTo>
                  <a:lnTo>
                    <a:pt x="267652" y="243332"/>
                  </a:lnTo>
                  <a:lnTo>
                    <a:pt x="261340" y="237109"/>
                  </a:lnTo>
                  <a:lnTo>
                    <a:pt x="259930" y="237109"/>
                  </a:lnTo>
                  <a:lnTo>
                    <a:pt x="259041" y="235331"/>
                  </a:lnTo>
                  <a:lnTo>
                    <a:pt x="257162" y="231521"/>
                  </a:lnTo>
                  <a:lnTo>
                    <a:pt x="256032" y="229260"/>
                  </a:lnTo>
                  <a:lnTo>
                    <a:pt x="255955" y="228981"/>
                  </a:lnTo>
                  <a:lnTo>
                    <a:pt x="253809" y="221361"/>
                  </a:lnTo>
                  <a:lnTo>
                    <a:pt x="253479" y="220205"/>
                  </a:lnTo>
                  <a:lnTo>
                    <a:pt x="253720" y="221361"/>
                  </a:lnTo>
                  <a:lnTo>
                    <a:pt x="253453" y="220091"/>
                  </a:lnTo>
                  <a:lnTo>
                    <a:pt x="251396" y="209931"/>
                  </a:lnTo>
                  <a:lnTo>
                    <a:pt x="251142" y="208661"/>
                  </a:lnTo>
                  <a:lnTo>
                    <a:pt x="251206" y="209931"/>
                  </a:lnTo>
                  <a:lnTo>
                    <a:pt x="250647" y="207391"/>
                  </a:lnTo>
                  <a:lnTo>
                    <a:pt x="248704" y="198501"/>
                  </a:lnTo>
                  <a:lnTo>
                    <a:pt x="248373" y="197231"/>
                  </a:lnTo>
                  <a:lnTo>
                    <a:pt x="247396" y="193421"/>
                  </a:lnTo>
                  <a:lnTo>
                    <a:pt x="246456" y="189788"/>
                  </a:lnTo>
                  <a:lnTo>
                    <a:pt x="246443" y="189611"/>
                  </a:lnTo>
                  <a:lnTo>
                    <a:pt x="245757" y="187706"/>
                  </a:lnTo>
                  <a:lnTo>
                    <a:pt x="245757" y="180848"/>
                  </a:lnTo>
                  <a:lnTo>
                    <a:pt x="239649" y="174752"/>
                  </a:lnTo>
                  <a:lnTo>
                    <a:pt x="224586" y="174752"/>
                  </a:lnTo>
                  <a:lnTo>
                    <a:pt x="224459" y="174879"/>
                  </a:lnTo>
                  <a:lnTo>
                    <a:pt x="224167" y="174879"/>
                  </a:lnTo>
                  <a:lnTo>
                    <a:pt x="224167" y="220040"/>
                  </a:lnTo>
                  <a:lnTo>
                    <a:pt x="223151" y="214807"/>
                  </a:lnTo>
                  <a:lnTo>
                    <a:pt x="221310" y="204851"/>
                  </a:lnTo>
                  <a:lnTo>
                    <a:pt x="224167" y="220040"/>
                  </a:lnTo>
                  <a:lnTo>
                    <a:pt x="224167" y="174879"/>
                  </a:lnTo>
                  <a:lnTo>
                    <a:pt x="221805" y="174879"/>
                  </a:lnTo>
                  <a:lnTo>
                    <a:pt x="215760" y="180975"/>
                  </a:lnTo>
                  <a:lnTo>
                    <a:pt x="215760" y="184442"/>
                  </a:lnTo>
                  <a:lnTo>
                    <a:pt x="214553" y="185801"/>
                  </a:lnTo>
                  <a:lnTo>
                    <a:pt x="209410" y="194691"/>
                  </a:lnTo>
                  <a:lnTo>
                    <a:pt x="208534" y="195961"/>
                  </a:lnTo>
                  <a:lnTo>
                    <a:pt x="204927" y="203568"/>
                  </a:lnTo>
                  <a:lnTo>
                    <a:pt x="204927" y="269367"/>
                  </a:lnTo>
                  <a:lnTo>
                    <a:pt x="204863" y="268351"/>
                  </a:lnTo>
                  <a:lnTo>
                    <a:pt x="204927" y="269367"/>
                  </a:lnTo>
                  <a:lnTo>
                    <a:pt x="204927" y="203568"/>
                  </a:lnTo>
                  <a:lnTo>
                    <a:pt x="202806" y="208026"/>
                  </a:lnTo>
                  <a:lnTo>
                    <a:pt x="200253" y="165481"/>
                  </a:lnTo>
                  <a:lnTo>
                    <a:pt x="198526" y="140081"/>
                  </a:lnTo>
                  <a:lnTo>
                    <a:pt x="198450" y="138811"/>
                  </a:lnTo>
                  <a:lnTo>
                    <a:pt x="198462" y="140081"/>
                  </a:lnTo>
                  <a:lnTo>
                    <a:pt x="197192" y="114681"/>
                  </a:lnTo>
                  <a:lnTo>
                    <a:pt x="197091" y="113411"/>
                  </a:lnTo>
                  <a:lnTo>
                    <a:pt x="197091" y="112776"/>
                  </a:lnTo>
                  <a:lnTo>
                    <a:pt x="197091" y="112458"/>
                  </a:lnTo>
                  <a:lnTo>
                    <a:pt x="197091" y="104140"/>
                  </a:lnTo>
                  <a:lnTo>
                    <a:pt x="196786" y="103847"/>
                  </a:lnTo>
                  <a:lnTo>
                    <a:pt x="196227" y="85471"/>
                  </a:lnTo>
                  <a:lnTo>
                    <a:pt x="196227" y="85090"/>
                  </a:lnTo>
                  <a:lnTo>
                    <a:pt x="196227" y="76581"/>
                  </a:lnTo>
                  <a:lnTo>
                    <a:pt x="195961" y="76327"/>
                  </a:lnTo>
                  <a:lnTo>
                    <a:pt x="195516" y="60071"/>
                  </a:lnTo>
                  <a:lnTo>
                    <a:pt x="195516" y="59182"/>
                  </a:lnTo>
                  <a:lnTo>
                    <a:pt x="195516" y="50927"/>
                  </a:lnTo>
                  <a:lnTo>
                    <a:pt x="195224" y="50647"/>
                  </a:lnTo>
                  <a:lnTo>
                    <a:pt x="194868" y="38481"/>
                  </a:lnTo>
                  <a:lnTo>
                    <a:pt x="194868" y="37592"/>
                  </a:lnTo>
                  <a:lnTo>
                    <a:pt x="194868" y="29718"/>
                  </a:lnTo>
                  <a:lnTo>
                    <a:pt x="194716" y="29578"/>
                  </a:lnTo>
                  <a:lnTo>
                    <a:pt x="194475" y="14351"/>
                  </a:lnTo>
                  <a:lnTo>
                    <a:pt x="194475" y="13843"/>
                  </a:lnTo>
                  <a:lnTo>
                    <a:pt x="194475" y="6223"/>
                  </a:lnTo>
                  <a:lnTo>
                    <a:pt x="188277" y="0"/>
                  </a:lnTo>
                  <a:lnTo>
                    <a:pt x="172999" y="0"/>
                  </a:lnTo>
                  <a:lnTo>
                    <a:pt x="166814" y="6223"/>
                  </a:lnTo>
                  <a:lnTo>
                    <a:pt x="166814" y="14351"/>
                  </a:lnTo>
                  <a:lnTo>
                    <a:pt x="166522" y="29540"/>
                  </a:lnTo>
                  <a:lnTo>
                    <a:pt x="166344" y="29718"/>
                  </a:lnTo>
                  <a:lnTo>
                    <a:pt x="166344" y="38900"/>
                  </a:lnTo>
                  <a:lnTo>
                    <a:pt x="165976" y="50647"/>
                  </a:lnTo>
                  <a:lnTo>
                    <a:pt x="165696" y="50927"/>
                  </a:lnTo>
                  <a:lnTo>
                    <a:pt x="165696" y="60071"/>
                  </a:lnTo>
                  <a:lnTo>
                    <a:pt x="165481" y="76479"/>
                  </a:lnTo>
                  <a:lnTo>
                    <a:pt x="165379" y="85471"/>
                  </a:lnTo>
                  <a:lnTo>
                    <a:pt x="165379" y="93599"/>
                  </a:lnTo>
                  <a:lnTo>
                    <a:pt x="165519" y="93738"/>
                  </a:lnTo>
                  <a:lnTo>
                    <a:pt x="165849" y="113195"/>
                  </a:lnTo>
                  <a:lnTo>
                    <a:pt x="165849" y="121412"/>
                  </a:lnTo>
                  <a:lnTo>
                    <a:pt x="166204" y="121780"/>
                  </a:lnTo>
                  <a:lnTo>
                    <a:pt x="167157" y="141351"/>
                  </a:lnTo>
                  <a:lnTo>
                    <a:pt x="170548" y="193421"/>
                  </a:lnTo>
                  <a:lnTo>
                    <a:pt x="171831" y="217551"/>
                  </a:lnTo>
                  <a:lnTo>
                    <a:pt x="172580" y="237871"/>
                  </a:lnTo>
                  <a:lnTo>
                    <a:pt x="172859" y="256921"/>
                  </a:lnTo>
                  <a:lnTo>
                    <a:pt x="173609" y="270891"/>
                  </a:lnTo>
                  <a:lnTo>
                    <a:pt x="174244" y="278511"/>
                  </a:lnTo>
                  <a:lnTo>
                    <a:pt x="174421" y="279781"/>
                  </a:lnTo>
                  <a:lnTo>
                    <a:pt x="174713" y="281051"/>
                  </a:lnTo>
                  <a:lnTo>
                    <a:pt x="174980" y="281622"/>
                  </a:lnTo>
                  <a:lnTo>
                    <a:pt x="174980" y="282867"/>
                  </a:lnTo>
                  <a:lnTo>
                    <a:pt x="173850" y="281686"/>
                  </a:lnTo>
                  <a:lnTo>
                    <a:pt x="167767" y="281686"/>
                  </a:lnTo>
                  <a:lnTo>
                    <a:pt x="165303" y="284226"/>
                  </a:lnTo>
                  <a:lnTo>
                    <a:pt x="165303" y="285508"/>
                  </a:lnTo>
                  <a:lnTo>
                    <a:pt x="155244" y="300355"/>
                  </a:lnTo>
                  <a:lnTo>
                    <a:pt x="155575" y="299847"/>
                  </a:lnTo>
                  <a:lnTo>
                    <a:pt x="155168" y="300355"/>
                  </a:lnTo>
                  <a:lnTo>
                    <a:pt x="147320" y="310388"/>
                  </a:lnTo>
                  <a:lnTo>
                    <a:pt x="146558" y="310388"/>
                  </a:lnTo>
                  <a:lnTo>
                    <a:pt x="141579" y="315468"/>
                  </a:lnTo>
                  <a:lnTo>
                    <a:pt x="141579" y="316953"/>
                  </a:lnTo>
                  <a:lnTo>
                    <a:pt x="135178" y="323342"/>
                  </a:lnTo>
                  <a:lnTo>
                    <a:pt x="133375" y="323342"/>
                  </a:lnTo>
                  <a:lnTo>
                    <a:pt x="127520" y="329184"/>
                  </a:lnTo>
                  <a:lnTo>
                    <a:pt x="127520" y="329653"/>
                  </a:lnTo>
                  <a:lnTo>
                    <a:pt x="120002" y="335026"/>
                  </a:lnTo>
                  <a:lnTo>
                    <a:pt x="116713" y="335026"/>
                  </a:lnTo>
                  <a:lnTo>
                    <a:pt x="112623" y="339102"/>
                  </a:lnTo>
                  <a:lnTo>
                    <a:pt x="103365" y="343369"/>
                  </a:lnTo>
                  <a:lnTo>
                    <a:pt x="89877" y="346506"/>
                  </a:lnTo>
                  <a:lnTo>
                    <a:pt x="78003" y="346798"/>
                  </a:lnTo>
                  <a:lnTo>
                    <a:pt x="70637" y="345440"/>
                  </a:lnTo>
                  <a:lnTo>
                    <a:pt x="66294" y="344652"/>
                  </a:lnTo>
                  <a:lnTo>
                    <a:pt x="65519" y="344297"/>
                  </a:lnTo>
                  <a:lnTo>
                    <a:pt x="58966" y="341376"/>
                  </a:lnTo>
                  <a:lnTo>
                    <a:pt x="56045" y="340080"/>
                  </a:lnTo>
                  <a:lnTo>
                    <a:pt x="54864" y="339090"/>
                  </a:lnTo>
                  <a:lnTo>
                    <a:pt x="48590" y="333883"/>
                  </a:lnTo>
                  <a:lnTo>
                    <a:pt x="46139" y="331863"/>
                  </a:lnTo>
                  <a:lnTo>
                    <a:pt x="45199" y="330454"/>
                  </a:lnTo>
                  <a:lnTo>
                    <a:pt x="40195" y="323088"/>
                  </a:lnTo>
                  <a:lnTo>
                    <a:pt x="38620" y="320763"/>
                  </a:lnTo>
                  <a:lnTo>
                    <a:pt x="38036" y="319024"/>
                  </a:lnTo>
                  <a:lnTo>
                    <a:pt x="34886" y="309753"/>
                  </a:lnTo>
                  <a:lnTo>
                    <a:pt x="34226" y="307822"/>
                  </a:lnTo>
                  <a:lnTo>
                    <a:pt x="34048" y="306197"/>
                  </a:lnTo>
                  <a:lnTo>
                    <a:pt x="32562" y="292735"/>
                  </a:lnTo>
                  <a:lnTo>
                    <a:pt x="32435" y="291604"/>
                  </a:lnTo>
                  <a:lnTo>
                    <a:pt x="32423" y="292735"/>
                  </a:lnTo>
                  <a:lnTo>
                    <a:pt x="32334" y="290576"/>
                  </a:lnTo>
                  <a:lnTo>
                    <a:pt x="32435" y="291604"/>
                  </a:lnTo>
                  <a:lnTo>
                    <a:pt x="32461" y="290576"/>
                  </a:lnTo>
                  <a:lnTo>
                    <a:pt x="32854" y="271780"/>
                  </a:lnTo>
                  <a:lnTo>
                    <a:pt x="32880" y="270979"/>
                  </a:lnTo>
                  <a:lnTo>
                    <a:pt x="32804" y="271780"/>
                  </a:lnTo>
                  <a:lnTo>
                    <a:pt x="32893" y="270383"/>
                  </a:lnTo>
                  <a:lnTo>
                    <a:pt x="32880" y="270979"/>
                  </a:lnTo>
                  <a:lnTo>
                    <a:pt x="32931" y="270383"/>
                  </a:lnTo>
                  <a:lnTo>
                    <a:pt x="39319" y="225552"/>
                  </a:lnTo>
                  <a:lnTo>
                    <a:pt x="55410" y="177292"/>
                  </a:lnTo>
                  <a:lnTo>
                    <a:pt x="75958" y="137668"/>
                  </a:lnTo>
                  <a:lnTo>
                    <a:pt x="76492" y="136753"/>
                  </a:lnTo>
                  <a:lnTo>
                    <a:pt x="92659" y="119634"/>
                  </a:lnTo>
                  <a:lnTo>
                    <a:pt x="95694" y="119634"/>
                  </a:lnTo>
                  <a:lnTo>
                    <a:pt x="99009" y="116332"/>
                  </a:lnTo>
                  <a:lnTo>
                    <a:pt x="102971" y="116332"/>
                  </a:lnTo>
                  <a:lnTo>
                    <a:pt x="104495" y="116840"/>
                  </a:lnTo>
                  <a:lnTo>
                    <a:pt x="103911" y="116332"/>
                  </a:lnTo>
                  <a:lnTo>
                    <a:pt x="104216" y="116332"/>
                  </a:lnTo>
                  <a:lnTo>
                    <a:pt x="105689" y="117475"/>
                  </a:lnTo>
                  <a:lnTo>
                    <a:pt x="105689" y="118364"/>
                  </a:lnTo>
                  <a:lnTo>
                    <a:pt x="110667" y="123444"/>
                  </a:lnTo>
                  <a:lnTo>
                    <a:pt x="111607" y="123444"/>
                  </a:lnTo>
                  <a:lnTo>
                    <a:pt x="111683" y="126111"/>
                  </a:lnTo>
                  <a:lnTo>
                    <a:pt x="115328" y="129844"/>
                  </a:lnTo>
                  <a:lnTo>
                    <a:pt x="116865" y="132892"/>
                  </a:lnTo>
                  <a:lnTo>
                    <a:pt x="116865" y="136144"/>
                  </a:lnTo>
                  <a:lnTo>
                    <a:pt x="118503" y="137782"/>
                  </a:lnTo>
                  <a:lnTo>
                    <a:pt x="120472" y="144322"/>
                  </a:lnTo>
                  <a:lnTo>
                    <a:pt x="120472" y="147828"/>
                  </a:lnTo>
                  <a:lnTo>
                    <a:pt x="121246" y="148602"/>
                  </a:lnTo>
                  <a:lnTo>
                    <a:pt x="124536" y="168325"/>
                  </a:lnTo>
                  <a:lnTo>
                    <a:pt x="124536" y="171958"/>
                  </a:lnTo>
                  <a:lnTo>
                    <a:pt x="128016" y="175514"/>
                  </a:lnTo>
                  <a:lnTo>
                    <a:pt x="136563" y="175514"/>
                  </a:lnTo>
                  <a:lnTo>
                    <a:pt x="140042" y="171958"/>
                  </a:lnTo>
                  <a:lnTo>
                    <a:pt x="140042" y="167767"/>
                  </a:lnTo>
                  <a:lnTo>
                    <a:pt x="140042" y="163449"/>
                  </a:lnTo>
                  <a:lnTo>
                    <a:pt x="139407" y="162839"/>
                  </a:lnTo>
                  <a:lnTo>
                    <a:pt x="136829" y="144399"/>
                  </a:lnTo>
                  <a:lnTo>
                    <a:pt x="136613" y="142913"/>
                  </a:lnTo>
                  <a:lnTo>
                    <a:pt x="136613" y="138811"/>
                  </a:lnTo>
                  <a:lnTo>
                    <a:pt x="135750" y="137972"/>
                  </a:lnTo>
                  <a:lnTo>
                    <a:pt x="134861" y="132715"/>
                  </a:lnTo>
                  <a:lnTo>
                    <a:pt x="134556" y="130911"/>
                  </a:lnTo>
                  <a:lnTo>
                    <a:pt x="134556" y="126365"/>
                  </a:lnTo>
                  <a:lnTo>
                    <a:pt x="132956" y="124790"/>
                  </a:lnTo>
                  <a:lnTo>
                    <a:pt x="132537" y="123190"/>
                  </a:lnTo>
                  <a:lnTo>
                    <a:pt x="131724" y="120129"/>
                  </a:lnTo>
                  <a:lnTo>
                    <a:pt x="131724" y="115062"/>
                  </a:lnTo>
                  <a:lnTo>
                    <a:pt x="128511" y="111887"/>
                  </a:lnTo>
                  <a:lnTo>
                    <a:pt x="127927" y="110578"/>
                  </a:lnTo>
                  <a:lnTo>
                    <a:pt x="127927" y="106172"/>
                  </a:lnTo>
                  <a:lnTo>
                    <a:pt x="122948" y="101219"/>
                  </a:lnTo>
                  <a:lnTo>
                    <a:pt x="121704" y="101219"/>
                  </a:lnTo>
                  <a:lnTo>
                    <a:pt x="118110" y="97028"/>
                  </a:lnTo>
                  <a:lnTo>
                    <a:pt x="117005" y="96443"/>
                  </a:lnTo>
                  <a:lnTo>
                    <a:pt x="117005" y="96266"/>
                  </a:lnTo>
                  <a:lnTo>
                    <a:pt x="111213" y="90551"/>
                  </a:lnTo>
                  <a:lnTo>
                    <a:pt x="106464" y="90551"/>
                  </a:lnTo>
                  <a:lnTo>
                    <a:pt x="104571" y="88646"/>
                  </a:lnTo>
                  <a:lnTo>
                    <a:pt x="96951" y="88646"/>
                  </a:lnTo>
                  <a:lnTo>
                    <a:pt x="89293" y="88646"/>
                  </a:lnTo>
                  <a:lnTo>
                    <a:pt x="87528" y="90424"/>
                  </a:lnTo>
                  <a:lnTo>
                    <a:pt x="86842" y="90551"/>
                  </a:lnTo>
                  <a:lnTo>
                    <a:pt x="79603" y="90551"/>
                  </a:lnTo>
                  <a:lnTo>
                    <a:pt x="73088" y="97028"/>
                  </a:lnTo>
                  <a:lnTo>
                    <a:pt x="73088" y="97574"/>
                  </a:lnTo>
                  <a:lnTo>
                    <a:pt x="67614" y="101473"/>
                  </a:lnTo>
                  <a:lnTo>
                    <a:pt x="65405" y="103505"/>
                  </a:lnTo>
                  <a:lnTo>
                    <a:pt x="39077" y="140589"/>
                  </a:lnTo>
                  <a:lnTo>
                    <a:pt x="17094" y="189865"/>
                  </a:lnTo>
                  <a:lnTo>
                    <a:pt x="3492" y="242951"/>
                  </a:lnTo>
                  <a:lnTo>
                    <a:pt x="0" y="288798"/>
                  </a:lnTo>
                  <a:lnTo>
                    <a:pt x="0" y="294005"/>
                  </a:lnTo>
                  <a:lnTo>
                    <a:pt x="8483" y="333502"/>
                  </a:lnTo>
                  <a:lnTo>
                    <a:pt x="36703" y="366522"/>
                  </a:lnTo>
                  <a:lnTo>
                    <a:pt x="74129" y="378841"/>
                  </a:lnTo>
                  <a:lnTo>
                    <a:pt x="77711" y="378968"/>
                  </a:lnTo>
                  <a:lnTo>
                    <a:pt x="93002" y="377952"/>
                  </a:lnTo>
                  <a:lnTo>
                    <a:pt x="96367" y="377444"/>
                  </a:lnTo>
                  <a:lnTo>
                    <a:pt x="112585" y="372745"/>
                  </a:lnTo>
                  <a:lnTo>
                    <a:pt x="115989" y="371348"/>
                  </a:lnTo>
                  <a:lnTo>
                    <a:pt x="128676" y="363982"/>
                  </a:lnTo>
                  <a:lnTo>
                    <a:pt x="132740" y="363982"/>
                  </a:lnTo>
                  <a:lnTo>
                    <a:pt x="139242" y="357505"/>
                  </a:lnTo>
                  <a:lnTo>
                    <a:pt x="139242" y="355752"/>
                  </a:lnTo>
                  <a:lnTo>
                    <a:pt x="145757" y="349504"/>
                  </a:lnTo>
                  <a:lnTo>
                    <a:pt x="147815" y="349504"/>
                  </a:lnTo>
                  <a:lnTo>
                    <a:pt x="153670" y="343535"/>
                  </a:lnTo>
                  <a:lnTo>
                    <a:pt x="153670" y="340271"/>
                  </a:lnTo>
                  <a:lnTo>
                    <a:pt x="155359" y="337693"/>
                  </a:lnTo>
                  <a:lnTo>
                    <a:pt x="156286" y="336296"/>
                  </a:lnTo>
                  <a:lnTo>
                    <a:pt x="158711" y="332613"/>
                  </a:lnTo>
                  <a:lnTo>
                    <a:pt x="163804" y="327660"/>
                  </a:lnTo>
                  <a:lnTo>
                    <a:pt x="163804" y="323799"/>
                  </a:lnTo>
                  <a:lnTo>
                    <a:pt x="168046" y="313690"/>
                  </a:lnTo>
                  <a:lnTo>
                    <a:pt x="170243" y="308483"/>
                  </a:lnTo>
                  <a:lnTo>
                    <a:pt x="170561" y="307594"/>
                  </a:lnTo>
                  <a:lnTo>
                    <a:pt x="175361" y="291261"/>
                  </a:lnTo>
                  <a:lnTo>
                    <a:pt x="176314" y="290322"/>
                  </a:lnTo>
                  <a:lnTo>
                    <a:pt x="176314" y="288353"/>
                  </a:lnTo>
                  <a:lnTo>
                    <a:pt x="181711" y="293751"/>
                  </a:lnTo>
                  <a:lnTo>
                    <a:pt x="198297" y="293751"/>
                  </a:lnTo>
                  <a:lnTo>
                    <a:pt x="205016" y="287020"/>
                  </a:lnTo>
                  <a:lnTo>
                    <a:pt x="205016" y="281686"/>
                  </a:lnTo>
                  <a:lnTo>
                    <a:pt x="206159" y="278511"/>
                  </a:lnTo>
                  <a:lnTo>
                    <a:pt x="205943" y="278511"/>
                  </a:lnTo>
                  <a:lnTo>
                    <a:pt x="210172" y="267081"/>
                  </a:lnTo>
                  <a:lnTo>
                    <a:pt x="215773" y="251841"/>
                  </a:lnTo>
                  <a:lnTo>
                    <a:pt x="215836" y="250571"/>
                  </a:lnTo>
                  <a:lnTo>
                    <a:pt x="221538" y="234061"/>
                  </a:lnTo>
                  <a:lnTo>
                    <a:pt x="224815" y="224904"/>
                  </a:lnTo>
                  <a:lnTo>
                    <a:pt x="224917" y="223913"/>
                  </a:lnTo>
                  <a:lnTo>
                    <a:pt x="225018" y="224358"/>
                  </a:lnTo>
                  <a:lnTo>
                    <a:pt x="225171" y="223913"/>
                  </a:lnTo>
                  <a:lnTo>
                    <a:pt x="225120" y="224904"/>
                  </a:lnTo>
                  <a:lnTo>
                    <a:pt x="225679" y="227711"/>
                  </a:lnTo>
                  <a:lnTo>
                    <a:pt x="225907" y="227711"/>
                  </a:lnTo>
                  <a:lnTo>
                    <a:pt x="229146" y="239141"/>
                  </a:lnTo>
                  <a:lnTo>
                    <a:pt x="230022" y="241744"/>
                  </a:lnTo>
                  <a:lnTo>
                    <a:pt x="234530" y="250571"/>
                  </a:lnTo>
                  <a:lnTo>
                    <a:pt x="236677" y="254381"/>
                  </a:lnTo>
                  <a:lnTo>
                    <a:pt x="239471" y="257187"/>
                  </a:lnTo>
                  <a:lnTo>
                    <a:pt x="239471" y="258953"/>
                  </a:lnTo>
                  <a:lnTo>
                    <a:pt x="245783" y="265176"/>
                  </a:lnTo>
                  <a:lnTo>
                    <a:pt x="248196" y="265176"/>
                  </a:lnTo>
                  <a:lnTo>
                    <a:pt x="254444" y="268351"/>
                  </a:lnTo>
                  <a:lnTo>
                    <a:pt x="258470" y="269621"/>
                  </a:lnTo>
                  <a:lnTo>
                    <a:pt x="266941" y="270891"/>
                  </a:lnTo>
                  <a:lnTo>
                    <a:pt x="279920" y="270891"/>
                  </a:lnTo>
                  <a:lnTo>
                    <a:pt x="282714" y="269621"/>
                  </a:lnTo>
                  <a:lnTo>
                    <a:pt x="293217" y="267081"/>
                  </a:lnTo>
                  <a:lnTo>
                    <a:pt x="295503" y="265811"/>
                  </a:lnTo>
                  <a:lnTo>
                    <a:pt x="306717" y="260731"/>
                  </a:lnTo>
                  <a:lnTo>
                    <a:pt x="308889" y="259461"/>
                  </a:lnTo>
                  <a:lnTo>
                    <a:pt x="318909" y="250571"/>
                  </a:lnTo>
                  <a:lnTo>
                    <a:pt x="321170" y="249301"/>
                  </a:lnTo>
                  <a:lnTo>
                    <a:pt x="323888" y="245491"/>
                  </a:lnTo>
                  <a:lnTo>
                    <a:pt x="328447" y="239141"/>
                  </a:lnTo>
                  <a:lnTo>
                    <a:pt x="329946" y="236753"/>
                  </a:lnTo>
                  <a:lnTo>
                    <a:pt x="339534" y="230251"/>
                  </a:lnTo>
                  <a:lnTo>
                    <a:pt x="341172" y="228981"/>
                  </a:lnTo>
                  <a:lnTo>
                    <a:pt x="343382" y="226517"/>
                  </a:lnTo>
                  <a:lnTo>
                    <a:pt x="344881" y="224840"/>
                  </a:lnTo>
                  <a:lnTo>
                    <a:pt x="343382" y="226517"/>
                  </a:lnTo>
                  <a:lnTo>
                    <a:pt x="344398" y="230251"/>
                  </a:lnTo>
                  <a:lnTo>
                    <a:pt x="344881" y="231787"/>
                  </a:lnTo>
                  <a:lnTo>
                    <a:pt x="344881" y="236982"/>
                  </a:lnTo>
                  <a:lnTo>
                    <a:pt x="351688" y="243713"/>
                  </a:lnTo>
                  <a:lnTo>
                    <a:pt x="352259" y="243713"/>
                  </a:lnTo>
                  <a:lnTo>
                    <a:pt x="353415" y="244856"/>
                  </a:lnTo>
                  <a:lnTo>
                    <a:pt x="369227" y="244856"/>
                  </a:lnTo>
                  <a:lnTo>
                    <a:pt x="369735" y="244348"/>
                  </a:lnTo>
                  <a:lnTo>
                    <a:pt x="374713" y="239483"/>
                  </a:lnTo>
                  <a:lnTo>
                    <a:pt x="376745" y="237871"/>
                  </a:lnTo>
                  <a:lnTo>
                    <a:pt x="378752" y="235331"/>
                  </a:lnTo>
                  <a:lnTo>
                    <a:pt x="378726" y="235127"/>
                  </a:lnTo>
                  <a:lnTo>
                    <a:pt x="379755" y="234061"/>
                  </a:lnTo>
                  <a:lnTo>
                    <a:pt x="379755" y="230886"/>
                  </a:lnTo>
                  <a:lnTo>
                    <a:pt x="379755" y="227711"/>
                  </a:lnTo>
                  <a:close/>
                </a:path>
                <a:path w="458469" h="379095">
                  <a:moveTo>
                    <a:pt x="458419" y="124714"/>
                  </a:moveTo>
                  <a:lnTo>
                    <a:pt x="452551" y="118872"/>
                  </a:lnTo>
                  <a:lnTo>
                    <a:pt x="438073" y="118872"/>
                  </a:lnTo>
                  <a:lnTo>
                    <a:pt x="432206" y="124714"/>
                  </a:lnTo>
                  <a:lnTo>
                    <a:pt x="432206" y="131127"/>
                  </a:lnTo>
                  <a:lnTo>
                    <a:pt x="430695" y="141986"/>
                  </a:lnTo>
                  <a:lnTo>
                    <a:pt x="429666" y="143002"/>
                  </a:lnTo>
                  <a:lnTo>
                    <a:pt x="429666" y="149301"/>
                  </a:lnTo>
                  <a:lnTo>
                    <a:pt x="429247" y="151815"/>
                  </a:lnTo>
                  <a:lnTo>
                    <a:pt x="428040" y="153035"/>
                  </a:lnTo>
                  <a:lnTo>
                    <a:pt x="428040" y="159423"/>
                  </a:lnTo>
                  <a:lnTo>
                    <a:pt x="427545" y="162483"/>
                  </a:lnTo>
                  <a:lnTo>
                    <a:pt x="426313" y="163703"/>
                  </a:lnTo>
                  <a:lnTo>
                    <a:pt x="426313" y="170205"/>
                  </a:lnTo>
                  <a:lnTo>
                    <a:pt x="425805" y="173469"/>
                  </a:lnTo>
                  <a:lnTo>
                    <a:pt x="424662" y="174625"/>
                  </a:lnTo>
                  <a:lnTo>
                    <a:pt x="424662" y="181038"/>
                  </a:lnTo>
                  <a:lnTo>
                    <a:pt x="423278" y="190373"/>
                  </a:lnTo>
                  <a:lnTo>
                    <a:pt x="422071" y="200152"/>
                  </a:lnTo>
                  <a:lnTo>
                    <a:pt x="422008" y="200787"/>
                  </a:lnTo>
                  <a:lnTo>
                    <a:pt x="421335" y="209804"/>
                  </a:lnTo>
                  <a:lnTo>
                    <a:pt x="421347" y="212598"/>
                  </a:lnTo>
                  <a:lnTo>
                    <a:pt x="421601" y="219252"/>
                  </a:lnTo>
                  <a:lnTo>
                    <a:pt x="421601" y="226060"/>
                  </a:lnTo>
                  <a:lnTo>
                    <a:pt x="423557" y="228015"/>
                  </a:lnTo>
                  <a:lnTo>
                    <a:pt x="423722" y="228600"/>
                  </a:lnTo>
                  <a:lnTo>
                    <a:pt x="425945" y="232537"/>
                  </a:lnTo>
                  <a:lnTo>
                    <a:pt x="425945" y="234061"/>
                  </a:lnTo>
                  <a:lnTo>
                    <a:pt x="429628" y="237744"/>
                  </a:lnTo>
                  <a:lnTo>
                    <a:pt x="438683" y="237744"/>
                  </a:lnTo>
                  <a:lnTo>
                    <a:pt x="442366" y="234061"/>
                  </a:lnTo>
                  <a:lnTo>
                    <a:pt x="442366" y="232537"/>
                  </a:lnTo>
                  <a:lnTo>
                    <a:pt x="444588" y="228600"/>
                  </a:lnTo>
                  <a:lnTo>
                    <a:pt x="444741" y="228003"/>
                  </a:lnTo>
                  <a:lnTo>
                    <a:pt x="446697" y="226060"/>
                  </a:lnTo>
                  <a:lnTo>
                    <a:pt x="446697" y="220040"/>
                  </a:lnTo>
                  <a:lnTo>
                    <a:pt x="447738" y="212598"/>
                  </a:lnTo>
                  <a:lnTo>
                    <a:pt x="448792" y="203327"/>
                  </a:lnTo>
                  <a:lnTo>
                    <a:pt x="449973" y="194056"/>
                  </a:lnTo>
                  <a:lnTo>
                    <a:pt x="450469" y="190576"/>
                  </a:lnTo>
                  <a:lnTo>
                    <a:pt x="451573" y="189484"/>
                  </a:lnTo>
                  <a:lnTo>
                    <a:pt x="451573" y="182956"/>
                  </a:lnTo>
                  <a:lnTo>
                    <a:pt x="452056" y="179666"/>
                  </a:lnTo>
                  <a:lnTo>
                    <a:pt x="453174" y="178562"/>
                  </a:lnTo>
                  <a:lnTo>
                    <a:pt x="453174" y="172046"/>
                  </a:lnTo>
                  <a:lnTo>
                    <a:pt x="453618" y="168821"/>
                  </a:lnTo>
                  <a:lnTo>
                    <a:pt x="454672" y="167767"/>
                  </a:lnTo>
                  <a:lnTo>
                    <a:pt x="454672" y="161302"/>
                  </a:lnTo>
                  <a:lnTo>
                    <a:pt x="455028" y="158572"/>
                  </a:lnTo>
                  <a:lnTo>
                    <a:pt x="455993" y="157607"/>
                  </a:lnTo>
                  <a:lnTo>
                    <a:pt x="455993" y="151231"/>
                  </a:lnTo>
                  <a:lnTo>
                    <a:pt x="457441" y="140169"/>
                  </a:lnTo>
                  <a:lnTo>
                    <a:pt x="458419" y="139192"/>
                  </a:lnTo>
                  <a:lnTo>
                    <a:pt x="458419" y="131953"/>
                  </a:lnTo>
                  <a:lnTo>
                    <a:pt x="458419" y="124714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2494" y="3639947"/>
              <a:ext cx="148083" cy="11633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39444" y="3571366"/>
              <a:ext cx="34925" cy="29845"/>
            </a:xfrm>
            <a:custGeom>
              <a:avLst/>
              <a:gdLst/>
              <a:ahLst/>
              <a:cxnLst/>
              <a:rect l="l" t="t" r="r" b="b"/>
              <a:pathLst>
                <a:path w="34925" h="29845">
                  <a:moveTo>
                    <a:pt x="34632" y="8636"/>
                  </a:moveTo>
                  <a:lnTo>
                    <a:pt x="30772" y="4826"/>
                  </a:lnTo>
                  <a:lnTo>
                    <a:pt x="28067" y="4826"/>
                  </a:lnTo>
                  <a:lnTo>
                    <a:pt x="27609" y="4597"/>
                  </a:lnTo>
                  <a:lnTo>
                    <a:pt x="23075" y="0"/>
                  </a:lnTo>
                  <a:lnTo>
                    <a:pt x="6654" y="0"/>
                  </a:lnTo>
                  <a:lnTo>
                    <a:pt x="0" y="6731"/>
                  </a:lnTo>
                  <a:lnTo>
                    <a:pt x="0" y="23114"/>
                  </a:lnTo>
                  <a:lnTo>
                    <a:pt x="6654" y="29718"/>
                  </a:lnTo>
                  <a:lnTo>
                    <a:pt x="23075" y="29718"/>
                  </a:lnTo>
                  <a:lnTo>
                    <a:pt x="29718" y="23114"/>
                  </a:lnTo>
                  <a:lnTo>
                    <a:pt x="29718" y="22098"/>
                  </a:lnTo>
                  <a:lnTo>
                    <a:pt x="30772" y="22098"/>
                  </a:lnTo>
                  <a:lnTo>
                    <a:pt x="34632" y="18161"/>
                  </a:lnTo>
                  <a:lnTo>
                    <a:pt x="34632" y="13462"/>
                  </a:lnTo>
                  <a:lnTo>
                    <a:pt x="34632" y="8636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528820" y="4027296"/>
            <a:ext cx="816610" cy="462915"/>
            <a:chOff x="528820" y="4027296"/>
            <a:chExt cx="816610" cy="462915"/>
          </a:xfrm>
        </p:grpSpPr>
        <p:sp>
          <p:nvSpPr>
            <p:cNvPr id="83" name="object 83"/>
            <p:cNvSpPr/>
            <p:nvPr/>
          </p:nvSpPr>
          <p:spPr>
            <a:xfrm>
              <a:off x="528815" y="4075810"/>
              <a:ext cx="612140" cy="414020"/>
            </a:xfrm>
            <a:custGeom>
              <a:avLst/>
              <a:gdLst/>
              <a:ahLst/>
              <a:cxnLst/>
              <a:rect l="l" t="t" r="r" b="b"/>
              <a:pathLst>
                <a:path w="612140" h="414020">
                  <a:moveTo>
                    <a:pt x="225513" y="307822"/>
                  </a:moveTo>
                  <a:lnTo>
                    <a:pt x="225386" y="304165"/>
                  </a:lnTo>
                  <a:lnTo>
                    <a:pt x="225259" y="302387"/>
                  </a:lnTo>
                  <a:lnTo>
                    <a:pt x="225145" y="301244"/>
                  </a:lnTo>
                  <a:lnTo>
                    <a:pt x="224294" y="296545"/>
                  </a:lnTo>
                  <a:lnTo>
                    <a:pt x="224205" y="296037"/>
                  </a:lnTo>
                  <a:lnTo>
                    <a:pt x="223748" y="294132"/>
                  </a:lnTo>
                  <a:lnTo>
                    <a:pt x="222415" y="289941"/>
                  </a:lnTo>
                  <a:lnTo>
                    <a:pt x="221691" y="287655"/>
                  </a:lnTo>
                  <a:lnTo>
                    <a:pt x="221208" y="286385"/>
                  </a:lnTo>
                  <a:lnTo>
                    <a:pt x="219265" y="281813"/>
                  </a:lnTo>
                  <a:lnTo>
                    <a:pt x="217830" y="278384"/>
                  </a:lnTo>
                  <a:lnTo>
                    <a:pt x="213004" y="268478"/>
                  </a:lnTo>
                  <a:lnTo>
                    <a:pt x="207987" y="258953"/>
                  </a:lnTo>
                  <a:lnTo>
                    <a:pt x="202857" y="248920"/>
                  </a:lnTo>
                  <a:lnTo>
                    <a:pt x="202476" y="248158"/>
                  </a:lnTo>
                  <a:lnTo>
                    <a:pt x="202806" y="248920"/>
                  </a:lnTo>
                  <a:lnTo>
                    <a:pt x="198437" y="239141"/>
                  </a:lnTo>
                  <a:lnTo>
                    <a:pt x="198132" y="238467"/>
                  </a:lnTo>
                  <a:lnTo>
                    <a:pt x="197929" y="237871"/>
                  </a:lnTo>
                  <a:lnTo>
                    <a:pt x="194500" y="227838"/>
                  </a:lnTo>
                  <a:lnTo>
                    <a:pt x="194157" y="226860"/>
                  </a:lnTo>
                  <a:lnTo>
                    <a:pt x="194017" y="226187"/>
                  </a:lnTo>
                  <a:lnTo>
                    <a:pt x="191909" y="216662"/>
                  </a:lnTo>
                  <a:lnTo>
                    <a:pt x="191693" y="215646"/>
                  </a:lnTo>
                  <a:lnTo>
                    <a:pt x="191617" y="214884"/>
                  </a:lnTo>
                  <a:lnTo>
                    <a:pt x="190512" y="203708"/>
                  </a:lnTo>
                  <a:lnTo>
                    <a:pt x="190449" y="203174"/>
                  </a:lnTo>
                  <a:lnTo>
                    <a:pt x="190449" y="202311"/>
                  </a:lnTo>
                  <a:lnTo>
                    <a:pt x="190411" y="196100"/>
                  </a:lnTo>
                  <a:lnTo>
                    <a:pt x="190423" y="188976"/>
                  </a:lnTo>
                  <a:lnTo>
                    <a:pt x="190423" y="188353"/>
                  </a:lnTo>
                  <a:lnTo>
                    <a:pt x="190436" y="188087"/>
                  </a:lnTo>
                  <a:lnTo>
                    <a:pt x="190982" y="179197"/>
                  </a:lnTo>
                  <a:lnTo>
                    <a:pt x="191490" y="178689"/>
                  </a:lnTo>
                  <a:lnTo>
                    <a:pt x="191490" y="172224"/>
                  </a:lnTo>
                  <a:lnTo>
                    <a:pt x="191643" y="171577"/>
                  </a:lnTo>
                  <a:lnTo>
                    <a:pt x="191973" y="170218"/>
                  </a:lnTo>
                  <a:lnTo>
                    <a:pt x="194005" y="168148"/>
                  </a:lnTo>
                  <a:lnTo>
                    <a:pt x="194005" y="165404"/>
                  </a:lnTo>
                  <a:lnTo>
                    <a:pt x="198475" y="160909"/>
                  </a:lnTo>
                  <a:lnTo>
                    <a:pt x="198475" y="159816"/>
                  </a:lnTo>
                  <a:lnTo>
                    <a:pt x="206756" y="153035"/>
                  </a:lnTo>
                  <a:lnTo>
                    <a:pt x="209600" y="153035"/>
                  </a:lnTo>
                  <a:lnTo>
                    <a:pt x="216001" y="146685"/>
                  </a:lnTo>
                  <a:lnTo>
                    <a:pt x="216001" y="138684"/>
                  </a:lnTo>
                  <a:lnTo>
                    <a:pt x="216001" y="130810"/>
                  </a:lnTo>
                  <a:lnTo>
                    <a:pt x="209600" y="124460"/>
                  </a:lnTo>
                  <a:lnTo>
                    <a:pt x="193802" y="124460"/>
                  </a:lnTo>
                  <a:lnTo>
                    <a:pt x="187401" y="130810"/>
                  </a:lnTo>
                  <a:lnTo>
                    <a:pt x="187401" y="131889"/>
                  </a:lnTo>
                  <a:lnTo>
                    <a:pt x="179108" y="138557"/>
                  </a:lnTo>
                  <a:lnTo>
                    <a:pt x="176149" y="138557"/>
                  </a:lnTo>
                  <a:lnTo>
                    <a:pt x="169710" y="145034"/>
                  </a:lnTo>
                  <a:lnTo>
                    <a:pt x="169710" y="147459"/>
                  </a:lnTo>
                  <a:lnTo>
                    <a:pt x="165011" y="152146"/>
                  </a:lnTo>
                  <a:lnTo>
                    <a:pt x="165011" y="158292"/>
                  </a:lnTo>
                  <a:lnTo>
                    <a:pt x="164465" y="160375"/>
                  </a:lnTo>
                  <a:lnTo>
                    <a:pt x="162306" y="162560"/>
                  </a:lnTo>
                  <a:lnTo>
                    <a:pt x="162306" y="170053"/>
                  </a:lnTo>
                  <a:lnTo>
                    <a:pt x="161671" y="179412"/>
                  </a:lnTo>
                  <a:lnTo>
                    <a:pt x="161137" y="179959"/>
                  </a:lnTo>
                  <a:lnTo>
                    <a:pt x="161137" y="196088"/>
                  </a:lnTo>
                  <a:lnTo>
                    <a:pt x="161201" y="205105"/>
                  </a:lnTo>
                  <a:lnTo>
                    <a:pt x="162572" y="219456"/>
                  </a:lnTo>
                  <a:lnTo>
                    <a:pt x="176237" y="261620"/>
                  </a:lnTo>
                  <a:lnTo>
                    <a:pt x="186842" y="282194"/>
                  </a:lnTo>
                  <a:lnTo>
                    <a:pt x="190881" y="290550"/>
                  </a:lnTo>
                  <a:lnTo>
                    <a:pt x="190944" y="290703"/>
                  </a:lnTo>
                  <a:lnTo>
                    <a:pt x="193763" y="297408"/>
                  </a:lnTo>
                  <a:lnTo>
                    <a:pt x="193929" y="297942"/>
                  </a:lnTo>
                  <a:lnTo>
                    <a:pt x="195224" y="302069"/>
                  </a:lnTo>
                  <a:lnTo>
                    <a:pt x="195491" y="303593"/>
                  </a:lnTo>
                  <a:lnTo>
                    <a:pt x="195491" y="304990"/>
                  </a:lnTo>
                  <a:lnTo>
                    <a:pt x="195097" y="305384"/>
                  </a:lnTo>
                  <a:lnTo>
                    <a:pt x="193014" y="306006"/>
                  </a:lnTo>
                  <a:lnTo>
                    <a:pt x="186131" y="307352"/>
                  </a:lnTo>
                  <a:lnTo>
                    <a:pt x="178752" y="309372"/>
                  </a:lnTo>
                  <a:lnTo>
                    <a:pt x="178523" y="309372"/>
                  </a:lnTo>
                  <a:lnTo>
                    <a:pt x="170078" y="311785"/>
                  </a:lnTo>
                  <a:lnTo>
                    <a:pt x="170395" y="311785"/>
                  </a:lnTo>
                  <a:lnTo>
                    <a:pt x="160451" y="314325"/>
                  </a:lnTo>
                  <a:lnTo>
                    <a:pt x="161188" y="314198"/>
                  </a:lnTo>
                  <a:lnTo>
                    <a:pt x="153149" y="315899"/>
                  </a:lnTo>
                  <a:lnTo>
                    <a:pt x="145961" y="316699"/>
                  </a:lnTo>
                  <a:lnTo>
                    <a:pt x="143014" y="316611"/>
                  </a:lnTo>
                  <a:lnTo>
                    <a:pt x="143560" y="316611"/>
                  </a:lnTo>
                  <a:lnTo>
                    <a:pt x="141300" y="316484"/>
                  </a:lnTo>
                  <a:lnTo>
                    <a:pt x="138391" y="316611"/>
                  </a:lnTo>
                  <a:lnTo>
                    <a:pt x="137439" y="316738"/>
                  </a:lnTo>
                  <a:lnTo>
                    <a:pt x="131445" y="316738"/>
                  </a:lnTo>
                  <a:lnTo>
                    <a:pt x="128816" y="319379"/>
                  </a:lnTo>
                  <a:lnTo>
                    <a:pt x="129260" y="297688"/>
                  </a:lnTo>
                  <a:lnTo>
                    <a:pt x="128231" y="272542"/>
                  </a:lnTo>
                  <a:lnTo>
                    <a:pt x="128181" y="271018"/>
                  </a:lnTo>
                  <a:lnTo>
                    <a:pt x="126466" y="245110"/>
                  </a:lnTo>
                  <a:lnTo>
                    <a:pt x="126339" y="243078"/>
                  </a:lnTo>
                  <a:lnTo>
                    <a:pt x="124244" y="216535"/>
                  </a:lnTo>
                  <a:lnTo>
                    <a:pt x="124040" y="213868"/>
                  </a:lnTo>
                  <a:lnTo>
                    <a:pt x="120751" y="183515"/>
                  </a:lnTo>
                  <a:lnTo>
                    <a:pt x="117182" y="157988"/>
                  </a:lnTo>
                  <a:lnTo>
                    <a:pt x="116586" y="153797"/>
                  </a:lnTo>
                  <a:lnTo>
                    <a:pt x="111620" y="124841"/>
                  </a:lnTo>
                  <a:lnTo>
                    <a:pt x="111036" y="121932"/>
                  </a:lnTo>
                  <a:lnTo>
                    <a:pt x="115798" y="117094"/>
                  </a:lnTo>
                  <a:lnTo>
                    <a:pt x="115798" y="110617"/>
                  </a:lnTo>
                  <a:lnTo>
                    <a:pt x="115798" y="104140"/>
                  </a:lnTo>
                  <a:lnTo>
                    <a:pt x="110540" y="98933"/>
                  </a:lnTo>
                  <a:lnTo>
                    <a:pt x="106565" y="98933"/>
                  </a:lnTo>
                  <a:lnTo>
                    <a:pt x="106349" y="97790"/>
                  </a:lnTo>
                  <a:lnTo>
                    <a:pt x="100761" y="73025"/>
                  </a:lnTo>
                  <a:lnTo>
                    <a:pt x="96862" y="58801"/>
                  </a:lnTo>
                  <a:lnTo>
                    <a:pt x="94691" y="50800"/>
                  </a:lnTo>
                  <a:lnTo>
                    <a:pt x="88493" y="32258"/>
                  </a:lnTo>
                  <a:lnTo>
                    <a:pt x="88023" y="30988"/>
                  </a:lnTo>
                  <a:lnTo>
                    <a:pt x="82118" y="18034"/>
                  </a:lnTo>
                  <a:lnTo>
                    <a:pt x="81648" y="17145"/>
                  </a:lnTo>
                  <a:lnTo>
                    <a:pt x="81622" y="120459"/>
                  </a:lnTo>
                  <a:lnTo>
                    <a:pt x="78016" y="124079"/>
                  </a:lnTo>
                  <a:lnTo>
                    <a:pt x="78016" y="126453"/>
                  </a:lnTo>
                  <a:lnTo>
                    <a:pt x="77787" y="126746"/>
                  </a:lnTo>
                  <a:lnTo>
                    <a:pt x="77076" y="126746"/>
                  </a:lnTo>
                  <a:lnTo>
                    <a:pt x="71894" y="131953"/>
                  </a:lnTo>
                  <a:lnTo>
                    <a:pt x="71894" y="133959"/>
                  </a:lnTo>
                  <a:lnTo>
                    <a:pt x="70726" y="133985"/>
                  </a:lnTo>
                  <a:lnTo>
                    <a:pt x="65519" y="139192"/>
                  </a:lnTo>
                  <a:lnTo>
                    <a:pt x="65519" y="139700"/>
                  </a:lnTo>
                  <a:lnTo>
                    <a:pt x="65201" y="139700"/>
                  </a:lnTo>
                  <a:lnTo>
                    <a:pt x="61620" y="143281"/>
                  </a:lnTo>
                  <a:lnTo>
                    <a:pt x="60744" y="135763"/>
                  </a:lnTo>
                  <a:lnTo>
                    <a:pt x="60680" y="135331"/>
                  </a:lnTo>
                  <a:lnTo>
                    <a:pt x="60667" y="135191"/>
                  </a:lnTo>
                  <a:lnTo>
                    <a:pt x="60655" y="134874"/>
                  </a:lnTo>
                  <a:lnTo>
                    <a:pt x="59994" y="120777"/>
                  </a:lnTo>
                  <a:lnTo>
                    <a:pt x="59982" y="149098"/>
                  </a:lnTo>
                  <a:lnTo>
                    <a:pt x="55994" y="149110"/>
                  </a:lnTo>
                  <a:lnTo>
                    <a:pt x="53213" y="150622"/>
                  </a:lnTo>
                  <a:lnTo>
                    <a:pt x="55994" y="149098"/>
                  </a:lnTo>
                  <a:lnTo>
                    <a:pt x="59982" y="149098"/>
                  </a:lnTo>
                  <a:lnTo>
                    <a:pt x="59982" y="120777"/>
                  </a:lnTo>
                  <a:lnTo>
                    <a:pt x="59969" y="120599"/>
                  </a:lnTo>
                  <a:lnTo>
                    <a:pt x="59969" y="120408"/>
                  </a:lnTo>
                  <a:lnTo>
                    <a:pt x="59969" y="120142"/>
                  </a:lnTo>
                  <a:lnTo>
                    <a:pt x="59956" y="102743"/>
                  </a:lnTo>
                  <a:lnTo>
                    <a:pt x="59969" y="102387"/>
                  </a:lnTo>
                  <a:lnTo>
                    <a:pt x="60579" y="84836"/>
                  </a:lnTo>
                  <a:lnTo>
                    <a:pt x="60579" y="84645"/>
                  </a:lnTo>
                  <a:lnTo>
                    <a:pt x="60591" y="84455"/>
                  </a:lnTo>
                  <a:lnTo>
                    <a:pt x="60629" y="84074"/>
                  </a:lnTo>
                  <a:lnTo>
                    <a:pt x="62204" y="67945"/>
                  </a:lnTo>
                  <a:lnTo>
                    <a:pt x="62230" y="67614"/>
                  </a:lnTo>
                  <a:lnTo>
                    <a:pt x="62357" y="66929"/>
                  </a:lnTo>
                  <a:lnTo>
                    <a:pt x="65125" y="51689"/>
                  </a:lnTo>
                  <a:lnTo>
                    <a:pt x="65176" y="51384"/>
                  </a:lnTo>
                  <a:lnTo>
                    <a:pt x="65239" y="50990"/>
                  </a:lnTo>
                  <a:lnTo>
                    <a:pt x="65163" y="51371"/>
                  </a:lnTo>
                  <a:lnTo>
                    <a:pt x="65176" y="50825"/>
                  </a:lnTo>
                  <a:lnTo>
                    <a:pt x="65239" y="50990"/>
                  </a:lnTo>
                  <a:lnTo>
                    <a:pt x="65341" y="50800"/>
                  </a:lnTo>
                  <a:lnTo>
                    <a:pt x="65366" y="51384"/>
                  </a:lnTo>
                  <a:lnTo>
                    <a:pt x="67767" y="59016"/>
                  </a:lnTo>
                  <a:lnTo>
                    <a:pt x="67906" y="59563"/>
                  </a:lnTo>
                  <a:lnTo>
                    <a:pt x="73355" y="80264"/>
                  </a:lnTo>
                  <a:lnTo>
                    <a:pt x="73190" y="79756"/>
                  </a:lnTo>
                  <a:lnTo>
                    <a:pt x="73291" y="80264"/>
                  </a:lnTo>
                  <a:lnTo>
                    <a:pt x="78473" y="104013"/>
                  </a:lnTo>
                  <a:lnTo>
                    <a:pt x="81622" y="120459"/>
                  </a:lnTo>
                  <a:lnTo>
                    <a:pt x="81622" y="17106"/>
                  </a:lnTo>
                  <a:lnTo>
                    <a:pt x="81064" y="16129"/>
                  </a:lnTo>
                  <a:lnTo>
                    <a:pt x="78320" y="11303"/>
                  </a:lnTo>
                  <a:lnTo>
                    <a:pt x="77673" y="10160"/>
                  </a:lnTo>
                  <a:lnTo>
                    <a:pt x="77317" y="9525"/>
                  </a:lnTo>
                  <a:lnTo>
                    <a:pt x="77622" y="10160"/>
                  </a:lnTo>
                  <a:lnTo>
                    <a:pt x="77139" y="9512"/>
                  </a:lnTo>
                  <a:lnTo>
                    <a:pt x="77139" y="11303"/>
                  </a:lnTo>
                  <a:lnTo>
                    <a:pt x="76809" y="10985"/>
                  </a:lnTo>
                  <a:lnTo>
                    <a:pt x="76809" y="10261"/>
                  </a:lnTo>
                  <a:lnTo>
                    <a:pt x="77139" y="11303"/>
                  </a:lnTo>
                  <a:lnTo>
                    <a:pt x="77139" y="9512"/>
                  </a:lnTo>
                  <a:lnTo>
                    <a:pt x="76809" y="9055"/>
                  </a:lnTo>
                  <a:lnTo>
                    <a:pt x="76809" y="5842"/>
                  </a:lnTo>
                  <a:lnTo>
                    <a:pt x="70954" y="0"/>
                  </a:lnTo>
                  <a:lnTo>
                    <a:pt x="62242" y="0"/>
                  </a:lnTo>
                  <a:lnTo>
                    <a:pt x="62242" y="41427"/>
                  </a:lnTo>
                  <a:lnTo>
                    <a:pt x="57289" y="29743"/>
                  </a:lnTo>
                  <a:lnTo>
                    <a:pt x="57556" y="30353"/>
                  </a:lnTo>
                  <a:lnTo>
                    <a:pt x="62242" y="41427"/>
                  </a:lnTo>
                  <a:lnTo>
                    <a:pt x="62242" y="0"/>
                  </a:lnTo>
                  <a:lnTo>
                    <a:pt x="56515" y="0"/>
                  </a:lnTo>
                  <a:lnTo>
                    <a:pt x="50647" y="5842"/>
                  </a:lnTo>
                  <a:lnTo>
                    <a:pt x="50647" y="11887"/>
                  </a:lnTo>
                  <a:lnTo>
                    <a:pt x="48679" y="18923"/>
                  </a:lnTo>
                  <a:lnTo>
                    <a:pt x="38328" y="63627"/>
                  </a:lnTo>
                  <a:lnTo>
                    <a:pt x="35902" y="123317"/>
                  </a:lnTo>
                  <a:lnTo>
                    <a:pt x="36537" y="136906"/>
                  </a:lnTo>
                  <a:lnTo>
                    <a:pt x="36626" y="138049"/>
                  </a:lnTo>
                  <a:lnTo>
                    <a:pt x="38125" y="150622"/>
                  </a:lnTo>
                  <a:lnTo>
                    <a:pt x="39725" y="159512"/>
                  </a:lnTo>
                  <a:lnTo>
                    <a:pt x="40665" y="163677"/>
                  </a:lnTo>
                  <a:lnTo>
                    <a:pt x="40665" y="169037"/>
                  </a:lnTo>
                  <a:lnTo>
                    <a:pt x="45999" y="174371"/>
                  </a:lnTo>
                  <a:lnTo>
                    <a:pt x="49276" y="174371"/>
                  </a:lnTo>
                  <a:lnTo>
                    <a:pt x="52311" y="174371"/>
                  </a:lnTo>
                  <a:lnTo>
                    <a:pt x="55549" y="174371"/>
                  </a:lnTo>
                  <a:lnTo>
                    <a:pt x="59143" y="174371"/>
                  </a:lnTo>
                  <a:lnTo>
                    <a:pt x="62344" y="174371"/>
                  </a:lnTo>
                  <a:lnTo>
                    <a:pt x="66497" y="170192"/>
                  </a:lnTo>
                  <a:lnTo>
                    <a:pt x="76200" y="162941"/>
                  </a:lnTo>
                  <a:lnTo>
                    <a:pt x="78105" y="162941"/>
                  </a:lnTo>
                  <a:lnTo>
                    <a:pt x="83324" y="157734"/>
                  </a:lnTo>
                  <a:lnTo>
                    <a:pt x="83324" y="157226"/>
                  </a:lnTo>
                  <a:lnTo>
                    <a:pt x="83566" y="157226"/>
                  </a:lnTo>
                  <a:lnTo>
                    <a:pt x="87414" y="153377"/>
                  </a:lnTo>
                  <a:lnTo>
                    <a:pt x="88265" y="158305"/>
                  </a:lnTo>
                  <a:lnTo>
                    <a:pt x="88290" y="158496"/>
                  </a:lnTo>
                  <a:lnTo>
                    <a:pt x="92202" y="187071"/>
                  </a:lnTo>
                  <a:lnTo>
                    <a:pt x="92240" y="187452"/>
                  </a:lnTo>
                  <a:lnTo>
                    <a:pt x="95402" y="217043"/>
                  </a:lnTo>
                  <a:lnTo>
                    <a:pt x="97612" y="245364"/>
                  </a:lnTo>
                  <a:lnTo>
                    <a:pt x="99428" y="272923"/>
                  </a:lnTo>
                  <a:lnTo>
                    <a:pt x="100418" y="298043"/>
                  </a:lnTo>
                  <a:lnTo>
                    <a:pt x="100431" y="297688"/>
                  </a:lnTo>
                  <a:lnTo>
                    <a:pt x="100444" y="298577"/>
                  </a:lnTo>
                  <a:lnTo>
                    <a:pt x="100418" y="298043"/>
                  </a:lnTo>
                  <a:lnTo>
                    <a:pt x="100406" y="298577"/>
                  </a:lnTo>
                  <a:lnTo>
                    <a:pt x="99860" y="321043"/>
                  </a:lnTo>
                  <a:lnTo>
                    <a:pt x="99936" y="320421"/>
                  </a:lnTo>
                  <a:lnTo>
                    <a:pt x="99847" y="321691"/>
                  </a:lnTo>
                  <a:lnTo>
                    <a:pt x="99860" y="321043"/>
                  </a:lnTo>
                  <a:lnTo>
                    <a:pt x="99783" y="321691"/>
                  </a:lnTo>
                  <a:lnTo>
                    <a:pt x="97688" y="339293"/>
                  </a:lnTo>
                  <a:lnTo>
                    <a:pt x="93611" y="353466"/>
                  </a:lnTo>
                  <a:lnTo>
                    <a:pt x="64795" y="382866"/>
                  </a:lnTo>
                  <a:lnTo>
                    <a:pt x="58991" y="383184"/>
                  </a:lnTo>
                  <a:lnTo>
                    <a:pt x="58064" y="383032"/>
                  </a:lnTo>
                  <a:lnTo>
                    <a:pt x="53733" y="382333"/>
                  </a:lnTo>
                  <a:lnTo>
                    <a:pt x="52997" y="382016"/>
                  </a:lnTo>
                  <a:lnTo>
                    <a:pt x="50927" y="381127"/>
                  </a:lnTo>
                  <a:lnTo>
                    <a:pt x="48806" y="380225"/>
                  </a:lnTo>
                  <a:lnTo>
                    <a:pt x="47777" y="379476"/>
                  </a:lnTo>
                  <a:lnTo>
                    <a:pt x="44081" y="376809"/>
                  </a:lnTo>
                  <a:lnTo>
                    <a:pt x="43268" y="376224"/>
                  </a:lnTo>
                  <a:lnTo>
                    <a:pt x="42532" y="375539"/>
                  </a:lnTo>
                  <a:lnTo>
                    <a:pt x="38849" y="372110"/>
                  </a:lnTo>
                  <a:lnTo>
                    <a:pt x="38049" y="371373"/>
                  </a:lnTo>
                  <a:lnTo>
                    <a:pt x="37426" y="370586"/>
                  </a:lnTo>
                  <a:lnTo>
                    <a:pt x="34163" y="366522"/>
                  </a:lnTo>
                  <a:lnTo>
                    <a:pt x="33375" y="365556"/>
                  </a:lnTo>
                  <a:lnTo>
                    <a:pt x="32842" y="364617"/>
                  </a:lnTo>
                  <a:lnTo>
                    <a:pt x="31534" y="362331"/>
                  </a:lnTo>
                  <a:lnTo>
                    <a:pt x="30772" y="361022"/>
                  </a:lnTo>
                  <a:lnTo>
                    <a:pt x="30340" y="359791"/>
                  </a:lnTo>
                  <a:lnTo>
                    <a:pt x="29718" y="358013"/>
                  </a:lnTo>
                  <a:lnTo>
                    <a:pt x="29159" y="356425"/>
                  </a:lnTo>
                  <a:lnTo>
                    <a:pt x="28981" y="354965"/>
                  </a:lnTo>
                  <a:lnTo>
                    <a:pt x="28790" y="353441"/>
                  </a:lnTo>
                  <a:lnTo>
                    <a:pt x="28600" y="351942"/>
                  </a:lnTo>
                  <a:lnTo>
                    <a:pt x="29260" y="351282"/>
                  </a:lnTo>
                  <a:lnTo>
                    <a:pt x="29260" y="346278"/>
                  </a:lnTo>
                  <a:lnTo>
                    <a:pt x="29591" y="345313"/>
                  </a:lnTo>
                  <a:lnTo>
                    <a:pt x="31673" y="339293"/>
                  </a:lnTo>
                  <a:lnTo>
                    <a:pt x="31673" y="338963"/>
                  </a:lnTo>
                  <a:lnTo>
                    <a:pt x="32029" y="338277"/>
                  </a:lnTo>
                  <a:lnTo>
                    <a:pt x="32461" y="337439"/>
                  </a:lnTo>
                  <a:lnTo>
                    <a:pt x="35699" y="331241"/>
                  </a:lnTo>
                  <a:lnTo>
                    <a:pt x="38354" y="328549"/>
                  </a:lnTo>
                  <a:lnTo>
                    <a:pt x="38354" y="324104"/>
                  </a:lnTo>
                  <a:lnTo>
                    <a:pt x="38354" y="319659"/>
                  </a:lnTo>
                  <a:lnTo>
                    <a:pt x="34721" y="315976"/>
                  </a:lnTo>
                  <a:lnTo>
                    <a:pt x="28587" y="315976"/>
                  </a:lnTo>
                  <a:lnTo>
                    <a:pt x="28587" y="351942"/>
                  </a:lnTo>
                  <a:lnTo>
                    <a:pt x="28549" y="352425"/>
                  </a:lnTo>
                  <a:lnTo>
                    <a:pt x="28524" y="352005"/>
                  </a:lnTo>
                  <a:lnTo>
                    <a:pt x="28587" y="315976"/>
                  </a:lnTo>
                  <a:lnTo>
                    <a:pt x="25781" y="315976"/>
                  </a:lnTo>
                  <a:lnTo>
                    <a:pt x="22148" y="319659"/>
                  </a:lnTo>
                  <a:lnTo>
                    <a:pt x="22148" y="320078"/>
                  </a:lnTo>
                  <a:lnTo>
                    <a:pt x="15430" y="325120"/>
                  </a:lnTo>
                  <a:lnTo>
                    <a:pt x="13360" y="327152"/>
                  </a:lnTo>
                  <a:lnTo>
                    <a:pt x="10147" y="331216"/>
                  </a:lnTo>
                  <a:lnTo>
                    <a:pt x="9271" y="331216"/>
                  </a:lnTo>
                  <a:lnTo>
                    <a:pt x="3505" y="337058"/>
                  </a:lnTo>
                  <a:lnTo>
                    <a:pt x="3505" y="341287"/>
                  </a:lnTo>
                  <a:lnTo>
                    <a:pt x="381" y="344424"/>
                  </a:lnTo>
                  <a:lnTo>
                    <a:pt x="381" y="351853"/>
                  </a:lnTo>
                  <a:lnTo>
                    <a:pt x="76" y="356425"/>
                  </a:lnTo>
                  <a:lnTo>
                    <a:pt x="0" y="359791"/>
                  </a:lnTo>
                  <a:lnTo>
                    <a:pt x="22694" y="399161"/>
                  </a:lnTo>
                  <a:lnTo>
                    <a:pt x="58737" y="413893"/>
                  </a:lnTo>
                  <a:lnTo>
                    <a:pt x="67868" y="413385"/>
                  </a:lnTo>
                  <a:lnTo>
                    <a:pt x="101815" y="395097"/>
                  </a:lnTo>
                  <a:lnTo>
                    <a:pt x="110972" y="383413"/>
                  </a:lnTo>
                  <a:lnTo>
                    <a:pt x="111455" y="382778"/>
                  </a:lnTo>
                  <a:lnTo>
                    <a:pt x="111645" y="382524"/>
                  </a:lnTo>
                  <a:lnTo>
                    <a:pt x="112534" y="381127"/>
                  </a:lnTo>
                  <a:lnTo>
                    <a:pt x="113195" y="380111"/>
                  </a:lnTo>
                  <a:lnTo>
                    <a:pt x="113372" y="379730"/>
                  </a:lnTo>
                  <a:lnTo>
                    <a:pt x="114300" y="377825"/>
                  </a:lnTo>
                  <a:lnTo>
                    <a:pt x="115773" y="374777"/>
                  </a:lnTo>
                  <a:lnTo>
                    <a:pt x="116814" y="372618"/>
                  </a:lnTo>
                  <a:lnTo>
                    <a:pt x="119646" y="366776"/>
                  </a:lnTo>
                  <a:lnTo>
                    <a:pt x="120307" y="365391"/>
                  </a:lnTo>
                  <a:lnTo>
                    <a:pt x="120688" y="364490"/>
                  </a:lnTo>
                  <a:lnTo>
                    <a:pt x="121323" y="362966"/>
                  </a:lnTo>
                  <a:lnTo>
                    <a:pt x="123494" y="354965"/>
                  </a:lnTo>
                  <a:lnTo>
                    <a:pt x="124193" y="352425"/>
                  </a:lnTo>
                  <a:lnTo>
                    <a:pt x="125933" y="346075"/>
                  </a:lnTo>
                  <a:lnTo>
                    <a:pt x="126390" y="343789"/>
                  </a:lnTo>
                  <a:lnTo>
                    <a:pt x="126758" y="340487"/>
                  </a:lnTo>
                  <a:lnTo>
                    <a:pt x="127000" y="338328"/>
                  </a:lnTo>
                  <a:lnTo>
                    <a:pt x="127063" y="337743"/>
                  </a:lnTo>
                  <a:lnTo>
                    <a:pt x="131445" y="342138"/>
                  </a:lnTo>
                  <a:lnTo>
                    <a:pt x="133426" y="342138"/>
                  </a:lnTo>
                  <a:lnTo>
                    <a:pt x="134353" y="342773"/>
                  </a:lnTo>
                  <a:lnTo>
                    <a:pt x="140690" y="345313"/>
                  </a:lnTo>
                  <a:lnTo>
                    <a:pt x="145173" y="345948"/>
                  </a:lnTo>
                  <a:lnTo>
                    <a:pt x="148577" y="346075"/>
                  </a:lnTo>
                  <a:lnTo>
                    <a:pt x="156514" y="345313"/>
                  </a:lnTo>
                  <a:lnTo>
                    <a:pt x="158127" y="345059"/>
                  </a:lnTo>
                  <a:lnTo>
                    <a:pt x="167195" y="343281"/>
                  </a:lnTo>
                  <a:lnTo>
                    <a:pt x="167970" y="343154"/>
                  </a:lnTo>
                  <a:lnTo>
                    <a:pt x="177927" y="340487"/>
                  </a:lnTo>
                  <a:lnTo>
                    <a:pt x="178231" y="340360"/>
                  </a:lnTo>
                  <a:lnTo>
                    <a:pt x="186677" y="338074"/>
                  </a:lnTo>
                  <a:lnTo>
                    <a:pt x="186461" y="338074"/>
                  </a:lnTo>
                  <a:lnTo>
                    <a:pt x="192430" y="336550"/>
                  </a:lnTo>
                  <a:lnTo>
                    <a:pt x="192938" y="336423"/>
                  </a:lnTo>
                  <a:lnTo>
                    <a:pt x="192036" y="336550"/>
                  </a:lnTo>
                  <a:lnTo>
                    <a:pt x="213271" y="329692"/>
                  </a:lnTo>
                  <a:lnTo>
                    <a:pt x="216979" y="329692"/>
                  </a:lnTo>
                  <a:lnTo>
                    <a:pt x="223634" y="322961"/>
                  </a:lnTo>
                  <a:lnTo>
                    <a:pt x="223634" y="321348"/>
                  </a:lnTo>
                  <a:lnTo>
                    <a:pt x="225196" y="319786"/>
                  </a:lnTo>
                  <a:lnTo>
                    <a:pt x="225196" y="312254"/>
                  </a:lnTo>
                  <a:lnTo>
                    <a:pt x="225399" y="310134"/>
                  </a:lnTo>
                  <a:lnTo>
                    <a:pt x="225513" y="307822"/>
                  </a:lnTo>
                  <a:close/>
                </a:path>
                <a:path w="612140" h="414020">
                  <a:moveTo>
                    <a:pt x="257810" y="238252"/>
                  </a:moveTo>
                  <a:lnTo>
                    <a:pt x="257759" y="236982"/>
                  </a:lnTo>
                  <a:lnTo>
                    <a:pt x="257771" y="238252"/>
                  </a:lnTo>
                  <a:close/>
                </a:path>
                <a:path w="612140" h="414020">
                  <a:moveTo>
                    <a:pt x="564743" y="70612"/>
                  </a:moveTo>
                  <a:close/>
                </a:path>
                <a:path w="612140" h="414020">
                  <a:moveTo>
                    <a:pt x="564934" y="70650"/>
                  </a:moveTo>
                  <a:lnTo>
                    <a:pt x="564857" y="70446"/>
                  </a:lnTo>
                  <a:lnTo>
                    <a:pt x="564794" y="70726"/>
                  </a:lnTo>
                  <a:lnTo>
                    <a:pt x="564934" y="70650"/>
                  </a:lnTo>
                  <a:close/>
                </a:path>
                <a:path w="612140" h="414020">
                  <a:moveTo>
                    <a:pt x="565137" y="70002"/>
                  </a:moveTo>
                  <a:lnTo>
                    <a:pt x="564743" y="70116"/>
                  </a:lnTo>
                  <a:lnTo>
                    <a:pt x="564794" y="70256"/>
                  </a:lnTo>
                  <a:lnTo>
                    <a:pt x="564934" y="70154"/>
                  </a:lnTo>
                  <a:lnTo>
                    <a:pt x="564845" y="70383"/>
                  </a:lnTo>
                  <a:lnTo>
                    <a:pt x="564972" y="70218"/>
                  </a:lnTo>
                  <a:lnTo>
                    <a:pt x="565137" y="70002"/>
                  </a:lnTo>
                  <a:close/>
                </a:path>
                <a:path w="612140" h="414020">
                  <a:moveTo>
                    <a:pt x="611809" y="21082"/>
                  </a:moveTo>
                  <a:lnTo>
                    <a:pt x="611454" y="23622"/>
                  </a:lnTo>
                  <a:lnTo>
                    <a:pt x="611085" y="21082"/>
                  </a:lnTo>
                  <a:lnTo>
                    <a:pt x="610463" y="20650"/>
                  </a:lnTo>
                  <a:lnTo>
                    <a:pt x="610781" y="19812"/>
                  </a:lnTo>
                  <a:lnTo>
                    <a:pt x="609346" y="12192"/>
                  </a:lnTo>
                  <a:lnTo>
                    <a:pt x="609930" y="10922"/>
                  </a:lnTo>
                  <a:lnTo>
                    <a:pt x="601103" y="14071"/>
                  </a:lnTo>
                  <a:lnTo>
                    <a:pt x="587641" y="4572"/>
                  </a:lnTo>
                  <a:lnTo>
                    <a:pt x="587717" y="5842"/>
                  </a:lnTo>
                  <a:lnTo>
                    <a:pt x="582371" y="12192"/>
                  </a:lnTo>
                  <a:lnTo>
                    <a:pt x="582066" y="14732"/>
                  </a:lnTo>
                  <a:lnTo>
                    <a:pt x="581533" y="17272"/>
                  </a:lnTo>
                  <a:lnTo>
                    <a:pt x="581025" y="19812"/>
                  </a:lnTo>
                  <a:lnTo>
                    <a:pt x="580948" y="22352"/>
                  </a:lnTo>
                  <a:lnTo>
                    <a:pt x="580821" y="20853"/>
                  </a:lnTo>
                  <a:lnTo>
                    <a:pt x="580771" y="21082"/>
                  </a:lnTo>
                  <a:lnTo>
                    <a:pt x="580745" y="19812"/>
                  </a:lnTo>
                  <a:lnTo>
                    <a:pt x="580644" y="18542"/>
                  </a:lnTo>
                  <a:lnTo>
                    <a:pt x="580199" y="23329"/>
                  </a:lnTo>
                  <a:lnTo>
                    <a:pt x="580148" y="23622"/>
                  </a:lnTo>
                  <a:lnTo>
                    <a:pt x="580059" y="24892"/>
                  </a:lnTo>
                  <a:lnTo>
                    <a:pt x="580072" y="24041"/>
                  </a:lnTo>
                  <a:lnTo>
                    <a:pt x="579970" y="24828"/>
                  </a:lnTo>
                  <a:lnTo>
                    <a:pt x="580021" y="24320"/>
                  </a:lnTo>
                  <a:lnTo>
                    <a:pt x="578789" y="31242"/>
                  </a:lnTo>
                  <a:lnTo>
                    <a:pt x="578815" y="29972"/>
                  </a:lnTo>
                  <a:lnTo>
                    <a:pt x="578307" y="32639"/>
                  </a:lnTo>
                  <a:lnTo>
                    <a:pt x="578307" y="45212"/>
                  </a:lnTo>
                  <a:lnTo>
                    <a:pt x="577811" y="56642"/>
                  </a:lnTo>
                  <a:lnTo>
                    <a:pt x="577888" y="61722"/>
                  </a:lnTo>
                  <a:lnTo>
                    <a:pt x="577799" y="56642"/>
                  </a:lnTo>
                  <a:lnTo>
                    <a:pt x="578129" y="49022"/>
                  </a:lnTo>
                  <a:lnTo>
                    <a:pt x="578307" y="45212"/>
                  </a:lnTo>
                  <a:lnTo>
                    <a:pt x="578307" y="32639"/>
                  </a:lnTo>
                  <a:lnTo>
                    <a:pt x="576872" y="40132"/>
                  </a:lnTo>
                  <a:lnTo>
                    <a:pt x="576961" y="38862"/>
                  </a:lnTo>
                  <a:lnTo>
                    <a:pt x="574662" y="49022"/>
                  </a:lnTo>
                  <a:lnTo>
                    <a:pt x="574929" y="47752"/>
                  </a:lnTo>
                  <a:lnTo>
                    <a:pt x="572046" y="56642"/>
                  </a:lnTo>
                  <a:lnTo>
                    <a:pt x="572274" y="55372"/>
                  </a:lnTo>
                  <a:lnTo>
                    <a:pt x="569925" y="61772"/>
                  </a:lnTo>
                  <a:lnTo>
                    <a:pt x="569366" y="62992"/>
                  </a:lnTo>
                  <a:lnTo>
                    <a:pt x="567753" y="66573"/>
                  </a:lnTo>
                  <a:lnTo>
                    <a:pt x="565137" y="69989"/>
                  </a:lnTo>
                  <a:lnTo>
                    <a:pt x="567664" y="68072"/>
                  </a:lnTo>
                  <a:lnTo>
                    <a:pt x="566674" y="68834"/>
                  </a:lnTo>
                  <a:lnTo>
                    <a:pt x="566674" y="75692"/>
                  </a:lnTo>
                  <a:lnTo>
                    <a:pt x="565810" y="74053"/>
                  </a:lnTo>
                  <a:lnTo>
                    <a:pt x="566674" y="75692"/>
                  </a:lnTo>
                  <a:lnTo>
                    <a:pt x="566674" y="68834"/>
                  </a:lnTo>
                  <a:lnTo>
                    <a:pt x="566242" y="69164"/>
                  </a:lnTo>
                  <a:lnTo>
                    <a:pt x="566242" y="74422"/>
                  </a:lnTo>
                  <a:lnTo>
                    <a:pt x="566153" y="74282"/>
                  </a:lnTo>
                  <a:lnTo>
                    <a:pt x="566077" y="74002"/>
                  </a:lnTo>
                  <a:lnTo>
                    <a:pt x="566191" y="74320"/>
                  </a:lnTo>
                  <a:lnTo>
                    <a:pt x="566242" y="69164"/>
                  </a:lnTo>
                  <a:lnTo>
                    <a:pt x="565162" y="69989"/>
                  </a:lnTo>
                  <a:lnTo>
                    <a:pt x="564972" y="70218"/>
                  </a:lnTo>
                  <a:lnTo>
                    <a:pt x="564857" y="70446"/>
                  </a:lnTo>
                  <a:lnTo>
                    <a:pt x="565023" y="70307"/>
                  </a:lnTo>
                  <a:lnTo>
                    <a:pt x="564934" y="70650"/>
                  </a:lnTo>
                  <a:lnTo>
                    <a:pt x="564896" y="71272"/>
                  </a:lnTo>
                  <a:lnTo>
                    <a:pt x="565010" y="71882"/>
                  </a:lnTo>
                  <a:lnTo>
                    <a:pt x="564769" y="70739"/>
                  </a:lnTo>
                  <a:lnTo>
                    <a:pt x="564667" y="70612"/>
                  </a:lnTo>
                  <a:lnTo>
                    <a:pt x="564680" y="70332"/>
                  </a:lnTo>
                  <a:lnTo>
                    <a:pt x="564642" y="70142"/>
                  </a:lnTo>
                  <a:lnTo>
                    <a:pt x="564603" y="69697"/>
                  </a:lnTo>
                  <a:lnTo>
                    <a:pt x="564540" y="69342"/>
                  </a:lnTo>
                  <a:lnTo>
                    <a:pt x="563981" y="66281"/>
                  </a:lnTo>
                  <a:lnTo>
                    <a:pt x="563981" y="71882"/>
                  </a:lnTo>
                  <a:lnTo>
                    <a:pt x="563219" y="71577"/>
                  </a:lnTo>
                  <a:lnTo>
                    <a:pt x="563016" y="71602"/>
                  </a:lnTo>
                  <a:lnTo>
                    <a:pt x="562889" y="71577"/>
                  </a:lnTo>
                  <a:lnTo>
                    <a:pt x="563016" y="71602"/>
                  </a:lnTo>
                  <a:lnTo>
                    <a:pt x="563219" y="71577"/>
                  </a:lnTo>
                  <a:lnTo>
                    <a:pt x="563981" y="71882"/>
                  </a:lnTo>
                  <a:lnTo>
                    <a:pt x="563981" y="66281"/>
                  </a:lnTo>
                  <a:lnTo>
                    <a:pt x="563613" y="64262"/>
                  </a:lnTo>
                  <a:lnTo>
                    <a:pt x="563499" y="63652"/>
                  </a:lnTo>
                  <a:lnTo>
                    <a:pt x="563422" y="62992"/>
                  </a:lnTo>
                  <a:lnTo>
                    <a:pt x="563270" y="61722"/>
                  </a:lnTo>
                  <a:lnTo>
                    <a:pt x="562698" y="56718"/>
                  </a:lnTo>
                  <a:lnTo>
                    <a:pt x="562698" y="71856"/>
                  </a:lnTo>
                  <a:lnTo>
                    <a:pt x="562698" y="56718"/>
                  </a:lnTo>
                  <a:lnTo>
                    <a:pt x="562546" y="55372"/>
                  </a:lnTo>
                  <a:lnTo>
                    <a:pt x="562406" y="54102"/>
                  </a:lnTo>
                  <a:lnTo>
                    <a:pt x="562470" y="55372"/>
                  </a:lnTo>
                  <a:lnTo>
                    <a:pt x="562140" y="51562"/>
                  </a:lnTo>
                  <a:lnTo>
                    <a:pt x="562038" y="50292"/>
                  </a:lnTo>
                  <a:lnTo>
                    <a:pt x="561721" y="46482"/>
                  </a:lnTo>
                  <a:lnTo>
                    <a:pt x="561619" y="45212"/>
                  </a:lnTo>
                  <a:lnTo>
                    <a:pt x="560768" y="37592"/>
                  </a:lnTo>
                  <a:lnTo>
                    <a:pt x="559955" y="33782"/>
                  </a:lnTo>
                  <a:lnTo>
                    <a:pt x="548182" y="21336"/>
                  </a:lnTo>
                  <a:lnTo>
                    <a:pt x="548182" y="46482"/>
                  </a:lnTo>
                  <a:lnTo>
                    <a:pt x="543788" y="48069"/>
                  </a:lnTo>
                  <a:lnTo>
                    <a:pt x="543331" y="47726"/>
                  </a:lnTo>
                  <a:lnTo>
                    <a:pt x="544830" y="46482"/>
                  </a:lnTo>
                  <a:lnTo>
                    <a:pt x="543560" y="47752"/>
                  </a:lnTo>
                  <a:lnTo>
                    <a:pt x="548182" y="46482"/>
                  </a:lnTo>
                  <a:lnTo>
                    <a:pt x="548182" y="21336"/>
                  </a:lnTo>
                  <a:lnTo>
                    <a:pt x="546747" y="19812"/>
                  </a:lnTo>
                  <a:lnTo>
                    <a:pt x="541121" y="19812"/>
                  </a:lnTo>
                  <a:lnTo>
                    <a:pt x="534962" y="20942"/>
                  </a:lnTo>
                  <a:lnTo>
                    <a:pt x="534962" y="41402"/>
                  </a:lnTo>
                  <a:lnTo>
                    <a:pt x="530301" y="41402"/>
                  </a:lnTo>
                  <a:lnTo>
                    <a:pt x="530250" y="42659"/>
                  </a:lnTo>
                  <a:lnTo>
                    <a:pt x="530161" y="41402"/>
                  </a:lnTo>
                  <a:lnTo>
                    <a:pt x="530161" y="40678"/>
                  </a:lnTo>
                  <a:lnTo>
                    <a:pt x="530174" y="40132"/>
                  </a:lnTo>
                  <a:lnTo>
                    <a:pt x="533285" y="40132"/>
                  </a:lnTo>
                  <a:lnTo>
                    <a:pt x="534962" y="41402"/>
                  </a:lnTo>
                  <a:lnTo>
                    <a:pt x="534962" y="20942"/>
                  </a:lnTo>
                  <a:lnTo>
                    <a:pt x="534136" y="21082"/>
                  </a:lnTo>
                  <a:lnTo>
                    <a:pt x="530161" y="23622"/>
                  </a:lnTo>
                  <a:lnTo>
                    <a:pt x="527443" y="24892"/>
                  </a:lnTo>
                  <a:lnTo>
                    <a:pt x="522147" y="31242"/>
                  </a:lnTo>
                  <a:lnTo>
                    <a:pt x="519734" y="32512"/>
                  </a:lnTo>
                  <a:lnTo>
                    <a:pt x="513943" y="40132"/>
                  </a:lnTo>
                  <a:lnTo>
                    <a:pt x="512356" y="42672"/>
                  </a:lnTo>
                  <a:lnTo>
                    <a:pt x="506679" y="52832"/>
                  </a:lnTo>
                  <a:lnTo>
                    <a:pt x="505866" y="55372"/>
                  </a:lnTo>
                  <a:lnTo>
                    <a:pt x="499770" y="72237"/>
                  </a:lnTo>
                  <a:lnTo>
                    <a:pt x="496785" y="80772"/>
                  </a:lnTo>
                  <a:lnTo>
                    <a:pt x="493293" y="93472"/>
                  </a:lnTo>
                  <a:lnTo>
                    <a:pt x="490245" y="103632"/>
                  </a:lnTo>
                  <a:lnTo>
                    <a:pt x="490474" y="103632"/>
                  </a:lnTo>
                  <a:lnTo>
                    <a:pt x="487565" y="111264"/>
                  </a:lnTo>
                  <a:lnTo>
                    <a:pt x="486994" y="112522"/>
                  </a:lnTo>
                  <a:lnTo>
                    <a:pt x="484987" y="116890"/>
                  </a:lnTo>
                  <a:lnTo>
                    <a:pt x="486879" y="109982"/>
                  </a:lnTo>
                  <a:lnTo>
                    <a:pt x="487057" y="109982"/>
                  </a:lnTo>
                  <a:lnTo>
                    <a:pt x="489546" y="97282"/>
                  </a:lnTo>
                  <a:lnTo>
                    <a:pt x="490474" y="89662"/>
                  </a:lnTo>
                  <a:lnTo>
                    <a:pt x="491109" y="84582"/>
                  </a:lnTo>
                  <a:lnTo>
                    <a:pt x="491159" y="83146"/>
                  </a:lnTo>
                  <a:lnTo>
                    <a:pt x="491121" y="83299"/>
                  </a:lnTo>
                  <a:lnTo>
                    <a:pt x="491274" y="82042"/>
                  </a:lnTo>
                  <a:lnTo>
                    <a:pt x="491159" y="83146"/>
                  </a:lnTo>
                  <a:lnTo>
                    <a:pt x="492074" y="79502"/>
                  </a:lnTo>
                  <a:lnTo>
                    <a:pt x="491947" y="79502"/>
                  </a:lnTo>
                  <a:lnTo>
                    <a:pt x="493242" y="74422"/>
                  </a:lnTo>
                  <a:lnTo>
                    <a:pt x="493788" y="72212"/>
                  </a:lnTo>
                  <a:lnTo>
                    <a:pt x="493153" y="74422"/>
                  </a:lnTo>
                  <a:lnTo>
                    <a:pt x="493331" y="72669"/>
                  </a:lnTo>
                  <a:lnTo>
                    <a:pt x="493788" y="72212"/>
                  </a:lnTo>
                  <a:lnTo>
                    <a:pt x="494766" y="71247"/>
                  </a:lnTo>
                  <a:lnTo>
                    <a:pt x="494766" y="64262"/>
                  </a:lnTo>
                  <a:lnTo>
                    <a:pt x="494766" y="57277"/>
                  </a:lnTo>
                  <a:lnTo>
                    <a:pt x="489127" y="51689"/>
                  </a:lnTo>
                  <a:lnTo>
                    <a:pt x="475221" y="51689"/>
                  </a:lnTo>
                  <a:lnTo>
                    <a:pt x="472135" y="54749"/>
                  </a:lnTo>
                  <a:lnTo>
                    <a:pt x="472135" y="82042"/>
                  </a:lnTo>
                  <a:lnTo>
                    <a:pt x="472109" y="83312"/>
                  </a:lnTo>
                  <a:lnTo>
                    <a:pt x="472097" y="82423"/>
                  </a:lnTo>
                  <a:lnTo>
                    <a:pt x="472033" y="83146"/>
                  </a:lnTo>
                  <a:lnTo>
                    <a:pt x="472020" y="83312"/>
                  </a:lnTo>
                  <a:lnTo>
                    <a:pt x="471131" y="93472"/>
                  </a:lnTo>
                  <a:lnTo>
                    <a:pt x="472033" y="83146"/>
                  </a:lnTo>
                  <a:lnTo>
                    <a:pt x="472046" y="73710"/>
                  </a:lnTo>
                  <a:lnTo>
                    <a:pt x="472097" y="82423"/>
                  </a:lnTo>
                  <a:lnTo>
                    <a:pt x="472135" y="82042"/>
                  </a:lnTo>
                  <a:lnTo>
                    <a:pt x="472135" y="54749"/>
                  </a:lnTo>
                  <a:lnTo>
                    <a:pt x="469582" y="57277"/>
                  </a:lnTo>
                  <a:lnTo>
                    <a:pt x="469582" y="63195"/>
                  </a:lnTo>
                  <a:lnTo>
                    <a:pt x="468172" y="66802"/>
                  </a:lnTo>
                  <a:lnTo>
                    <a:pt x="468490" y="65532"/>
                  </a:lnTo>
                  <a:lnTo>
                    <a:pt x="468122" y="66802"/>
                  </a:lnTo>
                  <a:lnTo>
                    <a:pt x="466280" y="73152"/>
                  </a:lnTo>
                  <a:lnTo>
                    <a:pt x="458089" y="116890"/>
                  </a:lnTo>
                  <a:lnTo>
                    <a:pt x="457593" y="130302"/>
                  </a:lnTo>
                  <a:lnTo>
                    <a:pt x="457695" y="134112"/>
                  </a:lnTo>
                  <a:lnTo>
                    <a:pt x="457822" y="136652"/>
                  </a:lnTo>
                  <a:lnTo>
                    <a:pt x="457746" y="135382"/>
                  </a:lnTo>
                  <a:lnTo>
                    <a:pt x="457708" y="134137"/>
                  </a:lnTo>
                  <a:lnTo>
                    <a:pt x="456958" y="135382"/>
                  </a:lnTo>
                  <a:lnTo>
                    <a:pt x="457695" y="134112"/>
                  </a:lnTo>
                  <a:lnTo>
                    <a:pt x="450545" y="144272"/>
                  </a:lnTo>
                  <a:lnTo>
                    <a:pt x="451383" y="143002"/>
                  </a:lnTo>
                  <a:lnTo>
                    <a:pt x="443280" y="150622"/>
                  </a:lnTo>
                  <a:lnTo>
                    <a:pt x="443903" y="150622"/>
                  </a:lnTo>
                  <a:lnTo>
                    <a:pt x="435864" y="156972"/>
                  </a:lnTo>
                  <a:lnTo>
                    <a:pt x="437007" y="155702"/>
                  </a:lnTo>
                  <a:lnTo>
                    <a:pt x="428726" y="160782"/>
                  </a:lnTo>
                  <a:lnTo>
                    <a:pt x="430961" y="160782"/>
                  </a:lnTo>
                  <a:lnTo>
                    <a:pt x="424764" y="161950"/>
                  </a:lnTo>
                  <a:lnTo>
                    <a:pt x="421741" y="161213"/>
                  </a:lnTo>
                  <a:lnTo>
                    <a:pt x="419582" y="159727"/>
                  </a:lnTo>
                  <a:lnTo>
                    <a:pt x="419430" y="159512"/>
                  </a:lnTo>
                  <a:lnTo>
                    <a:pt x="417576" y="156972"/>
                  </a:lnTo>
                  <a:lnTo>
                    <a:pt x="418934" y="158242"/>
                  </a:lnTo>
                  <a:lnTo>
                    <a:pt x="418350" y="156972"/>
                  </a:lnTo>
                  <a:lnTo>
                    <a:pt x="417195" y="154432"/>
                  </a:lnTo>
                  <a:lnTo>
                    <a:pt x="416102" y="152044"/>
                  </a:lnTo>
                  <a:lnTo>
                    <a:pt x="416064" y="151892"/>
                  </a:lnTo>
                  <a:lnTo>
                    <a:pt x="414947" y="146812"/>
                  </a:lnTo>
                  <a:lnTo>
                    <a:pt x="414743" y="145923"/>
                  </a:lnTo>
                  <a:lnTo>
                    <a:pt x="414705" y="145732"/>
                  </a:lnTo>
                  <a:lnTo>
                    <a:pt x="414693" y="145542"/>
                  </a:lnTo>
                  <a:lnTo>
                    <a:pt x="413677" y="137922"/>
                  </a:lnTo>
                  <a:lnTo>
                    <a:pt x="413512" y="136652"/>
                  </a:lnTo>
                  <a:lnTo>
                    <a:pt x="413537" y="137922"/>
                  </a:lnTo>
                  <a:lnTo>
                    <a:pt x="412394" y="128625"/>
                  </a:lnTo>
                  <a:lnTo>
                    <a:pt x="412330" y="127762"/>
                  </a:lnTo>
                  <a:lnTo>
                    <a:pt x="411861" y="125222"/>
                  </a:lnTo>
                  <a:lnTo>
                    <a:pt x="411060" y="120815"/>
                  </a:lnTo>
                  <a:lnTo>
                    <a:pt x="410946" y="120027"/>
                  </a:lnTo>
                  <a:lnTo>
                    <a:pt x="409676" y="113792"/>
                  </a:lnTo>
                  <a:lnTo>
                    <a:pt x="408876" y="115036"/>
                  </a:lnTo>
                  <a:lnTo>
                    <a:pt x="408876" y="113284"/>
                  </a:lnTo>
                  <a:lnTo>
                    <a:pt x="408876" y="107569"/>
                  </a:lnTo>
                  <a:lnTo>
                    <a:pt x="404304" y="102997"/>
                  </a:lnTo>
                  <a:lnTo>
                    <a:pt x="403428" y="102997"/>
                  </a:lnTo>
                  <a:lnTo>
                    <a:pt x="403428" y="123444"/>
                  </a:lnTo>
                  <a:lnTo>
                    <a:pt x="402285" y="125222"/>
                  </a:lnTo>
                  <a:lnTo>
                    <a:pt x="401955" y="123952"/>
                  </a:lnTo>
                  <a:lnTo>
                    <a:pt x="401942" y="123748"/>
                  </a:lnTo>
                  <a:lnTo>
                    <a:pt x="402145" y="123444"/>
                  </a:lnTo>
                  <a:lnTo>
                    <a:pt x="403428" y="123444"/>
                  </a:lnTo>
                  <a:lnTo>
                    <a:pt x="403428" y="102997"/>
                  </a:lnTo>
                  <a:lnTo>
                    <a:pt x="393014" y="102997"/>
                  </a:lnTo>
                  <a:lnTo>
                    <a:pt x="388442" y="107569"/>
                  </a:lnTo>
                  <a:lnTo>
                    <a:pt x="388442" y="116674"/>
                  </a:lnTo>
                  <a:lnTo>
                    <a:pt x="388073" y="116332"/>
                  </a:lnTo>
                  <a:lnTo>
                    <a:pt x="388137" y="117640"/>
                  </a:lnTo>
                  <a:lnTo>
                    <a:pt x="387794" y="117983"/>
                  </a:lnTo>
                  <a:lnTo>
                    <a:pt x="387794" y="123317"/>
                  </a:lnTo>
                  <a:lnTo>
                    <a:pt x="387362" y="125437"/>
                  </a:lnTo>
                  <a:lnTo>
                    <a:pt x="386168" y="126619"/>
                  </a:lnTo>
                  <a:lnTo>
                    <a:pt x="386168" y="129514"/>
                  </a:lnTo>
                  <a:lnTo>
                    <a:pt x="384213" y="137922"/>
                  </a:lnTo>
                  <a:lnTo>
                    <a:pt x="384048" y="137922"/>
                  </a:lnTo>
                  <a:lnTo>
                    <a:pt x="381165" y="148082"/>
                  </a:lnTo>
                  <a:lnTo>
                    <a:pt x="378079" y="158242"/>
                  </a:lnTo>
                  <a:lnTo>
                    <a:pt x="374751" y="168402"/>
                  </a:lnTo>
                  <a:lnTo>
                    <a:pt x="374954" y="168402"/>
                  </a:lnTo>
                  <a:lnTo>
                    <a:pt x="371182" y="176022"/>
                  </a:lnTo>
                  <a:lnTo>
                    <a:pt x="371449" y="176022"/>
                  </a:lnTo>
                  <a:lnTo>
                    <a:pt x="369531" y="179451"/>
                  </a:lnTo>
                  <a:lnTo>
                    <a:pt x="369227" y="178562"/>
                  </a:lnTo>
                  <a:lnTo>
                    <a:pt x="368782" y="177292"/>
                  </a:lnTo>
                  <a:lnTo>
                    <a:pt x="369023" y="178562"/>
                  </a:lnTo>
                  <a:lnTo>
                    <a:pt x="367487" y="170942"/>
                  </a:lnTo>
                  <a:lnTo>
                    <a:pt x="366128" y="163322"/>
                  </a:lnTo>
                  <a:lnTo>
                    <a:pt x="365810" y="162052"/>
                  </a:lnTo>
                  <a:lnTo>
                    <a:pt x="364274" y="155702"/>
                  </a:lnTo>
                  <a:lnTo>
                    <a:pt x="363550" y="154432"/>
                  </a:lnTo>
                  <a:lnTo>
                    <a:pt x="362991" y="153162"/>
                  </a:lnTo>
                  <a:lnTo>
                    <a:pt x="362432" y="151892"/>
                  </a:lnTo>
                  <a:lnTo>
                    <a:pt x="361315" y="149352"/>
                  </a:lnTo>
                  <a:lnTo>
                    <a:pt x="360210" y="146812"/>
                  </a:lnTo>
                  <a:lnTo>
                    <a:pt x="359194" y="144272"/>
                  </a:lnTo>
                  <a:lnTo>
                    <a:pt x="355739" y="140462"/>
                  </a:lnTo>
                  <a:lnTo>
                    <a:pt x="354076" y="138671"/>
                  </a:lnTo>
                  <a:lnTo>
                    <a:pt x="354076" y="135636"/>
                  </a:lnTo>
                  <a:lnTo>
                    <a:pt x="349224" y="130810"/>
                  </a:lnTo>
                  <a:lnTo>
                    <a:pt x="337223" y="130810"/>
                  </a:lnTo>
                  <a:lnTo>
                    <a:pt x="335813" y="132207"/>
                  </a:lnTo>
                  <a:lnTo>
                    <a:pt x="333413" y="132207"/>
                  </a:lnTo>
                  <a:lnTo>
                    <a:pt x="328663" y="136906"/>
                  </a:lnTo>
                  <a:lnTo>
                    <a:pt x="328663" y="139192"/>
                  </a:lnTo>
                  <a:lnTo>
                    <a:pt x="327660" y="139192"/>
                  </a:lnTo>
                  <a:lnTo>
                    <a:pt x="322605" y="145542"/>
                  </a:lnTo>
                  <a:lnTo>
                    <a:pt x="321449" y="146812"/>
                  </a:lnTo>
                  <a:lnTo>
                    <a:pt x="315785" y="155702"/>
                  </a:lnTo>
                  <a:lnTo>
                    <a:pt x="311569" y="164592"/>
                  </a:lnTo>
                  <a:lnTo>
                    <a:pt x="311150" y="165862"/>
                  </a:lnTo>
                  <a:lnTo>
                    <a:pt x="307543" y="176022"/>
                  </a:lnTo>
                  <a:lnTo>
                    <a:pt x="307314" y="176834"/>
                  </a:lnTo>
                  <a:lnTo>
                    <a:pt x="306019" y="174752"/>
                  </a:lnTo>
                  <a:lnTo>
                    <a:pt x="304901" y="172212"/>
                  </a:lnTo>
                  <a:lnTo>
                    <a:pt x="298996" y="165862"/>
                  </a:lnTo>
                  <a:lnTo>
                    <a:pt x="297307" y="164528"/>
                  </a:lnTo>
                  <a:lnTo>
                    <a:pt x="290957" y="158242"/>
                  </a:lnTo>
                  <a:lnTo>
                    <a:pt x="288302" y="156972"/>
                  </a:lnTo>
                  <a:lnTo>
                    <a:pt x="281686" y="154432"/>
                  </a:lnTo>
                  <a:lnTo>
                    <a:pt x="279311" y="153162"/>
                  </a:lnTo>
                  <a:lnTo>
                    <a:pt x="274066" y="152095"/>
                  </a:lnTo>
                  <a:lnTo>
                    <a:pt x="274066" y="146558"/>
                  </a:lnTo>
                  <a:lnTo>
                    <a:pt x="268122" y="140589"/>
                  </a:lnTo>
                  <a:lnTo>
                    <a:pt x="253441" y="140589"/>
                  </a:lnTo>
                  <a:lnTo>
                    <a:pt x="247484" y="146558"/>
                  </a:lnTo>
                  <a:lnTo>
                    <a:pt x="247484" y="152717"/>
                  </a:lnTo>
                  <a:lnTo>
                    <a:pt x="246608" y="155117"/>
                  </a:lnTo>
                  <a:lnTo>
                    <a:pt x="242138" y="159512"/>
                  </a:lnTo>
                  <a:lnTo>
                    <a:pt x="242138" y="167335"/>
                  </a:lnTo>
                  <a:lnTo>
                    <a:pt x="239585" y="174332"/>
                  </a:lnTo>
                  <a:lnTo>
                    <a:pt x="236359" y="177546"/>
                  </a:lnTo>
                  <a:lnTo>
                    <a:pt x="236359" y="183807"/>
                  </a:lnTo>
                  <a:lnTo>
                    <a:pt x="235216" y="188937"/>
                  </a:lnTo>
                  <a:lnTo>
                    <a:pt x="233248" y="190881"/>
                  </a:lnTo>
                  <a:lnTo>
                    <a:pt x="233248" y="198412"/>
                  </a:lnTo>
                  <a:lnTo>
                    <a:pt x="232549" y="203758"/>
                  </a:lnTo>
                  <a:lnTo>
                    <a:pt x="231444" y="204851"/>
                  </a:lnTo>
                  <a:lnTo>
                    <a:pt x="231444" y="213131"/>
                  </a:lnTo>
                  <a:lnTo>
                    <a:pt x="231190" y="218401"/>
                  </a:lnTo>
                  <a:lnTo>
                    <a:pt x="230771" y="218821"/>
                  </a:lnTo>
                  <a:lnTo>
                    <a:pt x="230771" y="233680"/>
                  </a:lnTo>
                  <a:lnTo>
                    <a:pt x="230936" y="233857"/>
                  </a:lnTo>
                  <a:lnTo>
                    <a:pt x="231051" y="238988"/>
                  </a:lnTo>
                  <a:lnTo>
                    <a:pt x="231165" y="240792"/>
                  </a:lnTo>
                  <a:lnTo>
                    <a:pt x="231736" y="247142"/>
                  </a:lnTo>
                  <a:lnTo>
                    <a:pt x="232448" y="253492"/>
                  </a:lnTo>
                  <a:lnTo>
                    <a:pt x="232638" y="253492"/>
                  </a:lnTo>
                  <a:lnTo>
                    <a:pt x="233070" y="255765"/>
                  </a:lnTo>
                  <a:lnTo>
                    <a:pt x="233070" y="260985"/>
                  </a:lnTo>
                  <a:lnTo>
                    <a:pt x="238709" y="266573"/>
                  </a:lnTo>
                  <a:lnTo>
                    <a:pt x="252603" y="266573"/>
                  </a:lnTo>
                  <a:lnTo>
                    <a:pt x="253161" y="266014"/>
                  </a:lnTo>
                  <a:lnTo>
                    <a:pt x="257632" y="264922"/>
                  </a:lnTo>
                  <a:lnTo>
                    <a:pt x="264922" y="263652"/>
                  </a:lnTo>
                  <a:lnTo>
                    <a:pt x="267195" y="262382"/>
                  </a:lnTo>
                  <a:lnTo>
                    <a:pt x="274535" y="259080"/>
                  </a:lnTo>
                  <a:lnTo>
                    <a:pt x="277228" y="259080"/>
                  </a:lnTo>
                  <a:lnTo>
                    <a:pt x="282092" y="254254"/>
                  </a:lnTo>
                  <a:lnTo>
                    <a:pt x="282092" y="252818"/>
                  </a:lnTo>
                  <a:lnTo>
                    <a:pt x="285927" y="248412"/>
                  </a:lnTo>
                  <a:lnTo>
                    <a:pt x="287528" y="247142"/>
                  </a:lnTo>
                  <a:lnTo>
                    <a:pt x="290080" y="242062"/>
                  </a:lnTo>
                  <a:lnTo>
                    <a:pt x="291363" y="239522"/>
                  </a:lnTo>
                  <a:lnTo>
                    <a:pt x="291680" y="238252"/>
                  </a:lnTo>
                  <a:lnTo>
                    <a:pt x="291998" y="236982"/>
                  </a:lnTo>
                  <a:lnTo>
                    <a:pt x="292950" y="234442"/>
                  </a:lnTo>
                  <a:lnTo>
                    <a:pt x="294386" y="230632"/>
                  </a:lnTo>
                  <a:lnTo>
                    <a:pt x="294601" y="229362"/>
                  </a:lnTo>
                  <a:lnTo>
                    <a:pt x="295135" y="225552"/>
                  </a:lnTo>
                  <a:lnTo>
                    <a:pt x="295478" y="223012"/>
                  </a:lnTo>
                  <a:lnTo>
                    <a:pt x="295656" y="221742"/>
                  </a:lnTo>
                  <a:lnTo>
                    <a:pt x="295656" y="219202"/>
                  </a:lnTo>
                  <a:lnTo>
                    <a:pt x="295325" y="215392"/>
                  </a:lnTo>
                  <a:lnTo>
                    <a:pt x="275234" y="215392"/>
                  </a:lnTo>
                  <a:lnTo>
                    <a:pt x="274916" y="215392"/>
                  </a:lnTo>
                  <a:lnTo>
                    <a:pt x="275501" y="220535"/>
                  </a:lnTo>
                  <a:lnTo>
                    <a:pt x="275005" y="223824"/>
                  </a:lnTo>
                  <a:lnTo>
                    <a:pt x="272618" y="230378"/>
                  </a:lnTo>
                  <a:lnTo>
                    <a:pt x="272440" y="230632"/>
                  </a:lnTo>
                  <a:lnTo>
                    <a:pt x="268947" y="235712"/>
                  </a:lnTo>
                  <a:lnTo>
                    <a:pt x="270560" y="234442"/>
                  </a:lnTo>
                  <a:lnTo>
                    <a:pt x="267322" y="237363"/>
                  </a:lnTo>
                  <a:lnTo>
                    <a:pt x="265226" y="237363"/>
                  </a:lnTo>
                  <a:lnTo>
                    <a:pt x="262013" y="240550"/>
                  </a:lnTo>
                  <a:lnTo>
                    <a:pt x="261467" y="240792"/>
                  </a:lnTo>
                  <a:lnTo>
                    <a:pt x="261759" y="240792"/>
                  </a:lnTo>
                  <a:lnTo>
                    <a:pt x="261454" y="240804"/>
                  </a:lnTo>
                  <a:lnTo>
                    <a:pt x="258572" y="242062"/>
                  </a:lnTo>
                  <a:lnTo>
                    <a:pt x="261429" y="240804"/>
                  </a:lnTo>
                  <a:lnTo>
                    <a:pt x="257937" y="241401"/>
                  </a:lnTo>
                  <a:lnTo>
                    <a:pt x="257835" y="238988"/>
                  </a:lnTo>
                  <a:lnTo>
                    <a:pt x="257771" y="238252"/>
                  </a:lnTo>
                  <a:lnTo>
                    <a:pt x="257657" y="229108"/>
                  </a:lnTo>
                  <a:lnTo>
                    <a:pt x="257657" y="228092"/>
                  </a:lnTo>
                  <a:lnTo>
                    <a:pt x="257657" y="227672"/>
                  </a:lnTo>
                  <a:lnTo>
                    <a:pt x="258038" y="220040"/>
                  </a:lnTo>
                  <a:lnTo>
                    <a:pt x="258356" y="219710"/>
                  </a:lnTo>
                  <a:lnTo>
                    <a:pt x="258356" y="213207"/>
                  </a:lnTo>
                  <a:lnTo>
                    <a:pt x="259168" y="206705"/>
                  </a:lnTo>
                  <a:lnTo>
                    <a:pt x="260121" y="205740"/>
                  </a:lnTo>
                  <a:lnTo>
                    <a:pt x="260121" y="201066"/>
                  </a:lnTo>
                  <a:lnTo>
                    <a:pt x="260311" y="200152"/>
                  </a:lnTo>
                  <a:lnTo>
                    <a:pt x="261112" y="196405"/>
                  </a:lnTo>
                  <a:lnTo>
                    <a:pt x="263804" y="198882"/>
                  </a:lnTo>
                  <a:lnTo>
                    <a:pt x="263398" y="198882"/>
                  </a:lnTo>
                  <a:lnTo>
                    <a:pt x="269113" y="205232"/>
                  </a:lnTo>
                  <a:lnTo>
                    <a:pt x="268300" y="203962"/>
                  </a:lnTo>
                  <a:lnTo>
                    <a:pt x="272478" y="209588"/>
                  </a:lnTo>
                  <a:lnTo>
                    <a:pt x="274815" y="214528"/>
                  </a:lnTo>
                  <a:lnTo>
                    <a:pt x="295249" y="214528"/>
                  </a:lnTo>
                  <a:lnTo>
                    <a:pt x="295211" y="214122"/>
                  </a:lnTo>
                  <a:lnTo>
                    <a:pt x="294995" y="211582"/>
                  </a:lnTo>
                  <a:lnTo>
                    <a:pt x="294627" y="210312"/>
                  </a:lnTo>
                  <a:lnTo>
                    <a:pt x="294259" y="209042"/>
                  </a:lnTo>
                  <a:lnTo>
                    <a:pt x="292671" y="203962"/>
                  </a:lnTo>
                  <a:lnTo>
                    <a:pt x="291884" y="201422"/>
                  </a:lnTo>
                  <a:lnTo>
                    <a:pt x="290791" y="200152"/>
                  </a:lnTo>
                  <a:lnTo>
                    <a:pt x="286829" y="192532"/>
                  </a:lnTo>
                  <a:lnTo>
                    <a:pt x="286004" y="191262"/>
                  </a:lnTo>
                  <a:lnTo>
                    <a:pt x="280885" y="184912"/>
                  </a:lnTo>
                  <a:lnTo>
                    <a:pt x="280035" y="183921"/>
                  </a:lnTo>
                  <a:lnTo>
                    <a:pt x="281038" y="184683"/>
                  </a:lnTo>
                  <a:lnTo>
                    <a:pt x="281266" y="184912"/>
                  </a:lnTo>
                  <a:lnTo>
                    <a:pt x="286004" y="189623"/>
                  </a:lnTo>
                  <a:lnTo>
                    <a:pt x="286270" y="189992"/>
                  </a:lnTo>
                  <a:lnTo>
                    <a:pt x="290906" y="196342"/>
                  </a:lnTo>
                  <a:lnTo>
                    <a:pt x="289775" y="193802"/>
                  </a:lnTo>
                  <a:lnTo>
                    <a:pt x="293331" y="201422"/>
                  </a:lnTo>
                  <a:lnTo>
                    <a:pt x="292608" y="198882"/>
                  </a:lnTo>
                  <a:lnTo>
                    <a:pt x="294868" y="206133"/>
                  </a:lnTo>
                  <a:lnTo>
                    <a:pt x="294957" y="206502"/>
                  </a:lnTo>
                  <a:lnTo>
                    <a:pt x="296164" y="211582"/>
                  </a:lnTo>
                  <a:lnTo>
                    <a:pt x="297180" y="217932"/>
                  </a:lnTo>
                  <a:lnTo>
                    <a:pt x="298043" y="221742"/>
                  </a:lnTo>
                  <a:lnTo>
                    <a:pt x="298589" y="221678"/>
                  </a:lnTo>
                  <a:lnTo>
                    <a:pt x="298589" y="223520"/>
                  </a:lnTo>
                  <a:lnTo>
                    <a:pt x="302958" y="227838"/>
                  </a:lnTo>
                  <a:lnTo>
                    <a:pt x="313715" y="227838"/>
                  </a:lnTo>
                  <a:lnTo>
                    <a:pt x="318084" y="223520"/>
                  </a:lnTo>
                  <a:lnTo>
                    <a:pt x="318084" y="220395"/>
                  </a:lnTo>
                  <a:lnTo>
                    <a:pt x="318706" y="220472"/>
                  </a:lnTo>
                  <a:lnTo>
                    <a:pt x="318617" y="219214"/>
                  </a:lnTo>
                  <a:lnTo>
                    <a:pt x="318084" y="219290"/>
                  </a:lnTo>
                  <a:lnTo>
                    <a:pt x="318604" y="219214"/>
                  </a:lnTo>
                  <a:lnTo>
                    <a:pt x="318554" y="217932"/>
                  </a:lnTo>
                  <a:lnTo>
                    <a:pt x="318592" y="218948"/>
                  </a:lnTo>
                  <a:lnTo>
                    <a:pt x="318401" y="215734"/>
                  </a:lnTo>
                  <a:lnTo>
                    <a:pt x="318058" y="211416"/>
                  </a:lnTo>
                  <a:lnTo>
                    <a:pt x="318033" y="211582"/>
                  </a:lnTo>
                  <a:lnTo>
                    <a:pt x="317969" y="210312"/>
                  </a:lnTo>
                  <a:lnTo>
                    <a:pt x="318058" y="211416"/>
                  </a:lnTo>
                  <a:lnTo>
                    <a:pt x="318185" y="210312"/>
                  </a:lnTo>
                  <a:lnTo>
                    <a:pt x="319925" y="201422"/>
                  </a:lnTo>
                  <a:lnTo>
                    <a:pt x="322097" y="191262"/>
                  </a:lnTo>
                  <a:lnTo>
                    <a:pt x="321970" y="192532"/>
                  </a:lnTo>
                  <a:lnTo>
                    <a:pt x="322313" y="191262"/>
                  </a:lnTo>
                  <a:lnTo>
                    <a:pt x="325158" y="181102"/>
                  </a:lnTo>
                  <a:lnTo>
                    <a:pt x="324954" y="181102"/>
                  </a:lnTo>
                  <a:lnTo>
                    <a:pt x="328561" y="172212"/>
                  </a:lnTo>
                  <a:lnTo>
                    <a:pt x="328231" y="173482"/>
                  </a:lnTo>
                  <a:lnTo>
                    <a:pt x="328790" y="172212"/>
                  </a:lnTo>
                  <a:lnTo>
                    <a:pt x="332219" y="164592"/>
                  </a:lnTo>
                  <a:lnTo>
                    <a:pt x="333273" y="163322"/>
                  </a:lnTo>
                  <a:lnTo>
                    <a:pt x="337591" y="158242"/>
                  </a:lnTo>
                  <a:lnTo>
                    <a:pt x="336702" y="159512"/>
                  </a:lnTo>
                  <a:lnTo>
                    <a:pt x="338112" y="158242"/>
                  </a:lnTo>
                  <a:lnTo>
                    <a:pt x="339902" y="156629"/>
                  </a:lnTo>
                  <a:lnTo>
                    <a:pt x="340017" y="156502"/>
                  </a:lnTo>
                  <a:lnTo>
                    <a:pt x="340067" y="156629"/>
                  </a:lnTo>
                  <a:lnTo>
                    <a:pt x="339902" y="156629"/>
                  </a:lnTo>
                  <a:lnTo>
                    <a:pt x="340525" y="157619"/>
                  </a:lnTo>
                  <a:lnTo>
                    <a:pt x="340804" y="158242"/>
                  </a:lnTo>
                  <a:lnTo>
                    <a:pt x="342531" y="162115"/>
                  </a:lnTo>
                  <a:lnTo>
                    <a:pt x="344843" y="169672"/>
                  </a:lnTo>
                  <a:lnTo>
                    <a:pt x="362915" y="198208"/>
                  </a:lnTo>
                  <a:lnTo>
                    <a:pt x="365493" y="200787"/>
                  </a:lnTo>
                  <a:lnTo>
                    <a:pt x="374230" y="200787"/>
                  </a:lnTo>
                  <a:lnTo>
                    <a:pt x="377774" y="197231"/>
                  </a:lnTo>
                  <a:lnTo>
                    <a:pt x="377774" y="194729"/>
                  </a:lnTo>
                  <a:lnTo>
                    <a:pt x="378307" y="192532"/>
                  </a:lnTo>
                  <a:lnTo>
                    <a:pt x="378091" y="193802"/>
                  </a:lnTo>
                  <a:lnTo>
                    <a:pt x="378663" y="192532"/>
                  </a:lnTo>
                  <a:lnTo>
                    <a:pt x="380415" y="188722"/>
                  </a:lnTo>
                  <a:lnTo>
                    <a:pt x="383095" y="181102"/>
                  </a:lnTo>
                  <a:lnTo>
                    <a:pt x="385914" y="172212"/>
                  </a:lnTo>
                  <a:lnTo>
                    <a:pt x="389775" y="156502"/>
                  </a:lnTo>
                  <a:lnTo>
                    <a:pt x="390906" y="152044"/>
                  </a:lnTo>
                  <a:lnTo>
                    <a:pt x="390906" y="151892"/>
                  </a:lnTo>
                  <a:lnTo>
                    <a:pt x="391579" y="149555"/>
                  </a:lnTo>
                  <a:lnTo>
                    <a:pt x="391731" y="150622"/>
                  </a:lnTo>
                  <a:lnTo>
                    <a:pt x="392010" y="152044"/>
                  </a:lnTo>
                  <a:lnTo>
                    <a:pt x="406920" y="177330"/>
                  </a:lnTo>
                  <a:lnTo>
                    <a:pt x="410921" y="179832"/>
                  </a:lnTo>
                  <a:lnTo>
                    <a:pt x="413651" y="181102"/>
                  </a:lnTo>
                  <a:lnTo>
                    <a:pt x="419074" y="182372"/>
                  </a:lnTo>
                  <a:lnTo>
                    <a:pt x="430872" y="182372"/>
                  </a:lnTo>
                  <a:lnTo>
                    <a:pt x="437553" y="179832"/>
                  </a:lnTo>
                  <a:lnTo>
                    <a:pt x="447675" y="173482"/>
                  </a:lnTo>
                  <a:lnTo>
                    <a:pt x="448856" y="172212"/>
                  </a:lnTo>
                  <a:lnTo>
                    <a:pt x="456641" y="164592"/>
                  </a:lnTo>
                  <a:lnTo>
                    <a:pt x="457390" y="164592"/>
                  </a:lnTo>
                  <a:lnTo>
                    <a:pt x="459562" y="162052"/>
                  </a:lnTo>
                  <a:lnTo>
                    <a:pt x="463905" y="156972"/>
                  </a:lnTo>
                  <a:lnTo>
                    <a:pt x="464997" y="155702"/>
                  </a:lnTo>
                  <a:lnTo>
                    <a:pt x="465709" y="154432"/>
                  </a:lnTo>
                  <a:lnTo>
                    <a:pt x="468769" y="150114"/>
                  </a:lnTo>
                  <a:lnTo>
                    <a:pt x="470242" y="150114"/>
                  </a:lnTo>
                  <a:lnTo>
                    <a:pt x="470827" y="150622"/>
                  </a:lnTo>
                  <a:lnTo>
                    <a:pt x="472503" y="150622"/>
                  </a:lnTo>
                  <a:lnTo>
                    <a:pt x="473024" y="151130"/>
                  </a:lnTo>
                  <a:lnTo>
                    <a:pt x="475424" y="151130"/>
                  </a:lnTo>
                  <a:lnTo>
                    <a:pt x="478040" y="151892"/>
                  </a:lnTo>
                  <a:lnTo>
                    <a:pt x="482066" y="151130"/>
                  </a:lnTo>
                  <a:lnTo>
                    <a:pt x="486384" y="151130"/>
                  </a:lnTo>
                  <a:lnTo>
                    <a:pt x="488823" y="148717"/>
                  </a:lnTo>
                  <a:lnTo>
                    <a:pt x="491731" y="148717"/>
                  </a:lnTo>
                  <a:lnTo>
                    <a:pt x="497128" y="143256"/>
                  </a:lnTo>
                  <a:lnTo>
                    <a:pt x="497128" y="142036"/>
                  </a:lnTo>
                  <a:lnTo>
                    <a:pt x="498627" y="140462"/>
                  </a:lnTo>
                  <a:lnTo>
                    <a:pt x="499910" y="139192"/>
                  </a:lnTo>
                  <a:lnTo>
                    <a:pt x="504393" y="132842"/>
                  </a:lnTo>
                  <a:lnTo>
                    <a:pt x="505269" y="130302"/>
                  </a:lnTo>
                  <a:lnTo>
                    <a:pt x="509422" y="122682"/>
                  </a:lnTo>
                  <a:lnTo>
                    <a:pt x="509917" y="121412"/>
                  </a:lnTo>
                  <a:lnTo>
                    <a:pt x="513410" y="111264"/>
                  </a:lnTo>
                  <a:lnTo>
                    <a:pt x="513626" y="111264"/>
                  </a:lnTo>
                  <a:lnTo>
                    <a:pt x="516788" y="99822"/>
                  </a:lnTo>
                  <a:lnTo>
                    <a:pt x="520255" y="88392"/>
                  </a:lnTo>
                  <a:lnTo>
                    <a:pt x="524281" y="75692"/>
                  </a:lnTo>
                  <a:lnTo>
                    <a:pt x="524065" y="76962"/>
                  </a:lnTo>
                  <a:lnTo>
                    <a:pt x="524560" y="75692"/>
                  </a:lnTo>
                  <a:lnTo>
                    <a:pt x="528624" y="65532"/>
                  </a:lnTo>
                  <a:lnTo>
                    <a:pt x="528789" y="65112"/>
                  </a:lnTo>
                  <a:lnTo>
                    <a:pt x="529310" y="64262"/>
                  </a:lnTo>
                  <a:lnTo>
                    <a:pt x="531672" y="60413"/>
                  </a:lnTo>
                  <a:lnTo>
                    <a:pt x="532625" y="68072"/>
                  </a:lnTo>
                  <a:lnTo>
                    <a:pt x="534619" y="78232"/>
                  </a:lnTo>
                  <a:lnTo>
                    <a:pt x="535292" y="79502"/>
                  </a:lnTo>
                  <a:lnTo>
                    <a:pt x="537260" y="84582"/>
                  </a:lnTo>
                  <a:lnTo>
                    <a:pt x="538695" y="88392"/>
                  </a:lnTo>
                  <a:lnTo>
                    <a:pt x="540359" y="90970"/>
                  </a:lnTo>
                  <a:lnTo>
                    <a:pt x="542505" y="93472"/>
                  </a:lnTo>
                  <a:lnTo>
                    <a:pt x="544309" y="94742"/>
                  </a:lnTo>
                  <a:lnTo>
                    <a:pt x="549465" y="98552"/>
                  </a:lnTo>
                  <a:lnTo>
                    <a:pt x="552577" y="99822"/>
                  </a:lnTo>
                  <a:lnTo>
                    <a:pt x="557161" y="99822"/>
                  </a:lnTo>
                  <a:lnTo>
                    <a:pt x="561098" y="101092"/>
                  </a:lnTo>
                  <a:lnTo>
                    <a:pt x="563892" y="101092"/>
                  </a:lnTo>
                  <a:lnTo>
                    <a:pt x="569201" y="99822"/>
                  </a:lnTo>
                  <a:lnTo>
                    <a:pt x="572223" y="98552"/>
                  </a:lnTo>
                  <a:lnTo>
                    <a:pt x="576402" y="97282"/>
                  </a:lnTo>
                  <a:lnTo>
                    <a:pt x="580593" y="94742"/>
                  </a:lnTo>
                  <a:lnTo>
                    <a:pt x="585470" y="90970"/>
                  </a:lnTo>
                  <a:lnTo>
                    <a:pt x="591921" y="96012"/>
                  </a:lnTo>
                  <a:lnTo>
                    <a:pt x="593369" y="96012"/>
                  </a:lnTo>
                  <a:lnTo>
                    <a:pt x="601599" y="97282"/>
                  </a:lnTo>
                  <a:lnTo>
                    <a:pt x="602462" y="96012"/>
                  </a:lnTo>
                  <a:lnTo>
                    <a:pt x="608812" y="92202"/>
                  </a:lnTo>
                  <a:lnTo>
                    <a:pt x="610184" y="90970"/>
                  </a:lnTo>
                  <a:lnTo>
                    <a:pt x="610082" y="85407"/>
                  </a:lnTo>
                  <a:lnTo>
                    <a:pt x="610679" y="88392"/>
                  </a:lnTo>
                  <a:lnTo>
                    <a:pt x="610971" y="88392"/>
                  </a:lnTo>
                  <a:lnTo>
                    <a:pt x="611644" y="84582"/>
                  </a:lnTo>
                  <a:lnTo>
                    <a:pt x="611784" y="83312"/>
                  </a:lnTo>
                  <a:lnTo>
                    <a:pt x="611682" y="79502"/>
                  </a:lnTo>
                  <a:lnTo>
                    <a:pt x="611225" y="76962"/>
                  </a:lnTo>
                  <a:lnTo>
                    <a:pt x="610666" y="73152"/>
                  </a:lnTo>
                  <a:lnTo>
                    <a:pt x="610539" y="72237"/>
                  </a:lnTo>
                  <a:lnTo>
                    <a:pt x="610603" y="73152"/>
                  </a:lnTo>
                  <a:lnTo>
                    <a:pt x="610527" y="72237"/>
                  </a:lnTo>
                  <a:lnTo>
                    <a:pt x="610514" y="71882"/>
                  </a:lnTo>
                  <a:lnTo>
                    <a:pt x="610146" y="66573"/>
                  </a:lnTo>
                  <a:lnTo>
                    <a:pt x="610120" y="65532"/>
                  </a:lnTo>
                  <a:lnTo>
                    <a:pt x="610019" y="57912"/>
                  </a:lnTo>
                  <a:lnTo>
                    <a:pt x="610031" y="57531"/>
                  </a:lnTo>
                  <a:lnTo>
                    <a:pt x="610031" y="57404"/>
                  </a:lnTo>
                  <a:lnTo>
                    <a:pt x="610057" y="56692"/>
                  </a:lnTo>
                  <a:lnTo>
                    <a:pt x="610387" y="48615"/>
                  </a:lnTo>
                  <a:lnTo>
                    <a:pt x="610450" y="46482"/>
                  </a:lnTo>
                  <a:lnTo>
                    <a:pt x="611212" y="35052"/>
                  </a:lnTo>
                  <a:lnTo>
                    <a:pt x="611187" y="36322"/>
                  </a:lnTo>
                  <a:lnTo>
                    <a:pt x="611251" y="35052"/>
                  </a:lnTo>
                  <a:lnTo>
                    <a:pt x="611771" y="26162"/>
                  </a:lnTo>
                  <a:lnTo>
                    <a:pt x="611784" y="23622"/>
                  </a:lnTo>
                  <a:lnTo>
                    <a:pt x="611809" y="21082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3680" y="4027296"/>
              <a:ext cx="291249" cy="147065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726692" y="3093592"/>
            <a:ext cx="601980" cy="348615"/>
            <a:chOff x="1726692" y="3093592"/>
            <a:chExt cx="601980" cy="348615"/>
          </a:xfrm>
        </p:grpSpPr>
        <p:sp>
          <p:nvSpPr>
            <p:cNvPr id="86" name="object 86"/>
            <p:cNvSpPr/>
            <p:nvPr/>
          </p:nvSpPr>
          <p:spPr>
            <a:xfrm>
              <a:off x="1726692" y="3093592"/>
              <a:ext cx="601980" cy="313690"/>
            </a:xfrm>
            <a:custGeom>
              <a:avLst/>
              <a:gdLst/>
              <a:ahLst/>
              <a:cxnLst/>
              <a:rect l="l" t="t" r="r" b="b"/>
              <a:pathLst>
                <a:path w="601980" h="313689">
                  <a:moveTo>
                    <a:pt x="597204" y="43688"/>
                  </a:moveTo>
                  <a:lnTo>
                    <a:pt x="568198" y="43688"/>
                  </a:lnTo>
                  <a:lnTo>
                    <a:pt x="567931" y="43688"/>
                  </a:lnTo>
                  <a:lnTo>
                    <a:pt x="560324" y="58801"/>
                  </a:lnTo>
                  <a:lnTo>
                    <a:pt x="560451" y="58293"/>
                  </a:lnTo>
                  <a:lnTo>
                    <a:pt x="550037" y="77470"/>
                  </a:lnTo>
                  <a:lnTo>
                    <a:pt x="549656" y="78105"/>
                  </a:lnTo>
                  <a:lnTo>
                    <a:pt x="538734" y="101727"/>
                  </a:lnTo>
                  <a:lnTo>
                    <a:pt x="528574" y="127508"/>
                  </a:lnTo>
                  <a:lnTo>
                    <a:pt x="520065" y="153289"/>
                  </a:lnTo>
                  <a:lnTo>
                    <a:pt x="519938" y="153924"/>
                  </a:lnTo>
                  <a:lnTo>
                    <a:pt x="512699" y="179578"/>
                  </a:lnTo>
                  <a:lnTo>
                    <a:pt x="506222" y="206248"/>
                  </a:lnTo>
                  <a:lnTo>
                    <a:pt x="505968" y="207137"/>
                  </a:lnTo>
                  <a:lnTo>
                    <a:pt x="501142" y="232918"/>
                  </a:lnTo>
                  <a:lnTo>
                    <a:pt x="498348" y="258826"/>
                  </a:lnTo>
                  <a:lnTo>
                    <a:pt x="497459" y="278892"/>
                  </a:lnTo>
                  <a:lnTo>
                    <a:pt x="497497" y="281178"/>
                  </a:lnTo>
                  <a:lnTo>
                    <a:pt x="520319" y="313436"/>
                  </a:lnTo>
                  <a:lnTo>
                    <a:pt x="522478" y="308483"/>
                  </a:lnTo>
                  <a:lnTo>
                    <a:pt x="523367" y="305435"/>
                  </a:lnTo>
                  <a:lnTo>
                    <a:pt x="525018" y="295656"/>
                  </a:lnTo>
                  <a:lnTo>
                    <a:pt x="525030" y="294894"/>
                  </a:lnTo>
                  <a:lnTo>
                    <a:pt x="526796" y="281178"/>
                  </a:lnTo>
                  <a:lnTo>
                    <a:pt x="526796" y="281051"/>
                  </a:lnTo>
                  <a:lnTo>
                    <a:pt x="529018" y="261620"/>
                  </a:lnTo>
                  <a:lnTo>
                    <a:pt x="529082" y="261112"/>
                  </a:lnTo>
                  <a:lnTo>
                    <a:pt x="528955" y="261620"/>
                  </a:lnTo>
                  <a:lnTo>
                    <a:pt x="532244" y="238887"/>
                  </a:lnTo>
                  <a:lnTo>
                    <a:pt x="532384" y="237998"/>
                  </a:lnTo>
                  <a:lnTo>
                    <a:pt x="532130" y="238887"/>
                  </a:lnTo>
                  <a:lnTo>
                    <a:pt x="537083" y="213741"/>
                  </a:lnTo>
                  <a:lnTo>
                    <a:pt x="537108" y="213575"/>
                  </a:lnTo>
                  <a:lnTo>
                    <a:pt x="537235" y="213106"/>
                  </a:lnTo>
                  <a:lnTo>
                    <a:pt x="543306" y="188214"/>
                  </a:lnTo>
                  <a:lnTo>
                    <a:pt x="543356" y="187998"/>
                  </a:lnTo>
                  <a:lnTo>
                    <a:pt x="543445" y="187706"/>
                  </a:lnTo>
                  <a:lnTo>
                    <a:pt x="550354" y="163195"/>
                  </a:lnTo>
                  <a:lnTo>
                    <a:pt x="550545" y="162560"/>
                  </a:lnTo>
                  <a:lnTo>
                    <a:pt x="550291" y="163195"/>
                  </a:lnTo>
                  <a:lnTo>
                    <a:pt x="558292" y="138049"/>
                  </a:lnTo>
                  <a:lnTo>
                    <a:pt x="558546" y="137287"/>
                  </a:lnTo>
                  <a:lnTo>
                    <a:pt x="558368" y="137845"/>
                  </a:lnTo>
                  <a:lnTo>
                    <a:pt x="558571" y="137287"/>
                  </a:lnTo>
                  <a:lnTo>
                    <a:pt x="567143" y="114173"/>
                  </a:lnTo>
                  <a:lnTo>
                    <a:pt x="567436" y="113411"/>
                  </a:lnTo>
                  <a:lnTo>
                    <a:pt x="567055" y="114173"/>
                  </a:lnTo>
                  <a:lnTo>
                    <a:pt x="576707" y="91186"/>
                  </a:lnTo>
                  <a:lnTo>
                    <a:pt x="576757" y="91059"/>
                  </a:lnTo>
                  <a:lnTo>
                    <a:pt x="577126" y="90297"/>
                  </a:lnTo>
                  <a:lnTo>
                    <a:pt x="586105" y="71501"/>
                  </a:lnTo>
                  <a:lnTo>
                    <a:pt x="586359" y="71120"/>
                  </a:lnTo>
                  <a:lnTo>
                    <a:pt x="591743" y="58801"/>
                  </a:lnTo>
                  <a:lnTo>
                    <a:pt x="594360" y="52832"/>
                  </a:lnTo>
                  <a:lnTo>
                    <a:pt x="597204" y="43688"/>
                  </a:lnTo>
                  <a:close/>
                </a:path>
                <a:path w="601980" h="313689">
                  <a:moveTo>
                    <a:pt x="601853" y="17907"/>
                  </a:moveTo>
                  <a:lnTo>
                    <a:pt x="596011" y="12192"/>
                  </a:lnTo>
                  <a:lnTo>
                    <a:pt x="594156" y="12192"/>
                  </a:lnTo>
                  <a:lnTo>
                    <a:pt x="590931" y="8890"/>
                  </a:lnTo>
                  <a:lnTo>
                    <a:pt x="585012" y="8890"/>
                  </a:lnTo>
                  <a:lnTo>
                    <a:pt x="576961" y="7112"/>
                  </a:lnTo>
                  <a:lnTo>
                    <a:pt x="576453" y="7112"/>
                  </a:lnTo>
                  <a:lnTo>
                    <a:pt x="562864" y="4699"/>
                  </a:lnTo>
                  <a:lnTo>
                    <a:pt x="562229" y="4572"/>
                  </a:lnTo>
                  <a:lnTo>
                    <a:pt x="543687" y="2286"/>
                  </a:lnTo>
                  <a:lnTo>
                    <a:pt x="543052" y="2159"/>
                  </a:lnTo>
                  <a:lnTo>
                    <a:pt x="518541" y="508"/>
                  </a:lnTo>
                  <a:lnTo>
                    <a:pt x="517779" y="381"/>
                  </a:lnTo>
                  <a:lnTo>
                    <a:pt x="488061" y="0"/>
                  </a:lnTo>
                  <a:lnTo>
                    <a:pt x="487426" y="0"/>
                  </a:lnTo>
                  <a:lnTo>
                    <a:pt x="451612" y="1270"/>
                  </a:lnTo>
                  <a:lnTo>
                    <a:pt x="451104" y="1397"/>
                  </a:lnTo>
                  <a:lnTo>
                    <a:pt x="410591" y="4445"/>
                  </a:lnTo>
                  <a:lnTo>
                    <a:pt x="410210" y="4572"/>
                  </a:lnTo>
                  <a:lnTo>
                    <a:pt x="322453" y="13462"/>
                  </a:lnTo>
                  <a:lnTo>
                    <a:pt x="322707" y="13462"/>
                  </a:lnTo>
                  <a:lnTo>
                    <a:pt x="279781" y="17018"/>
                  </a:lnTo>
                  <a:lnTo>
                    <a:pt x="280162" y="16891"/>
                  </a:lnTo>
                  <a:lnTo>
                    <a:pt x="235585" y="19304"/>
                  </a:lnTo>
                  <a:lnTo>
                    <a:pt x="150114" y="22733"/>
                  </a:lnTo>
                  <a:lnTo>
                    <a:pt x="143510" y="22733"/>
                  </a:lnTo>
                  <a:lnTo>
                    <a:pt x="143306" y="22936"/>
                  </a:lnTo>
                  <a:lnTo>
                    <a:pt x="110363" y="23876"/>
                  </a:lnTo>
                  <a:lnTo>
                    <a:pt x="103632" y="23876"/>
                  </a:lnTo>
                  <a:lnTo>
                    <a:pt x="103466" y="24041"/>
                  </a:lnTo>
                  <a:lnTo>
                    <a:pt x="76327" y="24638"/>
                  </a:lnTo>
                  <a:lnTo>
                    <a:pt x="69469" y="24638"/>
                  </a:lnTo>
                  <a:lnTo>
                    <a:pt x="49149" y="24892"/>
                  </a:lnTo>
                  <a:lnTo>
                    <a:pt x="48996" y="24892"/>
                  </a:lnTo>
                  <a:lnTo>
                    <a:pt x="20116" y="24688"/>
                  </a:lnTo>
                  <a:lnTo>
                    <a:pt x="13081" y="24638"/>
                  </a:lnTo>
                  <a:lnTo>
                    <a:pt x="5842" y="24638"/>
                  </a:lnTo>
                  <a:lnTo>
                    <a:pt x="0" y="30353"/>
                  </a:lnTo>
                  <a:lnTo>
                    <a:pt x="0" y="44704"/>
                  </a:lnTo>
                  <a:lnTo>
                    <a:pt x="5842" y="50546"/>
                  </a:lnTo>
                  <a:lnTo>
                    <a:pt x="13208" y="50546"/>
                  </a:lnTo>
                  <a:lnTo>
                    <a:pt x="20066" y="50546"/>
                  </a:lnTo>
                  <a:lnTo>
                    <a:pt x="50863" y="49911"/>
                  </a:lnTo>
                  <a:lnTo>
                    <a:pt x="56007" y="49911"/>
                  </a:lnTo>
                  <a:lnTo>
                    <a:pt x="73799" y="49530"/>
                  </a:lnTo>
                  <a:lnTo>
                    <a:pt x="83185" y="49530"/>
                  </a:lnTo>
                  <a:lnTo>
                    <a:pt x="83337" y="49377"/>
                  </a:lnTo>
                  <a:lnTo>
                    <a:pt x="110744" y="48895"/>
                  </a:lnTo>
                  <a:lnTo>
                    <a:pt x="117475" y="48895"/>
                  </a:lnTo>
                  <a:lnTo>
                    <a:pt x="117665" y="48704"/>
                  </a:lnTo>
                  <a:lnTo>
                    <a:pt x="150749" y="47752"/>
                  </a:lnTo>
                  <a:lnTo>
                    <a:pt x="157353" y="47752"/>
                  </a:lnTo>
                  <a:lnTo>
                    <a:pt x="157619" y="47485"/>
                  </a:lnTo>
                  <a:lnTo>
                    <a:pt x="192659" y="46101"/>
                  </a:lnTo>
                  <a:lnTo>
                    <a:pt x="236728" y="43815"/>
                  </a:lnTo>
                  <a:lnTo>
                    <a:pt x="236855" y="43688"/>
                  </a:lnTo>
                  <a:lnTo>
                    <a:pt x="281559" y="40894"/>
                  </a:lnTo>
                  <a:lnTo>
                    <a:pt x="281813" y="40894"/>
                  </a:lnTo>
                  <a:lnTo>
                    <a:pt x="324739" y="37211"/>
                  </a:lnTo>
                  <a:lnTo>
                    <a:pt x="324993" y="37211"/>
                  </a:lnTo>
                  <a:lnTo>
                    <a:pt x="412623" y="28321"/>
                  </a:lnTo>
                  <a:lnTo>
                    <a:pt x="412369" y="28448"/>
                  </a:lnTo>
                  <a:lnTo>
                    <a:pt x="414121" y="28321"/>
                  </a:lnTo>
                  <a:lnTo>
                    <a:pt x="452882" y="25527"/>
                  </a:lnTo>
                  <a:lnTo>
                    <a:pt x="452374" y="25654"/>
                  </a:lnTo>
                  <a:lnTo>
                    <a:pt x="456844" y="25527"/>
                  </a:lnTo>
                  <a:lnTo>
                    <a:pt x="479234" y="24892"/>
                  </a:lnTo>
                  <a:lnTo>
                    <a:pt x="487883" y="24650"/>
                  </a:lnTo>
                  <a:lnTo>
                    <a:pt x="487553" y="24638"/>
                  </a:lnTo>
                  <a:lnTo>
                    <a:pt x="488188" y="24638"/>
                  </a:lnTo>
                  <a:lnTo>
                    <a:pt x="487883" y="24650"/>
                  </a:lnTo>
                  <a:lnTo>
                    <a:pt x="517398" y="25400"/>
                  </a:lnTo>
                  <a:lnTo>
                    <a:pt x="516636" y="25273"/>
                  </a:lnTo>
                  <a:lnTo>
                    <a:pt x="541147" y="27305"/>
                  </a:lnTo>
                  <a:lnTo>
                    <a:pt x="540512" y="27178"/>
                  </a:lnTo>
                  <a:lnTo>
                    <a:pt x="558927" y="29718"/>
                  </a:lnTo>
                  <a:lnTo>
                    <a:pt x="572008" y="32131"/>
                  </a:lnTo>
                  <a:lnTo>
                    <a:pt x="572744" y="32283"/>
                  </a:lnTo>
                  <a:lnTo>
                    <a:pt x="572389" y="33274"/>
                  </a:lnTo>
                  <a:lnTo>
                    <a:pt x="572516" y="32639"/>
                  </a:lnTo>
                  <a:lnTo>
                    <a:pt x="572262" y="33274"/>
                  </a:lnTo>
                  <a:lnTo>
                    <a:pt x="568782" y="42164"/>
                  </a:lnTo>
                  <a:lnTo>
                    <a:pt x="597674" y="42164"/>
                  </a:lnTo>
                  <a:lnTo>
                    <a:pt x="597916" y="41402"/>
                  </a:lnTo>
                  <a:lnTo>
                    <a:pt x="597979" y="40894"/>
                  </a:lnTo>
                  <a:lnTo>
                    <a:pt x="599313" y="35814"/>
                  </a:lnTo>
                  <a:lnTo>
                    <a:pt x="599694" y="34417"/>
                  </a:lnTo>
                  <a:lnTo>
                    <a:pt x="599694" y="34163"/>
                  </a:lnTo>
                  <a:lnTo>
                    <a:pt x="601853" y="32004"/>
                  </a:lnTo>
                  <a:lnTo>
                    <a:pt x="601853" y="25019"/>
                  </a:lnTo>
                  <a:lnTo>
                    <a:pt x="601853" y="17907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72589" y="3358387"/>
              <a:ext cx="122174" cy="83692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1920239" y="3525139"/>
            <a:ext cx="340995" cy="446405"/>
            <a:chOff x="1920239" y="3525139"/>
            <a:chExt cx="340995" cy="446405"/>
          </a:xfrm>
        </p:grpSpPr>
        <p:sp>
          <p:nvSpPr>
            <p:cNvPr id="89" name="object 89"/>
            <p:cNvSpPr/>
            <p:nvPr/>
          </p:nvSpPr>
          <p:spPr>
            <a:xfrm>
              <a:off x="1920240" y="3525151"/>
              <a:ext cx="248920" cy="446405"/>
            </a:xfrm>
            <a:custGeom>
              <a:avLst/>
              <a:gdLst/>
              <a:ahLst/>
              <a:cxnLst/>
              <a:rect l="l" t="t" r="r" b="b"/>
              <a:pathLst>
                <a:path w="248919" h="446404">
                  <a:moveTo>
                    <a:pt x="18161" y="349999"/>
                  </a:moveTo>
                  <a:lnTo>
                    <a:pt x="18148" y="349567"/>
                  </a:lnTo>
                  <a:lnTo>
                    <a:pt x="18135" y="349999"/>
                  </a:lnTo>
                  <a:close/>
                </a:path>
                <a:path w="248919" h="446404">
                  <a:moveTo>
                    <a:pt x="138811" y="75171"/>
                  </a:moveTo>
                  <a:lnTo>
                    <a:pt x="137541" y="57137"/>
                  </a:lnTo>
                  <a:lnTo>
                    <a:pt x="137312" y="53835"/>
                  </a:lnTo>
                  <a:lnTo>
                    <a:pt x="137160" y="51549"/>
                  </a:lnTo>
                  <a:lnTo>
                    <a:pt x="136652" y="48374"/>
                  </a:lnTo>
                  <a:lnTo>
                    <a:pt x="135788" y="45199"/>
                  </a:lnTo>
                  <a:lnTo>
                    <a:pt x="134543" y="40627"/>
                  </a:lnTo>
                  <a:lnTo>
                    <a:pt x="133400" y="36436"/>
                  </a:lnTo>
                  <a:lnTo>
                    <a:pt x="132207" y="31991"/>
                  </a:lnTo>
                  <a:lnTo>
                    <a:pt x="130568" y="28181"/>
                  </a:lnTo>
                  <a:lnTo>
                    <a:pt x="130302" y="27546"/>
                  </a:lnTo>
                  <a:lnTo>
                    <a:pt x="122936" y="15875"/>
                  </a:lnTo>
                  <a:lnTo>
                    <a:pt x="120777" y="13068"/>
                  </a:lnTo>
                  <a:lnTo>
                    <a:pt x="117221" y="9626"/>
                  </a:lnTo>
                  <a:lnTo>
                    <a:pt x="117221" y="7353"/>
                  </a:lnTo>
                  <a:lnTo>
                    <a:pt x="109855" y="0"/>
                  </a:lnTo>
                  <a:lnTo>
                    <a:pt x="95504" y="0"/>
                  </a:lnTo>
                  <a:lnTo>
                    <a:pt x="95504" y="33134"/>
                  </a:lnTo>
                  <a:lnTo>
                    <a:pt x="94602" y="33426"/>
                  </a:lnTo>
                  <a:lnTo>
                    <a:pt x="94322" y="33515"/>
                  </a:lnTo>
                  <a:lnTo>
                    <a:pt x="94513" y="33451"/>
                  </a:lnTo>
                  <a:lnTo>
                    <a:pt x="94488" y="33261"/>
                  </a:lnTo>
                  <a:lnTo>
                    <a:pt x="94602" y="33426"/>
                  </a:lnTo>
                  <a:lnTo>
                    <a:pt x="95097" y="33261"/>
                  </a:lnTo>
                  <a:lnTo>
                    <a:pt x="95504" y="33134"/>
                  </a:lnTo>
                  <a:lnTo>
                    <a:pt x="95504" y="0"/>
                  </a:lnTo>
                  <a:lnTo>
                    <a:pt x="91694" y="0"/>
                  </a:lnTo>
                  <a:lnTo>
                    <a:pt x="89509" y="2222"/>
                  </a:lnTo>
                  <a:lnTo>
                    <a:pt x="86360" y="2908"/>
                  </a:lnTo>
                  <a:lnTo>
                    <a:pt x="83439" y="3670"/>
                  </a:lnTo>
                  <a:lnTo>
                    <a:pt x="71501" y="9258"/>
                  </a:lnTo>
                  <a:lnTo>
                    <a:pt x="67183" y="11671"/>
                  </a:lnTo>
                  <a:lnTo>
                    <a:pt x="57454" y="20828"/>
                  </a:lnTo>
                  <a:lnTo>
                    <a:pt x="55118" y="20828"/>
                  </a:lnTo>
                  <a:lnTo>
                    <a:pt x="48641" y="27292"/>
                  </a:lnTo>
                  <a:lnTo>
                    <a:pt x="48641" y="31889"/>
                  </a:lnTo>
                  <a:lnTo>
                    <a:pt x="40386" y="47523"/>
                  </a:lnTo>
                  <a:lnTo>
                    <a:pt x="35814" y="52184"/>
                  </a:lnTo>
                  <a:lnTo>
                    <a:pt x="35814" y="57569"/>
                  </a:lnTo>
                  <a:lnTo>
                    <a:pt x="26035" y="87363"/>
                  </a:lnTo>
                  <a:lnTo>
                    <a:pt x="25654" y="88887"/>
                  </a:lnTo>
                  <a:lnTo>
                    <a:pt x="24091" y="96253"/>
                  </a:lnTo>
                  <a:lnTo>
                    <a:pt x="24091" y="276466"/>
                  </a:lnTo>
                  <a:lnTo>
                    <a:pt x="22745" y="296786"/>
                  </a:lnTo>
                  <a:lnTo>
                    <a:pt x="22733" y="297040"/>
                  </a:lnTo>
                  <a:lnTo>
                    <a:pt x="21691" y="321805"/>
                  </a:lnTo>
                  <a:lnTo>
                    <a:pt x="22720" y="297040"/>
                  </a:lnTo>
                  <a:lnTo>
                    <a:pt x="22733" y="296786"/>
                  </a:lnTo>
                  <a:lnTo>
                    <a:pt x="24079" y="276466"/>
                  </a:lnTo>
                  <a:lnTo>
                    <a:pt x="24091" y="96253"/>
                  </a:lnTo>
                  <a:lnTo>
                    <a:pt x="20929" y="111137"/>
                  </a:lnTo>
                  <a:lnTo>
                    <a:pt x="20929" y="349491"/>
                  </a:lnTo>
                  <a:lnTo>
                    <a:pt x="20828" y="385051"/>
                  </a:lnTo>
                  <a:lnTo>
                    <a:pt x="20828" y="385305"/>
                  </a:lnTo>
                  <a:lnTo>
                    <a:pt x="20701" y="360032"/>
                  </a:lnTo>
                  <a:lnTo>
                    <a:pt x="20929" y="349491"/>
                  </a:lnTo>
                  <a:lnTo>
                    <a:pt x="20929" y="111137"/>
                  </a:lnTo>
                  <a:lnTo>
                    <a:pt x="19939" y="115798"/>
                  </a:lnTo>
                  <a:lnTo>
                    <a:pt x="19939" y="171894"/>
                  </a:lnTo>
                  <a:lnTo>
                    <a:pt x="18211" y="190830"/>
                  </a:lnTo>
                  <a:lnTo>
                    <a:pt x="19900" y="172199"/>
                  </a:lnTo>
                  <a:lnTo>
                    <a:pt x="19939" y="171894"/>
                  </a:lnTo>
                  <a:lnTo>
                    <a:pt x="19939" y="115798"/>
                  </a:lnTo>
                  <a:lnTo>
                    <a:pt x="18161" y="124167"/>
                  </a:lnTo>
                  <a:lnTo>
                    <a:pt x="18161" y="349491"/>
                  </a:lnTo>
                  <a:lnTo>
                    <a:pt x="18161" y="349999"/>
                  </a:lnTo>
                  <a:lnTo>
                    <a:pt x="18110" y="351142"/>
                  </a:lnTo>
                  <a:lnTo>
                    <a:pt x="18021" y="321805"/>
                  </a:lnTo>
                  <a:lnTo>
                    <a:pt x="18034" y="322059"/>
                  </a:lnTo>
                  <a:lnTo>
                    <a:pt x="18148" y="349567"/>
                  </a:lnTo>
                  <a:lnTo>
                    <a:pt x="18161" y="124167"/>
                  </a:lnTo>
                  <a:lnTo>
                    <a:pt x="17399" y="127749"/>
                  </a:lnTo>
                  <a:lnTo>
                    <a:pt x="17145" y="128765"/>
                  </a:lnTo>
                  <a:lnTo>
                    <a:pt x="15392" y="142240"/>
                  </a:lnTo>
                  <a:lnTo>
                    <a:pt x="15392" y="395351"/>
                  </a:lnTo>
                  <a:lnTo>
                    <a:pt x="15316" y="395719"/>
                  </a:lnTo>
                  <a:lnTo>
                    <a:pt x="11849" y="411873"/>
                  </a:lnTo>
                  <a:lnTo>
                    <a:pt x="11772" y="412102"/>
                  </a:lnTo>
                  <a:lnTo>
                    <a:pt x="8191" y="422198"/>
                  </a:lnTo>
                  <a:lnTo>
                    <a:pt x="11849" y="411873"/>
                  </a:lnTo>
                  <a:lnTo>
                    <a:pt x="15392" y="395351"/>
                  </a:lnTo>
                  <a:lnTo>
                    <a:pt x="15392" y="142240"/>
                  </a:lnTo>
                  <a:lnTo>
                    <a:pt x="11557" y="171691"/>
                  </a:lnTo>
                  <a:lnTo>
                    <a:pt x="11557" y="172199"/>
                  </a:lnTo>
                  <a:lnTo>
                    <a:pt x="7747" y="215760"/>
                  </a:lnTo>
                  <a:lnTo>
                    <a:pt x="7607" y="217919"/>
                  </a:lnTo>
                  <a:lnTo>
                    <a:pt x="4953" y="257035"/>
                  </a:lnTo>
                  <a:lnTo>
                    <a:pt x="3048" y="295897"/>
                  </a:lnTo>
                  <a:lnTo>
                    <a:pt x="2006" y="330695"/>
                  </a:lnTo>
                  <a:lnTo>
                    <a:pt x="1384" y="360413"/>
                  </a:lnTo>
                  <a:lnTo>
                    <a:pt x="749" y="385140"/>
                  </a:lnTo>
                  <a:lnTo>
                    <a:pt x="749" y="385305"/>
                  </a:lnTo>
                  <a:lnTo>
                    <a:pt x="0" y="406260"/>
                  </a:lnTo>
                  <a:lnTo>
                    <a:pt x="1524" y="424294"/>
                  </a:lnTo>
                  <a:lnTo>
                    <a:pt x="3556" y="434200"/>
                  </a:lnTo>
                  <a:lnTo>
                    <a:pt x="3683" y="434454"/>
                  </a:lnTo>
                  <a:lnTo>
                    <a:pt x="3937" y="435597"/>
                  </a:lnTo>
                  <a:lnTo>
                    <a:pt x="3937" y="435851"/>
                  </a:lnTo>
                  <a:lnTo>
                    <a:pt x="3937" y="440550"/>
                  </a:lnTo>
                  <a:lnTo>
                    <a:pt x="9271" y="445884"/>
                  </a:lnTo>
                  <a:lnTo>
                    <a:pt x="22352" y="445884"/>
                  </a:lnTo>
                  <a:lnTo>
                    <a:pt x="27686" y="440550"/>
                  </a:lnTo>
                  <a:lnTo>
                    <a:pt x="27686" y="436587"/>
                  </a:lnTo>
                  <a:lnTo>
                    <a:pt x="30099" y="431406"/>
                  </a:lnTo>
                  <a:lnTo>
                    <a:pt x="30353" y="430898"/>
                  </a:lnTo>
                  <a:lnTo>
                    <a:pt x="30594" y="430263"/>
                  </a:lnTo>
                  <a:lnTo>
                    <a:pt x="31508" y="427977"/>
                  </a:lnTo>
                  <a:lnTo>
                    <a:pt x="35052" y="419087"/>
                  </a:lnTo>
                  <a:lnTo>
                    <a:pt x="35433" y="417817"/>
                  </a:lnTo>
                  <a:lnTo>
                    <a:pt x="40386" y="400418"/>
                  </a:lnTo>
                  <a:lnTo>
                    <a:pt x="43040" y="385051"/>
                  </a:lnTo>
                  <a:lnTo>
                    <a:pt x="44323" y="377685"/>
                  </a:lnTo>
                  <a:lnTo>
                    <a:pt x="44450" y="376542"/>
                  </a:lnTo>
                  <a:lnTo>
                    <a:pt x="46609" y="351142"/>
                  </a:lnTo>
                  <a:lnTo>
                    <a:pt x="46736" y="350253"/>
                  </a:lnTo>
                  <a:lnTo>
                    <a:pt x="47231" y="321805"/>
                  </a:lnTo>
                  <a:lnTo>
                    <a:pt x="46913" y="297040"/>
                  </a:lnTo>
                  <a:lnTo>
                    <a:pt x="46609" y="261607"/>
                  </a:lnTo>
                  <a:lnTo>
                    <a:pt x="46609" y="253352"/>
                  </a:lnTo>
                  <a:lnTo>
                    <a:pt x="46482" y="229603"/>
                  </a:lnTo>
                  <a:lnTo>
                    <a:pt x="46939" y="208318"/>
                  </a:lnTo>
                  <a:lnTo>
                    <a:pt x="47244" y="208013"/>
                  </a:lnTo>
                  <a:lnTo>
                    <a:pt x="47244" y="199885"/>
                  </a:lnTo>
                  <a:lnTo>
                    <a:pt x="47244" y="199555"/>
                  </a:lnTo>
                  <a:lnTo>
                    <a:pt x="48742" y="182016"/>
                  </a:lnTo>
                  <a:lnTo>
                    <a:pt x="49530" y="181216"/>
                  </a:lnTo>
                  <a:lnTo>
                    <a:pt x="49530" y="174269"/>
                  </a:lnTo>
                  <a:lnTo>
                    <a:pt x="52108" y="159588"/>
                  </a:lnTo>
                  <a:lnTo>
                    <a:pt x="53594" y="158102"/>
                  </a:lnTo>
                  <a:lnTo>
                    <a:pt x="53594" y="149974"/>
                  </a:lnTo>
                  <a:lnTo>
                    <a:pt x="53594" y="141846"/>
                  </a:lnTo>
                  <a:lnTo>
                    <a:pt x="46990" y="135242"/>
                  </a:lnTo>
                  <a:lnTo>
                    <a:pt x="40271" y="135242"/>
                  </a:lnTo>
                  <a:lnTo>
                    <a:pt x="40767" y="132194"/>
                  </a:lnTo>
                  <a:lnTo>
                    <a:pt x="40640" y="133210"/>
                  </a:lnTo>
                  <a:lnTo>
                    <a:pt x="40894" y="132194"/>
                  </a:lnTo>
                  <a:lnTo>
                    <a:pt x="49974" y="95872"/>
                  </a:lnTo>
                  <a:lnTo>
                    <a:pt x="50088" y="95402"/>
                  </a:lnTo>
                  <a:lnTo>
                    <a:pt x="50393" y="94602"/>
                  </a:lnTo>
                  <a:lnTo>
                    <a:pt x="59766" y="70142"/>
                  </a:lnTo>
                  <a:lnTo>
                    <a:pt x="62865" y="67043"/>
                  </a:lnTo>
                  <a:lnTo>
                    <a:pt x="62865" y="63398"/>
                  </a:lnTo>
                  <a:lnTo>
                    <a:pt x="71323" y="49568"/>
                  </a:lnTo>
                  <a:lnTo>
                    <a:pt x="77597" y="43294"/>
                  </a:lnTo>
                  <a:lnTo>
                    <a:pt x="77597" y="42227"/>
                  </a:lnTo>
                  <a:lnTo>
                    <a:pt x="94602" y="33820"/>
                  </a:lnTo>
                  <a:lnTo>
                    <a:pt x="95186" y="34455"/>
                  </a:lnTo>
                  <a:lnTo>
                    <a:pt x="94792" y="33794"/>
                  </a:lnTo>
                  <a:lnTo>
                    <a:pt x="99288" y="33134"/>
                  </a:lnTo>
                  <a:lnTo>
                    <a:pt x="101904" y="32753"/>
                  </a:lnTo>
                  <a:lnTo>
                    <a:pt x="94894" y="33782"/>
                  </a:lnTo>
                  <a:lnTo>
                    <a:pt x="95186" y="34455"/>
                  </a:lnTo>
                  <a:lnTo>
                    <a:pt x="100076" y="42659"/>
                  </a:lnTo>
                  <a:lnTo>
                    <a:pt x="103174" y="54889"/>
                  </a:lnTo>
                  <a:lnTo>
                    <a:pt x="104457" y="76530"/>
                  </a:lnTo>
                  <a:lnTo>
                    <a:pt x="104521" y="75425"/>
                  </a:lnTo>
                  <a:lnTo>
                    <a:pt x="104521" y="77457"/>
                  </a:lnTo>
                  <a:lnTo>
                    <a:pt x="104457" y="76530"/>
                  </a:lnTo>
                  <a:lnTo>
                    <a:pt x="104419" y="77457"/>
                  </a:lnTo>
                  <a:lnTo>
                    <a:pt x="103301" y="99707"/>
                  </a:lnTo>
                  <a:lnTo>
                    <a:pt x="98704" y="124637"/>
                  </a:lnTo>
                  <a:lnTo>
                    <a:pt x="98463" y="125463"/>
                  </a:lnTo>
                  <a:lnTo>
                    <a:pt x="91567" y="150355"/>
                  </a:lnTo>
                  <a:lnTo>
                    <a:pt x="91694" y="149593"/>
                  </a:lnTo>
                  <a:lnTo>
                    <a:pt x="91440" y="150355"/>
                  </a:lnTo>
                  <a:lnTo>
                    <a:pt x="83312" y="175882"/>
                  </a:lnTo>
                  <a:lnTo>
                    <a:pt x="83185" y="176136"/>
                  </a:lnTo>
                  <a:lnTo>
                    <a:pt x="75438" y="202044"/>
                  </a:lnTo>
                  <a:lnTo>
                    <a:pt x="72034" y="217424"/>
                  </a:lnTo>
                  <a:lnTo>
                    <a:pt x="69977" y="219443"/>
                  </a:lnTo>
                  <a:lnTo>
                    <a:pt x="69977" y="228003"/>
                  </a:lnTo>
                  <a:lnTo>
                    <a:pt x="68745" y="239471"/>
                  </a:lnTo>
                  <a:lnTo>
                    <a:pt x="67945" y="240271"/>
                  </a:lnTo>
                  <a:lnTo>
                    <a:pt x="67945" y="247002"/>
                  </a:lnTo>
                  <a:lnTo>
                    <a:pt x="67945" y="256908"/>
                  </a:lnTo>
                  <a:lnTo>
                    <a:pt x="68199" y="257175"/>
                  </a:lnTo>
                  <a:lnTo>
                    <a:pt x="68453" y="264528"/>
                  </a:lnTo>
                  <a:lnTo>
                    <a:pt x="68453" y="271386"/>
                  </a:lnTo>
                  <a:lnTo>
                    <a:pt x="70878" y="273824"/>
                  </a:lnTo>
                  <a:lnTo>
                    <a:pt x="72263" y="278117"/>
                  </a:lnTo>
                  <a:lnTo>
                    <a:pt x="81991" y="284429"/>
                  </a:lnTo>
                  <a:lnTo>
                    <a:pt x="82550" y="284975"/>
                  </a:lnTo>
                  <a:lnTo>
                    <a:pt x="82842" y="284975"/>
                  </a:lnTo>
                  <a:lnTo>
                    <a:pt x="83439" y="285356"/>
                  </a:lnTo>
                  <a:lnTo>
                    <a:pt x="86995" y="284975"/>
                  </a:lnTo>
                  <a:lnTo>
                    <a:pt x="90170" y="284975"/>
                  </a:lnTo>
                  <a:lnTo>
                    <a:pt x="93218" y="281927"/>
                  </a:lnTo>
                  <a:lnTo>
                    <a:pt x="93218" y="278117"/>
                  </a:lnTo>
                  <a:lnTo>
                    <a:pt x="93218" y="277609"/>
                  </a:lnTo>
                  <a:lnTo>
                    <a:pt x="93218" y="274675"/>
                  </a:lnTo>
                  <a:lnTo>
                    <a:pt x="93357" y="273926"/>
                  </a:lnTo>
                  <a:lnTo>
                    <a:pt x="93560" y="272821"/>
                  </a:lnTo>
                  <a:lnTo>
                    <a:pt x="94996" y="271386"/>
                  </a:lnTo>
                  <a:lnTo>
                    <a:pt x="94996" y="265303"/>
                  </a:lnTo>
                  <a:lnTo>
                    <a:pt x="96291" y="258533"/>
                  </a:lnTo>
                  <a:lnTo>
                    <a:pt x="97917" y="256908"/>
                  </a:lnTo>
                  <a:lnTo>
                    <a:pt x="97917" y="250431"/>
                  </a:lnTo>
                  <a:lnTo>
                    <a:pt x="100469" y="239661"/>
                  </a:lnTo>
                  <a:lnTo>
                    <a:pt x="102616" y="237477"/>
                  </a:lnTo>
                  <a:lnTo>
                    <a:pt x="102616" y="230873"/>
                  </a:lnTo>
                  <a:lnTo>
                    <a:pt x="108585" y="210553"/>
                  </a:lnTo>
                  <a:lnTo>
                    <a:pt x="108458" y="211061"/>
                  </a:lnTo>
                  <a:lnTo>
                    <a:pt x="108610" y="210553"/>
                  </a:lnTo>
                  <a:lnTo>
                    <a:pt x="116332" y="186550"/>
                  </a:lnTo>
                  <a:lnTo>
                    <a:pt x="125095" y="159626"/>
                  </a:lnTo>
                  <a:lnTo>
                    <a:pt x="132461" y="133083"/>
                  </a:lnTo>
                  <a:lnTo>
                    <a:pt x="132842" y="131559"/>
                  </a:lnTo>
                  <a:lnTo>
                    <a:pt x="134188" y="123812"/>
                  </a:lnTo>
                  <a:lnTo>
                    <a:pt x="137541" y="104762"/>
                  </a:lnTo>
                  <a:lnTo>
                    <a:pt x="137795" y="102603"/>
                  </a:lnTo>
                  <a:lnTo>
                    <a:pt x="137858" y="100952"/>
                  </a:lnTo>
                  <a:lnTo>
                    <a:pt x="137947" y="98666"/>
                  </a:lnTo>
                  <a:lnTo>
                    <a:pt x="138785" y="77457"/>
                  </a:lnTo>
                  <a:lnTo>
                    <a:pt x="138811" y="75425"/>
                  </a:lnTo>
                  <a:lnTo>
                    <a:pt x="138811" y="75171"/>
                  </a:lnTo>
                  <a:close/>
                </a:path>
                <a:path w="248919" h="446404">
                  <a:moveTo>
                    <a:pt x="248462" y="266179"/>
                  </a:moveTo>
                  <a:lnTo>
                    <a:pt x="248348" y="264121"/>
                  </a:lnTo>
                  <a:lnTo>
                    <a:pt x="248158" y="262699"/>
                  </a:lnTo>
                  <a:lnTo>
                    <a:pt x="248158" y="261353"/>
                  </a:lnTo>
                  <a:lnTo>
                    <a:pt x="247916" y="261124"/>
                  </a:lnTo>
                  <a:lnTo>
                    <a:pt x="247738" y="260083"/>
                  </a:lnTo>
                  <a:lnTo>
                    <a:pt x="247523" y="258813"/>
                  </a:lnTo>
                  <a:lnTo>
                    <a:pt x="247091" y="257416"/>
                  </a:lnTo>
                  <a:lnTo>
                    <a:pt x="246253" y="254622"/>
                  </a:lnTo>
                  <a:lnTo>
                    <a:pt x="245237" y="252082"/>
                  </a:lnTo>
                  <a:lnTo>
                    <a:pt x="245033" y="251701"/>
                  </a:lnTo>
                  <a:lnTo>
                    <a:pt x="242951" y="247637"/>
                  </a:lnTo>
                  <a:lnTo>
                    <a:pt x="241554" y="245224"/>
                  </a:lnTo>
                  <a:lnTo>
                    <a:pt x="237363" y="239636"/>
                  </a:lnTo>
                  <a:lnTo>
                    <a:pt x="231267" y="232397"/>
                  </a:lnTo>
                  <a:lnTo>
                    <a:pt x="225920" y="226301"/>
                  </a:lnTo>
                  <a:lnTo>
                    <a:pt x="225196" y="225475"/>
                  </a:lnTo>
                  <a:lnTo>
                    <a:pt x="225069" y="225285"/>
                  </a:lnTo>
                  <a:lnTo>
                    <a:pt x="222631" y="221919"/>
                  </a:lnTo>
                  <a:lnTo>
                    <a:pt x="222631" y="218554"/>
                  </a:lnTo>
                  <a:lnTo>
                    <a:pt x="217728" y="213575"/>
                  </a:lnTo>
                  <a:lnTo>
                    <a:pt x="217360" y="212839"/>
                  </a:lnTo>
                  <a:lnTo>
                    <a:pt x="217043" y="212242"/>
                  </a:lnTo>
                  <a:lnTo>
                    <a:pt x="217043" y="207505"/>
                  </a:lnTo>
                  <a:lnTo>
                    <a:pt x="216852" y="207314"/>
                  </a:lnTo>
                  <a:lnTo>
                    <a:pt x="216852" y="262420"/>
                  </a:lnTo>
                  <a:lnTo>
                    <a:pt x="213969" y="263258"/>
                  </a:lnTo>
                  <a:lnTo>
                    <a:pt x="208495" y="264312"/>
                  </a:lnTo>
                  <a:lnTo>
                    <a:pt x="208788" y="264274"/>
                  </a:lnTo>
                  <a:lnTo>
                    <a:pt x="208026" y="264401"/>
                  </a:lnTo>
                  <a:lnTo>
                    <a:pt x="208495" y="264312"/>
                  </a:lnTo>
                  <a:lnTo>
                    <a:pt x="202361" y="265074"/>
                  </a:lnTo>
                  <a:lnTo>
                    <a:pt x="196342" y="265417"/>
                  </a:lnTo>
                  <a:lnTo>
                    <a:pt x="197104" y="265417"/>
                  </a:lnTo>
                  <a:lnTo>
                    <a:pt x="191389" y="265544"/>
                  </a:lnTo>
                  <a:lnTo>
                    <a:pt x="191020" y="265544"/>
                  </a:lnTo>
                  <a:lnTo>
                    <a:pt x="190881" y="261226"/>
                  </a:lnTo>
                  <a:lnTo>
                    <a:pt x="190881" y="261099"/>
                  </a:lnTo>
                  <a:lnTo>
                    <a:pt x="190881" y="258686"/>
                  </a:lnTo>
                  <a:lnTo>
                    <a:pt x="188722" y="256654"/>
                  </a:lnTo>
                  <a:lnTo>
                    <a:pt x="183642" y="256654"/>
                  </a:lnTo>
                  <a:lnTo>
                    <a:pt x="183375" y="256921"/>
                  </a:lnTo>
                  <a:lnTo>
                    <a:pt x="185420" y="253352"/>
                  </a:lnTo>
                  <a:lnTo>
                    <a:pt x="185724" y="252590"/>
                  </a:lnTo>
                  <a:lnTo>
                    <a:pt x="186436" y="250812"/>
                  </a:lnTo>
                  <a:lnTo>
                    <a:pt x="186690" y="250177"/>
                  </a:lnTo>
                  <a:lnTo>
                    <a:pt x="187680" y="246621"/>
                  </a:lnTo>
                  <a:lnTo>
                    <a:pt x="188290" y="244462"/>
                  </a:lnTo>
                  <a:lnTo>
                    <a:pt x="188722" y="242938"/>
                  </a:lnTo>
                  <a:lnTo>
                    <a:pt x="188785" y="242557"/>
                  </a:lnTo>
                  <a:lnTo>
                    <a:pt x="189230" y="240144"/>
                  </a:lnTo>
                  <a:lnTo>
                    <a:pt x="189280" y="239382"/>
                  </a:lnTo>
                  <a:lnTo>
                    <a:pt x="189420" y="237223"/>
                  </a:lnTo>
                  <a:lnTo>
                    <a:pt x="189560" y="235191"/>
                  </a:lnTo>
                  <a:lnTo>
                    <a:pt x="189560" y="229730"/>
                  </a:lnTo>
                  <a:lnTo>
                    <a:pt x="189141" y="225590"/>
                  </a:lnTo>
                  <a:lnTo>
                    <a:pt x="192290" y="228739"/>
                  </a:lnTo>
                  <a:lnTo>
                    <a:pt x="193040" y="230200"/>
                  </a:lnTo>
                  <a:lnTo>
                    <a:pt x="193040" y="234810"/>
                  </a:lnTo>
                  <a:lnTo>
                    <a:pt x="199644" y="241541"/>
                  </a:lnTo>
                  <a:lnTo>
                    <a:pt x="200215" y="241541"/>
                  </a:lnTo>
                  <a:lnTo>
                    <a:pt x="201676" y="243573"/>
                  </a:lnTo>
                  <a:lnTo>
                    <a:pt x="202438" y="244589"/>
                  </a:lnTo>
                  <a:lnTo>
                    <a:pt x="208534" y="251828"/>
                  </a:lnTo>
                  <a:lnTo>
                    <a:pt x="208534" y="251701"/>
                  </a:lnTo>
                  <a:lnTo>
                    <a:pt x="213398" y="257492"/>
                  </a:lnTo>
                  <a:lnTo>
                    <a:pt x="213995" y="258178"/>
                  </a:lnTo>
                  <a:lnTo>
                    <a:pt x="213398" y="257492"/>
                  </a:lnTo>
                  <a:lnTo>
                    <a:pt x="213906" y="258178"/>
                  </a:lnTo>
                  <a:lnTo>
                    <a:pt x="216560" y="261835"/>
                  </a:lnTo>
                  <a:lnTo>
                    <a:pt x="216852" y="262420"/>
                  </a:lnTo>
                  <a:lnTo>
                    <a:pt x="216852" y="207314"/>
                  </a:lnTo>
                  <a:lnTo>
                    <a:pt x="215773" y="206235"/>
                  </a:lnTo>
                  <a:lnTo>
                    <a:pt x="215773" y="202844"/>
                  </a:lnTo>
                  <a:lnTo>
                    <a:pt x="216103" y="202044"/>
                  </a:lnTo>
                  <a:lnTo>
                    <a:pt x="221564" y="189141"/>
                  </a:lnTo>
                  <a:lnTo>
                    <a:pt x="225171" y="185534"/>
                  </a:lnTo>
                  <a:lnTo>
                    <a:pt x="225171" y="177787"/>
                  </a:lnTo>
                  <a:lnTo>
                    <a:pt x="225171" y="169913"/>
                  </a:lnTo>
                  <a:lnTo>
                    <a:pt x="218821" y="163563"/>
                  </a:lnTo>
                  <a:lnTo>
                    <a:pt x="203327" y="163563"/>
                  </a:lnTo>
                  <a:lnTo>
                    <a:pt x="196977" y="169913"/>
                  </a:lnTo>
                  <a:lnTo>
                    <a:pt x="196977" y="174713"/>
                  </a:lnTo>
                  <a:lnTo>
                    <a:pt x="191071" y="187629"/>
                  </a:lnTo>
                  <a:lnTo>
                    <a:pt x="186817" y="191884"/>
                  </a:lnTo>
                  <a:lnTo>
                    <a:pt x="186817" y="198005"/>
                  </a:lnTo>
                  <a:lnTo>
                    <a:pt x="185801" y="198996"/>
                  </a:lnTo>
                  <a:lnTo>
                    <a:pt x="185801" y="215011"/>
                  </a:lnTo>
                  <a:lnTo>
                    <a:pt x="183642" y="212839"/>
                  </a:lnTo>
                  <a:lnTo>
                    <a:pt x="183642" y="212458"/>
                  </a:lnTo>
                  <a:lnTo>
                    <a:pt x="179705" y="208648"/>
                  </a:lnTo>
                  <a:lnTo>
                    <a:pt x="170180" y="208648"/>
                  </a:lnTo>
                  <a:lnTo>
                    <a:pt x="166243" y="212458"/>
                  </a:lnTo>
                  <a:lnTo>
                    <a:pt x="166243" y="214553"/>
                  </a:lnTo>
                  <a:lnTo>
                    <a:pt x="165836" y="215277"/>
                  </a:lnTo>
                  <a:lnTo>
                    <a:pt x="162941" y="218173"/>
                  </a:lnTo>
                  <a:lnTo>
                    <a:pt x="162941" y="224878"/>
                  </a:lnTo>
                  <a:lnTo>
                    <a:pt x="162306" y="230111"/>
                  </a:lnTo>
                  <a:lnTo>
                    <a:pt x="162306" y="229730"/>
                  </a:lnTo>
                  <a:lnTo>
                    <a:pt x="162242" y="230111"/>
                  </a:lnTo>
                  <a:lnTo>
                    <a:pt x="161455" y="235953"/>
                  </a:lnTo>
                  <a:lnTo>
                    <a:pt x="160121" y="240766"/>
                  </a:lnTo>
                  <a:lnTo>
                    <a:pt x="157353" y="245706"/>
                  </a:lnTo>
                  <a:lnTo>
                    <a:pt x="152577" y="251587"/>
                  </a:lnTo>
                  <a:lnTo>
                    <a:pt x="145313" y="258292"/>
                  </a:lnTo>
                  <a:lnTo>
                    <a:pt x="142621" y="259994"/>
                  </a:lnTo>
                  <a:lnTo>
                    <a:pt x="142621" y="256120"/>
                  </a:lnTo>
                  <a:lnTo>
                    <a:pt x="142633" y="255892"/>
                  </a:lnTo>
                  <a:lnTo>
                    <a:pt x="142951" y="252133"/>
                  </a:lnTo>
                  <a:lnTo>
                    <a:pt x="143637" y="251447"/>
                  </a:lnTo>
                  <a:lnTo>
                    <a:pt x="143637" y="245122"/>
                  </a:lnTo>
                  <a:lnTo>
                    <a:pt x="145288" y="231762"/>
                  </a:lnTo>
                  <a:lnTo>
                    <a:pt x="146177" y="230873"/>
                  </a:lnTo>
                  <a:lnTo>
                    <a:pt x="146177" y="224142"/>
                  </a:lnTo>
                  <a:lnTo>
                    <a:pt x="146177" y="217411"/>
                  </a:lnTo>
                  <a:lnTo>
                    <a:pt x="140716" y="211823"/>
                  </a:lnTo>
                  <a:lnTo>
                    <a:pt x="127127" y="211823"/>
                  </a:lnTo>
                  <a:lnTo>
                    <a:pt x="121666" y="217411"/>
                  </a:lnTo>
                  <a:lnTo>
                    <a:pt x="121666" y="222618"/>
                  </a:lnTo>
                  <a:lnTo>
                    <a:pt x="119938" y="237299"/>
                  </a:lnTo>
                  <a:lnTo>
                    <a:pt x="119253" y="237985"/>
                  </a:lnTo>
                  <a:lnTo>
                    <a:pt x="119253" y="243281"/>
                  </a:lnTo>
                  <a:lnTo>
                    <a:pt x="119164" y="244462"/>
                  </a:lnTo>
                  <a:lnTo>
                    <a:pt x="118833" y="247789"/>
                  </a:lnTo>
                  <a:lnTo>
                    <a:pt x="118237" y="248399"/>
                  </a:lnTo>
                  <a:lnTo>
                    <a:pt x="118237" y="253987"/>
                  </a:lnTo>
                  <a:lnTo>
                    <a:pt x="118173" y="255333"/>
                  </a:lnTo>
                  <a:lnTo>
                    <a:pt x="117729" y="255765"/>
                  </a:lnTo>
                  <a:lnTo>
                    <a:pt x="117729" y="261607"/>
                  </a:lnTo>
                  <a:lnTo>
                    <a:pt x="117475" y="261861"/>
                  </a:lnTo>
                  <a:lnTo>
                    <a:pt x="117475" y="275577"/>
                  </a:lnTo>
                  <a:lnTo>
                    <a:pt x="118237" y="276352"/>
                  </a:lnTo>
                  <a:lnTo>
                    <a:pt x="118237" y="278879"/>
                  </a:lnTo>
                  <a:lnTo>
                    <a:pt x="120269" y="280911"/>
                  </a:lnTo>
                  <a:lnTo>
                    <a:pt x="125984" y="286753"/>
                  </a:lnTo>
                  <a:lnTo>
                    <a:pt x="129667" y="286753"/>
                  </a:lnTo>
                  <a:lnTo>
                    <a:pt x="131064" y="288150"/>
                  </a:lnTo>
                  <a:lnTo>
                    <a:pt x="145415" y="288150"/>
                  </a:lnTo>
                  <a:lnTo>
                    <a:pt x="146367" y="287197"/>
                  </a:lnTo>
                  <a:lnTo>
                    <a:pt x="146837" y="287134"/>
                  </a:lnTo>
                  <a:lnTo>
                    <a:pt x="153162" y="287134"/>
                  </a:lnTo>
                  <a:lnTo>
                    <a:pt x="157822" y="282473"/>
                  </a:lnTo>
                  <a:lnTo>
                    <a:pt x="161290" y="280657"/>
                  </a:lnTo>
                  <a:lnTo>
                    <a:pt x="163068" y="279260"/>
                  </a:lnTo>
                  <a:lnTo>
                    <a:pt x="165481" y="277241"/>
                  </a:lnTo>
                  <a:lnTo>
                    <a:pt x="165481" y="289801"/>
                  </a:lnTo>
                  <a:lnTo>
                    <a:pt x="172339" y="296659"/>
                  </a:lnTo>
                  <a:lnTo>
                    <a:pt x="178981" y="296659"/>
                  </a:lnTo>
                  <a:lnTo>
                    <a:pt x="179705" y="296786"/>
                  </a:lnTo>
                  <a:lnTo>
                    <a:pt x="182118" y="297167"/>
                  </a:lnTo>
                  <a:lnTo>
                    <a:pt x="185801" y="297294"/>
                  </a:lnTo>
                  <a:lnTo>
                    <a:pt x="186436" y="297421"/>
                  </a:lnTo>
                  <a:lnTo>
                    <a:pt x="191897" y="297421"/>
                  </a:lnTo>
                  <a:lnTo>
                    <a:pt x="197612" y="297294"/>
                  </a:lnTo>
                  <a:lnTo>
                    <a:pt x="198247" y="297294"/>
                  </a:lnTo>
                  <a:lnTo>
                    <a:pt x="235077" y="288785"/>
                  </a:lnTo>
                  <a:lnTo>
                    <a:pt x="239141" y="288785"/>
                  </a:lnTo>
                  <a:lnTo>
                    <a:pt x="246126" y="281800"/>
                  </a:lnTo>
                  <a:lnTo>
                    <a:pt x="246126" y="280403"/>
                  </a:lnTo>
                  <a:lnTo>
                    <a:pt x="248158" y="278371"/>
                  </a:lnTo>
                  <a:lnTo>
                    <a:pt x="248158" y="269862"/>
                  </a:lnTo>
                  <a:lnTo>
                    <a:pt x="248158" y="269036"/>
                  </a:lnTo>
                  <a:lnTo>
                    <a:pt x="248221" y="268465"/>
                  </a:lnTo>
                  <a:lnTo>
                    <a:pt x="248335" y="267322"/>
                  </a:lnTo>
                  <a:lnTo>
                    <a:pt x="248462" y="26617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94432" y="3618865"/>
              <a:ext cx="66802" cy="173100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2175382" y="3053460"/>
            <a:ext cx="1597660" cy="982980"/>
            <a:chOff x="2175382" y="3053460"/>
            <a:chExt cx="1597660" cy="982980"/>
          </a:xfrm>
        </p:grpSpPr>
        <p:sp>
          <p:nvSpPr>
            <p:cNvPr id="92" name="object 92"/>
            <p:cNvSpPr/>
            <p:nvPr/>
          </p:nvSpPr>
          <p:spPr>
            <a:xfrm>
              <a:off x="2310510" y="3440175"/>
              <a:ext cx="43815" cy="292735"/>
            </a:xfrm>
            <a:custGeom>
              <a:avLst/>
              <a:gdLst/>
              <a:ahLst/>
              <a:cxnLst/>
              <a:rect l="l" t="t" r="r" b="b"/>
              <a:pathLst>
                <a:path w="43814" h="292735">
                  <a:moveTo>
                    <a:pt x="13860" y="250238"/>
                  </a:moveTo>
                  <a:lnTo>
                    <a:pt x="9525" y="272034"/>
                  </a:lnTo>
                  <a:lnTo>
                    <a:pt x="5841" y="287782"/>
                  </a:lnTo>
                  <a:lnTo>
                    <a:pt x="36702" y="256286"/>
                  </a:lnTo>
                  <a:lnTo>
                    <a:pt x="38023" y="251206"/>
                  </a:lnTo>
                  <a:lnTo>
                    <a:pt x="13843" y="251206"/>
                  </a:lnTo>
                  <a:lnTo>
                    <a:pt x="13860" y="250238"/>
                  </a:lnTo>
                  <a:close/>
                </a:path>
                <a:path w="43814" h="292735">
                  <a:moveTo>
                    <a:pt x="9525" y="271779"/>
                  </a:moveTo>
                  <a:lnTo>
                    <a:pt x="9466" y="272034"/>
                  </a:lnTo>
                  <a:lnTo>
                    <a:pt x="9525" y="271779"/>
                  </a:lnTo>
                  <a:close/>
                </a:path>
                <a:path w="43814" h="292735">
                  <a:moveTo>
                    <a:pt x="14096" y="249047"/>
                  </a:moveTo>
                  <a:lnTo>
                    <a:pt x="13860" y="250238"/>
                  </a:lnTo>
                  <a:lnTo>
                    <a:pt x="13843" y="251206"/>
                  </a:lnTo>
                  <a:lnTo>
                    <a:pt x="14096" y="249047"/>
                  </a:lnTo>
                  <a:close/>
                </a:path>
                <a:path w="43814" h="292735">
                  <a:moveTo>
                    <a:pt x="38476" y="249047"/>
                  </a:moveTo>
                  <a:lnTo>
                    <a:pt x="14096" y="249047"/>
                  </a:lnTo>
                  <a:lnTo>
                    <a:pt x="13843" y="251206"/>
                  </a:lnTo>
                  <a:lnTo>
                    <a:pt x="38023" y="251206"/>
                  </a:lnTo>
                  <a:lnTo>
                    <a:pt x="38476" y="249047"/>
                  </a:lnTo>
                  <a:close/>
                </a:path>
                <a:path w="43814" h="292735">
                  <a:moveTo>
                    <a:pt x="42211" y="229615"/>
                  </a:moveTo>
                  <a:lnTo>
                    <a:pt x="14224" y="229615"/>
                  </a:lnTo>
                  <a:lnTo>
                    <a:pt x="14224" y="230504"/>
                  </a:lnTo>
                  <a:lnTo>
                    <a:pt x="14170" y="232663"/>
                  </a:lnTo>
                  <a:lnTo>
                    <a:pt x="13860" y="250238"/>
                  </a:lnTo>
                  <a:lnTo>
                    <a:pt x="14096" y="249047"/>
                  </a:lnTo>
                  <a:lnTo>
                    <a:pt x="38476" y="249047"/>
                  </a:lnTo>
                  <a:lnTo>
                    <a:pt x="41909" y="232663"/>
                  </a:lnTo>
                  <a:lnTo>
                    <a:pt x="42163" y="230504"/>
                  </a:lnTo>
                  <a:lnTo>
                    <a:pt x="42211" y="229615"/>
                  </a:lnTo>
                  <a:close/>
                </a:path>
                <a:path w="43814" h="292735">
                  <a:moveTo>
                    <a:pt x="14212" y="230243"/>
                  </a:moveTo>
                  <a:lnTo>
                    <a:pt x="14208" y="230504"/>
                  </a:lnTo>
                  <a:lnTo>
                    <a:pt x="14212" y="230243"/>
                  </a:lnTo>
                  <a:close/>
                </a:path>
                <a:path w="43814" h="292735">
                  <a:moveTo>
                    <a:pt x="43433" y="206501"/>
                  </a:moveTo>
                  <a:lnTo>
                    <a:pt x="13207" y="206501"/>
                  </a:lnTo>
                  <a:lnTo>
                    <a:pt x="14212" y="230243"/>
                  </a:lnTo>
                  <a:lnTo>
                    <a:pt x="14224" y="229615"/>
                  </a:lnTo>
                  <a:lnTo>
                    <a:pt x="42211" y="229615"/>
                  </a:lnTo>
                  <a:lnTo>
                    <a:pt x="43433" y="206501"/>
                  </a:lnTo>
                  <a:close/>
                </a:path>
                <a:path w="43814" h="292735">
                  <a:moveTo>
                    <a:pt x="42029" y="180466"/>
                  </a:moveTo>
                  <a:lnTo>
                    <a:pt x="10794" y="180466"/>
                  </a:lnTo>
                  <a:lnTo>
                    <a:pt x="13207" y="207137"/>
                  </a:lnTo>
                  <a:lnTo>
                    <a:pt x="13207" y="206501"/>
                  </a:lnTo>
                  <a:lnTo>
                    <a:pt x="43433" y="206501"/>
                  </a:lnTo>
                  <a:lnTo>
                    <a:pt x="43306" y="204977"/>
                  </a:lnTo>
                  <a:lnTo>
                    <a:pt x="42029" y="180466"/>
                  </a:lnTo>
                  <a:close/>
                </a:path>
                <a:path w="43814" h="292735">
                  <a:moveTo>
                    <a:pt x="29971" y="0"/>
                  </a:moveTo>
                  <a:lnTo>
                    <a:pt x="0" y="380"/>
                  </a:lnTo>
                  <a:lnTo>
                    <a:pt x="381" y="35051"/>
                  </a:lnTo>
                  <a:lnTo>
                    <a:pt x="1015" y="62356"/>
                  </a:lnTo>
                  <a:lnTo>
                    <a:pt x="2412" y="92582"/>
                  </a:lnTo>
                  <a:lnTo>
                    <a:pt x="4571" y="123189"/>
                  </a:lnTo>
                  <a:lnTo>
                    <a:pt x="4699" y="123444"/>
                  </a:lnTo>
                  <a:lnTo>
                    <a:pt x="7619" y="152908"/>
                  </a:lnTo>
                  <a:lnTo>
                    <a:pt x="7619" y="153162"/>
                  </a:lnTo>
                  <a:lnTo>
                    <a:pt x="10794" y="180848"/>
                  </a:lnTo>
                  <a:lnTo>
                    <a:pt x="10794" y="180466"/>
                  </a:lnTo>
                  <a:lnTo>
                    <a:pt x="42029" y="180466"/>
                  </a:lnTo>
                  <a:lnTo>
                    <a:pt x="41909" y="178181"/>
                  </a:lnTo>
                  <a:lnTo>
                    <a:pt x="41782" y="177546"/>
                  </a:lnTo>
                  <a:lnTo>
                    <a:pt x="38988" y="149733"/>
                  </a:lnTo>
                  <a:lnTo>
                    <a:pt x="35980" y="120776"/>
                  </a:lnTo>
                  <a:lnTo>
                    <a:pt x="36034" y="120396"/>
                  </a:lnTo>
                  <a:lnTo>
                    <a:pt x="33445" y="90677"/>
                  </a:lnTo>
                  <a:lnTo>
                    <a:pt x="33495" y="90170"/>
                  </a:lnTo>
                  <a:lnTo>
                    <a:pt x="31612" y="60705"/>
                  </a:lnTo>
                  <a:lnTo>
                    <a:pt x="30478" y="34544"/>
                  </a:lnTo>
                  <a:lnTo>
                    <a:pt x="29971" y="0"/>
                  </a:lnTo>
                  <a:close/>
                </a:path>
                <a:path w="43814" h="292735">
                  <a:moveTo>
                    <a:pt x="36034" y="120396"/>
                  </a:moveTo>
                  <a:lnTo>
                    <a:pt x="36068" y="120776"/>
                  </a:lnTo>
                  <a:lnTo>
                    <a:pt x="36034" y="120396"/>
                  </a:lnTo>
                  <a:close/>
                </a:path>
                <a:path w="43814" h="292735">
                  <a:moveTo>
                    <a:pt x="33495" y="90170"/>
                  </a:moveTo>
                  <a:lnTo>
                    <a:pt x="33527" y="90677"/>
                  </a:lnTo>
                  <a:lnTo>
                    <a:pt x="33495" y="90170"/>
                  </a:lnTo>
                  <a:close/>
                </a:path>
                <a:path w="43814" h="292735">
                  <a:moveTo>
                    <a:pt x="31622" y="60705"/>
                  </a:moveTo>
                  <a:lnTo>
                    <a:pt x="31622" y="60959"/>
                  </a:lnTo>
                  <a:lnTo>
                    <a:pt x="31622" y="6070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01874" y="3425316"/>
              <a:ext cx="187832" cy="31051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175383" y="3053460"/>
              <a:ext cx="1226820" cy="982980"/>
            </a:xfrm>
            <a:custGeom>
              <a:avLst/>
              <a:gdLst/>
              <a:ahLst/>
              <a:cxnLst/>
              <a:rect l="l" t="t" r="r" b="b"/>
              <a:pathLst>
                <a:path w="1226820" h="982979">
                  <a:moveTo>
                    <a:pt x="455549" y="575564"/>
                  </a:moveTo>
                  <a:lnTo>
                    <a:pt x="449199" y="569214"/>
                  </a:lnTo>
                  <a:lnTo>
                    <a:pt x="433324" y="569214"/>
                  </a:lnTo>
                  <a:lnTo>
                    <a:pt x="426974" y="575564"/>
                  </a:lnTo>
                  <a:lnTo>
                    <a:pt x="426974" y="591439"/>
                  </a:lnTo>
                  <a:lnTo>
                    <a:pt x="433324" y="597789"/>
                  </a:lnTo>
                  <a:lnTo>
                    <a:pt x="449199" y="597789"/>
                  </a:lnTo>
                  <a:lnTo>
                    <a:pt x="455549" y="591439"/>
                  </a:lnTo>
                  <a:lnTo>
                    <a:pt x="455549" y="583438"/>
                  </a:lnTo>
                  <a:lnTo>
                    <a:pt x="455549" y="575564"/>
                  </a:lnTo>
                  <a:close/>
                </a:path>
                <a:path w="1226820" h="982979">
                  <a:moveTo>
                    <a:pt x="456057" y="362585"/>
                  </a:moveTo>
                  <a:lnTo>
                    <a:pt x="455803" y="362762"/>
                  </a:lnTo>
                  <a:lnTo>
                    <a:pt x="455803" y="357124"/>
                  </a:lnTo>
                  <a:lnTo>
                    <a:pt x="455803" y="348234"/>
                  </a:lnTo>
                  <a:lnTo>
                    <a:pt x="448691" y="341122"/>
                  </a:lnTo>
                  <a:lnTo>
                    <a:pt x="431038" y="341122"/>
                  </a:lnTo>
                  <a:lnTo>
                    <a:pt x="423799" y="348234"/>
                  </a:lnTo>
                  <a:lnTo>
                    <a:pt x="423799" y="356971"/>
                  </a:lnTo>
                  <a:lnTo>
                    <a:pt x="422783" y="355346"/>
                  </a:lnTo>
                  <a:lnTo>
                    <a:pt x="419735" y="366395"/>
                  </a:lnTo>
                  <a:lnTo>
                    <a:pt x="419862" y="365760"/>
                  </a:lnTo>
                  <a:lnTo>
                    <a:pt x="419709" y="366395"/>
                  </a:lnTo>
                  <a:lnTo>
                    <a:pt x="415290" y="385318"/>
                  </a:lnTo>
                  <a:lnTo>
                    <a:pt x="415264" y="385572"/>
                  </a:lnTo>
                  <a:lnTo>
                    <a:pt x="415264" y="465836"/>
                  </a:lnTo>
                  <a:lnTo>
                    <a:pt x="409956" y="494233"/>
                  </a:lnTo>
                  <a:lnTo>
                    <a:pt x="415264" y="465836"/>
                  </a:lnTo>
                  <a:lnTo>
                    <a:pt x="415264" y="385572"/>
                  </a:lnTo>
                  <a:lnTo>
                    <a:pt x="415251" y="385699"/>
                  </a:lnTo>
                  <a:lnTo>
                    <a:pt x="409702" y="412369"/>
                  </a:lnTo>
                  <a:lnTo>
                    <a:pt x="405130" y="443992"/>
                  </a:lnTo>
                  <a:lnTo>
                    <a:pt x="405003" y="444766"/>
                  </a:lnTo>
                  <a:lnTo>
                    <a:pt x="401828" y="476389"/>
                  </a:lnTo>
                  <a:lnTo>
                    <a:pt x="401828" y="476758"/>
                  </a:lnTo>
                  <a:lnTo>
                    <a:pt x="397764" y="530352"/>
                  </a:lnTo>
                  <a:lnTo>
                    <a:pt x="373202" y="568617"/>
                  </a:lnTo>
                  <a:lnTo>
                    <a:pt x="372618" y="569214"/>
                  </a:lnTo>
                  <a:lnTo>
                    <a:pt x="373202" y="568617"/>
                  </a:lnTo>
                  <a:lnTo>
                    <a:pt x="364490" y="575462"/>
                  </a:lnTo>
                  <a:lnTo>
                    <a:pt x="364324" y="575564"/>
                  </a:lnTo>
                  <a:lnTo>
                    <a:pt x="360426" y="578078"/>
                  </a:lnTo>
                  <a:lnTo>
                    <a:pt x="360426" y="574548"/>
                  </a:lnTo>
                  <a:lnTo>
                    <a:pt x="360426" y="568706"/>
                  </a:lnTo>
                  <a:lnTo>
                    <a:pt x="357022" y="565213"/>
                  </a:lnTo>
                  <a:lnTo>
                    <a:pt x="357022" y="583793"/>
                  </a:lnTo>
                  <a:lnTo>
                    <a:pt x="357022" y="565213"/>
                  </a:lnTo>
                  <a:lnTo>
                    <a:pt x="355727" y="563880"/>
                  </a:lnTo>
                  <a:lnTo>
                    <a:pt x="343916" y="563880"/>
                  </a:lnTo>
                  <a:lnTo>
                    <a:pt x="339217" y="568706"/>
                  </a:lnTo>
                  <a:lnTo>
                    <a:pt x="339217" y="572033"/>
                  </a:lnTo>
                  <a:lnTo>
                    <a:pt x="333832" y="582345"/>
                  </a:lnTo>
                  <a:lnTo>
                    <a:pt x="330073" y="586105"/>
                  </a:lnTo>
                  <a:lnTo>
                    <a:pt x="330073" y="586994"/>
                  </a:lnTo>
                  <a:lnTo>
                    <a:pt x="329438" y="587629"/>
                  </a:lnTo>
                  <a:lnTo>
                    <a:pt x="329438" y="599694"/>
                  </a:lnTo>
                  <a:lnTo>
                    <a:pt x="334010" y="604266"/>
                  </a:lnTo>
                  <a:lnTo>
                    <a:pt x="345440" y="604266"/>
                  </a:lnTo>
                  <a:lnTo>
                    <a:pt x="345694" y="604012"/>
                  </a:lnTo>
                  <a:lnTo>
                    <a:pt x="345821" y="604012"/>
                  </a:lnTo>
                  <a:lnTo>
                    <a:pt x="346202" y="603631"/>
                  </a:lnTo>
                  <a:lnTo>
                    <a:pt x="347853" y="603631"/>
                  </a:lnTo>
                  <a:lnTo>
                    <a:pt x="349199" y="602284"/>
                  </a:lnTo>
                  <a:lnTo>
                    <a:pt x="349377" y="602234"/>
                  </a:lnTo>
                  <a:lnTo>
                    <a:pt x="350139" y="601980"/>
                  </a:lnTo>
                  <a:lnTo>
                    <a:pt x="356616" y="599948"/>
                  </a:lnTo>
                  <a:lnTo>
                    <a:pt x="375031" y="588137"/>
                  </a:lnTo>
                  <a:lnTo>
                    <a:pt x="383413" y="580644"/>
                  </a:lnTo>
                  <a:lnTo>
                    <a:pt x="384517" y="579501"/>
                  </a:lnTo>
                  <a:lnTo>
                    <a:pt x="388708" y="575056"/>
                  </a:lnTo>
                  <a:lnTo>
                    <a:pt x="392430" y="571119"/>
                  </a:lnTo>
                  <a:lnTo>
                    <a:pt x="392938" y="570484"/>
                  </a:lnTo>
                  <a:lnTo>
                    <a:pt x="393890" y="569214"/>
                  </a:lnTo>
                  <a:lnTo>
                    <a:pt x="394373" y="568579"/>
                  </a:lnTo>
                  <a:lnTo>
                    <a:pt x="395732" y="566813"/>
                  </a:lnTo>
                  <a:lnTo>
                    <a:pt x="395732" y="580898"/>
                  </a:lnTo>
                  <a:lnTo>
                    <a:pt x="395732" y="591820"/>
                  </a:lnTo>
                  <a:lnTo>
                    <a:pt x="397256" y="601726"/>
                  </a:lnTo>
                  <a:lnTo>
                    <a:pt x="397256" y="604901"/>
                  </a:lnTo>
                  <a:lnTo>
                    <a:pt x="400812" y="608457"/>
                  </a:lnTo>
                  <a:lnTo>
                    <a:pt x="409702" y="608457"/>
                  </a:lnTo>
                  <a:lnTo>
                    <a:pt x="413385" y="604901"/>
                  </a:lnTo>
                  <a:lnTo>
                    <a:pt x="413385" y="603008"/>
                  </a:lnTo>
                  <a:lnTo>
                    <a:pt x="417703" y="596900"/>
                  </a:lnTo>
                  <a:lnTo>
                    <a:pt x="419100" y="594233"/>
                  </a:lnTo>
                  <a:lnTo>
                    <a:pt x="422833" y="584403"/>
                  </a:lnTo>
                  <a:lnTo>
                    <a:pt x="426339" y="580898"/>
                  </a:lnTo>
                  <a:lnTo>
                    <a:pt x="426339" y="574395"/>
                  </a:lnTo>
                  <a:lnTo>
                    <a:pt x="428459" y="565696"/>
                  </a:lnTo>
                  <a:lnTo>
                    <a:pt x="430911" y="563245"/>
                  </a:lnTo>
                  <a:lnTo>
                    <a:pt x="430911" y="554291"/>
                  </a:lnTo>
                  <a:lnTo>
                    <a:pt x="433959" y="533273"/>
                  </a:lnTo>
                  <a:lnTo>
                    <a:pt x="436245" y="508127"/>
                  </a:lnTo>
                  <a:lnTo>
                    <a:pt x="438365" y="479933"/>
                  </a:lnTo>
                  <a:lnTo>
                    <a:pt x="438404" y="479717"/>
                  </a:lnTo>
                  <a:lnTo>
                    <a:pt x="438404" y="479933"/>
                  </a:lnTo>
                  <a:lnTo>
                    <a:pt x="438429" y="479564"/>
                  </a:lnTo>
                  <a:lnTo>
                    <a:pt x="441325" y="448310"/>
                  </a:lnTo>
                  <a:lnTo>
                    <a:pt x="441325" y="449199"/>
                  </a:lnTo>
                  <a:lnTo>
                    <a:pt x="441439" y="448310"/>
                  </a:lnTo>
                  <a:lnTo>
                    <a:pt x="445516" y="418465"/>
                  </a:lnTo>
                  <a:lnTo>
                    <a:pt x="445389" y="419493"/>
                  </a:lnTo>
                  <a:lnTo>
                    <a:pt x="445579" y="418465"/>
                  </a:lnTo>
                  <a:lnTo>
                    <a:pt x="450392" y="392938"/>
                  </a:lnTo>
                  <a:lnTo>
                    <a:pt x="450469" y="392569"/>
                  </a:lnTo>
                  <a:lnTo>
                    <a:pt x="450342" y="392938"/>
                  </a:lnTo>
                  <a:lnTo>
                    <a:pt x="454266" y="373888"/>
                  </a:lnTo>
                  <a:lnTo>
                    <a:pt x="455472" y="366217"/>
                  </a:lnTo>
                  <a:lnTo>
                    <a:pt x="455803" y="365887"/>
                  </a:lnTo>
                  <a:lnTo>
                    <a:pt x="455803" y="364197"/>
                  </a:lnTo>
                  <a:lnTo>
                    <a:pt x="456057" y="362585"/>
                  </a:lnTo>
                  <a:close/>
                </a:path>
                <a:path w="1226820" h="982979">
                  <a:moveTo>
                    <a:pt x="963955" y="598551"/>
                  </a:moveTo>
                  <a:lnTo>
                    <a:pt x="963930" y="598043"/>
                  </a:lnTo>
                  <a:lnTo>
                    <a:pt x="963930" y="598551"/>
                  </a:lnTo>
                  <a:close/>
                </a:path>
                <a:path w="1226820" h="982979">
                  <a:moveTo>
                    <a:pt x="1111554" y="614172"/>
                  </a:moveTo>
                  <a:lnTo>
                    <a:pt x="1081278" y="614172"/>
                  </a:lnTo>
                  <a:lnTo>
                    <a:pt x="1080858" y="614172"/>
                  </a:lnTo>
                  <a:lnTo>
                    <a:pt x="1079246" y="619277"/>
                  </a:lnTo>
                  <a:lnTo>
                    <a:pt x="1047597" y="648817"/>
                  </a:lnTo>
                  <a:lnTo>
                    <a:pt x="1030693" y="651967"/>
                  </a:lnTo>
                  <a:lnTo>
                    <a:pt x="1025436" y="651002"/>
                  </a:lnTo>
                  <a:lnTo>
                    <a:pt x="1022819" y="650532"/>
                  </a:lnTo>
                  <a:lnTo>
                    <a:pt x="1022388" y="650367"/>
                  </a:lnTo>
                  <a:lnTo>
                    <a:pt x="1021003" y="649859"/>
                  </a:lnTo>
                  <a:lnTo>
                    <a:pt x="1016165" y="648081"/>
                  </a:lnTo>
                  <a:lnTo>
                    <a:pt x="1014793" y="647585"/>
                  </a:lnTo>
                  <a:lnTo>
                    <a:pt x="1014310" y="647319"/>
                  </a:lnTo>
                  <a:lnTo>
                    <a:pt x="1008329" y="644144"/>
                  </a:lnTo>
                  <a:lnTo>
                    <a:pt x="1006665" y="643255"/>
                  </a:lnTo>
                  <a:lnTo>
                    <a:pt x="1006297" y="643077"/>
                  </a:lnTo>
                  <a:lnTo>
                    <a:pt x="1005814" y="642747"/>
                  </a:lnTo>
                  <a:lnTo>
                    <a:pt x="1001102" y="639699"/>
                  </a:lnTo>
                  <a:lnTo>
                    <a:pt x="1000125" y="639064"/>
                  </a:lnTo>
                  <a:lnTo>
                    <a:pt x="998740" y="638175"/>
                  </a:lnTo>
                  <a:lnTo>
                    <a:pt x="995807" y="636270"/>
                  </a:lnTo>
                  <a:lnTo>
                    <a:pt x="996188" y="636397"/>
                  </a:lnTo>
                  <a:lnTo>
                    <a:pt x="995997" y="636270"/>
                  </a:lnTo>
                  <a:lnTo>
                    <a:pt x="983361" y="627761"/>
                  </a:lnTo>
                  <a:lnTo>
                    <a:pt x="970915" y="620522"/>
                  </a:lnTo>
                  <a:lnTo>
                    <a:pt x="968756" y="619506"/>
                  </a:lnTo>
                  <a:lnTo>
                    <a:pt x="964984" y="618299"/>
                  </a:lnTo>
                  <a:lnTo>
                    <a:pt x="964018" y="599948"/>
                  </a:lnTo>
                  <a:lnTo>
                    <a:pt x="963930" y="598551"/>
                  </a:lnTo>
                  <a:lnTo>
                    <a:pt x="962660" y="547243"/>
                  </a:lnTo>
                  <a:lnTo>
                    <a:pt x="962660" y="501015"/>
                  </a:lnTo>
                  <a:lnTo>
                    <a:pt x="975995" y="501015"/>
                  </a:lnTo>
                  <a:lnTo>
                    <a:pt x="982218" y="494792"/>
                  </a:lnTo>
                  <a:lnTo>
                    <a:pt x="982218" y="487045"/>
                  </a:lnTo>
                  <a:lnTo>
                    <a:pt x="982218" y="486918"/>
                  </a:lnTo>
                  <a:lnTo>
                    <a:pt x="982218" y="479425"/>
                  </a:lnTo>
                  <a:lnTo>
                    <a:pt x="981964" y="459613"/>
                  </a:lnTo>
                  <a:lnTo>
                    <a:pt x="981964" y="459117"/>
                  </a:lnTo>
                  <a:lnTo>
                    <a:pt x="981964" y="451993"/>
                  </a:lnTo>
                  <a:lnTo>
                    <a:pt x="981684" y="451726"/>
                  </a:lnTo>
                  <a:lnTo>
                    <a:pt x="980998" y="433324"/>
                  </a:lnTo>
                  <a:lnTo>
                    <a:pt x="980948" y="431419"/>
                  </a:lnTo>
                  <a:lnTo>
                    <a:pt x="980948" y="424688"/>
                  </a:lnTo>
                  <a:lnTo>
                    <a:pt x="980490" y="424256"/>
                  </a:lnTo>
                  <a:lnTo>
                    <a:pt x="979297" y="405142"/>
                  </a:lnTo>
                  <a:lnTo>
                    <a:pt x="979297" y="398399"/>
                  </a:lnTo>
                  <a:lnTo>
                    <a:pt x="978636" y="397751"/>
                  </a:lnTo>
                  <a:lnTo>
                    <a:pt x="977519" y="383413"/>
                  </a:lnTo>
                  <a:lnTo>
                    <a:pt x="977519" y="383286"/>
                  </a:lnTo>
                  <a:lnTo>
                    <a:pt x="977519" y="375412"/>
                  </a:lnTo>
                  <a:lnTo>
                    <a:pt x="975944" y="373824"/>
                  </a:lnTo>
                  <a:lnTo>
                    <a:pt x="974217" y="364109"/>
                  </a:lnTo>
                  <a:lnTo>
                    <a:pt x="974090" y="363347"/>
                  </a:lnTo>
                  <a:lnTo>
                    <a:pt x="970915" y="352488"/>
                  </a:lnTo>
                  <a:lnTo>
                    <a:pt x="970915" y="352044"/>
                  </a:lnTo>
                  <a:lnTo>
                    <a:pt x="970915" y="342646"/>
                  </a:lnTo>
                  <a:lnTo>
                    <a:pt x="963295" y="335153"/>
                  </a:lnTo>
                  <a:lnTo>
                    <a:pt x="944626" y="335153"/>
                  </a:lnTo>
                  <a:lnTo>
                    <a:pt x="937006" y="342646"/>
                  </a:lnTo>
                  <a:lnTo>
                    <a:pt x="937006" y="350774"/>
                  </a:lnTo>
                  <a:lnTo>
                    <a:pt x="935228" y="360565"/>
                  </a:lnTo>
                  <a:lnTo>
                    <a:pt x="935228" y="360172"/>
                  </a:lnTo>
                  <a:lnTo>
                    <a:pt x="935177" y="360565"/>
                  </a:lnTo>
                  <a:lnTo>
                    <a:pt x="932815" y="379984"/>
                  </a:lnTo>
                  <a:lnTo>
                    <a:pt x="932688" y="381635"/>
                  </a:lnTo>
                  <a:lnTo>
                    <a:pt x="930021" y="411226"/>
                  </a:lnTo>
                  <a:lnTo>
                    <a:pt x="929881" y="414274"/>
                  </a:lnTo>
                  <a:lnTo>
                    <a:pt x="927862" y="451243"/>
                  </a:lnTo>
                  <a:lnTo>
                    <a:pt x="927735" y="451739"/>
                  </a:lnTo>
                  <a:lnTo>
                    <a:pt x="926719" y="497090"/>
                  </a:lnTo>
                  <a:lnTo>
                    <a:pt x="926592" y="547624"/>
                  </a:lnTo>
                  <a:lnTo>
                    <a:pt x="927862" y="599948"/>
                  </a:lnTo>
                  <a:lnTo>
                    <a:pt x="928662" y="615162"/>
                  </a:lnTo>
                  <a:lnTo>
                    <a:pt x="911352" y="619760"/>
                  </a:lnTo>
                  <a:lnTo>
                    <a:pt x="863981" y="646684"/>
                  </a:lnTo>
                  <a:lnTo>
                    <a:pt x="845261" y="664718"/>
                  </a:lnTo>
                  <a:lnTo>
                    <a:pt x="843915" y="664718"/>
                  </a:lnTo>
                  <a:lnTo>
                    <a:pt x="839597" y="669036"/>
                  </a:lnTo>
                  <a:lnTo>
                    <a:pt x="839597" y="671118"/>
                  </a:lnTo>
                  <a:lnTo>
                    <a:pt x="826960" y="687705"/>
                  </a:lnTo>
                  <a:lnTo>
                    <a:pt x="826389" y="687705"/>
                  </a:lnTo>
                  <a:lnTo>
                    <a:pt x="822198" y="691896"/>
                  </a:lnTo>
                  <a:lnTo>
                    <a:pt x="822198" y="694651"/>
                  </a:lnTo>
                  <a:lnTo>
                    <a:pt x="812203" y="712279"/>
                  </a:lnTo>
                  <a:lnTo>
                    <a:pt x="808609" y="715772"/>
                  </a:lnTo>
                  <a:lnTo>
                    <a:pt x="808609" y="719099"/>
                  </a:lnTo>
                  <a:lnTo>
                    <a:pt x="800265" y="738720"/>
                  </a:lnTo>
                  <a:lnTo>
                    <a:pt x="797814" y="741172"/>
                  </a:lnTo>
                  <a:lnTo>
                    <a:pt x="797814" y="744855"/>
                  </a:lnTo>
                  <a:lnTo>
                    <a:pt x="790536" y="766546"/>
                  </a:lnTo>
                  <a:lnTo>
                    <a:pt x="788670" y="768477"/>
                  </a:lnTo>
                  <a:lnTo>
                    <a:pt x="788670" y="778891"/>
                  </a:lnTo>
                  <a:lnTo>
                    <a:pt x="792861" y="783209"/>
                  </a:lnTo>
                  <a:lnTo>
                    <a:pt x="803402" y="783209"/>
                  </a:lnTo>
                  <a:lnTo>
                    <a:pt x="807593" y="778891"/>
                  </a:lnTo>
                  <a:lnTo>
                    <a:pt x="807593" y="775436"/>
                  </a:lnTo>
                  <a:lnTo>
                    <a:pt x="814730" y="753465"/>
                  </a:lnTo>
                  <a:lnTo>
                    <a:pt x="816610" y="751586"/>
                  </a:lnTo>
                  <a:lnTo>
                    <a:pt x="816610" y="748080"/>
                  </a:lnTo>
                  <a:lnTo>
                    <a:pt x="824801" y="728230"/>
                  </a:lnTo>
                  <a:lnTo>
                    <a:pt x="827024" y="725932"/>
                  </a:lnTo>
                  <a:lnTo>
                    <a:pt x="827024" y="723404"/>
                  </a:lnTo>
                  <a:lnTo>
                    <a:pt x="837095" y="705700"/>
                  </a:lnTo>
                  <a:lnTo>
                    <a:pt x="840740" y="702056"/>
                  </a:lnTo>
                  <a:lnTo>
                    <a:pt x="840740" y="700214"/>
                  </a:lnTo>
                  <a:lnTo>
                    <a:pt x="853998" y="683895"/>
                  </a:lnTo>
                  <a:lnTo>
                    <a:pt x="854583" y="683895"/>
                  </a:lnTo>
                  <a:lnTo>
                    <a:pt x="858901" y="679577"/>
                  </a:lnTo>
                  <a:lnTo>
                    <a:pt x="858901" y="678586"/>
                  </a:lnTo>
                  <a:lnTo>
                    <a:pt x="875550" y="663575"/>
                  </a:lnTo>
                  <a:lnTo>
                    <a:pt x="916317" y="641985"/>
                  </a:lnTo>
                  <a:lnTo>
                    <a:pt x="920280" y="641223"/>
                  </a:lnTo>
                  <a:lnTo>
                    <a:pt x="929944" y="639394"/>
                  </a:lnTo>
                  <a:lnTo>
                    <a:pt x="930541" y="650494"/>
                  </a:lnTo>
                  <a:lnTo>
                    <a:pt x="930656" y="652780"/>
                  </a:lnTo>
                  <a:lnTo>
                    <a:pt x="933958" y="703580"/>
                  </a:lnTo>
                  <a:lnTo>
                    <a:pt x="937133" y="751332"/>
                  </a:lnTo>
                  <a:lnTo>
                    <a:pt x="937133" y="751967"/>
                  </a:lnTo>
                  <a:lnTo>
                    <a:pt x="941197" y="794004"/>
                  </a:lnTo>
                  <a:lnTo>
                    <a:pt x="941197" y="794258"/>
                  </a:lnTo>
                  <a:lnTo>
                    <a:pt x="945642" y="835914"/>
                  </a:lnTo>
                  <a:lnTo>
                    <a:pt x="945515" y="835152"/>
                  </a:lnTo>
                  <a:lnTo>
                    <a:pt x="945553" y="835914"/>
                  </a:lnTo>
                  <a:lnTo>
                    <a:pt x="947902" y="872337"/>
                  </a:lnTo>
                  <a:lnTo>
                    <a:pt x="947928" y="871220"/>
                  </a:lnTo>
                  <a:lnTo>
                    <a:pt x="947928" y="872617"/>
                  </a:lnTo>
                  <a:lnTo>
                    <a:pt x="947902" y="872337"/>
                  </a:lnTo>
                  <a:lnTo>
                    <a:pt x="947902" y="872617"/>
                  </a:lnTo>
                  <a:lnTo>
                    <a:pt x="947432" y="901509"/>
                  </a:lnTo>
                  <a:lnTo>
                    <a:pt x="947331" y="902335"/>
                  </a:lnTo>
                  <a:lnTo>
                    <a:pt x="945591" y="916749"/>
                  </a:lnTo>
                  <a:lnTo>
                    <a:pt x="944499" y="917829"/>
                  </a:lnTo>
                  <a:lnTo>
                    <a:pt x="944499" y="925156"/>
                  </a:lnTo>
                  <a:lnTo>
                    <a:pt x="942238" y="934694"/>
                  </a:lnTo>
                  <a:lnTo>
                    <a:pt x="940054" y="936879"/>
                  </a:lnTo>
                  <a:lnTo>
                    <a:pt x="940054" y="942009"/>
                  </a:lnTo>
                  <a:lnTo>
                    <a:pt x="936358" y="949502"/>
                  </a:lnTo>
                  <a:lnTo>
                    <a:pt x="932053" y="953897"/>
                  </a:lnTo>
                  <a:lnTo>
                    <a:pt x="932053" y="955802"/>
                  </a:lnTo>
                  <a:lnTo>
                    <a:pt x="929005" y="958850"/>
                  </a:lnTo>
                  <a:lnTo>
                    <a:pt x="927608" y="958850"/>
                  </a:lnTo>
                  <a:lnTo>
                    <a:pt x="922807" y="963650"/>
                  </a:lnTo>
                  <a:lnTo>
                    <a:pt x="915733" y="968057"/>
                  </a:lnTo>
                  <a:lnTo>
                    <a:pt x="901509" y="974344"/>
                  </a:lnTo>
                  <a:lnTo>
                    <a:pt x="900430" y="974344"/>
                  </a:lnTo>
                  <a:lnTo>
                    <a:pt x="898652" y="975995"/>
                  </a:lnTo>
                  <a:lnTo>
                    <a:pt x="898652" y="980186"/>
                  </a:lnTo>
                  <a:lnTo>
                    <a:pt x="900430" y="981964"/>
                  </a:lnTo>
                  <a:lnTo>
                    <a:pt x="902208" y="981964"/>
                  </a:lnTo>
                  <a:lnTo>
                    <a:pt x="919226" y="982853"/>
                  </a:lnTo>
                  <a:lnTo>
                    <a:pt x="920496" y="982853"/>
                  </a:lnTo>
                  <a:lnTo>
                    <a:pt x="934974" y="981329"/>
                  </a:lnTo>
                  <a:lnTo>
                    <a:pt x="940054" y="981329"/>
                  </a:lnTo>
                  <a:lnTo>
                    <a:pt x="943571" y="977811"/>
                  </a:lnTo>
                  <a:lnTo>
                    <a:pt x="948867" y="975106"/>
                  </a:lnTo>
                  <a:lnTo>
                    <a:pt x="953262" y="975106"/>
                  </a:lnTo>
                  <a:lnTo>
                    <a:pt x="959485" y="969010"/>
                  </a:lnTo>
                  <a:lnTo>
                    <a:pt x="959485" y="965835"/>
                  </a:lnTo>
                  <a:lnTo>
                    <a:pt x="962139" y="962152"/>
                  </a:lnTo>
                  <a:lnTo>
                    <a:pt x="963231" y="960628"/>
                  </a:lnTo>
                  <a:lnTo>
                    <a:pt x="963803" y="960628"/>
                  </a:lnTo>
                  <a:lnTo>
                    <a:pt x="970661" y="953770"/>
                  </a:lnTo>
                  <a:lnTo>
                    <a:pt x="970661" y="948283"/>
                  </a:lnTo>
                  <a:lnTo>
                    <a:pt x="972908" y="941832"/>
                  </a:lnTo>
                  <a:lnTo>
                    <a:pt x="973874" y="939063"/>
                  </a:lnTo>
                  <a:lnTo>
                    <a:pt x="977138" y="935863"/>
                  </a:lnTo>
                  <a:lnTo>
                    <a:pt x="977138" y="928179"/>
                  </a:lnTo>
                  <a:lnTo>
                    <a:pt x="978027" y="923036"/>
                  </a:lnTo>
                  <a:lnTo>
                    <a:pt x="981075" y="905510"/>
                  </a:lnTo>
                  <a:lnTo>
                    <a:pt x="981329" y="903351"/>
                  </a:lnTo>
                  <a:lnTo>
                    <a:pt x="981443" y="900557"/>
                  </a:lnTo>
                  <a:lnTo>
                    <a:pt x="982700" y="872617"/>
                  </a:lnTo>
                  <a:lnTo>
                    <a:pt x="982726" y="871220"/>
                  </a:lnTo>
                  <a:lnTo>
                    <a:pt x="982726" y="870585"/>
                  </a:lnTo>
                  <a:lnTo>
                    <a:pt x="980922" y="835152"/>
                  </a:lnTo>
                  <a:lnTo>
                    <a:pt x="980821" y="832231"/>
                  </a:lnTo>
                  <a:lnTo>
                    <a:pt x="976630" y="790702"/>
                  </a:lnTo>
                  <a:lnTo>
                    <a:pt x="976617" y="790575"/>
                  </a:lnTo>
                  <a:lnTo>
                    <a:pt x="972985" y="749173"/>
                  </a:lnTo>
                  <a:lnTo>
                    <a:pt x="972947" y="748665"/>
                  </a:lnTo>
                  <a:lnTo>
                    <a:pt x="972947" y="749173"/>
                  </a:lnTo>
                  <a:lnTo>
                    <a:pt x="970026" y="701294"/>
                  </a:lnTo>
                  <a:lnTo>
                    <a:pt x="966711" y="650494"/>
                  </a:lnTo>
                  <a:lnTo>
                    <a:pt x="966597" y="648423"/>
                  </a:lnTo>
                  <a:lnTo>
                    <a:pt x="970026" y="650494"/>
                  </a:lnTo>
                  <a:lnTo>
                    <a:pt x="981075" y="658241"/>
                  </a:lnTo>
                  <a:lnTo>
                    <a:pt x="981329" y="658368"/>
                  </a:lnTo>
                  <a:lnTo>
                    <a:pt x="1017270" y="676529"/>
                  </a:lnTo>
                  <a:lnTo>
                    <a:pt x="1030732" y="678688"/>
                  </a:lnTo>
                  <a:lnTo>
                    <a:pt x="1042670" y="678561"/>
                  </a:lnTo>
                  <a:lnTo>
                    <a:pt x="1087755" y="656463"/>
                  </a:lnTo>
                  <a:lnTo>
                    <a:pt x="1091996" y="652272"/>
                  </a:lnTo>
                  <a:lnTo>
                    <a:pt x="1092479" y="651764"/>
                  </a:lnTo>
                  <a:lnTo>
                    <a:pt x="1092835" y="651383"/>
                  </a:lnTo>
                  <a:lnTo>
                    <a:pt x="1094968" y="649097"/>
                  </a:lnTo>
                  <a:lnTo>
                    <a:pt x="1096035" y="647954"/>
                  </a:lnTo>
                  <a:lnTo>
                    <a:pt x="1098283" y="645541"/>
                  </a:lnTo>
                  <a:lnTo>
                    <a:pt x="1100099" y="643128"/>
                  </a:lnTo>
                  <a:lnTo>
                    <a:pt x="1101013" y="641604"/>
                  </a:lnTo>
                  <a:lnTo>
                    <a:pt x="1104988" y="634873"/>
                  </a:lnTo>
                  <a:lnTo>
                    <a:pt x="1105890" y="633349"/>
                  </a:lnTo>
                  <a:lnTo>
                    <a:pt x="1106043" y="633095"/>
                  </a:lnTo>
                  <a:lnTo>
                    <a:pt x="1107440" y="630047"/>
                  </a:lnTo>
                  <a:lnTo>
                    <a:pt x="1108189" y="627761"/>
                  </a:lnTo>
                  <a:lnTo>
                    <a:pt x="1109065" y="625094"/>
                  </a:lnTo>
                  <a:lnTo>
                    <a:pt x="1110437" y="620903"/>
                  </a:lnTo>
                  <a:lnTo>
                    <a:pt x="1110742" y="620014"/>
                  </a:lnTo>
                  <a:lnTo>
                    <a:pt x="1111173" y="617728"/>
                  </a:lnTo>
                  <a:lnTo>
                    <a:pt x="1111377" y="616712"/>
                  </a:lnTo>
                  <a:lnTo>
                    <a:pt x="1111554" y="614172"/>
                  </a:lnTo>
                  <a:close/>
                </a:path>
                <a:path w="1226820" h="982979">
                  <a:moveTo>
                    <a:pt x="1111961" y="606806"/>
                  </a:moveTo>
                  <a:lnTo>
                    <a:pt x="1111745" y="603123"/>
                  </a:lnTo>
                  <a:lnTo>
                    <a:pt x="1111389" y="601599"/>
                  </a:lnTo>
                  <a:lnTo>
                    <a:pt x="1111046" y="600202"/>
                  </a:lnTo>
                  <a:lnTo>
                    <a:pt x="1109980" y="595757"/>
                  </a:lnTo>
                  <a:lnTo>
                    <a:pt x="1106551" y="589026"/>
                  </a:lnTo>
                  <a:lnTo>
                    <a:pt x="1101217" y="583311"/>
                  </a:lnTo>
                  <a:lnTo>
                    <a:pt x="1093470" y="578993"/>
                  </a:lnTo>
                  <a:lnTo>
                    <a:pt x="1087628" y="577850"/>
                  </a:lnTo>
                  <a:lnTo>
                    <a:pt x="1083170" y="577850"/>
                  </a:lnTo>
                  <a:lnTo>
                    <a:pt x="1081303" y="578180"/>
                  </a:lnTo>
                  <a:lnTo>
                    <a:pt x="1081303" y="603199"/>
                  </a:lnTo>
                  <a:lnTo>
                    <a:pt x="1081125" y="603046"/>
                  </a:lnTo>
                  <a:lnTo>
                    <a:pt x="1081112" y="602907"/>
                  </a:lnTo>
                  <a:lnTo>
                    <a:pt x="1081227" y="603123"/>
                  </a:lnTo>
                  <a:lnTo>
                    <a:pt x="1081303" y="578180"/>
                  </a:lnTo>
                  <a:lnTo>
                    <a:pt x="1077341" y="578866"/>
                  </a:lnTo>
                  <a:lnTo>
                    <a:pt x="1075690" y="579247"/>
                  </a:lnTo>
                  <a:lnTo>
                    <a:pt x="1071372" y="580898"/>
                  </a:lnTo>
                  <a:lnTo>
                    <a:pt x="1068451" y="590677"/>
                  </a:lnTo>
                  <a:lnTo>
                    <a:pt x="1071245" y="594360"/>
                  </a:lnTo>
                  <a:lnTo>
                    <a:pt x="1072896" y="596011"/>
                  </a:lnTo>
                  <a:lnTo>
                    <a:pt x="1077341" y="599694"/>
                  </a:lnTo>
                  <a:lnTo>
                    <a:pt x="1076947" y="599440"/>
                  </a:lnTo>
                  <a:lnTo>
                    <a:pt x="1077252" y="599694"/>
                  </a:lnTo>
                  <a:lnTo>
                    <a:pt x="1079741" y="601840"/>
                  </a:lnTo>
                  <a:lnTo>
                    <a:pt x="1081379" y="604494"/>
                  </a:lnTo>
                  <a:lnTo>
                    <a:pt x="1081849" y="607390"/>
                  </a:lnTo>
                  <a:lnTo>
                    <a:pt x="1082014" y="605536"/>
                  </a:lnTo>
                  <a:lnTo>
                    <a:pt x="1082040" y="605282"/>
                  </a:lnTo>
                  <a:lnTo>
                    <a:pt x="1082040" y="605586"/>
                  </a:lnTo>
                  <a:lnTo>
                    <a:pt x="1081900" y="607695"/>
                  </a:lnTo>
                  <a:lnTo>
                    <a:pt x="1081849" y="607390"/>
                  </a:lnTo>
                  <a:lnTo>
                    <a:pt x="1081417" y="612406"/>
                  </a:lnTo>
                  <a:lnTo>
                    <a:pt x="1081608" y="612406"/>
                  </a:lnTo>
                  <a:lnTo>
                    <a:pt x="1111669" y="612406"/>
                  </a:lnTo>
                  <a:lnTo>
                    <a:pt x="1111783" y="610870"/>
                  </a:lnTo>
                  <a:lnTo>
                    <a:pt x="1111897" y="609219"/>
                  </a:lnTo>
                  <a:lnTo>
                    <a:pt x="1111961" y="606806"/>
                  </a:lnTo>
                  <a:close/>
                </a:path>
                <a:path w="1226820" h="982979">
                  <a:moveTo>
                    <a:pt x="1226693" y="50165"/>
                  </a:moveTo>
                  <a:lnTo>
                    <a:pt x="1226680" y="50038"/>
                  </a:lnTo>
                  <a:lnTo>
                    <a:pt x="1226502" y="46736"/>
                  </a:lnTo>
                  <a:lnTo>
                    <a:pt x="1225842" y="34417"/>
                  </a:lnTo>
                  <a:lnTo>
                    <a:pt x="1225854" y="32512"/>
                  </a:lnTo>
                  <a:lnTo>
                    <a:pt x="1225042" y="25019"/>
                  </a:lnTo>
                  <a:lnTo>
                    <a:pt x="1224661" y="21463"/>
                  </a:lnTo>
                  <a:lnTo>
                    <a:pt x="1224064" y="13208"/>
                  </a:lnTo>
                  <a:lnTo>
                    <a:pt x="1224026" y="12573"/>
                  </a:lnTo>
                  <a:lnTo>
                    <a:pt x="1224026" y="12446"/>
                  </a:lnTo>
                  <a:lnTo>
                    <a:pt x="1224026" y="5588"/>
                  </a:lnTo>
                  <a:lnTo>
                    <a:pt x="1218438" y="0"/>
                  </a:lnTo>
                  <a:lnTo>
                    <a:pt x="1211707" y="0"/>
                  </a:lnTo>
                  <a:lnTo>
                    <a:pt x="1204595" y="0"/>
                  </a:lnTo>
                  <a:lnTo>
                    <a:pt x="1202055" y="127"/>
                  </a:lnTo>
                  <a:lnTo>
                    <a:pt x="1043559" y="5969"/>
                  </a:lnTo>
                  <a:lnTo>
                    <a:pt x="553466" y="33655"/>
                  </a:lnTo>
                  <a:lnTo>
                    <a:pt x="553593" y="33528"/>
                  </a:lnTo>
                  <a:lnTo>
                    <a:pt x="481711" y="36830"/>
                  </a:lnTo>
                  <a:lnTo>
                    <a:pt x="412369" y="39116"/>
                  </a:lnTo>
                  <a:lnTo>
                    <a:pt x="346202" y="41021"/>
                  </a:lnTo>
                  <a:lnTo>
                    <a:pt x="223901" y="43815"/>
                  </a:lnTo>
                  <a:lnTo>
                    <a:pt x="170307" y="44577"/>
                  </a:lnTo>
                  <a:lnTo>
                    <a:pt x="163703" y="44577"/>
                  </a:lnTo>
                  <a:lnTo>
                    <a:pt x="81153" y="45339"/>
                  </a:lnTo>
                  <a:lnTo>
                    <a:pt x="81026" y="45339"/>
                  </a:lnTo>
                  <a:lnTo>
                    <a:pt x="55549" y="45148"/>
                  </a:lnTo>
                  <a:lnTo>
                    <a:pt x="48768" y="45085"/>
                  </a:lnTo>
                  <a:lnTo>
                    <a:pt x="22186" y="44297"/>
                  </a:lnTo>
                  <a:lnTo>
                    <a:pt x="21971" y="44069"/>
                  </a:lnTo>
                  <a:lnTo>
                    <a:pt x="14605" y="44069"/>
                  </a:lnTo>
                  <a:lnTo>
                    <a:pt x="6350" y="44069"/>
                  </a:lnTo>
                  <a:lnTo>
                    <a:pt x="0" y="50419"/>
                  </a:lnTo>
                  <a:lnTo>
                    <a:pt x="0" y="66040"/>
                  </a:lnTo>
                  <a:lnTo>
                    <a:pt x="6350" y="72390"/>
                  </a:lnTo>
                  <a:lnTo>
                    <a:pt x="14732" y="72390"/>
                  </a:lnTo>
                  <a:lnTo>
                    <a:pt x="21971" y="72390"/>
                  </a:lnTo>
                  <a:lnTo>
                    <a:pt x="22250" y="72110"/>
                  </a:lnTo>
                  <a:lnTo>
                    <a:pt x="48895" y="71120"/>
                  </a:lnTo>
                  <a:lnTo>
                    <a:pt x="55499" y="71120"/>
                  </a:lnTo>
                  <a:lnTo>
                    <a:pt x="55626" y="70993"/>
                  </a:lnTo>
                  <a:lnTo>
                    <a:pt x="81407" y="70485"/>
                  </a:lnTo>
                  <a:lnTo>
                    <a:pt x="88011" y="70485"/>
                  </a:lnTo>
                  <a:lnTo>
                    <a:pt x="88163" y="70332"/>
                  </a:lnTo>
                  <a:lnTo>
                    <a:pt x="115417" y="69710"/>
                  </a:lnTo>
                  <a:lnTo>
                    <a:pt x="115697" y="69977"/>
                  </a:lnTo>
                  <a:lnTo>
                    <a:pt x="129413" y="69977"/>
                  </a:lnTo>
                  <a:lnTo>
                    <a:pt x="130009" y="69380"/>
                  </a:lnTo>
                  <a:lnTo>
                    <a:pt x="163347" y="68618"/>
                  </a:lnTo>
                  <a:lnTo>
                    <a:pt x="163703" y="68961"/>
                  </a:lnTo>
                  <a:lnTo>
                    <a:pt x="177165" y="68961"/>
                  </a:lnTo>
                  <a:lnTo>
                    <a:pt x="177838" y="68287"/>
                  </a:lnTo>
                  <a:lnTo>
                    <a:pt x="413004" y="62865"/>
                  </a:lnTo>
                  <a:lnTo>
                    <a:pt x="554609" y="57277"/>
                  </a:lnTo>
                  <a:lnTo>
                    <a:pt x="766267" y="45339"/>
                  </a:lnTo>
                  <a:lnTo>
                    <a:pt x="965657" y="33655"/>
                  </a:lnTo>
                  <a:lnTo>
                    <a:pt x="1044702" y="29718"/>
                  </a:lnTo>
                  <a:lnTo>
                    <a:pt x="1093584" y="27559"/>
                  </a:lnTo>
                  <a:lnTo>
                    <a:pt x="1132840" y="26289"/>
                  </a:lnTo>
                  <a:lnTo>
                    <a:pt x="1198981" y="24828"/>
                  </a:lnTo>
                  <a:lnTo>
                    <a:pt x="1198880" y="34417"/>
                  </a:lnTo>
                  <a:lnTo>
                    <a:pt x="1198753" y="33528"/>
                  </a:lnTo>
                  <a:lnTo>
                    <a:pt x="1198003" y="47218"/>
                  </a:lnTo>
                  <a:lnTo>
                    <a:pt x="1192999" y="70866"/>
                  </a:lnTo>
                  <a:lnTo>
                    <a:pt x="1183513" y="96139"/>
                  </a:lnTo>
                  <a:lnTo>
                    <a:pt x="1183894" y="95377"/>
                  </a:lnTo>
                  <a:lnTo>
                    <a:pt x="1171067" y="125222"/>
                  </a:lnTo>
                  <a:lnTo>
                    <a:pt x="1171194" y="125095"/>
                  </a:lnTo>
                  <a:lnTo>
                    <a:pt x="1157605" y="156083"/>
                  </a:lnTo>
                  <a:lnTo>
                    <a:pt x="1157478" y="156464"/>
                  </a:lnTo>
                  <a:lnTo>
                    <a:pt x="1145032" y="186944"/>
                  </a:lnTo>
                  <a:lnTo>
                    <a:pt x="1144778" y="187833"/>
                  </a:lnTo>
                  <a:lnTo>
                    <a:pt x="1134999" y="217170"/>
                  </a:lnTo>
                  <a:lnTo>
                    <a:pt x="1134618" y="218567"/>
                  </a:lnTo>
                  <a:lnTo>
                    <a:pt x="1128395" y="245618"/>
                  </a:lnTo>
                  <a:lnTo>
                    <a:pt x="1125855" y="267462"/>
                  </a:lnTo>
                  <a:lnTo>
                    <a:pt x="1125943" y="283337"/>
                  </a:lnTo>
                  <a:lnTo>
                    <a:pt x="1126070" y="288925"/>
                  </a:lnTo>
                  <a:lnTo>
                    <a:pt x="1127620" y="301078"/>
                  </a:lnTo>
                  <a:lnTo>
                    <a:pt x="1127620" y="308229"/>
                  </a:lnTo>
                  <a:lnTo>
                    <a:pt x="1132586" y="313194"/>
                  </a:lnTo>
                  <a:lnTo>
                    <a:pt x="1132586" y="316103"/>
                  </a:lnTo>
                  <a:lnTo>
                    <a:pt x="1138936" y="322453"/>
                  </a:lnTo>
                  <a:lnTo>
                    <a:pt x="1141933" y="322453"/>
                  </a:lnTo>
                  <a:lnTo>
                    <a:pt x="1142111" y="322580"/>
                  </a:lnTo>
                  <a:lnTo>
                    <a:pt x="1142428" y="322668"/>
                  </a:lnTo>
                  <a:lnTo>
                    <a:pt x="1144905" y="325120"/>
                  </a:lnTo>
                  <a:lnTo>
                    <a:pt x="1152652" y="325120"/>
                  </a:lnTo>
                  <a:lnTo>
                    <a:pt x="1157859" y="325120"/>
                  </a:lnTo>
                  <a:lnTo>
                    <a:pt x="1163066" y="319913"/>
                  </a:lnTo>
                  <a:lnTo>
                    <a:pt x="1163066" y="314579"/>
                  </a:lnTo>
                  <a:lnTo>
                    <a:pt x="1163066" y="313436"/>
                  </a:lnTo>
                  <a:lnTo>
                    <a:pt x="1163066" y="306959"/>
                  </a:lnTo>
                  <a:lnTo>
                    <a:pt x="1161224" y="305130"/>
                  </a:lnTo>
                  <a:lnTo>
                    <a:pt x="1160780" y="304355"/>
                  </a:lnTo>
                  <a:lnTo>
                    <a:pt x="1160780" y="300482"/>
                  </a:lnTo>
                  <a:lnTo>
                    <a:pt x="1160246" y="299948"/>
                  </a:lnTo>
                  <a:lnTo>
                    <a:pt x="1160932" y="292862"/>
                  </a:lnTo>
                  <a:lnTo>
                    <a:pt x="1161059" y="290068"/>
                  </a:lnTo>
                  <a:lnTo>
                    <a:pt x="1161199" y="287870"/>
                  </a:lnTo>
                  <a:lnTo>
                    <a:pt x="1162558" y="286512"/>
                  </a:lnTo>
                  <a:lnTo>
                    <a:pt x="1162558" y="285623"/>
                  </a:lnTo>
                  <a:lnTo>
                    <a:pt x="1162558" y="279781"/>
                  </a:lnTo>
                  <a:lnTo>
                    <a:pt x="1162558" y="279273"/>
                  </a:lnTo>
                  <a:lnTo>
                    <a:pt x="1162558" y="272923"/>
                  </a:lnTo>
                  <a:lnTo>
                    <a:pt x="1157097" y="267462"/>
                  </a:lnTo>
                  <a:lnTo>
                    <a:pt x="1156246" y="267462"/>
                  </a:lnTo>
                  <a:lnTo>
                    <a:pt x="1158290" y="250825"/>
                  </a:lnTo>
                  <a:lnTo>
                    <a:pt x="1158341" y="250342"/>
                  </a:lnTo>
                  <a:lnTo>
                    <a:pt x="1173175" y="198374"/>
                  </a:lnTo>
                  <a:lnTo>
                    <a:pt x="1173480" y="197485"/>
                  </a:lnTo>
                  <a:lnTo>
                    <a:pt x="1173099" y="198374"/>
                  </a:lnTo>
                  <a:lnTo>
                    <a:pt x="1185418" y="167767"/>
                  </a:lnTo>
                  <a:lnTo>
                    <a:pt x="1185291" y="168148"/>
                  </a:lnTo>
                  <a:lnTo>
                    <a:pt x="1185456" y="167767"/>
                  </a:lnTo>
                  <a:lnTo>
                    <a:pt x="1198753" y="137160"/>
                  </a:lnTo>
                  <a:lnTo>
                    <a:pt x="1198880" y="137033"/>
                  </a:lnTo>
                  <a:lnTo>
                    <a:pt x="1203871" y="125095"/>
                  </a:lnTo>
                  <a:lnTo>
                    <a:pt x="1211707" y="106426"/>
                  </a:lnTo>
                  <a:lnTo>
                    <a:pt x="1215669" y="95377"/>
                  </a:lnTo>
                  <a:lnTo>
                    <a:pt x="1221105" y="80264"/>
                  </a:lnTo>
                  <a:lnTo>
                    <a:pt x="1221740" y="78232"/>
                  </a:lnTo>
                  <a:lnTo>
                    <a:pt x="1222743" y="72517"/>
                  </a:lnTo>
                  <a:lnTo>
                    <a:pt x="1223162" y="70104"/>
                  </a:lnTo>
                  <a:lnTo>
                    <a:pt x="1226693" y="5016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42563" y="3598290"/>
              <a:ext cx="133858" cy="10680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389249" y="3402329"/>
              <a:ext cx="154940" cy="267970"/>
            </a:xfrm>
            <a:custGeom>
              <a:avLst/>
              <a:gdLst/>
              <a:ahLst/>
              <a:cxnLst/>
              <a:rect l="l" t="t" r="r" b="b"/>
              <a:pathLst>
                <a:path w="154939" h="267970">
                  <a:moveTo>
                    <a:pt x="116459" y="25019"/>
                  </a:moveTo>
                  <a:lnTo>
                    <a:pt x="116332" y="23749"/>
                  </a:lnTo>
                  <a:lnTo>
                    <a:pt x="116332" y="25019"/>
                  </a:lnTo>
                  <a:lnTo>
                    <a:pt x="116459" y="25019"/>
                  </a:lnTo>
                  <a:close/>
                </a:path>
                <a:path w="154939" h="267970">
                  <a:moveTo>
                    <a:pt x="154686" y="132715"/>
                  </a:moveTo>
                  <a:lnTo>
                    <a:pt x="154051" y="106426"/>
                  </a:lnTo>
                  <a:lnTo>
                    <a:pt x="152781" y="80149"/>
                  </a:lnTo>
                  <a:lnTo>
                    <a:pt x="151358" y="57670"/>
                  </a:lnTo>
                  <a:lnTo>
                    <a:pt x="151358" y="56197"/>
                  </a:lnTo>
                  <a:lnTo>
                    <a:pt x="151358" y="55880"/>
                  </a:lnTo>
                  <a:lnTo>
                    <a:pt x="150304" y="37350"/>
                  </a:lnTo>
                  <a:lnTo>
                    <a:pt x="150241" y="36576"/>
                  </a:lnTo>
                  <a:lnTo>
                    <a:pt x="150215" y="36195"/>
                  </a:lnTo>
                  <a:lnTo>
                    <a:pt x="149796" y="24765"/>
                  </a:lnTo>
                  <a:lnTo>
                    <a:pt x="149733" y="22999"/>
                  </a:lnTo>
                  <a:lnTo>
                    <a:pt x="149606" y="24765"/>
                  </a:lnTo>
                  <a:lnTo>
                    <a:pt x="148844" y="18567"/>
                  </a:lnTo>
                  <a:lnTo>
                    <a:pt x="148844" y="15875"/>
                  </a:lnTo>
                  <a:lnTo>
                    <a:pt x="148844" y="7124"/>
                  </a:lnTo>
                  <a:lnTo>
                    <a:pt x="143535" y="1816"/>
                  </a:lnTo>
                  <a:lnTo>
                    <a:pt x="143535" y="50914"/>
                  </a:lnTo>
                  <a:lnTo>
                    <a:pt x="142621" y="68973"/>
                  </a:lnTo>
                  <a:lnTo>
                    <a:pt x="139954" y="126619"/>
                  </a:lnTo>
                  <a:lnTo>
                    <a:pt x="142646" y="68199"/>
                  </a:lnTo>
                  <a:lnTo>
                    <a:pt x="143535" y="50914"/>
                  </a:lnTo>
                  <a:lnTo>
                    <a:pt x="143535" y="1816"/>
                  </a:lnTo>
                  <a:lnTo>
                    <a:pt x="141732" y="0"/>
                  </a:lnTo>
                  <a:lnTo>
                    <a:pt x="124206" y="0"/>
                  </a:lnTo>
                  <a:lnTo>
                    <a:pt x="121145" y="3073"/>
                  </a:lnTo>
                  <a:lnTo>
                    <a:pt x="121145" y="50673"/>
                  </a:lnTo>
                  <a:lnTo>
                    <a:pt x="121145" y="68973"/>
                  </a:lnTo>
                  <a:lnTo>
                    <a:pt x="121056" y="50584"/>
                  </a:lnTo>
                  <a:lnTo>
                    <a:pt x="121145" y="3073"/>
                  </a:lnTo>
                  <a:lnTo>
                    <a:pt x="117094" y="7124"/>
                  </a:lnTo>
                  <a:lnTo>
                    <a:pt x="117094" y="18986"/>
                  </a:lnTo>
                  <a:lnTo>
                    <a:pt x="116459" y="25019"/>
                  </a:lnTo>
                  <a:lnTo>
                    <a:pt x="116459" y="37350"/>
                  </a:lnTo>
                  <a:lnTo>
                    <a:pt x="117094" y="57670"/>
                  </a:lnTo>
                  <a:lnTo>
                    <a:pt x="118364" y="81915"/>
                  </a:lnTo>
                  <a:lnTo>
                    <a:pt x="119634" y="108077"/>
                  </a:lnTo>
                  <a:lnTo>
                    <a:pt x="119507" y="107696"/>
                  </a:lnTo>
                  <a:lnTo>
                    <a:pt x="119507" y="108077"/>
                  </a:lnTo>
                  <a:lnTo>
                    <a:pt x="119900" y="121335"/>
                  </a:lnTo>
                  <a:lnTo>
                    <a:pt x="120256" y="133438"/>
                  </a:lnTo>
                  <a:lnTo>
                    <a:pt x="120256" y="133604"/>
                  </a:lnTo>
                  <a:lnTo>
                    <a:pt x="120015" y="125285"/>
                  </a:lnTo>
                  <a:lnTo>
                    <a:pt x="120015" y="155321"/>
                  </a:lnTo>
                  <a:lnTo>
                    <a:pt x="119380" y="174752"/>
                  </a:lnTo>
                  <a:lnTo>
                    <a:pt x="119367" y="175006"/>
                  </a:lnTo>
                  <a:lnTo>
                    <a:pt x="118668" y="189103"/>
                  </a:lnTo>
                  <a:lnTo>
                    <a:pt x="119341" y="175387"/>
                  </a:lnTo>
                  <a:lnTo>
                    <a:pt x="119380" y="174752"/>
                  </a:lnTo>
                  <a:lnTo>
                    <a:pt x="120002" y="155321"/>
                  </a:lnTo>
                  <a:lnTo>
                    <a:pt x="120015" y="125285"/>
                  </a:lnTo>
                  <a:lnTo>
                    <a:pt x="119900" y="121335"/>
                  </a:lnTo>
                  <a:lnTo>
                    <a:pt x="119761" y="125349"/>
                  </a:lnTo>
                  <a:lnTo>
                    <a:pt x="119735" y="125603"/>
                  </a:lnTo>
                  <a:lnTo>
                    <a:pt x="119672" y="126619"/>
                  </a:lnTo>
                  <a:lnTo>
                    <a:pt x="118110" y="152781"/>
                  </a:lnTo>
                  <a:lnTo>
                    <a:pt x="118237" y="152400"/>
                  </a:lnTo>
                  <a:lnTo>
                    <a:pt x="117906" y="155816"/>
                  </a:lnTo>
                  <a:lnTo>
                    <a:pt x="117906" y="206502"/>
                  </a:lnTo>
                  <a:lnTo>
                    <a:pt x="117868" y="207581"/>
                  </a:lnTo>
                  <a:lnTo>
                    <a:pt x="117817" y="207899"/>
                  </a:lnTo>
                  <a:lnTo>
                    <a:pt x="117729" y="208534"/>
                  </a:lnTo>
                  <a:lnTo>
                    <a:pt x="117817" y="207899"/>
                  </a:lnTo>
                  <a:lnTo>
                    <a:pt x="117906" y="206502"/>
                  </a:lnTo>
                  <a:lnTo>
                    <a:pt x="117906" y="155816"/>
                  </a:lnTo>
                  <a:lnTo>
                    <a:pt x="115951" y="176022"/>
                  </a:lnTo>
                  <a:lnTo>
                    <a:pt x="116078" y="175387"/>
                  </a:lnTo>
                  <a:lnTo>
                    <a:pt x="115747" y="177406"/>
                  </a:lnTo>
                  <a:lnTo>
                    <a:pt x="115747" y="223545"/>
                  </a:lnTo>
                  <a:lnTo>
                    <a:pt x="115671" y="224409"/>
                  </a:lnTo>
                  <a:lnTo>
                    <a:pt x="115747" y="223545"/>
                  </a:lnTo>
                  <a:lnTo>
                    <a:pt x="115747" y="177406"/>
                  </a:lnTo>
                  <a:lnTo>
                    <a:pt x="112864" y="194919"/>
                  </a:lnTo>
                  <a:lnTo>
                    <a:pt x="112674" y="195453"/>
                  </a:lnTo>
                  <a:lnTo>
                    <a:pt x="86093" y="230085"/>
                  </a:lnTo>
                  <a:lnTo>
                    <a:pt x="47752" y="240779"/>
                  </a:lnTo>
                  <a:lnTo>
                    <a:pt x="36957" y="240665"/>
                  </a:lnTo>
                  <a:lnTo>
                    <a:pt x="37846" y="240665"/>
                  </a:lnTo>
                  <a:lnTo>
                    <a:pt x="34455" y="240411"/>
                  </a:lnTo>
                  <a:lnTo>
                    <a:pt x="29387" y="240042"/>
                  </a:lnTo>
                  <a:lnTo>
                    <a:pt x="27559" y="238252"/>
                  </a:lnTo>
                  <a:lnTo>
                    <a:pt x="27559" y="235318"/>
                  </a:lnTo>
                  <a:lnTo>
                    <a:pt x="27584" y="235077"/>
                  </a:lnTo>
                  <a:lnTo>
                    <a:pt x="27635" y="234492"/>
                  </a:lnTo>
                  <a:lnTo>
                    <a:pt x="28321" y="233807"/>
                  </a:lnTo>
                  <a:lnTo>
                    <a:pt x="28321" y="227990"/>
                  </a:lnTo>
                  <a:lnTo>
                    <a:pt x="28359" y="227838"/>
                  </a:lnTo>
                  <a:lnTo>
                    <a:pt x="28676" y="226466"/>
                  </a:lnTo>
                  <a:lnTo>
                    <a:pt x="30480" y="224663"/>
                  </a:lnTo>
                  <a:lnTo>
                    <a:pt x="30480" y="219430"/>
                  </a:lnTo>
                  <a:lnTo>
                    <a:pt x="36614" y="202463"/>
                  </a:lnTo>
                  <a:lnTo>
                    <a:pt x="39497" y="199644"/>
                  </a:lnTo>
                  <a:lnTo>
                    <a:pt x="39497" y="192278"/>
                  </a:lnTo>
                  <a:lnTo>
                    <a:pt x="39497" y="184785"/>
                  </a:lnTo>
                  <a:lnTo>
                    <a:pt x="33401" y="178816"/>
                  </a:lnTo>
                  <a:lnTo>
                    <a:pt x="18669" y="178816"/>
                  </a:lnTo>
                  <a:lnTo>
                    <a:pt x="12573" y="184785"/>
                  </a:lnTo>
                  <a:lnTo>
                    <a:pt x="12573" y="190055"/>
                  </a:lnTo>
                  <a:lnTo>
                    <a:pt x="6235" y="206743"/>
                  </a:lnTo>
                  <a:lnTo>
                    <a:pt x="3302" y="209677"/>
                  </a:lnTo>
                  <a:lnTo>
                    <a:pt x="3302" y="215620"/>
                  </a:lnTo>
                  <a:lnTo>
                    <a:pt x="3073" y="216560"/>
                  </a:lnTo>
                  <a:lnTo>
                    <a:pt x="1016" y="218694"/>
                  </a:lnTo>
                  <a:lnTo>
                    <a:pt x="1016" y="226021"/>
                  </a:lnTo>
                  <a:lnTo>
                    <a:pt x="952" y="226504"/>
                  </a:lnTo>
                  <a:lnTo>
                    <a:pt x="0" y="227457"/>
                  </a:lnTo>
                  <a:lnTo>
                    <a:pt x="0" y="234696"/>
                  </a:lnTo>
                  <a:lnTo>
                    <a:pt x="0" y="242443"/>
                  </a:lnTo>
                  <a:lnTo>
                    <a:pt x="0" y="242697"/>
                  </a:lnTo>
                  <a:lnTo>
                    <a:pt x="0" y="249936"/>
                  </a:lnTo>
                  <a:lnTo>
                    <a:pt x="1524" y="251447"/>
                  </a:lnTo>
                  <a:lnTo>
                    <a:pt x="1524" y="255397"/>
                  </a:lnTo>
                  <a:lnTo>
                    <a:pt x="7747" y="261620"/>
                  </a:lnTo>
                  <a:lnTo>
                    <a:pt x="8204" y="261620"/>
                  </a:lnTo>
                  <a:lnTo>
                    <a:pt x="11938" y="265430"/>
                  </a:lnTo>
                  <a:lnTo>
                    <a:pt x="17894" y="265430"/>
                  </a:lnTo>
                  <a:lnTo>
                    <a:pt x="23114" y="266827"/>
                  </a:lnTo>
                  <a:lnTo>
                    <a:pt x="26162" y="267335"/>
                  </a:lnTo>
                  <a:lnTo>
                    <a:pt x="36322" y="267589"/>
                  </a:lnTo>
                  <a:lnTo>
                    <a:pt x="37719" y="267589"/>
                  </a:lnTo>
                  <a:lnTo>
                    <a:pt x="81407" y="257683"/>
                  </a:lnTo>
                  <a:lnTo>
                    <a:pt x="111086" y="239141"/>
                  </a:lnTo>
                  <a:lnTo>
                    <a:pt x="111506" y="238760"/>
                  </a:lnTo>
                  <a:lnTo>
                    <a:pt x="113880" y="235839"/>
                  </a:lnTo>
                  <a:lnTo>
                    <a:pt x="114287" y="235331"/>
                  </a:lnTo>
                  <a:lnTo>
                    <a:pt x="115849" y="233413"/>
                  </a:lnTo>
                  <a:lnTo>
                    <a:pt x="147574" y="198501"/>
                  </a:lnTo>
                  <a:lnTo>
                    <a:pt x="154051" y="157226"/>
                  </a:lnTo>
                  <a:lnTo>
                    <a:pt x="154686" y="133604"/>
                  </a:lnTo>
                  <a:lnTo>
                    <a:pt x="154686" y="13271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61765" y="3495293"/>
              <a:ext cx="146558" cy="14503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592830" y="3254374"/>
              <a:ext cx="180340" cy="310515"/>
            </a:xfrm>
            <a:custGeom>
              <a:avLst/>
              <a:gdLst/>
              <a:ahLst/>
              <a:cxnLst/>
              <a:rect l="l" t="t" r="r" b="b"/>
              <a:pathLst>
                <a:path w="180339" h="310514">
                  <a:moveTo>
                    <a:pt x="169418" y="7747"/>
                  </a:moveTo>
                  <a:lnTo>
                    <a:pt x="161544" y="0"/>
                  </a:lnTo>
                  <a:lnTo>
                    <a:pt x="142240" y="0"/>
                  </a:lnTo>
                  <a:lnTo>
                    <a:pt x="136715" y="5524"/>
                  </a:lnTo>
                  <a:lnTo>
                    <a:pt x="136715" y="258279"/>
                  </a:lnTo>
                  <a:lnTo>
                    <a:pt x="136652" y="258445"/>
                  </a:lnTo>
                  <a:lnTo>
                    <a:pt x="136017" y="259854"/>
                  </a:lnTo>
                  <a:lnTo>
                    <a:pt x="136715" y="258279"/>
                  </a:lnTo>
                  <a:lnTo>
                    <a:pt x="136715" y="5524"/>
                  </a:lnTo>
                  <a:lnTo>
                    <a:pt x="135763" y="6477"/>
                  </a:lnTo>
                  <a:lnTo>
                    <a:pt x="135763" y="127000"/>
                  </a:lnTo>
                  <a:lnTo>
                    <a:pt x="134505" y="159385"/>
                  </a:lnTo>
                  <a:lnTo>
                    <a:pt x="135750" y="127000"/>
                  </a:lnTo>
                  <a:lnTo>
                    <a:pt x="135763" y="6477"/>
                  </a:lnTo>
                  <a:lnTo>
                    <a:pt x="134493" y="7747"/>
                  </a:lnTo>
                  <a:lnTo>
                    <a:pt x="134493" y="18034"/>
                  </a:lnTo>
                  <a:lnTo>
                    <a:pt x="133096" y="25146"/>
                  </a:lnTo>
                  <a:lnTo>
                    <a:pt x="133223" y="22987"/>
                  </a:lnTo>
                  <a:lnTo>
                    <a:pt x="131699" y="35179"/>
                  </a:lnTo>
                  <a:lnTo>
                    <a:pt x="131699" y="189357"/>
                  </a:lnTo>
                  <a:lnTo>
                    <a:pt x="131572" y="190246"/>
                  </a:lnTo>
                  <a:lnTo>
                    <a:pt x="131597" y="189903"/>
                  </a:lnTo>
                  <a:lnTo>
                    <a:pt x="131533" y="190246"/>
                  </a:lnTo>
                  <a:lnTo>
                    <a:pt x="131648" y="189357"/>
                  </a:lnTo>
                  <a:lnTo>
                    <a:pt x="131597" y="189903"/>
                  </a:lnTo>
                  <a:lnTo>
                    <a:pt x="131699" y="189357"/>
                  </a:lnTo>
                  <a:lnTo>
                    <a:pt x="131699" y="35179"/>
                  </a:lnTo>
                  <a:lnTo>
                    <a:pt x="131191" y="39243"/>
                  </a:lnTo>
                  <a:lnTo>
                    <a:pt x="131191" y="38608"/>
                  </a:lnTo>
                  <a:lnTo>
                    <a:pt x="131102" y="39243"/>
                  </a:lnTo>
                  <a:lnTo>
                    <a:pt x="128016" y="61976"/>
                  </a:lnTo>
                  <a:lnTo>
                    <a:pt x="127889" y="62103"/>
                  </a:lnTo>
                  <a:lnTo>
                    <a:pt x="124460" y="91186"/>
                  </a:lnTo>
                  <a:lnTo>
                    <a:pt x="122682" y="121539"/>
                  </a:lnTo>
                  <a:lnTo>
                    <a:pt x="122047" y="151777"/>
                  </a:lnTo>
                  <a:lnTo>
                    <a:pt x="121666" y="180352"/>
                  </a:lnTo>
                  <a:lnTo>
                    <a:pt x="121653" y="180594"/>
                  </a:lnTo>
                  <a:lnTo>
                    <a:pt x="120904" y="207010"/>
                  </a:lnTo>
                  <a:lnTo>
                    <a:pt x="120904" y="206375"/>
                  </a:lnTo>
                  <a:lnTo>
                    <a:pt x="120853" y="207010"/>
                  </a:lnTo>
                  <a:lnTo>
                    <a:pt x="119938" y="221310"/>
                  </a:lnTo>
                  <a:lnTo>
                    <a:pt x="119380" y="221869"/>
                  </a:lnTo>
                  <a:lnTo>
                    <a:pt x="119380" y="230251"/>
                  </a:lnTo>
                  <a:lnTo>
                    <a:pt x="118872" y="241782"/>
                  </a:lnTo>
                  <a:lnTo>
                    <a:pt x="118579" y="242493"/>
                  </a:lnTo>
                  <a:lnTo>
                    <a:pt x="118579" y="248412"/>
                  </a:lnTo>
                  <a:lnTo>
                    <a:pt x="118491" y="251587"/>
                  </a:lnTo>
                  <a:lnTo>
                    <a:pt x="118516" y="249809"/>
                  </a:lnTo>
                  <a:lnTo>
                    <a:pt x="118579" y="248412"/>
                  </a:lnTo>
                  <a:lnTo>
                    <a:pt x="118579" y="242493"/>
                  </a:lnTo>
                  <a:lnTo>
                    <a:pt x="97091" y="274142"/>
                  </a:lnTo>
                  <a:lnTo>
                    <a:pt x="93764" y="276606"/>
                  </a:lnTo>
                  <a:lnTo>
                    <a:pt x="91186" y="276606"/>
                  </a:lnTo>
                  <a:lnTo>
                    <a:pt x="89865" y="277964"/>
                  </a:lnTo>
                  <a:lnTo>
                    <a:pt x="89408" y="278003"/>
                  </a:lnTo>
                  <a:lnTo>
                    <a:pt x="89814" y="278003"/>
                  </a:lnTo>
                  <a:lnTo>
                    <a:pt x="89649" y="278180"/>
                  </a:lnTo>
                  <a:lnTo>
                    <a:pt x="89027" y="278257"/>
                  </a:lnTo>
                  <a:lnTo>
                    <a:pt x="88392" y="278511"/>
                  </a:lnTo>
                  <a:lnTo>
                    <a:pt x="86106" y="281686"/>
                  </a:lnTo>
                  <a:lnTo>
                    <a:pt x="84201" y="283730"/>
                  </a:lnTo>
                  <a:lnTo>
                    <a:pt x="81280" y="285127"/>
                  </a:lnTo>
                  <a:lnTo>
                    <a:pt x="78333" y="287426"/>
                  </a:lnTo>
                  <a:lnTo>
                    <a:pt x="74142" y="289750"/>
                  </a:lnTo>
                  <a:lnTo>
                    <a:pt x="71564" y="290537"/>
                  </a:lnTo>
                  <a:lnTo>
                    <a:pt x="70573" y="290690"/>
                  </a:lnTo>
                  <a:lnTo>
                    <a:pt x="69977" y="290080"/>
                  </a:lnTo>
                  <a:lnTo>
                    <a:pt x="69469" y="290080"/>
                  </a:lnTo>
                  <a:lnTo>
                    <a:pt x="68453" y="289052"/>
                  </a:lnTo>
                  <a:lnTo>
                    <a:pt x="68148" y="289052"/>
                  </a:lnTo>
                  <a:lnTo>
                    <a:pt x="67945" y="288874"/>
                  </a:lnTo>
                  <a:lnTo>
                    <a:pt x="67945" y="287528"/>
                  </a:lnTo>
                  <a:lnTo>
                    <a:pt x="63881" y="283603"/>
                  </a:lnTo>
                  <a:lnTo>
                    <a:pt x="59842" y="283603"/>
                  </a:lnTo>
                  <a:lnTo>
                    <a:pt x="58547" y="283083"/>
                  </a:lnTo>
                  <a:lnTo>
                    <a:pt x="55372" y="282829"/>
                  </a:lnTo>
                  <a:lnTo>
                    <a:pt x="53467" y="282575"/>
                  </a:lnTo>
                  <a:lnTo>
                    <a:pt x="49022" y="282448"/>
                  </a:lnTo>
                  <a:lnTo>
                    <a:pt x="48514" y="282575"/>
                  </a:lnTo>
                  <a:lnTo>
                    <a:pt x="43434" y="282829"/>
                  </a:lnTo>
                  <a:lnTo>
                    <a:pt x="43180" y="282829"/>
                  </a:lnTo>
                  <a:lnTo>
                    <a:pt x="39116" y="282829"/>
                  </a:lnTo>
                  <a:lnTo>
                    <a:pt x="38785" y="283159"/>
                  </a:lnTo>
                  <a:lnTo>
                    <a:pt x="36322" y="283337"/>
                  </a:lnTo>
                  <a:lnTo>
                    <a:pt x="31877" y="283337"/>
                  </a:lnTo>
                  <a:lnTo>
                    <a:pt x="31419" y="283806"/>
                  </a:lnTo>
                  <a:lnTo>
                    <a:pt x="31076" y="283832"/>
                  </a:lnTo>
                  <a:lnTo>
                    <a:pt x="30861" y="283603"/>
                  </a:lnTo>
                  <a:lnTo>
                    <a:pt x="25273" y="283603"/>
                  </a:lnTo>
                  <a:lnTo>
                    <a:pt x="21247" y="283019"/>
                  </a:lnTo>
                  <a:lnTo>
                    <a:pt x="20193" y="281952"/>
                  </a:lnTo>
                  <a:lnTo>
                    <a:pt x="5715" y="281952"/>
                  </a:lnTo>
                  <a:lnTo>
                    <a:pt x="0" y="287782"/>
                  </a:lnTo>
                  <a:lnTo>
                    <a:pt x="0" y="302133"/>
                  </a:lnTo>
                  <a:lnTo>
                    <a:pt x="5715" y="307975"/>
                  </a:lnTo>
                  <a:lnTo>
                    <a:pt x="20193" y="307975"/>
                  </a:lnTo>
                  <a:lnTo>
                    <a:pt x="21056" y="307111"/>
                  </a:lnTo>
                  <a:lnTo>
                    <a:pt x="24650" y="306705"/>
                  </a:lnTo>
                  <a:lnTo>
                    <a:pt x="30861" y="306705"/>
                  </a:lnTo>
                  <a:lnTo>
                    <a:pt x="33083" y="304419"/>
                  </a:lnTo>
                  <a:lnTo>
                    <a:pt x="36068" y="304419"/>
                  </a:lnTo>
                  <a:lnTo>
                    <a:pt x="38328" y="302158"/>
                  </a:lnTo>
                  <a:lnTo>
                    <a:pt x="39052" y="301879"/>
                  </a:lnTo>
                  <a:lnTo>
                    <a:pt x="42164" y="301879"/>
                  </a:lnTo>
                  <a:lnTo>
                    <a:pt x="43764" y="300329"/>
                  </a:lnTo>
                  <a:lnTo>
                    <a:pt x="45008" y="299974"/>
                  </a:lnTo>
                  <a:lnTo>
                    <a:pt x="48641" y="299974"/>
                  </a:lnTo>
                  <a:lnTo>
                    <a:pt x="49504" y="299123"/>
                  </a:lnTo>
                  <a:lnTo>
                    <a:pt x="51981" y="299186"/>
                  </a:lnTo>
                  <a:lnTo>
                    <a:pt x="53213" y="300469"/>
                  </a:lnTo>
                  <a:lnTo>
                    <a:pt x="53213" y="304292"/>
                  </a:lnTo>
                  <a:lnTo>
                    <a:pt x="57531" y="308737"/>
                  </a:lnTo>
                  <a:lnTo>
                    <a:pt x="57785" y="308737"/>
                  </a:lnTo>
                  <a:lnTo>
                    <a:pt x="58928" y="309880"/>
                  </a:lnTo>
                  <a:lnTo>
                    <a:pt x="63182" y="309880"/>
                  </a:lnTo>
                  <a:lnTo>
                    <a:pt x="64135" y="310134"/>
                  </a:lnTo>
                  <a:lnTo>
                    <a:pt x="66675" y="310388"/>
                  </a:lnTo>
                  <a:lnTo>
                    <a:pt x="69469" y="310261"/>
                  </a:lnTo>
                  <a:lnTo>
                    <a:pt x="87261" y="301371"/>
                  </a:lnTo>
                  <a:lnTo>
                    <a:pt x="87757" y="301002"/>
                  </a:lnTo>
                  <a:lnTo>
                    <a:pt x="87884" y="300875"/>
                  </a:lnTo>
                  <a:lnTo>
                    <a:pt x="89014" y="299974"/>
                  </a:lnTo>
                  <a:lnTo>
                    <a:pt x="89814" y="299351"/>
                  </a:lnTo>
                  <a:lnTo>
                    <a:pt x="90144" y="299085"/>
                  </a:lnTo>
                  <a:lnTo>
                    <a:pt x="90297" y="298958"/>
                  </a:lnTo>
                  <a:lnTo>
                    <a:pt x="90424" y="298856"/>
                  </a:lnTo>
                  <a:lnTo>
                    <a:pt x="91186" y="299605"/>
                  </a:lnTo>
                  <a:lnTo>
                    <a:pt x="95123" y="299605"/>
                  </a:lnTo>
                  <a:lnTo>
                    <a:pt x="95885" y="299605"/>
                  </a:lnTo>
                  <a:lnTo>
                    <a:pt x="95504" y="299720"/>
                  </a:lnTo>
                  <a:lnTo>
                    <a:pt x="95885" y="299720"/>
                  </a:lnTo>
                  <a:lnTo>
                    <a:pt x="91694" y="301002"/>
                  </a:lnTo>
                  <a:lnTo>
                    <a:pt x="94234" y="300736"/>
                  </a:lnTo>
                  <a:lnTo>
                    <a:pt x="96012" y="300355"/>
                  </a:lnTo>
                  <a:lnTo>
                    <a:pt x="98971" y="299605"/>
                  </a:lnTo>
                  <a:lnTo>
                    <a:pt x="103886" y="299605"/>
                  </a:lnTo>
                  <a:lnTo>
                    <a:pt x="108966" y="294525"/>
                  </a:lnTo>
                  <a:lnTo>
                    <a:pt x="108966" y="293941"/>
                  </a:lnTo>
                  <a:lnTo>
                    <a:pt x="109867" y="293255"/>
                  </a:lnTo>
                  <a:lnTo>
                    <a:pt x="110871" y="292481"/>
                  </a:lnTo>
                  <a:lnTo>
                    <a:pt x="111379" y="292100"/>
                  </a:lnTo>
                  <a:lnTo>
                    <a:pt x="112661" y="290830"/>
                  </a:lnTo>
                  <a:lnTo>
                    <a:pt x="113055" y="290449"/>
                  </a:lnTo>
                  <a:lnTo>
                    <a:pt x="113563" y="289953"/>
                  </a:lnTo>
                  <a:lnTo>
                    <a:pt x="114211" y="289306"/>
                  </a:lnTo>
                  <a:lnTo>
                    <a:pt x="115633" y="287909"/>
                  </a:lnTo>
                  <a:lnTo>
                    <a:pt x="125463" y="276606"/>
                  </a:lnTo>
                  <a:lnTo>
                    <a:pt x="133096" y="276606"/>
                  </a:lnTo>
                  <a:lnTo>
                    <a:pt x="137160" y="272554"/>
                  </a:lnTo>
                  <a:lnTo>
                    <a:pt x="137160" y="270167"/>
                  </a:lnTo>
                  <a:lnTo>
                    <a:pt x="144272" y="258203"/>
                  </a:lnTo>
                  <a:lnTo>
                    <a:pt x="145415" y="255905"/>
                  </a:lnTo>
                  <a:lnTo>
                    <a:pt x="149631" y="244703"/>
                  </a:lnTo>
                  <a:lnTo>
                    <a:pt x="153543" y="240804"/>
                  </a:lnTo>
                  <a:lnTo>
                    <a:pt x="153543" y="232244"/>
                  </a:lnTo>
                  <a:lnTo>
                    <a:pt x="157480" y="210705"/>
                  </a:lnTo>
                  <a:lnTo>
                    <a:pt x="157734" y="208661"/>
                  </a:lnTo>
                  <a:lnTo>
                    <a:pt x="159385" y="182003"/>
                  </a:lnTo>
                  <a:lnTo>
                    <a:pt x="160223" y="132715"/>
                  </a:lnTo>
                  <a:lnTo>
                    <a:pt x="160528" y="128143"/>
                  </a:lnTo>
                  <a:lnTo>
                    <a:pt x="160655" y="127889"/>
                  </a:lnTo>
                  <a:lnTo>
                    <a:pt x="162699" y="91186"/>
                  </a:lnTo>
                  <a:lnTo>
                    <a:pt x="163131" y="84201"/>
                  </a:lnTo>
                  <a:lnTo>
                    <a:pt x="165176" y="66802"/>
                  </a:lnTo>
                  <a:lnTo>
                    <a:pt x="165227" y="66421"/>
                  </a:lnTo>
                  <a:lnTo>
                    <a:pt x="165100" y="66802"/>
                  </a:lnTo>
                  <a:lnTo>
                    <a:pt x="168021" y="43434"/>
                  </a:lnTo>
                  <a:lnTo>
                    <a:pt x="168021" y="43053"/>
                  </a:lnTo>
                  <a:lnTo>
                    <a:pt x="169316" y="27940"/>
                  </a:lnTo>
                  <a:lnTo>
                    <a:pt x="169379" y="27089"/>
                  </a:lnTo>
                  <a:lnTo>
                    <a:pt x="169291" y="27940"/>
                  </a:lnTo>
                  <a:lnTo>
                    <a:pt x="169252" y="27203"/>
                  </a:lnTo>
                  <a:lnTo>
                    <a:pt x="169379" y="27089"/>
                  </a:lnTo>
                  <a:lnTo>
                    <a:pt x="169418" y="26797"/>
                  </a:lnTo>
                  <a:lnTo>
                    <a:pt x="169418" y="17399"/>
                  </a:lnTo>
                  <a:lnTo>
                    <a:pt x="169418" y="7747"/>
                  </a:lnTo>
                  <a:close/>
                </a:path>
                <a:path w="180339" h="310514">
                  <a:moveTo>
                    <a:pt x="179832" y="282829"/>
                  </a:moveTo>
                  <a:lnTo>
                    <a:pt x="178308" y="275247"/>
                  </a:lnTo>
                  <a:lnTo>
                    <a:pt x="177380" y="273900"/>
                  </a:lnTo>
                  <a:lnTo>
                    <a:pt x="177342" y="273672"/>
                  </a:lnTo>
                  <a:lnTo>
                    <a:pt x="176618" y="272618"/>
                  </a:lnTo>
                  <a:lnTo>
                    <a:pt x="176911" y="272427"/>
                  </a:lnTo>
                  <a:lnTo>
                    <a:pt x="176276" y="271437"/>
                  </a:lnTo>
                  <a:lnTo>
                    <a:pt x="176022" y="271030"/>
                  </a:lnTo>
                  <a:lnTo>
                    <a:pt x="174790" y="269925"/>
                  </a:lnTo>
                  <a:lnTo>
                    <a:pt x="173329" y="267741"/>
                  </a:lnTo>
                  <a:lnTo>
                    <a:pt x="171157" y="266293"/>
                  </a:lnTo>
                  <a:lnTo>
                    <a:pt x="168656" y="263779"/>
                  </a:lnTo>
                  <a:lnTo>
                    <a:pt x="167462" y="263779"/>
                  </a:lnTo>
                  <a:lnTo>
                    <a:pt x="160147" y="262255"/>
                  </a:lnTo>
                  <a:lnTo>
                    <a:pt x="152806" y="263728"/>
                  </a:lnTo>
                  <a:lnTo>
                    <a:pt x="149860" y="263779"/>
                  </a:lnTo>
                  <a:lnTo>
                    <a:pt x="142240" y="271399"/>
                  </a:lnTo>
                  <a:lnTo>
                    <a:pt x="142240" y="273177"/>
                  </a:lnTo>
                  <a:lnTo>
                    <a:pt x="140081" y="275336"/>
                  </a:lnTo>
                  <a:lnTo>
                    <a:pt x="140081" y="278892"/>
                  </a:lnTo>
                  <a:lnTo>
                    <a:pt x="136398" y="282575"/>
                  </a:lnTo>
                  <a:lnTo>
                    <a:pt x="136398" y="294525"/>
                  </a:lnTo>
                  <a:lnTo>
                    <a:pt x="141224" y="299351"/>
                  </a:lnTo>
                  <a:lnTo>
                    <a:pt x="151066" y="299351"/>
                  </a:lnTo>
                  <a:lnTo>
                    <a:pt x="152984" y="300621"/>
                  </a:lnTo>
                  <a:lnTo>
                    <a:pt x="160528" y="302133"/>
                  </a:lnTo>
                  <a:lnTo>
                    <a:pt x="168033" y="300621"/>
                  </a:lnTo>
                  <a:lnTo>
                    <a:pt x="174180" y="296481"/>
                  </a:lnTo>
                  <a:lnTo>
                    <a:pt x="178308" y="290347"/>
                  </a:lnTo>
                  <a:lnTo>
                    <a:pt x="179832" y="28282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4276978" y="3219576"/>
            <a:ext cx="3114040" cy="1210945"/>
            <a:chOff x="4276978" y="3219576"/>
            <a:chExt cx="3114040" cy="1210945"/>
          </a:xfrm>
        </p:grpSpPr>
        <p:sp>
          <p:nvSpPr>
            <p:cNvPr id="100" name="object 100"/>
            <p:cNvSpPr/>
            <p:nvPr/>
          </p:nvSpPr>
          <p:spPr>
            <a:xfrm>
              <a:off x="4276979" y="3219576"/>
              <a:ext cx="3063240" cy="1114425"/>
            </a:xfrm>
            <a:custGeom>
              <a:avLst/>
              <a:gdLst/>
              <a:ahLst/>
              <a:cxnLst/>
              <a:rect l="l" t="t" r="r" b="b"/>
              <a:pathLst>
                <a:path w="3063240" h="1114425">
                  <a:moveTo>
                    <a:pt x="168859" y="878852"/>
                  </a:moveTo>
                  <a:lnTo>
                    <a:pt x="168783" y="879602"/>
                  </a:lnTo>
                  <a:lnTo>
                    <a:pt x="168859" y="878852"/>
                  </a:lnTo>
                  <a:close/>
                </a:path>
                <a:path w="3063240" h="1114425">
                  <a:moveTo>
                    <a:pt x="481965" y="811022"/>
                  </a:moveTo>
                  <a:lnTo>
                    <a:pt x="481850" y="810069"/>
                  </a:lnTo>
                  <a:lnTo>
                    <a:pt x="481901" y="811022"/>
                  </a:lnTo>
                  <a:close/>
                </a:path>
                <a:path w="3063240" h="1114425">
                  <a:moveTo>
                    <a:pt x="660146" y="802132"/>
                  </a:moveTo>
                  <a:lnTo>
                    <a:pt x="657809" y="801116"/>
                  </a:lnTo>
                  <a:lnTo>
                    <a:pt x="657923" y="801243"/>
                  </a:lnTo>
                  <a:lnTo>
                    <a:pt x="660146" y="802132"/>
                  </a:lnTo>
                  <a:close/>
                </a:path>
                <a:path w="3063240" h="1114425">
                  <a:moveTo>
                    <a:pt x="704977" y="372491"/>
                  </a:moveTo>
                  <a:lnTo>
                    <a:pt x="704850" y="371221"/>
                  </a:lnTo>
                  <a:lnTo>
                    <a:pt x="704850" y="372491"/>
                  </a:lnTo>
                  <a:lnTo>
                    <a:pt x="704977" y="372491"/>
                  </a:lnTo>
                  <a:close/>
                </a:path>
                <a:path w="3063240" h="1114425">
                  <a:moveTo>
                    <a:pt x="910209" y="619252"/>
                  </a:moveTo>
                  <a:lnTo>
                    <a:pt x="908634" y="618705"/>
                  </a:lnTo>
                  <a:lnTo>
                    <a:pt x="909066" y="617982"/>
                  </a:lnTo>
                  <a:lnTo>
                    <a:pt x="909142" y="616623"/>
                  </a:lnTo>
                  <a:lnTo>
                    <a:pt x="910082" y="615442"/>
                  </a:lnTo>
                  <a:lnTo>
                    <a:pt x="900582" y="615886"/>
                  </a:lnTo>
                  <a:lnTo>
                    <a:pt x="884809" y="610362"/>
                  </a:lnTo>
                  <a:lnTo>
                    <a:pt x="885063" y="612902"/>
                  </a:lnTo>
                  <a:lnTo>
                    <a:pt x="884682" y="612902"/>
                  </a:lnTo>
                  <a:lnTo>
                    <a:pt x="884923" y="616623"/>
                  </a:lnTo>
                  <a:lnTo>
                    <a:pt x="882777" y="616712"/>
                  </a:lnTo>
                  <a:lnTo>
                    <a:pt x="881380" y="626872"/>
                  </a:lnTo>
                  <a:lnTo>
                    <a:pt x="881380" y="625602"/>
                  </a:lnTo>
                  <a:lnTo>
                    <a:pt x="879602" y="639572"/>
                  </a:lnTo>
                  <a:lnTo>
                    <a:pt x="877658" y="653135"/>
                  </a:lnTo>
                  <a:lnTo>
                    <a:pt x="875157" y="664972"/>
                  </a:lnTo>
                  <a:lnTo>
                    <a:pt x="868934" y="690372"/>
                  </a:lnTo>
                  <a:lnTo>
                    <a:pt x="869061" y="689102"/>
                  </a:lnTo>
                  <a:lnTo>
                    <a:pt x="861910" y="713320"/>
                  </a:lnTo>
                  <a:lnTo>
                    <a:pt x="861466" y="714502"/>
                  </a:lnTo>
                  <a:lnTo>
                    <a:pt x="854214" y="733767"/>
                  </a:lnTo>
                  <a:lnTo>
                    <a:pt x="847979" y="745794"/>
                  </a:lnTo>
                  <a:lnTo>
                    <a:pt x="847979" y="789432"/>
                  </a:lnTo>
                  <a:lnTo>
                    <a:pt x="847636" y="780542"/>
                  </a:lnTo>
                  <a:lnTo>
                    <a:pt x="847598" y="779272"/>
                  </a:lnTo>
                  <a:lnTo>
                    <a:pt x="847725" y="776732"/>
                  </a:lnTo>
                  <a:lnTo>
                    <a:pt x="847686" y="781812"/>
                  </a:lnTo>
                  <a:lnTo>
                    <a:pt x="847979" y="789432"/>
                  </a:lnTo>
                  <a:lnTo>
                    <a:pt x="847979" y="745794"/>
                  </a:lnTo>
                  <a:lnTo>
                    <a:pt x="843788" y="753872"/>
                  </a:lnTo>
                  <a:lnTo>
                    <a:pt x="844423" y="752602"/>
                  </a:lnTo>
                  <a:lnTo>
                    <a:pt x="833628" y="769112"/>
                  </a:lnTo>
                  <a:lnTo>
                    <a:pt x="834390" y="767842"/>
                  </a:lnTo>
                  <a:lnTo>
                    <a:pt x="824230" y="779272"/>
                  </a:lnTo>
                  <a:lnTo>
                    <a:pt x="812292" y="790702"/>
                  </a:lnTo>
                  <a:lnTo>
                    <a:pt x="813435" y="789432"/>
                  </a:lnTo>
                  <a:lnTo>
                    <a:pt x="799719" y="799592"/>
                  </a:lnTo>
                  <a:lnTo>
                    <a:pt x="801116" y="798322"/>
                  </a:lnTo>
                  <a:lnTo>
                    <a:pt x="785876" y="807212"/>
                  </a:lnTo>
                  <a:lnTo>
                    <a:pt x="787527" y="805942"/>
                  </a:lnTo>
                  <a:lnTo>
                    <a:pt x="770636" y="812292"/>
                  </a:lnTo>
                  <a:lnTo>
                    <a:pt x="772287" y="812292"/>
                  </a:lnTo>
                  <a:lnTo>
                    <a:pt x="755015" y="816102"/>
                  </a:lnTo>
                  <a:lnTo>
                    <a:pt x="745363" y="816102"/>
                  </a:lnTo>
                  <a:lnTo>
                    <a:pt x="733933" y="814832"/>
                  </a:lnTo>
                  <a:lnTo>
                    <a:pt x="734949" y="816102"/>
                  </a:lnTo>
                  <a:lnTo>
                    <a:pt x="727354" y="813904"/>
                  </a:lnTo>
                  <a:lnTo>
                    <a:pt x="728611" y="808697"/>
                  </a:lnTo>
                  <a:lnTo>
                    <a:pt x="728599" y="808494"/>
                  </a:lnTo>
                  <a:lnTo>
                    <a:pt x="728814" y="807885"/>
                  </a:lnTo>
                  <a:lnTo>
                    <a:pt x="728865" y="807681"/>
                  </a:lnTo>
                  <a:lnTo>
                    <a:pt x="728814" y="807885"/>
                  </a:lnTo>
                  <a:lnTo>
                    <a:pt x="729615" y="807212"/>
                  </a:lnTo>
                  <a:lnTo>
                    <a:pt x="731012" y="805942"/>
                  </a:lnTo>
                  <a:lnTo>
                    <a:pt x="738759" y="797052"/>
                  </a:lnTo>
                  <a:lnTo>
                    <a:pt x="739736" y="794588"/>
                  </a:lnTo>
                  <a:lnTo>
                    <a:pt x="739851" y="794397"/>
                  </a:lnTo>
                  <a:lnTo>
                    <a:pt x="746175" y="785545"/>
                  </a:lnTo>
                  <a:lnTo>
                    <a:pt x="746887" y="784352"/>
                  </a:lnTo>
                  <a:lnTo>
                    <a:pt x="752221" y="774192"/>
                  </a:lnTo>
                  <a:lnTo>
                    <a:pt x="752729" y="772922"/>
                  </a:lnTo>
                  <a:lnTo>
                    <a:pt x="756666" y="764032"/>
                  </a:lnTo>
                  <a:lnTo>
                    <a:pt x="757440" y="761441"/>
                  </a:lnTo>
                  <a:lnTo>
                    <a:pt x="758418" y="757199"/>
                  </a:lnTo>
                  <a:lnTo>
                    <a:pt x="760857" y="754761"/>
                  </a:lnTo>
                  <a:lnTo>
                    <a:pt x="760857" y="747014"/>
                  </a:lnTo>
                  <a:lnTo>
                    <a:pt x="760857" y="746252"/>
                  </a:lnTo>
                  <a:lnTo>
                    <a:pt x="760857" y="739267"/>
                  </a:lnTo>
                  <a:lnTo>
                    <a:pt x="754507" y="732917"/>
                  </a:lnTo>
                  <a:lnTo>
                    <a:pt x="739013" y="732917"/>
                  </a:lnTo>
                  <a:lnTo>
                    <a:pt x="732663" y="739267"/>
                  </a:lnTo>
                  <a:lnTo>
                    <a:pt x="732663" y="742607"/>
                  </a:lnTo>
                  <a:lnTo>
                    <a:pt x="732663" y="747458"/>
                  </a:lnTo>
                  <a:lnTo>
                    <a:pt x="732663" y="748157"/>
                  </a:lnTo>
                  <a:lnTo>
                    <a:pt x="732536" y="748792"/>
                  </a:lnTo>
                  <a:lnTo>
                    <a:pt x="732282" y="748792"/>
                  </a:lnTo>
                  <a:lnTo>
                    <a:pt x="732663" y="747458"/>
                  </a:lnTo>
                  <a:lnTo>
                    <a:pt x="732663" y="742607"/>
                  </a:lnTo>
                  <a:lnTo>
                    <a:pt x="729742" y="746252"/>
                  </a:lnTo>
                  <a:lnTo>
                    <a:pt x="729996" y="746252"/>
                  </a:lnTo>
                  <a:lnTo>
                    <a:pt x="722884" y="756412"/>
                  </a:lnTo>
                  <a:lnTo>
                    <a:pt x="722630" y="756412"/>
                  </a:lnTo>
                  <a:lnTo>
                    <a:pt x="713867" y="769112"/>
                  </a:lnTo>
                  <a:lnTo>
                    <a:pt x="712978" y="771652"/>
                  </a:lnTo>
                  <a:lnTo>
                    <a:pt x="705739" y="785622"/>
                  </a:lnTo>
                  <a:lnTo>
                    <a:pt x="704850" y="788162"/>
                  </a:lnTo>
                  <a:lnTo>
                    <a:pt x="702779" y="794588"/>
                  </a:lnTo>
                  <a:lnTo>
                    <a:pt x="696175" y="798614"/>
                  </a:lnTo>
                  <a:lnTo>
                    <a:pt x="684657" y="802132"/>
                  </a:lnTo>
                  <a:lnTo>
                    <a:pt x="687451" y="802132"/>
                  </a:lnTo>
                  <a:lnTo>
                    <a:pt x="674878" y="803402"/>
                  </a:lnTo>
                  <a:lnTo>
                    <a:pt x="665861" y="803402"/>
                  </a:lnTo>
                  <a:lnTo>
                    <a:pt x="660184" y="802436"/>
                  </a:lnTo>
                  <a:lnTo>
                    <a:pt x="658025" y="801293"/>
                  </a:lnTo>
                  <a:lnTo>
                    <a:pt x="657898" y="801243"/>
                  </a:lnTo>
                  <a:lnTo>
                    <a:pt x="657225" y="800862"/>
                  </a:lnTo>
                  <a:lnTo>
                    <a:pt x="657809" y="801116"/>
                  </a:lnTo>
                  <a:lnTo>
                    <a:pt x="657606" y="800862"/>
                  </a:lnTo>
                  <a:lnTo>
                    <a:pt x="656475" y="799477"/>
                  </a:lnTo>
                  <a:lnTo>
                    <a:pt x="656209" y="799185"/>
                  </a:lnTo>
                  <a:lnTo>
                    <a:pt x="656209" y="795909"/>
                  </a:lnTo>
                  <a:lnTo>
                    <a:pt x="655434" y="795147"/>
                  </a:lnTo>
                  <a:lnTo>
                    <a:pt x="655586" y="793242"/>
                  </a:lnTo>
                  <a:lnTo>
                    <a:pt x="655510" y="789432"/>
                  </a:lnTo>
                  <a:lnTo>
                    <a:pt x="655408" y="788162"/>
                  </a:lnTo>
                  <a:lnTo>
                    <a:pt x="655320" y="786892"/>
                  </a:lnTo>
                  <a:lnTo>
                    <a:pt x="655193" y="786257"/>
                  </a:lnTo>
                  <a:lnTo>
                    <a:pt x="655193" y="779145"/>
                  </a:lnTo>
                  <a:lnTo>
                    <a:pt x="649097" y="773049"/>
                  </a:lnTo>
                  <a:lnTo>
                    <a:pt x="634238" y="773049"/>
                  </a:lnTo>
                  <a:lnTo>
                    <a:pt x="634111" y="773176"/>
                  </a:lnTo>
                  <a:lnTo>
                    <a:pt x="632714" y="773176"/>
                  </a:lnTo>
                  <a:lnTo>
                    <a:pt x="626745" y="779145"/>
                  </a:lnTo>
                  <a:lnTo>
                    <a:pt x="626745" y="781710"/>
                  </a:lnTo>
                  <a:lnTo>
                    <a:pt x="623316" y="785622"/>
                  </a:lnTo>
                  <a:lnTo>
                    <a:pt x="623062" y="785622"/>
                  </a:lnTo>
                  <a:lnTo>
                    <a:pt x="616839" y="793242"/>
                  </a:lnTo>
                  <a:lnTo>
                    <a:pt x="616585" y="793242"/>
                  </a:lnTo>
                  <a:lnTo>
                    <a:pt x="601726" y="811022"/>
                  </a:lnTo>
                  <a:lnTo>
                    <a:pt x="601751" y="811149"/>
                  </a:lnTo>
                  <a:lnTo>
                    <a:pt x="598589" y="815111"/>
                  </a:lnTo>
                  <a:lnTo>
                    <a:pt x="598589" y="832535"/>
                  </a:lnTo>
                  <a:lnTo>
                    <a:pt x="598551" y="830681"/>
                  </a:lnTo>
                  <a:lnTo>
                    <a:pt x="598576" y="831342"/>
                  </a:lnTo>
                  <a:lnTo>
                    <a:pt x="598589" y="832535"/>
                  </a:lnTo>
                  <a:lnTo>
                    <a:pt x="598589" y="815111"/>
                  </a:lnTo>
                  <a:lnTo>
                    <a:pt x="597789" y="816102"/>
                  </a:lnTo>
                  <a:lnTo>
                    <a:pt x="597725" y="817372"/>
                  </a:lnTo>
                  <a:lnTo>
                    <a:pt x="597865" y="818642"/>
                  </a:lnTo>
                  <a:lnTo>
                    <a:pt x="597598" y="816330"/>
                  </a:lnTo>
                  <a:lnTo>
                    <a:pt x="597433" y="814832"/>
                  </a:lnTo>
                  <a:lnTo>
                    <a:pt x="597154" y="812292"/>
                  </a:lnTo>
                  <a:lnTo>
                    <a:pt x="596341" y="809752"/>
                  </a:lnTo>
                  <a:lnTo>
                    <a:pt x="595528" y="807212"/>
                  </a:lnTo>
                  <a:lnTo>
                    <a:pt x="595122" y="805942"/>
                  </a:lnTo>
                  <a:lnTo>
                    <a:pt x="593725" y="802132"/>
                  </a:lnTo>
                  <a:lnTo>
                    <a:pt x="591439" y="798563"/>
                  </a:lnTo>
                  <a:lnTo>
                    <a:pt x="591439" y="794766"/>
                  </a:lnTo>
                  <a:lnTo>
                    <a:pt x="585343" y="788670"/>
                  </a:lnTo>
                  <a:lnTo>
                    <a:pt x="580618" y="788670"/>
                  </a:lnTo>
                  <a:lnTo>
                    <a:pt x="579755" y="788162"/>
                  </a:lnTo>
                  <a:lnTo>
                    <a:pt x="576199" y="785622"/>
                  </a:lnTo>
                  <a:lnTo>
                    <a:pt x="568198" y="783082"/>
                  </a:lnTo>
                  <a:lnTo>
                    <a:pt x="552196" y="783082"/>
                  </a:lnTo>
                  <a:lnTo>
                    <a:pt x="542798" y="784352"/>
                  </a:lnTo>
                  <a:lnTo>
                    <a:pt x="540131" y="785622"/>
                  </a:lnTo>
                  <a:lnTo>
                    <a:pt x="529971" y="790702"/>
                  </a:lnTo>
                  <a:lnTo>
                    <a:pt x="519176" y="798322"/>
                  </a:lnTo>
                  <a:lnTo>
                    <a:pt x="518033" y="799592"/>
                  </a:lnTo>
                  <a:lnTo>
                    <a:pt x="512559" y="803948"/>
                  </a:lnTo>
                  <a:lnTo>
                    <a:pt x="512800" y="805942"/>
                  </a:lnTo>
                  <a:lnTo>
                    <a:pt x="512559" y="803948"/>
                  </a:lnTo>
                  <a:lnTo>
                    <a:pt x="512152" y="800506"/>
                  </a:lnTo>
                  <a:lnTo>
                    <a:pt x="511937" y="798322"/>
                  </a:lnTo>
                  <a:lnTo>
                    <a:pt x="510209" y="790930"/>
                  </a:lnTo>
                  <a:lnTo>
                    <a:pt x="510209" y="833640"/>
                  </a:lnTo>
                  <a:lnTo>
                    <a:pt x="510159" y="833882"/>
                  </a:lnTo>
                  <a:lnTo>
                    <a:pt x="509778" y="835152"/>
                  </a:lnTo>
                  <a:lnTo>
                    <a:pt x="510209" y="833640"/>
                  </a:lnTo>
                  <a:lnTo>
                    <a:pt x="510209" y="790930"/>
                  </a:lnTo>
                  <a:lnTo>
                    <a:pt x="510159" y="790702"/>
                  </a:lnTo>
                  <a:lnTo>
                    <a:pt x="509778" y="788162"/>
                  </a:lnTo>
                  <a:lnTo>
                    <a:pt x="506857" y="780542"/>
                  </a:lnTo>
                  <a:lnTo>
                    <a:pt x="506222" y="779272"/>
                  </a:lnTo>
                  <a:lnTo>
                    <a:pt x="504444" y="775182"/>
                  </a:lnTo>
                  <a:lnTo>
                    <a:pt x="504444" y="768858"/>
                  </a:lnTo>
                  <a:lnTo>
                    <a:pt x="497332" y="761873"/>
                  </a:lnTo>
                  <a:lnTo>
                    <a:pt x="496976" y="761873"/>
                  </a:lnTo>
                  <a:lnTo>
                    <a:pt x="491998" y="756793"/>
                  </a:lnTo>
                  <a:lnTo>
                    <a:pt x="486206" y="756793"/>
                  </a:lnTo>
                  <a:lnTo>
                    <a:pt x="486206" y="797763"/>
                  </a:lnTo>
                  <a:lnTo>
                    <a:pt x="485736" y="802436"/>
                  </a:lnTo>
                  <a:lnTo>
                    <a:pt x="485609" y="803402"/>
                  </a:lnTo>
                  <a:lnTo>
                    <a:pt x="486206" y="797763"/>
                  </a:lnTo>
                  <a:lnTo>
                    <a:pt x="486206" y="756793"/>
                  </a:lnTo>
                  <a:lnTo>
                    <a:pt x="486003" y="756793"/>
                  </a:lnTo>
                  <a:lnTo>
                    <a:pt x="484886" y="755650"/>
                  </a:lnTo>
                  <a:lnTo>
                    <a:pt x="483984" y="755650"/>
                  </a:lnTo>
                  <a:lnTo>
                    <a:pt x="482600" y="754253"/>
                  </a:lnTo>
                  <a:lnTo>
                    <a:pt x="482206" y="754253"/>
                  </a:lnTo>
                  <a:lnTo>
                    <a:pt x="482206" y="817206"/>
                  </a:lnTo>
                  <a:lnTo>
                    <a:pt x="482206" y="817841"/>
                  </a:lnTo>
                  <a:lnTo>
                    <a:pt x="482117" y="815581"/>
                  </a:lnTo>
                  <a:lnTo>
                    <a:pt x="482206" y="817206"/>
                  </a:lnTo>
                  <a:lnTo>
                    <a:pt x="482206" y="754253"/>
                  </a:lnTo>
                  <a:lnTo>
                    <a:pt x="481965" y="754253"/>
                  </a:lnTo>
                  <a:lnTo>
                    <a:pt x="481965" y="811022"/>
                  </a:lnTo>
                  <a:lnTo>
                    <a:pt x="481965" y="812317"/>
                  </a:lnTo>
                  <a:lnTo>
                    <a:pt x="481901" y="811022"/>
                  </a:lnTo>
                  <a:lnTo>
                    <a:pt x="481812" y="809752"/>
                  </a:lnTo>
                  <a:lnTo>
                    <a:pt x="481850" y="810069"/>
                  </a:lnTo>
                  <a:lnTo>
                    <a:pt x="481838" y="809752"/>
                  </a:lnTo>
                  <a:lnTo>
                    <a:pt x="481965" y="811022"/>
                  </a:lnTo>
                  <a:lnTo>
                    <a:pt x="481965" y="754253"/>
                  </a:lnTo>
                  <a:lnTo>
                    <a:pt x="465201" y="754253"/>
                  </a:lnTo>
                  <a:lnTo>
                    <a:pt x="458089" y="761365"/>
                  </a:lnTo>
                  <a:lnTo>
                    <a:pt x="458089" y="769747"/>
                  </a:lnTo>
                  <a:lnTo>
                    <a:pt x="457962" y="770382"/>
                  </a:lnTo>
                  <a:lnTo>
                    <a:pt x="457835" y="770382"/>
                  </a:lnTo>
                  <a:lnTo>
                    <a:pt x="457327" y="774192"/>
                  </a:lnTo>
                  <a:lnTo>
                    <a:pt x="457200" y="775462"/>
                  </a:lnTo>
                  <a:lnTo>
                    <a:pt x="456565" y="780542"/>
                  </a:lnTo>
                  <a:lnTo>
                    <a:pt x="455803" y="788162"/>
                  </a:lnTo>
                  <a:lnTo>
                    <a:pt x="453872" y="808634"/>
                  </a:lnTo>
                  <a:lnTo>
                    <a:pt x="453694" y="809752"/>
                  </a:lnTo>
                  <a:lnTo>
                    <a:pt x="453644" y="810069"/>
                  </a:lnTo>
                  <a:lnTo>
                    <a:pt x="452208" y="819340"/>
                  </a:lnTo>
                  <a:lnTo>
                    <a:pt x="452069" y="819912"/>
                  </a:lnTo>
                  <a:lnTo>
                    <a:pt x="449948" y="828814"/>
                  </a:lnTo>
                  <a:lnTo>
                    <a:pt x="448056" y="835152"/>
                  </a:lnTo>
                  <a:lnTo>
                    <a:pt x="414820" y="858951"/>
                  </a:lnTo>
                  <a:lnTo>
                    <a:pt x="407416" y="858012"/>
                  </a:lnTo>
                  <a:lnTo>
                    <a:pt x="409575" y="858012"/>
                  </a:lnTo>
                  <a:lnTo>
                    <a:pt x="401967" y="856919"/>
                  </a:lnTo>
                  <a:lnTo>
                    <a:pt x="401942" y="857148"/>
                  </a:lnTo>
                  <a:lnTo>
                    <a:pt x="401828" y="858012"/>
                  </a:lnTo>
                  <a:lnTo>
                    <a:pt x="401828" y="864362"/>
                  </a:lnTo>
                  <a:lnTo>
                    <a:pt x="401828" y="858012"/>
                  </a:lnTo>
                  <a:lnTo>
                    <a:pt x="401929" y="856907"/>
                  </a:lnTo>
                  <a:lnTo>
                    <a:pt x="401955" y="856742"/>
                  </a:lnTo>
                  <a:lnTo>
                    <a:pt x="401967" y="856919"/>
                  </a:lnTo>
                  <a:lnTo>
                    <a:pt x="402691" y="851662"/>
                  </a:lnTo>
                  <a:lnTo>
                    <a:pt x="402907" y="850150"/>
                  </a:lnTo>
                  <a:lnTo>
                    <a:pt x="402818" y="850379"/>
                  </a:lnTo>
                  <a:lnTo>
                    <a:pt x="402920" y="849985"/>
                  </a:lnTo>
                  <a:lnTo>
                    <a:pt x="402907" y="850150"/>
                  </a:lnTo>
                  <a:lnTo>
                    <a:pt x="403656" y="848156"/>
                  </a:lnTo>
                  <a:lnTo>
                    <a:pt x="409511" y="840232"/>
                  </a:lnTo>
                  <a:lnTo>
                    <a:pt x="410464" y="838962"/>
                  </a:lnTo>
                  <a:lnTo>
                    <a:pt x="415036" y="831342"/>
                  </a:lnTo>
                  <a:lnTo>
                    <a:pt x="411734" y="831342"/>
                  </a:lnTo>
                  <a:lnTo>
                    <a:pt x="411518" y="831354"/>
                  </a:lnTo>
                  <a:lnTo>
                    <a:pt x="410794" y="832612"/>
                  </a:lnTo>
                  <a:lnTo>
                    <a:pt x="412242" y="830072"/>
                  </a:lnTo>
                  <a:lnTo>
                    <a:pt x="412534" y="830072"/>
                  </a:lnTo>
                  <a:lnTo>
                    <a:pt x="415798" y="830072"/>
                  </a:lnTo>
                  <a:lnTo>
                    <a:pt x="418084" y="826262"/>
                  </a:lnTo>
                  <a:lnTo>
                    <a:pt x="418592" y="824992"/>
                  </a:lnTo>
                  <a:lnTo>
                    <a:pt x="423545" y="816102"/>
                  </a:lnTo>
                  <a:lnTo>
                    <a:pt x="424688" y="813816"/>
                  </a:lnTo>
                  <a:lnTo>
                    <a:pt x="428498" y="810006"/>
                  </a:lnTo>
                  <a:lnTo>
                    <a:pt x="428498" y="807593"/>
                  </a:lnTo>
                  <a:lnTo>
                    <a:pt x="429006" y="807085"/>
                  </a:lnTo>
                  <a:lnTo>
                    <a:pt x="429006" y="798449"/>
                  </a:lnTo>
                  <a:lnTo>
                    <a:pt x="429006" y="789940"/>
                  </a:lnTo>
                  <a:lnTo>
                    <a:pt x="422021" y="782955"/>
                  </a:lnTo>
                  <a:lnTo>
                    <a:pt x="404876" y="782955"/>
                  </a:lnTo>
                  <a:lnTo>
                    <a:pt x="397891" y="789940"/>
                  </a:lnTo>
                  <a:lnTo>
                    <a:pt x="397891" y="794512"/>
                  </a:lnTo>
                  <a:lnTo>
                    <a:pt x="397891" y="794639"/>
                  </a:lnTo>
                  <a:lnTo>
                    <a:pt x="397129" y="795782"/>
                  </a:lnTo>
                  <a:lnTo>
                    <a:pt x="397891" y="794512"/>
                  </a:lnTo>
                  <a:lnTo>
                    <a:pt x="392303" y="802132"/>
                  </a:lnTo>
                  <a:lnTo>
                    <a:pt x="387096" y="810361"/>
                  </a:lnTo>
                  <a:lnTo>
                    <a:pt x="387096" y="821182"/>
                  </a:lnTo>
                  <a:lnTo>
                    <a:pt x="386334" y="822452"/>
                  </a:lnTo>
                  <a:lnTo>
                    <a:pt x="387019" y="821283"/>
                  </a:lnTo>
                  <a:lnTo>
                    <a:pt x="387096" y="810361"/>
                  </a:lnTo>
                  <a:lnTo>
                    <a:pt x="385064" y="813562"/>
                  </a:lnTo>
                  <a:lnTo>
                    <a:pt x="384429" y="814832"/>
                  </a:lnTo>
                  <a:lnTo>
                    <a:pt x="377825" y="826262"/>
                  </a:lnTo>
                  <a:lnTo>
                    <a:pt x="376821" y="829106"/>
                  </a:lnTo>
                  <a:lnTo>
                    <a:pt x="373164" y="838796"/>
                  </a:lnTo>
                  <a:lnTo>
                    <a:pt x="367030" y="845312"/>
                  </a:lnTo>
                  <a:lnTo>
                    <a:pt x="368808" y="844042"/>
                  </a:lnTo>
                  <a:lnTo>
                    <a:pt x="354063" y="854837"/>
                  </a:lnTo>
                  <a:lnTo>
                    <a:pt x="335534" y="863092"/>
                  </a:lnTo>
                  <a:lnTo>
                    <a:pt x="337820" y="863092"/>
                  </a:lnTo>
                  <a:lnTo>
                    <a:pt x="314325" y="869442"/>
                  </a:lnTo>
                  <a:lnTo>
                    <a:pt x="316103" y="869442"/>
                  </a:lnTo>
                  <a:lnTo>
                    <a:pt x="296799" y="873252"/>
                  </a:lnTo>
                  <a:lnTo>
                    <a:pt x="277114" y="873252"/>
                  </a:lnTo>
                  <a:lnTo>
                    <a:pt x="280543" y="874522"/>
                  </a:lnTo>
                  <a:lnTo>
                    <a:pt x="273405" y="873417"/>
                  </a:lnTo>
                  <a:lnTo>
                    <a:pt x="270764" y="870712"/>
                  </a:lnTo>
                  <a:lnTo>
                    <a:pt x="267703" y="870712"/>
                  </a:lnTo>
                  <a:lnTo>
                    <a:pt x="263918" y="866927"/>
                  </a:lnTo>
                  <a:lnTo>
                    <a:pt x="263283" y="864108"/>
                  </a:lnTo>
                  <a:lnTo>
                    <a:pt x="263398" y="861822"/>
                  </a:lnTo>
                  <a:lnTo>
                    <a:pt x="263588" y="858012"/>
                  </a:lnTo>
                  <a:lnTo>
                    <a:pt x="263652" y="856564"/>
                  </a:lnTo>
                  <a:lnTo>
                    <a:pt x="263601" y="856742"/>
                  </a:lnTo>
                  <a:lnTo>
                    <a:pt x="263702" y="855611"/>
                  </a:lnTo>
                  <a:lnTo>
                    <a:pt x="263652" y="856564"/>
                  </a:lnTo>
                  <a:lnTo>
                    <a:pt x="264287" y="854202"/>
                  </a:lnTo>
                  <a:lnTo>
                    <a:pt x="267373" y="842772"/>
                  </a:lnTo>
                  <a:lnTo>
                    <a:pt x="267716" y="841502"/>
                  </a:lnTo>
                  <a:lnTo>
                    <a:pt x="266954" y="842772"/>
                  </a:lnTo>
                  <a:lnTo>
                    <a:pt x="272008" y="831354"/>
                  </a:lnTo>
                  <a:lnTo>
                    <a:pt x="270383" y="832612"/>
                  </a:lnTo>
                  <a:lnTo>
                    <a:pt x="272008" y="831342"/>
                  </a:lnTo>
                  <a:lnTo>
                    <a:pt x="286766" y="819912"/>
                  </a:lnTo>
                  <a:lnTo>
                    <a:pt x="288671" y="818642"/>
                  </a:lnTo>
                  <a:lnTo>
                    <a:pt x="295960" y="809752"/>
                  </a:lnTo>
                  <a:lnTo>
                    <a:pt x="299085" y="805942"/>
                  </a:lnTo>
                  <a:lnTo>
                    <a:pt x="300482" y="804672"/>
                  </a:lnTo>
                  <a:lnTo>
                    <a:pt x="306476" y="795782"/>
                  </a:lnTo>
                  <a:lnTo>
                    <a:pt x="308229" y="793242"/>
                  </a:lnTo>
                  <a:lnTo>
                    <a:pt x="310007" y="789686"/>
                  </a:lnTo>
                  <a:lnTo>
                    <a:pt x="314452" y="785241"/>
                  </a:lnTo>
                  <a:lnTo>
                    <a:pt x="314452" y="778002"/>
                  </a:lnTo>
                  <a:lnTo>
                    <a:pt x="314553" y="775360"/>
                  </a:lnTo>
                  <a:lnTo>
                    <a:pt x="315341" y="774573"/>
                  </a:lnTo>
                  <a:lnTo>
                    <a:pt x="315341" y="765683"/>
                  </a:lnTo>
                  <a:lnTo>
                    <a:pt x="315341" y="756920"/>
                  </a:lnTo>
                  <a:lnTo>
                    <a:pt x="308102" y="749681"/>
                  </a:lnTo>
                  <a:lnTo>
                    <a:pt x="290449" y="749681"/>
                  </a:lnTo>
                  <a:lnTo>
                    <a:pt x="283210" y="756920"/>
                  </a:lnTo>
                  <a:lnTo>
                    <a:pt x="283210" y="759574"/>
                  </a:lnTo>
                  <a:lnTo>
                    <a:pt x="282397" y="760387"/>
                  </a:lnTo>
                  <a:lnTo>
                    <a:pt x="282397" y="811022"/>
                  </a:lnTo>
                  <a:lnTo>
                    <a:pt x="274599" y="825512"/>
                  </a:lnTo>
                  <a:lnTo>
                    <a:pt x="274866" y="824992"/>
                  </a:lnTo>
                  <a:lnTo>
                    <a:pt x="282397" y="811022"/>
                  </a:lnTo>
                  <a:lnTo>
                    <a:pt x="282397" y="760387"/>
                  </a:lnTo>
                  <a:lnTo>
                    <a:pt x="268478" y="774192"/>
                  </a:lnTo>
                  <a:lnTo>
                    <a:pt x="266954" y="776732"/>
                  </a:lnTo>
                  <a:lnTo>
                    <a:pt x="255524" y="791972"/>
                  </a:lnTo>
                  <a:lnTo>
                    <a:pt x="254215" y="794588"/>
                  </a:lnTo>
                  <a:lnTo>
                    <a:pt x="245427" y="811149"/>
                  </a:lnTo>
                  <a:lnTo>
                    <a:pt x="229997" y="819912"/>
                  </a:lnTo>
                  <a:lnTo>
                    <a:pt x="231140" y="818642"/>
                  </a:lnTo>
                  <a:lnTo>
                    <a:pt x="204216" y="831342"/>
                  </a:lnTo>
                  <a:lnTo>
                    <a:pt x="204978" y="831342"/>
                  </a:lnTo>
                  <a:lnTo>
                    <a:pt x="187947" y="838022"/>
                  </a:lnTo>
                  <a:lnTo>
                    <a:pt x="188214" y="835152"/>
                  </a:lnTo>
                  <a:lnTo>
                    <a:pt x="188112" y="827532"/>
                  </a:lnTo>
                  <a:lnTo>
                    <a:pt x="187452" y="816102"/>
                  </a:lnTo>
                  <a:lnTo>
                    <a:pt x="186309" y="812292"/>
                  </a:lnTo>
                  <a:lnTo>
                    <a:pt x="184213" y="807212"/>
                  </a:lnTo>
                  <a:lnTo>
                    <a:pt x="181610" y="800862"/>
                  </a:lnTo>
                  <a:lnTo>
                    <a:pt x="180213" y="797839"/>
                  </a:lnTo>
                  <a:lnTo>
                    <a:pt x="180213" y="790194"/>
                  </a:lnTo>
                  <a:lnTo>
                    <a:pt x="179197" y="789165"/>
                  </a:lnTo>
                  <a:lnTo>
                    <a:pt x="179197" y="807212"/>
                  </a:lnTo>
                  <a:lnTo>
                    <a:pt x="178816" y="809752"/>
                  </a:lnTo>
                  <a:lnTo>
                    <a:pt x="178917" y="808697"/>
                  </a:lnTo>
                  <a:lnTo>
                    <a:pt x="179197" y="807212"/>
                  </a:lnTo>
                  <a:lnTo>
                    <a:pt x="179197" y="789165"/>
                  </a:lnTo>
                  <a:lnTo>
                    <a:pt x="174117" y="783971"/>
                  </a:lnTo>
                  <a:lnTo>
                    <a:pt x="172872" y="783971"/>
                  </a:lnTo>
                  <a:lnTo>
                    <a:pt x="172872" y="843622"/>
                  </a:lnTo>
                  <a:lnTo>
                    <a:pt x="172808" y="844042"/>
                  </a:lnTo>
                  <a:lnTo>
                    <a:pt x="168910" y="845527"/>
                  </a:lnTo>
                  <a:lnTo>
                    <a:pt x="168910" y="877062"/>
                  </a:lnTo>
                  <a:lnTo>
                    <a:pt x="168859" y="878852"/>
                  </a:lnTo>
                  <a:lnTo>
                    <a:pt x="168897" y="878408"/>
                  </a:lnTo>
                  <a:lnTo>
                    <a:pt x="168846" y="879602"/>
                  </a:lnTo>
                  <a:lnTo>
                    <a:pt x="168821" y="880351"/>
                  </a:lnTo>
                  <a:lnTo>
                    <a:pt x="168783" y="879602"/>
                  </a:lnTo>
                  <a:lnTo>
                    <a:pt x="168846" y="878332"/>
                  </a:lnTo>
                  <a:lnTo>
                    <a:pt x="168910" y="877062"/>
                  </a:lnTo>
                  <a:lnTo>
                    <a:pt x="168910" y="845527"/>
                  </a:lnTo>
                  <a:lnTo>
                    <a:pt x="164960" y="847026"/>
                  </a:lnTo>
                  <a:lnTo>
                    <a:pt x="164846" y="847852"/>
                  </a:lnTo>
                  <a:lnTo>
                    <a:pt x="164884" y="847064"/>
                  </a:lnTo>
                  <a:lnTo>
                    <a:pt x="164973" y="846937"/>
                  </a:lnTo>
                  <a:lnTo>
                    <a:pt x="169456" y="845312"/>
                  </a:lnTo>
                  <a:lnTo>
                    <a:pt x="172783" y="844042"/>
                  </a:lnTo>
                  <a:lnTo>
                    <a:pt x="172872" y="843622"/>
                  </a:lnTo>
                  <a:lnTo>
                    <a:pt x="172872" y="783971"/>
                  </a:lnTo>
                  <a:lnTo>
                    <a:pt x="165862" y="783971"/>
                  </a:lnTo>
                  <a:lnTo>
                    <a:pt x="165862" y="831342"/>
                  </a:lnTo>
                  <a:lnTo>
                    <a:pt x="165862" y="833882"/>
                  </a:lnTo>
                  <a:lnTo>
                    <a:pt x="165747" y="833005"/>
                  </a:lnTo>
                  <a:lnTo>
                    <a:pt x="165709" y="833640"/>
                  </a:lnTo>
                  <a:lnTo>
                    <a:pt x="165709" y="832688"/>
                  </a:lnTo>
                  <a:lnTo>
                    <a:pt x="165747" y="833005"/>
                  </a:lnTo>
                  <a:lnTo>
                    <a:pt x="165862" y="831342"/>
                  </a:lnTo>
                  <a:lnTo>
                    <a:pt x="165862" y="783971"/>
                  </a:lnTo>
                  <a:lnTo>
                    <a:pt x="164998" y="783971"/>
                  </a:lnTo>
                  <a:lnTo>
                    <a:pt x="164998" y="845312"/>
                  </a:lnTo>
                  <a:lnTo>
                    <a:pt x="164934" y="846416"/>
                  </a:lnTo>
                  <a:lnTo>
                    <a:pt x="164884" y="846582"/>
                  </a:lnTo>
                  <a:lnTo>
                    <a:pt x="164998" y="845312"/>
                  </a:lnTo>
                  <a:lnTo>
                    <a:pt x="164998" y="783971"/>
                  </a:lnTo>
                  <a:lnTo>
                    <a:pt x="161607" y="783971"/>
                  </a:lnTo>
                  <a:lnTo>
                    <a:pt x="161607" y="858977"/>
                  </a:lnTo>
                  <a:lnTo>
                    <a:pt x="161505" y="859231"/>
                  </a:lnTo>
                  <a:lnTo>
                    <a:pt x="161556" y="859066"/>
                  </a:lnTo>
                  <a:lnTo>
                    <a:pt x="161607" y="783971"/>
                  </a:lnTo>
                  <a:lnTo>
                    <a:pt x="158877" y="783971"/>
                  </a:lnTo>
                  <a:lnTo>
                    <a:pt x="152654" y="790194"/>
                  </a:lnTo>
                  <a:lnTo>
                    <a:pt x="152654" y="797052"/>
                  </a:lnTo>
                  <a:lnTo>
                    <a:pt x="150622" y="803402"/>
                  </a:lnTo>
                  <a:lnTo>
                    <a:pt x="150749" y="802132"/>
                  </a:lnTo>
                  <a:lnTo>
                    <a:pt x="146812" y="819912"/>
                  </a:lnTo>
                  <a:lnTo>
                    <a:pt x="146685" y="819912"/>
                  </a:lnTo>
                  <a:lnTo>
                    <a:pt x="142367" y="844042"/>
                  </a:lnTo>
                  <a:lnTo>
                    <a:pt x="141058" y="856195"/>
                  </a:lnTo>
                  <a:lnTo>
                    <a:pt x="139954" y="856640"/>
                  </a:lnTo>
                  <a:lnTo>
                    <a:pt x="139954" y="993902"/>
                  </a:lnTo>
                  <a:lnTo>
                    <a:pt x="139954" y="995172"/>
                  </a:lnTo>
                  <a:lnTo>
                    <a:pt x="139941" y="994029"/>
                  </a:lnTo>
                  <a:lnTo>
                    <a:pt x="139890" y="995172"/>
                  </a:lnTo>
                  <a:lnTo>
                    <a:pt x="138785" y="1019429"/>
                  </a:lnTo>
                  <a:lnTo>
                    <a:pt x="138811" y="1019302"/>
                  </a:lnTo>
                  <a:lnTo>
                    <a:pt x="138684" y="1021842"/>
                  </a:lnTo>
                  <a:lnTo>
                    <a:pt x="138785" y="1019429"/>
                  </a:lnTo>
                  <a:lnTo>
                    <a:pt x="135585" y="1042835"/>
                  </a:lnTo>
                  <a:lnTo>
                    <a:pt x="135432" y="1043432"/>
                  </a:lnTo>
                  <a:lnTo>
                    <a:pt x="130556" y="1062482"/>
                  </a:lnTo>
                  <a:lnTo>
                    <a:pt x="131191" y="1061212"/>
                  </a:lnTo>
                  <a:lnTo>
                    <a:pt x="124714" y="1077722"/>
                  </a:lnTo>
                  <a:lnTo>
                    <a:pt x="125476" y="1075182"/>
                  </a:lnTo>
                  <a:lnTo>
                    <a:pt x="123037" y="1079652"/>
                  </a:lnTo>
                  <a:lnTo>
                    <a:pt x="121018" y="1081671"/>
                  </a:lnTo>
                  <a:lnTo>
                    <a:pt x="120904" y="1081532"/>
                  </a:lnTo>
                  <a:lnTo>
                    <a:pt x="115392" y="1078992"/>
                  </a:lnTo>
                  <a:lnTo>
                    <a:pt x="112649" y="1077722"/>
                  </a:lnTo>
                  <a:lnTo>
                    <a:pt x="113157" y="1078992"/>
                  </a:lnTo>
                  <a:lnTo>
                    <a:pt x="106375" y="1075182"/>
                  </a:lnTo>
                  <a:lnTo>
                    <a:pt x="103898" y="1073797"/>
                  </a:lnTo>
                  <a:lnTo>
                    <a:pt x="102755" y="1072642"/>
                  </a:lnTo>
                  <a:lnTo>
                    <a:pt x="91414" y="1061212"/>
                  </a:lnTo>
                  <a:lnTo>
                    <a:pt x="89712" y="1059510"/>
                  </a:lnTo>
                  <a:lnTo>
                    <a:pt x="89192" y="1058672"/>
                  </a:lnTo>
                  <a:lnTo>
                    <a:pt x="80340" y="1044702"/>
                  </a:lnTo>
                  <a:lnTo>
                    <a:pt x="78740" y="1042162"/>
                  </a:lnTo>
                  <a:lnTo>
                    <a:pt x="69596" y="1021842"/>
                  </a:lnTo>
                  <a:lnTo>
                    <a:pt x="68453" y="1019302"/>
                  </a:lnTo>
                  <a:lnTo>
                    <a:pt x="61976" y="997712"/>
                  </a:lnTo>
                  <a:lnTo>
                    <a:pt x="61442" y="995959"/>
                  </a:lnTo>
                  <a:lnTo>
                    <a:pt x="61315" y="995172"/>
                  </a:lnTo>
                  <a:lnTo>
                    <a:pt x="58559" y="977392"/>
                  </a:lnTo>
                  <a:lnTo>
                    <a:pt x="58432" y="976655"/>
                  </a:lnTo>
                  <a:lnTo>
                    <a:pt x="58420" y="977392"/>
                  </a:lnTo>
                  <a:lnTo>
                    <a:pt x="58356" y="976160"/>
                  </a:lnTo>
                  <a:lnTo>
                    <a:pt x="58432" y="976655"/>
                  </a:lnTo>
                  <a:lnTo>
                    <a:pt x="58496" y="974852"/>
                  </a:lnTo>
                  <a:lnTo>
                    <a:pt x="58966" y="960882"/>
                  </a:lnTo>
                  <a:lnTo>
                    <a:pt x="59016" y="959459"/>
                  </a:lnTo>
                  <a:lnTo>
                    <a:pt x="59283" y="958342"/>
                  </a:lnTo>
                  <a:lnTo>
                    <a:pt x="61429" y="949452"/>
                  </a:lnTo>
                  <a:lnTo>
                    <a:pt x="61785" y="947966"/>
                  </a:lnTo>
                  <a:lnTo>
                    <a:pt x="63093" y="945642"/>
                  </a:lnTo>
                  <a:lnTo>
                    <a:pt x="66649" y="939292"/>
                  </a:lnTo>
                  <a:lnTo>
                    <a:pt x="68072" y="936752"/>
                  </a:lnTo>
                  <a:lnTo>
                    <a:pt x="65786" y="939292"/>
                  </a:lnTo>
                  <a:lnTo>
                    <a:pt x="76835" y="926592"/>
                  </a:lnTo>
                  <a:lnTo>
                    <a:pt x="74803" y="929132"/>
                  </a:lnTo>
                  <a:lnTo>
                    <a:pt x="77825" y="926592"/>
                  </a:lnTo>
                  <a:lnTo>
                    <a:pt x="88404" y="917702"/>
                  </a:lnTo>
                  <a:lnTo>
                    <a:pt x="89065" y="917155"/>
                  </a:lnTo>
                  <a:lnTo>
                    <a:pt x="90246" y="916432"/>
                  </a:lnTo>
                  <a:lnTo>
                    <a:pt x="100317" y="910412"/>
                  </a:lnTo>
                  <a:lnTo>
                    <a:pt x="115316" y="911352"/>
                  </a:lnTo>
                  <a:lnTo>
                    <a:pt x="118110" y="911352"/>
                  </a:lnTo>
                  <a:lnTo>
                    <a:pt x="136398" y="907542"/>
                  </a:lnTo>
                  <a:lnTo>
                    <a:pt x="138049" y="907542"/>
                  </a:lnTo>
                  <a:lnTo>
                    <a:pt x="138049" y="906272"/>
                  </a:lnTo>
                  <a:lnTo>
                    <a:pt x="138341" y="894842"/>
                  </a:lnTo>
                  <a:lnTo>
                    <a:pt x="138264" y="897902"/>
                  </a:lnTo>
                  <a:lnTo>
                    <a:pt x="138137" y="911352"/>
                  </a:lnTo>
                  <a:lnTo>
                    <a:pt x="138849" y="939292"/>
                  </a:lnTo>
                  <a:lnTo>
                    <a:pt x="139827" y="968502"/>
                  </a:lnTo>
                  <a:lnTo>
                    <a:pt x="139941" y="994029"/>
                  </a:lnTo>
                  <a:lnTo>
                    <a:pt x="139954" y="993902"/>
                  </a:lnTo>
                  <a:lnTo>
                    <a:pt x="139954" y="856640"/>
                  </a:lnTo>
                  <a:lnTo>
                    <a:pt x="138734" y="857123"/>
                  </a:lnTo>
                  <a:lnTo>
                    <a:pt x="138734" y="882154"/>
                  </a:lnTo>
                  <a:lnTo>
                    <a:pt x="138633" y="883310"/>
                  </a:lnTo>
                  <a:lnTo>
                    <a:pt x="138671" y="882180"/>
                  </a:lnTo>
                  <a:lnTo>
                    <a:pt x="132791" y="884720"/>
                  </a:lnTo>
                  <a:lnTo>
                    <a:pt x="135801" y="883412"/>
                  </a:lnTo>
                  <a:lnTo>
                    <a:pt x="138671" y="882180"/>
                  </a:lnTo>
                  <a:lnTo>
                    <a:pt x="138734" y="857123"/>
                  </a:lnTo>
                  <a:lnTo>
                    <a:pt x="120523" y="864362"/>
                  </a:lnTo>
                  <a:lnTo>
                    <a:pt x="119634" y="864362"/>
                  </a:lnTo>
                  <a:lnTo>
                    <a:pt x="94234" y="877062"/>
                  </a:lnTo>
                  <a:lnTo>
                    <a:pt x="92837" y="878332"/>
                  </a:lnTo>
                  <a:lnTo>
                    <a:pt x="88709" y="880808"/>
                  </a:lnTo>
                  <a:lnTo>
                    <a:pt x="85102" y="879602"/>
                  </a:lnTo>
                  <a:lnTo>
                    <a:pt x="82473" y="878738"/>
                  </a:lnTo>
                  <a:lnTo>
                    <a:pt x="81864" y="878332"/>
                  </a:lnTo>
                  <a:lnTo>
                    <a:pt x="70180" y="870712"/>
                  </a:lnTo>
                  <a:lnTo>
                    <a:pt x="66294" y="868172"/>
                  </a:lnTo>
                  <a:lnTo>
                    <a:pt x="68834" y="870712"/>
                  </a:lnTo>
                  <a:lnTo>
                    <a:pt x="56667" y="859282"/>
                  </a:lnTo>
                  <a:lnTo>
                    <a:pt x="55994" y="858659"/>
                  </a:lnTo>
                  <a:lnTo>
                    <a:pt x="54838" y="856742"/>
                  </a:lnTo>
                  <a:lnTo>
                    <a:pt x="47129" y="844042"/>
                  </a:lnTo>
                  <a:lnTo>
                    <a:pt x="46863" y="843597"/>
                  </a:lnTo>
                  <a:lnTo>
                    <a:pt x="46266" y="841502"/>
                  </a:lnTo>
                  <a:lnTo>
                    <a:pt x="43751" y="832612"/>
                  </a:lnTo>
                  <a:lnTo>
                    <a:pt x="41605" y="824992"/>
                  </a:lnTo>
                  <a:lnTo>
                    <a:pt x="41275" y="823849"/>
                  </a:lnTo>
                  <a:lnTo>
                    <a:pt x="41148" y="822452"/>
                  </a:lnTo>
                  <a:lnTo>
                    <a:pt x="38823" y="799223"/>
                  </a:lnTo>
                  <a:lnTo>
                    <a:pt x="38709" y="799477"/>
                  </a:lnTo>
                  <a:lnTo>
                    <a:pt x="38684" y="797852"/>
                  </a:lnTo>
                  <a:lnTo>
                    <a:pt x="38709" y="797052"/>
                  </a:lnTo>
                  <a:lnTo>
                    <a:pt x="38785" y="795274"/>
                  </a:lnTo>
                  <a:lnTo>
                    <a:pt x="38696" y="798042"/>
                  </a:lnTo>
                  <a:lnTo>
                    <a:pt x="38823" y="799223"/>
                  </a:lnTo>
                  <a:lnTo>
                    <a:pt x="42316" y="791184"/>
                  </a:lnTo>
                  <a:lnTo>
                    <a:pt x="45339" y="788162"/>
                  </a:lnTo>
                  <a:lnTo>
                    <a:pt x="45339" y="785050"/>
                  </a:lnTo>
                  <a:lnTo>
                    <a:pt x="50990" y="775144"/>
                  </a:lnTo>
                  <a:lnTo>
                    <a:pt x="55499" y="770636"/>
                  </a:lnTo>
                  <a:lnTo>
                    <a:pt x="55499" y="768096"/>
                  </a:lnTo>
                  <a:lnTo>
                    <a:pt x="62445" y="758825"/>
                  </a:lnTo>
                  <a:lnTo>
                    <a:pt x="62865" y="758825"/>
                  </a:lnTo>
                  <a:lnTo>
                    <a:pt x="68834" y="752856"/>
                  </a:lnTo>
                  <a:lnTo>
                    <a:pt x="68834" y="751357"/>
                  </a:lnTo>
                  <a:lnTo>
                    <a:pt x="82677" y="736092"/>
                  </a:lnTo>
                  <a:lnTo>
                    <a:pt x="82042" y="737362"/>
                  </a:lnTo>
                  <a:lnTo>
                    <a:pt x="83312" y="736092"/>
                  </a:lnTo>
                  <a:lnTo>
                    <a:pt x="99949" y="719582"/>
                  </a:lnTo>
                  <a:lnTo>
                    <a:pt x="99822" y="719582"/>
                  </a:lnTo>
                  <a:lnTo>
                    <a:pt x="119507" y="700532"/>
                  </a:lnTo>
                  <a:lnTo>
                    <a:pt x="120142" y="700532"/>
                  </a:lnTo>
                  <a:lnTo>
                    <a:pt x="135801" y="682752"/>
                  </a:lnTo>
                  <a:lnTo>
                    <a:pt x="139192" y="678942"/>
                  </a:lnTo>
                  <a:lnTo>
                    <a:pt x="150850" y="662432"/>
                  </a:lnTo>
                  <a:lnTo>
                    <a:pt x="152654" y="659892"/>
                  </a:lnTo>
                  <a:lnTo>
                    <a:pt x="153924" y="657352"/>
                  </a:lnTo>
                  <a:lnTo>
                    <a:pt x="158711" y="647192"/>
                  </a:lnTo>
                  <a:lnTo>
                    <a:pt x="159905" y="644652"/>
                  </a:lnTo>
                  <a:lnTo>
                    <a:pt x="162306" y="639572"/>
                  </a:lnTo>
                  <a:lnTo>
                    <a:pt x="163195" y="637032"/>
                  </a:lnTo>
                  <a:lnTo>
                    <a:pt x="164604" y="630682"/>
                  </a:lnTo>
                  <a:lnTo>
                    <a:pt x="165176" y="628142"/>
                  </a:lnTo>
                  <a:lnTo>
                    <a:pt x="166878" y="620522"/>
                  </a:lnTo>
                  <a:lnTo>
                    <a:pt x="167043" y="617982"/>
                  </a:lnTo>
                  <a:lnTo>
                    <a:pt x="167068" y="614172"/>
                  </a:lnTo>
                  <a:lnTo>
                    <a:pt x="166903" y="607822"/>
                  </a:lnTo>
                  <a:lnTo>
                    <a:pt x="166751" y="601599"/>
                  </a:lnTo>
                  <a:lnTo>
                    <a:pt x="166751" y="601472"/>
                  </a:lnTo>
                  <a:lnTo>
                    <a:pt x="166751" y="594233"/>
                  </a:lnTo>
                  <a:lnTo>
                    <a:pt x="162610" y="590194"/>
                  </a:lnTo>
                  <a:lnTo>
                    <a:pt x="162560" y="590067"/>
                  </a:lnTo>
                  <a:lnTo>
                    <a:pt x="162560" y="584581"/>
                  </a:lnTo>
                  <a:lnTo>
                    <a:pt x="156591" y="578739"/>
                  </a:lnTo>
                  <a:lnTo>
                    <a:pt x="155067" y="578739"/>
                  </a:lnTo>
                  <a:lnTo>
                    <a:pt x="155067" y="578485"/>
                  </a:lnTo>
                  <a:lnTo>
                    <a:pt x="149098" y="572516"/>
                  </a:lnTo>
                  <a:lnTo>
                    <a:pt x="140525" y="572516"/>
                  </a:lnTo>
                  <a:lnTo>
                    <a:pt x="140525" y="615492"/>
                  </a:lnTo>
                  <a:lnTo>
                    <a:pt x="140462" y="617982"/>
                  </a:lnTo>
                  <a:lnTo>
                    <a:pt x="140423" y="615975"/>
                  </a:lnTo>
                  <a:lnTo>
                    <a:pt x="137274" y="629589"/>
                  </a:lnTo>
                  <a:lnTo>
                    <a:pt x="130403" y="645210"/>
                  </a:lnTo>
                  <a:lnTo>
                    <a:pt x="117221" y="663702"/>
                  </a:lnTo>
                  <a:lnTo>
                    <a:pt x="118364" y="662432"/>
                  </a:lnTo>
                  <a:lnTo>
                    <a:pt x="100584" y="682752"/>
                  </a:lnTo>
                  <a:lnTo>
                    <a:pt x="101092" y="681482"/>
                  </a:lnTo>
                  <a:lnTo>
                    <a:pt x="81407" y="700532"/>
                  </a:lnTo>
                  <a:lnTo>
                    <a:pt x="63627" y="717042"/>
                  </a:lnTo>
                  <a:lnTo>
                    <a:pt x="62992" y="718312"/>
                  </a:lnTo>
                  <a:lnTo>
                    <a:pt x="50317" y="732282"/>
                  </a:lnTo>
                  <a:lnTo>
                    <a:pt x="48133" y="732282"/>
                  </a:lnTo>
                  <a:lnTo>
                    <a:pt x="46024" y="734428"/>
                  </a:lnTo>
                  <a:lnTo>
                    <a:pt x="54114" y="705612"/>
                  </a:lnTo>
                  <a:lnTo>
                    <a:pt x="54203" y="705332"/>
                  </a:lnTo>
                  <a:lnTo>
                    <a:pt x="54559" y="704342"/>
                  </a:lnTo>
                  <a:lnTo>
                    <a:pt x="65316" y="675132"/>
                  </a:lnTo>
                  <a:lnTo>
                    <a:pt x="65430" y="674814"/>
                  </a:lnTo>
                  <a:lnTo>
                    <a:pt x="92798" y="625602"/>
                  </a:lnTo>
                  <a:lnTo>
                    <a:pt x="93599" y="624332"/>
                  </a:lnTo>
                  <a:lnTo>
                    <a:pt x="91948" y="625602"/>
                  </a:lnTo>
                  <a:lnTo>
                    <a:pt x="122085" y="600417"/>
                  </a:lnTo>
                  <a:lnTo>
                    <a:pt x="127431" y="598944"/>
                  </a:lnTo>
                  <a:lnTo>
                    <a:pt x="131152" y="597916"/>
                  </a:lnTo>
                  <a:lnTo>
                    <a:pt x="127431" y="598944"/>
                  </a:lnTo>
                  <a:lnTo>
                    <a:pt x="136855" y="599922"/>
                  </a:lnTo>
                  <a:lnTo>
                    <a:pt x="138861" y="601980"/>
                  </a:lnTo>
                  <a:lnTo>
                    <a:pt x="140208" y="605307"/>
                  </a:lnTo>
                  <a:lnTo>
                    <a:pt x="140208" y="608965"/>
                  </a:lnTo>
                  <a:lnTo>
                    <a:pt x="140423" y="615975"/>
                  </a:lnTo>
                  <a:lnTo>
                    <a:pt x="140525" y="615492"/>
                  </a:lnTo>
                  <a:lnTo>
                    <a:pt x="140525" y="572516"/>
                  </a:lnTo>
                  <a:lnTo>
                    <a:pt x="138684" y="572516"/>
                  </a:lnTo>
                  <a:lnTo>
                    <a:pt x="136906" y="570738"/>
                  </a:lnTo>
                  <a:lnTo>
                    <a:pt x="121920" y="570738"/>
                  </a:lnTo>
                  <a:lnTo>
                    <a:pt x="119138" y="573519"/>
                  </a:lnTo>
                  <a:lnTo>
                    <a:pt x="112014" y="574802"/>
                  </a:lnTo>
                  <a:lnTo>
                    <a:pt x="71120" y="606552"/>
                  </a:lnTo>
                  <a:lnTo>
                    <a:pt x="69596" y="609092"/>
                  </a:lnTo>
                  <a:lnTo>
                    <a:pt x="53467" y="634492"/>
                  </a:lnTo>
                  <a:lnTo>
                    <a:pt x="39497" y="663702"/>
                  </a:lnTo>
                  <a:lnTo>
                    <a:pt x="38989" y="663702"/>
                  </a:lnTo>
                  <a:lnTo>
                    <a:pt x="27178" y="695452"/>
                  </a:lnTo>
                  <a:lnTo>
                    <a:pt x="26670" y="696722"/>
                  </a:lnTo>
                  <a:lnTo>
                    <a:pt x="17399" y="729742"/>
                  </a:lnTo>
                  <a:lnTo>
                    <a:pt x="17018" y="732282"/>
                  </a:lnTo>
                  <a:lnTo>
                    <a:pt x="11430" y="765302"/>
                  </a:lnTo>
                  <a:lnTo>
                    <a:pt x="11176" y="766572"/>
                  </a:lnTo>
                  <a:lnTo>
                    <a:pt x="9931" y="797636"/>
                  </a:lnTo>
                  <a:lnTo>
                    <a:pt x="9944" y="801293"/>
                  </a:lnTo>
                  <a:lnTo>
                    <a:pt x="9931" y="797636"/>
                  </a:lnTo>
                  <a:lnTo>
                    <a:pt x="3060" y="816216"/>
                  </a:lnTo>
                  <a:lnTo>
                    <a:pt x="0" y="819277"/>
                  </a:lnTo>
                  <a:lnTo>
                    <a:pt x="0" y="834517"/>
                  </a:lnTo>
                  <a:lnTo>
                    <a:pt x="6223" y="840740"/>
                  </a:lnTo>
                  <a:lnTo>
                    <a:pt x="16281" y="840740"/>
                  </a:lnTo>
                  <a:lnTo>
                    <a:pt x="19431" y="851662"/>
                  </a:lnTo>
                  <a:lnTo>
                    <a:pt x="49784" y="891032"/>
                  </a:lnTo>
                  <a:lnTo>
                    <a:pt x="52451" y="892302"/>
                  </a:lnTo>
                  <a:lnTo>
                    <a:pt x="62318" y="897902"/>
                  </a:lnTo>
                  <a:lnTo>
                    <a:pt x="54610" y="903732"/>
                  </a:lnTo>
                  <a:lnTo>
                    <a:pt x="52705" y="906272"/>
                  </a:lnTo>
                  <a:lnTo>
                    <a:pt x="41783" y="918972"/>
                  </a:lnTo>
                  <a:lnTo>
                    <a:pt x="27813" y="957072"/>
                  </a:lnTo>
                  <a:lnTo>
                    <a:pt x="27813" y="978662"/>
                  </a:lnTo>
                  <a:lnTo>
                    <a:pt x="31750" y="1002792"/>
                  </a:lnTo>
                  <a:lnTo>
                    <a:pt x="32258" y="1005332"/>
                  </a:lnTo>
                  <a:lnTo>
                    <a:pt x="40513" y="1030732"/>
                  </a:lnTo>
                  <a:lnTo>
                    <a:pt x="41275" y="1032002"/>
                  </a:lnTo>
                  <a:lnTo>
                    <a:pt x="52959" y="1057402"/>
                  </a:lnTo>
                  <a:lnTo>
                    <a:pt x="53975" y="1058672"/>
                  </a:lnTo>
                  <a:lnTo>
                    <a:pt x="66294" y="1076452"/>
                  </a:lnTo>
                  <a:lnTo>
                    <a:pt x="68326" y="1080262"/>
                  </a:lnTo>
                  <a:lnTo>
                    <a:pt x="84836" y="1095502"/>
                  </a:lnTo>
                  <a:lnTo>
                    <a:pt x="88265" y="1098042"/>
                  </a:lnTo>
                  <a:lnTo>
                    <a:pt x="99695" y="1104392"/>
                  </a:lnTo>
                  <a:lnTo>
                    <a:pt x="100203" y="1104392"/>
                  </a:lnTo>
                  <a:lnTo>
                    <a:pt x="108585" y="1108202"/>
                  </a:lnTo>
                  <a:lnTo>
                    <a:pt x="107315" y="1108202"/>
                  </a:lnTo>
                  <a:lnTo>
                    <a:pt x="110756" y="1109751"/>
                  </a:lnTo>
                  <a:lnTo>
                    <a:pt x="115189" y="1114171"/>
                  </a:lnTo>
                  <a:lnTo>
                    <a:pt x="131318" y="1114171"/>
                  </a:lnTo>
                  <a:lnTo>
                    <a:pt x="137414" y="1108075"/>
                  </a:lnTo>
                  <a:lnTo>
                    <a:pt x="140335" y="1108075"/>
                  </a:lnTo>
                  <a:lnTo>
                    <a:pt x="146939" y="1101471"/>
                  </a:lnTo>
                  <a:lnTo>
                    <a:pt x="146939" y="1098423"/>
                  </a:lnTo>
                  <a:lnTo>
                    <a:pt x="151384" y="1090422"/>
                  </a:lnTo>
                  <a:lnTo>
                    <a:pt x="152146" y="1087882"/>
                  </a:lnTo>
                  <a:lnTo>
                    <a:pt x="154724" y="1081532"/>
                  </a:lnTo>
                  <a:lnTo>
                    <a:pt x="156286" y="1077722"/>
                  </a:lnTo>
                  <a:lnTo>
                    <a:pt x="158877" y="1071372"/>
                  </a:lnTo>
                  <a:lnTo>
                    <a:pt x="159512" y="1070102"/>
                  </a:lnTo>
                  <a:lnTo>
                    <a:pt x="161899" y="1061212"/>
                  </a:lnTo>
                  <a:lnTo>
                    <a:pt x="164973" y="1049782"/>
                  </a:lnTo>
                  <a:lnTo>
                    <a:pt x="166077" y="1042162"/>
                  </a:lnTo>
                  <a:lnTo>
                    <a:pt x="168656" y="1024382"/>
                  </a:lnTo>
                  <a:lnTo>
                    <a:pt x="168783" y="1023112"/>
                  </a:lnTo>
                  <a:lnTo>
                    <a:pt x="168846" y="1021842"/>
                  </a:lnTo>
                  <a:lnTo>
                    <a:pt x="168973" y="1019302"/>
                  </a:lnTo>
                  <a:lnTo>
                    <a:pt x="170103" y="997712"/>
                  </a:lnTo>
                  <a:lnTo>
                    <a:pt x="170167" y="993902"/>
                  </a:lnTo>
                  <a:lnTo>
                    <a:pt x="170053" y="967232"/>
                  </a:lnTo>
                  <a:lnTo>
                    <a:pt x="168998" y="935482"/>
                  </a:lnTo>
                  <a:lnTo>
                    <a:pt x="168173" y="907542"/>
                  </a:lnTo>
                  <a:lnTo>
                    <a:pt x="168160" y="906970"/>
                  </a:lnTo>
                  <a:lnTo>
                    <a:pt x="168173" y="906272"/>
                  </a:lnTo>
                  <a:lnTo>
                    <a:pt x="168643" y="887704"/>
                  </a:lnTo>
                  <a:lnTo>
                    <a:pt x="171831" y="884682"/>
                  </a:lnTo>
                  <a:lnTo>
                    <a:pt x="173736" y="882142"/>
                  </a:lnTo>
                  <a:lnTo>
                    <a:pt x="176466" y="877430"/>
                  </a:lnTo>
                  <a:lnTo>
                    <a:pt x="190754" y="871982"/>
                  </a:lnTo>
                  <a:lnTo>
                    <a:pt x="191135" y="871982"/>
                  </a:lnTo>
                  <a:lnTo>
                    <a:pt x="217170" y="860552"/>
                  </a:lnTo>
                  <a:lnTo>
                    <a:pt x="218059" y="860552"/>
                  </a:lnTo>
                  <a:lnTo>
                    <a:pt x="231178" y="854367"/>
                  </a:lnTo>
                  <a:lnTo>
                    <a:pt x="230632" y="864362"/>
                  </a:lnTo>
                  <a:lnTo>
                    <a:pt x="231000" y="869302"/>
                  </a:lnTo>
                  <a:lnTo>
                    <a:pt x="233172" y="878332"/>
                  </a:lnTo>
                  <a:lnTo>
                    <a:pt x="235204" y="883412"/>
                  </a:lnTo>
                  <a:lnTo>
                    <a:pt x="237363" y="887018"/>
                  </a:lnTo>
                  <a:lnTo>
                    <a:pt x="237363" y="890524"/>
                  </a:lnTo>
                  <a:lnTo>
                    <a:pt x="244602" y="897890"/>
                  </a:lnTo>
                  <a:lnTo>
                    <a:pt x="248031" y="897890"/>
                  </a:lnTo>
                  <a:lnTo>
                    <a:pt x="252984" y="902843"/>
                  </a:lnTo>
                  <a:lnTo>
                    <a:pt x="257530" y="902843"/>
                  </a:lnTo>
                  <a:lnTo>
                    <a:pt x="259715" y="903732"/>
                  </a:lnTo>
                  <a:lnTo>
                    <a:pt x="275971" y="905002"/>
                  </a:lnTo>
                  <a:lnTo>
                    <a:pt x="279400" y="905002"/>
                  </a:lnTo>
                  <a:lnTo>
                    <a:pt x="300863" y="903732"/>
                  </a:lnTo>
                  <a:lnTo>
                    <a:pt x="323596" y="898652"/>
                  </a:lnTo>
                  <a:lnTo>
                    <a:pt x="346964" y="891032"/>
                  </a:lnTo>
                  <a:lnTo>
                    <a:pt x="349123" y="889762"/>
                  </a:lnTo>
                  <a:lnTo>
                    <a:pt x="368808" y="879602"/>
                  </a:lnTo>
                  <a:lnTo>
                    <a:pt x="369963" y="878878"/>
                  </a:lnTo>
                  <a:lnTo>
                    <a:pt x="376555" y="885571"/>
                  </a:lnTo>
                  <a:lnTo>
                    <a:pt x="382714" y="885571"/>
                  </a:lnTo>
                  <a:lnTo>
                    <a:pt x="383032" y="885952"/>
                  </a:lnTo>
                  <a:lnTo>
                    <a:pt x="389001" y="887222"/>
                  </a:lnTo>
                  <a:lnTo>
                    <a:pt x="388493" y="887222"/>
                  </a:lnTo>
                  <a:lnTo>
                    <a:pt x="395224" y="888492"/>
                  </a:lnTo>
                  <a:lnTo>
                    <a:pt x="395605" y="888492"/>
                  </a:lnTo>
                  <a:lnTo>
                    <a:pt x="404495" y="889762"/>
                  </a:lnTo>
                  <a:lnTo>
                    <a:pt x="420497" y="889762"/>
                  </a:lnTo>
                  <a:lnTo>
                    <a:pt x="434213" y="885952"/>
                  </a:lnTo>
                  <a:lnTo>
                    <a:pt x="437515" y="884682"/>
                  </a:lnTo>
                  <a:lnTo>
                    <a:pt x="450723" y="878332"/>
                  </a:lnTo>
                  <a:lnTo>
                    <a:pt x="453771" y="877062"/>
                  </a:lnTo>
                  <a:lnTo>
                    <a:pt x="459613" y="871982"/>
                  </a:lnTo>
                  <a:lnTo>
                    <a:pt x="462534" y="869442"/>
                  </a:lnTo>
                  <a:lnTo>
                    <a:pt x="465074" y="866902"/>
                  </a:lnTo>
                  <a:lnTo>
                    <a:pt x="470662" y="859282"/>
                  </a:lnTo>
                  <a:lnTo>
                    <a:pt x="472059" y="856742"/>
                  </a:lnTo>
                  <a:lnTo>
                    <a:pt x="472592" y="855472"/>
                  </a:lnTo>
                  <a:lnTo>
                    <a:pt x="473684" y="852932"/>
                  </a:lnTo>
                  <a:lnTo>
                    <a:pt x="474776" y="850392"/>
                  </a:lnTo>
                  <a:lnTo>
                    <a:pt x="475869" y="847852"/>
                  </a:lnTo>
                  <a:lnTo>
                    <a:pt x="476631" y="846582"/>
                  </a:lnTo>
                  <a:lnTo>
                    <a:pt x="477062" y="845312"/>
                  </a:lnTo>
                  <a:lnTo>
                    <a:pt x="477926" y="842772"/>
                  </a:lnTo>
                  <a:lnTo>
                    <a:pt x="478802" y="840232"/>
                  </a:lnTo>
                  <a:lnTo>
                    <a:pt x="479679" y="837692"/>
                  </a:lnTo>
                  <a:lnTo>
                    <a:pt x="480060" y="835152"/>
                  </a:lnTo>
                  <a:lnTo>
                    <a:pt x="481863" y="827532"/>
                  </a:lnTo>
                  <a:lnTo>
                    <a:pt x="482257" y="825906"/>
                  </a:lnTo>
                  <a:lnTo>
                    <a:pt x="482244" y="821296"/>
                  </a:lnTo>
                  <a:lnTo>
                    <a:pt x="482295" y="825703"/>
                  </a:lnTo>
                  <a:lnTo>
                    <a:pt x="482473" y="824992"/>
                  </a:lnTo>
                  <a:lnTo>
                    <a:pt x="482346" y="825512"/>
                  </a:lnTo>
                  <a:lnTo>
                    <a:pt x="482244" y="828814"/>
                  </a:lnTo>
                  <a:lnTo>
                    <a:pt x="482142" y="832827"/>
                  </a:lnTo>
                  <a:lnTo>
                    <a:pt x="481711" y="833247"/>
                  </a:lnTo>
                  <a:lnTo>
                    <a:pt x="481711" y="834021"/>
                  </a:lnTo>
                  <a:lnTo>
                    <a:pt x="481203" y="834517"/>
                  </a:lnTo>
                  <a:lnTo>
                    <a:pt x="481203" y="834771"/>
                  </a:lnTo>
                  <a:lnTo>
                    <a:pt x="480187" y="835787"/>
                  </a:lnTo>
                  <a:lnTo>
                    <a:pt x="480187" y="848360"/>
                  </a:lnTo>
                  <a:lnTo>
                    <a:pt x="485267" y="853440"/>
                  </a:lnTo>
                  <a:lnTo>
                    <a:pt x="497840" y="853440"/>
                  </a:lnTo>
                  <a:lnTo>
                    <a:pt x="498348" y="852932"/>
                  </a:lnTo>
                  <a:lnTo>
                    <a:pt x="501396" y="852932"/>
                  </a:lnTo>
                  <a:lnTo>
                    <a:pt x="507111" y="847217"/>
                  </a:lnTo>
                  <a:lnTo>
                    <a:pt x="507111" y="843140"/>
                  </a:lnTo>
                  <a:lnTo>
                    <a:pt x="507441" y="842187"/>
                  </a:lnTo>
                  <a:lnTo>
                    <a:pt x="510413" y="838962"/>
                  </a:lnTo>
                  <a:lnTo>
                    <a:pt x="510159" y="838962"/>
                  </a:lnTo>
                  <a:lnTo>
                    <a:pt x="517652" y="831342"/>
                  </a:lnTo>
                  <a:lnTo>
                    <a:pt x="517398" y="831342"/>
                  </a:lnTo>
                  <a:lnTo>
                    <a:pt x="525780" y="823722"/>
                  </a:lnTo>
                  <a:lnTo>
                    <a:pt x="525272" y="823722"/>
                  </a:lnTo>
                  <a:lnTo>
                    <a:pt x="533527" y="817372"/>
                  </a:lnTo>
                  <a:lnTo>
                    <a:pt x="532638" y="818642"/>
                  </a:lnTo>
                  <a:lnTo>
                    <a:pt x="534504" y="817372"/>
                  </a:lnTo>
                  <a:lnTo>
                    <a:pt x="542036" y="812292"/>
                  </a:lnTo>
                  <a:lnTo>
                    <a:pt x="540258" y="813562"/>
                  </a:lnTo>
                  <a:lnTo>
                    <a:pt x="542823" y="812292"/>
                  </a:lnTo>
                  <a:lnTo>
                    <a:pt x="548005" y="809752"/>
                  </a:lnTo>
                  <a:lnTo>
                    <a:pt x="552754" y="808494"/>
                  </a:lnTo>
                  <a:lnTo>
                    <a:pt x="557530" y="807212"/>
                  </a:lnTo>
                  <a:lnTo>
                    <a:pt x="554215" y="808494"/>
                  </a:lnTo>
                  <a:lnTo>
                    <a:pt x="559943" y="808494"/>
                  </a:lnTo>
                  <a:lnTo>
                    <a:pt x="563918" y="809790"/>
                  </a:lnTo>
                  <a:lnTo>
                    <a:pt x="567829" y="813790"/>
                  </a:lnTo>
                  <a:lnTo>
                    <a:pt x="568680" y="815289"/>
                  </a:lnTo>
                  <a:lnTo>
                    <a:pt x="569569" y="818502"/>
                  </a:lnTo>
                  <a:lnTo>
                    <a:pt x="570230" y="824992"/>
                  </a:lnTo>
                  <a:lnTo>
                    <a:pt x="570484" y="831342"/>
                  </a:lnTo>
                  <a:lnTo>
                    <a:pt x="570611" y="831342"/>
                  </a:lnTo>
                  <a:lnTo>
                    <a:pt x="570992" y="836422"/>
                  </a:lnTo>
                  <a:lnTo>
                    <a:pt x="571042" y="838022"/>
                  </a:lnTo>
                  <a:lnTo>
                    <a:pt x="572008" y="844042"/>
                  </a:lnTo>
                  <a:lnTo>
                    <a:pt x="572262" y="845312"/>
                  </a:lnTo>
                  <a:lnTo>
                    <a:pt x="572262" y="849630"/>
                  </a:lnTo>
                  <a:lnTo>
                    <a:pt x="578358" y="855726"/>
                  </a:lnTo>
                  <a:lnTo>
                    <a:pt x="579374" y="855726"/>
                  </a:lnTo>
                  <a:lnTo>
                    <a:pt x="584542" y="855726"/>
                  </a:lnTo>
                  <a:lnTo>
                    <a:pt x="585851" y="856742"/>
                  </a:lnTo>
                  <a:lnTo>
                    <a:pt x="586867" y="856742"/>
                  </a:lnTo>
                  <a:lnTo>
                    <a:pt x="589330" y="855726"/>
                  </a:lnTo>
                  <a:lnTo>
                    <a:pt x="593344" y="855726"/>
                  </a:lnTo>
                  <a:lnTo>
                    <a:pt x="594487" y="855726"/>
                  </a:lnTo>
                  <a:lnTo>
                    <a:pt x="600583" y="849630"/>
                  </a:lnTo>
                  <a:lnTo>
                    <a:pt x="600583" y="849325"/>
                  </a:lnTo>
                  <a:lnTo>
                    <a:pt x="600824" y="849122"/>
                  </a:lnTo>
                  <a:lnTo>
                    <a:pt x="605409" y="845312"/>
                  </a:lnTo>
                  <a:lnTo>
                    <a:pt x="612101" y="840232"/>
                  </a:lnTo>
                  <a:lnTo>
                    <a:pt x="613854" y="838911"/>
                  </a:lnTo>
                  <a:lnTo>
                    <a:pt x="615188" y="837692"/>
                  </a:lnTo>
                  <a:lnTo>
                    <a:pt x="622287" y="828814"/>
                  </a:lnTo>
                  <a:lnTo>
                    <a:pt x="622541" y="828814"/>
                  </a:lnTo>
                  <a:lnTo>
                    <a:pt x="633247" y="815886"/>
                  </a:lnTo>
                  <a:lnTo>
                    <a:pt x="634746" y="817372"/>
                  </a:lnTo>
                  <a:lnTo>
                    <a:pt x="635000" y="817372"/>
                  </a:lnTo>
                  <a:lnTo>
                    <a:pt x="636016" y="818642"/>
                  </a:lnTo>
                  <a:lnTo>
                    <a:pt x="639064" y="821182"/>
                  </a:lnTo>
                  <a:lnTo>
                    <a:pt x="640969" y="822452"/>
                  </a:lnTo>
                  <a:lnTo>
                    <a:pt x="644144" y="824992"/>
                  </a:lnTo>
                  <a:lnTo>
                    <a:pt x="647065" y="826262"/>
                  </a:lnTo>
                  <a:lnTo>
                    <a:pt x="652018" y="828814"/>
                  </a:lnTo>
                  <a:lnTo>
                    <a:pt x="655447" y="828814"/>
                  </a:lnTo>
                  <a:lnTo>
                    <a:pt x="662686" y="830072"/>
                  </a:lnTo>
                  <a:lnTo>
                    <a:pt x="677799" y="830072"/>
                  </a:lnTo>
                  <a:lnTo>
                    <a:pt x="690359" y="828814"/>
                  </a:lnTo>
                  <a:lnTo>
                    <a:pt x="693166" y="827532"/>
                  </a:lnTo>
                  <a:lnTo>
                    <a:pt x="698449" y="825906"/>
                  </a:lnTo>
                  <a:lnTo>
                    <a:pt x="707898" y="838962"/>
                  </a:lnTo>
                  <a:lnTo>
                    <a:pt x="714121" y="840232"/>
                  </a:lnTo>
                  <a:lnTo>
                    <a:pt x="713867" y="840232"/>
                  </a:lnTo>
                  <a:lnTo>
                    <a:pt x="721106" y="841502"/>
                  </a:lnTo>
                  <a:lnTo>
                    <a:pt x="721360" y="841502"/>
                  </a:lnTo>
                  <a:lnTo>
                    <a:pt x="730250" y="842772"/>
                  </a:lnTo>
                  <a:lnTo>
                    <a:pt x="731393" y="842772"/>
                  </a:lnTo>
                  <a:lnTo>
                    <a:pt x="742823" y="844042"/>
                  </a:lnTo>
                  <a:lnTo>
                    <a:pt x="745083" y="844042"/>
                  </a:lnTo>
                  <a:lnTo>
                    <a:pt x="759206" y="842772"/>
                  </a:lnTo>
                  <a:lnTo>
                    <a:pt x="761111" y="841502"/>
                  </a:lnTo>
                  <a:lnTo>
                    <a:pt x="778383" y="837692"/>
                  </a:lnTo>
                  <a:lnTo>
                    <a:pt x="779780" y="837692"/>
                  </a:lnTo>
                  <a:lnTo>
                    <a:pt x="796671" y="831342"/>
                  </a:lnTo>
                  <a:lnTo>
                    <a:pt x="798322" y="830072"/>
                  </a:lnTo>
                  <a:lnTo>
                    <a:pt x="800849" y="828814"/>
                  </a:lnTo>
                  <a:lnTo>
                    <a:pt x="813562" y="822452"/>
                  </a:lnTo>
                  <a:lnTo>
                    <a:pt x="821944" y="816102"/>
                  </a:lnTo>
                  <a:lnTo>
                    <a:pt x="828675" y="811022"/>
                  </a:lnTo>
                  <a:lnTo>
                    <a:pt x="830072" y="809752"/>
                  </a:lnTo>
                  <a:lnTo>
                    <a:pt x="832358" y="807212"/>
                  </a:lnTo>
                  <a:lnTo>
                    <a:pt x="839203" y="799592"/>
                  </a:lnTo>
                  <a:lnTo>
                    <a:pt x="841502" y="797052"/>
                  </a:lnTo>
                  <a:lnTo>
                    <a:pt x="842518" y="797052"/>
                  </a:lnTo>
                  <a:lnTo>
                    <a:pt x="847420" y="790702"/>
                  </a:lnTo>
                  <a:lnTo>
                    <a:pt x="848283" y="789597"/>
                  </a:lnTo>
                  <a:lnTo>
                    <a:pt x="855599" y="793242"/>
                  </a:lnTo>
                  <a:lnTo>
                    <a:pt x="864082" y="785545"/>
                  </a:lnTo>
                  <a:lnTo>
                    <a:pt x="865505" y="784352"/>
                  </a:lnTo>
                  <a:lnTo>
                    <a:pt x="873760" y="772922"/>
                  </a:lnTo>
                  <a:lnTo>
                    <a:pt x="874776" y="771652"/>
                  </a:lnTo>
                  <a:lnTo>
                    <a:pt x="882015" y="757682"/>
                  </a:lnTo>
                  <a:lnTo>
                    <a:pt x="888746" y="739902"/>
                  </a:lnTo>
                  <a:lnTo>
                    <a:pt x="894334" y="722122"/>
                  </a:lnTo>
                  <a:lnTo>
                    <a:pt x="894461" y="720852"/>
                  </a:lnTo>
                  <a:lnTo>
                    <a:pt x="899160" y="701802"/>
                  </a:lnTo>
                  <a:lnTo>
                    <a:pt x="902843" y="681482"/>
                  </a:lnTo>
                  <a:lnTo>
                    <a:pt x="905891" y="661162"/>
                  </a:lnTo>
                  <a:lnTo>
                    <a:pt x="906018" y="661162"/>
                  </a:lnTo>
                  <a:lnTo>
                    <a:pt x="908177" y="643382"/>
                  </a:lnTo>
                  <a:lnTo>
                    <a:pt x="909447" y="629412"/>
                  </a:lnTo>
                  <a:lnTo>
                    <a:pt x="910209" y="619252"/>
                  </a:lnTo>
                  <a:close/>
                </a:path>
                <a:path w="3063240" h="1114425">
                  <a:moveTo>
                    <a:pt x="1969693" y="271399"/>
                  </a:moveTo>
                  <a:lnTo>
                    <a:pt x="1378940" y="271411"/>
                  </a:lnTo>
                  <a:lnTo>
                    <a:pt x="1443228" y="271526"/>
                  </a:lnTo>
                  <a:lnTo>
                    <a:pt x="1507744" y="272669"/>
                  </a:lnTo>
                  <a:lnTo>
                    <a:pt x="1507490" y="272542"/>
                  </a:lnTo>
                  <a:lnTo>
                    <a:pt x="1568831" y="274701"/>
                  </a:lnTo>
                  <a:lnTo>
                    <a:pt x="1627124" y="277622"/>
                  </a:lnTo>
                  <a:lnTo>
                    <a:pt x="1626616" y="277622"/>
                  </a:lnTo>
                  <a:lnTo>
                    <a:pt x="1681226" y="281952"/>
                  </a:lnTo>
                  <a:lnTo>
                    <a:pt x="1680972" y="281952"/>
                  </a:lnTo>
                  <a:lnTo>
                    <a:pt x="1731772" y="286893"/>
                  </a:lnTo>
                  <a:lnTo>
                    <a:pt x="1731899" y="287020"/>
                  </a:lnTo>
                  <a:lnTo>
                    <a:pt x="1777746" y="290957"/>
                  </a:lnTo>
                  <a:lnTo>
                    <a:pt x="1778254" y="291084"/>
                  </a:lnTo>
                  <a:lnTo>
                    <a:pt x="1818894" y="293497"/>
                  </a:lnTo>
                  <a:lnTo>
                    <a:pt x="1854327" y="294132"/>
                  </a:lnTo>
                  <a:lnTo>
                    <a:pt x="1884426" y="294259"/>
                  </a:lnTo>
                  <a:lnTo>
                    <a:pt x="1885315" y="294132"/>
                  </a:lnTo>
                  <a:lnTo>
                    <a:pt x="1911223" y="292874"/>
                  </a:lnTo>
                  <a:lnTo>
                    <a:pt x="1954149" y="281559"/>
                  </a:lnTo>
                  <a:lnTo>
                    <a:pt x="1968119" y="272542"/>
                  </a:lnTo>
                  <a:lnTo>
                    <a:pt x="1969262" y="271780"/>
                  </a:lnTo>
                  <a:lnTo>
                    <a:pt x="1969693" y="271399"/>
                  </a:lnTo>
                  <a:close/>
                </a:path>
                <a:path w="3063240" h="1114425">
                  <a:moveTo>
                    <a:pt x="3062986" y="173609"/>
                  </a:moveTo>
                  <a:lnTo>
                    <a:pt x="3056255" y="166751"/>
                  </a:lnTo>
                  <a:lnTo>
                    <a:pt x="3039618" y="166751"/>
                  </a:lnTo>
                  <a:lnTo>
                    <a:pt x="3035490" y="170954"/>
                  </a:lnTo>
                  <a:lnTo>
                    <a:pt x="3029775" y="173405"/>
                  </a:lnTo>
                  <a:lnTo>
                    <a:pt x="3029508" y="173482"/>
                  </a:lnTo>
                  <a:lnTo>
                    <a:pt x="3016351" y="177609"/>
                  </a:lnTo>
                  <a:lnTo>
                    <a:pt x="2995930" y="181102"/>
                  </a:lnTo>
                  <a:lnTo>
                    <a:pt x="2996184" y="180975"/>
                  </a:lnTo>
                  <a:lnTo>
                    <a:pt x="2966593" y="185674"/>
                  </a:lnTo>
                  <a:lnTo>
                    <a:pt x="2966974" y="185547"/>
                  </a:lnTo>
                  <a:lnTo>
                    <a:pt x="2927731" y="190881"/>
                  </a:lnTo>
                  <a:lnTo>
                    <a:pt x="2928112" y="190881"/>
                  </a:lnTo>
                  <a:lnTo>
                    <a:pt x="2879217" y="196342"/>
                  </a:lnTo>
                  <a:lnTo>
                    <a:pt x="2879598" y="196342"/>
                  </a:lnTo>
                  <a:lnTo>
                    <a:pt x="2819781" y="201422"/>
                  </a:lnTo>
                  <a:lnTo>
                    <a:pt x="2820162" y="201422"/>
                  </a:lnTo>
                  <a:lnTo>
                    <a:pt x="2750947" y="205625"/>
                  </a:lnTo>
                  <a:lnTo>
                    <a:pt x="2751201" y="205625"/>
                  </a:lnTo>
                  <a:lnTo>
                    <a:pt x="2675382" y="208534"/>
                  </a:lnTo>
                  <a:lnTo>
                    <a:pt x="2596388" y="210451"/>
                  </a:lnTo>
                  <a:lnTo>
                    <a:pt x="2373490" y="215150"/>
                  </a:lnTo>
                  <a:lnTo>
                    <a:pt x="2246122" y="220599"/>
                  </a:lnTo>
                  <a:lnTo>
                    <a:pt x="2190877" y="222504"/>
                  </a:lnTo>
                  <a:lnTo>
                    <a:pt x="2140077" y="223520"/>
                  </a:lnTo>
                  <a:lnTo>
                    <a:pt x="2095246" y="223774"/>
                  </a:lnTo>
                  <a:lnTo>
                    <a:pt x="2094992" y="223774"/>
                  </a:lnTo>
                  <a:lnTo>
                    <a:pt x="2055114" y="223151"/>
                  </a:lnTo>
                  <a:lnTo>
                    <a:pt x="2055876" y="223151"/>
                  </a:lnTo>
                  <a:lnTo>
                    <a:pt x="2024684" y="220980"/>
                  </a:lnTo>
                  <a:lnTo>
                    <a:pt x="2022856" y="220853"/>
                  </a:lnTo>
                  <a:lnTo>
                    <a:pt x="2023745" y="220980"/>
                  </a:lnTo>
                  <a:lnTo>
                    <a:pt x="2002015" y="217957"/>
                  </a:lnTo>
                  <a:lnTo>
                    <a:pt x="2003107" y="217424"/>
                  </a:lnTo>
                  <a:lnTo>
                    <a:pt x="2006092" y="217424"/>
                  </a:lnTo>
                  <a:lnTo>
                    <a:pt x="2010283" y="213233"/>
                  </a:lnTo>
                  <a:lnTo>
                    <a:pt x="2010283" y="208153"/>
                  </a:lnTo>
                  <a:lnTo>
                    <a:pt x="2010283" y="203073"/>
                  </a:lnTo>
                  <a:lnTo>
                    <a:pt x="2006092" y="198882"/>
                  </a:lnTo>
                  <a:lnTo>
                    <a:pt x="2003602" y="198882"/>
                  </a:lnTo>
                  <a:lnTo>
                    <a:pt x="2006092" y="186448"/>
                  </a:lnTo>
                  <a:lnTo>
                    <a:pt x="2006993" y="180213"/>
                  </a:lnTo>
                  <a:lnTo>
                    <a:pt x="2009648" y="162179"/>
                  </a:lnTo>
                  <a:lnTo>
                    <a:pt x="2009648" y="161544"/>
                  </a:lnTo>
                  <a:lnTo>
                    <a:pt x="2010041" y="157607"/>
                  </a:lnTo>
                  <a:lnTo>
                    <a:pt x="2011502" y="143052"/>
                  </a:lnTo>
                  <a:lnTo>
                    <a:pt x="2012315" y="142240"/>
                  </a:lnTo>
                  <a:lnTo>
                    <a:pt x="2012315" y="135001"/>
                  </a:lnTo>
                  <a:lnTo>
                    <a:pt x="2012315" y="134620"/>
                  </a:lnTo>
                  <a:lnTo>
                    <a:pt x="2013864" y="113639"/>
                  </a:lnTo>
                  <a:lnTo>
                    <a:pt x="2014474" y="113030"/>
                  </a:lnTo>
                  <a:lnTo>
                    <a:pt x="2014474" y="105537"/>
                  </a:lnTo>
                  <a:lnTo>
                    <a:pt x="2015947" y="84124"/>
                  </a:lnTo>
                  <a:lnTo>
                    <a:pt x="2016633" y="83439"/>
                  </a:lnTo>
                  <a:lnTo>
                    <a:pt x="2016633" y="75044"/>
                  </a:lnTo>
                  <a:lnTo>
                    <a:pt x="2018131" y="57556"/>
                  </a:lnTo>
                  <a:lnTo>
                    <a:pt x="2018919" y="56769"/>
                  </a:lnTo>
                  <a:lnTo>
                    <a:pt x="2018919" y="49276"/>
                  </a:lnTo>
                  <a:lnTo>
                    <a:pt x="2022538" y="23939"/>
                  </a:lnTo>
                  <a:lnTo>
                    <a:pt x="2023745" y="22733"/>
                  </a:lnTo>
                  <a:lnTo>
                    <a:pt x="2023745" y="14605"/>
                  </a:lnTo>
                  <a:lnTo>
                    <a:pt x="2023745" y="6477"/>
                  </a:lnTo>
                  <a:lnTo>
                    <a:pt x="2017141" y="0"/>
                  </a:lnTo>
                  <a:lnTo>
                    <a:pt x="2001012" y="0"/>
                  </a:lnTo>
                  <a:lnTo>
                    <a:pt x="1994408" y="6477"/>
                  </a:lnTo>
                  <a:lnTo>
                    <a:pt x="1994408" y="13284"/>
                  </a:lnTo>
                  <a:lnTo>
                    <a:pt x="1989836" y="38481"/>
                  </a:lnTo>
                  <a:lnTo>
                    <a:pt x="1988312" y="40005"/>
                  </a:lnTo>
                  <a:lnTo>
                    <a:pt x="1988312" y="47117"/>
                  </a:lnTo>
                  <a:lnTo>
                    <a:pt x="1986203" y="65227"/>
                  </a:lnTo>
                  <a:lnTo>
                    <a:pt x="1985264" y="66167"/>
                  </a:lnTo>
                  <a:lnTo>
                    <a:pt x="1985264" y="73406"/>
                  </a:lnTo>
                  <a:lnTo>
                    <a:pt x="1985264" y="73660"/>
                  </a:lnTo>
                  <a:lnTo>
                    <a:pt x="1983536" y="94691"/>
                  </a:lnTo>
                  <a:lnTo>
                    <a:pt x="1982724" y="95504"/>
                  </a:lnTo>
                  <a:lnTo>
                    <a:pt x="1982724" y="104660"/>
                  </a:lnTo>
                  <a:lnTo>
                    <a:pt x="1981123" y="123888"/>
                  </a:lnTo>
                  <a:lnTo>
                    <a:pt x="1980438" y="124587"/>
                  </a:lnTo>
                  <a:lnTo>
                    <a:pt x="1980438" y="131826"/>
                  </a:lnTo>
                  <a:lnTo>
                    <a:pt x="1980387" y="132207"/>
                  </a:lnTo>
                  <a:lnTo>
                    <a:pt x="1977771" y="158369"/>
                  </a:lnTo>
                  <a:lnTo>
                    <a:pt x="1977898" y="157607"/>
                  </a:lnTo>
                  <a:lnTo>
                    <a:pt x="1974710" y="180251"/>
                  </a:lnTo>
                  <a:lnTo>
                    <a:pt x="1974532" y="181102"/>
                  </a:lnTo>
                  <a:lnTo>
                    <a:pt x="1970722" y="200037"/>
                  </a:lnTo>
                  <a:lnTo>
                    <a:pt x="1970620" y="200406"/>
                  </a:lnTo>
                  <a:lnTo>
                    <a:pt x="1967382" y="212064"/>
                  </a:lnTo>
                  <a:lnTo>
                    <a:pt x="1967230" y="212217"/>
                  </a:lnTo>
                  <a:lnTo>
                    <a:pt x="1965198" y="212217"/>
                  </a:lnTo>
                  <a:lnTo>
                    <a:pt x="1960118" y="217297"/>
                  </a:lnTo>
                  <a:lnTo>
                    <a:pt x="1960118" y="229997"/>
                  </a:lnTo>
                  <a:lnTo>
                    <a:pt x="1960803" y="230695"/>
                  </a:lnTo>
                  <a:lnTo>
                    <a:pt x="1956435" y="238899"/>
                  </a:lnTo>
                  <a:lnTo>
                    <a:pt x="1908581" y="261048"/>
                  </a:lnTo>
                  <a:lnTo>
                    <a:pt x="1883537" y="262509"/>
                  </a:lnTo>
                  <a:lnTo>
                    <a:pt x="1884172" y="262509"/>
                  </a:lnTo>
                  <a:lnTo>
                    <a:pt x="1854454" y="262902"/>
                  </a:lnTo>
                  <a:lnTo>
                    <a:pt x="1819783" y="262902"/>
                  </a:lnTo>
                  <a:lnTo>
                    <a:pt x="1820545" y="263017"/>
                  </a:lnTo>
                  <a:lnTo>
                    <a:pt x="1800161" y="262001"/>
                  </a:lnTo>
                  <a:lnTo>
                    <a:pt x="1779778" y="260985"/>
                  </a:lnTo>
                  <a:lnTo>
                    <a:pt x="1780413" y="260985"/>
                  </a:lnTo>
                  <a:lnTo>
                    <a:pt x="1734566" y="257048"/>
                  </a:lnTo>
                  <a:lnTo>
                    <a:pt x="1683893" y="252095"/>
                  </a:lnTo>
                  <a:lnTo>
                    <a:pt x="1683639" y="252095"/>
                  </a:lnTo>
                  <a:lnTo>
                    <a:pt x="1629029" y="247777"/>
                  </a:lnTo>
                  <a:lnTo>
                    <a:pt x="1628648" y="247650"/>
                  </a:lnTo>
                  <a:lnTo>
                    <a:pt x="1570355" y="244729"/>
                  </a:lnTo>
                  <a:lnTo>
                    <a:pt x="1508506" y="242570"/>
                  </a:lnTo>
                  <a:lnTo>
                    <a:pt x="1443736" y="241554"/>
                  </a:lnTo>
                  <a:lnTo>
                    <a:pt x="1378839" y="241427"/>
                  </a:lnTo>
                  <a:lnTo>
                    <a:pt x="1313307" y="242074"/>
                  </a:lnTo>
                  <a:lnTo>
                    <a:pt x="1246632" y="243598"/>
                  </a:lnTo>
                  <a:lnTo>
                    <a:pt x="1246505" y="243725"/>
                  </a:lnTo>
                  <a:lnTo>
                    <a:pt x="1114933" y="248551"/>
                  </a:lnTo>
                  <a:lnTo>
                    <a:pt x="891540" y="259969"/>
                  </a:lnTo>
                  <a:lnTo>
                    <a:pt x="891794" y="259969"/>
                  </a:lnTo>
                  <a:lnTo>
                    <a:pt x="848106" y="261620"/>
                  </a:lnTo>
                  <a:lnTo>
                    <a:pt x="848487" y="261620"/>
                  </a:lnTo>
                  <a:lnTo>
                    <a:pt x="811403" y="262001"/>
                  </a:lnTo>
                  <a:lnTo>
                    <a:pt x="811276" y="262001"/>
                  </a:lnTo>
                  <a:lnTo>
                    <a:pt x="811149" y="262001"/>
                  </a:lnTo>
                  <a:lnTo>
                    <a:pt x="779907" y="261620"/>
                  </a:lnTo>
                  <a:lnTo>
                    <a:pt x="753618" y="260731"/>
                  </a:lnTo>
                  <a:lnTo>
                    <a:pt x="733044" y="259727"/>
                  </a:lnTo>
                  <a:lnTo>
                    <a:pt x="719683" y="258813"/>
                  </a:lnTo>
                  <a:lnTo>
                    <a:pt x="719683" y="279908"/>
                  </a:lnTo>
                  <a:lnTo>
                    <a:pt x="717550" y="272300"/>
                  </a:lnTo>
                  <a:lnTo>
                    <a:pt x="719582" y="279527"/>
                  </a:lnTo>
                  <a:lnTo>
                    <a:pt x="719683" y="279908"/>
                  </a:lnTo>
                  <a:lnTo>
                    <a:pt x="719683" y="258813"/>
                  </a:lnTo>
                  <a:lnTo>
                    <a:pt x="718058" y="258699"/>
                  </a:lnTo>
                  <a:lnTo>
                    <a:pt x="711073" y="258076"/>
                  </a:lnTo>
                  <a:lnTo>
                    <a:pt x="709930" y="256921"/>
                  </a:lnTo>
                  <a:lnTo>
                    <a:pt x="692531" y="256921"/>
                  </a:lnTo>
                  <a:lnTo>
                    <a:pt x="685419" y="264033"/>
                  </a:lnTo>
                  <a:lnTo>
                    <a:pt x="685419" y="281432"/>
                  </a:lnTo>
                  <a:lnTo>
                    <a:pt x="687476" y="283502"/>
                  </a:lnTo>
                  <a:lnTo>
                    <a:pt x="688721" y="288175"/>
                  </a:lnTo>
                  <a:lnTo>
                    <a:pt x="693039" y="303276"/>
                  </a:lnTo>
                  <a:lnTo>
                    <a:pt x="693039" y="303149"/>
                  </a:lnTo>
                  <a:lnTo>
                    <a:pt x="698512" y="322808"/>
                  </a:lnTo>
                  <a:lnTo>
                    <a:pt x="698754" y="324104"/>
                  </a:lnTo>
                  <a:lnTo>
                    <a:pt x="702995" y="346798"/>
                  </a:lnTo>
                  <a:lnTo>
                    <a:pt x="703072" y="347853"/>
                  </a:lnTo>
                  <a:lnTo>
                    <a:pt x="704977" y="372491"/>
                  </a:lnTo>
                  <a:lnTo>
                    <a:pt x="704850" y="396621"/>
                  </a:lnTo>
                  <a:lnTo>
                    <a:pt x="704723" y="398018"/>
                  </a:lnTo>
                  <a:lnTo>
                    <a:pt x="702894" y="420154"/>
                  </a:lnTo>
                  <a:lnTo>
                    <a:pt x="702945" y="419862"/>
                  </a:lnTo>
                  <a:lnTo>
                    <a:pt x="702818" y="421132"/>
                  </a:lnTo>
                  <a:lnTo>
                    <a:pt x="702894" y="420154"/>
                  </a:lnTo>
                  <a:lnTo>
                    <a:pt x="702729" y="421132"/>
                  </a:lnTo>
                  <a:lnTo>
                    <a:pt x="699363" y="442188"/>
                  </a:lnTo>
                  <a:lnTo>
                    <a:pt x="693801" y="463550"/>
                  </a:lnTo>
                  <a:lnTo>
                    <a:pt x="694055" y="462407"/>
                  </a:lnTo>
                  <a:lnTo>
                    <a:pt x="687578" y="481330"/>
                  </a:lnTo>
                  <a:lnTo>
                    <a:pt x="687705" y="480822"/>
                  </a:lnTo>
                  <a:lnTo>
                    <a:pt x="687501" y="481330"/>
                  </a:lnTo>
                  <a:lnTo>
                    <a:pt x="681482" y="497078"/>
                  </a:lnTo>
                  <a:lnTo>
                    <a:pt x="676021" y="511175"/>
                  </a:lnTo>
                  <a:lnTo>
                    <a:pt x="673976" y="517410"/>
                  </a:lnTo>
                  <a:lnTo>
                    <a:pt x="671449" y="519938"/>
                  </a:lnTo>
                  <a:lnTo>
                    <a:pt x="670687" y="519176"/>
                  </a:lnTo>
                  <a:lnTo>
                    <a:pt x="667258" y="519176"/>
                  </a:lnTo>
                  <a:lnTo>
                    <a:pt x="665988" y="517906"/>
                  </a:lnTo>
                  <a:lnTo>
                    <a:pt x="665149" y="517055"/>
                  </a:lnTo>
                  <a:lnTo>
                    <a:pt x="662178" y="500380"/>
                  </a:lnTo>
                  <a:lnTo>
                    <a:pt x="662178" y="496697"/>
                  </a:lnTo>
                  <a:lnTo>
                    <a:pt x="658241" y="492760"/>
                  </a:lnTo>
                  <a:lnTo>
                    <a:pt x="648589" y="492760"/>
                  </a:lnTo>
                  <a:lnTo>
                    <a:pt x="644652" y="496697"/>
                  </a:lnTo>
                  <a:lnTo>
                    <a:pt x="644652" y="506349"/>
                  </a:lnTo>
                  <a:lnTo>
                    <a:pt x="645287" y="506996"/>
                  </a:lnTo>
                  <a:lnTo>
                    <a:pt x="647446" y="523659"/>
                  </a:lnTo>
                  <a:lnTo>
                    <a:pt x="647446" y="528066"/>
                  </a:lnTo>
                  <a:lnTo>
                    <a:pt x="648970" y="529602"/>
                  </a:lnTo>
                  <a:lnTo>
                    <a:pt x="648970" y="532384"/>
                  </a:lnTo>
                  <a:lnTo>
                    <a:pt x="653542" y="536956"/>
                  </a:lnTo>
                  <a:lnTo>
                    <a:pt x="653669" y="536956"/>
                  </a:lnTo>
                  <a:lnTo>
                    <a:pt x="658241" y="541528"/>
                  </a:lnTo>
                  <a:lnTo>
                    <a:pt x="663194" y="541528"/>
                  </a:lnTo>
                  <a:lnTo>
                    <a:pt x="665835" y="542404"/>
                  </a:lnTo>
                  <a:lnTo>
                    <a:pt x="668401" y="544957"/>
                  </a:lnTo>
                  <a:lnTo>
                    <a:pt x="669493" y="544957"/>
                  </a:lnTo>
                  <a:lnTo>
                    <a:pt x="670052" y="548576"/>
                  </a:lnTo>
                  <a:lnTo>
                    <a:pt x="670052" y="553212"/>
                  </a:lnTo>
                  <a:lnTo>
                    <a:pt x="674116" y="557403"/>
                  </a:lnTo>
                  <a:lnTo>
                    <a:pt x="684276" y="557403"/>
                  </a:lnTo>
                  <a:lnTo>
                    <a:pt x="688467" y="553212"/>
                  </a:lnTo>
                  <a:lnTo>
                    <a:pt x="688467" y="552081"/>
                  </a:lnTo>
                  <a:lnTo>
                    <a:pt x="691134" y="549529"/>
                  </a:lnTo>
                  <a:lnTo>
                    <a:pt x="693293" y="546735"/>
                  </a:lnTo>
                  <a:lnTo>
                    <a:pt x="693547" y="546303"/>
                  </a:lnTo>
                  <a:lnTo>
                    <a:pt x="701421" y="546227"/>
                  </a:lnTo>
                  <a:lnTo>
                    <a:pt x="718566" y="543941"/>
                  </a:lnTo>
                  <a:lnTo>
                    <a:pt x="719328" y="543814"/>
                  </a:lnTo>
                  <a:lnTo>
                    <a:pt x="737616" y="539750"/>
                  </a:lnTo>
                  <a:lnTo>
                    <a:pt x="757047" y="535178"/>
                  </a:lnTo>
                  <a:lnTo>
                    <a:pt x="757174" y="535178"/>
                  </a:lnTo>
                  <a:lnTo>
                    <a:pt x="776605" y="530225"/>
                  </a:lnTo>
                  <a:lnTo>
                    <a:pt x="777494" y="529971"/>
                  </a:lnTo>
                  <a:lnTo>
                    <a:pt x="792353" y="525018"/>
                  </a:lnTo>
                  <a:lnTo>
                    <a:pt x="797687" y="525018"/>
                  </a:lnTo>
                  <a:lnTo>
                    <a:pt x="802284" y="520319"/>
                  </a:lnTo>
                  <a:lnTo>
                    <a:pt x="803681" y="519557"/>
                  </a:lnTo>
                  <a:lnTo>
                    <a:pt x="808367" y="517017"/>
                  </a:lnTo>
                  <a:lnTo>
                    <a:pt x="808609" y="516890"/>
                  </a:lnTo>
                  <a:lnTo>
                    <a:pt x="812038" y="514096"/>
                  </a:lnTo>
                  <a:lnTo>
                    <a:pt x="814679" y="510794"/>
                  </a:lnTo>
                  <a:lnTo>
                    <a:pt x="815340" y="510794"/>
                  </a:lnTo>
                  <a:lnTo>
                    <a:pt x="819023" y="507111"/>
                  </a:lnTo>
                  <a:lnTo>
                    <a:pt x="819023" y="502666"/>
                  </a:lnTo>
                  <a:lnTo>
                    <a:pt x="819023" y="498094"/>
                  </a:lnTo>
                  <a:lnTo>
                    <a:pt x="815340" y="494411"/>
                  </a:lnTo>
                  <a:lnTo>
                    <a:pt x="809498" y="494411"/>
                  </a:lnTo>
                  <a:lnTo>
                    <a:pt x="806196" y="494411"/>
                  </a:lnTo>
                  <a:lnTo>
                    <a:pt x="805573" y="495033"/>
                  </a:lnTo>
                  <a:lnTo>
                    <a:pt x="800608" y="495808"/>
                  </a:lnTo>
                  <a:lnTo>
                    <a:pt x="788974" y="498602"/>
                  </a:lnTo>
                  <a:lnTo>
                    <a:pt x="783082" y="498602"/>
                  </a:lnTo>
                  <a:lnTo>
                    <a:pt x="781037" y="500684"/>
                  </a:lnTo>
                  <a:lnTo>
                    <a:pt x="769620" y="503682"/>
                  </a:lnTo>
                  <a:lnTo>
                    <a:pt x="770001" y="503682"/>
                  </a:lnTo>
                  <a:lnTo>
                    <a:pt x="750570" y="508381"/>
                  </a:lnTo>
                  <a:lnTo>
                    <a:pt x="750697" y="508381"/>
                  </a:lnTo>
                  <a:lnTo>
                    <a:pt x="731266" y="512953"/>
                  </a:lnTo>
                  <a:lnTo>
                    <a:pt x="731393" y="512953"/>
                  </a:lnTo>
                  <a:lnTo>
                    <a:pt x="713359" y="517144"/>
                  </a:lnTo>
                  <a:lnTo>
                    <a:pt x="714375" y="517017"/>
                  </a:lnTo>
                  <a:lnTo>
                    <a:pt x="707923" y="518109"/>
                  </a:lnTo>
                  <a:lnTo>
                    <a:pt x="711708" y="509270"/>
                  </a:lnTo>
                  <a:lnTo>
                    <a:pt x="711835" y="508889"/>
                  </a:lnTo>
                  <a:lnTo>
                    <a:pt x="718439" y="491998"/>
                  </a:lnTo>
                  <a:lnTo>
                    <a:pt x="725043" y="473202"/>
                  </a:lnTo>
                  <a:lnTo>
                    <a:pt x="725424" y="471932"/>
                  </a:lnTo>
                  <a:lnTo>
                    <a:pt x="727646" y="463550"/>
                  </a:lnTo>
                  <a:lnTo>
                    <a:pt x="731139" y="450469"/>
                  </a:lnTo>
                  <a:lnTo>
                    <a:pt x="732269" y="443611"/>
                  </a:lnTo>
                  <a:lnTo>
                    <a:pt x="732523" y="442087"/>
                  </a:lnTo>
                  <a:lnTo>
                    <a:pt x="735330" y="425196"/>
                  </a:lnTo>
                  <a:lnTo>
                    <a:pt x="735457" y="423926"/>
                  </a:lnTo>
                  <a:lnTo>
                    <a:pt x="735787" y="419862"/>
                  </a:lnTo>
                  <a:lnTo>
                    <a:pt x="737489" y="399415"/>
                  </a:lnTo>
                  <a:lnTo>
                    <a:pt x="737616" y="371221"/>
                  </a:lnTo>
                  <a:lnTo>
                    <a:pt x="737489" y="369951"/>
                  </a:lnTo>
                  <a:lnTo>
                    <a:pt x="735647" y="346075"/>
                  </a:lnTo>
                  <a:lnTo>
                    <a:pt x="735457" y="343535"/>
                  </a:lnTo>
                  <a:lnTo>
                    <a:pt x="735203" y="341757"/>
                  </a:lnTo>
                  <a:lnTo>
                    <a:pt x="731443" y="322707"/>
                  </a:lnTo>
                  <a:lnTo>
                    <a:pt x="730250" y="316623"/>
                  </a:lnTo>
                  <a:lnTo>
                    <a:pt x="729869" y="315226"/>
                  </a:lnTo>
                  <a:lnTo>
                    <a:pt x="726401" y="303149"/>
                  </a:lnTo>
                  <a:lnTo>
                    <a:pt x="723900" y="294398"/>
                  </a:lnTo>
                  <a:lnTo>
                    <a:pt x="723861" y="294132"/>
                  </a:lnTo>
                  <a:lnTo>
                    <a:pt x="722477" y="289433"/>
                  </a:lnTo>
                  <a:lnTo>
                    <a:pt x="731266" y="289953"/>
                  </a:lnTo>
                  <a:lnTo>
                    <a:pt x="752475" y="290957"/>
                  </a:lnTo>
                  <a:lnTo>
                    <a:pt x="779272" y="291846"/>
                  </a:lnTo>
                  <a:lnTo>
                    <a:pt x="811022" y="292100"/>
                  </a:lnTo>
                  <a:lnTo>
                    <a:pt x="848868" y="291592"/>
                  </a:lnTo>
                  <a:lnTo>
                    <a:pt x="849249" y="291592"/>
                  </a:lnTo>
                  <a:lnTo>
                    <a:pt x="892937" y="289953"/>
                  </a:lnTo>
                  <a:lnTo>
                    <a:pt x="893191" y="289953"/>
                  </a:lnTo>
                  <a:lnTo>
                    <a:pt x="995299" y="284480"/>
                  </a:lnTo>
                  <a:lnTo>
                    <a:pt x="1116203" y="278523"/>
                  </a:lnTo>
                  <a:lnTo>
                    <a:pt x="1181608" y="275844"/>
                  </a:lnTo>
                  <a:lnTo>
                    <a:pt x="1247521" y="273685"/>
                  </a:lnTo>
                  <a:lnTo>
                    <a:pt x="1313815" y="272173"/>
                  </a:lnTo>
                  <a:lnTo>
                    <a:pt x="1378940" y="271411"/>
                  </a:lnTo>
                  <a:lnTo>
                    <a:pt x="1969693" y="271399"/>
                  </a:lnTo>
                  <a:lnTo>
                    <a:pt x="1970278" y="270903"/>
                  </a:lnTo>
                  <a:lnTo>
                    <a:pt x="1971014" y="270256"/>
                  </a:lnTo>
                  <a:lnTo>
                    <a:pt x="1972183" y="269252"/>
                  </a:lnTo>
                  <a:lnTo>
                    <a:pt x="1977783" y="263017"/>
                  </a:lnTo>
                  <a:lnTo>
                    <a:pt x="1979371" y="261251"/>
                  </a:lnTo>
                  <a:lnTo>
                    <a:pt x="1979612" y="260985"/>
                  </a:lnTo>
                  <a:lnTo>
                    <a:pt x="1981327" y="259080"/>
                  </a:lnTo>
                  <a:lnTo>
                    <a:pt x="1982139" y="257949"/>
                  </a:lnTo>
                  <a:lnTo>
                    <a:pt x="1982698" y="257175"/>
                  </a:lnTo>
                  <a:lnTo>
                    <a:pt x="1983613" y="255905"/>
                  </a:lnTo>
                  <a:lnTo>
                    <a:pt x="1984984" y="253377"/>
                  </a:lnTo>
                  <a:lnTo>
                    <a:pt x="1985886" y="251726"/>
                  </a:lnTo>
                  <a:lnTo>
                    <a:pt x="1988019" y="247777"/>
                  </a:lnTo>
                  <a:lnTo>
                    <a:pt x="1989391" y="245249"/>
                  </a:lnTo>
                  <a:lnTo>
                    <a:pt x="1990852" y="242570"/>
                  </a:lnTo>
                  <a:lnTo>
                    <a:pt x="1991537" y="240792"/>
                  </a:lnTo>
                  <a:lnTo>
                    <a:pt x="1994916" y="241554"/>
                  </a:lnTo>
                  <a:lnTo>
                    <a:pt x="2021078" y="245503"/>
                  </a:lnTo>
                  <a:lnTo>
                    <a:pt x="2054098" y="247904"/>
                  </a:lnTo>
                  <a:lnTo>
                    <a:pt x="2094738" y="248678"/>
                  </a:lnTo>
                  <a:lnTo>
                    <a:pt x="2140458" y="248424"/>
                  </a:lnTo>
                  <a:lnTo>
                    <a:pt x="2191385" y="247396"/>
                  </a:lnTo>
                  <a:lnTo>
                    <a:pt x="2374265" y="241046"/>
                  </a:lnTo>
                  <a:lnTo>
                    <a:pt x="2676017" y="235978"/>
                  </a:lnTo>
                  <a:lnTo>
                    <a:pt x="2721114" y="234327"/>
                  </a:lnTo>
                  <a:lnTo>
                    <a:pt x="2752344" y="233172"/>
                  </a:lnTo>
                  <a:lnTo>
                    <a:pt x="2752598" y="233172"/>
                  </a:lnTo>
                  <a:lnTo>
                    <a:pt x="2770454" y="232156"/>
                  </a:lnTo>
                  <a:lnTo>
                    <a:pt x="2821813" y="229235"/>
                  </a:lnTo>
                  <a:lnTo>
                    <a:pt x="2822067" y="229235"/>
                  </a:lnTo>
                  <a:lnTo>
                    <a:pt x="2881884" y="224548"/>
                  </a:lnTo>
                  <a:lnTo>
                    <a:pt x="2882265" y="224409"/>
                  </a:lnTo>
                  <a:lnTo>
                    <a:pt x="2888373" y="223774"/>
                  </a:lnTo>
                  <a:lnTo>
                    <a:pt x="2931160" y="219329"/>
                  </a:lnTo>
                  <a:lnTo>
                    <a:pt x="2931414" y="219329"/>
                  </a:lnTo>
                  <a:lnTo>
                    <a:pt x="2970784" y="214249"/>
                  </a:lnTo>
                  <a:lnTo>
                    <a:pt x="2971038" y="214249"/>
                  </a:lnTo>
                  <a:lnTo>
                    <a:pt x="3000629" y="209677"/>
                  </a:lnTo>
                  <a:lnTo>
                    <a:pt x="3000883" y="209677"/>
                  </a:lnTo>
                  <a:lnTo>
                    <a:pt x="3008668" y="208343"/>
                  </a:lnTo>
                  <a:lnTo>
                    <a:pt x="2983865" y="263652"/>
                  </a:lnTo>
                  <a:lnTo>
                    <a:pt x="2970657" y="312420"/>
                  </a:lnTo>
                  <a:lnTo>
                    <a:pt x="2970403" y="313448"/>
                  </a:lnTo>
                  <a:lnTo>
                    <a:pt x="2966847" y="333883"/>
                  </a:lnTo>
                  <a:lnTo>
                    <a:pt x="2964815" y="351028"/>
                  </a:lnTo>
                  <a:lnTo>
                    <a:pt x="2964688" y="351790"/>
                  </a:lnTo>
                  <a:lnTo>
                    <a:pt x="2964142" y="358800"/>
                  </a:lnTo>
                  <a:lnTo>
                    <a:pt x="2963545" y="359410"/>
                  </a:lnTo>
                  <a:lnTo>
                    <a:pt x="2963545" y="366649"/>
                  </a:lnTo>
                  <a:lnTo>
                    <a:pt x="2963545" y="371983"/>
                  </a:lnTo>
                  <a:lnTo>
                    <a:pt x="2963545" y="376174"/>
                  </a:lnTo>
                  <a:lnTo>
                    <a:pt x="2963545" y="379603"/>
                  </a:lnTo>
                  <a:lnTo>
                    <a:pt x="2963545" y="387223"/>
                  </a:lnTo>
                  <a:lnTo>
                    <a:pt x="2965043" y="388772"/>
                  </a:lnTo>
                  <a:lnTo>
                    <a:pt x="2965323" y="390144"/>
                  </a:lnTo>
                  <a:lnTo>
                    <a:pt x="2967609" y="394970"/>
                  </a:lnTo>
                  <a:lnTo>
                    <a:pt x="2968498" y="396151"/>
                  </a:lnTo>
                  <a:lnTo>
                    <a:pt x="2968498" y="397637"/>
                  </a:lnTo>
                  <a:lnTo>
                    <a:pt x="2971800" y="401066"/>
                  </a:lnTo>
                  <a:lnTo>
                    <a:pt x="2979801" y="401066"/>
                  </a:lnTo>
                  <a:lnTo>
                    <a:pt x="2981579" y="402844"/>
                  </a:lnTo>
                  <a:lnTo>
                    <a:pt x="2989453" y="402844"/>
                  </a:lnTo>
                  <a:lnTo>
                    <a:pt x="2992628" y="399669"/>
                  </a:lnTo>
                  <a:lnTo>
                    <a:pt x="2992628" y="397713"/>
                  </a:lnTo>
                  <a:lnTo>
                    <a:pt x="2994977" y="393763"/>
                  </a:lnTo>
                  <a:lnTo>
                    <a:pt x="3001391" y="387350"/>
                  </a:lnTo>
                  <a:lnTo>
                    <a:pt x="3001391" y="378841"/>
                  </a:lnTo>
                  <a:lnTo>
                    <a:pt x="3001391" y="370205"/>
                  </a:lnTo>
                  <a:lnTo>
                    <a:pt x="2994926" y="363880"/>
                  </a:lnTo>
                  <a:lnTo>
                    <a:pt x="2996438" y="356108"/>
                  </a:lnTo>
                  <a:lnTo>
                    <a:pt x="2999562" y="339344"/>
                  </a:lnTo>
                  <a:lnTo>
                    <a:pt x="2999613" y="339217"/>
                  </a:lnTo>
                  <a:lnTo>
                    <a:pt x="2999613" y="339344"/>
                  </a:lnTo>
                  <a:lnTo>
                    <a:pt x="2999663" y="339090"/>
                  </a:lnTo>
                  <a:lnTo>
                    <a:pt x="3003562" y="320294"/>
                  </a:lnTo>
                  <a:lnTo>
                    <a:pt x="3003677" y="319798"/>
                  </a:lnTo>
                  <a:lnTo>
                    <a:pt x="3003550" y="320294"/>
                  </a:lnTo>
                  <a:lnTo>
                    <a:pt x="3008782" y="298831"/>
                  </a:lnTo>
                  <a:lnTo>
                    <a:pt x="3008896" y="298361"/>
                  </a:lnTo>
                  <a:lnTo>
                    <a:pt x="3008934" y="298221"/>
                  </a:lnTo>
                  <a:lnTo>
                    <a:pt x="3009023" y="297942"/>
                  </a:lnTo>
                  <a:lnTo>
                    <a:pt x="3015729" y="275844"/>
                  </a:lnTo>
                  <a:lnTo>
                    <a:pt x="3016123" y="274574"/>
                  </a:lnTo>
                  <a:lnTo>
                    <a:pt x="3015615" y="275844"/>
                  </a:lnTo>
                  <a:lnTo>
                    <a:pt x="3024975" y="251460"/>
                  </a:lnTo>
                  <a:lnTo>
                    <a:pt x="3025368" y="250444"/>
                  </a:lnTo>
                  <a:lnTo>
                    <a:pt x="3025546" y="250075"/>
                  </a:lnTo>
                  <a:lnTo>
                    <a:pt x="3036214" y="227850"/>
                  </a:lnTo>
                  <a:lnTo>
                    <a:pt x="3037027" y="226148"/>
                  </a:lnTo>
                  <a:lnTo>
                    <a:pt x="3047682" y="209550"/>
                  </a:lnTo>
                  <a:lnTo>
                    <a:pt x="3047746" y="209423"/>
                  </a:lnTo>
                  <a:lnTo>
                    <a:pt x="3047962" y="209118"/>
                  </a:lnTo>
                  <a:lnTo>
                    <a:pt x="3048571" y="208280"/>
                  </a:lnTo>
                  <a:lnTo>
                    <a:pt x="3055823" y="198374"/>
                  </a:lnTo>
                  <a:lnTo>
                    <a:pt x="3056763" y="197104"/>
                  </a:lnTo>
                  <a:lnTo>
                    <a:pt x="3055620" y="198374"/>
                  </a:lnTo>
                  <a:lnTo>
                    <a:pt x="3056979" y="196253"/>
                  </a:lnTo>
                  <a:lnTo>
                    <a:pt x="3062986" y="190246"/>
                  </a:lnTo>
                  <a:lnTo>
                    <a:pt x="3062986" y="181876"/>
                  </a:lnTo>
                  <a:lnTo>
                    <a:pt x="3062986" y="17360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972685" y="3822445"/>
              <a:ext cx="214629" cy="236220"/>
            </a:xfrm>
            <a:custGeom>
              <a:avLst/>
              <a:gdLst/>
              <a:ahLst/>
              <a:cxnLst/>
              <a:rect l="l" t="t" r="r" b="b"/>
              <a:pathLst>
                <a:path w="214629" h="236220">
                  <a:moveTo>
                    <a:pt x="28702" y="213614"/>
                  </a:moveTo>
                  <a:lnTo>
                    <a:pt x="22225" y="207137"/>
                  </a:lnTo>
                  <a:lnTo>
                    <a:pt x="6477" y="207137"/>
                  </a:lnTo>
                  <a:lnTo>
                    <a:pt x="0" y="213614"/>
                  </a:lnTo>
                  <a:lnTo>
                    <a:pt x="0" y="229489"/>
                  </a:lnTo>
                  <a:lnTo>
                    <a:pt x="6477" y="235839"/>
                  </a:lnTo>
                  <a:lnTo>
                    <a:pt x="22225" y="235839"/>
                  </a:lnTo>
                  <a:lnTo>
                    <a:pt x="28702" y="229489"/>
                  </a:lnTo>
                  <a:lnTo>
                    <a:pt x="28702" y="221488"/>
                  </a:lnTo>
                  <a:lnTo>
                    <a:pt x="28702" y="213614"/>
                  </a:lnTo>
                  <a:close/>
                </a:path>
                <a:path w="214629" h="236220">
                  <a:moveTo>
                    <a:pt x="65151" y="136398"/>
                  </a:moveTo>
                  <a:lnTo>
                    <a:pt x="58801" y="130048"/>
                  </a:lnTo>
                  <a:lnTo>
                    <a:pt x="43307" y="130048"/>
                  </a:lnTo>
                  <a:lnTo>
                    <a:pt x="36957" y="136398"/>
                  </a:lnTo>
                  <a:lnTo>
                    <a:pt x="36957" y="151892"/>
                  </a:lnTo>
                  <a:lnTo>
                    <a:pt x="43307" y="158242"/>
                  </a:lnTo>
                  <a:lnTo>
                    <a:pt x="58801" y="158242"/>
                  </a:lnTo>
                  <a:lnTo>
                    <a:pt x="65151" y="151892"/>
                  </a:lnTo>
                  <a:lnTo>
                    <a:pt x="65151" y="144145"/>
                  </a:lnTo>
                  <a:lnTo>
                    <a:pt x="65151" y="136398"/>
                  </a:lnTo>
                  <a:close/>
                </a:path>
                <a:path w="214629" h="236220">
                  <a:moveTo>
                    <a:pt x="214630" y="6223"/>
                  </a:moveTo>
                  <a:lnTo>
                    <a:pt x="208407" y="0"/>
                  </a:lnTo>
                  <a:lnTo>
                    <a:pt x="193167" y="0"/>
                  </a:lnTo>
                  <a:lnTo>
                    <a:pt x="187071" y="6223"/>
                  </a:lnTo>
                  <a:lnTo>
                    <a:pt x="187071" y="21463"/>
                  </a:lnTo>
                  <a:lnTo>
                    <a:pt x="187706" y="22098"/>
                  </a:lnTo>
                  <a:lnTo>
                    <a:pt x="187706" y="25527"/>
                  </a:lnTo>
                  <a:lnTo>
                    <a:pt x="193167" y="30988"/>
                  </a:lnTo>
                  <a:lnTo>
                    <a:pt x="206502" y="30988"/>
                  </a:lnTo>
                  <a:lnTo>
                    <a:pt x="211963" y="25527"/>
                  </a:lnTo>
                  <a:lnTo>
                    <a:pt x="211963" y="24079"/>
                  </a:lnTo>
                  <a:lnTo>
                    <a:pt x="214630" y="21463"/>
                  </a:lnTo>
                  <a:lnTo>
                    <a:pt x="214630" y="13843"/>
                  </a:lnTo>
                  <a:lnTo>
                    <a:pt x="214630" y="6223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20766" y="3889501"/>
              <a:ext cx="125201" cy="12382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269611" y="3663695"/>
              <a:ext cx="419734" cy="325120"/>
            </a:xfrm>
            <a:custGeom>
              <a:avLst/>
              <a:gdLst/>
              <a:ahLst/>
              <a:cxnLst/>
              <a:rect l="l" t="t" r="r" b="b"/>
              <a:pathLst>
                <a:path w="419735" h="325120">
                  <a:moveTo>
                    <a:pt x="38862" y="266319"/>
                  </a:moveTo>
                  <a:lnTo>
                    <a:pt x="38608" y="266065"/>
                  </a:lnTo>
                  <a:lnTo>
                    <a:pt x="38608" y="258953"/>
                  </a:lnTo>
                  <a:lnTo>
                    <a:pt x="36918" y="257238"/>
                  </a:lnTo>
                  <a:lnTo>
                    <a:pt x="33528" y="241515"/>
                  </a:lnTo>
                  <a:lnTo>
                    <a:pt x="33528" y="235712"/>
                  </a:lnTo>
                  <a:lnTo>
                    <a:pt x="27940" y="229997"/>
                  </a:lnTo>
                  <a:lnTo>
                    <a:pt x="13843" y="229997"/>
                  </a:lnTo>
                  <a:lnTo>
                    <a:pt x="8128" y="235712"/>
                  </a:lnTo>
                  <a:lnTo>
                    <a:pt x="8128" y="249682"/>
                  </a:lnTo>
                  <a:lnTo>
                    <a:pt x="9169" y="250736"/>
                  </a:lnTo>
                  <a:lnTo>
                    <a:pt x="11417" y="265811"/>
                  </a:lnTo>
                  <a:lnTo>
                    <a:pt x="10922" y="266319"/>
                  </a:lnTo>
                  <a:lnTo>
                    <a:pt x="10922" y="271564"/>
                  </a:lnTo>
                  <a:lnTo>
                    <a:pt x="9144" y="273304"/>
                  </a:lnTo>
                  <a:lnTo>
                    <a:pt x="9144" y="278765"/>
                  </a:lnTo>
                  <a:lnTo>
                    <a:pt x="6350" y="281559"/>
                  </a:lnTo>
                  <a:lnTo>
                    <a:pt x="6350" y="287121"/>
                  </a:lnTo>
                  <a:lnTo>
                    <a:pt x="4953" y="291084"/>
                  </a:lnTo>
                  <a:lnTo>
                    <a:pt x="4953" y="290957"/>
                  </a:lnTo>
                  <a:lnTo>
                    <a:pt x="4902" y="291084"/>
                  </a:lnTo>
                  <a:lnTo>
                    <a:pt x="3048" y="296799"/>
                  </a:lnTo>
                  <a:lnTo>
                    <a:pt x="2921" y="297053"/>
                  </a:lnTo>
                  <a:lnTo>
                    <a:pt x="1270" y="302006"/>
                  </a:lnTo>
                  <a:lnTo>
                    <a:pt x="0" y="307594"/>
                  </a:lnTo>
                  <a:lnTo>
                    <a:pt x="381" y="312623"/>
                  </a:lnTo>
                  <a:lnTo>
                    <a:pt x="381" y="319532"/>
                  </a:lnTo>
                  <a:lnTo>
                    <a:pt x="5588" y="324739"/>
                  </a:lnTo>
                  <a:lnTo>
                    <a:pt x="18415" y="324739"/>
                  </a:lnTo>
                  <a:lnTo>
                    <a:pt x="23749" y="319532"/>
                  </a:lnTo>
                  <a:lnTo>
                    <a:pt x="23749" y="318592"/>
                  </a:lnTo>
                  <a:lnTo>
                    <a:pt x="25146" y="317627"/>
                  </a:lnTo>
                  <a:lnTo>
                    <a:pt x="27432" y="313690"/>
                  </a:lnTo>
                  <a:lnTo>
                    <a:pt x="28448" y="311658"/>
                  </a:lnTo>
                  <a:lnTo>
                    <a:pt x="30607" y="306197"/>
                  </a:lnTo>
                  <a:lnTo>
                    <a:pt x="32512" y="300355"/>
                  </a:lnTo>
                  <a:lnTo>
                    <a:pt x="32512" y="300609"/>
                  </a:lnTo>
                  <a:lnTo>
                    <a:pt x="32588" y="300355"/>
                  </a:lnTo>
                  <a:lnTo>
                    <a:pt x="35306" y="297561"/>
                  </a:lnTo>
                  <a:lnTo>
                    <a:pt x="35306" y="291592"/>
                  </a:lnTo>
                  <a:lnTo>
                    <a:pt x="37719" y="289179"/>
                  </a:lnTo>
                  <a:lnTo>
                    <a:pt x="37719" y="282854"/>
                  </a:lnTo>
                  <a:lnTo>
                    <a:pt x="38862" y="281686"/>
                  </a:lnTo>
                  <a:lnTo>
                    <a:pt x="38862" y="275336"/>
                  </a:lnTo>
                  <a:lnTo>
                    <a:pt x="38862" y="273939"/>
                  </a:lnTo>
                  <a:lnTo>
                    <a:pt x="38862" y="266319"/>
                  </a:lnTo>
                  <a:close/>
                </a:path>
                <a:path w="419735" h="325120">
                  <a:moveTo>
                    <a:pt x="80391" y="184277"/>
                  </a:moveTo>
                  <a:lnTo>
                    <a:pt x="80264" y="166497"/>
                  </a:lnTo>
                  <a:lnTo>
                    <a:pt x="80264" y="166370"/>
                  </a:lnTo>
                  <a:lnTo>
                    <a:pt x="80264" y="159258"/>
                  </a:lnTo>
                  <a:lnTo>
                    <a:pt x="74295" y="153289"/>
                  </a:lnTo>
                  <a:lnTo>
                    <a:pt x="59817" y="153289"/>
                  </a:lnTo>
                  <a:lnTo>
                    <a:pt x="53848" y="159258"/>
                  </a:lnTo>
                  <a:lnTo>
                    <a:pt x="53848" y="173736"/>
                  </a:lnTo>
                  <a:lnTo>
                    <a:pt x="58635" y="178536"/>
                  </a:lnTo>
                  <a:lnTo>
                    <a:pt x="65151" y="190322"/>
                  </a:lnTo>
                  <a:lnTo>
                    <a:pt x="65151" y="192659"/>
                  </a:lnTo>
                  <a:lnTo>
                    <a:pt x="68580" y="196088"/>
                  </a:lnTo>
                  <a:lnTo>
                    <a:pt x="76962" y="196088"/>
                  </a:lnTo>
                  <a:lnTo>
                    <a:pt x="80391" y="192659"/>
                  </a:lnTo>
                  <a:lnTo>
                    <a:pt x="80391" y="188468"/>
                  </a:lnTo>
                  <a:lnTo>
                    <a:pt x="80391" y="188341"/>
                  </a:lnTo>
                  <a:lnTo>
                    <a:pt x="80391" y="184277"/>
                  </a:lnTo>
                  <a:close/>
                </a:path>
                <a:path w="419735" h="325120">
                  <a:moveTo>
                    <a:pt x="419481" y="6985"/>
                  </a:moveTo>
                  <a:lnTo>
                    <a:pt x="412496" y="0"/>
                  </a:lnTo>
                  <a:lnTo>
                    <a:pt x="399923" y="0"/>
                  </a:lnTo>
                  <a:lnTo>
                    <a:pt x="399923" y="61734"/>
                  </a:lnTo>
                  <a:lnTo>
                    <a:pt x="390220" y="87134"/>
                  </a:lnTo>
                  <a:lnTo>
                    <a:pt x="399427" y="62992"/>
                  </a:lnTo>
                  <a:lnTo>
                    <a:pt x="399923" y="61734"/>
                  </a:lnTo>
                  <a:lnTo>
                    <a:pt x="399923" y="0"/>
                  </a:lnTo>
                  <a:lnTo>
                    <a:pt x="395478" y="0"/>
                  </a:lnTo>
                  <a:lnTo>
                    <a:pt x="388620" y="6985"/>
                  </a:lnTo>
                  <a:lnTo>
                    <a:pt x="388620" y="12712"/>
                  </a:lnTo>
                  <a:lnTo>
                    <a:pt x="386588" y="14744"/>
                  </a:lnTo>
                  <a:lnTo>
                    <a:pt x="387731" y="12192"/>
                  </a:lnTo>
                  <a:lnTo>
                    <a:pt x="381762" y="22148"/>
                  </a:lnTo>
                  <a:lnTo>
                    <a:pt x="381762" y="115062"/>
                  </a:lnTo>
                  <a:lnTo>
                    <a:pt x="381254" y="117602"/>
                  </a:lnTo>
                  <a:lnTo>
                    <a:pt x="376428" y="141744"/>
                  </a:lnTo>
                  <a:lnTo>
                    <a:pt x="376174" y="143002"/>
                  </a:lnTo>
                  <a:lnTo>
                    <a:pt x="380733" y="120142"/>
                  </a:lnTo>
                  <a:lnTo>
                    <a:pt x="381762" y="115062"/>
                  </a:lnTo>
                  <a:lnTo>
                    <a:pt x="381762" y="22148"/>
                  </a:lnTo>
                  <a:lnTo>
                    <a:pt x="379349" y="26162"/>
                  </a:lnTo>
                  <a:lnTo>
                    <a:pt x="373761" y="36601"/>
                  </a:lnTo>
                  <a:lnTo>
                    <a:pt x="373761" y="164592"/>
                  </a:lnTo>
                  <a:lnTo>
                    <a:pt x="373748" y="164858"/>
                  </a:lnTo>
                  <a:lnTo>
                    <a:pt x="373634" y="165862"/>
                  </a:lnTo>
                  <a:lnTo>
                    <a:pt x="373684" y="166535"/>
                  </a:lnTo>
                  <a:lnTo>
                    <a:pt x="373684" y="199936"/>
                  </a:lnTo>
                  <a:lnTo>
                    <a:pt x="373443" y="198196"/>
                  </a:lnTo>
                  <a:lnTo>
                    <a:pt x="373430" y="197739"/>
                  </a:lnTo>
                  <a:lnTo>
                    <a:pt x="373583" y="199136"/>
                  </a:lnTo>
                  <a:lnTo>
                    <a:pt x="373684" y="199936"/>
                  </a:lnTo>
                  <a:lnTo>
                    <a:pt x="373684" y="166535"/>
                  </a:lnTo>
                  <a:lnTo>
                    <a:pt x="373634" y="167868"/>
                  </a:lnTo>
                  <a:lnTo>
                    <a:pt x="373634" y="165862"/>
                  </a:lnTo>
                  <a:lnTo>
                    <a:pt x="373761" y="164592"/>
                  </a:lnTo>
                  <a:lnTo>
                    <a:pt x="373761" y="36601"/>
                  </a:lnTo>
                  <a:lnTo>
                    <a:pt x="373126" y="37795"/>
                  </a:lnTo>
                  <a:lnTo>
                    <a:pt x="373126" y="181241"/>
                  </a:lnTo>
                  <a:lnTo>
                    <a:pt x="373062" y="185978"/>
                  </a:lnTo>
                  <a:lnTo>
                    <a:pt x="372999" y="184912"/>
                  </a:lnTo>
                  <a:lnTo>
                    <a:pt x="373011" y="184454"/>
                  </a:lnTo>
                  <a:lnTo>
                    <a:pt x="373037" y="183642"/>
                  </a:lnTo>
                  <a:lnTo>
                    <a:pt x="373126" y="181241"/>
                  </a:lnTo>
                  <a:lnTo>
                    <a:pt x="373126" y="37795"/>
                  </a:lnTo>
                  <a:lnTo>
                    <a:pt x="367792" y="47752"/>
                  </a:lnTo>
                  <a:lnTo>
                    <a:pt x="367411" y="49034"/>
                  </a:lnTo>
                  <a:lnTo>
                    <a:pt x="355854" y="75692"/>
                  </a:lnTo>
                  <a:lnTo>
                    <a:pt x="339598" y="135394"/>
                  </a:lnTo>
                  <a:lnTo>
                    <a:pt x="335508" y="180911"/>
                  </a:lnTo>
                  <a:lnTo>
                    <a:pt x="335432" y="185978"/>
                  </a:lnTo>
                  <a:lnTo>
                    <a:pt x="335915" y="201434"/>
                  </a:lnTo>
                  <a:lnTo>
                    <a:pt x="336042" y="203962"/>
                  </a:lnTo>
                  <a:lnTo>
                    <a:pt x="338175" y="217805"/>
                  </a:lnTo>
                  <a:lnTo>
                    <a:pt x="335534" y="221742"/>
                  </a:lnTo>
                  <a:lnTo>
                    <a:pt x="303530" y="253492"/>
                  </a:lnTo>
                  <a:lnTo>
                    <a:pt x="306197" y="250952"/>
                  </a:lnTo>
                  <a:lnTo>
                    <a:pt x="296278" y="256235"/>
                  </a:lnTo>
                  <a:lnTo>
                    <a:pt x="287655" y="257302"/>
                  </a:lnTo>
                  <a:lnTo>
                    <a:pt x="281178" y="257302"/>
                  </a:lnTo>
                  <a:lnTo>
                    <a:pt x="284353" y="258584"/>
                  </a:lnTo>
                  <a:lnTo>
                    <a:pt x="281673" y="258191"/>
                  </a:lnTo>
                  <a:lnTo>
                    <a:pt x="279654" y="256159"/>
                  </a:lnTo>
                  <a:lnTo>
                    <a:pt x="279654" y="256032"/>
                  </a:lnTo>
                  <a:lnTo>
                    <a:pt x="277685" y="254050"/>
                  </a:lnTo>
                  <a:lnTo>
                    <a:pt x="277672" y="253492"/>
                  </a:lnTo>
                  <a:lnTo>
                    <a:pt x="277622" y="252234"/>
                  </a:lnTo>
                  <a:lnTo>
                    <a:pt x="277672" y="253479"/>
                  </a:lnTo>
                  <a:lnTo>
                    <a:pt x="277850" y="252234"/>
                  </a:lnTo>
                  <a:lnTo>
                    <a:pt x="279095" y="243344"/>
                  </a:lnTo>
                  <a:lnTo>
                    <a:pt x="279273" y="242062"/>
                  </a:lnTo>
                  <a:lnTo>
                    <a:pt x="278892" y="243344"/>
                  </a:lnTo>
                  <a:lnTo>
                    <a:pt x="282067" y="230644"/>
                  </a:lnTo>
                  <a:lnTo>
                    <a:pt x="281559" y="233184"/>
                  </a:lnTo>
                  <a:lnTo>
                    <a:pt x="282473" y="230644"/>
                  </a:lnTo>
                  <a:lnTo>
                    <a:pt x="286410" y="219748"/>
                  </a:lnTo>
                  <a:lnTo>
                    <a:pt x="290576" y="211594"/>
                  </a:lnTo>
                  <a:lnTo>
                    <a:pt x="291084" y="211594"/>
                  </a:lnTo>
                  <a:lnTo>
                    <a:pt x="294906" y="202692"/>
                  </a:lnTo>
                  <a:lnTo>
                    <a:pt x="296545" y="198894"/>
                  </a:lnTo>
                  <a:lnTo>
                    <a:pt x="297180" y="197612"/>
                  </a:lnTo>
                  <a:lnTo>
                    <a:pt x="299745" y="189992"/>
                  </a:lnTo>
                  <a:lnTo>
                    <a:pt x="300609" y="187452"/>
                  </a:lnTo>
                  <a:lnTo>
                    <a:pt x="300774" y="186270"/>
                  </a:lnTo>
                  <a:lnTo>
                    <a:pt x="304546" y="182499"/>
                  </a:lnTo>
                  <a:lnTo>
                    <a:pt x="304546" y="173101"/>
                  </a:lnTo>
                  <a:lnTo>
                    <a:pt x="304546" y="172212"/>
                  </a:lnTo>
                  <a:lnTo>
                    <a:pt x="304546" y="163830"/>
                  </a:lnTo>
                  <a:lnTo>
                    <a:pt x="297053" y="156337"/>
                  </a:lnTo>
                  <a:lnTo>
                    <a:pt x="278384" y="156337"/>
                  </a:lnTo>
                  <a:lnTo>
                    <a:pt x="270891" y="163830"/>
                  </a:lnTo>
                  <a:lnTo>
                    <a:pt x="270891" y="169532"/>
                  </a:lnTo>
                  <a:lnTo>
                    <a:pt x="268097" y="174752"/>
                  </a:lnTo>
                  <a:lnTo>
                    <a:pt x="268478" y="174752"/>
                  </a:lnTo>
                  <a:lnTo>
                    <a:pt x="267766" y="176174"/>
                  </a:lnTo>
                  <a:lnTo>
                    <a:pt x="267766" y="187248"/>
                  </a:lnTo>
                  <a:lnTo>
                    <a:pt x="267690" y="187452"/>
                  </a:lnTo>
                  <a:lnTo>
                    <a:pt x="263423" y="197612"/>
                  </a:lnTo>
                  <a:lnTo>
                    <a:pt x="267766" y="187248"/>
                  </a:lnTo>
                  <a:lnTo>
                    <a:pt x="267766" y="176174"/>
                  </a:lnTo>
                  <a:lnTo>
                    <a:pt x="262128" y="187452"/>
                  </a:lnTo>
                  <a:lnTo>
                    <a:pt x="262001" y="187452"/>
                  </a:lnTo>
                  <a:lnTo>
                    <a:pt x="256159" y="200190"/>
                  </a:lnTo>
                  <a:lnTo>
                    <a:pt x="256159" y="193040"/>
                  </a:lnTo>
                  <a:lnTo>
                    <a:pt x="251510" y="188480"/>
                  </a:lnTo>
                  <a:lnTo>
                    <a:pt x="251510" y="219113"/>
                  </a:lnTo>
                  <a:lnTo>
                    <a:pt x="247637" y="224561"/>
                  </a:lnTo>
                  <a:lnTo>
                    <a:pt x="244221" y="229362"/>
                  </a:lnTo>
                  <a:lnTo>
                    <a:pt x="245110" y="228092"/>
                  </a:lnTo>
                  <a:lnTo>
                    <a:pt x="237363" y="236994"/>
                  </a:lnTo>
                  <a:lnTo>
                    <a:pt x="238379" y="235712"/>
                  </a:lnTo>
                  <a:lnTo>
                    <a:pt x="235102" y="238785"/>
                  </a:lnTo>
                  <a:lnTo>
                    <a:pt x="238252" y="234442"/>
                  </a:lnTo>
                  <a:lnTo>
                    <a:pt x="238379" y="234442"/>
                  </a:lnTo>
                  <a:lnTo>
                    <a:pt x="241554" y="229362"/>
                  </a:lnTo>
                  <a:lnTo>
                    <a:pt x="243332" y="226834"/>
                  </a:lnTo>
                  <a:lnTo>
                    <a:pt x="244221" y="225552"/>
                  </a:lnTo>
                  <a:lnTo>
                    <a:pt x="244475" y="225552"/>
                  </a:lnTo>
                  <a:lnTo>
                    <a:pt x="246507" y="223012"/>
                  </a:lnTo>
                  <a:lnTo>
                    <a:pt x="246761" y="221742"/>
                  </a:lnTo>
                  <a:lnTo>
                    <a:pt x="248539" y="220484"/>
                  </a:lnTo>
                  <a:lnTo>
                    <a:pt x="248920" y="219214"/>
                  </a:lnTo>
                  <a:lnTo>
                    <a:pt x="248539" y="220484"/>
                  </a:lnTo>
                  <a:lnTo>
                    <a:pt x="248031" y="223012"/>
                  </a:lnTo>
                  <a:lnTo>
                    <a:pt x="247637" y="224561"/>
                  </a:lnTo>
                  <a:lnTo>
                    <a:pt x="251510" y="219113"/>
                  </a:lnTo>
                  <a:lnTo>
                    <a:pt x="251510" y="188480"/>
                  </a:lnTo>
                  <a:lnTo>
                    <a:pt x="249428" y="186436"/>
                  </a:lnTo>
                  <a:lnTo>
                    <a:pt x="236347" y="186436"/>
                  </a:lnTo>
                  <a:lnTo>
                    <a:pt x="236347" y="216662"/>
                  </a:lnTo>
                  <a:lnTo>
                    <a:pt x="235432" y="217004"/>
                  </a:lnTo>
                  <a:lnTo>
                    <a:pt x="236347" y="216662"/>
                  </a:lnTo>
                  <a:lnTo>
                    <a:pt x="236347" y="186436"/>
                  </a:lnTo>
                  <a:lnTo>
                    <a:pt x="233172" y="186436"/>
                  </a:lnTo>
                  <a:lnTo>
                    <a:pt x="230822" y="188734"/>
                  </a:lnTo>
                  <a:lnTo>
                    <a:pt x="229870" y="188963"/>
                  </a:lnTo>
                  <a:lnTo>
                    <a:pt x="229870" y="247142"/>
                  </a:lnTo>
                  <a:lnTo>
                    <a:pt x="225425" y="252234"/>
                  </a:lnTo>
                  <a:lnTo>
                    <a:pt x="226529" y="250952"/>
                  </a:lnTo>
                  <a:lnTo>
                    <a:pt x="229870" y="247142"/>
                  </a:lnTo>
                  <a:lnTo>
                    <a:pt x="229870" y="188963"/>
                  </a:lnTo>
                  <a:lnTo>
                    <a:pt x="225679" y="189992"/>
                  </a:lnTo>
                  <a:lnTo>
                    <a:pt x="224409" y="190500"/>
                  </a:lnTo>
                  <a:lnTo>
                    <a:pt x="224409" y="225552"/>
                  </a:lnTo>
                  <a:lnTo>
                    <a:pt x="217424" y="233184"/>
                  </a:lnTo>
                  <a:lnTo>
                    <a:pt x="218579" y="231902"/>
                  </a:lnTo>
                  <a:lnTo>
                    <a:pt x="224409" y="225552"/>
                  </a:lnTo>
                  <a:lnTo>
                    <a:pt x="224409" y="190500"/>
                  </a:lnTo>
                  <a:lnTo>
                    <a:pt x="209804" y="200152"/>
                  </a:lnTo>
                  <a:lnTo>
                    <a:pt x="203835" y="205244"/>
                  </a:lnTo>
                  <a:lnTo>
                    <a:pt x="202946" y="206502"/>
                  </a:lnTo>
                  <a:lnTo>
                    <a:pt x="195834" y="214134"/>
                  </a:lnTo>
                  <a:lnTo>
                    <a:pt x="194818" y="215392"/>
                  </a:lnTo>
                  <a:lnTo>
                    <a:pt x="188087" y="224294"/>
                  </a:lnTo>
                  <a:lnTo>
                    <a:pt x="187071" y="225552"/>
                  </a:lnTo>
                  <a:lnTo>
                    <a:pt x="181610" y="235712"/>
                  </a:lnTo>
                  <a:lnTo>
                    <a:pt x="180848" y="236994"/>
                  </a:lnTo>
                  <a:lnTo>
                    <a:pt x="177660" y="245897"/>
                  </a:lnTo>
                  <a:lnTo>
                    <a:pt x="177038" y="247142"/>
                  </a:lnTo>
                  <a:lnTo>
                    <a:pt x="175768" y="253492"/>
                  </a:lnTo>
                  <a:lnTo>
                    <a:pt x="175641" y="254762"/>
                  </a:lnTo>
                  <a:lnTo>
                    <a:pt x="175514" y="263652"/>
                  </a:lnTo>
                  <a:lnTo>
                    <a:pt x="176161" y="266458"/>
                  </a:lnTo>
                  <a:lnTo>
                    <a:pt x="167640" y="272542"/>
                  </a:lnTo>
                  <a:lnTo>
                    <a:pt x="168529" y="272542"/>
                  </a:lnTo>
                  <a:lnTo>
                    <a:pt x="157861" y="277634"/>
                  </a:lnTo>
                  <a:lnTo>
                    <a:pt x="159512" y="277634"/>
                  </a:lnTo>
                  <a:lnTo>
                    <a:pt x="148590" y="281444"/>
                  </a:lnTo>
                  <a:lnTo>
                    <a:pt x="150876" y="280162"/>
                  </a:lnTo>
                  <a:lnTo>
                    <a:pt x="139319" y="281444"/>
                  </a:lnTo>
                  <a:lnTo>
                    <a:pt x="132461" y="281444"/>
                  </a:lnTo>
                  <a:lnTo>
                    <a:pt x="129628" y="280644"/>
                  </a:lnTo>
                  <a:lnTo>
                    <a:pt x="127254" y="278257"/>
                  </a:lnTo>
                  <a:lnTo>
                    <a:pt x="126238" y="278257"/>
                  </a:lnTo>
                  <a:lnTo>
                    <a:pt x="123444" y="275463"/>
                  </a:lnTo>
                  <a:lnTo>
                    <a:pt x="123444" y="272923"/>
                  </a:lnTo>
                  <a:lnTo>
                    <a:pt x="123024" y="272516"/>
                  </a:lnTo>
                  <a:lnTo>
                    <a:pt x="123685" y="270738"/>
                  </a:lnTo>
                  <a:lnTo>
                    <a:pt x="126111" y="268351"/>
                  </a:lnTo>
                  <a:lnTo>
                    <a:pt x="126111" y="265988"/>
                  </a:lnTo>
                  <a:lnTo>
                    <a:pt x="129946" y="260705"/>
                  </a:lnTo>
                  <a:lnTo>
                    <a:pt x="136144" y="254508"/>
                  </a:lnTo>
                  <a:lnTo>
                    <a:pt x="136144" y="253174"/>
                  </a:lnTo>
                  <a:lnTo>
                    <a:pt x="148031" y="241427"/>
                  </a:lnTo>
                  <a:lnTo>
                    <a:pt x="149098" y="241427"/>
                  </a:lnTo>
                  <a:lnTo>
                    <a:pt x="155448" y="235077"/>
                  </a:lnTo>
                  <a:lnTo>
                    <a:pt x="155448" y="227203"/>
                  </a:lnTo>
                  <a:lnTo>
                    <a:pt x="155448" y="219329"/>
                  </a:lnTo>
                  <a:lnTo>
                    <a:pt x="149098" y="212852"/>
                  </a:lnTo>
                  <a:lnTo>
                    <a:pt x="133350" y="212852"/>
                  </a:lnTo>
                  <a:lnTo>
                    <a:pt x="127000" y="219329"/>
                  </a:lnTo>
                  <a:lnTo>
                    <a:pt x="127000" y="221957"/>
                  </a:lnTo>
                  <a:lnTo>
                    <a:pt x="116535" y="232283"/>
                  </a:lnTo>
                  <a:lnTo>
                    <a:pt x="113919" y="232283"/>
                  </a:lnTo>
                  <a:lnTo>
                    <a:pt x="107569" y="238633"/>
                  </a:lnTo>
                  <a:lnTo>
                    <a:pt x="107569" y="242062"/>
                  </a:lnTo>
                  <a:lnTo>
                    <a:pt x="104660" y="245999"/>
                  </a:lnTo>
                  <a:lnTo>
                    <a:pt x="103759" y="245999"/>
                  </a:lnTo>
                  <a:lnTo>
                    <a:pt x="97409" y="252476"/>
                  </a:lnTo>
                  <a:lnTo>
                    <a:pt x="97409" y="258394"/>
                  </a:lnTo>
                  <a:lnTo>
                    <a:pt x="96431" y="261327"/>
                  </a:lnTo>
                  <a:lnTo>
                    <a:pt x="93218" y="264541"/>
                  </a:lnTo>
                  <a:lnTo>
                    <a:pt x="93218" y="280416"/>
                  </a:lnTo>
                  <a:lnTo>
                    <a:pt x="94767" y="281952"/>
                  </a:lnTo>
                  <a:lnTo>
                    <a:pt x="94996" y="282917"/>
                  </a:lnTo>
                  <a:lnTo>
                    <a:pt x="94996" y="288671"/>
                  </a:lnTo>
                  <a:lnTo>
                    <a:pt x="99568" y="293243"/>
                  </a:lnTo>
                  <a:lnTo>
                    <a:pt x="99568" y="294386"/>
                  </a:lnTo>
                  <a:lnTo>
                    <a:pt x="105791" y="300609"/>
                  </a:lnTo>
                  <a:lnTo>
                    <a:pt x="108966" y="300609"/>
                  </a:lnTo>
                  <a:lnTo>
                    <a:pt x="112776" y="304419"/>
                  </a:lnTo>
                  <a:lnTo>
                    <a:pt x="119151" y="304419"/>
                  </a:lnTo>
                  <a:lnTo>
                    <a:pt x="127381" y="305562"/>
                  </a:lnTo>
                  <a:lnTo>
                    <a:pt x="143383" y="305562"/>
                  </a:lnTo>
                  <a:lnTo>
                    <a:pt x="154686" y="303034"/>
                  </a:lnTo>
                  <a:lnTo>
                    <a:pt x="156718" y="301752"/>
                  </a:lnTo>
                  <a:lnTo>
                    <a:pt x="167513" y="297942"/>
                  </a:lnTo>
                  <a:lnTo>
                    <a:pt x="168656" y="296684"/>
                  </a:lnTo>
                  <a:lnTo>
                    <a:pt x="179832" y="290334"/>
                  </a:lnTo>
                  <a:lnTo>
                    <a:pt x="189103" y="283984"/>
                  </a:lnTo>
                  <a:lnTo>
                    <a:pt x="193408" y="281444"/>
                  </a:lnTo>
                  <a:lnTo>
                    <a:pt x="193713" y="281266"/>
                  </a:lnTo>
                  <a:lnTo>
                    <a:pt x="194437" y="281444"/>
                  </a:lnTo>
                  <a:lnTo>
                    <a:pt x="201295" y="281444"/>
                  </a:lnTo>
                  <a:lnTo>
                    <a:pt x="202819" y="282702"/>
                  </a:lnTo>
                  <a:lnTo>
                    <a:pt x="214884" y="282702"/>
                  </a:lnTo>
                  <a:lnTo>
                    <a:pt x="244602" y="270649"/>
                  </a:lnTo>
                  <a:lnTo>
                    <a:pt x="244602" y="275336"/>
                  </a:lnTo>
                  <a:lnTo>
                    <a:pt x="249555" y="280289"/>
                  </a:lnTo>
                  <a:lnTo>
                    <a:pt x="249555" y="280416"/>
                  </a:lnTo>
                  <a:lnTo>
                    <a:pt x="257429" y="288290"/>
                  </a:lnTo>
                  <a:lnTo>
                    <a:pt x="261175" y="288290"/>
                  </a:lnTo>
                  <a:lnTo>
                    <a:pt x="266192" y="290334"/>
                  </a:lnTo>
                  <a:lnTo>
                    <a:pt x="270764" y="291592"/>
                  </a:lnTo>
                  <a:lnTo>
                    <a:pt x="279273" y="292862"/>
                  </a:lnTo>
                  <a:lnTo>
                    <a:pt x="292227" y="292862"/>
                  </a:lnTo>
                  <a:lnTo>
                    <a:pt x="296037" y="291592"/>
                  </a:lnTo>
                  <a:lnTo>
                    <a:pt x="305943" y="289052"/>
                  </a:lnTo>
                  <a:lnTo>
                    <a:pt x="310007" y="287794"/>
                  </a:lnTo>
                  <a:lnTo>
                    <a:pt x="321437" y="280162"/>
                  </a:lnTo>
                  <a:lnTo>
                    <a:pt x="323977" y="278892"/>
                  </a:lnTo>
                  <a:lnTo>
                    <a:pt x="335407" y="268744"/>
                  </a:lnTo>
                  <a:lnTo>
                    <a:pt x="336804" y="267462"/>
                  </a:lnTo>
                  <a:lnTo>
                    <a:pt x="342112" y="261112"/>
                  </a:lnTo>
                  <a:lnTo>
                    <a:pt x="344233" y="258584"/>
                  </a:lnTo>
                  <a:lnTo>
                    <a:pt x="346354" y="256044"/>
                  </a:lnTo>
                  <a:lnTo>
                    <a:pt x="348488" y="253492"/>
                  </a:lnTo>
                  <a:lnTo>
                    <a:pt x="353618" y="247078"/>
                  </a:lnTo>
                  <a:lnTo>
                    <a:pt x="356489" y="249936"/>
                  </a:lnTo>
                  <a:lnTo>
                    <a:pt x="360845" y="249936"/>
                  </a:lnTo>
                  <a:lnTo>
                    <a:pt x="365125" y="252234"/>
                  </a:lnTo>
                  <a:lnTo>
                    <a:pt x="378206" y="253492"/>
                  </a:lnTo>
                  <a:lnTo>
                    <a:pt x="384937" y="250952"/>
                  </a:lnTo>
                  <a:lnTo>
                    <a:pt x="384924" y="250825"/>
                  </a:lnTo>
                  <a:lnTo>
                    <a:pt x="387731" y="250825"/>
                  </a:lnTo>
                  <a:lnTo>
                    <a:pt x="393954" y="244729"/>
                  </a:lnTo>
                  <a:lnTo>
                    <a:pt x="393954" y="237236"/>
                  </a:lnTo>
                  <a:lnTo>
                    <a:pt x="393954" y="229743"/>
                  </a:lnTo>
                  <a:lnTo>
                    <a:pt x="387731" y="223647"/>
                  </a:lnTo>
                  <a:lnTo>
                    <a:pt x="384048" y="223647"/>
                  </a:lnTo>
                  <a:lnTo>
                    <a:pt x="384048" y="222250"/>
                  </a:lnTo>
                  <a:lnTo>
                    <a:pt x="376720" y="214820"/>
                  </a:lnTo>
                  <a:lnTo>
                    <a:pt x="375627" y="211493"/>
                  </a:lnTo>
                  <a:lnTo>
                    <a:pt x="383921" y="193802"/>
                  </a:lnTo>
                  <a:lnTo>
                    <a:pt x="384556" y="192544"/>
                  </a:lnTo>
                  <a:lnTo>
                    <a:pt x="395097" y="162052"/>
                  </a:lnTo>
                  <a:lnTo>
                    <a:pt x="395351" y="160794"/>
                  </a:lnTo>
                  <a:lnTo>
                    <a:pt x="404622" y="125234"/>
                  </a:lnTo>
                  <a:lnTo>
                    <a:pt x="411226" y="89662"/>
                  </a:lnTo>
                  <a:lnTo>
                    <a:pt x="411353" y="88392"/>
                  </a:lnTo>
                  <a:lnTo>
                    <a:pt x="414426" y="61734"/>
                  </a:lnTo>
                  <a:lnTo>
                    <a:pt x="415163" y="55384"/>
                  </a:lnTo>
                  <a:lnTo>
                    <a:pt x="415290" y="55384"/>
                  </a:lnTo>
                  <a:lnTo>
                    <a:pt x="417195" y="32512"/>
                  </a:lnTo>
                  <a:lnTo>
                    <a:pt x="417309" y="29984"/>
                  </a:lnTo>
                  <a:lnTo>
                    <a:pt x="417576" y="27444"/>
                  </a:lnTo>
                  <a:lnTo>
                    <a:pt x="417741" y="25704"/>
                  </a:lnTo>
                  <a:lnTo>
                    <a:pt x="419481" y="24003"/>
                  </a:lnTo>
                  <a:lnTo>
                    <a:pt x="419481" y="15494"/>
                  </a:lnTo>
                  <a:lnTo>
                    <a:pt x="419481" y="698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07716" y="3885437"/>
              <a:ext cx="136067" cy="14439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536817" y="3732275"/>
              <a:ext cx="247650" cy="490855"/>
            </a:xfrm>
            <a:custGeom>
              <a:avLst/>
              <a:gdLst/>
              <a:ahLst/>
              <a:cxnLst/>
              <a:rect l="l" t="t" r="r" b="b"/>
              <a:pathLst>
                <a:path w="247650" h="490854">
                  <a:moveTo>
                    <a:pt x="134988" y="191668"/>
                  </a:moveTo>
                  <a:lnTo>
                    <a:pt x="134962" y="190627"/>
                  </a:lnTo>
                  <a:lnTo>
                    <a:pt x="134874" y="188595"/>
                  </a:lnTo>
                  <a:lnTo>
                    <a:pt x="134772" y="188087"/>
                  </a:lnTo>
                  <a:lnTo>
                    <a:pt x="134378" y="185801"/>
                  </a:lnTo>
                  <a:lnTo>
                    <a:pt x="134188" y="184785"/>
                  </a:lnTo>
                  <a:lnTo>
                    <a:pt x="133769" y="182372"/>
                  </a:lnTo>
                  <a:lnTo>
                    <a:pt x="133451" y="180594"/>
                  </a:lnTo>
                  <a:lnTo>
                    <a:pt x="133337" y="179959"/>
                  </a:lnTo>
                  <a:lnTo>
                    <a:pt x="133159" y="178943"/>
                  </a:lnTo>
                  <a:lnTo>
                    <a:pt x="133096" y="178562"/>
                  </a:lnTo>
                  <a:lnTo>
                    <a:pt x="132207" y="174879"/>
                  </a:lnTo>
                  <a:lnTo>
                    <a:pt x="129286" y="168287"/>
                  </a:lnTo>
                  <a:lnTo>
                    <a:pt x="129286" y="162306"/>
                  </a:lnTo>
                  <a:lnTo>
                    <a:pt x="121539" y="154559"/>
                  </a:lnTo>
                  <a:lnTo>
                    <a:pt x="120142" y="154559"/>
                  </a:lnTo>
                  <a:lnTo>
                    <a:pt x="116713" y="151130"/>
                  </a:lnTo>
                  <a:lnTo>
                    <a:pt x="111379" y="151130"/>
                  </a:lnTo>
                  <a:lnTo>
                    <a:pt x="98031" y="151130"/>
                  </a:lnTo>
                  <a:lnTo>
                    <a:pt x="93332" y="151130"/>
                  </a:lnTo>
                  <a:lnTo>
                    <a:pt x="91084" y="153416"/>
                  </a:lnTo>
                  <a:lnTo>
                    <a:pt x="88379" y="153416"/>
                  </a:lnTo>
                  <a:lnTo>
                    <a:pt x="83553" y="158242"/>
                  </a:lnTo>
                  <a:lnTo>
                    <a:pt x="83185" y="158242"/>
                  </a:lnTo>
                  <a:lnTo>
                    <a:pt x="78613" y="162814"/>
                  </a:lnTo>
                  <a:lnTo>
                    <a:pt x="78613" y="161798"/>
                  </a:lnTo>
                  <a:lnTo>
                    <a:pt x="72377" y="155575"/>
                  </a:lnTo>
                  <a:lnTo>
                    <a:pt x="57150" y="155575"/>
                  </a:lnTo>
                  <a:lnTo>
                    <a:pt x="50927" y="161798"/>
                  </a:lnTo>
                  <a:lnTo>
                    <a:pt x="50927" y="168402"/>
                  </a:lnTo>
                  <a:lnTo>
                    <a:pt x="48285" y="193509"/>
                  </a:lnTo>
                  <a:lnTo>
                    <a:pt x="47498" y="194310"/>
                  </a:lnTo>
                  <a:lnTo>
                    <a:pt x="47498" y="201041"/>
                  </a:lnTo>
                  <a:lnTo>
                    <a:pt x="45389" y="218757"/>
                  </a:lnTo>
                  <a:lnTo>
                    <a:pt x="44450" y="219710"/>
                  </a:lnTo>
                  <a:lnTo>
                    <a:pt x="44450" y="226568"/>
                  </a:lnTo>
                  <a:lnTo>
                    <a:pt x="44424" y="226695"/>
                  </a:lnTo>
                  <a:lnTo>
                    <a:pt x="42087" y="246722"/>
                  </a:lnTo>
                  <a:lnTo>
                    <a:pt x="41021" y="247777"/>
                  </a:lnTo>
                  <a:lnTo>
                    <a:pt x="41021" y="255778"/>
                  </a:lnTo>
                  <a:lnTo>
                    <a:pt x="38379" y="278625"/>
                  </a:lnTo>
                  <a:lnTo>
                    <a:pt x="37338" y="279654"/>
                  </a:lnTo>
                  <a:lnTo>
                    <a:pt x="37338" y="287667"/>
                  </a:lnTo>
                  <a:lnTo>
                    <a:pt x="33909" y="318008"/>
                  </a:lnTo>
                  <a:lnTo>
                    <a:pt x="33909" y="317754"/>
                  </a:lnTo>
                  <a:lnTo>
                    <a:pt x="33870" y="318008"/>
                  </a:lnTo>
                  <a:lnTo>
                    <a:pt x="30099" y="348234"/>
                  </a:lnTo>
                  <a:lnTo>
                    <a:pt x="30226" y="347853"/>
                  </a:lnTo>
                  <a:lnTo>
                    <a:pt x="25781" y="376555"/>
                  </a:lnTo>
                  <a:lnTo>
                    <a:pt x="20574" y="403098"/>
                  </a:lnTo>
                  <a:lnTo>
                    <a:pt x="20701" y="402336"/>
                  </a:lnTo>
                  <a:lnTo>
                    <a:pt x="20497" y="403098"/>
                  </a:lnTo>
                  <a:lnTo>
                    <a:pt x="14732" y="426085"/>
                  </a:lnTo>
                  <a:lnTo>
                    <a:pt x="14986" y="425450"/>
                  </a:lnTo>
                  <a:lnTo>
                    <a:pt x="9004" y="445262"/>
                  </a:lnTo>
                  <a:lnTo>
                    <a:pt x="6057" y="454266"/>
                  </a:lnTo>
                  <a:lnTo>
                    <a:pt x="3302" y="457073"/>
                  </a:lnTo>
                  <a:lnTo>
                    <a:pt x="3302" y="462813"/>
                  </a:lnTo>
                  <a:lnTo>
                    <a:pt x="635" y="471424"/>
                  </a:lnTo>
                  <a:lnTo>
                    <a:pt x="190" y="474141"/>
                  </a:lnTo>
                  <a:lnTo>
                    <a:pt x="0" y="474345"/>
                  </a:lnTo>
                  <a:lnTo>
                    <a:pt x="0" y="479806"/>
                  </a:lnTo>
                  <a:lnTo>
                    <a:pt x="0" y="486029"/>
                  </a:lnTo>
                  <a:lnTo>
                    <a:pt x="4699" y="490855"/>
                  </a:lnTo>
                  <a:lnTo>
                    <a:pt x="16510" y="490855"/>
                  </a:lnTo>
                  <a:lnTo>
                    <a:pt x="21209" y="486029"/>
                  </a:lnTo>
                  <a:lnTo>
                    <a:pt x="21209" y="484974"/>
                  </a:lnTo>
                  <a:lnTo>
                    <a:pt x="21577" y="484632"/>
                  </a:lnTo>
                  <a:lnTo>
                    <a:pt x="23876" y="481838"/>
                  </a:lnTo>
                  <a:lnTo>
                    <a:pt x="25869" y="478574"/>
                  </a:lnTo>
                  <a:lnTo>
                    <a:pt x="31750" y="472694"/>
                  </a:lnTo>
                  <a:lnTo>
                    <a:pt x="31750" y="467817"/>
                  </a:lnTo>
                  <a:lnTo>
                    <a:pt x="37211" y="455803"/>
                  </a:lnTo>
                  <a:lnTo>
                    <a:pt x="37706" y="454533"/>
                  </a:lnTo>
                  <a:lnTo>
                    <a:pt x="41033" y="444881"/>
                  </a:lnTo>
                  <a:lnTo>
                    <a:pt x="44831" y="433832"/>
                  </a:lnTo>
                  <a:lnTo>
                    <a:pt x="47028" y="425450"/>
                  </a:lnTo>
                  <a:lnTo>
                    <a:pt x="51054" y="410210"/>
                  </a:lnTo>
                  <a:lnTo>
                    <a:pt x="51181" y="409321"/>
                  </a:lnTo>
                  <a:lnTo>
                    <a:pt x="56756" y="381381"/>
                  </a:lnTo>
                  <a:lnTo>
                    <a:pt x="57607" y="375920"/>
                  </a:lnTo>
                  <a:lnTo>
                    <a:pt x="61214" y="352552"/>
                  </a:lnTo>
                  <a:lnTo>
                    <a:pt x="61328" y="352171"/>
                  </a:lnTo>
                  <a:lnTo>
                    <a:pt x="61849" y="347853"/>
                  </a:lnTo>
                  <a:lnTo>
                    <a:pt x="65024" y="321564"/>
                  </a:lnTo>
                  <a:lnTo>
                    <a:pt x="65024" y="321437"/>
                  </a:lnTo>
                  <a:lnTo>
                    <a:pt x="67513" y="297738"/>
                  </a:lnTo>
                  <a:lnTo>
                    <a:pt x="68453" y="296799"/>
                  </a:lnTo>
                  <a:lnTo>
                    <a:pt x="68453" y="288785"/>
                  </a:lnTo>
                  <a:lnTo>
                    <a:pt x="69354" y="279654"/>
                  </a:lnTo>
                  <a:lnTo>
                    <a:pt x="77330" y="279654"/>
                  </a:lnTo>
                  <a:lnTo>
                    <a:pt x="83947" y="273050"/>
                  </a:lnTo>
                  <a:lnTo>
                    <a:pt x="83947" y="272389"/>
                  </a:lnTo>
                  <a:lnTo>
                    <a:pt x="85598" y="271145"/>
                  </a:lnTo>
                  <a:lnTo>
                    <a:pt x="86855" y="270129"/>
                  </a:lnTo>
                  <a:lnTo>
                    <a:pt x="91871" y="265684"/>
                  </a:lnTo>
                  <a:lnTo>
                    <a:pt x="94856" y="265684"/>
                  </a:lnTo>
                  <a:lnTo>
                    <a:pt x="102730" y="257810"/>
                  </a:lnTo>
                  <a:lnTo>
                    <a:pt x="102730" y="255358"/>
                  </a:lnTo>
                  <a:lnTo>
                    <a:pt x="109728" y="248285"/>
                  </a:lnTo>
                  <a:lnTo>
                    <a:pt x="120777" y="235585"/>
                  </a:lnTo>
                  <a:lnTo>
                    <a:pt x="122682" y="233172"/>
                  </a:lnTo>
                  <a:lnTo>
                    <a:pt x="127977" y="224409"/>
                  </a:lnTo>
                  <a:lnTo>
                    <a:pt x="129286" y="222250"/>
                  </a:lnTo>
                  <a:lnTo>
                    <a:pt x="131191" y="217932"/>
                  </a:lnTo>
                  <a:lnTo>
                    <a:pt x="132168" y="214503"/>
                  </a:lnTo>
                  <a:lnTo>
                    <a:pt x="132867" y="212090"/>
                  </a:lnTo>
                  <a:lnTo>
                    <a:pt x="134073" y="207899"/>
                  </a:lnTo>
                  <a:lnTo>
                    <a:pt x="134112" y="207772"/>
                  </a:lnTo>
                  <a:lnTo>
                    <a:pt x="134823" y="203581"/>
                  </a:lnTo>
                  <a:lnTo>
                    <a:pt x="134874" y="202565"/>
                  </a:lnTo>
                  <a:lnTo>
                    <a:pt x="134924" y="197739"/>
                  </a:lnTo>
                  <a:lnTo>
                    <a:pt x="134962" y="193929"/>
                  </a:lnTo>
                  <a:lnTo>
                    <a:pt x="99555" y="193929"/>
                  </a:lnTo>
                  <a:lnTo>
                    <a:pt x="99199" y="193929"/>
                  </a:lnTo>
                  <a:lnTo>
                    <a:pt x="99021" y="199631"/>
                  </a:lnTo>
                  <a:lnTo>
                    <a:pt x="97282" y="205676"/>
                  </a:lnTo>
                  <a:lnTo>
                    <a:pt x="92671" y="213296"/>
                  </a:lnTo>
                  <a:lnTo>
                    <a:pt x="82677" y="224790"/>
                  </a:lnTo>
                  <a:lnTo>
                    <a:pt x="83185" y="224409"/>
                  </a:lnTo>
                  <a:lnTo>
                    <a:pt x="77419" y="230505"/>
                  </a:lnTo>
                  <a:lnTo>
                    <a:pt x="75311" y="230505"/>
                  </a:lnTo>
                  <a:lnTo>
                    <a:pt x="74028" y="231787"/>
                  </a:lnTo>
                  <a:lnTo>
                    <a:pt x="74028" y="228168"/>
                  </a:lnTo>
                  <a:lnTo>
                    <a:pt x="75260" y="212471"/>
                  </a:lnTo>
                  <a:lnTo>
                    <a:pt x="86855" y="212471"/>
                  </a:lnTo>
                  <a:lnTo>
                    <a:pt x="92710" y="206629"/>
                  </a:lnTo>
                  <a:lnTo>
                    <a:pt x="92710" y="201904"/>
                  </a:lnTo>
                  <a:lnTo>
                    <a:pt x="95897" y="194538"/>
                  </a:lnTo>
                  <a:lnTo>
                    <a:pt x="99212" y="191223"/>
                  </a:lnTo>
                  <a:lnTo>
                    <a:pt x="99275" y="191668"/>
                  </a:lnTo>
                  <a:lnTo>
                    <a:pt x="134988" y="191668"/>
                  </a:lnTo>
                  <a:close/>
                </a:path>
                <a:path w="247650" h="490854">
                  <a:moveTo>
                    <a:pt x="247142" y="37084"/>
                  </a:moveTo>
                  <a:lnTo>
                    <a:pt x="246291" y="18161"/>
                  </a:lnTo>
                  <a:lnTo>
                    <a:pt x="246253" y="17018"/>
                  </a:lnTo>
                  <a:lnTo>
                    <a:pt x="246126" y="16383"/>
                  </a:lnTo>
                  <a:lnTo>
                    <a:pt x="244856" y="0"/>
                  </a:lnTo>
                  <a:lnTo>
                    <a:pt x="229997" y="1016"/>
                  </a:lnTo>
                  <a:lnTo>
                    <a:pt x="215138" y="2286"/>
                  </a:lnTo>
                  <a:lnTo>
                    <a:pt x="216281" y="18669"/>
                  </a:lnTo>
                  <a:lnTo>
                    <a:pt x="216776" y="37744"/>
                  </a:lnTo>
                  <a:lnTo>
                    <a:pt x="216789" y="37465"/>
                  </a:lnTo>
                  <a:lnTo>
                    <a:pt x="216789" y="38100"/>
                  </a:lnTo>
                  <a:lnTo>
                    <a:pt x="216776" y="37744"/>
                  </a:lnTo>
                  <a:lnTo>
                    <a:pt x="216763" y="38100"/>
                  </a:lnTo>
                  <a:lnTo>
                    <a:pt x="215900" y="63500"/>
                  </a:lnTo>
                  <a:lnTo>
                    <a:pt x="215900" y="62611"/>
                  </a:lnTo>
                  <a:lnTo>
                    <a:pt x="215811" y="63500"/>
                  </a:lnTo>
                  <a:lnTo>
                    <a:pt x="213144" y="91135"/>
                  </a:lnTo>
                  <a:lnTo>
                    <a:pt x="213233" y="90551"/>
                  </a:lnTo>
                  <a:lnTo>
                    <a:pt x="213106" y="91567"/>
                  </a:lnTo>
                  <a:lnTo>
                    <a:pt x="213144" y="91135"/>
                  </a:lnTo>
                  <a:lnTo>
                    <a:pt x="213080" y="91567"/>
                  </a:lnTo>
                  <a:lnTo>
                    <a:pt x="208915" y="119888"/>
                  </a:lnTo>
                  <a:lnTo>
                    <a:pt x="208737" y="120777"/>
                  </a:lnTo>
                  <a:lnTo>
                    <a:pt x="203073" y="150241"/>
                  </a:lnTo>
                  <a:lnTo>
                    <a:pt x="203327" y="149352"/>
                  </a:lnTo>
                  <a:lnTo>
                    <a:pt x="196596" y="177038"/>
                  </a:lnTo>
                  <a:lnTo>
                    <a:pt x="196723" y="176276"/>
                  </a:lnTo>
                  <a:lnTo>
                    <a:pt x="196494" y="177038"/>
                  </a:lnTo>
                  <a:lnTo>
                    <a:pt x="189357" y="201549"/>
                  </a:lnTo>
                  <a:lnTo>
                    <a:pt x="182499" y="223266"/>
                  </a:lnTo>
                  <a:lnTo>
                    <a:pt x="182499" y="223139"/>
                  </a:lnTo>
                  <a:lnTo>
                    <a:pt x="182448" y="223266"/>
                  </a:lnTo>
                  <a:lnTo>
                    <a:pt x="176149" y="242824"/>
                  </a:lnTo>
                  <a:lnTo>
                    <a:pt x="171196" y="258953"/>
                  </a:lnTo>
                  <a:lnTo>
                    <a:pt x="170815" y="260985"/>
                  </a:lnTo>
                  <a:lnTo>
                    <a:pt x="168910" y="273812"/>
                  </a:lnTo>
                  <a:lnTo>
                    <a:pt x="168910" y="277241"/>
                  </a:lnTo>
                  <a:lnTo>
                    <a:pt x="170561" y="284988"/>
                  </a:lnTo>
                  <a:lnTo>
                    <a:pt x="174371" y="287274"/>
                  </a:lnTo>
                  <a:lnTo>
                    <a:pt x="181864" y="284734"/>
                  </a:lnTo>
                  <a:lnTo>
                    <a:pt x="206248" y="253365"/>
                  </a:lnTo>
                  <a:lnTo>
                    <a:pt x="213741" y="234442"/>
                  </a:lnTo>
                  <a:lnTo>
                    <a:pt x="214122" y="233553"/>
                  </a:lnTo>
                  <a:lnTo>
                    <a:pt x="221488" y="211582"/>
                  </a:lnTo>
                  <a:lnTo>
                    <a:pt x="221615" y="210947"/>
                  </a:lnTo>
                  <a:lnTo>
                    <a:pt x="224459" y="201168"/>
                  </a:lnTo>
                  <a:lnTo>
                    <a:pt x="228981" y="185674"/>
                  </a:lnTo>
                  <a:lnTo>
                    <a:pt x="229235" y="184912"/>
                  </a:lnTo>
                  <a:lnTo>
                    <a:pt x="235712" y="157226"/>
                  </a:lnTo>
                  <a:lnTo>
                    <a:pt x="235966" y="156464"/>
                  </a:lnTo>
                  <a:lnTo>
                    <a:pt x="237223" y="149352"/>
                  </a:lnTo>
                  <a:lnTo>
                    <a:pt x="241427" y="125857"/>
                  </a:lnTo>
                  <a:lnTo>
                    <a:pt x="241554" y="125222"/>
                  </a:lnTo>
                  <a:lnTo>
                    <a:pt x="245237" y="94869"/>
                  </a:lnTo>
                  <a:lnTo>
                    <a:pt x="245364" y="93980"/>
                  </a:lnTo>
                  <a:lnTo>
                    <a:pt x="245554" y="90551"/>
                  </a:lnTo>
                  <a:lnTo>
                    <a:pt x="247015" y="65024"/>
                  </a:lnTo>
                  <a:lnTo>
                    <a:pt x="247142" y="37465"/>
                  </a:lnTo>
                  <a:lnTo>
                    <a:pt x="247142" y="37084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07250" y="3718432"/>
              <a:ext cx="166235" cy="301243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6922897" y="3641597"/>
              <a:ext cx="414655" cy="309245"/>
            </a:xfrm>
            <a:custGeom>
              <a:avLst/>
              <a:gdLst/>
              <a:ahLst/>
              <a:cxnLst/>
              <a:rect l="l" t="t" r="r" b="b"/>
              <a:pathLst>
                <a:path w="414654" h="309245">
                  <a:moveTo>
                    <a:pt x="29972" y="163068"/>
                  </a:moveTo>
                  <a:lnTo>
                    <a:pt x="23241" y="156337"/>
                  </a:lnTo>
                  <a:lnTo>
                    <a:pt x="6731" y="156337"/>
                  </a:lnTo>
                  <a:lnTo>
                    <a:pt x="0" y="163068"/>
                  </a:lnTo>
                  <a:lnTo>
                    <a:pt x="0" y="172466"/>
                  </a:lnTo>
                  <a:lnTo>
                    <a:pt x="0" y="179578"/>
                  </a:lnTo>
                  <a:lnTo>
                    <a:pt x="558" y="180149"/>
                  </a:lnTo>
                  <a:lnTo>
                    <a:pt x="1651" y="194945"/>
                  </a:lnTo>
                  <a:lnTo>
                    <a:pt x="1651" y="201549"/>
                  </a:lnTo>
                  <a:lnTo>
                    <a:pt x="4076" y="203987"/>
                  </a:lnTo>
                  <a:lnTo>
                    <a:pt x="4445" y="205206"/>
                  </a:lnTo>
                  <a:lnTo>
                    <a:pt x="4445" y="209677"/>
                  </a:lnTo>
                  <a:lnTo>
                    <a:pt x="8763" y="214109"/>
                  </a:lnTo>
                  <a:lnTo>
                    <a:pt x="8763" y="215265"/>
                  </a:lnTo>
                  <a:lnTo>
                    <a:pt x="11684" y="218186"/>
                  </a:lnTo>
                  <a:lnTo>
                    <a:pt x="18923" y="218186"/>
                  </a:lnTo>
                  <a:lnTo>
                    <a:pt x="21844" y="215265"/>
                  </a:lnTo>
                  <a:lnTo>
                    <a:pt x="21844" y="214109"/>
                  </a:lnTo>
                  <a:lnTo>
                    <a:pt x="26162" y="209677"/>
                  </a:lnTo>
                  <a:lnTo>
                    <a:pt x="26162" y="205397"/>
                  </a:lnTo>
                  <a:lnTo>
                    <a:pt x="26619" y="203758"/>
                  </a:lnTo>
                  <a:lnTo>
                    <a:pt x="28829" y="201549"/>
                  </a:lnTo>
                  <a:lnTo>
                    <a:pt x="28829" y="194691"/>
                  </a:lnTo>
                  <a:lnTo>
                    <a:pt x="29565" y="179984"/>
                  </a:lnTo>
                  <a:lnTo>
                    <a:pt x="29972" y="179578"/>
                  </a:lnTo>
                  <a:lnTo>
                    <a:pt x="29972" y="172085"/>
                  </a:lnTo>
                  <a:lnTo>
                    <a:pt x="29972" y="171323"/>
                  </a:lnTo>
                  <a:lnTo>
                    <a:pt x="29972" y="163068"/>
                  </a:lnTo>
                  <a:close/>
                </a:path>
                <a:path w="414654" h="309245">
                  <a:moveTo>
                    <a:pt x="374015" y="7112"/>
                  </a:moveTo>
                  <a:lnTo>
                    <a:pt x="366903" y="0"/>
                  </a:lnTo>
                  <a:lnTo>
                    <a:pt x="349377" y="0"/>
                  </a:lnTo>
                  <a:lnTo>
                    <a:pt x="343458" y="5918"/>
                  </a:lnTo>
                  <a:lnTo>
                    <a:pt x="343458" y="54991"/>
                  </a:lnTo>
                  <a:lnTo>
                    <a:pt x="339356" y="84988"/>
                  </a:lnTo>
                  <a:lnTo>
                    <a:pt x="343458" y="54991"/>
                  </a:lnTo>
                  <a:lnTo>
                    <a:pt x="343458" y="5918"/>
                  </a:lnTo>
                  <a:lnTo>
                    <a:pt x="342265" y="7112"/>
                  </a:lnTo>
                  <a:lnTo>
                    <a:pt x="342265" y="10350"/>
                  </a:lnTo>
                  <a:lnTo>
                    <a:pt x="338861" y="14503"/>
                  </a:lnTo>
                  <a:lnTo>
                    <a:pt x="338861" y="87325"/>
                  </a:lnTo>
                  <a:lnTo>
                    <a:pt x="332232" y="118745"/>
                  </a:lnTo>
                  <a:lnTo>
                    <a:pt x="332486" y="117983"/>
                  </a:lnTo>
                  <a:lnTo>
                    <a:pt x="325234" y="141338"/>
                  </a:lnTo>
                  <a:lnTo>
                    <a:pt x="328866" y="120904"/>
                  </a:lnTo>
                  <a:lnTo>
                    <a:pt x="329184" y="119126"/>
                  </a:lnTo>
                  <a:lnTo>
                    <a:pt x="328676" y="120904"/>
                  </a:lnTo>
                  <a:lnTo>
                    <a:pt x="335788" y="95504"/>
                  </a:lnTo>
                  <a:lnTo>
                    <a:pt x="336130" y="94284"/>
                  </a:lnTo>
                  <a:lnTo>
                    <a:pt x="336346" y="93726"/>
                  </a:lnTo>
                  <a:lnTo>
                    <a:pt x="338861" y="87325"/>
                  </a:lnTo>
                  <a:lnTo>
                    <a:pt x="338861" y="14503"/>
                  </a:lnTo>
                  <a:lnTo>
                    <a:pt x="338455" y="14986"/>
                  </a:lnTo>
                  <a:lnTo>
                    <a:pt x="338201" y="15240"/>
                  </a:lnTo>
                  <a:lnTo>
                    <a:pt x="327787" y="30607"/>
                  </a:lnTo>
                  <a:lnTo>
                    <a:pt x="323748" y="37807"/>
                  </a:lnTo>
                  <a:lnTo>
                    <a:pt x="323748" y="153162"/>
                  </a:lnTo>
                  <a:lnTo>
                    <a:pt x="322795" y="164655"/>
                  </a:lnTo>
                  <a:lnTo>
                    <a:pt x="322795" y="192024"/>
                  </a:lnTo>
                  <a:lnTo>
                    <a:pt x="322681" y="191185"/>
                  </a:lnTo>
                  <a:lnTo>
                    <a:pt x="322668" y="190195"/>
                  </a:lnTo>
                  <a:lnTo>
                    <a:pt x="322795" y="192024"/>
                  </a:lnTo>
                  <a:lnTo>
                    <a:pt x="322795" y="164655"/>
                  </a:lnTo>
                  <a:lnTo>
                    <a:pt x="322453" y="168783"/>
                  </a:lnTo>
                  <a:lnTo>
                    <a:pt x="322389" y="174129"/>
                  </a:lnTo>
                  <a:lnTo>
                    <a:pt x="322351" y="171831"/>
                  </a:lnTo>
                  <a:lnTo>
                    <a:pt x="322326" y="170268"/>
                  </a:lnTo>
                  <a:lnTo>
                    <a:pt x="322300" y="170561"/>
                  </a:lnTo>
                  <a:lnTo>
                    <a:pt x="322326" y="170053"/>
                  </a:lnTo>
                  <a:lnTo>
                    <a:pt x="322326" y="170268"/>
                  </a:lnTo>
                  <a:lnTo>
                    <a:pt x="322338" y="170053"/>
                  </a:lnTo>
                  <a:lnTo>
                    <a:pt x="323748" y="153162"/>
                  </a:lnTo>
                  <a:lnTo>
                    <a:pt x="323748" y="37807"/>
                  </a:lnTo>
                  <a:lnTo>
                    <a:pt x="315087" y="53213"/>
                  </a:lnTo>
                  <a:lnTo>
                    <a:pt x="294005" y="110871"/>
                  </a:lnTo>
                  <a:lnTo>
                    <a:pt x="288036" y="142875"/>
                  </a:lnTo>
                  <a:lnTo>
                    <a:pt x="285750" y="168783"/>
                  </a:lnTo>
                  <a:lnTo>
                    <a:pt x="285686" y="174244"/>
                  </a:lnTo>
                  <a:lnTo>
                    <a:pt x="286016" y="192786"/>
                  </a:lnTo>
                  <a:lnTo>
                    <a:pt x="286143" y="194564"/>
                  </a:lnTo>
                  <a:lnTo>
                    <a:pt x="287972" y="210515"/>
                  </a:lnTo>
                  <a:lnTo>
                    <a:pt x="276098" y="222973"/>
                  </a:lnTo>
                  <a:lnTo>
                    <a:pt x="259842" y="235077"/>
                  </a:lnTo>
                  <a:lnTo>
                    <a:pt x="242189" y="245364"/>
                  </a:lnTo>
                  <a:lnTo>
                    <a:pt x="242951" y="244856"/>
                  </a:lnTo>
                  <a:lnTo>
                    <a:pt x="226314" y="252603"/>
                  </a:lnTo>
                  <a:lnTo>
                    <a:pt x="227076" y="252349"/>
                  </a:lnTo>
                  <a:lnTo>
                    <a:pt x="211696" y="258051"/>
                  </a:lnTo>
                  <a:lnTo>
                    <a:pt x="212090" y="257937"/>
                  </a:lnTo>
                  <a:lnTo>
                    <a:pt x="211328" y="258191"/>
                  </a:lnTo>
                  <a:lnTo>
                    <a:pt x="211696" y="258051"/>
                  </a:lnTo>
                  <a:lnTo>
                    <a:pt x="211226" y="258191"/>
                  </a:lnTo>
                  <a:lnTo>
                    <a:pt x="198374" y="262001"/>
                  </a:lnTo>
                  <a:lnTo>
                    <a:pt x="199136" y="261874"/>
                  </a:lnTo>
                  <a:lnTo>
                    <a:pt x="188150" y="264337"/>
                  </a:lnTo>
                  <a:lnTo>
                    <a:pt x="178511" y="265214"/>
                  </a:lnTo>
                  <a:lnTo>
                    <a:pt x="173761" y="264756"/>
                  </a:lnTo>
                  <a:lnTo>
                    <a:pt x="176149" y="261747"/>
                  </a:lnTo>
                  <a:lnTo>
                    <a:pt x="177241" y="260223"/>
                  </a:lnTo>
                  <a:lnTo>
                    <a:pt x="180352" y="255524"/>
                  </a:lnTo>
                  <a:lnTo>
                    <a:pt x="181025" y="254508"/>
                  </a:lnTo>
                  <a:lnTo>
                    <a:pt x="181584" y="253631"/>
                  </a:lnTo>
                  <a:lnTo>
                    <a:pt x="188468" y="246634"/>
                  </a:lnTo>
                  <a:lnTo>
                    <a:pt x="188468" y="237998"/>
                  </a:lnTo>
                  <a:lnTo>
                    <a:pt x="188468" y="229235"/>
                  </a:lnTo>
                  <a:lnTo>
                    <a:pt x="181483" y="222250"/>
                  </a:lnTo>
                  <a:lnTo>
                    <a:pt x="173228" y="222250"/>
                  </a:lnTo>
                  <a:lnTo>
                    <a:pt x="173228" y="255524"/>
                  </a:lnTo>
                  <a:lnTo>
                    <a:pt x="169545" y="257340"/>
                  </a:lnTo>
                  <a:lnTo>
                    <a:pt x="171919" y="256159"/>
                  </a:lnTo>
                  <a:lnTo>
                    <a:pt x="173228" y="255524"/>
                  </a:lnTo>
                  <a:lnTo>
                    <a:pt x="173228" y="222250"/>
                  </a:lnTo>
                  <a:lnTo>
                    <a:pt x="165608" y="222250"/>
                  </a:lnTo>
                  <a:lnTo>
                    <a:pt x="165608" y="263144"/>
                  </a:lnTo>
                  <a:lnTo>
                    <a:pt x="165290" y="263144"/>
                  </a:lnTo>
                  <a:lnTo>
                    <a:pt x="165608" y="263144"/>
                  </a:lnTo>
                  <a:lnTo>
                    <a:pt x="165608" y="222250"/>
                  </a:lnTo>
                  <a:lnTo>
                    <a:pt x="164084" y="222250"/>
                  </a:lnTo>
                  <a:lnTo>
                    <a:pt x="160616" y="225653"/>
                  </a:lnTo>
                  <a:lnTo>
                    <a:pt x="159004" y="226187"/>
                  </a:lnTo>
                  <a:lnTo>
                    <a:pt x="159131" y="226187"/>
                  </a:lnTo>
                  <a:lnTo>
                    <a:pt x="152654" y="229108"/>
                  </a:lnTo>
                  <a:lnTo>
                    <a:pt x="148717" y="231902"/>
                  </a:lnTo>
                  <a:lnTo>
                    <a:pt x="146913" y="233553"/>
                  </a:lnTo>
                  <a:lnTo>
                    <a:pt x="144272" y="233553"/>
                  </a:lnTo>
                  <a:lnTo>
                    <a:pt x="137033" y="240792"/>
                  </a:lnTo>
                  <a:lnTo>
                    <a:pt x="137033" y="245541"/>
                  </a:lnTo>
                  <a:lnTo>
                    <a:pt x="132334" y="250317"/>
                  </a:lnTo>
                  <a:lnTo>
                    <a:pt x="132334" y="258559"/>
                  </a:lnTo>
                  <a:lnTo>
                    <a:pt x="132283" y="258953"/>
                  </a:lnTo>
                  <a:lnTo>
                    <a:pt x="132054" y="262712"/>
                  </a:lnTo>
                  <a:lnTo>
                    <a:pt x="132080" y="262890"/>
                  </a:lnTo>
                  <a:lnTo>
                    <a:pt x="132080" y="271272"/>
                  </a:lnTo>
                  <a:lnTo>
                    <a:pt x="131991" y="267462"/>
                  </a:lnTo>
                  <a:lnTo>
                    <a:pt x="131965" y="266192"/>
                  </a:lnTo>
                  <a:lnTo>
                    <a:pt x="132054" y="262712"/>
                  </a:lnTo>
                  <a:lnTo>
                    <a:pt x="126098" y="266700"/>
                  </a:lnTo>
                  <a:lnTo>
                    <a:pt x="111925" y="272973"/>
                  </a:lnTo>
                  <a:lnTo>
                    <a:pt x="97726" y="276771"/>
                  </a:lnTo>
                  <a:lnTo>
                    <a:pt x="85458" y="278218"/>
                  </a:lnTo>
                  <a:lnTo>
                    <a:pt x="83083" y="278130"/>
                  </a:lnTo>
                  <a:lnTo>
                    <a:pt x="74409" y="277812"/>
                  </a:lnTo>
                  <a:lnTo>
                    <a:pt x="74168" y="277749"/>
                  </a:lnTo>
                  <a:lnTo>
                    <a:pt x="70307" y="276860"/>
                  </a:lnTo>
                  <a:lnTo>
                    <a:pt x="66281" y="275932"/>
                  </a:lnTo>
                  <a:lnTo>
                    <a:pt x="65379" y="275463"/>
                  </a:lnTo>
                  <a:lnTo>
                    <a:pt x="65163" y="275361"/>
                  </a:lnTo>
                  <a:lnTo>
                    <a:pt x="60833" y="271018"/>
                  </a:lnTo>
                  <a:lnTo>
                    <a:pt x="60833" y="270002"/>
                  </a:lnTo>
                  <a:lnTo>
                    <a:pt x="58191" y="267322"/>
                  </a:lnTo>
                  <a:lnTo>
                    <a:pt x="58216" y="265684"/>
                  </a:lnTo>
                  <a:lnTo>
                    <a:pt x="58242" y="262509"/>
                  </a:lnTo>
                  <a:lnTo>
                    <a:pt x="58267" y="260489"/>
                  </a:lnTo>
                  <a:lnTo>
                    <a:pt x="58178" y="260858"/>
                  </a:lnTo>
                  <a:lnTo>
                    <a:pt x="58293" y="258953"/>
                  </a:lnTo>
                  <a:lnTo>
                    <a:pt x="58267" y="260489"/>
                  </a:lnTo>
                  <a:lnTo>
                    <a:pt x="58635" y="258953"/>
                  </a:lnTo>
                  <a:lnTo>
                    <a:pt x="59270" y="256324"/>
                  </a:lnTo>
                  <a:lnTo>
                    <a:pt x="61341" y="254254"/>
                  </a:lnTo>
                  <a:lnTo>
                    <a:pt x="61341" y="248920"/>
                  </a:lnTo>
                  <a:lnTo>
                    <a:pt x="63766" y="243446"/>
                  </a:lnTo>
                  <a:lnTo>
                    <a:pt x="67945" y="239268"/>
                  </a:lnTo>
                  <a:lnTo>
                    <a:pt x="67945" y="235280"/>
                  </a:lnTo>
                  <a:lnTo>
                    <a:pt x="70840" y="230886"/>
                  </a:lnTo>
                  <a:lnTo>
                    <a:pt x="71120" y="230886"/>
                  </a:lnTo>
                  <a:lnTo>
                    <a:pt x="77724" y="224282"/>
                  </a:lnTo>
                  <a:lnTo>
                    <a:pt x="77724" y="221564"/>
                  </a:lnTo>
                  <a:lnTo>
                    <a:pt x="81140" y="217551"/>
                  </a:lnTo>
                  <a:lnTo>
                    <a:pt x="82550" y="217551"/>
                  </a:lnTo>
                  <a:lnTo>
                    <a:pt x="88900" y="211074"/>
                  </a:lnTo>
                  <a:lnTo>
                    <a:pt x="88900" y="209296"/>
                  </a:lnTo>
                  <a:lnTo>
                    <a:pt x="100101" y="198374"/>
                  </a:lnTo>
                  <a:lnTo>
                    <a:pt x="102108" y="198374"/>
                  </a:lnTo>
                  <a:lnTo>
                    <a:pt x="108331" y="192151"/>
                  </a:lnTo>
                  <a:lnTo>
                    <a:pt x="108331" y="184277"/>
                  </a:lnTo>
                  <a:lnTo>
                    <a:pt x="108331" y="176530"/>
                  </a:lnTo>
                  <a:lnTo>
                    <a:pt x="102108" y="170180"/>
                  </a:lnTo>
                  <a:lnTo>
                    <a:pt x="86487" y="170180"/>
                  </a:lnTo>
                  <a:lnTo>
                    <a:pt x="80137" y="176530"/>
                  </a:lnTo>
                  <a:lnTo>
                    <a:pt x="80137" y="178371"/>
                  </a:lnTo>
                  <a:lnTo>
                    <a:pt x="69024" y="188976"/>
                  </a:lnTo>
                  <a:lnTo>
                    <a:pt x="66802" y="188976"/>
                  </a:lnTo>
                  <a:lnTo>
                    <a:pt x="60452" y="195453"/>
                  </a:lnTo>
                  <a:lnTo>
                    <a:pt x="60452" y="197675"/>
                  </a:lnTo>
                  <a:lnTo>
                    <a:pt x="56769" y="201549"/>
                  </a:lnTo>
                  <a:lnTo>
                    <a:pt x="54864" y="201549"/>
                  </a:lnTo>
                  <a:lnTo>
                    <a:pt x="48387" y="208153"/>
                  </a:lnTo>
                  <a:lnTo>
                    <a:pt x="48387" y="211455"/>
                  </a:lnTo>
                  <a:lnTo>
                    <a:pt x="45186" y="215773"/>
                  </a:lnTo>
                  <a:lnTo>
                    <a:pt x="44323" y="215773"/>
                  </a:lnTo>
                  <a:lnTo>
                    <a:pt x="37592" y="222504"/>
                  </a:lnTo>
                  <a:lnTo>
                    <a:pt x="37592" y="227469"/>
                  </a:lnTo>
                  <a:lnTo>
                    <a:pt x="35229" y="232448"/>
                  </a:lnTo>
                  <a:lnTo>
                    <a:pt x="30480" y="237109"/>
                  </a:lnTo>
                  <a:lnTo>
                    <a:pt x="30480" y="244208"/>
                  </a:lnTo>
                  <a:lnTo>
                    <a:pt x="27686" y="255270"/>
                  </a:lnTo>
                  <a:lnTo>
                    <a:pt x="27355" y="258191"/>
                  </a:lnTo>
                  <a:lnTo>
                    <a:pt x="27228" y="270802"/>
                  </a:lnTo>
                  <a:lnTo>
                    <a:pt x="27876" y="275082"/>
                  </a:lnTo>
                  <a:lnTo>
                    <a:pt x="27978" y="275590"/>
                  </a:lnTo>
                  <a:lnTo>
                    <a:pt x="29845" y="281190"/>
                  </a:lnTo>
                  <a:lnTo>
                    <a:pt x="29845" y="287147"/>
                  </a:lnTo>
                  <a:lnTo>
                    <a:pt x="35814" y="293116"/>
                  </a:lnTo>
                  <a:lnTo>
                    <a:pt x="35814" y="294132"/>
                  </a:lnTo>
                  <a:lnTo>
                    <a:pt x="42672" y="300990"/>
                  </a:lnTo>
                  <a:lnTo>
                    <a:pt x="47447" y="300990"/>
                  </a:lnTo>
                  <a:lnTo>
                    <a:pt x="53721" y="304165"/>
                  </a:lnTo>
                  <a:lnTo>
                    <a:pt x="57531" y="305562"/>
                  </a:lnTo>
                  <a:lnTo>
                    <a:pt x="69088" y="308102"/>
                  </a:lnTo>
                  <a:lnTo>
                    <a:pt x="72009" y="308483"/>
                  </a:lnTo>
                  <a:lnTo>
                    <a:pt x="85471" y="308737"/>
                  </a:lnTo>
                  <a:lnTo>
                    <a:pt x="87884" y="308610"/>
                  </a:lnTo>
                  <a:lnTo>
                    <a:pt x="139446" y="294005"/>
                  </a:lnTo>
                  <a:lnTo>
                    <a:pt x="150952" y="286639"/>
                  </a:lnTo>
                  <a:lnTo>
                    <a:pt x="151612" y="286639"/>
                  </a:lnTo>
                  <a:lnTo>
                    <a:pt x="158750" y="287655"/>
                  </a:lnTo>
                  <a:lnTo>
                    <a:pt x="159258" y="287655"/>
                  </a:lnTo>
                  <a:lnTo>
                    <a:pt x="167894" y="288544"/>
                  </a:lnTo>
                  <a:lnTo>
                    <a:pt x="168910" y="288671"/>
                  </a:lnTo>
                  <a:lnTo>
                    <a:pt x="180086" y="288671"/>
                  </a:lnTo>
                  <a:lnTo>
                    <a:pt x="191135" y="287147"/>
                  </a:lnTo>
                  <a:lnTo>
                    <a:pt x="192278" y="287020"/>
                  </a:lnTo>
                  <a:lnTo>
                    <a:pt x="204216" y="284226"/>
                  </a:lnTo>
                  <a:lnTo>
                    <a:pt x="204851" y="283972"/>
                  </a:lnTo>
                  <a:lnTo>
                    <a:pt x="219456" y="279654"/>
                  </a:lnTo>
                  <a:lnTo>
                    <a:pt x="254457" y="264287"/>
                  </a:lnTo>
                  <a:lnTo>
                    <a:pt x="258229" y="261874"/>
                  </a:lnTo>
                  <a:lnTo>
                    <a:pt x="264388" y="257937"/>
                  </a:lnTo>
                  <a:lnTo>
                    <a:pt x="271145" y="253619"/>
                  </a:lnTo>
                  <a:lnTo>
                    <a:pt x="272161" y="252857"/>
                  </a:lnTo>
                  <a:lnTo>
                    <a:pt x="272783" y="252349"/>
                  </a:lnTo>
                  <a:lnTo>
                    <a:pt x="281330" y="245364"/>
                  </a:lnTo>
                  <a:lnTo>
                    <a:pt x="289433" y="238760"/>
                  </a:lnTo>
                  <a:lnTo>
                    <a:pt x="290487" y="237820"/>
                  </a:lnTo>
                  <a:lnTo>
                    <a:pt x="292328" y="235839"/>
                  </a:lnTo>
                  <a:lnTo>
                    <a:pt x="293725" y="234340"/>
                  </a:lnTo>
                  <a:lnTo>
                    <a:pt x="296799" y="242570"/>
                  </a:lnTo>
                  <a:lnTo>
                    <a:pt x="298450" y="245999"/>
                  </a:lnTo>
                  <a:lnTo>
                    <a:pt x="301244" y="250494"/>
                  </a:lnTo>
                  <a:lnTo>
                    <a:pt x="301244" y="255143"/>
                  </a:lnTo>
                  <a:lnTo>
                    <a:pt x="308991" y="262890"/>
                  </a:lnTo>
                  <a:lnTo>
                    <a:pt x="310032" y="262890"/>
                  </a:lnTo>
                  <a:lnTo>
                    <a:pt x="315341" y="268097"/>
                  </a:lnTo>
                  <a:lnTo>
                    <a:pt x="321094" y="268097"/>
                  </a:lnTo>
                  <a:lnTo>
                    <a:pt x="325501" y="269748"/>
                  </a:lnTo>
                  <a:lnTo>
                    <a:pt x="335661" y="268986"/>
                  </a:lnTo>
                  <a:lnTo>
                    <a:pt x="337820" y="267716"/>
                  </a:lnTo>
                  <a:lnTo>
                    <a:pt x="339725" y="267716"/>
                  </a:lnTo>
                  <a:lnTo>
                    <a:pt x="342900" y="264541"/>
                  </a:lnTo>
                  <a:lnTo>
                    <a:pt x="342900" y="260604"/>
                  </a:lnTo>
                  <a:lnTo>
                    <a:pt x="342900" y="256667"/>
                  </a:lnTo>
                  <a:lnTo>
                    <a:pt x="341236" y="255016"/>
                  </a:lnTo>
                  <a:lnTo>
                    <a:pt x="340868" y="254000"/>
                  </a:lnTo>
                  <a:lnTo>
                    <a:pt x="339217" y="249872"/>
                  </a:lnTo>
                  <a:lnTo>
                    <a:pt x="339217" y="244221"/>
                  </a:lnTo>
                  <a:lnTo>
                    <a:pt x="335661" y="240741"/>
                  </a:lnTo>
                  <a:lnTo>
                    <a:pt x="335661" y="236093"/>
                  </a:lnTo>
                  <a:lnTo>
                    <a:pt x="331355" y="231800"/>
                  </a:lnTo>
                  <a:lnTo>
                    <a:pt x="330974" y="230886"/>
                  </a:lnTo>
                  <a:lnTo>
                    <a:pt x="330441" y="229641"/>
                  </a:lnTo>
                  <a:lnTo>
                    <a:pt x="330352" y="229362"/>
                  </a:lnTo>
                  <a:lnTo>
                    <a:pt x="330276" y="229108"/>
                  </a:lnTo>
                  <a:lnTo>
                    <a:pt x="327533" y="220345"/>
                  </a:lnTo>
                  <a:lnTo>
                    <a:pt x="327101" y="218973"/>
                  </a:lnTo>
                  <a:lnTo>
                    <a:pt x="327050" y="218694"/>
                  </a:lnTo>
                  <a:lnTo>
                    <a:pt x="324739" y="207899"/>
                  </a:lnTo>
                  <a:lnTo>
                    <a:pt x="324459" y="206629"/>
                  </a:lnTo>
                  <a:lnTo>
                    <a:pt x="324408" y="206121"/>
                  </a:lnTo>
                  <a:lnTo>
                    <a:pt x="323265" y="196151"/>
                  </a:lnTo>
                  <a:lnTo>
                    <a:pt x="325501" y="192786"/>
                  </a:lnTo>
                  <a:lnTo>
                    <a:pt x="326263" y="191389"/>
                  </a:lnTo>
                  <a:lnTo>
                    <a:pt x="352425" y="124333"/>
                  </a:lnTo>
                  <a:lnTo>
                    <a:pt x="354012" y="117983"/>
                  </a:lnTo>
                  <a:lnTo>
                    <a:pt x="361061" y="89408"/>
                  </a:lnTo>
                  <a:lnTo>
                    <a:pt x="366649" y="58166"/>
                  </a:lnTo>
                  <a:lnTo>
                    <a:pt x="368833" y="42138"/>
                  </a:lnTo>
                  <a:lnTo>
                    <a:pt x="369824" y="41148"/>
                  </a:lnTo>
                  <a:lnTo>
                    <a:pt x="369824" y="34925"/>
                  </a:lnTo>
                  <a:lnTo>
                    <a:pt x="369824" y="34163"/>
                  </a:lnTo>
                  <a:lnTo>
                    <a:pt x="369824" y="34036"/>
                  </a:lnTo>
                  <a:lnTo>
                    <a:pt x="369951" y="33147"/>
                  </a:lnTo>
                  <a:lnTo>
                    <a:pt x="370776" y="27876"/>
                  </a:lnTo>
                  <a:lnTo>
                    <a:pt x="374015" y="24638"/>
                  </a:lnTo>
                  <a:lnTo>
                    <a:pt x="374015" y="15875"/>
                  </a:lnTo>
                  <a:lnTo>
                    <a:pt x="374015" y="7112"/>
                  </a:lnTo>
                  <a:close/>
                </a:path>
                <a:path w="414654" h="309245">
                  <a:moveTo>
                    <a:pt x="414147" y="220726"/>
                  </a:moveTo>
                  <a:lnTo>
                    <a:pt x="407416" y="213995"/>
                  </a:lnTo>
                  <a:lnTo>
                    <a:pt x="391033" y="213995"/>
                  </a:lnTo>
                  <a:lnTo>
                    <a:pt x="387108" y="217995"/>
                  </a:lnTo>
                  <a:lnTo>
                    <a:pt x="375970" y="222885"/>
                  </a:lnTo>
                  <a:lnTo>
                    <a:pt x="371348" y="222885"/>
                  </a:lnTo>
                  <a:lnTo>
                    <a:pt x="365379" y="228854"/>
                  </a:lnTo>
                  <a:lnTo>
                    <a:pt x="365379" y="229997"/>
                  </a:lnTo>
                  <a:lnTo>
                    <a:pt x="361823" y="233553"/>
                  </a:lnTo>
                  <a:lnTo>
                    <a:pt x="361823" y="245110"/>
                  </a:lnTo>
                  <a:lnTo>
                    <a:pt x="366522" y="249809"/>
                  </a:lnTo>
                  <a:lnTo>
                    <a:pt x="372491" y="249809"/>
                  </a:lnTo>
                  <a:lnTo>
                    <a:pt x="378079" y="249809"/>
                  </a:lnTo>
                  <a:lnTo>
                    <a:pt x="378294" y="249593"/>
                  </a:lnTo>
                  <a:lnTo>
                    <a:pt x="379095" y="249555"/>
                  </a:lnTo>
                  <a:lnTo>
                    <a:pt x="386080" y="249555"/>
                  </a:lnTo>
                  <a:lnTo>
                    <a:pt x="388200" y="247434"/>
                  </a:lnTo>
                  <a:lnTo>
                    <a:pt x="401523" y="243713"/>
                  </a:lnTo>
                  <a:lnTo>
                    <a:pt x="407416" y="243713"/>
                  </a:lnTo>
                  <a:lnTo>
                    <a:pt x="414147" y="237109"/>
                  </a:lnTo>
                  <a:lnTo>
                    <a:pt x="414147" y="228854"/>
                  </a:lnTo>
                  <a:lnTo>
                    <a:pt x="414147" y="220726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78066" y="4240656"/>
              <a:ext cx="187198" cy="18935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606413" y="4217415"/>
              <a:ext cx="542925" cy="139065"/>
            </a:xfrm>
            <a:custGeom>
              <a:avLst/>
              <a:gdLst/>
              <a:ahLst/>
              <a:cxnLst/>
              <a:rect l="l" t="t" r="r" b="b"/>
              <a:pathLst>
                <a:path w="542925" h="139064">
                  <a:moveTo>
                    <a:pt x="179959" y="89535"/>
                  </a:moveTo>
                  <a:lnTo>
                    <a:pt x="179920" y="89395"/>
                  </a:lnTo>
                  <a:lnTo>
                    <a:pt x="178689" y="90170"/>
                  </a:lnTo>
                  <a:lnTo>
                    <a:pt x="179959" y="89535"/>
                  </a:lnTo>
                  <a:close/>
                </a:path>
                <a:path w="542925" h="139064">
                  <a:moveTo>
                    <a:pt x="208597" y="81940"/>
                  </a:moveTo>
                  <a:lnTo>
                    <a:pt x="208407" y="81711"/>
                  </a:lnTo>
                  <a:lnTo>
                    <a:pt x="208534" y="81927"/>
                  </a:lnTo>
                  <a:close/>
                </a:path>
                <a:path w="542925" h="139064">
                  <a:moveTo>
                    <a:pt x="208597" y="81927"/>
                  </a:moveTo>
                  <a:lnTo>
                    <a:pt x="208508" y="81737"/>
                  </a:lnTo>
                  <a:lnTo>
                    <a:pt x="208597" y="81927"/>
                  </a:lnTo>
                  <a:close/>
                </a:path>
                <a:path w="542925" h="139064">
                  <a:moveTo>
                    <a:pt x="542417" y="22860"/>
                  </a:moveTo>
                  <a:lnTo>
                    <a:pt x="542290" y="22860"/>
                  </a:lnTo>
                  <a:lnTo>
                    <a:pt x="542290" y="20320"/>
                  </a:lnTo>
                  <a:lnTo>
                    <a:pt x="537718" y="16510"/>
                  </a:lnTo>
                  <a:lnTo>
                    <a:pt x="517906" y="0"/>
                  </a:lnTo>
                  <a:lnTo>
                    <a:pt x="516255" y="1270"/>
                  </a:lnTo>
                  <a:lnTo>
                    <a:pt x="509016" y="6350"/>
                  </a:lnTo>
                  <a:lnTo>
                    <a:pt x="505726" y="10299"/>
                  </a:lnTo>
                  <a:lnTo>
                    <a:pt x="504825" y="11430"/>
                  </a:lnTo>
                  <a:lnTo>
                    <a:pt x="499618" y="19050"/>
                  </a:lnTo>
                  <a:lnTo>
                    <a:pt x="499237" y="20320"/>
                  </a:lnTo>
                  <a:lnTo>
                    <a:pt x="492633" y="29210"/>
                  </a:lnTo>
                  <a:lnTo>
                    <a:pt x="492760" y="29210"/>
                  </a:lnTo>
                  <a:lnTo>
                    <a:pt x="485648" y="40652"/>
                  </a:lnTo>
                  <a:lnTo>
                    <a:pt x="485775" y="40652"/>
                  </a:lnTo>
                  <a:lnTo>
                    <a:pt x="485241" y="41452"/>
                  </a:lnTo>
                  <a:lnTo>
                    <a:pt x="485241" y="76568"/>
                  </a:lnTo>
                  <a:lnTo>
                    <a:pt x="485152" y="77736"/>
                  </a:lnTo>
                  <a:lnTo>
                    <a:pt x="485140" y="77470"/>
                  </a:lnTo>
                  <a:lnTo>
                    <a:pt x="485241" y="76568"/>
                  </a:lnTo>
                  <a:lnTo>
                    <a:pt x="485241" y="41452"/>
                  </a:lnTo>
                  <a:lnTo>
                    <a:pt x="479640" y="49720"/>
                  </a:lnTo>
                  <a:lnTo>
                    <a:pt x="473329" y="57150"/>
                  </a:lnTo>
                  <a:lnTo>
                    <a:pt x="474980" y="55880"/>
                  </a:lnTo>
                  <a:lnTo>
                    <a:pt x="469011" y="60960"/>
                  </a:lnTo>
                  <a:lnTo>
                    <a:pt x="470090" y="59880"/>
                  </a:lnTo>
                  <a:lnTo>
                    <a:pt x="470408" y="59702"/>
                  </a:lnTo>
                  <a:lnTo>
                    <a:pt x="470230" y="59740"/>
                  </a:lnTo>
                  <a:lnTo>
                    <a:pt x="471551" y="58420"/>
                  </a:lnTo>
                  <a:lnTo>
                    <a:pt x="469290" y="59994"/>
                  </a:lnTo>
                  <a:lnTo>
                    <a:pt x="465709" y="60960"/>
                  </a:lnTo>
                  <a:lnTo>
                    <a:pt x="461645" y="60960"/>
                  </a:lnTo>
                  <a:lnTo>
                    <a:pt x="460375" y="59702"/>
                  </a:lnTo>
                  <a:lnTo>
                    <a:pt x="459994" y="58420"/>
                  </a:lnTo>
                  <a:lnTo>
                    <a:pt x="459232" y="55880"/>
                  </a:lnTo>
                  <a:lnTo>
                    <a:pt x="457327" y="53352"/>
                  </a:lnTo>
                  <a:lnTo>
                    <a:pt x="454406" y="48260"/>
                  </a:lnTo>
                  <a:lnTo>
                    <a:pt x="452120" y="47002"/>
                  </a:lnTo>
                  <a:lnTo>
                    <a:pt x="449580" y="44450"/>
                  </a:lnTo>
                  <a:lnTo>
                    <a:pt x="447802" y="43180"/>
                  </a:lnTo>
                  <a:lnTo>
                    <a:pt x="443865" y="41910"/>
                  </a:lnTo>
                  <a:lnTo>
                    <a:pt x="440690" y="40652"/>
                  </a:lnTo>
                  <a:lnTo>
                    <a:pt x="435737" y="39370"/>
                  </a:lnTo>
                  <a:lnTo>
                    <a:pt x="430022" y="39370"/>
                  </a:lnTo>
                  <a:lnTo>
                    <a:pt x="428371" y="39916"/>
                  </a:lnTo>
                  <a:lnTo>
                    <a:pt x="428371" y="69240"/>
                  </a:lnTo>
                  <a:lnTo>
                    <a:pt x="428155" y="68707"/>
                  </a:lnTo>
                  <a:lnTo>
                    <a:pt x="428371" y="69240"/>
                  </a:lnTo>
                  <a:lnTo>
                    <a:pt x="428371" y="39916"/>
                  </a:lnTo>
                  <a:lnTo>
                    <a:pt x="428015" y="40030"/>
                  </a:lnTo>
                  <a:lnTo>
                    <a:pt x="428015" y="71361"/>
                  </a:lnTo>
                  <a:lnTo>
                    <a:pt x="427799" y="69342"/>
                  </a:lnTo>
                  <a:lnTo>
                    <a:pt x="427990" y="71120"/>
                  </a:lnTo>
                  <a:lnTo>
                    <a:pt x="428015" y="71361"/>
                  </a:lnTo>
                  <a:lnTo>
                    <a:pt x="428015" y="40030"/>
                  </a:lnTo>
                  <a:lnTo>
                    <a:pt x="426085" y="40652"/>
                  </a:lnTo>
                  <a:lnTo>
                    <a:pt x="417195" y="41910"/>
                  </a:lnTo>
                  <a:lnTo>
                    <a:pt x="415036" y="43180"/>
                  </a:lnTo>
                  <a:lnTo>
                    <a:pt x="405638" y="47002"/>
                  </a:lnTo>
                  <a:lnTo>
                    <a:pt x="404368" y="47002"/>
                  </a:lnTo>
                  <a:lnTo>
                    <a:pt x="393446" y="52070"/>
                  </a:lnTo>
                  <a:lnTo>
                    <a:pt x="392811" y="52070"/>
                  </a:lnTo>
                  <a:lnTo>
                    <a:pt x="381889" y="58420"/>
                  </a:lnTo>
                  <a:lnTo>
                    <a:pt x="382524" y="57150"/>
                  </a:lnTo>
                  <a:lnTo>
                    <a:pt x="380441" y="58305"/>
                  </a:lnTo>
                  <a:lnTo>
                    <a:pt x="383667" y="54610"/>
                  </a:lnTo>
                  <a:lnTo>
                    <a:pt x="384302" y="53352"/>
                  </a:lnTo>
                  <a:lnTo>
                    <a:pt x="390779" y="43180"/>
                  </a:lnTo>
                  <a:lnTo>
                    <a:pt x="392430" y="40652"/>
                  </a:lnTo>
                  <a:lnTo>
                    <a:pt x="394157" y="37973"/>
                  </a:lnTo>
                  <a:lnTo>
                    <a:pt x="394335" y="37973"/>
                  </a:lnTo>
                  <a:lnTo>
                    <a:pt x="401574" y="30734"/>
                  </a:lnTo>
                  <a:lnTo>
                    <a:pt x="401574" y="21717"/>
                  </a:lnTo>
                  <a:lnTo>
                    <a:pt x="401574" y="12700"/>
                  </a:lnTo>
                  <a:lnTo>
                    <a:pt x="394335" y="5461"/>
                  </a:lnTo>
                  <a:lnTo>
                    <a:pt x="376301" y="5461"/>
                  </a:lnTo>
                  <a:lnTo>
                    <a:pt x="372745" y="9017"/>
                  </a:lnTo>
                  <a:lnTo>
                    <a:pt x="372745" y="62230"/>
                  </a:lnTo>
                  <a:lnTo>
                    <a:pt x="366534" y="64414"/>
                  </a:lnTo>
                  <a:lnTo>
                    <a:pt x="372745" y="62230"/>
                  </a:lnTo>
                  <a:lnTo>
                    <a:pt x="372745" y="9017"/>
                  </a:lnTo>
                  <a:lnTo>
                    <a:pt x="371233" y="10528"/>
                  </a:lnTo>
                  <a:lnTo>
                    <a:pt x="371233" y="58788"/>
                  </a:lnTo>
                  <a:lnTo>
                    <a:pt x="370484" y="59702"/>
                  </a:lnTo>
                  <a:lnTo>
                    <a:pt x="365252" y="59702"/>
                  </a:lnTo>
                  <a:lnTo>
                    <a:pt x="365252" y="66052"/>
                  </a:lnTo>
                  <a:lnTo>
                    <a:pt x="361962" y="70523"/>
                  </a:lnTo>
                  <a:lnTo>
                    <a:pt x="364312" y="67310"/>
                  </a:lnTo>
                  <a:lnTo>
                    <a:pt x="365252" y="66052"/>
                  </a:lnTo>
                  <a:lnTo>
                    <a:pt x="365252" y="59702"/>
                  </a:lnTo>
                  <a:lnTo>
                    <a:pt x="337185" y="59702"/>
                  </a:lnTo>
                  <a:lnTo>
                    <a:pt x="336537" y="59702"/>
                  </a:lnTo>
                  <a:lnTo>
                    <a:pt x="338264" y="58788"/>
                  </a:lnTo>
                  <a:lnTo>
                    <a:pt x="338442" y="58788"/>
                  </a:lnTo>
                  <a:lnTo>
                    <a:pt x="371233" y="58788"/>
                  </a:lnTo>
                  <a:lnTo>
                    <a:pt x="371233" y="10528"/>
                  </a:lnTo>
                  <a:lnTo>
                    <a:pt x="369062" y="12700"/>
                  </a:lnTo>
                  <a:lnTo>
                    <a:pt x="369062" y="15328"/>
                  </a:lnTo>
                  <a:lnTo>
                    <a:pt x="367919" y="16510"/>
                  </a:lnTo>
                  <a:lnTo>
                    <a:pt x="368173" y="16510"/>
                  </a:lnTo>
                  <a:lnTo>
                    <a:pt x="359156" y="23825"/>
                  </a:lnTo>
                  <a:lnTo>
                    <a:pt x="359156" y="35560"/>
                  </a:lnTo>
                  <a:lnTo>
                    <a:pt x="358394" y="36830"/>
                  </a:lnTo>
                  <a:lnTo>
                    <a:pt x="359067" y="35687"/>
                  </a:lnTo>
                  <a:lnTo>
                    <a:pt x="359156" y="35560"/>
                  </a:lnTo>
                  <a:lnTo>
                    <a:pt x="359156" y="23825"/>
                  </a:lnTo>
                  <a:lnTo>
                    <a:pt x="358775" y="24130"/>
                  </a:lnTo>
                  <a:lnTo>
                    <a:pt x="352933" y="30543"/>
                  </a:lnTo>
                  <a:lnTo>
                    <a:pt x="352933" y="44450"/>
                  </a:lnTo>
                  <a:lnTo>
                    <a:pt x="351790" y="45720"/>
                  </a:lnTo>
                  <a:lnTo>
                    <a:pt x="352933" y="44450"/>
                  </a:lnTo>
                  <a:lnTo>
                    <a:pt x="352933" y="30543"/>
                  </a:lnTo>
                  <a:lnTo>
                    <a:pt x="348361" y="35560"/>
                  </a:lnTo>
                  <a:lnTo>
                    <a:pt x="347472" y="35560"/>
                  </a:lnTo>
                  <a:lnTo>
                    <a:pt x="338963" y="45720"/>
                  </a:lnTo>
                  <a:lnTo>
                    <a:pt x="337693" y="48260"/>
                  </a:lnTo>
                  <a:lnTo>
                    <a:pt x="332232" y="55880"/>
                  </a:lnTo>
                  <a:lnTo>
                    <a:pt x="331216" y="58420"/>
                  </a:lnTo>
                  <a:lnTo>
                    <a:pt x="328333" y="64414"/>
                  </a:lnTo>
                  <a:lnTo>
                    <a:pt x="319913" y="67310"/>
                  </a:lnTo>
                  <a:lnTo>
                    <a:pt x="321564" y="67310"/>
                  </a:lnTo>
                  <a:lnTo>
                    <a:pt x="310121" y="69862"/>
                  </a:lnTo>
                  <a:lnTo>
                    <a:pt x="311899" y="69862"/>
                  </a:lnTo>
                  <a:lnTo>
                    <a:pt x="300609" y="71120"/>
                  </a:lnTo>
                  <a:lnTo>
                    <a:pt x="291846" y="71120"/>
                  </a:lnTo>
                  <a:lnTo>
                    <a:pt x="293751" y="72402"/>
                  </a:lnTo>
                  <a:lnTo>
                    <a:pt x="284607" y="71120"/>
                  </a:lnTo>
                  <a:lnTo>
                    <a:pt x="286131" y="71120"/>
                  </a:lnTo>
                  <a:lnTo>
                    <a:pt x="281597" y="70535"/>
                  </a:lnTo>
                  <a:lnTo>
                    <a:pt x="280555" y="69494"/>
                  </a:lnTo>
                  <a:lnTo>
                    <a:pt x="280416" y="68580"/>
                  </a:lnTo>
                  <a:lnTo>
                    <a:pt x="280289" y="68580"/>
                  </a:lnTo>
                  <a:lnTo>
                    <a:pt x="279146" y="63500"/>
                  </a:lnTo>
                  <a:lnTo>
                    <a:pt x="278892" y="65062"/>
                  </a:lnTo>
                  <a:lnTo>
                    <a:pt x="278892" y="57658"/>
                  </a:lnTo>
                  <a:lnTo>
                    <a:pt x="272669" y="51435"/>
                  </a:lnTo>
                  <a:lnTo>
                    <a:pt x="257429" y="51435"/>
                  </a:lnTo>
                  <a:lnTo>
                    <a:pt x="253873" y="54991"/>
                  </a:lnTo>
                  <a:lnTo>
                    <a:pt x="253873" y="82550"/>
                  </a:lnTo>
                  <a:lnTo>
                    <a:pt x="253199" y="79870"/>
                  </a:lnTo>
                  <a:lnTo>
                    <a:pt x="253238" y="80010"/>
                  </a:lnTo>
                  <a:lnTo>
                    <a:pt x="253873" y="82550"/>
                  </a:lnTo>
                  <a:lnTo>
                    <a:pt x="253873" y="54991"/>
                  </a:lnTo>
                  <a:lnTo>
                    <a:pt x="251206" y="57658"/>
                  </a:lnTo>
                  <a:lnTo>
                    <a:pt x="251206" y="60960"/>
                  </a:lnTo>
                  <a:lnTo>
                    <a:pt x="245745" y="64770"/>
                  </a:lnTo>
                  <a:lnTo>
                    <a:pt x="245999" y="64770"/>
                  </a:lnTo>
                  <a:lnTo>
                    <a:pt x="238633" y="71120"/>
                  </a:lnTo>
                  <a:lnTo>
                    <a:pt x="239509" y="69862"/>
                  </a:lnTo>
                  <a:lnTo>
                    <a:pt x="231521" y="74930"/>
                  </a:lnTo>
                  <a:lnTo>
                    <a:pt x="232918" y="74930"/>
                  </a:lnTo>
                  <a:lnTo>
                    <a:pt x="225044" y="78752"/>
                  </a:lnTo>
                  <a:lnTo>
                    <a:pt x="226695" y="77470"/>
                  </a:lnTo>
                  <a:lnTo>
                    <a:pt x="218694" y="81280"/>
                  </a:lnTo>
                  <a:lnTo>
                    <a:pt x="220599" y="80010"/>
                  </a:lnTo>
                  <a:lnTo>
                    <a:pt x="213233" y="81280"/>
                  </a:lnTo>
                  <a:lnTo>
                    <a:pt x="208661" y="81280"/>
                  </a:lnTo>
                  <a:lnTo>
                    <a:pt x="211963" y="82550"/>
                  </a:lnTo>
                  <a:lnTo>
                    <a:pt x="209169" y="81889"/>
                  </a:lnTo>
                  <a:lnTo>
                    <a:pt x="210439" y="82550"/>
                  </a:lnTo>
                  <a:lnTo>
                    <a:pt x="209143" y="81889"/>
                  </a:lnTo>
                  <a:lnTo>
                    <a:pt x="209042" y="83820"/>
                  </a:lnTo>
                  <a:lnTo>
                    <a:pt x="208622" y="82105"/>
                  </a:lnTo>
                  <a:lnTo>
                    <a:pt x="209042" y="83820"/>
                  </a:lnTo>
                  <a:lnTo>
                    <a:pt x="209042" y="81838"/>
                  </a:lnTo>
                  <a:lnTo>
                    <a:pt x="208648" y="81610"/>
                  </a:lnTo>
                  <a:lnTo>
                    <a:pt x="208737" y="81788"/>
                  </a:lnTo>
                  <a:lnTo>
                    <a:pt x="208622" y="81610"/>
                  </a:lnTo>
                  <a:lnTo>
                    <a:pt x="208470" y="81394"/>
                  </a:lnTo>
                  <a:lnTo>
                    <a:pt x="208584" y="81584"/>
                  </a:lnTo>
                  <a:lnTo>
                    <a:pt x="208432" y="81216"/>
                  </a:lnTo>
                  <a:lnTo>
                    <a:pt x="208153" y="80010"/>
                  </a:lnTo>
                  <a:lnTo>
                    <a:pt x="208292" y="80975"/>
                  </a:lnTo>
                  <a:lnTo>
                    <a:pt x="208368" y="81470"/>
                  </a:lnTo>
                  <a:lnTo>
                    <a:pt x="208470" y="81686"/>
                  </a:lnTo>
                  <a:lnTo>
                    <a:pt x="208597" y="81927"/>
                  </a:lnTo>
                  <a:lnTo>
                    <a:pt x="208953" y="82321"/>
                  </a:lnTo>
                  <a:lnTo>
                    <a:pt x="208597" y="81940"/>
                  </a:lnTo>
                  <a:lnTo>
                    <a:pt x="208622" y="82092"/>
                  </a:lnTo>
                  <a:lnTo>
                    <a:pt x="208534" y="81927"/>
                  </a:lnTo>
                  <a:lnTo>
                    <a:pt x="208610" y="82550"/>
                  </a:lnTo>
                  <a:lnTo>
                    <a:pt x="208457" y="82092"/>
                  </a:lnTo>
                  <a:lnTo>
                    <a:pt x="208534" y="82550"/>
                  </a:lnTo>
                  <a:lnTo>
                    <a:pt x="208407" y="81953"/>
                  </a:lnTo>
                  <a:lnTo>
                    <a:pt x="208318" y="81686"/>
                  </a:lnTo>
                  <a:lnTo>
                    <a:pt x="208254" y="81559"/>
                  </a:lnTo>
                  <a:lnTo>
                    <a:pt x="208165" y="81407"/>
                  </a:lnTo>
                  <a:lnTo>
                    <a:pt x="208013" y="81280"/>
                  </a:lnTo>
                  <a:lnTo>
                    <a:pt x="208165" y="81457"/>
                  </a:lnTo>
                  <a:lnTo>
                    <a:pt x="208292" y="81584"/>
                  </a:lnTo>
                  <a:lnTo>
                    <a:pt x="208343" y="81457"/>
                  </a:lnTo>
                  <a:lnTo>
                    <a:pt x="208254" y="80899"/>
                  </a:lnTo>
                  <a:lnTo>
                    <a:pt x="208102" y="80010"/>
                  </a:lnTo>
                  <a:lnTo>
                    <a:pt x="207467" y="76200"/>
                  </a:lnTo>
                  <a:lnTo>
                    <a:pt x="207264" y="74930"/>
                  </a:lnTo>
                  <a:lnTo>
                    <a:pt x="206502" y="71666"/>
                  </a:lnTo>
                  <a:lnTo>
                    <a:pt x="206502" y="64516"/>
                  </a:lnTo>
                  <a:lnTo>
                    <a:pt x="200025" y="58039"/>
                  </a:lnTo>
                  <a:lnTo>
                    <a:pt x="184023" y="58039"/>
                  </a:lnTo>
                  <a:lnTo>
                    <a:pt x="183642" y="58420"/>
                  </a:lnTo>
                  <a:lnTo>
                    <a:pt x="182753" y="58420"/>
                  </a:lnTo>
                  <a:lnTo>
                    <a:pt x="177292" y="59702"/>
                  </a:lnTo>
                  <a:lnTo>
                    <a:pt x="175387" y="60960"/>
                  </a:lnTo>
                  <a:lnTo>
                    <a:pt x="167767" y="63500"/>
                  </a:lnTo>
                  <a:lnTo>
                    <a:pt x="165633" y="64833"/>
                  </a:lnTo>
                  <a:lnTo>
                    <a:pt x="157213" y="69862"/>
                  </a:lnTo>
                  <a:lnTo>
                    <a:pt x="155575" y="71120"/>
                  </a:lnTo>
                  <a:lnTo>
                    <a:pt x="147256" y="78689"/>
                  </a:lnTo>
                  <a:lnTo>
                    <a:pt x="147294" y="77762"/>
                  </a:lnTo>
                  <a:lnTo>
                    <a:pt x="147218" y="76200"/>
                  </a:lnTo>
                  <a:lnTo>
                    <a:pt x="146558" y="67310"/>
                  </a:lnTo>
                  <a:lnTo>
                    <a:pt x="145707" y="60960"/>
                  </a:lnTo>
                  <a:lnTo>
                    <a:pt x="145542" y="59702"/>
                  </a:lnTo>
                  <a:lnTo>
                    <a:pt x="145542" y="60960"/>
                  </a:lnTo>
                  <a:lnTo>
                    <a:pt x="145364" y="59702"/>
                  </a:lnTo>
                  <a:lnTo>
                    <a:pt x="145034" y="57150"/>
                  </a:lnTo>
                  <a:lnTo>
                    <a:pt x="145034" y="56642"/>
                  </a:lnTo>
                  <a:lnTo>
                    <a:pt x="145034" y="48006"/>
                  </a:lnTo>
                  <a:lnTo>
                    <a:pt x="138049" y="40894"/>
                  </a:lnTo>
                  <a:lnTo>
                    <a:pt x="134302" y="40894"/>
                  </a:lnTo>
                  <a:lnTo>
                    <a:pt x="134302" y="91414"/>
                  </a:lnTo>
                  <a:lnTo>
                    <a:pt x="128016" y="97802"/>
                  </a:lnTo>
                  <a:lnTo>
                    <a:pt x="129260" y="96520"/>
                  </a:lnTo>
                  <a:lnTo>
                    <a:pt x="134302" y="91414"/>
                  </a:lnTo>
                  <a:lnTo>
                    <a:pt x="134302" y="40894"/>
                  </a:lnTo>
                  <a:lnTo>
                    <a:pt x="125095" y="40894"/>
                  </a:lnTo>
                  <a:lnTo>
                    <a:pt x="125095" y="72402"/>
                  </a:lnTo>
                  <a:lnTo>
                    <a:pt x="117348" y="76200"/>
                  </a:lnTo>
                  <a:lnTo>
                    <a:pt x="119926" y="74930"/>
                  </a:lnTo>
                  <a:lnTo>
                    <a:pt x="125095" y="72402"/>
                  </a:lnTo>
                  <a:lnTo>
                    <a:pt x="125095" y="40894"/>
                  </a:lnTo>
                  <a:lnTo>
                    <a:pt x="120650" y="40894"/>
                  </a:lnTo>
                  <a:lnTo>
                    <a:pt x="119900" y="41656"/>
                  </a:lnTo>
                  <a:lnTo>
                    <a:pt x="114935" y="41656"/>
                  </a:lnTo>
                  <a:lnTo>
                    <a:pt x="108204" y="48387"/>
                  </a:lnTo>
                  <a:lnTo>
                    <a:pt x="103505" y="50800"/>
                  </a:lnTo>
                  <a:lnTo>
                    <a:pt x="101727" y="52070"/>
                  </a:lnTo>
                  <a:lnTo>
                    <a:pt x="91770" y="59740"/>
                  </a:lnTo>
                  <a:lnTo>
                    <a:pt x="88646" y="62865"/>
                  </a:lnTo>
                  <a:lnTo>
                    <a:pt x="88646" y="56261"/>
                  </a:lnTo>
                  <a:lnTo>
                    <a:pt x="88646" y="48641"/>
                  </a:lnTo>
                  <a:lnTo>
                    <a:pt x="82296" y="42291"/>
                  </a:lnTo>
                  <a:lnTo>
                    <a:pt x="81775" y="42291"/>
                  </a:lnTo>
                  <a:lnTo>
                    <a:pt x="81775" y="70231"/>
                  </a:lnTo>
                  <a:lnTo>
                    <a:pt x="73025" y="78752"/>
                  </a:lnTo>
                  <a:lnTo>
                    <a:pt x="64770" y="88900"/>
                  </a:lnTo>
                  <a:lnTo>
                    <a:pt x="65024" y="87630"/>
                  </a:lnTo>
                  <a:lnTo>
                    <a:pt x="56515" y="96520"/>
                  </a:lnTo>
                  <a:lnTo>
                    <a:pt x="57404" y="96520"/>
                  </a:lnTo>
                  <a:lnTo>
                    <a:pt x="49403" y="102870"/>
                  </a:lnTo>
                  <a:lnTo>
                    <a:pt x="44424" y="105981"/>
                  </a:lnTo>
                  <a:lnTo>
                    <a:pt x="37706" y="107950"/>
                  </a:lnTo>
                  <a:lnTo>
                    <a:pt x="41008" y="106680"/>
                  </a:lnTo>
                  <a:lnTo>
                    <a:pt x="34658" y="107746"/>
                  </a:lnTo>
                  <a:lnTo>
                    <a:pt x="31851" y="107327"/>
                  </a:lnTo>
                  <a:lnTo>
                    <a:pt x="31191" y="106680"/>
                  </a:lnTo>
                  <a:lnTo>
                    <a:pt x="30086" y="105600"/>
                  </a:lnTo>
                  <a:lnTo>
                    <a:pt x="30086" y="105156"/>
                  </a:lnTo>
                  <a:lnTo>
                    <a:pt x="29819" y="104902"/>
                  </a:lnTo>
                  <a:lnTo>
                    <a:pt x="30073" y="104152"/>
                  </a:lnTo>
                  <a:lnTo>
                    <a:pt x="30911" y="101600"/>
                  </a:lnTo>
                  <a:lnTo>
                    <a:pt x="31229" y="100647"/>
                  </a:lnTo>
                  <a:lnTo>
                    <a:pt x="32258" y="99060"/>
                  </a:lnTo>
                  <a:lnTo>
                    <a:pt x="32956" y="97980"/>
                  </a:lnTo>
                  <a:lnTo>
                    <a:pt x="37592" y="93345"/>
                  </a:lnTo>
                  <a:lnTo>
                    <a:pt x="37592" y="90893"/>
                  </a:lnTo>
                  <a:lnTo>
                    <a:pt x="38658" y="89662"/>
                  </a:lnTo>
                  <a:lnTo>
                    <a:pt x="40005" y="89662"/>
                  </a:lnTo>
                  <a:lnTo>
                    <a:pt x="46482" y="83312"/>
                  </a:lnTo>
                  <a:lnTo>
                    <a:pt x="48488" y="81788"/>
                  </a:lnTo>
                  <a:lnTo>
                    <a:pt x="50406" y="81788"/>
                  </a:lnTo>
                  <a:lnTo>
                    <a:pt x="52717" y="79438"/>
                  </a:lnTo>
                  <a:lnTo>
                    <a:pt x="60071" y="76200"/>
                  </a:lnTo>
                  <a:lnTo>
                    <a:pt x="61976" y="76200"/>
                  </a:lnTo>
                  <a:lnTo>
                    <a:pt x="63754" y="74460"/>
                  </a:lnTo>
                  <a:lnTo>
                    <a:pt x="77292" y="70231"/>
                  </a:lnTo>
                  <a:lnTo>
                    <a:pt x="81775" y="70231"/>
                  </a:lnTo>
                  <a:lnTo>
                    <a:pt x="81775" y="42291"/>
                  </a:lnTo>
                  <a:lnTo>
                    <a:pt x="66929" y="42291"/>
                  </a:lnTo>
                  <a:lnTo>
                    <a:pt x="64008" y="45275"/>
                  </a:lnTo>
                  <a:lnTo>
                    <a:pt x="54381" y="48260"/>
                  </a:lnTo>
                  <a:lnTo>
                    <a:pt x="46609" y="48260"/>
                  </a:lnTo>
                  <a:lnTo>
                    <a:pt x="41160" y="53594"/>
                  </a:lnTo>
                  <a:lnTo>
                    <a:pt x="34785" y="53594"/>
                  </a:lnTo>
                  <a:lnTo>
                    <a:pt x="29591" y="58915"/>
                  </a:lnTo>
                  <a:lnTo>
                    <a:pt x="29591" y="104152"/>
                  </a:lnTo>
                  <a:lnTo>
                    <a:pt x="29552" y="104635"/>
                  </a:lnTo>
                  <a:lnTo>
                    <a:pt x="29591" y="104152"/>
                  </a:lnTo>
                  <a:lnTo>
                    <a:pt x="29591" y="58915"/>
                  </a:lnTo>
                  <a:lnTo>
                    <a:pt x="28575" y="59944"/>
                  </a:lnTo>
                  <a:lnTo>
                    <a:pt x="28575" y="61099"/>
                  </a:lnTo>
                  <a:lnTo>
                    <a:pt x="28409" y="61214"/>
                  </a:lnTo>
                  <a:lnTo>
                    <a:pt x="24257" y="61214"/>
                  </a:lnTo>
                  <a:lnTo>
                    <a:pt x="17907" y="67564"/>
                  </a:lnTo>
                  <a:lnTo>
                    <a:pt x="17907" y="70002"/>
                  </a:lnTo>
                  <a:lnTo>
                    <a:pt x="17005" y="70993"/>
                  </a:lnTo>
                  <a:lnTo>
                    <a:pt x="15240" y="70993"/>
                  </a:lnTo>
                  <a:lnTo>
                    <a:pt x="8763" y="77470"/>
                  </a:lnTo>
                  <a:lnTo>
                    <a:pt x="8763" y="82092"/>
                  </a:lnTo>
                  <a:lnTo>
                    <a:pt x="5588" y="87630"/>
                  </a:lnTo>
                  <a:lnTo>
                    <a:pt x="4432" y="90170"/>
                  </a:lnTo>
                  <a:lnTo>
                    <a:pt x="1384" y="97802"/>
                  </a:lnTo>
                  <a:lnTo>
                    <a:pt x="1003" y="99707"/>
                  </a:lnTo>
                  <a:lnTo>
                    <a:pt x="0" y="100711"/>
                  </a:lnTo>
                  <a:lnTo>
                    <a:pt x="0" y="116713"/>
                  </a:lnTo>
                  <a:lnTo>
                    <a:pt x="1143" y="117868"/>
                  </a:lnTo>
                  <a:lnTo>
                    <a:pt x="1143" y="121158"/>
                  </a:lnTo>
                  <a:lnTo>
                    <a:pt x="4686" y="124714"/>
                  </a:lnTo>
                  <a:lnTo>
                    <a:pt x="4686" y="124968"/>
                  </a:lnTo>
                  <a:lnTo>
                    <a:pt x="11176" y="131318"/>
                  </a:lnTo>
                  <a:lnTo>
                    <a:pt x="15087" y="131318"/>
                  </a:lnTo>
                  <a:lnTo>
                    <a:pt x="20066" y="133350"/>
                  </a:lnTo>
                  <a:lnTo>
                    <a:pt x="24130" y="134620"/>
                  </a:lnTo>
                  <a:lnTo>
                    <a:pt x="43307" y="134620"/>
                  </a:lnTo>
                  <a:lnTo>
                    <a:pt x="45961" y="133350"/>
                  </a:lnTo>
                  <a:lnTo>
                    <a:pt x="54483" y="130810"/>
                  </a:lnTo>
                  <a:lnTo>
                    <a:pt x="83451" y="107950"/>
                  </a:lnTo>
                  <a:lnTo>
                    <a:pt x="84709" y="106680"/>
                  </a:lnTo>
                  <a:lnTo>
                    <a:pt x="85915" y="105410"/>
                  </a:lnTo>
                  <a:lnTo>
                    <a:pt x="89560" y="101600"/>
                  </a:lnTo>
                  <a:lnTo>
                    <a:pt x="93218" y="97802"/>
                  </a:lnTo>
                  <a:lnTo>
                    <a:pt x="93091" y="97802"/>
                  </a:lnTo>
                  <a:lnTo>
                    <a:pt x="101193" y="88900"/>
                  </a:lnTo>
                  <a:lnTo>
                    <a:pt x="102362" y="87630"/>
                  </a:lnTo>
                  <a:lnTo>
                    <a:pt x="101727" y="88900"/>
                  </a:lnTo>
                  <a:lnTo>
                    <a:pt x="103047" y="87630"/>
                  </a:lnTo>
                  <a:lnTo>
                    <a:pt x="110998" y="80010"/>
                  </a:lnTo>
                  <a:lnTo>
                    <a:pt x="109855" y="81280"/>
                  </a:lnTo>
                  <a:lnTo>
                    <a:pt x="111658" y="80010"/>
                  </a:lnTo>
                  <a:lnTo>
                    <a:pt x="114744" y="77838"/>
                  </a:lnTo>
                  <a:lnTo>
                    <a:pt x="114350" y="71056"/>
                  </a:lnTo>
                  <a:lnTo>
                    <a:pt x="114744" y="77787"/>
                  </a:lnTo>
                  <a:lnTo>
                    <a:pt x="114858" y="77508"/>
                  </a:lnTo>
                  <a:lnTo>
                    <a:pt x="114846" y="77762"/>
                  </a:lnTo>
                  <a:lnTo>
                    <a:pt x="114808" y="78752"/>
                  </a:lnTo>
                  <a:lnTo>
                    <a:pt x="114744" y="77838"/>
                  </a:lnTo>
                  <a:lnTo>
                    <a:pt x="114007" y="84315"/>
                  </a:lnTo>
                  <a:lnTo>
                    <a:pt x="111760" y="90170"/>
                  </a:lnTo>
                  <a:lnTo>
                    <a:pt x="112014" y="90170"/>
                  </a:lnTo>
                  <a:lnTo>
                    <a:pt x="108966" y="97802"/>
                  </a:lnTo>
                  <a:lnTo>
                    <a:pt x="109093" y="97802"/>
                  </a:lnTo>
                  <a:lnTo>
                    <a:pt x="106426" y="104152"/>
                  </a:lnTo>
                  <a:lnTo>
                    <a:pt x="106299" y="104152"/>
                  </a:lnTo>
                  <a:lnTo>
                    <a:pt x="104140" y="110502"/>
                  </a:lnTo>
                  <a:lnTo>
                    <a:pt x="103708" y="112191"/>
                  </a:lnTo>
                  <a:lnTo>
                    <a:pt x="101092" y="114808"/>
                  </a:lnTo>
                  <a:lnTo>
                    <a:pt x="101092" y="131699"/>
                  </a:lnTo>
                  <a:lnTo>
                    <a:pt x="107950" y="138557"/>
                  </a:lnTo>
                  <a:lnTo>
                    <a:pt x="124841" y="138557"/>
                  </a:lnTo>
                  <a:lnTo>
                    <a:pt x="131699" y="131699"/>
                  </a:lnTo>
                  <a:lnTo>
                    <a:pt x="137668" y="127000"/>
                  </a:lnTo>
                  <a:lnTo>
                    <a:pt x="138811" y="125730"/>
                  </a:lnTo>
                  <a:lnTo>
                    <a:pt x="147701" y="118110"/>
                  </a:lnTo>
                  <a:lnTo>
                    <a:pt x="148844" y="118110"/>
                  </a:lnTo>
                  <a:lnTo>
                    <a:pt x="157353" y="107950"/>
                  </a:lnTo>
                  <a:lnTo>
                    <a:pt x="157226" y="107950"/>
                  </a:lnTo>
                  <a:lnTo>
                    <a:pt x="165989" y="99060"/>
                  </a:lnTo>
                  <a:lnTo>
                    <a:pt x="164973" y="100330"/>
                  </a:lnTo>
                  <a:lnTo>
                    <a:pt x="166446" y="99060"/>
                  </a:lnTo>
                  <a:lnTo>
                    <a:pt x="172377" y="93980"/>
                  </a:lnTo>
                  <a:lnTo>
                    <a:pt x="172758" y="93649"/>
                  </a:lnTo>
                  <a:lnTo>
                    <a:pt x="174332" y="92710"/>
                  </a:lnTo>
                  <a:lnTo>
                    <a:pt x="179882" y="89395"/>
                  </a:lnTo>
                  <a:lnTo>
                    <a:pt x="179768" y="88620"/>
                  </a:lnTo>
                  <a:lnTo>
                    <a:pt x="179920" y="89382"/>
                  </a:lnTo>
                  <a:lnTo>
                    <a:pt x="179959" y="89535"/>
                  </a:lnTo>
                  <a:lnTo>
                    <a:pt x="185928" y="100330"/>
                  </a:lnTo>
                  <a:lnTo>
                    <a:pt x="188341" y="102870"/>
                  </a:lnTo>
                  <a:lnTo>
                    <a:pt x="192278" y="105410"/>
                  </a:lnTo>
                  <a:lnTo>
                    <a:pt x="197104" y="107950"/>
                  </a:lnTo>
                  <a:lnTo>
                    <a:pt x="201295" y="109220"/>
                  </a:lnTo>
                  <a:lnTo>
                    <a:pt x="206756" y="110502"/>
                  </a:lnTo>
                  <a:lnTo>
                    <a:pt x="210439" y="110502"/>
                  </a:lnTo>
                  <a:lnTo>
                    <a:pt x="217424" y="109220"/>
                  </a:lnTo>
                  <a:lnTo>
                    <a:pt x="219964" y="109220"/>
                  </a:lnTo>
                  <a:lnTo>
                    <a:pt x="227203" y="106680"/>
                  </a:lnTo>
                  <a:lnTo>
                    <a:pt x="228854" y="106680"/>
                  </a:lnTo>
                  <a:lnTo>
                    <a:pt x="236601" y="102870"/>
                  </a:lnTo>
                  <a:lnTo>
                    <a:pt x="238125" y="102870"/>
                  </a:lnTo>
                  <a:lnTo>
                    <a:pt x="245872" y="97802"/>
                  </a:lnTo>
                  <a:lnTo>
                    <a:pt x="247015" y="96520"/>
                  </a:lnTo>
                  <a:lnTo>
                    <a:pt x="255143" y="91452"/>
                  </a:lnTo>
                  <a:lnTo>
                    <a:pt x="256565" y="90208"/>
                  </a:lnTo>
                  <a:lnTo>
                    <a:pt x="261620" y="95250"/>
                  </a:lnTo>
                  <a:lnTo>
                    <a:pt x="263525" y="95250"/>
                  </a:lnTo>
                  <a:lnTo>
                    <a:pt x="267462" y="96520"/>
                  </a:lnTo>
                  <a:lnTo>
                    <a:pt x="270510" y="97802"/>
                  </a:lnTo>
                  <a:lnTo>
                    <a:pt x="280162" y="99060"/>
                  </a:lnTo>
                  <a:lnTo>
                    <a:pt x="281686" y="100330"/>
                  </a:lnTo>
                  <a:lnTo>
                    <a:pt x="304800" y="100330"/>
                  </a:lnTo>
                  <a:lnTo>
                    <a:pt x="316103" y="99060"/>
                  </a:lnTo>
                  <a:lnTo>
                    <a:pt x="317881" y="97802"/>
                  </a:lnTo>
                  <a:lnTo>
                    <a:pt x="329184" y="95250"/>
                  </a:lnTo>
                  <a:lnTo>
                    <a:pt x="330962" y="95250"/>
                  </a:lnTo>
                  <a:lnTo>
                    <a:pt x="332346" y="94615"/>
                  </a:lnTo>
                  <a:lnTo>
                    <a:pt x="333248" y="95504"/>
                  </a:lnTo>
                  <a:lnTo>
                    <a:pt x="339102" y="95504"/>
                  </a:lnTo>
                  <a:lnTo>
                    <a:pt x="339979" y="96520"/>
                  </a:lnTo>
                  <a:lnTo>
                    <a:pt x="347218" y="96520"/>
                  </a:lnTo>
                  <a:lnTo>
                    <a:pt x="354838" y="97802"/>
                  </a:lnTo>
                  <a:lnTo>
                    <a:pt x="368173" y="97802"/>
                  </a:lnTo>
                  <a:lnTo>
                    <a:pt x="372110" y="96520"/>
                  </a:lnTo>
                  <a:lnTo>
                    <a:pt x="383159" y="92710"/>
                  </a:lnTo>
                  <a:lnTo>
                    <a:pt x="384810" y="92710"/>
                  </a:lnTo>
                  <a:lnTo>
                    <a:pt x="396621" y="86360"/>
                  </a:lnTo>
                  <a:lnTo>
                    <a:pt x="407543" y="81280"/>
                  </a:lnTo>
                  <a:lnTo>
                    <a:pt x="407162" y="81280"/>
                  </a:lnTo>
                  <a:lnTo>
                    <a:pt x="418084" y="76200"/>
                  </a:lnTo>
                  <a:lnTo>
                    <a:pt x="416941" y="76200"/>
                  </a:lnTo>
                  <a:lnTo>
                    <a:pt x="426339" y="73660"/>
                  </a:lnTo>
                  <a:lnTo>
                    <a:pt x="424307" y="73660"/>
                  </a:lnTo>
                  <a:lnTo>
                    <a:pt x="428282" y="73088"/>
                  </a:lnTo>
                  <a:lnTo>
                    <a:pt x="428371" y="73660"/>
                  </a:lnTo>
                  <a:lnTo>
                    <a:pt x="428371" y="80518"/>
                  </a:lnTo>
                  <a:lnTo>
                    <a:pt x="429895" y="82042"/>
                  </a:lnTo>
                  <a:lnTo>
                    <a:pt x="429895" y="82677"/>
                  </a:lnTo>
                  <a:lnTo>
                    <a:pt x="437515" y="90297"/>
                  </a:lnTo>
                  <a:lnTo>
                    <a:pt x="441312" y="90297"/>
                  </a:lnTo>
                  <a:lnTo>
                    <a:pt x="443738" y="91452"/>
                  </a:lnTo>
                  <a:lnTo>
                    <a:pt x="448310" y="93980"/>
                  </a:lnTo>
                  <a:lnTo>
                    <a:pt x="452755" y="95250"/>
                  </a:lnTo>
                  <a:lnTo>
                    <a:pt x="471551" y="95250"/>
                  </a:lnTo>
                  <a:lnTo>
                    <a:pt x="474726" y="93980"/>
                  </a:lnTo>
                  <a:lnTo>
                    <a:pt x="479552" y="92710"/>
                  </a:lnTo>
                  <a:lnTo>
                    <a:pt x="483743" y="91452"/>
                  </a:lnTo>
                  <a:lnTo>
                    <a:pt x="487794" y="88620"/>
                  </a:lnTo>
                  <a:lnTo>
                    <a:pt x="490347" y="93980"/>
                  </a:lnTo>
                  <a:lnTo>
                    <a:pt x="491998" y="96520"/>
                  </a:lnTo>
                  <a:lnTo>
                    <a:pt x="521462" y="86360"/>
                  </a:lnTo>
                  <a:lnTo>
                    <a:pt x="521589" y="85102"/>
                  </a:lnTo>
                  <a:lnTo>
                    <a:pt x="521589" y="83820"/>
                  </a:lnTo>
                  <a:lnTo>
                    <a:pt x="521779" y="82550"/>
                  </a:lnTo>
                  <a:lnTo>
                    <a:pt x="522058" y="80645"/>
                  </a:lnTo>
                  <a:lnTo>
                    <a:pt x="522922" y="78752"/>
                  </a:lnTo>
                  <a:lnTo>
                    <a:pt x="523494" y="77470"/>
                  </a:lnTo>
                  <a:lnTo>
                    <a:pt x="523113" y="78752"/>
                  </a:lnTo>
                  <a:lnTo>
                    <a:pt x="523621" y="77470"/>
                  </a:lnTo>
                  <a:lnTo>
                    <a:pt x="526161" y="71120"/>
                  </a:lnTo>
                  <a:lnTo>
                    <a:pt x="525907" y="72402"/>
                  </a:lnTo>
                  <a:lnTo>
                    <a:pt x="526503" y="71120"/>
                  </a:lnTo>
                  <a:lnTo>
                    <a:pt x="530098" y="63500"/>
                  </a:lnTo>
                  <a:lnTo>
                    <a:pt x="534416" y="53352"/>
                  </a:lnTo>
                  <a:lnTo>
                    <a:pt x="535051" y="52070"/>
                  </a:lnTo>
                  <a:lnTo>
                    <a:pt x="538353" y="41910"/>
                  </a:lnTo>
                  <a:lnTo>
                    <a:pt x="538734" y="40652"/>
                  </a:lnTo>
                  <a:lnTo>
                    <a:pt x="541096" y="30073"/>
                  </a:lnTo>
                  <a:lnTo>
                    <a:pt x="541502" y="27952"/>
                  </a:lnTo>
                  <a:lnTo>
                    <a:pt x="542417" y="22860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93838" y="4188713"/>
              <a:ext cx="102177" cy="12953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31379" y="4194809"/>
              <a:ext cx="159130" cy="90804"/>
            </a:xfrm>
            <a:prstGeom prst="rect">
              <a:avLst/>
            </a:prstGeom>
          </p:spPr>
        </p:pic>
      </p:grpSp>
      <p:sp>
        <p:nvSpPr>
          <p:cNvPr id="112" name="object 112"/>
          <p:cNvSpPr/>
          <p:nvPr/>
        </p:nvSpPr>
        <p:spPr>
          <a:xfrm>
            <a:off x="546519" y="5255513"/>
            <a:ext cx="393700" cy="438150"/>
          </a:xfrm>
          <a:custGeom>
            <a:avLst/>
            <a:gdLst/>
            <a:ahLst/>
            <a:cxnLst/>
            <a:rect l="l" t="t" r="r" b="b"/>
            <a:pathLst>
              <a:path w="393700" h="438150">
                <a:moveTo>
                  <a:pt x="218846" y="130429"/>
                </a:moveTo>
                <a:lnTo>
                  <a:pt x="218782" y="123190"/>
                </a:lnTo>
                <a:lnTo>
                  <a:pt x="218770" y="121539"/>
                </a:lnTo>
                <a:lnTo>
                  <a:pt x="218770" y="121158"/>
                </a:lnTo>
                <a:lnTo>
                  <a:pt x="218770" y="112903"/>
                </a:lnTo>
                <a:lnTo>
                  <a:pt x="218274" y="112420"/>
                </a:lnTo>
                <a:lnTo>
                  <a:pt x="218274" y="109982"/>
                </a:lnTo>
                <a:lnTo>
                  <a:pt x="211797" y="103505"/>
                </a:lnTo>
                <a:lnTo>
                  <a:pt x="195834" y="103505"/>
                </a:lnTo>
                <a:lnTo>
                  <a:pt x="189369" y="109982"/>
                </a:lnTo>
                <a:lnTo>
                  <a:pt x="189369" y="112483"/>
                </a:lnTo>
                <a:lnTo>
                  <a:pt x="188937" y="112903"/>
                </a:lnTo>
                <a:lnTo>
                  <a:pt x="188937" y="121412"/>
                </a:lnTo>
                <a:lnTo>
                  <a:pt x="188772" y="128270"/>
                </a:lnTo>
                <a:lnTo>
                  <a:pt x="188671" y="129413"/>
                </a:lnTo>
                <a:lnTo>
                  <a:pt x="187667" y="141643"/>
                </a:lnTo>
                <a:lnTo>
                  <a:pt x="187718" y="141351"/>
                </a:lnTo>
                <a:lnTo>
                  <a:pt x="187604" y="142494"/>
                </a:lnTo>
                <a:lnTo>
                  <a:pt x="187667" y="141643"/>
                </a:lnTo>
                <a:lnTo>
                  <a:pt x="187540" y="142494"/>
                </a:lnTo>
                <a:lnTo>
                  <a:pt x="185242" y="157365"/>
                </a:lnTo>
                <a:lnTo>
                  <a:pt x="185305" y="157099"/>
                </a:lnTo>
                <a:lnTo>
                  <a:pt x="185153" y="157988"/>
                </a:lnTo>
                <a:lnTo>
                  <a:pt x="185242" y="157365"/>
                </a:lnTo>
                <a:lnTo>
                  <a:pt x="185115" y="157988"/>
                </a:lnTo>
                <a:lnTo>
                  <a:pt x="181686" y="173990"/>
                </a:lnTo>
                <a:lnTo>
                  <a:pt x="181559" y="174498"/>
                </a:lnTo>
                <a:lnTo>
                  <a:pt x="177495" y="191516"/>
                </a:lnTo>
                <a:lnTo>
                  <a:pt x="173253" y="208788"/>
                </a:lnTo>
                <a:lnTo>
                  <a:pt x="173240" y="208915"/>
                </a:lnTo>
                <a:lnTo>
                  <a:pt x="169062" y="226187"/>
                </a:lnTo>
                <a:lnTo>
                  <a:pt x="165201" y="244221"/>
                </a:lnTo>
                <a:lnTo>
                  <a:pt x="160553" y="284099"/>
                </a:lnTo>
                <a:lnTo>
                  <a:pt x="160642" y="286385"/>
                </a:lnTo>
                <a:lnTo>
                  <a:pt x="161277" y="292074"/>
                </a:lnTo>
                <a:lnTo>
                  <a:pt x="161277" y="299085"/>
                </a:lnTo>
                <a:lnTo>
                  <a:pt x="167589" y="305435"/>
                </a:lnTo>
                <a:lnTo>
                  <a:pt x="183172" y="305435"/>
                </a:lnTo>
                <a:lnTo>
                  <a:pt x="189484" y="299085"/>
                </a:lnTo>
                <a:lnTo>
                  <a:pt x="189484" y="292862"/>
                </a:lnTo>
                <a:lnTo>
                  <a:pt x="190563" y="288036"/>
                </a:lnTo>
                <a:lnTo>
                  <a:pt x="190855" y="286258"/>
                </a:lnTo>
                <a:lnTo>
                  <a:pt x="191820" y="276606"/>
                </a:lnTo>
                <a:lnTo>
                  <a:pt x="193319" y="264795"/>
                </a:lnTo>
                <a:lnTo>
                  <a:pt x="193446" y="264033"/>
                </a:lnTo>
                <a:lnTo>
                  <a:pt x="195834" y="250190"/>
                </a:lnTo>
                <a:lnTo>
                  <a:pt x="195884" y="249885"/>
                </a:lnTo>
                <a:lnTo>
                  <a:pt x="195961" y="249555"/>
                </a:lnTo>
                <a:lnTo>
                  <a:pt x="199377" y="233553"/>
                </a:lnTo>
                <a:lnTo>
                  <a:pt x="199453" y="233222"/>
                </a:lnTo>
                <a:lnTo>
                  <a:pt x="199390" y="233553"/>
                </a:lnTo>
                <a:lnTo>
                  <a:pt x="199478" y="233172"/>
                </a:lnTo>
                <a:lnTo>
                  <a:pt x="203479" y="216281"/>
                </a:lnTo>
                <a:lnTo>
                  <a:pt x="203530" y="216154"/>
                </a:lnTo>
                <a:lnTo>
                  <a:pt x="207797" y="198628"/>
                </a:lnTo>
                <a:lnTo>
                  <a:pt x="209473" y="191389"/>
                </a:lnTo>
                <a:lnTo>
                  <a:pt x="211963" y="180721"/>
                </a:lnTo>
                <a:lnTo>
                  <a:pt x="215404" y="163195"/>
                </a:lnTo>
                <a:lnTo>
                  <a:pt x="215569" y="162433"/>
                </a:lnTo>
                <a:lnTo>
                  <a:pt x="216281" y="157099"/>
                </a:lnTo>
                <a:lnTo>
                  <a:pt x="217957" y="144653"/>
                </a:lnTo>
                <a:lnTo>
                  <a:pt x="218160" y="141351"/>
                </a:lnTo>
                <a:lnTo>
                  <a:pt x="218668" y="133096"/>
                </a:lnTo>
                <a:lnTo>
                  <a:pt x="218846" y="130429"/>
                </a:lnTo>
                <a:close/>
              </a:path>
              <a:path w="393700" h="438150">
                <a:moveTo>
                  <a:pt x="392836" y="163741"/>
                </a:moveTo>
                <a:lnTo>
                  <a:pt x="392823" y="162560"/>
                </a:lnTo>
                <a:lnTo>
                  <a:pt x="392823" y="162179"/>
                </a:lnTo>
                <a:lnTo>
                  <a:pt x="392620" y="159893"/>
                </a:lnTo>
                <a:lnTo>
                  <a:pt x="388594" y="135636"/>
                </a:lnTo>
                <a:lnTo>
                  <a:pt x="387781" y="130683"/>
                </a:lnTo>
                <a:lnTo>
                  <a:pt x="387299" y="128778"/>
                </a:lnTo>
                <a:lnTo>
                  <a:pt x="381228" y="109093"/>
                </a:lnTo>
                <a:lnTo>
                  <a:pt x="380644" y="107188"/>
                </a:lnTo>
                <a:lnTo>
                  <a:pt x="377913" y="98298"/>
                </a:lnTo>
                <a:lnTo>
                  <a:pt x="377139" y="96266"/>
                </a:lnTo>
                <a:lnTo>
                  <a:pt x="371538" y="84201"/>
                </a:lnTo>
                <a:lnTo>
                  <a:pt x="370598" y="82169"/>
                </a:lnTo>
                <a:lnTo>
                  <a:pt x="364540" y="69088"/>
                </a:lnTo>
                <a:lnTo>
                  <a:pt x="363372" y="67183"/>
                </a:lnTo>
                <a:lnTo>
                  <a:pt x="361264" y="64008"/>
                </a:lnTo>
                <a:lnTo>
                  <a:pt x="359918" y="61976"/>
                </a:lnTo>
                <a:lnTo>
                  <a:pt x="351231" y="48895"/>
                </a:lnTo>
                <a:lnTo>
                  <a:pt x="349973" y="46990"/>
                </a:lnTo>
                <a:lnTo>
                  <a:pt x="348462" y="44704"/>
                </a:lnTo>
                <a:lnTo>
                  <a:pt x="346760" y="42672"/>
                </a:lnTo>
                <a:lnTo>
                  <a:pt x="343738" y="39497"/>
                </a:lnTo>
                <a:lnTo>
                  <a:pt x="341934" y="37592"/>
                </a:lnTo>
                <a:lnTo>
                  <a:pt x="337959" y="33401"/>
                </a:lnTo>
                <a:lnTo>
                  <a:pt x="337108" y="32512"/>
                </a:lnTo>
                <a:lnTo>
                  <a:pt x="336384" y="31750"/>
                </a:lnTo>
                <a:lnTo>
                  <a:pt x="289356" y="2794"/>
                </a:lnTo>
                <a:lnTo>
                  <a:pt x="263982" y="0"/>
                </a:lnTo>
                <a:lnTo>
                  <a:pt x="260388" y="127"/>
                </a:lnTo>
                <a:lnTo>
                  <a:pt x="212928" y="11938"/>
                </a:lnTo>
                <a:lnTo>
                  <a:pt x="180225" y="35941"/>
                </a:lnTo>
                <a:lnTo>
                  <a:pt x="178447" y="35941"/>
                </a:lnTo>
                <a:lnTo>
                  <a:pt x="171500" y="42799"/>
                </a:lnTo>
                <a:lnTo>
                  <a:pt x="171500" y="44272"/>
                </a:lnTo>
                <a:lnTo>
                  <a:pt x="163398" y="44018"/>
                </a:lnTo>
                <a:lnTo>
                  <a:pt x="163207" y="43815"/>
                </a:lnTo>
                <a:lnTo>
                  <a:pt x="156730" y="43815"/>
                </a:lnTo>
                <a:lnTo>
                  <a:pt x="149758" y="43815"/>
                </a:lnTo>
                <a:lnTo>
                  <a:pt x="149021" y="44551"/>
                </a:lnTo>
                <a:lnTo>
                  <a:pt x="141947" y="45339"/>
                </a:lnTo>
                <a:lnTo>
                  <a:pt x="134797" y="45339"/>
                </a:lnTo>
                <a:lnTo>
                  <a:pt x="132194" y="47955"/>
                </a:lnTo>
                <a:lnTo>
                  <a:pt x="122872" y="51181"/>
                </a:lnTo>
                <a:lnTo>
                  <a:pt x="117805" y="51181"/>
                </a:lnTo>
                <a:lnTo>
                  <a:pt x="111861" y="57150"/>
                </a:lnTo>
                <a:lnTo>
                  <a:pt x="111861" y="57365"/>
                </a:lnTo>
                <a:lnTo>
                  <a:pt x="102082" y="64008"/>
                </a:lnTo>
                <a:lnTo>
                  <a:pt x="98780" y="64008"/>
                </a:lnTo>
                <a:lnTo>
                  <a:pt x="92595" y="70104"/>
                </a:lnTo>
                <a:lnTo>
                  <a:pt x="92595" y="71958"/>
                </a:lnTo>
                <a:lnTo>
                  <a:pt x="80200" y="83947"/>
                </a:lnTo>
                <a:lnTo>
                  <a:pt x="62560" y="106807"/>
                </a:lnTo>
                <a:lnTo>
                  <a:pt x="32270" y="163741"/>
                </a:lnTo>
                <a:lnTo>
                  <a:pt x="9690" y="229108"/>
                </a:lnTo>
                <a:lnTo>
                  <a:pt x="0" y="297561"/>
                </a:lnTo>
                <a:lnTo>
                  <a:pt x="0" y="300101"/>
                </a:lnTo>
                <a:lnTo>
                  <a:pt x="8991" y="352044"/>
                </a:lnTo>
                <a:lnTo>
                  <a:pt x="39738" y="396875"/>
                </a:lnTo>
                <a:lnTo>
                  <a:pt x="87464" y="426212"/>
                </a:lnTo>
                <a:lnTo>
                  <a:pt x="139852" y="437769"/>
                </a:lnTo>
                <a:lnTo>
                  <a:pt x="142100" y="437896"/>
                </a:lnTo>
                <a:lnTo>
                  <a:pt x="165125" y="437388"/>
                </a:lnTo>
                <a:lnTo>
                  <a:pt x="216014" y="422910"/>
                </a:lnTo>
                <a:lnTo>
                  <a:pt x="242227" y="408305"/>
                </a:lnTo>
                <a:lnTo>
                  <a:pt x="242912" y="407924"/>
                </a:lnTo>
                <a:lnTo>
                  <a:pt x="244208" y="407035"/>
                </a:lnTo>
                <a:lnTo>
                  <a:pt x="247599" y="404622"/>
                </a:lnTo>
                <a:lnTo>
                  <a:pt x="248666" y="403860"/>
                </a:lnTo>
                <a:lnTo>
                  <a:pt x="259016" y="396494"/>
                </a:lnTo>
                <a:lnTo>
                  <a:pt x="260273" y="395605"/>
                </a:lnTo>
                <a:lnTo>
                  <a:pt x="269544" y="389001"/>
                </a:lnTo>
                <a:lnTo>
                  <a:pt x="270256" y="388366"/>
                </a:lnTo>
                <a:lnTo>
                  <a:pt x="276720" y="383159"/>
                </a:lnTo>
                <a:lnTo>
                  <a:pt x="277825" y="382270"/>
                </a:lnTo>
                <a:lnTo>
                  <a:pt x="295681" y="367919"/>
                </a:lnTo>
                <a:lnTo>
                  <a:pt x="298869" y="364998"/>
                </a:lnTo>
                <a:lnTo>
                  <a:pt x="321906" y="343916"/>
                </a:lnTo>
                <a:lnTo>
                  <a:pt x="323024" y="342773"/>
                </a:lnTo>
                <a:lnTo>
                  <a:pt x="341160" y="322072"/>
                </a:lnTo>
                <a:lnTo>
                  <a:pt x="344728" y="318008"/>
                </a:lnTo>
                <a:lnTo>
                  <a:pt x="345846" y="316611"/>
                </a:lnTo>
                <a:lnTo>
                  <a:pt x="357149" y="299974"/>
                </a:lnTo>
                <a:lnTo>
                  <a:pt x="321284" y="299974"/>
                </a:lnTo>
                <a:lnTo>
                  <a:pt x="321081" y="299974"/>
                </a:lnTo>
                <a:lnTo>
                  <a:pt x="301282" y="322643"/>
                </a:lnTo>
                <a:lnTo>
                  <a:pt x="300659" y="323215"/>
                </a:lnTo>
                <a:lnTo>
                  <a:pt x="276428" y="345567"/>
                </a:lnTo>
                <a:lnTo>
                  <a:pt x="277101" y="344932"/>
                </a:lnTo>
                <a:lnTo>
                  <a:pt x="276326" y="345567"/>
                </a:lnTo>
                <a:lnTo>
                  <a:pt x="251790" y="365442"/>
                </a:lnTo>
                <a:lnTo>
                  <a:pt x="204216" y="396049"/>
                </a:lnTo>
                <a:lnTo>
                  <a:pt x="163893" y="407949"/>
                </a:lnTo>
                <a:lnTo>
                  <a:pt x="142595" y="408419"/>
                </a:lnTo>
                <a:lnTo>
                  <a:pt x="123685" y="405892"/>
                </a:lnTo>
                <a:lnTo>
                  <a:pt x="120764" y="405511"/>
                </a:lnTo>
                <a:lnTo>
                  <a:pt x="120357" y="405384"/>
                </a:lnTo>
                <a:lnTo>
                  <a:pt x="101028" y="399669"/>
                </a:lnTo>
                <a:lnTo>
                  <a:pt x="99072" y="399097"/>
                </a:lnTo>
                <a:lnTo>
                  <a:pt x="98437" y="398780"/>
                </a:lnTo>
                <a:lnTo>
                  <a:pt x="80454" y="390017"/>
                </a:lnTo>
                <a:lnTo>
                  <a:pt x="78727" y="389178"/>
                </a:lnTo>
                <a:lnTo>
                  <a:pt x="77965" y="388620"/>
                </a:lnTo>
                <a:lnTo>
                  <a:pt x="62242" y="377190"/>
                </a:lnTo>
                <a:lnTo>
                  <a:pt x="60744" y="376110"/>
                </a:lnTo>
                <a:lnTo>
                  <a:pt x="59893" y="375158"/>
                </a:lnTo>
                <a:lnTo>
                  <a:pt x="48196" y="362077"/>
                </a:lnTo>
                <a:lnTo>
                  <a:pt x="46913" y="360641"/>
                </a:lnTo>
                <a:lnTo>
                  <a:pt x="46177" y="359283"/>
                </a:lnTo>
                <a:lnTo>
                  <a:pt x="37947" y="344170"/>
                </a:lnTo>
                <a:lnTo>
                  <a:pt x="37007" y="342468"/>
                </a:lnTo>
                <a:lnTo>
                  <a:pt x="36614" y="340995"/>
                </a:lnTo>
                <a:lnTo>
                  <a:pt x="31978" y="324231"/>
                </a:lnTo>
                <a:lnTo>
                  <a:pt x="31597" y="322846"/>
                </a:lnTo>
                <a:lnTo>
                  <a:pt x="31496" y="321564"/>
                </a:lnTo>
                <a:lnTo>
                  <a:pt x="29667" y="299974"/>
                </a:lnTo>
                <a:lnTo>
                  <a:pt x="29552" y="298754"/>
                </a:lnTo>
                <a:lnTo>
                  <a:pt x="29476" y="299974"/>
                </a:lnTo>
                <a:lnTo>
                  <a:pt x="29464" y="297561"/>
                </a:lnTo>
                <a:lnTo>
                  <a:pt x="29552" y="298754"/>
                </a:lnTo>
                <a:lnTo>
                  <a:pt x="29641" y="297561"/>
                </a:lnTo>
                <a:lnTo>
                  <a:pt x="31623" y="269875"/>
                </a:lnTo>
                <a:lnTo>
                  <a:pt x="31686" y="268960"/>
                </a:lnTo>
                <a:lnTo>
                  <a:pt x="31877" y="267970"/>
                </a:lnTo>
                <a:lnTo>
                  <a:pt x="37934" y="237617"/>
                </a:lnTo>
                <a:lnTo>
                  <a:pt x="38049" y="236994"/>
                </a:lnTo>
                <a:lnTo>
                  <a:pt x="38290" y="236220"/>
                </a:lnTo>
                <a:lnTo>
                  <a:pt x="58839" y="176149"/>
                </a:lnTo>
                <a:lnTo>
                  <a:pt x="71729" y="148336"/>
                </a:lnTo>
                <a:lnTo>
                  <a:pt x="72148" y="147434"/>
                </a:lnTo>
                <a:lnTo>
                  <a:pt x="72288" y="147193"/>
                </a:lnTo>
                <a:lnTo>
                  <a:pt x="85585" y="124206"/>
                </a:lnTo>
                <a:lnTo>
                  <a:pt x="85877" y="123698"/>
                </a:lnTo>
                <a:lnTo>
                  <a:pt x="86626" y="122682"/>
                </a:lnTo>
                <a:lnTo>
                  <a:pt x="100469" y="104013"/>
                </a:lnTo>
                <a:lnTo>
                  <a:pt x="101231" y="102984"/>
                </a:lnTo>
                <a:lnTo>
                  <a:pt x="101701" y="102489"/>
                </a:lnTo>
                <a:lnTo>
                  <a:pt x="112217" y="91567"/>
                </a:lnTo>
                <a:lnTo>
                  <a:pt x="114007" y="91567"/>
                </a:lnTo>
                <a:lnTo>
                  <a:pt x="120192" y="85344"/>
                </a:lnTo>
                <a:lnTo>
                  <a:pt x="120192" y="84658"/>
                </a:lnTo>
                <a:lnTo>
                  <a:pt x="129514" y="77724"/>
                </a:lnTo>
                <a:lnTo>
                  <a:pt x="132486" y="77724"/>
                </a:lnTo>
                <a:lnTo>
                  <a:pt x="136004" y="74193"/>
                </a:lnTo>
                <a:lnTo>
                  <a:pt x="144119" y="70739"/>
                </a:lnTo>
                <a:lnTo>
                  <a:pt x="148780" y="70739"/>
                </a:lnTo>
                <a:lnTo>
                  <a:pt x="150037" y="69481"/>
                </a:lnTo>
                <a:lnTo>
                  <a:pt x="157543" y="68237"/>
                </a:lnTo>
                <a:lnTo>
                  <a:pt x="167271" y="68465"/>
                </a:lnTo>
                <a:lnTo>
                  <a:pt x="167271" y="71628"/>
                </a:lnTo>
                <a:lnTo>
                  <a:pt x="169773" y="74117"/>
                </a:lnTo>
                <a:lnTo>
                  <a:pt x="171094" y="78486"/>
                </a:lnTo>
                <a:lnTo>
                  <a:pt x="176123" y="84963"/>
                </a:lnTo>
                <a:lnTo>
                  <a:pt x="181394" y="88138"/>
                </a:lnTo>
                <a:lnTo>
                  <a:pt x="184340" y="91059"/>
                </a:lnTo>
                <a:lnTo>
                  <a:pt x="191884" y="91059"/>
                </a:lnTo>
                <a:lnTo>
                  <a:pt x="194945" y="88011"/>
                </a:lnTo>
                <a:lnTo>
                  <a:pt x="194945" y="84201"/>
                </a:lnTo>
                <a:lnTo>
                  <a:pt x="194945" y="80518"/>
                </a:lnTo>
                <a:lnTo>
                  <a:pt x="194297" y="79857"/>
                </a:lnTo>
                <a:lnTo>
                  <a:pt x="193941" y="77724"/>
                </a:lnTo>
                <a:lnTo>
                  <a:pt x="193573" y="75577"/>
                </a:lnTo>
                <a:lnTo>
                  <a:pt x="193509" y="75844"/>
                </a:lnTo>
                <a:lnTo>
                  <a:pt x="193548" y="75476"/>
                </a:lnTo>
                <a:lnTo>
                  <a:pt x="194043" y="73406"/>
                </a:lnTo>
                <a:lnTo>
                  <a:pt x="195821" y="71628"/>
                </a:lnTo>
                <a:lnTo>
                  <a:pt x="195821" y="68961"/>
                </a:lnTo>
                <a:lnTo>
                  <a:pt x="197281" y="68961"/>
                </a:lnTo>
                <a:lnTo>
                  <a:pt x="202666" y="63500"/>
                </a:lnTo>
                <a:lnTo>
                  <a:pt x="202666" y="57785"/>
                </a:lnTo>
                <a:lnTo>
                  <a:pt x="208800" y="51816"/>
                </a:lnTo>
                <a:lnTo>
                  <a:pt x="209905" y="50736"/>
                </a:lnTo>
                <a:lnTo>
                  <a:pt x="211696" y="49657"/>
                </a:lnTo>
                <a:lnTo>
                  <a:pt x="224307" y="42037"/>
                </a:lnTo>
                <a:lnTo>
                  <a:pt x="263715" y="31940"/>
                </a:lnTo>
                <a:lnTo>
                  <a:pt x="280149" y="33223"/>
                </a:lnTo>
                <a:lnTo>
                  <a:pt x="323634" y="63017"/>
                </a:lnTo>
                <a:lnTo>
                  <a:pt x="349415" y="108242"/>
                </a:lnTo>
                <a:lnTo>
                  <a:pt x="358495" y="137668"/>
                </a:lnTo>
                <a:lnTo>
                  <a:pt x="362851" y="163741"/>
                </a:lnTo>
                <a:lnTo>
                  <a:pt x="392836" y="163741"/>
                </a:lnTo>
                <a:close/>
              </a:path>
              <a:path w="393700" h="438150">
                <a:moveTo>
                  <a:pt x="393230" y="193167"/>
                </a:moveTo>
                <a:lnTo>
                  <a:pt x="392849" y="164846"/>
                </a:lnTo>
                <a:lnTo>
                  <a:pt x="363042" y="164846"/>
                </a:lnTo>
                <a:lnTo>
                  <a:pt x="362864" y="164846"/>
                </a:lnTo>
                <a:lnTo>
                  <a:pt x="359117" y="223037"/>
                </a:lnTo>
                <a:lnTo>
                  <a:pt x="338328" y="274726"/>
                </a:lnTo>
                <a:lnTo>
                  <a:pt x="321957" y="298970"/>
                </a:lnTo>
                <a:lnTo>
                  <a:pt x="357847" y="298970"/>
                </a:lnTo>
                <a:lnTo>
                  <a:pt x="358190" y="298450"/>
                </a:lnTo>
                <a:lnTo>
                  <a:pt x="363550" y="290576"/>
                </a:lnTo>
                <a:lnTo>
                  <a:pt x="364591" y="288798"/>
                </a:lnTo>
                <a:lnTo>
                  <a:pt x="371055" y="275590"/>
                </a:lnTo>
                <a:lnTo>
                  <a:pt x="371932" y="273812"/>
                </a:lnTo>
                <a:lnTo>
                  <a:pt x="378091" y="261239"/>
                </a:lnTo>
                <a:lnTo>
                  <a:pt x="378917" y="259207"/>
                </a:lnTo>
                <a:lnTo>
                  <a:pt x="381774" y="250190"/>
                </a:lnTo>
                <a:lnTo>
                  <a:pt x="382409" y="248158"/>
                </a:lnTo>
                <a:lnTo>
                  <a:pt x="387934" y="230759"/>
                </a:lnTo>
                <a:lnTo>
                  <a:pt x="388467" y="228473"/>
                </a:lnTo>
                <a:lnTo>
                  <a:pt x="389115" y="224155"/>
                </a:lnTo>
                <a:lnTo>
                  <a:pt x="389458" y="221869"/>
                </a:lnTo>
                <a:lnTo>
                  <a:pt x="393103" y="197612"/>
                </a:lnTo>
                <a:lnTo>
                  <a:pt x="393230" y="195580"/>
                </a:lnTo>
                <a:lnTo>
                  <a:pt x="393230" y="193167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14425" y="5253989"/>
            <a:ext cx="681990" cy="330835"/>
          </a:xfrm>
          <a:custGeom>
            <a:avLst/>
            <a:gdLst/>
            <a:ahLst/>
            <a:cxnLst/>
            <a:rect l="l" t="t" r="r" b="b"/>
            <a:pathLst>
              <a:path w="681989" h="330835">
                <a:moveTo>
                  <a:pt x="552450" y="151015"/>
                </a:moveTo>
                <a:lnTo>
                  <a:pt x="552196" y="152031"/>
                </a:lnTo>
                <a:lnTo>
                  <a:pt x="552196" y="146558"/>
                </a:lnTo>
                <a:lnTo>
                  <a:pt x="552196" y="137795"/>
                </a:lnTo>
                <a:lnTo>
                  <a:pt x="545071" y="130810"/>
                </a:lnTo>
                <a:lnTo>
                  <a:pt x="527685" y="130810"/>
                </a:lnTo>
                <a:lnTo>
                  <a:pt x="520573" y="137795"/>
                </a:lnTo>
                <a:lnTo>
                  <a:pt x="520573" y="144500"/>
                </a:lnTo>
                <a:lnTo>
                  <a:pt x="520433" y="144665"/>
                </a:lnTo>
                <a:lnTo>
                  <a:pt x="519518" y="146329"/>
                </a:lnTo>
                <a:lnTo>
                  <a:pt x="519518" y="152425"/>
                </a:lnTo>
                <a:lnTo>
                  <a:pt x="518033" y="159905"/>
                </a:lnTo>
                <a:lnTo>
                  <a:pt x="517677" y="161175"/>
                </a:lnTo>
                <a:lnTo>
                  <a:pt x="515239" y="170065"/>
                </a:lnTo>
                <a:lnTo>
                  <a:pt x="518020" y="159905"/>
                </a:lnTo>
                <a:lnTo>
                  <a:pt x="519518" y="152425"/>
                </a:lnTo>
                <a:lnTo>
                  <a:pt x="519518" y="146329"/>
                </a:lnTo>
                <a:lnTo>
                  <a:pt x="516242" y="152285"/>
                </a:lnTo>
                <a:lnTo>
                  <a:pt x="510413" y="163715"/>
                </a:lnTo>
                <a:lnTo>
                  <a:pt x="510286" y="163715"/>
                </a:lnTo>
                <a:lnTo>
                  <a:pt x="504571" y="175133"/>
                </a:lnTo>
                <a:lnTo>
                  <a:pt x="504825" y="175133"/>
                </a:lnTo>
                <a:lnTo>
                  <a:pt x="498348" y="186575"/>
                </a:lnTo>
                <a:lnTo>
                  <a:pt x="498856" y="185293"/>
                </a:lnTo>
                <a:lnTo>
                  <a:pt x="492366" y="195465"/>
                </a:lnTo>
                <a:lnTo>
                  <a:pt x="493141" y="194183"/>
                </a:lnTo>
                <a:lnTo>
                  <a:pt x="486613" y="202641"/>
                </a:lnTo>
                <a:lnTo>
                  <a:pt x="486194" y="203073"/>
                </a:lnTo>
                <a:lnTo>
                  <a:pt x="486029" y="203250"/>
                </a:lnTo>
                <a:lnTo>
                  <a:pt x="485902" y="202641"/>
                </a:lnTo>
                <a:lnTo>
                  <a:pt x="485140" y="199758"/>
                </a:lnTo>
                <a:lnTo>
                  <a:pt x="485140" y="193040"/>
                </a:lnTo>
                <a:lnTo>
                  <a:pt x="479044" y="186817"/>
                </a:lnTo>
                <a:lnTo>
                  <a:pt x="478790" y="186817"/>
                </a:lnTo>
                <a:lnTo>
                  <a:pt x="478282" y="186309"/>
                </a:lnTo>
                <a:lnTo>
                  <a:pt x="477901" y="186309"/>
                </a:lnTo>
                <a:lnTo>
                  <a:pt x="477774" y="186182"/>
                </a:lnTo>
                <a:lnTo>
                  <a:pt x="463042" y="186182"/>
                </a:lnTo>
                <a:lnTo>
                  <a:pt x="462915" y="186309"/>
                </a:lnTo>
                <a:lnTo>
                  <a:pt x="460883" y="186309"/>
                </a:lnTo>
                <a:lnTo>
                  <a:pt x="458597" y="188595"/>
                </a:lnTo>
                <a:lnTo>
                  <a:pt x="458597" y="210693"/>
                </a:lnTo>
                <a:lnTo>
                  <a:pt x="457949" y="210705"/>
                </a:lnTo>
                <a:lnTo>
                  <a:pt x="458597" y="210693"/>
                </a:lnTo>
                <a:lnTo>
                  <a:pt x="458597" y="188595"/>
                </a:lnTo>
                <a:lnTo>
                  <a:pt x="457923" y="189268"/>
                </a:lnTo>
                <a:lnTo>
                  <a:pt x="457923" y="210985"/>
                </a:lnTo>
                <a:lnTo>
                  <a:pt x="457835" y="211975"/>
                </a:lnTo>
                <a:lnTo>
                  <a:pt x="457835" y="211670"/>
                </a:lnTo>
                <a:lnTo>
                  <a:pt x="457809" y="211975"/>
                </a:lnTo>
                <a:lnTo>
                  <a:pt x="457746" y="212471"/>
                </a:lnTo>
                <a:lnTo>
                  <a:pt x="457847" y="211010"/>
                </a:lnTo>
                <a:lnTo>
                  <a:pt x="457835" y="211670"/>
                </a:lnTo>
                <a:lnTo>
                  <a:pt x="457923" y="210985"/>
                </a:lnTo>
                <a:lnTo>
                  <a:pt x="457923" y="189268"/>
                </a:lnTo>
                <a:lnTo>
                  <a:pt x="455549" y="191643"/>
                </a:lnTo>
                <a:lnTo>
                  <a:pt x="443357" y="197993"/>
                </a:lnTo>
                <a:lnTo>
                  <a:pt x="430022" y="205625"/>
                </a:lnTo>
                <a:lnTo>
                  <a:pt x="430657" y="205625"/>
                </a:lnTo>
                <a:lnTo>
                  <a:pt x="424307" y="208368"/>
                </a:lnTo>
                <a:lnTo>
                  <a:pt x="421233" y="208775"/>
                </a:lnTo>
                <a:lnTo>
                  <a:pt x="421640" y="208165"/>
                </a:lnTo>
                <a:lnTo>
                  <a:pt x="428879" y="197993"/>
                </a:lnTo>
                <a:lnTo>
                  <a:pt x="430263" y="195465"/>
                </a:lnTo>
                <a:lnTo>
                  <a:pt x="434467" y="184023"/>
                </a:lnTo>
                <a:lnTo>
                  <a:pt x="434975" y="181483"/>
                </a:lnTo>
                <a:lnTo>
                  <a:pt x="436156" y="175133"/>
                </a:lnTo>
                <a:lnTo>
                  <a:pt x="436880" y="171323"/>
                </a:lnTo>
                <a:lnTo>
                  <a:pt x="437642" y="163703"/>
                </a:lnTo>
                <a:lnTo>
                  <a:pt x="438531" y="162814"/>
                </a:lnTo>
                <a:lnTo>
                  <a:pt x="438531" y="154825"/>
                </a:lnTo>
                <a:lnTo>
                  <a:pt x="438531" y="146939"/>
                </a:lnTo>
                <a:lnTo>
                  <a:pt x="432054" y="140462"/>
                </a:lnTo>
                <a:lnTo>
                  <a:pt x="420535" y="140462"/>
                </a:lnTo>
                <a:lnTo>
                  <a:pt x="420535" y="173951"/>
                </a:lnTo>
                <a:lnTo>
                  <a:pt x="415544" y="177673"/>
                </a:lnTo>
                <a:lnTo>
                  <a:pt x="418934" y="175133"/>
                </a:lnTo>
                <a:lnTo>
                  <a:pt x="420535" y="173951"/>
                </a:lnTo>
                <a:lnTo>
                  <a:pt x="420535" y="140462"/>
                </a:lnTo>
                <a:lnTo>
                  <a:pt x="416052" y="140462"/>
                </a:lnTo>
                <a:lnTo>
                  <a:pt x="412203" y="144386"/>
                </a:lnTo>
                <a:lnTo>
                  <a:pt x="409638" y="145440"/>
                </a:lnTo>
                <a:lnTo>
                  <a:pt x="409638" y="166243"/>
                </a:lnTo>
                <a:lnTo>
                  <a:pt x="409575" y="168465"/>
                </a:lnTo>
                <a:lnTo>
                  <a:pt x="409536" y="168783"/>
                </a:lnTo>
                <a:lnTo>
                  <a:pt x="409638" y="166243"/>
                </a:lnTo>
                <a:lnTo>
                  <a:pt x="409638" y="145440"/>
                </a:lnTo>
                <a:lnTo>
                  <a:pt x="408432" y="145923"/>
                </a:lnTo>
                <a:lnTo>
                  <a:pt x="406273" y="147193"/>
                </a:lnTo>
                <a:lnTo>
                  <a:pt x="403758" y="148640"/>
                </a:lnTo>
                <a:lnTo>
                  <a:pt x="403758" y="207556"/>
                </a:lnTo>
                <a:lnTo>
                  <a:pt x="403669" y="204393"/>
                </a:lnTo>
                <a:lnTo>
                  <a:pt x="403631" y="204558"/>
                </a:lnTo>
                <a:lnTo>
                  <a:pt x="403606" y="201815"/>
                </a:lnTo>
                <a:lnTo>
                  <a:pt x="403669" y="204393"/>
                </a:lnTo>
                <a:lnTo>
                  <a:pt x="403733" y="206883"/>
                </a:lnTo>
                <a:lnTo>
                  <a:pt x="403758" y="207556"/>
                </a:lnTo>
                <a:lnTo>
                  <a:pt x="403758" y="148640"/>
                </a:lnTo>
                <a:lnTo>
                  <a:pt x="376936" y="184023"/>
                </a:lnTo>
                <a:lnTo>
                  <a:pt x="375666" y="186575"/>
                </a:lnTo>
                <a:lnTo>
                  <a:pt x="372745" y="199275"/>
                </a:lnTo>
                <a:lnTo>
                  <a:pt x="372491" y="201815"/>
                </a:lnTo>
                <a:lnTo>
                  <a:pt x="372478" y="207391"/>
                </a:lnTo>
                <a:lnTo>
                  <a:pt x="372605" y="211620"/>
                </a:lnTo>
                <a:lnTo>
                  <a:pt x="366369" y="213042"/>
                </a:lnTo>
                <a:lnTo>
                  <a:pt x="355981" y="211975"/>
                </a:lnTo>
                <a:lnTo>
                  <a:pt x="359029" y="211975"/>
                </a:lnTo>
                <a:lnTo>
                  <a:pt x="350901" y="209423"/>
                </a:lnTo>
                <a:lnTo>
                  <a:pt x="354203" y="211975"/>
                </a:lnTo>
                <a:lnTo>
                  <a:pt x="350824" y="209423"/>
                </a:lnTo>
                <a:lnTo>
                  <a:pt x="349326" y="208292"/>
                </a:lnTo>
                <a:lnTo>
                  <a:pt x="348183" y="206883"/>
                </a:lnTo>
                <a:lnTo>
                  <a:pt x="347141" y="205625"/>
                </a:lnTo>
                <a:lnTo>
                  <a:pt x="346265" y="204558"/>
                </a:lnTo>
                <a:lnTo>
                  <a:pt x="345655" y="203073"/>
                </a:lnTo>
                <a:lnTo>
                  <a:pt x="343039" y="196723"/>
                </a:lnTo>
                <a:lnTo>
                  <a:pt x="342531" y="195503"/>
                </a:lnTo>
                <a:lnTo>
                  <a:pt x="342138" y="194183"/>
                </a:lnTo>
                <a:lnTo>
                  <a:pt x="340220" y="187833"/>
                </a:lnTo>
                <a:lnTo>
                  <a:pt x="339852" y="186575"/>
                </a:lnTo>
                <a:lnTo>
                  <a:pt x="339852" y="187833"/>
                </a:lnTo>
                <a:lnTo>
                  <a:pt x="336804" y="178943"/>
                </a:lnTo>
                <a:lnTo>
                  <a:pt x="335280" y="176415"/>
                </a:lnTo>
                <a:lnTo>
                  <a:pt x="333756" y="173875"/>
                </a:lnTo>
                <a:lnTo>
                  <a:pt x="334137" y="176415"/>
                </a:lnTo>
                <a:lnTo>
                  <a:pt x="332486" y="175133"/>
                </a:lnTo>
                <a:lnTo>
                  <a:pt x="332486" y="174625"/>
                </a:lnTo>
                <a:lnTo>
                  <a:pt x="332486" y="168783"/>
                </a:lnTo>
                <a:lnTo>
                  <a:pt x="327660" y="164084"/>
                </a:lnTo>
                <a:lnTo>
                  <a:pt x="315976" y="164084"/>
                </a:lnTo>
                <a:lnTo>
                  <a:pt x="311150" y="168783"/>
                </a:lnTo>
                <a:lnTo>
                  <a:pt x="311150" y="169976"/>
                </a:lnTo>
                <a:lnTo>
                  <a:pt x="306578" y="173875"/>
                </a:lnTo>
                <a:lnTo>
                  <a:pt x="306070" y="173875"/>
                </a:lnTo>
                <a:lnTo>
                  <a:pt x="295656" y="182765"/>
                </a:lnTo>
                <a:lnTo>
                  <a:pt x="295529" y="182765"/>
                </a:lnTo>
                <a:lnTo>
                  <a:pt x="285534" y="191008"/>
                </a:lnTo>
                <a:lnTo>
                  <a:pt x="282575" y="191008"/>
                </a:lnTo>
                <a:lnTo>
                  <a:pt x="277622" y="195961"/>
                </a:lnTo>
                <a:lnTo>
                  <a:pt x="277622" y="197358"/>
                </a:lnTo>
                <a:lnTo>
                  <a:pt x="268630" y="203962"/>
                </a:lnTo>
                <a:lnTo>
                  <a:pt x="265430" y="203962"/>
                </a:lnTo>
                <a:lnTo>
                  <a:pt x="260527" y="208864"/>
                </a:lnTo>
                <a:lnTo>
                  <a:pt x="254076" y="212471"/>
                </a:lnTo>
                <a:lnTo>
                  <a:pt x="249428" y="212471"/>
                </a:lnTo>
                <a:lnTo>
                  <a:pt x="247002" y="214947"/>
                </a:lnTo>
                <a:lnTo>
                  <a:pt x="247243" y="210375"/>
                </a:lnTo>
                <a:lnTo>
                  <a:pt x="254292" y="199732"/>
                </a:lnTo>
                <a:lnTo>
                  <a:pt x="257429" y="196723"/>
                </a:lnTo>
                <a:lnTo>
                  <a:pt x="257429" y="192913"/>
                </a:lnTo>
                <a:lnTo>
                  <a:pt x="257429" y="189230"/>
                </a:lnTo>
                <a:lnTo>
                  <a:pt x="254254" y="186182"/>
                </a:lnTo>
                <a:lnTo>
                  <a:pt x="251955" y="186182"/>
                </a:lnTo>
                <a:lnTo>
                  <a:pt x="252234" y="185293"/>
                </a:lnTo>
                <a:lnTo>
                  <a:pt x="259334" y="162433"/>
                </a:lnTo>
                <a:lnTo>
                  <a:pt x="258953" y="162433"/>
                </a:lnTo>
                <a:lnTo>
                  <a:pt x="266738" y="142963"/>
                </a:lnTo>
                <a:lnTo>
                  <a:pt x="269621" y="140081"/>
                </a:lnTo>
                <a:lnTo>
                  <a:pt x="269621" y="135089"/>
                </a:lnTo>
                <a:lnTo>
                  <a:pt x="277253" y="117462"/>
                </a:lnTo>
                <a:lnTo>
                  <a:pt x="281178" y="113538"/>
                </a:lnTo>
                <a:lnTo>
                  <a:pt x="281178" y="109410"/>
                </a:lnTo>
                <a:lnTo>
                  <a:pt x="290525" y="89636"/>
                </a:lnTo>
                <a:lnTo>
                  <a:pt x="294386" y="85852"/>
                </a:lnTo>
                <a:lnTo>
                  <a:pt x="294386" y="81318"/>
                </a:lnTo>
                <a:lnTo>
                  <a:pt x="303161" y="63233"/>
                </a:lnTo>
                <a:lnTo>
                  <a:pt x="307213" y="59182"/>
                </a:lnTo>
                <a:lnTo>
                  <a:pt x="307213" y="54876"/>
                </a:lnTo>
                <a:lnTo>
                  <a:pt x="311683" y="45593"/>
                </a:lnTo>
                <a:lnTo>
                  <a:pt x="320802" y="26670"/>
                </a:lnTo>
                <a:lnTo>
                  <a:pt x="324358" y="23114"/>
                </a:lnTo>
                <a:lnTo>
                  <a:pt x="324358" y="15113"/>
                </a:lnTo>
                <a:lnTo>
                  <a:pt x="324358" y="7239"/>
                </a:lnTo>
                <a:lnTo>
                  <a:pt x="317881" y="762"/>
                </a:lnTo>
                <a:lnTo>
                  <a:pt x="302006" y="762"/>
                </a:lnTo>
                <a:lnTo>
                  <a:pt x="295529" y="7239"/>
                </a:lnTo>
                <a:lnTo>
                  <a:pt x="295529" y="12788"/>
                </a:lnTo>
                <a:lnTo>
                  <a:pt x="283464" y="36576"/>
                </a:lnTo>
                <a:lnTo>
                  <a:pt x="277368" y="42672"/>
                </a:lnTo>
                <a:lnTo>
                  <a:pt x="277368" y="47320"/>
                </a:lnTo>
                <a:lnTo>
                  <a:pt x="269252" y="63233"/>
                </a:lnTo>
                <a:lnTo>
                  <a:pt x="263652" y="68834"/>
                </a:lnTo>
                <a:lnTo>
                  <a:pt x="263652" y="74129"/>
                </a:lnTo>
                <a:lnTo>
                  <a:pt x="255435" y="91020"/>
                </a:lnTo>
                <a:lnTo>
                  <a:pt x="252095" y="94361"/>
                </a:lnTo>
                <a:lnTo>
                  <a:pt x="252095" y="185293"/>
                </a:lnTo>
                <a:lnTo>
                  <a:pt x="251917" y="186182"/>
                </a:lnTo>
                <a:lnTo>
                  <a:pt x="252095" y="185293"/>
                </a:lnTo>
                <a:lnTo>
                  <a:pt x="252095" y="94361"/>
                </a:lnTo>
                <a:lnTo>
                  <a:pt x="250063" y="96393"/>
                </a:lnTo>
                <a:lnTo>
                  <a:pt x="250063" y="101803"/>
                </a:lnTo>
                <a:lnTo>
                  <a:pt x="242849" y="118084"/>
                </a:lnTo>
                <a:lnTo>
                  <a:pt x="238125" y="122809"/>
                </a:lnTo>
                <a:lnTo>
                  <a:pt x="238125" y="129552"/>
                </a:lnTo>
                <a:lnTo>
                  <a:pt x="229476" y="152285"/>
                </a:lnTo>
                <a:lnTo>
                  <a:pt x="229095" y="152285"/>
                </a:lnTo>
                <a:lnTo>
                  <a:pt x="221615" y="176415"/>
                </a:lnTo>
                <a:lnTo>
                  <a:pt x="221361" y="177673"/>
                </a:lnTo>
                <a:lnTo>
                  <a:pt x="216408" y="197993"/>
                </a:lnTo>
                <a:lnTo>
                  <a:pt x="216027" y="201815"/>
                </a:lnTo>
                <a:lnTo>
                  <a:pt x="215379" y="213702"/>
                </a:lnTo>
                <a:lnTo>
                  <a:pt x="215252" y="219583"/>
                </a:lnTo>
                <a:lnTo>
                  <a:pt x="215442" y="221259"/>
                </a:lnTo>
                <a:lnTo>
                  <a:pt x="215506" y="221754"/>
                </a:lnTo>
                <a:lnTo>
                  <a:pt x="207987" y="229362"/>
                </a:lnTo>
                <a:lnTo>
                  <a:pt x="206756" y="229362"/>
                </a:lnTo>
                <a:lnTo>
                  <a:pt x="202057" y="233934"/>
                </a:lnTo>
                <a:lnTo>
                  <a:pt x="202057" y="235000"/>
                </a:lnTo>
                <a:lnTo>
                  <a:pt x="186982" y="248666"/>
                </a:lnTo>
                <a:lnTo>
                  <a:pt x="185039" y="248666"/>
                </a:lnTo>
                <a:lnTo>
                  <a:pt x="179959" y="253746"/>
                </a:lnTo>
                <a:lnTo>
                  <a:pt x="179959" y="254508"/>
                </a:lnTo>
                <a:lnTo>
                  <a:pt x="165252" y="265811"/>
                </a:lnTo>
                <a:lnTo>
                  <a:pt x="162560" y="265811"/>
                </a:lnTo>
                <a:lnTo>
                  <a:pt x="157416" y="271081"/>
                </a:lnTo>
                <a:lnTo>
                  <a:pt x="142989" y="280035"/>
                </a:lnTo>
                <a:lnTo>
                  <a:pt x="139369" y="280035"/>
                </a:lnTo>
                <a:lnTo>
                  <a:pt x="135483" y="283921"/>
                </a:lnTo>
                <a:lnTo>
                  <a:pt x="120484" y="290830"/>
                </a:lnTo>
                <a:lnTo>
                  <a:pt x="115849" y="290830"/>
                </a:lnTo>
                <a:lnTo>
                  <a:pt x="113271" y="293382"/>
                </a:lnTo>
                <a:lnTo>
                  <a:pt x="98018" y="297980"/>
                </a:lnTo>
                <a:lnTo>
                  <a:pt x="79133" y="300316"/>
                </a:lnTo>
                <a:lnTo>
                  <a:pt x="68414" y="299847"/>
                </a:lnTo>
                <a:lnTo>
                  <a:pt x="58559" y="299427"/>
                </a:lnTo>
                <a:lnTo>
                  <a:pt x="58267" y="299339"/>
                </a:lnTo>
                <a:lnTo>
                  <a:pt x="48869" y="296672"/>
                </a:lnTo>
                <a:lnTo>
                  <a:pt x="47002" y="296151"/>
                </a:lnTo>
                <a:lnTo>
                  <a:pt x="44602" y="293751"/>
                </a:lnTo>
                <a:lnTo>
                  <a:pt x="41160" y="293751"/>
                </a:lnTo>
                <a:lnTo>
                  <a:pt x="39065" y="292227"/>
                </a:lnTo>
                <a:lnTo>
                  <a:pt x="38100" y="291528"/>
                </a:lnTo>
                <a:lnTo>
                  <a:pt x="38100" y="290830"/>
                </a:lnTo>
                <a:lnTo>
                  <a:pt x="33185" y="285940"/>
                </a:lnTo>
                <a:lnTo>
                  <a:pt x="32766" y="285115"/>
                </a:lnTo>
                <a:lnTo>
                  <a:pt x="31483" y="282651"/>
                </a:lnTo>
                <a:lnTo>
                  <a:pt x="31483" y="278003"/>
                </a:lnTo>
                <a:lnTo>
                  <a:pt x="30772" y="277304"/>
                </a:lnTo>
                <a:lnTo>
                  <a:pt x="30226" y="270764"/>
                </a:lnTo>
                <a:lnTo>
                  <a:pt x="30060" y="268859"/>
                </a:lnTo>
                <a:lnTo>
                  <a:pt x="29946" y="269481"/>
                </a:lnTo>
                <a:lnTo>
                  <a:pt x="29908" y="266954"/>
                </a:lnTo>
                <a:lnTo>
                  <a:pt x="30060" y="268859"/>
                </a:lnTo>
                <a:lnTo>
                  <a:pt x="30391" y="266954"/>
                </a:lnTo>
                <a:lnTo>
                  <a:pt x="33439" y="249047"/>
                </a:lnTo>
                <a:lnTo>
                  <a:pt x="33591" y="248145"/>
                </a:lnTo>
                <a:lnTo>
                  <a:pt x="33896" y="247142"/>
                </a:lnTo>
                <a:lnTo>
                  <a:pt x="40601" y="225044"/>
                </a:lnTo>
                <a:lnTo>
                  <a:pt x="40424" y="225679"/>
                </a:lnTo>
                <a:lnTo>
                  <a:pt x="40640" y="225044"/>
                </a:lnTo>
                <a:lnTo>
                  <a:pt x="49923" y="198501"/>
                </a:lnTo>
                <a:lnTo>
                  <a:pt x="49707" y="199136"/>
                </a:lnTo>
                <a:lnTo>
                  <a:pt x="49949" y="198501"/>
                </a:lnTo>
                <a:lnTo>
                  <a:pt x="60896" y="171069"/>
                </a:lnTo>
                <a:lnTo>
                  <a:pt x="61150" y="170434"/>
                </a:lnTo>
                <a:lnTo>
                  <a:pt x="60998" y="170815"/>
                </a:lnTo>
                <a:lnTo>
                  <a:pt x="61163" y="170434"/>
                </a:lnTo>
                <a:lnTo>
                  <a:pt x="73507" y="143002"/>
                </a:lnTo>
                <a:lnTo>
                  <a:pt x="73748" y="142494"/>
                </a:lnTo>
                <a:lnTo>
                  <a:pt x="73456" y="143002"/>
                </a:lnTo>
                <a:lnTo>
                  <a:pt x="87426" y="115443"/>
                </a:lnTo>
                <a:lnTo>
                  <a:pt x="87579" y="115125"/>
                </a:lnTo>
                <a:lnTo>
                  <a:pt x="87769" y="114808"/>
                </a:lnTo>
                <a:lnTo>
                  <a:pt x="101688" y="90170"/>
                </a:lnTo>
                <a:lnTo>
                  <a:pt x="101879" y="89839"/>
                </a:lnTo>
                <a:lnTo>
                  <a:pt x="102069" y="89535"/>
                </a:lnTo>
                <a:lnTo>
                  <a:pt x="111747" y="74168"/>
                </a:lnTo>
                <a:lnTo>
                  <a:pt x="118389" y="67564"/>
                </a:lnTo>
                <a:lnTo>
                  <a:pt x="118389" y="64185"/>
                </a:lnTo>
                <a:lnTo>
                  <a:pt x="127292" y="51943"/>
                </a:lnTo>
                <a:lnTo>
                  <a:pt x="127927" y="51943"/>
                </a:lnTo>
                <a:lnTo>
                  <a:pt x="134454" y="45466"/>
                </a:lnTo>
                <a:lnTo>
                  <a:pt x="134454" y="43662"/>
                </a:lnTo>
                <a:lnTo>
                  <a:pt x="137960" y="40386"/>
                </a:lnTo>
                <a:lnTo>
                  <a:pt x="140208" y="40386"/>
                </a:lnTo>
                <a:lnTo>
                  <a:pt x="145262" y="35382"/>
                </a:lnTo>
                <a:lnTo>
                  <a:pt x="147586" y="34163"/>
                </a:lnTo>
                <a:lnTo>
                  <a:pt x="151828" y="34163"/>
                </a:lnTo>
                <a:lnTo>
                  <a:pt x="153504" y="32473"/>
                </a:lnTo>
                <a:lnTo>
                  <a:pt x="173228" y="28067"/>
                </a:lnTo>
                <a:lnTo>
                  <a:pt x="179070" y="28067"/>
                </a:lnTo>
                <a:lnTo>
                  <a:pt x="185420" y="21844"/>
                </a:lnTo>
                <a:lnTo>
                  <a:pt x="185420" y="14097"/>
                </a:lnTo>
                <a:lnTo>
                  <a:pt x="185420" y="6223"/>
                </a:lnTo>
                <a:lnTo>
                  <a:pt x="179070" y="0"/>
                </a:lnTo>
                <a:lnTo>
                  <a:pt x="163576" y="0"/>
                </a:lnTo>
                <a:lnTo>
                  <a:pt x="161759" y="1778"/>
                </a:lnTo>
                <a:lnTo>
                  <a:pt x="142125" y="5969"/>
                </a:lnTo>
                <a:lnTo>
                  <a:pt x="136220" y="5969"/>
                </a:lnTo>
                <a:lnTo>
                  <a:pt x="131673" y="10439"/>
                </a:lnTo>
                <a:lnTo>
                  <a:pt x="129146" y="11684"/>
                </a:lnTo>
                <a:lnTo>
                  <a:pt x="124371" y="11684"/>
                </a:lnTo>
                <a:lnTo>
                  <a:pt x="117957" y="18161"/>
                </a:lnTo>
                <a:lnTo>
                  <a:pt x="117957" y="19608"/>
                </a:lnTo>
                <a:lnTo>
                  <a:pt x="114388" y="22733"/>
                </a:lnTo>
                <a:lnTo>
                  <a:pt x="111823" y="22733"/>
                </a:lnTo>
                <a:lnTo>
                  <a:pt x="105295" y="29337"/>
                </a:lnTo>
                <a:lnTo>
                  <a:pt x="105295" y="32588"/>
                </a:lnTo>
                <a:lnTo>
                  <a:pt x="96278" y="44704"/>
                </a:lnTo>
                <a:lnTo>
                  <a:pt x="95516" y="44704"/>
                </a:lnTo>
                <a:lnTo>
                  <a:pt x="88925" y="51308"/>
                </a:lnTo>
                <a:lnTo>
                  <a:pt x="88925" y="55105"/>
                </a:lnTo>
                <a:lnTo>
                  <a:pt x="76631" y="74295"/>
                </a:lnTo>
                <a:lnTo>
                  <a:pt x="61518" y="100711"/>
                </a:lnTo>
                <a:lnTo>
                  <a:pt x="46799" y="129540"/>
                </a:lnTo>
                <a:lnTo>
                  <a:pt x="33578" y="158750"/>
                </a:lnTo>
                <a:lnTo>
                  <a:pt x="33324" y="159258"/>
                </a:lnTo>
                <a:lnTo>
                  <a:pt x="11899" y="216281"/>
                </a:lnTo>
                <a:lnTo>
                  <a:pt x="50" y="265684"/>
                </a:lnTo>
                <a:lnTo>
                  <a:pt x="0" y="270764"/>
                </a:lnTo>
                <a:lnTo>
                  <a:pt x="1346" y="286918"/>
                </a:lnTo>
                <a:lnTo>
                  <a:pt x="1346" y="294640"/>
                </a:lnTo>
                <a:lnTo>
                  <a:pt x="6261" y="299554"/>
                </a:lnTo>
                <a:lnTo>
                  <a:pt x="7937" y="302818"/>
                </a:lnTo>
                <a:lnTo>
                  <a:pt x="7937" y="307467"/>
                </a:lnTo>
                <a:lnTo>
                  <a:pt x="14693" y="314198"/>
                </a:lnTo>
                <a:lnTo>
                  <a:pt x="17957" y="314198"/>
                </a:lnTo>
                <a:lnTo>
                  <a:pt x="21170" y="316547"/>
                </a:lnTo>
                <a:lnTo>
                  <a:pt x="21170" y="317119"/>
                </a:lnTo>
                <a:lnTo>
                  <a:pt x="27927" y="323977"/>
                </a:lnTo>
                <a:lnTo>
                  <a:pt x="34391" y="323977"/>
                </a:lnTo>
                <a:lnTo>
                  <a:pt x="51841" y="328930"/>
                </a:lnTo>
                <a:lnTo>
                  <a:pt x="55333" y="329438"/>
                </a:lnTo>
                <a:lnTo>
                  <a:pt x="78994" y="330454"/>
                </a:lnTo>
                <a:lnTo>
                  <a:pt x="81749" y="330327"/>
                </a:lnTo>
                <a:lnTo>
                  <a:pt x="103263" y="327152"/>
                </a:lnTo>
                <a:lnTo>
                  <a:pt x="106095" y="326517"/>
                </a:lnTo>
                <a:lnTo>
                  <a:pt x="126009" y="319405"/>
                </a:lnTo>
                <a:lnTo>
                  <a:pt x="131610" y="319405"/>
                </a:lnTo>
                <a:lnTo>
                  <a:pt x="136690" y="314261"/>
                </a:lnTo>
                <a:lnTo>
                  <a:pt x="150228" y="306705"/>
                </a:lnTo>
                <a:lnTo>
                  <a:pt x="154127" y="306705"/>
                </a:lnTo>
                <a:lnTo>
                  <a:pt x="160147" y="300736"/>
                </a:lnTo>
                <a:lnTo>
                  <a:pt x="160147" y="300151"/>
                </a:lnTo>
                <a:lnTo>
                  <a:pt x="162648" y="298323"/>
                </a:lnTo>
                <a:lnTo>
                  <a:pt x="163347" y="297815"/>
                </a:lnTo>
                <a:lnTo>
                  <a:pt x="171221" y="292100"/>
                </a:lnTo>
                <a:lnTo>
                  <a:pt x="172097" y="291465"/>
                </a:lnTo>
                <a:lnTo>
                  <a:pt x="173316" y="290576"/>
                </a:lnTo>
                <a:lnTo>
                  <a:pt x="176149" y="290576"/>
                </a:lnTo>
                <a:lnTo>
                  <a:pt x="181737" y="284988"/>
                </a:lnTo>
                <a:lnTo>
                  <a:pt x="181737" y="283679"/>
                </a:lnTo>
                <a:lnTo>
                  <a:pt x="183553" y="282067"/>
                </a:lnTo>
                <a:lnTo>
                  <a:pt x="184416" y="281305"/>
                </a:lnTo>
                <a:lnTo>
                  <a:pt x="195580" y="271399"/>
                </a:lnTo>
                <a:lnTo>
                  <a:pt x="197612" y="271399"/>
                </a:lnTo>
                <a:lnTo>
                  <a:pt x="202692" y="266319"/>
                </a:lnTo>
                <a:lnTo>
                  <a:pt x="202692" y="264528"/>
                </a:lnTo>
                <a:lnTo>
                  <a:pt x="215569" y="251079"/>
                </a:lnTo>
                <a:lnTo>
                  <a:pt x="216789" y="249809"/>
                </a:lnTo>
                <a:lnTo>
                  <a:pt x="218059" y="249809"/>
                </a:lnTo>
                <a:lnTo>
                  <a:pt x="221615" y="246253"/>
                </a:lnTo>
                <a:lnTo>
                  <a:pt x="224663" y="249301"/>
                </a:lnTo>
                <a:lnTo>
                  <a:pt x="241935" y="249301"/>
                </a:lnTo>
                <a:lnTo>
                  <a:pt x="244132" y="247103"/>
                </a:lnTo>
                <a:lnTo>
                  <a:pt x="246100" y="246634"/>
                </a:lnTo>
                <a:lnTo>
                  <a:pt x="252222" y="246634"/>
                </a:lnTo>
                <a:lnTo>
                  <a:pt x="254736" y="244170"/>
                </a:lnTo>
                <a:lnTo>
                  <a:pt x="262166" y="240411"/>
                </a:lnTo>
                <a:lnTo>
                  <a:pt x="264795" y="240411"/>
                </a:lnTo>
                <a:lnTo>
                  <a:pt x="270065" y="235140"/>
                </a:lnTo>
                <a:lnTo>
                  <a:pt x="273646" y="232283"/>
                </a:lnTo>
                <a:lnTo>
                  <a:pt x="277799" y="228981"/>
                </a:lnTo>
                <a:lnTo>
                  <a:pt x="279146" y="228981"/>
                </a:lnTo>
                <a:lnTo>
                  <a:pt x="284734" y="223393"/>
                </a:lnTo>
                <a:lnTo>
                  <a:pt x="284734" y="222415"/>
                </a:lnTo>
                <a:lnTo>
                  <a:pt x="292696" y="214515"/>
                </a:lnTo>
                <a:lnTo>
                  <a:pt x="293979" y="213233"/>
                </a:lnTo>
                <a:lnTo>
                  <a:pt x="294093" y="213106"/>
                </a:lnTo>
                <a:lnTo>
                  <a:pt x="294767" y="213106"/>
                </a:lnTo>
                <a:lnTo>
                  <a:pt x="299720" y="208153"/>
                </a:lnTo>
                <a:lnTo>
                  <a:pt x="299720" y="207492"/>
                </a:lnTo>
                <a:lnTo>
                  <a:pt x="300316" y="206883"/>
                </a:lnTo>
                <a:lnTo>
                  <a:pt x="309118" y="197993"/>
                </a:lnTo>
                <a:lnTo>
                  <a:pt x="308610" y="197993"/>
                </a:lnTo>
                <a:lnTo>
                  <a:pt x="315163" y="192112"/>
                </a:lnTo>
                <a:lnTo>
                  <a:pt x="316230" y="195465"/>
                </a:lnTo>
                <a:lnTo>
                  <a:pt x="315976" y="194183"/>
                </a:lnTo>
                <a:lnTo>
                  <a:pt x="339979" y="232283"/>
                </a:lnTo>
                <a:lnTo>
                  <a:pt x="351536" y="236093"/>
                </a:lnTo>
                <a:lnTo>
                  <a:pt x="354457" y="237375"/>
                </a:lnTo>
                <a:lnTo>
                  <a:pt x="369570" y="237375"/>
                </a:lnTo>
                <a:lnTo>
                  <a:pt x="380873" y="236093"/>
                </a:lnTo>
                <a:lnTo>
                  <a:pt x="383794" y="234823"/>
                </a:lnTo>
                <a:lnTo>
                  <a:pt x="387604" y="238506"/>
                </a:lnTo>
                <a:lnTo>
                  <a:pt x="393458" y="238506"/>
                </a:lnTo>
                <a:lnTo>
                  <a:pt x="393827" y="238633"/>
                </a:lnTo>
                <a:lnTo>
                  <a:pt x="403225" y="239915"/>
                </a:lnTo>
                <a:lnTo>
                  <a:pt x="420116" y="239915"/>
                </a:lnTo>
                <a:lnTo>
                  <a:pt x="422783" y="238633"/>
                </a:lnTo>
                <a:lnTo>
                  <a:pt x="432181" y="236093"/>
                </a:lnTo>
                <a:lnTo>
                  <a:pt x="436245" y="234823"/>
                </a:lnTo>
                <a:lnTo>
                  <a:pt x="444500" y="228473"/>
                </a:lnTo>
                <a:lnTo>
                  <a:pt x="455930" y="221754"/>
                </a:lnTo>
                <a:lnTo>
                  <a:pt x="455930" y="236093"/>
                </a:lnTo>
                <a:lnTo>
                  <a:pt x="462280" y="242443"/>
                </a:lnTo>
                <a:lnTo>
                  <a:pt x="474599" y="242443"/>
                </a:lnTo>
                <a:lnTo>
                  <a:pt x="478028" y="242443"/>
                </a:lnTo>
                <a:lnTo>
                  <a:pt x="480377" y="240093"/>
                </a:lnTo>
                <a:lnTo>
                  <a:pt x="480949" y="239915"/>
                </a:lnTo>
                <a:lnTo>
                  <a:pt x="481838" y="239915"/>
                </a:lnTo>
                <a:lnTo>
                  <a:pt x="486664" y="238633"/>
                </a:lnTo>
                <a:lnTo>
                  <a:pt x="489839" y="236093"/>
                </a:lnTo>
                <a:lnTo>
                  <a:pt x="497967" y="231025"/>
                </a:lnTo>
                <a:lnTo>
                  <a:pt x="499872" y="229743"/>
                </a:lnTo>
                <a:lnTo>
                  <a:pt x="507365" y="222123"/>
                </a:lnTo>
                <a:lnTo>
                  <a:pt x="508381" y="220878"/>
                </a:lnTo>
                <a:lnTo>
                  <a:pt x="508381" y="223393"/>
                </a:lnTo>
                <a:lnTo>
                  <a:pt x="511048" y="226072"/>
                </a:lnTo>
                <a:lnTo>
                  <a:pt x="512318" y="229743"/>
                </a:lnTo>
                <a:lnTo>
                  <a:pt x="518668" y="236093"/>
                </a:lnTo>
                <a:lnTo>
                  <a:pt x="520954" y="237375"/>
                </a:lnTo>
                <a:lnTo>
                  <a:pt x="525145" y="237375"/>
                </a:lnTo>
                <a:lnTo>
                  <a:pt x="527431" y="236093"/>
                </a:lnTo>
                <a:lnTo>
                  <a:pt x="533654" y="229743"/>
                </a:lnTo>
                <a:lnTo>
                  <a:pt x="534733" y="226822"/>
                </a:lnTo>
                <a:lnTo>
                  <a:pt x="538099" y="223393"/>
                </a:lnTo>
                <a:lnTo>
                  <a:pt x="538099" y="217131"/>
                </a:lnTo>
                <a:lnTo>
                  <a:pt x="538391" y="215734"/>
                </a:lnTo>
                <a:lnTo>
                  <a:pt x="540004" y="214122"/>
                </a:lnTo>
                <a:lnTo>
                  <a:pt x="540004" y="206717"/>
                </a:lnTo>
                <a:lnTo>
                  <a:pt x="541299" y="199275"/>
                </a:lnTo>
                <a:lnTo>
                  <a:pt x="541350" y="198983"/>
                </a:lnTo>
                <a:lnTo>
                  <a:pt x="541629" y="197993"/>
                </a:lnTo>
                <a:lnTo>
                  <a:pt x="544195" y="189115"/>
                </a:lnTo>
                <a:lnTo>
                  <a:pt x="543941" y="189115"/>
                </a:lnTo>
                <a:lnTo>
                  <a:pt x="546989" y="178943"/>
                </a:lnTo>
                <a:lnTo>
                  <a:pt x="549770" y="168783"/>
                </a:lnTo>
                <a:lnTo>
                  <a:pt x="550037" y="167525"/>
                </a:lnTo>
                <a:lnTo>
                  <a:pt x="551688" y="158623"/>
                </a:lnTo>
                <a:lnTo>
                  <a:pt x="551992" y="155524"/>
                </a:lnTo>
                <a:lnTo>
                  <a:pt x="552196" y="155321"/>
                </a:lnTo>
                <a:lnTo>
                  <a:pt x="552196" y="153543"/>
                </a:lnTo>
                <a:lnTo>
                  <a:pt x="552450" y="151015"/>
                </a:lnTo>
                <a:close/>
              </a:path>
              <a:path w="681989" h="330835">
                <a:moveTo>
                  <a:pt x="645668" y="48133"/>
                </a:moveTo>
                <a:lnTo>
                  <a:pt x="639445" y="41910"/>
                </a:lnTo>
                <a:lnTo>
                  <a:pt x="623824" y="41910"/>
                </a:lnTo>
                <a:lnTo>
                  <a:pt x="617601" y="48133"/>
                </a:lnTo>
                <a:lnTo>
                  <a:pt x="617601" y="63754"/>
                </a:lnTo>
                <a:lnTo>
                  <a:pt x="623824" y="69977"/>
                </a:lnTo>
                <a:lnTo>
                  <a:pt x="639445" y="69977"/>
                </a:lnTo>
                <a:lnTo>
                  <a:pt x="645668" y="63754"/>
                </a:lnTo>
                <a:lnTo>
                  <a:pt x="645668" y="56007"/>
                </a:lnTo>
                <a:lnTo>
                  <a:pt x="645668" y="48133"/>
                </a:lnTo>
                <a:close/>
              </a:path>
              <a:path w="681989" h="330835">
                <a:moveTo>
                  <a:pt x="681964" y="194183"/>
                </a:moveTo>
                <a:lnTo>
                  <a:pt x="681951" y="192024"/>
                </a:lnTo>
                <a:lnTo>
                  <a:pt x="681913" y="189738"/>
                </a:lnTo>
                <a:lnTo>
                  <a:pt x="681913" y="189357"/>
                </a:lnTo>
                <a:lnTo>
                  <a:pt x="681888" y="187833"/>
                </a:lnTo>
                <a:lnTo>
                  <a:pt x="681761" y="184696"/>
                </a:lnTo>
                <a:lnTo>
                  <a:pt x="681609" y="182753"/>
                </a:lnTo>
                <a:lnTo>
                  <a:pt x="681570" y="182626"/>
                </a:lnTo>
                <a:lnTo>
                  <a:pt x="680339" y="176530"/>
                </a:lnTo>
                <a:lnTo>
                  <a:pt x="678942" y="171958"/>
                </a:lnTo>
                <a:lnTo>
                  <a:pt x="678053" y="170319"/>
                </a:lnTo>
                <a:lnTo>
                  <a:pt x="678053" y="165100"/>
                </a:lnTo>
                <a:lnTo>
                  <a:pt x="670306" y="157353"/>
                </a:lnTo>
                <a:lnTo>
                  <a:pt x="668553" y="157353"/>
                </a:lnTo>
                <a:lnTo>
                  <a:pt x="666877" y="155702"/>
                </a:lnTo>
                <a:lnTo>
                  <a:pt x="664972" y="155702"/>
                </a:lnTo>
                <a:lnTo>
                  <a:pt x="664972" y="199097"/>
                </a:lnTo>
                <a:lnTo>
                  <a:pt x="659892" y="206502"/>
                </a:lnTo>
                <a:lnTo>
                  <a:pt x="662228" y="203073"/>
                </a:lnTo>
                <a:lnTo>
                  <a:pt x="664972" y="199097"/>
                </a:lnTo>
                <a:lnTo>
                  <a:pt x="664972" y="155702"/>
                </a:lnTo>
                <a:lnTo>
                  <a:pt x="648335" y="155702"/>
                </a:lnTo>
                <a:lnTo>
                  <a:pt x="647407" y="156629"/>
                </a:lnTo>
                <a:lnTo>
                  <a:pt x="640842" y="158750"/>
                </a:lnTo>
                <a:lnTo>
                  <a:pt x="638302" y="159385"/>
                </a:lnTo>
                <a:lnTo>
                  <a:pt x="630809" y="163449"/>
                </a:lnTo>
                <a:lnTo>
                  <a:pt x="628396" y="164592"/>
                </a:lnTo>
                <a:lnTo>
                  <a:pt x="618998" y="171577"/>
                </a:lnTo>
                <a:lnTo>
                  <a:pt x="617347" y="172593"/>
                </a:lnTo>
                <a:lnTo>
                  <a:pt x="608203" y="180848"/>
                </a:lnTo>
                <a:lnTo>
                  <a:pt x="606933" y="182118"/>
                </a:lnTo>
                <a:lnTo>
                  <a:pt x="603808" y="185445"/>
                </a:lnTo>
                <a:lnTo>
                  <a:pt x="603961" y="181406"/>
                </a:lnTo>
                <a:lnTo>
                  <a:pt x="604266" y="181102"/>
                </a:lnTo>
                <a:lnTo>
                  <a:pt x="604266" y="174117"/>
                </a:lnTo>
                <a:lnTo>
                  <a:pt x="604266" y="173482"/>
                </a:lnTo>
                <a:lnTo>
                  <a:pt x="604266" y="165735"/>
                </a:lnTo>
                <a:lnTo>
                  <a:pt x="598043" y="159512"/>
                </a:lnTo>
                <a:lnTo>
                  <a:pt x="582676" y="159512"/>
                </a:lnTo>
                <a:lnTo>
                  <a:pt x="576453" y="165735"/>
                </a:lnTo>
                <a:lnTo>
                  <a:pt x="576453" y="172847"/>
                </a:lnTo>
                <a:lnTo>
                  <a:pt x="575691" y="187706"/>
                </a:lnTo>
                <a:lnTo>
                  <a:pt x="575310" y="188087"/>
                </a:lnTo>
                <a:lnTo>
                  <a:pt x="575310" y="194437"/>
                </a:lnTo>
                <a:lnTo>
                  <a:pt x="575208" y="195326"/>
                </a:lnTo>
                <a:lnTo>
                  <a:pt x="574929" y="197853"/>
                </a:lnTo>
                <a:lnTo>
                  <a:pt x="574167" y="198628"/>
                </a:lnTo>
                <a:lnTo>
                  <a:pt x="574167" y="204851"/>
                </a:lnTo>
                <a:lnTo>
                  <a:pt x="574141" y="204978"/>
                </a:lnTo>
                <a:lnTo>
                  <a:pt x="573747" y="207581"/>
                </a:lnTo>
                <a:lnTo>
                  <a:pt x="572389" y="208915"/>
                </a:lnTo>
                <a:lnTo>
                  <a:pt x="572389" y="215519"/>
                </a:lnTo>
                <a:lnTo>
                  <a:pt x="571868" y="217944"/>
                </a:lnTo>
                <a:lnTo>
                  <a:pt x="570103" y="219710"/>
                </a:lnTo>
                <a:lnTo>
                  <a:pt x="570103" y="225183"/>
                </a:lnTo>
                <a:lnTo>
                  <a:pt x="568325" y="230886"/>
                </a:lnTo>
                <a:lnTo>
                  <a:pt x="565404" y="237871"/>
                </a:lnTo>
                <a:lnTo>
                  <a:pt x="565531" y="237490"/>
                </a:lnTo>
                <a:lnTo>
                  <a:pt x="565353" y="237871"/>
                </a:lnTo>
                <a:lnTo>
                  <a:pt x="564362" y="240004"/>
                </a:lnTo>
                <a:lnTo>
                  <a:pt x="560451" y="243840"/>
                </a:lnTo>
                <a:lnTo>
                  <a:pt x="560451" y="259334"/>
                </a:lnTo>
                <a:lnTo>
                  <a:pt x="560578" y="259461"/>
                </a:lnTo>
                <a:lnTo>
                  <a:pt x="560578" y="259588"/>
                </a:lnTo>
                <a:lnTo>
                  <a:pt x="566801" y="265938"/>
                </a:lnTo>
                <a:lnTo>
                  <a:pt x="582168" y="265938"/>
                </a:lnTo>
                <a:lnTo>
                  <a:pt x="588518" y="259588"/>
                </a:lnTo>
                <a:lnTo>
                  <a:pt x="588518" y="259334"/>
                </a:lnTo>
                <a:lnTo>
                  <a:pt x="588518" y="254660"/>
                </a:lnTo>
                <a:lnTo>
                  <a:pt x="591058" y="249428"/>
                </a:lnTo>
                <a:lnTo>
                  <a:pt x="591185" y="249047"/>
                </a:lnTo>
                <a:lnTo>
                  <a:pt x="591616" y="248056"/>
                </a:lnTo>
                <a:lnTo>
                  <a:pt x="600964" y="232664"/>
                </a:lnTo>
                <a:lnTo>
                  <a:pt x="600456" y="233299"/>
                </a:lnTo>
                <a:lnTo>
                  <a:pt x="608965" y="221742"/>
                </a:lnTo>
                <a:lnTo>
                  <a:pt x="609384" y="221234"/>
                </a:lnTo>
                <a:lnTo>
                  <a:pt x="617474" y="211455"/>
                </a:lnTo>
                <a:lnTo>
                  <a:pt x="618236" y="210693"/>
                </a:lnTo>
                <a:lnTo>
                  <a:pt x="626364" y="202565"/>
                </a:lnTo>
                <a:lnTo>
                  <a:pt x="627494" y="201676"/>
                </a:lnTo>
                <a:lnTo>
                  <a:pt x="636143" y="194945"/>
                </a:lnTo>
                <a:lnTo>
                  <a:pt x="635000" y="195961"/>
                </a:lnTo>
                <a:lnTo>
                  <a:pt x="636701" y="194945"/>
                </a:lnTo>
                <a:lnTo>
                  <a:pt x="645033" y="189992"/>
                </a:lnTo>
                <a:lnTo>
                  <a:pt x="643255" y="191135"/>
                </a:lnTo>
                <a:lnTo>
                  <a:pt x="646379" y="189992"/>
                </a:lnTo>
                <a:lnTo>
                  <a:pt x="647065" y="189750"/>
                </a:lnTo>
                <a:lnTo>
                  <a:pt x="647014" y="188023"/>
                </a:lnTo>
                <a:lnTo>
                  <a:pt x="647065" y="189750"/>
                </a:lnTo>
                <a:lnTo>
                  <a:pt x="647065" y="193052"/>
                </a:lnTo>
                <a:lnTo>
                  <a:pt x="647192" y="192024"/>
                </a:lnTo>
                <a:lnTo>
                  <a:pt x="647065" y="194183"/>
                </a:lnTo>
                <a:lnTo>
                  <a:pt x="647065" y="193052"/>
                </a:lnTo>
                <a:lnTo>
                  <a:pt x="646315" y="199009"/>
                </a:lnTo>
                <a:lnTo>
                  <a:pt x="646061" y="200152"/>
                </a:lnTo>
                <a:lnTo>
                  <a:pt x="645147" y="204304"/>
                </a:lnTo>
                <a:lnTo>
                  <a:pt x="644969" y="204851"/>
                </a:lnTo>
                <a:lnTo>
                  <a:pt x="644931" y="204978"/>
                </a:lnTo>
                <a:lnTo>
                  <a:pt x="643255" y="210312"/>
                </a:lnTo>
                <a:lnTo>
                  <a:pt x="643382" y="210058"/>
                </a:lnTo>
                <a:lnTo>
                  <a:pt x="641223" y="216027"/>
                </a:lnTo>
                <a:lnTo>
                  <a:pt x="640702" y="217932"/>
                </a:lnTo>
                <a:lnTo>
                  <a:pt x="639953" y="220853"/>
                </a:lnTo>
                <a:lnTo>
                  <a:pt x="638683" y="222123"/>
                </a:lnTo>
                <a:lnTo>
                  <a:pt x="638683" y="232283"/>
                </a:lnTo>
                <a:lnTo>
                  <a:pt x="638683" y="241427"/>
                </a:lnTo>
                <a:lnTo>
                  <a:pt x="646557" y="249301"/>
                </a:lnTo>
                <a:lnTo>
                  <a:pt x="665861" y="249301"/>
                </a:lnTo>
                <a:lnTo>
                  <a:pt x="673735" y="241427"/>
                </a:lnTo>
                <a:lnTo>
                  <a:pt x="673735" y="239395"/>
                </a:lnTo>
                <a:lnTo>
                  <a:pt x="674116" y="239014"/>
                </a:lnTo>
                <a:lnTo>
                  <a:pt x="674116" y="236791"/>
                </a:lnTo>
                <a:lnTo>
                  <a:pt x="676910" y="233934"/>
                </a:lnTo>
                <a:lnTo>
                  <a:pt x="676910" y="228600"/>
                </a:lnTo>
                <a:lnTo>
                  <a:pt x="679323" y="226187"/>
                </a:lnTo>
                <a:lnTo>
                  <a:pt x="679323" y="219202"/>
                </a:lnTo>
                <a:lnTo>
                  <a:pt x="679323" y="212839"/>
                </a:lnTo>
                <a:lnTo>
                  <a:pt x="681913" y="194945"/>
                </a:lnTo>
                <a:lnTo>
                  <a:pt x="681964" y="19418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2156586" y="5146675"/>
            <a:ext cx="327025" cy="420370"/>
            <a:chOff x="2156586" y="5146675"/>
            <a:chExt cx="327025" cy="420370"/>
          </a:xfrm>
        </p:grpSpPr>
        <p:sp>
          <p:nvSpPr>
            <p:cNvPr id="115" name="object 115"/>
            <p:cNvSpPr/>
            <p:nvPr/>
          </p:nvSpPr>
          <p:spPr>
            <a:xfrm>
              <a:off x="2156587" y="5146674"/>
              <a:ext cx="177800" cy="420370"/>
            </a:xfrm>
            <a:custGeom>
              <a:avLst/>
              <a:gdLst/>
              <a:ahLst/>
              <a:cxnLst/>
              <a:rect l="l" t="t" r="r" b="b"/>
              <a:pathLst>
                <a:path w="177800" h="420370">
                  <a:moveTo>
                    <a:pt x="121018" y="108699"/>
                  </a:moveTo>
                  <a:lnTo>
                    <a:pt x="120904" y="109601"/>
                  </a:lnTo>
                  <a:lnTo>
                    <a:pt x="121018" y="108699"/>
                  </a:lnTo>
                  <a:close/>
                </a:path>
                <a:path w="177800" h="420370">
                  <a:moveTo>
                    <a:pt x="177266" y="155321"/>
                  </a:moveTo>
                  <a:lnTo>
                    <a:pt x="177165" y="120904"/>
                  </a:lnTo>
                  <a:lnTo>
                    <a:pt x="177165" y="120777"/>
                  </a:lnTo>
                  <a:lnTo>
                    <a:pt x="177038" y="120269"/>
                  </a:lnTo>
                  <a:lnTo>
                    <a:pt x="176060" y="92202"/>
                  </a:lnTo>
                  <a:lnTo>
                    <a:pt x="176022" y="90424"/>
                  </a:lnTo>
                  <a:lnTo>
                    <a:pt x="174294" y="68834"/>
                  </a:lnTo>
                  <a:lnTo>
                    <a:pt x="144272" y="68834"/>
                  </a:lnTo>
                  <a:lnTo>
                    <a:pt x="144119" y="68834"/>
                  </a:lnTo>
                  <a:lnTo>
                    <a:pt x="145923" y="92837"/>
                  </a:lnTo>
                  <a:lnTo>
                    <a:pt x="145923" y="92202"/>
                  </a:lnTo>
                  <a:lnTo>
                    <a:pt x="146939" y="121412"/>
                  </a:lnTo>
                  <a:lnTo>
                    <a:pt x="146964" y="130225"/>
                  </a:lnTo>
                  <a:lnTo>
                    <a:pt x="146558" y="129794"/>
                  </a:lnTo>
                  <a:lnTo>
                    <a:pt x="140335" y="129794"/>
                  </a:lnTo>
                  <a:lnTo>
                    <a:pt x="138976" y="129717"/>
                  </a:lnTo>
                  <a:lnTo>
                    <a:pt x="138430" y="129159"/>
                  </a:lnTo>
                  <a:lnTo>
                    <a:pt x="132842" y="129159"/>
                  </a:lnTo>
                  <a:lnTo>
                    <a:pt x="132080" y="128397"/>
                  </a:lnTo>
                  <a:lnTo>
                    <a:pt x="126390" y="128397"/>
                  </a:lnTo>
                  <a:lnTo>
                    <a:pt x="124536" y="128016"/>
                  </a:lnTo>
                  <a:lnTo>
                    <a:pt x="122021" y="125590"/>
                  </a:lnTo>
                  <a:lnTo>
                    <a:pt x="121818" y="124206"/>
                  </a:lnTo>
                  <a:lnTo>
                    <a:pt x="121056" y="119126"/>
                  </a:lnTo>
                  <a:lnTo>
                    <a:pt x="120904" y="118148"/>
                  </a:lnTo>
                  <a:lnTo>
                    <a:pt x="120916" y="117221"/>
                  </a:lnTo>
                  <a:lnTo>
                    <a:pt x="120904" y="109601"/>
                  </a:lnTo>
                  <a:lnTo>
                    <a:pt x="121031" y="108077"/>
                  </a:lnTo>
                  <a:lnTo>
                    <a:pt x="121018" y="108699"/>
                  </a:lnTo>
                  <a:lnTo>
                    <a:pt x="121094" y="108077"/>
                  </a:lnTo>
                  <a:lnTo>
                    <a:pt x="122415" y="98044"/>
                  </a:lnTo>
                  <a:lnTo>
                    <a:pt x="122555" y="97028"/>
                  </a:lnTo>
                  <a:lnTo>
                    <a:pt x="122301" y="98044"/>
                  </a:lnTo>
                  <a:lnTo>
                    <a:pt x="128358" y="70739"/>
                  </a:lnTo>
                  <a:lnTo>
                    <a:pt x="128422" y="70612"/>
                  </a:lnTo>
                  <a:lnTo>
                    <a:pt x="131864" y="55880"/>
                  </a:lnTo>
                  <a:lnTo>
                    <a:pt x="132016" y="55245"/>
                  </a:lnTo>
                  <a:lnTo>
                    <a:pt x="135597" y="43307"/>
                  </a:lnTo>
                  <a:lnTo>
                    <a:pt x="135788" y="42646"/>
                  </a:lnTo>
                  <a:lnTo>
                    <a:pt x="136105" y="41910"/>
                  </a:lnTo>
                  <a:lnTo>
                    <a:pt x="137515" y="38671"/>
                  </a:lnTo>
                  <a:lnTo>
                    <a:pt x="140550" y="47790"/>
                  </a:lnTo>
                  <a:lnTo>
                    <a:pt x="144018" y="67462"/>
                  </a:lnTo>
                  <a:lnTo>
                    <a:pt x="174180" y="67462"/>
                  </a:lnTo>
                  <a:lnTo>
                    <a:pt x="174167" y="67310"/>
                  </a:lnTo>
                  <a:lnTo>
                    <a:pt x="173990" y="65024"/>
                  </a:lnTo>
                  <a:lnTo>
                    <a:pt x="173736" y="63500"/>
                  </a:lnTo>
                  <a:lnTo>
                    <a:pt x="171145" y="49403"/>
                  </a:lnTo>
                  <a:lnTo>
                    <a:pt x="170751" y="47244"/>
                  </a:lnTo>
                  <a:lnTo>
                    <a:pt x="169760" y="41910"/>
                  </a:lnTo>
                  <a:lnTo>
                    <a:pt x="169291" y="39878"/>
                  </a:lnTo>
                  <a:lnTo>
                    <a:pt x="165290" y="28448"/>
                  </a:lnTo>
                  <a:lnTo>
                    <a:pt x="164401" y="25908"/>
                  </a:lnTo>
                  <a:lnTo>
                    <a:pt x="163830" y="24257"/>
                  </a:lnTo>
                  <a:lnTo>
                    <a:pt x="163449" y="23114"/>
                  </a:lnTo>
                  <a:lnTo>
                    <a:pt x="162560" y="21209"/>
                  </a:lnTo>
                  <a:lnTo>
                    <a:pt x="159004" y="13462"/>
                  </a:lnTo>
                  <a:lnTo>
                    <a:pt x="158877" y="13335"/>
                  </a:lnTo>
                  <a:lnTo>
                    <a:pt x="157480" y="10883"/>
                  </a:lnTo>
                  <a:lnTo>
                    <a:pt x="157480" y="6350"/>
                  </a:lnTo>
                  <a:lnTo>
                    <a:pt x="151003" y="0"/>
                  </a:lnTo>
                  <a:lnTo>
                    <a:pt x="139357" y="0"/>
                  </a:lnTo>
                  <a:lnTo>
                    <a:pt x="139357" y="34417"/>
                  </a:lnTo>
                  <a:lnTo>
                    <a:pt x="139306" y="34544"/>
                  </a:lnTo>
                  <a:lnTo>
                    <a:pt x="139319" y="34417"/>
                  </a:lnTo>
                  <a:lnTo>
                    <a:pt x="139357" y="0"/>
                  </a:lnTo>
                  <a:lnTo>
                    <a:pt x="135255" y="0"/>
                  </a:lnTo>
                  <a:lnTo>
                    <a:pt x="134874" y="381"/>
                  </a:lnTo>
                  <a:lnTo>
                    <a:pt x="132715" y="381"/>
                  </a:lnTo>
                  <a:lnTo>
                    <a:pt x="130429" y="2667"/>
                  </a:lnTo>
                  <a:lnTo>
                    <a:pt x="129286" y="2667"/>
                  </a:lnTo>
                  <a:lnTo>
                    <a:pt x="123317" y="8636"/>
                  </a:lnTo>
                  <a:lnTo>
                    <a:pt x="123317" y="11658"/>
                  </a:lnTo>
                  <a:lnTo>
                    <a:pt x="122174" y="12954"/>
                  </a:lnTo>
                  <a:lnTo>
                    <a:pt x="117475" y="20701"/>
                  </a:lnTo>
                  <a:lnTo>
                    <a:pt x="116459" y="22606"/>
                  </a:lnTo>
                  <a:lnTo>
                    <a:pt x="112014" y="33147"/>
                  </a:lnTo>
                  <a:lnTo>
                    <a:pt x="111506" y="34544"/>
                  </a:lnTo>
                  <a:lnTo>
                    <a:pt x="107315" y="48514"/>
                  </a:lnTo>
                  <a:lnTo>
                    <a:pt x="107022" y="49403"/>
                  </a:lnTo>
                  <a:lnTo>
                    <a:pt x="103505" y="65024"/>
                  </a:lnTo>
                  <a:lnTo>
                    <a:pt x="103505" y="65151"/>
                  </a:lnTo>
                  <a:lnTo>
                    <a:pt x="100457" y="78740"/>
                  </a:lnTo>
                  <a:lnTo>
                    <a:pt x="100457" y="78867"/>
                  </a:lnTo>
                  <a:lnTo>
                    <a:pt x="97409" y="92583"/>
                  </a:lnTo>
                  <a:lnTo>
                    <a:pt x="97282" y="93726"/>
                  </a:lnTo>
                  <a:lnTo>
                    <a:pt x="95631" y="106299"/>
                  </a:lnTo>
                  <a:lnTo>
                    <a:pt x="95504" y="107823"/>
                  </a:lnTo>
                  <a:lnTo>
                    <a:pt x="95453" y="120269"/>
                  </a:lnTo>
                  <a:lnTo>
                    <a:pt x="95580" y="121412"/>
                  </a:lnTo>
                  <a:lnTo>
                    <a:pt x="96926" y="130302"/>
                  </a:lnTo>
                  <a:lnTo>
                    <a:pt x="97409" y="132334"/>
                  </a:lnTo>
                  <a:lnTo>
                    <a:pt x="99060" y="137388"/>
                  </a:lnTo>
                  <a:lnTo>
                    <a:pt x="99060" y="142240"/>
                  </a:lnTo>
                  <a:lnTo>
                    <a:pt x="101473" y="144653"/>
                  </a:lnTo>
                  <a:lnTo>
                    <a:pt x="101473" y="144780"/>
                  </a:lnTo>
                  <a:lnTo>
                    <a:pt x="107188" y="150495"/>
                  </a:lnTo>
                  <a:lnTo>
                    <a:pt x="111404" y="150495"/>
                  </a:lnTo>
                  <a:lnTo>
                    <a:pt x="112776" y="151130"/>
                  </a:lnTo>
                  <a:lnTo>
                    <a:pt x="116332" y="152146"/>
                  </a:lnTo>
                  <a:lnTo>
                    <a:pt x="117983" y="153797"/>
                  </a:lnTo>
                  <a:lnTo>
                    <a:pt x="123685" y="153797"/>
                  </a:lnTo>
                  <a:lnTo>
                    <a:pt x="124460" y="154559"/>
                  </a:lnTo>
                  <a:lnTo>
                    <a:pt x="130429" y="154559"/>
                  </a:lnTo>
                  <a:lnTo>
                    <a:pt x="132194" y="154673"/>
                  </a:lnTo>
                  <a:lnTo>
                    <a:pt x="132588" y="155067"/>
                  </a:lnTo>
                  <a:lnTo>
                    <a:pt x="138557" y="155067"/>
                  </a:lnTo>
                  <a:lnTo>
                    <a:pt x="141135" y="155117"/>
                  </a:lnTo>
                  <a:lnTo>
                    <a:pt x="147015" y="155194"/>
                  </a:lnTo>
                  <a:lnTo>
                    <a:pt x="146685" y="184785"/>
                  </a:lnTo>
                  <a:lnTo>
                    <a:pt x="146812" y="184277"/>
                  </a:lnTo>
                  <a:lnTo>
                    <a:pt x="145288" y="219583"/>
                  </a:lnTo>
                  <a:lnTo>
                    <a:pt x="145288" y="218694"/>
                  </a:lnTo>
                  <a:lnTo>
                    <a:pt x="145199" y="219583"/>
                  </a:lnTo>
                  <a:lnTo>
                    <a:pt x="141986" y="252603"/>
                  </a:lnTo>
                  <a:lnTo>
                    <a:pt x="137109" y="284060"/>
                  </a:lnTo>
                  <a:lnTo>
                    <a:pt x="137160" y="283845"/>
                  </a:lnTo>
                  <a:lnTo>
                    <a:pt x="137033" y="284607"/>
                  </a:lnTo>
                  <a:lnTo>
                    <a:pt x="137109" y="284060"/>
                  </a:lnTo>
                  <a:lnTo>
                    <a:pt x="137007" y="284607"/>
                  </a:lnTo>
                  <a:lnTo>
                    <a:pt x="131191" y="314071"/>
                  </a:lnTo>
                  <a:lnTo>
                    <a:pt x="131191" y="313817"/>
                  </a:lnTo>
                  <a:lnTo>
                    <a:pt x="131127" y="314071"/>
                  </a:lnTo>
                  <a:lnTo>
                    <a:pt x="125831" y="338861"/>
                  </a:lnTo>
                  <a:lnTo>
                    <a:pt x="125691" y="339344"/>
                  </a:lnTo>
                  <a:lnTo>
                    <a:pt x="119392" y="361581"/>
                  </a:lnTo>
                  <a:lnTo>
                    <a:pt x="119164" y="362077"/>
                  </a:lnTo>
                  <a:lnTo>
                    <a:pt x="112991" y="376072"/>
                  </a:lnTo>
                  <a:lnTo>
                    <a:pt x="107467" y="384238"/>
                  </a:lnTo>
                  <a:lnTo>
                    <a:pt x="103339" y="388137"/>
                  </a:lnTo>
                  <a:lnTo>
                    <a:pt x="101930" y="388747"/>
                  </a:lnTo>
                  <a:lnTo>
                    <a:pt x="96393" y="388747"/>
                  </a:lnTo>
                  <a:lnTo>
                    <a:pt x="95885" y="389267"/>
                  </a:lnTo>
                  <a:lnTo>
                    <a:pt x="95504" y="389280"/>
                  </a:lnTo>
                  <a:lnTo>
                    <a:pt x="88696" y="387985"/>
                  </a:lnTo>
                  <a:lnTo>
                    <a:pt x="87528" y="387769"/>
                  </a:lnTo>
                  <a:lnTo>
                    <a:pt x="86398" y="387350"/>
                  </a:lnTo>
                  <a:lnTo>
                    <a:pt x="75692" y="383413"/>
                  </a:lnTo>
                  <a:lnTo>
                    <a:pt x="77851" y="384175"/>
                  </a:lnTo>
                  <a:lnTo>
                    <a:pt x="76390" y="383413"/>
                  </a:lnTo>
                  <a:lnTo>
                    <a:pt x="65278" y="377571"/>
                  </a:lnTo>
                  <a:lnTo>
                    <a:pt x="66421" y="378079"/>
                  </a:lnTo>
                  <a:lnTo>
                    <a:pt x="65620" y="377571"/>
                  </a:lnTo>
                  <a:lnTo>
                    <a:pt x="60655" y="374396"/>
                  </a:lnTo>
                  <a:lnTo>
                    <a:pt x="54889" y="370713"/>
                  </a:lnTo>
                  <a:lnTo>
                    <a:pt x="54229" y="370293"/>
                  </a:lnTo>
                  <a:lnTo>
                    <a:pt x="54673" y="370573"/>
                  </a:lnTo>
                  <a:lnTo>
                    <a:pt x="54178" y="370205"/>
                  </a:lnTo>
                  <a:lnTo>
                    <a:pt x="45135" y="363423"/>
                  </a:lnTo>
                  <a:lnTo>
                    <a:pt x="45339" y="363474"/>
                  </a:lnTo>
                  <a:lnTo>
                    <a:pt x="45186" y="363372"/>
                  </a:lnTo>
                  <a:lnTo>
                    <a:pt x="48768" y="359791"/>
                  </a:lnTo>
                  <a:lnTo>
                    <a:pt x="56642" y="354584"/>
                  </a:lnTo>
                  <a:lnTo>
                    <a:pt x="58293" y="353314"/>
                  </a:lnTo>
                  <a:lnTo>
                    <a:pt x="61582" y="350139"/>
                  </a:lnTo>
                  <a:lnTo>
                    <a:pt x="66725" y="345186"/>
                  </a:lnTo>
                  <a:lnTo>
                    <a:pt x="67691" y="345186"/>
                  </a:lnTo>
                  <a:lnTo>
                    <a:pt x="70485" y="342392"/>
                  </a:lnTo>
                  <a:lnTo>
                    <a:pt x="70485" y="338963"/>
                  </a:lnTo>
                  <a:lnTo>
                    <a:pt x="70485" y="335534"/>
                  </a:lnTo>
                  <a:lnTo>
                    <a:pt x="67691" y="332867"/>
                  </a:lnTo>
                  <a:lnTo>
                    <a:pt x="63627" y="332867"/>
                  </a:lnTo>
                  <a:lnTo>
                    <a:pt x="60960" y="332867"/>
                  </a:lnTo>
                  <a:lnTo>
                    <a:pt x="60617" y="333197"/>
                  </a:lnTo>
                  <a:lnTo>
                    <a:pt x="49530" y="334391"/>
                  </a:lnTo>
                  <a:lnTo>
                    <a:pt x="48514" y="334518"/>
                  </a:lnTo>
                  <a:lnTo>
                    <a:pt x="32867" y="337693"/>
                  </a:lnTo>
                  <a:lnTo>
                    <a:pt x="26543" y="337693"/>
                  </a:lnTo>
                  <a:lnTo>
                    <a:pt x="23596" y="340639"/>
                  </a:lnTo>
                  <a:lnTo>
                    <a:pt x="20853" y="341630"/>
                  </a:lnTo>
                  <a:lnTo>
                    <a:pt x="15113" y="341630"/>
                  </a:lnTo>
                  <a:lnTo>
                    <a:pt x="13042" y="343662"/>
                  </a:lnTo>
                  <a:lnTo>
                    <a:pt x="10033" y="343662"/>
                  </a:lnTo>
                  <a:lnTo>
                    <a:pt x="9512" y="344170"/>
                  </a:lnTo>
                  <a:lnTo>
                    <a:pt x="8001" y="344170"/>
                  </a:lnTo>
                  <a:lnTo>
                    <a:pt x="0" y="352171"/>
                  </a:lnTo>
                  <a:lnTo>
                    <a:pt x="0" y="371856"/>
                  </a:lnTo>
                  <a:lnTo>
                    <a:pt x="762" y="372618"/>
                  </a:lnTo>
                  <a:lnTo>
                    <a:pt x="762" y="373634"/>
                  </a:lnTo>
                  <a:lnTo>
                    <a:pt x="8763" y="381635"/>
                  </a:lnTo>
                  <a:lnTo>
                    <a:pt x="12192" y="381635"/>
                  </a:lnTo>
                  <a:lnTo>
                    <a:pt x="16129" y="384683"/>
                  </a:lnTo>
                  <a:lnTo>
                    <a:pt x="24257" y="390652"/>
                  </a:lnTo>
                  <a:lnTo>
                    <a:pt x="35687" y="398145"/>
                  </a:lnTo>
                  <a:lnTo>
                    <a:pt x="36576" y="398780"/>
                  </a:lnTo>
                  <a:lnTo>
                    <a:pt x="77851" y="417957"/>
                  </a:lnTo>
                  <a:lnTo>
                    <a:pt x="95758" y="420370"/>
                  </a:lnTo>
                  <a:lnTo>
                    <a:pt x="105664" y="419354"/>
                  </a:lnTo>
                  <a:lnTo>
                    <a:pt x="113284" y="419354"/>
                  </a:lnTo>
                  <a:lnTo>
                    <a:pt x="117856" y="414782"/>
                  </a:lnTo>
                  <a:lnTo>
                    <a:pt x="122174" y="411988"/>
                  </a:lnTo>
                  <a:lnTo>
                    <a:pt x="129032" y="405511"/>
                  </a:lnTo>
                  <a:lnTo>
                    <a:pt x="131191" y="403098"/>
                  </a:lnTo>
                  <a:lnTo>
                    <a:pt x="138684" y="392049"/>
                  </a:lnTo>
                  <a:lnTo>
                    <a:pt x="139712" y="390271"/>
                  </a:lnTo>
                  <a:lnTo>
                    <a:pt x="139928" y="389890"/>
                  </a:lnTo>
                  <a:lnTo>
                    <a:pt x="140081" y="389636"/>
                  </a:lnTo>
                  <a:lnTo>
                    <a:pt x="140411" y="388874"/>
                  </a:lnTo>
                  <a:lnTo>
                    <a:pt x="141135" y="387223"/>
                  </a:lnTo>
                  <a:lnTo>
                    <a:pt x="141693" y="385953"/>
                  </a:lnTo>
                  <a:lnTo>
                    <a:pt x="142824" y="383413"/>
                  </a:lnTo>
                  <a:lnTo>
                    <a:pt x="145453" y="377444"/>
                  </a:lnTo>
                  <a:lnTo>
                    <a:pt x="146570" y="374904"/>
                  </a:lnTo>
                  <a:lnTo>
                    <a:pt x="147701" y="372364"/>
                  </a:lnTo>
                  <a:lnTo>
                    <a:pt x="148488" y="370205"/>
                  </a:lnTo>
                  <a:lnTo>
                    <a:pt x="151282" y="360172"/>
                  </a:lnTo>
                  <a:lnTo>
                    <a:pt x="155321" y="345694"/>
                  </a:lnTo>
                  <a:lnTo>
                    <a:pt x="156895" y="338328"/>
                  </a:lnTo>
                  <a:lnTo>
                    <a:pt x="160782" y="320167"/>
                  </a:lnTo>
                  <a:lnTo>
                    <a:pt x="160909" y="320040"/>
                  </a:lnTo>
                  <a:lnTo>
                    <a:pt x="166878" y="289814"/>
                  </a:lnTo>
                  <a:lnTo>
                    <a:pt x="167779" y="283845"/>
                  </a:lnTo>
                  <a:lnTo>
                    <a:pt x="172085" y="255524"/>
                  </a:lnTo>
                  <a:lnTo>
                    <a:pt x="172453" y="251841"/>
                  </a:lnTo>
                  <a:lnTo>
                    <a:pt x="175514" y="221615"/>
                  </a:lnTo>
                  <a:lnTo>
                    <a:pt x="175590" y="218694"/>
                  </a:lnTo>
                  <a:lnTo>
                    <a:pt x="177038" y="185547"/>
                  </a:lnTo>
                  <a:lnTo>
                    <a:pt x="177038" y="184277"/>
                  </a:lnTo>
                  <a:lnTo>
                    <a:pt x="177266" y="155321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43403" y="5338571"/>
              <a:ext cx="140081" cy="184023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2549905" y="5279897"/>
            <a:ext cx="1080770" cy="233679"/>
            <a:chOff x="2549905" y="5279897"/>
            <a:chExt cx="1080770" cy="233679"/>
          </a:xfrm>
        </p:grpSpPr>
        <p:pic>
          <p:nvPicPr>
            <p:cNvPr id="118" name="object 11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49905" y="5360796"/>
              <a:ext cx="139392" cy="152400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731643" y="5279897"/>
              <a:ext cx="622300" cy="186055"/>
            </a:xfrm>
            <a:custGeom>
              <a:avLst/>
              <a:gdLst/>
              <a:ahLst/>
              <a:cxnLst/>
              <a:rect l="l" t="t" r="r" b="b"/>
              <a:pathLst>
                <a:path w="622300" h="186054">
                  <a:moveTo>
                    <a:pt x="70993" y="129921"/>
                  </a:moveTo>
                  <a:lnTo>
                    <a:pt x="70789" y="128816"/>
                  </a:lnTo>
                  <a:lnTo>
                    <a:pt x="70726" y="129044"/>
                  </a:lnTo>
                  <a:lnTo>
                    <a:pt x="70993" y="129921"/>
                  </a:lnTo>
                  <a:close/>
                </a:path>
                <a:path w="622300" h="186054">
                  <a:moveTo>
                    <a:pt x="459613" y="56007"/>
                  </a:moveTo>
                  <a:lnTo>
                    <a:pt x="452247" y="48641"/>
                  </a:lnTo>
                  <a:lnTo>
                    <a:pt x="438150" y="48641"/>
                  </a:lnTo>
                  <a:lnTo>
                    <a:pt x="438150" y="124853"/>
                  </a:lnTo>
                  <a:lnTo>
                    <a:pt x="438150" y="125488"/>
                  </a:lnTo>
                  <a:lnTo>
                    <a:pt x="438150" y="124853"/>
                  </a:lnTo>
                  <a:lnTo>
                    <a:pt x="438150" y="48641"/>
                  </a:lnTo>
                  <a:lnTo>
                    <a:pt x="434340" y="48641"/>
                  </a:lnTo>
                  <a:lnTo>
                    <a:pt x="426974" y="56007"/>
                  </a:lnTo>
                  <a:lnTo>
                    <a:pt x="426974" y="58915"/>
                  </a:lnTo>
                  <a:lnTo>
                    <a:pt x="425958" y="60071"/>
                  </a:lnTo>
                  <a:lnTo>
                    <a:pt x="425450" y="60071"/>
                  </a:lnTo>
                  <a:lnTo>
                    <a:pt x="418846" y="66421"/>
                  </a:lnTo>
                  <a:lnTo>
                    <a:pt x="418338" y="67703"/>
                  </a:lnTo>
                  <a:lnTo>
                    <a:pt x="410083" y="76593"/>
                  </a:lnTo>
                  <a:lnTo>
                    <a:pt x="409702" y="76593"/>
                  </a:lnTo>
                  <a:lnTo>
                    <a:pt x="401193" y="86753"/>
                  </a:lnTo>
                  <a:lnTo>
                    <a:pt x="401066" y="88011"/>
                  </a:lnTo>
                  <a:lnTo>
                    <a:pt x="392303" y="98171"/>
                  </a:lnTo>
                  <a:lnTo>
                    <a:pt x="392176" y="98171"/>
                  </a:lnTo>
                  <a:lnTo>
                    <a:pt x="384556" y="108343"/>
                  </a:lnTo>
                  <a:lnTo>
                    <a:pt x="385318" y="107061"/>
                  </a:lnTo>
                  <a:lnTo>
                    <a:pt x="377952" y="115951"/>
                  </a:lnTo>
                  <a:lnTo>
                    <a:pt x="379857" y="114693"/>
                  </a:lnTo>
                  <a:lnTo>
                    <a:pt x="375793" y="117449"/>
                  </a:lnTo>
                  <a:lnTo>
                    <a:pt x="375793" y="118503"/>
                  </a:lnTo>
                  <a:lnTo>
                    <a:pt x="372491" y="120230"/>
                  </a:lnTo>
                  <a:lnTo>
                    <a:pt x="372529" y="119964"/>
                  </a:lnTo>
                  <a:lnTo>
                    <a:pt x="372872" y="119761"/>
                  </a:lnTo>
                  <a:lnTo>
                    <a:pt x="372541" y="119824"/>
                  </a:lnTo>
                  <a:lnTo>
                    <a:pt x="372554" y="119697"/>
                  </a:lnTo>
                  <a:lnTo>
                    <a:pt x="375793" y="118503"/>
                  </a:lnTo>
                  <a:lnTo>
                    <a:pt x="375793" y="117449"/>
                  </a:lnTo>
                  <a:lnTo>
                    <a:pt x="372567" y="119621"/>
                  </a:lnTo>
                  <a:lnTo>
                    <a:pt x="372999" y="115951"/>
                  </a:lnTo>
                  <a:lnTo>
                    <a:pt x="374192" y="108343"/>
                  </a:lnTo>
                  <a:lnTo>
                    <a:pt x="374396" y="107061"/>
                  </a:lnTo>
                  <a:lnTo>
                    <a:pt x="374523" y="107061"/>
                  </a:lnTo>
                  <a:lnTo>
                    <a:pt x="374815" y="104521"/>
                  </a:lnTo>
                  <a:lnTo>
                    <a:pt x="375259" y="100711"/>
                  </a:lnTo>
                  <a:lnTo>
                    <a:pt x="375412" y="99453"/>
                  </a:lnTo>
                  <a:lnTo>
                    <a:pt x="375488" y="96901"/>
                  </a:lnTo>
                  <a:lnTo>
                    <a:pt x="375602" y="94932"/>
                  </a:lnTo>
                  <a:lnTo>
                    <a:pt x="375793" y="94742"/>
                  </a:lnTo>
                  <a:lnTo>
                    <a:pt x="375793" y="91821"/>
                  </a:lnTo>
                  <a:lnTo>
                    <a:pt x="375920" y="91821"/>
                  </a:lnTo>
                  <a:lnTo>
                    <a:pt x="375793" y="86753"/>
                  </a:lnTo>
                  <a:lnTo>
                    <a:pt x="375793" y="85852"/>
                  </a:lnTo>
                  <a:lnTo>
                    <a:pt x="375793" y="76962"/>
                  </a:lnTo>
                  <a:lnTo>
                    <a:pt x="372237" y="73342"/>
                  </a:lnTo>
                  <a:lnTo>
                    <a:pt x="372237" y="122301"/>
                  </a:lnTo>
                  <a:lnTo>
                    <a:pt x="372186" y="122885"/>
                  </a:lnTo>
                  <a:lnTo>
                    <a:pt x="372110" y="123571"/>
                  </a:lnTo>
                  <a:lnTo>
                    <a:pt x="372033" y="124853"/>
                  </a:lnTo>
                  <a:lnTo>
                    <a:pt x="372110" y="123571"/>
                  </a:lnTo>
                  <a:lnTo>
                    <a:pt x="372237" y="122301"/>
                  </a:lnTo>
                  <a:lnTo>
                    <a:pt x="372237" y="73342"/>
                  </a:lnTo>
                  <a:lnTo>
                    <a:pt x="371602" y="72707"/>
                  </a:lnTo>
                  <a:lnTo>
                    <a:pt x="371602" y="133743"/>
                  </a:lnTo>
                  <a:lnTo>
                    <a:pt x="371475" y="136271"/>
                  </a:lnTo>
                  <a:lnTo>
                    <a:pt x="371551" y="133743"/>
                  </a:lnTo>
                  <a:lnTo>
                    <a:pt x="371602" y="72707"/>
                  </a:lnTo>
                  <a:lnTo>
                    <a:pt x="368681" y="69723"/>
                  </a:lnTo>
                  <a:lnTo>
                    <a:pt x="350901" y="69723"/>
                  </a:lnTo>
                  <a:lnTo>
                    <a:pt x="350647" y="69977"/>
                  </a:lnTo>
                  <a:lnTo>
                    <a:pt x="349504" y="69977"/>
                  </a:lnTo>
                  <a:lnTo>
                    <a:pt x="343789" y="75793"/>
                  </a:lnTo>
                  <a:lnTo>
                    <a:pt x="341630" y="76593"/>
                  </a:lnTo>
                  <a:lnTo>
                    <a:pt x="332740" y="82943"/>
                  </a:lnTo>
                  <a:lnTo>
                    <a:pt x="324485" y="90551"/>
                  </a:lnTo>
                  <a:lnTo>
                    <a:pt x="323215" y="91821"/>
                  </a:lnTo>
                  <a:lnTo>
                    <a:pt x="314833" y="101993"/>
                  </a:lnTo>
                  <a:lnTo>
                    <a:pt x="306324" y="112153"/>
                  </a:lnTo>
                  <a:lnTo>
                    <a:pt x="306578" y="112153"/>
                  </a:lnTo>
                  <a:lnTo>
                    <a:pt x="298196" y="122301"/>
                  </a:lnTo>
                  <a:lnTo>
                    <a:pt x="299085" y="121043"/>
                  </a:lnTo>
                  <a:lnTo>
                    <a:pt x="291223" y="129755"/>
                  </a:lnTo>
                  <a:lnTo>
                    <a:pt x="290995" y="129921"/>
                  </a:lnTo>
                  <a:lnTo>
                    <a:pt x="284721" y="134543"/>
                  </a:lnTo>
                  <a:lnTo>
                    <a:pt x="286385" y="133743"/>
                  </a:lnTo>
                  <a:lnTo>
                    <a:pt x="284695" y="134569"/>
                  </a:lnTo>
                  <a:lnTo>
                    <a:pt x="278371" y="137642"/>
                  </a:lnTo>
                  <a:lnTo>
                    <a:pt x="268224" y="141351"/>
                  </a:lnTo>
                  <a:lnTo>
                    <a:pt x="271272" y="140093"/>
                  </a:lnTo>
                  <a:lnTo>
                    <a:pt x="261899" y="141160"/>
                  </a:lnTo>
                  <a:lnTo>
                    <a:pt x="256794" y="140512"/>
                  </a:lnTo>
                  <a:lnTo>
                    <a:pt x="256794" y="141351"/>
                  </a:lnTo>
                  <a:lnTo>
                    <a:pt x="254939" y="140652"/>
                  </a:lnTo>
                  <a:lnTo>
                    <a:pt x="256794" y="141351"/>
                  </a:lnTo>
                  <a:lnTo>
                    <a:pt x="256794" y="140512"/>
                  </a:lnTo>
                  <a:lnTo>
                    <a:pt x="254508" y="140220"/>
                  </a:lnTo>
                  <a:lnTo>
                    <a:pt x="253669" y="139382"/>
                  </a:lnTo>
                  <a:lnTo>
                    <a:pt x="253961" y="137553"/>
                  </a:lnTo>
                  <a:lnTo>
                    <a:pt x="254355" y="135013"/>
                  </a:lnTo>
                  <a:lnTo>
                    <a:pt x="254546" y="133743"/>
                  </a:lnTo>
                  <a:lnTo>
                    <a:pt x="254762" y="132461"/>
                  </a:lnTo>
                  <a:lnTo>
                    <a:pt x="254558" y="133705"/>
                  </a:lnTo>
                  <a:lnTo>
                    <a:pt x="256247" y="128714"/>
                  </a:lnTo>
                  <a:lnTo>
                    <a:pt x="262255" y="122301"/>
                  </a:lnTo>
                  <a:lnTo>
                    <a:pt x="271653" y="113411"/>
                  </a:lnTo>
                  <a:lnTo>
                    <a:pt x="272161" y="112153"/>
                  </a:lnTo>
                  <a:lnTo>
                    <a:pt x="280035" y="103251"/>
                  </a:lnTo>
                  <a:lnTo>
                    <a:pt x="280289" y="103251"/>
                  </a:lnTo>
                  <a:lnTo>
                    <a:pt x="287274" y="94361"/>
                  </a:lnTo>
                  <a:lnTo>
                    <a:pt x="287401" y="94361"/>
                  </a:lnTo>
                  <a:lnTo>
                    <a:pt x="292735" y="86753"/>
                  </a:lnTo>
                  <a:lnTo>
                    <a:pt x="292989" y="86753"/>
                  </a:lnTo>
                  <a:lnTo>
                    <a:pt x="293560" y="86106"/>
                  </a:lnTo>
                  <a:lnTo>
                    <a:pt x="294767" y="86106"/>
                  </a:lnTo>
                  <a:lnTo>
                    <a:pt x="301625" y="79248"/>
                  </a:lnTo>
                  <a:lnTo>
                    <a:pt x="301625" y="70739"/>
                  </a:lnTo>
                  <a:lnTo>
                    <a:pt x="301625" y="62230"/>
                  </a:lnTo>
                  <a:lnTo>
                    <a:pt x="294767" y="55372"/>
                  </a:lnTo>
                  <a:lnTo>
                    <a:pt x="292684" y="55372"/>
                  </a:lnTo>
                  <a:lnTo>
                    <a:pt x="292684" y="86106"/>
                  </a:lnTo>
                  <a:lnTo>
                    <a:pt x="289433" y="89293"/>
                  </a:lnTo>
                  <a:lnTo>
                    <a:pt x="292671" y="86106"/>
                  </a:lnTo>
                  <a:lnTo>
                    <a:pt x="292684" y="55372"/>
                  </a:lnTo>
                  <a:lnTo>
                    <a:pt x="277876" y="55372"/>
                  </a:lnTo>
                  <a:lnTo>
                    <a:pt x="271018" y="62230"/>
                  </a:lnTo>
                  <a:lnTo>
                    <a:pt x="271018" y="63741"/>
                  </a:lnTo>
                  <a:lnTo>
                    <a:pt x="269113" y="65151"/>
                  </a:lnTo>
                  <a:lnTo>
                    <a:pt x="269367" y="65151"/>
                  </a:lnTo>
                  <a:lnTo>
                    <a:pt x="259461" y="74053"/>
                  </a:lnTo>
                  <a:lnTo>
                    <a:pt x="258826" y="74053"/>
                  </a:lnTo>
                  <a:lnTo>
                    <a:pt x="253619" y="79375"/>
                  </a:lnTo>
                  <a:lnTo>
                    <a:pt x="253619" y="137553"/>
                  </a:lnTo>
                  <a:lnTo>
                    <a:pt x="253619" y="139331"/>
                  </a:lnTo>
                  <a:lnTo>
                    <a:pt x="253492" y="139204"/>
                  </a:lnTo>
                  <a:lnTo>
                    <a:pt x="253619" y="137553"/>
                  </a:lnTo>
                  <a:lnTo>
                    <a:pt x="253619" y="79375"/>
                  </a:lnTo>
                  <a:lnTo>
                    <a:pt x="247650" y="85471"/>
                  </a:lnTo>
                  <a:lnTo>
                    <a:pt x="246380" y="86753"/>
                  </a:lnTo>
                  <a:lnTo>
                    <a:pt x="226987" y="116065"/>
                  </a:lnTo>
                  <a:lnTo>
                    <a:pt x="224155" y="118503"/>
                  </a:lnTo>
                  <a:lnTo>
                    <a:pt x="224790" y="117221"/>
                  </a:lnTo>
                  <a:lnTo>
                    <a:pt x="217601" y="123571"/>
                  </a:lnTo>
                  <a:lnTo>
                    <a:pt x="224447" y="123571"/>
                  </a:lnTo>
                  <a:lnTo>
                    <a:pt x="224028" y="124853"/>
                  </a:lnTo>
                  <a:lnTo>
                    <a:pt x="222211" y="124853"/>
                  </a:lnTo>
                  <a:lnTo>
                    <a:pt x="222211" y="134861"/>
                  </a:lnTo>
                  <a:lnTo>
                    <a:pt x="222186" y="135013"/>
                  </a:lnTo>
                  <a:lnTo>
                    <a:pt x="191770" y="135013"/>
                  </a:lnTo>
                  <a:lnTo>
                    <a:pt x="192405" y="136271"/>
                  </a:lnTo>
                  <a:lnTo>
                    <a:pt x="192278" y="136067"/>
                  </a:lnTo>
                  <a:lnTo>
                    <a:pt x="192278" y="136271"/>
                  </a:lnTo>
                  <a:lnTo>
                    <a:pt x="191465" y="135331"/>
                  </a:lnTo>
                  <a:lnTo>
                    <a:pt x="191287" y="135128"/>
                  </a:lnTo>
                  <a:lnTo>
                    <a:pt x="191389" y="135331"/>
                  </a:lnTo>
                  <a:lnTo>
                    <a:pt x="191287" y="135128"/>
                  </a:lnTo>
                  <a:lnTo>
                    <a:pt x="190385" y="134048"/>
                  </a:lnTo>
                  <a:lnTo>
                    <a:pt x="191262" y="135013"/>
                  </a:lnTo>
                  <a:lnTo>
                    <a:pt x="191376" y="135216"/>
                  </a:lnTo>
                  <a:lnTo>
                    <a:pt x="191516" y="135293"/>
                  </a:lnTo>
                  <a:lnTo>
                    <a:pt x="191554" y="135432"/>
                  </a:lnTo>
                  <a:lnTo>
                    <a:pt x="192278" y="136271"/>
                  </a:lnTo>
                  <a:lnTo>
                    <a:pt x="192278" y="136067"/>
                  </a:lnTo>
                  <a:lnTo>
                    <a:pt x="191541" y="134861"/>
                  </a:lnTo>
                  <a:lnTo>
                    <a:pt x="191350" y="134658"/>
                  </a:lnTo>
                  <a:lnTo>
                    <a:pt x="191439" y="134785"/>
                  </a:lnTo>
                  <a:lnTo>
                    <a:pt x="191236" y="134569"/>
                  </a:lnTo>
                  <a:lnTo>
                    <a:pt x="191300" y="134442"/>
                  </a:lnTo>
                  <a:lnTo>
                    <a:pt x="191236" y="134086"/>
                  </a:lnTo>
                  <a:lnTo>
                    <a:pt x="191363" y="134543"/>
                  </a:lnTo>
                  <a:lnTo>
                    <a:pt x="191427" y="134721"/>
                  </a:lnTo>
                  <a:lnTo>
                    <a:pt x="191541" y="134861"/>
                  </a:lnTo>
                  <a:lnTo>
                    <a:pt x="222211" y="134861"/>
                  </a:lnTo>
                  <a:lnTo>
                    <a:pt x="222211" y="124853"/>
                  </a:lnTo>
                  <a:lnTo>
                    <a:pt x="216154" y="124853"/>
                  </a:lnTo>
                  <a:lnTo>
                    <a:pt x="215252" y="124853"/>
                  </a:lnTo>
                  <a:lnTo>
                    <a:pt x="209537" y="128663"/>
                  </a:lnTo>
                  <a:lnTo>
                    <a:pt x="210553" y="128663"/>
                  </a:lnTo>
                  <a:lnTo>
                    <a:pt x="203327" y="132461"/>
                  </a:lnTo>
                  <a:lnTo>
                    <a:pt x="204724" y="131203"/>
                  </a:lnTo>
                  <a:lnTo>
                    <a:pt x="198120" y="133743"/>
                  </a:lnTo>
                  <a:lnTo>
                    <a:pt x="200914" y="132461"/>
                  </a:lnTo>
                  <a:lnTo>
                    <a:pt x="194310" y="133743"/>
                  </a:lnTo>
                  <a:lnTo>
                    <a:pt x="193167" y="133743"/>
                  </a:lnTo>
                  <a:lnTo>
                    <a:pt x="191147" y="133248"/>
                  </a:lnTo>
                  <a:lnTo>
                    <a:pt x="191147" y="134658"/>
                  </a:lnTo>
                  <a:lnTo>
                    <a:pt x="191147" y="133248"/>
                  </a:lnTo>
                  <a:lnTo>
                    <a:pt x="190957" y="132461"/>
                  </a:lnTo>
                  <a:lnTo>
                    <a:pt x="190500" y="129921"/>
                  </a:lnTo>
                  <a:lnTo>
                    <a:pt x="190754" y="131203"/>
                  </a:lnTo>
                  <a:lnTo>
                    <a:pt x="190677" y="129921"/>
                  </a:lnTo>
                  <a:lnTo>
                    <a:pt x="190449" y="126111"/>
                  </a:lnTo>
                  <a:lnTo>
                    <a:pt x="190373" y="124853"/>
                  </a:lnTo>
                  <a:lnTo>
                    <a:pt x="190373" y="117221"/>
                  </a:lnTo>
                  <a:lnTo>
                    <a:pt x="190233" y="114655"/>
                  </a:lnTo>
                  <a:lnTo>
                    <a:pt x="190119" y="113411"/>
                  </a:lnTo>
                  <a:lnTo>
                    <a:pt x="189992" y="112153"/>
                  </a:lnTo>
                  <a:lnTo>
                    <a:pt x="189865" y="110871"/>
                  </a:lnTo>
                  <a:lnTo>
                    <a:pt x="189611" y="108343"/>
                  </a:lnTo>
                  <a:lnTo>
                    <a:pt x="189357" y="107061"/>
                  </a:lnTo>
                  <a:lnTo>
                    <a:pt x="189103" y="105803"/>
                  </a:lnTo>
                  <a:lnTo>
                    <a:pt x="187071" y="99707"/>
                  </a:lnTo>
                  <a:lnTo>
                    <a:pt x="187071" y="94107"/>
                  </a:lnTo>
                  <a:lnTo>
                    <a:pt x="183388" y="90424"/>
                  </a:lnTo>
                  <a:lnTo>
                    <a:pt x="183388" y="90297"/>
                  </a:lnTo>
                  <a:lnTo>
                    <a:pt x="177292" y="84201"/>
                  </a:lnTo>
                  <a:lnTo>
                    <a:pt x="170294" y="84201"/>
                  </a:lnTo>
                  <a:lnTo>
                    <a:pt x="168021" y="82943"/>
                  </a:lnTo>
                  <a:lnTo>
                    <a:pt x="159131" y="82943"/>
                  </a:lnTo>
                  <a:lnTo>
                    <a:pt x="151130" y="85471"/>
                  </a:lnTo>
                  <a:lnTo>
                    <a:pt x="148082" y="85471"/>
                  </a:lnTo>
                  <a:lnTo>
                    <a:pt x="137160" y="90551"/>
                  </a:lnTo>
                  <a:lnTo>
                    <a:pt x="102489" y="122301"/>
                  </a:lnTo>
                  <a:lnTo>
                    <a:pt x="100545" y="124993"/>
                  </a:lnTo>
                  <a:lnTo>
                    <a:pt x="100545" y="134442"/>
                  </a:lnTo>
                  <a:lnTo>
                    <a:pt x="100469" y="136080"/>
                  </a:lnTo>
                  <a:lnTo>
                    <a:pt x="100368" y="126174"/>
                  </a:lnTo>
                  <a:lnTo>
                    <a:pt x="100418" y="127889"/>
                  </a:lnTo>
                  <a:lnTo>
                    <a:pt x="100545" y="134442"/>
                  </a:lnTo>
                  <a:lnTo>
                    <a:pt x="100545" y="124993"/>
                  </a:lnTo>
                  <a:lnTo>
                    <a:pt x="100342" y="125272"/>
                  </a:lnTo>
                  <a:lnTo>
                    <a:pt x="100330" y="124853"/>
                  </a:lnTo>
                  <a:lnTo>
                    <a:pt x="100164" y="123571"/>
                  </a:lnTo>
                  <a:lnTo>
                    <a:pt x="99745" y="120230"/>
                  </a:lnTo>
                  <a:lnTo>
                    <a:pt x="99631" y="119621"/>
                  </a:lnTo>
                  <a:lnTo>
                    <a:pt x="98298" y="116306"/>
                  </a:lnTo>
                  <a:lnTo>
                    <a:pt x="98298" y="109601"/>
                  </a:lnTo>
                  <a:lnTo>
                    <a:pt x="98285" y="128130"/>
                  </a:lnTo>
                  <a:lnTo>
                    <a:pt x="97777" y="128841"/>
                  </a:lnTo>
                  <a:lnTo>
                    <a:pt x="97777" y="166751"/>
                  </a:lnTo>
                  <a:lnTo>
                    <a:pt x="97777" y="128841"/>
                  </a:lnTo>
                  <a:lnTo>
                    <a:pt x="94234" y="133743"/>
                  </a:lnTo>
                  <a:lnTo>
                    <a:pt x="96977" y="129921"/>
                  </a:lnTo>
                  <a:lnTo>
                    <a:pt x="98285" y="128130"/>
                  </a:lnTo>
                  <a:lnTo>
                    <a:pt x="98285" y="109588"/>
                  </a:lnTo>
                  <a:lnTo>
                    <a:pt x="91567" y="102870"/>
                  </a:lnTo>
                  <a:lnTo>
                    <a:pt x="90716" y="102870"/>
                  </a:lnTo>
                  <a:lnTo>
                    <a:pt x="88138" y="100330"/>
                  </a:lnTo>
                  <a:lnTo>
                    <a:pt x="83553" y="100330"/>
                  </a:lnTo>
                  <a:lnTo>
                    <a:pt x="82677" y="99441"/>
                  </a:lnTo>
                  <a:lnTo>
                    <a:pt x="70993" y="99441"/>
                  </a:lnTo>
                  <a:lnTo>
                    <a:pt x="70993" y="129921"/>
                  </a:lnTo>
                  <a:lnTo>
                    <a:pt x="70662" y="128854"/>
                  </a:lnTo>
                  <a:lnTo>
                    <a:pt x="70624" y="128549"/>
                  </a:lnTo>
                  <a:lnTo>
                    <a:pt x="70751" y="128676"/>
                  </a:lnTo>
                  <a:lnTo>
                    <a:pt x="70789" y="128816"/>
                  </a:lnTo>
                  <a:lnTo>
                    <a:pt x="70993" y="129921"/>
                  </a:lnTo>
                  <a:lnTo>
                    <a:pt x="70993" y="99441"/>
                  </a:lnTo>
                  <a:lnTo>
                    <a:pt x="70104" y="99441"/>
                  </a:lnTo>
                  <a:lnTo>
                    <a:pt x="70104" y="128016"/>
                  </a:lnTo>
                  <a:lnTo>
                    <a:pt x="70104" y="128663"/>
                  </a:lnTo>
                  <a:lnTo>
                    <a:pt x="70053" y="127977"/>
                  </a:lnTo>
                  <a:lnTo>
                    <a:pt x="70104" y="99441"/>
                  </a:lnTo>
                  <a:lnTo>
                    <a:pt x="66929" y="99441"/>
                  </a:lnTo>
                  <a:lnTo>
                    <a:pt x="64414" y="101955"/>
                  </a:lnTo>
                  <a:lnTo>
                    <a:pt x="64262" y="101993"/>
                  </a:lnTo>
                  <a:lnTo>
                    <a:pt x="56642" y="105803"/>
                  </a:lnTo>
                  <a:lnTo>
                    <a:pt x="53848" y="107061"/>
                  </a:lnTo>
                  <a:lnTo>
                    <a:pt x="47853" y="112610"/>
                  </a:lnTo>
                  <a:lnTo>
                    <a:pt x="46355" y="118897"/>
                  </a:lnTo>
                  <a:lnTo>
                    <a:pt x="47840" y="112610"/>
                  </a:lnTo>
                  <a:lnTo>
                    <a:pt x="47967" y="112153"/>
                  </a:lnTo>
                  <a:lnTo>
                    <a:pt x="50139" y="103022"/>
                  </a:lnTo>
                  <a:lnTo>
                    <a:pt x="51689" y="101473"/>
                  </a:lnTo>
                  <a:lnTo>
                    <a:pt x="51689" y="94869"/>
                  </a:lnTo>
                  <a:lnTo>
                    <a:pt x="51689" y="88265"/>
                  </a:lnTo>
                  <a:lnTo>
                    <a:pt x="46355" y="82931"/>
                  </a:lnTo>
                  <a:lnTo>
                    <a:pt x="33147" y="82931"/>
                  </a:lnTo>
                  <a:lnTo>
                    <a:pt x="27813" y="88265"/>
                  </a:lnTo>
                  <a:lnTo>
                    <a:pt x="27813" y="94119"/>
                  </a:lnTo>
                  <a:lnTo>
                    <a:pt x="24104" y="108737"/>
                  </a:lnTo>
                  <a:lnTo>
                    <a:pt x="22352" y="110490"/>
                  </a:lnTo>
                  <a:lnTo>
                    <a:pt x="22352" y="116103"/>
                  </a:lnTo>
                  <a:lnTo>
                    <a:pt x="22186" y="116674"/>
                  </a:lnTo>
                  <a:lnTo>
                    <a:pt x="19812" y="118999"/>
                  </a:lnTo>
                  <a:lnTo>
                    <a:pt x="19812" y="124333"/>
                  </a:lnTo>
                  <a:lnTo>
                    <a:pt x="19545" y="125183"/>
                  </a:lnTo>
                  <a:lnTo>
                    <a:pt x="17145" y="127635"/>
                  </a:lnTo>
                  <a:lnTo>
                    <a:pt x="17145" y="132854"/>
                  </a:lnTo>
                  <a:lnTo>
                    <a:pt x="16624" y="134200"/>
                  </a:lnTo>
                  <a:lnTo>
                    <a:pt x="13589" y="137160"/>
                  </a:lnTo>
                  <a:lnTo>
                    <a:pt x="13589" y="142151"/>
                  </a:lnTo>
                  <a:lnTo>
                    <a:pt x="11176" y="147701"/>
                  </a:lnTo>
                  <a:lnTo>
                    <a:pt x="11303" y="147701"/>
                  </a:lnTo>
                  <a:lnTo>
                    <a:pt x="8001" y="155321"/>
                  </a:lnTo>
                  <a:lnTo>
                    <a:pt x="8128" y="155321"/>
                  </a:lnTo>
                  <a:lnTo>
                    <a:pt x="5207" y="160401"/>
                  </a:lnTo>
                  <a:lnTo>
                    <a:pt x="5334" y="160401"/>
                  </a:lnTo>
                  <a:lnTo>
                    <a:pt x="4279" y="162725"/>
                  </a:lnTo>
                  <a:lnTo>
                    <a:pt x="0" y="167005"/>
                  </a:lnTo>
                  <a:lnTo>
                    <a:pt x="0" y="180340"/>
                  </a:lnTo>
                  <a:lnTo>
                    <a:pt x="5334" y="185674"/>
                  </a:lnTo>
                  <a:lnTo>
                    <a:pt x="18669" y="185674"/>
                  </a:lnTo>
                  <a:lnTo>
                    <a:pt x="24003" y="180340"/>
                  </a:lnTo>
                  <a:lnTo>
                    <a:pt x="24003" y="178650"/>
                  </a:lnTo>
                  <a:lnTo>
                    <a:pt x="24511" y="178193"/>
                  </a:lnTo>
                  <a:lnTo>
                    <a:pt x="29210" y="171843"/>
                  </a:lnTo>
                  <a:lnTo>
                    <a:pt x="35179" y="162953"/>
                  </a:lnTo>
                  <a:lnTo>
                    <a:pt x="35052" y="164211"/>
                  </a:lnTo>
                  <a:lnTo>
                    <a:pt x="35966" y="162953"/>
                  </a:lnTo>
                  <a:lnTo>
                    <a:pt x="41529" y="155321"/>
                  </a:lnTo>
                  <a:lnTo>
                    <a:pt x="41275" y="155321"/>
                  </a:lnTo>
                  <a:lnTo>
                    <a:pt x="48260" y="147701"/>
                  </a:lnTo>
                  <a:lnTo>
                    <a:pt x="48006" y="147701"/>
                  </a:lnTo>
                  <a:lnTo>
                    <a:pt x="54483" y="140093"/>
                  </a:lnTo>
                  <a:lnTo>
                    <a:pt x="53848" y="141351"/>
                  </a:lnTo>
                  <a:lnTo>
                    <a:pt x="55168" y="140093"/>
                  </a:lnTo>
                  <a:lnTo>
                    <a:pt x="61849" y="133743"/>
                  </a:lnTo>
                  <a:lnTo>
                    <a:pt x="60693" y="135013"/>
                  </a:lnTo>
                  <a:lnTo>
                    <a:pt x="62420" y="133743"/>
                  </a:lnTo>
                  <a:lnTo>
                    <a:pt x="67843" y="129755"/>
                  </a:lnTo>
                  <a:lnTo>
                    <a:pt x="70104" y="129044"/>
                  </a:lnTo>
                  <a:lnTo>
                    <a:pt x="70065" y="133223"/>
                  </a:lnTo>
                  <a:lnTo>
                    <a:pt x="69850" y="138811"/>
                  </a:lnTo>
                  <a:lnTo>
                    <a:pt x="69723" y="146443"/>
                  </a:lnTo>
                  <a:lnTo>
                    <a:pt x="69723" y="145161"/>
                  </a:lnTo>
                  <a:lnTo>
                    <a:pt x="69621" y="146443"/>
                  </a:lnTo>
                  <a:lnTo>
                    <a:pt x="69215" y="151511"/>
                  </a:lnTo>
                  <a:lnTo>
                    <a:pt x="68707" y="156603"/>
                  </a:lnTo>
                  <a:lnTo>
                    <a:pt x="68618" y="157187"/>
                  </a:lnTo>
                  <a:lnTo>
                    <a:pt x="68199" y="157607"/>
                  </a:lnTo>
                  <a:lnTo>
                    <a:pt x="68199" y="160401"/>
                  </a:lnTo>
                  <a:lnTo>
                    <a:pt x="67945" y="165582"/>
                  </a:lnTo>
                  <a:lnTo>
                    <a:pt x="68072" y="166789"/>
                  </a:lnTo>
                  <a:lnTo>
                    <a:pt x="68199" y="167335"/>
                  </a:lnTo>
                  <a:lnTo>
                    <a:pt x="68199" y="173990"/>
                  </a:lnTo>
                  <a:lnTo>
                    <a:pt x="74803" y="180594"/>
                  </a:lnTo>
                  <a:lnTo>
                    <a:pt x="91059" y="180594"/>
                  </a:lnTo>
                  <a:lnTo>
                    <a:pt x="97663" y="173990"/>
                  </a:lnTo>
                  <a:lnTo>
                    <a:pt x="97663" y="172021"/>
                  </a:lnTo>
                  <a:lnTo>
                    <a:pt x="103797" y="165493"/>
                  </a:lnTo>
                  <a:lnTo>
                    <a:pt x="109728" y="159143"/>
                  </a:lnTo>
                  <a:lnTo>
                    <a:pt x="116332" y="150253"/>
                  </a:lnTo>
                  <a:lnTo>
                    <a:pt x="123825" y="138811"/>
                  </a:lnTo>
                  <a:lnTo>
                    <a:pt x="123444" y="138811"/>
                  </a:lnTo>
                  <a:lnTo>
                    <a:pt x="131000" y="128663"/>
                  </a:lnTo>
                  <a:lnTo>
                    <a:pt x="131572" y="127889"/>
                  </a:lnTo>
                  <a:lnTo>
                    <a:pt x="132067" y="127393"/>
                  </a:lnTo>
                  <a:lnTo>
                    <a:pt x="140970" y="118503"/>
                  </a:lnTo>
                  <a:lnTo>
                    <a:pt x="139065" y="121043"/>
                  </a:lnTo>
                  <a:lnTo>
                    <a:pt x="142570" y="118503"/>
                  </a:lnTo>
                  <a:lnTo>
                    <a:pt x="147840" y="114693"/>
                  </a:lnTo>
                  <a:lnTo>
                    <a:pt x="150558" y="113411"/>
                  </a:lnTo>
                  <a:lnTo>
                    <a:pt x="158750" y="109601"/>
                  </a:lnTo>
                  <a:lnTo>
                    <a:pt x="156210" y="110871"/>
                  </a:lnTo>
                  <a:lnTo>
                    <a:pt x="159867" y="109715"/>
                  </a:lnTo>
                  <a:lnTo>
                    <a:pt x="161569" y="111417"/>
                  </a:lnTo>
                  <a:lnTo>
                    <a:pt x="162026" y="118249"/>
                  </a:lnTo>
                  <a:lnTo>
                    <a:pt x="162052" y="117221"/>
                  </a:lnTo>
                  <a:lnTo>
                    <a:pt x="162039" y="118452"/>
                  </a:lnTo>
                  <a:lnTo>
                    <a:pt x="162026" y="118249"/>
                  </a:lnTo>
                  <a:lnTo>
                    <a:pt x="162026" y="118503"/>
                  </a:lnTo>
                  <a:lnTo>
                    <a:pt x="162001" y="127889"/>
                  </a:lnTo>
                  <a:lnTo>
                    <a:pt x="162242" y="132461"/>
                  </a:lnTo>
                  <a:lnTo>
                    <a:pt x="162331" y="133883"/>
                  </a:lnTo>
                  <a:lnTo>
                    <a:pt x="162623" y="135432"/>
                  </a:lnTo>
                  <a:lnTo>
                    <a:pt x="163576" y="141351"/>
                  </a:lnTo>
                  <a:lnTo>
                    <a:pt x="173990" y="156603"/>
                  </a:lnTo>
                  <a:lnTo>
                    <a:pt x="177038" y="159143"/>
                  </a:lnTo>
                  <a:lnTo>
                    <a:pt x="180848" y="160401"/>
                  </a:lnTo>
                  <a:lnTo>
                    <a:pt x="185928" y="161671"/>
                  </a:lnTo>
                  <a:lnTo>
                    <a:pt x="188849" y="161671"/>
                  </a:lnTo>
                  <a:lnTo>
                    <a:pt x="196088" y="162953"/>
                  </a:lnTo>
                  <a:lnTo>
                    <a:pt x="199263" y="162953"/>
                  </a:lnTo>
                  <a:lnTo>
                    <a:pt x="205867" y="161671"/>
                  </a:lnTo>
                  <a:lnTo>
                    <a:pt x="208661" y="160401"/>
                  </a:lnTo>
                  <a:lnTo>
                    <a:pt x="215265" y="157861"/>
                  </a:lnTo>
                  <a:lnTo>
                    <a:pt x="216789" y="157861"/>
                  </a:lnTo>
                  <a:lnTo>
                    <a:pt x="223012" y="154546"/>
                  </a:lnTo>
                  <a:lnTo>
                    <a:pt x="223012" y="157988"/>
                  </a:lnTo>
                  <a:lnTo>
                    <a:pt x="226568" y="161544"/>
                  </a:lnTo>
                  <a:lnTo>
                    <a:pt x="230124" y="165100"/>
                  </a:lnTo>
                  <a:lnTo>
                    <a:pt x="233680" y="168656"/>
                  </a:lnTo>
                  <a:lnTo>
                    <a:pt x="239471" y="168656"/>
                  </a:lnTo>
                  <a:lnTo>
                    <a:pt x="247523" y="171843"/>
                  </a:lnTo>
                  <a:lnTo>
                    <a:pt x="250698" y="171843"/>
                  </a:lnTo>
                  <a:lnTo>
                    <a:pt x="260477" y="173101"/>
                  </a:lnTo>
                  <a:lnTo>
                    <a:pt x="263652" y="173101"/>
                  </a:lnTo>
                  <a:lnTo>
                    <a:pt x="274701" y="171843"/>
                  </a:lnTo>
                  <a:lnTo>
                    <a:pt x="277749" y="170561"/>
                  </a:lnTo>
                  <a:lnTo>
                    <a:pt x="288036" y="168021"/>
                  </a:lnTo>
                  <a:lnTo>
                    <a:pt x="290830" y="166751"/>
                  </a:lnTo>
                  <a:lnTo>
                    <a:pt x="301117" y="161671"/>
                  </a:lnTo>
                  <a:lnTo>
                    <a:pt x="303403" y="159143"/>
                  </a:lnTo>
                  <a:lnTo>
                    <a:pt x="311912" y="152793"/>
                  </a:lnTo>
                  <a:lnTo>
                    <a:pt x="313309" y="151511"/>
                  </a:lnTo>
                  <a:lnTo>
                    <a:pt x="317868" y="146443"/>
                  </a:lnTo>
                  <a:lnTo>
                    <a:pt x="319024" y="145161"/>
                  </a:lnTo>
                  <a:lnTo>
                    <a:pt x="321310" y="142621"/>
                  </a:lnTo>
                  <a:lnTo>
                    <a:pt x="322072" y="142621"/>
                  </a:lnTo>
                  <a:lnTo>
                    <a:pt x="323113" y="141351"/>
                  </a:lnTo>
                  <a:lnTo>
                    <a:pt x="325208" y="138811"/>
                  </a:lnTo>
                  <a:lnTo>
                    <a:pt x="326250" y="137553"/>
                  </a:lnTo>
                  <a:lnTo>
                    <a:pt x="328345" y="135013"/>
                  </a:lnTo>
                  <a:lnTo>
                    <a:pt x="329399" y="133743"/>
                  </a:lnTo>
                  <a:lnTo>
                    <a:pt x="330454" y="132461"/>
                  </a:lnTo>
                  <a:lnTo>
                    <a:pt x="330708" y="131203"/>
                  </a:lnTo>
                  <a:lnTo>
                    <a:pt x="332701" y="128663"/>
                  </a:lnTo>
                  <a:lnTo>
                    <a:pt x="337705" y="122301"/>
                  </a:lnTo>
                  <a:lnTo>
                    <a:pt x="338709" y="121043"/>
                  </a:lnTo>
                  <a:lnTo>
                    <a:pt x="338201" y="122301"/>
                  </a:lnTo>
                  <a:lnTo>
                    <a:pt x="339242" y="121043"/>
                  </a:lnTo>
                  <a:lnTo>
                    <a:pt x="339674" y="120523"/>
                  </a:lnTo>
                  <a:lnTo>
                    <a:pt x="345528" y="113411"/>
                  </a:lnTo>
                  <a:lnTo>
                    <a:pt x="346202" y="112610"/>
                  </a:lnTo>
                  <a:lnTo>
                    <a:pt x="345313" y="113411"/>
                  </a:lnTo>
                  <a:lnTo>
                    <a:pt x="346214" y="112585"/>
                  </a:lnTo>
                  <a:lnTo>
                    <a:pt x="339674" y="120523"/>
                  </a:lnTo>
                  <a:lnTo>
                    <a:pt x="339166" y="127939"/>
                  </a:lnTo>
                  <a:lnTo>
                    <a:pt x="338836" y="128270"/>
                  </a:lnTo>
                  <a:lnTo>
                    <a:pt x="338836" y="146304"/>
                  </a:lnTo>
                  <a:lnTo>
                    <a:pt x="346075" y="153670"/>
                  </a:lnTo>
                  <a:lnTo>
                    <a:pt x="355574" y="153670"/>
                  </a:lnTo>
                  <a:lnTo>
                    <a:pt x="355981" y="154051"/>
                  </a:lnTo>
                  <a:lnTo>
                    <a:pt x="371348" y="154051"/>
                  </a:lnTo>
                  <a:lnTo>
                    <a:pt x="378460" y="152793"/>
                  </a:lnTo>
                  <a:lnTo>
                    <a:pt x="382651" y="151511"/>
                  </a:lnTo>
                  <a:lnTo>
                    <a:pt x="389890" y="147701"/>
                  </a:lnTo>
                  <a:lnTo>
                    <a:pt x="393319" y="145161"/>
                  </a:lnTo>
                  <a:lnTo>
                    <a:pt x="400697" y="140055"/>
                  </a:lnTo>
                  <a:lnTo>
                    <a:pt x="401637" y="138811"/>
                  </a:lnTo>
                  <a:lnTo>
                    <a:pt x="402590" y="137553"/>
                  </a:lnTo>
                  <a:lnTo>
                    <a:pt x="406120" y="133883"/>
                  </a:lnTo>
                  <a:lnTo>
                    <a:pt x="406298" y="133705"/>
                  </a:lnTo>
                  <a:lnTo>
                    <a:pt x="406184" y="134086"/>
                  </a:lnTo>
                  <a:lnTo>
                    <a:pt x="407416" y="138811"/>
                  </a:lnTo>
                  <a:lnTo>
                    <a:pt x="407416" y="142875"/>
                  </a:lnTo>
                  <a:lnTo>
                    <a:pt x="414274" y="149860"/>
                  </a:lnTo>
                  <a:lnTo>
                    <a:pt x="418401" y="149860"/>
                  </a:lnTo>
                  <a:lnTo>
                    <a:pt x="418846" y="150253"/>
                  </a:lnTo>
                  <a:lnTo>
                    <a:pt x="420624" y="150253"/>
                  </a:lnTo>
                  <a:lnTo>
                    <a:pt x="422617" y="149860"/>
                  </a:lnTo>
                  <a:lnTo>
                    <a:pt x="431419" y="149860"/>
                  </a:lnTo>
                  <a:lnTo>
                    <a:pt x="433578" y="147701"/>
                  </a:lnTo>
                  <a:lnTo>
                    <a:pt x="434086" y="147193"/>
                  </a:lnTo>
                  <a:lnTo>
                    <a:pt x="434467" y="147193"/>
                  </a:lnTo>
                  <a:lnTo>
                    <a:pt x="438912" y="142748"/>
                  </a:lnTo>
                  <a:lnTo>
                    <a:pt x="438912" y="137287"/>
                  </a:lnTo>
                  <a:lnTo>
                    <a:pt x="438912" y="131953"/>
                  </a:lnTo>
                  <a:lnTo>
                    <a:pt x="438404" y="131445"/>
                  </a:lnTo>
                  <a:lnTo>
                    <a:pt x="438404" y="125730"/>
                  </a:lnTo>
                  <a:lnTo>
                    <a:pt x="438277" y="125628"/>
                  </a:lnTo>
                  <a:lnTo>
                    <a:pt x="438404" y="124853"/>
                  </a:lnTo>
                  <a:lnTo>
                    <a:pt x="438975" y="121043"/>
                  </a:lnTo>
                  <a:lnTo>
                    <a:pt x="439166" y="119761"/>
                  </a:lnTo>
                  <a:lnTo>
                    <a:pt x="438785" y="121043"/>
                  </a:lnTo>
                  <a:lnTo>
                    <a:pt x="440842" y="113411"/>
                  </a:lnTo>
                  <a:lnTo>
                    <a:pt x="441147" y="112318"/>
                  </a:lnTo>
                  <a:lnTo>
                    <a:pt x="441223" y="112153"/>
                  </a:lnTo>
                  <a:lnTo>
                    <a:pt x="442823" y="108343"/>
                  </a:lnTo>
                  <a:lnTo>
                    <a:pt x="443357" y="107061"/>
                  </a:lnTo>
                  <a:lnTo>
                    <a:pt x="442722" y="108343"/>
                  </a:lnTo>
                  <a:lnTo>
                    <a:pt x="446786" y="99453"/>
                  </a:lnTo>
                  <a:lnTo>
                    <a:pt x="446659" y="99453"/>
                  </a:lnTo>
                  <a:lnTo>
                    <a:pt x="451358" y="90551"/>
                  </a:lnTo>
                  <a:lnTo>
                    <a:pt x="455549" y="80403"/>
                  </a:lnTo>
                  <a:lnTo>
                    <a:pt x="456793" y="76733"/>
                  </a:lnTo>
                  <a:lnTo>
                    <a:pt x="459613" y="73914"/>
                  </a:lnTo>
                  <a:lnTo>
                    <a:pt x="459613" y="65024"/>
                  </a:lnTo>
                  <a:lnTo>
                    <a:pt x="459613" y="56007"/>
                  </a:lnTo>
                  <a:close/>
                </a:path>
                <a:path w="622300" h="186054">
                  <a:moveTo>
                    <a:pt x="505841" y="6731"/>
                  </a:moveTo>
                  <a:lnTo>
                    <a:pt x="499110" y="0"/>
                  </a:lnTo>
                  <a:lnTo>
                    <a:pt x="482346" y="0"/>
                  </a:lnTo>
                  <a:lnTo>
                    <a:pt x="475615" y="6731"/>
                  </a:lnTo>
                  <a:lnTo>
                    <a:pt x="475615" y="23495"/>
                  </a:lnTo>
                  <a:lnTo>
                    <a:pt x="482346" y="30226"/>
                  </a:lnTo>
                  <a:lnTo>
                    <a:pt x="499110" y="30226"/>
                  </a:lnTo>
                  <a:lnTo>
                    <a:pt x="505841" y="23495"/>
                  </a:lnTo>
                  <a:lnTo>
                    <a:pt x="505841" y="15113"/>
                  </a:lnTo>
                  <a:lnTo>
                    <a:pt x="505841" y="6731"/>
                  </a:lnTo>
                  <a:close/>
                </a:path>
                <a:path w="622300" h="186054">
                  <a:moveTo>
                    <a:pt x="563626" y="110744"/>
                  </a:moveTo>
                  <a:lnTo>
                    <a:pt x="563372" y="109982"/>
                  </a:lnTo>
                  <a:lnTo>
                    <a:pt x="563524" y="110744"/>
                  </a:lnTo>
                  <a:close/>
                </a:path>
                <a:path w="622300" h="186054">
                  <a:moveTo>
                    <a:pt x="621792" y="11684"/>
                  </a:moveTo>
                  <a:lnTo>
                    <a:pt x="616204" y="5969"/>
                  </a:lnTo>
                  <a:lnTo>
                    <a:pt x="602107" y="5969"/>
                  </a:lnTo>
                  <a:lnTo>
                    <a:pt x="597776" y="10401"/>
                  </a:lnTo>
                  <a:lnTo>
                    <a:pt x="583374" y="17907"/>
                  </a:lnTo>
                  <a:lnTo>
                    <a:pt x="579120" y="17907"/>
                  </a:lnTo>
                  <a:lnTo>
                    <a:pt x="572897" y="24003"/>
                  </a:lnTo>
                  <a:lnTo>
                    <a:pt x="571754" y="24003"/>
                  </a:lnTo>
                  <a:lnTo>
                    <a:pt x="565277" y="30480"/>
                  </a:lnTo>
                  <a:lnTo>
                    <a:pt x="565277" y="34201"/>
                  </a:lnTo>
                  <a:lnTo>
                    <a:pt x="560311" y="39243"/>
                  </a:lnTo>
                  <a:lnTo>
                    <a:pt x="560311" y="45732"/>
                  </a:lnTo>
                  <a:lnTo>
                    <a:pt x="559625" y="48666"/>
                  </a:lnTo>
                  <a:lnTo>
                    <a:pt x="557657" y="50673"/>
                  </a:lnTo>
                  <a:lnTo>
                    <a:pt x="557657" y="58547"/>
                  </a:lnTo>
                  <a:lnTo>
                    <a:pt x="557047" y="68453"/>
                  </a:lnTo>
                  <a:lnTo>
                    <a:pt x="557110" y="70358"/>
                  </a:lnTo>
                  <a:lnTo>
                    <a:pt x="557898" y="81534"/>
                  </a:lnTo>
                  <a:lnTo>
                    <a:pt x="558025" y="82677"/>
                  </a:lnTo>
                  <a:lnTo>
                    <a:pt x="559689" y="92964"/>
                  </a:lnTo>
                  <a:lnTo>
                    <a:pt x="561721" y="103124"/>
                  </a:lnTo>
                  <a:lnTo>
                    <a:pt x="563626" y="110744"/>
                  </a:lnTo>
                  <a:lnTo>
                    <a:pt x="563537" y="110871"/>
                  </a:lnTo>
                  <a:lnTo>
                    <a:pt x="564261" y="114515"/>
                  </a:lnTo>
                  <a:lnTo>
                    <a:pt x="563880" y="114604"/>
                  </a:lnTo>
                  <a:lnTo>
                    <a:pt x="564172" y="114604"/>
                  </a:lnTo>
                  <a:lnTo>
                    <a:pt x="563854" y="114617"/>
                  </a:lnTo>
                  <a:lnTo>
                    <a:pt x="563029" y="114642"/>
                  </a:lnTo>
                  <a:lnTo>
                    <a:pt x="563029" y="114808"/>
                  </a:lnTo>
                  <a:lnTo>
                    <a:pt x="562483" y="114935"/>
                  </a:lnTo>
                  <a:lnTo>
                    <a:pt x="563003" y="114808"/>
                  </a:lnTo>
                  <a:lnTo>
                    <a:pt x="563029" y="114642"/>
                  </a:lnTo>
                  <a:lnTo>
                    <a:pt x="556514" y="114808"/>
                  </a:lnTo>
                  <a:lnTo>
                    <a:pt x="556069" y="114808"/>
                  </a:lnTo>
                  <a:lnTo>
                    <a:pt x="555612" y="114808"/>
                  </a:lnTo>
                  <a:lnTo>
                    <a:pt x="546989" y="114554"/>
                  </a:lnTo>
                  <a:lnTo>
                    <a:pt x="545960" y="114554"/>
                  </a:lnTo>
                  <a:lnTo>
                    <a:pt x="537095" y="114909"/>
                  </a:lnTo>
                  <a:lnTo>
                    <a:pt x="532079" y="114566"/>
                  </a:lnTo>
                  <a:lnTo>
                    <a:pt x="530860" y="113322"/>
                  </a:lnTo>
                  <a:lnTo>
                    <a:pt x="530860" y="111887"/>
                  </a:lnTo>
                  <a:lnTo>
                    <a:pt x="530606" y="111645"/>
                  </a:lnTo>
                  <a:lnTo>
                    <a:pt x="530606" y="110680"/>
                  </a:lnTo>
                  <a:lnTo>
                    <a:pt x="530694" y="110236"/>
                  </a:lnTo>
                  <a:lnTo>
                    <a:pt x="531647" y="105410"/>
                  </a:lnTo>
                  <a:lnTo>
                    <a:pt x="531698" y="105130"/>
                  </a:lnTo>
                  <a:lnTo>
                    <a:pt x="531952" y="104267"/>
                  </a:lnTo>
                  <a:lnTo>
                    <a:pt x="533400" y="99377"/>
                  </a:lnTo>
                  <a:lnTo>
                    <a:pt x="534797" y="98044"/>
                  </a:lnTo>
                  <a:lnTo>
                    <a:pt x="534797" y="93980"/>
                  </a:lnTo>
                  <a:lnTo>
                    <a:pt x="534797" y="89916"/>
                  </a:lnTo>
                  <a:lnTo>
                    <a:pt x="531495" y="86614"/>
                  </a:lnTo>
                  <a:lnTo>
                    <a:pt x="523367" y="86614"/>
                  </a:lnTo>
                  <a:lnTo>
                    <a:pt x="520065" y="89916"/>
                  </a:lnTo>
                  <a:lnTo>
                    <a:pt x="520065" y="90106"/>
                  </a:lnTo>
                  <a:lnTo>
                    <a:pt x="515239" y="93345"/>
                  </a:lnTo>
                  <a:lnTo>
                    <a:pt x="513588" y="94742"/>
                  </a:lnTo>
                  <a:lnTo>
                    <a:pt x="511962" y="96393"/>
                  </a:lnTo>
                  <a:lnTo>
                    <a:pt x="510286" y="96393"/>
                  </a:lnTo>
                  <a:lnTo>
                    <a:pt x="504444" y="102235"/>
                  </a:lnTo>
                  <a:lnTo>
                    <a:pt x="504444" y="104648"/>
                  </a:lnTo>
                  <a:lnTo>
                    <a:pt x="501650" y="107442"/>
                  </a:lnTo>
                  <a:lnTo>
                    <a:pt x="501650" y="111772"/>
                  </a:lnTo>
                  <a:lnTo>
                    <a:pt x="501523" y="111887"/>
                  </a:lnTo>
                  <a:lnTo>
                    <a:pt x="501523" y="119761"/>
                  </a:lnTo>
                  <a:lnTo>
                    <a:pt x="501523" y="128143"/>
                  </a:lnTo>
                  <a:lnTo>
                    <a:pt x="503428" y="130048"/>
                  </a:lnTo>
                  <a:lnTo>
                    <a:pt x="503428" y="131953"/>
                  </a:lnTo>
                  <a:lnTo>
                    <a:pt x="510032" y="138430"/>
                  </a:lnTo>
                  <a:lnTo>
                    <a:pt x="510349" y="138430"/>
                  </a:lnTo>
                  <a:lnTo>
                    <a:pt x="513334" y="141351"/>
                  </a:lnTo>
                  <a:lnTo>
                    <a:pt x="518871" y="141351"/>
                  </a:lnTo>
                  <a:lnTo>
                    <a:pt x="522973" y="142748"/>
                  </a:lnTo>
                  <a:lnTo>
                    <a:pt x="526910" y="143637"/>
                  </a:lnTo>
                  <a:lnTo>
                    <a:pt x="535673" y="144145"/>
                  </a:lnTo>
                  <a:lnTo>
                    <a:pt x="537083" y="144145"/>
                  </a:lnTo>
                  <a:lnTo>
                    <a:pt x="546468" y="143916"/>
                  </a:lnTo>
                  <a:lnTo>
                    <a:pt x="555612" y="144145"/>
                  </a:lnTo>
                  <a:lnTo>
                    <a:pt x="566293" y="144018"/>
                  </a:lnTo>
                  <a:lnTo>
                    <a:pt x="567309" y="143891"/>
                  </a:lnTo>
                  <a:lnTo>
                    <a:pt x="569341" y="143637"/>
                  </a:lnTo>
                  <a:lnTo>
                    <a:pt x="576135" y="142113"/>
                  </a:lnTo>
                  <a:lnTo>
                    <a:pt x="582803" y="142113"/>
                  </a:lnTo>
                  <a:lnTo>
                    <a:pt x="586041" y="138811"/>
                  </a:lnTo>
                  <a:lnTo>
                    <a:pt x="587502" y="138811"/>
                  </a:lnTo>
                  <a:lnTo>
                    <a:pt x="594233" y="132080"/>
                  </a:lnTo>
                  <a:lnTo>
                    <a:pt x="594233" y="130924"/>
                  </a:lnTo>
                  <a:lnTo>
                    <a:pt x="595376" y="129794"/>
                  </a:lnTo>
                  <a:lnTo>
                    <a:pt x="595376" y="121412"/>
                  </a:lnTo>
                  <a:lnTo>
                    <a:pt x="595376" y="113030"/>
                  </a:lnTo>
                  <a:lnTo>
                    <a:pt x="594956" y="112636"/>
                  </a:lnTo>
                  <a:lnTo>
                    <a:pt x="594829" y="111887"/>
                  </a:lnTo>
                  <a:lnTo>
                    <a:pt x="593471" y="104521"/>
                  </a:lnTo>
                  <a:lnTo>
                    <a:pt x="593344" y="103632"/>
                  </a:lnTo>
                  <a:lnTo>
                    <a:pt x="591807" y="97028"/>
                  </a:lnTo>
                  <a:lnTo>
                    <a:pt x="591718" y="96520"/>
                  </a:lnTo>
                  <a:lnTo>
                    <a:pt x="590042" y="88138"/>
                  </a:lnTo>
                  <a:lnTo>
                    <a:pt x="589927" y="87503"/>
                  </a:lnTo>
                  <a:lnTo>
                    <a:pt x="588264" y="77724"/>
                  </a:lnTo>
                  <a:lnTo>
                    <a:pt x="588518" y="79121"/>
                  </a:lnTo>
                  <a:lnTo>
                    <a:pt x="588391" y="77724"/>
                  </a:lnTo>
                  <a:lnTo>
                    <a:pt x="587781" y="70358"/>
                  </a:lnTo>
                  <a:lnTo>
                    <a:pt x="587667" y="69113"/>
                  </a:lnTo>
                  <a:lnTo>
                    <a:pt x="587692" y="68453"/>
                  </a:lnTo>
                  <a:lnTo>
                    <a:pt x="587717" y="67729"/>
                  </a:lnTo>
                  <a:lnTo>
                    <a:pt x="588010" y="67437"/>
                  </a:lnTo>
                  <a:lnTo>
                    <a:pt x="588010" y="60540"/>
                  </a:lnTo>
                  <a:lnTo>
                    <a:pt x="588149" y="59817"/>
                  </a:lnTo>
                  <a:lnTo>
                    <a:pt x="588619" y="57429"/>
                  </a:lnTo>
                  <a:lnTo>
                    <a:pt x="590296" y="55753"/>
                  </a:lnTo>
                  <a:lnTo>
                    <a:pt x="590296" y="50749"/>
                  </a:lnTo>
                  <a:lnTo>
                    <a:pt x="594360" y="46609"/>
                  </a:lnTo>
                  <a:lnTo>
                    <a:pt x="594360" y="45466"/>
                  </a:lnTo>
                  <a:lnTo>
                    <a:pt x="600417" y="39281"/>
                  </a:lnTo>
                  <a:lnTo>
                    <a:pt x="612851" y="31369"/>
                  </a:lnTo>
                  <a:lnTo>
                    <a:pt x="616204" y="31369"/>
                  </a:lnTo>
                  <a:lnTo>
                    <a:pt x="621792" y="25654"/>
                  </a:lnTo>
                  <a:lnTo>
                    <a:pt x="621792" y="18669"/>
                  </a:lnTo>
                  <a:lnTo>
                    <a:pt x="621792" y="11684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96233" y="5295010"/>
              <a:ext cx="155193" cy="12052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583686" y="5331840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89" h="39370">
                  <a:moveTo>
                    <a:pt x="46736" y="6223"/>
                  </a:moveTo>
                  <a:lnTo>
                    <a:pt x="40513" y="0"/>
                  </a:lnTo>
                  <a:lnTo>
                    <a:pt x="25019" y="0"/>
                  </a:lnTo>
                  <a:lnTo>
                    <a:pt x="18796" y="6223"/>
                  </a:lnTo>
                  <a:lnTo>
                    <a:pt x="18796" y="7467"/>
                  </a:lnTo>
                  <a:lnTo>
                    <a:pt x="6819" y="17526"/>
                  </a:lnTo>
                  <a:lnTo>
                    <a:pt x="4826" y="17526"/>
                  </a:lnTo>
                  <a:lnTo>
                    <a:pt x="0" y="22352"/>
                  </a:lnTo>
                  <a:lnTo>
                    <a:pt x="0" y="34290"/>
                  </a:lnTo>
                  <a:lnTo>
                    <a:pt x="4826" y="39116"/>
                  </a:lnTo>
                  <a:lnTo>
                    <a:pt x="16764" y="39116"/>
                  </a:lnTo>
                  <a:lnTo>
                    <a:pt x="20243" y="35636"/>
                  </a:lnTo>
                  <a:lnTo>
                    <a:pt x="36144" y="27813"/>
                  </a:lnTo>
                  <a:lnTo>
                    <a:pt x="40513" y="27813"/>
                  </a:lnTo>
                  <a:lnTo>
                    <a:pt x="46736" y="21590"/>
                  </a:lnTo>
                  <a:lnTo>
                    <a:pt x="46736" y="13970"/>
                  </a:lnTo>
                  <a:lnTo>
                    <a:pt x="46736" y="6223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/>
          <p:nvPr/>
        </p:nvSpPr>
        <p:spPr>
          <a:xfrm>
            <a:off x="1135532" y="5598413"/>
            <a:ext cx="2350770" cy="107314"/>
          </a:xfrm>
          <a:custGeom>
            <a:avLst/>
            <a:gdLst/>
            <a:ahLst/>
            <a:cxnLst/>
            <a:rect l="l" t="t" r="r" b="b"/>
            <a:pathLst>
              <a:path w="2350770" h="107314">
                <a:moveTo>
                  <a:pt x="2350363" y="23495"/>
                </a:moveTo>
                <a:lnTo>
                  <a:pt x="2345537" y="18669"/>
                </a:lnTo>
                <a:lnTo>
                  <a:pt x="2342946" y="18669"/>
                </a:lnTo>
                <a:lnTo>
                  <a:pt x="2342235" y="18161"/>
                </a:lnTo>
                <a:lnTo>
                  <a:pt x="2336012" y="15875"/>
                </a:lnTo>
                <a:lnTo>
                  <a:pt x="2328646" y="15087"/>
                </a:lnTo>
                <a:lnTo>
                  <a:pt x="2328646" y="28067"/>
                </a:lnTo>
                <a:lnTo>
                  <a:pt x="2310993" y="28079"/>
                </a:lnTo>
                <a:lnTo>
                  <a:pt x="2328646" y="28067"/>
                </a:lnTo>
                <a:lnTo>
                  <a:pt x="2328646" y="15087"/>
                </a:lnTo>
                <a:lnTo>
                  <a:pt x="2320772" y="14224"/>
                </a:lnTo>
                <a:lnTo>
                  <a:pt x="2320264" y="14224"/>
                </a:lnTo>
                <a:lnTo>
                  <a:pt x="2307056" y="13462"/>
                </a:lnTo>
                <a:lnTo>
                  <a:pt x="2304389" y="10795"/>
                </a:lnTo>
                <a:lnTo>
                  <a:pt x="2301849" y="10795"/>
                </a:lnTo>
                <a:lnTo>
                  <a:pt x="2301722" y="10668"/>
                </a:lnTo>
                <a:lnTo>
                  <a:pt x="2295118" y="10668"/>
                </a:lnTo>
                <a:lnTo>
                  <a:pt x="2286609" y="10668"/>
                </a:lnTo>
                <a:lnTo>
                  <a:pt x="2285073" y="12204"/>
                </a:lnTo>
                <a:lnTo>
                  <a:pt x="2144115" y="5588"/>
                </a:lnTo>
                <a:lnTo>
                  <a:pt x="1993366" y="1651"/>
                </a:lnTo>
                <a:lnTo>
                  <a:pt x="1905482" y="381"/>
                </a:lnTo>
                <a:lnTo>
                  <a:pt x="1811756" y="0"/>
                </a:lnTo>
                <a:lnTo>
                  <a:pt x="1712950" y="508"/>
                </a:lnTo>
                <a:lnTo>
                  <a:pt x="1503146" y="4572"/>
                </a:lnTo>
                <a:lnTo>
                  <a:pt x="1285976" y="12192"/>
                </a:lnTo>
                <a:lnTo>
                  <a:pt x="966203" y="28079"/>
                </a:lnTo>
                <a:lnTo>
                  <a:pt x="176123" y="77851"/>
                </a:lnTo>
                <a:lnTo>
                  <a:pt x="136626" y="79883"/>
                </a:lnTo>
                <a:lnTo>
                  <a:pt x="104660" y="81407"/>
                </a:lnTo>
                <a:lnTo>
                  <a:pt x="98717" y="81407"/>
                </a:lnTo>
                <a:lnTo>
                  <a:pt x="98437" y="81686"/>
                </a:lnTo>
                <a:lnTo>
                  <a:pt x="78752" y="82550"/>
                </a:lnTo>
                <a:lnTo>
                  <a:pt x="72885" y="82550"/>
                </a:lnTo>
                <a:lnTo>
                  <a:pt x="72656" y="82778"/>
                </a:lnTo>
                <a:lnTo>
                  <a:pt x="57581" y="83312"/>
                </a:lnTo>
                <a:lnTo>
                  <a:pt x="51714" y="83312"/>
                </a:lnTo>
                <a:lnTo>
                  <a:pt x="40665" y="83566"/>
                </a:lnTo>
                <a:lnTo>
                  <a:pt x="34709" y="83566"/>
                </a:lnTo>
                <a:lnTo>
                  <a:pt x="11696" y="83693"/>
                </a:lnTo>
                <a:lnTo>
                  <a:pt x="5257" y="83693"/>
                </a:lnTo>
                <a:lnTo>
                  <a:pt x="0" y="88900"/>
                </a:lnTo>
                <a:lnTo>
                  <a:pt x="0" y="101854"/>
                </a:lnTo>
                <a:lnTo>
                  <a:pt x="5257" y="107061"/>
                </a:lnTo>
                <a:lnTo>
                  <a:pt x="12230" y="107061"/>
                </a:lnTo>
                <a:lnTo>
                  <a:pt x="18199" y="107061"/>
                </a:lnTo>
                <a:lnTo>
                  <a:pt x="18440" y="106819"/>
                </a:lnTo>
                <a:lnTo>
                  <a:pt x="41338" y="105918"/>
                </a:lnTo>
                <a:lnTo>
                  <a:pt x="47028" y="105918"/>
                </a:lnTo>
                <a:lnTo>
                  <a:pt x="47244" y="105702"/>
                </a:lnTo>
                <a:lnTo>
                  <a:pt x="58178" y="105283"/>
                </a:lnTo>
                <a:lnTo>
                  <a:pt x="63855" y="105283"/>
                </a:lnTo>
                <a:lnTo>
                  <a:pt x="64020" y="105105"/>
                </a:lnTo>
                <a:lnTo>
                  <a:pt x="74866" y="104775"/>
                </a:lnTo>
                <a:lnTo>
                  <a:pt x="85178" y="104775"/>
                </a:lnTo>
                <a:lnTo>
                  <a:pt x="85496" y="104457"/>
                </a:lnTo>
                <a:lnTo>
                  <a:pt x="100050" y="104013"/>
                </a:lnTo>
                <a:lnTo>
                  <a:pt x="111226" y="104013"/>
                </a:lnTo>
                <a:lnTo>
                  <a:pt x="111569" y="103670"/>
                </a:lnTo>
                <a:lnTo>
                  <a:pt x="137515" y="102870"/>
                </a:lnTo>
                <a:lnTo>
                  <a:pt x="222986" y="99060"/>
                </a:lnTo>
                <a:lnTo>
                  <a:pt x="1071727" y="48514"/>
                </a:lnTo>
                <a:lnTo>
                  <a:pt x="1287119" y="38862"/>
                </a:lnTo>
                <a:lnTo>
                  <a:pt x="1397101" y="34925"/>
                </a:lnTo>
                <a:lnTo>
                  <a:pt x="1609826" y="29591"/>
                </a:lnTo>
                <a:lnTo>
                  <a:pt x="1713077" y="28321"/>
                </a:lnTo>
                <a:lnTo>
                  <a:pt x="1811667" y="28079"/>
                </a:lnTo>
                <a:lnTo>
                  <a:pt x="2280513" y="28067"/>
                </a:lnTo>
                <a:lnTo>
                  <a:pt x="1811667" y="28079"/>
                </a:lnTo>
                <a:lnTo>
                  <a:pt x="1905101" y="28575"/>
                </a:lnTo>
                <a:lnTo>
                  <a:pt x="2071979" y="31877"/>
                </a:lnTo>
                <a:lnTo>
                  <a:pt x="2142845" y="34290"/>
                </a:lnTo>
                <a:lnTo>
                  <a:pt x="2203805" y="36830"/>
                </a:lnTo>
                <a:lnTo>
                  <a:pt x="2253208" y="39243"/>
                </a:lnTo>
                <a:lnTo>
                  <a:pt x="2318613" y="42672"/>
                </a:lnTo>
                <a:lnTo>
                  <a:pt x="2334615" y="42672"/>
                </a:lnTo>
                <a:lnTo>
                  <a:pt x="2340965" y="41021"/>
                </a:lnTo>
                <a:lnTo>
                  <a:pt x="2342108" y="40386"/>
                </a:lnTo>
                <a:lnTo>
                  <a:pt x="2345537" y="40386"/>
                </a:lnTo>
                <a:lnTo>
                  <a:pt x="2350363" y="35433"/>
                </a:lnTo>
                <a:lnTo>
                  <a:pt x="2350363" y="29464"/>
                </a:lnTo>
                <a:lnTo>
                  <a:pt x="2350363" y="23495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62451" y="5241924"/>
            <a:ext cx="199390" cy="128270"/>
          </a:xfrm>
          <a:custGeom>
            <a:avLst/>
            <a:gdLst/>
            <a:ahLst/>
            <a:cxnLst/>
            <a:rect l="l" t="t" r="r" b="b"/>
            <a:pathLst>
              <a:path w="199389" h="128270">
                <a:moveTo>
                  <a:pt x="178689" y="56007"/>
                </a:moveTo>
                <a:lnTo>
                  <a:pt x="176149" y="53340"/>
                </a:lnTo>
                <a:lnTo>
                  <a:pt x="173647" y="53340"/>
                </a:lnTo>
                <a:lnTo>
                  <a:pt x="168910" y="51689"/>
                </a:lnTo>
                <a:lnTo>
                  <a:pt x="166751" y="51181"/>
                </a:lnTo>
                <a:lnTo>
                  <a:pt x="159245" y="50673"/>
                </a:lnTo>
                <a:lnTo>
                  <a:pt x="158877" y="50292"/>
                </a:lnTo>
                <a:lnTo>
                  <a:pt x="153924" y="50292"/>
                </a:lnTo>
                <a:lnTo>
                  <a:pt x="147447" y="50292"/>
                </a:lnTo>
                <a:lnTo>
                  <a:pt x="137922" y="50419"/>
                </a:lnTo>
                <a:lnTo>
                  <a:pt x="137414" y="50419"/>
                </a:lnTo>
                <a:lnTo>
                  <a:pt x="119761" y="51308"/>
                </a:lnTo>
                <a:lnTo>
                  <a:pt x="100965" y="52578"/>
                </a:lnTo>
                <a:lnTo>
                  <a:pt x="100711" y="52578"/>
                </a:lnTo>
                <a:lnTo>
                  <a:pt x="81280" y="54229"/>
                </a:lnTo>
                <a:lnTo>
                  <a:pt x="81026" y="54229"/>
                </a:lnTo>
                <a:lnTo>
                  <a:pt x="42926" y="58293"/>
                </a:lnTo>
                <a:lnTo>
                  <a:pt x="43180" y="58166"/>
                </a:lnTo>
                <a:lnTo>
                  <a:pt x="27686" y="59563"/>
                </a:lnTo>
                <a:lnTo>
                  <a:pt x="28067" y="59563"/>
                </a:lnTo>
                <a:lnTo>
                  <a:pt x="17018" y="60071"/>
                </a:lnTo>
                <a:lnTo>
                  <a:pt x="11176" y="60071"/>
                </a:lnTo>
                <a:lnTo>
                  <a:pt x="11049" y="60198"/>
                </a:lnTo>
                <a:lnTo>
                  <a:pt x="4953" y="60198"/>
                </a:lnTo>
                <a:lnTo>
                  <a:pt x="0" y="65278"/>
                </a:lnTo>
                <a:lnTo>
                  <a:pt x="0" y="77597"/>
                </a:lnTo>
                <a:lnTo>
                  <a:pt x="4953" y="82677"/>
                </a:lnTo>
                <a:lnTo>
                  <a:pt x="11176" y="82677"/>
                </a:lnTo>
                <a:lnTo>
                  <a:pt x="11430" y="82677"/>
                </a:lnTo>
                <a:lnTo>
                  <a:pt x="17399" y="82677"/>
                </a:lnTo>
                <a:lnTo>
                  <a:pt x="18034" y="82677"/>
                </a:lnTo>
                <a:lnTo>
                  <a:pt x="23622" y="82677"/>
                </a:lnTo>
                <a:lnTo>
                  <a:pt x="23812" y="82486"/>
                </a:lnTo>
                <a:lnTo>
                  <a:pt x="29083" y="82296"/>
                </a:lnTo>
                <a:lnTo>
                  <a:pt x="29464" y="82296"/>
                </a:lnTo>
                <a:lnTo>
                  <a:pt x="45085" y="81026"/>
                </a:lnTo>
                <a:lnTo>
                  <a:pt x="45339" y="81026"/>
                </a:lnTo>
                <a:lnTo>
                  <a:pt x="83439" y="77089"/>
                </a:lnTo>
                <a:lnTo>
                  <a:pt x="83185" y="77089"/>
                </a:lnTo>
                <a:lnTo>
                  <a:pt x="102616" y="75311"/>
                </a:lnTo>
                <a:lnTo>
                  <a:pt x="102616" y="75438"/>
                </a:lnTo>
                <a:lnTo>
                  <a:pt x="104165" y="75311"/>
                </a:lnTo>
                <a:lnTo>
                  <a:pt x="138811" y="72517"/>
                </a:lnTo>
                <a:lnTo>
                  <a:pt x="139192" y="72517"/>
                </a:lnTo>
                <a:lnTo>
                  <a:pt x="153022" y="70993"/>
                </a:lnTo>
                <a:lnTo>
                  <a:pt x="158877" y="70993"/>
                </a:lnTo>
                <a:lnTo>
                  <a:pt x="160070" y="69773"/>
                </a:lnTo>
                <a:lnTo>
                  <a:pt x="167894" y="68199"/>
                </a:lnTo>
                <a:lnTo>
                  <a:pt x="170307" y="67310"/>
                </a:lnTo>
                <a:lnTo>
                  <a:pt x="174396" y="65024"/>
                </a:lnTo>
                <a:lnTo>
                  <a:pt x="176149" y="65024"/>
                </a:lnTo>
                <a:lnTo>
                  <a:pt x="178689" y="62357"/>
                </a:lnTo>
                <a:lnTo>
                  <a:pt x="178689" y="59182"/>
                </a:lnTo>
                <a:lnTo>
                  <a:pt x="178689" y="56007"/>
                </a:lnTo>
                <a:close/>
              </a:path>
              <a:path w="199389" h="128270">
                <a:moveTo>
                  <a:pt x="184023" y="107696"/>
                </a:moveTo>
                <a:lnTo>
                  <a:pt x="178054" y="101854"/>
                </a:lnTo>
                <a:lnTo>
                  <a:pt x="163576" y="101854"/>
                </a:lnTo>
                <a:lnTo>
                  <a:pt x="157734" y="107696"/>
                </a:lnTo>
                <a:lnTo>
                  <a:pt x="157734" y="122174"/>
                </a:lnTo>
                <a:lnTo>
                  <a:pt x="163576" y="128143"/>
                </a:lnTo>
                <a:lnTo>
                  <a:pt x="178054" y="128143"/>
                </a:lnTo>
                <a:lnTo>
                  <a:pt x="184023" y="122174"/>
                </a:lnTo>
                <a:lnTo>
                  <a:pt x="184023" y="114935"/>
                </a:lnTo>
                <a:lnTo>
                  <a:pt x="184023" y="107696"/>
                </a:lnTo>
                <a:close/>
              </a:path>
              <a:path w="199389" h="128270">
                <a:moveTo>
                  <a:pt x="199009" y="5461"/>
                </a:moveTo>
                <a:lnTo>
                  <a:pt x="193548" y="0"/>
                </a:lnTo>
                <a:lnTo>
                  <a:pt x="180213" y="0"/>
                </a:lnTo>
                <a:lnTo>
                  <a:pt x="174752" y="5461"/>
                </a:lnTo>
                <a:lnTo>
                  <a:pt x="174752" y="18796"/>
                </a:lnTo>
                <a:lnTo>
                  <a:pt x="180213" y="24257"/>
                </a:lnTo>
                <a:lnTo>
                  <a:pt x="193548" y="24257"/>
                </a:lnTo>
                <a:lnTo>
                  <a:pt x="199009" y="18796"/>
                </a:lnTo>
                <a:lnTo>
                  <a:pt x="199009" y="12065"/>
                </a:lnTo>
                <a:lnTo>
                  <a:pt x="199009" y="546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1625472" y="5811392"/>
            <a:ext cx="342265" cy="467359"/>
            <a:chOff x="1625472" y="5811392"/>
            <a:chExt cx="342265" cy="467359"/>
          </a:xfrm>
        </p:grpSpPr>
        <p:sp>
          <p:nvSpPr>
            <p:cNvPr id="125" name="object 125"/>
            <p:cNvSpPr/>
            <p:nvPr/>
          </p:nvSpPr>
          <p:spPr>
            <a:xfrm>
              <a:off x="1625473" y="5811405"/>
              <a:ext cx="186690" cy="347980"/>
            </a:xfrm>
            <a:custGeom>
              <a:avLst/>
              <a:gdLst/>
              <a:ahLst/>
              <a:cxnLst/>
              <a:rect l="l" t="t" r="r" b="b"/>
              <a:pathLst>
                <a:path w="186689" h="347979">
                  <a:moveTo>
                    <a:pt x="186194" y="302882"/>
                  </a:moveTo>
                  <a:lnTo>
                    <a:pt x="186131" y="298450"/>
                  </a:lnTo>
                  <a:lnTo>
                    <a:pt x="186042" y="297154"/>
                  </a:lnTo>
                  <a:lnTo>
                    <a:pt x="185762" y="295897"/>
                  </a:lnTo>
                  <a:lnTo>
                    <a:pt x="184912" y="292100"/>
                  </a:lnTo>
                  <a:lnTo>
                    <a:pt x="184658" y="292100"/>
                  </a:lnTo>
                  <a:lnTo>
                    <a:pt x="179209" y="288277"/>
                  </a:lnTo>
                  <a:lnTo>
                    <a:pt x="171996" y="283235"/>
                  </a:lnTo>
                  <a:lnTo>
                    <a:pt x="171577" y="283197"/>
                  </a:lnTo>
                  <a:lnTo>
                    <a:pt x="170053" y="283197"/>
                  </a:lnTo>
                  <a:lnTo>
                    <a:pt x="160794" y="285496"/>
                  </a:lnTo>
                  <a:lnTo>
                    <a:pt x="160794" y="287274"/>
                  </a:lnTo>
                  <a:lnTo>
                    <a:pt x="158115" y="288277"/>
                  </a:lnTo>
                  <a:lnTo>
                    <a:pt x="157988" y="288277"/>
                  </a:lnTo>
                  <a:lnTo>
                    <a:pt x="160794" y="287274"/>
                  </a:lnTo>
                  <a:lnTo>
                    <a:pt x="160794" y="285496"/>
                  </a:lnTo>
                  <a:lnTo>
                    <a:pt x="159766" y="285750"/>
                  </a:lnTo>
                  <a:lnTo>
                    <a:pt x="158115" y="285750"/>
                  </a:lnTo>
                  <a:lnTo>
                    <a:pt x="156718" y="293636"/>
                  </a:lnTo>
                  <a:lnTo>
                    <a:pt x="156718" y="304800"/>
                  </a:lnTo>
                  <a:lnTo>
                    <a:pt x="155956" y="303098"/>
                  </a:lnTo>
                  <a:lnTo>
                    <a:pt x="156184" y="303364"/>
                  </a:lnTo>
                  <a:lnTo>
                    <a:pt x="156248" y="303517"/>
                  </a:lnTo>
                  <a:lnTo>
                    <a:pt x="156718" y="304800"/>
                  </a:lnTo>
                  <a:lnTo>
                    <a:pt x="156718" y="293636"/>
                  </a:lnTo>
                  <a:lnTo>
                    <a:pt x="156159" y="296786"/>
                  </a:lnTo>
                  <a:lnTo>
                    <a:pt x="155905" y="297027"/>
                  </a:lnTo>
                  <a:lnTo>
                    <a:pt x="155905" y="298450"/>
                  </a:lnTo>
                  <a:lnTo>
                    <a:pt x="155803" y="298754"/>
                  </a:lnTo>
                  <a:lnTo>
                    <a:pt x="155663" y="299593"/>
                  </a:lnTo>
                  <a:lnTo>
                    <a:pt x="155575" y="301459"/>
                  </a:lnTo>
                  <a:lnTo>
                    <a:pt x="155460" y="300697"/>
                  </a:lnTo>
                  <a:lnTo>
                    <a:pt x="155524" y="301548"/>
                  </a:lnTo>
                  <a:lnTo>
                    <a:pt x="155587" y="301739"/>
                  </a:lnTo>
                  <a:lnTo>
                    <a:pt x="155638" y="301866"/>
                  </a:lnTo>
                  <a:lnTo>
                    <a:pt x="155575" y="301485"/>
                  </a:lnTo>
                  <a:lnTo>
                    <a:pt x="155702" y="302044"/>
                  </a:lnTo>
                  <a:lnTo>
                    <a:pt x="155765" y="302260"/>
                  </a:lnTo>
                  <a:lnTo>
                    <a:pt x="155663" y="302044"/>
                  </a:lnTo>
                  <a:lnTo>
                    <a:pt x="155702" y="302260"/>
                  </a:lnTo>
                  <a:lnTo>
                    <a:pt x="155587" y="301917"/>
                  </a:lnTo>
                  <a:lnTo>
                    <a:pt x="155663" y="302044"/>
                  </a:lnTo>
                  <a:lnTo>
                    <a:pt x="155587" y="301739"/>
                  </a:lnTo>
                  <a:lnTo>
                    <a:pt x="155448" y="301332"/>
                  </a:lnTo>
                  <a:lnTo>
                    <a:pt x="155549" y="301790"/>
                  </a:lnTo>
                  <a:lnTo>
                    <a:pt x="155448" y="301548"/>
                  </a:lnTo>
                  <a:lnTo>
                    <a:pt x="155448" y="301828"/>
                  </a:lnTo>
                  <a:lnTo>
                    <a:pt x="155448" y="302260"/>
                  </a:lnTo>
                  <a:lnTo>
                    <a:pt x="155333" y="301459"/>
                  </a:lnTo>
                  <a:lnTo>
                    <a:pt x="155333" y="299656"/>
                  </a:lnTo>
                  <a:lnTo>
                    <a:pt x="155397" y="300215"/>
                  </a:lnTo>
                  <a:lnTo>
                    <a:pt x="155448" y="299707"/>
                  </a:lnTo>
                  <a:lnTo>
                    <a:pt x="155448" y="300355"/>
                  </a:lnTo>
                  <a:lnTo>
                    <a:pt x="155575" y="299707"/>
                  </a:lnTo>
                  <a:lnTo>
                    <a:pt x="155765" y="298754"/>
                  </a:lnTo>
                  <a:lnTo>
                    <a:pt x="155841" y="298526"/>
                  </a:lnTo>
                  <a:lnTo>
                    <a:pt x="155905" y="297027"/>
                  </a:lnTo>
                  <a:lnTo>
                    <a:pt x="153162" y="299593"/>
                  </a:lnTo>
                  <a:lnTo>
                    <a:pt x="152996" y="299707"/>
                  </a:lnTo>
                  <a:lnTo>
                    <a:pt x="147955" y="303517"/>
                  </a:lnTo>
                  <a:lnTo>
                    <a:pt x="149225" y="303517"/>
                  </a:lnTo>
                  <a:lnTo>
                    <a:pt x="141351" y="307327"/>
                  </a:lnTo>
                  <a:lnTo>
                    <a:pt x="142240" y="307327"/>
                  </a:lnTo>
                  <a:lnTo>
                    <a:pt x="133985" y="312407"/>
                  </a:lnTo>
                  <a:lnTo>
                    <a:pt x="134493" y="311150"/>
                  </a:lnTo>
                  <a:lnTo>
                    <a:pt x="128905" y="314947"/>
                  </a:lnTo>
                  <a:lnTo>
                    <a:pt x="130302" y="313677"/>
                  </a:lnTo>
                  <a:lnTo>
                    <a:pt x="123444" y="316217"/>
                  </a:lnTo>
                  <a:lnTo>
                    <a:pt x="125476" y="314947"/>
                  </a:lnTo>
                  <a:lnTo>
                    <a:pt x="118110" y="317500"/>
                  </a:lnTo>
                  <a:lnTo>
                    <a:pt x="101854" y="317500"/>
                  </a:lnTo>
                  <a:lnTo>
                    <a:pt x="93980" y="316217"/>
                  </a:lnTo>
                  <a:lnTo>
                    <a:pt x="95504" y="316217"/>
                  </a:lnTo>
                  <a:lnTo>
                    <a:pt x="87884" y="314947"/>
                  </a:lnTo>
                  <a:lnTo>
                    <a:pt x="89535" y="314947"/>
                  </a:lnTo>
                  <a:lnTo>
                    <a:pt x="85979" y="313677"/>
                  </a:lnTo>
                  <a:lnTo>
                    <a:pt x="82423" y="312407"/>
                  </a:lnTo>
                  <a:lnTo>
                    <a:pt x="84328" y="313677"/>
                  </a:lnTo>
                  <a:lnTo>
                    <a:pt x="80340" y="311150"/>
                  </a:lnTo>
                  <a:lnTo>
                    <a:pt x="78778" y="310146"/>
                  </a:lnTo>
                  <a:lnTo>
                    <a:pt x="78486" y="309867"/>
                  </a:lnTo>
                  <a:lnTo>
                    <a:pt x="75692" y="307327"/>
                  </a:lnTo>
                  <a:lnTo>
                    <a:pt x="74295" y="306057"/>
                  </a:lnTo>
                  <a:lnTo>
                    <a:pt x="75184" y="307327"/>
                  </a:lnTo>
                  <a:lnTo>
                    <a:pt x="70231" y="303517"/>
                  </a:lnTo>
                  <a:lnTo>
                    <a:pt x="70993" y="303517"/>
                  </a:lnTo>
                  <a:lnTo>
                    <a:pt x="66421" y="299707"/>
                  </a:lnTo>
                  <a:lnTo>
                    <a:pt x="67183" y="299707"/>
                  </a:lnTo>
                  <a:lnTo>
                    <a:pt x="62865" y="294627"/>
                  </a:lnTo>
                  <a:lnTo>
                    <a:pt x="63500" y="295897"/>
                  </a:lnTo>
                  <a:lnTo>
                    <a:pt x="59563" y="290817"/>
                  </a:lnTo>
                  <a:lnTo>
                    <a:pt x="60071" y="290817"/>
                  </a:lnTo>
                  <a:lnTo>
                    <a:pt x="56261" y="285750"/>
                  </a:lnTo>
                  <a:lnTo>
                    <a:pt x="56642" y="285750"/>
                  </a:lnTo>
                  <a:lnTo>
                    <a:pt x="53213" y="280657"/>
                  </a:lnTo>
                  <a:lnTo>
                    <a:pt x="53467" y="280657"/>
                  </a:lnTo>
                  <a:lnTo>
                    <a:pt x="50825" y="275577"/>
                  </a:lnTo>
                  <a:lnTo>
                    <a:pt x="50165" y="274307"/>
                  </a:lnTo>
                  <a:lnTo>
                    <a:pt x="50419" y="275577"/>
                  </a:lnTo>
                  <a:lnTo>
                    <a:pt x="46990" y="267957"/>
                  </a:lnTo>
                  <a:lnTo>
                    <a:pt x="47244" y="267957"/>
                  </a:lnTo>
                  <a:lnTo>
                    <a:pt x="44196" y="261607"/>
                  </a:lnTo>
                  <a:lnTo>
                    <a:pt x="44323" y="261607"/>
                  </a:lnTo>
                  <a:lnTo>
                    <a:pt x="41668" y="255257"/>
                  </a:lnTo>
                  <a:lnTo>
                    <a:pt x="41148" y="254000"/>
                  </a:lnTo>
                  <a:lnTo>
                    <a:pt x="41275" y="255257"/>
                  </a:lnTo>
                  <a:lnTo>
                    <a:pt x="38608" y="247650"/>
                  </a:lnTo>
                  <a:lnTo>
                    <a:pt x="36169" y="241300"/>
                  </a:lnTo>
                  <a:lnTo>
                    <a:pt x="35687" y="240017"/>
                  </a:lnTo>
                  <a:lnTo>
                    <a:pt x="35941" y="241300"/>
                  </a:lnTo>
                  <a:lnTo>
                    <a:pt x="33820" y="234950"/>
                  </a:lnTo>
                  <a:lnTo>
                    <a:pt x="33680" y="234518"/>
                  </a:lnTo>
                  <a:lnTo>
                    <a:pt x="32296" y="228600"/>
                  </a:lnTo>
                  <a:lnTo>
                    <a:pt x="32143" y="227965"/>
                  </a:lnTo>
                  <a:lnTo>
                    <a:pt x="32042" y="227317"/>
                  </a:lnTo>
                  <a:lnTo>
                    <a:pt x="30988" y="220967"/>
                  </a:lnTo>
                  <a:lnTo>
                    <a:pt x="31115" y="220967"/>
                  </a:lnTo>
                  <a:lnTo>
                    <a:pt x="30353" y="214617"/>
                  </a:lnTo>
                  <a:lnTo>
                    <a:pt x="30022" y="208267"/>
                  </a:lnTo>
                  <a:lnTo>
                    <a:pt x="29972" y="206997"/>
                  </a:lnTo>
                  <a:lnTo>
                    <a:pt x="29972" y="208267"/>
                  </a:lnTo>
                  <a:lnTo>
                    <a:pt x="29845" y="200647"/>
                  </a:lnTo>
                  <a:lnTo>
                    <a:pt x="29845" y="199542"/>
                  </a:lnTo>
                  <a:lnTo>
                    <a:pt x="29845" y="199377"/>
                  </a:lnTo>
                  <a:lnTo>
                    <a:pt x="29857" y="191757"/>
                  </a:lnTo>
                  <a:lnTo>
                    <a:pt x="30099" y="177800"/>
                  </a:lnTo>
                  <a:lnTo>
                    <a:pt x="29972" y="177800"/>
                  </a:lnTo>
                  <a:lnTo>
                    <a:pt x="30353" y="171450"/>
                  </a:lnTo>
                  <a:lnTo>
                    <a:pt x="30848" y="165100"/>
                  </a:lnTo>
                  <a:lnTo>
                    <a:pt x="31496" y="158750"/>
                  </a:lnTo>
                  <a:lnTo>
                    <a:pt x="31369" y="160007"/>
                  </a:lnTo>
                  <a:lnTo>
                    <a:pt x="31572" y="158750"/>
                  </a:lnTo>
                  <a:lnTo>
                    <a:pt x="32372" y="153657"/>
                  </a:lnTo>
                  <a:lnTo>
                    <a:pt x="32258" y="154927"/>
                  </a:lnTo>
                  <a:lnTo>
                    <a:pt x="32486" y="153657"/>
                  </a:lnTo>
                  <a:lnTo>
                    <a:pt x="33401" y="148577"/>
                  </a:lnTo>
                  <a:lnTo>
                    <a:pt x="33274" y="149847"/>
                  </a:lnTo>
                  <a:lnTo>
                    <a:pt x="33616" y="148577"/>
                  </a:lnTo>
                  <a:lnTo>
                    <a:pt x="34671" y="144767"/>
                  </a:lnTo>
                  <a:lnTo>
                    <a:pt x="34404" y="144767"/>
                  </a:lnTo>
                  <a:lnTo>
                    <a:pt x="36195" y="139700"/>
                  </a:lnTo>
                  <a:lnTo>
                    <a:pt x="35941" y="140957"/>
                  </a:lnTo>
                  <a:lnTo>
                    <a:pt x="36410" y="139700"/>
                  </a:lnTo>
                  <a:lnTo>
                    <a:pt x="37846" y="135877"/>
                  </a:lnTo>
                  <a:lnTo>
                    <a:pt x="37719" y="135877"/>
                  </a:lnTo>
                  <a:lnTo>
                    <a:pt x="42037" y="125717"/>
                  </a:lnTo>
                  <a:lnTo>
                    <a:pt x="45847" y="115557"/>
                  </a:lnTo>
                  <a:lnTo>
                    <a:pt x="47625" y="111747"/>
                  </a:lnTo>
                  <a:lnTo>
                    <a:pt x="47498" y="111747"/>
                  </a:lnTo>
                  <a:lnTo>
                    <a:pt x="49530" y="107950"/>
                  </a:lnTo>
                  <a:lnTo>
                    <a:pt x="49403" y="107950"/>
                  </a:lnTo>
                  <a:lnTo>
                    <a:pt x="51435" y="104127"/>
                  </a:lnTo>
                  <a:lnTo>
                    <a:pt x="51308" y="104127"/>
                  </a:lnTo>
                  <a:lnTo>
                    <a:pt x="53594" y="99047"/>
                  </a:lnTo>
                  <a:lnTo>
                    <a:pt x="53467" y="99047"/>
                  </a:lnTo>
                  <a:lnTo>
                    <a:pt x="55880" y="95250"/>
                  </a:lnTo>
                  <a:lnTo>
                    <a:pt x="55626" y="95250"/>
                  </a:lnTo>
                  <a:lnTo>
                    <a:pt x="58293" y="91427"/>
                  </a:lnTo>
                  <a:lnTo>
                    <a:pt x="57912" y="91427"/>
                  </a:lnTo>
                  <a:lnTo>
                    <a:pt x="61341" y="86347"/>
                  </a:lnTo>
                  <a:lnTo>
                    <a:pt x="61087" y="86347"/>
                  </a:lnTo>
                  <a:lnTo>
                    <a:pt x="64516" y="81267"/>
                  </a:lnTo>
                  <a:lnTo>
                    <a:pt x="64262" y="81267"/>
                  </a:lnTo>
                  <a:lnTo>
                    <a:pt x="67437" y="77457"/>
                  </a:lnTo>
                  <a:lnTo>
                    <a:pt x="67310" y="77457"/>
                  </a:lnTo>
                  <a:lnTo>
                    <a:pt x="70485" y="72377"/>
                  </a:lnTo>
                  <a:lnTo>
                    <a:pt x="70485" y="73647"/>
                  </a:lnTo>
                  <a:lnTo>
                    <a:pt x="71272" y="72377"/>
                  </a:lnTo>
                  <a:lnTo>
                    <a:pt x="73660" y="68567"/>
                  </a:lnTo>
                  <a:lnTo>
                    <a:pt x="73406" y="68567"/>
                  </a:lnTo>
                  <a:lnTo>
                    <a:pt x="76073" y="66027"/>
                  </a:lnTo>
                  <a:lnTo>
                    <a:pt x="75819" y="66027"/>
                  </a:lnTo>
                  <a:lnTo>
                    <a:pt x="78486" y="62217"/>
                  </a:lnTo>
                  <a:lnTo>
                    <a:pt x="78105" y="62217"/>
                  </a:lnTo>
                  <a:lnTo>
                    <a:pt x="81280" y="59677"/>
                  </a:lnTo>
                  <a:lnTo>
                    <a:pt x="80899" y="59677"/>
                  </a:lnTo>
                  <a:lnTo>
                    <a:pt x="83693" y="55867"/>
                  </a:lnTo>
                  <a:lnTo>
                    <a:pt x="83566" y="57150"/>
                  </a:lnTo>
                  <a:lnTo>
                    <a:pt x="86487" y="53327"/>
                  </a:lnTo>
                  <a:lnTo>
                    <a:pt x="86233" y="53327"/>
                  </a:lnTo>
                  <a:lnTo>
                    <a:pt x="89408" y="50800"/>
                  </a:lnTo>
                  <a:lnTo>
                    <a:pt x="88900" y="50800"/>
                  </a:lnTo>
                  <a:lnTo>
                    <a:pt x="91948" y="48247"/>
                  </a:lnTo>
                  <a:lnTo>
                    <a:pt x="91186" y="48247"/>
                  </a:lnTo>
                  <a:lnTo>
                    <a:pt x="94361" y="45707"/>
                  </a:lnTo>
                  <a:lnTo>
                    <a:pt x="93345" y="46977"/>
                  </a:lnTo>
                  <a:lnTo>
                    <a:pt x="94996" y="45707"/>
                  </a:lnTo>
                  <a:lnTo>
                    <a:pt x="96647" y="44450"/>
                  </a:lnTo>
                  <a:lnTo>
                    <a:pt x="96139" y="44450"/>
                  </a:lnTo>
                  <a:lnTo>
                    <a:pt x="99060" y="41897"/>
                  </a:lnTo>
                  <a:lnTo>
                    <a:pt x="101854" y="40627"/>
                  </a:lnTo>
                  <a:lnTo>
                    <a:pt x="101727" y="40627"/>
                  </a:lnTo>
                  <a:lnTo>
                    <a:pt x="105156" y="38100"/>
                  </a:lnTo>
                  <a:lnTo>
                    <a:pt x="104902" y="38100"/>
                  </a:lnTo>
                  <a:lnTo>
                    <a:pt x="108458" y="35547"/>
                  </a:lnTo>
                  <a:lnTo>
                    <a:pt x="108204" y="35547"/>
                  </a:lnTo>
                  <a:lnTo>
                    <a:pt x="111252" y="34277"/>
                  </a:lnTo>
                  <a:lnTo>
                    <a:pt x="111125" y="34277"/>
                  </a:lnTo>
                  <a:lnTo>
                    <a:pt x="115189" y="31750"/>
                  </a:lnTo>
                  <a:lnTo>
                    <a:pt x="114808" y="31750"/>
                  </a:lnTo>
                  <a:lnTo>
                    <a:pt x="117856" y="30467"/>
                  </a:lnTo>
                  <a:lnTo>
                    <a:pt x="117602" y="30467"/>
                  </a:lnTo>
                  <a:lnTo>
                    <a:pt x="120904" y="29197"/>
                  </a:lnTo>
                  <a:lnTo>
                    <a:pt x="120777" y="29197"/>
                  </a:lnTo>
                  <a:lnTo>
                    <a:pt x="124333" y="27927"/>
                  </a:lnTo>
                  <a:lnTo>
                    <a:pt x="123698" y="27927"/>
                  </a:lnTo>
                  <a:lnTo>
                    <a:pt x="126238" y="26657"/>
                  </a:lnTo>
                  <a:lnTo>
                    <a:pt x="125349" y="26657"/>
                  </a:lnTo>
                  <a:lnTo>
                    <a:pt x="127635" y="25400"/>
                  </a:lnTo>
                  <a:lnTo>
                    <a:pt x="129794" y="25400"/>
                  </a:lnTo>
                  <a:lnTo>
                    <a:pt x="131445" y="24117"/>
                  </a:lnTo>
                  <a:lnTo>
                    <a:pt x="136017" y="24117"/>
                  </a:lnTo>
                  <a:lnTo>
                    <a:pt x="137160" y="22847"/>
                  </a:lnTo>
                  <a:lnTo>
                    <a:pt x="150749" y="22847"/>
                  </a:lnTo>
                  <a:lnTo>
                    <a:pt x="152146" y="24244"/>
                  </a:lnTo>
                  <a:lnTo>
                    <a:pt x="155194" y="24244"/>
                  </a:lnTo>
                  <a:lnTo>
                    <a:pt x="158242" y="27292"/>
                  </a:lnTo>
                  <a:lnTo>
                    <a:pt x="167767" y="27292"/>
                  </a:lnTo>
                  <a:lnTo>
                    <a:pt x="171577" y="23355"/>
                  </a:lnTo>
                  <a:lnTo>
                    <a:pt x="171577" y="22059"/>
                  </a:lnTo>
                  <a:lnTo>
                    <a:pt x="172466" y="21196"/>
                  </a:lnTo>
                  <a:lnTo>
                    <a:pt x="172466" y="21069"/>
                  </a:lnTo>
                  <a:lnTo>
                    <a:pt x="172720" y="20815"/>
                  </a:lnTo>
                  <a:lnTo>
                    <a:pt x="172720" y="15227"/>
                  </a:lnTo>
                  <a:lnTo>
                    <a:pt x="172720" y="9639"/>
                  </a:lnTo>
                  <a:lnTo>
                    <a:pt x="168148" y="5067"/>
                  </a:lnTo>
                  <a:lnTo>
                    <a:pt x="167767" y="5067"/>
                  </a:lnTo>
                  <a:lnTo>
                    <a:pt x="162941" y="241"/>
                  </a:lnTo>
                  <a:lnTo>
                    <a:pt x="156451" y="241"/>
                  </a:lnTo>
                  <a:lnTo>
                    <a:pt x="156337" y="0"/>
                  </a:lnTo>
                  <a:lnTo>
                    <a:pt x="130683" y="0"/>
                  </a:lnTo>
                  <a:lnTo>
                    <a:pt x="128905" y="1257"/>
                  </a:lnTo>
                  <a:lnTo>
                    <a:pt x="123825" y="1257"/>
                  </a:lnTo>
                  <a:lnTo>
                    <a:pt x="120650" y="2527"/>
                  </a:lnTo>
                  <a:lnTo>
                    <a:pt x="119761" y="2527"/>
                  </a:lnTo>
                  <a:lnTo>
                    <a:pt x="117475" y="3797"/>
                  </a:lnTo>
                  <a:lnTo>
                    <a:pt x="116967" y="3797"/>
                  </a:lnTo>
                  <a:lnTo>
                    <a:pt x="114300" y="5067"/>
                  </a:lnTo>
                  <a:lnTo>
                    <a:pt x="113919" y="5067"/>
                  </a:lnTo>
                  <a:lnTo>
                    <a:pt x="110363" y="6350"/>
                  </a:lnTo>
                  <a:lnTo>
                    <a:pt x="110109" y="6350"/>
                  </a:lnTo>
                  <a:lnTo>
                    <a:pt x="106680" y="7607"/>
                  </a:lnTo>
                  <a:lnTo>
                    <a:pt x="106553" y="7607"/>
                  </a:lnTo>
                  <a:lnTo>
                    <a:pt x="103505" y="10147"/>
                  </a:lnTo>
                  <a:lnTo>
                    <a:pt x="103378" y="10147"/>
                  </a:lnTo>
                  <a:lnTo>
                    <a:pt x="99314" y="11417"/>
                  </a:lnTo>
                  <a:lnTo>
                    <a:pt x="98933" y="11417"/>
                  </a:lnTo>
                  <a:lnTo>
                    <a:pt x="95758" y="12700"/>
                  </a:lnTo>
                  <a:lnTo>
                    <a:pt x="95631" y="13957"/>
                  </a:lnTo>
                  <a:lnTo>
                    <a:pt x="91694" y="15227"/>
                  </a:lnTo>
                  <a:lnTo>
                    <a:pt x="88138" y="17767"/>
                  </a:lnTo>
                  <a:lnTo>
                    <a:pt x="87630" y="17767"/>
                  </a:lnTo>
                  <a:lnTo>
                    <a:pt x="84709" y="19050"/>
                  </a:lnTo>
                  <a:lnTo>
                    <a:pt x="84201" y="20307"/>
                  </a:lnTo>
                  <a:lnTo>
                    <a:pt x="80899" y="21577"/>
                  </a:lnTo>
                  <a:lnTo>
                    <a:pt x="80772" y="21577"/>
                  </a:lnTo>
                  <a:lnTo>
                    <a:pt x="77216" y="24117"/>
                  </a:lnTo>
                  <a:lnTo>
                    <a:pt x="76962" y="24117"/>
                  </a:lnTo>
                  <a:lnTo>
                    <a:pt x="73660" y="26657"/>
                  </a:lnTo>
                  <a:lnTo>
                    <a:pt x="73279" y="27927"/>
                  </a:lnTo>
                  <a:lnTo>
                    <a:pt x="70231" y="30467"/>
                  </a:lnTo>
                  <a:lnTo>
                    <a:pt x="69723" y="30467"/>
                  </a:lnTo>
                  <a:lnTo>
                    <a:pt x="66548" y="33007"/>
                  </a:lnTo>
                  <a:lnTo>
                    <a:pt x="66294" y="34277"/>
                  </a:lnTo>
                  <a:lnTo>
                    <a:pt x="63246" y="36817"/>
                  </a:lnTo>
                  <a:lnTo>
                    <a:pt x="62992" y="36817"/>
                  </a:lnTo>
                  <a:lnTo>
                    <a:pt x="60071" y="40627"/>
                  </a:lnTo>
                  <a:lnTo>
                    <a:pt x="56769" y="43167"/>
                  </a:lnTo>
                  <a:lnTo>
                    <a:pt x="56388" y="44450"/>
                  </a:lnTo>
                  <a:lnTo>
                    <a:pt x="53594" y="46977"/>
                  </a:lnTo>
                  <a:lnTo>
                    <a:pt x="53340" y="48247"/>
                  </a:lnTo>
                  <a:lnTo>
                    <a:pt x="50546" y="50800"/>
                  </a:lnTo>
                  <a:lnTo>
                    <a:pt x="47244" y="55867"/>
                  </a:lnTo>
                  <a:lnTo>
                    <a:pt x="47117" y="55867"/>
                  </a:lnTo>
                  <a:lnTo>
                    <a:pt x="43815" y="60947"/>
                  </a:lnTo>
                  <a:lnTo>
                    <a:pt x="43688" y="60947"/>
                  </a:lnTo>
                  <a:lnTo>
                    <a:pt x="40386" y="64757"/>
                  </a:lnTo>
                  <a:lnTo>
                    <a:pt x="40259" y="64757"/>
                  </a:lnTo>
                  <a:lnTo>
                    <a:pt x="36576" y="71107"/>
                  </a:lnTo>
                  <a:lnTo>
                    <a:pt x="32893" y="76200"/>
                  </a:lnTo>
                  <a:lnTo>
                    <a:pt x="30226" y="81267"/>
                  </a:lnTo>
                  <a:lnTo>
                    <a:pt x="29972" y="81267"/>
                  </a:lnTo>
                  <a:lnTo>
                    <a:pt x="27559" y="85077"/>
                  </a:lnTo>
                  <a:lnTo>
                    <a:pt x="27432" y="86347"/>
                  </a:lnTo>
                  <a:lnTo>
                    <a:pt x="25019" y="90157"/>
                  </a:lnTo>
                  <a:lnTo>
                    <a:pt x="24765" y="91427"/>
                  </a:lnTo>
                  <a:lnTo>
                    <a:pt x="22733" y="95250"/>
                  </a:lnTo>
                  <a:lnTo>
                    <a:pt x="20574" y="100317"/>
                  </a:lnTo>
                  <a:lnTo>
                    <a:pt x="18796" y="104127"/>
                  </a:lnTo>
                  <a:lnTo>
                    <a:pt x="18669" y="104127"/>
                  </a:lnTo>
                  <a:lnTo>
                    <a:pt x="12560" y="119367"/>
                  </a:lnTo>
                  <a:lnTo>
                    <a:pt x="10287" y="124447"/>
                  </a:lnTo>
                  <a:lnTo>
                    <a:pt x="10147" y="124447"/>
                  </a:lnTo>
                  <a:lnTo>
                    <a:pt x="8242" y="129527"/>
                  </a:lnTo>
                  <a:lnTo>
                    <a:pt x="6210" y="135877"/>
                  </a:lnTo>
                  <a:lnTo>
                    <a:pt x="5969" y="137147"/>
                  </a:lnTo>
                  <a:lnTo>
                    <a:pt x="4572" y="142227"/>
                  </a:lnTo>
                  <a:lnTo>
                    <a:pt x="4445" y="143497"/>
                  </a:lnTo>
                  <a:lnTo>
                    <a:pt x="3175" y="148577"/>
                  </a:lnTo>
                  <a:lnTo>
                    <a:pt x="2032" y="154927"/>
                  </a:lnTo>
                  <a:lnTo>
                    <a:pt x="1270" y="162547"/>
                  </a:lnTo>
                  <a:lnTo>
                    <a:pt x="1143" y="162547"/>
                  </a:lnTo>
                  <a:lnTo>
                    <a:pt x="622" y="168897"/>
                  </a:lnTo>
                  <a:lnTo>
                    <a:pt x="546" y="171450"/>
                  </a:lnTo>
                  <a:lnTo>
                    <a:pt x="241" y="176517"/>
                  </a:lnTo>
                  <a:lnTo>
                    <a:pt x="127" y="185407"/>
                  </a:lnTo>
                  <a:lnTo>
                    <a:pt x="0" y="185407"/>
                  </a:lnTo>
                  <a:lnTo>
                    <a:pt x="0" y="208267"/>
                  </a:lnTo>
                  <a:lnTo>
                    <a:pt x="317" y="214617"/>
                  </a:lnTo>
                  <a:lnTo>
                    <a:pt x="381" y="217157"/>
                  </a:lnTo>
                  <a:lnTo>
                    <a:pt x="1016" y="224777"/>
                  </a:lnTo>
                  <a:lnTo>
                    <a:pt x="1143" y="224777"/>
                  </a:lnTo>
                  <a:lnTo>
                    <a:pt x="2413" y="233667"/>
                  </a:lnTo>
                  <a:lnTo>
                    <a:pt x="2540" y="233667"/>
                  </a:lnTo>
                  <a:lnTo>
                    <a:pt x="4191" y="241300"/>
                  </a:lnTo>
                  <a:lnTo>
                    <a:pt x="4572" y="242557"/>
                  </a:lnTo>
                  <a:lnTo>
                    <a:pt x="7112" y="250177"/>
                  </a:lnTo>
                  <a:lnTo>
                    <a:pt x="7239" y="251447"/>
                  </a:lnTo>
                  <a:lnTo>
                    <a:pt x="10147" y="259067"/>
                  </a:lnTo>
                  <a:lnTo>
                    <a:pt x="10287" y="259067"/>
                  </a:lnTo>
                  <a:lnTo>
                    <a:pt x="12827" y="265417"/>
                  </a:lnTo>
                  <a:lnTo>
                    <a:pt x="16116" y="274307"/>
                  </a:lnTo>
                  <a:lnTo>
                    <a:pt x="19291" y="280657"/>
                  </a:lnTo>
                  <a:lnTo>
                    <a:pt x="19431" y="281927"/>
                  </a:lnTo>
                  <a:lnTo>
                    <a:pt x="23114" y="289547"/>
                  </a:lnTo>
                  <a:lnTo>
                    <a:pt x="26543" y="295897"/>
                  </a:lnTo>
                  <a:lnTo>
                    <a:pt x="26797" y="295897"/>
                  </a:lnTo>
                  <a:lnTo>
                    <a:pt x="30353" y="302260"/>
                  </a:lnTo>
                  <a:lnTo>
                    <a:pt x="30734" y="302260"/>
                  </a:lnTo>
                  <a:lnTo>
                    <a:pt x="34544" y="308597"/>
                  </a:lnTo>
                  <a:lnTo>
                    <a:pt x="35052" y="308597"/>
                  </a:lnTo>
                  <a:lnTo>
                    <a:pt x="39116" y="314947"/>
                  </a:lnTo>
                  <a:lnTo>
                    <a:pt x="39624" y="314947"/>
                  </a:lnTo>
                  <a:lnTo>
                    <a:pt x="43942" y="320027"/>
                  </a:lnTo>
                  <a:lnTo>
                    <a:pt x="49276" y="325107"/>
                  </a:lnTo>
                  <a:lnTo>
                    <a:pt x="50038" y="326377"/>
                  </a:lnTo>
                  <a:lnTo>
                    <a:pt x="56007" y="331457"/>
                  </a:lnTo>
                  <a:lnTo>
                    <a:pt x="61722" y="335267"/>
                  </a:lnTo>
                  <a:lnTo>
                    <a:pt x="69088" y="340347"/>
                  </a:lnTo>
                  <a:lnTo>
                    <a:pt x="70993" y="340347"/>
                  </a:lnTo>
                  <a:lnTo>
                    <a:pt x="77978" y="344157"/>
                  </a:lnTo>
                  <a:lnTo>
                    <a:pt x="87376" y="346697"/>
                  </a:lnTo>
                  <a:lnTo>
                    <a:pt x="96901" y="347967"/>
                  </a:lnTo>
                  <a:lnTo>
                    <a:pt x="123190" y="347967"/>
                  </a:lnTo>
                  <a:lnTo>
                    <a:pt x="124841" y="346697"/>
                  </a:lnTo>
                  <a:lnTo>
                    <a:pt x="132207" y="345427"/>
                  </a:lnTo>
                  <a:lnTo>
                    <a:pt x="134112" y="345427"/>
                  </a:lnTo>
                  <a:lnTo>
                    <a:pt x="140970" y="342900"/>
                  </a:lnTo>
                  <a:lnTo>
                    <a:pt x="142240" y="341617"/>
                  </a:lnTo>
                  <a:lnTo>
                    <a:pt x="147828" y="339077"/>
                  </a:lnTo>
                  <a:lnTo>
                    <a:pt x="148463" y="339077"/>
                  </a:lnTo>
                  <a:lnTo>
                    <a:pt x="156718" y="333997"/>
                  </a:lnTo>
                  <a:lnTo>
                    <a:pt x="157607" y="333997"/>
                  </a:lnTo>
                  <a:lnTo>
                    <a:pt x="165354" y="328917"/>
                  </a:lnTo>
                  <a:lnTo>
                    <a:pt x="166497" y="328917"/>
                  </a:lnTo>
                  <a:lnTo>
                    <a:pt x="173228" y="323850"/>
                  </a:lnTo>
                  <a:lnTo>
                    <a:pt x="174879" y="322567"/>
                  </a:lnTo>
                  <a:lnTo>
                    <a:pt x="178943" y="317500"/>
                  </a:lnTo>
                  <a:lnTo>
                    <a:pt x="180848" y="316217"/>
                  </a:lnTo>
                  <a:lnTo>
                    <a:pt x="181559" y="314947"/>
                  </a:lnTo>
                  <a:lnTo>
                    <a:pt x="183007" y="312407"/>
                  </a:lnTo>
                  <a:lnTo>
                    <a:pt x="184912" y="308597"/>
                  </a:lnTo>
                  <a:lnTo>
                    <a:pt x="185674" y="306057"/>
                  </a:lnTo>
                  <a:lnTo>
                    <a:pt x="185877" y="304800"/>
                  </a:lnTo>
                  <a:lnTo>
                    <a:pt x="186194" y="30288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78888" y="6038722"/>
              <a:ext cx="188468" cy="239522"/>
            </a:xfrm>
            <a:prstGeom prst="rect">
              <a:avLst/>
            </a:prstGeom>
          </p:spPr>
        </p:pic>
      </p:grpSp>
      <p:grpSp>
        <p:nvGrpSpPr>
          <p:cNvPr id="127" name="object 127"/>
          <p:cNvGrpSpPr/>
          <p:nvPr/>
        </p:nvGrpSpPr>
        <p:grpSpPr>
          <a:xfrm>
            <a:off x="1213281" y="5713603"/>
            <a:ext cx="1528445" cy="704850"/>
            <a:chOff x="1213281" y="5713603"/>
            <a:chExt cx="1528445" cy="704850"/>
          </a:xfrm>
        </p:grpSpPr>
        <p:pic>
          <p:nvPicPr>
            <p:cNvPr id="128" name="object 12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59558" y="5848350"/>
              <a:ext cx="213741" cy="311658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297595" y="6040373"/>
              <a:ext cx="55880" cy="161290"/>
            </a:xfrm>
            <a:custGeom>
              <a:avLst/>
              <a:gdLst/>
              <a:ahLst/>
              <a:cxnLst/>
              <a:rect l="l" t="t" r="r" b="b"/>
              <a:pathLst>
                <a:path w="55880" h="161289">
                  <a:moveTo>
                    <a:pt x="33362" y="132461"/>
                  </a:moveTo>
                  <a:lnTo>
                    <a:pt x="33108" y="133223"/>
                  </a:lnTo>
                  <a:lnTo>
                    <a:pt x="33362" y="132461"/>
                  </a:lnTo>
                  <a:close/>
                </a:path>
                <a:path w="55880" h="161289">
                  <a:moveTo>
                    <a:pt x="55714" y="6604"/>
                  </a:moveTo>
                  <a:lnTo>
                    <a:pt x="49110" y="0"/>
                  </a:lnTo>
                  <a:lnTo>
                    <a:pt x="32727" y="0"/>
                  </a:lnTo>
                  <a:lnTo>
                    <a:pt x="25996" y="6604"/>
                  </a:lnTo>
                  <a:lnTo>
                    <a:pt x="25996" y="14338"/>
                  </a:lnTo>
                  <a:lnTo>
                    <a:pt x="23571" y="33299"/>
                  </a:lnTo>
                  <a:lnTo>
                    <a:pt x="22440" y="34417"/>
                  </a:lnTo>
                  <a:lnTo>
                    <a:pt x="22440" y="41567"/>
                  </a:lnTo>
                  <a:lnTo>
                    <a:pt x="21856" y="44805"/>
                  </a:lnTo>
                  <a:lnTo>
                    <a:pt x="20281" y="46355"/>
                  </a:lnTo>
                  <a:lnTo>
                    <a:pt x="20281" y="53619"/>
                  </a:lnTo>
                  <a:lnTo>
                    <a:pt x="19608" y="57061"/>
                  </a:lnTo>
                  <a:lnTo>
                    <a:pt x="17868" y="58801"/>
                  </a:lnTo>
                  <a:lnTo>
                    <a:pt x="17868" y="65735"/>
                  </a:lnTo>
                  <a:lnTo>
                    <a:pt x="17246" y="68313"/>
                  </a:lnTo>
                  <a:lnTo>
                    <a:pt x="15074" y="70485"/>
                  </a:lnTo>
                  <a:lnTo>
                    <a:pt x="15074" y="76911"/>
                  </a:lnTo>
                  <a:lnTo>
                    <a:pt x="12661" y="86233"/>
                  </a:lnTo>
                  <a:lnTo>
                    <a:pt x="9994" y="96647"/>
                  </a:lnTo>
                  <a:lnTo>
                    <a:pt x="7327" y="107315"/>
                  </a:lnTo>
                  <a:lnTo>
                    <a:pt x="5041" y="116713"/>
                  </a:lnTo>
                  <a:lnTo>
                    <a:pt x="5168" y="116078"/>
                  </a:lnTo>
                  <a:lnTo>
                    <a:pt x="0" y="141795"/>
                  </a:lnTo>
                  <a:lnTo>
                    <a:pt x="850" y="147320"/>
                  </a:lnTo>
                  <a:lnTo>
                    <a:pt x="1866" y="150495"/>
                  </a:lnTo>
                  <a:lnTo>
                    <a:pt x="2882" y="151599"/>
                  </a:lnTo>
                  <a:lnTo>
                    <a:pt x="2882" y="154813"/>
                  </a:lnTo>
                  <a:lnTo>
                    <a:pt x="9232" y="161290"/>
                  </a:lnTo>
                  <a:lnTo>
                    <a:pt x="25234" y="161290"/>
                  </a:lnTo>
                  <a:lnTo>
                    <a:pt x="31711" y="154813"/>
                  </a:lnTo>
                  <a:lnTo>
                    <a:pt x="31711" y="152768"/>
                  </a:lnTo>
                  <a:lnTo>
                    <a:pt x="32346" y="152146"/>
                  </a:lnTo>
                  <a:lnTo>
                    <a:pt x="32346" y="146939"/>
                  </a:lnTo>
                  <a:lnTo>
                    <a:pt x="32346" y="141732"/>
                  </a:lnTo>
                  <a:lnTo>
                    <a:pt x="31711" y="141097"/>
                  </a:lnTo>
                  <a:lnTo>
                    <a:pt x="31711" y="139128"/>
                  </a:lnTo>
                  <a:lnTo>
                    <a:pt x="31915" y="138303"/>
                  </a:lnTo>
                  <a:lnTo>
                    <a:pt x="32080" y="137668"/>
                  </a:lnTo>
                  <a:lnTo>
                    <a:pt x="33134" y="133350"/>
                  </a:lnTo>
                  <a:lnTo>
                    <a:pt x="33108" y="133223"/>
                  </a:lnTo>
                  <a:lnTo>
                    <a:pt x="35521" y="125095"/>
                  </a:lnTo>
                  <a:lnTo>
                    <a:pt x="35775" y="124460"/>
                  </a:lnTo>
                  <a:lnTo>
                    <a:pt x="38061" y="115062"/>
                  </a:lnTo>
                  <a:lnTo>
                    <a:pt x="40690" y="104521"/>
                  </a:lnTo>
                  <a:lnTo>
                    <a:pt x="40754" y="104394"/>
                  </a:lnTo>
                  <a:lnTo>
                    <a:pt x="43395" y="93980"/>
                  </a:lnTo>
                  <a:lnTo>
                    <a:pt x="44348" y="90106"/>
                  </a:lnTo>
                  <a:lnTo>
                    <a:pt x="46570" y="87884"/>
                  </a:lnTo>
                  <a:lnTo>
                    <a:pt x="46570" y="80594"/>
                  </a:lnTo>
                  <a:lnTo>
                    <a:pt x="47117" y="78193"/>
                  </a:lnTo>
                  <a:lnTo>
                    <a:pt x="49110" y="76200"/>
                  </a:lnTo>
                  <a:lnTo>
                    <a:pt x="49110" y="69126"/>
                  </a:lnTo>
                  <a:lnTo>
                    <a:pt x="49796" y="65100"/>
                  </a:lnTo>
                  <a:lnTo>
                    <a:pt x="51396" y="63500"/>
                  </a:lnTo>
                  <a:lnTo>
                    <a:pt x="51396" y="55613"/>
                  </a:lnTo>
                  <a:lnTo>
                    <a:pt x="51790" y="52412"/>
                  </a:lnTo>
                  <a:lnTo>
                    <a:pt x="52920" y="51308"/>
                  </a:lnTo>
                  <a:lnTo>
                    <a:pt x="52920" y="43548"/>
                  </a:lnTo>
                  <a:lnTo>
                    <a:pt x="54864" y="23837"/>
                  </a:lnTo>
                  <a:lnTo>
                    <a:pt x="55714" y="22987"/>
                  </a:lnTo>
                  <a:lnTo>
                    <a:pt x="55714" y="14732"/>
                  </a:lnTo>
                  <a:lnTo>
                    <a:pt x="55714" y="660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97759" y="6026785"/>
              <a:ext cx="133222" cy="11849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213281" y="5713602"/>
              <a:ext cx="1528445" cy="704850"/>
            </a:xfrm>
            <a:custGeom>
              <a:avLst/>
              <a:gdLst/>
              <a:ahLst/>
              <a:cxnLst/>
              <a:rect l="l" t="t" r="r" b="b"/>
              <a:pathLst>
                <a:path w="1528445" h="704850">
                  <a:moveTo>
                    <a:pt x="1528013" y="377190"/>
                  </a:moveTo>
                  <a:lnTo>
                    <a:pt x="1526743" y="300990"/>
                  </a:lnTo>
                  <a:lnTo>
                    <a:pt x="1524965" y="262890"/>
                  </a:lnTo>
                  <a:lnTo>
                    <a:pt x="1519758" y="190500"/>
                  </a:lnTo>
                  <a:lnTo>
                    <a:pt x="1514424" y="137160"/>
                  </a:lnTo>
                  <a:lnTo>
                    <a:pt x="1509674" y="101600"/>
                  </a:lnTo>
                  <a:lnTo>
                    <a:pt x="1509090" y="97790"/>
                  </a:lnTo>
                  <a:lnTo>
                    <a:pt x="1508836" y="96520"/>
                  </a:lnTo>
                  <a:lnTo>
                    <a:pt x="1506816" y="88900"/>
                  </a:lnTo>
                  <a:lnTo>
                    <a:pt x="1505153" y="82550"/>
                  </a:lnTo>
                  <a:lnTo>
                    <a:pt x="1504645" y="80010"/>
                  </a:lnTo>
                  <a:lnTo>
                    <a:pt x="1503591" y="77470"/>
                  </a:lnTo>
                  <a:lnTo>
                    <a:pt x="1501508" y="72390"/>
                  </a:lnTo>
                  <a:lnTo>
                    <a:pt x="1499946" y="68580"/>
                  </a:lnTo>
                  <a:lnTo>
                    <a:pt x="1499057" y="67310"/>
                  </a:lnTo>
                  <a:lnTo>
                    <a:pt x="1498269" y="66040"/>
                  </a:lnTo>
                  <a:lnTo>
                    <a:pt x="1495933" y="62230"/>
                  </a:lnTo>
                  <a:lnTo>
                    <a:pt x="1495145" y="60960"/>
                  </a:lnTo>
                  <a:lnTo>
                    <a:pt x="1493596" y="58420"/>
                  </a:lnTo>
                  <a:lnTo>
                    <a:pt x="1492326" y="55880"/>
                  </a:lnTo>
                  <a:lnTo>
                    <a:pt x="1486230" y="49530"/>
                  </a:lnTo>
                  <a:lnTo>
                    <a:pt x="1484579" y="48260"/>
                  </a:lnTo>
                  <a:lnTo>
                    <a:pt x="1475943" y="40640"/>
                  </a:lnTo>
                  <a:lnTo>
                    <a:pt x="1473784" y="39370"/>
                  </a:lnTo>
                  <a:lnTo>
                    <a:pt x="1459941" y="33020"/>
                  </a:lnTo>
                  <a:lnTo>
                    <a:pt x="1447368" y="27940"/>
                  </a:lnTo>
                  <a:lnTo>
                    <a:pt x="1446860" y="27940"/>
                  </a:lnTo>
                  <a:lnTo>
                    <a:pt x="1435138" y="24130"/>
                  </a:lnTo>
                  <a:lnTo>
                    <a:pt x="1237919" y="24142"/>
                  </a:lnTo>
                  <a:lnTo>
                    <a:pt x="1274521" y="25400"/>
                  </a:lnTo>
                  <a:lnTo>
                    <a:pt x="1307922" y="26670"/>
                  </a:lnTo>
                  <a:lnTo>
                    <a:pt x="1307414" y="26670"/>
                  </a:lnTo>
                  <a:lnTo>
                    <a:pt x="1337005" y="29210"/>
                  </a:lnTo>
                  <a:lnTo>
                    <a:pt x="1336497" y="29210"/>
                  </a:lnTo>
                  <a:lnTo>
                    <a:pt x="1363421" y="33020"/>
                  </a:lnTo>
                  <a:lnTo>
                    <a:pt x="1362913" y="33020"/>
                  </a:lnTo>
                  <a:lnTo>
                    <a:pt x="1386408" y="36830"/>
                  </a:lnTo>
                  <a:lnTo>
                    <a:pt x="1385900" y="36830"/>
                  </a:lnTo>
                  <a:lnTo>
                    <a:pt x="1406601" y="41910"/>
                  </a:lnTo>
                  <a:lnTo>
                    <a:pt x="1405966" y="41910"/>
                  </a:lnTo>
                  <a:lnTo>
                    <a:pt x="1424254" y="46990"/>
                  </a:lnTo>
                  <a:lnTo>
                    <a:pt x="1423746" y="46990"/>
                  </a:lnTo>
                  <a:lnTo>
                    <a:pt x="1439367" y="50800"/>
                  </a:lnTo>
                  <a:lnTo>
                    <a:pt x="1438859" y="50800"/>
                  </a:lnTo>
                  <a:lnTo>
                    <a:pt x="1451432" y="55880"/>
                  </a:lnTo>
                  <a:lnTo>
                    <a:pt x="1450162" y="55880"/>
                  </a:lnTo>
                  <a:lnTo>
                    <a:pt x="1461312" y="61518"/>
                  </a:lnTo>
                  <a:lnTo>
                    <a:pt x="1467548" y="66179"/>
                  </a:lnTo>
                  <a:lnTo>
                    <a:pt x="1473403" y="72390"/>
                  </a:lnTo>
                  <a:lnTo>
                    <a:pt x="1472133" y="71120"/>
                  </a:lnTo>
                  <a:lnTo>
                    <a:pt x="1477086" y="80010"/>
                  </a:lnTo>
                  <a:lnTo>
                    <a:pt x="1476197" y="77470"/>
                  </a:lnTo>
                  <a:lnTo>
                    <a:pt x="1480388" y="88900"/>
                  </a:lnTo>
                  <a:lnTo>
                    <a:pt x="1479753" y="87630"/>
                  </a:lnTo>
                  <a:lnTo>
                    <a:pt x="1482686" y="101739"/>
                  </a:lnTo>
                  <a:lnTo>
                    <a:pt x="1482674" y="101600"/>
                  </a:lnTo>
                  <a:lnTo>
                    <a:pt x="1482928" y="102870"/>
                  </a:lnTo>
                  <a:lnTo>
                    <a:pt x="1482686" y="101739"/>
                  </a:lnTo>
                  <a:lnTo>
                    <a:pt x="1482826" y="102870"/>
                  </a:lnTo>
                  <a:lnTo>
                    <a:pt x="1485087" y="120650"/>
                  </a:lnTo>
                  <a:lnTo>
                    <a:pt x="1484960" y="120650"/>
                  </a:lnTo>
                  <a:lnTo>
                    <a:pt x="1487119" y="139700"/>
                  </a:lnTo>
                  <a:lnTo>
                    <a:pt x="1489621" y="166370"/>
                  </a:lnTo>
                  <a:lnTo>
                    <a:pt x="1492135" y="195580"/>
                  </a:lnTo>
                  <a:lnTo>
                    <a:pt x="1494612" y="227330"/>
                  </a:lnTo>
                  <a:lnTo>
                    <a:pt x="1494612" y="226060"/>
                  </a:lnTo>
                  <a:lnTo>
                    <a:pt x="1496898" y="264160"/>
                  </a:lnTo>
                  <a:lnTo>
                    <a:pt x="1498676" y="302260"/>
                  </a:lnTo>
                  <a:lnTo>
                    <a:pt x="1499565" y="340360"/>
                  </a:lnTo>
                  <a:lnTo>
                    <a:pt x="1499819" y="377190"/>
                  </a:lnTo>
                  <a:lnTo>
                    <a:pt x="1499057" y="411480"/>
                  </a:lnTo>
                  <a:lnTo>
                    <a:pt x="1499057" y="410210"/>
                  </a:lnTo>
                  <a:lnTo>
                    <a:pt x="1498993" y="411480"/>
                  </a:lnTo>
                  <a:lnTo>
                    <a:pt x="1497660" y="441960"/>
                  </a:lnTo>
                  <a:lnTo>
                    <a:pt x="1495628" y="471170"/>
                  </a:lnTo>
                  <a:lnTo>
                    <a:pt x="1492961" y="497840"/>
                  </a:lnTo>
                  <a:lnTo>
                    <a:pt x="1492961" y="496570"/>
                  </a:lnTo>
                  <a:lnTo>
                    <a:pt x="1489786" y="520700"/>
                  </a:lnTo>
                  <a:lnTo>
                    <a:pt x="1489913" y="519430"/>
                  </a:lnTo>
                  <a:lnTo>
                    <a:pt x="1489697" y="520700"/>
                  </a:lnTo>
                  <a:lnTo>
                    <a:pt x="1486357" y="541020"/>
                  </a:lnTo>
                  <a:lnTo>
                    <a:pt x="1480769" y="560031"/>
                  </a:lnTo>
                  <a:lnTo>
                    <a:pt x="1472260" y="576580"/>
                  </a:lnTo>
                  <a:lnTo>
                    <a:pt x="1473530" y="574040"/>
                  </a:lnTo>
                  <a:lnTo>
                    <a:pt x="1462481" y="589280"/>
                  </a:lnTo>
                  <a:lnTo>
                    <a:pt x="1464005" y="586740"/>
                  </a:lnTo>
                  <a:lnTo>
                    <a:pt x="1449400" y="600354"/>
                  </a:lnTo>
                  <a:lnTo>
                    <a:pt x="1431366" y="612140"/>
                  </a:lnTo>
                  <a:lnTo>
                    <a:pt x="1433017" y="612140"/>
                  </a:lnTo>
                  <a:lnTo>
                    <a:pt x="1408125" y="623570"/>
                  </a:lnTo>
                  <a:lnTo>
                    <a:pt x="1409268" y="623570"/>
                  </a:lnTo>
                  <a:lnTo>
                    <a:pt x="1383703" y="632460"/>
                  </a:lnTo>
                  <a:lnTo>
                    <a:pt x="1377391" y="632460"/>
                  </a:lnTo>
                  <a:lnTo>
                    <a:pt x="1373809" y="636041"/>
                  </a:lnTo>
                  <a:lnTo>
                    <a:pt x="1355648" y="642112"/>
                  </a:lnTo>
                  <a:lnTo>
                    <a:pt x="1347419" y="642112"/>
                  </a:lnTo>
                  <a:lnTo>
                    <a:pt x="1345476" y="644055"/>
                  </a:lnTo>
                  <a:lnTo>
                    <a:pt x="1316177" y="651510"/>
                  </a:lnTo>
                  <a:lnTo>
                    <a:pt x="1315923" y="651510"/>
                  </a:lnTo>
                  <a:lnTo>
                    <a:pt x="1302804" y="654913"/>
                  </a:lnTo>
                  <a:lnTo>
                    <a:pt x="1302461" y="654558"/>
                  </a:lnTo>
                  <a:lnTo>
                    <a:pt x="1289253" y="654558"/>
                  </a:lnTo>
                  <a:lnTo>
                    <a:pt x="1288237" y="655548"/>
                  </a:lnTo>
                  <a:lnTo>
                    <a:pt x="1273505" y="656069"/>
                  </a:lnTo>
                  <a:lnTo>
                    <a:pt x="1273505" y="654685"/>
                  </a:lnTo>
                  <a:lnTo>
                    <a:pt x="1269568" y="650621"/>
                  </a:lnTo>
                  <a:lnTo>
                    <a:pt x="1259662" y="650621"/>
                  </a:lnTo>
                  <a:lnTo>
                    <a:pt x="1255598" y="654685"/>
                  </a:lnTo>
                  <a:lnTo>
                    <a:pt x="1255598" y="655955"/>
                  </a:lnTo>
                  <a:lnTo>
                    <a:pt x="1252931" y="655955"/>
                  </a:lnTo>
                  <a:lnTo>
                    <a:pt x="1252093" y="656793"/>
                  </a:lnTo>
                  <a:lnTo>
                    <a:pt x="1220800" y="657860"/>
                  </a:lnTo>
                  <a:lnTo>
                    <a:pt x="1178763" y="660400"/>
                  </a:lnTo>
                  <a:lnTo>
                    <a:pt x="787476" y="676910"/>
                  </a:lnTo>
                  <a:lnTo>
                    <a:pt x="725754" y="678180"/>
                  </a:lnTo>
                  <a:lnTo>
                    <a:pt x="663651" y="679450"/>
                  </a:lnTo>
                  <a:lnTo>
                    <a:pt x="486359" y="679450"/>
                  </a:lnTo>
                  <a:lnTo>
                    <a:pt x="430987" y="676910"/>
                  </a:lnTo>
                  <a:lnTo>
                    <a:pt x="431241" y="676910"/>
                  </a:lnTo>
                  <a:lnTo>
                    <a:pt x="378282" y="673100"/>
                  </a:lnTo>
                  <a:lnTo>
                    <a:pt x="378663" y="673100"/>
                  </a:lnTo>
                  <a:lnTo>
                    <a:pt x="328244" y="669290"/>
                  </a:lnTo>
                  <a:lnTo>
                    <a:pt x="328498" y="669290"/>
                  </a:lnTo>
                  <a:lnTo>
                    <a:pt x="281635" y="664210"/>
                  </a:lnTo>
                  <a:lnTo>
                    <a:pt x="240233" y="660400"/>
                  </a:lnTo>
                  <a:lnTo>
                    <a:pt x="240487" y="660400"/>
                  </a:lnTo>
                  <a:lnTo>
                    <a:pt x="207568" y="655320"/>
                  </a:lnTo>
                  <a:lnTo>
                    <a:pt x="199339" y="654050"/>
                  </a:lnTo>
                  <a:lnTo>
                    <a:pt x="199974" y="655320"/>
                  </a:lnTo>
                  <a:lnTo>
                    <a:pt x="161493" y="647700"/>
                  </a:lnTo>
                  <a:lnTo>
                    <a:pt x="162509" y="647700"/>
                  </a:lnTo>
                  <a:lnTo>
                    <a:pt x="128981" y="640080"/>
                  </a:lnTo>
                  <a:lnTo>
                    <a:pt x="130251" y="640080"/>
                  </a:lnTo>
                  <a:lnTo>
                    <a:pt x="101930" y="629920"/>
                  </a:lnTo>
                  <a:lnTo>
                    <a:pt x="103454" y="629920"/>
                  </a:lnTo>
                  <a:lnTo>
                    <a:pt x="83235" y="619760"/>
                  </a:lnTo>
                  <a:lnTo>
                    <a:pt x="80721" y="618490"/>
                  </a:lnTo>
                  <a:lnTo>
                    <a:pt x="82245" y="619760"/>
                  </a:lnTo>
                  <a:lnTo>
                    <a:pt x="66116" y="608330"/>
                  </a:lnTo>
                  <a:lnTo>
                    <a:pt x="64338" y="607060"/>
                  </a:lnTo>
                  <a:lnTo>
                    <a:pt x="65608" y="608330"/>
                  </a:lnTo>
                  <a:lnTo>
                    <a:pt x="51803" y="595630"/>
                  </a:lnTo>
                  <a:lnTo>
                    <a:pt x="53390" y="596900"/>
                  </a:lnTo>
                  <a:lnTo>
                    <a:pt x="52362" y="595630"/>
                  </a:lnTo>
                  <a:lnTo>
                    <a:pt x="45173" y="586740"/>
                  </a:lnTo>
                  <a:lnTo>
                    <a:pt x="43637" y="584835"/>
                  </a:lnTo>
                  <a:lnTo>
                    <a:pt x="43319" y="584200"/>
                  </a:lnTo>
                  <a:lnTo>
                    <a:pt x="36372" y="570230"/>
                  </a:lnTo>
                  <a:lnTo>
                    <a:pt x="37211" y="571500"/>
                  </a:lnTo>
                  <a:lnTo>
                    <a:pt x="36804" y="570230"/>
                  </a:lnTo>
                  <a:lnTo>
                    <a:pt x="31191" y="552450"/>
                  </a:lnTo>
                  <a:lnTo>
                    <a:pt x="31597" y="553720"/>
                  </a:lnTo>
                  <a:lnTo>
                    <a:pt x="31369" y="552450"/>
                  </a:lnTo>
                  <a:lnTo>
                    <a:pt x="28067" y="533400"/>
                  </a:lnTo>
                  <a:lnTo>
                    <a:pt x="27978" y="532917"/>
                  </a:lnTo>
                  <a:lnTo>
                    <a:pt x="27940" y="532130"/>
                  </a:lnTo>
                  <a:lnTo>
                    <a:pt x="26492" y="508000"/>
                  </a:lnTo>
                  <a:lnTo>
                    <a:pt x="26466" y="507390"/>
                  </a:lnTo>
                  <a:lnTo>
                    <a:pt x="26479" y="506730"/>
                  </a:lnTo>
                  <a:lnTo>
                    <a:pt x="27025" y="480060"/>
                  </a:lnTo>
                  <a:lnTo>
                    <a:pt x="27038" y="479844"/>
                  </a:lnTo>
                  <a:lnTo>
                    <a:pt x="27038" y="480060"/>
                  </a:lnTo>
                  <a:lnTo>
                    <a:pt x="27127" y="478790"/>
                  </a:lnTo>
                  <a:lnTo>
                    <a:pt x="29286" y="450850"/>
                  </a:lnTo>
                  <a:lnTo>
                    <a:pt x="32232" y="422910"/>
                  </a:lnTo>
                  <a:lnTo>
                    <a:pt x="34480" y="394970"/>
                  </a:lnTo>
                  <a:lnTo>
                    <a:pt x="36106" y="361950"/>
                  </a:lnTo>
                  <a:lnTo>
                    <a:pt x="37503" y="330200"/>
                  </a:lnTo>
                  <a:lnTo>
                    <a:pt x="39230" y="297180"/>
                  </a:lnTo>
                  <a:lnTo>
                    <a:pt x="41567" y="265430"/>
                  </a:lnTo>
                  <a:lnTo>
                    <a:pt x="44716" y="237490"/>
                  </a:lnTo>
                  <a:lnTo>
                    <a:pt x="48666" y="213360"/>
                  </a:lnTo>
                  <a:lnTo>
                    <a:pt x="48526" y="214630"/>
                  </a:lnTo>
                  <a:lnTo>
                    <a:pt x="48806" y="213360"/>
                  </a:lnTo>
                  <a:lnTo>
                    <a:pt x="53149" y="194310"/>
                  </a:lnTo>
                  <a:lnTo>
                    <a:pt x="52933" y="195580"/>
                  </a:lnTo>
                  <a:lnTo>
                    <a:pt x="53327" y="194310"/>
                  </a:lnTo>
                  <a:lnTo>
                    <a:pt x="57734" y="180340"/>
                  </a:lnTo>
                  <a:lnTo>
                    <a:pt x="57353" y="181610"/>
                  </a:lnTo>
                  <a:lnTo>
                    <a:pt x="57835" y="180340"/>
                  </a:lnTo>
                  <a:lnTo>
                    <a:pt x="60807" y="172720"/>
                  </a:lnTo>
                  <a:lnTo>
                    <a:pt x="61061" y="172085"/>
                  </a:lnTo>
                  <a:lnTo>
                    <a:pt x="62242" y="170180"/>
                  </a:lnTo>
                  <a:lnTo>
                    <a:pt x="64643" y="166370"/>
                  </a:lnTo>
                  <a:lnTo>
                    <a:pt x="65214" y="165455"/>
                  </a:lnTo>
                  <a:lnTo>
                    <a:pt x="67005" y="163830"/>
                  </a:lnTo>
                  <a:lnTo>
                    <a:pt x="69799" y="161290"/>
                  </a:lnTo>
                  <a:lnTo>
                    <a:pt x="71196" y="160020"/>
                  </a:lnTo>
                  <a:lnTo>
                    <a:pt x="91262" y="151130"/>
                  </a:lnTo>
                  <a:lnTo>
                    <a:pt x="89484" y="151130"/>
                  </a:lnTo>
                  <a:lnTo>
                    <a:pt x="109931" y="146050"/>
                  </a:lnTo>
                  <a:lnTo>
                    <a:pt x="108661" y="146050"/>
                  </a:lnTo>
                  <a:lnTo>
                    <a:pt x="134188" y="143510"/>
                  </a:lnTo>
                  <a:lnTo>
                    <a:pt x="133807" y="143510"/>
                  </a:lnTo>
                  <a:lnTo>
                    <a:pt x="159842" y="140970"/>
                  </a:lnTo>
                  <a:lnTo>
                    <a:pt x="160350" y="140970"/>
                  </a:lnTo>
                  <a:lnTo>
                    <a:pt x="229946" y="130810"/>
                  </a:lnTo>
                  <a:lnTo>
                    <a:pt x="269951" y="125730"/>
                  </a:lnTo>
                  <a:lnTo>
                    <a:pt x="404825" y="106680"/>
                  </a:lnTo>
                  <a:lnTo>
                    <a:pt x="454228" y="100330"/>
                  </a:lnTo>
                  <a:lnTo>
                    <a:pt x="454101" y="100330"/>
                  </a:lnTo>
                  <a:lnTo>
                    <a:pt x="506425" y="93980"/>
                  </a:lnTo>
                  <a:lnTo>
                    <a:pt x="506298" y="93980"/>
                  </a:lnTo>
                  <a:lnTo>
                    <a:pt x="560146" y="86360"/>
                  </a:lnTo>
                  <a:lnTo>
                    <a:pt x="560019" y="86360"/>
                  </a:lnTo>
                  <a:lnTo>
                    <a:pt x="670128" y="73660"/>
                  </a:lnTo>
                  <a:lnTo>
                    <a:pt x="670001" y="73660"/>
                  </a:lnTo>
                  <a:lnTo>
                    <a:pt x="726643" y="67310"/>
                  </a:lnTo>
                  <a:lnTo>
                    <a:pt x="726516" y="67310"/>
                  </a:lnTo>
                  <a:lnTo>
                    <a:pt x="783412" y="60960"/>
                  </a:lnTo>
                  <a:lnTo>
                    <a:pt x="953338" y="45720"/>
                  </a:lnTo>
                  <a:lnTo>
                    <a:pt x="1002868" y="41910"/>
                  </a:lnTo>
                  <a:lnTo>
                    <a:pt x="1053541" y="36830"/>
                  </a:lnTo>
                  <a:lnTo>
                    <a:pt x="1104341" y="31750"/>
                  </a:lnTo>
                  <a:lnTo>
                    <a:pt x="1152855" y="27940"/>
                  </a:lnTo>
                  <a:lnTo>
                    <a:pt x="1152601" y="27940"/>
                  </a:lnTo>
                  <a:lnTo>
                    <a:pt x="1197305" y="25400"/>
                  </a:lnTo>
                  <a:lnTo>
                    <a:pt x="1237919" y="24142"/>
                  </a:lnTo>
                  <a:lnTo>
                    <a:pt x="1237691" y="24130"/>
                  </a:lnTo>
                  <a:lnTo>
                    <a:pt x="1435138" y="24130"/>
                  </a:lnTo>
                  <a:lnTo>
                    <a:pt x="1431239" y="22860"/>
                  </a:lnTo>
                  <a:lnTo>
                    <a:pt x="1412443" y="17780"/>
                  </a:lnTo>
                  <a:lnTo>
                    <a:pt x="1411935" y="17780"/>
                  </a:lnTo>
                  <a:lnTo>
                    <a:pt x="1391234" y="12700"/>
                  </a:lnTo>
                  <a:lnTo>
                    <a:pt x="1390726" y="12700"/>
                  </a:lnTo>
                  <a:lnTo>
                    <a:pt x="1367104" y="8890"/>
                  </a:lnTo>
                  <a:lnTo>
                    <a:pt x="1366596" y="8890"/>
                  </a:lnTo>
                  <a:lnTo>
                    <a:pt x="1339672" y="5080"/>
                  </a:lnTo>
                  <a:lnTo>
                    <a:pt x="1339164" y="5080"/>
                  </a:lnTo>
                  <a:lnTo>
                    <a:pt x="1309573" y="2540"/>
                  </a:lnTo>
                  <a:lnTo>
                    <a:pt x="1309065" y="2540"/>
                  </a:lnTo>
                  <a:lnTo>
                    <a:pt x="1237945" y="0"/>
                  </a:lnTo>
                  <a:lnTo>
                    <a:pt x="1196289" y="1270"/>
                  </a:lnTo>
                  <a:lnTo>
                    <a:pt x="1195908" y="1270"/>
                  </a:lnTo>
                  <a:lnTo>
                    <a:pt x="1151331" y="3810"/>
                  </a:lnTo>
                  <a:lnTo>
                    <a:pt x="1151077" y="3810"/>
                  </a:lnTo>
                  <a:lnTo>
                    <a:pt x="1102309" y="7620"/>
                  </a:lnTo>
                  <a:lnTo>
                    <a:pt x="1000709" y="17780"/>
                  </a:lnTo>
                  <a:lnTo>
                    <a:pt x="951433" y="21590"/>
                  </a:lnTo>
                  <a:lnTo>
                    <a:pt x="923772" y="24142"/>
                  </a:lnTo>
                  <a:lnTo>
                    <a:pt x="839419" y="31750"/>
                  </a:lnTo>
                  <a:lnTo>
                    <a:pt x="839292" y="31750"/>
                  </a:lnTo>
                  <a:lnTo>
                    <a:pt x="780999" y="38100"/>
                  </a:lnTo>
                  <a:lnTo>
                    <a:pt x="723976" y="43180"/>
                  </a:lnTo>
                  <a:lnTo>
                    <a:pt x="667461" y="49530"/>
                  </a:lnTo>
                  <a:lnTo>
                    <a:pt x="667334" y="49530"/>
                  </a:lnTo>
                  <a:lnTo>
                    <a:pt x="611200" y="55880"/>
                  </a:lnTo>
                  <a:lnTo>
                    <a:pt x="557225" y="63500"/>
                  </a:lnTo>
                  <a:lnTo>
                    <a:pt x="557098" y="63500"/>
                  </a:lnTo>
                  <a:lnTo>
                    <a:pt x="451053" y="76200"/>
                  </a:lnTo>
                  <a:lnTo>
                    <a:pt x="354406" y="88900"/>
                  </a:lnTo>
                  <a:lnTo>
                    <a:pt x="309702" y="93980"/>
                  </a:lnTo>
                  <a:lnTo>
                    <a:pt x="309575" y="93980"/>
                  </a:lnTo>
                  <a:lnTo>
                    <a:pt x="266522" y="100330"/>
                  </a:lnTo>
                  <a:lnTo>
                    <a:pt x="266395" y="100330"/>
                  </a:lnTo>
                  <a:lnTo>
                    <a:pt x="226390" y="105410"/>
                  </a:lnTo>
                  <a:lnTo>
                    <a:pt x="189814" y="110490"/>
                  </a:lnTo>
                  <a:lnTo>
                    <a:pt x="156794" y="114300"/>
                  </a:lnTo>
                  <a:lnTo>
                    <a:pt x="157302" y="114300"/>
                  </a:lnTo>
                  <a:lnTo>
                    <a:pt x="131267" y="116840"/>
                  </a:lnTo>
                  <a:lnTo>
                    <a:pt x="130886" y="116840"/>
                  </a:lnTo>
                  <a:lnTo>
                    <a:pt x="105486" y="120650"/>
                  </a:lnTo>
                  <a:lnTo>
                    <a:pt x="104216" y="120650"/>
                  </a:lnTo>
                  <a:lnTo>
                    <a:pt x="83642" y="125730"/>
                  </a:lnTo>
                  <a:lnTo>
                    <a:pt x="81737" y="125730"/>
                  </a:lnTo>
                  <a:lnTo>
                    <a:pt x="67386" y="132080"/>
                  </a:lnTo>
                  <a:lnTo>
                    <a:pt x="65227" y="133350"/>
                  </a:lnTo>
                  <a:lnTo>
                    <a:pt x="55232" y="138430"/>
                  </a:lnTo>
                  <a:lnTo>
                    <a:pt x="53047" y="140970"/>
                  </a:lnTo>
                  <a:lnTo>
                    <a:pt x="45948" y="147320"/>
                  </a:lnTo>
                  <a:lnTo>
                    <a:pt x="43865" y="149860"/>
                  </a:lnTo>
                  <a:lnTo>
                    <a:pt x="27952" y="189230"/>
                  </a:lnTo>
                  <a:lnTo>
                    <a:pt x="23355" y="209550"/>
                  </a:lnTo>
                  <a:lnTo>
                    <a:pt x="19342" y="233680"/>
                  </a:lnTo>
                  <a:lnTo>
                    <a:pt x="19253" y="234950"/>
                  </a:lnTo>
                  <a:lnTo>
                    <a:pt x="15989" y="262890"/>
                  </a:lnTo>
                  <a:lnTo>
                    <a:pt x="13538" y="294640"/>
                  </a:lnTo>
                  <a:lnTo>
                    <a:pt x="11645" y="330200"/>
                  </a:lnTo>
                  <a:lnTo>
                    <a:pt x="10121" y="363220"/>
                  </a:lnTo>
                  <a:lnTo>
                    <a:pt x="8559" y="393700"/>
                  </a:lnTo>
                  <a:lnTo>
                    <a:pt x="8585" y="392430"/>
                  </a:lnTo>
                  <a:lnTo>
                    <a:pt x="8470" y="393700"/>
                  </a:lnTo>
                  <a:lnTo>
                    <a:pt x="6286" y="420370"/>
                  </a:lnTo>
                  <a:lnTo>
                    <a:pt x="3238" y="448310"/>
                  </a:lnTo>
                  <a:lnTo>
                    <a:pt x="838" y="477520"/>
                  </a:lnTo>
                  <a:lnTo>
                    <a:pt x="0" y="508000"/>
                  </a:lnTo>
                  <a:lnTo>
                    <a:pt x="1447" y="534670"/>
                  </a:lnTo>
                  <a:lnTo>
                    <a:pt x="1612" y="535940"/>
                  </a:lnTo>
                  <a:lnTo>
                    <a:pt x="5245" y="558800"/>
                  </a:lnTo>
                  <a:lnTo>
                    <a:pt x="5651" y="560070"/>
                  </a:lnTo>
                  <a:lnTo>
                    <a:pt x="11595" y="580390"/>
                  </a:lnTo>
                  <a:lnTo>
                    <a:pt x="12420" y="581660"/>
                  </a:lnTo>
                  <a:lnTo>
                    <a:pt x="20688" y="598170"/>
                  </a:lnTo>
                  <a:lnTo>
                    <a:pt x="22034" y="600710"/>
                  </a:lnTo>
                  <a:lnTo>
                    <a:pt x="32512" y="613410"/>
                  </a:lnTo>
                  <a:lnTo>
                    <a:pt x="34086" y="615950"/>
                  </a:lnTo>
                  <a:lnTo>
                    <a:pt x="48120" y="627380"/>
                  </a:lnTo>
                  <a:lnTo>
                    <a:pt x="49555" y="628650"/>
                  </a:lnTo>
                  <a:lnTo>
                    <a:pt x="67513" y="641350"/>
                  </a:lnTo>
                  <a:lnTo>
                    <a:pt x="69037" y="642620"/>
                  </a:lnTo>
                  <a:lnTo>
                    <a:pt x="91770" y="654050"/>
                  </a:lnTo>
                  <a:lnTo>
                    <a:pt x="93167" y="654050"/>
                  </a:lnTo>
                  <a:lnTo>
                    <a:pt x="121488" y="664210"/>
                  </a:lnTo>
                  <a:lnTo>
                    <a:pt x="122631" y="664210"/>
                  </a:lnTo>
                  <a:lnTo>
                    <a:pt x="157175" y="673100"/>
                  </a:lnTo>
                  <a:lnTo>
                    <a:pt x="195529" y="679450"/>
                  </a:lnTo>
                  <a:lnTo>
                    <a:pt x="196164" y="679450"/>
                  </a:lnTo>
                  <a:lnTo>
                    <a:pt x="237312" y="684530"/>
                  </a:lnTo>
                  <a:lnTo>
                    <a:pt x="237566" y="684530"/>
                  </a:lnTo>
                  <a:lnTo>
                    <a:pt x="278841" y="689610"/>
                  </a:lnTo>
                  <a:lnTo>
                    <a:pt x="278968" y="689610"/>
                  </a:lnTo>
                  <a:lnTo>
                    <a:pt x="325831" y="694690"/>
                  </a:lnTo>
                  <a:lnTo>
                    <a:pt x="326085" y="694690"/>
                  </a:lnTo>
                  <a:lnTo>
                    <a:pt x="376504" y="698500"/>
                  </a:lnTo>
                  <a:lnTo>
                    <a:pt x="376758" y="698500"/>
                  </a:lnTo>
                  <a:lnTo>
                    <a:pt x="429717" y="702310"/>
                  </a:lnTo>
                  <a:lnTo>
                    <a:pt x="543509" y="704850"/>
                  </a:lnTo>
                  <a:lnTo>
                    <a:pt x="664032" y="704850"/>
                  </a:lnTo>
                  <a:lnTo>
                    <a:pt x="788111" y="702310"/>
                  </a:lnTo>
                  <a:lnTo>
                    <a:pt x="911428" y="697230"/>
                  </a:lnTo>
                  <a:lnTo>
                    <a:pt x="971372" y="693420"/>
                  </a:lnTo>
                  <a:lnTo>
                    <a:pt x="1179779" y="683260"/>
                  </a:lnTo>
                  <a:lnTo>
                    <a:pt x="1328623" y="678180"/>
                  </a:lnTo>
                  <a:lnTo>
                    <a:pt x="1327988" y="678180"/>
                  </a:lnTo>
                  <a:lnTo>
                    <a:pt x="1356817" y="675640"/>
                  </a:lnTo>
                  <a:lnTo>
                    <a:pt x="1355674" y="675640"/>
                  </a:lnTo>
                  <a:lnTo>
                    <a:pt x="1356512" y="675513"/>
                  </a:lnTo>
                  <a:lnTo>
                    <a:pt x="1363040" y="675513"/>
                  </a:lnTo>
                  <a:lnTo>
                    <a:pt x="1364195" y="674357"/>
                  </a:lnTo>
                  <a:lnTo>
                    <a:pt x="1380947" y="671830"/>
                  </a:lnTo>
                  <a:lnTo>
                    <a:pt x="1381010" y="671195"/>
                  </a:lnTo>
                  <a:lnTo>
                    <a:pt x="1385773" y="671195"/>
                  </a:lnTo>
                  <a:lnTo>
                    <a:pt x="1388948" y="668020"/>
                  </a:lnTo>
                  <a:lnTo>
                    <a:pt x="1388948" y="664083"/>
                  </a:lnTo>
                  <a:lnTo>
                    <a:pt x="1388948" y="660146"/>
                  </a:lnTo>
                  <a:lnTo>
                    <a:pt x="1387932" y="659130"/>
                  </a:lnTo>
                  <a:lnTo>
                    <a:pt x="1388694" y="659130"/>
                  </a:lnTo>
                  <a:lnTo>
                    <a:pt x="1389799" y="658749"/>
                  </a:lnTo>
                  <a:lnTo>
                    <a:pt x="1391996" y="658749"/>
                  </a:lnTo>
                  <a:lnTo>
                    <a:pt x="1393126" y="657618"/>
                  </a:lnTo>
                  <a:lnTo>
                    <a:pt x="1403553" y="654050"/>
                  </a:lnTo>
                  <a:lnTo>
                    <a:pt x="1418412" y="648970"/>
                  </a:lnTo>
                  <a:lnTo>
                    <a:pt x="1420063" y="648970"/>
                  </a:lnTo>
                  <a:lnTo>
                    <a:pt x="1431239" y="643890"/>
                  </a:lnTo>
                  <a:lnTo>
                    <a:pt x="1445209" y="637540"/>
                  </a:lnTo>
                  <a:lnTo>
                    <a:pt x="1446987" y="636270"/>
                  </a:lnTo>
                  <a:lnTo>
                    <a:pt x="1466418" y="623570"/>
                  </a:lnTo>
                  <a:lnTo>
                    <a:pt x="1468196" y="622300"/>
                  </a:lnTo>
                  <a:lnTo>
                    <a:pt x="1483309" y="608330"/>
                  </a:lnTo>
                  <a:lnTo>
                    <a:pt x="1484833" y="605790"/>
                  </a:lnTo>
                  <a:lnTo>
                    <a:pt x="1488884" y="600710"/>
                  </a:lnTo>
                  <a:lnTo>
                    <a:pt x="1489913" y="599440"/>
                  </a:lnTo>
                  <a:lnTo>
                    <a:pt x="1496009" y="591820"/>
                  </a:lnTo>
                  <a:lnTo>
                    <a:pt x="1497406" y="589280"/>
                  </a:lnTo>
                  <a:lnTo>
                    <a:pt x="1503934" y="576580"/>
                  </a:lnTo>
                  <a:lnTo>
                    <a:pt x="1506550" y="571500"/>
                  </a:lnTo>
                  <a:lnTo>
                    <a:pt x="1507566" y="568960"/>
                  </a:lnTo>
                  <a:lnTo>
                    <a:pt x="1509801" y="561340"/>
                  </a:lnTo>
                  <a:lnTo>
                    <a:pt x="1510550" y="558800"/>
                  </a:lnTo>
                  <a:lnTo>
                    <a:pt x="1514297" y="546100"/>
                  </a:lnTo>
                  <a:lnTo>
                    <a:pt x="1515338" y="539750"/>
                  </a:lnTo>
                  <a:lnTo>
                    <a:pt x="1517853" y="524510"/>
                  </a:lnTo>
                  <a:lnTo>
                    <a:pt x="1521028" y="500380"/>
                  </a:lnTo>
                  <a:lnTo>
                    <a:pt x="1521282" y="497840"/>
                  </a:lnTo>
                  <a:lnTo>
                    <a:pt x="1523822" y="473710"/>
                  </a:lnTo>
                  <a:lnTo>
                    <a:pt x="1525854" y="443230"/>
                  </a:lnTo>
                  <a:lnTo>
                    <a:pt x="1525981" y="443230"/>
                  </a:lnTo>
                  <a:lnTo>
                    <a:pt x="1527251" y="411480"/>
                  </a:lnTo>
                  <a:lnTo>
                    <a:pt x="1527378" y="411480"/>
                  </a:lnTo>
                  <a:lnTo>
                    <a:pt x="1528013" y="37719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/>
          <p:nvPr/>
        </p:nvSpPr>
        <p:spPr>
          <a:xfrm>
            <a:off x="3510534" y="6087490"/>
            <a:ext cx="223520" cy="342900"/>
          </a:xfrm>
          <a:custGeom>
            <a:avLst/>
            <a:gdLst/>
            <a:ahLst/>
            <a:cxnLst/>
            <a:rect l="l" t="t" r="r" b="b"/>
            <a:pathLst>
              <a:path w="223520" h="342900">
                <a:moveTo>
                  <a:pt x="223520" y="300101"/>
                </a:moveTo>
                <a:lnTo>
                  <a:pt x="219837" y="296418"/>
                </a:lnTo>
                <a:lnTo>
                  <a:pt x="210693" y="296418"/>
                </a:lnTo>
                <a:lnTo>
                  <a:pt x="208800" y="298310"/>
                </a:lnTo>
                <a:lnTo>
                  <a:pt x="198386" y="302348"/>
                </a:lnTo>
                <a:lnTo>
                  <a:pt x="198234" y="302399"/>
                </a:lnTo>
                <a:lnTo>
                  <a:pt x="182638" y="307594"/>
                </a:lnTo>
                <a:lnTo>
                  <a:pt x="177800" y="307594"/>
                </a:lnTo>
                <a:lnTo>
                  <a:pt x="176479" y="308889"/>
                </a:lnTo>
                <a:lnTo>
                  <a:pt x="168389" y="310261"/>
                </a:lnTo>
                <a:lnTo>
                  <a:pt x="161417" y="310261"/>
                </a:lnTo>
                <a:lnTo>
                  <a:pt x="160782" y="310896"/>
                </a:lnTo>
                <a:lnTo>
                  <a:pt x="153022" y="311404"/>
                </a:lnTo>
                <a:lnTo>
                  <a:pt x="138366" y="311289"/>
                </a:lnTo>
                <a:lnTo>
                  <a:pt x="124866" y="309880"/>
                </a:lnTo>
                <a:lnTo>
                  <a:pt x="123266" y="309714"/>
                </a:lnTo>
                <a:lnTo>
                  <a:pt x="122847" y="309626"/>
                </a:lnTo>
                <a:lnTo>
                  <a:pt x="110528" y="307086"/>
                </a:lnTo>
                <a:lnTo>
                  <a:pt x="108254" y="306616"/>
                </a:lnTo>
                <a:lnTo>
                  <a:pt x="95834" y="302641"/>
                </a:lnTo>
                <a:lnTo>
                  <a:pt x="94640" y="302260"/>
                </a:lnTo>
                <a:lnTo>
                  <a:pt x="94068" y="302006"/>
                </a:lnTo>
                <a:lnTo>
                  <a:pt x="82346" y="296799"/>
                </a:lnTo>
                <a:lnTo>
                  <a:pt x="81534" y="296443"/>
                </a:lnTo>
                <a:lnTo>
                  <a:pt x="80848" y="296037"/>
                </a:lnTo>
                <a:lnTo>
                  <a:pt x="70332" y="289941"/>
                </a:lnTo>
                <a:lnTo>
                  <a:pt x="69342" y="289369"/>
                </a:lnTo>
                <a:lnTo>
                  <a:pt x="68757" y="288925"/>
                </a:lnTo>
                <a:lnTo>
                  <a:pt x="59156" y="281686"/>
                </a:lnTo>
                <a:lnTo>
                  <a:pt x="58242" y="281000"/>
                </a:lnTo>
                <a:lnTo>
                  <a:pt x="57429" y="280162"/>
                </a:lnTo>
                <a:lnTo>
                  <a:pt x="49720" y="272288"/>
                </a:lnTo>
                <a:lnTo>
                  <a:pt x="48374" y="270916"/>
                </a:lnTo>
                <a:lnTo>
                  <a:pt x="47625" y="269748"/>
                </a:lnTo>
                <a:lnTo>
                  <a:pt x="41681" y="260604"/>
                </a:lnTo>
                <a:lnTo>
                  <a:pt x="35445" y="245237"/>
                </a:lnTo>
                <a:lnTo>
                  <a:pt x="32435" y="231140"/>
                </a:lnTo>
                <a:lnTo>
                  <a:pt x="32143" y="229819"/>
                </a:lnTo>
                <a:lnTo>
                  <a:pt x="32092" y="229108"/>
                </a:lnTo>
                <a:lnTo>
                  <a:pt x="30734" y="211582"/>
                </a:lnTo>
                <a:lnTo>
                  <a:pt x="30657" y="210464"/>
                </a:lnTo>
                <a:lnTo>
                  <a:pt x="30607" y="211582"/>
                </a:lnTo>
                <a:lnTo>
                  <a:pt x="30645" y="210464"/>
                </a:lnTo>
                <a:lnTo>
                  <a:pt x="30683" y="209804"/>
                </a:lnTo>
                <a:lnTo>
                  <a:pt x="31673" y="188087"/>
                </a:lnTo>
                <a:lnTo>
                  <a:pt x="31699" y="187528"/>
                </a:lnTo>
                <a:lnTo>
                  <a:pt x="31623" y="188087"/>
                </a:lnTo>
                <a:lnTo>
                  <a:pt x="31750" y="186563"/>
                </a:lnTo>
                <a:lnTo>
                  <a:pt x="31699" y="187528"/>
                </a:lnTo>
                <a:lnTo>
                  <a:pt x="31838" y="186563"/>
                </a:lnTo>
                <a:lnTo>
                  <a:pt x="35255" y="163195"/>
                </a:lnTo>
                <a:lnTo>
                  <a:pt x="35394" y="162204"/>
                </a:lnTo>
                <a:lnTo>
                  <a:pt x="35420" y="162077"/>
                </a:lnTo>
                <a:lnTo>
                  <a:pt x="40690" y="138557"/>
                </a:lnTo>
                <a:lnTo>
                  <a:pt x="40843" y="137820"/>
                </a:lnTo>
                <a:lnTo>
                  <a:pt x="54394" y="94234"/>
                </a:lnTo>
                <a:lnTo>
                  <a:pt x="54610" y="93599"/>
                </a:lnTo>
                <a:lnTo>
                  <a:pt x="54356" y="94234"/>
                </a:lnTo>
                <a:lnTo>
                  <a:pt x="61214" y="75946"/>
                </a:lnTo>
                <a:lnTo>
                  <a:pt x="61087" y="76454"/>
                </a:lnTo>
                <a:lnTo>
                  <a:pt x="61290" y="75946"/>
                </a:lnTo>
                <a:lnTo>
                  <a:pt x="66535" y="62992"/>
                </a:lnTo>
                <a:lnTo>
                  <a:pt x="66802" y="62357"/>
                </a:lnTo>
                <a:lnTo>
                  <a:pt x="66421" y="62992"/>
                </a:lnTo>
                <a:lnTo>
                  <a:pt x="71983" y="51054"/>
                </a:lnTo>
                <a:lnTo>
                  <a:pt x="72390" y="50165"/>
                </a:lnTo>
                <a:lnTo>
                  <a:pt x="72542" y="49911"/>
                </a:lnTo>
                <a:lnTo>
                  <a:pt x="77038" y="42164"/>
                </a:lnTo>
                <a:lnTo>
                  <a:pt x="77851" y="40767"/>
                </a:lnTo>
                <a:lnTo>
                  <a:pt x="76708" y="42164"/>
                </a:lnTo>
                <a:lnTo>
                  <a:pt x="93980" y="25781"/>
                </a:lnTo>
                <a:lnTo>
                  <a:pt x="91694" y="26797"/>
                </a:lnTo>
                <a:lnTo>
                  <a:pt x="96939" y="24384"/>
                </a:lnTo>
                <a:lnTo>
                  <a:pt x="98044" y="23876"/>
                </a:lnTo>
                <a:lnTo>
                  <a:pt x="95758" y="24384"/>
                </a:lnTo>
                <a:lnTo>
                  <a:pt x="101295" y="22733"/>
                </a:lnTo>
                <a:lnTo>
                  <a:pt x="101727" y="22606"/>
                </a:lnTo>
                <a:lnTo>
                  <a:pt x="100330" y="22733"/>
                </a:lnTo>
                <a:lnTo>
                  <a:pt x="107442" y="21844"/>
                </a:lnTo>
                <a:lnTo>
                  <a:pt x="106934" y="21844"/>
                </a:lnTo>
                <a:lnTo>
                  <a:pt x="112014" y="21336"/>
                </a:lnTo>
                <a:lnTo>
                  <a:pt x="110998" y="21336"/>
                </a:lnTo>
                <a:lnTo>
                  <a:pt x="116713" y="21209"/>
                </a:lnTo>
                <a:lnTo>
                  <a:pt x="113919" y="20447"/>
                </a:lnTo>
                <a:lnTo>
                  <a:pt x="116840" y="20751"/>
                </a:lnTo>
                <a:lnTo>
                  <a:pt x="116840" y="21336"/>
                </a:lnTo>
                <a:lnTo>
                  <a:pt x="117348" y="21844"/>
                </a:lnTo>
                <a:lnTo>
                  <a:pt x="117348" y="23622"/>
                </a:lnTo>
                <a:lnTo>
                  <a:pt x="117348" y="24003"/>
                </a:lnTo>
                <a:lnTo>
                  <a:pt x="117348" y="28194"/>
                </a:lnTo>
                <a:lnTo>
                  <a:pt x="117348" y="33147"/>
                </a:lnTo>
                <a:lnTo>
                  <a:pt x="121031" y="36957"/>
                </a:lnTo>
                <a:lnTo>
                  <a:pt x="130302" y="36957"/>
                </a:lnTo>
                <a:lnTo>
                  <a:pt x="133985" y="33147"/>
                </a:lnTo>
                <a:lnTo>
                  <a:pt x="133985" y="28575"/>
                </a:lnTo>
                <a:lnTo>
                  <a:pt x="134162" y="23825"/>
                </a:lnTo>
                <a:lnTo>
                  <a:pt x="134366" y="23622"/>
                </a:lnTo>
                <a:lnTo>
                  <a:pt x="134366" y="18923"/>
                </a:lnTo>
                <a:lnTo>
                  <a:pt x="134366" y="14224"/>
                </a:lnTo>
                <a:lnTo>
                  <a:pt x="134239" y="14097"/>
                </a:lnTo>
                <a:lnTo>
                  <a:pt x="134239" y="11811"/>
                </a:lnTo>
                <a:lnTo>
                  <a:pt x="133731" y="11328"/>
                </a:lnTo>
                <a:lnTo>
                  <a:pt x="133731" y="9906"/>
                </a:lnTo>
                <a:lnTo>
                  <a:pt x="132969" y="9144"/>
                </a:lnTo>
                <a:lnTo>
                  <a:pt x="132969" y="8382"/>
                </a:lnTo>
                <a:lnTo>
                  <a:pt x="128905" y="4318"/>
                </a:lnTo>
                <a:lnTo>
                  <a:pt x="126492" y="4318"/>
                </a:lnTo>
                <a:lnTo>
                  <a:pt x="124968" y="3048"/>
                </a:lnTo>
                <a:lnTo>
                  <a:pt x="122301" y="2413"/>
                </a:lnTo>
                <a:lnTo>
                  <a:pt x="118872" y="1016"/>
                </a:lnTo>
                <a:lnTo>
                  <a:pt x="115811" y="673"/>
                </a:lnTo>
                <a:lnTo>
                  <a:pt x="115811" y="19685"/>
                </a:lnTo>
                <a:lnTo>
                  <a:pt x="115062" y="19177"/>
                </a:lnTo>
                <a:lnTo>
                  <a:pt x="115493" y="19367"/>
                </a:lnTo>
                <a:lnTo>
                  <a:pt x="115811" y="19685"/>
                </a:lnTo>
                <a:lnTo>
                  <a:pt x="115811" y="673"/>
                </a:lnTo>
                <a:lnTo>
                  <a:pt x="112141" y="254"/>
                </a:lnTo>
                <a:lnTo>
                  <a:pt x="111506" y="254"/>
                </a:lnTo>
                <a:lnTo>
                  <a:pt x="106299" y="0"/>
                </a:lnTo>
                <a:lnTo>
                  <a:pt x="105918" y="127"/>
                </a:lnTo>
                <a:lnTo>
                  <a:pt x="98806" y="254"/>
                </a:lnTo>
                <a:lnTo>
                  <a:pt x="96901" y="635"/>
                </a:lnTo>
                <a:lnTo>
                  <a:pt x="90678" y="1524"/>
                </a:lnTo>
                <a:lnTo>
                  <a:pt x="89027" y="2159"/>
                </a:lnTo>
                <a:lnTo>
                  <a:pt x="82550" y="4445"/>
                </a:lnTo>
                <a:lnTo>
                  <a:pt x="49276" y="36957"/>
                </a:lnTo>
                <a:lnTo>
                  <a:pt x="41656" y="51562"/>
                </a:lnTo>
                <a:lnTo>
                  <a:pt x="35306" y="65278"/>
                </a:lnTo>
                <a:lnTo>
                  <a:pt x="35179" y="65659"/>
                </a:lnTo>
                <a:lnTo>
                  <a:pt x="27686" y="83566"/>
                </a:lnTo>
                <a:lnTo>
                  <a:pt x="27432" y="84074"/>
                </a:lnTo>
                <a:lnTo>
                  <a:pt x="19685" y="105537"/>
                </a:lnTo>
                <a:lnTo>
                  <a:pt x="19431" y="106172"/>
                </a:lnTo>
                <a:lnTo>
                  <a:pt x="12065" y="130048"/>
                </a:lnTo>
                <a:lnTo>
                  <a:pt x="11938" y="130937"/>
                </a:lnTo>
                <a:lnTo>
                  <a:pt x="5842" y="156337"/>
                </a:lnTo>
                <a:lnTo>
                  <a:pt x="12" y="209804"/>
                </a:lnTo>
                <a:lnTo>
                  <a:pt x="0" y="211963"/>
                </a:lnTo>
                <a:lnTo>
                  <a:pt x="1397" y="233299"/>
                </a:lnTo>
                <a:lnTo>
                  <a:pt x="12065" y="271780"/>
                </a:lnTo>
                <a:lnTo>
                  <a:pt x="36322" y="303657"/>
                </a:lnTo>
                <a:lnTo>
                  <a:pt x="82550" y="331597"/>
                </a:lnTo>
                <a:lnTo>
                  <a:pt x="119507" y="341249"/>
                </a:lnTo>
                <a:lnTo>
                  <a:pt x="136652" y="342773"/>
                </a:lnTo>
                <a:lnTo>
                  <a:pt x="138811" y="342773"/>
                </a:lnTo>
                <a:lnTo>
                  <a:pt x="154686" y="342011"/>
                </a:lnTo>
                <a:lnTo>
                  <a:pt x="162433" y="342011"/>
                </a:lnTo>
                <a:lnTo>
                  <a:pt x="164388" y="340055"/>
                </a:lnTo>
                <a:lnTo>
                  <a:pt x="170484" y="338709"/>
                </a:lnTo>
                <a:lnTo>
                  <a:pt x="177165" y="338709"/>
                </a:lnTo>
                <a:lnTo>
                  <a:pt x="180555" y="335318"/>
                </a:lnTo>
                <a:lnTo>
                  <a:pt x="187096" y="332740"/>
                </a:lnTo>
                <a:lnTo>
                  <a:pt x="191643" y="332740"/>
                </a:lnTo>
                <a:lnTo>
                  <a:pt x="196761" y="327621"/>
                </a:lnTo>
                <a:lnTo>
                  <a:pt x="207391" y="321437"/>
                </a:lnTo>
                <a:lnTo>
                  <a:pt x="208661" y="320548"/>
                </a:lnTo>
                <a:lnTo>
                  <a:pt x="218224" y="312928"/>
                </a:lnTo>
                <a:lnTo>
                  <a:pt x="219837" y="312928"/>
                </a:lnTo>
                <a:lnTo>
                  <a:pt x="223520" y="309245"/>
                </a:lnTo>
                <a:lnTo>
                  <a:pt x="223520" y="304673"/>
                </a:lnTo>
                <a:lnTo>
                  <a:pt x="223520" y="30010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92423" y="6254368"/>
            <a:ext cx="208915" cy="31750"/>
          </a:xfrm>
          <a:custGeom>
            <a:avLst/>
            <a:gdLst/>
            <a:ahLst/>
            <a:cxnLst/>
            <a:rect l="l" t="t" r="r" b="b"/>
            <a:pathLst>
              <a:path w="208914" h="31750">
                <a:moveTo>
                  <a:pt x="208407" y="9271"/>
                </a:moveTo>
                <a:lnTo>
                  <a:pt x="205232" y="6223"/>
                </a:lnTo>
                <a:lnTo>
                  <a:pt x="202184" y="6223"/>
                </a:lnTo>
                <a:lnTo>
                  <a:pt x="187706" y="3302"/>
                </a:lnTo>
                <a:lnTo>
                  <a:pt x="186944" y="3175"/>
                </a:lnTo>
                <a:lnTo>
                  <a:pt x="176085" y="1828"/>
                </a:lnTo>
                <a:lnTo>
                  <a:pt x="175260" y="1016"/>
                </a:lnTo>
                <a:lnTo>
                  <a:pt x="169545" y="1016"/>
                </a:lnTo>
                <a:lnTo>
                  <a:pt x="168529" y="1016"/>
                </a:lnTo>
                <a:lnTo>
                  <a:pt x="156806" y="482"/>
                </a:lnTo>
                <a:lnTo>
                  <a:pt x="156464" y="127"/>
                </a:lnTo>
                <a:lnTo>
                  <a:pt x="149098" y="127"/>
                </a:lnTo>
                <a:lnTo>
                  <a:pt x="128143" y="0"/>
                </a:lnTo>
                <a:lnTo>
                  <a:pt x="95504" y="0"/>
                </a:lnTo>
                <a:lnTo>
                  <a:pt x="87376" y="0"/>
                </a:lnTo>
                <a:lnTo>
                  <a:pt x="79121" y="0"/>
                </a:lnTo>
                <a:lnTo>
                  <a:pt x="76073" y="127"/>
                </a:lnTo>
                <a:lnTo>
                  <a:pt x="74968" y="127"/>
                </a:lnTo>
                <a:lnTo>
                  <a:pt x="59690" y="127"/>
                </a:lnTo>
                <a:lnTo>
                  <a:pt x="59524" y="292"/>
                </a:lnTo>
                <a:lnTo>
                  <a:pt x="50165" y="381"/>
                </a:lnTo>
                <a:lnTo>
                  <a:pt x="42164" y="381"/>
                </a:lnTo>
                <a:lnTo>
                  <a:pt x="41821" y="736"/>
                </a:lnTo>
                <a:lnTo>
                  <a:pt x="34798" y="1016"/>
                </a:lnTo>
                <a:lnTo>
                  <a:pt x="34417" y="1016"/>
                </a:lnTo>
                <a:lnTo>
                  <a:pt x="27178" y="1016"/>
                </a:lnTo>
                <a:lnTo>
                  <a:pt x="26644" y="1549"/>
                </a:lnTo>
                <a:lnTo>
                  <a:pt x="13716" y="2413"/>
                </a:lnTo>
                <a:lnTo>
                  <a:pt x="6604" y="2413"/>
                </a:lnTo>
                <a:lnTo>
                  <a:pt x="0" y="9017"/>
                </a:lnTo>
                <a:lnTo>
                  <a:pt x="0" y="25146"/>
                </a:lnTo>
                <a:lnTo>
                  <a:pt x="6604" y="31623"/>
                </a:lnTo>
                <a:lnTo>
                  <a:pt x="15621" y="31623"/>
                </a:lnTo>
                <a:lnTo>
                  <a:pt x="22733" y="31623"/>
                </a:lnTo>
                <a:lnTo>
                  <a:pt x="23190" y="31165"/>
                </a:lnTo>
                <a:lnTo>
                  <a:pt x="34264" y="30480"/>
                </a:lnTo>
                <a:lnTo>
                  <a:pt x="35814" y="30480"/>
                </a:lnTo>
                <a:lnTo>
                  <a:pt x="43434" y="30480"/>
                </a:lnTo>
                <a:lnTo>
                  <a:pt x="43688" y="30226"/>
                </a:lnTo>
                <a:lnTo>
                  <a:pt x="50927" y="29972"/>
                </a:lnTo>
                <a:lnTo>
                  <a:pt x="58420" y="29972"/>
                </a:lnTo>
                <a:lnTo>
                  <a:pt x="68072" y="29718"/>
                </a:lnTo>
                <a:lnTo>
                  <a:pt x="76073" y="29718"/>
                </a:lnTo>
                <a:lnTo>
                  <a:pt x="79121" y="29718"/>
                </a:lnTo>
                <a:lnTo>
                  <a:pt x="95504" y="29718"/>
                </a:lnTo>
                <a:lnTo>
                  <a:pt x="107950" y="29718"/>
                </a:lnTo>
                <a:lnTo>
                  <a:pt x="128143" y="29464"/>
                </a:lnTo>
                <a:lnTo>
                  <a:pt x="148971" y="28956"/>
                </a:lnTo>
                <a:lnTo>
                  <a:pt x="149733" y="28956"/>
                </a:lnTo>
                <a:lnTo>
                  <a:pt x="156464" y="28956"/>
                </a:lnTo>
                <a:lnTo>
                  <a:pt x="157035" y="28384"/>
                </a:lnTo>
                <a:lnTo>
                  <a:pt x="169037" y="27432"/>
                </a:lnTo>
                <a:lnTo>
                  <a:pt x="175260" y="27432"/>
                </a:lnTo>
                <a:lnTo>
                  <a:pt x="176631" y="26060"/>
                </a:lnTo>
                <a:lnTo>
                  <a:pt x="187452" y="24130"/>
                </a:lnTo>
                <a:lnTo>
                  <a:pt x="188595" y="24003"/>
                </a:lnTo>
                <a:lnTo>
                  <a:pt x="202450" y="19939"/>
                </a:lnTo>
                <a:lnTo>
                  <a:pt x="205232" y="19939"/>
                </a:lnTo>
                <a:lnTo>
                  <a:pt x="208407" y="16891"/>
                </a:lnTo>
                <a:lnTo>
                  <a:pt x="208407" y="13081"/>
                </a:lnTo>
                <a:lnTo>
                  <a:pt x="208407" y="927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60215" y="6128257"/>
            <a:ext cx="220979" cy="261620"/>
          </a:xfrm>
          <a:custGeom>
            <a:avLst/>
            <a:gdLst/>
            <a:ahLst/>
            <a:cxnLst/>
            <a:rect l="l" t="t" r="r" b="b"/>
            <a:pathLst>
              <a:path w="220979" h="261620">
                <a:moveTo>
                  <a:pt x="220472" y="225933"/>
                </a:moveTo>
                <a:lnTo>
                  <a:pt x="217424" y="222885"/>
                </a:lnTo>
                <a:lnTo>
                  <a:pt x="212979" y="222885"/>
                </a:lnTo>
                <a:lnTo>
                  <a:pt x="209804" y="222885"/>
                </a:lnTo>
                <a:lnTo>
                  <a:pt x="209486" y="223202"/>
                </a:lnTo>
                <a:lnTo>
                  <a:pt x="198882" y="224155"/>
                </a:lnTo>
                <a:lnTo>
                  <a:pt x="198374" y="224282"/>
                </a:lnTo>
                <a:lnTo>
                  <a:pt x="183362" y="226187"/>
                </a:lnTo>
                <a:lnTo>
                  <a:pt x="176276" y="226187"/>
                </a:lnTo>
                <a:lnTo>
                  <a:pt x="175742" y="226720"/>
                </a:lnTo>
                <a:lnTo>
                  <a:pt x="165061" y="227457"/>
                </a:lnTo>
                <a:lnTo>
                  <a:pt x="156019" y="227406"/>
                </a:lnTo>
                <a:lnTo>
                  <a:pt x="146685" y="227330"/>
                </a:lnTo>
                <a:lnTo>
                  <a:pt x="142925" y="227330"/>
                </a:lnTo>
                <a:lnTo>
                  <a:pt x="126365" y="226822"/>
                </a:lnTo>
                <a:lnTo>
                  <a:pt x="127381" y="226822"/>
                </a:lnTo>
                <a:lnTo>
                  <a:pt x="108661" y="225171"/>
                </a:lnTo>
                <a:lnTo>
                  <a:pt x="106222" y="224967"/>
                </a:lnTo>
                <a:lnTo>
                  <a:pt x="106006" y="224917"/>
                </a:lnTo>
                <a:lnTo>
                  <a:pt x="88874" y="221869"/>
                </a:lnTo>
                <a:lnTo>
                  <a:pt x="88290" y="221767"/>
                </a:lnTo>
                <a:lnTo>
                  <a:pt x="87363" y="221488"/>
                </a:lnTo>
                <a:lnTo>
                  <a:pt x="72936" y="217170"/>
                </a:lnTo>
                <a:lnTo>
                  <a:pt x="70510" y="216446"/>
                </a:lnTo>
                <a:lnTo>
                  <a:pt x="70154" y="216281"/>
                </a:lnTo>
                <a:lnTo>
                  <a:pt x="58851" y="211201"/>
                </a:lnTo>
                <a:lnTo>
                  <a:pt x="57111" y="210426"/>
                </a:lnTo>
                <a:lnTo>
                  <a:pt x="56197" y="209804"/>
                </a:lnTo>
                <a:lnTo>
                  <a:pt x="48387" y="204597"/>
                </a:lnTo>
                <a:lnTo>
                  <a:pt x="45745" y="202844"/>
                </a:lnTo>
                <a:lnTo>
                  <a:pt x="44792" y="201803"/>
                </a:lnTo>
                <a:lnTo>
                  <a:pt x="41516" y="198247"/>
                </a:lnTo>
                <a:lnTo>
                  <a:pt x="38658" y="195148"/>
                </a:lnTo>
                <a:lnTo>
                  <a:pt x="37858" y="193294"/>
                </a:lnTo>
                <a:lnTo>
                  <a:pt x="36423" y="189992"/>
                </a:lnTo>
                <a:lnTo>
                  <a:pt x="35242" y="187261"/>
                </a:lnTo>
                <a:lnTo>
                  <a:pt x="34988" y="185039"/>
                </a:lnTo>
                <a:lnTo>
                  <a:pt x="34277" y="178816"/>
                </a:lnTo>
                <a:lnTo>
                  <a:pt x="34036" y="176707"/>
                </a:lnTo>
                <a:lnTo>
                  <a:pt x="33909" y="178816"/>
                </a:lnTo>
                <a:lnTo>
                  <a:pt x="33909" y="175514"/>
                </a:lnTo>
                <a:lnTo>
                  <a:pt x="34036" y="176707"/>
                </a:lnTo>
                <a:lnTo>
                  <a:pt x="34112" y="175514"/>
                </a:lnTo>
                <a:lnTo>
                  <a:pt x="34886" y="163576"/>
                </a:lnTo>
                <a:lnTo>
                  <a:pt x="35013" y="161480"/>
                </a:lnTo>
                <a:lnTo>
                  <a:pt x="35115" y="161036"/>
                </a:lnTo>
                <a:lnTo>
                  <a:pt x="38798" y="144907"/>
                </a:lnTo>
                <a:lnTo>
                  <a:pt x="38925" y="144373"/>
                </a:lnTo>
                <a:lnTo>
                  <a:pt x="39420" y="143002"/>
                </a:lnTo>
                <a:lnTo>
                  <a:pt x="46266" y="124079"/>
                </a:lnTo>
                <a:lnTo>
                  <a:pt x="46736" y="122809"/>
                </a:lnTo>
                <a:lnTo>
                  <a:pt x="46101" y="124079"/>
                </a:lnTo>
                <a:lnTo>
                  <a:pt x="55524" y="103886"/>
                </a:lnTo>
                <a:lnTo>
                  <a:pt x="56007" y="102870"/>
                </a:lnTo>
                <a:lnTo>
                  <a:pt x="55372" y="103886"/>
                </a:lnTo>
                <a:lnTo>
                  <a:pt x="65976" y="84709"/>
                </a:lnTo>
                <a:lnTo>
                  <a:pt x="66548" y="83693"/>
                </a:lnTo>
                <a:lnTo>
                  <a:pt x="65786" y="84709"/>
                </a:lnTo>
                <a:lnTo>
                  <a:pt x="77101" y="67437"/>
                </a:lnTo>
                <a:lnTo>
                  <a:pt x="77749" y="66446"/>
                </a:lnTo>
                <a:lnTo>
                  <a:pt x="77863" y="66294"/>
                </a:lnTo>
                <a:lnTo>
                  <a:pt x="88468" y="52959"/>
                </a:lnTo>
                <a:lnTo>
                  <a:pt x="89281" y="51943"/>
                </a:lnTo>
                <a:lnTo>
                  <a:pt x="88265" y="52959"/>
                </a:lnTo>
                <a:lnTo>
                  <a:pt x="99580" y="41402"/>
                </a:lnTo>
                <a:lnTo>
                  <a:pt x="100584" y="40386"/>
                </a:lnTo>
                <a:lnTo>
                  <a:pt x="107175" y="35052"/>
                </a:lnTo>
                <a:lnTo>
                  <a:pt x="109855" y="35052"/>
                </a:lnTo>
                <a:lnTo>
                  <a:pt x="115430" y="29591"/>
                </a:lnTo>
                <a:lnTo>
                  <a:pt x="118071" y="28067"/>
                </a:lnTo>
                <a:lnTo>
                  <a:pt x="121920" y="28067"/>
                </a:lnTo>
                <a:lnTo>
                  <a:pt x="124460" y="25527"/>
                </a:lnTo>
                <a:lnTo>
                  <a:pt x="129667" y="25527"/>
                </a:lnTo>
                <a:lnTo>
                  <a:pt x="130187" y="25006"/>
                </a:lnTo>
                <a:lnTo>
                  <a:pt x="147789" y="27432"/>
                </a:lnTo>
                <a:lnTo>
                  <a:pt x="148717" y="28321"/>
                </a:lnTo>
                <a:lnTo>
                  <a:pt x="161925" y="28321"/>
                </a:lnTo>
                <a:lnTo>
                  <a:pt x="167259" y="22987"/>
                </a:lnTo>
                <a:lnTo>
                  <a:pt x="167259" y="16256"/>
                </a:lnTo>
                <a:lnTo>
                  <a:pt x="167259" y="9652"/>
                </a:lnTo>
                <a:lnTo>
                  <a:pt x="161925" y="4318"/>
                </a:lnTo>
                <a:lnTo>
                  <a:pt x="156159" y="4318"/>
                </a:lnTo>
                <a:lnTo>
                  <a:pt x="137375" y="1346"/>
                </a:lnTo>
                <a:lnTo>
                  <a:pt x="136271" y="254"/>
                </a:lnTo>
                <a:lnTo>
                  <a:pt x="129921" y="254"/>
                </a:lnTo>
                <a:lnTo>
                  <a:pt x="129667" y="0"/>
                </a:lnTo>
                <a:lnTo>
                  <a:pt x="115443" y="0"/>
                </a:lnTo>
                <a:lnTo>
                  <a:pt x="114046" y="1397"/>
                </a:lnTo>
                <a:lnTo>
                  <a:pt x="107188" y="1397"/>
                </a:lnTo>
                <a:lnTo>
                  <a:pt x="102704" y="5880"/>
                </a:lnTo>
                <a:lnTo>
                  <a:pt x="99326" y="7620"/>
                </a:lnTo>
                <a:lnTo>
                  <a:pt x="94869" y="7620"/>
                </a:lnTo>
                <a:lnTo>
                  <a:pt x="88646" y="13843"/>
                </a:lnTo>
                <a:lnTo>
                  <a:pt x="88646" y="14541"/>
                </a:lnTo>
                <a:lnTo>
                  <a:pt x="82169" y="19304"/>
                </a:lnTo>
                <a:lnTo>
                  <a:pt x="81026" y="20320"/>
                </a:lnTo>
                <a:lnTo>
                  <a:pt x="54229" y="48387"/>
                </a:lnTo>
                <a:lnTo>
                  <a:pt x="28067" y="88265"/>
                </a:lnTo>
                <a:lnTo>
                  <a:pt x="8001" y="133350"/>
                </a:lnTo>
                <a:lnTo>
                  <a:pt x="50" y="175514"/>
                </a:lnTo>
                <a:lnTo>
                  <a:pt x="0" y="179070"/>
                </a:lnTo>
                <a:lnTo>
                  <a:pt x="1397" y="193675"/>
                </a:lnTo>
                <a:lnTo>
                  <a:pt x="21590" y="227965"/>
                </a:lnTo>
                <a:lnTo>
                  <a:pt x="57785" y="248920"/>
                </a:lnTo>
                <a:lnTo>
                  <a:pt x="101219" y="259588"/>
                </a:lnTo>
                <a:lnTo>
                  <a:pt x="125984" y="261620"/>
                </a:lnTo>
                <a:lnTo>
                  <a:pt x="146685" y="261493"/>
                </a:lnTo>
                <a:lnTo>
                  <a:pt x="155956" y="261493"/>
                </a:lnTo>
                <a:lnTo>
                  <a:pt x="156921" y="260527"/>
                </a:lnTo>
                <a:lnTo>
                  <a:pt x="167640" y="259461"/>
                </a:lnTo>
                <a:lnTo>
                  <a:pt x="175006" y="259461"/>
                </a:lnTo>
                <a:lnTo>
                  <a:pt x="177419" y="257048"/>
                </a:lnTo>
                <a:lnTo>
                  <a:pt x="186042" y="254762"/>
                </a:lnTo>
                <a:lnTo>
                  <a:pt x="192151" y="254762"/>
                </a:lnTo>
                <a:lnTo>
                  <a:pt x="197116" y="249707"/>
                </a:lnTo>
                <a:lnTo>
                  <a:pt x="205232" y="245237"/>
                </a:lnTo>
                <a:lnTo>
                  <a:pt x="206883" y="244094"/>
                </a:lnTo>
                <a:lnTo>
                  <a:pt x="216052" y="236601"/>
                </a:lnTo>
                <a:lnTo>
                  <a:pt x="217424" y="236601"/>
                </a:lnTo>
                <a:lnTo>
                  <a:pt x="220472" y="233553"/>
                </a:lnTo>
                <a:lnTo>
                  <a:pt x="220472" y="229743"/>
                </a:lnTo>
                <a:lnTo>
                  <a:pt x="220472" y="225933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19371" y="6222491"/>
            <a:ext cx="185420" cy="48895"/>
          </a:xfrm>
          <a:custGeom>
            <a:avLst/>
            <a:gdLst/>
            <a:ahLst/>
            <a:cxnLst/>
            <a:rect l="l" t="t" r="r" b="b"/>
            <a:pathLst>
              <a:path w="185420" h="48895">
                <a:moveTo>
                  <a:pt x="184912" y="3556"/>
                </a:moveTo>
                <a:lnTo>
                  <a:pt x="181356" y="0"/>
                </a:lnTo>
                <a:lnTo>
                  <a:pt x="176657" y="0"/>
                </a:lnTo>
                <a:lnTo>
                  <a:pt x="172593" y="0"/>
                </a:lnTo>
                <a:lnTo>
                  <a:pt x="172389" y="203"/>
                </a:lnTo>
                <a:lnTo>
                  <a:pt x="157226" y="889"/>
                </a:lnTo>
                <a:lnTo>
                  <a:pt x="138201" y="1397"/>
                </a:lnTo>
                <a:lnTo>
                  <a:pt x="134112" y="1397"/>
                </a:lnTo>
                <a:lnTo>
                  <a:pt x="123952" y="1778"/>
                </a:lnTo>
                <a:lnTo>
                  <a:pt x="123698" y="1778"/>
                </a:lnTo>
                <a:lnTo>
                  <a:pt x="117475" y="1778"/>
                </a:lnTo>
                <a:lnTo>
                  <a:pt x="117119" y="2146"/>
                </a:lnTo>
                <a:lnTo>
                  <a:pt x="109855" y="2540"/>
                </a:lnTo>
                <a:lnTo>
                  <a:pt x="109093" y="2540"/>
                </a:lnTo>
                <a:lnTo>
                  <a:pt x="102870" y="2540"/>
                </a:lnTo>
                <a:lnTo>
                  <a:pt x="102120" y="3289"/>
                </a:lnTo>
                <a:lnTo>
                  <a:pt x="94742" y="4064"/>
                </a:lnTo>
                <a:lnTo>
                  <a:pt x="88011" y="4064"/>
                </a:lnTo>
                <a:lnTo>
                  <a:pt x="86956" y="5118"/>
                </a:lnTo>
                <a:lnTo>
                  <a:pt x="81026" y="5842"/>
                </a:lnTo>
                <a:lnTo>
                  <a:pt x="73279" y="5842"/>
                </a:lnTo>
                <a:lnTo>
                  <a:pt x="72047" y="7073"/>
                </a:lnTo>
                <a:lnTo>
                  <a:pt x="64528" y="8128"/>
                </a:lnTo>
                <a:lnTo>
                  <a:pt x="56769" y="8128"/>
                </a:lnTo>
                <a:lnTo>
                  <a:pt x="55524" y="9372"/>
                </a:lnTo>
                <a:lnTo>
                  <a:pt x="48018" y="10414"/>
                </a:lnTo>
                <a:lnTo>
                  <a:pt x="40386" y="10414"/>
                </a:lnTo>
                <a:lnTo>
                  <a:pt x="39014" y="11785"/>
                </a:lnTo>
                <a:lnTo>
                  <a:pt x="14643" y="15621"/>
                </a:lnTo>
                <a:lnTo>
                  <a:pt x="7366" y="15621"/>
                </a:lnTo>
                <a:lnTo>
                  <a:pt x="0" y="22987"/>
                </a:lnTo>
                <a:lnTo>
                  <a:pt x="0" y="41148"/>
                </a:lnTo>
                <a:lnTo>
                  <a:pt x="7366" y="48514"/>
                </a:lnTo>
                <a:lnTo>
                  <a:pt x="25527" y="48514"/>
                </a:lnTo>
                <a:lnTo>
                  <a:pt x="27025" y="47015"/>
                </a:lnTo>
                <a:lnTo>
                  <a:pt x="51384" y="43180"/>
                </a:lnTo>
                <a:lnTo>
                  <a:pt x="58420" y="43180"/>
                </a:lnTo>
                <a:lnTo>
                  <a:pt x="59728" y="41871"/>
                </a:lnTo>
                <a:lnTo>
                  <a:pt x="67513" y="40640"/>
                </a:lnTo>
                <a:lnTo>
                  <a:pt x="74803" y="40640"/>
                </a:lnTo>
                <a:lnTo>
                  <a:pt x="76542" y="38938"/>
                </a:lnTo>
                <a:lnTo>
                  <a:pt x="83616" y="37592"/>
                </a:lnTo>
                <a:lnTo>
                  <a:pt x="90805" y="37592"/>
                </a:lnTo>
                <a:lnTo>
                  <a:pt x="93002" y="35394"/>
                </a:lnTo>
                <a:lnTo>
                  <a:pt x="97917" y="34163"/>
                </a:lnTo>
                <a:lnTo>
                  <a:pt x="104648" y="34163"/>
                </a:lnTo>
                <a:lnTo>
                  <a:pt x="107048" y="31762"/>
                </a:lnTo>
                <a:lnTo>
                  <a:pt x="112496" y="30226"/>
                </a:lnTo>
                <a:lnTo>
                  <a:pt x="118237" y="30226"/>
                </a:lnTo>
                <a:lnTo>
                  <a:pt x="120408" y="28054"/>
                </a:lnTo>
                <a:lnTo>
                  <a:pt x="126263" y="26416"/>
                </a:lnTo>
                <a:lnTo>
                  <a:pt x="131064" y="26416"/>
                </a:lnTo>
                <a:lnTo>
                  <a:pt x="132854" y="24625"/>
                </a:lnTo>
                <a:lnTo>
                  <a:pt x="141135" y="22479"/>
                </a:lnTo>
                <a:lnTo>
                  <a:pt x="145796" y="22479"/>
                </a:lnTo>
                <a:lnTo>
                  <a:pt x="147078" y="21196"/>
                </a:lnTo>
                <a:lnTo>
                  <a:pt x="159258" y="18669"/>
                </a:lnTo>
                <a:lnTo>
                  <a:pt x="158877" y="18796"/>
                </a:lnTo>
                <a:lnTo>
                  <a:pt x="159677" y="18669"/>
                </a:lnTo>
                <a:lnTo>
                  <a:pt x="177368" y="15875"/>
                </a:lnTo>
                <a:lnTo>
                  <a:pt x="181356" y="15875"/>
                </a:lnTo>
                <a:lnTo>
                  <a:pt x="184912" y="12319"/>
                </a:lnTo>
                <a:lnTo>
                  <a:pt x="184912" y="7874"/>
                </a:lnTo>
                <a:lnTo>
                  <a:pt x="184912" y="355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object 13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968875" y="6092952"/>
            <a:ext cx="211454" cy="236347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5219065" y="6179819"/>
            <a:ext cx="221615" cy="53340"/>
          </a:xfrm>
          <a:custGeom>
            <a:avLst/>
            <a:gdLst/>
            <a:ahLst/>
            <a:cxnLst/>
            <a:rect l="l" t="t" r="r" b="b"/>
            <a:pathLst>
              <a:path w="221614" h="53339">
                <a:moveTo>
                  <a:pt x="221107" y="8636"/>
                </a:moveTo>
                <a:lnTo>
                  <a:pt x="218821" y="6223"/>
                </a:lnTo>
                <a:lnTo>
                  <a:pt x="215201" y="6223"/>
                </a:lnTo>
                <a:lnTo>
                  <a:pt x="189865" y="3556"/>
                </a:lnTo>
                <a:lnTo>
                  <a:pt x="189484" y="3429"/>
                </a:lnTo>
                <a:lnTo>
                  <a:pt x="169748" y="2108"/>
                </a:lnTo>
                <a:lnTo>
                  <a:pt x="169291" y="1651"/>
                </a:lnTo>
                <a:lnTo>
                  <a:pt x="163068" y="1651"/>
                </a:lnTo>
                <a:lnTo>
                  <a:pt x="144348" y="863"/>
                </a:lnTo>
                <a:lnTo>
                  <a:pt x="143891" y="381"/>
                </a:lnTo>
                <a:lnTo>
                  <a:pt x="135890" y="381"/>
                </a:lnTo>
                <a:lnTo>
                  <a:pt x="118237" y="139"/>
                </a:lnTo>
                <a:lnTo>
                  <a:pt x="118110" y="0"/>
                </a:lnTo>
                <a:lnTo>
                  <a:pt x="109601" y="0"/>
                </a:lnTo>
                <a:lnTo>
                  <a:pt x="108966" y="0"/>
                </a:lnTo>
                <a:lnTo>
                  <a:pt x="100584" y="0"/>
                </a:lnTo>
                <a:lnTo>
                  <a:pt x="100368" y="215"/>
                </a:lnTo>
                <a:lnTo>
                  <a:pt x="82931" y="635"/>
                </a:lnTo>
                <a:lnTo>
                  <a:pt x="74295" y="635"/>
                </a:lnTo>
                <a:lnTo>
                  <a:pt x="73228" y="1701"/>
                </a:lnTo>
                <a:lnTo>
                  <a:pt x="62445" y="2921"/>
                </a:lnTo>
                <a:lnTo>
                  <a:pt x="53975" y="2921"/>
                </a:lnTo>
                <a:lnTo>
                  <a:pt x="51612" y="5283"/>
                </a:lnTo>
                <a:lnTo>
                  <a:pt x="44602" y="6985"/>
                </a:lnTo>
                <a:lnTo>
                  <a:pt x="37719" y="6985"/>
                </a:lnTo>
                <a:lnTo>
                  <a:pt x="33756" y="10947"/>
                </a:lnTo>
                <a:lnTo>
                  <a:pt x="13639" y="19177"/>
                </a:lnTo>
                <a:lnTo>
                  <a:pt x="7493" y="19177"/>
                </a:lnTo>
                <a:lnTo>
                  <a:pt x="0" y="26670"/>
                </a:lnTo>
                <a:lnTo>
                  <a:pt x="0" y="45339"/>
                </a:lnTo>
                <a:lnTo>
                  <a:pt x="7493" y="52832"/>
                </a:lnTo>
                <a:lnTo>
                  <a:pt x="26035" y="52832"/>
                </a:lnTo>
                <a:lnTo>
                  <a:pt x="30251" y="48691"/>
                </a:lnTo>
                <a:lnTo>
                  <a:pt x="50495" y="40513"/>
                </a:lnTo>
                <a:lnTo>
                  <a:pt x="56261" y="40513"/>
                </a:lnTo>
                <a:lnTo>
                  <a:pt x="58712" y="38061"/>
                </a:lnTo>
                <a:lnTo>
                  <a:pt x="65455" y="36322"/>
                </a:lnTo>
                <a:lnTo>
                  <a:pt x="72390" y="36322"/>
                </a:lnTo>
                <a:lnTo>
                  <a:pt x="73736" y="34975"/>
                </a:lnTo>
                <a:lnTo>
                  <a:pt x="84886" y="33274"/>
                </a:lnTo>
                <a:lnTo>
                  <a:pt x="92329" y="33274"/>
                </a:lnTo>
                <a:lnTo>
                  <a:pt x="92862" y="32753"/>
                </a:lnTo>
                <a:lnTo>
                  <a:pt x="109359" y="31750"/>
                </a:lnTo>
                <a:lnTo>
                  <a:pt x="118110" y="31750"/>
                </a:lnTo>
                <a:lnTo>
                  <a:pt x="118668" y="31191"/>
                </a:lnTo>
                <a:lnTo>
                  <a:pt x="134442" y="30226"/>
                </a:lnTo>
                <a:lnTo>
                  <a:pt x="143891" y="30226"/>
                </a:lnTo>
                <a:lnTo>
                  <a:pt x="144805" y="29298"/>
                </a:lnTo>
                <a:lnTo>
                  <a:pt x="163576" y="27305"/>
                </a:lnTo>
                <a:lnTo>
                  <a:pt x="169291" y="27305"/>
                </a:lnTo>
                <a:lnTo>
                  <a:pt x="170472" y="26149"/>
                </a:lnTo>
                <a:lnTo>
                  <a:pt x="190373" y="22860"/>
                </a:lnTo>
                <a:lnTo>
                  <a:pt x="191008" y="22733"/>
                </a:lnTo>
                <a:lnTo>
                  <a:pt x="216496" y="16764"/>
                </a:lnTo>
                <a:lnTo>
                  <a:pt x="218821" y="16764"/>
                </a:lnTo>
                <a:lnTo>
                  <a:pt x="221107" y="14478"/>
                </a:lnTo>
                <a:lnTo>
                  <a:pt x="221107" y="11557"/>
                </a:lnTo>
                <a:lnTo>
                  <a:pt x="221107" y="863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object 13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587943" y="6066282"/>
            <a:ext cx="249103" cy="225932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3990606" y="7059167"/>
            <a:ext cx="198120" cy="295910"/>
          </a:xfrm>
          <a:custGeom>
            <a:avLst/>
            <a:gdLst/>
            <a:ahLst/>
            <a:cxnLst/>
            <a:rect l="l" t="t" r="r" b="b"/>
            <a:pathLst>
              <a:path w="198120" h="295909">
                <a:moveTo>
                  <a:pt x="197726" y="259080"/>
                </a:moveTo>
                <a:lnTo>
                  <a:pt x="194170" y="255524"/>
                </a:lnTo>
                <a:lnTo>
                  <a:pt x="185280" y="255524"/>
                </a:lnTo>
                <a:lnTo>
                  <a:pt x="184200" y="256603"/>
                </a:lnTo>
                <a:lnTo>
                  <a:pt x="154940" y="263017"/>
                </a:lnTo>
                <a:lnTo>
                  <a:pt x="149466" y="263017"/>
                </a:lnTo>
                <a:lnTo>
                  <a:pt x="148488" y="263969"/>
                </a:lnTo>
                <a:lnTo>
                  <a:pt x="136982" y="265430"/>
                </a:lnTo>
                <a:lnTo>
                  <a:pt x="130035" y="265430"/>
                </a:lnTo>
                <a:lnTo>
                  <a:pt x="129870" y="265582"/>
                </a:lnTo>
                <a:lnTo>
                  <a:pt x="118351" y="265811"/>
                </a:lnTo>
                <a:lnTo>
                  <a:pt x="119494" y="265938"/>
                </a:lnTo>
                <a:lnTo>
                  <a:pt x="102603" y="265049"/>
                </a:lnTo>
                <a:lnTo>
                  <a:pt x="101473" y="264998"/>
                </a:lnTo>
                <a:lnTo>
                  <a:pt x="101066" y="264922"/>
                </a:lnTo>
                <a:lnTo>
                  <a:pt x="87147" y="262636"/>
                </a:lnTo>
                <a:lnTo>
                  <a:pt x="85521" y="262369"/>
                </a:lnTo>
                <a:lnTo>
                  <a:pt x="84785" y="262128"/>
                </a:lnTo>
                <a:lnTo>
                  <a:pt x="73469" y="258445"/>
                </a:lnTo>
                <a:lnTo>
                  <a:pt x="71424" y="257784"/>
                </a:lnTo>
                <a:lnTo>
                  <a:pt x="70561" y="257302"/>
                </a:lnTo>
                <a:lnTo>
                  <a:pt x="62318" y="252730"/>
                </a:lnTo>
                <a:lnTo>
                  <a:pt x="60083" y="251498"/>
                </a:lnTo>
                <a:lnTo>
                  <a:pt x="59207" y="250698"/>
                </a:lnTo>
                <a:lnTo>
                  <a:pt x="51930" y="244094"/>
                </a:lnTo>
                <a:lnTo>
                  <a:pt x="50444" y="242747"/>
                </a:lnTo>
                <a:lnTo>
                  <a:pt x="49580" y="241554"/>
                </a:lnTo>
                <a:lnTo>
                  <a:pt x="43434" y="233045"/>
                </a:lnTo>
                <a:lnTo>
                  <a:pt x="41986" y="231051"/>
                </a:lnTo>
                <a:lnTo>
                  <a:pt x="41681" y="230378"/>
                </a:lnTo>
                <a:lnTo>
                  <a:pt x="36626" y="219329"/>
                </a:lnTo>
                <a:lnTo>
                  <a:pt x="35661" y="217220"/>
                </a:lnTo>
                <a:lnTo>
                  <a:pt x="35458" y="216408"/>
                </a:lnTo>
                <a:lnTo>
                  <a:pt x="31978" y="202184"/>
                </a:lnTo>
                <a:lnTo>
                  <a:pt x="31635" y="200799"/>
                </a:lnTo>
                <a:lnTo>
                  <a:pt x="31546" y="199644"/>
                </a:lnTo>
                <a:lnTo>
                  <a:pt x="30302" y="182245"/>
                </a:lnTo>
                <a:lnTo>
                  <a:pt x="30226" y="181051"/>
                </a:lnTo>
                <a:lnTo>
                  <a:pt x="30226" y="180848"/>
                </a:lnTo>
                <a:lnTo>
                  <a:pt x="30454" y="159893"/>
                </a:lnTo>
                <a:lnTo>
                  <a:pt x="30467" y="159715"/>
                </a:lnTo>
                <a:lnTo>
                  <a:pt x="30530" y="158877"/>
                </a:lnTo>
                <a:lnTo>
                  <a:pt x="32016" y="137033"/>
                </a:lnTo>
                <a:lnTo>
                  <a:pt x="32042" y="136690"/>
                </a:lnTo>
                <a:lnTo>
                  <a:pt x="31991" y="137033"/>
                </a:lnTo>
                <a:lnTo>
                  <a:pt x="32118" y="135636"/>
                </a:lnTo>
                <a:lnTo>
                  <a:pt x="32042" y="136690"/>
                </a:lnTo>
                <a:lnTo>
                  <a:pt x="32207" y="135636"/>
                </a:lnTo>
                <a:lnTo>
                  <a:pt x="35534" y="114681"/>
                </a:lnTo>
                <a:lnTo>
                  <a:pt x="35687" y="113715"/>
                </a:lnTo>
                <a:lnTo>
                  <a:pt x="35877" y="113030"/>
                </a:lnTo>
                <a:lnTo>
                  <a:pt x="49428" y="74930"/>
                </a:lnTo>
                <a:lnTo>
                  <a:pt x="50355" y="73025"/>
                </a:lnTo>
                <a:lnTo>
                  <a:pt x="59372" y="58928"/>
                </a:lnTo>
                <a:lnTo>
                  <a:pt x="60223" y="57594"/>
                </a:lnTo>
                <a:lnTo>
                  <a:pt x="60515" y="57277"/>
                </a:lnTo>
                <a:lnTo>
                  <a:pt x="72110" y="44323"/>
                </a:lnTo>
                <a:lnTo>
                  <a:pt x="73139" y="43180"/>
                </a:lnTo>
                <a:lnTo>
                  <a:pt x="71742" y="44323"/>
                </a:lnTo>
                <a:lnTo>
                  <a:pt x="84442" y="33655"/>
                </a:lnTo>
                <a:lnTo>
                  <a:pt x="113703" y="23799"/>
                </a:lnTo>
                <a:lnTo>
                  <a:pt x="117792" y="24345"/>
                </a:lnTo>
                <a:lnTo>
                  <a:pt x="118605" y="25146"/>
                </a:lnTo>
                <a:lnTo>
                  <a:pt x="123151" y="25146"/>
                </a:lnTo>
                <a:lnTo>
                  <a:pt x="125844" y="26047"/>
                </a:lnTo>
                <a:lnTo>
                  <a:pt x="128130" y="28321"/>
                </a:lnTo>
                <a:lnTo>
                  <a:pt x="131622" y="28321"/>
                </a:lnTo>
                <a:lnTo>
                  <a:pt x="131914" y="28473"/>
                </a:lnTo>
                <a:lnTo>
                  <a:pt x="135750" y="32385"/>
                </a:lnTo>
                <a:lnTo>
                  <a:pt x="138214" y="32385"/>
                </a:lnTo>
                <a:lnTo>
                  <a:pt x="151879" y="42760"/>
                </a:lnTo>
                <a:lnTo>
                  <a:pt x="151879" y="43434"/>
                </a:lnTo>
                <a:lnTo>
                  <a:pt x="157086" y="48514"/>
                </a:lnTo>
                <a:lnTo>
                  <a:pt x="169786" y="48514"/>
                </a:lnTo>
                <a:lnTo>
                  <a:pt x="174866" y="43434"/>
                </a:lnTo>
                <a:lnTo>
                  <a:pt x="174866" y="37084"/>
                </a:lnTo>
                <a:lnTo>
                  <a:pt x="174866" y="30734"/>
                </a:lnTo>
                <a:lnTo>
                  <a:pt x="169786" y="25527"/>
                </a:lnTo>
                <a:lnTo>
                  <a:pt x="167195" y="25527"/>
                </a:lnTo>
                <a:lnTo>
                  <a:pt x="166509" y="25019"/>
                </a:lnTo>
                <a:lnTo>
                  <a:pt x="165646" y="24384"/>
                </a:lnTo>
                <a:lnTo>
                  <a:pt x="164617" y="23622"/>
                </a:lnTo>
                <a:lnTo>
                  <a:pt x="153403" y="15328"/>
                </a:lnTo>
                <a:lnTo>
                  <a:pt x="153403" y="14732"/>
                </a:lnTo>
                <a:lnTo>
                  <a:pt x="148323" y="9652"/>
                </a:lnTo>
                <a:lnTo>
                  <a:pt x="145122" y="9652"/>
                </a:lnTo>
                <a:lnTo>
                  <a:pt x="140703" y="5334"/>
                </a:lnTo>
                <a:lnTo>
                  <a:pt x="136347" y="5334"/>
                </a:lnTo>
                <a:lnTo>
                  <a:pt x="134353" y="4584"/>
                </a:lnTo>
                <a:lnTo>
                  <a:pt x="131559" y="1778"/>
                </a:lnTo>
                <a:lnTo>
                  <a:pt x="125895" y="1778"/>
                </a:lnTo>
                <a:lnTo>
                  <a:pt x="122110" y="1104"/>
                </a:lnTo>
                <a:lnTo>
                  <a:pt x="121018" y="0"/>
                </a:lnTo>
                <a:lnTo>
                  <a:pt x="115938" y="0"/>
                </a:lnTo>
                <a:lnTo>
                  <a:pt x="107937" y="0"/>
                </a:lnTo>
                <a:lnTo>
                  <a:pt x="102476" y="0"/>
                </a:lnTo>
                <a:lnTo>
                  <a:pt x="99936" y="508"/>
                </a:lnTo>
                <a:lnTo>
                  <a:pt x="55359" y="24257"/>
                </a:lnTo>
                <a:lnTo>
                  <a:pt x="26276" y="59690"/>
                </a:lnTo>
                <a:lnTo>
                  <a:pt x="7734" y="106553"/>
                </a:lnTo>
                <a:lnTo>
                  <a:pt x="7480" y="108204"/>
                </a:lnTo>
                <a:lnTo>
                  <a:pt x="3035" y="132080"/>
                </a:lnTo>
                <a:lnTo>
                  <a:pt x="749" y="157480"/>
                </a:lnTo>
                <a:lnTo>
                  <a:pt x="622" y="158369"/>
                </a:lnTo>
                <a:lnTo>
                  <a:pt x="0" y="180848"/>
                </a:lnTo>
                <a:lnTo>
                  <a:pt x="6464" y="226441"/>
                </a:lnTo>
                <a:lnTo>
                  <a:pt x="26403" y="262128"/>
                </a:lnTo>
                <a:lnTo>
                  <a:pt x="57645" y="285369"/>
                </a:lnTo>
                <a:lnTo>
                  <a:pt x="97015" y="295148"/>
                </a:lnTo>
                <a:lnTo>
                  <a:pt x="118351" y="295783"/>
                </a:lnTo>
                <a:lnTo>
                  <a:pt x="139179" y="294005"/>
                </a:lnTo>
                <a:lnTo>
                  <a:pt x="145783" y="294005"/>
                </a:lnTo>
                <a:lnTo>
                  <a:pt x="147942" y="291846"/>
                </a:lnTo>
                <a:lnTo>
                  <a:pt x="158381" y="289179"/>
                </a:lnTo>
                <a:lnTo>
                  <a:pt x="163817" y="289179"/>
                </a:lnTo>
                <a:lnTo>
                  <a:pt x="167741" y="285254"/>
                </a:lnTo>
                <a:lnTo>
                  <a:pt x="178422" y="280035"/>
                </a:lnTo>
                <a:lnTo>
                  <a:pt x="179565" y="279400"/>
                </a:lnTo>
                <a:lnTo>
                  <a:pt x="192024" y="271526"/>
                </a:lnTo>
                <a:lnTo>
                  <a:pt x="194170" y="271526"/>
                </a:lnTo>
                <a:lnTo>
                  <a:pt x="197726" y="267970"/>
                </a:lnTo>
                <a:lnTo>
                  <a:pt x="197726" y="263525"/>
                </a:lnTo>
                <a:lnTo>
                  <a:pt x="197726" y="25908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264152" y="7200010"/>
            <a:ext cx="200660" cy="36830"/>
          </a:xfrm>
          <a:custGeom>
            <a:avLst/>
            <a:gdLst/>
            <a:ahLst/>
            <a:cxnLst/>
            <a:rect l="l" t="t" r="r" b="b"/>
            <a:pathLst>
              <a:path w="200660" h="36829">
                <a:moveTo>
                  <a:pt x="200533" y="8509"/>
                </a:moveTo>
                <a:lnTo>
                  <a:pt x="196850" y="4826"/>
                </a:lnTo>
                <a:lnTo>
                  <a:pt x="193040" y="4826"/>
                </a:lnTo>
                <a:lnTo>
                  <a:pt x="165989" y="2032"/>
                </a:lnTo>
                <a:lnTo>
                  <a:pt x="165608" y="2032"/>
                </a:lnTo>
                <a:lnTo>
                  <a:pt x="145059" y="800"/>
                </a:lnTo>
                <a:lnTo>
                  <a:pt x="144653" y="381"/>
                </a:lnTo>
                <a:lnTo>
                  <a:pt x="138303" y="381"/>
                </a:lnTo>
                <a:lnTo>
                  <a:pt x="116814" y="114"/>
                </a:lnTo>
                <a:lnTo>
                  <a:pt x="109220" y="0"/>
                </a:lnTo>
                <a:lnTo>
                  <a:pt x="108712" y="0"/>
                </a:lnTo>
                <a:lnTo>
                  <a:pt x="101473" y="0"/>
                </a:lnTo>
                <a:lnTo>
                  <a:pt x="101231" y="241"/>
                </a:lnTo>
                <a:lnTo>
                  <a:pt x="84543" y="762"/>
                </a:lnTo>
                <a:lnTo>
                  <a:pt x="73025" y="762"/>
                </a:lnTo>
                <a:lnTo>
                  <a:pt x="72364" y="1435"/>
                </a:lnTo>
                <a:lnTo>
                  <a:pt x="56997" y="2540"/>
                </a:lnTo>
                <a:lnTo>
                  <a:pt x="48387" y="2540"/>
                </a:lnTo>
                <a:lnTo>
                  <a:pt x="47548" y="3378"/>
                </a:lnTo>
                <a:lnTo>
                  <a:pt x="35179" y="4572"/>
                </a:lnTo>
                <a:lnTo>
                  <a:pt x="28702" y="4572"/>
                </a:lnTo>
                <a:lnTo>
                  <a:pt x="27660" y="5613"/>
                </a:lnTo>
                <a:lnTo>
                  <a:pt x="13944" y="7366"/>
                </a:lnTo>
                <a:lnTo>
                  <a:pt x="6604" y="7366"/>
                </a:lnTo>
                <a:lnTo>
                  <a:pt x="0" y="13970"/>
                </a:lnTo>
                <a:lnTo>
                  <a:pt x="0" y="30226"/>
                </a:lnTo>
                <a:lnTo>
                  <a:pt x="6604" y="36830"/>
                </a:lnTo>
                <a:lnTo>
                  <a:pt x="22860" y="36830"/>
                </a:lnTo>
                <a:lnTo>
                  <a:pt x="24168" y="35521"/>
                </a:lnTo>
                <a:lnTo>
                  <a:pt x="38227" y="33147"/>
                </a:lnTo>
                <a:lnTo>
                  <a:pt x="44577" y="33147"/>
                </a:lnTo>
                <a:lnTo>
                  <a:pt x="45415" y="32308"/>
                </a:lnTo>
                <a:lnTo>
                  <a:pt x="56692" y="30988"/>
                </a:lnTo>
                <a:lnTo>
                  <a:pt x="64008" y="30988"/>
                </a:lnTo>
                <a:lnTo>
                  <a:pt x="64681" y="30327"/>
                </a:lnTo>
                <a:lnTo>
                  <a:pt x="81915" y="29083"/>
                </a:lnTo>
                <a:lnTo>
                  <a:pt x="88773" y="29083"/>
                </a:lnTo>
                <a:lnTo>
                  <a:pt x="89166" y="28702"/>
                </a:lnTo>
                <a:lnTo>
                  <a:pt x="108762" y="27686"/>
                </a:lnTo>
                <a:lnTo>
                  <a:pt x="116713" y="27686"/>
                </a:lnTo>
                <a:lnTo>
                  <a:pt x="117144" y="27254"/>
                </a:lnTo>
                <a:lnTo>
                  <a:pt x="138176" y="26162"/>
                </a:lnTo>
                <a:lnTo>
                  <a:pt x="138430" y="26162"/>
                </a:lnTo>
                <a:lnTo>
                  <a:pt x="144653" y="26162"/>
                </a:lnTo>
                <a:lnTo>
                  <a:pt x="145148" y="25666"/>
                </a:lnTo>
                <a:lnTo>
                  <a:pt x="165735" y="24130"/>
                </a:lnTo>
                <a:lnTo>
                  <a:pt x="165989" y="24130"/>
                </a:lnTo>
                <a:lnTo>
                  <a:pt x="193040" y="21336"/>
                </a:lnTo>
                <a:lnTo>
                  <a:pt x="196850" y="21336"/>
                </a:lnTo>
                <a:lnTo>
                  <a:pt x="200533" y="17653"/>
                </a:lnTo>
                <a:lnTo>
                  <a:pt x="200533" y="13081"/>
                </a:lnTo>
                <a:lnTo>
                  <a:pt x="200533" y="8509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34357" y="7042277"/>
            <a:ext cx="203835" cy="241935"/>
          </a:xfrm>
          <a:custGeom>
            <a:avLst/>
            <a:gdLst/>
            <a:ahLst/>
            <a:cxnLst/>
            <a:rect l="l" t="t" r="r" b="b"/>
            <a:pathLst>
              <a:path w="203835" h="241934">
                <a:moveTo>
                  <a:pt x="203708" y="186944"/>
                </a:moveTo>
                <a:lnTo>
                  <a:pt x="201422" y="184658"/>
                </a:lnTo>
                <a:lnTo>
                  <a:pt x="195580" y="184658"/>
                </a:lnTo>
                <a:lnTo>
                  <a:pt x="194322" y="185915"/>
                </a:lnTo>
                <a:lnTo>
                  <a:pt x="183642" y="190246"/>
                </a:lnTo>
                <a:lnTo>
                  <a:pt x="171488" y="195326"/>
                </a:lnTo>
                <a:lnTo>
                  <a:pt x="168021" y="195326"/>
                </a:lnTo>
                <a:lnTo>
                  <a:pt x="165595" y="197751"/>
                </a:lnTo>
                <a:lnTo>
                  <a:pt x="156032" y="201422"/>
                </a:lnTo>
                <a:lnTo>
                  <a:pt x="151765" y="201422"/>
                </a:lnTo>
                <a:lnTo>
                  <a:pt x="149809" y="203339"/>
                </a:lnTo>
                <a:lnTo>
                  <a:pt x="140004" y="206248"/>
                </a:lnTo>
                <a:lnTo>
                  <a:pt x="134747" y="206248"/>
                </a:lnTo>
                <a:lnTo>
                  <a:pt x="133426" y="207568"/>
                </a:lnTo>
                <a:lnTo>
                  <a:pt x="123672" y="209423"/>
                </a:lnTo>
                <a:lnTo>
                  <a:pt x="116967" y="209423"/>
                </a:lnTo>
                <a:lnTo>
                  <a:pt x="116459" y="209918"/>
                </a:lnTo>
                <a:lnTo>
                  <a:pt x="108305" y="210426"/>
                </a:lnTo>
                <a:lnTo>
                  <a:pt x="92202" y="210185"/>
                </a:lnTo>
                <a:lnTo>
                  <a:pt x="93599" y="210185"/>
                </a:lnTo>
                <a:lnTo>
                  <a:pt x="80721" y="208788"/>
                </a:lnTo>
                <a:lnTo>
                  <a:pt x="78066" y="208508"/>
                </a:lnTo>
                <a:lnTo>
                  <a:pt x="77685" y="208407"/>
                </a:lnTo>
                <a:lnTo>
                  <a:pt x="68389" y="206121"/>
                </a:lnTo>
                <a:lnTo>
                  <a:pt x="66179" y="205587"/>
                </a:lnTo>
                <a:lnTo>
                  <a:pt x="65379" y="205232"/>
                </a:lnTo>
                <a:lnTo>
                  <a:pt x="57454" y="201803"/>
                </a:lnTo>
                <a:lnTo>
                  <a:pt x="55575" y="201002"/>
                </a:lnTo>
                <a:lnTo>
                  <a:pt x="54724" y="200406"/>
                </a:lnTo>
                <a:lnTo>
                  <a:pt x="47853" y="195707"/>
                </a:lnTo>
                <a:lnTo>
                  <a:pt x="46101" y="194513"/>
                </a:lnTo>
                <a:lnTo>
                  <a:pt x="45186" y="193548"/>
                </a:lnTo>
                <a:lnTo>
                  <a:pt x="41211" y="189357"/>
                </a:lnTo>
                <a:lnTo>
                  <a:pt x="39331" y="187375"/>
                </a:lnTo>
                <a:lnTo>
                  <a:pt x="38506" y="185801"/>
                </a:lnTo>
                <a:lnTo>
                  <a:pt x="36360" y="181737"/>
                </a:lnTo>
                <a:lnTo>
                  <a:pt x="35331" y="179806"/>
                </a:lnTo>
                <a:lnTo>
                  <a:pt x="34899" y="178054"/>
                </a:lnTo>
                <a:lnTo>
                  <a:pt x="33350" y="171704"/>
                </a:lnTo>
                <a:lnTo>
                  <a:pt x="33020" y="170383"/>
                </a:lnTo>
                <a:lnTo>
                  <a:pt x="32931" y="169291"/>
                </a:lnTo>
                <a:lnTo>
                  <a:pt x="31953" y="158115"/>
                </a:lnTo>
                <a:lnTo>
                  <a:pt x="31826" y="156705"/>
                </a:lnTo>
                <a:lnTo>
                  <a:pt x="31750" y="158115"/>
                </a:lnTo>
                <a:lnTo>
                  <a:pt x="31750" y="155702"/>
                </a:lnTo>
                <a:lnTo>
                  <a:pt x="31826" y="156705"/>
                </a:lnTo>
                <a:lnTo>
                  <a:pt x="31889" y="155702"/>
                </a:lnTo>
                <a:lnTo>
                  <a:pt x="32753" y="141732"/>
                </a:lnTo>
                <a:lnTo>
                  <a:pt x="32804" y="140855"/>
                </a:lnTo>
                <a:lnTo>
                  <a:pt x="33058" y="139573"/>
                </a:lnTo>
                <a:lnTo>
                  <a:pt x="43764" y="99695"/>
                </a:lnTo>
                <a:lnTo>
                  <a:pt x="64452" y="59182"/>
                </a:lnTo>
                <a:lnTo>
                  <a:pt x="65138" y="58013"/>
                </a:lnTo>
                <a:lnTo>
                  <a:pt x="65303" y="57785"/>
                </a:lnTo>
                <a:lnTo>
                  <a:pt x="72580" y="48133"/>
                </a:lnTo>
                <a:lnTo>
                  <a:pt x="73279" y="48133"/>
                </a:lnTo>
                <a:lnTo>
                  <a:pt x="79883" y="41656"/>
                </a:lnTo>
                <a:lnTo>
                  <a:pt x="79883" y="39662"/>
                </a:lnTo>
                <a:lnTo>
                  <a:pt x="87083" y="32512"/>
                </a:lnTo>
                <a:lnTo>
                  <a:pt x="89154" y="32512"/>
                </a:lnTo>
                <a:lnTo>
                  <a:pt x="93091" y="28575"/>
                </a:lnTo>
                <a:lnTo>
                  <a:pt x="93687" y="28321"/>
                </a:lnTo>
                <a:lnTo>
                  <a:pt x="95465" y="28321"/>
                </a:lnTo>
                <a:lnTo>
                  <a:pt x="111569" y="35382"/>
                </a:lnTo>
                <a:lnTo>
                  <a:pt x="115316" y="39116"/>
                </a:lnTo>
                <a:lnTo>
                  <a:pt x="130556" y="39116"/>
                </a:lnTo>
                <a:lnTo>
                  <a:pt x="136652" y="32893"/>
                </a:lnTo>
                <a:lnTo>
                  <a:pt x="136652" y="25273"/>
                </a:lnTo>
                <a:lnTo>
                  <a:pt x="136652" y="17780"/>
                </a:lnTo>
                <a:lnTo>
                  <a:pt x="130556" y="11557"/>
                </a:lnTo>
                <a:lnTo>
                  <a:pt x="125806" y="11557"/>
                </a:lnTo>
                <a:lnTo>
                  <a:pt x="109855" y="4508"/>
                </a:lnTo>
                <a:lnTo>
                  <a:pt x="105918" y="635"/>
                </a:lnTo>
                <a:lnTo>
                  <a:pt x="99555" y="635"/>
                </a:lnTo>
                <a:lnTo>
                  <a:pt x="98933" y="0"/>
                </a:lnTo>
                <a:lnTo>
                  <a:pt x="91440" y="0"/>
                </a:lnTo>
                <a:lnTo>
                  <a:pt x="83312" y="0"/>
                </a:lnTo>
                <a:lnTo>
                  <a:pt x="80098" y="3289"/>
                </a:lnTo>
                <a:lnTo>
                  <a:pt x="78778" y="3810"/>
                </a:lnTo>
                <a:lnTo>
                  <a:pt x="73406" y="3810"/>
                </a:lnTo>
                <a:lnTo>
                  <a:pt x="67056" y="10287"/>
                </a:lnTo>
                <a:lnTo>
                  <a:pt x="67056" y="11963"/>
                </a:lnTo>
                <a:lnTo>
                  <a:pt x="59550" y="19050"/>
                </a:lnTo>
                <a:lnTo>
                  <a:pt x="57277" y="19050"/>
                </a:lnTo>
                <a:lnTo>
                  <a:pt x="50800" y="25527"/>
                </a:lnTo>
                <a:lnTo>
                  <a:pt x="50800" y="28409"/>
                </a:lnTo>
                <a:lnTo>
                  <a:pt x="40767" y="41021"/>
                </a:lnTo>
                <a:lnTo>
                  <a:pt x="39878" y="42418"/>
                </a:lnTo>
                <a:lnTo>
                  <a:pt x="15621" y="86614"/>
                </a:lnTo>
                <a:lnTo>
                  <a:pt x="1651" y="135255"/>
                </a:lnTo>
                <a:lnTo>
                  <a:pt x="0" y="158369"/>
                </a:lnTo>
                <a:lnTo>
                  <a:pt x="1270" y="174371"/>
                </a:lnTo>
                <a:lnTo>
                  <a:pt x="24003" y="217805"/>
                </a:lnTo>
                <a:lnTo>
                  <a:pt x="71755" y="239903"/>
                </a:lnTo>
                <a:lnTo>
                  <a:pt x="90297" y="241935"/>
                </a:lnTo>
                <a:lnTo>
                  <a:pt x="92329" y="241935"/>
                </a:lnTo>
                <a:lnTo>
                  <a:pt x="109601" y="241427"/>
                </a:lnTo>
                <a:lnTo>
                  <a:pt x="111760" y="241300"/>
                </a:lnTo>
                <a:lnTo>
                  <a:pt x="126911" y="238633"/>
                </a:lnTo>
                <a:lnTo>
                  <a:pt x="133096" y="238633"/>
                </a:lnTo>
                <a:lnTo>
                  <a:pt x="135991" y="235788"/>
                </a:lnTo>
                <a:lnTo>
                  <a:pt x="144538" y="232918"/>
                </a:lnTo>
                <a:lnTo>
                  <a:pt x="149479" y="232918"/>
                </a:lnTo>
                <a:lnTo>
                  <a:pt x="153581" y="228815"/>
                </a:lnTo>
                <a:lnTo>
                  <a:pt x="161048" y="225044"/>
                </a:lnTo>
                <a:lnTo>
                  <a:pt x="164719" y="225044"/>
                </a:lnTo>
                <a:lnTo>
                  <a:pt x="170053" y="219710"/>
                </a:lnTo>
                <a:lnTo>
                  <a:pt x="176403" y="215519"/>
                </a:lnTo>
                <a:lnTo>
                  <a:pt x="179070" y="215519"/>
                </a:lnTo>
                <a:lnTo>
                  <a:pt x="183515" y="210947"/>
                </a:lnTo>
                <a:lnTo>
                  <a:pt x="183515" y="210261"/>
                </a:lnTo>
                <a:lnTo>
                  <a:pt x="184238" y="209677"/>
                </a:lnTo>
                <a:lnTo>
                  <a:pt x="184556" y="209423"/>
                </a:lnTo>
                <a:lnTo>
                  <a:pt x="187858" y="206756"/>
                </a:lnTo>
                <a:lnTo>
                  <a:pt x="188328" y="206375"/>
                </a:lnTo>
                <a:lnTo>
                  <a:pt x="191643" y="203708"/>
                </a:lnTo>
                <a:lnTo>
                  <a:pt x="193205" y="202184"/>
                </a:lnTo>
                <a:lnTo>
                  <a:pt x="200596" y="195072"/>
                </a:lnTo>
                <a:lnTo>
                  <a:pt x="201422" y="195072"/>
                </a:lnTo>
                <a:lnTo>
                  <a:pt x="203708" y="192786"/>
                </a:lnTo>
                <a:lnTo>
                  <a:pt x="203708" y="189865"/>
                </a:lnTo>
                <a:lnTo>
                  <a:pt x="203708" y="186944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885182" y="7129398"/>
            <a:ext cx="114300" cy="29845"/>
          </a:xfrm>
          <a:custGeom>
            <a:avLst/>
            <a:gdLst/>
            <a:ahLst/>
            <a:cxnLst/>
            <a:rect l="l" t="t" r="r" b="b"/>
            <a:pathLst>
              <a:path w="114300" h="29845">
                <a:moveTo>
                  <a:pt x="114173" y="9271"/>
                </a:moveTo>
                <a:lnTo>
                  <a:pt x="111887" y="7112"/>
                </a:lnTo>
                <a:lnTo>
                  <a:pt x="109982" y="7112"/>
                </a:lnTo>
                <a:lnTo>
                  <a:pt x="101981" y="4445"/>
                </a:lnTo>
                <a:lnTo>
                  <a:pt x="98310" y="3619"/>
                </a:lnTo>
                <a:lnTo>
                  <a:pt x="96647" y="1905"/>
                </a:lnTo>
                <a:lnTo>
                  <a:pt x="90131" y="1905"/>
                </a:lnTo>
                <a:lnTo>
                  <a:pt x="85318" y="1384"/>
                </a:lnTo>
                <a:lnTo>
                  <a:pt x="84455" y="508"/>
                </a:lnTo>
                <a:lnTo>
                  <a:pt x="77597" y="508"/>
                </a:lnTo>
                <a:lnTo>
                  <a:pt x="70497" y="279"/>
                </a:lnTo>
                <a:lnTo>
                  <a:pt x="70231" y="0"/>
                </a:lnTo>
                <a:lnTo>
                  <a:pt x="62484" y="0"/>
                </a:lnTo>
                <a:lnTo>
                  <a:pt x="55245" y="0"/>
                </a:lnTo>
                <a:lnTo>
                  <a:pt x="54864" y="0"/>
                </a:lnTo>
                <a:lnTo>
                  <a:pt x="47117" y="0"/>
                </a:lnTo>
                <a:lnTo>
                  <a:pt x="39751" y="0"/>
                </a:lnTo>
                <a:lnTo>
                  <a:pt x="39497" y="266"/>
                </a:lnTo>
                <a:lnTo>
                  <a:pt x="32004" y="508"/>
                </a:lnTo>
                <a:lnTo>
                  <a:pt x="25146" y="508"/>
                </a:lnTo>
                <a:lnTo>
                  <a:pt x="24638" y="1016"/>
                </a:lnTo>
                <a:lnTo>
                  <a:pt x="15087" y="1651"/>
                </a:lnTo>
                <a:lnTo>
                  <a:pt x="6350" y="1651"/>
                </a:lnTo>
                <a:lnTo>
                  <a:pt x="0" y="8001"/>
                </a:lnTo>
                <a:lnTo>
                  <a:pt x="0" y="23495"/>
                </a:lnTo>
                <a:lnTo>
                  <a:pt x="6350" y="29718"/>
                </a:lnTo>
                <a:lnTo>
                  <a:pt x="14986" y="29718"/>
                </a:lnTo>
                <a:lnTo>
                  <a:pt x="21717" y="29718"/>
                </a:lnTo>
                <a:lnTo>
                  <a:pt x="22161" y="29286"/>
                </a:lnTo>
                <a:lnTo>
                  <a:pt x="33782" y="28575"/>
                </a:lnTo>
                <a:lnTo>
                  <a:pt x="40640" y="28575"/>
                </a:lnTo>
                <a:lnTo>
                  <a:pt x="40830" y="28384"/>
                </a:lnTo>
                <a:lnTo>
                  <a:pt x="48006" y="28194"/>
                </a:lnTo>
                <a:lnTo>
                  <a:pt x="55245" y="28194"/>
                </a:lnTo>
                <a:lnTo>
                  <a:pt x="63246" y="27940"/>
                </a:lnTo>
                <a:lnTo>
                  <a:pt x="70231" y="27940"/>
                </a:lnTo>
                <a:lnTo>
                  <a:pt x="70586" y="27584"/>
                </a:lnTo>
                <a:lnTo>
                  <a:pt x="76276" y="27305"/>
                </a:lnTo>
                <a:lnTo>
                  <a:pt x="84455" y="27305"/>
                </a:lnTo>
                <a:lnTo>
                  <a:pt x="85496" y="26263"/>
                </a:lnTo>
                <a:lnTo>
                  <a:pt x="90779" y="25527"/>
                </a:lnTo>
                <a:lnTo>
                  <a:pt x="96647" y="25527"/>
                </a:lnTo>
                <a:lnTo>
                  <a:pt x="99148" y="23025"/>
                </a:lnTo>
                <a:lnTo>
                  <a:pt x="102997" y="21590"/>
                </a:lnTo>
                <a:lnTo>
                  <a:pt x="104648" y="20828"/>
                </a:lnTo>
                <a:lnTo>
                  <a:pt x="110540" y="17145"/>
                </a:lnTo>
                <a:lnTo>
                  <a:pt x="111887" y="17145"/>
                </a:lnTo>
                <a:lnTo>
                  <a:pt x="114173" y="14859"/>
                </a:lnTo>
                <a:lnTo>
                  <a:pt x="114173" y="12065"/>
                </a:lnTo>
                <a:lnTo>
                  <a:pt x="114173" y="927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object 14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134355" y="6993508"/>
            <a:ext cx="218186" cy="243713"/>
          </a:xfrm>
          <a:prstGeom prst="rect">
            <a:avLst/>
          </a:prstGeom>
        </p:spPr>
      </p:pic>
      <p:grpSp>
        <p:nvGrpSpPr>
          <p:cNvPr id="144" name="object 144"/>
          <p:cNvGrpSpPr/>
          <p:nvPr/>
        </p:nvGrpSpPr>
        <p:grpSpPr>
          <a:xfrm>
            <a:off x="4623199" y="6659880"/>
            <a:ext cx="159385" cy="371475"/>
            <a:chOff x="4623199" y="6659880"/>
            <a:chExt cx="159385" cy="371475"/>
          </a:xfrm>
        </p:grpSpPr>
        <p:sp>
          <p:nvSpPr>
            <p:cNvPr id="145" name="object 145"/>
            <p:cNvSpPr/>
            <p:nvPr/>
          </p:nvSpPr>
          <p:spPr>
            <a:xfrm>
              <a:off x="4697857" y="6866255"/>
              <a:ext cx="38735" cy="165100"/>
            </a:xfrm>
            <a:custGeom>
              <a:avLst/>
              <a:gdLst/>
              <a:ahLst/>
              <a:cxnLst/>
              <a:rect l="l" t="t" r="r" b="b"/>
              <a:pathLst>
                <a:path w="38735" h="165100">
                  <a:moveTo>
                    <a:pt x="8890" y="74041"/>
                  </a:moveTo>
                  <a:lnTo>
                    <a:pt x="8851" y="74549"/>
                  </a:lnTo>
                  <a:lnTo>
                    <a:pt x="8890" y="74041"/>
                  </a:lnTo>
                  <a:close/>
                </a:path>
                <a:path w="38735" h="165100">
                  <a:moveTo>
                    <a:pt x="38201" y="60960"/>
                  </a:moveTo>
                  <a:lnTo>
                    <a:pt x="37833" y="47498"/>
                  </a:lnTo>
                  <a:lnTo>
                    <a:pt x="37350" y="35306"/>
                  </a:lnTo>
                  <a:lnTo>
                    <a:pt x="31965" y="35306"/>
                  </a:lnTo>
                  <a:lnTo>
                    <a:pt x="32346" y="34925"/>
                  </a:lnTo>
                  <a:lnTo>
                    <a:pt x="37338" y="34925"/>
                  </a:lnTo>
                  <a:lnTo>
                    <a:pt x="36626" y="26035"/>
                  </a:lnTo>
                  <a:lnTo>
                    <a:pt x="36499" y="24511"/>
                  </a:lnTo>
                  <a:lnTo>
                    <a:pt x="36449" y="22606"/>
                  </a:lnTo>
                  <a:lnTo>
                    <a:pt x="36449" y="16256"/>
                  </a:lnTo>
                  <a:lnTo>
                    <a:pt x="35052" y="14833"/>
                  </a:lnTo>
                  <a:lnTo>
                    <a:pt x="35052" y="8890"/>
                  </a:lnTo>
                  <a:lnTo>
                    <a:pt x="34036" y="7874"/>
                  </a:lnTo>
                  <a:lnTo>
                    <a:pt x="34036" y="5842"/>
                  </a:lnTo>
                  <a:lnTo>
                    <a:pt x="33782" y="5588"/>
                  </a:lnTo>
                  <a:lnTo>
                    <a:pt x="28321" y="0"/>
                  </a:lnTo>
                  <a:lnTo>
                    <a:pt x="14732" y="0"/>
                  </a:lnTo>
                  <a:lnTo>
                    <a:pt x="9144" y="5588"/>
                  </a:lnTo>
                  <a:lnTo>
                    <a:pt x="9144" y="5842"/>
                  </a:lnTo>
                  <a:lnTo>
                    <a:pt x="9144" y="7086"/>
                  </a:lnTo>
                  <a:lnTo>
                    <a:pt x="7620" y="8636"/>
                  </a:lnTo>
                  <a:lnTo>
                    <a:pt x="7620" y="21844"/>
                  </a:lnTo>
                  <a:lnTo>
                    <a:pt x="10160" y="24460"/>
                  </a:lnTo>
                  <a:lnTo>
                    <a:pt x="10033" y="34925"/>
                  </a:lnTo>
                  <a:lnTo>
                    <a:pt x="14249" y="34925"/>
                  </a:lnTo>
                  <a:lnTo>
                    <a:pt x="14630" y="35306"/>
                  </a:lnTo>
                  <a:lnTo>
                    <a:pt x="10033" y="35306"/>
                  </a:lnTo>
                  <a:lnTo>
                    <a:pt x="9893" y="35306"/>
                  </a:lnTo>
                  <a:lnTo>
                    <a:pt x="9652" y="47625"/>
                  </a:lnTo>
                  <a:lnTo>
                    <a:pt x="9639" y="47879"/>
                  </a:lnTo>
                  <a:lnTo>
                    <a:pt x="9398" y="60960"/>
                  </a:lnTo>
                  <a:lnTo>
                    <a:pt x="9372" y="61341"/>
                  </a:lnTo>
                  <a:lnTo>
                    <a:pt x="9372" y="61468"/>
                  </a:lnTo>
                  <a:lnTo>
                    <a:pt x="8890" y="74549"/>
                  </a:lnTo>
                  <a:lnTo>
                    <a:pt x="8788" y="75565"/>
                  </a:lnTo>
                  <a:lnTo>
                    <a:pt x="8128" y="85979"/>
                  </a:lnTo>
                  <a:lnTo>
                    <a:pt x="8128" y="85598"/>
                  </a:lnTo>
                  <a:lnTo>
                    <a:pt x="8089" y="85979"/>
                  </a:lnTo>
                  <a:lnTo>
                    <a:pt x="7239" y="96647"/>
                  </a:lnTo>
                  <a:lnTo>
                    <a:pt x="7226" y="96774"/>
                  </a:lnTo>
                  <a:lnTo>
                    <a:pt x="6350" y="107188"/>
                  </a:lnTo>
                  <a:lnTo>
                    <a:pt x="6324" y="107315"/>
                  </a:lnTo>
                  <a:lnTo>
                    <a:pt x="5334" y="116459"/>
                  </a:lnTo>
                  <a:lnTo>
                    <a:pt x="5461" y="116078"/>
                  </a:lnTo>
                  <a:lnTo>
                    <a:pt x="4318" y="124841"/>
                  </a:lnTo>
                  <a:lnTo>
                    <a:pt x="4445" y="124206"/>
                  </a:lnTo>
                  <a:lnTo>
                    <a:pt x="3175" y="132080"/>
                  </a:lnTo>
                  <a:lnTo>
                    <a:pt x="3302" y="131572"/>
                  </a:lnTo>
                  <a:lnTo>
                    <a:pt x="2286" y="136906"/>
                  </a:lnTo>
                  <a:lnTo>
                    <a:pt x="2413" y="136652"/>
                  </a:lnTo>
                  <a:lnTo>
                    <a:pt x="1625" y="139979"/>
                  </a:lnTo>
                  <a:lnTo>
                    <a:pt x="0" y="141605"/>
                  </a:lnTo>
                  <a:lnTo>
                    <a:pt x="0" y="157988"/>
                  </a:lnTo>
                  <a:lnTo>
                    <a:pt x="6604" y="164592"/>
                  </a:lnTo>
                  <a:lnTo>
                    <a:pt x="22860" y="164592"/>
                  </a:lnTo>
                  <a:lnTo>
                    <a:pt x="29591" y="157988"/>
                  </a:lnTo>
                  <a:lnTo>
                    <a:pt x="29591" y="152273"/>
                  </a:lnTo>
                  <a:lnTo>
                    <a:pt x="29972" y="151003"/>
                  </a:lnTo>
                  <a:lnTo>
                    <a:pt x="30734" y="147701"/>
                  </a:lnTo>
                  <a:lnTo>
                    <a:pt x="30861" y="147320"/>
                  </a:lnTo>
                  <a:lnTo>
                    <a:pt x="31750" y="143002"/>
                  </a:lnTo>
                  <a:lnTo>
                    <a:pt x="31877" y="142621"/>
                  </a:lnTo>
                  <a:lnTo>
                    <a:pt x="32893" y="137287"/>
                  </a:lnTo>
                  <a:lnTo>
                    <a:pt x="32893" y="136652"/>
                  </a:lnTo>
                  <a:lnTo>
                    <a:pt x="33705" y="131572"/>
                  </a:lnTo>
                  <a:lnTo>
                    <a:pt x="34163" y="128778"/>
                  </a:lnTo>
                  <a:lnTo>
                    <a:pt x="34290" y="128270"/>
                  </a:lnTo>
                  <a:lnTo>
                    <a:pt x="34696" y="124206"/>
                  </a:lnTo>
                  <a:lnTo>
                    <a:pt x="35179" y="119634"/>
                  </a:lnTo>
                  <a:lnTo>
                    <a:pt x="35306" y="119380"/>
                  </a:lnTo>
                  <a:lnTo>
                    <a:pt x="35572" y="116078"/>
                  </a:lnTo>
                  <a:lnTo>
                    <a:pt x="36068" y="109982"/>
                  </a:lnTo>
                  <a:lnTo>
                    <a:pt x="36068" y="109728"/>
                  </a:lnTo>
                  <a:lnTo>
                    <a:pt x="36957" y="99060"/>
                  </a:lnTo>
                  <a:lnTo>
                    <a:pt x="37592" y="87757"/>
                  </a:lnTo>
                  <a:lnTo>
                    <a:pt x="38100" y="75565"/>
                  </a:lnTo>
                  <a:lnTo>
                    <a:pt x="38201" y="6096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23199" y="6659880"/>
              <a:ext cx="159239" cy="184531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3694938" y="6114288"/>
            <a:ext cx="201295" cy="473075"/>
            <a:chOff x="3694938" y="6114288"/>
            <a:chExt cx="201295" cy="473075"/>
          </a:xfrm>
        </p:grpSpPr>
        <p:sp>
          <p:nvSpPr>
            <p:cNvPr id="148" name="object 148"/>
            <p:cNvSpPr/>
            <p:nvPr/>
          </p:nvSpPr>
          <p:spPr>
            <a:xfrm>
              <a:off x="3694938" y="6114287"/>
              <a:ext cx="46990" cy="276225"/>
            </a:xfrm>
            <a:custGeom>
              <a:avLst/>
              <a:gdLst/>
              <a:ahLst/>
              <a:cxnLst/>
              <a:rect l="l" t="t" r="r" b="b"/>
              <a:pathLst>
                <a:path w="46989" h="276225">
                  <a:moveTo>
                    <a:pt x="16256" y="88519"/>
                  </a:moveTo>
                  <a:lnTo>
                    <a:pt x="16243" y="87833"/>
                  </a:lnTo>
                  <a:lnTo>
                    <a:pt x="16217" y="88519"/>
                  </a:lnTo>
                  <a:close/>
                </a:path>
                <a:path w="46989" h="276225">
                  <a:moveTo>
                    <a:pt x="46609" y="79756"/>
                  </a:moveTo>
                  <a:lnTo>
                    <a:pt x="46418" y="79578"/>
                  </a:lnTo>
                  <a:lnTo>
                    <a:pt x="46101" y="62992"/>
                  </a:lnTo>
                  <a:lnTo>
                    <a:pt x="46101" y="62738"/>
                  </a:lnTo>
                  <a:lnTo>
                    <a:pt x="46101" y="62230"/>
                  </a:lnTo>
                  <a:lnTo>
                    <a:pt x="46101" y="54356"/>
                  </a:lnTo>
                  <a:lnTo>
                    <a:pt x="45643" y="53911"/>
                  </a:lnTo>
                  <a:lnTo>
                    <a:pt x="44894" y="40132"/>
                  </a:lnTo>
                  <a:lnTo>
                    <a:pt x="44831" y="38862"/>
                  </a:lnTo>
                  <a:lnTo>
                    <a:pt x="44831" y="31242"/>
                  </a:lnTo>
                  <a:lnTo>
                    <a:pt x="44081" y="30505"/>
                  </a:lnTo>
                  <a:lnTo>
                    <a:pt x="42799" y="13589"/>
                  </a:lnTo>
                  <a:lnTo>
                    <a:pt x="42799" y="6477"/>
                  </a:lnTo>
                  <a:lnTo>
                    <a:pt x="36449" y="0"/>
                  </a:lnTo>
                  <a:lnTo>
                    <a:pt x="20447" y="0"/>
                  </a:lnTo>
                  <a:lnTo>
                    <a:pt x="14097" y="6477"/>
                  </a:lnTo>
                  <a:lnTo>
                    <a:pt x="14097" y="15494"/>
                  </a:lnTo>
                  <a:lnTo>
                    <a:pt x="14097" y="22352"/>
                  </a:lnTo>
                  <a:lnTo>
                    <a:pt x="14452" y="22733"/>
                  </a:lnTo>
                  <a:lnTo>
                    <a:pt x="15367" y="40513"/>
                  </a:lnTo>
                  <a:lnTo>
                    <a:pt x="15367" y="47371"/>
                  </a:lnTo>
                  <a:lnTo>
                    <a:pt x="15595" y="47612"/>
                  </a:lnTo>
                  <a:lnTo>
                    <a:pt x="16129" y="63500"/>
                  </a:lnTo>
                  <a:lnTo>
                    <a:pt x="16129" y="70993"/>
                  </a:lnTo>
                  <a:lnTo>
                    <a:pt x="16243" y="87833"/>
                  </a:lnTo>
                  <a:lnTo>
                    <a:pt x="16256" y="88519"/>
                  </a:lnTo>
                  <a:lnTo>
                    <a:pt x="16205" y="88773"/>
                  </a:lnTo>
                  <a:lnTo>
                    <a:pt x="15494" y="104406"/>
                  </a:lnTo>
                  <a:lnTo>
                    <a:pt x="15113" y="104775"/>
                  </a:lnTo>
                  <a:lnTo>
                    <a:pt x="15113" y="112903"/>
                  </a:lnTo>
                  <a:lnTo>
                    <a:pt x="15113" y="113347"/>
                  </a:lnTo>
                  <a:lnTo>
                    <a:pt x="12954" y="135890"/>
                  </a:lnTo>
                  <a:lnTo>
                    <a:pt x="12954" y="135001"/>
                  </a:lnTo>
                  <a:lnTo>
                    <a:pt x="9652" y="157226"/>
                  </a:lnTo>
                  <a:lnTo>
                    <a:pt x="9779" y="156845"/>
                  </a:lnTo>
                  <a:lnTo>
                    <a:pt x="6223" y="176911"/>
                  </a:lnTo>
                  <a:lnTo>
                    <a:pt x="6223" y="177038"/>
                  </a:lnTo>
                  <a:lnTo>
                    <a:pt x="3175" y="195834"/>
                  </a:lnTo>
                  <a:lnTo>
                    <a:pt x="3175" y="196342"/>
                  </a:lnTo>
                  <a:lnTo>
                    <a:pt x="889" y="214757"/>
                  </a:lnTo>
                  <a:lnTo>
                    <a:pt x="0" y="229870"/>
                  </a:lnTo>
                  <a:lnTo>
                    <a:pt x="0" y="245110"/>
                  </a:lnTo>
                  <a:lnTo>
                    <a:pt x="635" y="255524"/>
                  </a:lnTo>
                  <a:lnTo>
                    <a:pt x="635" y="262890"/>
                  </a:lnTo>
                  <a:lnTo>
                    <a:pt x="3022" y="265290"/>
                  </a:lnTo>
                  <a:lnTo>
                    <a:pt x="4572" y="268465"/>
                  </a:lnTo>
                  <a:lnTo>
                    <a:pt x="4572" y="271145"/>
                  </a:lnTo>
                  <a:lnTo>
                    <a:pt x="9652" y="276225"/>
                  </a:lnTo>
                  <a:lnTo>
                    <a:pt x="21971" y="276225"/>
                  </a:lnTo>
                  <a:lnTo>
                    <a:pt x="27051" y="271145"/>
                  </a:lnTo>
                  <a:lnTo>
                    <a:pt x="27051" y="268300"/>
                  </a:lnTo>
                  <a:lnTo>
                    <a:pt x="28498" y="265252"/>
                  </a:lnTo>
                  <a:lnTo>
                    <a:pt x="30861" y="262890"/>
                  </a:lnTo>
                  <a:lnTo>
                    <a:pt x="30861" y="255143"/>
                  </a:lnTo>
                  <a:lnTo>
                    <a:pt x="31242" y="244602"/>
                  </a:lnTo>
                  <a:lnTo>
                    <a:pt x="31356" y="231648"/>
                  </a:lnTo>
                  <a:lnTo>
                    <a:pt x="31369" y="231444"/>
                  </a:lnTo>
                  <a:lnTo>
                    <a:pt x="31407" y="230886"/>
                  </a:lnTo>
                  <a:lnTo>
                    <a:pt x="32194" y="217551"/>
                  </a:lnTo>
                  <a:lnTo>
                    <a:pt x="32258" y="216547"/>
                  </a:lnTo>
                  <a:lnTo>
                    <a:pt x="32131" y="217551"/>
                  </a:lnTo>
                  <a:lnTo>
                    <a:pt x="34290" y="200279"/>
                  </a:lnTo>
                  <a:lnTo>
                    <a:pt x="34290" y="200787"/>
                  </a:lnTo>
                  <a:lnTo>
                    <a:pt x="34366" y="200279"/>
                  </a:lnTo>
                  <a:lnTo>
                    <a:pt x="37185" y="182245"/>
                  </a:lnTo>
                  <a:lnTo>
                    <a:pt x="37223" y="182118"/>
                  </a:lnTo>
                  <a:lnTo>
                    <a:pt x="40640" y="162179"/>
                  </a:lnTo>
                  <a:lnTo>
                    <a:pt x="40640" y="161798"/>
                  </a:lnTo>
                  <a:lnTo>
                    <a:pt x="41338" y="156845"/>
                  </a:lnTo>
                  <a:lnTo>
                    <a:pt x="43815" y="139446"/>
                  </a:lnTo>
                  <a:lnTo>
                    <a:pt x="43942" y="138684"/>
                  </a:lnTo>
                  <a:lnTo>
                    <a:pt x="44170" y="135890"/>
                  </a:lnTo>
                  <a:lnTo>
                    <a:pt x="45313" y="122453"/>
                  </a:lnTo>
                  <a:lnTo>
                    <a:pt x="45974" y="121793"/>
                  </a:lnTo>
                  <a:lnTo>
                    <a:pt x="45974" y="114808"/>
                  </a:lnTo>
                  <a:lnTo>
                    <a:pt x="46012" y="112014"/>
                  </a:lnTo>
                  <a:lnTo>
                    <a:pt x="46393" y="96735"/>
                  </a:lnTo>
                  <a:lnTo>
                    <a:pt x="46609" y="96520"/>
                  </a:lnTo>
                  <a:lnTo>
                    <a:pt x="46609" y="88773"/>
                  </a:lnTo>
                  <a:lnTo>
                    <a:pt x="46609" y="88138"/>
                  </a:lnTo>
                  <a:lnTo>
                    <a:pt x="46609" y="79756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04082" y="6166993"/>
              <a:ext cx="191858" cy="420243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415158" y="6143116"/>
            <a:ext cx="222627" cy="322961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5113909" y="6113653"/>
            <a:ext cx="170180" cy="292735"/>
            <a:chOff x="5113909" y="6113653"/>
            <a:chExt cx="170180" cy="292735"/>
          </a:xfrm>
        </p:grpSpPr>
        <p:pic>
          <p:nvPicPr>
            <p:cNvPr id="152" name="object 1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13909" y="6113653"/>
              <a:ext cx="81373" cy="15278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145913" y="6296406"/>
              <a:ext cx="137667" cy="109601"/>
            </a:xfrm>
            <a:prstGeom prst="rect">
              <a:avLst/>
            </a:prstGeom>
          </p:spPr>
        </p:pic>
      </p:grpSp>
      <p:pic>
        <p:nvPicPr>
          <p:cNvPr id="154" name="object 15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708903" y="6152388"/>
            <a:ext cx="133096" cy="259841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766309" y="6669658"/>
            <a:ext cx="178307" cy="263143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109720" y="7147559"/>
            <a:ext cx="146176" cy="323341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731892" y="7093331"/>
            <a:ext cx="117856" cy="134112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5275960" y="7054595"/>
            <a:ext cx="140970" cy="294005"/>
            <a:chOff x="5275960" y="7054595"/>
            <a:chExt cx="140970" cy="294005"/>
          </a:xfrm>
        </p:grpSpPr>
        <p:pic>
          <p:nvPicPr>
            <p:cNvPr id="159" name="object 1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298503" y="7054595"/>
              <a:ext cx="115125" cy="12090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275960" y="7197851"/>
              <a:ext cx="140462" cy="150368"/>
            </a:xfrm>
            <a:prstGeom prst="rect">
              <a:avLst/>
            </a:prstGeom>
          </p:spPr>
        </p:pic>
      </p:grpSp>
      <p:sp>
        <p:nvSpPr>
          <p:cNvPr id="161" name="object 161"/>
          <p:cNvSpPr/>
          <p:nvPr/>
        </p:nvSpPr>
        <p:spPr>
          <a:xfrm>
            <a:off x="5893943" y="5880353"/>
            <a:ext cx="193040" cy="1629410"/>
          </a:xfrm>
          <a:custGeom>
            <a:avLst/>
            <a:gdLst/>
            <a:ahLst/>
            <a:cxnLst/>
            <a:rect l="l" t="t" r="r" b="b"/>
            <a:pathLst>
              <a:path w="193039" h="1629409">
                <a:moveTo>
                  <a:pt x="57531" y="1610487"/>
                </a:moveTo>
                <a:lnTo>
                  <a:pt x="52197" y="1605026"/>
                </a:lnTo>
                <a:lnTo>
                  <a:pt x="47561" y="1605026"/>
                </a:lnTo>
                <a:lnTo>
                  <a:pt x="25730" y="1597050"/>
                </a:lnTo>
                <a:lnTo>
                  <a:pt x="24003" y="1595247"/>
                </a:lnTo>
                <a:lnTo>
                  <a:pt x="18618" y="1595247"/>
                </a:lnTo>
                <a:lnTo>
                  <a:pt x="7823" y="1594319"/>
                </a:lnTo>
                <a:lnTo>
                  <a:pt x="7620" y="1594104"/>
                </a:lnTo>
                <a:lnTo>
                  <a:pt x="5588" y="1594104"/>
                </a:lnTo>
                <a:lnTo>
                  <a:pt x="2794" y="1594104"/>
                </a:lnTo>
                <a:lnTo>
                  <a:pt x="889" y="1596009"/>
                </a:lnTo>
                <a:lnTo>
                  <a:pt x="889" y="1600835"/>
                </a:lnTo>
                <a:lnTo>
                  <a:pt x="2794" y="1602740"/>
                </a:lnTo>
                <a:lnTo>
                  <a:pt x="3708" y="1602740"/>
                </a:lnTo>
                <a:lnTo>
                  <a:pt x="11049" y="1608048"/>
                </a:lnTo>
                <a:lnTo>
                  <a:pt x="11049" y="1608328"/>
                </a:lnTo>
                <a:lnTo>
                  <a:pt x="14732" y="1612011"/>
                </a:lnTo>
                <a:lnTo>
                  <a:pt x="16637" y="1612011"/>
                </a:lnTo>
                <a:lnTo>
                  <a:pt x="33528" y="1623568"/>
                </a:lnTo>
                <a:lnTo>
                  <a:pt x="33528" y="1623822"/>
                </a:lnTo>
                <a:lnTo>
                  <a:pt x="38862" y="1629156"/>
                </a:lnTo>
                <a:lnTo>
                  <a:pt x="52197" y="1629156"/>
                </a:lnTo>
                <a:lnTo>
                  <a:pt x="57531" y="1623822"/>
                </a:lnTo>
                <a:lnTo>
                  <a:pt x="57531" y="1617091"/>
                </a:lnTo>
                <a:lnTo>
                  <a:pt x="57531" y="1610487"/>
                </a:lnTo>
                <a:close/>
              </a:path>
              <a:path w="193039" h="1629409">
                <a:moveTo>
                  <a:pt x="192659" y="127000"/>
                </a:moveTo>
                <a:lnTo>
                  <a:pt x="191262" y="101600"/>
                </a:lnTo>
                <a:lnTo>
                  <a:pt x="191135" y="101600"/>
                </a:lnTo>
                <a:lnTo>
                  <a:pt x="187579" y="76200"/>
                </a:lnTo>
                <a:lnTo>
                  <a:pt x="187198" y="76200"/>
                </a:lnTo>
                <a:lnTo>
                  <a:pt x="180467" y="63500"/>
                </a:lnTo>
                <a:lnTo>
                  <a:pt x="179451" y="63500"/>
                </a:lnTo>
                <a:lnTo>
                  <a:pt x="169418" y="38100"/>
                </a:lnTo>
                <a:lnTo>
                  <a:pt x="167767" y="38100"/>
                </a:lnTo>
                <a:lnTo>
                  <a:pt x="153543" y="25400"/>
                </a:lnTo>
                <a:lnTo>
                  <a:pt x="151257" y="25400"/>
                </a:lnTo>
                <a:lnTo>
                  <a:pt x="132334" y="12700"/>
                </a:lnTo>
                <a:lnTo>
                  <a:pt x="113284" y="12700"/>
                </a:lnTo>
                <a:lnTo>
                  <a:pt x="90932" y="0"/>
                </a:lnTo>
                <a:lnTo>
                  <a:pt x="64008" y="0"/>
                </a:lnTo>
                <a:lnTo>
                  <a:pt x="41021" y="12700"/>
                </a:lnTo>
                <a:lnTo>
                  <a:pt x="11049" y="12700"/>
                </a:lnTo>
                <a:lnTo>
                  <a:pt x="10947" y="12954"/>
                </a:lnTo>
                <a:lnTo>
                  <a:pt x="6731" y="12954"/>
                </a:lnTo>
                <a:lnTo>
                  <a:pt x="2667" y="16891"/>
                </a:lnTo>
                <a:lnTo>
                  <a:pt x="2667" y="19989"/>
                </a:lnTo>
                <a:lnTo>
                  <a:pt x="254" y="22479"/>
                </a:lnTo>
                <a:lnTo>
                  <a:pt x="254" y="27686"/>
                </a:lnTo>
                <a:lnTo>
                  <a:pt x="0" y="27940"/>
                </a:lnTo>
                <a:lnTo>
                  <a:pt x="0" y="36703"/>
                </a:lnTo>
                <a:lnTo>
                  <a:pt x="254" y="36969"/>
                </a:lnTo>
                <a:lnTo>
                  <a:pt x="254" y="38100"/>
                </a:lnTo>
                <a:lnTo>
                  <a:pt x="0" y="38100"/>
                </a:lnTo>
                <a:lnTo>
                  <a:pt x="1524" y="50800"/>
                </a:lnTo>
                <a:lnTo>
                  <a:pt x="4318" y="50800"/>
                </a:lnTo>
                <a:lnTo>
                  <a:pt x="4800" y="51282"/>
                </a:lnTo>
                <a:lnTo>
                  <a:pt x="10795" y="76200"/>
                </a:lnTo>
                <a:lnTo>
                  <a:pt x="17780" y="76200"/>
                </a:lnTo>
                <a:lnTo>
                  <a:pt x="20383" y="71374"/>
                </a:lnTo>
                <a:lnTo>
                  <a:pt x="21844" y="71374"/>
                </a:lnTo>
                <a:lnTo>
                  <a:pt x="25146" y="68072"/>
                </a:lnTo>
                <a:lnTo>
                  <a:pt x="25146" y="64008"/>
                </a:lnTo>
                <a:lnTo>
                  <a:pt x="25146" y="59944"/>
                </a:lnTo>
                <a:lnTo>
                  <a:pt x="21844" y="56642"/>
                </a:lnTo>
                <a:lnTo>
                  <a:pt x="21412" y="56642"/>
                </a:lnTo>
                <a:lnTo>
                  <a:pt x="18745" y="50977"/>
                </a:lnTo>
                <a:lnTo>
                  <a:pt x="19050" y="50673"/>
                </a:lnTo>
                <a:lnTo>
                  <a:pt x="19050" y="46609"/>
                </a:lnTo>
                <a:lnTo>
                  <a:pt x="19050" y="42545"/>
                </a:lnTo>
                <a:lnTo>
                  <a:pt x="16637" y="40144"/>
                </a:lnTo>
                <a:lnTo>
                  <a:pt x="16637" y="39370"/>
                </a:lnTo>
                <a:lnTo>
                  <a:pt x="16637" y="38100"/>
                </a:lnTo>
                <a:lnTo>
                  <a:pt x="17907" y="38100"/>
                </a:lnTo>
                <a:lnTo>
                  <a:pt x="22860" y="25400"/>
                </a:lnTo>
                <a:lnTo>
                  <a:pt x="20574" y="38100"/>
                </a:lnTo>
                <a:lnTo>
                  <a:pt x="30226" y="25400"/>
                </a:lnTo>
                <a:lnTo>
                  <a:pt x="109474" y="25400"/>
                </a:lnTo>
                <a:lnTo>
                  <a:pt x="124714" y="38100"/>
                </a:lnTo>
                <a:lnTo>
                  <a:pt x="122301" y="25400"/>
                </a:lnTo>
                <a:lnTo>
                  <a:pt x="140970" y="38100"/>
                </a:lnTo>
                <a:lnTo>
                  <a:pt x="138684" y="38100"/>
                </a:lnTo>
                <a:lnTo>
                  <a:pt x="152527" y="50800"/>
                </a:lnTo>
                <a:lnTo>
                  <a:pt x="150749" y="50800"/>
                </a:lnTo>
                <a:lnTo>
                  <a:pt x="160401" y="63500"/>
                </a:lnTo>
                <a:lnTo>
                  <a:pt x="159258" y="63500"/>
                </a:lnTo>
                <a:lnTo>
                  <a:pt x="165735" y="88900"/>
                </a:lnTo>
                <a:lnTo>
                  <a:pt x="165354" y="88900"/>
                </a:lnTo>
                <a:lnTo>
                  <a:pt x="168656" y="101600"/>
                </a:lnTo>
                <a:lnTo>
                  <a:pt x="168529" y="101600"/>
                </a:lnTo>
                <a:lnTo>
                  <a:pt x="169672" y="127000"/>
                </a:lnTo>
                <a:lnTo>
                  <a:pt x="167894" y="152400"/>
                </a:lnTo>
                <a:lnTo>
                  <a:pt x="168021" y="152400"/>
                </a:lnTo>
                <a:lnTo>
                  <a:pt x="161290" y="190500"/>
                </a:lnTo>
                <a:lnTo>
                  <a:pt x="161544" y="190500"/>
                </a:lnTo>
                <a:lnTo>
                  <a:pt x="150622" y="228600"/>
                </a:lnTo>
                <a:lnTo>
                  <a:pt x="150749" y="228600"/>
                </a:lnTo>
                <a:lnTo>
                  <a:pt x="137922" y="266700"/>
                </a:lnTo>
                <a:lnTo>
                  <a:pt x="137795" y="266700"/>
                </a:lnTo>
                <a:lnTo>
                  <a:pt x="126619" y="304800"/>
                </a:lnTo>
                <a:lnTo>
                  <a:pt x="116967" y="342900"/>
                </a:lnTo>
                <a:lnTo>
                  <a:pt x="106807" y="381000"/>
                </a:lnTo>
                <a:lnTo>
                  <a:pt x="96520" y="431800"/>
                </a:lnTo>
                <a:lnTo>
                  <a:pt x="96393" y="431800"/>
                </a:lnTo>
                <a:lnTo>
                  <a:pt x="86487" y="469900"/>
                </a:lnTo>
                <a:lnTo>
                  <a:pt x="77597" y="520700"/>
                </a:lnTo>
                <a:lnTo>
                  <a:pt x="77470" y="520700"/>
                </a:lnTo>
                <a:lnTo>
                  <a:pt x="70231" y="558800"/>
                </a:lnTo>
                <a:lnTo>
                  <a:pt x="65151" y="609600"/>
                </a:lnTo>
                <a:lnTo>
                  <a:pt x="62230" y="647700"/>
                </a:lnTo>
                <a:lnTo>
                  <a:pt x="61214" y="685800"/>
                </a:lnTo>
                <a:lnTo>
                  <a:pt x="63627" y="711200"/>
                </a:lnTo>
                <a:lnTo>
                  <a:pt x="63881" y="723900"/>
                </a:lnTo>
                <a:lnTo>
                  <a:pt x="69850" y="749300"/>
                </a:lnTo>
                <a:lnTo>
                  <a:pt x="70104" y="749300"/>
                </a:lnTo>
                <a:lnTo>
                  <a:pt x="77724" y="774700"/>
                </a:lnTo>
                <a:lnTo>
                  <a:pt x="85725" y="800100"/>
                </a:lnTo>
                <a:lnTo>
                  <a:pt x="85852" y="800100"/>
                </a:lnTo>
                <a:lnTo>
                  <a:pt x="92837" y="825500"/>
                </a:lnTo>
                <a:lnTo>
                  <a:pt x="92710" y="825500"/>
                </a:lnTo>
                <a:lnTo>
                  <a:pt x="98552" y="838200"/>
                </a:lnTo>
                <a:lnTo>
                  <a:pt x="98425" y="838200"/>
                </a:lnTo>
                <a:lnTo>
                  <a:pt x="102743" y="863600"/>
                </a:lnTo>
                <a:lnTo>
                  <a:pt x="102489" y="850900"/>
                </a:lnTo>
                <a:lnTo>
                  <a:pt x="105410" y="876300"/>
                </a:lnTo>
                <a:lnTo>
                  <a:pt x="107061" y="876300"/>
                </a:lnTo>
                <a:lnTo>
                  <a:pt x="108077" y="889000"/>
                </a:lnTo>
                <a:lnTo>
                  <a:pt x="108966" y="889000"/>
                </a:lnTo>
                <a:lnTo>
                  <a:pt x="108966" y="901700"/>
                </a:lnTo>
                <a:lnTo>
                  <a:pt x="108458" y="901700"/>
                </a:lnTo>
                <a:lnTo>
                  <a:pt x="107950" y="889000"/>
                </a:lnTo>
                <a:lnTo>
                  <a:pt x="107696" y="901700"/>
                </a:lnTo>
                <a:lnTo>
                  <a:pt x="106680" y="901700"/>
                </a:lnTo>
                <a:lnTo>
                  <a:pt x="103505" y="914400"/>
                </a:lnTo>
                <a:lnTo>
                  <a:pt x="99822" y="939800"/>
                </a:lnTo>
                <a:lnTo>
                  <a:pt x="99568" y="939800"/>
                </a:lnTo>
                <a:lnTo>
                  <a:pt x="97536" y="952500"/>
                </a:lnTo>
                <a:lnTo>
                  <a:pt x="95631" y="977900"/>
                </a:lnTo>
                <a:lnTo>
                  <a:pt x="95631" y="990600"/>
                </a:lnTo>
                <a:lnTo>
                  <a:pt x="94107" y="1016000"/>
                </a:lnTo>
                <a:lnTo>
                  <a:pt x="93218" y="1054100"/>
                </a:lnTo>
                <a:lnTo>
                  <a:pt x="92964" y="1079500"/>
                </a:lnTo>
                <a:lnTo>
                  <a:pt x="93472" y="1117600"/>
                </a:lnTo>
                <a:lnTo>
                  <a:pt x="93599" y="1117600"/>
                </a:lnTo>
                <a:lnTo>
                  <a:pt x="94742" y="1155700"/>
                </a:lnTo>
                <a:lnTo>
                  <a:pt x="96774" y="1193800"/>
                </a:lnTo>
                <a:lnTo>
                  <a:pt x="99441" y="1231900"/>
                </a:lnTo>
                <a:lnTo>
                  <a:pt x="102616" y="1270000"/>
                </a:lnTo>
                <a:lnTo>
                  <a:pt x="109982" y="1346200"/>
                </a:lnTo>
                <a:lnTo>
                  <a:pt x="110109" y="1346200"/>
                </a:lnTo>
                <a:lnTo>
                  <a:pt x="113919" y="1384300"/>
                </a:lnTo>
                <a:lnTo>
                  <a:pt x="117602" y="1422400"/>
                </a:lnTo>
                <a:lnTo>
                  <a:pt x="120904" y="1460500"/>
                </a:lnTo>
                <a:lnTo>
                  <a:pt x="124079" y="1485900"/>
                </a:lnTo>
                <a:lnTo>
                  <a:pt x="127127" y="1524000"/>
                </a:lnTo>
                <a:lnTo>
                  <a:pt x="127127" y="1511300"/>
                </a:lnTo>
                <a:lnTo>
                  <a:pt x="129413" y="1549400"/>
                </a:lnTo>
                <a:lnTo>
                  <a:pt x="128905" y="1562100"/>
                </a:lnTo>
                <a:lnTo>
                  <a:pt x="129159" y="1562100"/>
                </a:lnTo>
                <a:lnTo>
                  <a:pt x="125730" y="1587500"/>
                </a:lnTo>
                <a:lnTo>
                  <a:pt x="127254" y="1574800"/>
                </a:lnTo>
                <a:lnTo>
                  <a:pt x="121285" y="1587500"/>
                </a:lnTo>
                <a:lnTo>
                  <a:pt x="124206" y="1587500"/>
                </a:lnTo>
                <a:lnTo>
                  <a:pt x="121691" y="1590675"/>
                </a:lnTo>
                <a:lnTo>
                  <a:pt x="117030" y="1590675"/>
                </a:lnTo>
                <a:lnTo>
                  <a:pt x="117983" y="1587500"/>
                </a:lnTo>
                <a:lnTo>
                  <a:pt x="115443" y="1590675"/>
                </a:lnTo>
                <a:lnTo>
                  <a:pt x="106934" y="1590675"/>
                </a:lnTo>
                <a:lnTo>
                  <a:pt x="103505" y="1594104"/>
                </a:lnTo>
                <a:lnTo>
                  <a:pt x="96139" y="1594104"/>
                </a:lnTo>
                <a:lnTo>
                  <a:pt x="93675" y="1596517"/>
                </a:lnTo>
                <a:lnTo>
                  <a:pt x="85471" y="1596517"/>
                </a:lnTo>
                <a:lnTo>
                  <a:pt x="81711" y="1600200"/>
                </a:lnTo>
                <a:lnTo>
                  <a:pt x="76200" y="1600200"/>
                </a:lnTo>
                <a:lnTo>
                  <a:pt x="73126" y="1603870"/>
                </a:lnTo>
                <a:lnTo>
                  <a:pt x="64008" y="1603756"/>
                </a:lnTo>
                <a:lnTo>
                  <a:pt x="60325" y="1607439"/>
                </a:lnTo>
                <a:lnTo>
                  <a:pt x="60325" y="1616583"/>
                </a:lnTo>
                <a:lnTo>
                  <a:pt x="64008" y="1620139"/>
                </a:lnTo>
                <a:lnTo>
                  <a:pt x="66395" y="1620139"/>
                </a:lnTo>
                <a:lnTo>
                  <a:pt x="67056" y="1625600"/>
                </a:lnTo>
                <a:lnTo>
                  <a:pt x="96139" y="1625600"/>
                </a:lnTo>
                <a:lnTo>
                  <a:pt x="113538" y="1625600"/>
                </a:lnTo>
                <a:lnTo>
                  <a:pt x="138684" y="1625600"/>
                </a:lnTo>
                <a:lnTo>
                  <a:pt x="148844" y="1612900"/>
                </a:lnTo>
                <a:lnTo>
                  <a:pt x="151765" y="1600200"/>
                </a:lnTo>
                <a:lnTo>
                  <a:pt x="157734" y="1587500"/>
                </a:lnTo>
                <a:lnTo>
                  <a:pt x="159131" y="1587500"/>
                </a:lnTo>
                <a:lnTo>
                  <a:pt x="162560" y="1574800"/>
                </a:lnTo>
                <a:lnTo>
                  <a:pt x="162814" y="1562100"/>
                </a:lnTo>
                <a:lnTo>
                  <a:pt x="163322" y="1549400"/>
                </a:lnTo>
                <a:lnTo>
                  <a:pt x="160909" y="1511300"/>
                </a:lnTo>
                <a:lnTo>
                  <a:pt x="160782" y="1511300"/>
                </a:lnTo>
                <a:lnTo>
                  <a:pt x="154686" y="1460500"/>
                </a:lnTo>
                <a:lnTo>
                  <a:pt x="151257" y="1422400"/>
                </a:lnTo>
                <a:lnTo>
                  <a:pt x="151130" y="1422400"/>
                </a:lnTo>
                <a:lnTo>
                  <a:pt x="147574" y="1384300"/>
                </a:lnTo>
                <a:lnTo>
                  <a:pt x="139700" y="1308100"/>
                </a:lnTo>
                <a:lnTo>
                  <a:pt x="136017" y="1270000"/>
                </a:lnTo>
                <a:lnTo>
                  <a:pt x="132715" y="1231900"/>
                </a:lnTo>
                <a:lnTo>
                  <a:pt x="129921" y="1193800"/>
                </a:lnTo>
                <a:lnTo>
                  <a:pt x="127635" y="1155700"/>
                </a:lnTo>
                <a:lnTo>
                  <a:pt x="126111" y="1117600"/>
                </a:lnTo>
                <a:lnTo>
                  <a:pt x="125095" y="1079500"/>
                </a:lnTo>
                <a:lnTo>
                  <a:pt x="124968" y="1054100"/>
                </a:lnTo>
                <a:lnTo>
                  <a:pt x="125476" y="1016000"/>
                </a:lnTo>
                <a:lnTo>
                  <a:pt x="126619" y="990600"/>
                </a:lnTo>
                <a:lnTo>
                  <a:pt x="126492" y="990600"/>
                </a:lnTo>
                <a:lnTo>
                  <a:pt x="128016" y="965200"/>
                </a:lnTo>
                <a:lnTo>
                  <a:pt x="129667" y="939800"/>
                </a:lnTo>
                <a:lnTo>
                  <a:pt x="129413" y="939800"/>
                </a:lnTo>
                <a:lnTo>
                  <a:pt x="132715" y="927100"/>
                </a:lnTo>
                <a:lnTo>
                  <a:pt x="132588" y="927100"/>
                </a:lnTo>
                <a:lnTo>
                  <a:pt x="135763" y="914400"/>
                </a:lnTo>
                <a:lnTo>
                  <a:pt x="136017" y="914400"/>
                </a:lnTo>
                <a:lnTo>
                  <a:pt x="137160" y="901700"/>
                </a:lnTo>
                <a:lnTo>
                  <a:pt x="136779" y="889000"/>
                </a:lnTo>
                <a:lnTo>
                  <a:pt x="126873" y="901700"/>
                </a:lnTo>
                <a:lnTo>
                  <a:pt x="126746" y="901700"/>
                </a:lnTo>
                <a:lnTo>
                  <a:pt x="136525" y="889000"/>
                </a:lnTo>
                <a:lnTo>
                  <a:pt x="135255" y="889000"/>
                </a:lnTo>
                <a:lnTo>
                  <a:pt x="133985" y="876300"/>
                </a:lnTo>
                <a:lnTo>
                  <a:pt x="131953" y="863600"/>
                </a:lnTo>
                <a:lnTo>
                  <a:pt x="128524" y="850900"/>
                </a:lnTo>
                <a:lnTo>
                  <a:pt x="123825" y="838200"/>
                </a:lnTo>
                <a:lnTo>
                  <a:pt x="123698" y="838200"/>
                </a:lnTo>
                <a:lnTo>
                  <a:pt x="117475" y="812800"/>
                </a:lnTo>
                <a:lnTo>
                  <a:pt x="110109" y="787400"/>
                </a:lnTo>
                <a:lnTo>
                  <a:pt x="101727" y="774700"/>
                </a:lnTo>
                <a:lnTo>
                  <a:pt x="101854" y="774700"/>
                </a:lnTo>
                <a:lnTo>
                  <a:pt x="93853" y="736600"/>
                </a:lnTo>
                <a:lnTo>
                  <a:pt x="94107" y="749300"/>
                </a:lnTo>
                <a:lnTo>
                  <a:pt x="87630" y="711200"/>
                </a:lnTo>
                <a:lnTo>
                  <a:pt x="87884" y="711200"/>
                </a:lnTo>
                <a:lnTo>
                  <a:pt x="85217" y="685800"/>
                </a:lnTo>
                <a:lnTo>
                  <a:pt x="86106" y="647700"/>
                </a:lnTo>
                <a:lnTo>
                  <a:pt x="88900" y="609600"/>
                </a:lnTo>
                <a:lnTo>
                  <a:pt x="93853" y="571500"/>
                </a:lnTo>
                <a:lnTo>
                  <a:pt x="93726" y="571500"/>
                </a:lnTo>
                <a:lnTo>
                  <a:pt x="100965" y="520700"/>
                </a:lnTo>
                <a:lnTo>
                  <a:pt x="109728" y="482600"/>
                </a:lnTo>
                <a:lnTo>
                  <a:pt x="119634" y="431800"/>
                </a:lnTo>
                <a:lnTo>
                  <a:pt x="119507" y="431800"/>
                </a:lnTo>
                <a:lnTo>
                  <a:pt x="129794" y="393700"/>
                </a:lnTo>
                <a:lnTo>
                  <a:pt x="139954" y="342900"/>
                </a:lnTo>
                <a:lnTo>
                  <a:pt x="149479" y="304800"/>
                </a:lnTo>
                <a:lnTo>
                  <a:pt x="149352" y="304800"/>
                </a:lnTo>
                <a:lnTo>
                  <a:pt x="160401" y="266700"/>
                </a:lnTo>
                <a:lnTo>
                  <a:pt x="160274" y="266700"/>
                </a:lnTo>
                <a:lnTo>
                  <a:pt x="173101" y="228600"/>
                </a:lnTo>
                <a:lnTo>
                  <a:pt x="183896" y="190500"/>
                </a:lnTo>
                <a:lnTo>
                  <a:pt x="184150" y="190500"/>
                </a:lnTo>
                <a:lnTo>
                  <a:pt x="190881" y="165100"/>
                </a:lnTo>
                <a:lnTo>
                  <a:pt x="191135" y="165100"/>
                </a:lnTo>
                <a:lnTo>
                  <a:pt x="192659" y="12700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6348327" y="5983351"/>
            <a:ext cx="386715" cy="297180"/>
            <a:chOff x="6348327" y="5983351"/>
            <a:chExt cx="386715" cy="297180"/>
          </a:xfrm>
        </p:grpSpPr>
        <p:pic>
          <p:nvPicPr>
            <p:cNvPr id="163" name="object 16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48327" y="6038850"/>
              <a:ext cx="68347" cy="206121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389243" y="5983350"/>
              <a:ext cx="162560" cy="297180"/>
            </a:xfrm>
            <a:custGeom>
              <a:avLst/>
              <a:gdLst/>
              <a:ahLst/>
              <a:cxnLst/>
              <a:rect l="l" t="t" r="r" b="b"/>
              <a:pathLst>
                <a:path w="162559" h="297179">
                  <a:moveTo>
                    <a:pt x="143179" y="62865"/>
                  </a:moveTo>
                  <a:lnTo>
                    <a:pt x="143129" y="61214"/>
                  </a:lnTo>
                  <a:lnTo>
                    <a:pt x="142595" y="57785"/>
                  </a:lnTo>
                  <a:lnTo>
                    <a:pt x="142138" y="54864"/>
                  </a:lnTo>
                  <a:lnTo>
                    <a:pt x="141528" y="50927"/>
                  </a:lnTo>
                  <a:lnTo>
                    <a:pt x="137121" y="37592"/>
                  </a:lnTo>
                  <a:lnTo>
                    <a:pt x="136652" y="36322"/>
                  </a:lnTo>
                  <a:lnTo>
                    <a:pt x="136220" y="35560"/>
                  </a:lnTo>
                  <a:lnTo>
                    <a:pt x="134962" y="33274"/>
                  </a:lnTo>
                  <a:lnTo>
                    <a:pt x="134620" y="32639"/>
                  </a:lnTo>
                  <a:lnTo>
                    <a:pt x="134518" y="32512"/>
                  </a:lnTo>
                  <a:lnTo>
                    <a:pt x="94107" y="3175"/>
                  </a:lnTo>
                  <a:lnTo>
                    <a:pt x="72009" y="0"/>
                  </a:lnTo>
                  <a:lnTo>
                    <a:pt x="55499" y="635"/>
                  </a:lnTo>
                  <a:lnTo>
                    <a:pt x="53213" y="889"/>
                  </a:lnTo>
                  <a:lnTo>
                    <a:pt x="39357" y="3429"/>
                  </a:lnTo>
                  <a:lnTo>
                    <a:pt x="32258" y="3429"/>
                  </a:lnTo>
                  <a:lnTo>
                    <a:pt x="28854" y="6832"/>
                  </a:lnTo>
                  <a:lnTo>
                    <a:pt x="23787" y="8763"/>
                  </a:lnTo>
                  <a:lnTo>
                    <a:pt x="18161" y="8763"/>
                  </a:lnTo>
                  <a:lnTo>
                    <a:pt x="11684" y="15113"/>
                  </a:lnTo>
                  <a:lnTo>
                    <a:pt x="11557" y="15113"/>
                  </a:lnTo>
                  <a:lnTo>
                    <a:pt x="4826" y="21844"/>
                  </a:lnTo>
                  <a:lnTo>
                    <a:pt x="4826" y="25908"/>
                  </a:lnTo>
                  <a:lnTo>
                    <a:pt x="2667" y="28067"/>
                  </a:lnTo>
                  <a:lnTo>
                    <a:pt x="2667" y="36423"/>
                  </a:lnTo>
                  <a:lnTo>
                    <a:pt x="1943" y="45669"/>
                  </a:lnTo>
                  <a:lnTo>
                    <a:pt x="1397" y="46228"/>
                  </a:lnTo>
                  <a:lnTo>
                    <a:pt x="1397" y="52832"/>
                  </a:lnTo>
                  <a:lnTo>
                    <a:pt x="1397" y="62230"/>
                  </a:lnTo>
                  <a:lnTo>
                    <a:pt x="7874" y="68834"/>
                  </a:lnTo>
                  <a:lnTo>
                    <a:pt x="24003" y="68834"/>
                  </a:lnTo>
                  <a:lnTo>
                    <a:pt x="30607" y="62230"/>
                  </a:lnTo>
                  <a:lnTo>
                    <a:pt x="30607" y="54229"/>
                  </a:lnTo>
                  <a:lnTo>
                    <a:pt x="30607" y="53975"/>
                  </a:lnTo>
                  <a:lnTo>
                    <a:pt x="31470" y="45237"/>
                  </a:lnTo>
                  <a:lnTo>
                    <a:pt x="32258" y="44450"/>
                  </a:lnTo>
                  <a:lnTo>
                    <a:pt x="32258" y="41656"/>
                  </a:lnTo>
                  <a:lnTo>
                    <a:pt x="34290" y="39624"/>
                  </a:lnTo>
                  <a:lnTo>
                    <a:pt x="35179" y="39624"/>
                  </a:lnTo>
                  <a:lnTo>
                    <a:pt x="38531" y="36334"/>
                  </a:lnTo>
                  <a:lnTo>
                    <a:pt x="41376" y="35306"/>
                  </a:lnTo>
                  <a:lnTo>
                    <a:pt x="43510" y="34544"/>
                  </a:lnTo>
                  <a:lnTo>
                    <a:pt x="49403" y="34544"/>
                  </a:lnTo>
                  <a:lnTo>
                    <a:pt x="51003" y="32943"/>
                  </a:lnTo>
                  <a:lnTo>
                    <a:pt x="57416" y="31750"/>
                  </a:lnTo>
                  <a:lnTo>
                    <a:pt x="57658" y="31711"/>
                  </a:lnTo>
                  <a:lnTo>
                    <a:pt x="63106" y="31496"/>
                  </a:lnTo>
                  <a:lnTo>
                    <a:pt x="71640" y="31178"/>
                  </a:lnTo>
                  <a:lnTo>
                    <a:pt x="84772" y="33007"/>
                  </a:lnTo>
                  <a:lnTo>
                    <a:pt x="112445" y="64465"/>
                  </a:lnTo>
                  <a:lnTo>
                    <a:pt x="112522" y="62865"/>
                  </a:lnTo>
                  <a:lnTo>
                    <a:pt x="112547" y="65024"/>
                  </a:lnTo>
                  <a:lnTo>
                    <a:pt x="112776" y="66294"/>
                  </a:lnTo>
                  <a:lnTo>
                    <a:pt x="112445" y="64465"/>
                  </a:lnTo>
                  <a:lnTo>
                    <a:pt x="112115" y="71653"/>
                  </a:lnTo>
                  <a:lnTo>
                    <a:pt x="109220" y="79336"/>
                  </a:lnTo>
                  <a:lnTo>
                    <a:pt x="109461" y="79336"/>
                  </a:lnTo>
                  <a:lnTo>
                    <a:pt x="141439" y="79336"/>
                  </a:lnTo>
                  <a:lnTo>
                    <a:pt x="141833" y="77851"/>
                  </a:lnTo>
                  <a:lnTo>
                    <a:pt x="142227" y="76327"/>
                  </a:lnTo>
                  <a:lnTo>
                    <a:pt x="142430" y="74168"/>
                  </a:lnTo>
                  <a:lnTo>
                    <a:pt x="142836" y="69596"/>
                  </a:lnTo>
                  <a:lnTo>
                    <a:pt x="143141" y="66294"/>
                  </a:lnTo>
                  <a:lnTo>
                    <a:pt x="143179" y="62865"/>
                  </a:lnTo>
                  <a:close/>
                </a:path>
                <a:path w="162559" h="297179">
                  <a:moveTo>
                    <a:pt x="162052" y="231267"/>
                  </a:moveTo>
                  <a:lnTo>
                    <a:pt x="134874" y="231267"/>
                  </a:lnTo>
                  <a:lnTo>
                    <a:pt x="134594" y="231267"/>
                  </a:lnTo>
                  <a:lnTo>
                    <a:pt x="133184" y="237972"/>
                  </a:lnTo>
                  <a:lnTo>
                    <a:pt x="90170" y="265303"/>
                  </a:lnTo>
                  <a:lnTo>
                    <a:pt x="91567" y="264922"/>
                  </a:lnTo>
                  <a:lnTo>
                    <a:pt x="77355" y="267131"/>
                  </a:lnTo>
                  <a:lnTo>
                    <a:pt x="63538" y="267970"/>
                  </a:lnTo>
                  <a:lnTo>
                    <a:pt x="64516" y="267843"/>
                  </a:lnTo>
                  <a:lnTo>
                    <a:pt x="51816" y="267970"/>
                  </a:lnTo>
                  <a:lnTo>
                    <a:pt x="51676" y="267970"/>
                  </a:lnTo>
                  <a:lnTo>
                    <a:pt x="44361" y="267716"/>
                  </a:lnTo>
                  <a:lnTo>
                    <a:pt x="41224" y="267614"/>
                  </a:lnTo>
                  <a:lnTo>
                    <a:pt x="41071" y="267589"/>
                  </a:lnTo>
                  <a:lnTo>
                    <a:pt x="40106" y="267462"/>
                  </a:lnTo>
                  <a:lnTo>
                    <a:pt x="37236" y="267081"/>
                  </a:lnTo>
                  <a:lnTo>
                    <a:pt x="34950" y="266788"/>
                  </a:lnTo>
                  <a:lnTo>
                    <a:pt x="34277" y="266573"/>
                  </a:lnTo>
                  <a:lnTo>
                    <a:pt x="32207" y="265938"/>
                  </a:lnTo>
                  <a:lnTo>
                    <a:pt x="29857" y="265226"/>
                  </a:lnTo>
                  <a:lnTo>
                    <a:pt x="28321" y="264350"/>
                  </a:lnTo>
                  <a:lnTo>
                    <a:pt x="28321" y="263525"/>
                  </a:lnTo>
                  <a:lnTo>
                    <a:pt x="29591" y="262255"/>
                  </a:lnTo>
                  <a:lnTo>
                    <a:pt x="29591" y="257302"/>
                  </a:lnTo>
                  <a:lnTo>
                    <a:pt x="29591" y="252349"/>
                  </a:lnTo>
                  <a:lnTo>
                    <a:pt x="25654" y="248285"/>
                  </a:lnTo>
                  <a:lnTo>
                    <a:pt x="15748" y="248285"/>
                  </a:lnTo>
                  <a:lnTo>
                    <a:pt x="13093" y="250939"/>
                  </a:lnTo>
                  <a:lnTo>
                    <a:pt x="10414" y="252222"/>
                  </a:lnTo>
                  <a:lnTo>
                    <a:pt x="10160" y="252349"/>
                  </a:lnTo>
                  <a:lnTo>
                    <a:pt x="6477" y="252349"/>
                  </a:lnTo>
                  <a:lnTo>
                    <a:pt x="508" y="258318"/>
                  </a:lnTo>
                  <a:lnTo>
                    <a:pt x="508" y="261493"/>
                  </a:lnTo>
                  <a:lnTo>
                    <a:pt x="0" y="262001"/>
                  </a:lnTo>
                  <a:lnTo>
                    <a:pt x="0" y="277749"/>
                  </a:lnTo>
                  <a:lnTo>
                    <a:pt x="6350" y="284099"/>
                  </a:lnTo>
                  <a:lnTo>
                    <a:pt x="6477" y="284099"/>
                  </a:lnTo>
                  <a:lnTo>
                    <a:pt x="8128" y="285877"/>
                  </a:lnTo>
                  <a:lnTo>
                    <a:pt x="51054" y="296799"/>
                  </a:lnTo>
                  <a:lnTo>
                    <a:pt x="51562" y="296799"/>
                  </a:lnTo>
                  <a:lnTo>
                    <a:pt x="65024" y="296418"/>
                  </a:lnTo>
                  <a:lnTo>
                    <a:pt x="65786" y="296418"/>
                  </a:lnTo>
                  <a:lnTo>
                    <a:pt x="81534" y="294894"/>
                  </a:lnTo>
                  <a:lnTo>
                    <a:pt x="96139" y="292100"/>
                  </a:lnTo>
                  <a:lnTo>
                    <a:pt x="97663" y="291846"/>
                  </a:lnTo>
                  <a:lnTo>
                    <a:pt x="140208" y="272796"/>
                  </a:lnTo>
                  <a:lnTo>
                    <a:pt x="145884" y="267208"/>
                  </a:lnTo>
                  <a:lnTo>
                    <a:pt x="146011" y="267081"/>
                  </a:lnTo>
                  <a:lnTo>
                    <a:pt x="147701" y="265303"/>
                  </a:lnTo>
                  <a:lnTo>
                    <a:pt x="150634" y="262242"/>
                  </a:lnTo>
                  <a:lnTo>
                    <a:pt x="150799" y="262001"/>
                  </a:lnTo>
                  <a:lnTo>
                    <a:pt x="151257" y="261366"/>
                  </a:lnTo>
                  <a:lnTo>
                    <a:pt x="152908" y="259080"/>
                  </a:lnTo>
                  <a:lnTo>
                    <a:pt x="153720" y="257429"/>
                  </a:lnTo>
                  <a:lnTo>
                    <a:pt x="154305" y="256286"/>
                  </a:lnTo>
                  <a:lnTo>
                    <a:pt x="156273" y="252349"/>
                  </a:lnTo>
                  <a:lnTo>
                    <a:pt x="157289" y="250317"/>
                  </a:lnTo>
                  <a:lnTo>
                    <a:pt x="158229" y="248412"/>
                  </a:lnTo>
                  <a:lnTo>
                    <a:pt x="158775" y="247015"/>
                  </a:lnTo>
                  <a:lnTo>
                    <a:pt x="159512" y="245110"/>
                  </a:lnTo>
                  <a:lnTo>
                    <a:pt x="159804" y="243713"/>
                  </a:lnTo>
                  <a:lnTo>
                    <a:pt x="160667" y="239649"/>
                  </a:lnTo>
                  <a:lnTo>
                    <a:pt x="161366" y="236347"/>
                  </a:lnTo>
                  <a:lnTo>
                    <a:pt x="161798" y="234315"/>
                  </a:lnTo>
                  <a:lnTo>
                    <a:pt x="162052" y="231648"/>
                  </a:lnTo>
                  <a:lnTo>
                    <a:pt x="162052" y="231267"/>
                  </a:lnTo>
                  <a:close/>
                </a:path>
                <a:path w="162559" h="297179">
                  <a:moveTo>
                    <a:pt x="162267" y="219202"/>
                  </a:moveTo>
                  <a:lnTo>
                    <a:pt x="162179" y="217678"/>
                  </a:lnTo>
                  <a:lnTo>
                    <a:pt x="161112" y="209169"/>
                  </a:lnTo>
                  <a:lnTo>
                    <a:pt x="160655" y="205486"/>
                  </a:lnTo>
                  <a:lnTo>
                    <a:pt x="160274" y="203454"/>
                  </a:lnTo>
                  <a:lnTo>
                    <a:pt x="158838" y="198374"/>
                  </a:lnTo>
                  <a:lnTo>
                    <a:pt x="156705" y="190754"/>
                  </a:lnTo>
                  <a:lnTo>
                    <a:pt x="156349" y="189865"/>
                  </a:lnTo>
                  <a:lnTo>
                    <a:pt x="155956" y="188849"/>
                  </a:lnTo>
                  <a:lnTo>
                    <a:pt x="155663" y="188214"/>
                  </a:lnTo>
                  <a:lnTo>
                    <a:pt x="151701" y="179451"/>
                  </a:lnTo>
                  <a:lnTo>
                    <a:pt x="151066" y="178054"/>
                  </a:lnTo>
                  <a:lnTo>
                    <a:pt x="150495" y="176784"/>
                  </a:lnTo>
                  <a:lnTo>
                    <a:pt x="149606" y="175133"/>
                  </a:lnTo>
                  <a:lnTo>
                    <a:pt x="145592" y="168783"/>
                  </a:lnTo>
                  <a:lnTo>
                    <a:pt x="142227" y="163449"/>
                  </a:lnTo>
                  <a:lnTo>
                    <a:pt x="141109" y="161925"/>
                  </a:lnTo>
                  <a:lnTo>
                    <a:pt x="139928" y="160528"/>
                  </a:lnTo>
                  <a:lnTo>
                    <a:pt x="136296" y="156210"/>
                  </a:lnTo>
                  <a:lnTo>
                    <a:pt x="135216" y="154940"/>
                  </a:lnTo>
                  <a:lnTo>
                    <a:pt x="132969" y="152273"/>
                  </a:lnTo>
                  <a:lnTo>
                    <a:pt x="132334" y="151511"/>
                  </a:lnTo>
                  <a:lnTo>
                    <a:pt x="131419" y="150495"/>
                  </a:lnTo>
                  <a:lnTo>
                    <a:pt x="100545" y="128854"/>
                  </a:lnTo>
                  <a:lnTo>
                    <a:pt x="101727" y="128016"/>
                  </a:lnTo>
                  <a:lnTo>
                    <a:pt x="106260" y="124206"/>
                  </a:lnTo>
                  <a:lnTo>
                    <a:pt x="106565" y="123952"/>
                  </a:lnTo>
                  <a:lnTo>
                    <a:pt x="110655" y="120523"/>
                  </a:lnTo>
                  <a:lnTo>
                    <a:pt x="111417" y="119888"/>
                  </a:lnTo>
                  <a:lnTo>
                    <a:pt x="114300" y="117475"/>
                  </a:lnTo>
                  <a:lnTo>
                    <a:pt x="117856" y="113919"/>
                  </a:lnTo>
                  <a:lnTo>
                    <a:pt x="125349" y="106426"/>
                  </a:lnTo>
                  <a:lnTo>
                    <a:pt x="125984" y="105791"/>
                  </a:lnTo>
                  <a:lnTo>
                    <a:pt x="132422" y="97536"/>
                  </a:lnTo>
                  <a:lnTo>
                    <a:pt x="134112" y="95377"/>
                  </a:lnTo>
                  <a:lnTo>
                    <a:pt x="136004" y="92329"/>
                  </a:lnTo>
                  <a:lnTo>
                    <a:pt x="137642" y="88646"/>
                  </a:lnTo>
                  <a:lnTo>
                    <a:pt x="138264" y="87249"/>
                  </a:lnTo>
                  <a:lnTo>
                    <a:pt x="140970" y="81153"/>
                  </a:lnTo>
                  <a:lnTo>
                    <a:pt x="140995" y="81026"/>
                  </a:lnTo>
                  <a:lnTo>
                    <a:pt x="108585" y="81026"/>
                  </a:lnTo>
                  <a:lnTo>
                    <a:pt x="108064" y="81026"/>
                  </a:lnTo>
                  <a:lnTo>
                    <a:pt x="103606" y="87566"/>
                  </a:lnTo>
                  <a:lnTo>
                    <a:pt x="94272" y="98107"/>
                  </a:lnTo>
                  <a:lnTo>
                    <a:pt x="94068" y="98298"/>
                  </a:lnTo>
                  <a:lnTo>
                    <a:pt x="84785" y="107238"/>
                  </a:lnTo>
                  <a:lnTo>
                    <a:pt x="84518" y="107442"/>
                  </a:lnTo>
                  <a:lnTo>
                    <a:pt x="75285" y="114541"/>
                  </a:lnTo>
                  <a:lnTo>
                    <a:pt x="74815" y="114808"/>
                  </a:lnTo>
                  <a:lnTo>
                    <a:pt x="65963" y="120040"/>
                  </a:lnTo>
                  <a:lnTo>
                    <a:pt x="57531" y="123952"/>
                  </a:lnTo>
                  <a:lnTo>
                    <a:pt x="58547" y="123444"/>
                  </a:lnTo>
                  <a:lnTo>
                    <a:pt x="51054" y="126238"/>
                  </a:lnTo>
                  <a:lnTo>
                    <a:pt x="51689" y="125984"/>
                  </a:lnTo>
                  <a:lnTo>
                    <a:pt x="48310" y="126936"/>
                  </a:lnTo>
                  <a:lnTo>
                    <a:pt x="47231" y="127127"/>
                  </a:lnTo>
                  <a:lnTo>
                    <a:pt x="41402" y="127127"/>
                  </a:lnTo>
                  <a:lnTo>
                    <a:pt x="35560" y="132969"/>
                  </a:lnTo>
                  <a:lnTo>
                    <a:pt x="35560" y="147574"/>
                  </a:lnTo>
                  <a:lnTo>
                    <a:pt x="41402" y="153416"/>
                  </a:lnTo>
                  <a:lnTo>
                    <a:pt x="56007" y="153416"/>
                  </a:lnTo>
                  <a:lnTo>
                    <a:pt x="57353" y="152069"/>
                  </a:lnTo>
                  <a:lnTo>
                    <a:pt x="60706" y="151511"/>
                  </a:lnTo>
                  <a:lnTo>
                    <a:pt x="60071" y="151638"/>
                  </a:lnTo>
                  <a:lnTo>
                    <a:pt x="61366" y="151511"/>
                  </a:lnTo>
                  <a:lnTo>
                    <a:pt x="69215" y="150749"/>
                  </a:lnTo>
                  <a:lnTo>
                    <a:pt x="112001" y="169557"/>
                  </a:lnTo>
                  <a:lnTo>
                    <a:pt x="112395" y="170053"/>
                  </a:lnTo>
                  <a:lnTo>
                    <a:pt x="119354" y="178650"/>
                  </a:lnTo>
                  <a:lnTo>
                    <a:pt x="134874" y="219519"/>
                  </a:lnTo>
                  <a:lnTo>
                    <a:pt x="134874" y="229946"/>
                  </a:lnTo>
                  <a:lnTo>
                    <a:pt x="135001" y="229946"/>
                  </a:lnTo>
                  <a:lnTo>
                    <a:pt x="162077" y="229946"/>
                  </a:lnTo>
                  <a:lnTo>
                    <a:pt x="162102" y="228727"/>
                  </a:lnTo>
                  <a:lnTo>
                    <a:pt x="162267" y="221234"/>
                  </a:lnTo>
                  <a:lnTo>
                    <a:pt x="162267" y="21920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86093" y="6104382"/>
              <a:ext cx="148589" cy="151510"/>
            </a:xfrm>
            <a:prstGeom prst="rect">
              <a:avLst/>
            </a:prstGeom>
          </p:spPr>
        </p:pic>
      </p:grpSp>
      <p:grpSp>
        <p:nvGrpSpPr>
          <p:cNvPr id="166" name="object 166"/>
          <p:cNvGrpSpPr/>
          <p:nvPr/>
        </p:nvGrpSpPr>
        <p:grpSpPr>
          <a:xfrm>
            <a:off x="6767194" y="5962522"/>
            <a:ext cx="475615" cy="269875"/>
            <a:chOff x="6767194" y="5962522"/>
            <a:chExt cx="475615" cy="269875"/>
          </a:xfrm>
        </p:grpSpPr>
        <p:sp>
          <p:nvSpPr>
            <p:cNvPr id="167" name="object 167"/>
            <p:cNvSpPr/>
            <p:nvPr/>
          </p:nvSpPr>
          <p:spPr>
            <a:xfrm>
              <a:off x="6781800" y="5962522"/>
              <a:ext cx="118110" cy="269875"/>
            </a:xfrm>
            <a:custGeom>
              <a:avLst/>
              <a:gdLst/>
              <a:ahLst/>
              <a:cxnLst/>
              <a:rect l="l" t="t" r="r" b="b"/>
              <a:pathLst>
                <a:path w="118109" h="269875">
                  <a:moveTo>
                    <a:pt x="118110" y="242062"/>
                  </a:moveTo>
                  <a:lnTo>
                    <a:pt x="117068" y="240030"/>
                  </a:lnTo>
                  <a:lnTo>
                    <a:pt x="116611" y="239141"/>
                  </a:lnTo>
                  <a:lnTo>
                    <a:pt x="116471" y="238887"/>
                  </a:lnTo>
                  <a:lnTo>
                    <a:pt x="115112" y="236220"/>
                  </a:lnTo>
                  <a:lnTo>
                    <a:pt x="112776" y="231648"/>
                  </a:lnTo>
                  <a:lnTo>
                    <a:pt x="97663" y="236220"/>
                  </a:lnTo>
                  <a:lnTo>
                    <a:pt x="98298" y="235966"/>
                  </a:lnTo>
                  <a:lnTo>
                    <a:pt x="84416" y="238937"/>
                  </a:lnTo>
                  <a:lnTo>
                    <a:pt x="70993" y="240030"/>
                  </a:lnTo>
                  <a:lnTo>
                    <a:pt x="72517" y="239903"/>
                  </a:lnTo>
                  <a:lnTo>
                    <a:pt x="62852" y="239649"/>
                  </a:lnTo>
                  <a:lnTo>
                    <a:pt x="58737" y="239547"/>
                  </a:lnTo>
                  <a:lnTo>
                    <a:pt x="58597" y="239522"/>
                  </a:lnTo>
                  <a:lnTo>
                    <a:pt x="50888" y="238506"/>
                  </a:lnTo>
                  <a:lnTo>
                    <a:pt x="49733" y="238353"/>
                  </a:lnTo>
                  <a:lnTo>
                    <a:pt x="48895" y="238125"/>
                  </a:lnTo>
                  <a:lnTo>
                    <a:pt x="46126" y="237363"/>
                  </a:lnTo>
                  <a:lnTo>
                    <a:pt x="42303" y="236321"/>
                  </a:lnTo>
                  <a:lnTo>
                    <a:pt x="41300" y="235712"/>
                  </a:lnTo>
                  <a:lnTo>
                    <a:pt x="38125" y="233832"/>
                  </a:lnTo>
                  <a:lnTo>
                    <a:pt x="36931" y="232283"/>
                  </a:lnTo>
                  <a:lnTo>
                    <a:pt x="36830" y="232156"/>
                  </a:lnTo>
                  <a:lnTo>
                    <a:pt x="35001" y="229819"/>
                  </a:lnTo>
                  <a:lnTo>
                    <a:pt x="34239" y="227584"/>
                  </a:lnTo>
                  <a:lnTo>
                    <a:pt x="33769" y="226187"/>
                  </a:lnTo>
                  <a:lnTo>
                    <a:pt x="33083" y="224205"/>
                  </a:lnTo>
                  <a:lnTo>
                    <a:pt x="32931" y="222504"/>
                  </a:lnTo>
                  <a:lnTo>
                    <a:pt x="32372" y="216408"/>
                  </a:lnTo>
                  <a:lnTo>
                    <a:pt x="32232" y="214934"/>
                  </a:lnTo>
                  <a:lnTo>
                    <a:pt x="32131" y="216408"/>
                  </a:lnTo>
                  <a:lnTo>
                    <a:pt x="32131" y="213741"/>
                  </a:lnTo>
                  <a:lnTo>
                    <a:pt x="32232" y="214934"/>
                  </a:lnTo>
                  <a:lnTo>
                    <a:pt x="32321" y="213741"/>
                  </a:lnTo>
                  <a:lnTo>
                    <a:pt x="33007" y="204343"/>
                  </a:lnTo>
                  <a:lnTo>
                    <a:pt x="33083" y="203352"/>
                  </a:lnTo>
                  <a:lnTo>
                    <a:pt x="33235" y="202565"/>
                  </a:lnTo>
                  <a:lnTo>
                    <a:pt x="35864" y="189230"/>
                  </a:lnTo>
                  <a:lnTo>
                    <a:pt x="36042" y="188341"/>
                  </a:lnTo>
                  <a:lnTo>
                    <a:pt x="40640" y="170434"/>
                  </a:lnTo>
                  <a:lnTo>
                    <a:pt x="40513" y="171196"/>
                  </a:lnTo>
                  <a:lnTo>
                    <a:pt x="40741" y="170434"/>
                  </a:lnTo>
                  <a:lnTo>
                    <a:pt x="47244" y="149225"/>
                  </a:lnTo>
                  <a:lnTo>
                    <a:pt x="55118" y="126111"/>
                  </a:lnTo>
                  <a:lnTo>
                    <a:pt x="63246" y="102362"/>
                  </a:lnTo>
                  <a:lnTo>
                    <a:pt x="67983" y="87007"/>
                  </a:lnTo>
                  <a:lnTo>
                    <a:pt x="70739" y="84201"/>
                  </a:lnTo>
                  <a:lnTo>
                    <a:pt x="70739" y="77812"/>
                  </a:lnTo>
                  <a:lnTo>
                    <a:pt x="73621" y="67259"/>
                  </a:lnTo>
                  <a:lnTo>
                    <a:pt x="76073" y="64770"/>
                  </a:lnTo>
                  <a:lnTo>
                    <a:pt x="76073" y="57861"/>
                  </a:lnTo>
                  <a:lnTo>
                    <a:pt x="77254" y="51689"/>
                  </a:lnTo>
                  <a:lnTo>
                    <a:pt x="77558" y="50076"/>
                  </a:lnTo>
                  <a:lnTo>
                    <a:pt x="79375" y="48260"/>
                  </a:lnTo>
                  <a:lnTo>
                    <a:pt x="79375" y="39370"/>
                  </a:lnTo>
                  <a:lnTo>
                    <a:pt x="79375" y="38912"/>
                  </a:lnTo>
                  <a:lnTo>
                    <a:pt x="79413" y="38354"/>
                  </a:lnTo>
                  <a:lnTo>
                    <a:pt x="79565" y="36322"/>
                  </a:lnTo>
                  <a:lnTo>
                    <a:pt x="79679" y="34620"/>
                  </a:lnTo>
                  <a:lnTo>
                    <a:pt x="80264" y="34036"/>
                  </a:lnTo>
                  <a:lnTo>
                    <a:pt x="80264" y="26797"/>
                  </a:lnTo>
                  <a:lnTo>
                    <a:pt x="80264" y="26289"/>
                  </a:lnTo>
                  <a:lnTo>
                    <a:pt x="80264" y="25400"/>
                  </a:lnTo>
                  <a:lnTo>
                    <a:pt x="80264" y="16637"/>
                  </a:lnTo>
                  <a:lnTo>
                    <a:pt x="79679" y="16065"/>
                  </a:lnTo>
                  <a:lnTo>
                    <a:pt x="79629" y="15240"/>
                  </a:lnTo>
                  <a:lnTo>
                    <a:pt x="79629" y="6985"/>
                  </a:lnTo>
                  <a:lnTo>
                    <a:pt x="72644" y="0"/>
                  </a:lnTo>
                  <a:lnTo>
                    <a:pt x="55499" y="0"/>
                  </a:lnTo>
                  <a:lnTo>
                    <a:pt x="48514" y="6985"/>
                  </a:lnTo>
                  <a:lnTo>
                    <a:pt x="48514" y="16637"/>
                  </a:lnTo>
                  <a:lnTo>
                    <a:pt x="48514" y="24257"/>
                  </a:lnTo>
                  <a:lnTo>
                    <a:pt x="48704" y="24460"/>
                  </a:lnTo>
                  <a:lnTo>
                    <a:pt x="48717" y="24815"/>
                  </a:lnTo>
                  <a:lnTo>
                    <a:pt x="48742" y="24498"/>
                  </a:lnTo>
                  <a:lnTo>
                    <a:pt x="48768" y="26289"/>
                  </a:lnTo>
                  <a:lnTo>
                    <a:pt x="48717" y="24815"/>
                  </a:lnTo>
                  <a:lnTo>
                    <a:pt x="48260" y="29845"/>
                  </a:lnTo>
                  <a:lnTo>
                    <a:pt x="47498" y="30607"/>
                  </a:lnTo>
                  <a:lnTo>
                    <a:pt x="47498" y="37541"/>
                  </a:lnTo>
                  <a:lnTo>
                    <a:pt x="45885" y="45262"/>
                  </a:lnTo>
                  <a:lnTo>
                    <a:pt x="44069" y="47117"/>
                  </a:lnTo>
                  <a:lnTo>
                    <a:pt x="44069" y="53530"/>
                  </a:lnTo>
                  <a:lnTo>
                    <a:pt x="41198" y="63957"/>
                  </a:lnTo>
                  <a:lnTo>
                    <a:pt x="38608" y="66548"/>
                  </a:lnTo>
                  <a:lnTo>
                    <a:pt x="38608" y="73063"/>
                  </a:lnTo>
                  <a:lnTo>
                    <a:pt x="32512" y="92837"/>
                  </a:lnTo>
                  <a:lnTo>
                    <a:pt x="32639" y="92329"/>
                  </a:lnTo>
                  <a:lnTo>
                    <a:pt x="32461" y="92837"/>
                  </a:lnTo>
                  <a:lnTo>
                    <a:pt x="24638" y="115824"/>
                  </a:lnTo>
                  <a:lnTo>
                    <a:pt x="16764" y="138811"/>
                  </a:lnTo>
                  <a:lnTo>
                    <a:pt x="16637" y="139319"/>
                  </a:lnTo>
                  <a:lnTo>
                    <a:pt x="9652" y="161544"/>
                  </a:lnTo>
                  <a:lnTo>
                    <a:pt x="9525" y="162306"/>
                  </a:lnTo>
                  <a:lnTo>
                    <a:pt x="1016" y="200152"/>
                  </a:lnTo>
                  <a:lnTo>
                    <a:pt x="0" y="216789"/>
                  </a:lnTo>
                  <a:lnTo>
                    <a:pt x="1143" y="229108"/>
                  </a:lnTo>
                  <a:lnTo>
                    <a:pt x="27686" y="264922"/>
                  </a:lnTo>
                  <a:lnTo>
                    <a:pt x="57150" y="269748"/>
                  </a:lnTo>
                  <a:lnTo>
                    <a:pt x="59690" y="269621"/>
                  </a:lnTo>
                  <a:lnTo>
                    <a:pt x="105029" y="252095"/>
                  </a:lnTo>
                  <a:lnTo>
                    <a:pt x="118110" y="24206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92975" y="6097777"/>
              <a:ext cx="178562" cy="13449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07986" y="6053962"/>
              <a:ext cx="234569" cy="12738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767195" y="5967348"/>
              <a:ext cx="172720" cy="58419"/>
            </a:xfrm>
            <a:custGeom>
              <a:avLst/>
              <a:gdLst/>
              <a:ahLst/>
              <a:cxnLst/>
              <a:rect l="l" t="t" r="r" b="b"/>
              <a:pathLst>
                <a:path w="172720" h="58420">
                  <a:moveTo>
                    <a:pt x="172339" y="5842"/>
                  </a:moveTo>
                  <a:lnTo>
                    <a:pt x="167640" y="1143"/>
                  </a:lnTo>
                  <a:lnTo>
                    <a:pt x="163449" y="1143"/>
                  </a:lnTo>
                  <a:lnTo>
                    <a:pt x="158877" y="0"/>
                  </a:lnTo>
                  <a:lnTo>
                    <a:pt x="151638" y="254"/>
                  </a:lnTo>
                  <a:lnTo>
                    <a:pt x="151130" y="254"/>
                  </a:lnTo>
                  <a:lnTo>
                    <a:pt x="144526" y="254"/>
                  </a:lnTo>
                  <a:lnTo>
                    <a:pt x="144005" y="774"/>
                  </a:lnTo>
                  <a:lnTo>
                    <a:pt x="138811" y="1143"/>
                  </a:lnTo>
                  <a:lnTo>
                    <a:pt x="131699" y="1143"/>
                  </a:lnTo>
                  <a:lnTo>
                    <a:pt x="131203" y="1638"/>
                  </a:lnTo>
                  <a:lnTo>
                    <a:pt x="121158" y="2286"/>
                  </a:lnTo>
                  <a:lnTo>
                    <a:pt x="120650" y="2286"/>
                  </a:lnTo>
                  <a:lnTo>
                    <a:pt x="113792" y="2286"/>
                  </a:lnTo>
                  <a:lnTo>
                    <a:pt x="113042" y="3035"/>
                  </a:lnTo>
                  <a:lnTo>
                    <a:pt x="97155" y="4572"/>
                  </a:lnTo>
                  <a:lnTo>
                    <a:pt x="90043" y="4572"/>
                  </a:lnTo>
                  <a:lnTo>
                    <a:pt x="88747" y="5842"/>
                  </a:lnTo>
                  <a:lnTo>
                    <a:pt x="73609" y="8128"/>
                  </a:lnTo>
                  <a:lnTo>
                    <a:pt x="66548" y="8128"/>
                  </a:lnTo>
                  <a:lnTo>
                    <a:pt x="64465" y="10210"/>
                  </a:lnTo>
                  <a:lnTo>
                    <a:pt x="50977" y="13462"/>
                  </a:lnTo>
                  <a:lnTo>
                    <a:pt x="44450" y="13462"/>
                  </a:lnTo>
                  <a:lnTo>
                    <a:pt x="41135" y="16776"/>
                  </a:lnTo>
                  <a:lnTo>
                    <a:pt x="12712" y="27178"/>
                  </a:lnTo>
                  <a:lnTo>
                    <a:pt x="6985" y="27178"/>
                  </a:lnTo>
                  <a:lnTo>
                    <a:pt x="0" y="34163"/>
                  </a:lnTo>
                  <a:lnTo>
                    <a:pt x="0" y="51308"/>
                  </a:lnTo>
                  <a:lnTo>
                    <a:pt x="6985" y="58293"/>
                  </a:lnTo>
                  <a:lnTo>
                    <a:pt x="24257" y="58293"/>
                  </a:lnTo>
                  <a:lnTo>
                    <a:pt x="27724" y="54825"/>
                  </a:lnTo>
                  <a:lnTo>
                    <a:pt x="55956" y="44577"/>
                  </a:lnTo>
                  <a:lnTo>
                    <a:pt x="61722" y="44577"/>
                  </a:lnTo>
                  <a:lnTo>
                    <a:pt x="63792" y="42468"/>
                  </a:lnTo>
                  <a:lnTo>
                    <a:pt x="77152" y="39243"/>
                  </a:lnTo>
                  <a:lnTo>
                    <a:pt x="83820" y="39243"/>
                  </a:lnTo>
                  <a:lnTo>
                    <a:pt x="85166" y="37896"/>
                  </a:lnTo>
                  <a:lnTo>
                    <a:pt x="99529" y="35560"/>
                  </a:lnTo>
                  <a:lnTo>
                    <a:pt x="107188" y="35560"/>
                  </a:lnTo>
                  <a:lnTo>
                    <a:pt x="108229" y="34505"/>
                  </a:lnTo>
                  <a:lnTo>
                    <a:pt x="122643" y="32766"/>
                  </a:lnTo>
                  <a:lnTo>
                    <a:pt x="130556" y="32766"/>
                  </a:lnTo>
                  <a:lnTo>
                    <a:pt x="131635" y="31686"/>
                  </a:lnTo>
                  <a:lnTo>
                    <a:pt x="140550" y="30607"/>
                  </a:lnTo>
                  <a:lnTo>
                    <a:pt x="147955" y="30607"/>
                  </a:lnTo>
                  <a:lnTo>
                    <a:pt x="149745" y="28816"/>
                  </a:lnTo>
                  <a:lnTo>
                    <a:pt x="153543" y="27940"/>
                  </a:lnTo>
                  <a:lnTo>
                    <a:pt x="159766" y="27940"/>
                  </a:lnTo>
                  <a:lnTo>
                    <a:pt x="163550" y="24155"/>
                  </a:lnTo>
                  <a:lnTo>
                    <a:pt x="164465" y="23749"/>
                  </a:lnTo>
                  <a:lnTo>
                    <a:pt x="166141" y="22098"/>
                  </a:lnTo>
                  <a:lnTo>
                    <a:pt x="167640" y="22098"/>
                  </a:lnTo>
                  <a:lnTo>
                    <a:pt x="172339" y="17399"/>
                  </a:lnTo>
                  <a:lnTo>
                    <a:pt x="172339" y="11557"/>
                  </a:lnTo>
                  <a:lnTo>
                    <a:pt x="172339" y="584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6115734" y="6914260"/>
            <a:ext cx="1111250" cy="323850"/>
            <a:chOff x="6115734" y="6914260"/>
            <a:chExt cx="1111250" cy="323850"/>
          </a:xfrm>
        </p:grpSpPr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115734" y="6980681"/>
              <a:ext cx="190577" cy="251206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6343523" y="6992746"/>
              <a:ext cx="175895" cy="201295"/>
            </a:xfrm>
            <a:custGeom>
              <a:avLst/>
              <a:gdLst/>
              <a:ahLst/>
              <a:cxnLst/>
              <a:rect l="l" t="t" r="r" b="b"/>
              <a:pathLst>
                <a:path w="175895" h="201295">
                  <a:moveTo>
                    <a:pt x="94107" y="111760"/>
                  </a:moveTo>
                  <a:lnTo>
                    <a:pt x="90551" y="108077"/>
                  </a:lnTo>
                  <a:lnTo>
                    <a:pt x="86550" y="108077"/>
                  </a:lnTo>
                  <a:lnTo>
                    <a:pt x="79121" y="106934"/>
                  </a:lnTo>
                  <a:lnTo>
                    <a:pt x="77978" y="106807"/>
                  </a:lnTo>
                  <a:lnTo>
                    <a:pt x="72758" y="106553"/>
                  </a:lnTo>
                  <a:lnTo>
                    <a:pt x="72390" y="106172"/>
                  </a:lnTo>
                  <a:lnTo>
                    <a:pt x="65913" y="106172"/>
                  </a:lnTo>
                  <a:lnTo>
                    <a:pt x="64389" y="106172"/>
                  </a:lnTo>
                  <a:lnTo>
                    <a:pt x="58166" y="106172"/>
                  </a:lnTo>
                  <a:lnTo>
                    <a:pt x="57632" y="106705"/>
                  </a:lnTo>
                  <a:lnTo>
                    <a:pt x="51511" y="107188"/>
                  </a:lnTo>
                  <a:lnTo>
                    <a:pt x="43434" y="107188"/>
                  </a:lnTo>
                  <a:lnTo>
                    <a:pt x="41605" y="108978"/>
                  </a:lnTo>
                  <a:lnTo>
                    <a:pt x="39319" y="109474"/>
                  </a:lnTo>
                  <a:lnTo>
                    <a:pt x="32893" y="109474"/>
                  </a:lnTo>
                  <a:lnTo>
                    <a:pt x="29083" y="113284"/>
                  </a:lnTo>
                  <a:lnTo>
                    <a:pt x="24638" y="113284"/>
                  </a:lnTo>
                  <a:lnTo>
                    <a:pt x="18415" y="119380"/>
                  </a:lnTo>
                  <a:lnTo>
                    <a:pt x="18415" y="120370"/>
                  </a:lnTo>
                  <a:lnTo>
                    <a:pt x="8991" y="127889"/>
                  </a:lnTo>
                  <a:lnTo>
                    <a:pt x="6223" y="127889"/>
                  </a:lnTo>
                  <a:lnTo>
                    <a:pt x="0" y="134112"/>
                  </a:lnTo>
                  <a:lnTo>
                    <a:pt x="0" y="149352"/>
                  </a:lnTo>
                  <a:lnTo>
                    <a:pt x="6223" y="155448"/>
                  </a:lnTo>
                  <a:lnTo>
                    <a:pt x="21463" y="155448"/>
                  </a:lnTo>
                  <a:lnTo>
                    <a:pt x="27559" y="149352"/>
                  </a:lnTo>
                  <a:lnTo>
                    <a:pt x="27559" y="148336"/>
                  </a:lnTo>
                  <a:lnTo>
                    <a:pt x="36982" y="140970"/>
                  </a:lnTo>
                  <a:lnTo>
                    <a:pt x="39878" y="140970"/>
                  </a:lnTo>
                  <a:lnTo>
                    <a:pt x="43688" y="137160"/>
                  </a:lnTo>
                  <a:lnTo>
                    <a:pt x="48133" y="137160"/>
                  </a:lnTo>
                  <a:lnTo>
                    <a:pt x="50088" y="135204"/>
                  </a:lnTo>
                  <a:lnTo>
                    <a:pt x="52857" y="134493"/>
                  </a:lnTo>
                  <a:lnTo>
                    <a:pt x="58420" y="134493"/>
                  </a:lnTo>
                  <a:lnTo>
                    <a:pt x="59804" y="133108"/>
                  </a:lnTo>
                  <a:lnTo>
                    <a:pt x="66979" y="131826"/>
                  </a:lnTo>
                  <a:lnTo>
                    <a:pt x="72390" y="131826"/>
                  </a:lnTo>
                  <a:lnTo>
                    <a:pt x="74307" y="129908"/>
                  </a:lnTo>
                  <a:lnTo>
                    <a:pt x="80264" y="128270"/>
                  </a:lnTo>
                  <a:lnTo>
                    <a:pt x="82677" y="127254"/>
                  </a:lnTo>
                  <a:lnTo>
                    <a:pt x="88252" y="124079"/>
                  </a:lnTo>
                  <a:lnTo>
                    <a:pt x="90551" y="124079"/>
                  </a:lnTo>
                  <a:lnTo>
                    <a:pt x="94107" y="120523"/>
                  </a:lnTo>
                  <a:lnTo>
                    <a:pt x="94107" y="116078"/>
                  </a:lnTo>
                  <a:lnTo>
                    <a:pt x="94107" y="111760"/>
                  </a:lnTo>
                  <a:close/>
                </a:path>
                <a:path w="175895" h="201295">
                  <a:moveTo>
                    <a:pt x="175895" y="5969"/>
                  </a:moveTo>
                  <a:lnTo>
                    <a:pt x="169799" y="0"/>
                  </a:lnTo>
                  <a:lnTo>
                    <a:pt x="154940" y="0"/>
                  </a:lnTo>
                  <a:lnTo>
                    <a:pt x="148844" y="5969"/>
                  </a:lnTo>
                  <a:lnTo>
                    <a:pt x="148844" y="12827"/>
                  </a:lnTo>
                  <a:lnTo>
                    <a:pt x="147459" y="27063"/>
                  </a:lnTo>
                  <a:lnTo>
                    <a:pt x="146558" y="27940"/>
                  </a:lnTo>
                  <a:lnTo>
                    <a:pt x="146558" y="35509"/>
                  </a:lnTo>
                  <a:lnTo>
                    <a:pt x="145503" y="42837"/>
                  </a:lnTo>
                  <a:lnTo>
                    <a:pt x="144399" y="43942"/>
                  </a:lnTo>
                  <a:lnTo>
                    <a:pt x="144399" y="50673"/>
                  </a:lnTo>
                  <a:lnTo>
                    <a:pt x="142925" y="59639"/>
                  </a:lnTo>
                  <a:lnTo>
                    <a:pt x="141605" y="60960"/>
                  </a:lnTo>
                  <a:lnTo>
                    <a:pt x="141605" y="67564"/>
                  </a:lnTo>
                  <a:lnTo>
                    <a:pt x="139865" y="76263"/>
                  </a:lnTo>
                  <a:lnTo>
                    <a:pt x="138176" y="77978"/>
                  </a:lnTo>
                  <a:lnTo>
                    <a:pt x="138176" y="84188"/>
                  </a:lnTo>
                  <a:lnTo>
                    <a:pt x="134747" y="99568"/>
                  </a:lnTo>
                  <a:lnTo>
                    <a:pt x="134747" y="99441"/>
                  </a:lnTo>
                  <a:lnTo>
                    <a:pt x="134708" y="99568"/>
                  </a:lnTo>
                  <a:lnTo>
                    <a:pt x="130937" y="115951"/>
                  </a:lnTo>
                  <a:lnTo>
                    <a:pt x="130937" y="115824"/>
                  </a:lnTo>
                  <a:lnTo>
                    <a:pt x="130898" y="115951"/>
                  </a:lnTo>
                  <a:lnTo>
                    <a:pt x="127127" y="132334"/>
                  </a:lnTo>
                  <a:lnTo>
                    <a:pt x="123317" y="147828"/>
                  </a:lnTo>
                  <a:lnTo>
                    <a:pt x="123444" y="147447"/>
                  </a:lnTo>
                  <a:lnTo>
                    <a:pt x="119888" y="160655"/>
                  </a:lnTo>
                  <a:lnTo>
                    <a:pt x="119888" y="160782"/>
                  </a:lnTo>
                  <a:lnTo>
                    <a:pt x="116713" y="173228"/>
                  </a:lnTo>
                  <a:lnTo>
                    <a:pt x="116535" y="174421"/>
                  </a:lnTo>
                  <a:lnTo>
                    <a:pt x="115316" y="175641"/>
                  </a:lnTo>
                  <a:lnTo>
                    <a:pt x="115316" y="191135"/>
                  </a:lnTo>
                  <a:lnTo>
                    <a:pt x="118110" y="193878"/>
                  </a:lnTo>
                  <a:lnTo>
                    <a:pt x="118110" y="196723"/>
                  </a:lnTo>
                  <a:lnTo>
                    <a:pt x="122809" y="201295"/>
                  </a:lnTo>
                  <a:lnTo>
                    <a:pt x="134239" y="201295"/>
                  </a:lnTo>
                  <a:lnTo>
                    <a:pt x="138938" y="196723"/>
                  </a:lnTo>
                  <a:lnTo>
                    <a:pt x="138938" y="195580"/>
                  </a:lnTo>
                  <a:lnTo>
                    <a:pt x="143383" y="191135"/>
                  </a:lnTo>
                  <a:lnTo>
                    <a:pt x="143383" y="185648"/>
                  </a:lnTo>
                  <a:lnTo>
                    <a:pt x="145288" y="179832"/>
                  </a:lnTo>
                  <a:lnTo>
                    <a:pt x="145288" y="179578"/>
                  </a:lnTo>
                  <a:lnTo>
                    <a:pt x="148463" y="168783"/>
                  </a:lnTo>
                  <a:lnTo>
                    <a:pt x="148590" y="168529"/>
                  </a:lnTo>
                  <a:lnTo>
                    <a:pt x="152273" y="155321"/>
                  </a:lnTo>
                  <a:lnTo>
                    <a:pt x="154203" y="147447"/>
                  </a:lnTo>
                  <a:lnTo>
                    <a:pt x="156210" y="139319"/>
                  </a:lnTo>
                  <a:lnTo>
                    <a:pt x="156210" y="139192"/>
                  </a:lnTo>
                  <a:lnTo>
                    <a:pt x="160147" y="122682"/>
                  </a:lnTo>
                  <a:lnTo>
                    <a:pt x="160147" y="122555"/>
                  </a:lnTo>
                  <a:lnTo>
                    <a:pt x="163830" y="106172"/>
                  </a:lnTo>
                  <a:lnTo>
                    <a:pt x="163830" y="106045"/>
                  </a:lnTo>
                  <a:lnTo>
                    <a:pt x="165989" y="96227"/>
                  </a:lnTo>
                  <a:lnTo>
                    <a:pt x="167894" y="94361"/>
                  </a:lnTo>
                  <a:lnTo>
                    <a:pt x="167894" y="87109"/>
                  </a:lnTo>
                  <a:lnTo>
                    <a:pt x="169494" y="78790"/>
                  </a:lnTo>
                  <a:lnTo>
                    <a:pt x="171069" y="77216"/>
                  </a:lnTo>
                  <a:lnTo>
                    <a:pt x="171069" y="70548"/>
                  </a:lnTo>
                  <a:lnTo>
                    <a:pt x="171627" y="66294"/>
                  </a:lnTo>
                  <a:lnTo>
                    <a:pt x="172313" y="61087"/>
                  </a:lnTo>
                  <a:lnTo>
                    <a:pt x="173482" y="59944"/>
                  </a:lnTo>
                  <a:lnTo>
                    <a:pt x="173482" y="51943"/>
                  </a:lnTo>
                  <a:lnTo>
                    <a:pt x="173482" y="50965"/>
                  </a:lnTo>
                  <a:lnTo>
                    <a:pt x="173570" y="49911"/>
                  </a:lnTo>
                  <a:lnTo>
                    <a:pt x="174053" y="44272"/>
                  </a:lnTo>
                  <a:lnTo>
                    <a:pt x="174752" y="43561"/>
                  </a:lnTo>
                  <a:lnTo>
                    <a:pt x="174752" y="37211"/>
                  </a:lnTo>
                  <a:lnTo>
                    <a:pt x="175463" y="21374"/>
                  </a:lnTo>
                  <a:lnTo>
                    <a:pt x="175895" y="20955"/>
                  </a:lnTo>
                  <a:lnTo>
                    <a:pt x="175895" y="13462"/>
                  </a:lnTo>
                  <a:lnTo>
                    <a:pt x="175895" y="5969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541007" y="6996810"/>
              <a:ext cx="148082" cy="14858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717029" y="6925944"/>
              <a:ext cx="219837" cy="20078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6855841" y="6914260"/>
              <a:ext cx="371475" cy="323850"/>
            </a:xfrm>
            <a:custGeom>
              <a:avLst/>
              <a:gdLst/>
              <a:ahLst/>
              <a:cxnLst/>
              <a:rect l="l" t="t" r="r" b="b"/>
              <a:pathLst>
                <a:path w="371475" h="323850">
                  <a:moveTo>
                    <a:pt x="135763" y="136029"/>
                  </a:moveTo>
                  <a:lnTo>
                    <a:pt x="135128" y="133934"/>
                  </a:lnTo>
                  <a:lnTo>
                    <a:pt x="135013" y="134327"/>
                  </a:lnTo>
                  <a:lnTo>
                    <a:pt x="135763" y="136029"/>
                  </a:lnTo>
                  <a:close/>
                </a:path>
                <a:path w="371475" h="323850">
                  <a:moveTo>
                    <a:pt x="370967" y="18161"/>
                  </a:moveTo>
                  <a:lnTo>
                    <a:pt x="369531" y="11099"/>
                  </a:lnTo>
                  <a:lnTo>
                    <a:pt x="365645" y="5321"/>
                  </a:lnTo>
                  <a:lnTo>
                    <a:pt x="359867" y="1435"/>
                  </a:lnTo>
                  <a:lnTo>
                    <a:pt x="352806" y="0"/>
                  </a:lnTo>
                  <a:lnTo>
                    <a:pt x="345732" y="1435"/>
                  </a:lnTo>
                  <a:lnTo>
                    <a:pt x="339953" y="5321"/>
                  </a:lnTo>
                  <a:lnTo>
                    <a:pt x="336067" y="11099"/>
                  </a:lnTo>
                  <a:lnTo>
                    <a:pt x="335711" y="12852"/>
                  </a:lnTo>
                  <a:lnTo>
                    <a:pt x="327406" y="29337"/>
                  </a:lnTo>
                  <a:lnTo>
                    <a:pt x="327660" y="29337"/>
                  </a:lnTo>
                  <a:lnTo>
                    <a:pt x="316738" y="50927"/>
                  </a:lnTo>
                  <a:lnTo>
                    <a:pt x="316865" y="50927"/>
                  </a:lnTo>
                  <a:lnTo>
                    <a:pt x="303276" y="77597"/>
                  </a:lnTo>
                  <a:lnTo>
                    <a:pt x="298259" y="88239"/>
                  </a:lnTo>
                  <a:lnTo>
                    <a:pt x="294640" y="94107"/>
                  </a:lnTo>
                  <a:lnTo>
                    <a:pt x="295021" y="94107"/>
                  </a:lnTo>
                  <a:lnTo>
                    <a:pt x="281559" y="113817"/>
                  </a:lnTo>
                  <a:lnTo>
                    <a:pt x="281559" y="128409"/>
                  </a:lnTo>
                  <a:lnTo>
                    <a:pt x="276352" y="149987"/>
                  </a:lnTo>
                  <a:lnTo>
                    <a:pt x="279400" y="137287"/>
                  </a:lnTo>
                  <a:lnTo>
                    <a:pt x="280924" y="130937"/>
                  </a:lnTo>
                  <a:lnTo>
                    <a:pt x="281559" y="128409"/>
                  </a:lnTo>
                  <a:lnTo>
                    <a:pt x="281559" y="113817"/>
                  </a:lnTo>
                  <a:lnTo>
                    <a:pt x="279400" y="116967"/>
                  </a:lnTo>
                  <a:lnTo>
                    <a:pt x="280035" y="116967"/>
                  </a:lnTo>
                  <a:lnTo>
                    <a:pt x="264414" y="137287"/>
                  </a:lnTo>
                  <a:lnTo>
                    <a:pt x="265036" y="136029"/>
                  </a:lnTo>
                  <a:lnTo>
                    <a:pt x="258051" y="144551"/>
                  </a:lnTo>
                  <a:lnTo>
                    <a:pt x="258191" y="143637"/>
                  </a:lnTo>
                  <a:lnTo>
                    <a:pt x="258318" y="143637"/>
                  </a:lnTo>
                  <a:lnTo>
                    <a:pt x="259105" y="136613"/>
                  </a:lnTo>
                  <a:lnTo>
                    <a:pt x="259969" y="135763"/>
                  </a:lnTo>
                  <a:lnTo>
                    <a:pt x="259969" y="127254"/>
                  </a:lnTo>
                  <a:lnTo>
                    <a:pt x="259969" y="118618"/>
                  </a:lnTo>
                  <a:lnTo>
                    <a:pt x="252984" y="111760"/>
                  </a:lnTo>
                  <a:lnTo>
                    <a:pt x="235966" y="111760"/>
                  </a:lnTo>
                  <a:lnTo>
                    <a:pt x="234022" y="113665"/>
                  </a:lnTo>
                  <a:lnTo>
                    <a:pt x="233680" y="113665"/>
                  </a:lnTo>
                  <a:lnTo>
                    <a:pt x="231648" y="115697"/>
                  </a:lnTo>
                  <a:lnTo>
                    <a:pt x="227965" y="115697"/>
                  </a:lnTo>
                  <a:lnTo>
                    <a:pt x="225933" y="114427"/>
                  </a:lnTo>
                  <a:lnTo>
                    <a:pt x="227457" y="115697"/>
                  </a:lnTo>
                  <a:lnTo>
                    <a:pt x="223266" y="113157"/>
                  </a:lnTo>
                  <a:lnTo>
                    <a:pt x="220726" y="113157"/>
                  </a:lnTo>
                  <a:lnTo>
                    <a:pt x="220472" y="113017"/>
                  </a:lnTo>
                  <a:lnTo>
                    <a:pt x="220472" y="139827"/>
                  </a:lnTo>
                  <a:lnTo>
                    <a:pt x="218059" y="140931"/>
                  </a:lnTo>
                  <a:lnTo>
                    <a:pt x="218249" y="140716"/>
                  </a:lnTo>
                  <a:lnTo>
                    <a:pt x="220472" y="139827"/>
                  </a:lnTo>
                  <a:lnTo>
                    <a:pt x="220472" y="113017"/>
                  </a:lnTo>
                  <a:lnTo>
                    <a:pt x="218567" y="111887"/>
                  </a:lnTo>
                  <a:lnTo>
                    <a:pt x="218211" y="111887"/>
                  </a:lnTo>
                  <a:lnTo>
                    <a:pt x="218211" y="140716"/>
                  </a:lnTo>
                  <a:lnTo>
                    <a:pt x="217932" y="140843"/>
                  </a:lnTo>
                  <a:lnTo>
                    <a:pt x="218211" y="140716"/>
                  </a:lnTo>
                  <a:lnTo>
                    <a:pt x="218211" y="111887"/>
                  </a:lnTo>
                  <a:lnTo>
                    <a:pt x="210820" y="111887"/>
                  </a:lnTo>
                  <a:lnTo>
                    <a:pt x="208153" y="113157"/>
                  </a:lnTo>
                  <a:lnTo>
                    <a:pt x="206502" y="113157"/>
                  </a:lnTo>
                  <a:lnTo>
                    <a:pt x="203454" y="115697"/>
                  </a:lnTo>
                  <a:lnTo>
                    <a:pt x="200152" y="116967"/>
                  </a:lnTo>
                  <a:lnTo>
                    <a:pt x="198374" y="119507"/>
                  </a:lnTo>
                  <a:lnTo>
                    <a:pt x="192811" y="124790"/>
                  </a:lnTo>
                  <a:lnTo>
                    <a:pt x="187579" y="129667"/>
                  </a:lnTo>
                  <a:lnTo>
                    <a:pt x="188976" y="128409"/>
                  </a:lnTo>
                  <a:lnTo>
                    <a:pt x="185420" y="131711"/>
                  </a:lnTo>
                  <a:lnTo>
                    <a:pt x="181610" y="133477"/>
                  </a:lnTo>
                  <a:lnTo>
                    <a:pt x="183515" y="133477"/>
                  </a:lnTo>
                  <a:lnTo>
                    <a:pt x="183642" y="133477"/>
                  </a:lnTo>
                  <a:lnTo>
                    <a:pt x="177673" y="134747"/>
                  </a:lnTo>
                  <a:lnTo>
                    <a:pt x="168910" y="134747"/>
                  </a:lnTo>
                  <a:lnTo>
                    <a:pt x="166039" y="133934"/>
                  </a:lnTo>
                  <a:lnTo>
                    <a:pt x="166243" y="134327"/>
                  </a:lnTo>
                  <a:lnTo>
                    <a:pt x="166611" y="134747"/>
                  </a:lnTo>
                  <a:lnTo>
                    <a:pt x="168529" y="134747"/>
                  </a:lnTo>
                  <a:lnTo>
                    <a:pt x="171323" y="136029"/>
                  </a:lnTo>
                  <a:lnTo>
                    <a:pt x="166789" y="134950"/>
                  </a:lnTo>
                  <a:lnTo>
                    <a:pt x="166522" y="134658"/>
                  </a:lnTo>
                  <a:lnTo>
                    <a:pt x="166522" y="135077"/>
                  </a:lnTo>
                  <a:lnTo>
                    <a:pt x="164465" y="133477"/>
                  </a:lnTo>
                  <a:lnTo>
                    <a:pt x="166166" y="134797"/>
                  </a:lnTo>
                  <a:lnTo>
                    <a:pt x="166522" y="135077"/>
                  </a:lnTo>
                  <a:lnTo>
                    <a:pt x="166522" y="134658"/>
                  </a:lnTo>
                  <a:lnTo>
                    <a:pt x="166370" y="134480"/>
                  </a:lnTo>
                  <a:lnTo>
                    <a:pt x="166370" y="134747"/>
                  </a:lnTo>
                  <a:lnTo>
                    <a:pt x="165544" y="133794"/>
                  </a:lnTo>
                  <a:lnTo>
                    <a:pt x="166281" y="134747"/>
                  </a:lnTo>
                  <a:lnTo>
                    <a:pt x="166370" y="134480"/>
                  </a:lnTo>
                  <a:lnTo>
                    <a:pt x="166243" y="134327"/>
                  </a:lnTo>
                  <a:lnTo>
                    <a:pt x="165989" y="133921"/>
                  </a:lnTo>
                  <a:lnTo>
                    <a:pt x="164973" y="132207"/>
                  </a:lnTo>
                  <a:lnTo>
                    <a:pt x="165874" y="133870"/>
                  </a:lnTo>
                  <a:lnTo>
                    <a:pt x="166039" y="133934"/>
                  </a:lnTo>
                  <a:lnTo>
                    <a:pt x="165354" y="132207"/>
                  </a:lnTo>
                  <a:lnTo>
                    <a:pt x="164846" y="130937"/>
                  </a:lnTo>
                  <a:lnTo>
                    <a:pt x="164338" y="129667"/>
                  </a:lnTo>
                  <a:lnTo>
                    <a:pt x="164465" y="129667"/>
                  </a:lnTo>
                  <a:lnTo>
                    <a:pt x="162509" y="124434"/>
                  </a:lnTo>
                  <a:lnTo>
                    <a:pt x="161798" y="122047"/>
                  </a:lnTo>
                  <a:lnTo>
                    <a:pt x="158750" y="116967"/>
                  </a:lnTo>
                  <a:lnTo>
                    <a:pt x="157480" y="114427"/>
                  </a:lnTo>
                  <a:lnTo>
                    <a:pt x="154432" y="110769"/>
                  </a:lnTo>
                  <a:lnTo>
                    <a:pt x="154432" y="107442"/>
                  </a:lnTo>
                  <a:lnTo>
                    <a:pt x="147955" y="100965"/>
                  </a:lnTo>
                  <a:lnTo>
                    <a:pt x="132207" y="100965"/>
                  </a:lnTo>
                  <a:lnTo>
                    <a:pt x="131445" y="101727"/>
                  </a:lnTo>
                  <a:lnTo>
                    <a:pt x="131470" y="96647"/>
                  </a:lnTo>
                  <a:lnTo>
                    <a:pt x="131457" y="96126"/>
                  </a:lnTo>
                  <a:lnTo>
                    <a:pt x="132334" y="95250"/>
                  </a:lnTo>
                  <a:lnTo>
                    <a:pt x="132334" y="91186"/>
                  </a:lnTo>
                  <a:lnTo>
                    <a:pt x="134112" y="89408"/>
                  </a:lnTo>
                  <a:lnTo>
                    <a:pt x="134112" y="84963"/>
                  </a:lnTo>
                  <a:lnTo>
                    <a:pt x="137160" y="81915"/>
                  </a:lnTo>
                  <a:lnTo>
                    <a:pt x="137160" y="78105"/>
                  </a:lnTo>
                  <a:lnTo>
                    <a:pt x="137312" y="77787"/>
                  </a:lnTo>
                  <a:lnTo>
                    <a:pt x="141605" y="73406"/>
                  </a:lnTo>
                  <a:lnTo>
                    <a:pt x="141605" y="70319"/>
                  </a:lnTo>
                  <a:lnTo>
                    <a:pt x="150317" y="56311"/>
                  </a:lnTo>
                  <a:lnTo>
                    <a:pt x="155829" y="50800"/>
                  </a:lnTo>
                  <a:lnTo>
                    <a:pt x="155829" y="43307"/>
                  </a:lnTo>
                  <a:lnTo>
                    <a:pt x="155829" y="35814"/>
                  </a:lnTo>
                  <a:lnTo>
                    <a:pt x="149733" y="29718"/>
                  </a:lnTo>
                  <a:lnTo>
                    <a:pt x="134747" y="29718"/>
                  </a:lnTo>
                  <a:lnTo>
                    <a:pt x="129349" y="35115"/>
                  </a:lnTo>
                  <a:lnTo>
                    <a:pt x="127508" y="34290"/>
                  </a:lnTo>
                  <a:lnTo>
                    <a:pt x="124841" y="33528"/>
                  </a:lnTo>
                  <a:lnTo>
                    <a:pt x="109410" y="31445"/>
                  </a:lnTo>
                  <a:lnTo>
                    <a:pt x="108585" y="30607"/>
                  </a:lnTo>
                  <a:lnTo>
                    <a:pt x="103378" y="30607"/>
                  </a:lnTo>
                  <a:lnTo>
                    <a:pt x="101092" y="30607"/>
                  </a:lnTo>
                  <a:lnTo>
                    <a:pt x="94996" y="30607"/>
                  </a:lnTo>
                  <a:lnTo>
                    <a:pt x="94678" y="30911"/>
                  </a:lnTo>
                  <a:lnTo>
                    <a:pt x="76962" y="31750"/>
                  </a:lnTo>
                  <a:lnTo>
                    <a:pt x="70358" y="31750"/>
                  </a:lnTo>
                  <a:lnTo>
                    <a:pt x="68681" y="33426"/>
                  </a:lnTo>
                  <a:lnTo>
                    <a:pt x="56451" y="35941"/>
                  </a:lnTo>
                  <a:lnTo>
                    <a:pt x="49911" y="35941"/>
                  </a:lnTo>
                  <a:lnTo>
                    <a:pt x="46850" y="39001"/>
                  </a:lnTo>
                  <a:lnTo>
                    <a:pt x="37757" y="42291"/>
                  </a:lnTo>
                  <a:lnTo>
                    <a:pt x="32258" y="42291"/>
                  </a:lnTo>
                  <a:lnTo>
                    <a:pt x="27660" y="46888"/>
                  </a:lnTo>
                  <a:lnTo>
                    <a:pt x="11341" y="55245"/>
                  </a:lnTo>
                  <a:lnTo>
                    <a:pt x="6731" y="55245"/>
                  </a:lnTo>
                  <a:lnTo>
                    <a:pt x="0" y="61976"/>
                  </a:lnTo>
                  <a:lnTo>
                    <a:pt x="0" y="78486"/>
                  </a:lnTo>
                  <a:lnTo>
                    <a:pt x="6731" y="85090"/>
                  </a:lnTo>
                  <a:lnTo>
                    <a:pt x="23241" y="85090"/>
                  </a:lnTo>
                  <a:lnTo>
                    <a:pt x="29387" y="79057"/>
                  </a:lnTo>
                  <a:lnTo>
                    <a:pt x="43840" y="70358"/>
                  </a:lnTo>
                  <a:lnTo>
                    <a:pt x="47752" y="70358"/>
                  </a:lnTo>
                  <a:lnTo>
                    <a:pt x="51066" y="66979"/>
                  </a:lnTo>
                  <a:lnTo>
                    <a:pt x="59956" y="63373"/>
                  </a:lnTo>
                  <a:lnTo>
                    <a:pt x="65024" y="63373"/>
                  </a:lnTo>
                  <a:lnTo>
                    <a:pt x="66916" y="61480"/>
                  </a:lnTo>
                  <a:lnTo>
                    <a:pt x="79171" y="58547"/>
                  </a:lnTo>
                  <a:lnTo>
                    <a:pt x="85090" y="58547"/>
                  </a:lnTo>
                  <a:lnTo>
                    <a:pt x="86144" y="57492"/>
                  </a:lnTo>
                  <a:lnTo>
                    <a:pt x="102616" y="55118"/>
                  </a:lnTo>
                  <a:lnTo>
                    <a:pt x="108585" y="55118"/>
                  </a:lnTo>
                  <a:lnTo>
                    <a:pt x="109499" y="54203"/>
                  </a:lnTo>
                  <a:lnTo>
                    <a:pt x="119456" y="52908"/>
                  </a:lnTo>
                  <a:lnTo>
                    <a:pt x="114173" y="58293"/>
                  </a:lnTo>
                  <a:lnTo>
                    <a:pt x="114173" y="61976"/>
                  </a:lnTo>
                  <a:lnTo>
                    <a:pt x="109474" y="66675"/>
                  </a:lnTo>
                  <a:lnTo>
                    <a:pt x="109474" y="70993"/>
                  </a:lnTo>
                  <a:lnTo>
                    <a:pt x="106299" y="74168"/>
                  </a:lnTo>
                  <a:lnTo>
                    <a:pt x="106299" y="78270"/>
                  </a:lnTo>
                  <a:lnTo>
                    <a:pt x="104648" y="79883"/>
                  </a:lnTo>
                  <a:lnTo>
                    <a:pt x="104648" y="87249"/>
                  </a:lnTo>
                  <a:lnTo>
                    <a:pt x="104101" y="90487"/>
                  </a:lnTo>
                  <a:lnTo>
                    <a:pt x="103886" y="91567"/>
                  </a:lnTo>
                  <a:lnTo>
                    <a:pt x="103809" y="101727"/>
                  </a:lnTo>
                  <a:lnTo>
                    <a:pt x="103898" y="104051"/>
                  </a:lnTo>
                  <a:lnTo>
                    <a:pt x="104013" y="111887"/>
                  </a:lnTo>
                  <a:lnTo>
                    <a:pt x="104013" y="113157"/>
                  </a:lnTo>
                  <a:lnTo>
                    <a:pt x="103124" y="116967"/>
                  </a:lnTo>
                  <a:lnTo>
                    <a:pt x="102616" y="118237"/>
                  </a:lnTo>
                  <a:lnTo>
                    <a:pt x="101473" y="118237"/>
                  </a:lnTo>
                  <a:lnTo>
                    <a:pt x="101003" y="119176"/>
                  </a:lnTo>
                  <a:lnTo>
                    <a:pt x="101003" y="124739"/>
                  </a:lnTo>
                  <a:lnTo>
                    <a:pt x="100901" y="125183"/>
                  </a:lnTo>
                  <a:lnTo>
                    <a:pt x="100939" y="124790"/>
                  </a:lnTo>
                  <a:lnTo>
                    <a:pt x="101003" y="119176"/>
                  </a:lnTo>
                  <a:lnTo>
                    <a:pt x="100838" y="119507"/>
                  </a:lnTo>
                  <a:lnTo>
                    <a:pt x="99441" y="119507"/>
                  </a:lnTo>
                  <a:lnTo>
                    <a:pt x="99060" y="120777"/>
                  </a:lnTo>
                  <a:lnTo>
                    <a:pt x="97536" y="122047"/>
                  </a:lnTo>
                  <a:lnTo>
                    <a:pt x="97028" y="122047"/>
                  </a:lnTo>
                  <a:lnTo>
                    <a:pt x="95758" y="123317"/>
                  </a:lnTo>
                  <a:lnTo>
                    <a:pt x="95123" y="124587"/>
                  </a:lnTo>
                  <a:lnTo>
                    <a:pt x="94615" y="124587"/>
                  </a:lnTo>
                  <a:lnTo>
                    <a:pt x="92710" y="128409"/>
                  </a:lnTo>
                  <a:lnTo>
                    <a:pt x="91059" y="130937"/>
                  </a:lnTo>
                  <a:lnTo>
                    <a:pt x="88506" y="136029"/>
                  </a:lnTo>
                  <a:lnTo>
                    <a:pt x="88773" y="134747"/>
                  </a:lnTo>
                  <a:lnTo>
                    <a:pt x="86487" y="138557"/>
                  </a:lnTo>
                  <a:lnTo>
                    <a:pt x="86360" y="138557"/>
                  </a:lnTo>
                  <a:lnTo>
                    <a:pt x="84302" y="141795"/>
                  </a:lnTo>
                  <a:lnTo>
                    <a:pt x="82804" y="143637"/>
                  </a:lnTo>
                  <a:lnTo>
                    <a:pt x="82550" y="143637"/>
                  </a:lnTo>
                  <a:lnTo>
                    <a:pt x="80772" y="145923"/>
                  </a:lnTo>
                  <a:lnTo>
                    <a:pt x="74549" y="152146"/>
                  </a:lnTo>
                  <a:lnTo>
                    <a:pt x="74549" y="167767"/>
                  </a:lnTo>
                  <a:lnTo>
                    <a:pt x="80772" y="174117"/>
                  </a:lnTo>
                  <a:lnTo>
                    <a:pt x="96393" y="174117"/>
                  </a:lnTo>
                  <a:lnTo>
                    <a:pt x="102616" y="167767"/>
                  </a:lnTo>
                  <a:lnTo>
                    <a:pt x="102616" y="164807"/>
                  </a:lnTo>
                  <a:lnTo>
                    <a:pt x="103632" y="163957"/>
                  </a:lnTo>
                  <a:lnTo>
                    <a:pt x="103720" y="163055"/>
                  </a:lnTo>
                  <a:lnTo>
                    <a:pt x="105029" y="161417"/>
                  </a:lnTo>
                  <a:lnTo>
                    <a:pt x="104648" y="162687"/>
                  </a:lnTo>
                  <a:lnTo>
                    <a:pt x="105676" y="161417"/>
                  </a:lnTo>
                  <a:lnTo>
                    <a:pt x="110871" y="155067"/>
                  </a:lnTo>
                  <a:lnTo>
                    <a:pt x="110363" y="155067"/>
                  </a:lnTo>
                  <a:lnTo>
                    <a:pt x="117856" y="147447"/>
                  </a:lnTo>
                  <a:lnTo>
                    <a:pt x="116967" y="148717"/>
                  </a:lnTo>
                  <a:lnTo>
                    <a:pt x="118402" y="147447"/>
                  </a:lnTo>
                  <a:lnTo>
                    <a:pt x="125603" y="141097"/>
                  </a:lnTo>
                  <a:lnTo>
                    <a:pt x="124460" y="141097"/>
                  </a:lnTo>
                  <a:lnTo>
                    <a:pt x="132448" y="136029"/>
                  </a:lnTo>
                  <a:lnTo>
                    <a:pt x="131432" y="136029"/>
                  </a:lnTo>
                  <a:lnTo>
                    <a:pt x="134810" y="134112"/>
                  </a:lnTo>
                  <a:lnTo>
                    <a:pt x="134772" y="133794"/>
                  </a:lnTo>
                  <a:lnTo>
                    <a:pt x="134899" y="134061"/>
                  </a:lnTo>
                  <a:lnTo>
                    <a:pt x="135128" y="133934"/>
                  </a:lnTo>
                  <a:lnTo>
                    <a:pt x="135255" y="134327"/>
                  </a:lnTo>
                  <a:lnTo>
                    <a:pt x="135763" y="136029"/>
                  </a:lnTo>
                  <a:lnTo>
                    <a:pt x="149098" y="157607"/>
                  </a:lnTo>
                  <a:lnTo>
                    <a:pt x="152527" y="160147"/>
                  </a:lnTo>
                  <a:lnTo>
                    <a:pt x="156845" y="161417"/>
                  </a:lnTo>
                  <a:lnTo>
                    <a:pt x="159893" y="162687"/>
                  </a:lnTo>
                  <a:lnTo>
                    <a:pt x="165227" y="163957"/>
                  </a:lnTo>
                  <a:lnTo>
                    <a:pt x="183642" y="163957"/>
                  </a:lnTo>
                  <a:lnTo>
                    <a:pt x="185674" y="162687"/>
                  </a:lnTo>
                  <a:lnTo>
                    <a:pt x="191643" y="161417"/>
                  </a:lnTo>
                  <a:lnTo>
                    <a:pt x="193548" y="160147"/>
                  </a:lnTo>
                  <a:lnTo>
                    <a:pt x="199009" y="158877"/>
                  </a:lnTo>
                  <a:lnTo>
                    <a:pt x="202438" y="156337"/>
                  </a:lnTo>
                  <a:lnTo>
                    <a:pt x="207899" y="151257"/>
                  </a:lnTo>
                  <a:lnTo>
                    <a:pt x="209296" y="149987"/>
                  </a:lnTo>
                  <a:lnTo>
                    <a:pt x="214757" y="144907"/>
                  </a:lnTo>
                  <a:lnTo>
                    <a:pt x="214376" y="144907"/>
                  </a:lnTo>
                  <a:lnTo>
                    <a:pt x="216458" y="142646"/>
                  </a:lnTo>
                  <a:lnTo>
                    <a:pt x="220091" y="144907"/>
                  </a:lnTo>
                  <a:lnTo>
                    <a:pt x="225742" y="144907"/>
                  </a:lnTo>
                  <a:lnTo>
                    <a:pt x="224155" y="152527"/>
                  </a:lnTo>
                  <a:lnTo>
                    <a:pt x="224282" y="152527"/>
                  </a:lnTo>
                  <a:lnTo>
                    <a:pt x="220091" y="171577"/>
                  </a:lnTo>
                  <a:lnTo>
                    <a:pt x="220218" y="171577"/>
                  </a:lnTo>
                  <a:lnTo>
                    <a:pt x="215519" y="191897"/>
                  </a:lnTo>
                  <a:lnTo>
                    <a:pt x="215773" y="191897"/>
                  </a:lnTo>
                  <a:lnTo>
                    <a:pt x="215023" y="194487"/>
                  </a:lnTo>
                  <a:lnTo>
                    <a:pt x="208407" y="202057"/>
                  </a:lnTo>
                  <a:lnTo>
                    <a:pt x="195961" y="216027"/>
                  </a:lnTo>
                  <a:lnTo>
                    <a:pt x="195834" y="216027"/>
                  </a:lnTo>
                  <a:lnTo>
                    <a:pt x="183769" y="231267"/>
                  </a:lnTo>
                  <a:lnTo>
                    <a:pt x="183197" y="231927"/>
                  </a:lnTo>
                  <a:lnTo>
                    <a:pt x="183197" y="297129"/>
                  </a:lnTo>
                  <a:lnTo>
                    <a:pt x="183121" y="296608"/>
                  </a:lnTo>
                  <a:lnTo>
                    <a:pt x="183121" y="297053"/>
                  </a:lnTo>
                  <a:lnTo>
                    <a:pt x="183045" y="296037"/>
                  </a:lnTo>
                  <a:lnTo>
                    <a:pt x="183121" y="296608"/>
                  </a:lnTo>
                  <a:lnTo>
                    <a:pt x="183095" y="294767"/>
                  </a:lnTo>
                  <a:lnTo>
                    <a:pt x="183197" y="297129"/>
                  </a:lnTo>
                  <a:lnTo>
                    <a:pt x="183197" y="231927"/>
                  </a:lnTo>
                  <a:lnTo>
                    <a:pt x="156083" y="269367"/>
                  </a:lnTo>
                  <a:lnTo>
                    <a:pt x="151130" y="287147"/>
                  </a:lnTo>
                  <a:lnTo>
                    <a:pt x="151257" y="297307"/>
                  </a:lnTo>
                  <a:lnTo>
                    <a:pt x="151384" y="299847"/>
                  </a:lnTo>
                  <a:lnTo>
                    <a:pt x="152146" y="307467"/>
                  </a:lnTo>
                  <a:lnTo>
                    <a:pt x="152146" y="306197"/>
                  </a:lnTo>
                  <a:lnTo>
                    <a:pt x="152273" y="307467"/>
                  </a:lnTo>
                  <a:lnTo>
                    <a:pt x="152273" y="316484"/>
                  </a:lnTo>
                  <a:lnTo>
                    <a:pt x="159512" y="323723"/>
                  </a:lnTo>
                  <a:lnTo>
                    <a:pt x="177419" y="323723"/>
                  </a:lnTo>
                  <a:lnTo>
                    <a:pt x="184658" y="316484"/>
                  </a:lnTo>
                  <a:lnTo>
                    <a:pt x="184658" y="315988"/>
                  </a:lnTo>
                  <a:lnTo>
                    <a:pt x="189484" y="311277"/>
                  </a:lnTo>
                  <a:lnTo>
                    <a:pt x="196088" y="303657"/>
                  </a:lnTo>
                  <a:lnTo>
                    <a:pt x="196723" y="302387"/>
                  </a:lnTo>
                  <a:lnTo>
                    <a:pt x="204851" y="293497"/>
                  </a:lnTo>
                  <a:lnTo>
                    <a:pt x="205613" y="292227"/>
                  </a:lnTo>
                  <a:lnTo>
                    <a:pt x="214249" y="280797"/>
                  </a:lnTo>
                  <a:lnTo>
                    <a:pt x="222758" y="266827"/>
                  </a:lnTo>
                  <a:lnTo>
                    <a:pt x="224053" y="264287"/>
                  </a:lnTo>
                  <a:lnTo>
                    <a:pt x="229997" y="252857"/>
                  </a:lnTo>
                  <a:lnTo>
                    <a:pt x="230505" y="251587"/>
                  </a:lnTo>
                  <a:lnTo>
                    <a:pt x="236474" y="237617"/>
                  </a:lnTo>
                  <a:lnTo>
                    <a:pt x="242316" y="219837"/>
                  </a:lnTo>
                  <a:lnTo>
                    <a:pt x="242697" y="218567"/>
                  </a:lnTo>
                  <a:lnTo>
                    <a:pt x="244805" y="210235"/>
                  </a:lnTo>
                  <a:lnTo>
                    <a:pt x="274421" y="176834"/>
                  </a:lnTo>
                  <a:lnTo>
                    <a:pt x="274510" y="176657"/>
                  </a:lnTo>
                  <a:lnTo>
                    <a:pt x="291592" y="212217"/>
                  </a:lnTo>
                  <a:lnTo>
                    <a:pt x="320167" y="222377"/>
                  </a:lnTo>
                  <a:lnTo>
                    <a:pt x="327025" y="222377"/>
                  </a:lnTo>
                  <a:lnTo>
                    <a:pt x="335407" y="221107"/>
                  </a:lnTo>
                  <a:lnTo>
                    <a:pt x="342392" y="217297"/>
                  </a:lnTo>
                  <a:lnTo>
                    <a:pt x="346265" y="214122"/>
                  </a:lnTo>
                  <a:lnTo>
                    <a:pt x="349250" y="214122"/>
                  </a:lnTo>
                  <a:lnTo>
                    <a:pt x="356489" y="206883"/>
                  </a:lnTo>
                  <a:lnTo>
                    <a:pt x="356489" y="202412"/>
                  </a:lnTo>
                  <a:lnTo>
                    <a:pt x="360299" y="194437"/>
                  </a:lnTo>
                  <a:lnTo>
                    <a:pt x="361569" y="189357"/>
                  </a:lnTo>
                  <a:lnTo>
                    <a:pt x="361569" y="185547"/>
                  </a:lnTo>
                  <a:lnTo>
                    <a:pt x="361569" y="184277"/>
                  </a:lnTo>
                  <a:lnTo>
                    <a:pt x="361569" y="173482"/>
                  </a:lnTo>
                  <a:lnTo>
                    <a:pt x="358775" y="170688"/>
                  </a:lnTo>
                  <a:lnTo>
                    <a:pt x="351917" y="170688"/>
                  </a:lnTo>
                  <a:lnTo>
                    <a:pt x="349123" y="173482"/>
                  </a:lnTo>
                  <a:lnTo>
                    <a:pt x="349123" y="174612"/>
                  </a:lnTo>
                  <a:lnTo>
                    <a:pt x="342138" y="179197"/>
                  </a:lnTo>
                  <a:lnTo>
                    <a:pt x="343281" y="179197"/>
                  </a:lnTo>
                  <a:lnTo>
                    <a:pt x="337680" y="181864"/>
                  </a:lnTo>
                  <a:lnTo>
                    <a:pt x="331343" y="181864"/>
                  </a:lnTo>
                  <a:lnTo>
                    <a:pt x="328066" y="185140"/>
                  </a:lnTo>
                  <a:lnTo>
                    <a:pt x="326859" y="185458"/>
                  </a:lnTo>
                  <a:lnTo>
                    <a:pt x="321729" y="184746"/>
                  </a:lnTo>
                  <a:lnTo>
                    <a:pt x="317093" y="181978"/>
                  </a:lnTo>
                  <a:lnTo>
                    <a:pt x="315849" y="180733"/>
                  </a:lnTo>
                  <a:lnTo>
                    <a:pt x="314337" y="177330"/>
                  </a:lnTo>
                  <a:lnTo>
                    <a:pt x="314337" y="179222"/>
                  </a:lnTo>
                  <a:lnTo>
                    <a:pt x="314337" y="177330"/>
                  </a:lnTo>
                  <a:lnTo>
                    <a:pt x="314121" y="176834"/>
                  </a:lnTo>
                  <a:lnTo>
                    <a:pt x="313880" y="174117"/>
                  </a:lnTo>
                  <a:lnTo>
                    <a:pt x="313766" y="172847"/>
                  </a:lnTo>
                  <a:lnTo>
                    <a:pt x="313613" y="171132"/>
                  </a:lnTo>
                  <a:lnTo>
                    <a:pt x="313842" y="169037"/>
                  </a:lnTo>
                  <a:lnTo>
                    <a:pt x="314947" y="158877"/>
                  </a:lnTo>
                  <a:lnTo>
                    <a:pt x="315087" y="157607"/>
                  </a:lnTo>
                  <a:lnTo>
                    <a:pt x="314706" y="158877"/>
                  </a:lnTo>
                  <a:lnTo>
                    <a:pt x="318490" y="142646"/>
                  </a:lnTo>
                  <a:lnTo>
                    <a:pt x="318516" y="142367"/>
                  </a:lnTo>
                  <a:lnTo>
                    <a:pt x="318643" y="141986"/>
                  </a:lnTo>
                  <a:lnTo>
                    <a:pt x="319379" y="139827"/>
                  </a:lnTo>
                  <a:lnTo>
                    <a:pt x="326326" y="119507"/>
                  </a:lnTo>
                  <a:lnTo>
                    <a:pt x="326771" y="118237"/>
                  </a:lnTo>
                  <a:lnTo>
                    <a:pt x="326009" y="119507"/>
                  </a:lnTo>
                  <a:lnTo>
                    <a:pt x="338201" y="92837"/>
                  </a:lnTo>
                  <a:lnTo>
                    <a:pt x="337820" y="94107"/>
                  </a:lnTo>
                  <a:lnTo>
                    <a:pt x="338429" y="92837"/>
                  </a:lnTo>
                  <a:lnTo>
                    <a:pt x="350647" y="67437"/>
                  </a:lnTo>
                  <a:lnTo>
                    <a:pt x="361188" y="45847"/>
                  </a:lnTo>
                  <a:lnTo>
                    <a:pt x="361315" y="44577"/>
                  </a:lnTo>
                  <a:lnTo>
                    <a:pt x="368046" y="30607"/>
                  </a:lnTo>
                  <a:lnTo>
                    <a:pt x="367411" y="30607"/>
                  </a:lnTo>
                  <a:lnTo>
                    <a:pt x="368681" y="28067"/>
                  </a:lnTo>
                  <a:lnTo>
                    <a:pt x="368122" y="27762"/>
                  </a:lnTo>
                  <a:lnTo>
                    <a:pt x="369125" y="25844"/>
                  </a:lnTo>
                  <a:lnTo>
                    <a:pt x="369531" y="25234"/>
                  </a:lnTo>
                  <a:lnTo>
                    <a:pt x="369582" y="24955"/>
                  </a:lnTo>
                  <a:lnTo>
                    <a:pt x="369951" y="24257"/>
                  </a:lnTo>
                  <a:lnTo>
                    <a:pt x="369735" y="24193"/>
                  </a:lnTo>
                  <a:lnTo>
                    <a:pt x="370967" y="1816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7" name="object 17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6107303" y="7400543"/>
            <a:ext cx="147626" cy="285750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6302502" y="7293991"/>
            <a:ext cx="795655" cy="349250"/>
            <a:chOff x="6302502" y="7293991"/>
            <a:chExt cx="795655" cy="349250"/>
          </a:xfrm>
        </p:grpSpPr>
        <p:sp>
          <p:nvSpPr>
            <p:cNvPr id="179" name="object 179"/>
            <p:cNvSpPr/>
            <p:nvPr/>
          </p:nvSpPr>
          <p:spPr>
            <a:xfrm>
              <a:off x="6302502" y="7293991"/>
              <a:ext cx="396240" cy="349250"/>
            </a:xfrm>
            <a:custGeom>
              <a:avLst/>
              <a:gdLst/>
              <a:ahLst/>
              <a:cxnLst/>
              <a:rect l="l" t="t" r="r" b="b"/>
              <a:pathLst>
                <a:path w="396240" h="349250">
                  <a:moveTo>
                    <a:pt x="140309" y="138074"/>
                  </a:moveTo>
                  <a:lnTo>
                    <a:pt x="140106" y="137452"/>
                  </a:lnTo>
                  <a:lnTo>
                    <a:pt x="140208" y="137858"/>
                  </a:lnTo>
                  <a:lnTo>
                    <a:pt x="140309" y="138074"/>
                  </a:lnTo>
                  <a:close/>
                </a:path>
                <a:path w="396240" h="349250">
                  <a:moveTo>
                    <a:pt x="140563" y="138303"/>
                  </a:moveTo>
                  <a:lnTo>
                    <a:pt x="140411" y="138239"/>
                  </a:lnTo>
                  <a:lnTo>
                    <a:pt x="140563" y="138303"/>
                  </a:lnTo>
                  <a:close/>
                </a:path>
                <a:path w="396240" h="349250">
                  <a:moveTo>
                    <a:pt x="325374" y="17907"/>
                  </a:moveTo>
                  <a:lnTo>
                    <a:pt x="325247" y="19177"/>
                  </a:lnTo>
                  <a:lnTo>
                    <a:pt x="325374" y="17907"/>
                  </a:lnTo>
                  <a:close/>
                </a:path>
                <a:path w="396240" h="349250">
                  <a:moveTo>
                    <a:pt x="395630" y="152527"/>
                  </a:moveTo>
                  <a:lnTo>
                    <a:pt x="395541" y="151257"/>
                  </a:lnTo>
                  <a:lnTo>
                    <a:pt x="395478" y="150469"/>
                  </a:lnTo>
                  <a:lnTo>
                    <a:pt x="395478" y="149860"/>
                  </a:lnTo>
                  <a:lnTo>
                    <a:pt x="395351" y="148717"/>
                  </a:lnTo>
                  <a:lnTo>
                    <a:pt x="394360" y="144907"/>
                  </a:lnTo>
                  <a:lnTo>
                    <a:pt x="393700" y="142367"/>
                  </a:lnTo>
                  <a:lnTo>
                    <a:pt x="393357" y="141097"/>
                  </a:lnTo>
                  <a:lnTo>
                    <a:pt x="393014" y="139839"/>
                  </a:lnTo>
                  <a:lnTo>
                    <a:pt x="392684" y="138557"/>
                  </a:lnTo>
                  <a:lnTo>
                    <a:pt x="391261" y="136017"/>
                  </a:lnTo>
                  <a:lnTo>
                    <a:pt x="389128" y="132207"/>
                  </a:lnTo>
                  <a:lnTo>
                    <a:pt x="387223" y="128397"/>
                  </a:lnTo>
                  <a:lnTo>
                    <a:pt x="381635" y="122047"/>
                  </a:lnTo>
                  <a:lnTo>
                    <a:pt x="378587" y="119507"/>
                  </a:lnTo>
                  <a:lnTo>
                    <a:pt x="371094" y="114427"/>
                  </a:lnTo>
                  <a:lnTo>
                    <a:pt x="367411" y="111887"/>
                  </a:lnTo>
                  <a:lnTo>
                    <a:pt x="362000" y="110274"/>
                  </a:lnTo>
                  <a:lnTo>
                    <a:pt x="362000" y="152603"/>
                  </a:lnTo>
                  <a:lnTo>
                    <a:pt x="359664" y="154940"/>
                  </a:lnTo>
                  <a:lnTo>
                    <a:pt x="359664" y="156438"/>
                  </a:lnTo>
                  <a:lnTo>
                    <a:pt x="351269" y="161417"/>
                  </a:lnTo>
                  <a:lnTo>
                    <a:pt x="352552" y="161417"/>
                  </a:lnTo>
                  <a:lnTo>
                    <a:pt x="339979" y="166497"/>
                  </a:lnTo>
                  <a:lnTo>
                    <a:pt x="341503" y="165227"/>
                  </a:lnTo>
                  <a:lnTo>
                    <a:pt x="327152" y="170307"/>
                  </a:lnTo>
                  <a:lnTo>
                    <a:pt x="328549" y="170307"/>
                  </a:lnTo>
                  <a:lnTo>
                    <a:pt x="314325" y="172847"/>
                  </a:lnTo>
                  <a:lnTo>
                    <a:pt x="315468" y="172847"/>
                  </a:lnTo>
                  <a:lnTo>
                    <a:pt x="303771" y="174117"/>
                  </a:lnTo>
                  <a:lnTo>
                    <a:pt x="300977" y="174117"/>
                  </a:lnTo>
                  <a:lnTo>
                    <a:pt x="299974" y="173101"/>
                  </a:lnTo>
                  <a:lnTo>
                    <a:pt x="296075" y="173101"/>
                  </a:lnTo>
                  <a:lnTo>
                    <a:pt x="298043" y="165227"/>
                  </a:lnTo>
                  <a:lnTo>
                    <a:pt x="299072" y="161112"/>
                  </a:lnTo>
                  <a:lnTo>
                    <a:pt x="294894" y="165227"/>
                  </a:lnTo>
                  <a:lnTo>
                    <a:pt x="297459" y="162687"/>
                  </a:lnTo>
                  <a:lnTo>
                    <a:pt x="299072" y="161112"/>
                  </a:lnTo>
                  <a:lnTo>
                    <a:pt x="311632" y="148717"/>
                  </a:lnTo>
                  <a:lnTo>
                    <a:pt x="312928" y="147447"/>
                  </a:lnTo>
                  <a:lnTo>
                    <a:pt x="310769" y="148717"/>
                  </a:lnTo>
                  <a:lnTo>
                    <a:pt x="326644" y="138557"/>
                  </a:lnTo>
                  <a:lnTo>
                    <a:pt x="323215" y="141097"/>
                  </a:lnTo>
                  <a:lnTo>
                    <a:pt x="329946" y="138557"/>
                  </a:lnTo>
                  <a:lnTo>
                    <a:pt x="333311" y="137287"/>
                  </a:lnTo>
                  <a:lnTo>
                    <a:pt x="341376" y="137287"/>
                  </a:lnTo>
                  <a:lnTo>
                    <a:pt x="351142" y="138557"/>
                  </a:lnTo>
                  <a:lnTo>
                    <a:pt x="347599" y="138557"/>
                  </a:lnTo>
                  <a:lnTo>
                    <a:pt x="352615" y="140068"/>
                  </a:lnTo>
                  <a:lnTo>
                    <a:pt x="357251" y="143319"/>
                  </a:lnTo>
                  <a:lnTo>
                    <a:pt x="361696" y="148717"/>
                  </a:lnTo>
                  <a:lnTo>
                    <a:pt x="359537" y="146177"/>
                  </a:lnTo>
                  <a:lnTo>
                    <a:pt x="361784" y="151612"/>
                  </a:lnTo>
                  <a:lnTo>
                    <a:pt x="362000" y="152603"/>
                  </a:lnTo>
                  <a:lnTo>
                    <a:pt x="362000" y="110274"/>
                  </a:lnTo>
                  <a:lnTo>
                    <a:pt x="358902" y="109347"/>
                  </a:lnTo>
                  <a:lnTo>
                    <a:pt x="355600" y="108077"/>
                  </a:lnTo>
                  <a:lnTo>
                    <a:pt x="345821" y="106807"/>
                  </a:lnTo>
                  <a:lnTo>
                    <a:pt x="342900" y="106807"/>
                  </a:lnTo>
                  <a:lnTo>
                    <a:pt x="331343" y="108077"/>
                  </a:lnTo>
                  <a:lnTo>
                    <a:pt x="327393" y="108077"/>
                  </a:lnTo>
                  <a:lnTo>
                    <a:pt x="314198" y="113157"/>
                  </a:lnTo>
                  <a:lnTo>
                    <a:pt x="310388" y="114427"/>
                  </a:lnTo>
                  <a:lnTo>
                    <a:pt x="309791" y="114871"/>
                  </a:lnTo>
                  <a:lnTo>
                    <a:pt x="311518" y="106807"/>
                  </a:lnTo>
                  <a:lnTo>
                    <a:pt x="311645" y="106807"/>
                  </a:lnTo>
                  <a:lnTo>
                    <a:pt x="317779" y="76161"/>
                  </a:lnTo>
                  <a:lnTo>
                    <a:pt x="322567" y="49657"/>
                  </a:lnTo>
                  <a:lnTo>
                    <a:pt x="324739" y="29337"/>
                  </a:lnTo>
                  <a:lnTo>
                    <a:pt x="324815" y="26797"/>
                  </a:lnTo>
                  <a:lnTo>
                    <a:pt x="325043" y="22936"/>
                  </a:lnTo>
                  <a:lnTo>
                    <a:pt x="325247" y="22733"/>
                  </a:lnTo>
                  <a:lnTo>
                    <a:pt x="325247" y="19177"/>
                  </a:lnTo>
                  <a:lnTo>
                    <a:pt x="325247" y="17907"/>
                  </a:lnTo>
                  <a:lnTo>
                    <a:pt x="325247" y="14605"/>
                  </a:lnTo>
                  <a:lnTo>
                    <a:pt x="325247" y="6604"/>
                  </a:lnTo>
                  <a:lnTo>
                    <a:pt x="318770" y="0"/>
                  </a:lnTo>
                  <a:lnTo>
                    <a:pt x="302641" y="0"/>
                  </a:lnTo>
                  <a:lnTo>
                    <a:pt x="296037" y="6604"/>
                  </a:lnTo>
                  <a:lnTo>
                    <a:pt x="296037" y="14249"/>
                  </a:lnTo>
                  <a:lnTo>
                    <a:pt x="295770" y="15367"/>
                  </a:lnTo>
                  <a:lnTo>
                    <a:pt x="295694" y="16637"/>
                  </a:lnTo>
                  <a:lnTo>
                    <a:pt x="295097" y="25527"/>
                  </a:lnTo>
                  <a:lnTo>
                    <a:pt x="295770" y="15367"/>
                  </a:lnTo>
                  <a:lnTo>
                    <a:pt x="295643" y="15367"/>
                  </a:lnTo>
                  <a:lnTo>
                    <a:pt x="294246" y="21729"/>
                  </a:lnTo>
                  <a:lnTo>
                    <a:pt x="291973" y="30607"/>
                  </a:lnTo>
                  <a:lnTo>
                    <a:pt x="292100" y="29337"/>
                  </a:lnTo>
                  <a:lnTo>
                    <a:pt x="288683" y="41541"/>
                  </a:lnTo>
                  <a:lnTo>
                    <a:pt x="288442" y="42037"/>
                  </a:lnTo>
                  <a:lnTo>
                    <a:pt x="283591" y="52197"/>
                  </a:lnTo>
                  <a:lnTo>
                    <a:pt x="284353" y="50927"/>
                  </a:lnTo>
                  <a:lnTo>
                    <a:pt x="276771" y="64833"/>
                  </a:lnTo>
                  <a:lnTo>
                    <a:pt x="267589" y="76161"/>
                  </a:lnTo>
                  <a:lnTo>
                    <a:pt x="267398" y="76327"/>
                  </a:lnTo>
                  <a:lnTo>
                    <a:pt x="256159" y="86156"/>
                  </a:lnTo>
                  <a:lnTo>
                    <a:pt x="255701" y="86487"/>
                  </a:lnTo>
                  <a:lnTo>
                    <a:pt x="241922" y="96647"/>
                  </a:lnTo>
                  <a:lnTo>
                    <a:pt x="243586" y="95377"/>
                  </a:lnTo>
                  <a:lnTo>
                    <a:pt x="225425" y="105537"/>
                  </a:lnTo>
                  <a:lnTo>
                    <a:pt x="226822" y="104267"/>
                  </a:lnTo>
                  <a:lnTo>
                    <a:pt x="208661" y="111887"/>
                  </a:lnTo>
                  <a:lnTo>
                    <a:pt x="209804" y="111887"/>
                  </a:lnTo>
                  <a:lnTo>
                    <a:pt x="191389" y="116967"/>
                  </a:lnTo>
                  <a:lnTo>
                    <a:pt x="192532" y="116967"/>
                  </a:lnTo>
                  <a:lnTo>
                    <a:pt x="174117" y="120777"/>
                  </a:lnTo>
                  <a:lnTo>
                    <a:pt x="175260" y="120777"/>
                  </a:lnTo>
                  <a:lnTo>
                    <a:pt x="169735" y="121208"/>
                  </a:lnTo>
                  <a:lnTo>
                    <a:pt x="169735" y="138290"/>
                  </a:lnTo>
                  <a:lnTo>
                    <a:pt x="169735" y="138557"/>
                  </a:lnTo>
                  <a:lnTo>
                    <a:pt x="141732" y="138557"/>
                  </a:lnTo>
                  <a:lnTo>
                    <a:pt x="141224" y="138557"/>
                  </a:lnTo>
                  <a:lnTo>
                    <a:pt x="140627" y="138557"/>
                  </a:lnTo>
                  <a:lnTo>
                    <a:pt x="141478" y="139839"/>
                  </a:lnTo>
                  <a:lnTo>
                    <a:pt x="141224" y="139471"/>
                  </a:lnTo>
                  <a:lnTo>
                    <a:pt x="141224" y="141097"/>
                  </a:lnTo>
                  <a:lnTo>
                    <a:pt x="141224" y="142367"/>
                  </a:lnTo>
                  <a:lnTo>
                    <a:pt x="141058" y="140741"/>
                  </a:lnTo>
                  <a:lnTo>
                    <a:pt x="140931" y="140474"/>
                  </a:lnTo>
                  <a:lnTo>
                    <a:pt x="140931" y="141097"/>
                  </a:lnTo>
                  <a:lnTo>
                    <a:pt x="140868" y="141541"/>
                  </a:lnTo>
                  <a:lnTo>
                    <a:pt x="140792" y="140474"/>
                  </a:lnTo>
                  <a:lnTo>
                    <a:pt x="140906" y="140982"/>
                  </a:lnTo>
                  <a:lnTo>
                    <a:pt x="140804" y="140195"/>
                  </a:lnTo>
                  <a:lnTo>
                    <a:pt x="140931" y="140474"/>
                  </a:lnTo>
                  <a:lnTo>
                    <a:pt x="140843" y="139865"/>
                  </a:lnTo>
                  <a:lnTo>
                    <a:pt x="140944" y="140195"/>
                  </a:lnTo>
                  <a:lnTo>
                    <a:pt x="140970" y="139839"/>
                  </a:lnTo>
                  <a:lnTo>
                    <a:pt x="140982" y="140068"/>
                  </a:lnTo>
                  <a:lnTo>
                    <a:pt x="141097" y="140703"/>
                  </a:lnTo>
                  <a:lnTo>
                    <a:pt x="141033" y="140474"/>
                  </a:lnTo>
                  <a:lnTo>
                    <a:pt x="141058" y="140741"/>
                  </a:lnTo>
                  <a:lnTo>
                    <a:pt x="141097" y="141097"/>
                  </a:lnTo>
                  <a:lnTo>
                    <a:pt x="141224" y="141097"/>
                  </a:lnTo>
                  <a:lnTo>
                    <a:pt x="141224" y="139471"/>
                  </a:lnTo>
                  <a:lnTo>
                    <a:pt x="140538" y="138442"/>
                  </a:lnTo>
                  <a:lnTo>
                    <a:pt x="140538" y="147561"/>
                  </a:lnTo>
                  <a:lnTo>
                    <a:pt x="140474" y="147688"/>
                  </a:lnTo>
                  <a:lnTo>
                    <a:pt x="140538" y="147561"/>
                  </a:lnTo>
                  <a:lnTo>
                    <a:pt x="140538" y="138442"/>
                  </a:lnTo>
                  <a:lnTo>
                    <a:pt x="140449" y="138303"/>
                  </a:lnTo>
                  <a:lnTo>
                    <a:pt x="140449" y="138963"/>
                  </a:lnTo>
                  <a:lnTo>
                    <a:pt x="140335" y="138569"/>
                  </a:lnTo>
                  <a:lnTo>
                    <a:pt x="140449" y="138963"/>
                  </a:lnTo>
                  <a:lnTo>
                    <a:pt x="140449" y="138303"/>
                  </a:lnTo>
                  <a:lnTo>
                    <a:pt x="140284" y="138239"/>
                  </a:lnTo>
                  <a:lnTo>
                    <a:pt x="140246" y="138049"/>
                  </a:lnTo>
                  <a:lnTo>
                    <a:pt x="140157" y="137883"/>
                  </a:lnTo>
                  <a:lnTo>
                    <a:pt x="140106" y="137452"/>
                  </a:lnTo>
                  <a:lnTo>
                    <a:pt x="140246" y="137858"/>
                  </a:lnTo>
                  <a:lnTo>
                    <a:pt x="140360" y="138099"/>
                  </a:lnTo>
                  <a:lnTo>
                    <a:pt x="140487" y="138264"/>
                  </a:lnTo>
                  <a:lnTo>
                    <a:pt x="140970" y="138303"/>
                  </a:lnTo>
                  <a:lnTo>
                    <a:pt x="141732" y="138557"/>
                  </a:lnTo>
                  <a:lnTo>
                    <a:pt x="140982" y="138303"/>
                  </a:lnTo>
                  <a:lnTo>
                    <a:pt x="141351" y="138303"/>
                  </a:lnTo>
                  <a:lnTo>
                    <a:pt x="169735" y="138303"/>
                  </a:lnTo>
                  <a:lnTo>
                    <a:pt x="169735" y="121208"/>
                  </a:lnTo>
                  <a:lnTo>
                    <a:pt x="164045" y="121640"/>
                  </a:lnTo>
                  <a:lnTo>
                    <a:pt x="163449" y="120777"/>
                  </a:lnTo>
                  <a:lnTo>
                    <a:pt x="162560" y="119507"/>
                  </a:lnTo>
                  <a:lnTo>
                    <a:pt x="159258" y="115697"/>
                  </a:lnTo>
                  <a:lnTo>
                    <a:pt x="155321" y="113157"/>
                  </a:lnTo>
                  <a:lnTo>
                    <a:pt x="151765" y="110617"/>
                  </a:lnTo>
                  <a:lnTo>
                    <a:pt x="148717" y="110617"/>
                  </a:lnTo>
                  <a:lnTo>
                    <a:pt x="145034" y="109347"/>
                  </a:lnTo>
                  <a:lnTo>
                    <a:pt x="142621" y="109347"/>
                  </a:lnTo>
                  <a:lnTo>
                    <a:pt x="140042" y="108762"/>
                  </a:lnTo>
                  <a:lnTo>
                    <a:pt x="140042" y="147751"/>
                  </a:lnTo>
                  <a:lnTo>
                    <a:pt x="139966" y="148043"/>
                  </a:lnTo>
                  <a:lnTo>
                    <a:pt x="139903" y="148259"/>
                  </a:lnTo>
                  <a:lnTo>
                    <a:pt x="139941" y="148132"/>
                  </a:lnTo>
                  <a:lnTo>
                    <a:pt x="140042" y="147751"/>
                  </a:lnTo>
                  <a:lnTo>
                    <a:pt x="140042" y="108762"/>
                  </a:lnTo>
                  <a:lnTo>
                    <a:pt x="139992" y="138188"/>
                  </a:lnTo>
                  <a:lnTo>
                    <a:pt x="139865" y="138099"/>
                  </a:lnTo>
                  <a:lnTo>
                    <a:pt x="139700" y="137858"/>
                  </a:lnTo>
                  <a:lnTo>
                    <a:pt x="139827" y="137998"/>
                  </a:lnTo>
                  <a:lnTo>
                    <a:pt x="139992" y="138188"/>
                  </a:lnTo>
                  <a:lnTo>
                    <a:pt x="139992" y="108750"/>
                  </a:lnTo>
                  <a:lnTo>
                    <a:pt x="137033" y="108077"/>
                  </a:lnTo>
                  <a:lnTo>
                    <a:pt x="133197" y="108077"/>
                  </a:lnTo>
                  <a:lnTo>
                    <a:pt x="133197" y="137629"/>
                  </a:lnTo>
                  <a:lnTo>
                    <a:pt x="130429" y="138303"/>
                  </a:lnTo>
                  <a:lnTo>
                    <a:pt x="129921" y="138391"/>
                  </a:lnTo>
                  <a:lnTo>
                    <a:pt x="130441" y="138239"/>
                  </a:lnTo>
                  <a:lnTo>
                    <a:pt x="133197" y="137629"/>
                  </a:lnTo>
                  <a:lnTo>
                    <a:pt x="133197" y="108077"/>
                  </a:lnTo>
                  <a:lnTo>
                    <a:pt x="130175" y="108077"/>
                  </a:lnTo>
                  <a:lnTo>
                    <a:pt x="124841" y="109347"/>
                  </a:lnTo>
                  <a:lnTo>
                    <a:pt x="120396" y="110617"/>
                  </a:lnTo>
                  <a:lnTo>
                    <a:pt x="112776" y="114427"/>
                  </a:lnTo>
                  <a:lnTo>
                    <a:pt x="110363" y="116840"/>
                  </a:lnTo>
                  <a:lnTo>
                    <a:pt x="107061" y="116840"/>
                  </a:lnTo>
                  <a:lnTo>
                    <a:pt x="100457" y="123444"/>
                  </a:lnTo>
                  <a:lnTo>
                    <a:pt x="100457" y="126746"/>
                  </a:lnTo>
                  <a:lnTo>
                    <a:pt x="100076" y="127127"/>
                  </a:lnTo>
                  <a:lnTo>
                    <a:pt x="100076" y="128397"/>
                  </a:lnTo>
                  <a:lnTo>
                    <a:pt x="99314" y="128397"/>
                  </a:lnTo>
                  <a:lnTo>
                    <a:pt x="97282" y="127127"/>
                  </a:lnTo>
                  <a:lnTo>
                    <a:pt x="96520" y="127127"/>
                  </a:lnTo>
                  <a:lnTo>
                    <a:pt x="95250" y="125857"/>
                  </a:lnTo>
                  <a:lnTo>
                    <a:pt x="94361" y="125857"/>
                  </a:lnTo>
                  <a:lnTo>
                    <a:pt x="91567" y="124587"/>
                  </a:lnTo>
                  <a:lnTo>
                    <a:pt x="90043" y="123317"/>
                  </a:lnTo>
                  <a:lnTo>
                    <a:pt x="87122" y="123317"/>
                  </a:lnTo>
                  <a:lnTo>
                    <a:pt x="85344" y="122047"/>
                  </a:lnTo>
                  <a:lnTo>
                    <a:pt x="84328" y="122047"/>
                  </a:lnTo>
                  <a:lnTo>
                    <a:pt x="82042" y="120777"/>
                  </a:lnTo>
                  <a:lnTo>
                    <a:pt x="61087" y="120777"/>
                  </a:lnTo>
                  <a:lnTo>
                    <a:pt x="56007" y="122047"/>
                  </a:lnTo>
                  <a:lnTo>
                    <a:pt x="54991" y="123317"/>
                  </a:lnTo>
                  <a:lnTo>
                    <a:pt x="48133" y="124587"/>
                  </a:lnTo>
                  <a:lnTo>
                    <a:pt x="47117" y="124587"/>
                  </a:lnTo>
                  <a:lnTo>
                    <a:pt x="41529" y="127584"/>
                  </a:lnTo>
                  <a:lnTo>
                    <a:pt x="39776" y="125793"/>
                  </a:lnTo>
                  <a:lnTo>
                    <a:pt x="32512" y="112001"/>
                  </a:lnTo>
                  <a:lnTo>
                    <a:pt x="32512" y="107061"/>
                  </a:lnTo>
                  <a:lnTo>
                    <a:pt x="26670" y="101219"/>
                  </a:lnTo>
                  <a:lnTo>
                    <a:pt x="12192" y="101219"/>
                  </a:lnTo>
                  <a:lnTo>
                    <a:pt x="6350" y="107061"/>
                  </a:lnTo>
                  <a:lnTo>
                    <a:pt x="6350" y="121539"/>
                  </a:lnTo>
                  <a:lnTo>
                    <a:pt x="9880" y="125158"/>
                  </a:lnTo>
                  <a:lnTo>
                    <a:pt x="17907" y="141554"/>
                  </a:lnTo>
                  <a:lnTo>
                    <a:pt x="1612" y="173012"/>
                  </a:lnTo>
                  <a:lnTo>
                    <a:pt x="0" y="174625"/>
                  </a:lnTo>
                  <a:lnTo>
                    <a:pt x="0" y="189357"/>
                  </a:lnTo>
                  <a:lnTo>
                    <a:pt x="5969" y="195453"/>
                  </a:lnTo>
                  <a:lnTo>
                    <a:pt x="20701" y="195453"/>
                  </a:lnTo>
                  <a:lnTo>
                    <a:pt x="24904" y="191160"/>
                  </a:lnTo>
                  <a:lnTo>
                    <a:pt x="25908" y="190627"/>
                  </a:lnTo>
                  <a:lnTo>
                    <a:pt x="26111" y="189928"/>
                  </a:lnTo>
                  <a:lnTo>
                    <a:pt x="26670" y="189357"/>
                  </a:lnTo>
                  <a:lnTo>
                    <a:pt x="26670" y="189141"/>
                  </a:lnTo>
                  <a:lnTo>
                    <a:pt x="30607" y="186817"/>
                  </a:lnTo>
                  <a:lnTo>
                    <a:pt x="32131" y="185547"/>
                  </a:lnTo>
                  <a:lnTo>
                    <a:pt x="34607" y="183007"/>
                  </a:lnTo>
                  <a:lnTo>
                    <a:pt x="37084" y="180467"/>
                  </a:lnTo>
                  <a:lnTo>
                    <a:pt x="39624" y="176657"/>
                  </a:lnTo>
                  <a:lnTo>
                    <a:pt x="41046" y="172821"/>
                  </a:lnTo>
                  <a:lnTo>
                    <a:pt x="44196" y="169672"/>
                  </a:lnTo>
                  <a:lnTo>
                    <a:pt x="44196" y="163766"/>
                  </a:lnTo>
                  <a:lnTo>
                    <a:pt x="44792" y="160312"/>
                  </a:lnTo>
                  <a:lnTo>
                    <a:pt x="45974" y="159131"/>
                  </a:lnTo>
                  <a:lnTo>
                    <a:pt x="45974" y="152996"/>
                  </a:lnTo>
                  <a:lnTo>
                    <a:pt x="50292" y="151257"/>
                  </a:lnTo>
                  <a:lnTo>
                    <a:pt x="49276" y="151257"/>
                  </a:lnTo>
                  <a:lnTo>
                    <a:pt x="56388" y="148717"/>
                  </a:lnTo>
                  <a:lnTo>
                    <a:pt x="55245" y="148717"/>
                  </a:lnTo>
                  <a:lnTo>
                    <a:pt x="62103" y="147447"/>
                  </a:lnTo>
                  <a:lnTo>
                    <a:pt x="61087" y="147447"/>
                  </a:lnTo>
                  <a:lnTo>
                    <a:pt x="66167" y="146177"/>
                  </a:lnTo>
                  <a:lnTo>
                    <a:pt x="78613" y="146177"/>
                  </a:lnTo>
                  <a:lnTo>
                    <a:pt x="81153" y="147447"/>
                  </a:lnTo>
                  <a:lnTo>
                    <a:pt x="81534" y="147447"/>
                  </a:lnTo>
                  <a:lnTo>
                    <a:pt x="83058" y="148717"/>
                  </a:lnTo>
                  <a:lnTo>
                    <a:pt x="83439" y="148717"/>
                  </a:lnTo>
                  <a:lnTo>
                    <a:pt x="84709" y="149987"/>
                  </a:lnTo>
                  <a:lnTo>
                    <a:pt x="86741" y="149987"/>
                  </a:lnTo>
                  <a:lnTo>
                    <a:pt x="87757" y="151257"/>
                  </a:lnTo>
                  <a:lnTo>
                    <a:pt x="90043" y="152527"/>
                  </a:lnTo>
                  <a:lnTo>
                    <a:pt x="91948" y="152527"/>
                  </a:lnTo>
                  <a:lnTo>
                    <a:pt x="95123" y="153797"/>
                  </a:lnTo>
                  <a:lnTo>
                    <a:pt x="97967" y="154533"/>
                  </a:lnTo>
                  <a:lnTo>
                    <a:pt x="97942" y="154813"/>
                  </a:lnTo>
                  <a:lnTo>
                    <a:pt x="97815" y="159181"/>
                  </a:lnTo>
                  <a:lnTo>
                    <a:pt x="97917" y="160159"/>
                  </a:lnTo>
                  <a:lnTo>
                    <a:pt x="98425" y="163207"/>
                  </a:lnTo>
                  <a:lnTo>
                    <a:pt x="98425" y="168910"/>
                  </a:lnTo>
                  <a:lnTo>
                    <a:pt x="100076" y="170561"/>
                  </a:lnTo>
                  <a:lnTo>
                    <a:pt x="100076" y="170688"/>
                  </a:lnTo>
                  <a:lnTo>
                    <a:pt x="106426" y="177038"/>
                  </a:lnTo>
                  <a:lnTo>
                    <a:pt x="108927" y="177038"/>
                  </a:lnTo>
                  <a:lnTo>
                    <a:pt x="110617" y="177927"/>
                  </a:lnTo>
                  <a:lnTo>
                    <a:pt x="113919" y="179197"/>
                  </a:lnTo>
                  <a:lnTo>
                    <a:pt x="120142" y="179197"/>
                  </a:lnTo>
                  <a:lnTo>
                    <a:pt x="126111" y="180467"/>
                  </a:lnTo>
                  <a:lnTo>
                    <a:pt x="127889" y="179197"/>
                  </a:lnTo>
                  <a:lnTo>
                    <a:pt x="136017" y="179197"/>
                  </a:lnTo>
                  <a:lnTo>
                    <a:pt x="142240" y="177927"/>
                  </a:lnTo>
                  <a:lnTo>
                    <a:pt x="144018" y="176657"/>
                  </a:lnTo>
                  <a:lnTo>
                    <a:pt x="148971" y="175387"/>
                  </a:lnTo>
                  <a:lnTo>
                    <a:pt x="151257" y="174117"/>
                  </a:lnTo>
                  <a:lnTo>
                    <a:pt x="156591" y="171577"/>
                  </a:lnTo>
                  <a:lnTo>
                    <a:pt x="159512" y="169037"/>
                  </a:lnTo>
                  <a:lnTo>
                    <a:pt x="167678" y="155067"/>
                  </a:lnTo>
                  <a:lnTo>
                    <a:pt x="168021" y="153797"/>
                  </a:lnTo>
                  <a:lnTo>
                    <a:pt x="168338" y="152527"/>
                  </a:lnTo>
                  <a:lnTo>
                    <a:pt x="168770" y="150761"/>
                  </a:lnTo>
                  <a:lnTo>
                    <a:pt x="178816" y="149987"/>
                  </a:lnTo>
                  <a:lnTo>
                    <a:pt x="180213" y="149987"/>
                  </a:lnTo>
                  <a:lnTo>
                    <a:pt x="198628" y="146177"/>
                  </a:lnTo>
                  <a:lnTo>
                    <a:pt x="218300" y="139839"/>
                  </a:lnTo>
                  <a:lnTo>
                    <a:pt x="239141" y="130937"/>
                  </a:lnTo>
                  <a:lnTo>
                    <a:pt x="257175" y="122047"/>
                  </a:lnTo>
                  <a:lnTo>
                    <a:pt x="258826" y="120777"/>
                  </a:lnTo>
                  <a:lnTo>
                    <a:pt x="274193" y="109347"/>
                  </a:lnTo>
                  <a:lnTo>
                    <a:pt x="275717" y="108077"/>
                  </a:lnTo>
                  <a:lnTo>
                    <a:pt x="278307" y="105537"/>
                  </a:lnTo>
                  <a:lnTo>
                    <a:pt x="281482" y="102425"/>
                  </a:lnTo>
                  <a:lnTo>
                    <a:pt x="274320" y="133477"/>
                  </a:lnTo>
                  <a:lnTo>
                    <a:pt x="274447" y="133477"/>
                  </a:lnTo>
                  <a:lnTo>
                    <a:pt x="269455" y="153568"/>
                  </a:lnTo>
                  <a:lnTo>
                    <a:pt x="256146" y="174117"/>
                  </a:lnTo>
                  <a:lnTo>
                    <a:pt x="255270" y="175387"/>
                  </a:lnTo>
                  <a:lnTo>
                    <a:pt x="242747" y="200012"/>
                  </a:lnTo>
                  <a:lnTo>
                    <a:pt x="242747" y="311277"/>
                  </a:lnTo>
                  <a:lnTo>
                    <a:pt x="242747" y="312547"/>
                  </a:lnTo>
                  <a:lnTo>
                    <a:pt x="242722" y="311899"/>
                  </a:lnTo>
                  <a:lnTo>
                    <a:pt x="242747" y="311277"/>
                  </a:lnTo>
                  <a:lnTo>
                    <a:pt x="242747" y="200012"/>
                  </a:lnTo>
                  <a:lnTo>
                    <a:pt x="240411" y="204597"/>
                  </a:lnTo>
                  <a:lnTo>
                    <a:pt x="239903" y="205867"/>
                  </a:lnTo>
                  <a:lnTo>
                    <a:pt x="228092" y="236347"/>
                  </a:lnTo>
                  <a:lnTo>
                    <a:pt x="227571" y="237617"/>
                  </a:lnTo>
                  <a:lnTo>
                    <a:pt x="219837" y="265557"/>
                  </a:lnTo>
                  <a:lnTo>
                    <a:pt x="219443" y="266827"/>
                  </a:lnTo>
                  <a:lnTo>
                    <a:pt x="215646" y="290957"/>
                  </a:lnTo>
                  <a:lnTo>
                    <a:pt x="215519" y="292227"/>
                  </a:lnTo>
                  <a:lnTo>
                    <a:pt x="214503" y="311277"/>
                  </a:lnTo>
                  <a:lnTo>
                    <a:pt x="214566" y="325691"/>
                  </a:lnTo>
                  <a:lnTo>
                    <a:pt x="214503" y="334137"/>
                  </a:lnTo>
                  <a:lnTo>
                    <a:pt x="214503" y="342138"/>
                  </a:lnTo>
                  <a:lnTo>
                    <a:pt x="221094" y="348742"/>
                  </a:lnTo>
                  <a:lnTo>
                    <a:pt x="237490" y="348742"/>
                  </a:lnTo>
                  <a:lnTo>
                    <a:pt x="244221" y="342138"/>
                  </a:lnTo>
                  <a:lnTo>
                    <a:pt x="244221" y="336677"/>
                  </a:lnTo>
                  <a:lnTo>
                    <a:pt x="244729" y="335407"/>
                  </a:lnTo>
                  <a:lnTo>
                    <a:pt x="245719" y="332867"/>
                  </a:lnTo>
                  <a:lnTo>
                    <a:pt x="247904" y="326517"/>
                  </a:lnTo>
                  <a:lnTo>
                    <a:pt x="248932" y="323977"/>
                  </a:lnTo>
                  <a:lnTo>
                    <a:pt x="258445" y="297307"/>
                  </a:lnTo>
                  <a:lnTo>
                    <a:pt x="264922" y="278257"/>
                  </a:lnTo>
                  <a:lnTo>
                    <a:pt x="265049" y="278257"/>
                  </a:lnTo>
                  <a:lnTo>
                    <a:pt x="279895" y="231267"/>
                  </a:lnTo>
                  <a:lnTo>
                    <a:pt x="280022" y="231267"/>
                  </a:lnTo>
                  <a:lnTo>
                    <a:pt x="287566" y="204546"/>
                  </a:lnTo>
                  <a:lnTo>
                    <a:pt x="294119" y="207137"/>
                  </a:lnTo>
                  <a:lnTo>
                    <a:pt x="304419" y="208407"/>
                  </a:lnTo>
                  <a:lnTo>
                    <a:pt x="308737" y="208407"/>
                  </a:lnTo>
                  <a:lnTo>
                    <a:pt x="320421" y="205867"/>
                  </a:lnTo>
                  <a:lnTo>
                    <a:pt x="321945" y="205867"/>
                  </a:lnTo>
                  <a:lnTo>
                    <a:pt x="336169" y="203327"/>
                  </a:lnTo>
                  <a:lnTo>
                    <a:pt x="337566" y="202057"/>
                  </a:lnTo>
                  <a:lnTo>
                    <a:pt x="351917" y="198247"/>
                  </a:lnTo>
                  <a:lnTo>
                    <a:pt x="353441" y="196977"/>
                  </a:lnTo>
                  <a:lnTo>
                    <a:pt x="367157" y="190627"/>
                  </a:lnTo>
                  <a:lnTo>
                    <a:pt x="377825" y="185547"/>
                  </a:lnTo>
                  <a:lnTo>
                    <a:pt x="383540" y="180975"/>
                  </a:lnTo>
                  <a:lnTo>
                    <a:pt x="385572" y="180975"/>
                  </a:lnTo>
                  <a:lnTo>
                    <a:pt x="393065" y="173482"/>
                  </a:lnTo>
                  <a:lnTo>
                    <a:pt x="393065" y="170815"/>
                  </a:lnTo>
                  <a:lnTo>
                    <a:pt x="395478" y="168402"/>
                  </a:lnTo>
                  <a:lnTo>
                    <a:pt x="395478" y="160159"/>
                  </a:lnTo>
                  <a:lnTo>
                    <a:pt x="395528" y="158877"/>
                  </a:lnTo>
                  <a:lnTo>
                    <a:pt x="395617" y="156337"/>
                  </a:lnTo>
                  <a:lnTo>
                    <a:pt x="395630" y="152527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717157" y="7369302"/>
              <a:ext cx="136017" cy="11201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76161" y="7356348"/>
              <a:ext cx="221488" cy="113664"/>
            </a:xfrm>
            <a:prstGeom prst="rect">
              <a:avLst/>
            </a:prstGeom>
          </p:spPr>
        </p:pic>
      </p:grpSp>
      <p:sp>
        <p:nvSpPr>
          <p:cNvPr id="182" name="object 182"/>
          <p:cNvSpPr/>
          <p:nvPr/>
        </p:nvSpPr>
        <p:spPr>
          <a:xfrm>
            <a:off x="7180453" y="7405878"/>
            <a:ext cx="37465" cy="34925"/>
          </a:xfrm>
          <a:custGeom>
            <a:avLst/>
            <a:gdLst/>
            <a:ahLst/>
            <a:cxnLst/>
            <a:rect l="l" t="t" r="r" b="b"/>
            <a:pathLst>
              <a:path w="37465" h="34925">
                <a:moveTo>
                  <a:pt x="37338" y="7747"/>
                </a:moveTo>
                <a:lnTo>
                  <a:pt x="29591" y="0"/>
                </a:lnTo>
                <a:lnTo>
                  <a:pt x="10414" y="0"/>
                </a:lnTo>
                <a:lnTo>
                  <a:pt x="8890" y="1524"/>
                </a:lnTo>
                <a:lnTo>
                  <a:pt x="7112" y="1524"/>
                </a:lnTo>
                <a:lnTo>
                  <a:pt x="0" y="8636"/>
                </a:lnTo>
                <a:lnTo>
                  <a:pt x="0" y="11811"/>
                </a:lnTo>
                <a:lnTo>
                  <a:pt x="0" y="19685"/>
                </a:lnTo>
                <a:lnTo>
                  <a:pt x="0" y="25527"/>
                </a:lnTo>
                <a:lnTo>
                  <a:pt x="0" y="26035"/>
                </a:lnTo>
                <a:lnTo>
                  <a:pt x="254" y="26289"/>
                </a:lnTo>
                <a:lnTo>
                  <a:pt x="7112" y="33147"/>
                </a:lnTo>
                <a:lnTo>
                  <a:pt x="8902" y="33147"/>
                </a:lnTo>
                <a:lnTo>
                  <a:pt x="10414" y="34671"/>
                </a:lnTo>
                <a:lnTo>
                  <a:pt x="29591" y="34671"/>
                </a:lnTo>
                <a:lnTo>
                  <a:pt x="37338" y="26797"/>
                </a:lnTo>
                <a:lnTo>
                  <a:pt x="37338" y="17272"/>
                </a:lnTo>
                <a:lnTo>
                  <a:pt x="37338" y="7747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1288678" y="8373618"/>
            <a:ext cx="330200" cy="454659"/>
            <a:chOff x="1288678" y="8373618"/>
            <a:chExt cx="330200" cy="454659"/>
          </a:xfrm>
        </p:grpSpPr>
        <p:sp>
          <p:nvSpPr>
            <p:cNvPr id="184" name="object 184"/>
            <p:cNvSpPr/>
            <p:nvPr/>
          </p:nvSpPr>
          <p:spPr>
            <a:xfrm>
              <a:off x="1288669" y="8373618"/>
              <a:ext cx="187960" cy="378460"/>
            </a:xfrm>
            <a:custGeom>
              <a:avLst/>
              <a:gdLst/>
              <a:ahLst/>
              <a:cxnLst/>
              <a:rect l="l" t="t" r="r" b="b"/>
              <a:pathLst>
                <a:path w="187959" h="378459">
                  <a:moveTo>
                    <a:pt x="187833" y="331597"/>
                  </a:moveTo>
                  <a:lnTo>
                    <a:pt x="185572" y="327025"/>
                  </a:lnTo>
                  <a:lnTo>
                    <a:pt x="183261" y="322326"/>
                  </a:lnTo>
                  <a:lnTo>
                    <a:pt x="174498" y="323850"/>
                  </a:lnTo>
                  <a:lnTo>
                    <a:pt x="174371" y="323850"/>
                  </a:lnTo>
                  <a:lnTo>
                    <a:pt x="164719" y="325501"/>
                  </a:lnTo>
                  <a:lnTo>
                    <a:pt x="164973" y="325501"/>
                  </a:lnTo>
                  <a:lnTo>
                    <a:pt x="154940" y="327025"/>
                  </a:lnTo>
                  <a:lnTo>
                    <a:pt x="155194" y="326898"/>
                  </a:lnTo>
                  <a:lnTo>
                    <a:pt x="145669" y="328168"/>
                  </a:lnTo>
                  <a:lnTo>
                    <a:pt x="145034" y="328295"/>
                  </a:lnTo>
                  <a:lnTo>
                    <a:pt x="135763" y="329946"/>
                  </a:lnTo>
                  <a:lnTo>
                    <a:pt x="135382" y="329946"/>
                  </a:lnTo>
                  <a:lnTo>
                    <a:pt x="126873" y="331724"/>
                  </a:lnTo>
                  <a:lnTo>
                    <a:pt x="126619" y="331724"/>
                  </a:lnTo>
                  <a:lnTo>
                    <a:pt x="118745" y="333502"/>
                  </a:lnTo>
                  <a:lnTo>
                    <a:pt x="117983" y="333756"/>
                  </a:lnTo>
                  <a:lnTo>
                    <a:pt x="109220" y="336042"/>
                  </a:lnTo>
                  <a:lnTo>
                    <a:pt x="100926" y="338518"/>
                  </a:lnTo>
                  <a:lnTo>
                    <a:pt x="93662" y="340258"/>
                  </a:lnTo>
                  <a:lnTo>
                    <a:pt x="85902" y="341147"/>
                  </a:lnTo>
                  <a:lnTo>
                    <a:pt x="76466" y="341363"/>
                  </a:lnTo>
                  <a:lnTo>
                    <a:pt x="70192" y="340995"/>
                  </a:lnTo>
                  <a:lnTo>
                    <a:pt x="66598" y="340791"/>
                  </a:lnTo>
                  <a:lnTo>
                    <a:pt x="66294" y="340741"/>
                  </a:lnTo>
                  <a:lnTo>
                    <a:pt x="63017" y="340233"/>
                  </a:lnTo>
                  <a:lnTo>
                    <a:pt x="59055" y="339623"/>
                  </a:lnTo>
                  <a:lnTo>
                    <a:pt x="58305" y="339344"/>
                  </a:lnTo>
                  <a:lnTo>
                    <a:pt x="55918" y="338455"/>
                  </a:lnTo>
                  <a:lnTo>
                    <a:pt x="52489" y="337185"/>
                  </a:lnTo>
                  <a:lnTo>
                    <a:pt x="51498" y="336550"/>
                  </a:lnTo>
                  <a:lnTo>
                    <a:pt x="50914" y="336169"/>
                  </a:lnTo>
                  <a:lnTo>
                    <a:pt x="47942" y="334276"/>
                  </a:lnTo>
                  <a:lnTo>
                    <a:pt x="46951" y="333248"/>
                  </a:lnTo>
                  <a:lnTo>
                    <a:pt x="46710" y="332994"/>
                  </a:lnTo>
                  <a:lnTo>
                    <a:pt x="44170" y="330377"/>
                  </a:lnTo>
                  <a:lnTo>
                    <a:pt x="43345" y="328676"/>
                  </a:lnTo>
                  <a:lnTo>
                    <a:pt x="41478" y="324866"/>
                  </a:lnTo>
                  <a:lnTo>
                    <a:pt x="40347" y="322541"/>
                  </a:lnTo>
                  <a:lnTo>
                    <a:pt x="39992" y="321056"/>
                  </a:lnTo>
                  <a:lnTo>
                    <a:pt x="37744" y="311404"/>
                  </a:lnTo>
                  <a:lnTo>
                    <a:pt x="37477" y="310273"/>
                  </a:lnTo>
                  <a:lnTo>
                    <a:pt x="37363" y="309118"/>
                  </a:lnTo>
                  <a:lnTo>
                    <a:pt x="35725" y="292735"/>
                  </a:lnTo>
                  <a:lnTo>
                    <a:pt x="35560" y="291020"/>
                  </a:lnTo>
                  <a:lnTo>
                    <a:pt x="35636" y="267335"/>
                  </a:lnTo>
                  <a:lnTo>
                    <a:pt x="37553" y="239776"/>
                  </a:lnTo>
                  <a:lnTo>
                    <a:pt x="37592" y="239395"/>
                  </a:lnTo>
                  <a:lnTo>
                    <a:pt x="37465" y="239776"/>
                  </a:lnTo>
                  <a:lnTo>
                    <a:pt x="39979" y="212471"/>
                  </a:lnTo>
                  <a:lnTo>
                    <a:pt x="40005" y="212305"/>
                  </a:lnTo>
                  <a:lnTo>
                    <a:pt x="42799" y="183515"/>
                  </a:lnTo>
                  <a:lnTo>
                    <a:pt x="42799" y="184277"/>
                  </a:lnTo>
                  <a:lnTo>
                    <a:pt x="42887" y="183515"/>
                  </a:lnTo>
                  <a:lnTo>
                    <a:pt x="46355" y="157480"/>
                  </a:lnTo>
                  <a:lnTo>
                    <a:pt x="46482" y="156591"/>
                  </a:lnTo>
                  <a:lnTo>
                    <a:pt x="46380" y="157314"/>
                  </a:lnTo>
                  <a:lnTo>
                    <a:pt x="46520" y="156591"/>
                  </a:lnTo>
                  <a:lnTo>
                    <a:pt x="51054" y="132207"/>
                  </a:lnTo>
                  <a:lnTo>
                    <a:pt x="50927" y="133223"/>
                  </a:lnTo>
                  <a:lnTo>
                    <a:pt x="51168" y="132207"/>
                  </a:lnTo>
                  <a:lnTo>
                    <a:pt x="56261" y="111379"/>
                  </a:lnTo>
                  <a:lnTo>
                    <a:pt x="56515" y="110363"/>
                  </a:lnTo>
                  <a:lnTo>
                    <a:pt x="56134" y="111379"/>
                  </a:lnTo>
                  <a:lnTo>
                    <a:pt x="69075" y="74295"/>
                  </a:lnTo>
                  <a:lnTo>
                    <a:pt x="69989" y="72390"/>
                  </a:lnTo>
                  <a:lnTo>
                    <a:pt x="76669" y="60071"/>
                  </a:lnTo>
                  <a:lnTo>
                    <a:pt x="77203" y="59093"/>
                  </a:lnTo>
                  <a:lnTo>
                    <a:pt x="78117" y="57912"/>
                  </a:lnTo>
                  <a:lnTo>
                    <a:pt x="85064" y="48895"/>
                  </a:lnTo>
                  <a:lnTo>
                    <a:pt x="85991" y="47701"/>
                  </a:lnTo>
                  <a:lnTo>
                    <a:pt x="87033" y="46748"/>
                  </a:lnTo>
                  <a:lnTo>
                    <a:pt x="93192" y="41021"/>
                  </a:lnTo>
                  <a:lnTo>
                    <a:pt x="108483" y="32766"/>
                  </a:lnTo>
                  <a:lnTo>
                    <a:pt x="109232" y="32512"/>
                  </a:lnTo>
                  <a:lnTo>
                    <a:pt x="112064" y="32131"/>
                  </a:lnTo>
                  <a:lnTo>
                    <a:pt x="116509" y="31546"/>
                  </a:lnTo>
                  <a:lnTo>
                    <a:pt x="121666" y="31635"/>
                  </a:lnTo>
                  <a:lnTo>
                    <a:pt x="121069" y="31496"/>
                  </a:lnTo>
                  <a:lnTo>
                    <a:pt x="118745" y="30988"/>
                  </a:lnTo>
                  <a:lnTo>
                    <a:pt x="123304" y="31877"/>
                  </a:lnTo>
                  <a:lnTo>
                    <a:pt x="126365" y="34925"/>
                  </a:lnTo>
                  <a:lnTo>
                    <a:pt x="128016" y="34925"/>
                  </a:lnTo>
                  <a:lnTo>
                    <a:pt x="131191" y="38100"/>
                  </a:lnTo>
                  <a:lnTo>
                    <a:pt x="133502" y="40474"/>
                  </a:lnTo>
                  <a:lnTo>
                    <a:pt x="137033" y="52324"/>
                  </a:lnTo>
                  <a:lnTo>
                    <a:pt x="137033" y="57658"/>
                  </a:lnTo>
                  <a:lnTo>
                    <a:pt x="142621" y="63373"/>
                  </a:lnTo>
                  <a:lnTo>
                    <a:pt x="156591" y="63373"/>
                  </a:lnTo>
                  <a:lnTo>
                    <a:pt x="162179" y="57658"/>
                  </a:lnTo>
                  <a:lnTo>
                    <a:pt x="162179" y="50800"/>
                  </a:lnTo>
                  <a:lnTo>
                    <a:pt x="162179" y="43815"/>
                  </a:lnTo>
                  <a:lnTo>
                    <a:pt x="160464" y="42113"/>
                  </a:lnTo>
                  <a:lnTo>
                    <a:pt x="158546" y="33909"/>
                  </a:lnTo>
                  <a:lnTo>
                    <a:pt x="158191" y="32385"/>
                  </a:lnTo>
                  <a:lnTo>
                    <a:pt x="158127" y="32131"/>
                  </a:lnTo>
                  <a:lnTo>
                    <a:pt x="157861" y="30988"/>
                  </a:lnTo>
                  <a:lnTo>
                    <a:pt x="157797" y="30734"/>
                  </a:lnTo>
                  <a:lnTo>
                    <a:pt x="157480" y="29375"/>
                  </a:lnTo>
                  <a:lnTo>
                    <a:pt x="157480" y="23622"/>
                  </a:lnTo>
                  <a:lnTo>
                    <a:pt x="156210" y="22352"/>
                  </a:lnTo>
                  <a:lnTo>
                    <a:pt x="156210" y="19812"/>
                  </a:lnTo>
                  <a:lnTo>
                    <a:pt x="153416" y="17081"/>
                  </a:lnTo>
                  <a:lnTo>
                    <a:pt x="153416" y="15875"/>
                  </a:lnTo>
                  <a:lnTo>
                    <a:pt x="147066" y="9525"/>
                  </a:lnTo>
                  <a:lnTo>
                    <a:pt x="146685" y="9525"/>
                  </a:lnTo>
                  <a:lnTo>
                    <a:pt x="142621" y="5461"/>
                  </a:lnTo>
                  <a:lnTo>
                    <a:pt x="138442" y="5461"/>
                  </a:lnTo>
                  <a:lnTo>
                    <a:pt x="135382" y="3683"/>
                  </a:lnTo>
                  <a:lnTo>
                    <a:pt x="125857" y="889"/>
                  </a:lnTo>
                  <a:lnTo>
                    <a:pt x="123317" y="762"/>
                  </a:lnTo>
                  <a:lnTo>
                    <a:pt x="115697" y="0"/>
                  </a:lnTo>
                  <a:lnTo>
                    <a:pt x="75946" y="12954"/>
                  </a:lnTo>
                  <a:lnTo>
                    <a:pt x="48768" y="41656"/>
                  </a:lnTo>
                  <a:lnTo>
                    <a:pt x="30607" y="78740"/>
                  </a:lnTo>
                  <a:lnTo>
                    <a:pt x="30226" y="80137"/>
                  </a:lnTo>
                  <a:lnTo>
                    <a:pt x="23495" y="101219"/>
                  </a:lnTo>
                  <a:lnTo>
                    <a:pt x="23241" y="102108"/>
                  </a:lnTo>
                  <a:lnTo>
                    <a:pt x="17399" y="124841"/>
                  </a:lnTo>
                  <a:lnTo>
                    <a:pt x="17272" y="125730"/>
                  </a:lnTo>
                  <a:lnTo>
                    <a:pt x="12319" y="151003"/>
                  </a:lnTo>
                  <a:lnTo>
                    <a:pt x="12192" y="151765"/>
                  </a:lnTo>
                  <a:lnTo>
                    <a:pt x="8128" y="179451"/>
                  </a:lnTo>
                  <a:lnTo>
                    <a:pt x="8001" y="180086"/>
                  </a:lnTo>
                  <a:lnTo>
                    <a:pt x="5080" y="208915"/>
                  </a:lnTo>
                  <a:lnTo>
                    <a:pt x="2413" y="236474"/>
                  </a:lnTo>
                  <a:lnTo>
                    <a:pt x="2413" y="236855"/>
                  </a:lnTo>
                  <a:lnTo>
                    <a:pt x="254" y="265938"/>
                  </a:lnTo>
                  <a:lnTo>
                    <a:pt x="0" y="292735"/>
                  </a:lnTo>
                  <a:lnTo>
                    <a:pt x="127" y="294386"/>
                  </a:lnTo>
                  <a:lnTo>
                    <a:pt x="1905" y="314833"/>
                  </a:lnTo>
                  <a:lnTo>
                    <a:pt x="15875" y="353187"/>
                  </a:lnTo>
                  <a:lnTo>
                    <a:pt x="47625" y="374777"/>
                  </a:lnTo>
                  <a:lnTo>
                    <a:pt x="74803" y="378460"/>
                  </a:lnTo>
                  <a:lnTo>
                    <a:pt x="76073" y="378460"/>
                  </a:lnTo>
                  <a:lnTo>
                    <a:pt x="121285" y="370840"/>
                  </a:lnTo>
                  <a:lnTo>
                    <a:pt x="137414" y="363982"/>
                  </a:lnTo>
                  <a:lnTo>
                    <a:pt x="137795" y="363855"/>
                  </a:lnTo>
                  <a:lnTo>
                    <a:pt x="145415" y="360045"/>
                  </a:lnTo>
                  <a:lnTo>
                    <a:pt x="145796" y="359918"/>
                  </a:lnTo>
                  <a:lnTo>
                    <a:pt x="154813" y="355219"/>
                  </a:lnTo>
                  <a:lnTo>
                    <a:pt x="163068" y="350393"/>
                  </a:lnTo>
                  <a:lnTo>
                    <a:pt x="163703" y="350139"/>
                  </a:lnTo>
                  <a:lnTo>
                    <a:pt x="172974" y="344043"/>
                  </a:lnTo>
                  <a:lnTo>
                    <a:pt x="176352" y="341376"/>
                  </a:lnTo>
                  <a:lnTo>
                    <a:pt x="176517" y="341249"/>
                  </a:lnTo>
                  <a:lnTo>
                    <a:pt x="176682" y="341122"/>
                  </a:lnTo>
                  <a:lnTo>
                    <a:pt x="177482" y="340487"/>
                  </a:lnTo>
                  <a:lnTo>
                    <a:pt x="177965" y="340106"/>
                  </a:lnTo>
                  <a:lnTo>
                    <a:pt x="180225" y="338328"/>
                  </a:lnTo>
                  <a:lnTo>
                    <a:pt x="180721" y="337947"/>
                  </a:lnTo>
                  <a:lnTo>
                    <a:pt x="181102" y="337566"/>
                  </a:lnTo>
                  <a:lnTo>
                    <a:pt x="187833" y="331597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01825" y="8560435"/>
              <a:ext cx="217043" cy="267639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997534" y="8151507"/>
            <a:ext cx="1485265" cy="900430"/>
            <a:chOff x="997534" y="8151507"/>
            <a:chExt cx="1485265" cy="900430"/>
          </a:xfrm>
        </p:grpSpPr>
        <p:pic>
          <p:nvPicPr>
            <p:cNvPr id="187" name="object 1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683257" y="8377428"/>
              <a:ext cx="164592" cy="287020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885061" y="8560181"/>
              <a:ext cx="35560" cy="166370"/>
            </a:xfrm>
            <a:custGeom>
              <a:avLst/>
              <a:gdLst/>
              <a:ahLst/>
              <a:cxnLst/>
              <a:rect l="l" t="t" r="r" b="b"/>
              <a:pathLst>
                <a:path w="35560" h="166370">
                  <a:moveTo>
                    <a:pt x="35306" y="58801"/>
                  </a:moveTo>
                  <a:lnTo>
                    <a:pt x="35179" y="54483"/>
                  </a:lnTo>
                  <a:lnTo>
                    <a:pt x="35179" y="53721"/>
                  </a:lnTo>
                  <a:lnTo>
                    <a:pt x="35179" y="45212"/>
                  </a:lnTo>
                  <a:lnTo>
                    <a:pt x="34709" y="44767"/>
                  </a:lnTo>
                  <a:lnTo>
                    <a:pt x="34417" y="38430"/>
                  </a:lnTo>
                  <a:lnTo>
                    <a:pt x="34417" y="31496"/>
                  </a:lnTo>
                  <a:lnTo>
                    <a:pt x="34061" y="31153"/>
                  </a:lnTo>
                  <a:lnTo>
                    <a:pt x="33274" y="14351"/>
                  </a:lnTo>
                  <a:lnTo>
                    <a:pt x="33274" y="13843"/>
                  </a:lnTo>
                  <a:lnTo>
                    <a:pt x="33274" y="6223"/>
                  </a:lnTo>
                  <a:lnTo>
                    <a:pt x="27178" y="0"/>
                  </a:lnTo>
                  <a:lnTo>
                    <a:pt x="11938" y="0"/>
                  </a:lnTo>
                  <a:lnTo>
                    <a:pt x="5842" y="6223"/>
                  </a:lnTo>
                  <a:lnTo>
                    <a:pt x="5842" y="14351"/>
                  </a:lnTo>
                  <a:lnTo>
                    <a:pt x="5181" y="31153"/>
                  </a:lnTo>
                  <a:lnTo>
                    <a:pt x="4826" y="31496"/>
                  </a:lnTo>
                  <a:lnTo>
                    <a:pt x="4826" y="40386"/>
                  </a:lnTo>
                  <a:lnTo>
                    <a:pt x="4826" y="42849"/>
                  </a:lnTo>
                  <a:lnTo>
                    <a:pt x="4724" y="44691"/>
                  </a:lnTo>
                  <a:lnTo>
                    <a:pt x="4191" y="45212"/>
                  </a:lnTo>
                  <a:lnTo>
                    <a:pt x="4191" y="53975"/>
                  </a:lnTo>
                  <a:lnTo>
                    <a:pt x="4051" y="58559"/>
                  </a:lnTo>
                  <a:lnTo>
                    <a:pt x="3810" y="58801"/>
                  </a:lnTo>
                  <a:lnTo>
                    <a:pt x="3810" y="67310"/>
                  </a:lnTo>
                  <a:lnTo>
                    <a:pt x="3670" y="72148"/>
                  </a:lnTo>
                  <a:lnTo>
                    <a:pt x="3429" y="72390"/>
                  </a:lnTo>
                  <a:lnTo>
                    <a:pt x="3429" y="80645"/>
                  </a:lnTo>
                  <a:lnTo>
                    <a:pt x="2794" y="93599"/>
                  </a:lnTo>
                  <a:lnTo>
                    <a:pt x="2921" y="93091"/>
                  </a:lnTo>
                  <a:lnTo>
                    <a:pt x="2032" y="106426"/>
                  </a:lnTo>
                  <a:lnTo>
                    <a:pt x="2032" y="106172"/>
                  </a:lnTo>
                  <a:lnTo>
                    <a:pt x="254" y="131064"/>
                  </a:lnTo>
                  <a:lnTo>
                    <a:pt x="0" y="140716"/>
                  </a:lnTo>
                  <a:lnTo>
                    <a:pt x="127" y="147193"/>
                  </a:lnTo>
                  <a:lnTo>
                    <a:pt x="762" y="151003"/>
                  </a:lnTo>
                  <a:lnTo>
                    <a:pt x="1270" y="153035"/>
                  </a:lnTo>
                  <a:lnTo>
                    <a:pt x="1270" y="159258"/>
                  </a:lnTo>
                  <a:lnTo>
                    <a:pt x="7874" y="165862"/>
                  </a:lnTo>
                  <a:lnTo>
                    <a:pt x="24130" y="165862"/>
                  </a:lnTo>
                  <a:lnTo>
                    <a:pt x="30607" y="159258"/>
                  </a:lnTo>
                  <a:lnTo>
                    <a:pt x="30607" y="152577"/>
                  </a:lnTo>
                  <a:lnTo>
                    <a:pt x="31242" y="148336"/>
                  </a:lnTo>
                  <a:lnTo>
                    <a:pt x="31877" y="141351"/>
                  </a:lnTo>
                  <a:lnTo>
                    <a:pt x="32258" y="132334"/>
                  </a:lnTo>
                  <a:lnTo>
                    <a:pt x="32258" y="132588"/>
                  </a:lnTo>
                  <a:lnTo>
                    <a:pt x="33020" y="121412"/>
                  </a:lnTo>
                  <a:lnTo>
                    <a:pt x="33020" y="121666"/>
                  </a:lnTo>
                  <a:lnTo>
                    <a:pt x="34036" y="108458"/>
                  </a:lnTo>
                  <a:lnTo>
                    <a:pt x="34798" y="94869"/>
                  </a:lnTo>
                  <a:lnTo>
                    <a:pt x="34925" y="90170"/>
                  </a:lnTo>
                  <a:lnTo>
                    <a:pt x="35179" y="89916"/>
                  </a:lnTo>
                  <a:lnTo>
                    <a:pt x="35179" y="81661"/>
                  </a:lnTo>
                  <a:lnTo>
                    <a:pt x="35179" y="81153"/>
                  </a:lnTo>
                  <a:lnTo>
                    <a:pt x="35217" y="76288"/>
                  </a:lnTo>
                  <a:lnTo>
                    <a:pt x="35306" y="67945"/>
                  </a:lnTo>
                  <a:lnTo>
                    <a:pt x="35306" y="67437"/>
                  </a:lnTo>
                  <a:lnTo>
                    <a:pt x="35306" y="5880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62784" y="8548751"/>
              <a:ext cx="137413" cy="180848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997534" y="8151507"/>
              <a:ext cx="1485265" cy="900430"/>
            </a:xfrm>
            <a:custGeom>
              <a:avLst/>
              <a:gdLst/>
              <a:ahLst/>
              <a:cxnLst/>
              <a:rect l="l" t="t" r="r" b="b"/>
              <a:pathLst>
                <a:path w="1485264" h="900429">
                  <a:moveTo>
                    <a:pt x="1485188" y="622300"/>
                  </a:moveTo>
                  <a:lnTo>
                    <a:pt x="1484045" y="601980"/>
                  </a:lnTo>
                  <a:lnTo>
                    <a:pt x="1483918" y="601980"/>
                  </a:lnTo>
                  <a:lnTo>
                    <a:pt x="1481505" y="580390"/>
                  </a:lnTo>
                  <a:lnTo>
                    <a:pt x="1481505" y="579132"/>
                  </a:lnTo>
                  <a:lnTo>
                    <a:pt x="1477949" y="556272"/>
                  </a:lnTo>
                  <a:lnTo>
                    <a:pt x="1477822" y="556272"/>
                  </a:lnTo>
                  <a:lnTo>
                    <a:pt x="1474660" y="538480"/>
                  </a:lnTo>
                  <a:lnTo>
                    <a:pt x="1473758" y="533400"/>
                  </a:lnTo>
                  <a:lnTo>
                    <a:pt x="1469059" y="509282"/>
                  </a:lnTo>
                  <a:lnTo>
                    <a:pt x="1464487" y="487680"/>
                  </a:lnTo>
                  <a:lnTo>
                    <a:pt x="1460779" y="467372"/>
                  </a:lnTo>
                  <a:lnTo>
                    <a:pt x="1460550" y="466090"/>
                  </a:lnTo>
                  <a:lnTo>
                    <a:pt x="1460677" y="467372"/>
                  </a:lnTo>
                  <a:lnTo>
                    <a:pt x="1457172" y="443230"/>
                  </a:lnTo>
                  <a:lnTo>
                    <a:pt x="1456994" y="441972"/>
                  </a:lnTo>
                  <a:lnTo>
                    <a:pt x="1456994" y="443230"/>
                  </a:lnTo>
                  <a:lnTo>
                    <a:pt x="1454454" y="417830"/>
                  </a:lnTo>
                  <a:lnTo>
                    <a:pt x="1454327" y="416572"/>
                  </a:lnTo>
                  <a:lnTo>
                    <a:pt x="1454327" y="417830"/>
                  </a:lnTo>
                  <a:lnTo>
                    <a:pt x="1452422" y="392430"/>
                  </a:lnTo>
                  <a:lnTo>
                    <a:pt x="1451025" y="364490"/>
                  </a:lnTo>
                  <a:lnTo>
                    <a:pt x="1449387" y="303530"/>
                  </a:lnTo>
                  <a:lnTo>
                    <a:pt x="1448612" y="275590"/>
                  </a:lnTo>
                  <a:lnTo>
                    <a:pt x="1447139" y="243840"/>
                  </a:lnTo>
                  <a:lnTo>
                    <a:pt x="1447088" y="241300"/>
                  </a:lnTo>
                  <a:lnTo>
                    <a:pt x="1444294" y="207010"/>
                  </a:lnTo>
                  <a:lnTo>
                    <a:pt x="1444167" y="205740"/>
                  </a:lnTo>
                  <a:lnTo>
                    <a:pt x="1439341" y="170180"/>
                  </a:lnTo>
                  <a:lnTo>
                    <a:pt x="1435023" y="139700"/>
                  </a:lnTo>
                  <a:lnTo>
                    <a:pt x="1430693" y="110490"/>
                  </a:lnTo>
                  <a:lnTo>
                    <a:pt x="1429943" y="105410"/>
                  </a:lnTo>
                  <a:lnTo>
                    <a:pt x="1429816" y="105410"/>
                  </a:lnTo>
                  <a:lnTo>
                    <a:pt x="1424940" y="82550"/>
                  </a:lnTo>
                  <a:lnTo>
                    <a:pt x="1423593" y="76200"/>
                  </a:lnTo>
                  <a:lnTo>
                    <a:pt x="1423212" y="74930"/>
                  </a:lnTo>
                  <a:lnTo>
                    <a:pt x="1419174" y="62230"/>
                  </a:lnTo>
                  <a:lnTo>
                    <a:pt x="1416354" y="53340"/>
                  </a:lnTo>
                  <a:lnTo>
                    <a:pt x="1415719" y="52082"/>
                  </a:lnTo>
                  <a:lnTo>
                    <a:pt x="1415186" y="50800"/>
                  </a:lnTo>
                  <a:lnTo>
                    <a:pt x="1412011" y="43180"/>
                  </a:lnTo>
                  <a:lnTo>
                    <a:pt x="1409890" y="38100"/>
                  </a:lnTo>
                  <a:lnTo>
                    <a:pt x="1409369" y="36830"/>
                  </a:lnTo>
                  <a:lnTo>
                    <a:pt x="1408480" y="35560"/>
                  </a:lnTo>
                  <a:lnTo>
                    <a:pt x="1406232" y="31750"/>
                  </a:lnTo>
                  <a:lnTo>
                    <a:pt x="1405483" y="30480"/>
                  </a:lnTo>
                  <a:lnTo>
                    <a:pt x="1402511" y="25400"/>
                  </a:lnTo>
                  <a:lnTo>
                    <a:pt x="1401495" y="24130"/>
                  </a:lnTo>
                  <a:lnTo>
                    <a:pt x="1396542" y="17780"/>
                  </a:lnTo>
                  <a:lnTo>
                    <a:pt x="1395526" y="16510"/>
                  </a:lnTo>
                  <a:lnTo>
                    <a:pt x="1391208" y="12700"/>
                  </a:lnTo>
                  <a:lnTo>
                    <a:pt x="1387017" y="8890"/>
                  </a:lnTo>
                  <a:lnTo>
                    <a:pt x="1384985" y="6350"/>
                  </a:lnTo>
                  <a:lnTo>
                    <a:pt x="1381556" y="5080"/>
                  </a:lnTo>
                  <a:lnTo>
                    <a:pt x="1378762" y="3810"/>
                  </a:lnTo>
                  <a:lnTo>
                    <a:pt x="1375206" y="2540"/>
                  </a:lnTo>
                  <a:lnTo>
                    <a:pt x="1373174" y="1282"/>
                  </a:lnTo>
                  <a:lnTo>
                    <a:pt x="1368729" y="0"/>
                  </a:lnTo>
                  <a:lnTo>
                    <a:pt x="1347901" y="0"/>
                  </a:lnTo>
                  <a:lnTo>
                    <a:pt x="1317421" y="2540"/>
                  </a:lnTo>
                  <a:lnTo>
                    <a:pt x="1318310" y="2540"/>
                  </a:lnTo>
                  <a:lnTo>
                    <a:pt x="1298879" y="3810"/>
                  </a:lnTo>
                  <a:lnTo>
                    <a:pt x="1275384" y="5080"/>
                  </a:lnTo>
                  <a:lnTo>
                    <a:pt x="1248079" y="5080"/>
                  </a:lnTo>
                  <a:lnTo>
                    <a:pt x="1181404" y="7632"/>
                  </a:lnTo>
                  <a:lnTo>
                    <a:pt x="1142542" y="10160"/>
                  </a:lnTo>
                  <a:lnTo>
                    <a:pt x="1051991" y="12700"/>
                  </a:lnTo>
                  <a:lnTo>
                    <a:pt x="1001953" y="15240"/>
                  </a:lnTo>
                  <a:lnTo>
                    <a:pt x="951153" y="16510"/>
                  </a:lnTo>
                  <a:lnTo>
                    <a:pt x="900861" y="19050"/>
                  </a:lnTo>
                  <a:lnTo>
                    <a:pt x="850696" y="22860"/>
                  </a:lnTo>
                  <a:lnTo>
                    <a:pt x="801039" y="25400"/>
                  </a:lnTo>
                  <a:lnTo>
                    <a:pt x="701090" y="33032"/>
                  </a:lnTo>
                  <a:lnTo>
                    <a:pt x="700836" y="33032"/>
                  </a:lnTo>
                  <a:lnTo>
                    <a:pt x="651941" y="38100"/>
                  </a:lnTo>
                  <a:lnTo>
                    <a:pt x="651814" y="38100"/>
                  </a:lnTo>
                  <a:lnTo>
                    <a:pt x="604189" y="43180"/>
                  </a:lnTo>
                  <a:lnTo>
                    <a:pt x="604062" y="43180"/>
                  </a:lnTo>
                  <a:lnTo>
                    <a:pt x="556437" y="49530"/>
                  </a:lnTo>
                  <a:lnTo>
                    <a:pt x="556183" y="49530"/>
                  </a:lnTo>
                  <a:lnTo>
                    <a:pt x="508558" y="55880"/>
                  </a:lnTo>
                  <a:lnTo>
                    <a:pt x="508304" y="57150"/>
                  </a:lnTo>
                  <a:lnTo>
                    <a:pt x="460171" y="64782"/>
                  </a:lnTo>
                  <a:lnTo>
                    <a:pt x="460171" y="63500"/>
                  </a:lnTo>
                  <a:lnTo>
                    <a:pt x="413435" y="71132"/>
                  </a:lnTo>
                  <a:lnTo>
                    <a:pt x="413689" y="71132"/>
                  </a:lnTo>
                  <a:lnTo>
                    <a:pt x="367969" y="77482"/>
                  </a:lnTo>
                  <a:lnTo>
                    <a:pt x="368096" y="77482"/>
                  </a:lnTo>
                  <a:lnTo>
                    <a:pt x="325297" y="83832"/>
                  </a:lnTo>
                  <a:lnTo>
                    <a:pt x="325170" y="83832"/>
                  </a:lnTo>
                  <a:lnTo>
                    <a:pt x="285673" y="88900"/>
                  </a:lnTo>
                  <a:lnTo>
                    <a:pt x="285419" y="88900"/>
                  </a:lnTo>
                  <a:lnTo>
                    <a:pt x="249605" y="95250"/>
                  </a:lnTo>
                  <a:lnTo>
                    <a:pt x="249301" y="95250"/>
                  </a:lnTo>
                  <a:lnTo>
                    <a:pt x="216039" y="100330"/>
                  </a:lnTo>
                  <a:lnTo>
                    <a:pt x="215671" y="100330"/>
                  </a:lnTo>
                  <a:lnTo>
                    <a:pt x="185331" y="106680"/>
                  </a:lnTo>
                  <a:lnTo>
                    <a:pt x="184912" y="106680"/>
                  </a:lnTo>
                  <a:lnTo>
                    <a:pt x="157797" y="113030"/>
                  </a:lnTo>
                  <a:lnTo>
                    <a:pt x="132245" y="120650"/>
                  </a:lnTo>
                  <a:lnTo>
                    <a:pt x="109804" y="127000"/>
                  </a:lnTo>
                  <a:lnTo>
                    <a:pt x="109321" y="127000"/>
                  </a:lnTo>
                  <a:lnTo>
                    <a:pt x="91122" y="133350"/>
                  </a:lnTo>
                  <a:lnTo>
                    <a:pt x="90970" y="133350"/>
                  </a:lnTo>
                  <a:lnTo>
                    <a:pt x="61671" y="143510"/>
                  </a:lnTo>
                  <a:lnTo>
                    <a:pt x="60058" y="144780"/>
                  </a:lnTo>
                  <a:lnTo>
                    <a:pt x="52654" y="148590"/>
                  </a:lnTo>
                  <a:lnTo>
                    <a:pt x="50825" y="149860"/>
                  </a:lnTo>
                  <a:lnTo>
                    <a:pt x="45148" y="153682"/>
                  </a:lnTo>
                  <a:lnTo>
                    <a:pt x="43522" y="156210"/>
                  </a:lnTo>
                  <a:lnTo>
                    <a:pt x="37807" y="161290"/>
                  </a:lnTo>
                  <a:lnTo>
                    <a:pt x="33489" y="167640"/>
                  </a:lnTo>
                  <a:lnTo>
                    <a:pt x="32346" y="168910"/>
                  </a:lnTo>
                  <a:lnTo>
                    <a:pt x="28524" y="175260"/>
                  </a:lnTo>
                  <a:lnTo>
                    <a:pt x="27736" y="176530"/>
                  </a:lnTo>
                  <a:lnTo>
                    <a:pt x="24168" y="185432"/>
                  </a:lnTo>
                  <a:lnTo>
                    <a:pt x="21450" y="193040"/>
                  </a:lnTo>
                  <a:lnTo>
                    <a:pt x="21158" y="194310"/>
                  </a:lnTo>
                  <a:lnTo>
                    <a:pt x="18770" y="203200"/>
                  </a:lnTo>
                  <a:lnTo>
                    <a:pt x="13652" y="241300"/>
                  </a:lnTo>
                  <a:lnTo>
                    <a:pt x="12611" y="279400"/>
                  </a:lnTo>
                  <a:lnTo>
                    <a:pt x="12319" y="303530"/>
                  </a:lnTo>
                  <a:lnTo>
                    <a:pt x="10922" y="328930"/>
                  </a:lnTo>
                  <a:lnTo>
                    <a:pt x="10972" y="327672"/>
                  </a:lnTo>
                  <a:lnTo>
                    <a:pt x="10845" y="328930"/>
                  </a:lnTo>
                  <a:lnTo>
                    <a:pt x="7899" y="359422"/>
                  </a:lnTo>
                  <a:lnTo>
                    <a:pt x="4940" y="397522"/>
                  </a:lnTo>
                  <a:lnTo>
                    <a:pt x="2616" y="435622"/>
                  </a:lnTo>
                  <a:lnTo>
                    <a:pt x="952" y="473722"/>
                  </a:lnTo>
                  <a:lnTo>
                    <a:pt x="0" y="544830"/>
                  </a:lnTo>
                  <a:lnTo>
                    <a:pt x="508" y="580390"/>
                  </a:lnTo>
                  <a:lnTo>
                    <a:pt x="3276" y="646430"/>
                  </a:lnTo>
                  <a:lnTo>
                    <a:pt x="8140" y="707390"/>
                  </a:lnTo>
                  <a:lnTo>
                    <a:pt x="14592" y="763282"/>
                  </a:lnTo>
                  <a:lnTo>
                    <a:pt x="17653" y="786130"/>
                  </a:lnTo>
                  <a:lnTo>
                    <a:pt x="20459" y="807732"/>
                  </a:lnTo>
                  <a:lnTo>
                    <a:pt x="22733" y="825500"/>
                  </a:lnTo>
                  <a:lnTo>
                    <a:pt x="24447" y="840740"/>
                  </a:lnTo>
                  <a:lnTo>
                    <a:pt x="25742" y="853440"/>
                  </a:lnTo>
                  <a:lnTo>
                    <a:pt x="26708" y="864882"/>
                  </a:lnTo>
                  <a:lnTo>
                    <a:pt x="27292" y="873772"/>
                  </a:lnTo>
                  <a:lnTo>
                    <a:pt x="27520" y="879068"/>
                  </a:lnTo>
                  <a:lnTo>
                    <a:pt x="27520" y="892771"/>
                  </a:lnTo>
                  <a:lnTo>
                    <a:pt x="35153" y="900404"/>
                  </a:lnTo>
                  <a:lnTo>
                    <a:pt x="43764" y="900404"/>
                  </a:lnTo>
                  <a:lnTo>
                    <a:pt x="85559" y="900430"/>
                  </a:lnTo>
                  <a:lnTo>
                    <a:pt x="133731" y="897890"/>
                  </a:lnTo>
                  <a:lnTo>
                    <a:pt x="164134" y="895350"/>
                  </a:lnTo>
                  <a:lnTo>
                    <a:pt x="198501" y="894080"/>
                  </a:lnTo>
                  <a:lnTo>
                    <a:pt x="236359" y="890282"/>
                  </a:lnTo>
                  <a:lnTo>
                    <a:pt x="276656" y="887730"/>
                  </a:lnTo>
                  <a:lnTo>
                    <a:pt x="319836" y="883932"/>
                  </a:lnTo>
                  <a:lnTo>
                    <a:pt x="364413" y="880122"/>
                  </a:lnTo>
                  <a:lnTo>
                    <a:pt x="411403" y="877582"/>
                  </a:lnTo>
                  <a:lnTo>
                    <a:pt x="512368" y="869950"/>
                  </a:lnTo>
                  <a:lnTo>
                    <a:pt x="615619" y="864882"/>
                  </a:lnTo>
                  <a:lnTo>
                    <a:pt x="667816" y="861072"/>
                  </a:lnTo>
                  <a:lnTo>
                    <a:pt x="719632" y="858532"/>
                  </a:lnTo>
                  <a:lnTo>
                    <a:pt x="868984" y="850900"/>
                  </a:lnTo>
                  <a:lnTo>
                    <a:pt x="914323" y="849630"/>
                  </a:lnTo>
                  <a:lnTo>
                    <a:pt x="954582" y="848372"/>
                  </a:lnTo>
                  <a:lnTo>
                    <a:pt x="990904" y="848372"/>
                  </a:lnTo>
                  <a:lnTo>
                    <a:pt x="1049959" y="845832"/>
                  </a:lnTo>
                  <a:lnTo>
                    <a:pt x="1073835" y="843280"/>
                  </a:lnTo>
                  <a:lnTo>
                    <a:pt x="1093774" y="842022"/>
                  </a:lnTo>
                  <a:lnTo>
                    <a:pt x="1110030" y="839482"/>
                  </a:lnTo>
                  <a:lnTo>
                    <a:pt x="1124381" y="838200"/>
                  </a:lnTo>
                  <a:lnTo>
                    <a:pt x="1129499" y="837158"/>
                  </a:lnTo>
                  <a:lnTo>
                    <a:pt x="1130858" y="837158"/>
                  </a:lnTo>
                  <a:lnTo>
                    <a:pt x="1131189" y="836828"/>
                  </a:lnTo>
                  <a:lnTo>
                    <a:pt x="1136827" y="835672"/>
                  </a:lnTo>
                  <a:lnTo>
                    <a:pt x="1136573" y="835672"/>
                  </a:lnTo>
                  <a:lnTo>
                    <a:pt x="1139088" y="834847"/>
                  </a:lnTo>
                  <a:lnTo>
                    <a:pt x="1143177" y="834847"/>
                  </a:lnTo>
                  <a:lnTo>
                    <a:pt x="1145159" y="832866"/>
                  </a:lnTo>
                  <a:lnTo>
                    <a:pt x="1148016" y="831926"/>
                  </a:lnTo>
                  <a:lnTo>
                    <a:pt x="1154607" y="831926"/>
                  </a:lnTo>
                  <a:lnTo>
                    <a:pt x="1156690" y="829830"/>
                  </a:lnTo>
                  <a:lnTo>
                    <a:pt x="1158798" y="829322"/>
                  </a:lnTo>
                  <a:lnTo>
                    <a:pt x="1160068" y="829322"/>
                  </a:lnTo>
                  <a:lnTo>
                    <a:pt x="1162037" y="828840"/>
                  </a:lnTo>
                  <a:lnTo>
                    <a:pt x="1164767" y="828840"/>
                  </a:lnTo>
                  <a:lnTo>
                    <a:pt x="1165644" y="827963"/>
                  </a:lnTo>
                  <a:lnTo>
                    <a:pt x="1180896" y="824230"/>
                  </a:lnTo>
                  <a:lnTo>
                    <a:pt x="1180706" y="823366"/>
                  </a:lnTo>
                  <a:lnTo>
                    <a:pt x="1185468" y="823366"/>
                  </a:lnTo>
                  <a:lnTo>
                    <a:pt x="1191310" y="817511"/>
                  </a:lnTo>
                  <a:lnTo>
                    <a:pt x="1191310" y="810285"/>
                  </a:lnTo>
                  <a:lnTo>
                    <a:pt x="1191310" y="803059"/>
                  </a:lnTo>
                  <a:lnTo>
                    <a:pt x="1185468" y="797191"/>
                  </a:lnTo>
                  <a:lnTo>
                    <a:pt x="1170990" y="797191"/>
                  </a:lnTo>
                  <a:lnTo>
                    <a:pt x="1168146" y="800049"/>
                  </a:lnTo>
                  <a:lnTo>
                    <a:pt x="1159586" y="801585"/>
                  </a:lnTo>
                  <a:lnTo>
                    <a:pt x="1149654" y="801585"/>
                  </a:lnTo>
                  <a:lnTo>
                    <a:pt x="1148397" y="802843"/>
                  </a:lnTo>
                  <a:lnTo>
                    <a:pt x="1138478" y="802843"/>
                  </a:lnTo>
                  <a:lnTo>
                    <a:pt x="1137069" y="804252"/>
                  </a:lnTo>
                  <a:lnTo>
                    <a:pt x="1126286" y="804252"/>
                  </a:lnTo>
                  <a:lnTo>
                    <a:pt x="1124610" y="805929"/>
                  </a:lnTo>
                  <a:lnTo>
                    <a:pt x="1124089" y="805980"/>
                  </a:lnTo>
                  <a:lnTo>
                    <a:pt x="1113586" y="805980"/>
                  </a:lnTo>
                  <a:lnTo>
                    <a:pt x="1111631" y="807935"/>
                  </a:lnTo>
                  <a:lnTo>
                    <a:pt x="1105712" y="808990"/>
                  </a:lnTo>
                  <a:lnTo>
                    <a:pt x="1106093" y="808990"/>
                  </a:lnTo>
                  <a:lnTo>
                    <a:pt x="1090091" y="810272"/>
                  </a:lnTo>
                  <a:lnTo>
                    <a:pt x="1090472" y="810272"/>
                  </a:lnTo>
                  <a:lnTo>
                    <a:pt x="1070914" y="812800"/>
                  </a:lnTo>
                  <a:lnTo>
                    <a:pt x="1071295" y="812800"/>
                  </a:lnTo>
                  <a:lnTo>
                    <a:pt x="1047673" y="814082"/>
                  </a:lnTo>
                  <a:lnTo>
                    <a:pt x="1048054" y="814082"/>
                  </a:lnTo>
                  <a:lnTo>
                    <a:pt x="1021257" y="815340"/>
                  </a:lnTo>
                  <a:lnTo>
                    <a:pt x="990269" y="815340"/>
                  </a:lnTo>
                  <a:lnTo>
                    <a:pt x="913561" y="816622"/>
                  </a:lnTo>
                  <a:lnTo>
                    <a:pt x="561771" y="833132"/>
                  </a:lnTo>
                  <a:lnTo>
                    <a:pt x="510209" y="836930"/>
                  </a:lnTo>
                  <a:lnTo>
                    <a:pt x="459028" y="839482"/>
                  </a:lnTo>
                  <a:lnTo>
                    <a:pt x="408990" y="843280"/>
                  </a:lnTo>
                  <a:lnTo>
                    <a:pt x="361746" y="845832"/>
                  </a:lnTo>
                  <a:lnTo>
                    <a:pt x="273862" y="853440"/>
                  </a:lnTo>
                  <a:lnTo>
                    <a:pt x="233641" y="855980"/>
                  </a:lnTo>
                  <a:lnTo>
                    <a:pt x="195783" y="859790"/>
                  </a:lnTo>
                  <a:lnTo>
                    <a:pt x="195973" y="859790"/>
                  </a:lnTo>
                  <a:lnTo>
                    <a:pt x="161798" y="862330"/>
                  </a:lnTo>
                  <a:lnTo>
                    <a:pt x="161975" y="862330"/>
                  </a:lnTo>
                  <a:lnTo>
                    <a:pt x="131902" y="863600"/>
                  </a:lnTo>
                  <a:lnTo>
                    <a:pt x="106121" y="864882"/>
                  </a:lnTo>
                  <a:lnTo>
                    <a:pt x="84188" y="866140"/>
                  </a:lnTo>
                  <a:lnTo>
                    <a:pt x="59817" y="866140"/>
                  </a:lnTo>
                  <a:lnTo>
                    <a:pt x="59105" y="858532"/>
                  </a:lnTo>
                  <a:lnTo>
                    <a:pt x="58356" y="850900"/>
                  </a:lnTo>
                  <a:lnTo>
                    <a:pt x="56921" y="836930"/>
                  </a:lnTo>
                  <a:lnTo>
                    <a:pt x="55079" y="821690"/>
                  </a:lnTo>
                  <a:lnTo>
                    <a:pt x="52717" y="803922"/>
                  </a:lnTo>
                  <a:lnTo>
                    <a:pt x="46748" y="759472"/>
                  </a:lnTo>
                  <a:lnTo>
                    <a:pt x="43332" y="732790"/>
                  </a:lnTo>
                  <a:lnTo>
                    <a:pt x="40335" y="704850"/>
                  </a:lnTo>
                  <a:lnTo>
                    <a:pt x="40208" y="703580"/>
                  </a:lnTo>
                  <a:lnTo>
                    <a:pt x="40233" y="704850"/>
                  </a:lnTo>
                  <a:lnTo>
                    <a:pt x="37592" y="675640"/>
                  </a:lnTo>
                  <a:lnTo>
                    <a:pt x="37477" y="674382"/>
                  </a:lnTo>
                  <a:lnTo>
                    <a:pt x="37503" y="675640"/>
                  </a:lnTo>
                  <a:lnTo>
                    <a:pt x="35140" y="643890"/>
                  </a:lnTo>
                  <a:lnTo>
                    <a:pt x="33426" y="612140"/>
                  </a:lnTo>
                  <a:lnTo>
                    <a:pt x="32258" y="579132"/>
                  </a:lnTo>
                  <a:lnTo>
                    <a:pt x="31699" y="544830"/>
                  </a:lnTo>
                  <a:lnTo>
                    <a:pt x="31800" y="511822"/>
                  </a:lnTo>
                  <a:lnTo>
                    <a:pt x="32613" y="474980"/>
                  </a:lnTo>
                  <a:lnTo>
                    <a:pt x="34137" y="436880"/>
                  </a:lnTo>
                  <a:lnTo>
                    <a:pt x="36334" y="398780"/>
                  </a:lnTo>
                  <a:lnTo>
                    <a:pt x="39192" y="361950"/>
                  </a:lnTo>
                  <a:lnTo>
                    <a:pt x="42164" y="330200"/>
                  </a:lnTo>
                  <a:lnTo>
                    <a:pt x="43611" y="303530"/>
                  </a:lnTo>
                  <a:lnTo>
                    <a:pt x="44170" y="260350"/>
                  </a:lnTo>
                  <a:lnTo>
                    <a:pt x="44183" y="259943"/>
                  </a:lnTo>
                  <a:lnTo>
                    <a:pt x="44183" y="260350"/>
                  </a:lnTo>
                  <a:lnTo>
                    <a:pt x="44234" y="259080"/>
                  </a:lnTo>
                  <a:lnTo>
                    <a:pt x="44843" y="243840"/>
                  </a:lnTo>
                  <a:lnTo>
                    <a:pt x="44869" y="242582"/>
                  </a:lnTo>
                  <a:lnTo>
                    <a:pt x="46126" y="228600"/>
                  </a:lnTo>
                  <a:lnTo>
                    <a:pt x="47625" y="217182"/>
                  </a:lnTo>
                  <a:lnTo>
                    <a:pt x="47472" y="218440"/>
                  </a:lnTo>
                  <a:lnTo>
                    <a:pt x="47701" y="217182"/>
                  </a:lnTo>
                  <a:lnTo>
                    <a:pt x="49377" y="208280"/>
                  </a:lnTo>
                  <a:lnTo>
                    <a:pt x="49161" y="209550"/>
                  </a:lnTo>
                  <a:lnTo>
                    <a:pt x="49504" y="208280"/>
                  </a:lnTo>
                  <a:lnTo>
                    <a:pt x="51257" y="201930"/>
                  </a:lnTo>
                  <a:lnTo>
                    <a:pt x="50939" y="203200"/>
                  </a:lnTo>
                  <a:lnTo>
                    <a:pt x="51384" y="201930"/>
                  </a:lnTo>
                  <a:lnTo>
                    <a:pt x="52730" y="198132"/>
                  </a:lnTo>
                  <a:lnTo>
                    <a:pt x="52882" y="197688"/>
                  </a:lnTo>
                  <a:lnTo>
                    <a:pt x="53225" y="196850"/>
                  </a:lnTo>
                  <a:lnTo>
                    <a:pt x="55765" y="190500"/>
                  </a:lnTo>
                  <a:lnTo>
                    <a:pt x="56273" y="189230"/>
                  </a:lnTo>
                  <a:lnTo>
                    <a:pt x="55486" y="190500"/>
                  </a:lnTo>
                  <a:lnTo>
                    <a:pt x="58534" y="185432"/>
                  </a:lnTo>
                  <a:lnTo>
                    <a:pt x="59309" y="184150"/>
                  </a:lnTo>
                  <a:lnTo>
                    <a:pt x="58178" y="185432"/>
                  </a:lnTo>
                  <a:lnTo>
                    <a:pt x="61404" y="181610"/>
                  </a:lnTo>
                  <a:lnTo>
                    <a:pt x="62395" y="180441"/>
                  </a:lnTo>
                  <a:lnTo>
                    <a:pt x="63919" y="179082"/>
                  </a:lnTo>
                  <a:lnTo>
                    <a:pt x="64617" y="178447"/>
                  </a:lnTo>
                  <a:lnTo>
                    <a:pt x="65582" y="177800"/>
                  </a:lnTo>
                  <a:lnTo>
                    <a:pt x="69367" y="175260"/>
                  </a:lnTo>
                  <a:lnTo>
                    <a:pt x="67576" y="176530"/>
                  </a:lnTo>
                  <a:lnTo>
                    <a:pt x="69418" y="175260"/>
                  </a:lnTo>
                  <a:lnTo>
                    <a:pt x="74968" y="171450"/>
                  </a:lnTo>
                  <a:lnTo>
                    <a:pt x="73431" y="172732"/>
                  </a:lnTo>
                  <a:lnTo>
                    <a:pt x="76187" y="171450"/>
                  </a:lnTo>
                  <a:lnTo>
                    <a:pt x="84467" y="167640"/>
                  </a:lnTo>
                  <a:lnTo>
                    <a:pt x="83718" y="168910"/>
                  </a:lnTo>
                  <a:lnTo>
                    <a:pt x="87210" y="167640"/>
                  </a:lnTo>
                  <a:lnTo>
                    <a:pt x="101193" y="162560"/>
                  </a:lnTo>
                  <a:lnTo>
                    <a:pt x="101003" y="162560"/>
                  </a:lnTo>
                  <a:lnTo>
                    <a:pt x="119189" y="156210"/>
                  </a:lnTo>
                  <a:lnTo>
                    <a:pt x="118694" y="156210"/>
                  </a:lnTo>
                  <a:lnTo>
                    <a:pt x="141135" y="149860"/>
                  </a:lnTo>
                  <a:lnTo>
                    <a:pt x="140639" y="149860"/>
                  </a:lnTo>
                  <a:lnTo>
                    <a:pt x="165227" y="143510"/>
                  </a:lnTo>
                  <a:lnTo>
                    <a:pt x="164769" y="143510"/>
                  </a:lnTo>
                  <a:lnTo>
                    <a:pt x="191871" y="137160"/>
                  </a:lnTo>
                  <a:lnTo>
                    <a:pt x="191439" y="137160"/>
                  </a:lnTo>
                  <a:lnTo>
                    <a:pt x="221780" y="130810"/>
                  </a:lnTo>
                  <a:lnTo>
                    <a:pt x="221399" y="130810"/>
                  </a:lnTo>
                  <a:lnTo>
                    <a:pt x="254673" y="124460"/>
                  </a:lnTo>
                  <a:lnTo>
                    <a:pt x="254368" y="124460"/>
                  </a:lnTo>
                  <a:lnTo>
                    <a:pt x="290245" y="119380"/>
                  </a:lnTo>
                  <a:lnTo>
                    <a:pt x="289991" y="119380"/>
                  </a:lnTo>
                  <a:lnTo>
                    <a:pt x="329488" y="114300"/>
                  </a:lnTo>
                  <a:lnTo>
                    <a:pt x="329361" y="114300"/>
                  </a:lnTo>
                  <a:lnTo>
                    <a:pt x="372160" y="107950"/>
                  </a:lnTo>
                  <a:lnTo>
                    <a:pt x="372287" y="107950"/>
                  </a:lnTo>
                  <a:lnTo>
                    <a:pt x="417880" y="101600"/>
                  </a:lnTo>
                  <a:lnTo>
                    <a:pt x="418134" y="101600"/>
                  </a:lnTo>
                  <a:lnTo>
                    <a:pt x="464870" y="93980"/>
                  </a:lnTo>
                  <a:lnTo>
                    <a:pt x="464997" y="93980"/>
                  </a:lnTo>
                  <a:lnTo>
                    <a:pt x="513130" y="86360"/>
                  </a:lnTo>
                  <a:lnTo>
                    <a:pt x="512876" y="86360"/>
                  </a:lnTo>
                  <a:lnTo>
                    <a:pt x="560501" y="80010"/>
                  </a:lnTo>
                  <a:lnTo>
                    <a:pt x="560247" y="80010"/>
                  </a:lnTo>
                  <a:lnTo>
                    <a:pt x="607872" y="74930"/>
                  </a:lnTo>
                  <a:lnTo>
                    <a:pt x="607618" y="74930"/>
                  </a:lnTo>
                  <a:lnTo>
                    <a:pt x="655231" y="68580"/>
                  </a:lnTo>
                  <a:lnTo>
                    <a:pt x="654989" y="68580"/>
                  </a:lnTo>
                  <a:lnTo>
                    <a:pt x="703884" y="64782"/>
                  </a:lnTo>
                  <a:lnTo>
                    <a:pt x="703630" y="64782"/>
                  </a:lnTo>
                  <a:lnTo>
                    <a:pt x="753287" y="59690"/>
                  </a:lnTo>
                  <a:lnTo>
                    <a:pt x="803198" y="55880"/>
                  </a:lnTo>
                  <a:lnTo>
                    <a:pt x="802944" y="55880"/>
                  </a:lnTo>
                  <a:lnTo>
                    <a:pt x="852601" y="53340"/>
                  </a:lnTo>
                  <a:lnTo>
                    <a:pt x="952677" y="48260"/>
                  </a:lnTo>
                  <a:lnTo>
                    <a:pt x="1053134" y="43180"/>
                  </a:lnTo>
                  <a:lnTo>
                    <a:pt x="1218234" y="38100"/>
                  </a:lnTo>
                  <a:lnTo>
                    <a:pt x="1276654" y="35560"/>
                  </a:lnTo>
                  <a:lnTo>
                    <a:pt x="1300149" y="34290"/>
                  </a:lnTo>
                  <a:lnTo>
                    <a:pt x="1319580" y="33032"/>
                  </a:lnTo>
                  <a:lnTo>
                    <a:pt x="1320596" y="33032"/>
                  </a:lnTo>
                  <a:lnTo>
                    <a:pt x="1335328" y="31750"/>
                  </a:lnTo>
                  <a:lnTo>
                    <a:pt x="1349679" y="30480"/>
                  </a:lnTo>
                  <a:lnTo>
                    <a:pt x="1362252" y="30480"/>
                  </a:lnTo>
                  <a:lnTo>
                    <a:pt x="1366697" y="31750"/>
                  </a:lnTo>
                  <a:lnTo>
                    <a:pt x="1364538" y="30480"/>
                  </a:lnTo>
                  <a:lnTo>
                    <a:pt x="1366431" y="31140"/>
                  </a:lnTo>
                  <a:lnTo>
                    <a:pt x="1368983" y="33032"/>
                  </a:lnTo>
                  <a:lnTo>
                    <a:pt x="1366951" y="31750"/>
                  </a:lnTo>
                  <a:lnTo>
                    <a:pt x="1370126" y="34290"/>
                  </a:lnTo>
                  <a:lnTo>
                    <a:pt x="1369110" y="33032"/>
                  </a:lnTo>
                  <a:lnTo>
                    <a:pt x="1373428" y="38100"/>
                  </a:lnTo>
                  <a:lnTo>
                    <a:pt x="1372285" y="36830"/>
                  </a:lnTo>
                  <a:lnTo>
                    <a:pt x="1377238" y="43180"/>
                  </a:lnTo>
                  <a:lnTo>
                    <a:pt x="1376222" y="41910"/>
                  </a:lnTo>
                  <a:lnTo>
                    <a:pt x="1382191" y="50800"/>
                  </a:lnTo>
                  <a:lnTo>
                    <a:pt x="1381302" y="49530"/>
                  </a:lnTo>
                  <a:lnTo>
                    <a:pt x="1387284" y="62725"/>
                  </a:lnTo>
                  <a:lnTo>
                    <a:pt x="1387538" y="63500"/>
                  </a:lnTo>
                  <a:lnTo>
                    <a:pt x="1393520" y="82702"/>
                  </a:lnTo>
                  <a:lnTo>
                    <a:pt x="1393494" y="82550"/>
                  </a:lnTo>
                  <a:lnTo>
                    <a:pt x="1393875" y="83832"/>
                  </a:lnTo>
                  <a:lnTo>
                    <a:pt x="1393520" y="82702"/>
                  </a:lnTo>
                  <a:lnTo>
                    <a:pt x="1393761" y="83832"/>
                  </a:lnTo>
                  <a:lnTo>
                    <a:pt x="1399717" y="111760"/>
                  </a:lnTo>
                  <a:lnTo>
                    <a:pt x="1399590" y="110490"/>
                  </a:lnTo>
                  <a:lnTo>
                    <a:pt x="1404543" y="143510"/>
                  </a:lnTo>
                  <a:lnTo>
                    <a:pt x="1409433" y="180441"/>
                  </a:lnTo>
                  <a:lnTo>
                    <a:pt x="1413433" y="209550"/>
                  </a:lnTo>
                  <a:lnTo>
                    <a:pt x="1416100" y="243840"/>
                  </a:lnTo>
                  <a:lnTo>
                    <a:pt x="1417624" y="276872"/>
                  </a:lnTo>
                  <a:lnTo>
                    <a:pt x="1417624" y="275590"/>
                  </a:lnTo>
                  <a:lnTo>
                    <a:pt x="1418386" y="307340"/>
                  </a:lnTo>
                  <a:lnTo>
                    <a:pt x="1419656" y="365772"/>
                  </a:lnTo>
                  <a:lnTo>
                    <a:pt x="1422450" y="420382"/>
                  </a:lnTo>
                  <a:lnTo>
                    <a:pt x="1424990" y="445782"/>
                  </a:lnTo>
                  <a:lnTo>
                    <a:pt x="1424990" y="447040"/>
                  </a:lnTo>
                  <a:lnTo>
                    <a:pt x="1428546" y="471182"/>
                  </a:lnTo>
                  <a:lnTo>
                    <a:pt x="1432483" y="494030"/>
                  </a:lnTo>
                  <a:lnTo>
                    <a:pt x="1436928" y="515632"/>
                  </a:lnTo>
                  <a:lnTo>
                    <a:pt x="1441373" y="539750"/>
                  </a:lnTo>
                  <a:lnTo>
                    <a:pt x="1441246" y="538480"/>
                  </a:lnTo>
                  <a:lnTo>
                    <a:pt x="1445310" y="561340"/>
                  </a:lnTo>
                  <a:lnTo>
                    <a:pt x="1445183" y="561340"/>
                  </a:lnTo>
                  <a:lnTo>
                    <a:pt x="1448612" y="584200"/>
                  </a:lnTo>
                  <a:lnTo>
                    <a:pt x="1450644" y="604532"/>
                  </a:lnTo>
                  <a:lnTo>
                    <a:pt x="1450708" y="605790"/>
                  </a:lnTo>
                  <a:lnTo>
                    <a:pt x="1451648" y="623430"/>
                  </a:lnTo>
                  <a:lnTo>
                    <a:pt x="1451533" y="640080"/>
                  </a:lnTo>
                  <a:lnTo>
                    <a:pt x="1451419" y="641350"/>
                  </a:lnTo>
                  <a:lnTo>
                    <a:pt x="1450340" y="654367"/>
                  </a:lnTo>
                  <a:lnTo>
                    <a:pt x="1450390" y="654050"/>
                  </a:lnTo>
                  <a:lnTo>
                    <a:pt x="1450263" y="655332"/>
                  </a:lnTo>
                  <a:lnTo>
                    <a:pt x="1450340" y="654367"/>
                  </a:lnTo>
                  <a:lnTo>
                    <a:pt x="1450200" y="655332"/>
                  </a:lnTo>
                  <a:lnTo>
                    <a:pt x="1442389" y="688340"/>
                  </a:lnTo>
                  <a:lnTo>
                    <a:pt x="1442770" y="688340"/>
                  </a:lnTo>
                  <a:lnTo>
                    <a:pt x="1439341" y="695972"/>
                  </a:lnTo>
                  <a:lnTo>
                    <a:pt x="1440103" y="694690"/>
                  </a:lnTo>
                  <a:lnTo>
                    <a:pt x="1435785" y="702322"/>
                  </a:lnTo>
                  <a:lnTo>
                    <a:pt x="1437182" y="699782"/>
                  </a:lnTo>
                  <a:lnTo>
                    <a:pt x="1431975" y="706132"/>
                  </a:lnTo>
                  <a:lnTo>
                    <a:pt x="1433753" y="704850"/>
                  </a:lnTo>
                  <a:lnTo>
                    <a:pt x="1428305" y="709307"/>
                  </a:lnTo>
                  <a:lnTo>
                    <a:pt x="1421307" y="713740"/>
                  </a:lnTo>
                  <a:lnTo>
                    <a:pt x="1423212" y="712482"/>
                  </a:lnTo>
                  <a:lnTo>
                    <a:pt x="1421206" y="713740"/>
                  </a:lnTo>
                  <a:lnTo>
                    <a:pt x="1413179" y="718832"/>
                  </a:lnTo>
                  <a:lnTo>
                    <a:pt x="1414957" y="717550"/>
                  </a:lnTo>
                  <a:lnTo>
                    <a:pt x="1402892" y="722630"/>
                  </a:lnTo>
                  <a:lnTo>
                    <a:pt x="1404289" y="721372"/>
                  </a:lnTo>
                  <a:lnTo>
                    <a:pt x="1389557" y="726440"/>
                  </a:lnTo>
                  <a:lnTo>
                    <a:pt x="1390700" y="726440"/>
                  </a:lnTo>
                  <a:lnTo>
                    <a:pt x="1372793" y="730250"/>
                  </a:lnTo>
                  <a:lnTo>
                    <a:pt x="1373047" y="730250"/>
                  </a:lnTo>
                  <a:lnTo>
                    <a:pt x="1331772" y="739140"/>
                  </a:lnTo>
                  <a:lnTo>
                    <a:pt x="1332153" y="739140"/>
                  </a:lnTo>
                  <a:lnTo>
                    <a:pt x="1307007" y="744232"/>
                  </a:lnTo>
                  <a:lnTo>
                    <a:pt x="1307388" y="744232"/>
                  </a:lnTo>
                  <a:lnTo>
                    <a:pt x="1279702" y="749300"/>
                  </a:lnTo>
                  <a:lnTo>
                    <a:pt x="1279956" y="749300"/>
                  </a:lnTo>
                  <a:lnTo>
                    <a:pt x="1249476" y="754380"/>
                  </a:lnTo>
                  <a:lnTo>
                    <a:pt x="1249603" y="754380"/>
                  </a:lnTo>
                  <a:lnTo>
                    <a:pt x="1227836" y="757986"/>
                  </a:lnTo>
                  <a:lnTo>
                    <a:pt x="1212392" y="757986"/>
                  </a:lnTo>
                  <a:lnTo>
                    <a:pt x="1209827" y="760603"/>
                  </a:lnTo>
                  <a:lnTo>
                    <a:pt x="1191209" y="762901"/>
                  </a:lnTo>
                  <a:lnTo>
                    <a:pt x="1182674" y="762901"/>
                  </a:lnTo>
                  <a:lnTo>
                    <a:pt x="1180452" y="765098"/>
                  </a:lnTo>
                  <a:lnTo>
                    <a:pt x="1166812" y="768311"/>
                  </a:lnTo>
                  <a:lnTo>
                    <a:pt x="1156385" y="768311"/>
                  </a:lnTo>
                  <a:lnTo>
                    <a:pt x="1153020" y="771652"/>
                  </a:lnTo>
                  <a:lnTo>
                    <a:pt x="1137589" y="775982"/>
                  </a:lnTo>
                  <a:lnTo>
                    <a:pt x="1136573" y="775982"/>
                  </a:lnTo>
                  <a:lnTo>
                    <a:pt x="1122032" y="782154"/>
                  </a:lnTo>
                  <a:lnTo>
                    <a:pt x="1117650" y="782154"/>
                  </a:lnTo>
                  <a:lnTo>
                    <a:pt x="1115110" y="784593"/>
                  </a:lnTo>
                  <a:lnTo>
                    <a:pt x="1115110" y="790613"/>
                  </a:lnTo>
                  <a:lnTo>
                    <a:pt x="1117650" y="793051"/>
                  </a:lnTo>
                  <a:lnTo>
                    <a:pt x="1119962" y="793051"/>
                  </a:lnTo>
                  <a:lnTo>
                    <a:pt x="1120063" y="793750"/>
                  </a:lnTo>
                  <a:lnTo>
                    <a:pt x="1139240" y="795032"/>
                  </a:lnTo>
                  <a:lnTo>
                    <a:pt x="1140256" y="796290"/>
                  </a:lnTo>
                  <a:lnTo>
                    <a:pt x="1164513" y="796290"/>
                  </a:lnTo>
                  <a:lnTo>
                    <a:pt x="1192072" y="795032"/>
                  </a:lnTo>
                  <a:lnTo>
                    <a:pt x="1226096" y="790867"/>
                  </a:lnTo>
                  <a:lnTo>
                    <a:pt x="1230553" y="790867"/>
                  </a:lnTo>
                  <a:lnTo>
                    <a:pt x="1231163" y="790257"/>
                  </a:lnTo>
                  <a:lnTo>
                    <a:pt x="1285544" y="783590"/>
                  </a:lnTo>
                  <a:lnTo>
                    <a:pt x="1313357" y="778522"/>
                  </a:lnTo>
                  <a:lnTo>
                    <a:pt x="1313738" y="778522"/>
                  </a:lnTo>
                  <a:lnTo>
                    <a:pt x="1339392" y="773430"/>
                  </a:lnTo>
                  <a:lnTo>
                    <a:pt x="1361998" y="768350"/>
                  </a:lnTo>
                  <a:lnTo>
                    <a:pt x="1381048" y="764540"/>
                  </a:lnTo>
                  <a:lnTo>
                    <a:pt x="1398955" y="759472"/>
                  </a:lnTo>
                  <a:lnTo>
                    <a:pt x="1399971" y="759472"/>
                  </a:lnTo>
                  <a:lnTo>
                    <a:pt x="1414703" y="755650"/>
                  </a:lnTo>
                  <a:lnTo>
                    <a:pt x="1416100" y="754380"/>
                  </a:lnTo>
                  <a:lnTo>
                    <a:pt x="1428038" y="749300"/>
                  </a:lnTo>
                  <a:lnTo>
                    <a:pt x="1429816" y="749300"/>
                  </a:lnTo>
                  <a:lnTo>
                    <a:pt x="1439722" y="742950"/>
                  </a:lnTo>
                  <a:lnTo>
                    <a:pt x="1441500" y="742950"/>
                  </a:lnTo>
                  <a:lnTo>
                    <a:pt x="1449374" y="736600"/>
                  </a:lnTo>
                  <a:lnTo>
                    <a:pt x="1451279" y="735330"/>
                  </a:lnTo>
                  <a:lnTo>
                    <a:pt x="1457248" y="728980"/>
                  </a:lnTo>
                  <a:lnTo>
                    <a:pt x="1458899" y="727722"/>
                  </a:lnTo>
                  <a:lnTo>
                    <a:pt x="1462963" y="722630"/>
                  </a:lnTo>
                  <a:lnTo>
                    <a:pt x="1463979" y="721372"/>
                  </a:lnTo>
                  <a:lnTo>
                    <a:pt x="1465503" y="718832"/>
                  </a:lnTo>
                  <a:lnTo>
                    <a:pt x="1469821" y="711200"/>
                  </a:lnTo>
                  <a:lnTo>
                    <a:pt x="1470266" y="709930"/>
                  </a:lnTo>
                  <a:lnTo>
                    <a:pt x="1470710" y="708672"/>
                  </a:lnTo>
                  <a:lnTo>
                    <a:pt x="1472387" y="704850"/>
                  </a:lnTo>
                  <a:lnTo>
                    <a:pt x="1473517" y="702322"/>
                  </a:lnTo>
                  <a:lnTo>
                    <a:pt x="1474647" y="699782"/>
                  </a:lnTo>
                  <a:lnTo>
                    <a:pt x="1476171" y="694690"/>
                  </a:lnTo>
                  <a:lnTo>
                    <a:pt x="1478457" y="687082"/>
                  </a:lnTo>
                  <a:lnTo>
                    <a:pt x="1480629" y="678180"/>
                  </a:lnTo>
                  <a:lnTo>
                    <a:pt x="1481251" y="675640"/>
                  </a:lnTo>
                  <a:lnTo>
                    <a:pt x="1481505" y="674382"/>
                  </a:lnTo>
                  <a:lnTo>
                    <a:pt x="1482394" y="668032"/>
                  </a:lnTo>
                  <a:lnTo>
                    <a:pt x="1483664" y="659130"/>
                  </a:lnTo>
                  <a:lnTo>
                    <a:pt x="1483791" y="657872"/>
                  </a:lnTo>
                  <a:lnTo>
                    <a:pt x="1484109" y="654050"/>
                  </a:lnTo>
                  <a:lnTo>
                    <a:pt x="1484947" y="643890"/>
                  </a:lnTo>
                  <a:lnTo>
                    <a:pt x="1485074" y="640080"/>
                  </a:lnTo>
                  <a:lnTo>
                    <a:pt x="1485188" y="62230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1" name="object 19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672459" y="8568943"/>
            <a:ext cx="194182" cy="242493"/>
          </a:xfrm>
          <a:prstGeom prst="rect">
            <a:avLst/>
          </a:prstGeom>
        </p:spPr>
      </p:pic>
      <p:sp>
        <p:nvSpPr>
          <p:cNvPr id="192" name="object 192"/>
          <p:cNvSpPr/>
          <p:nvPr/>
        </p:nvSpPr>
        <p:spPr>
          <a:xfrm>
            <a:off x="3954907" y="8669528"/>
            <a:ext cx="133985" cy="27940"/>
          </a:xfrm>
          <a:custGeom>
            <a:avLst/>
            <a:gdLst/>
            <a:ahLst/>
            <a:cxnLst/>
            <a:rect l="l" t="t" r="r" b="b"/>
            <a:pathLst>
              <a:path w="133985" h="27940">
                <a:moveTo>
                  <a:pt x="133731" y="10414"/>
                </a:moveTo>
                <a:lnTo>
                  <a:pt x="131826" y="8509"/>
                </a:lnTo>
                <a:lnTo>
                  <a:pt x="129921" y="8509"/>
                </a:lnTo>
                <a:lnTo>
                  <a:pt x="116840" y="5207"/>
                </a:lnTo>
                <a:lnTo>
                  <a:pt x="116078" y="5080"/>
                </a:lnTo>
                <a:lnTo>
                  <a:pt x="103187" y="3365"/>
                </a:lnTo>
                <a:lnTo>
                  <a:pt x="102489" y="2667"/>
                </a:lnTo>
                <a:lnTo>
                  <a:pt x="98044" y="2667"/>
                </a:lnTo>
                <a:lnTo>
                  <a:pt x="97663" y="2667"/>
                </a:lnTo>
                <a:lnTo>
                  <a:pt x="87401" y="1816"/>
                </a:lnTo>
                <a:lnTo>
                  <a:pt x="86741" y="1143"/>
                </a:lnTo>
                <a:lnTo>
                  <a:pt x="80772" y="1143"/>
                </a:lnTo>
                <a:lnTo>
                  <a:pt x="71120" y="647"/>
                </a:lnTo>
                <a:lnTo>
                  <a:pt x="70739" y="254"/>
                </a:lnTo>
                <a:lnTo>
                  <a:pt x="64262" y="254"/>
                </a:lnTo>
                <a:lnTo>
                  <a:pt x="55994" y="127"/>
                </a:lnTo>
                <a:lnTo>
                  <a:pt x="55880" y="0"/>
                </a:lnTo>
                <a:lnTo>
                  <a:pt x="48768" y="0"/>
                </a:lnTo>
                <a:lnTo>
                  <a:pt x="41021" y="0"/>
                </a:lnTo>
                <a:lnTo>
                  <a:pt x="39903" y="127"/>
                </a:lnTo>
                <a:lnTo>
                  <a:pt x="27305" y="127"/>
                </a:lnTo>
                <a:lnTo>
                  <a:pt x="27114" y="317"/>
                </a:lnTo>
                <a:lnTo>
                  <a:pt x="13335" y="508"/>
                </a:lnTo>
                <a:lnTo>
                  <a:pt x="6096" y="508"/>
                </a:lnTo>
                <a:lnTo>
                  <a:pt x="0" y="6604"/>
                </a:lnTo>
                <a:lnTo>
                  <a:pt x="0" y="21590"/>
                </a:lnTo>
                <a:lnTo>
                  <a:pt x="6096" y="27686"/>
                </a:lnTo>
                <a:lnTo>
                  <a:pt x="13843" y="27686"/>
                </a:lnTo>
                <a:lnTo>
                  <a:pt x="21082" y="27686"/>
                </a:lnTo>
                <a:lnTo>
                  <a:pt x="21209" y="27559"/>
                </a:lnTo>
                <a:lnTo>
                  <a:pt x="34988" y="27305"/>
                </a:lnTo>
                <a:lnTo>
                  <a:pt x="42291" y="27305"/>
                </a:lnTo>
                <a:lnTo>
                  <a:pt x="42418" y="27178"/>
                </a:lnTo>
                <a:lnTo>
                  <a:pt x="48768" y="27051"/>
                </a:lnTo>
                <a:lnTo>
                  <a:pt x="49149" y="27051"/>
                </a:lnTo>
                <a:lnTo>
                  <a:pt x="55880" y="27051"/>
                </a:lnTo>
                <a:lnTo>
                  <a:pt x="56235" y="26695"/>
                </a:lnTo>
                <a:lnTo>
                  <a:pt x="64262" y="26289"/>
                </a:lnTo>
                <a:lnTo>
                  <a:pt x="64516" y="26289"/>
                </a:lnTo>
                <a:lnTo>
                  <a:pt x="70739" y="26289"/>
                </a:lnTo>
                <a:lnTo>
                  <a:pt x="71247" y="25781"/>
                </a:lnTo>
                <a:lnTo>
                  <a:pt x="79387" y="25146"/>
                </a:lnTo>
                <a:lnTo>
                  <a:pt x="86741" y="25146"/>
                </a:lnTo>
                <a:lnTo>
                  <a:pt x="87414" y="24460"/>
                </a:lnTo>
                <a:lnTo>
                  <a:pt x="97663" y="23495"/>
                </a:lnTo>
                <a:lnTo>
                  <a:pt x="102489" y="23495"/>
                </a:lnTo>
                <a:lnTo>
                  <a:pt x="103301" y="22682"/>
                </a:lnTo>
                <a:lnTo>
                  <a:pt x="116078" y="20955"/>
                </a:lnTo>
                <a:lnTo>
                  <a:pt x="117221" y="20701"/>
                </a:lnTo>
                <a:lnTo>
                  <a:pt x="130238" y="16891"/>
                </a:lnTo>
                <a:lnTo>
                  <a:pt x="131826" y="16891"/>
                </a:lnTo>
                <a:lnTo>
                  <a:pt x="133731" y="14986"/>
                </a:lnTo>
                <a:lnTo>
                  <a:pt x="133731" y="12700"/>
                </a:lnTo>
                <a:lnTo>
                  <a:pt x="133731" y="10414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object 19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282440" y="8572627"/>
            <a:ext cx="127508" cy="199897"/>
          </a:xfrm>
          <a:prstGeom prst="rect">
            <a:avLst/>
          </a:prstGeom>
        </p:spPr>
      </p:pic>
      <p:sp>
        <p:nvSpPr>
          <p:cNvPr id="194" name="object 194"/>
          <p:cNvSpPr/>
          <p:nvPr/>
        </p:nvSpPr>
        <p:spPr>
          <a:xfrm>
            <a:off x="4536186" y="8622792"/>
            <a:ext cx="151130" cy="29845"/>
          </a:xfrm>
          <a:custGeom>
            <a:avLst/>
            <a:gdLst/>
            <a:ahLst/>
            <a:cxnLst/>
            <a:rect l="l" t="t" r="r" b="b"/>
            <a:pathLst>
              <a:path w="151129" h="29845">
                <a:moveTo>
                  <a:pt x="150876" y="2286"/>
                </a:moveTo>
                <a:lnTo>
                  <a:pt x="148590" y="0"/>
                </a:lnTo>
                <a:lnTo>
                  <a:pt x="145415" y="0"/>
                </a:lnTo>
                <a:lnTo>
                  <a:pt x="143002" y="0"/>
                </a:lnTo>
                <a:lnTo>
                  <a:pt x="142811" y="190"/>
                </a:lnTo>
                <a:lnTo>
                  <a:pt x="127000" y="1270"/>
                </a:lnTo>
                <a:lnTo>
                  <a:pt x="126746" y="1270"/>
                </a:lnTo>
                <a:lnTo>
                  <a:pt x="92456" y="5207"/>
                </a:lnTo>
                <a:lnTo>
                  <a:pt x="92837" y="5207"/>
                </a:lnTo>
                <a:lnTo>
                  <a:pt x="78994" y="6096"/>
                </a:lnTo>
                <a:lnTo>
                  <a:pt x="75057" y="6096"/>
                </a:lnTo>
                <a:lnTo>
                  <a:pt x="67564" y="6350"/>
                </a:lnTo>
                <a:lnTo>
                  <a:pt x="67424" y="6350"/>
                </a:lnTo>
                <a:lnTo>
                  <a:pt x="67183" y="6350"/>
                </a:lnTo>
                <a:lnTo>
                  <a:pt x="63093" y="6210"/>
                </a:lnTo>
                <a:lnTo>
                  <a:pt x="62865" y="5969"/>
                </a:lnTo>
                <a:lnTo>
                  <a:pt x="57150" y="5969"/>
                </a:lnTo>
                <a:lnTo>
                  <a:pt x="53873" y="5880"/>
                </a:lnTo>
                <a:lnTo>
                  <a:pt x="53721" y="5715"/>
                </a:lnTo>
                <a:lnTo>
                  <a:pt x="48793" y="5715"/>
                </a:lnTo>
                <a:lnTo>
                  <a:pt x="43370" y="5549"/>
                </a:lnTo>
                <a:lnTo>
                  <a:pt x="43180" y="5334"/>
                </a:lnTo>
                <a:lnTo>
                  <a:pt x="36703" y="5334"/>
                </a:lnTo>
                <a:lnTo>
                  <a:pt x="33477" y="5295"/>
                </a:lnTo>
                <a:lnTo>
                  <a:pt x="28333" y="5207"/>
                </a:lnTo>
                <a:lnTo>
                  <a:pt x="19151" y="5067"/>
                </a:lnTo>
                <a:lnTo>
                  <a:pt x="12446" y="4953"/>
                </a:lnTo>
                <a:lnTo>
                  <a:pt x="5461" y="4953"/>
                </a:lnTo>
                <a:lnTo>
                  <a:pt x="0" y="10541"/>
                </a:lnTo>
                <a:lnTo>
                  <a:pt x="0" y="24003"/>
                </a:lnTo>
                <a:lnTo>
                  <a:pt x="5461" y="29591"/>
                </a:lnTo>
                <a:lnTo>
                  <a:pt x="12065" y="29591"/>
                </a:lnTo>
                <a:lnTo>
                  <a:pt x="19685" y="29730"/>
                </a:lnTo>
                <a:lnTo>
                  <a:pt x="19812" y="29845"/>
                </a:lnTo>
                <a:lnTo>
                  <a:pt x="26543" y="29845"/>
                </a:lnTo>
                <a:lnTo>
                  <a:pt x="29591" y="29845"/>
                </a:lnTo>
                <a:lnTo>
                  <a:pt x="33401" y="29845"/>
                </a:lnTo>
                <a:lnTo>
                  <a:pt x="36957" y="29845"/>
                </a:lnTo>
                <a:lnTo>
                  <a:pt x="43180" y="29845"/>
                </a:lnTo>
                <a:lnTo>
                  <a:pt x="43484" y="29540"/>
                </a:lnTo>
                <a:lnTo>
                  <a:pt x="47752" y="29337"/>
                </a:lnTo>
                <a:lnTo>
                  <a:pt x="53721" y="29337"/>
                </a:lnTo>
                <a:lnTo>
                  <a:pt x="54762" y="28295"/>
                </a:lnTo>
                <a:lnTo>
                  <a:pt x="57734" y="27813"/>
                </a:lnTo>
                <a:lnTo>
                  <a:pt x="62865" y="27813"/>
                </a:lnTo>
                <a:lnTo>
                  <a:pt x="64325" y="26390"/>
                </a:lnTo>
                <a:lnTo>
                  <a:pt x="68541" y="25400"/>
                </a:lnTo>
                <a:lnTo>
                  <a:pt x="72644" y="25400"/>
                </a:lnTo>
                <a:lnTo>
                  <a:pt x="73939" y="24142"/>
                </a:lnTo>
                <a:lnTo>
                  <a:pt x="80454" y="22606"/>
                </a:lnTo>
                <a:lnTo>
                  <a:pt x="84201" y="22606"/>
                </a:lnTo>
                <a:lnTo>
                  <a:pt x="85115" y="21691"/>
                </a:lnTo>
                <a:lnTo>
                  <a:pt x="94742" y="19685"/>
                </a:lnTo>
                <a:lnTo>
                  <a:pt x="94615" y="19685"/>
                </a:lnTo>
                <a:lnTo>
                  <a:pt x="128524" y="13716"/>
                </a:lnTo>
                <a:lnTo>
                  <a:pt x="128651" y="13716"/>
                </a:lnTo>
                <a:lnTo>
                  <a:pt x="146177" y="10160"/>
                </a:lnTo>
                <a:lnTo>
                  <a:pt x="148590" y="10160"/>
                </a:lnTo>
                <a:lnTo>
                  <a:pt x="150876" y="7874"/>
                </a:lnTo>
                <a:lnTo>
                  <a:pt x="150876" y="5080"/>
                </a:lnTo>
                <a:lnTo>
                  <a:pt x="150876" y="228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5" name="object 19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789296" y="8540495"/>
            <a:ext cx="163702" cy="225551"/>
          </a:xfrm>
          <a:prstGeom prst="rect">
            <a:avLst/>
          </a:prstGeom>
        </p:spPr>
      </p:pic>
      <p:sp>
        <p:nvSpPr>
          <p:cNvPr id="196" name="object 196"/>
          <p:cNvSpPr/>
          <p:nvPr/>
        </p:nvSpPr>
        <p:spPr>
          <a:xfrm>
            <a:off x="5052695" y="8631046"/>
            <a:ext cx="106680" cy="28575"/>
          </a:xfrm>
          <a:custGeom>
            <a:avLst/>
            <a:gdLst/>
            <a:ahLst/>
            <a:cxnLst/>
            <a:rect l="l" t="t" r="r" b="b"/>
            <a:pathLst>
              <a:path w="106679" h="28575">
                <a:moveTo>
                  <a:pt x="106172" y="2286"/>
                </a:moveTo>
                <a:lnTo>
                  <a:pt x="103759" y="0"/>
                </a:lnTo>
                <a:lnTo>
                  <a:pt x="100076" y="0"/>
                </a:lnTo>
                <a:lnTo>
                  <a:pt x="98044" y="0"/>
                </a:lnTo>
                <a:lnTo>
                  <a:pt x="97624" y="419"/>
                </a:lnTo>
                <a:lnTo>
                  <a:pt x="83693" y="2794"/>
                </a:lnTo>
                <a:lnTo>
                  <a:pt x="83947" y="2794"/>
                </a:lnTo>
                <a:lnTo>
                  <a:pt x="66802" y="4826"/>
                </a:lnTo>
                <a:lnTo>
                  <a:pt x="64262" y="4826"/>
                </a:lnTo>
                <a:lnTo>
                  <a:pt x="55651" y="5194"/>
                </a:lnTo>
                <a:lnTo>
                  <a:pt x="50787" y="4826"/>
                </a:lnTo>
                <a:lnTo>
                  <a:pt x="50419" y="4445"/>
                </a:lnTo>
                <a:lnTo>
                  <a:pt x="46482" y="4445"/>
                </a:lnTo>
                <a:lnTo>
                  <a:pt x="44056" y="4191"/>
                </a:lnTo>
                <a:lnTo>
                  <a:pt x="43307" y="3429"/>
                </a:lnTo>
                <a:lnTo>
                  <a:pt x="36957" y="3429"/>
                </a:lnTo>
                <a:lnTo>
                  <a:pt x="31115" y="3429"/>
                </a:lnTo>
                <a:lnTo>
                  <a:pt x="30949" y="3594"/>
                </a:lnTo>
                <a:lnTo>
                  <a:pt x="12065" y="4064"/>
                </a:lnTo>
                <a:lnTo>
                  <a:pt x="5588" y="4064"/>
                </a:lnTo>
                <a:lnTo>
                  <a:pt x="0" y="9525"/>
                </a:lnTo>
                <a:lnTo>
                  <a:pt x="0" y="23114"/>
                </a:lnTo>
                <a:lnTo>
                  <a:pt x="5588" y="28575"/>
                </a:lnTo>
                <a:lnTo>
                  <a:pt x="13970" y="28575"/>
                </a:lnTo>
                <a:lnTo>
                  <a:pt x="19177" y="28575"/>
                </a:lnTo>
                <a:lnTo>
                  <a:pt x="19939" y="27813"/>
                </a:lnTo>
                <a:lnTo>
                  <a:pt x="37617" y="25527"/>
                </a:lnTo>
                <a:lnTo>
                  <a:pt x="43307" y="25527"/>
                </a:lnTo>
                <a:lnTo>
                  <a:pt x="45580" y="23253"/>
                </a:lnTo>
                <a:lnTo>
                  <a:pt x="47053" y="22733"/>
                </a:lnTo>
                <a:lnTo>
                  <a:pt x="50419" y="22733"/>
                </a:lnTo>
                <a:lnTo>
                  <a:pt x="52247" y="20904"/>
                </a:lnTo>
                <a:lnTo>
                  <a:pt x="56527" y="19431"/>
                </a:lnTo>
                <a:lnTo>
                  <a:pt x="59309" y="19431"/>
                </a:lnTo>
                <a:lnTo>
                  <a:pt x="60401" y="18338"/>
                </a:lnTo>
                <a:lnTo>
                  <a:pt x="68338" y="16256"/>
                </a:lnTo>
                <a:lnTo>
                  <a:pt x="70612" y="16256"/>
                </a:lnTo>
                <a:lnTo>
                  <a:pt x="71081" y="15786"/>
                </a:lnTo>
                <a:lnTo>
                  <a:pt x="85471" y="13208"/>
                </a:lnTo>
                <a:lnTo>
                  <a:pt x="85598" y="13208"/>
                </a:lnTo>
                <a:lnTo>
                  <a:pt x="101142" y="10414"/>
                </a:lnTo>
                <a:lnTo>
                  <a:pt x="103759" y="10414"/>
                </a:lnTo>
                <a:lnTo>
                  <a:pt x="106172" y="8001"/>
                </a:lnTo>
                <a:lnTo>
                  <a:pt x="106172" y="5207"/>
                </a:lnTo>
                <a:lnTo>
                  <a:pt x="106172" y="228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object 19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277611" y="8542781"/>
            <a:ext cx="147574" cy="199262"/>
          </a:xfrm>
          <a:prstGeom prst="rect">
            <a:avLst/>
          </a:prstGeom>
        </p:spPr>
      </p:pic>
      <p:sp>
        <p:nvSpPr>
          <p:cNvPr id="198" name="object 198"/>
          <p:cNvSpPr/>
          <p:nvPr/>
        </p:nvSpPr>
        <p:spPr>
          <a:xfrm>
            <a:off x="5523611" y="8604504"/>
            <a:ext cx="146050" cy="35560"/>
          </a:xfrm>
          <a:custGeom>
            <a:avLst/>
            <a:gdLst/>
            <a:ahLst/>
            <a:cxnLst/>
            <a:rect l="l" t="t" r="r" b="b"/>
            <a:pathLst>
              <a:path w="146050" h="35559">
                <a:moveTo>
                  <a:pt x="146050" y="5969"/>
                </a:moveTo>
                <a:lnTo>
                  <a:pt x="144272" y="4191"/>
                </a:lnTo>
                <a:lnTo>
                  <a:pt x="142621" y="4191"/>
                </a:lnTo>
                <a:lnTo>
                  <a:pt x="129032" y="2159"/>
                </a:lnTo>
                <a:lnTo>
                  <a:pt x="128778" y="2032"/>
                </a:lnTo>
                <a:lnTo>
                  <a:pt x="115760" y="698"/>
                </a:lnTo>
                <a:lnTo>
                  <a:pt x="115316" y="254"/>
                </a:lnTo>
                <a:lnTo>
                  <a:pt x="111506" y="254"/>
                </a:lnTo>
                <a:lnTo>
                  <a:pt x="110744" y="254"/>
                </a:lnTo>
                <a:lnTo>
                  <a:pt x="96393" y="0"/>
                </a:lnTo>
                <a:lnTo>
                  <a:pt x="95885" y="0"/>
                </a:lnTo>
                <a:lnTo>
                  <a:pt x="83947" y="508"/>
                </a:lnTo>
                <a:lnTo>
                  <a:pt x="83693" y="508"/>
                </a:lnTo>
                <a:lnTo>
                  <a:pt x="74295" y="1143"/>
                </a:lnTo>
                <a:lnTo>
                  <a:pt x="73914" y="1143"/>
                </a:lnTo>
                <a:lnTo>
                  <a:pt x="66294" y="1905"/>
                </a:lnTo>
                <a:lnTo>
                  <a:pt x="65659" y="2032"/>
                </a:lnTo>
                <a:lnTo>
                  <a:pt x="58547" y="3048"/>
                </a:lnTo>
                <a:lnTo>
                  <a:pt x="58039" y="3175"/>
                </a:lnTo>
                <a:lnTo>
                  <a:pt x="51435" y="4572"/>
                </a:lnTo>
                <a:lnTo>
                  <a:pt x="51181" y="4572"/>
                </a:lnTo>
                <a:lnTo>
                  <a:pt x="44704" y="6096"/>
                </a:lnTo>
                <a:lnTo>
                  <a:pt x="44513" y="6134"/>
                </a:lnTo>
                <a:lnTo>
                  <a:pt x="44284" y="6184"/>
                </a:lnTo>
                <a:lnTo>
                  <a:pt x="38531" y="7239"/>
                </a:lnTo>
                <a:lnTo>
                  <a:pt x="32258" y="7239"/>
                </a:lnTo>
                <a:lnTo>
                  <a:pt x="31407" y="8089"/>
                </a:lnTo>
                <a:lnTo>
                  <a:pt x="30988" y="8128"/>
                </a:lnTo>
                <a:lnTo>
                  <a:pt x="24257" y="8128"/>
                </a:lnTo>
                <a:lnTo>
                  <a:pt x="23622" y="8763"/>
                </a:lnTo>
                <a:lnTo>
                  <a:pt x="16764" y="8763"/>
                </a:lnTo>
                <a:lnTo>
                  <a:pt x="16256" y="9271"/>
                </a:lnTo>
                <a:lnTo>
                  <a:pt x="11049" y="9271"/>
                </a:lnTo>
                <a:lnTo>
                  <a:pt x="10668" y="9652"/>
                </a:lnTo>
                <a:lnTo>
                  <a:pt x="5715" y="9652"/>
                </a:lnTo>
                <a:lnTo>
                  <a:pt x="0" y="15367"/>
                </a:lnTo>
                <a:lnTo>
                  <a:pt x="0" y="29337"/>
                </a:lnTo>
                <a:lnTo>
                  <a:pt x="5715" y="35052"/>
                </a:lnTo>
                <a:lnTo>
                  <a:pt x="19685" y="35052"/>
                </a:lnTo>
                <a:lnTo>
                  <a:pt x="19939" y="34798"/>
                </a:lnTo>
                <a:lnTo>
                  <a:pt x="25273" y="34798"/>
                </a:lnTo>
                <a:lnTo>
                  <a:pt x="25527" y="34544"/>
                </a:lnTo>
                <a:lnTo>
                  <a:pt x="30988" y="34544"/>
                </a:lnTo>
                <a:lnTo>
                  <a:pt x="31432" y="34112"/>
                </a:lnTo>
                <a:lnTo>
                  <a:pt x="32512" y="34036"/>
                </a:lnTo>
                <a:lnTo>
                  <a:pt x="38481" y="34036"/>
                </a:lnTo>
                <a:lnTo>
                  <a:pt x="39344" y="33185"/>
                </a:lnTo>
                <a:lnTo>
                  <a:pt x="39674" y="33147"/>
                </a:lnTo>
                <a:lnTo>
                  <a:pt x="46482" y="33147"/>
                </a:lnTo>
                <a:lnTo>
                  <a:pt x="47967" y="31661"/>
                </a:lnTo>
                <a:lnTo>
                  <a:pt x="64770" y="26543"/>
                </a:lnTo>
                <a:lnTo>
                  <a:pt x="71501" y="24003"/>
                </a:lnTo>
                <a:lnTo>
                  <a:pt x="70993" y="24257"/>
                </a:lnTo>
                <a:lnTo>
                  <a:pt x="71767" y="24003"/>
                </a:lnTo>
                <a:lnTo>
                  <a:pt x="77571" y="22098"/>
                </a:lnTo>
                <a:lnTo>
                  <a:pt x="77927" y="21996"/>
                </a:lnTo>
                <a:lnTo>
                  <a:pt x="78498" y="21844"/>
                </a:lnTo>
                <a:lnTo>
                  <a:pt x="85725" y="20066"/>
                </a:lnTo>
                <a:lnTo>
                  <a:pt x="87541" y="19812"/>
                </a:lnTo>
                <a:lnTo>
                  <a:pt x="97536" y="18415"/>
                </a:lnTo>
                <a:lnTo>
                  <a:pt x="97155" y="18415"/>
                </a:lnTo>
                <a:lnTo>
                  <a:pt x="111506" y="17018"/>
                </a:lnTo>
                <a:lnTo>
                  <a:pt x="111633" y="17018"/>
                </a:lnTo>
                <a:lnTo>
                  <a:pt x="115316" y="17018"/>
                </a:lnTo>
                <a:lnTo>
                  <a:pt x="115785" y="16560"/>
                </a:lnTo>
                <a:lnTo>
                  <a:pt x="128778" y="15113"/>
                </a:lnTo>
                <a:lnTo>
                  <a:pt x="142113" y="12446"/>
                </a:lnTo>
                <a:lnTo>
                  <a:pt x="144272" y="12446"/>
                </a:lnTo>
                <a:lnTo>
                  <a:pt x="146050" y="10541"/>
                </a:lnTo>
                <a:lnTo>
                  <a:pt x="146050" y="8255"/>
                </a:lnTo>
                <a:lnTo>
                  <a:pt x="146050" y="5969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9" name="object 199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801867" y="8524620"/>
            <a:ext cx="195834" cy="193928"/>
          </a:xfrm>
          <a:prstGeom prst="rect">
            <a:avLst/>
          </a:prstGeom>
        </p:spPr>
      </p:pic>
      <p:sp>
        <p:nvSpPr>
          <p:cNvPr id="200" name="object 200"/>
          <p:cNvSpPr/>
          <p:nvPr/>
        </p:nvSpPr>
        <p:spPr>
          <a:xfrm>
            <a:off x="3955034" y="9229559"/>
            <a:ext cx="226060" cy="260350"/>
          </a:xfrm>
          <a:custGeom>
            <a:avLst/>
            <a:gdLst/>
            <a:ahLst/>
            <a:cxnLst/>
            <a:rect l="l" t="t" r="r" b="b"/>
            <a:pathLst>
              <a:path w="226060" h="260350">
                <a:moveTo>
                  <a:pt x="225552" y="208800"/>
                </a:moveTo>
                <a:lnTo>
                  <a:pt x="221615" y="204901"/>
                </a:lnTo>
                <a:lnTo>
                  <a:pt x="211963" y="204901"/>
                </a:lnTo>
                <a:lnTo>
                  <a:pt x="210439" y="206463"/>
                </a:lnTo>
                <a:lnTo>
                  <a:pt x="204343" y="208330"/>
                </a:lnTo>
                <a:lnTo>
                  <a:pt x="193459" y="212458"/>
                </a:lnTo>
                <a:lnTo>
                  <a:pt x="188595" y="212458"/>
                </a:lnTo>
                <a:lnTo>
                  <a:pt x="186118" y="214909"/>
                </a:lnTo>
                <a:lnTo>
                  <a:pt x="182168" y="216141"/>
                </a:lnTo>
                <a:lnTo>
                  <a:pt x="176276" y="216141"/>
                </a:lnTo>
                <a:lnTo>
                  <a:pt x="173761" y="218668"/>
                </a:lnTo>
                <a:lnTo>
                  <a:pt x="124345" y="227152"/>
                </a:lnTo>
                <a:lnTo>
                  <a:pt x="169672" y="227152"/>
                </a:lnTo>
                <a:lnTo>
                  <a:pt x="124269" y="227164"/>
                </a:lnTo>
                <a:lnTo>
                  <a:pt x="123571" y="227203"/>
                </a:lnTo>
                <a:lnTo>
                  <a:pt x="124180" y="227164"/>
                </a:lnTo>
                <a:lnTo>
                  <a:pt x="108089" y="227558"/>
                </a:lnTo>
                <a:lnTo>
                  <a:pt x="95199" y="227012"/>
                </a:lnTo>
                <a:lnTo>
                  <a:pt x="92811" y="226923"/>
                </a:lnTo>
                <a:lnTo>
                  <a:pt x="92608" y="226885"/>
                </a:lnTo>
                <a:lnTo>
                  <a:pt x="80391" y="225298"/>
                </a:lnTo>
                <a:lnTo>
                  <a:pt x="78486" y="225056"/>
                </a:lnTo>
                <a:lnTo>
                  <a:pt x="78143" y="224967"/>
                </a:lnTo>
                <a:lnTo>
                  <a:pt x="68046" y="222504"/>
                </a:lnTo>
                <a:lnTo>
                  <a:pt x="66357" y="222097"/>
                </a:lnTo>
                <a:lnTo>
                  <a:pt x="65747" y="221856"/>
                </a:lnTo>
                <a:lnTo>
                  <a:pt x="57785" y="218795"/>
                </a:lnTo>
                <a:lnTo>
                  <a:pt x="56197" y="218186"/>
                </a:lnTo>
                <a:lnTo>
                  <a:pt x="55384" y="217716"/>
                </a:lnTo>
                <a:lnTo>
                  <a:pt x="50431" y="214896"/>
                </a:lnTo>
                <a:lnTo>
                  <a:pt x="48450" y="213766"/>
                </a:lnTo>
                <a:lnTo>
                  <a:pt x="47726" y="213144"/>
                </a:lnTo>
                <a:lnTo>
                  <a:pt x="44081" y="210032"/>
                </a:lnTo>
                <a:lnTo>
                  <a:pt x="42291" y="208508"/>
                </a:lnTo>
                <a:lnTo>
                  <a:pt x="41567" y="207518"/>
                </a:lnTo>
                <a:lnTo>
                  <a:pt x="39014" y="204089"/>
                </a:lnTo>
                <a:lnTo>
                  <a:pt x="37604" y="202196"/>
                </a:lnTo>
                <a:lnTo>
                  <a:pt x="37122" y="201129"/>
                </a:lnTo>
                <a:lnTo>
                  <a:pt x="34975" y="196430"/>
                </a:lnTo>
                <a:lnTo>
                  <a:pt x="34302" y="194932"/>
                </a:lnTo>
                <a:lnTo>
                  <a:pt x="33947" y="193509"/>
                </a:lnTo>
                <a:lnTo>
                  <a:pt x="32486" y="187528"/>
                </a:lnTo>
                <a:lnTo>
                  <a:pt x="32143" y="186143"/>
                </a:lnTo>
                <a:lnTo>
                  <a:pt x="32054" y="185026"/>
                </a:lnTo>
                <a:lnTo>
                  <a:pt x="31330" y="175564"/>
                </a:lnTo>
                <a:lnTo>
                  <a:pt x="31242" y="174409"/>
                </a:lnTo>
                <a:lnTo>
                  <a:pt x="31242" y="161747"/>
                </a:lnTo>
                <a:lnTo>
                  <a:pt x="31242" y="161505"/>
                </a:lnTo>
                <a:lnTo>
                  <a:pt x="31369" y="147370"/>
                </a:lnTo>
                <a:lnTo>
                  <a:pt x="31369" y="147942"/>
                </a:lnTo>
                <a:lnTo>
                  <a:pt x="31394" y="147370"/>
                </a:lnTo>
                <a:lnTo>
                  <a:pt x="32080" y="132727"/>
                </a:lnTo>
                <a:lnTo>
                  <a:pt x="32131" y="131762"/>
                </a:lnTo>
                <a:lnTo>
                  <a:pt x="32004" y="132727"/>
                </a:lnTo>
                <a:lnTo>
                  <a:pt x="33540" y="117906"/>
                </a:lnTo>
                <a:lnTo>
                  <a:pt x="33566" y="117690"/>
                </a:lnTo>
                <a:lnTo>
                  <a:pt x="33528" y="117906"/>
                </a:lnTo>
                <a:lnTo>
                  <a:pt x="33655" y="116840"/>
                </a:lnTo>
                <a:lnTo>
                  <a:pt x="33566" y="117690"/>
                </a:lnTo>
                <a:lnTo>
                  <a:pt x="33705" y="116840"/>
                </a:lnTo>
                <a:lnTo>
                  <a:pt x="36080" y="103492"/>
                </a:lnTo>
                <a:lnTo>
                  <a:pt x="36322" y="102158"/>
                </a:lnTo>
                <a:lnTo>
                  <a:pt x="35941" y="103492"/>
                </a:lnTo>
                <a:lnTo>
                  <a:pt x="39433" y="90462"/>
                </a:lnTo>
                <a:lnTo>
                  <a:pt x="39878" y="88811"/>
                </a:lnTo>
                <a:lnTo>
                  <a:pt x="39243" y="90462"/>
                </a:lnTo>
                <a:lnTo>
                  <a:pt x="43510" y="79235"/>
                </a:lnTo>
                <a:lnTo>
                  <a:pt x="55460" y="59690"/>
                </a:lnTo>
                <a:lnTo>
                  <a:pt x="56235" y="58635"/>
                </a:lnTo>
                <a:lnTo>
                  <a:pt x="87871" y="33210"/>
                </a:lnTo>
                <a:lnTo>
                  <a:pt x="120954" y="23647"/>
                </a:lnTo>
                <a:lnTo>
                  <a:pt x="121158" y="23837"/>
                </a:lnTo>
                <a:lnTo>
                  <a:pt x="126174" y="23837"/>
                </a:lnTo>
                <a:lnTo>
                  <a:pt x="126873" y="24511"/>
                </a:lnTo>
                <a:lnTo>
                  <a:pt x="129717" y="24511"/>
                </a:lnTo>
                <a:lnTo>
                  <a:pt x="130429" y="25209"/>
                </a:lnTo>
                <a:lnTo>
                  <a:pt x="132130" y="25209"/>
                </a:lnTo>
                <a:lnTo>
                  <a:pt x="132842" y="25895"/>
                </a:lnTo>
                <a:lnTo>
                  <a:pt x="136512" y="25895"/>
                </a:lnTo>
                <a:lnTo>
                  <a:pt x="145224" y="29705"/>
                </a:lnTo>
                <a:lnTo>
                  <a:pt x="148209" y="32626"/>
                </a:lnTo>
                <a:lnTo>
                  <a:pt x="160147" y="32626"/>
                </a:lnTo>
                <a:lnTo>
                  <a:pt x="165100" y="27749"/>
                </a:lnTo>
                <a:lnTo>
                  <a:pt x="165100" y="21742"/>
                </a:lnTo>
                <a:lnTo>
                  <a:pt x="165100" y="15735"/>
                </a:lnTo>
                <a:lnTo>
                  <a:pt x="160147" y="10858"/>
                </a:lnTo>
                <a:lnTo>
                  <a:pt x="156514" y="10858"/>
                </a:lnTo>
                <a:lnTo>
                  <a:pt x="147942" y="7023"/>
                </a:lnTo>
                <a:lnTo>
                  <a:pt x="144907" y="4013"/>
                </a:lnTo>
                <a:lnTo>
                  <a:pt x="143433" y="4013"/>
                </a:lnTo>
                <a:lnTo>
                  <a:pt x="142621" y="3175"/>
                </a:lnTo>
                <a:lnTo>
                  <a:pt x="140182" y="3175"/>
                </a:lnTo>
                <a:lnTo>
                  <a:pt x="139192" y="2171"/>
                </a:lnTo>
                <a:lnTo>
                  <a:pt x="135089" y="2171"/>
                </a:lnTo>
                <a:lnTo>
                  <a:pt x="133858" y="927"/>
                </a:lnTo>
                <a:lnTo>
                  <a:pt x="127711" y="927"/>
                </a:lnTo>
                <a:lnTo>
                  <a:pt x="121577" y="12"/>
                </a:lnTo>
                <a:lnTo>
                  <a:pt x="121412" y="0"/>
                </a:lnTo>
                <a:lnTo>
                  <a:pt x="120942" y="12"/>
                </a:lnTo>
                <a:lnTo>
                  <a:pt x="120942" y="23634"/>
                </a:lnTo>
                <a:lnTo>
                  <a:pt x="119380" y="23507"/>
                </a:lnTo>
                <a:lnTo>
                  <a:pt x="120865" y="23558"/>
                </a:lnTo>
                <a:lnTo>
                  <a:pt x="120942" y="12"/>
                </a:lnTo>
                <a:lnTo>
                  <a:pt x="120307" y="12"/>
                </a:lnTo>
                <a:lnTo>
                  <a:pt x="120142" y="12"/>
                </a:lnTo>
                <a:lnTo>
                  <a:pt x="111887" y="0"/>
                </a:lnTo>
                <a:lnTo>
                  <a:pt x="100711" y="1587"/>
                </a:lnTo>
                <a:lnTo>
                  <a:pt x="99187" y="1968"/>
                </a:lnTo>
                <a:lnTo>
                  <a:pt x="88773" y="4775"/>
                </a:lnTo>
                <a:lnTo>
                  <a:pt x="87503" y="5295"/>
                </a:lnTo>
                <a:lnTo>
                  <a:pt x="77470" y="9156"/>
                </a:lnTo>
                <a:lnTo>
                  <a:pt x="54483" y="22440"/>
                </a:lnTo>
                <a:lnTo>
                  <a:pt x="44831" y="29933"/>
                </a:lnTo>
                <a:lnTo>
                  <a:pt x="17653" y="64668"/>
                </a:lnTo>
                <a:lnTo>
                  <a:pt x="16891" y="66497"/>
                </a:lnTo>
                <a:lnTo>
                  <a:pt x="11430" y="79311"/>
                </a:lnTo>
                <a:lnTo>
                  <a:pt x="1270" y="129260"/>
                </a:lnTo>
                <a:lnTo>
                  <a:pt x="1168" y="131762"/>
                </a:lnTo>
                <a:lnTo>
                  <a:pt x="254" y="146316"/>
                </a:lnTo>
                <a:lnTo>
                  <a:pt x="0" y="161251"/>
                </a:lnTo>
                <a:lnTo>
                  <a:pt x="0" y="176657"/>
                </a:lnTo>
                <a:lnTo>
                  <a:pt x="9652" y="217220"/>
                </a:lnTo>
                <a:lnTo>
                  <a:pt x="41275" y="246545"/>
                </a:lnTo>
                <a:lnTo>
                  <a:pt x="89408" y="258889"/>
                </a:lnTo>
                <a:lnTo>
                  <a:pt x="108331" y="259778"/>
                </a:lnTo>
                <a:lnTo>
                  <a:pt x="125222" y="259359"/>
                </a:lnTo>
                <a:lnTo>
                  <a:pt x="175260" y="250799"/>
                </a:lnTo>
                <a:lnTo>
                  <a:pt x="187502" y="245795"/>
                </a:lnTo>
                <a:lnTo>
                  <a:pt x="192659" y="245795"/>
                </a:lnTo>
                <a:lnTo>
                  <a:pt x="198551" y="239877"/>
                </a:lnTo>
                <a:lnTo>
                  <a:pt x="199567" y="239268"/>
                </a:lnTo>
                <a:lnTo>
                  <a:pt x="203327" y="239268"/>
                </a:lnTo>
                <a:lnTo>
                  <a:pt x="209296" y="233260"/>
                </a:lnTo>
                <a:lnTo>
                  <a:pt x="209296" y="232524"/>
                </a:lnTo>
                <a:lnTo>
                  <a:pt x="215265" y="227952"/>
                </a:lnTo>
                <a:lnTo>
                  <a:pt x="215684" y="227584"/>
                </a:lnTo>
                <a:lnTo>
                  <a:pt x="216115" y="227203"/>
                </a:lnTo>
                <a:lnTo>
                  <a:pt x="209296" y="227164"/>
                </a:lnTo>
                <a:lnTo>
                  <a:pt x="216179" y="227152"/>
                </a:lnTo>
                <a:lnTo>
                  <a:pt x="216789" y="226618"/>
                </a:lnTo>
                <a:lnTo>
                  <a:pt x="217195" y="226161"/>
                </a:lnTo>
                <a:lnTo>
                  <a:pt x="217322" y="226034"/>
                </a:lnTo>
                <a:lnTo>
                  <a:pt x="219113" y="224066"/>
                </a:lnTo>
                <a:lnTo>
                  <a:pt x="219341" y="223812"/>
                </a:lnTo>
                <a:lnTo>
                  <a:pt x="220675" y="222351"/>
                </a:lnTo>
                <a:lnTo>
                  <a:pt x="221615" y="222351"/>
                </a:lnTo>
                <a:lnTo>
                  <a:pt x="225552" y="218440"/>
                </a:lnTo>
                <a:lnTo>
                  <a:pt x="225552" y="213626"/>
                </a:lnTo>
                <a:lnTo>
                  <a:pt x="225552" y="20880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258945" y="9336823"/>
            <a:ext cx="132715" cy="38100"/>
          </a:xfrm>
          <a:custGeom>
            <a:avLst/>
            <a:gdLst/>
            <a:ahLst/>
            <a:cxnLst/>
            <a:rect l="l" t="t" r="r" b="b"/>
            <a:pathLst>
              <a:path w="132714" h="38100">
                <a:moveTo>
                  <a:pt x="132334" y="6248"/>
                </a:moveTo>
                <a:lnTo>
                  <a:pt x="129286" y="3175"/>
                </a:lnTo>
                <a:lnTo>
                  <a:pt x="126555" y="3175"/>
                </a:lnTo>
                <a:lnTo>
                  <a:pt x="120650" y="1346"/>
                </a:lnTo>
                <a:lnTo>
                  <a:pt x="118745" y="965"/>
                </a:lnTo>
                <a:lnTo>
                  <a:pt x="116840" y="762"/>
                </a:lnTo>
                <a:lnTo>
                  <a:pt x="116078" y="0"/>
                </a:lnTo>
                <a:lnTo>
                  <a:pt x="109093" y="0"/>
                </a:lnTo>
                <a:lnTo>
                  <a:pt x="102489" y="0"/>
                </a:lnTo>
                <a:lnTo>
                  <a:pt x="102362" y="127"/>
                </a:lnTo>
                <a:lnTo>
                  <a:pt x="94107" y="127"/>
                </a:lnTo>
                <a:lnTo>
                  <a:pt x="93535" y="698"/>
                </a:lnTo>
                <a:lnTo>
                  <a:pt x="91440" y="850"/>
                </a:lnTo>
                <a:lnTo>
                  <a:pt x="82042" y="1739"/>
                </a:lnTo>
                <a:lnTo>
                  <a:pt x="72339" y="2565"/>
                </a:lnTo>
                <a:lnTo>
                  <a:pt x="65278" y="2565"/>
                </a:lnTo>
                <a:lnTo>
                  <a:pt x="64681" y="3162"/>
                </a:lnTo>
                <a:lnTo>
                  <a:pt x="61391" y="3416"/>
                </a:lnTo>
                <a:lnTo>
                  <a:pt x="54229" y="3416"/>
                </a:lnTo>
                <a:lnTo>
                  <a:pt x="53479" y="4165"/>
                </a:lnTo>
                <a:lnTo>
                  <a:pt x="49301" y="4559"/>
                </a:lnTo>
                <a:lnTo>
                  <a:pt x="42291" y="4559"/>
                </a:lnTo>
                <a:lnTo>
                  <a:pt x="41313" y="5524"/>
                </a:lnTo>
                <a:lnTo>
                  <a:pt x="37553" y="5981"/>
                </a:lnTo>
                <a:lnTo>
                  <a:pt x="30734" y="5981"/>
                </a:lnTo>
                <a:lnTo>
                  <a:pt x="29375" y="7340"/>
                </a:lnTo>
                <a:lnTo>
                  <a:pt x="12674" y="10172"/>
                </a:lnTo>
                <a:lnTo>
                  <a:pt x="6223" y="10172"/>
                </a:lnTo>
                <a:lnTo>
                  <a:pt x="0" y="16395"/>
                </a:lnTo>
                <a:lnTo>
                  <a:pt x="0" y="31762"/>
                </a:lnTo>
                <a:lnTo>
                  <a:pt x="6223" y="37998"/>
                </a:lnTo>
                <a:lnTo>
                  <a:pt x="21590" y="37998"/>
                </a:lnTo>
                <a:lnTo>
                  <a:pt x="22910" y="36677"/>
                </a:lnTo>
                <a:lnTo>
                  <a:pt x="39547" y="33870"/>
                </a:lnTo>
                <a:lnTo>
                  <a:pt x="46101" y="33870"/>
                </a:lnTo>
                <a:lnTo>
                  <a:pt x="47015" y="32969"/>
                </a:lnTo>
                <a:lnTo>
                  <a:pt x="50812" y="32524"/>
                </a:lnTo>
                <a:lnTo>
                  <a:pt x="57658" y="32524"/>
                </a:lnTo>
                <a:lnTo>
                  <a:pt x="58381" y="31788"/>
                </a:lnTo>
                <a:lnTo>
                  <a:pt x="62585" y="31381"/>
                </a:lnTo>
                <a:lnTo>
                  <a:pt x="69723" y="31381"/>
                </a:lnTo>
                <a:lnTo>
                  <a:pt x="70358" y="30746"/>
                </a:lnTo>
                <a:lnTo>
                  <a:pt x="73533" y="30480"/>
                </a:lnTo>
                <a:lnTo>
                  <a:pt x="80645" y="30480"/>
                </a:lnTo>
                <a:lnTo>
                  <a:pt x="81368" y="29743"/>
                </a:lnTo>
                <a:lnTo>
                  <a:pt x="84709" y="29425"/>
                </a:lnTo>
                <a:lnTo>
                  <a:pt x="94615" y="28105"/>
                </a:lnTo>
                <a:lnTo>
                  <a:pt x="95250" y="28003"/>
                </a:lnTo>
                <a:lnTo>
                  <a:pt x="102590" y="26644"/>
                </a:lnTo>
                <a:lnTo>
                  <a:pt x="108712" y="26644"/>
                </a:lnTo>
                <a:lnTo>
                  <a:pt x="110705" y="24663"/>
                </a:lnTo>
                <a:lnTo>
                  <a:pt x="110985" y="24587"/>
                </a:lnTo>
                <a:lnTo>
                  <a:pt x="116078" y="24587"/>
                </a:lnTo>
                <a:lnTo>
                  <a:pt x="119126" y="21590"/>
                </a:lnTo>
                <a:lnTo>
                  <a:pt x="121539" y="20599"/>
                </a:lnTo>
                <a:lnTo>
                  <a:pt x="123190" y="19735"/>
                </a:lnTo>
                <a:lnTo>
                  <a:pt x="127596" y="16903"/>
                </a:lnTo>
                <a:lnTo>
                  <a:pt x="129286" y="16903"/>
                </a:lnTo>
                <a:lnTo>
                  <a:pt x="132334" y="13830"/>
                </a:lnTo>
                <a:lnTo>
                  <a:pt x="132334" y="10045"/>
                </a:lnTo>
                <a:lnTo>
                  <a:pt x="132334" y="624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16501" y="9214891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5">
                <a:moveTo>
                  <a:pt x="204851" y="202946"/>
                </a:moveTo>
                <a:lnTo>
                  <a:pt x="201930" y="199961"/>
                </a:lnTo>
                <a:lnTo>
                  <a:pt x="194564" y="199961"/>
                </a:lnTo>
                <a:lnTo>
                  <a:pt x="193484" y="201066"/>
                </a:lnTo>
                <a:lnTo>
                  <a:pt x="188023" y="202641"/>
                </a:lnTo>
                <a:lnTo>
                  <a:pt x="178714" y="205587"/>
                </a:lnTo>
                <a:lnTo>
                  <a:pt x="173863" y="205587"/>
                </a:lnTo>
                <a:lnTo>
                  <a:pt x="171386" y="208051"/>
                </a:lnTo>
                <a:lnTo>
                  <a:pt x="168325" y="209118"/>
                </a:lnTo>
                <a:lnTo>
                  <a:pt x="163068" y="209118"/>
                </a:lnTo>
                <a:lnTo>
                  <a:pt x="160007" y="212140"/>
                </a:lnTo>
                <a:lnTo>
                  <a:pt x="157861" y="212915"/>
                </a:lnTo>
                <a:lnTo>
                  <a:pt x="152146" y="212915"/>
                </a:lnTo>
                <a:lnTo>
                  <a:pt x="149390" y="215658"/>
                </a:lnTo>
                <a:lnTo>
                  <a:pt x="146405" y="216585"/>
                </a:lnTo>
                <a:lnTo>
                  <a:pt x="137744" y="218249"/>
                </a:lnTo>
                <a:lnTo>
                  <a:pt x="129298" y="218859"/>
                </a:lnTo>
                <a:lnTo>
                  <a:pt x="119138" y="218859"/>
                </a:lnTo>
                <a:lnTo>
                  <a:pt x="109575" y="218046"/>
                </a:lnTo>
                <a:lnTo>
                  <a:pt x="108140" y="217932"/>
                </a:lnTo>
                <a:lnTo>
                  <a:pt x="107734" y="217855"/>
                </a:lnTo>
                <a:lnTo>
                  <a:pt x="97612" y="216090"/>
                </a:lnTo>
                <a:lnTo>
                  <a:pt x="96012" y="215823"/>
                </a:lnTo>
                <a:lnTo>
                  <a:pt x="95681" y="215722"/>
                </a:lnTo>
                <a:lnTo>
                  <a:pt x="85686" y="212966"/>
                </a:lnTo>
                <a:lnTo>
                  <a:pt x="84556" y="212661"/>
                </a:lnTo>
                <a:lnTo>
                  <a:pt x="83781" y="212344"/>
                </a:lnTo>
                <a:lnTo>
                  <a:pt x="74853" y="208762"/>
                </a:lnTo>
                <a:lnTo>
                  <a:pt x="73367" y="208178"/>
                </a:lnTo>
                <a:lnTo>
                  <a:pt x="72669" y="207772"/>
                </a:lnTo>
                <a:lnTo>
                  <a:pt x="65163" y="203504"/>
                </a:lnTo>
                <a:lnTo>
                  <a:pt x="63639" y="202641"/>
                </a:lnTo>
                <a:lnTo>
                  <a:pt x="64770" y="203504"/>
                </a:lnTo>
                <a:lnTo>
                  <a:pt x="63614" y="202641"/>
                </a:lnTo>
                <a:lnTo>
                  <a:pt x="62966" y="202120"/>
                </a:lnTo>
                <a:lnTo>
                  <a:pt x="55968" y="196723"/>
                </a:lnTo>
                <a:lnTo>
                  <a:pt x="54635" y="195707"/>
                </a:lnTo>
                <a:lnTo>
                  <a:pt x="53962" y="194983"/>
                </a:lnTo>
                <a:lnTo>
                  <a:pt x="48348" y="189103"/>
                </a:lnTo>
                <a:lnTo>
                  <a:pt x="47155" y="187871"/>
                </a:lnTo>
                <a:lnTo>
                  <a:pt x="46494" y="186880"/>
                </a:lnTo>
                <a:lnTo>
                  <a:pt x="42329" y="180746"/>
                </a:lnTo>
                <a:lnTo>
                  <a:pt x="41465" y="179476"/>
                </a:lnTo>
                <a:lnTo>
                  <a:pt x="40843" y="178054"/>
                </a:lnTo>
                <a:lnTo>
                  <a:pt x="37998" y="171589"/>
                </a:lnTo>
                <a:lnTo>
                  <a:pt x="37058" y="169481"/>
                </a:lnTo>
                <a:lnTo>
                  <a:pt x="36855" y="168643"/>
                </a:lnTo>
                <a:lnTo>
                  <a:pt x="35001" y="161112"/>
                </a:lnTo>
                <a:lnTo>
                  <a:pt x="34518" y="159194"/>
                </a:lnTo>
                <a:lnTo>
                  <a:pt x="34442" y="158229"/>
                </a:lnTo>
                <a:lnTo>
                  <a:pt x="33655" y="147751"/>
                </a:lnTo>
                <a:lnTo>
                  <a:pt x="33566" y="146507"/>
                </a:lnTo>
                <a:lnTo>
                  <a:pt x="33578" y="145897"/>
                </a:lnTo>
                <a:lnTo>
                  <a:pt x="33985" y="133692"/>
                </a:lnTo>
                <a:lnTo>
                  <a:pt x="34023" y="132588"/>
                </a:lnTo>
                <a:lnTo>
                  <a:pt x="33909" y="133692"/>
                </a:lnTo>
                <a:lnTo>
                  <a:pt x="34036" y="132410"/>
                </a:lnTo>
                <a:lnTo>
                  <a:pt x="34023" y="132588"/>
                </a:lnTo>
                <a:lnTo>
                  <a:pt x="34048" y="132410"/>
                </a:lnTo>
                <a:lnTo>
                  <a:pt x="35483" y="119164"/>
                </a:lnTo>
                <a:lnTo>
                  <a:pt x="35687" y="117411"/>
                </a:lnTo>
                <a:lnTo>
                  <a:pt x="35306" y="119164"/>
                </a:lnTo>
                <a:lnTo>
                  <a:pt x="43561" y="89560"/>
                </a:lnTo>
                <a:lnTo>
                  <a:pt x="42799" y="91071"/>
                </a:lnTo>
                <a:lnTo>
                  <a:pt x="48679" y="78384"/>
                </a:lnTo>
                <a:lnTo>
                  <a:pt x="49276" y="77114"/>
                </a:lnTo>
                <a:lnTo>
                  <a:pt x="48514" y="78384"/>
                </a:lnTo>
                <a:lnTo>
                  <a:pt x="55702" y="66001"/>
                </a:lnTo>
                <a:lnTo>
                  <a:pt x="56007" y="65468"/>
                </a:lnTo>
                <a:lnTo>
                  <a:pt x="56629" y="64604"/>
                </a:lnTo>
                <a:lnTo>
                  <a:pt x="63449" y="55194"/>
                </a:lnTo>
                <a:lnTo>
                  <a:pt x="64389" y="53898"/>
                </a:lnTo>
                <a:lnTo>
                  <a:pt x="63119" y="55194"/>
                </a:lnTo>
                <a:lnTo>
                  <a:pt x="72085" y="45377"/>
                </a:lnTo>
                <a:lnTo>
                  <a:pt x="72834" y="44564"/>
                </a:lnTo>
                <a:lnTo>
                  <a:pt x="73228" y="44221"/>
                </a:lnTo>
                <a:lnTo>
                  <a:pt x="81318" y="37350"/>
                </a:lnTo>
                <a:lnTo>
                  <a:pt x="82334" y="36487"/>
                </a:lnTo>
                <a:lnTo>
                  <a:pt x="88925" y="32105"/>
                </a:lnTo>
                <a:lnTo>
                  <a:pt x="92456" y="32105"/>
                </a:lnTo>
                <a:lnTo>
                  <a:pt x="96227" y="28282"/>
                </a:lnTo>
                <a:lnTo>
                  <a:pt x="98691" y="27178"/>
                </a:lnTo>
                <a:lnTo>
                  <a:pt x="103251" y="27178"/>
                </a:lnTo>
                <a:lnTo>
                  <a:pt x="103428" y="27000"/>
                </a:lnTo>
                <a:lnTo>
                  <a:pt x="117424" y="33883"/>
                </a:lnTo>
                <a:lnTo>
                  <a:pt x="121412" y="37820"/>
                </a:lnTo>
                <a:lnTo>
                  <a:pt x="135382" y="37820"/>
                </a:lnTo>
                <a:lnTo>
                  <a:pt x="141097" y="32156"/>
                </a:lnTo>
                <a:lnTo>
                  <a:pt x="141097" y="25171"/>
                </a:lnTo>
                <a:lnTo>
                  <a:pt x="141097" y="18186"/>
                </a:lnTo>
                <a:lnTo>
                  <a:pt x="135382" y="12522"/>
                </a:lnTo>
                <a:lnTo>
                  <a:pt x="131445" y="12522"/>
                </a:lnTo>
                <a:lnTo>
                  <a:pt x="117792" y="5410"/>
                </a:lnTo>
                <a:lnTo>
                  <a:pt x="113411" y="1054"/>
                </a:lnTo>
                <a:lnTo>
                  <a:pt x="110642" y="1054"/>
                </a:lnTo>
                <a:lnTo>
                  <a:pt x="109601" y="0"/>
                </a:lnTo>
                <a:lnTo>
                  <a:pt x="94996" y="0"/>
                </a:lnTo>
                <a:lnTo>
                  <a:pt x="94716" y="279"/>
                </a:lnTo>
                <a:lnTo>
                  <a:pt x="88392" y="279"/>
                </a:lnTo>
                <a:lnTo>
                  <a:pt x="85267" y="3429"/>
                </a:lnTo>
                <a:lnTo>
                  <a:pt x="82359" y="4559"/>
                </a:lnTo>
                <a:lnTo>
                  <a:pt x="77216" y="4559"/>
                </a:lnTo>
                <a:lnTo>
                  <a:pt x="71805" y="10045"/>
                </a:lnTo>
                <a:lnTo>
                  <a:pt x="41783" y="34493"/>
                </a:lnTo>
                <a:lnTo>
                  <a:pt x="30480" y="48729"/>
                </a:lnTo>
                <a:lnTo>
                  <a:pt x="21971" y="62191"/>
                </a:lnTo>
                <a:lnTo>
                  <a:pt x="3302" y="111823"/>
                </a:lnTo>
                <a:lnTo>
                  <a:pt x="0" y="148082"/>
                </a:lnTo>
                <a:lnTo>
                  <a:pt x="889" y="163322"/>
                </a:lnTo>
                <a:lnTo>
                  <a:pt x="19685" y="208216"/>
                </a:lnTo>
                <a:lnTo>
                  <a:pt x="57531" y="238620"/>
                </a:lnTo>
                <a:lnTo>
                  <a:pt x="103124" y="251802"/>
                </a:lnTo>
                <a:lnTo>
                  <a:pt x="118872" y="252895"/>
                </a:lnTo>
                <a:lnTo>
                  <a:pt x="130429" y="252590"/>
                </a:lnTo>
                <a:lnTo>
                  <a:pt x="164020" y="243408"/>
                </a:lnTo>
                <a:lnTo>
                  <a:pt x="168910" y="243408"/>
                </a:lnTo>
                <a:lnTo>
                  <a:pt x="175260" y="237083"/>
                </a:lnTo>
                <a:lnTo>
                  <a:pt x="178435" y="237083"/>
                </a:lnTo>
                <a:lnTo>
                  <a:pt x="184785" y="230822"/>
                </a:lnTo>
                <a:lnTo>
                  <a:pt x="184785" y="229984"/>
                </a:lnTo>
                <a:lnTo>
                  <a:pt x="187325" y="229971"/>
                </a:lnTo>
                <a:lnTo>
                  <a:pt x="192786" y="224510"/>
                </a:lnTo>
                <a:lnTo>
                  <a:pt x="192786" y="223354"/>
                </a:lnTo>
                <a:lnTo>
                  <a:pt x="197358" y="219379"/>
                </a:lnTo>
                <a:lnTo>
                  <a:pt x="197777" y="218909"/>
                </a:lnTo>
                <a:lnTo>
                  <a:pt x="198221" y="218427"/>
                </a:lnTo>
                <a:lnTo>
                  <a:pt x="198450" y="218173"/>
                </a:lnTo>
                <a:lnTo>
                  <a:pt x="199263" y="217297"/>
                </a:lnTo>
                <a:lnTo>
                  <a:pt x="199542" y="216852"/>
                </a:lnTo>
                <a:lnTo>
                  <a:pt x="199834" y="216408"/>
                </a:lnTo>
                <a:lnTo>
                  <a:pt x="201637" y="213614"/>
                </a:lnTo>
                <a:lnTo>
                  <a:pt x="201866" y="213258"/>
                </a:lnTo>
                <a:lnTo>
                  <a:pt x="204851" y="210286"/>
                </a:lnTo>
                <a:lnTo>
                  <a:pt x="204851" y="206616"/>
                </a:lnTo>
                <a:lnTo>
                  <a:pt x="204851" y="20294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59325" y="9303893"/>
            <a:ext cx="203200" cy="31750"/>
          </a:xfrm>
          <a:custGeom>
            <a:avLst/>
            <a:gdLst/>
            <a:ahLst/>
            <a:cxnLst/>
            <a:rect l="l" t="t" r="r" b="b"/>
            <a:pathLst>
              <a:path w="203200" h="31750">
                <a:moveTo>
                  <a:pt x="203200" y="6464"/>
                </a:moveTo>
                <a:lnTo>
                  <a:pt x="200787" y="4013"/>
                </a:lnTo>
                <a:lnTo>
                  <a:pt x="198005" y="4013"/>
                </a:lnTo>
                <a:lnTo>
                  <a:pt x="179324" y="2032"/>
                </a:lnTo>
                <a:lnTo>
                  <a:pt x="172618" y="1663"/>
                </a:lnTo>
                <a:lnTo>
                  <a:pt x="160578" y="1003"/>
                </a:lnTo>
                <a:lnTo>
                  <a:pt x="160274" y="685"/>
                </a:lnTo>
                <a:lnTo>
                  <a:pt x="154647" y="685"/>
                </a:lnTo>
                <a:lnTo>
                  <a:pt x="139268" y="215"/>
                </a:lnTo>
                <a:lnTo>
                  <a:pt x="139065" y="0"/>
                </a:lnTo>
                <a:lnTo>
                  <a:pt x="132461" y="0"/>
                </a:lnTo>
                <a:lnTo>
                  <a:pt x="126238" y="0"/>
                </a:lnTo>
                <a:lnTo>
                  <a:pt x="110871" y="342"/>
                </a:lnTo>
                <a:lnTo>
                  <a:pt x="76454" y="1651"/>
                </a:lnTo>
                <a:lnTo>
                  <a:pt x="70154" y="1651"/>
                </a:lnTo>
                <a:lnTo>
                  <a:pt x="62103" y="1587"/>
                </a:lnTo>
                <a:lnTo>
                  <a:pt x="58547" y="1536"/>
                </a:lnTo>
                <a:lnTo>
                  <a:pt x="58420" y="1397"/>
                </a:lnTo>
                <a:lnTo>
                  <a:pt x="50800" y="1397"/>
                </a:lnTo>
                <a:lnTo>
                  <a:pt x="42672" y="1397"/>
                </a:lnTo>
                <a:lnTo>
                  <a:pt x="42506" y="1562"/>
                </a:lnTo>
                <a:lnTo>
                  <a:pt x="37338" y="1663"/>
                </a:lnTo>
                <a:lnTo>
                  <a:pt x="29591" y="1663"/>
                </a:lnTo>
                <a:lnTo>
                  <a:pt x="29286" y="1968"/>
                </a:lnTo>
                <a:lnTo>
                  <a:pt x="14300" y="2527"/>
                </a:lnTo>
                <a:lnTo>
                  <a:pt x="6477" y="2527"/>
                </a:lnTo>
                <a:lnTo>
                  <a:pt x="0" y="9029"/>
                </a:lnTo>
                <a:lnTo>
                  <a:pt x="0" y="25069"/>
                </a:lnTo>
                <a:lnTo>
                  <a:pt x="6477" y="31572"/>
                </a:lnTo>
                <a:lnTo>
                  <a:pt x="22606" y="31572"/>
                </a:lnTo>
                <a:lnTo>
                  <a:pt x="22910" y="31254"/>
                </a:lnTo>
                <a:lnTo>
                  <a:pt x="37820" y="30670"/>
                </a:lnTo>
                <a:lnTo>
                  <a:pt x="45593" y="30670"/>
                </a:lnTo>
                <a:lnTo>
                  <a:pt x="46101" y="30162"/>
                </a:lnTo>
                <a:lnTo>
                  <a:pt x="51028" y="29845"/>
                </a:lnTo>
                <a:lnTo>
                  <a:pt x="58420" y="29845"/>
                </a:lnTo>
                <a:lnTo>
                  <a:pt x="59334" y="28930"/>
                </a:lnTo>
                <a:lnTo>
                  <a:pt x="63538" y="28435"/>
                </a:lnTo>
                <a:lnTo>
                  <a:pt x="70104" y="28435"/>
                </a:lnTo>
                <a:lnTo>
                  <a:pt x="71069" y="27482"/>
                </a:lnTo>
                <a:lnTo>
                  <a:pt x="77292" y="26682"/>
                </a:lnTo>
                <a:lnTo>
                  <a:pt x="83312" y="26682"/>
                </a:lnTo>
                <a:lnTo>
                  <a:pt x="83908" y="26085"/>
                </a:lnTo>
                <a:lnTo>
                  <a:pt x="93433" y="25222"/>
                </a:lnTo>
                <a:lnTo>
                  <a:pt x="132969" y="23152"/>
                </a:lnTo>
                <a:lnTo>
                  <a:pt x="139065" y="23152"/>
                </a:lnTo>
                <a:lnTo>
                  <a:pt x="139636" y="22567"/>
                </a:lnTo>
                <a:lnTo>
                  <a:pt x="154990" y="21170"/>
                </a:lnTo>
                <a:lnTo>
                  <a:pt x="160274" y="21170"/>
                </a:lnTo>
                <a:lnTo>
                  <a:pt x="160972" y="20472"/>
                </a:lnTo>
                <a:lnTo>
                  <a:pt x="180213" y="18097"/>
                </a:lnTo>
                <a:lnTo>
                  <a:pt x="198234" y="14960"/>
                </a:lnTo>
                <a:lnTo>
                  <a:pt x="200787" y="14960"/>
                </a:lnTo>
                <a:lnTo>
                  <a:pt x="203200" y="12509"/>
                </a:lnTo>
                <a:lnTo>
                  <a:pt x="203200" y="9486"/>
                </a:lnTo>
                <a:lnTo>
                  <a:pt x="203200" y="6464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17643" y="9178137"/>
            <a:ext cx="321945" cy="231140"/>
          </a:xfrm>
          <a:custGeom>
            <a:avLst/>
            <a:gdLst/>
            <a:ahLst/>
            <a:cxnLst/>
            <a:rect l="l" t="t" r="r" b="b"/>
            <a:pathLst>
              <a:path w="321945" h="231140">
                <a:moveTo>
                  <a:pt x="210947" y="172948"/>
                </a:moveTo>
                <a:lnTo>
                  <a:pt x="207518" y="169443"/>
                </a:lnTo>
                <a:lnTo>
                  <a:pt x="198882" y="169443"/>
                </a:lnTo>
                <a:lnTo>
                  <a:pt x="197142" y="171157"/>
                </a:lnTo>
                <a:lnTo>
                  <a:pt x="192532" y="172872"/>
                </a:lnTo>
                <a:lnTo>
                  <a:pt x="192151" y="173062"/>
                </a:lnTo>
                <a:lnTo>
                  <a:pt x="185902" y="175729"/>
                </a:lnTo>
                <a:lnTo>
                  <a:pt x="181864" y="175729"/>
                </a:lnTo>
                <a:lnTo>
                  <a:pt x="178473" y="179108"/>
                </a:lnTo>
                <a:lnTo>
                  <a:pt x="176555" y="179997"/>
                </a:lnTo>
                <a:lnTo>
                  <a:pt x="172212" y="179997"/>
                </a:lnTo>
                <a:lnTo>
                  <a:pt x="168529" y="183680"/>
                </a:lnTo>
                <a:lnTo>
                  <a:pt x="166319" y="184683"/>
                </a:lnTo>
                <a:lnTo>
                  <a:pt x="161417" y="184683"/>
                </a:lnTo>
                <a:lnTo>
                  <a:pt x="157848" y="188277"/>
                </a:lnTo>
                <a:lnTo>
                  <a:pt x="155867" y="189064"/>
                </a:lnTo>
                <a:lnTo>
                  <a:pt x="150368" y="189064"/>
                </a:lnTo>
                <a:lnTo>
                  <a:pt x="147370" y="192036"/>
                </a:lnTo>
                <a:lnTo>
                  <a:pt x="146278" y="192392"/>
                </a:lnTo>
                <a:lnTo>
                  <a:pt x="146278" y="193116"/>
                </a:lnTo>
                <a:lnTo>
                  <a:pt x="144221" y="193128"/>
                </a:lnTo>
                <a:lnTo>
                  <a:pt x="146278" y="193116"/>
                </a:lnTo>
                <a:lnTo>
                  <a:pt x="146278" y="192392"/>
                </a:lnTo>
                <a:lnTo>
                  <a:pt x="143471" y="193294"/>
                </a:lnTo>
                <a:lnTo>
                  <a:pt x="133464" y="195414"/>
                </a:lnTo>
                <a:lnTo>
                  <a:pt x="123494" y="196265"/>
                </a:lnTo>
                <a:lnTo>
                  <a:pt x="112649" y="196227"/>
                </a:lnTo>
                <a:lnTo>
                  <a:pt x="119926" y="196227"/>
                </a:lnTo>
                <a:lnTo>
                  <a:pt x="111912" y="196164"/>
                </a:lnTo>
                <a:lnTo>
                  <a:pt x="101701" y="195186"/>
                </a:lnTo>
                <a:lnTo>
                  <a:pt x="100152" y="195046"/>
                </a:lnTo>
                <a:lnTo>
                  <a:pt x="99847" y="194983"/>
                </a:lnTo>
                <a:lnTo>
                  <a:pt x="91681" y="193497"/>
                </a:lnTo>
                <a:lnTo>
                  <a:pt x="90601" y="193306"/>
                </a:lnTo>
                <a:lnTo>
                  <a:pt x="91313" y="193497"/>
                </a:lnTo>
                <a:lnTo>
                  <a:pt x="90512" y="193294"/>
                </a:lnTo>
                <a:lnTo>
                  <a:pt x="89979" y="193128"/>
                </a:lnTo>
                <a:lnTo>
                  <a:pt x="81102" y="190665"/>
                </a:lnTo>
                <a:lnTo>
                  <a:pt x="79997" y="190360"/>
                </a:lnTo>
                <a:lnTo>
                  <a:pt x="79209" y="190042"/>
                </a:lnTo>
                <a:lnTo>
                  <a:pt x="70954" y="186740"/>
                </a:lnTo>
                <a:lnTo>
                  <a:pt x="69278" y="186080"/>
                </a:lnTo>
                <a:lnTo>
                  <a:pt x="68770" y="185788"/>
                </a:lnTo>
                <a:lnTo>
                  <a:pt x="61747" y="181864"/>
                </a:lnTo>
                <a:lnTo>
                  <a:pt x="60261" y="181038"/>
                </a:lnTo>
                <a:lnTo>
                  <a:pt x="59474" y="180428"/>
                </a:lnTo>
                <a:lnTo>
                  <a:pt x="53670" y="175945"/>
                </a:lnTo>
                <a:lnTo>
                  <a:pt x="52108" y="174739"/>
                </a:lnTo>
                <a:lnTo>
                  <a:pt x="51269" y="173824"/>
                </a:lnTo>
                <a:lnTo>
                  <a:pt x="46863" y="168998"/>
                </a:lnTo>
                <a:lnTo>
                  <a:pt x="45339" y="167347"/>
                </a:lnTo>
                <a:lnTo>
                  <a:pt x="44577" y="166077"/>
                </a:lnTo>
                <a:lnTo>
                  <a:pt x="40881" y="159994"/>
                </a:lnTo>
                <a:lnTo>
                  <a:pt x="39738" y="158115"/>
                </a:lnTo>
                <a:lnTo>
                  <a:pt x="39243" y="156654"/>
                </a:lnTo>
                <a:lnTo>
                  <a:pt x="36690" y="149174"/>
                </a:lnTo>
                <a:lnTo>
                  <a:pt x="36245" y="147866"/>
                </a:lnTo>
                <a:lnTo>
                  <a:pt x="35991" y="146202"/>
                </a:lnTo>
                <a:lnTo>
                  <a:pt x="34759" y="137972"/>
                </a:lnTo>
                <a:lnTo>
                  <a:pt x="34493" y="136245"/>
                </a:lnTo>
                <a:lnTo>
                  <a:pt x="34480" y="135648"/>
                </a:lnTo>
                <a:lnTo>
                  <a:pt x="34201" y="124739"/>
                </a:lnTo>
                <a:lnTo>
                  <a:pt x="34188" y="124269"/>
                </a:lnTo>
                <a:lnTo>
                  <a:pt x="34239" y="123202"/>
                </a:lnTo>
                <a:lnTo>
                  <a:pt x="34848" y="112064"/>
                </a:lnTo>
                <a:lnTo>
                  <a:pt x="34874" y="111480"/>
                </a:lnTo>
                <a:lnTo>
                  <a:pt x="34798" y="112064"/>
                </a:lnTo>
                <a:lnTo>
                  <a:pt x="34925" y="110667"/>
                </a:lnTo>
                <a:lnTo>
                  <a:pt x="34874" y="111480"/>
                </a:lnTo>
                <a:lnTo>
                  <a:pt x="34988" y="110667"/>
                </a:lnTo>
                <a:lnTo>
                  <a:pt x="36563" y="99504"/>
                </a:lnTo>
                <a:lnTo>
                  <a:pt x="36703" y="98501"/>
                </a:lnTo>
                <a:lnTo>
                  <a:pt x="36918" y="97624"/>
                </a:lnTo>
                <a:lnTo>
                  <a:pt x="39370" y="88074"/>
                </a:lnTo>
                <a:lnTo>
                  <a:pt x="39636" y="87020"/>
                </a:lnTo>
                <a:lnTo>
                  <a:pt x="39979" y="86106"/>
                </a:lnTo>
                <a:lnTo>
                  <a:pt x="43675" y="76390"/>
                </a:lnTo>
                <a:lnTo>
                  <a:pt x="44208" y="74968"/>
                </a:lnTo>
                <a:lnTo>
                  <a:pt x="44551" y="74358"/>
                </a:lnTo>
                <a:lnTo>
                  <a:pt x="49758" y="64922"/>
                </a:lnTo>
                <a:lnTo>
                  <a:pt x="50800" y="63030"/>
                </a:lnTo>
                <a:lnTo>
                  <a:pt x="57391" y="54089"/>
                </a:lnTo>
                <a:lnTo>
                  <a:pt x="58293" y="52895"/>
                </a:lnTo>
                <a:lnTo>
                  <a:pt x="57150" y="54089"/>
                </a:lnTo>
                <a:lnTo>
                  <a:pt x="66116" y="44386"/>
                </a:lnTo>
                <a:lnTo>
                  <a:pt x="89674" y="27876"/>
                </a:lnTo>
                <a:lnTo>
                  <a:pt x="94869" y="27876"/>
                </a:lnTo>
                <a:lnTo>
                  <a:pt x="95275" y="27457"/>
                </a:lnTo>
                <a:lnTo>
                  <a:pt x="96875" y="27457"/>
                </a:lnTo>
                <a:lnTo>
                  <a:pt x="98171" y="28727"/>
                </a:lnTo>
                <a:lnTo>
                  <a:pt x="100926" y="28727"/>
                </a:lnTo>
                <a:lnTo>
                  <a:pt x="112268" y="37122"/>
                </a:lnTo>
                <a:lnTo>
                  <a:pt x="112268" y="37769"/>
                </a:lnTo>
                <a:lnTo>
                  <a:pt x="117729" y="43154"/>
                </a:lnTo>
                <a:lnTo>
                  <a:pt x="130937" y="43154"/>
                </a:lnTo>
                <a:lnTo>
                  <a:pt x="136398" y="37769"/>
                </a:lnTo>
                <a:lnTo>
                  <a:pt x="136398" y="31115"/>
                </a:lnTo>
                <a:lnTo>
                  <a:pt x="136398" y="24460"/>
                </a:lnTo>
                <a:lnTo>
                  <a:pt x="130937" y="19062"/>
                </a:lnTo>
                <a:lnTo>
                  <a:pt x="128663" y="19062"/>
                </a:lnTo>
                <a:lnTo>
                  <a:pt x="117856" y="10185"/>
                </a:lnTo>
                <a:lnTo>
                  <a:pt x="117856" y="9080"/>
                </a:lnTo>
                <a:lnTo>
                  <a:pt x="112141" y="3403"/>
                </a:lnTo>
                <a:lnTo>
                  <a:pt x="110490" y="3403"/>
                </a:lnTo>
                <a:lnTo>
                  <a:pt x="108331" y="1231"/>
                </a:lnTo>
                <a:lnTo>
                  <a:pt x="104216" y="1231"/>
                </a:lnTo>
                <a:lnTo>
                  <a:pt x="102997" y="0"/>
                </a:lnTo>
                <a:lnTo>
                  <a:pt x="88265" y="0"/>
                </a:lnTo>
                <a:lnTo>
                  <a:pt x="87769" y="482"/>
                </a:lnTo>
                <a:lnTo>
                  <a:pt x="87350" y="508"/>
                </a:lnTo>
                <a:lnTo>
                  <a:pt x="79629" y="508"/>
                </a:lnTo>
                <a:lnTo>
                  <a:pt x="77177" y="2971"/>
                </a:lnTo>
                <a:lnTo>
                  <a:pt x="35179" y="32600"/>
                </a:lnTo>
                <a:lnTo>
                  <a:pt x="34290" y="33820"/>
                </a:lnTo>
                <a:lnTo>
                  <a:pt x="24638" y="45300"/>
                </a:lnTo>
                <a:lnTo>
                  <a:pt x="8128" y="77368"/>
                </a:lnTo>
                <a:lnTo>
                  <a:pt x="4191" y="90639"/>
                </a:lnTo>
                <a:lnTo>
                  <a:pt x="3810" y="92430"/>
                </a:lnTo>
                <a:lnTo>
                  <a:pt x="1397" y="106807"/>
                </a:lnTo>
                <a:lnTo>
                  <a:pt x="0" y="122237"/>
                </a:lnTo>
                <a:lnTo>
                  <a:pt x="127" y="138468"/>
                </a:lnTo>
                <a:lnTo>
                  <a:pt x="16256" y="186778"/>
                </a:lnTo>
                <a:lnTo>
                  <a:pt x="53467" y="217398"/>
                </a:lnTo>
                <a:lnTo>
                  <a:pt x="94996" y="229628"/>
                </a:lnTo>
                <a:lnTo>
                  <a:pt x="111252" y="230962"/>
                </a:lnTo>
                <a:lnTo>
                  <a:pt x="124333" y="230822"/>
                </a:lnTo>
                <a:lnTo>
                  <a:pt x="162433" y="220002"/>
                </a:lnTo>
                <a:lnTo>
                  <a:pt x="167386" y="220002"/>
                </a:lnTo>
                <a:lnTo>
                  <a:pt x="173723" y="213715"/>
                </a:lnTo>
                <a:lnTo>
                  <a:pt x="177546" y="213715"/>
                </a:lnTo>
                <a:lnTo>
                  <a:pt x="184023" y="207213"/>
                </a:lnTo>
                <a:lnTo>
                  <a:pt x="184023" y="206641"/>
                </a:lnTo>
                <a:lnTo>
                  <a:pt x="186944" y="206641"/>
                </a:lnTo>
                <a:lnTo>
                  <a:pt x="192913" y="200685"/>
                </a:lnTo>
                <a:lnTo>
                  <a:pt x="192913" y="199491"/>
                </a:lnTo>
                <a:lnTo>
                  <a:pt x="194945" y="199491"/>
                </a:lnTo>
                <a:lnTo>
                  <a:pt x="200279" y="194170"/>
                </a:lnTo>
                <a:lnTo>
                  <a:pt x="200279" y="192430"/>
                </a:lnTo>
                <a:lnTo>
                  <a:pt x="202831" y="189826"/>
                </a:lnTo>
                <a:lnTo>
                  <a:pt x="203327" y="189331"/>
                </a:lnTo>
                <a:lnTo>
                  <a:pt x="206273" y="185750"/>
                </a:lnTo>
                <a:lnTo>
                  <a:pt x="206806" y="185102"/>
                </a:lnTo>
                <a:lnTo>
                  <a:pt x="207518" y="185102"/>
                </a:lnTo>
                <a:lnTo>
                  <a:pt x="210947" y="181597"/>
                </a:lnTo>
                <a:lnTo>
                  <a:pt x="210947" y="177266"/>
                </a:lnTo>
                <a:lnTo>
                  <a:pt x="210947" y="172948"/>
                </a:lnTo>
                <a:close/>
              </a:path>
              <a:path w="321945" h="231140">
                <a:moveTo>
                  <a:pt x="321945" y="82029"/>
                </a:moveTo>
                <a:lnTo>
                  <a:pt x="319151" y="79235"/>
                </a:lnTo>
                <a:lnTo>
                  <a:pt x="315201" y="79235"/>
                </a:lnTo>
                <a:lnTo>
                  <a:pt x="309638" y="79133"/>
                </a:lnTo>
                <a:lnTo>
                  <a:pt x="309638" y="81889"/>
                </a:lnTo>
                <a:lnTo>
                  <a:pt x="287756" y="81902"/>
                </a:lnTo>
                <a:lnTo>
                  <a:pt x="309638" y="81889"/>
                </a:lnTo>
                <a:lnTo>
                  <a:pt x="309638" y="79133"/>
                </a:lnTo>
                <a:lnTo>
                  <a:pt x="297180" y="78879"/>
                </a:lnTo>
                <a:lnTo>
                  <a:pt x="279577" y="79590"/>
                </a:lnTo>
                <a:lnTo>
                  <a:pt x="274066" y="79590"/>
                </a:lnTo>
                <a:lnTo>
                  <a:pt x="273532" y="80111"/>
                </a:lnTo>
                <a:lnTo>
                  <a:pt x="263779" y="80975"/>
                </a:lnTo>
                <a:lnTo>
                  <a:pt x="252006" y="81889"/>
                </a:lnTo>
                <a:lnTo>
                  <a:pt x="271741" y="81889"/>
                </a:lnTo>
                <a:lnTo>
                  <a:pt x="251904" y="81902"/>
                </a:lnTo>
                <a:lnTo>
                  <a:pt x="251587" y="81915"/>
                </a:lnTo>
                <a:lnTo>
                  <a:pt x="243205" y="82245"/>
                </a:lnTo>
                <a:lnTo>
                  <a:pt x="242951" y="82245"/>
                </a:lnTo>
                <a:lnTo>
                  <a:pt x="242150" y="82245"/>
                </a:lnTo>
                <a:lnTo>
                  <a:pt x="234442" y="82156"/>
                </a:lnTo>
                <a:lnTo>
                  <a:pt x="234124" y="82156"/>
                </a:lnTo>
                <a:lnTo>
                  <a:pt x="233934" y="81953"/>
                </a:lnTo>
                <a:lnTo>
                  <a:pt x="226060" y="81953"/>
                </a:lnTo>
                <a:lnTo>
                  <a:pt x="224955" y="81953"/>
                </a:lnTo>
                <a:lnTo>
                  <a:pt x="217043" y="81902"/>
                </a:lnTo>
                <a:lnTo>
                  <a:pt x="216662" y="81902"/>
                </a:lnTo>
                <a:lnTo>
                  <a:pt x="208788" y="81889"/>
                </a:lnTo>
                <a:lnTo>
                  <a:pt x="200279" y="81889"/>
                </a:lnTo>
                <a:lnTo>
                  <a:pt x="194183" y="81965"/>
                </a:lnTo>
                <a:lnTo>
                  <a:pt x="187706" y="88531"/>
                </a:lnTo>
                <a:lnTo>
                  <a:pt x="187706" y="104749"/>
                </a:lnTo>
                <a:lnTo>
                  <a:pt x="194183" y="111315"/>
                </a:lnTo>
                <a:lnTo>
                  <a:pt x="200126" y="111315"/>
                </a:lnTo>
                <a:lnTo>
                  <a:pt x="200279" y="111467"/>
                </a:lnTo>
                <a:lnTo>
                  <a:pt x="208381" y="111467"/>
                </a:lnTo>
                <a:lnTo>
                  <a:pt x="208534" y="111620"/>
                </a:lnTo>
                <a:lnTo>
                  <a:pt x="216662" y="111620"/>
                </a:lnTo>
                <a:lnTo>
                  <a:pt x="224917" y="111620"/>
                </a:lnTo>
                <a:lnTo>
                  <a:pt x="225094" y="111442"/>
                </a:lnTo>
                <a:lnTo>
                  <a:pt x="225577" y="111429"/>
                </a:lnTo>
                <a:lnTo>
                  <a:pt x="233934" y="111429"/>
                </a:lnTo>
                <a:lnTo>
                  <a:pt x="234988" y="110363"/>
                </a:lnTo>
                <a:lnTo>
                  <a:pt x="235254" y="110324"/>
                </a:lnTo>
                <a:lnTo>
                  <a:pt x="242062" y="110324"/>
                </a:lnTo>
                <a:lnTo>
                  <a:pt x="244106" y="108292"/>
                </a:lnTo>
                <a:lnTo>
                  <a:pt x="244640" y="108153"/>
                </a:lnTo>
                <a:lnTo>
                  <a:pt x="250190" y="108153"/>
                </a:lnTo>
                <a:lnTo>
                  <a:pt x="252298" y="106057"/>
                </a:lnTo>
                <a:lnTo>
                  <a:pt x="255003" y="105295"/>
                </a:lnTo>
                <a:lnTo>
                  <a:pt x="255409" y="105194"/>
                </a:lnTo>
                <a:lnTo>
                  <a:pt x="254889" y="105295"/>
                </a:lnTo>
                <a:lnTo>
                  <a:pt x="255651" y="105117"/>
                </a:lnTo>
                <a:lnTo>
                  <a:pt x="255409" y="105194"/>
                </a:lnTo>
                <a:lnTo>
                  <a:pt x="255714" y="105117"/>
                </a:lnTo>
                <a:lnTo>
                  <a:pt x="266585" y="102806"/>
                </a:lnTo>
                <a:lnTo>
                  <a:pt x="280631" y="100330"/>
                </a:lnTo>
                <a:lnTo>
                  <a:pt x="285496" y="100330"/>
                </a:lnTo>
                <a:lnTo>
                  <a:pt x="286702" y="99110"/>
                </a:lnTo>
                <a:lnTo>
                  <a:pt x="298831" y="96558"/>
                </a:lnTo>
                <a:lnTo>
                  <a:pt x="316534" y="91719"/>
                </a:lnTo>
                <a:lnTo>
                  <a:pt x="319151" y="91719"/>
                </a:lnTo>
                <a:lnTo>
                  <a:pt x="321945" y="88925"/>
                </a:lnTo>
                <a:lnTo>
                  <a:pt x="321945" y="85483"/>
                </a:lnTo>
                <a:lnTo>
                  <a:pt x="321945" y="82029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15661" y="9147885"/>
            <a:ext cx="236220" cy="246379"/>
          </a:xfrm>
          <a:custGeom>
            <a:avLst/>
            <a:gdLst/>
            <a:ahLst/>
            <a:cxnLst/>
            <a:rect l="l" t="t" r="r" b="b"/>
            <a:pathLst>
              <a:path w="236220" h="246379">
                <a:moveTo>
                  <a:pt x="235966" y="181521"/>
                </a:moveTo>
                <a:lnTo>
                  <a:pt x="232664" y="178155"/>
                </a:lnTo>
                <a:lnTo>
                  <a:pt x="228473" y="178155"/>
                </a:lnTo>
                <a:lnTo>
                  <a:pt x="224282" y="178155"/>
                </a:lnTo>
                <a:lnTo>
                  <a:pt x="224155" y="178155"/>
                </a:lnTo>
                <a:lnTo>
                  <a:pt x="220853" y="178650"/>
                </a:lnTo>
                <a:lnTo>
                  <a:pt x="214896" y="180505"/>
                </a:lnTo>
                <a:lnTo>
                  <a:pt x="209550" y="180505"/>
                </a:lnTo>
                <a:lnTo>
                  <a:pt x="206552" y="183464"/>
                </a:lnTo>
                <a:lnTo>
                  <a:pt x="205968" y="183680"/>
                </a:lnTo>
                <a:lnTo>
                  <a:pt x="200406" y="183680"/>
                </a:lnTo>
                <a:lnTo>
                  <a:pt x="196570" y="187452"/>
                </a:lnTo>
                <a:lnTo>
                  <a:pt x="191008" y="187452"/>
                </a:lnTo>
                <a:lnTo>
                  <a:pt x="186512" y="191884"/>
                </a:lnTo>
                <a:lnTo>
                  <a:pt x="182880" y="193509"/>
                </a:lnTo>
                <a:lnTo>
                  <a:pt x="172212" y="198120"/>
                </a:lnTo>
                <a:lnTo>
                  <a:pt x="172720" y="197929"/>
                </a:lnTo>
                <a:lnTo>
                  <a:pt x="162217" y="202171"/>
                </a:lnTo>
                <a:lnTo>
                  <a:pt x="150380" y="205892"/>
                </a:lnTo>
                <a:lnTo>
                  <a:pt x="139763" y="207911"/>
                </a:lnTo>
                <a:lnTo>
                  <a:pt x="127635" y="208864"/>
                </a:lnTo>
                <a:lnTo>
                  <a:pt x="114554" y="208775"/>
                </a:lnTo>
                <a:lnTo>
                  <a:pt x="118859" y="208775"/>
                </a:lnTo>
                <a:lnTo>
                  <a:pt x="113906" y="208737"/>
                </a:lnTo>
                <a:lnTo>
                  <a:pt x="102108" y="207886"/>
                </a:lnTo>
                <a:lnTo>
                  <a:pt x="100279" y="207759"/>
                </a:lnTo>
                <a:lnTo>
                  <a:pt x="99910" y="207695"/>
                </a:lnTo>
                <a:lnTo>
                  <a:pt x="88976" y="205930"/>
                </a:lnTo>
                <a:lnTo>
                  <a:pt x="86880" y="205600"/>
                </a:lnTo>
                <a:lnTo>
                  <a:pt x="86182" y="205384"/>
                </a:lnTo>
                <a:lnTo>
                  <a:pt x="77254" y="202704"/>
                </a:lnTo>
                <a:lnTo>
                  <a:pt x="74866" y="201993"/>
                </a:lnTo>
                <a:lnTo>
                  <a:pt x="73964" y="201549"/>
                </a:lnTo>
                <a:lnTo>
                  <a:pt x="65938" y="197599"/>
                </a:lnTo>
                <a:lnTo>
                  <a:pt x="63893" y="196596"/>
                </a:lnTo>
                <a:lnTo>
                  <a:pt x="62941" y="195897"/>
                </a:lnTo>
                <a:lnTo>
                  <a:pt x="55537" y="190500"/>
                </a:lnTo>
                <a:lnTo>
                  <a:pt x="54063" y="189433"/>
                </a:lnTo>
                <a:lnTo>
                  <a:pt x="52997" y="188341"/>
                </a:lnTo>
                <a:lnTo>
                  <a:pt x="47713" y="182943"/>
                </a:lnTo>
                <a:lnTo>
                  <a:pt x="46050" y="181241"/>
                </a:lnTo>
                <a:lnTo>
                  <a:pt x="45186" y="179857"/>
                </a:lnTo>
                <a:lnTo>
                  <a:pt x="42138" y="174955"/>
                </a:lnTo>
                <a:lnTo>
                  <a:pt x="40462" y="172262"/>
                </a:lnTo>
                <a:lnTo>
                  <a:pt x="39928" y="170497"/>
                </a:lnTo>
                <a:lnTo>
                  <a:pt x="38303" y="165087"/>
                </a:lnTo>
                <a:lnTo>
                  <a:pt x="37503" y="162433"/>
                </a:lnTo>
                <a:lnTo>
                  <a:pt x="37388" y="161010"/>
                </a:lnTo>
                <a:lnTo>
                  <a:pt x="36766" y="153162"/>
                </a:lnTo>
                <a:lnTo>
                  <a:pt x="36639" y="151701"/>
                </a:lnTo>
                <a:lnTo>
                  <a:pt x="36690" y="150647"/>
                </a:lnTo>
                <a:lnTo>
                  <a:pt x="37223" y="139712"/>
                </a:lnTo>
                <a:lnTo>
                  <a:pt x="37287" y="138391"/>
                </a:lnTo>
                <a:lnTo>
                  <a:pt x="37426" y="137553"/>
                </a:lnTo>
                <a:lnTo>
                  <a:pt x="39446" y="124968"/>
                </a:lnTo>
                <a:lnTo>
                  <a:pt x="39547" y="124307"/>
                </a:lnTo>
                <a:lnTo>
                  <a:pt x="39890" y="123088"/>
                </a:lnTo>
                <a:lnTo>
                  <a:pt x="43573" y="109880"/>
                </a:lnTo>
                <a:lnTo>
                  <a:pt x="43954" y="108508"/>
                </a:lnTo>
                <a:lnTo>
                  <a:pt x="44107" y="108115"/>
                </a:lnTo>
                <a:lnTo>
                  <a:pt x="48920" y="95529"/>
                </a:lnTo>
                <a:lnTo>
                  <a:pt x="49453" y="94145"/>
                </a:lnTo>
                <a:lnTo>
                  <a:pt x="49504" y="94018"/>
                </a:lnTo>
                <a:lnTo>
                  <a:pt x="55587" y="81711"/>
                </a:lnTo>
                <a:lnTo>
                  <a:pt x="81267" y="48221"/>
                </a:lnTo>
                <a:lnTo>
                  <a:pt x="82486" y="47053"/>
                </a:lnTo>
                <a:lnTo>
                  <a:pt x="90843" y="40360"/>
                </a:lnTo>
                <a:lnTo>
                  <a:pt x="116001" y="29108"/>
                </a:lnTo>
                <a:lnTo>
                  <a:pt x="121132" y="29286"/>
                </a:lnTo>
                <a:lnTo>
                  <a:pt x="122555" y="30683"/>
                </a:lnTo>
                <a:lnTo>
                  <a:pt x="126606" y="30683"/>
                </a:lnTo>
                <a:lnTo>
                  <a:pt x="128270" y="32308"/>
                </a:lnTo>
                <a:lnTo>
                  <a:pt x="131051" y="32308"/>
                </a:lnTo>
                <a:lnTo>
                  <a:pt x="132715" y="33985"/>
                </a:lnTo>
                <a:lnTo>
                  <a:pt x="134696" y="33985"/>
                </a:lnTo>
                <a:lnTo>
                  <a:pt x="136779" y="36055"/>
                </a:lnTo>
                <a:lnTo>
                  <a:pt x="137833" y="36055"/>
                </a:lnTo>
                <a:lnTo>
                  <a:pt x="145796" y="45885"/>
                </a:lnTo>
                <a:lnTo>
                  <a:pt x="145796" y="47967"/>
                </a:lnTo>
                <a:lnTo>
                  <a:pt x="150495" y="52768"/>
                </a:lnTo>
                <a:lnTo>
                  <a:pt x="162433" y="52768"/>
                </a:lnTo>
                <a:lnTo>
                  <a:pt x="167259" y="47967"/>
                </a:lnTo>
                <a:lnTo>
                  <a:pt x="167259" y="42049"/>
                </a:lnTo>
                <a:lnTo>
                  <a:pt x="167259" y="36118"/>
                </a:lnTo>
                <a:lnTo>
                  <a:pt x="162433" y="31318"/>
                </a:lnTo>
                <a:lnTo>
                  <a:pt x="162255" y="31318"/>
                </a:lnTo>
                <a:lnTo>
                  <a:pt x="161836" y="30670"/>
                </a:lnTo>
                <a:lnTo>
                  <a:pt x="160401" y="28473"/>
                </a:lnTo>
                <a:lnTo>
                  <a:pt x="155321" y="20713"/>
                </a:lnTo>
                <a:lnTo>
                  <a:pt x="155321" y="17576"/>
                </a:lnTo>
                <a:lnTo>
                  <a:pt x="152908" y="15176"/>
                </a:lnTo>
                <a:lnTo>
                  <a:pt x="152908" y="13881"/>
                </a:lnTo>
                <a:lnTo>
                  <a:pt x="147066" y="8077"/>
                </a:lnTo>
                <a:lnTo>
                  <a:pt x="146659" y="8077"/>
                </a:lnTo>
                <a:lnTo>
                  <a:pt x="143383" y="4838"/>
                </a:lnTo>
                <a:lnTo>
                  <a:pt x="140589" y="4838"/>
                </a:lnTo>
                <a:lnTo>
                  <a:pt x="138176" y="2425"/>
                </a:lnTo>
                <a:lnTo>
                  <a:pt x="131953" y="2425"/>
                </a:lnTo>
                <a:lnTo>
                  <a:pt x="125984" y="977"/>
                </a:lnTo>
                <a:lnTo>
                  <a:pt x="123825" y="736"/>
                </a:lnTo>
                <a:lnTo>
                  <a:pt x="115316" y="0"/>
                </a:lnTo>
                <a:lnTo>
                  <a:pt x="112268" y="228"/>
                </a:lnTo>
                <a:lnTo>
                  <a:pt x="74930" y="13855"/>
                </a:lnTo>
                <a:lnTo>
                  <a:pt x="37782" y="48221"/>
                </a:lnTo>
                <a:lnTo>
                  <a:pt x="10795" y="96494"/>
                </a:lnTo>
                <a:lnTo>
                  <a:pt x="1143" y="135293"/>
                </a:lnTo>
                <a:lnTo>
                  <a:pt x="0" y="153314"/>
                </a:lnTo>
                <a:lnTo>
                  <a:pt x="889" y="167779"/>
                </a:lnTo>
                <a:lnTo>
                  <a:pt x="17907" y="205663"/>
                </a:lnTo>
                <a:lnTo>
                  <a:pt x="59690" y="236283"/>
                </a:lnTo>
                <a:lnTo>
                  <a:pt x="96901" y="245084"/>
                </a:lnTo>
                <a:lnTo>
                  <a:pt x="113411" y="246151"/>
                </a:lnTo>
                <a:lnTo>
                  <a:pt x="128397" y="246087"/>
                </a:lnTo>
                <a:lnTo>
                  <a:pt x="174117" y="236004"/>
                </a:lnTo>
                <a:lnTo>
                  <a:pt x="204571" y="219925"/>
                </a:lnTo>
                <a:lnTo>
                  <a:pt x="208915" y="219925"/>
                </a:lnTo>
                <a:lnTo>
                  <a:pt x="214922" y="213880"/>
                </a:lnTo>
                <a:lnTo>
                  <a:pt x="217043" y="213880"/>
                </a:lnTo>
                <a:lnTo>
                  <a:pt x="223469" y="207416"/>
                </a:lnTo>
                <a:lnTo>
                  <a:pt x="224409" y="207416"/>
                </a:lnTo>
                <a:lnTo>
                  <a:pt x="230378" y="201396"/>
                </a:lnTo>
                <a:lnTo>
                  <a:pt x="230378" y="198831"/>
                </a:lnTo>
                <a:lnTo>
                  <a:pt x="231101" y="197929"/>
                </a:lnTo>
                <a:lnTo>
                  <a:pt x="232664" y="195999"/>
                </a:lnTo>
                <a:lnTo>
                  <a:pt x="234696" y="191693"/>
                </a:lnTo>
                <a:lnTo>
                  <a:pt x="234899" y="190931"/>
                </a:lnTo>
                <a:lnTo>
                  <a:pt x="235966" y="189839"/>
                </a:lnTo>
                <a:lnTo>
                  <a:pt x="235966" y="185686"/>
                </a:lnTo>
                <a:lnTo>
                  <a:pt x="235966" y="18152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55414" y="8877998"/>
            <a:ext cx="229235" cy="317500"/>
          </a:xfrm>
          <a:custGeom>
            <a:avLst/>
            <a:gdLst/>
            <a:ahLst/>
            <a:cxnLst/>
            <a:rect l="l" t="t" r="r" b="b"/>
            <a:pathLst>
              <a:path w="229235" h="317500">
                <a:moveTo>
                  <a:pt x="228727" y="136499"/>
                </a:moveTo>
                <a:lnTo>
                  <a:pt x="221361" y="129209"/>
                </a:lnTo>
                <a:lnTo>
                  <a:pt x="212051" y="129209"/>
                </a:lnTo>
                <a:lnTo>
                  <a:pt x="210566" y="129057"/>
                </a:lnTo>
                <a:lnTo>
                  <a:pt x="208432" y="129209"/>
                </a:lnTo>
                <a:lnTo>
                  <a:pt x="203454" y="129209"/>
                </a:lnTo>
                <a:lnTo>
                  <a:pt x="202819" y="129844"/>
                </a:lnTo>
                <a:lnTo>
                  <a:pt x="202552" y="129882"/>
                </a:lnTo>
                <a:lnTo>
                  <a:pt x="201930" y="129882"/>
                </a:lnTo>
                <a:lnTo>
                  <a:pt x="198120" y="130517"/>
                </a:lnTo>
                <a:lnTo>
                  <a:pt x="190246" y="131876"/>
                </a:lnTo>
                <a:lnTo>
                  <a:pt x="183261" y="133235"/>
                </a:lnTo>
                <a:lnTo>
                  <a:pt x="183261" y="147015"/>
                </a:lnTo>
                <a:lnTo>
                  <a:pt x="122555" y="147027"/>
                </a:lnTo>
                <a:lnTo>
                  <a:pt x="122682" y="147015"/>
                </a:lnTo>
                <a:lnTo>
                  <a:pt x="183261" y="147015"/>
                </a:lnTo>
                <a:lnTo>
                  <a:pt x="183261" y="133235"/>
                </a:lnTo>
                <a:lnTo>
                  <a:pt x="181102" y="133642"/>
                </a:lnTo>
                <a:lnTo>
                  <a:pt x="170942" y="136067"/>
                </a:lnTo>
                <a:lnTo>
                  <a:pt x="170434" y="136169"/>
                </a:lnTo>
                <a:lnTo>
                  <a:pt x="159004" y="139242"/>
                </a:lnTo>
                <a:lnTo>
                  <a:pt x="158877" y="139255"/>
                </a:lnTo>
                <a:lnTo>
                  <a:pt x="146773" y="142557"/>
                </a:lnTo>
                <a:lnTo>
                  <a:pt x="134467" y="145300"/>
                </a:lnTo>
                <a:lnTo>
                  <a:pt x="122161" y="147053"/>
                </a:lnTo>
                <a:lnTo>
                  <a:pt x="109054" y="147878"/>
                </a:lnTo>
                <a:lnTo>
                  <a:pt x="96520" y="147802"/>
                </a:lnTo>
                <a:lnTo>
                  <a:pt x="95504" y="147777"/>
                </a:lnTo>
                <a:lnTo>
                  <a:pt x="96189" y="147789"/>
                </a:lnTo>
                <a:lnTo>
                  <a:pt x="84340" y="147027"/>
                </a:lnTo>
                <a:lnTo>
                  <a:pt x="83121" y="146951"/>
                </a:lnTo>
                <a:lnTo>
                  <a:pt x="82854" y="146913"/>
                </a:lnTo>
                <a:lnTo>
                  <a:pt x="71894" y="145402"/>
                </a:lnTo>
                <a:lnTo>
                  <a:pt x="70104" y="145161"/>
                </a:lnTo>
                <a:lnTo>
                  <a:pt x="69811" y="145084"/>
                </a:lnTo>
                <a:lnTo>
                  <a:pt x="61239" y="142989"/>
                </a:lnTo>
                <a:lnTo>
                  <a:pt x="59436" y="142557"/>
                </a:lnTo>
                <a:lnTo>
                  <a:pt x="58864" y="142328"/>
                </a:lnTo>
                <a:lnTo>
                  <a:pt x="51104" y="139319"/>
                </a:lnTo>
                <a:lnTo>
                  <a:pt x="49085" y="138544"/>
                </a:lnTo>
                <a:lnTo>
                  <a:pt x="48463" y="138163"/>
                </a:lnTo>
                <a:lnTo>
                  <a:pt x="43688" y="135343"/>
                </a:lnTo>
                <a:lnTo>
                  <a:pt x="41529" y="134073"/>
                </a:lnTo>
                <a:lnTo>
                  <a:pt x="40627" y="133235"/>
                </a:lnTo>
                <a:lnTo>
                  <a:pt x="38773" y="131533"/>
                </a:lnTo>
                <a:lnTo>
                  <a:pt x="36144" y="129133"/>
                </a:lnTo>
                <a:lnTo>
                  <a:pt x="35331" y="127762"/>
                </a:lnTo>
                <a:lnTo>
                  <a:pt x="35204" y="127533"/>
                </a:lnTo>
                <a:lnTo>
                  <a:pt x="33489" y="124675"/>
                </a:lnTo>
                <a:lnTo>
                  <a:pt x="33007" y="122593"/>
                </a:lnTo>
                <a:lnTo>
                  <a:pt x="32689" y="121208"/>
                </a:lnTo>
                <a:lnTo>
                  <a:pt x="32169" y="118973"/>
                </a:lnTo>
                <a:lnTo>
                  <a:pt x="32143" y="118224"/>
                </a:lnTo>
                <a:lnTo>
                  <a:pt x="31915" y="112115"/>
                </a:lnTo>
                <a:lnTo>
                  <a:pt x="31889" y="111582"/>
                </a:lnTo>
                <a:lnTo>
                  <a:pt x="31889" y="111417"/>
                </a:lnTo>
                <a:lnTo>
                  <a:pt x="31915" y="110756"/>
                </a:lnTo>
                <a:lnTo>
                  <a:pt x="32194" y="102717"/>
                </a:lnTo>
                <a:lnTo>
                  <a:pt x="32219" y="102082"/>
                </a:lnTo>
                <a:lnTo>
                  <a:pt x="32131" y="102717"/>
                </a:lnTo>
                <a:lnTo>
                  <a:pt x="32258" y="101003"/>
                </a:lnTo>
                <a:lnTo>
                  <a:pt x="32219" y="102082"/>
                </a:lnTo>
                <a:lnTo>
                  <a:pt x="32372" y="101003"/>
                </a:lnTo>
                <a:lnTo>
                  <a:pt x="33375" y="93916"/>
                </a:lnTo>
                <a:lnTo>
                  <a:pt x="33477" y="93192"/>
                </a:lnTo>
                <a:lnTo>
                  <a:pt x="33820" y="91948"/>
                </a:lnTo>
                <a:lnTo>
                  <a:pt x="35750" y="85064"/>
                </a:lnTo>
                <a:lnTo>
                  <a:pt x="36296" y="83134"/>
                </a:lnTo>
                <a:lnTo>
                  <a:pt x="53467" y="55651"/>
                </a:lnTo>
                <a:lnTo>
                  <a:pt x="52832" y="56324"/>
                </a:lnTo>
                <a:lnTo>
                  <a:pt x="61175" y="46736"/>
                </a:lnTo>
                <a:lnTo>
                  <a:pt x="61976" y="45821"/>
                </a:lnTo>
                <a:lnTo>
                  <a:pt x="60960" y="46736"/>
                </a:lnTo>
                <a:lnTo>
                  <a:pt x="69329" y="38569"/>
                </a:lnTo>
                <a:lnTo>
                  <a:pt x="70358" y="37566"/>
                </a:lnTo>
                <a:lnTo>
                  <a:pt x="68961" y="38569"/>
                </a:lnTo>
                <a:lnTo>
                  <a:pt x="77228" y="32219"/>
                </a:lnTo>
                <a:lnTo>
                  <a:pt x="78486" y="31254"/>
                </a:lnTo>
                <a:lnTo>
                  <a:pt x="76708" y="32219"/>
                </a:lnTo>
                <a:lnTo>
                  <a:pt x="84289" y="28028"/>
                </a:lnTo>
                <a:lnTo>
                  <a:pt x="85648" y="27292"/>
                </a:lnTo>
                <a:lnTo>
                  <a:pt x="90258" y="25628"/>
                </a:lnTo>
                <a:lnTo>
                  <a:pt x="95123" y="25628"/>
                </a:lnTo>
                <a:lnTo>
                  <a:pt x="96177" y="24587"/>
                </a:lnTo>
                <a:lnTo>
                  <a:pt x="99898" y="24587"/>
                </a:lnTo>
                <a:lnTo>
                  <a:pt x="100711" y="25374"/>
                </a:lnTo>
                <a:lnTo>
                  <a:pt x="105016" y="25374"/>
                </a:lnTo>
                <a:lnTo>
                  <a:pt x="118910" y="30391"/>
                </a:lnTo>
                <a:lnTo>
                  <a:pt x="121285" y="32766"/>
                </a:lnTo>
                <a:lnTo>
                  <a:pt x="133604" y="32766"/>
                </a:lnTo>
                <a:lnTo>
                  <a:pt x="138557" y="27800"/>
                </a:lnTo>
                <a:lnTo>
                  <a:pt x="138557" y="21666"/>
                </a:lnTo>
                <a:lnTo>
                  <a:pt x="138557" y="15532"/>
                </a:lnTo>
                <a:lnTo>
                  <a:pt x="133604" y="10553"/>
                </a:lnTo>
                <a:lnTo>
                  <a:pt x="129540" y="10553"/>
                </a:lnTo>
                <a:lnTo>
                  <a:pt x="116192" y="5207"/>
                </a:lnTo>
                <a:lnTo>
                  <a:pt x="113411" y="2387"/>
                </a:lnTo>
                <a:lnTo>
                  <a:pt x="109639" y="2387"/>
                </a:lnTo>
                <a:lnTo>
                  <a:pt x="108077" y="825"/>
                </a:lnTo>
                <a:lnTo>
                  <a:pt x="102793" y="825"/>
                </a:lnTo>
                <a:lnTo>
                  <a:pt x="101981" y="0"/>
                </a:lnTo>
                <a:lnTo>
                  <a:pt x="95377" y="0"/>
                </a:lnTo>
                <a:lnTo>
                  <a:pt x="88519" y="0"/>
                </a:lnTo>
                <a:lnTo>
                  <a:pt x="88099" y="419"/>
                </a:lnTo>
                <a:lnTo>
                  <a:pt x="81280" y="419"/>
                </a:lnTo>
                <a:lnTo>
                  <a:pt x="79286" y="2387"/>
                </a:lnTo>
                <a:lnTo>
                  <a:pt x="75819" y="3302"/>
                </a:lnTo>
                <a:lnTo>
                  <a:pt x="64643" y="8534"/>
                </a:lnTo>
                <a:lnTo>
                  <a:pt x="62992" y="9639"/>
                </a:lnTo>
                <a:lnTo>
                  <a:pt x="52959" y="16243"/>
                </a:lnTo>
                <a:lnTo>
                  <a:pt x="51816" y="17284"/>
                </a:lnTo>
                <a:lnTo>
                  <a:pt x="41783" y="25781"/>
                </a:lnTo>
                <a:lnTo>
                  <a:pt x="41021" y="26631"/>
                </a:lnTo>
                <a:lnTo>
                  <a:pt x="31369" y="36626"/>
                </a:lnTo>
                <a:lnTo>
                  <a:pt x="30861" y="37274"/>
                </a:lnTo>
                <a:lnTo>
                  <a:pt x="22352" y="47129"/>
                </a:lnTo>
                <a:lnTo>
                  <a:pt x="21590" y="48209"/>
                </a:lnTo>
                <a:lnTo>
                  <a:pt x="3365" y="85064"/>
                </a:lnTo>
                <a:lnTo>
                  <a:pt x="0" y="110236"/>
                </a:lnTo>
                <a:lnTo>
                  <a:pt x="76" y="118224"/>
                </a:lnTo>
                <a:lnTo>
                  <a:pt x="20701" y="159385"/>
                </a:lnTo>
                <a:lnTo>
                  <a:pt x="63373" y="177330"/>
                </a:lnTo>
                <a:lnTo>
                  <a:pt x="109474" y="180797"/>
                </a:lnTo>
                <a:lnTo>
                  <a:pt x="110617" y="180771"/>
                </a:lnTo>
                <a:lnTo>
                  <a:pt x="117475" y="180340"/>
                </a:lnTo>
                <a:lnTo>
                  <a:pt x="117475" y="185356"/>
                </a:lnTo>
                <a:lnTo>
                  <a:pt x="117475" y="185597"/>
                </a:lnTo>
                <a:lnTo>
                  <a:pt x="116166" y="193484"/>
                </a:lnTo>
                <a:lnTo>
                  <a:pt x="114935" y="194741"/>
                </a:lnTo>
                <a:lnTo>
                  <a:pt x="114935" y="201028"/>
                </a:lnTo>
                <a:lnTo>
                  <a:pt x="113677" y="210337"/>
                </a:lnTo>
                <a:lnTo>
                  <a:pt x="112649" y="211378"/>
                </a:lnTo>
                <a:lnTo>
                  <a:pt x="112649" y="217995"/>
                </a:lnTo>
                <a:lnTo>
                  <a:pt x="112649" y="218224"/>
                </a:lnTo>
                <a:lnTo>
                  <a:pt x="111861" y="226339"/>
                </a:lnTo>
                <a:lnTo>
                  <a:pt x="111125" y="227076"/>
                </a:lnTo>
                <a:lnTo>
                  <a:pt x="111125" y="234048"/>
                </a:lnTo>
                <a:lnTo>
                  <a:pt x="109982" y="248475"/>
                </a:lnTo>
                <a:lnTo>
                  <a:pt x="108966" y="261277"/>
                </a:lnTo>
                <a:lnTo>
                  <a:pt x="108940" y="261429"/>
                </a:lnTo>
                <a:lnTo>
                  <a:pt x="107950" y="271691"/>
                </a:lnTo>
                <a:lnTo>
                  <a:pt x="107950" y="271462"/>
                </a:lnTo>
                <a:lnTo>
                  <a:pt x="107924" y="271691"/>
                </a:lnTo>
                <a:lnTo>
                  <a:pt x="107061" y="281203"/>
                </a:lnTo>
                <a:lnTo>
                  <a:pt x="107061" y="280974"/>
                </a:lnTo>
                <a:lnTo>
                  <a:pt x="107035" y="281203"/>
                </a:lnTo>
                <a:lnTo>
                  <a:pt x="105664" y="294005"/>
                </a:lnTo>
                <a:lnTo>
                  <a:pt x="105651" y="294144"/>
                </a:lnTo>
                <a:lnTo>
                  <a:pt x="105283" y="294513"/>
                </a:lnTo>
                <a:lnTo>
                  <a:pt x="105283" y="302285"/>
                </a:lnTo>
                <a:lnTo>
                  <a:pt x="105283" y="310730"/>
                </a:lnTo>
                <a:lnTo>
                  <a:pt x="111887" y="317309"/>
                </a:lnTo>
                <a:lnTo>
                  <a:pt x="128016" y="317309"/>
                </a:lnTo>
                <a:lnTo>
                  <a:pt x="134620" y="310730"/>
                </a:lnTo>
                <a:lnTo>
                  <a:pt x="134620" y="303606"/>
                </a:lnTo>
                <a:lnTo>
                  <a:pt x="134747" y="301091"/>
                </a:lnTo>
                <a:lnTo>
                  <a:pt x="135128" y="296545"/>
                </a:lnTo>
                <a:lnTo>
                  <a:pt x="135128" y="296862"/>
                </a:lnTo>
                <a:lnTo>
                  <a:pt x="135153" y="296545"/>
                </a:lnTo>
                <a:lnTo>
                  <a:pt x="135547" y="292100"/>
                </a:lnTo>
                <a:lnTo>
                  <a:pt x="135636" y="291261"/>
                </a:lnTo>
                <a:lnTo>
                  <a:pt x="135648" y="291109"/>
                </a:lnTo>
                <a:lnTo>
                  <a:pt x="135978" y="287997"/>
                </a:lnTo>
                <a:lnTo>
                  <a:pt x="136398" y="284060"/>
                </a:lnTo>
                <a:lnTo>
                  <a:pt x="137160" y="274180"/>
                </a:lnTo>
                <a:lnTo>
                  <a:pt x="137287" y="274053"/>
                </a:lnTo>
                <a:lnTo>
                  <a:pt x="138074" y="261277"/>
                </a:lnTo>
                <a:lnTo>
                  <a:pt x="138811" y="250520"/>
                </a:lnTo>
                <a:lnTo>
                  <a:pt x="139179" y="243205"/>
                </a:lnTo>
                <a:lnTo>
                  <a:pt x="139573" y="242811"/>
                </a:lnTo>
                <a:lnTo>
                  <a:pt x="139573" y="236029"/>
                </a:lnTo>
                <a:lnTo>
                  <a:pt x="139573" y="234950"/>
                </a:lnTo>
                <a:lnTo>
                  <a:pt x="139573" y="234302"/>
                </a:lnTo>
                <a:lnTo>
                  <a:pt x="140004" y="227393"/>
                </a:lnTo>
                <a:lnTo>
                  <a:pt x="140589" y="226822"/>
                </a:lnTo>
                <a:lnTo>
                  <a:pt x="140589" y="219240"/>
                </a:lnTo>
                <a:lnTo>
                  <a:pt x="140589" y="219100"/>
                </a:lnTo>
                <a:lnTo>
                  <a:pt x="141249" y="210273"/>
                </a:lnTo>
                <a:lnTo>
                  <a:pt x="141859" y="209664"/>
                </a:lnTo>
                <a:lnTo>
                  <a:pt x="141859" y="202895"/>
                </a:lnTo>
                <a:lnTo>
                  <a:pt x="142608" y="194487"/>
                </a:lnTo>
                <a:lnTo>
                  <a:pt x="143256" y="193840"/>
                </a:lnTo>
                <a:lnTo>
                  <a:pt x="143256" y="187642"/>
                </a:lnTo>
                <a:lnTo>
                  <a:pt x="144411" y="176720"/>
                </a:lnTo>
                <a:lnTo>
                  <a:pt x="155194" y="174307"/>
                </a:lnTo>
                <a:lnTo>
                  <a:pt x="167462" y="170992"/>
                </a:lnTo>
                <a:lnTo>
                  <a:pt x="178549" y="168046"/>
                </a:lnTo>
                <a:lnTo>
                  <a:pt x="178943" y="167944"/>
                </a:lnTo>
                <a:lnTo>
                  <a:pt x="178435" y="168046"/>
                </a:lnTo>
                <a:lnTo>
                  <a:pt x="187490" y="165912"/>
                </a:lnTo>
                <a:lnTo>
                  <a:pt x="187680" y="165874"/>
                </a:lnTo>
                <a:lnTo>
                  <a:pt x="188163" y="165773"/>
                </a:lnTo>
                <a:lnTo>
                  <a:pt x="212852" y="161950"/>
                </a:lnTo>
                <a:lnTo>
                  <a:pt x="213702" y="161798"/>
                </a:lnTo>
                <a:lnTo>
                  <a:pt x="221361" y="161798"/>
                </a:lnTo>
                <a:lnTo>
                  <a:pt x="228727" y="154495"/>
                </a:lnTo>
                <a:lnTo>
                  <a:pt x="228727" y="145503"/>
                </a:lnTo>
                <a:lnTo>
                  <a:pt x="228727" y="136499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7" name="object 20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830701" y="8598407"/>
            <a:ext cx="138684" cy="341452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405121" y="8598407"/>
            <a:ext cx="195452" cy="218236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913376" y="8595486"/>
            <a:ext cx="74368" cy="102488"/>
          </a:xfrm>
          <a:prstGeom prst="rect">
            <a:avLst/>
          </a:prstGeom>
        </p:spPr>
      </p:pic>
      <p:sp>
        <p:nvSpPr>
          <p:cNvPr id="210" name="object 210"/>
          <p:cNvSpPr/>
          <p:nvPr/>
        </p:nvSpPr>
        <p:spPr>
          <a:xfrm>
            <a:off x="4951476" y="8759190"/>
            <a:ext cx="99695" cy="52069"/>
          </a:xfrm>
          <a:custGeom>
            <a:avLst/>
            <a:gdLst/>
            <a:ahLst/>
            <a:cxnLst/>
            <a:rect l="l" t="t" r="r" b="b"/>
            <a:pathLst>
              <a:path w="99695" h="52070">
                <a:moveTo>
                  <a:pt x="43091" y="51142"/>
                </a:moveTo>
                <a:lnTo>
                  <a:pt x="18669" y="51142"/>
                </a:lnTo>
                <a:lnTo>
                  <a:pt x="18275" y="51142"/>
                </a:lnTo>
                <a:lnTo>
                  <a:pt x="26035" y="51930"/>
                </a:lnTo>
                <a:lnTo>
                  <a:pt x="36830" y="51968"/>
                </a:lnTo>
                <a:lnTo>
                  <a:pt x="39370" y="51765"/>
                </a:lnTo>
                <a:lnTo>
                  <a:pt x="43091" y="51142"/>
                </a:lnTo>
                <a:close/>
              </a:path>
              <a:path w="99695" h="52070">
                <a:moveTo>
                  <a:pt x="99568" y="13462"/>
                </a:moveTo>
                <a:lnTo>
                  <a:pt x="98171" y="12065"/>
                </a:lnTo>
                <a:lnTo>
                  <a:pt x="96139" y="12065"/>
                </a:lnTo>
                <a:lnTo>
                  <a:pt x="94742" y="12065"/>
                </a:lnTo>
                <a:lnTo>
                  <a:pt x="94576" y="12230"/>
                </a:lnTo>
                <a:lnTo>
                  <a:pt x="78740" y="13843"/>
                </a:lnTo>
                <a:lnTo>
                  <a:pt x="77978" y="13970"/>
                </a:lnTo>
                <a:lnTo>
                  <a:pt x="62852" y="17018"/>
                </a:lnTo>
                <a:lnTo>
                  <a:pt x="56769" y="17018"/>
                </a:lnTo>
                <a:lnTo>
                  <a:pt x="55181" y="18567"/>
                </a:lnTo>
                <a:lnTo>
                  <a:pt x="48501" y="19939"/>
                </a:lnTo>
                <a:lnTo>
                  <a:pt x="41402" y="19939"/>
                </a:lnTo>
                <a:lnTo>
                  <a:pt x="40589" y="20764"/>
                </a:lnTo>
                <a:lnTo>
                  <a:pt x="36309" y="21145"/>
                </a:lnTo>
                <a:lnTo>
                  <a:pt x="39624" y="17907"/>
                </a:lnTo>
                <a:lnTo>
                  <a:pt x="39624" y="11557"/>
                </a:lnTo>
                <a:lnTo>
                  <a:pt x="39624" y="5207"/>
                </a:lnTo>
                <a:lnTo>
                  <a:pt x="34417" y="0"/>
                </a:lnTo>
                <a:lnTo>
                  <a:pt x="21717" y="0"/>
                </a:lnTo>
                <a:lnTo>
                  <a:pt x="16637" y="5207"/>
                </a:lnTo>
                <a:lnTo>
                  <a:pt x="16637" y="7645"/>
                </a:lnTo>
                <a:lnTo>
                  <a:pt x="9194" y="17653"/>
                </a:lnTo>
                <a:lnTo>
                  <a:pt x="8509" y="17653"/>
                </a:lnTo>
                <a:lnTo>
                  <a:pt x="2794" y="23368"/>
                </a:lnTo>
                <a:lnTo>
                  <a:pt x="2794" y="23533"/>
                </a:lnTo>
                <a:lnTo>
                  <a:pt x="1524" y="24765"/>
                </a:lnTo>
                <a:lnTo>
                  <a:pt x="1524" y="25273"/>
                </a:lnTo>
                <a:lnTo>
                  <a:pt x="635" y="26162"/>
                </a:lnTo>
                <a:lnTo>
                  <a:pt x="635" y="26924"/>
                </a:lnTo>
                <a:lnTo>
                  <a:pt x="0" y="27559"/>
                </a:lnTo>
                <a:lnTo>
                  <a:pt x="0" y="43764"/>
                </a:lnTo>
                <a:lnTo>
                  <a:pt x="6604" y="50355"/>
                </a:lnTo>
                <a:lnTo>
                  <a:pt x="14732" y="50355"/>
                </a:lnTo>
                <a:lnTo>
                  <a:pt x="18605" y="51130"/>
                </a:lnTo>
                <a:lnTo>
                  <a:pt x="43167" y="51130"/>
                </a:lnTo>
                <a:lnTo>
                  <a:pt x="50850" y="49847"/>
                </a:lnTo>
                <a:lnTo>
                  <a:pt x="57912" y="49847"/>
                </a:lnTo>
                <a:lnTo>
                  <a:pt x="61772" y="46012"/>
                </a:lnTo>
                <a:lnTo>
                  <a:pt x="66840" y="43865"/>
                </a:lnTo>
                <a:lnTo>
                  <a:pt x="71628" y="43865"/>
                </a:lnTo>
                <a:lnTo>
                  <a:pt x="77597" y="37846"/>
                </a:lnTo>
                <a:lnTo>
                  <a:pt x="77597" y="37160"/>
                </a:lnTo>
                <a:lnTo>
                  <a:pt x="85598" y="31229"/>
                </a:lnTo>
                <a:lnTo>
                  <a:pt x="86868" y="30048"/>
                </a:lnTo>
                <a:lnTo>
                  <a:pt x="95948" y="20320"/>
                </a:lnTo>
                <a:lnTo>
                  <a:pt x="96189" y="20066"/>
                </a:lnTo>
                <a:lnTo>
                  <a:pt x="97967" y="18161"/>
                </a:lnTo>
                <a:lnTo>
                  <a:pt x="98171" y="18161"/>
                </a:lnTo>
                <a:lnTo>
                  <a:pt x="99568" y="16891"/>
                </a:lnTo>
                <a:lnTo>
                  <a:pt x="99568" y="15113"/>
                </a:lnTo>
                <a:lnTo>
                  <a:pt x="99568" y="1346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1" name="object 211"/>
          <p:cNvGrpSpPr/>
          <p:nvPr/>
        </p:nvGrpSpPr>
        <p:grpSpPr>
          <a:xfrm>
            <a:off x="5439917" y="8582532"/>
            <a:ext cx="195580" cy="234315"/>
            <a:chOff x="5439917" y="8582532"/>
            <a:chExt cx="195580" cy="234315"/>
          </a:xfrm>
        </p:grpSpPr>
        <p:pic>
          <p:nvPicPr>
            <p:cNvPr id="212" name="object 21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39917" y="8582532"/>
              <a:ext cx="91694" cy="107950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480938" y="8715628"/>
              <a:ext cx="154050" cy="100749"/>
            </a:xfrm>
            <a:prstGeom prst="rect">
              <a:avLst/>
            </a:prstGeom>
          </p:spPr>
        </p:pic>
      </p:grpSp>
      <p:pic>
        <p:nvPicPr>
          <p:cNvPr id="214" name="object 21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5878957" y="8539098"/>
            <a:ext cx="136016" cy="285800"/>
          </a:xfrm>
          <a:prstGeom prst="rect">
            <a:avLst/>
          </a:prstGeom>
        </p:spPr>
      </p:pic>
      <p:sp>
        <p:nvSpPr>
          <p:cNvPr id="215" name="object 215"/>
          <p:cNvSpPr/>
          <p:nvPr/>
        </p:nvSpPr>
        <p:spPr>
          <a:xfrm>
            <a:off x="4081348" y="9353372"/>
            <a:ext cx="121920" cy="250825"/>
          </a:xfrm>
          <a:custGeom>
            <a:avLst/>
            <a:gdLst/>
            <a:ahLst/>
            <a:cxnLst/>
            <a:rect l="l" t="t" r="r" b="b"/>
            <a:pathLst>
              <a:path w="121920" h="250825">
                <a:moveTo>
                  <a:pt x="85267" y="88582"/>
                </a:moveTo>
                <a:lnTo>
                  <a:pt x="84582" y="87922"/>
                </a:lnTo>
                <a:lnTo>
                  <a:pt x="84251" y="86233"/>
                </a:lnTo>
                <a:lnTo>
                  <a:pt x="83743" y="84785"/>
                </a:lnTo>
                <a:lnTo>
                  <a:pt x="81457" y="79197"/>
                </a:lnTo>
                <a:lnTo>
                  <a:pt x="81457" y="75501"/>
                </a:lnTo>
                <a:lnTo>
                  <a:pt x="80314" y="74371"/>
                </a:lnTo>
                <a:lnTo>
                  <a:pt x="80060" y="73088"/>
                </a:lnTo>
                <a:lnTo>
                  <a:pt x="80060" y="67678"/>
                </a:lnTo>
                <a:lnTo>
                  <a:pt x="79311" y="66954"/>
                </a:lnTo>
                <a:lnTo>
                  <a:pt x="79197" y="65811"/>
                </a:lnTo>
                <a:lnTo>
                  <a:pt x="79171" y="65443"/>
                </a:lnTo>
                <a:lnTo>
                  <a:pt x="79171" y="59804"/>
                </a:lnTo>
                <a:lnTo>
                  <a:pt x="78638" y="59270"/>
                </a:lnTo>
                <a:lnTo>
                  <a:pt x="77901" y="50215"/>
                </a:lnTo>
                <a:lnTo>
                  <a:pt x="77901" y="49745"/>
                </a:lnTo>
                <a:lnTo>
                  <a:pt x="77063" y="43027"/>
                </a:lnTo>
                <a:lnTo>
                  <a:pt x="76949" y="42316"/>
                </a:lnTo>
                <a:lnTo>
                  <a:pt x="76885" y="42075"/>
                </a:lnTo>
                <a:lnTo>
                  <a:pt x="76733" y="41249"/>
                </a:lnTo>
                <a:lnTo>
                  <a:pt x="76606" y="40474"/>
                </a:lnTo>
                <a:lnTo>
                  <a:pt x="75704" y="35267"/>
                </a:lnTo>
                <a:lnTo>
                  <a:pt x="75514" y="34493"/>
                </a:lnTo>
                <a:lnTo>
                  <a:pt x="74383" y="30035"/>
                </a:lnTo>
                <a:lnTo>
                  <a:pt x="74345" y="29857"/>
                </a:lnTo>
                <a:lnTo>
                  <a:pt x="74345" y="30035"/>
                </a:lnTo>
                <a:lnTo>
                  <a:pt x="73964" y="28943"/>
                </a:lnTo>
                <a:lnTo>
                  <a:pt x="73964" y="23329"/>
                </a:lnTo>
                <a:lnTo>
                  <a:pt x="68249" y="17576"/>
                </a:lnTo>
                <a:lnTo>
                  <a:pt x="61696" y="17576"/>
                </a:lnTo>
                <a:lnTo>
                  <a:pt x="61696" y="43256"/>
                </a:lnTo>
                <a:lnTo>
                  <a:pt x="61696" y="17576"/>
                </a:lnTo>
                <a:lnTo>
                  <a:pt x="54025" y="17576"/>
                </a:lnTo>
                <a:lnTo>
                  <a:pt x="53797" y="17805"/>
                </a:lnTo>
                <a:lnTo>
                  <a:pt x="53213" y="17805"/>
                </a:lnTo>
                <a:lnTo>
                  <a:pt x="53213" y="55486"/>
                </a:lnTo>
                <a:lnTo>
                  <a:pt x="53047" y="55918"/>
                </a:lnTo>
                <a:lnTo>
                  <a:pt x="53136" y="55486"/>
                </a:lnTo>
                <a:lnTo>
                  <a:pt x="53213" y="17805"/>
                </a:lnTo>
                <a:lnTo>
                  <a:pt x="52882" y="17805"/>
                </a:lnTo>
                <a:lnTo>
                  <a:pt x="50850" y="19862"/>
                </a:lnTo>
                <a:lnTo>
                  <a:pt x="50850" y="46520"/>
                </a:lnTo>
                <a:lnTo>
                  <a:pt x="50850" y="19862"/>
                </a:lnTo>
                <a:lnTo>
                  <a:pt x="47294" y="23456"/>
                </a:lnTo>
                <a:lnTo>
                  <a:pt x="47294" y="24257"/>
                </a:lnTo>
                <a:lnTo>
                  <a:pt x="45897" y="25666"/>
                </a:lnTo>
                <a:lnTo>
                  <a:pt x="25069" y="69735"/>
                </a:lnTo>
                <a:lnTo>
                  <a:pt x="22402" y="81851"/>
                </a:lnTo>
                <a:lnTo>
                  <a:pt x="22402" y="81495"/>
                </a:lnTo>
                <a:lnTo>
                  <a:pt x="22301" y="81851"/>
                </a:lnTo>
                <a:lnTo>
                  <a:pt x="21590" y="84721"/>
                </a:lnTo>
                <a:lnTo>
                  <a:pt x="21590" y="108546"/>
                </a:lnTo>
                <a:lnTo>
                  <a:pt x="21513" y="107975"/>
                </a:lnTo>
                <a:lnTo>
                  <a:pt x="21590" y="108546"/>
                </a:lnTo>
                <a:lnTo>
                  <a:pt x="21590" y="84721"/>
                </a:lnTo>
                <a:lnTo>
                  <a:pt x="21386" y="85534"/>
                </a:lnTo>
                <a:lnTo>
                  <a:pt x="21386" y="84772"/>
                </a:lnTo>
                <a:lnTo>
                  <a:pt x="21717" y="78498"/>
                </a:lnTo>
                <a:lnTo>
                  <a:pt x="22021" y="78193"/>
                </a:lnTo>
                <a:lnTo>
                  <a:pt x="22021" y="73685"/>
                </a:lnTo>
                <a:lnTo>
                  <a:pt x="22085" y="73025"/>
                </a:lnTo>
                <a:lnTo>
                  <a:pt x="23126" y="63334"/>
                </a:lnTo>
                <a:lnTo>
                  <a:pt x="23672" y="62776"/>
                </a:lnTo>
                <a:lnTo>
                  <a:pt x="23672" y="58331"/>
                </a:lnTo>
                <a:lnTo>
                  <a:pt x="23672" y="58051"/>
                </a:lnTo>
                <a:lnTo>
                  <a:pt x="25425" y="47129"/>
                </a:lnTo>
                <a:lnTo>
                  <a:pt x="26466" y="46101"/>
                </a:lnTo>
                <a:lnTo>
                  <a:pt x="26466" y="41389"/>
                </a:lnTo>
                <a:lnTo>
                  <a:pt x="31686" y="17056"/>
                </a:lnTo>
                <a:lnTo>
                  <a:pt x="32816" y="15925"/>
                </a:lnTo>
                <a:lnTo>
                  <a:pt x="32816" y="10261"/>
                </a:lnTo>
                <a:lnTo>
                  <a:pt x="32816" y="4597"/>
                </a:lnTo>
                <a:lnTo>
                  <a:pt x="28244" y="0"/>
                </a:lnTo>
                <a:lnTo>
                  <a:pt x="21348" y="0"/>
                </a:lnTo>
                <a:lnTo>
                  <a:pt x="21348" y="92468"/>
                </a:lnTo>
                <a:lnTo>
                  <a:pt x="21336" y="101790"/>
                </a:lnTo>
                <a:lnTo>
                  <a:pt x="21310" y="100876"/>
                </a:lnTo>
                <a:lnTo>
                  <a:pt x="21259" y="98958"/>
                </a:lnTo>
                <a:lnTo>
                  <a:pt x="21323" y="92494"/>
                </a:lnTo>
                <a:lnTo>
                  <a:pt x="21348" y="0"/>
                </a:lnTo>
                <a:lnTo>
                  <a:pt x="16941" y="0"/>
                </a:lnTo>
                <a:lnTo>
                  <a:pt x="12369" y="4597"/>
                </a:lnTo>
                <a:lnTo>
                  <a:pt x="12369" y="9283"/>
                </a:lnTo>
                <a:lnTo>
                  <a:pt x="7035" y="33578"/>
                </a:lnTo>
                <a:lnTo>
                  <a:pt x="5892" y="34734"/>
                </a:lnTo>
                <a:lnTo>
                  <a:pt x="5892" y="39484"/>
                </a:lnTo>
                <a:lnTo>
                  <a:pt x="4000" y="50152"/>
                </a:lnTo>
                <a:lnTo>
                  <a:pt x="2844" y="51295"/>
                </a:lnTo>
                <a:lnTo>
                  <a:pt x="2844" y="56896"/>
                </a:lnTo>
                <a:lnTo>
                  <a:pt x="1739" y="65760"/>
                </a:lnTo>
                <a:lnTo>
                  <a:pt x="939" y="66560"/>
                </a:lnTo>
                <a:lnTo>
                  <a:pt x="939" y="71831"/>
                </a:lnTo>
                <a:lnTo>
                  <a:pt x="482" y="80302"/>
                </a:lnTo>
                <a:lnTo>
                  <a:pt x="50" y="80721"/>
                </a:lnTo>
                <a:lnTo>
                  <a:pt x="50" y="92430"/>
                </a:lnTo>
                <a:lnTo>
                  <a:pt x="0" y="101803"/>
                </a:lnTo>
                <a:lnTo>
                  <a:pt x="139" y="107454"/>
                </a:lnTo>
                <a:lnTo>
                  <a:pt x="266" y="110312"/>
                </a:lnTo>
                <a:lnTo>
                  <a:pt x="558" y="114134"/>
                </a:lnTo>
                <a:lnTo>
                  <a:pt x="685" y="116243"/>
                </a:lnTo>
                <a:lnTo>
                  <a:pt x="1320" y="120624"/>
                </a:lnTo>
                <a:lnTo>
                  <a:pt x="1371" y="121424"/>
                </a:lnTo>
                <a:lnTo>
                  <a:pt x="1447" y="121958"/>
                </a:lnTo>
                <a:lnTo>
                  <a:pt x="1447" y="127038"/>
                </a:lnTo>
                <a:lnTo>
                  <a:pt x="6273" y="131813"/>
                </a:lnTo>
                <a:lnTo>
                  <a:pt x="18084" y="131813"/>
                </a:lnTo>
                <a:lnTo>
                  <a:pt x="19646" y="130225"/>
                </a:lnTo>
                <a:lnTo>
                  <a:pt x="19862" y="130149"/>
                </a:lnTo>
                <a:lnTo>
                  <a:pt x="20002" y="130086"/>
                </a:lnTo>
                <a:lnTo>
                  <a:pt x="23799" y="130086"/>
                </a:lnTo>
                <a:lnTo>
                  <a:pt x="28498" y="125260"/>
                </a:lnTo>
                <a:lnTo>
                  <a:pt x="28498" y="123698"/>
                </a:lnTo>
                <a:lnTo>
                  <a:pt x="30657" y="121424"/>
                </a:lnTo>
                <a:lnTo>
                  <a:pt x="31864" y="119468"/>
                </a:lnTo>
                <a:lnTo>
                  <a:pt x="32308" y="118757"/>
                </a:lnTo>
                <a:lnTo>
                  <a:pt x="32854" y="117627"/>
                </a:lnTo>
                <a:lnTo>
                  <a:pt x="36576" y="110045"/>
                </a:lnTo>
                <a:lnTo>
                  <a:pt x="37579" y="107454"/>
                </a:lnTo>
                <a:lnTo>
                  <a:pt x="40690" y="99161"/>
                </a:lnTo>
                <a:lnTo>
                  <a:pt x="40944" y="98132"/>
                </a:lnTo>
                <a:lnTo>
                  <a:pt x="43865" y="87020"/>
                </a:lnTo>
                <a:lnTo>
                  <a:pt x="43967" y="86728"/>
                </a:lnTo>
                <a:lnTo>
                  <a:pt x="46545" y="75615"/>
                </a:lnTo>
                <a:lnTo>
                  <a:pt x="46583" y="75399"/>
                </a:lnTo>
                <a:lnTo>
                  <a:pt x="49771" y="64249"/>
                </a:lnTo>
                <a:lnTo>
                  <a:pt x="49961" y="63601"/>
                </a:lnTo>
                <a:lnTo>
                  <a:pt x="50126" y="63182"/>
                </a:lnTo>
                <a:lnTo>
                  <a:pt x="52082" y="58331"/>
                </a:lnTo>
                <a:lnTo>
                  <a:pt x="52006" y="57302"/>
                </a:lnTo>
                <a:lnTo>
                  <a:pt x="52120" y="58242"/>
                </a:lnTo>
                <a:lnTo>
                  <a:pt x="52285" y="57810"/>
                </a:lnTo>
                <a:lnTo>
                  <a:pt x="52197" y="58839"/>
                </a:lnTo>
                <a:lnTo>
                  <a:pt x="52374" y="60312"/>
                </a:lnTo>
                <a:lnTo>
                  <a:pt x="52628" y="61404"/>
                </a:lnTo>
                <a:lnTo>
                  <a:pt x="53898" y="67983"/>
                </a:lnTo>
                <a:lnTo>
                  <a:pt x="53898" y="73774"/>
                </a:lnTo>
                <a:lnTo>
                  <a:pt x="56692" y="76568"/>
                </a:lnTo>
                <a:lnTo>
                  <a:pt x="56692" y="80594"/>
                </a:lnTo>
                <a:lnTo>
                  <a:pt x="60883" y="84823"/>
                </a:lnTo>
                <a:lnTo>
                  <a:pt x="60883" y="86842"/>
                </a:lnTo>
                <a:lnTo>
                  <a:pt x="65582" y="91440"/>
                </a:lnTo>
                <a:lnTo>
                  <a:pt x="67348" y="91440"/>
                </a:lnTo>
                <a:lnTo>
                  <a:pt x="70535" y="94221"/>
                </a:lnTo>
                <a:lnTo>
                  <a:pt x="72313" y="95415"/>
                </a:lnTo>
                <a:lnTo>
                  <a:pt x="73710" y="96126"/>
                </a:lnTo>
                <a:lnTo>
                  <a:pt x="75742" y="98120"/>
                </a:lnTo>
                <a:lnTo>
                  <a:pt x="82473" y="98120"/>
                </a:lnTo>
                <a:lnTo>
                  <a:pt x="85267" y="95364"/>
                </a:lnTo>
                <a:lnTo>
                  <a:pt x="85267" y="91973"/>
                </a:lnTo>
                <a:lnTo>
                  <a:pt x="85267" y="88582"/>
                </a:lnTo>
                <a:close/>
              </a:path>
              <a:path w="121920" h="250825">
                <a:moveTo>
                  <a:pt x="121335" y="210248"/>
                </a:moveTo>
                <a:lnTo>
                  <a:pt x="119049" y="207962"/>
                </a:lnTo>
                <a:lnTo>
                  <a:pt x="118922" y="207568"/>
                </a:lnTo>
                <a:lnTo>
                  <a:pt x="116700" y="203606"/>
                </a:lnTo>
                <a:lnTo>
                  <a:pt x="104025" y="187198"/>
                </a:lnTo>
                <a:lnTo>
                  <a:pt x="98259" y="180848"/>
                </a:lnTo>
                <a:lnTo>
                  <a:pt x="97459" y="179959"/>
                </a:lnTo>
                <a:lnTo>
                  <a:pt x="98094" y="180848"/>
                </a:lnTo>
                <a:lnTo>
                  <a:pt x="93446" y="174790"/>
                </a:lnTo>
                <a:lnTo>
                  <a:pt x="92583" y="173672"/>
                </a:lnTo>
                <a:lnTo>
                  <a:pt x="93141" y="174790"/>
                </a:lnTo>
                <a:lnTo>
                  <a:pt x="92544" y="173634"/>
                </a:lnTo>
                <a:lnTo>
                  <a:pt x="92125" y="172732"/>
                </a:lnTo>
                <a:lnTo>
                  <a:pt x="89877" y="168198"/>
                </a:lnTo>
                <a:lnTo>
                  <a:pt x="89039" y="166497"/>
                </a:lnTo>
                <a:lnTo>
                  <a:pt x="88861" y="165785"/>
                </a:lnTo>
                <a:lnTo>
                  <a:pt x="87998" y="162242"/>
                </a:lnTo>
                <a:lnTo>
                  <a:pt x="87642" y="160782"/>
                </a:lnTo>
                <a:lnTo>
                  <a:pt x="87604" y="160362"/>
                </a:lnTo>
                <a:lnTo>
                  <a:pt x="87172" y="156197"/>
                </a:lnTo>
                <a:lnTo>
                  <a:pt x="87045" y="154940"/>
                </a:lnTo>
                <a:lnTo>
                  <a:pt x="87045" y="154482"/>
                </a:lnTo>
                <a:lnTo>
                  <a:pt x="87045" y="150177"/>
                </a:lnTo>
                <a:lnTo>
                  <a:pt x="87045" y="148742"/>
                </a:lnTo>
                <a:lnTo>
                  <a:pt x="87045" y="148437"/>
                </a:lnTo>
                <a:lnTo>
                  <a:pt x="87553" y="147929"/>
                </a:lnTo>
                <a:lnTo>
                  <a:pt x="87553" y="142532"/>
                </a:lnTo>
                <a:lnTo>
                  <a:pt x="88442" y="141655"/>
                </a:lnTo>
                <a:lnTo>
                  <a:pt x="88442" y="136296"/>
                </a:lnTo>
                <a:lnTo>
                  <a:pt x="89331" y="135382"/>
                </a:lnTo>
                <a:lnTo>
                  <a:pt x="89331" y="131635"/>
                </a:lnTo>
                <a:lnTo>
                  <a:pt x="93472" y="119595"/>
                </a:lnTo>
                <a:lnTo>
                  <a:pt x="95173" y="117906"/>
                </a:lnTo>
                <a:lnTo>
                  <a:pt x="95173" y="113207"/>
                </a:lnTo>
                <a:lnTo>
                  <a:pt x="95173" y="108521"/>
                </a:lnTo>
                <a:lnTo>
                  <a:pt x="91363" y="104711"/>
                </a:lnTo>
                <a:lnTo>
                  <a:pt x="81965" y="104711"/>
                </a:lnTo>
                <a:lnTo>
                  <a:pt x="78282" y="108521"/>
                </a:lnTo>
                <a:lnTo>
                  <a:pt x="78282" y="111264"/>
                </a:lnTo>
                <a:lnTo>
                  <a:pt x="73304" y="121704"/>
                </a:lnTo>
                <a:lnTo>
                  <a:pt x="70281" y="124802"/>
                </a:lnTo>
                <a:lnTo>
                  <a:pt x="70281" y="127076"/>
                </a:lnTo>
                <a:lnTo>
                  <a:pt x="67360" y="130009"/>
                </a:lnTo>
                <a:lnTo>
                  <a:pt x="67360" y="133438"/>
                </a:lnTo>
                <a:lnTo>
                  <a:pt x="65201" y="135610"/>
                </a:lnTo>
                <a:lnTo>
                  <a:pt x="65201" y="140665"/>
                </a:lnTo>
                <a:lnTo>
                  <a:pt x="64058" y="141782"/>
                </a:lnTo>
                <a:lnTo>
                  <a:pt x="64058" y="147281"/>
                </a:lnTo>
                <a:lnTo>
                  <a:pt x="63957" y="150177"/>
                </a:lnTo>
                <a:lnTo>
                  <a:pt x="63703" y="154940"/>
                </a:lnTo>
                <a:lnTo>
                  <a:pt x="63677" y="156654"/>
                </a:lnTo>
                <a:lnTo>
                  <a:pt x="64058" y="163969"/>
                </a:lnTo>
                <a:lnTo>
                  <a:pt x="85521" y="203796"/>
                </a:lnTo>
                <a:lnTo>
                  <a:pt x="85394" y="203606"/>
                </a:lnTo>
                <a:lnTo>
                  <a:pt x="90589" y="209765"/>
                </a:lnTo>
                <a:lnTo>
                  <a:pt x="91135" y="210515"/>
                </a:lnTo>
                <a:lnTo>
                  <a:pt x="91236" y="210667"/>
                </a:lnTo>
                <a:lnTo>
                  <a:pt x="93764" y="214210"/>
                </a:lnTo>
                <a:lnTo>
                  <a:pt x="93268" y="214693"/>
                </a:lnTo>
                <a:lnTo>
                  <a:pt x="91363" y="215493"/>
                </a:lnTo>
                <a:lnTo>
                  <a:pt x="91490" y="215455"/>
                </a:lnTo>
                <a:lnTo>
                  <a:pt x="89712" y="216192"/>
                </a:lnTo>
                <a:lnTo>
                  <a:pt x="91363" y="215493"/>
                </a:lnTo>
                <a:lnTo>
                  <a:pt x="82092" y="218325"/>
                </a:lnTo>
                <a:lnTo>
                  <a:pt x="81902" y="218376"/>
                </a:lnTo>
                <a:lnTo>
                  <a:pt x="69392" y="221030"/>
                </a:lnTo>
                <a:lnTo>
                  <a:pt x="70154" y="220916"/>
                </a:lnTo>
                <a:lnTo>
                  <a:pt x="69138" y="221081"/>
                </a:lnTo>
                <a:lnTo>
                  <a:pt x="69392" y="221030"/>
                </a:lnTo>
                <a:lnTo>
                  <a:pt x="69011" y="221081"/>
                </a:lnTo>
                <a:lnTo>
                  <a:pt x="57454" y="222770"/>
                </a:lnTo>
                <a:lnTo>
                  <a:pt x="57289" y="222796"/>
                </a:lnTo>
                <a:lnTo>
                  <a:pt x="44754" y="224231"/>
                </a:lnTo>
                <a:lnTo>
                  <a:pt x="44627" y="224231"/>
                </a:lnTo>
                <a:lnTo>
                  <a:pt x="34899" y="225425"/>
                </a:lnTo>
                <a:lnTo>
                  <a:pt x="28752" y="225425"/>
                </a:lnTo>
                <a:lnTo>
                  <a:pt x="27559" y="226644"/>
                </a:lnTo>
                <a:lnTo>
                  <a:pt x="24434" y="227177"/>
                </a:lnTo>
                <a:lnTo>
                  <a:pt x="19735" y="229184"/>
                </a:lnTo>
                <a:lnTo>
                  <a:pt x="19189" y="229603"/>
                </a:lnTo>
                <a:lnTo>
                  <a:pt x="17449" y="229603"/>
                </a:lnTo>
                <a:lnTo>
                  <a:pt x="13766" y="233260"/>
                </a:lnTo>
                <a:lnTo>
                  <a:pt x="13766" y="242277"/>
                </a:lnTo>
                <a:lnTo>
                  <a:pt x="17449" y="245935"/>
                </a:lnTo>
                <a:lnTo>
                  <a:pt x="19189" y="245935"/>
                </a:lnTo>
                <a:lnTo>
                  <a:pt x="19735" y="246354"/>
                </a:lnTo>
                <a:lnTo>
                  <a:pt x="24434" y="248361"/>
                </a:lnTo>
                <a:lnTo>
                  <a:pt x="27546" y="248907"/>
                </a:lnTo>
                <a:lnTo>
                  <a:pt x="28752" y="250126"/>
                </a:lnTo>
                <a:lnTo>
                  <a:pt x="35445" y="250126"/>
                </a:lnTo>
                <a:lnTo>
                  <a:pt x="45770" y="250507"/>
                </a:lnTo>
                <a:lnTo>
                  <a:pt x="46786" y="250507"/>
                </a:lnTo>
                <a:lnTo>
                  <a:pt x="87934" y="245237"/>
                </a:lnTo>
                <a:lnTo>
                  <a:pt x="107175" y="237909"/>
                </a:lnTo>
                <a:lnTo>
                  <a:pt x="111556" y="237909"/>
                </a:lnTo>
                <a:lnTo>
                  <a:pt x="117525" y="231940"/>
                </a:lnTo>
                <a:lnTo>
                  <a:pt x="117525" y="231267"/>
                </a:lnTo>
                <a:lnTo>
                  <a:pt x="120827" y="227965"/>
                </a:lnTo>
                <a:lnTo>
                  <a:pt x="120827" y="224891"/>
                </a:lnTo>
                <a:lnTo>
                  <a:pt x="121335" y="224383"/>
                </a:lnTo>
                <a:lnTo>
                  <a:pt x="121335" y="217309"/>
                </a:lnTo>
                <a:lnTo>
                  <a:pt x="121335" y="21024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99686" y="8916961"/>
            <a:ext cx="120014" cy="250825"/>
          </a:xfrm>
          <a:custGeom>
            <a:avLst/>
            <a:gdLst/>
            <a:ahLst/>
            <a:cxnLst/>
            <a:rect l="l" t="t" r="r" b="b"/>
            <a:pathLst>
              <a:path w="120014" h="250825">
                <a:moveTo>
                  <a:pt x="73202" y="54114"/>
                </a:moveTo>
                <a:lnTo>
                  <a:pt x="73164" y="51384"/>
                </a:lnTo>
                <a:lnTo>
                  <a:pt x="72644" y="45681"/>
                </a:lnTo>
                <a:lnTo>
                  <a:pt x="72644" y="38277"/>
                </a:lnTo>
                <a:lnTo>
                  <a:pt x="70993" y="36652"/>
                </a:lnTo>
                <a:lnTo>
                  <a:pt x="70866" y="36042"/>
                </a:lnTo>
                <a:lnTo>
                  <a:pt x="69126" y="28778"/>
                </a:lnTo>
                <a:lnTo>
                  <a:pt x="69088" y="28587"/>
                </a:lnTo>
                <a:lnTo>
                  <a:pt x="69088" y="28778"/>
                </a:lnTo>
                <a:lnTo>
                  <a:pt x="67652" y="22720"/>
                </a:lnTo>
                <a:lnTo>
                  <a:pt x="67614" y="22479"/>
                </a:lnTo>
                <a:lnTo>
                  <a:pt x="67691" y="22720"/>
                </a:lnTo>
                <a:lnTo>
                  <a:pt x="67589" y="22313"/>
                </a:lnTo>
                <a:lnTo>
                  <a:pt x="66522" y="17907"/>
                </a:lnTo>
                <a:lnTo>
                  <a:pt x="66306" y="17018"/>
                </a:lnTo>
                <a:lnTo>
                  <a:pt x="65671" y="14058"/>
                </a:lnTo>
                <a:lnTo>
                  <a:pt x="65278" y="12992"/>
                </a:lnTo>
                <a:lnTo>
                  <a:pt x="65278" y="6273"/>
                </a:lnTo>
                <a:lnTo>
                  <a:pt x="58928" y="0"/>
                </a:lnTo>
                <a:lnTo>
                  <a:pt x="43434" y="0"/>
                </a:lnTo>
                <a:lnTo>
                  <a:pt x="37211" y="6273"/>
                </a:lnTo>
                <a:lnTo>
                  <a:pt x="37211" y="11849"/>
                </a:lnTo>
                <a:lnTo>
                  <a:pt x="36703" y="12750"/>
                </a:lnTo>
                <a:lnTo>
                  <a:pt x="33845" y="18478"/>
                </a:lnTo>
                <a:lnTo>
                  <a:pt x="33312" y="19685"/>
                </a:lnTo>
                <a:lnTo>
                  <a:pt x="29654" y="29133"/>
                </a:lnTo>
                <a:lnTo>
                  <a:pt x="26162" y="37998"/>
                </a:lnTo>
                <a:lnTo>
                  <a:pt x="26289" y="37528"/>
                </a:lnTo>
                <a:lnTo>
                  <a:pt x="26073" y="37998"/>
                </a:lnTo>
                <a:lnTo>
                  <a:pt x="23964" y="42837"/>
                </a:lnTo>
                <a:lnTo>
                  <a:pt x="23964" y="61595"/>
                </a:lnTo>
                <a:lnTo>
                  <a:pt x="23876" y="60629"/>
                </a:lnTo>
                <a:lnTo>
                  <a:pt x="23964" y="61595"/>
                </a:lnTo>
                <a:lnTo>
                  <a:pt x="23964" y="42837"/>
                </a:lnTo>
                <a:lnTo>
                  <a:pt x="23545" y="43802"/>
                </a:lnTo>
                <a:lnTo>
                  <a:pt x="23545" y="53619"/>
                </a:lnTo>
                <a:lnTo>
                  <a:pt x="23495" y="52349"/>
                </a:lnTo>
                <a:lnTo>
                  <a:pt x="23545" y="53619"/>
                </a:lnTo>
                <a:lnTo>
                  <a:pt x="23545" y="43802"/>
                </a:lnTo>
                <a:lnTo>
                  <a:pt x="23291" y="44373"/>
                </a:lnTo>
                <a:lnTo>
                  <a:pt x="23241" y="42329"/>
                </a:lnTo>
                <a:lnTo>
                  <a:pt x="23241" y="41719"/>
                </a:lnTo>
                <a:lnTo>
                  <a:pt x="23241" y="35394"/>
                </a:lnTo>
                <a:lnTo>
                  <a:pt x="23241" y="18199"/>
                </a:lnTo>
                <a:lnTo>
                  <a:pt x="23241" y="12484"/>
                </a:lnTo>
                <a:lnTo>
                  <a:pt x="23241" y="12204"/>
                </a:lnTo>
                <a:lnTo>
                  <a:pt x="23241" y="6197"/>
                </a:lnTo>
                <a:lnTo>
                  <a:pt x="18288" y="1333"/>
                </a:lnTo>
                <a:lnTo>
                  <a:pt x="6350" y="1333"/>
                </a:lnTo>
                <a:lnTo>
                  <a:pt x="1524" y="6197"/>
                </a:lnTo>
                <a:lnTo>
                  <a:pt x="1524" y="12166"/>
                </a:lnTo>
                <a:lnTo>
                  <a:pt x="1168" y="24561"/>
                </a:lnTo>
                <a:lnTo>
                  <a:pt x="1016" y="24714"/>
                </a:lnTo>
                <a:lnTo>
                  <a:pt x="1016" y="30149"/>
                </a:lnTo>
                <a:lnTo>
                  <a:pt x="977" y="31419"/>
                </a:lnTo>
                <a:lnTo>
                  <a:pt x="762" y="35013"/>
                </a:lnTo>
                <a:lnTo>
                  <a:pt x="381" y="35394"/>
                </a:lnTo>
                <a:lnTo>
                  <a:pt x="381" y="41884"/>
                </a:lnTo>
                <a:lnTo>
                  <a:pt x="254" y="45123"/>
                </a:lnTo>
                <a:lnTo>
                  <a:pt x="0" y="45377"/>
                </a:lnTo>
                <a:lnTo>
                  <a:pt x="0" y="53936"/>
                </a:lnTo>
                <a:lnTo>
                  <a:pt x="0" y="58381"/>
                </a:lnTo>
                <a:lnTo>
                  <a:pt x="0" y="67157"/>
                </a:lnTo>
                <a:lnTo>
                  <a:pt x="152" y="69215"/>
                </a:lnTo>
                <a:lnTo>
                  <a:pt x="508" y="73710"/>
                </a:lnTo>
                <a:lnTo>
                  <a:pt x="584" y="75082"/>
                </a:lnTo>
                <a:lnTo>
                  <a:pt x="762" y="77216"/>
                </a:lnTo>
                <a:lnTo>
                  <a:pt x="762" y="84162"/>
                </a:lnTo>
                <a:lnTo>
                  <a:pt x="6223" y="89687"/>
                </a:lnTo>
                <a:lnTo>
                  <a:pt x="19812" y="89687"/>
                </a:lnTo>
                <a:lnTo>
                  <a:pt x="21437" y="88074"/>
                </a:lnTo>
                <a:lnTo>
                  <a:pt x="25146" y="88074"/>
                </a:lnTo>
                <a:lnTo>
                  <a:pt x="30734" y="82499"/>
                </a:lnTo>
                <a:lnTo>
                  <a:pt x="30734" y="80975"/>
                </a:lnTo>
                <a:lnTo>
                  <a:pt x="32131" y="79667"/>
                </a:lnTo>
                <a:lnTo>
                  <a:pt x="33909" y="77406"/>
                </a:lnTo>
                <a:lnTo>
                  <a:pt x="34391" y="76631"/>
                </a:lnTo>
                <a:lnTo>
                  <a:pt x="37490" y="71767"/>
                </a:lnTo>
                <a:lnTo>
                  <a:pt x="39116" y="69215"/>
                </a:lnTo>
                <a:lnTo>
                  <a:pt x="40347" y="67005"/>
                </a:lnTo>
                <a:lnTo>
                  <a:pt x="44145" y="60223"/>
                </a:lnTo>
                <a:lnTo>
                  <a:pt x="45212" y="58318"/>
                </a:lnTo>
                <a:lnTo>
                  <a:pt x="47205" y="54000"/>
                </a:lnTo>
                <a:lnTo>
                  <a:pt x="52070" y="58826"/>
                </a:lnTo>
                <a:lnTo>
                  <a:pt x="53276" y="58826"/>
                </a:lnTo>
                <a:lnTo>
                  <a:pt x="53721" y="59334"/>
                </a:lnTo>
                <a:lnTo>
                  <a:pt x="55880" y="61353"/>
                </a:lnTo>
                <a:lnTo>
                  <a:pt x="57404" y="62407"/>
                </a:lnTo>
                <a:lnTo>
                  <a:pt x="57404" y="62598"/>
                </a:lnTo>
                <a:lnTo>
                  <a:pt x="60960" y="66103"/>
                </a:lnTo>
                <a:lnTo>
                  <a:pt x="69596" y="66103"/>
                </a:lnTo>
                <a:lnTo>
                  <a:pt x="73025" y="62598"/>
                </a:lnTo>
                <a:lnTo>
                  <a:pt x="73025" y="58521"/>
                </a:lnTo>
                <a:lnTo>
                  <a:pt x="73025" y="58280"/>
                </a:lnTo>
                <a:lnTo>
                  <a:pt x="73202" y="54114"/>
                </a:lnTo>
                <a:close/>
              </a:path>
              <a:path w="120014" h="250825">
                <a:moveTo>
                  <a:pt x="119507" y="191973"/>
                </a:moveTo>
                <a:lnTo>
                  <a:pt x="90297" y="191973"/>
                </a:lnTo>
                <a:lnTo>
                  <a:pt x="89789" y="191973"/>
                </a:lnTo>
                <a:lnTo>
                  <a:pt x="89001" y="194881"/>
                </a:lnTo>
                <a:lnTo>
                  <a:pt x="84836" y="202057"/>
                </a:lnTo>
                <a:lnTo>
                  <a:pt x="80835" y="207022"/>
                </a:lnTo>
                <a:lnTo>
                  <a:pt x="79883" y="207022"/>
                </a:lnTo>
                <a:lnTo>
                  <a:pt x="73660" y="213156"/>
                </a:lnTo>
                <a:lnTo>
                  <a:pt x="73660" y="215671"/>
                </a:lnTo>
                <a:lnTo>
                  <a:pt x="67310" y="222935"/>
                </a:lnTo>
                <a:lnTo>
                  <a:pt x="67056" y="223291"/>
                </a:lnTo>
                <a:lnTo>
                  <a:pt x="61137" y="230593"/>
                </a:lnTo>
                <a:lnTo>
                  <a:pt x="60452" y="230593"/>
                </a:lnTo>
                <a:lnTo>
                  <a:pt x="56007" y="235000"/>
                </a:lnTo>
                <a:lnTo>
                  <a:pt x="56007" y="245884"/>
                </a:lnTo>
                <a:lnTo>
                  <a:pt x="60452" y="250291"/>
                </a:lnTo>
                <a:lnTo>
                  <a:pt x="71247" y="250291"/>
                </a:lnTo>
                <a:lnTo>
                  <a:pt x="75692" y="245884"/>
                </a:lnTo>
                <a:lnTo>
                  <a:pt x="83058" y="241173"/>
                </a:lnTo>
                <a:lnTo>
                  <a:pt x="83820" y="240626"/>
                </a:lnTo>
                <a:lnTo>
                  <a:pt x="91973" y="234454"/>
                </a:lnTo>
                <a:lnTo>
                  <a:pt x="94996" y="234454"/>
                </a:lnTo>
                <a:lnTo>
                  <a:pt x="101092" y="228307"/>
                </a:lnTo>
                <a:lnTo>
                  <a:pt x="101092" y="226275"/>
                </a:lnTo>
                <a:lnTo>
                  <a:pt x="106934" y="220179"/>
                </a:lnTo>
                <a:lnTo>
                  <a:pt x="108839" y="217868"/>
                </a:lnTo>
                <a:lnTo>
                  <a:pt x="112623" y="211734"/>
                </a:lnTo>
                <a:lnTo>
                  <a:pt x="114808" y="208203"/>
                </a:lnTo>
                <a:lnTo>
                  <a:pt x="116586" y="204406"/>
                </a:lnTo>
                <a:lnTo>
                  <a:pt x="116979" y="202920"/>
                </a:lnTo>
                <a:lnTo>
                  <a:pt x="117436" y="201256"/>
                </a:lnTo>
                <a:lnTo>
                  <a:pt x="118668" y="196697"/>
                </a:lnTo>
                <a:lnTo>
                  <a:pt x="118872" y="195973"/>
                </a:lnTo>
                <a:lnTo>
                  <a:pt x="119341" y="193103"/>
                </a:lnTo>
                <a:lnTo>
                  <a:pt x="119507" y="192151"/>
                </a:lnTo>
                <a:lnTo>
                  <a:pt x="119507" y="191973"/>
                </a:lnTo>
                <a:close/>
              </a:path>
              <a:path w="120014" h="250825">
                <a:moveTo>
                  <a:pt x="119507" y="186118"/>
                </a:moveTo>
                <a:lnTo>
                  <a:pt x="119481" y="183502"/>
                </a:lnTo>
                <a:lnTo>
                  <a:pt x="119253" y="181038"/>
                </a:lnTo>
                <a:lnTo>
                  <a:pt x="118770" y="178384"/>
                </a:lnTo>
                <a:lnTo>
                  <a:pt x="118122" y="174840"/>
                </a:lnTo>
                <a:lnTo>
                  <a:pt x="117843" y="173304"/>
                </a:lnTo>
                <a:lnTo>
                  <a:pt x="117665" y="172504"/>
                </a:lnTo>
                <a:lnTo>
                  <a:pt x="117348" y="171107"/>
                </a:lnTo>
                <a:lnTo>
                  <a:pt x="116370" y="168275"/>
                </a:lnTo>
                <a:lnTo>
                  <a:pt x="115912" y="166966"/>
                </a:lnTo>
                <a:lnTo>
                  <a:pt x="114554" y="162991"/>
                </a:lnTo>
                <a:lnTo>
                  <a:pt x="113538" y="160680"/>
                </a:lnTo>
                <a:lnTo>
                  <a:pt x="109093" y="152844"/>
                </a:lnTo>
                <a:lnTo>
                  <a:pt x="108331" y="151587"/>
                </a:lnTo>
                <a:lnTo>
                  <a:pt x="102997" y="144030"/>
                </a:lnTo>
                <a:lnTo>
                  <a:pt x="102870" y="143840"/>
                </a:lnTo>
                <a:lnTo>
                  <a:pt x="98653" y="137858"/>
                </a:lnTo>
                <a:lnTo>
                  <a:pt x="97840" y="136715"/>
                </a:lnTo>
                <a:lnTo>
                  <a:pt x="97536" y="136080"/>
                </a:lnTo>
                <a:lnTo>
                  <a:pt x="95935" y="132880"/>
                </a:lnTo>
                <a:lnTo>
                  <a:pt x="95631" y="132283"/>
                </a:lnTo>
                <a:lnTo>
                  <a:pt x="95631" y="127774"/>
                </a:lnTo>
                <a:lnTo>
                  <a:pt x="93853" y="125984"/>
                </a:lnTo>
                <a:lnTo>
                  <a:pt x="93853" y="120497"/>
                </a:lnTo>
                <a:lnTo>
                  <a:pt x="94996" y="119354"/>
                </a:lnTo>
                <a:lnTo>
                  <a:pt x="94996" y="114566"/>
                </a:lnTo>
                <a:lnTo>
                  <a:pt x="100622" y="100584"/>
                </a:lnTo>
                <a:lnTo>
                  <a:pt x="103759" y="97497"/>
                </a:lnTo>
                <a:lnTo>
                  <a:pt x="103759" y="90690"/>
                </a:lnTo>
                <a:lnTo>
                  <a:pt x="103759" y="83883"/>
                </a:lnTo>
                <a:lnTo>
                  <a:pt x="98171" y="78371"/>
                </a:lnTo>
                <a:lnTo>
                  <a:pt x="84582" y="78371"/>
                </a:lnTo>
                <a:lnTo>
                  <a:pt x="79121" y="83883"/>
                </a:lnTo>
                <a:lnTo>
                  <a:pt x="79121" y="87807"/>
                </a:lnTo>
                <a:lnTo>
                  <a:pt x="72847" y="100101"/>
                </a:lnTo>
                <a:lnTo>
                  <a:pt x="68326" y="104622"/>
                </a:lnTo>
                <a:lnTo>
                  <a:pt x="68326" y="108953"/>
                </a:lnTo>
                <a:lnTo>
                  <a:pt x="65913" y="111366"/>
                </a:lnTo>
                <a:lnTo>
                  <a:pt x="65913" y="118643"/>
                </a:lnTo>
                <a:lnTo>
                  <a:pt x="65278" y="119278"/>
                </a:lnTo>
                <a:lnTo>
                  <a:pt x="65278" y="126885"/>
                </a:lnTo>
                <a:lnTo>
                  <a:pt x="65278" y="134950"/>
                </a:lnTo>
                <a:lnTo>
                  <a:pt x="66967" y="136652"/>
                </a:lnTo>
                <a:lnTo>
                  <a:pt x="67056" y="137083"/>
                </a:lnTo>
                <a:lnTo>
                  <a:pt x="67056" y="143598"/>
                </a:lnTo>
                <a:lnTo>
                  <a:pt x="71374" y="147967"/>
                </a:lnTo>
                <a:lnTo>
                  <a:pt x="72644" y="150583"/>
                </a:lnTo>
                <a:lnTo>
                  <a:pt x="73660" y="152311"/>
                </a:lnTo>
                <a:lnTo>
                  <a:pt x="78994" y="160337"/>
                </a:lnTo>
                <a:lnTo>
                  <a:pt x="79121" y="160477"/>
                </a:lnTo>
                <a:lnTo>
                  <a:pt x="83794" y="167170"/>
                </a:lnTo>
                <a:lnTo>
                  <a:pt x="87261" y="173304"/>
                </a:lnTo>
                <a:lnTo>
                  <a:pt x="89560" y="179984"/>
                </a:lnTo>
                <a:lnTo>
                  <a:pt x="89674" y="180619"/>
                </a:lnTo>
                <a:lnTo>
                  <a:pt x="89750" y="181038"/>
                </a:lnTo>
                <a:lnTo>
                  <a:pt x="90398" y="184619"/>
                </a:lnTo>
                <a:lnTo>
                  <a:pt x="90322" y="190017"/>
                </a:lnTo>
                <a:lnTo>
                  <a:pt x="90551" y="190017"/>
                </a:lnTo>
                <a:lnTo>
                  <a:pt x="119507" y="190017"/>
                </a:lnTo>
                <a:lnTo>
                  <a:pt x="119507" y="188239"/>
                </a:lnTo>
                <a:lnTo>
                  <a:pt x="119507" y="18611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683125" y="9372739"/>
            <a:ext cx="80645" cy="81915"/>
          </a:xfrm>
          <a:custGeom>
            <a:avLst/>
            <a:gdLst/>
            <a:ahLst/>
            <a:cxnLst/>
            <a:rect l="l" t="t" r="r" b="b"/>
            <a:pathLst>
              <a:path w="80645" h="81915">
                <a:moveTo>
                  <a:pt x="80518" y="45262"/>
                </a:moveTo>
                <a:lnTo>
                  <a:pt x="80391" y="35217"/>
                </a:lnTo>
                <a:lnTo>
                  <a:pt x="80391" y="30162"/>
                </a:lnTo>
                <a:lnTo>
                  <a:pt x="79463" y="29248"/>
                </a:lnTo>
                <a:lnTo>
                  <a:pt x="79387" y="28829"/>
                </a:lnTo>
                <a:lnTo>
                  <a:pt x="79057" y="27381"/>
                </a:lnTo>
                <a:lnTo>
                  <a:pt x="78816" y="26416"/>
                </a:lnTo>
                <a:lnTo>
                  <a:pt x="78651" y="25730"/>
                </a:lnTo>
                <a:lnTo>
                  <a:pt x="78460" y="24942"/>
                </a:lnTo>
                <a:lnTo>
                  <a:pt x="78282" y="24193"/>
                </a:lnTo>
                <a:lnTo>
                  <a:pt x="78193" y="23863"/>
                </a:lnTo>
                <a:lnTo>
                  <a:pt x="78016" y="23139"/>
                </a:lnTo>
                <a:lnTo>
                  <a:pt x="77851" y="22428"/>
                </a:lnTo>
                <a:lnTo>
                  <a:pt x="77343" y="20739"/>
                </a:lnTo>
                <a:lnTo>
                  <a:pt x="75311" y="15544"/>
                </a:lnTo>
                <a:lnTo>
                  <a:pt x="74168" y="13398"/>
                </a:lnTo>
                <a:lnTo>
                  <a:pt x="73406" y="12268"/>
                </a:lnTo>
                <a:lnTo>
                  <a:pt x="73406" y="9017"/>
                </a:lnTo>
                <a:lnTo>
                  <a:pt x="67691" y="3314"/>
                </a:lnTo>
                <a:lnTo>
                  <a:pt x="66636" y="3314"/>
                </a:lnTo>
                <a:lnTo>
                  <a:pt x="64135" y="774"/>
                </a:lnTo>
                <a:lnTo>
                  <a:pt x="58356" y="774"/>
                </a:lnTo>
                <a:lnTo>
                  <a:pt x="57658" y="609"/>
                </a:lnTo>
                <a:lnTo>
                  <a:pt x="54229" y="0"/>
                </a:lnTo>
                <a:lnTo>
                  <a:pt x="26593" y="15113"/>
                </a:lnTo>
                <a:lnTo>
                  <a:pt x="26593" y="38976"/>
                </a:lnTo>
                <a:lnTo>
                  <a:pt x="26289" y="25425"/>
                </a:lnTo>
                <a:lnTo>
                  <a:pt x="26593" y="38976"/>
                </a:lnTo>
                <a:lnTo>
                  <a:pt x="26593" y="15113"/>
                </a:lnTo>
                <a:lnTo>
                  <a:pt x="24942" y="17627"/>
                </a:lnTo>
                <a:lnTo>
                  <a:pt x="20955" y="13690"/>
                </a:lnTo>
                <a:lnTo>
                  <a:pt x="8001" y="13690"/>
                </a:lnTo>
                <a:lnTo>
                  <a:pt x="2794" y="18935"/>
                </a:lnTo>
                <a:lnTo>
                  <a:pt x="2794" y="25730"/>
                </a:lnTo>
                <a:lnTo>
                  <a:pt x="2794" y="31902"/>
                </a:lnTo>
                <a:lnTo>
                  <a:pt x="2921" y="32054"/>
                </a:lnTo>
                <a:lnTo>
                  <a:pt x="3289" y="48260"/>
                </a:lnTo>
                <a:lnTo>
                  <a:pt x="3302" y="48018"/>
                </a:lnTo>
                <a:lnTo>
                  <a:pt x="3302" y="48374"/>
                </a:lnTo>
                <a:lnTo>
                  <a:pt x="3048" y="48615"/>
                </a:lnTo>
                <a:lnTo>
                  <a:pt x="3048" y="53708"/>
                </a:lnTo>
                <a:lnTo>
                  <a:pt x="2413" y="54330"/>
                </a:lnTo>
                <a:lnTo>
                  <a:pt x="2413" y="57581"/>
                </a:lnTo>
                <a:lnTo>
                  <a:pt x="1524" y="58458"/>
                </a:lnTo>
                <a:lnTo>
                  <a:pt x="1524" y="59448"/>
                </a:lnTo>
                <a:lnTo>
                  <a:pt x="0" y="60934"/>
                </a:lnTo>
                <a:lnTo>
                  <a:pt x="0" y="74142"/>
                </a:lnTo>
                <a:lnTo>
                  <a:pt x="254" y="74396"/>
                </a:lnTo>
                <a:lnTo>
                  <a:pt x="254" y="76568"/>
                </a:lnTo>
                <a:lnTo>
                  <a:pt x="5588" y="81915"/>
                </a:lnTo>
                <a:lnTo>
                  <a:pt x="18669" y="81915"/>
                </a:lnTo>
                <a:lnTo>
                  <a:pt x="24130" y="76568"/>
                </a:lnTo>
                <a:lnTo>
                  <a:pt x="24130" y="72758"/>
                </a:lnTo>
                <a:lnTo>
                  <a:pt x="25273" y="71577"/>
                </a:lnTo>
                <a:lnTo>
                  <a:pt x="25273" y="68313"/>
                </a:lnTo>
                <a:lnTo>
                  <a:pt x="26162" y="67424"/>
                </a:lnTo>
                <a:lnTo>
                  <a:pt x="26162" y="66433"/>
                </a:lnTo>
                <a:lnTo>
                  <a:pt x="29972" y="59143"/>
                </a:lnTo>
                <a:lnTo>
                  <a:pt x="34544" y="49872"/>
                </a:lnTo>
                <a:lnTo>
                  <a:pt x="34544" y="50025"/>
                </a:lnTo>
                <a:lnTo>
                  <a:pt x="34620" y="49872"/>
                </a:lnTo>
                <a:lnTo>
                  <a:pt x="39179" y="41135"/>
                </a:lnTo>
                <a:lnTo>
                  <a:pt x="43129" y="33769"/>
                </a:lnTo>
                <a:lnTo>
                  <a:pt x="43472" y="33159"/>
                </a:lnTo>
                <a:lnTo>
                  <a:pt x="43738" y="32753"/>
                </a:lnTo>
                <a:lnTo>
                  <a:pt x="46405" y="28803"/>
                </a:lnTo>
                <a:lnTo>
                  <a:pt x="46977" y="27952"/>
                </a:lnTo>
                <a:lnTo>
                  <a:pt x="47955" y="27000"/>
                </a:lnTo>
                <a:lnTo>
                  <a:pt x="48463" y="26517"/>
                </a:lnTo>
                <a:lnTo>
                  <a:pt x="49149" y="25857"/>
                </a:lnTo>
                <a:lnTo>
                  <a:pt x="49657" y="25565"/>
                </a:lnTo>
                <a:lnTo>
                  <a:pt x="50165" y="26060"/>
                </a:lnTo>
                <a:lnTo>
                  <a:pt x="50838" y="26060"/>
                </a:lnTo>
                <a:lnTo>
                  <a:pt x="52552" y="27774"/>
                </a:lnTo>
                <a:lnTo>
                  <a:pt x="53213" y="29324"/>
                </a:lnTo>
                <a:lnTo>
                  <a:pt x="53594" y="30226"/>
                </a:lnTo>
                <a:lnTo>
                  <a:pt x="53213" y="29324"/>
                </a:lnTo>
                <a:lnTo>
                  <a:pt x="54610" y="34480"/>
                </a:lnTo>
                <a:lnTo>
                  <a:pt x="54838" y="35217"/>
                </a:lnTo>
                <a:lnTo>
                  <a:pt x="55880" y="38760"/>
                </a:lnTo>
                <a:lnTo>
                  <a:pt x="55880" y="43726"/>
                </a:lnTo>
                <a:lnTo>
                  <a:pt x="60083" y="47980"/>
                </a:lnTo>
                <a:lnTo>
                  <a:pt x="60452" y="48653"/>
                </a:lnTo>
                <a:lnTo>
                  <a:pt x="64135" y="52489"/>
                </a:lnTo>
                <a:lnTo>
                  <a:pt x="64770" y="53149"/>
                </a:lnTo>
                <a:lnTo>
                  <a:pt x="67691" y="56045"/>
                </a:lnTo>
                <a:lnTo>
                  <a:pt x="76581" y="56045"/>
                </a:lnTo>
                <a:lnTo>
                  <a:pt x="80137" y="52489"/>
                </a:lnTo>
                <a:lnTo>
                  <a:pt x="80137" y="48247"/>
                </a:lnTo>
                <a:lnTo>
                  <a:pt x="80518" y="4526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31181" y="9234030"/>
            <a:ext cx="116839" cy="124460"/>
          </a:xfrm>
          <a:custGeom>
            <a:avLst/>
            <a:gdLst/>
            <a:ahLst/>
            <a:cxnLst/>
            <a:rect l="l" t="t" r="r" b="b"/>
            <a:pathLst>
              <a:path w="116839" h="124459">
                <a:moveTo>
                  <a:pt x="27901" y="101117"/>
                </a:moveTo>
                <a:lnTo>
                  <a:pt x="27813" y="101777"/>
                </a:lnTo>
                <a:lnTo>
                  <a:pt x="27901" y="101117"/>
                </a:lnTo>
                <a:close/>
              </a:path>
              <a:path w="116839" h="124459">
                <a:moveTo>
                  <a:pt x="116840" y="75984"/>
                </a:moveTo>
                <a:lnTo>
                  <a:pt x="115430" y="74599"/>
                </a:lnTo>
                <a:lnTo>
                  <a:pt x="114490" y="71488"/>
                </a:lnTo>
                <a:lnTo>
                  <a:pt x="114046" y="70231"/>
                </a:lnTo>
                <a:lnTo>
                  <a:pt x="112268" y="66344"/>
                </a:lnTo>
                <a:lnTo>
                  <a:pt x="112268" y="61963"/>
                </a:lnTo>
                <a:lnTo>
                  <a:pt x="107124" y="56781"/>
                </a:lnTo>
                <a:lnTo>
                  <a:pt x="103949" y="51269"/>
                </a:lnTo>
                <a:lnTo>
                  <a:pt x="103632" y="50698"/>
                </a:lnTo>
                <a:lnTo>
                  <a:pt x="103886" y="51269"/>
                </a:lnTo>
                <a:lnTo>
                  <a:pt x="102654" y="48856"/>
                </a:lnTo>
                <a:lnTo>
                  <a:pt x="102057" y="47675"/>
                </a:lnTo>
                <a:lnTo>
                  <a:pt x="101092" y="45758"/>
                </a:lnTo>
                <a:lnTo>
                  <a:pt x="100965" y="45580"/>
                </a:lnTo>
                <a:lnTo>
                  <a:pt x="97536" y="39293"/>
                </a:lnTo>
                <a:lnTo>
                  <a:pt x="96901" y="38227"/>
                </a:lnTo>
                <a:lnTo>
                  <a:pt x="93345" y="32943"/>
                </a:lnTo>
                <a:lnTo>
                  <a:pt x="91948" y="31229"/>
                </a:lnTo>
                <a:lnTo>
                  <a:pt x="91948" y="29540"/>
                </a:lnTo>
                <a:lnTo>
                  <a:pt x="85725" y="23228"/>
                </a:lnTo>
                <a:lnTo>
                  <a:pt x="83731" y="23228"/>
                </a:lnTo>
                <a:lnTo>
                  <a:pt x="82931" y="22415"/>
                </a:lnTo>
                <a:lnTo>
                  <a:pt x="67437" y="22415"/>
                </a:lnTo>
                <a:lnTo>
                  <a:pt x="66814" y="23025"/>
                </a:lnTo>
                <a:lnTo>
                  <a:pt x="64643" y="23025"/>
                </a:lnTo>
                <a:lnTo>
                  <a:pt x="58420" y="29248"/>
                </a:lnTo>
                <a:lnTo>
                  <a:pt x="58420" y="29768"/>
                </a:lnTo>
                <a:lnTo>
                  <a:pt x="54610" y="33528"/>
                </a:lnTo>
                <a:lnTo>
                  <a:pt x="35687" y="63309"/>
                </a:lnTo>
                <a:lnTo>
                  <a:pt x="35687" y="58572"/>
                </a:lnTo>
                <a:lnTo>
                  <a:pt x="35890" y="56210"/>
                </a:lnTo>
                <a:lnTo>
                  <a:pt x="36156" y="53086"/>
                </a:lnTo>
                <a:lnTo>
                  <a:pt x="36830" y="52412"/>
                </a:lnTo>
                <a:lnTo>
                  <a:pt x="36830" y="45097"/>
                </a:lnTo>
                <a:lnTo>
                  <a:pt x="36830" y="42062"/>
                </a:lnTo>
                <a:lnTo>
                  <a:pt x="36893" y="39725"/>
                </a:lnTo>
                <a:lnTo>
                  <a:pt x="37084" y="39535"/>
                </a:lnTo>
                <a:lnTo>
                  <a:pt x="37084" y="32473"/>
                </a:lnTo>
                <a:lnTo>
                  <a:pt x="37084" y="25425"/>
                </a:lnTo>
                <a:lnTo>
                  <a:pt x="36906" y="25260"/>
                </a:lnTo>
                <a:lnTo>
                  <a:pt x="36880" y="22567"/>
                </a:lnTo>
                <a:lnTo>
                  <a:pt x="36703" y="12661"/>
                </a:lnTo>
                <a:lnTo>
                  <a:pt x="36703" y="12128"/>
                </a:lnTo>
                <a:lnTo>
                  <a:pt x="36703" y="5435"/>
                </a:lnTo>
                <a:lnTo>
                  <a:pt x="31242" y="0"/>
                </a:lnTo>
                <a:lnTo>
                  <a:pt x="27965" y="0"/>
                </a:lnTo>
                <a:lnTo>
                  <a:pt x="27965" y="100736"/>
                </a:lnTo>
                <a:lnTo>
                  <a:pt x="27863" y="101777"/>
                </a:lnTo>
                <a:lnTo>
                  <a:pt x="27698" y="104013"/>
                </a:lnTo>
                <a:lnTo>
                  <a:pt x="27647" y="104825"/>
                </a:lnTo>
                <a:lnTo>
                  <a:pt x="27635" y="105003"/>
                </a:lnTo>
                <a:lnTo>
                  <a:pt x="27698" y="104013"/>
                </a:lnTo>
                <a:lnTo>
                  <a:pt x="27813" y="101777"/>
                </a:lnTo>
                <a:lnTo>
                  <a:pt x="27940" y="100736"/>
                </a:lnTo>
                <a:lnTo>
                  <a:pt x="27901" y="101117"/>
                </a:lnTo>
                <a:lnTo>
                  <a:pt x="27965" y="100736"/>
                </a:lnTo>
                <a:lnTo>
                  <a:pt x="27965" y="0"/>
                </a:lnTo>
                <a:lnTo>
                  <a:pt x="17907" y="0"/>
                </a:lnTo>
                <a:lnTo>
                  <a:pt x="12446" y="5435"/>
                </a:lnTo>
                <a:lnTo>
                  <a:pt x="12446" y="12369"/>
                </a:lnTo>
                <a:lnTo>
                  <a:pt x="11887" y="25095"/>
                </a:lnTo>
                <a:lnTo>
                  <a:pt x="11557" y="25425"/>
                </a:lnTo>
                <a:lnTo>
                  <a:pt x="11557" y="32169"/>
                </a:lnTo>
                <a:lnTo>
                  <a:pt x="11493" y="32727"/>
                </a:lnTo>
                <a:lnTo>
                  <a:pt x="11061" y="37033"/>
                </a:lnTo>
                <a:lnTo>
                  <a:pt x="10287" y="37795"/>
                </a:lnTo>
                <a:lnTo>
                  <a:pt x="10287" y="44780"/>
                </a:lnTo>
                <a:lnTo>
                  <a:pt x="9601" y="49834"/>
                </a:lnTo>
                <a:lnTo>
                  <a:pt x="8636" y="50812"/>
                </a:lnTo>
                <a:lnTo>
                  <a:pt x="8636" y="56921"/>
                </a:lnTo>
                <a:lnTo>
                  <a:pt x="8610" y="57048"/>
                </a:lnTo>
                <a:lnTo>
                  <a:pt x="7645" y="62585"/>
                </a:lnTo>
                <a:lnTo>
                  <a:pt x="6223" y="63982"/>
                </a:lnTo>
                <a:lnTo>
                  <a:pt x="6223" y="70256"/>
                </a:lnTo>
                <a:lnTo>
                  <a:pt x="4064" y="79387"/>
                </a:lnTo>
                <a:lnTo>
                  <a:pt x="165" y="102273"/>
                </a:lnTo>
                <a:lnTo>
                  <a:pt x="0" y="102425"/>
                </a:lnTo>
                <a:lnTo>
                  <a:pt x="0" y="104013"/>
                </a:lnTo>
                <a:lnTo>
                  <a:pt x="0" y="110045"/>
                </a:lnTo>
                <a:lnTo>
                  <a:pt x="0" y="117665"/>
                </a:lnTo>
                <a:lnTo>
                  <a:pt x="6223" y="123850"/>
                </a:lnTo>
                <a:lnTo>
                  <a:pt x="21463" y="123850"/>
                </a:lnTo>
                <a:lnTo>
                  <a:pt x="25908" y="119341"/>
                </a:lnTo>
                <a:lnTo>
                  <a:pt x="30988" y="115900"/>
                </a:lnTo>
                <a:lnTo>
                  <a:pt x="50165" y="93446"/>
                </a:lnTo>
                <a:lnTo>
                  <a:pt x="57531" y="81292"/>
                </a:lnTo>
                <a:lnTo>
                  <a:pt x="57785" y="80733"/>
                </a:lnTo>
                <a:lnTo>
                  <a:pt x="64643" y="68199"/>
                </a:lnTo>
                <a:lnTo>
                  <a:pt x="69748" y="59436"/>
                </a:lnTo>
                <a:lnTo>
                  <a:pt x="69862" y="59232"/>
                </a:lnTo>
                <a:lnTo>
                  <a:pt x="70472" y="58394"/>
                </a:lnTo>
                <a:lnTo>
                  <a:pt x="73266" y="54508"/>
                </a:lnTo>
                <a:lnTo>
                  <a:pt x="72707" y="53479"/>
                </a:lnTo>
                <a:lnTo>
                  <a:pt x="73075" y="54152"/>
                </a:lnTo>
                <a:lnTo>
                  <a:pt x="73266" y="54508"/>
                </a:lnTo>
                <a:lnTo>
                  <a:pt x="75933" y="59436"/>
                </a:lnTo>
                <a:lnTo>
                  <a:pt x="78486" y="64452"/>
                </a:lnTo>
                <a:lnTo>
                  <a:pt x="83032" y="71640"/>
                </a:lnTo>
                <a:lnTo>
                  <a:pt x="84328" y="73418"/>
                </a:lnTo>
                <a:lnTo>
                  <a:pt x="85344" y="74561"/>
                </a:lnTo>
                <a:lnTo>
                  <a:pt x="85344" y="76847"/>
                </a:lnTo>
                <a:lnTo>
                  <a:pt x="91440" y="82880"/>
                </a:lnTo>
                <a:lnTo>
                  <a:pt x="95059" y="82880"/>
                </a:lnTo>
                <a:lnTo>
                  <a:pt x="97790" y="84569"/>
                </a:lnTo>
                <a:lnTo>
                  <a:pt x="100965" y="85915"/>
                </a:lnTo>
                <a:lnTo>
                  <a:pt x="103949" y="86677"/>
                </a:lnTo>
                <a:lnTo>
                  <a:pt x="105029" y="87731"/>
                </a:lnTo>
                <a:lnTo>
                  <a:pt x="113411" y="87731"/>
                </a:lnTo>
                <a:lnTo>
                  <a:pt x="116840" y="84340"/>
                </a:lnTo>
                <a:lnTo>
                  <a:pt x="116840" y="80162"/>
                </a:lnTo>
                <a:lnTo>
                  <a:pt x="116840" y="75984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66283" y="9185744"/>
            <a:ext cx="231775" cy="376555"/>
          </a:xfrm>
          <a:custGeom>
            <a:avLst/>
            <a:gdLst/>
            <a:ahLst/>
            <a:cxnLst/>
            <a:rect l="l" t="t" r="r" b="b"/>
            <a:pathLst>
              <a:path w="231775" h="376554">
                <a:moveTo>
                  <a:pt x="100939" y="52031"/>
                </a:moveTo>
                <a:lnTo>
                  <a:pt x="100926" y="51092"/>
                </a:lnTo>
                <a:lnTo>
                  <a:pt x="100838" y="46240"/>
                </a:lnTo>
                <a:lnTo>
                  <a:pt x="100711" y="41211"/>
                </a:lnTo>
                <a:lnTo>
                  <a:pt x="100711" y="40843"/>
                </a:lnTo>
                <a:lnTo>
                  <a:pt x="100711" y="33172"/>
                </a:lnTo>
                <a:lnTo>
                  <a:pt x="94615" y="26962"/>
                </a:lnTo>
                <a:lnTo>
                  <a:pt x="79248" y="26962"/>
                </a:lnTo>
                <a:lnTo>
                  <a:pt x="79019" y="27178"/>
                </a:lnTo>
                <a:lnTo>
                  <a:pt x="73025" y="33172"/>
                </a:lnTo>
                <a:lnTo>
                  <a:pt x="72898" y="33299"/>
                </a:lnTo>
                <a:lnTo>
                  <a:pt x="72898" y="34721"/>
                </a:lnTo>
                <a:lnTo>
                  <a:pt x="72898" y="46240"/>
                </a:lnTo>
                <a:lnTo>
                  <a:pt x="72809" y="55943"/>
                </a:lnTo>
                <a:lnTo>
                  <a:pt x="72771" y="53149"/>
                </a:lnTo>
                <a:lnTo>
                  <a:pt x="72885" y="46240"/>
                </a:lnTo>
                <a:lnTo>
                  <a:pt x="72898" y="34721"/>
                </a:lnTo>
                <a:lnTo>
                  <a:pt x="69469" y="38315"/>
                </a:lnTo>
                <a:lnTo>
                  <a:pt x="68453" y="39535"/>
                </a:lnTo>
                <a:lnTo>
                  <a:pt x="62611" y="47117"/>
                </a:lnTo>
                <a:lnTo>
                  <a:pt x="56261" y="56108"/>
                </a:lnTo>
                <a:lnTo>
                  <a:pt x="49237" y="65709"/>
                </a:lnTo>
                <a:lnTo>
                  <a:pt x="48971" y="66001"/>
                </a:lnTo>
                <a:lnTo>
                  <a:pt x="42748" y="73063"/>
                </a:lnTo>
                <a:lnTo>
                  <a:pt x="37096" y="77774"/>
                </a:lnTo>
                <a:lnTo>
                  <a:pt x="37236" y="77787"/>
                </a:lnTo>
                <a:lnTo>
                  <a:pt x="37122" y="78168"/>
                </a:lnTo>
                <a:lnTo>
                  <a:pt x="37058" y="77863"/>
                </a:lnTo>
                <a:lnTo>
                  <a:pt x="36868" y="76949"/>
                </a:lnTo>
                <a:lnTo>
                  <a:pt x="36791" y="76149"/>
                </a:lnTo>
                <a:lnTo>
                  <a:pt x="36093" y="69240"/>
                </a:lnTo>
                <a:lnTo>
                  <a:pt x="36068" y="68961"/>
                </a:lnTo>
                <a:lnTo>
                  <a:pt x="36068" y="69240"/>
                </a:lnTo>
                <a:lnTo>
                  <a:pt x="35433" y="59728"/>
                </a:lnTo>
                <a:lnTo>
                  <a:pt x="35433" y="53263"/>
                </a:lnTo>
                <a:lnTo>
                  <a:pt x="34378" y="52222"/>
                </a:lnTo>
                <a:lnTo>
                  <a:pt x="34036" y="49682"/>
                </a:lnTo>
                <a:lnTo>
                  <a:pt x="34036" y="43243"/>
                </a:lnTo>
                <a:lnTo>
                  <a:pt x="32512" y="41732"/>
                </a:lnTo>
                <a:lnTo>
                  <a:pt x="32004" y="39052"/>
                </a:lnTo>
                <a:lnTo>
                  <a:pt x="32004" y="32689"/>
                </a:lnTo>
                <a:lnTo>
                  <a:pt x="30314" y="31013"/>
                </a:lnTo>
                <a:lnTo>
                  <a:pt x="29718" y="28295"/>
                </a:lnTo>
                <a:lnTo>
                  <a:pt x="29718" y="22402"/>
                </a:lnTo>
                <a:lnTo>
                  <a:pt x="28130" y="20815"/>
                </a:lnTo>
                <a:lnTo>
                  <a:pt x="26162" y="11620"/>
                </a:lnTo>
                <a:lnTo>
                  <a:pt x="26162" y="5880"/>
                </a:lnTo>
                <a:lnTo>
                  <a:pt x="20320" y="0"/>
                </a:lnTo>
                <a:lnTo>
                  <a:pt x="5842" y="0"/>
                </a:lnTo>
                <a:lnTo>
                  <a:pt x="0" y="5880"/>
                </a:lnTo>
                <a:lnTo>
                  <a:pt x="0" y="20370"/>
                </a:lnTo>
                <a:lnTo>
                  <a:pt x="1485" y="21882"/>
                </a:lnTo>
                <a:lnTo>
                  <a:pt x="3429" y="31229"/>
                </a:lnTo>
                <a:lnTo>
                  <a:pt x="3429" y="36944"/>
                </a:lnTo>
                <a:lnTo>
                  <a:pt x="4838" y="38379"/>
                </a:lnTo>
                <a:lnTo>
                  <a:pt x="5461" y="41554"/>
                </a:lnTo>
                <a:lnTo>
                  <a:pt x="5461" y="47371"/>
                </a:lnTo>
                <a:lnTo>
                  <a:pt x="6743" y="48653"/>
                </a:lnTo>
                <a:lnTo>
                  <a:pt x="7366" y="52336"/>
                </a:lnTo>
                <a:lnTo>
                  <a:pt x="7366" y="57988"/>
                </a:lnTo>
                <a:lnTo>
                  <a:pt x="8394" y="59029"/>
                </a:lnTo>
                <a:lnTo>
                  <a:pt x="8763" y="61645"/>
                </a:lnTo>
                <a:lnTo>
                  <a:pt x="8763" y="68021"/>
                </a:lnTo>
                <a:lnTo>
                  <a:pt x="9207" y="68478"/>
                </a:lnTo>
                <a:lnTo>
                  <a:pt x="9436" y="71793"/>
                </a:lnTo>
                <a:lnTo>
                  <a:pt x="13335" y="92468"/>
                </a:lnTo>
                <a:lnTo>
                  <a:pt x="13335" y="97205"/>
                </a:lnTo>
                <a:lnTo>
                  <a:pt x="19431" y="103200"/>
                </a:lnTo>
                <a:lnTo>
                  <a:pt x="19583" y="103200"/>
                </a:lnTo>
                <a:lnTo>
                  <a:pt x="21844" y="105422"/>
                </a:lnTo>
                <a:lnTo>
                  <a:pt x="27635" y="105422"/>
                </a:lnTo>
                <a:lnTo>
                  <a:pt x="29337" y="105803"/>
                </a:lnTo>
                <a:lnTo>
                  <a:pt x="33782" y="106057"/>
                </a:lnTo>
                <a:lnTo>
                  <a:pt x="68186" y="84696"/>
                </a:lnTo>
                <a:lnTo>
                  <a:pt x="70307" y="82219"/>
                </a:lnTo>
                <a:lnTo>
                  <a:pt x="40119" y="82219"/>
                </a:lnTo>
                <a:lnTo>
                  <a:pt x="70383" y="82130"/>
                </a:lnTo>
                <a:lnTo>
                  <a:pt x="70688" y="81749"/>
                </a:lnTo>
                <a:lnTo>
                  <a:pt x="73406" y="78028"/>
                </a:lnTo>
                <a:lnTo>
                  <a:pt x="73406" y="78562"/>
                </a:lnTo>
                <a:lnTo>
                  <a:pt x="74460" y="79654"/>
                </a:lnTo>
                <a:lnTo>
                  <a:pt x="74803" y="81991"/>
                </a:lnTo>
                <a:lnTo>
                  <a:pt x="74803" y="87858"/>
                </a:lnTo>
                <a:lnTo>
                  <a:pt x="76517" y="89623"/>
                </a:lnTo>
                <a:lnTo>
                  <a:pt x="77597" y="93954"/>
                </a:lnTo>
                <a:lnTo>
                  <a:pt x="77978" y="95161"/>
                </a:lnTo>
                <a:lnTo>
                  <a:pt x="81026" y="102616"/>
                </a:lnTo>
                <a:lnTo>
                  <a:pt x="81026" y="104902"/>
                </a:lnTo>
                <a:lnTo>
                  <a:pt x="83693" y="107492"/>
                </a:lnTo>
                <a:lnTo>
                  <a:pt x="90043" y="107492"/>
                </a:lnTo>
                <a:lnTo>
                  <a:pt x="92710" y="104902"/>
                </a:lnTo>
                <a:lnTo>
                  <a:pt x="92710" y="102882"/>
                </a:lnTo>
                <a:lnTo>
                  <a:pt x="95758" y="95161"/>
                </a:lnTo>
                <a:lnTo>
                  <a:pt x="96139" y="93954"/>
                </a:lnTo>
                <a:lnTo>
                  <a:pt x="97243" y="89662"/>
                </a:lnTo>
                <a:lnTo>
                  <a:pt x="99060" y="87858"/>
                </a:lnTo>
                <a:lnTo>
                  <a:pt x="99060" y="81940"/>
                </a:lnTo>
                <a:lnTo>
                  <a:pt x="99377" y="79629"/>
                </a:lnTo>
                <a:lnTo>
                  <a:pt x="100457" y="78562"/>
                </a:lnTo>
                <a:lnTo>
                  <a:pt x="100457" y="71793"/>
                </a:lnTo>
                <a:lnTo>
                  <a:pt x="100914" y="62941"/>
                </a:lnTo>
                <a:lnTo>
                  <a:pt x="100939" y="52031"/>
                </a:lnTo>
                <a:close/>
              </a:path>
              <a:path w="231775" h="376554">
                <a:moveTo>
                  <a:pt x="149479" y="206527"/>
                </a:moveTo>
                <a:lnTo>
                  <a:pt x="149352" y="205536"/>
                </a:lnTo>
                <a:lnTo>
                  <a:pt x="149352" y="206527"/>
                </a:lnTo>
                <a:lnTo>
                  <a:pt x="149479" y="206527"/>
                </a:lnTo>
                <a:close/>
              </a:path>
              <a:path w="231775" h="376554">
                <a:moveTo>
                  <a:pt x="199682" y="340474"/>
                </a:moveTo>
                <a:lnTo>
                  <a:pt x="117271" y="340487"/>
                </a:lnTo>
                <a:lnTo>
                  <a:pt x="116840" y="340537"/>
                </a:lnTo>
                <a:lnTo>
                  <a:pt x="104521" y="341731"/>
                </a:lnTo>
                <a:lnTo>
                  <a:pt x="94488" y="342900"/>
                </a:lnTo>
                <a:lnTo>
                  <a:pt x="91948" y="343408"/>
                </a:lnTo>
                <a:lnTo>
                  <a:pt x="85902" y="345097"/>
                </a:lnTo>
                <a:lnTo>
                  <a:pt x="79375" y="345097"/>
                </a:lnTo>
                <a:lnTo>
                  <a:pt x="72390" y="352094"/>
                </a:lnTo>
                <a:lnTo>
                  <a:pt x="72390" y="354406"/>
                </a:lnTo>
                <a:lnTo>
                  <a:pt x="70104" y="357784"/>
                </a:lnTo>
                <a:lnTo>
                  <a:pt x="70015" y="357987"/>
                </a:lnTo>
                <a:lnTo>
                  <a:pt x="68072" y="359956"/>
                </a:lnTo>
                <a:lnTo>
                  <a:pt x="68072" y="369417"/>
                </a:lnTo>
                <a:lnTo>
                  <a:pt x="71882" y="373265"/>
                </a:lnTo>
                <a:lnTo>
                  <a:pt x="74561" y="373265"/>
                </a:lnTo>
                <a:lnTo>
                  <a:pt x="76454" y="374192"/>
                </a:lnTo>
                <a:lnTo>
                  <a:pt x="77609" y="374561"/>
                </a:lnTo>
                <a:lnTo>
                  <a:pt x="79375" y="376313"/>
                </a:lnTo>
                <a:lnTo>
                  <a:pt x="96647" y="376313"/>
                </a:lnTo>
                <a:lnTo>
                  <a:pt x="97180" y="375780"/>
                </a:lnTo>
                <a:lnTo>
                  <a:pt x="97663" y="375742"/>
                </a:lnTo>
                <a:lnTo>
                  <a:pt x="108077" y="374916"/>
                </a:lnTo>
                <a:lnTo>
                  <a:pt x="151384" y="368185"/>
                </a:lnTo>
                <a:lnTo>
                  <a:pt x="191008" y="348983"/>
                </a:lnTo>
                <a:lnTo>
                  <a:pt x="199618" y="340537"/>
                </a:lnTo>
                <a:close/>
              </a:path>
              <a:path w="231775" h="376554">
                <a:moveTo>
                  <a:pt x="210451" y="317563"/>
                </a:moveTo>
                <a:lnTo>
                  <a:pt x="178816" y="317563"/>
                </a:lnTo>
                <a:lnTo>
                  <a:pt x="177812" y="317563"/>
                </a:lnTo>
                <a:lnTo>
                  <a:pt x="177215" y="318541"/>
                </a:lnTo>
                <a:lnTo>
                  <a:pt x="131064" y="338683"/>
                </a:lnTo>
                <a:lnTo>
                  <a:pt x="117348" y="340474"/>
                </a:lnTo>
                <a:lnTo>
                  <a:pt x="199682" y="340474"/>
                </a:lnTo>
                <a:lnTo>
                  <a:pt x="200406" y="339712"/>
                </a:lnTo>
                <a:lnTo>
                  <a:pt x="201028" y="338924"/>
                </a:lnTo>
                <a:lnTo>
                  <a:pt x="201218" y="338683"/>
                </a:lnTo>
                <a:lnTo>
                  <a:pt x="202819" y="336702"/>
                </a:lnTo>
                <a:lnTo>
                  <a:pt x="202933" y="336486"/>
                </a:lnTo>
                <a:lnTo>
                  <a:pt x="203225" y="335965"/>
                </a:lnTo>
                <a:lnTo>
                  <a:pt x="204800" y="333121"/>
                </a:lnTo>
                <a:lnTo>
                  <a:pt x="205270" y="332282"/>
                </a:lnTo>
                <a:lnTo>
                  <a:pt x="207010" y="329158"/>
                </a:lnTo>
                <a:lnTo>
                  <a:pt x="207124" y="328891"/>
                </a:lnTo>
                <a:lnTo>
                  <a:pt x="207670" y="327660"/>
                </a:lnTo>
                <a:lnTo>
                  <a:pt x="208788" y="325183"/>
                </a:lnTo>
                <a:lnTo>
                  <a:pt x="208864" y="324802"/>
                </a:lnTo>
                <a:lnTo>
                  <a:pt x="209321" y="322757"/>
                </a:lnTo>
                <a:lnTo>
                  <a:pt x="209727" y="320865"/>
                </a:lnTo>
                <a:lnTo>
                  <a:pt x="210426" y="317715"/>
                </a:lnTo>
                <a:lnTo>
                  <a:pt x="210451" y="317563"/>
                </a:lnTo>
                <a:close/>
              </a:path>
              <a:path w="231775" h="376554">
                <a:moveTo>
                  <a:pt x="210845" y="301205"/>
                </a:moveTo>
                <a:lnTo>
                  <a:pt x="210769" y="300266"/>
                </a:lnTo>
                <a:lnTo>
                  <a:pt x="210642" y="298831"/>
                </a:lnTo>
                <a:lnTo>
                  <a:pt x="210566" y="297903"/>
                </a:lnTo>
                <a:lnTo>
                  <a:pt x="210096" y="295389"/>
                </a:lnTo>
                <a:lnTo>
                  <a:pt x="209981" y="294881"/>
                </a:lnTo>
                <a:lnTo>
                  <a:pt x="209118" y="291896"/>
                </a:lnTo>
                <a:lnTo>
                  <a:pt x="208876" y="291058"/>
                </a:lnTo>
                <a:lnTo>
                  <a:pt x="176657" y="291058"/>
                </a:lnTo>
                <a:lnTo>
                  <a:pt x="175641" y="291058"/>
                </a:lnTo>
                <a:lnTo>
                  <a:pt x="177609" y="293192"/>
                </a:lnTo>
                <a:lnTo>
                  <a:pt x="179501" y="296633"/>
                </a:lnTo>
                <a:lnTo>
                  <a:pt x="180657" y="301205"/>
                </a:lnTo>
                <a:lnTo>
                  <a:pt x="210845" y="301205"/>
                </a:lnTo>
                <a:close/>
              </a:path>
              <a:path w="231775" h="376554">
                <a:moveTo>
                  <a:pt x="210997" y="313067"/>
                </a:moveTo>
                <a:lnTo>
                  <a:pt x="180467" y="313067"/>
                </a:lnTo>
                <a:lnTo>
                  <a:pt x="180035" y="313067"/>
                </a:lnTo>
                <a:lnTo>
                  <a:pt x="179590" y="314718"/>
                </a:lnTo>
                <a:lnTo>
                  <a:pt x="179882" y="314718"/>
                </a:lnTo>
                <a:lnTo>
                  <a:pt x="210934" y="314718"/>
                </a:lnTo>
                <a:lnTo>
                  <a:pt x="210985" y="313512"/>
                </a:lnTo>
                <a:lnTo>
                  <a:pt x="210997" y="313067"/>
                </a:lnTo>
                <a:close/>
              </a:path>
              <a:path w="231775" h="376554">
                <a:moveTo>
                  <a:pt x="211201" y="305092"/>
                </a:moveTo>
                <a:lnTo>
                  <a:pt x="211010" y="302958"/>
                </a:lnTo>
                <a:lnTo>
                  <a:pt x="181102" y="302958"/>
                </a:lnTo>
                <a:lnTo>
                  <a:pt x="180771" y="302958"/>
                </a:lnTo>
                <a:lnTo>
                  <a:pt x="180962" y="305600"/>
                </a:lnTo>
                <a:lnTo>
                  <a:pt x="181102" y="307467"/>
                </a:lnTo>
                <a:lnTo>
                  <a:pt x="180962" y="305600"/>
                </a:lnTo>
                <a:lnTo>
                  <a:pt x="180594" y="311035"/>
                </a:lnTo>
                <a:lnTo>
                  <a:pt x="180721" y="311035"/>
                </a:lnTo>
                <a:lnTo>
                  <a:pt x="211061" y="311035"/>
                </a:lnTo>
                <a:lnTo>
                  <a:pt x="211086" y="310134"/>
                </a:lnTo>
                <a:lnTo>
                  <a:pt x="211188" y="307467"/>
                </a:lnTo>
                <a:lnTo>
                  <a:pt x="211201" y="305511"/>
                </a:lnTo>
                <a:lnTo>
                  <a:pt x="211201" y="305092"/>
                </a:lnTo>
                <a:close/>
              </a:path>
              <a:path w="231775" h="376554">
                <a:moveTo>
                  <a:pt x="231775" y="196532"/>
                </a:moveTo>
                <a:lnTo>
                  <a:pt x="227965" y="192735"/>
                </a:lnTo>
                <a:lnTo>
                  <a:pt x="225221" y="192735"/>
                </a:lnTo>
                <a:lnTo>
                  <a:pt x="224917" y="192582"/>
                </a:lnTo>
                <a:lnTo>
                  <a:pt x="222250" y="192176"/>
                </a:lnTo>
                <a:lnTo>
                  <a:pt x="217932" y="191516"/>
                </a:lnTo>
                <a:lnTo>
                  <a:pt x="213487" y="192176"/>
                </a:lnTo>
                <a:lnTo>
                  <a:pt x="206629" y="192176"/>
                </a:lnTo>
                <a:lnTo>
                  <a:pt x="203771" y="195021"/>
                </a:lnTo>
                <a:lnTo>
                  <a:pt x="198374" y="195021"/>
                </a:lnTo>
                <a:lnTo>
                  <a:pt x="194894" y="198462"/>
                </a:lnTo>
                <a:lnTo>
                  <a:pt x="191262" y="199847"/>
                </a:lnTo>
                <a:lnTo>
                  <a:pt x="179070" y="204597"/>
                </a:lnTo>
                <a:lnTo>
                  <a:pt x="177292" y="205320"/>
                </a:lnTo>
                <a:lnTo>
                  <a:pt x="177292" y="204800"/>
                </a:lnTo>
                <a:lnTo>
                  <a:pt x="177292" y="203047"/>
                </a:lnTo>
                <a:lnTo>
                  <a:pt x="176707" y="198539"/>
                </a:lnTo>
                <a:lnTo>
                  <a:pt x="176326" y="195516"/>
                </a:lnTo>
                <a:lnTo>
                  <a:pt x="176047" y="193281"/>
                </a:lnTo>
                <a:lnTo>
                  <a:pt x="175895" y="192049"/>
                </a:lnTo>
                <a:lnTo>
                  <a:pt x="175247" y="189623"/>
                </a:lnTo>
                <a:lnTo>
                  <a:pt x="175133" y="189166"/>
                </a:lnTo>
                <a:lnTo>
                  <a:pt x="174612" y="187744"/>
                </a:lnTo>
                <a:lnTo>
                  <a:pt x="173545" y="184746"/>
                </a:lnTo>
                <a:lnTo>
                  <a:pt x="172859" y="182841"/>
                </a:lnTo>
                <a:lnTo>
                  <a:pt x="172085" y="180657"/>
                </a:lnTo>
                <a:lnTo>
                  <a:pt x="171958" y="180301"/>
                </a:lnTo>
                <a:lnTo>
                  <a:pt x="170053" y="176745"/>
                </a:lnTo>
                <a:lnTo>
                  <a:pt x="166243" y="171742"/>
                </a:lnTo>
                <a:lnTo>
                  <a:pt x="166243" y="168821"/>
                </a:lnTo>
                <a:lnTo>
                  <a:pt x="160782" y="163309"/>
                </a:lnTo>
                <a:lnTo>
                  <a:pt x="160782" y="258165"/>
                </a:lnTo>
                <a:lnTo>
                  <a:pt x="158534" y="258305"/>
                </a:lnTo>
                <a:lnTo>
                  <a:pt x="160782" y="258165"/>
                </a:lnTo>
                <a:lnTo>
                  <a:pt x="160782" y="163309"/>
                </a:lnTo>
                <a:lnTo>
                  <a:pt x="160147" y="162661"/>
                </a:lnTo>
                <a:lnTo>
                  <a:pt x="156794" y="162661"/>
                </a:lnTo>
                <a:lnTo>
                  <a:pt x="156337" y="162344"/>
                </a:lnTo>
                <a:lnTo>
                  <a:pt x="156337" y="162039"/>
                </a:lnTo>
                <a:lnTo>
                  <a:pt x="150368" y="155956"/>
                </a:lnTo>
                <a:lnTo>
                  <a:pt x="149479" y="155956"/>
                </a:lnTo>
                <a:lnTo>
                  <a:pt x="149479" y="206527"/>
                </a:lnTo>
                <a:lnTo>
                  <a:pt x="149352" y="215747"/>
                </a:lnTo>
                <a:lnTo>
                  <a:pt x="149479" y="214871"/>
                </a:lnTo>
                <a:lnTo>
                  <a:pt x="149352" y="216687"/>
                </a:lnTo>
                <a:lnTo>
                  <a:pt x="149352" y="215747"/>
                </a:lnTo>
                <a:lnTo>
                  <a:pt x="149199" y="216750"/>
                </a:lnTo>
                <a:lnTo>
                  <a:pt x="148082" y="217195"/>
                </a:lnTo>
                <a:lnTo>
                  <a:pt x="148082" y="259753"/>
                </a:lnTo>
                <a:lnTo>
                  <a:pt x="139192" y="261708"/>
                </a:lnTo>
                <a:lnTo>
                  <a:pt x="139319" y="261670"/>
                </a:lnTo>
                <a:lnTo>
                  <a:pt x="148082" y="259753"/>
                </a:lnTo>
                <a:lnTo>
                  <a:pt x="148082" y="217195"/>
                </a:lnTo>
                <a:lnTo>
                  <a:pt x="133477" y="222872"/>
                </a:lnTo>
                <a:lnTo>
                  <a:pt x="133985" y="222669"/>
                </a:lnTo>
                <a:lnTo>
                  <a:pt x="133400" y="222872"/>
                </a:lnTo>
                <a:lnTo>
                  <a:pt x="133096" y="222986"/>
                </a:lnTo>
                <a:lnTo>
                  <a:pt x="133096" y="263029"/>
                </a:lnTo>
                <a:lnTo>
                  <a:pt x="132334" y="263169"/>
                </a:lnTo>
                <a:lnTo>
                  <a:pt x="132702" y="263093"/>
                </a:lnTo>
                <a:lnTo>
                  <a:pt x="133096" y="263029"/>
                </a:lnTo>
                <a:lnTo>
                  <a:pt x="133096" y="222986"/>
                </a:lnTo>
                <a:lnTo>
                  <a:pt x="122275" y="226745"/>
                </a:lnTo>
                <a:lnTo>
                  <a:pt x="122809" y="225958"/>
                </a:lnTo>
                <a:lnTo>
                  <a:pt x="127266" y="218173"/>
                </a:lnTo>
                <a:lnTo>
                  <a:pt x="129413" y="214414"/>
                </a:lnTo>
                <a:lnTo>
                  <a:pt x="131038" y="210451"/>
                </a:lnTo>
                <a:lnTo>
                  <a:pt x="131610" y="209080"/>
                </a:lnTo>
                <a:lnTo>
                  <a:pt x="133223" y="205168"/>
                </a:lnTo>
                <a:lnTo>
                  <a:pt x="133985" y="202895"/>
                </a:lnTo>
                <a:lnTo>
                  <a:pt x="134124" y="202285"/>
                </a:lnTo>
                <a:lnTo>
                  <a:pt x="134556" y="200545"/>
                </a:lnTo>
                <a:lnTo>
                  <a:pt x="135775" y="195529"/>
                </a:lnTo>
                <a:lnTo>
                  <a:pt x="136144" y="194043"/>
                </a:lnTo>
                <a:lnTo>
                  <a:pt x="136283" y="193128"/>
                </a:lnTo>
                <a:lnTo>
                  <a:pt x="136525" y="191516"/>
                </a:lnTo>
                <a:lnTo>
                  <a:pt x="136563" y="190868"/>
                </a:lnTo>
                <a:lnTo>
                  <a:pt x="137033" y="190385"/>
                </a:lnTo>
                <a:lnTo>
                  <a:pt x="137033" y="183578"/>
                </a:lnTo>
                <a:lnTo>
                  <a:pt x="137033" y="183134"/>
                </a:lnTo>
                <a:lnTo>
                  <a:pt x="138391" y="183134"/>
                </a:lnTo>
                <a:lnTo>
                  <a:pt x="138811" y="183438"/>
                </a:lnTo>
                <a:lnTo>
                  <a:pt x="138811" y="183997"/>
                </a:lnTo>
                <a:lnTo>
                  <a:pt x="144907" y="190157"/>
                </a:lnTo>
                <a:lnTo>
                  <a:pt x="145453" y="190157"/>
                </a:lnTo>
                <a:lnTo>
                  <a:pt x="146443" y="191528"/>
                </a:lnTo>
                <a:lnTo>
                  <a:pt x="148234" y="196786"/>
                </a:lnTo>
                <a:lnTo>
                  <a:pt x="149352" y="205536"/>
                </a:lnTo>
                <a:lnTo>
                  <a:pt x="149352" y="204800"/>
                </a:lnTo>
                <a:lnTo>
                  <a:pt x="149479" y="206527"/>
                </a:lnTo>
                <a:lnTo>
                  <a:pt x="149479" y="155956"/>
                </a:lnTo>
                <a:lnTo>
                  <a:pt x="144221" y="155956"/>
                </a:lnTo>
                <a:lnTo>
                  <a:pt x="142824" y="155676"/>
                </a:lnTo>
                <a:lnTo>
                  <a:pt x="141224" y="154038"/>
                </a:lnTo>
                <a:lnTo>
                  <a:pt x="133629" y="154038"/>
                </a:lnTo>
                <a:lnTo>
                  <a:pt x="128981" y="149440"/>
                </a:lnTo>
                <a:lnTo>
                  <a:pt x="122555" y="137845"/>
                </a:lnTo>
                <a:lnTo>
                  <a:pt x="122555" y="133705"/>
                </a:lnTo>
                <a:lnTo>
                  <a:pt x="116205" y="127431"/>
                </a:lnTo>
                <a:lnTo>
                  <a:pt x="100711" y="127431"/>
                </a:lnTo>
                <a:lnTo>
                  <a:pt x="94488" y="133705"/>
                </a:lnTo>
                <a:lnTo>
                  <a:pt x="94488" y="149199"/>
                </a:lnTo>
                <a:lnTo>
                  <a:pt x="99326" y="154101"/>
                </a:lnTo>
                <a:lnTo>
                  <a:pt x="104470" y="163804"/>
                </a:lnTo>
                <a:lnTo>
                  <a:pt x="94005" y="168935"/>
                </a:lnTo>
                <a:lnTo>
                  <a:pt x="89789" y="168935"/>
                </a:lnTo>
                <a:lnTo>
                  <a:pt x="83820" y="174853"/>
                </a:lnTo>
                <a:lnTo>
                  <a:pt x="83820" y="189471"/>
                </a:lnTo>
                <a:lnTo>
                  <a:pt x="89789" y="195402"/>
                </a:lnTo>
                <a:lnTo>
                  <a:pt x="104254" y="195402"/>
                </a:lnTo>
                <a:lnTo>
                  <a:pt x="101625" y="201358"/>
                </a:lnTo>
                <a:lnTo>
                  <a:pt x="96761" y="209600"/>
                </a:lnTo>
                <a:lnTo>
                  <a:pt x="90043" y="218605"/>
                </a:lnTo>
                <a:lnTo>
                  <a:pt x="90424" y="218173"/>
                </a:lnTo>
                <a:lnTo>
                  <a:pt x="83820" y="226466"/>
                </a:lnTo>
                <a:lnTo>
                  <a:pt x="83134" y="227279"/>
                </a:lnTo>
                <a:lnTo>
                  <a:pt x="77597" y="235369"/>
                </a:lnTo>
                <a:lnTo>
                  <a:pt x="77076" y="236270"/>
                </a:lnTo>
                <a:lnTo>
                  <a:pt x="72009" y="241350"/>
                </a:lnTo>
                <a:lnTo>
                  <a:pt x="72009" y="241922"/>
                </a:lnTo>
                <a:lnTo>
                  <a:pt x="71755" y="242163"/>
                </a:lnTo>
                <a:lnTo>
                  <a:pt x="71755" y="259626"/>
                </a:lnTo>
                <a:lnTo>
                  <a:pt x="78867" y="266712"/>
                </a:lnTo>
                <a:lnTo>
                  <a:pt x="90932" y="266712"/>
                </a:lnTo>
                <a:lnTo>
                  <a:pt x="90678" y="266763"/>
                </a:lnTo>
                <a:lnTo>
                  <a:pt x="91440" y="266712"/>
                </a:lnTo>
                <a:lnTo>
                  <a:pt x="96266" y="266712"/>
                </a:lnTo>
                <a:lnTo>
                  <a:pt x="96608" y="266369"/>
                </a:lnTo>
                <a:lnTo>
                  <a:pt x="125730" y="260184"/>
                </a:lnTo>
                <a:lnTo>
                  <a:pt x="123825" y="262509"/>
                </a:lnTo>
                <a:lnTo>
                  <a:pt x="123698" y="262623"/>
                </a:lnTo>
                <a:lnTo>
                  <a:pt x="122885" y="263639"/>
                </a:lnTo>
                <a:lnTo>
                  <a:pt x="122301" y="263639"/>
                </a:lnTo>
                <a:lnTo>
                  <a:pt x="115951" y="270040"/>
                </a:lnTo>
                <a:lnTo>
                  <a:pt x="115951" y="285813"/>
                </a:lnTo>
                <a:lnTo>
                  <a:pt x="122301" y="292214"/>
                </a:lnTo>
                <a:lnTo>
                  <a:pt x="138176" y="292214"/>
                </a:lnTo>
                <a:lnTo>
                  <a:pt x="139458" y="290931"/>
                </a:lnTo>
                <a:lnTo>
                  <a:pt x="145161" y="289737"/>
                </a:lnTo>
                <a:lnTo>
                  <a:pt x="145288" y="289725"/>
                </a:lnTo>
                <a:lnTo>
                  <a:pt x="153225" y="288010"/>
                </a:lnTo>
                <a:lnTo>
                  <a:pt x="153555" y="287947"/>
                </a:lnTo>
                <a:lnTo>
                  <a:pt x="154546" y="287807"/>
                </a:lnTo>
                <a:lnTo>
                  <a:pt x="161315" y="286905"/>
                </a:lnTo>
                <a:lnTo>
                  <a:pt x="167906" y="287058"/>
                </a:lnTo>
                <a:lnTo>
                  <a:pt x="171157" y="287845"/>
                </a:lnTo>
                <a:lnTo>
                  <a:pt x="174434" y="289763"/>
                </a:lnTo>
                <a:lnTo>
                  <a:pt x="174917" y="289763"/>
                </a:lnTo>
                <a:lnTo>
                  <a:pt x="208508" y="289763"/>
                </a:lnTo>
                <a:lnTo>
                  <a:pt x="208165" y="288594"/>
                </a:lnTo>
                <a:lnTo>
                  <a:pt x="208127" y="288442"/>
                </a:lnTo>
                <a:lnTo>
                  <a:pt x="207899" y="287629"/>
                </a:lnTo>
                <a:lnTo>
                  <a:pt x="207683" y="287045"/>
                </a:lnTo>
                <a:lnTo>
                  <a:pt x="207568" y="286727"/>
                </a:lnTo>
                <a:lnTo>
                  <a:pt x="207213" y="285762"/>
                </a:lnTo>
                <a:lnTo>
                  <a:pt x="206629" y="284124"/>
                </a:lnTo>
                <a:lnTo>
                  <a:pt x="206502" y="283921"/>
                </a:lnTo>
                <a:lnTo>
                  <a:pt x="204406" y="280416"/>
                </a:lnTo>
                <a:lnTo>
                  <a:pt x="202565" y="277304"/>
                </a:lnTo>
                <a:lnTo>
                  <a:pt x="200406" y="274294"/>
                </a:lnTo>
                <a:lnTo>
                  <a:pt x="162534" y="258203"/>
                </a:lnTo>
                <a:lnTo>
                  <a:pt x="163449" y="256882"/>
                </a:lnTo>
                <a:lnTo>
                  <a:pt x="164084" y="256019"/>
                </a:lnTo>
                <a:lnTo>
                  <a:pt x="167843" y="249504"/>
                </a:lnTo>
                <a:lnTo>
                  <a:pt x="169799" y="246138"/>
                </a:lnTo>
                <a:lnTo>
                  <a:pt x="170815" y="244043"/>
                </a:lnTo>
                <a:lnTo>
                  <a:pt x="171145" y="243154"/>
                </a:lnTo>
                <a:lnTo>
                  <a:pt x="177165" y="240626"/>
                </a:lnTo>
                <a:lnTo>
                  <a:pt x="177419" y="240563"/>
                </a:lnTo>
                <a:lnTo>
                  <a:pt x="191516" y="234429"/>
                </a:lnTo>
                <a:lnTo>
                  <a:pt x="191897" y="234302"/>
                </a:lnTo>
                <a:lnTo>
                  <a:pt x="203454" y="229019"/>
                </a:lnTo>
                <a:lnTo>
                  <a:pt x="210413" y="225399"/>
                </a:lnTo>
                <a:lnTo>
                  <a:pt x="215138" y="225399"/>
                </a:lnTo>
                <a:lnTo>
                  <a:pt x="220027" y="220446"/>
                </a:lnTo>
                <a:lnTo>
                  <a:pt x="222250" y="220446"/>
                </a:lnTo>
                <a:lnTo>
                  <a:pt x="228600" y="214122"/>
                </a:lnTo>
                <a:lnTo>
                  <a:pt x="228600" y="211505"/>
                </a:lnTo>
                <a:lnTo>
                  <a:pt x="228981" y="211048"/>
                </a:lnTo>
                <a:lnTo>
                  <a:pt x="230365" y="207314"/>
                </a:lnTo>
                <a:lnTo>
                  <a:pt x="231775" y="205905"/>
                </a:lnTo>
                <a:lnTo>
                  <a:pt x="231775" y="201561"/>
                </a:lnTo>
                <a:lnTo>
                  <a:pt x="231775" y="201218"/>
                </a:lnTo>
                <a:lnTo>
                  <a:pt x="231775" y="19653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0" name="object 220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186423" y="8647303"/>
            <a:ext cx="222250" cy="70993"/>
          </a:xfrm>
          <a:prstGeom prst="rect">
            <a:avLst/>
          </a:prstGeom>
        </p:spPr>
      </p:pic>
      <p:grpSp>
        <p:nvGrpSpPr>
          <p:cNvPr id="221" name="object 221"/>
          <p:cNvGrpSpPr/>
          <p:nvPr/>
        </p:nvGrpSpPr>
        <p:grpSpPr>
          <a:xfrm>
            <a:off x="6457822" y="8537575"/>
            <a:ext cx="876935" cy="270510"/>
            <a:chOff x="6457822" y="8537575"/>
            <a:chExt cx="876935" cy="270510"/>
          </a:xfrm>
        </p:grpSpPr>
        <p:pic>
          <p:nvPicPr>
            <p:cNvPr id="222" name="object 22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457822" y="8537575"/>
              <a:ext cx="211962" cy="269887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698614" y="8540368"/>
              <a:ext cx="390651" cy="217297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114031" y="8621140"/>
              <a:ext cx="220218" cy="118872"/>
            </a:xfrm>
            <a:prstGeom prst="rect">
              <a:avLst/>
            </a:prstGeom>
          </p:spPr>
        </p:pic>
      </p:grpSp>
      <p:pic>
        <p:nvPicPr>
          <p:cNvPr id="225" name="object 22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5882004" y="9229178"/>
            <a:ext cx="212979" cy="87960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6227826" y="9109964"/>
            <a:ext cx="148462" cy="219925"/>
          </a:xfrm>
          <a:prstGeom prst="rect">
            <a:avLst/>
          </a:prstGeom>
        </p:spPr>
      </p:pic>
      <p:grpSp>
        <p:nvGrpSpPr>
          <p:cNvPr id="227" name="object 227"/>
          <p:cNvGrpSpPr/>
          <p:nvPr/>
        </p:nvGrpSpPr>
        <p:grpSpPr>
          <a:xfrm>
            <a:off x="6431915" y="9031134"/>
            <a:ext cx="732155" cy="288290"/>
            <a:chOff x="6431915" y="9031134"/>
            <a:chExt cx="732155" cy="288290"/>
          </a:xfrm>
        </p:grpSpPr>
        <p:pic>
          <p:nvPicPr>
            <p:cNvPr id="228" name="object 22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431915" y="9118117"/>
              <a:ext cx="143510" cy="18092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6576695" y="9031134"/>
              <a:ext cx="587375" cy="288290"/>
            </a:xfrm>
            <a:custGeom>
              <a:avLst/>
              <a:gdLst/>
              <a:ahLst/>
              <a:cxnLst/>
              <a:rect l="l" t="t" r="r" b="b"/>
              <a:pathLst>
                <a:path w="587375" h="288290">
                  <a:moveTo>
                    <a:pt x="112141" y="150571"/>
                  </a:moveTo>
                  <a:lnTo>
                    <a:pt x="111760" y="151841"/>
                  </a:lnTo>
                  <a:lnTo>
                    <a:pt x="111887" y="151841"/>
                  </a:lnTo>
                  <a:lnTo>
                    <a:pt x="112141" y="150571"/>
                  </a:lnTo>
                  <a:close/>
                </a:path>
                <a:path w="587375" h="288290">
                  <a:moveTo>
                    <a:pt x="294132" y="41465"/>
                  </a:moveTo>
                  <a:lnTo>
                    <a:pt x="289306" y="36614"/>
                  </a:lnTo>
                  <a:lnTo>
                    <a:pt x="277241" y="36614"/>
                  </a:lnTo>
                  <a:lnTo>
                    <a:pt x="275907" y="37947"/>
                  </a:lnTo>
                  <a:lnTo>
                    <a:pt x="264185" y="40436"/>
                  </a:lnTo>
                  <a:lnTo>
                    <a:pt x="257937" y="40436"/>
                  </a:lnTo>
                  <a:lnTo>
                    <a:pt x="254876" y="43510"/>
                  </a:lnTo>
                  <a:lnTo>
                    <a:pt x="247840" y="46101"/>
                  </a:lnTo>
                  <a:lnTo>
                    <a:pt x="241935" y="46101"/>
                  </a:lnTo>
                  <a:lnTo>
                    <a:pt x="235762" y="52311"/>
                  </a:lnTo>
                  <a:lnTo>
                    <a:pt x="224536" y="58877"/>
                  </a:lnTo>
                  <a:lnTo>
                    <a:pt x="219964" y="58877"/>
                  </a:lnTo>
                  <a:lnTo>
                    <a:pt x="212598" y="66179"/>
                  </a:lnTo>
                  <a:lnTo>
                    <a:pt x="212598" y="84188"/>
                  </a:lnTo>
                  <a:lnTo>
                    <a:pt x="219964" y="91490"/>
                  </a:lnTo>
                  <a:lnTo>
                    <a:pt x="237871" y="91490"/>
                  </a:lnTo>
                  <a:lnTo>
                    <a:pt x="245237" y="84188"/>
                  </a:lnTo>
                  <a:lnTo>
                    <a:pt x="245237" y="84023"/>
                  </a:lnTo>
                  <a:lnTo>
                    <a:pt x="255295" y="77508"/>
                  </a:lnTo>
                  <a:lnTo>
                    <a:pt x="259334" y="77508"/>
                  </a:lnTo>
                  <a:lnTo>
                    <a:pt x="266280" y="70523"/>
                  </a:lnTo>
                  <a:lnTo>
                    <a:pt x="269671" y="68389"/>
                  </a:lnTo>
                  <a:lnTo>
                    <a:pt x="273431" y="68389"/>
                  </a:lnTo>
                  <a:lnTo>
                    <a:pt x="279146" y="62649"/>
                  </a:lnTo>
                  <a:lnTo>
                    <a:pt x="286321" y="58318"/>
                  </a:lnTo>
                  <a:lnTo>
                    <a:pt x="289306" y="58318"/>
                  </a:lnTo>
                  <a:lnTo>
                    <a:pt x="294132" y="53454"/>
                  </a:lnTo>
                  <a:lnTo>
                    <a:pt x="294132" y="47459"/>
                  </a:lnTo>
                  <a:lnTo>
                    <a:pt x="294132" y="41465"/>
                  </a:lnTo>
                  <a:close/>
                </a:path>
                <a:path w="587375" h="288290">
                  <a:moveTo>
                    <a:pt x="334772" y="64211"/>
                  </a:moveTo>
                  <a:lnTo>
                    <a:pt x="334746" y="63423"/>
                  </a:lnTo>
                  <a:lnTo>
                    <a:pt x="334708" y="64211"/>
                  </a:lnTo>
                  <a:close/>
                </a:path>
                <a:path w="587375" h="288290">
                  <a:moveTo>
                    <a:pt x="568540" y="52832"/>
                  </a:moveTo>
                  <a:lnTo>
                    <a:pt x="567791" y="54051"/>
                  </a:lnTo>
                  <a:lnTo>
                    <a:pt x="568540" y="52832"/>
                  </a:lnTo>
                  <a:close/>
                </a:path>
                <a:path w="587375" h="288290">
                  <a:moveTo>
                    <a:pt x="569341" y="51511"/>
                  </a:moveTo>
                  <a:lnTo>
                    <a:pt x="568540" y="52832"/>
                  </a:lnTo>
                  <a:lnTo>
                    <a:pt x="569341" y="51511"/>
                  </a:lnTo>
                  <a:close/>
                </a:path>
                <a:path w="587375" h="288290">
                  <a:moveTo>
                    <a:pt x="586994" y="7937"/>
                  </a:moveTo>
                  <a:lnTo>
                    <a:pt x="579120" y="0"/>
                  </a:lnTo>
                  <a:lnTo>
                    <a:pt x="559435" y="0"/>
                  </a:lnTo>
                  <a:lnTo>
                    <a:pt x="551561" y="7937"/>
                  </a:lnTo>
                  <a:lnTo>
                    <a:pt x="551561" y="12712"/>
                  </a:lnTo>
                  <a:lnTo>
                    <a:pt x="551561" y="14097"/>
                  </a:lnTo>
                  <a:lnTo>
                    <a:pt x="551497" y="14236"/>
                  </a:lnTo>
                  <a:lnTo>
                    <a:pt x="551561" y="14097"/>
                  </a:lnTo>
                  <a:lnTo>
                    <a:pt x="551561" y="12712"/>
                  </a:lnTo>
                  <a:lnTo>
                    <a:pt x="548005" y="18491"/>
                  </a:lnTo>
                  <a:lnTo>
                    <a:pt x="548132" y="17221"/>
                  </a:lnTo>
                  <a:lnTo>
                    <a:pt x="538480" y="32461"/>
                  </a:lnTo>
                  <a:lnTo>
                    <a:pt x="527431" y="50241"/>
                  </a:lnTo>
                  <a:lnTo>
                    <a:pt x="526796" y="51511"/>
                  </a:lnTo>
                  <a:lnTo>
                    <a:pt x="519455" y="65100"/>
                  </a:lnTo>
                  <a:lnTo>
                    <a:pt x="509016" y="80721"/>
                  </a:lnTo>
                  <a:lnTo>
                    <a:pt x="509143" y="80721"/>
                  </a:lnTo>
                  <a:lnTo>
                    <a:pt x="492887" y="104851"/>
                  </a:lnTo>
                  <a:lnTo>
                    <a:pt x="492887" y="103581"/>
                  </a:lnTo>
                  <a:lnTo>
                    <a:pt x="488594" y="109753"/>
                  </a:lnTo>
                  <a:lnTo>
                    <a:pt x="476123" y="109753"/>
                  </a:lnTo>
                  <a:lnTo>
                    <a:pt x="468757" y="117233"/>
                  </a:lnTo>
                  <a:lnTo>
                    <a:pt x="468757" y="119697"/>
                  </a:lnTo>
                  <a:lnTo>
                    <a:pt x="468249" y="120091"/>
                  </a:lnTo>
                  <a:lnTo>
                    <a:pt x="468757" y="120091"/>
                  </a:lnTo>
                  <a:lnTo>
                    <a:pt x="462153" y="123901"/>
                  </a:lnTo>
                  <a:lnTo>
                    <a:pt x="464185" y="122631"/>
                  </a:lnTo>
                  <a:lnTo>
                    <a:pt x="456311" y="126441"/>
                  </a:lnTo>
                  <a:lnTo>
                    <a:pt x="458470" y="125183"/>
                  </a:lnTo>
                  <a:lnTo>
                    <a:pt x="451358" y="126441"/>
                  </a:lnTo>
                  <a:lnTo>
                    <a:pt x="441833" y="126441"/>
                  </a:lnTo>
                  <a:lnTo>
                    <a:pt x="435229" y="125183"/>
                  </a:lnTo>
                  <a:lnTo>
                    <a:pt x="435483" y="125183"/>
                  </a:lnTo>
                  <a:lnTo>
                    <a:pt x="438404" y="125183"/>
                  </a:lnTo>
                  <a:lnTo>
                    <a:pt x="434403" y="124206"/>
                  </a:lnTo>
                  <a:lnTo>
                    <a:pt x="432689" y="122631"/>
                  </a:lnTo>
                  <a:lnTo>
                    <a:pt x="431292" y="121361"/>
                  </a:lnTo>
                  <a:lnTo>
                    <a:pt x="428498" y="120091"/>
                  </a:lnTo>
                  <a:lnTo>
                    <a:pt x="426466" y="118821"/>
                  </a:lnTo>
                  <a:lnTo>
                    <a:pt x="424307" y="118821"/>
                  </a:lnTo>
                  <a:lnTo>
                    <a:pt x="422148" y="117551"/>
                  </a:lnTo>
                  <a:lnTo>
                    <a:pt x="416179" y="117551"/>
                  </a:lnTo>
                  <a:lnTo>
                    <a:pt x="416179" y="146761"/>
                  </a:lnTo>
                  <a:lnTo>
                    <a:pt x="416179" y="117551"/>
                  </a:lnTo>
                  <a:lnTo>
                    <a:pt x="408940" y="117551"/>
                  </a:lnTo>
                  <a:lnTo>
                    <a:pt x="405257" y="120091"/>
                  </a:lnTo>
                  <a:lnTo>
                    <a:pt x="404749" y="120091"/>
                  </a:lnTo>
                  <a:lnTo>
                    <a:pt x="398653" y="122631"/>
                  </a:lnTo>
                  <a:lnTo>
                    <a:pt x="400939" y="121361"/>
                  </a:lnTo>
                  <a:lnTo>
                    <a:pt x="392938" y="123901"/>
                  </a:lnTo>
                  <a:lnTo>
                    <a:pt x="393827" y="123901"/>
                  </a:lnTo>
                  <a:lnTo>
                    <a:pt x="388289" y="124650"/>
                  </a:lnTo>
                  <a:lnTo>
                    <a:pt x="387350" y="123685"/>
                  </a:lnTo>
                  <a:lnTo>
                    <a:pt x="384048" y="123685"/>
                  </a:lnTo>
                  <a:lnTo>
                    <a:pt x="384048" y="123088"/>
                  </a:lnTo>
                  <a:lnTo>
                    <a:pt x="381711" y="120751"/>
                  </a:lnTo>
                  <a:lnTo>
                    <a:pt x="381596" y="117551"/>
                  </a:lnTo>
                  <a:lnTo>
                    <a:pt x="381508" y="115328"/>
                  </a:lnTo>
                  <a:lnTo>
                    <a:pt x="381457" y="116078"/>
                  </a:lnTo>
                  <a:lnTo>
                    <a:pt x="381508" y="115011"/>
                  </a:lnTo>
                  <a:lnTo>
                    <a:pt x="381508" y="115328"/>
                  </a:lnTo>
                  <a:lnTo>
                    <a:pt x="381533" y="115011"/>
                  </a:lnTo>
                  <a:lnTo>
                    <a:pt x="382016" y="107391"/>
                  </a:lnTo>
                  <a:lnTo>
                    <a:pt x="382168" y="103581"/>
                  </a:lnTo>
                  <a:lnTo>
                    <a:pt x="382270" y="101041"/>
                  </a:lnTo>
                  <a:lnTo>
                    <a:pt x="382016" y="102743"/>
                  </a:lnTo>
                  <a:lnTo>
                    <a:pt x="382016" y="97282"/>
                  </a:lnTo>
                  <a:lnTo>
                    <a:pt x="382016" y="88607"/>
                  </a:lnTo>
                  <a:lnTo>
                    <a:pt x="374904" y="81559"/>
                  </a:lnTo>
                  <a:lnTo>
                    <a:pt x="361975" y="81559"/>
                  </a:lnTo>
                  <a:lnTo>
                    <a:pt x="363347" y="65481"/>
                  </a:lnTo>
                  <a:lnTo>
                    <a:pt x="363423" y="61671"/>
                  </a:lnTo>
                  <a:lnTo>
                    <a:pt x="363689" y="52781"/>
                  </a:lnTo>
                  <a:lnTo>
                    <a:pt x="363626" y="46659"/>
                  </a:lnTo>
                  <a:lnTo>
                    <a:pt x="364744" y="45542"/>
                  </a:lnTo>
                  <a:lnTo>
                    <a:pt x="364744" y="36449"/>
                  </a:lnTo>
                  <a:lnTo>
                    <a:pt x="364744" y="27355"/>
                  </a:lnTo>
                  <a:lnTo>
                    <a:pt x="357378" y="19977"/>
                  </a:lnTo>
                  <a:lnTo>
                    <a:pt x="339090" y="19977"/>
                  </a:lnTo>
                  <a:lnTo>
                    <a:pt x="334772" y="24307"/>
                  </a:lnTo>
                  <a:lnTo>
                    <a:pt x="334772" y="62941"/>
                  </a:lnTo>
                  <a:lnTo>
                    <a:pt x="334772" y="64211"/>
                  </a:lnTo>
                  <a:lnTo>
                    <a:pt x="334645" y="65481"/>
                  </a:lnTo>
                  <a:lnTo>
                    <a:pt x="334683" y="61709"/>
                  </a:lnTo>
                  <a:lnTo>
                    <a:pt x="334746" y="63423"/>
                  </a:lnTo>
                  <a:lnTo>
                    <a:pt x="334772" y="62941"/>
                  </a:lnTo>
                  <a:lnTo>
                    <a:pt x="334772" y="24307"/>
                  </a:lnTo>
                  <a:lnTo>
                    <a:pt x="334010" y="25069"/>
                  </a:lnTo>
                  <a:lnTo>
                    <a:pt x="334010" y="79451"/>
                  </a:lnTo>
                  <a:lnTo>
                    <a:pt x="333883" y="80721"/>
                  </a:lnTo>
                  <a:lnTo>
                    <a:pt x="333921" y="79946"/>
                  </a:lnTo>
                  <a:lnTo>
                    <a:pt x="334010" y="79451"/>
                  </a:lnTo>
                  <a:lnTo>
                    <a:pt x="334010" y="25069"/>
                  </a:lnTo>
                  <a:lnTo>
                    <a:pt x="332943" y="26136"/>
                  </a:lnTo>
                  <a:lnTo>
                    <a:pt x="332943" y="85369"/>
                  </a:lnTo>
                  <a:lnTo>
                    <a:pt x="330835" y="97231"/>
                  </a:lnTo>
                  <a:lnTo>
                    <a:pt x="331343" y="95961"/>
                  </a:lnTo>
                  <a:lnTo>
                    <a:pt x="325272" y="113449"/>
                  </a:lnTo>
                  <a:lnTo>
                    <a:pt x="320141" y="121805"/>
                  </a:lnTo>
                  <a:lnTo>
                    <a:pt x="320141" y="140411"/>
                  </a:lnTo>
                  <a:lnTo>
                    <a:pt x="320141" y="121805"/>
                  </a:lnTo>
                  <a:lnTo>
                    <a:pt x="318223" y="124917"/>
                  </a:lnTo>
                  <a:lnTo>
                    <a:pt x="321056" y="112471"/>
                  </a:lnTo>
                  <a:lnTo>
                    <a:pt x="320548" y="115011"/>
                  </a:lnTo>
                  <a:lnTo>
                    <a:pt x="321411" y="112471"/>
                  </a:lnTo>
                  <a:lnTo>
                    <a:pt x="325310" y="101041"/>
                  </a:lnTo>
                  <a:lnTo>
                    <a:pt x="325716" y="99834"/>
                  </a:lnTo>
                  <a:lnTo>
                    <a:pt x="332105" y="87071"/>
                  </a:lnTo>
                  <a:lnTo>
                    <a:pt x="332740" y="85801"/>
                  </a:lnTo>
                  <a:lnTo>
                    <a:pt x="331851" y="87071"/>
                  </a:lnTo>
                  <a:lnTo>
                    <a:pt x="332943" y="85369"/>
                  </a:lnTo>
                  <a:lnTo>
                    <a:pt x="332943" y="26136"/>
                  </a:lnTo>
                  <a:lnTo>
                    <a:pt x="331724" y="27355"/>
                  </a:lnTo>
                  <a:lnTo>
                    <a:pt x="331724" y="30353"/>
                  </a:lnTo>
                  <a:lnTo>
                    <a:pt x="330962" y="31191"/>
                  </a:lnTo>
                  <a:lnTo>
                    <a:pt x="331089" y="31191"/>
                  </a:lnTo>
                  <a:lnTo>
                    <a:pt x="323342" y="40081"/>
                  </a:lnTo>
                  <a:lnTo>
                    <a:pt x="322961" y="41351"/>
                  </a:lnTo>
                  <a:lnTo>
                    <a:pt x="318071" y="47840"/>
                  </a:lnTo>
                  <a:lnTo>
                    <a:pt x="318071" y="125577"/>
                  </a:lnTo>
                  <a:lnTo>
                    <a:pt x="317881" y="126441"/>
                  </a:lnTo>
                  <a:lnTo>
                    <a:pt x="317893" y="126758"/>
                  </a:lnTo>
                  <a:lnTo>
                    <a:pt x="317881" y="126441"/>
                  </a:lnTo>
                  <a:lnTo>
                    <a:pt x="318071" y="125577"/>
                  </a:lnTo>
                  <a:lnTo>
                    <a:pt x="318071" y="47840"/>
                  </a:lnTo>
                  <a:lnTo>
                    <a:pt x="316611" y="49771"/>
                  </a:lnTo>
                  <a:lnTo>
                    <a:pt x="316611" y="135331"/>
                  </a:lnTo>
                  <a:lnTo>
                    <a:pt x="316547" y="136105"/>
                  </a:lnTo>
                  <a:lnTo>
                    <a:pt x="316484" y="136601"/>
                  </a:lnTo>
                  <a:lnTo>
                    <a:pt x="316420" y="137871"/>
                  </a:lnTo>
                  <a:lnTo>
                    <a:pt x="316484" y="136601"/>
                  </a:lnTo>
                  <a:lnTo>
                    <a:pt x="316611" y="135331"/>
                  </a:lnTo>
                  <a:lnTo>
                    <a:pt x="316611" y="49771"/>
                  </a:lnTo>
                  <a:lnTo>
                    <a:pt x="316064" y="50495"/>
                  </a:lnTo>
                  <a:lnTo>
                    <a:pt x="316064" y="143802"/>
                  </a:lnTo>
                  <a:lnTo>
                    <a:pt x="316052" y="144843"/>
                  </a:lnTo>
                  <a:lnTo>
                    <a:pt x="316001" y="143840"/>
                  </a:lnTo>
                  <a:lnTo>
                    <a:pt x="316014" y="143535"/>
                  </a:lnTo>
                  <a:lnTo>
                    <a:pt x="316001" y="143840"/>
                  </a:lnTo>
                  <a:lnTo>
                    <a:pt x="316064" y="50495"/>
                  </a:lnTo>
                  <a:lnTo>
                    <a:pt x="312420" y="55321"/>
                  </a:lnTo>
                  <a:lnTo>
                    <a:pt x="303403" y="69291"/>
                  </a:lnTo>
                  <a:lnTo>
                    <a:pt x="302514" y="70561"/>
                  </a:lnTo>
                  <a:lnTo>
                    <a:pt x="294767" y="87071"/>
                  </a:lnTo>
                  <a:lnTo>
                    <a:pt x="294132" y="88341"/>
                  </a:lnTo>
                  <a:lnTo>
                    <a:pt x="288925" y="103581"/>
                  </a:lnTo>
                  <a:lnTo>
                    <a:pt x="288417" y="104851"/>
                  </a:lnTo>
                  <a:lnTo>
                    <a:pt x="285242" y="118821"/>
                  </a:lnTo>
                  <a:lnTo>
                    <a:pt x="284861" y="120091"/>
                  </a:lnTo>
                  <a:lnTo>
                    <a:pt x="283337" y="131521"/>
                  </a:lnTo>
                  <a:lnTo>
                    <a:pt x="283210" y="132727"/>
                  </a:lnTo>
                  <a:lnTo>
                    <a:pt x="282727" y="140411"/>
                  </a:lnTo>
                  <a:lnTo>
                    <a:pt x="282638" y="153111"/>
                  </a:lnTo>
                  <a:lnTo>
                    <a:pt x="282765" y="155651"/>
                  </a:lnTo>
                  <a:lnTo>
                    <a:pt x="282879" y="157391"/>
                  </a:lnTo>
                  <a:lnTo>
                    <a:pt x="283070" y="158864"/>
                  </a:lnTo>
                  <a:lnTo>
                    <a:pt x="276987" y="163271"/>
                  </a:lnTo>
                  <a:lnTo>
                    <a:pt x="278257" y="162013"/>
                  </a:lnTo>
                  <a:lnTo>
                    <a:pt x="262255" y="170891"/>
                  </a:lnTo>
                  <a:lnTo>
                    <a:pt x="263398" y="169621"/>
                  </a:lnTo>
                  <a:lnTo>
                    <a:pt x="248666" y="175971"/>
                  </a:lnTo>
                  <a:lnTo>
                    <a:pt x="249809" y="175971"/>
                  </a:lnTo>
                  <a:lnTo>
                    <a:pt x="236093" y="181051"/>
                  </a:lnTo>
                  <a:lnTo>
                    <a:pt x="237109" y="179781"/>
                  </a:lnTo>
                  <a:lnTo>
                    <a:pt x="225171" y="183591"/>
                  </a:lnTo>
                  <a:lnTo>
                    <a:pt x="225679" y="183591"/>
                  </a:lnTo>
                  <a:lnTo>
                    <a:pt x="215760" y="184873"/>
                  </a:lnTo>
                  <a:lnTo>
                    <a:pt x="216776" y="184873"/>
                  </a:lnTo>
                  <a:lnTo>
                    <a:pt x="206375" y="186131"/>
                  </a:lnTo>
                  <a:lnTo>
                    <a:pt x="201422" y="186131"/>
                  </a:lnTo>
                  <a:lnTo>
                    <a:pt x="204343" y="187401"/>
                  </a:lnTo>
                  <a:lnTo>
                    <a:pt x="202311" y="186524"/>
                  </a:lnTo>
                  <a:lnTo>
                    <a:pt x="202311" y="187401"/>
                  </a:lnTo>
                  <a:lnTo>
                    <a:pt x="200914" y="186410"/>
                  </a:lnTo>
                  <a:lnTo>
                    <a:pt x="202311" y="187401"/>
                  </a:lnTo>
                  <a:lnTo>
                    <a:pt x="202311" y="186524"/>
                  </a:lnTo>
                  <a:lnTo>
                    <a:pt x="200406" y="185699"/>
                  </a:lnTo>
                  <a:lnTo>
                    <a:pt x="200406" y="185343"/>
                  </a:lnTo>
                  <a:lnTo>
                    <a:pt x="213233" y="178511"/>
                  </a:lnTo>
                  <a:lnTo>
                    <a:pt x="214503" y="177241"/>
                  </a:lnTo>
                  <a:lnTo>
                    <a:pt x="219837" y="173431"/>
                  </a:lnTo>
                  <a:lnTo>
                    <a:pt x="201536" y="173443"/>
                  </a:lnTo>
                  <a:lnTo>
                    <a:pt x="219837" y="173431"/>
                  </a:lnTo>
                  <a:lnTo>
                    <a:pt x="226949" y="168351"/>
                  </a:lnTo>
                  <a:lnTo>
                    <a:pt x="228346" y="167081"/>
                  </a:lnTo>
                  <a:lnTo>
                    <a:pt x="237109" y="158191"/>
                  </a:lnTo>
                  <a:lnTo>
                    <a:pt x="238379" y="155651"/>
                  </a:lnTo>
                  <a:lnTo>
                    <a:pt x="241058" y="151714"/>
                  </a:lnTo>
                  <a:lnTo>
                    <a:pt x="241300" y="151714"/>
                  </a:lnTo>
                  <a:lnTo>
                    <a:pt x="246380" y="146519"/>
                  </a:lnTo>
                  <a:lnTo>
                    <a:pt x="246380" y="142417"/>
                  </a:lnTo>
                  <a:lnTo>
                    <a:pt x="248031" y="135331"/>
                  </a:lnTo>
                  <a:lnTo>
                    <a:pt x="248170" y="132029"/>
                  </a:lnTo>
                  <a:lnTo>
                    <a:pt x="249682" y="130530"/>
                  </a:lnTo>
                  <a:lnTo>
                    <a:pt x="249682" y="123571"/>
                  </a:lnTo>
                  <a:lnTo>
                    <a:pt x="249682" y="116598"/>
                  </a:lnTo>
                  <a:lnTo>
                    <a:pt x="243967" y="110947"/>
                  </a:lnTo>
                  <a:lnTo>
                    <a:pt x="229997" y="110947"/>
                  </a:lnTo>
                  <a:lnTo>
                    <a:pt x="227520" y="113449"/>
                  </a:lnTo>
                  <a:lnTo>
                    <a:pt x="226441" y="113741"/>
                  </a:lnTo>
                  <a:lnTo>
                    <a:pt x="228092" y="112471"/>
                  </a:lnTo>
                  <a:lnTo>
                    <a:pt x="224853" y="113106"/>
                  </a:lnTo>
                  <a:lnTo>
                    <a:pt x="224853" y="131140"/>
                  </a:lnTo>
                  <a:lnTo>
                    <a:pt x="224802" y="132194"/>
                  </a:lnTo>
                  <a:lnTo>
                    <a:pt x="224726" y="131826"/>
                  </a:lnTo>
                  <a:lnTo>
                    <a:pt x="224853" y="131140"/>
                  </a:lnTo>
                  <a:lnTo>
                    <a:pt x="224853" y="113106"/>
                  </a:lnTo>
                  <a:lnTo>
                    <a:pt x="221615" y="113741"/>
                  </a:lnTo>
                  <a:lnTo>
                    <a:pt x="213233" y="117551"/>
                  </a:lnTo>
                  <a:lnTo>
                    <a:pt x="209931" y="118821"/>
                  </a:lnTo>
                  <a:lnTo>
                    <a:pt x="199428" y="125679"/>
                  </a:lnTo>
                  <a:lnTo>
                    <a:pt x="199428" y="181229"/>
                  </a:lnTo>
                  <a:lnTo>
                    <a:pt x="199402" y="182029"/>
                  </a:lnTo>
                  <a:lnTo>
                    <a:pt x="199428" y="181229"/>
                  </a:lnTo>
                  <a:lnTo>
                    <a:pt x="199428" y="125679"/>
                  </a:lnTo>
                  <a:lnTo>
                    <a:pt x="198247" y="126441"/>
                  </a:lnTo>
                  <a:lnTo>
                    <a:pt x="195834" y="128981"/>
                  </a:lnTo>
                  <a:lnTo>
                    <a:pt x="186690" y="139141"/>
                  </a:lnTo>
                  <a:lnTo>
                    <a:pt x="185166" y="141681"/>
                  </a:lnTo>
                  <a:lnTo>
                    <a:pt x="178562" y="151841"/>
                  </a:lnTo>
                  <a:lnTo>
                    <a:pt x="177546" y="154381"/>
                  </a:lnTo>
                  <a:lnTo>
                    <a:pt x="173482" y="163271"/>
                  </a:lnTo>
                  <a:lnTo>
                    <a:pt x="172847" y="165811"/>
                  </a:lnTo>
                  <a:lnTo>
                    <a:pt x="171119" y="172173"/>
                  </a:lnTo>
                  <a:lnTo>
                    <a:pt x="161798" y="175971"/>
                  </a:lnTo>
                  <a:lnTo>
                    <a:pt x="162179" y="175971"/>
                  </a:lnTo>
                  <a:lnTo>
                    <a:pt x="150495" y="178511"/>
                  </a:lnTo>
                  <a:lnTo>
                    <a:pt x="151257" y="178511"/>
                  </a:lnTo>
                  <a:lnTo>
                    <a:pt x="140589" y="181051"/>
                  </a:lnTo>
                  <a:lnTo>
                    <a:pt x="142367" y="181051"/>
                  </a:lnTo>
                  <a:lnTo>
                    <a:pt x="133362" y="182181"/>
                  </a:lnTo>
                  <a:lnTo>
                    <a:pt x="124587" y="181051"/>
                  </a:lnTo>
                  <a:lnTo>
                    <a:pt x="126111" y="181051"/>
                  </a:lnTo>
                  <a:lnTo>
                    <a:pt x="116586" y="179781"/>
                  </a:lnTo>
                  <a:lnTo>
                    <a:pt x="118999" y="179781"/>
                  </a:lnTo>
                  <a:lnTo>
                    <a:pt x="114808" y="178396"/>
                  </a:lnTo>
                  <a:lnTo>
                    <a:pt x="114808" y="177368"/>
                  </a:lnTo>
                  <a:lnTo>
                    <a:pt x="110134" y="172694"/>
                  </a:lnTo>
                  <a:lnTo>
                    <a:pt x="109740" y="170522"/>
                  </a:lnTo>
                  <a:lnTo>
                    <a:pt x="109766" y="168351"/>
                  </a:lnTo>
                  <a:lnTo>
                    <a:pt x="109829" y="163271"/>
                  </a:lnTo>
                  <a:lnTo>
                    <a:pt x="109855" y="162013"/>
                  </a:lnTo>
                  <a:lnTo>
                    <a:pt x="109601" y="163271"/>
                  </a:lnTo>
                  <a:lnTo>
                    <a:pt x="111696" y="152768"/>
                  </a:lnTo>
                  <a:lnTo>
                    <a:pt x="111760" y="151841"/>
                  </a:lnTo>
                  <a:lnTo>
                    <a:pt x="115443" y="139141"/>
                  </a:lnTo>
                  <a:lnTo>
                    <a:pt x="115316" y="139141"/>
                  </a:lnTo>
                  <a:lnTo>
                    <a:pt x="118630" y="128930"/>
                  </a:lnTo>
                  <a:lnTo>
                    <a:pt x="120523" y="121361"/>
                  </a:lnTo>
                  <a:lnTo>
                    <a:pt x="120904" y="120091"/>
                  </a:lnTo>
                  <a:lnTo>
                    <a:pt x="120523" y="117805"/>
                  </a:lnTo>
                  <a:lnTo>
                    <a:pt x="120523" y="113487"/>
                  </a:lnTo>
                  <a:lnTo>
                    <a:pt x="120523" y="105816"/>
                  </a:lnTo>
                  <a:lnTo>
                    <a:pt x="114300" y="99593"/>
                  </a:lnTo>
                  <a:lnTo>
                    <a:pt x="99060" y="99593"/>
                  </a:lnTo>
                  <a:lnTo>
                    <a:pt x="92837" y="105816"/>
                  </a:lnTo>
                  <a:lnTo>
                    <a:pt x="92837" y="115773"/>
                  </a:lnTo>
                  <a:lnTo>
                    <a:pt x="92710" y="116281"/>
                  </a:lnTo>
                  <a:lnTo>
                    <a:pt x="92595" y="116598"/>
                  </a:lnTo>
                  <a:lnTo>
                    <a:pt x="92710" y="113741"/>
                  </a:lnTo>
                  <a:lnTo>
                    <a:pt x="90297" y="120091"/>
                  </a:lnTo>
                  <a:lnTo>
                    <a:pt x="90424" y="120091"/>
                  </a:lnTo>
                  <a:lnTo>
                    <a:pt x="86995" y="130251"/>
                  </a:lnTo>
                  <a:lnTo>
                    <a:pt x="86995" y="131114"/>
                  </a:lnTo>
                  <a:lnTo>
                    <a:pt x="85852" y="134061"/>
                  </a:lnTo>
                  <a:lnTo>
                    <a:pt x="85979" y="134061"/>
                  </a:lnTo>
                  <a:lnTo>
                    <a:pt x="81153" y="145491"/>
                  </a:lnTo>
                  <a:lnTo>
                    <a:pt x="81661" y="144221"/>
                  </a:lnTo>
                  <a:lnTo>
                    <a:pt x="80251" y="146862"/>
                  </a:lnTo>
                  <a:lnTo>
                    <a:pt x="80251" y="159461"/>
                  </a:lnTo>
                  <a:lnTo>
                    <a:pt x="80124" y="172161"/>
                  </a:lnTo>
                  <a:lnTo>
                    <a:pt x="80035" y="168351"/>
                  </a:lnTo>
                  <a:lnTo>
                    <a:pt x="80048" y="167081"/>
                  </a:lnTo>
                  <a:lnTo>
                    <a:pt x="80111" y="162013"/>
                  </a:lnTo>
                  <a:lnTo>
                    <a:pt x="80124" y="160731"/>
                  </a:lnTo>
                  <a:lnTo>
                    <a:pt x="80251" y="159461"/>
                  </a:lnTo>
                  <a:lnTo>
                    <a:pt x="80251" y="146862"/>
                  </a:lnTo>
                  <a:lnTo>
                    <a:pt x="75552" y="155651"/>
                  </a:lnTo>
                  <a:lnTo>
                    <a:pt x="76835" y="154381"/>
                  </a:lnTo>
                  <a:lnTo>
                    <a:pt x="69329" y="163271"/>
                  </a:lnTo>
                  <a:lnTo>
                    <a:pt x="71234" y="162013"/>
                  </a:lnTo>
                  <a:lnTo>
                    <a:pt x="62509" y="167982"/>
                  </a:lnTo>
                  <a:lnTo>
                    <a:pt x="53200" y="172161"/>
                  </a:lnTo>
                  <a:lnTo>
                    <a:pt x="56375" y="172161"/>
                  </a:lnTo>
                  <a:lnTo>
                    <a:pt x="48056" y="173253"/>
                  </a:lnTo>
                  <a:lnTo>
                    <a:pt x="39624" y="172161"/>
                  </a:lnTo>
                  <a:lnTo>
                    <a:pt x="42278" y="172161"/>
                  </a:lnTo>
                  <a:lnTo>
                    <a:pt x="34671" y="171043"/>
                  </a:lnTo>
                  <a:lnTo>
                    <a:pt x="32258" y="169621"/>
                  </a:lnTo>
                  <a:lnTo>
                    <a:pt x="31877" y="169202"/>
                  </a:lnTo>
                  <a:lnTo>
                    <a:pt x="31877" y="165862"/>
                  </a:lnTo>
                  <a:lnTo>
                    <a:pt x="28448" y="162382"/>
                  </a:lnTo>
                  <a:lnTo>
                    <a:pt x="28321" y="162052"/>
                  </a:lnTo>
                  <a:lnTo>
                    <a:pt x="28321" y="157327"/>
                  </a:lnTo>
                  <a:lnTo>
                    <a:pt x="26301" y="155333"/>
                  </a:lnTo>
                  <a:lnTo>
                    <a:pt x="26149" y="154647"/>
                  </a:lnTo>
                  <a:lnTo>
                    <a:pt x="26149" y="148577"/>
                  </a:lnTo>
                  <a:lnTo>
                    <a:pt x="25107" y="147561"/>
                  </a:lnTo>
                  <a:lnTo>
                    <a:pt x="24955" y="146126"/>
                  </a:lnTo>
                  <a:lnTo>
                    <a:pt x="24879" y="143459"/>
                  </a:lnTo>
                  <a:lnTo>
                    <a:pt x="24879" y="138379"/>
                  </a:lnTo>
                  <a:lnTo>
                    <a:pt x="24511" y="118821"/>
                  </a:lnTo>
                  <a:lnTo>
                    <a:pt x="24511" y="118529"/>
                  </a:lnTo>
                  <a:lnTo>
                    <a:pt x="24511" y="111848"/>
                  </a:lnTo>
                  <a:lnTo>
                    <a:pt x="19050" y="106438"/>
                  </a:lnTo>
                  <a:lnTo>
                    <a:pt x="5702" y="106438"/>
                  </a:lnTo>
                  <a:lnTo>
                    <a:pt x="254" y="111848"/>
                  </a:lnTo>
                  <a:lnTo>
                    <a:pt x="254" y="118821"/>
                  </a:lnTo>
                  <a:lnTo>
                    <a:pt x="152" y="138226"/>
                  </a:lnTo>
                  <a:lnTo>
                    <a:pt x="0" y="138379"/>
                  </a:lnTo>
                  <a:lnTo>
                    <a:pt x="0" y="152095"/>
                  </a:lnTo>
                  <a:lnTo>
                    <a:pt x="495" y="152603"/>
                  </a:lnTo>
                  <a:lnTo>
                    <a:pt x="876" y="158191"/>
                  </a:lnTo>
                  <a:lnTo>
                    <a:pt x="876" y="162521"/>
                  </a:lnTo>
                  <a:lnTo>
                    <a:pt x="2197" y="163868"/>
                  </a:lnTo>
                  <a:lnTo>
                    <a:pt x="2794" y="166611"/>
                  </a:lnTo>
                  <a:lnTo>
                    <a:pt x="2794" y="171373"/>
                  </a:lnTo>
                  <a:lnTo>
                    <a:pt x="5753" y="174345"/>
                  </a:lnTo>
                  <a:lnTo>
                    <a:pt x="6477" y="176085"/>
                  </a:lnTo>
                  <a:lnTo>
                    <a:pt x="6477" y="179920"/>
                  </a:lnTo>
                  <a:lnTo>
                    <a:pt x="12179" y="185610"/>
                  </a:lnTo>
                  <a:lnTo>
                    <a:pt x="12484" y="185610"/>
                  </a:lnTo>
                  <a:lnTo>
                    <a:pt x="14097" y="187401"/>
                  </a:lnTo>
                  <a:lnTo>
                    <a:pt x="17399" y="189941"/>
                  </a:lnTo>
                  <a:lnTo>
                    <a:pt x="23749" y="193751"/>
                  </a:lnTo>
                  <a:lnTo>
                    <a:pt x="26670" y="195021"/>
                  </a:lnTo>
                  <a:lnTo>
                    <a:pt x="35306" y="197561"/>
                  </a:lnTo>
                  <a:lnTo>
                    <a:pt x="37846" y="197561"/>
                  </a:lnTo>
                  <a:lnTo>
                    <a:pt x="47879" y="198843"/>
                  </a:lnTo>
                  <a:lnTo>
                    <a:pt x="50927" y="197561"/>
                  </a:lnTo>
                  <a:lnTo>
                    <a:pt x="60579" y="196291"/>
                  </a:lnTo>
                  <a:lnTo>
                    <a:pt x="64008" y="195021"/>
                  </a:lnTo>
                  <a:lnTo>
                    <a:pt x="75184" y="189941"/>
                  </a:lnTo>
                  <a:lnTo>
                    <a:pt x="77724" y="188671"/>
                  </a:lnTo>
                  <a:lnTo>
                    <a:pt x="82842" y="184353"/>
                  </a:lnTo>
                  <a:lnTo>
                    <a:pt x="82931" y="184213"/>
                  </a:lnTo>
                  <a:lnTo>
                    <a:pt x="83058" y="184505"/>
                  </a:lnTo>
                  <a:lnTo>
                    <a:pt x="84074" y="187401"/>
                  </a:lnTo>
                  <a:lnTo>
                    <a:pt x="85725" y="190157"/>
                  </a:lnTo>
                  <a:lnTo>
                    <a:pt x="85725" y="193408"/>
                  </a:lnTo>
                  <a:lnTo>
                    <a:pt x="92329" y="199910"/>
                  </a:lnTo>
                  <a:lnTo>
                    <a:pt x="94627" y="199910"/>
                  </a:lnTo>
                  <a:lnTo>
                    <a:pt x="98044" y="202641"/>
                  </a:lnTo>
                  <a:lnTo>
                    <a:pt x="109601" y="206451"/>
                  </a:lnTo>
                  <a:lnTo>
                    <a:pt x="111633" y="207721"/>
                  </a:lnTo>
                  <a:lnTo>
                    <a:pt x="121158" y="208991"/>
                  </a:lnTo>
                  <a:lnTo>
                    <a:pt x="123063" y="208991"/>
                  </a:lnTo>
                  <a:lnTo>
                    <a:pt x="132969" y="210261"/>
                  </a:lnTo>
                  <a:lnTo>
                    <a:pt x="135763" y="208991"/>
                  </a:lnTo>
                  <a:lnTo>
                    <a:pt x="145796" y="207721"/>
                  </a:lnTo>
                  <a:lnTo>
                    <a:pt x="147828" y="207721"/>
                  </a:lnTo>
                  <a:lnTo>
                    <a:pt x="159131" y="203911"/>
                  </a:lnTo>
                  <a:lnTo>
                    <a:pt x="170561" y="198843"/>
                  </a:lnTo>
                  <a:lnTo>
                    <a:pt x="170688" y="198793"/>
                  </a:lnTo>
                  <a:lnTo>
                    <a:pt x="170688" y="199377"/>
                  </a:lnTo>
                  <a:lnTo>
                    <a:pt x="177419" y="205994"/>
                  </a:lnTo>
                  <a:lnTo>
                    <a:pt x="178168" y="205994"/>
                  </a:lnTo>
                  <a:lnTo>
                    <a:pt x="180086" y="207721"/>
                  </a:lnTo>
                  <a:lnTo>
                    <a:pt x="185420" y="211543"/>
                  </a:lnTo>
                  <a:lnTo>
                    <a:pt x="189230" y="212801"/>
                  </a:lnTo>
                  <a:lnTo>
                    <a:pt x="195072" y="215341"/>
                  </a:lnTo>
                  <a:lnTo>
                    <a:pt x="199517" y="215341"/>
                  </a:lnTo>
                  <a:lnTo>
                    <a:pt x="208280" y="216611"/>
                  </a:lnTo>
                  <a:lnTo>
                    <a:pt x="210566" y="215341"/>
                  </a:lnTo>
                  <a:lnTo>
                    <a:pt x="220980" y="214071"/>
                  </a:lnTo>
                  <a:lnTo>
                    <a:pt x="221996" y="214071"/>
                  </a:lnTo>
                  <a:lnTo>
                    <a:pt x="231775" y="211543"/>
                  </a:lnTo>
                  <a:lnTo>
                    <a:pt x="244348" y="208991"/>
                  </a:lnTo>
                  <a:lnTo>
                    <a:pt x="245364" y="208991"/>
                  </a:lnTo>
                  <a:lnTo>
                    <a:pt x="259207" y="203911"/>
                  </a:lnTo>
                  <a:lnTo>
                    <a:pt x="260350" y="203911"/>
                  </a:lnTo>
                  <a:lnTo>
                    <a:pt x="275082" y="197561"/>
                  </a:lnTo>
                  <a:lnTo>
                    <a:pt x="276479" y="196291"/>
                  </a:lnTo>
                  <a:lnTo>
                    <a:pt x="290080" y="188671"/>
                  </a:lnTo>
                  <a:lnTo>
                    <a:pt x="292354" y="187401"/>
                  </a:lnTo>
                  <a:lnTo>
                    <a:pt x="293751" y="187401"/>
                  </a:lnTo>
                  <a:lnTo>
                    <a:pt x="302285" y="181051"/>
                  </a:lnTo>
                  <a:lnTo>
                    <a:pt x="309118" y="175971"/>
                  </a:lnTo>
                  <a:lnTo>
                    <a:pt x="314198" y="175971"/>
                  </a:lnTo>
                  <a:lnTo>
                    <a:pt x="315950" y="175590"/>
                  </a:lnTo>
                  <a:lnTo>
                    <a:pt x="322453" y="175590"/>
                  </a:lnTo>
                  <a:lnTo>
                    <a:pt x="325920" y="172110"/>
                  </a:lnTo>
                  <a:lnTo>
                    <a:pt x="328676" y="170891"/>
                  </a:lnTo>
                  <a:lnTo>
                    <a:pt x="332105" y="169621"/>
                  </a:lnTo>
                  <a:lnTo>
                    <a:pt x="340347" y="162013"/>
                  </a:lnTo>
                  <a:lnTo>
                    <a:pt x="341884" y="160731"/>
                  </a:lnTo>
                  <a:lnTo>
                    <a:pt x="350266" y="151841"/>
                  </a:lnTo>
                  <a:lnTo>
                    <a:pt x="351536" y="150571"/>
                  </a:lnTo>
                  <a:lnTo>
                    <a:pt x="355587" y="144945"/>
                  </a:lnTo>
                  <a:lnTo>
                    <a:pt x="355981" y="145338"/>
                  </a:lnTo>
                  <a:lnTo>
                    <a:pt x="355981" y="145770"/>
                  </a:lnTo>
                  <a:lnTo>
                    <a:pt x="363093" y="152971"/>
                  </a:lnTo>
                  <a:lnTo>
                    <a:pt x="366826" y="152971"/>
                  </a:lnTo>
                  <a:lnTo>
                    <a:pt x="367030" y="153111"/>
                  </a:lnTo>
                  <a:lnTo>
                    <a:pt x="368477" y="153657"/>
                  </a:lnTo>
                  <a:lnTo>
                    <a:pt x="369951" y="155130"/>
                  </a:lnTo>
                  <a:lnTo>
                    <a:pt x="372478" y="155130"/>
                  </a:lnTo>
                  <a:lnTo>
                    <a:pt x="373888" y="155651"/>
                  </a:lnTo>
                  <a:lnTo>
                    <a:pt x="387604" y="155651"/>
                  </a:lnTo>
                  <a:lnTo>
                    <a:pt x="390271" y="154381"/>
                  </a:lnTo>
                  <a:lnTo>
                    <a:pt x="399669" y="153111"/>
                  </a:lnTo>
                  <a:lnTo>
                    <a:pt x="408432" y="150571"/>
                  </a:lnTo>
                  <a:lnTo>
                    <a:pt x="410718" y="149301"/>
                  </a:lnTo>
                  <a:lnTo>
                    <a:pt x="415886" y="147104"/>
                  </a:lnTo>
                  <a:lnTo>
                    <a:pt x="415315" y="146710"/>
                  </a:lnTo>
                  <a:lnTo>
                    <a:pt x="413385" y="145491"/>
                  </a:lnTo>
                  <a:lnTo>
                    <a:pt x="414782" y="146126"/>
                  </a:lnTo>
                  <a:lnTo>
                    <a:pt x="436245" y="155651"/>
                  </a:lnTo>
                  <a:lnTo>
                    <a:pt x="457073" y="155651"/>
                  </a:lnTo>
                  <a:lnTo>
                    <a:pt x="457771" y="155524"/>
                  </a:lnTo>
                  <a:lnTo>
                    <a:pt x="455676" y="158927"/>
                  </a:lnTo>
                  <a:lnTo>
                    <a:pt x="455676" y="226352"/>
                  </a:lnTo>
                  <a:lnTo>
                    <a:pt x="455460" y="226923"/>
                  </a:lnTo>
                  <a:lnTo>
                    <a:pt x="455155" y="227444"/>
                  </a:lnTo>
                  <a:lnTo>
                    <a:pt x="455676" y="226352"/>
                  </a:lnTo>
                  <a:lnTo>
                    <a:pt x="455676" y="158927"/>
                  </a:lnTo>
                  <a:lnTo>
                    <a:pt x="451231" y="166128"/>
                  </a:lnTo>
                  <a:lnTo>
                    <a:pt x="451231" y="235661"/>
                  </a:lnTo>
                  <a:lnTo>
                    <a:pt x="451104" y="235813"/>
                  </a:lnTo>
                  <a:lnTo>
                    <a:pt x="451154" y="235673"/>
                  </a:lnTo>
                  <a:lnTo>
                    <a:pt x="451231" y="166128"/>
                  </a:lnTo>
                  <a:lnTo>
                    <a:pt x="449072" y="169621"/>
                  </a:lnTo>
                  <a:lnTo>
                    <a:pt x="448818" y="169621"/>
                  </a:lnTo>
                  <a:lnTo>
                    <a:pt x="436753" y="189941"/>
                  </a:lnTo>
                  <a:lnTo>
                    <a:pt x="426847" y="207721"/>
                  </a:lnTo>
                  <a:lnTo>
                    <a:pt x="426466" y="208991"/>
                  </a:lnTo>
                  <a:lnTo>
                    <a:pt x="418465" y="225501"/>
                  </a:lnTo>
                  <a:lnTo>
                    <a:pt x="417576" y="228041"/>
                  </a:lnTo>
                  <a:lnTo>
                    <a:pt x="412750" y="243281"/>
                  </a:lnTo>
                  <a:lnTo>
                    <a:pt x="412115" y="247091"/>
                  </a:lnTo>
                  <a:lnTo>
                    <a:pt x="411226" y="258521"/>
                  </a:lnTo>
                  <a:lnTo>
                    <a:pt x="411099" y="258521"/>
                  </a:lnTo>
                  <a:lnTo>
                    <a:pt x="411022" y="260489"/>
                  </a:lnTo>
                  <a:lnTo>
                    <a:pt x="410591" y="260921"/>
                  </a:lnTo>
                  <a:lnTo>
                    <a:pt x="410591" y="269951"/>
                  </a:lnTo>
                  <a:lnTo>
                    <a:pt x="410591" y="279971"/>
                  </a:lnTo>
                  <a:lnTo>
                    <a:pt x="418338" y="287693"/>
                  </a:lnTo>
                  <a:lnTo>
                    <a:pt x="422224" y="287693"/>
                  </a:lnTo>
                  <a:lnTo>
                    <a:pt x="427609" y="287731"/>
                  </a:lnTo>
                  <a:lnTo>
                    <a:pt x="437769" y="287731"/>
                  </a:lnTo>
                  <a:lnTo>
                    <a:pt x="441325" y="287731"/>
                  </a:lnTo>
                  <a:lnTo>
                    <a:pt x="443865" y="285191"/>
                  </a:lnTo>
                  <a:lnTo>
                    <a:pt x="443992" y="285191"/>
                  </a:lnTo>
                  <a:lnTo>
                    <a:pt x="450850" y="281381"/>
                  </a:lnTo>
                  <a:lnTo>
                    <a:pt x="452882" y="280111"/>
                  </a:lnTo>
                  <a:lnTo>
                    <a:pt x="460375" y="275031"/>
                  </a:lnTo>
                  <a:lnTo>
                    <a:pt x="462407" y="273761"/>
                  </a:lnTo>
                  <a:lnTo>
                    <a:pt x="463829" y="272491"/>
                  </a:lnTo>
                  <a:lnTo>
                    <a:pt x="469519" y="267411"/>
                  </a:lnTo>
                  <a:lnTo>
                    <a:pt x="471424" y="266141"/>
                  </a:lnTo>
                  <a:lnTo>
                    <a:pt x="476313" y="259791"/>
                  </a:lnTo>
                  <a:lnTo>
                    <a:pt x="478282" y="257251"/>
                  </a:lnTo>
                  <a:lnTo>
                    <a:pt x="479933" y="254711"/>
                  </a:lnTo>
                  <a:lnTo>
                    <a:pt x="485902" y="244551"/>
                  </a:lnTo>
                  <a:lnTo>
                    <a:pt x="489458" y="235661"/>
                  </a:lnTo>
                  <a:lnTo>
                    <a:pt x="491490" y="230581"/>
                  </a:lnTo>
                  <a:lnTo>
                    <a:pt x="492125" y="229311"/>
                  </a:lnTo>
                  <a:lnTo>
                    <a:pt x="492747" y="226771"/>
                  </a:lnTo>
                  <a:lnTo>
                    <a:pt x="493369" y="224231"/>
                  </a:lnTo>
                  <a:lnTo>
                    <a:pt x="495554" y="215341"/>
                  </a:lnTo>
                  <a:lnTo>
                    <a:pt x="495808" y="214071"/>
                  </a:lnTo>
                  <a:lnTo>
                    <a:pt x="497116" y="206451"/>
                  </a:lnTo>
                  <a:lnTo>
                    <a:pt x="498221" y="200101"/>
                  </a:lnTo>
                  <a:lnTo>
                    <a:pt x="499999" y="186131"/>
                  </a:lnTo>
                  <a:lnTo>
                    <a:pt x="500126" y="186131"/>
                  </a:lnTo>
                  <a:lnTo>
                    <a:pt x="501396" y="170891"/>
                  </a:lnTo>
                  <a:lnTo>
                    <a:pt x="502208" y="156921"/>
                  </a:lnTo>
                  <a:lnTo>
                    <a:pt x="502323" y="154381"/>
                  </a:lnTo>
                  <a:lnTo>
                    <a:pt x="502424" y="150698"/>
                  </a:lnTo>
                  <a:lnTo>
                    <a:pt x="503021" y="149860"/>
                  </a:lnTo>
                  <a:lnTo>
                    <a:pt x="502513" y="147955"/>
                  </a:lnTo>
                  <a:lnTo>
                    <a:pt x="502539" y="146888"/>
                  </a:lnTo>
                  <a:lnTo>
                    <a:pt x="502539" y="148031"/>
                  </a:lnTo>
                  <a:lnTo>
                    <a:pt x="503021" y="149860"/>
                  </a:lnTo>
                  <a:lnTo>
                    <a:pt x="503148" y="149669"/>
                  </a:lnTo>
                  <a:lnTo>
                    <a:pt x="503085" y="150101"/>
                  </a:lnTo>
                  <a:lnTo>
                    <a:pt x="503555" y="151841"/>
                  </a:lnTo>
                  <a:lnTo>
                    <a:pt x="504444" y="153390"/>
                  </a:lnTo>
                  <a:lnTo>
                    <a:pt x="504444" y="158330"/>
                  </a:lnTo>
                  <a:lnTo>
                    <a:pt x="512318" y="166116"/>
                  </a:lnTo>
                  <a:lnTo>
                    <a:pt x="514464" y="166116"/>
                  </a:lnTo>
                  <a:lnTo>
                    <a:pt x="516686" y="167474"/>
                  </a:lnTo>
                  <a:lnTo>
                    <a:pt x="519938" y="170764"/>
                  </a:lnTo>
                  <a:lnTo>
                    <a:pt x="534289" y="170764"/>
                  </a:lnTo>
                  <a:lnTo>
                    <a:pt x="540131" y="164947"/>
                  </a:lnTo>
                  <a:lnTo>
                    <a:pt x="540131" y="159461"/>
                  </a:lnTo>
                  <a:lnTo>
                    <a:pt x="540385" y="156921"/>
                  </a:lnTo>
                  <a:lnTo>
                    <a:pt x="540258" y="153111"/>
                  </a:lnTo>
                  <a:lnTo>
                    <a:pt x="540131" y="151841"/>
                  </a:lnTo>
                  <a:lnTo>
                    <a:pt x="540131" y="150596"/>
                  </a:lnTo>
                  <a:lnTo>
                    <a:pt x="539965" y="150444"/>
                  </a:lnTo>
                  <a:lnTo>
                    <a:pt x="539242" y="147574"/>
                  </a:lnTo>
                  <a:lnTo>
                    <a:pt x="539242" y="139115"/>
                  </a:lnTo>
                  <a:lnTo>
                    <a:pt x="537400" y="137287"/>
                  </a:lnTo>
                  <a:lnTo>
                    <a:pt x="537286" y="132791"/>
                  </a:lnTo>
                  <a:lnTo>
                    <a:pt x="537235" y="131330"/>
                  </a:lnTo>
                  <a:lnTo>
                    <a:pt x="537184" y="131826"/>
                  </a:lnTo>
                  <a:lnTo>
                    <a:pt x="537210" y="130251"/>
                  </a:lnTo>
                  <a:lnTo>
                    <a:pt x="537235" y="131330"/>
                  </a:lnTo>
                  <a:lnTo>
                    <a:pt x="537349" y="130251"/>
                  </a:lnTo>
                  <a:lnTo>
                    <a:pt x="538454" y="120091"/>
                  </a:lnTo>
                  <a:lnTo>
                    <a:pt x="542874" y="103581"/>
                  </a:lnTo>
                  <a:lnTo>
                    <a:pt x="549656" y="85801"/>
                  </a:lnTo>
                  <a:lnTo>
                    <a:pt x="548894" y="88341"/>
                  </a:lnTo>
                  <a:lnTo>
                    <a:pt x="550164" y="85801"/>
                  </a:lnTo>
                  <a:lnTo>
                    <a:pt x="559054" y="68021"/>
                  </a:lnTo>
                  <a:lnTo>
                    <a:pt x="558546" y="69291"/>
                  </a:lnTo>
                  <a:lnTo>
                    <a:pt x="559308" y="68021"/>
                  </a:lnTo>
                  <a:lnTo>
                    <a:pt x="567791" y="54051"/>
                  </a:lnTo>
                  <a:lnTo>
                    <a:pt x="569315" y="51511"/>
                  </a:lnTo>
                  <a:lnTo>
                    <a:pt x="570204" y="50012"/>
                  </a:lnTo>
                  <a:lnTo>
                    <a:pt x="578485" y="37541"/>
                  </a:lnTo>
                  <a:lnTo>
                    <a:pt x="580669" y="33896"/>
                  </a:lnTo>
                  <a:lnTo>
                    <a:pt x="586994" y="27520"/>
                  </a:lnTo>
                  <a:lnTo>
                    <a:pt x="586994" y="17729"/>
                  </a:lnTo>
                  <a:lnTo>
                    <a:pt x="586994" y="7937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6512179" y="9376359"/>
            <a:ext cx="758190" cy="334645"/>
            <a:chOff x="6512179" y="9376359"/>
            <a:chExt cx="758190" cy="334645"/>
          </a:xfrm>
        </p:grpSpPr>
        <p:sp>
          <p:nvSpPr>
            <p:cNvPr id="231" name="object 231"/>
            <p:cNvSpPr/>
            <p:nvPr/>
          </p:nvSpPr>
          <p:spPr>
            <a:xfrm>
              <a:off x="6512179" y="9376359"/>
              <a:ext cx="414020" cy="334645"/>
            </a:xfrm>
            <a:custGeom>
              <a:avLst/>
              <a:gdLst/>
              <a:ahLst/>
              <a:cxnLst/>
              <a:rect l="l" t="t" r="r" b="b"/>
              <a:pathLst>
                <a:path w="414020" h="334645">
                  <a:moveTo>
                    <a:pt x="413512" y="7442"/>
                  </a:moveTo>
                  <a:lnTo>
                    <a:pt x="406146" y="0"/>
                  </a:lnTo>
                  <a:lnTo>
                    <a:pt x="387731" y="0"/>
                  </a:lnTo>
                  <a:lnTo>
                    <a:pt x="384556" y="3213"/>
                  </a:lnTo>
                  <a:lnTo>
                    <a:pt x="384556" y="66052"/>
                  </a:lnTo>
                  <a:lnTo>
                    <a:pt x="384556" y="67322"/>
                  </a:lnTo>
                  <a:lnTo>
                    <a:pt x="384530" y="66484"/>
                  </a:lnTo>
                  <a:lnTo>
                    <a:pt x="384479" y="67322"/>
                  </a:lnTo>
                  <a:lnTo>
                    <a:pt x="384403" y="68592"/>
                  </a:lnTo>
                  <a:lnTo>
                    <a:pt x="384505" y="66065"/>
                  </a:lnTo>
                  <a:lnTo>
                    <a:pt x="384530" y="66484"/>
                  </a:lnTo>
                  <a:lnTo>
                    <a:pt x="384556" y="66052"/>
                  </a:lnTo>
                  <a:lnTo>
                    <a:pt x="384556" y="3213"/>
                  </a:lnTo>
                  <a:lnTo>
                    <a:pt x="382905" y="4876"/>
                  </a:lnTo>
                  <a:lnTo>
                    <a:pt x="382905" y="95262"/>
                  </a:lnTo>
                  <a:lnTo>
                    <a:pt x="382778" y="96545"/>
                  </a:lnTo>
                  <a:lnTo>
                    <a:pt x="382816" y="95796"/>
                  </a:lnTo>
                  <a:lnTo>
                    <a:pt x="382701" y="96545"/>
                  </a:lnTo>
                  <a:lnTo>
                    <a:pt x="377825" y="127469"/>
                  </a:lnTo>
                  <a:lnTo>
                    <a:pt x="382816" y="95796"/>
                  </a:lnTo>
                  <a:lnTo>
                    <a:pt x="382905" y="95262"/>
                  </a:lnTo>
                  <a:lnTo>
                    <a:pt x="382905" y="4876"/>
                  </a:lnTo>
                  <a:lnTo>
                    <a:pt x="380365" y="7442"/>
                  </a:lnTo>
                  <a:lnTo>
                    <a:pt x="380365" y="15379"/>
                  </a:lnTo>
                  <a:lnTo>
                    <a:pt x="379222" y="16522"/>
                  </a:lnTo>
                  <a:lnTo>
                    <a:pt x="379984" y="13995"/>
                  </a:lnTo>
                  <a:lnTo>
                    <a:pt x="376428" y="22872"/>
                  </a:lnTo>
                  <a:lnTo>
                    <a:pt x="376301" y="24142"/>
                  </a:lnTo>
                  <a:lnTo>
                    <a:pt x="371475" y="38112"/>
                  </a:lnTo>
                  <a:lnTo>
                    <a:pt x="371348" y="39395"/>
                  </a:lnTo>
                  <a:lnTo>
                    <a:pt x="365887" y="58445"/>
                  </a:lnTo>
                  <a:lnTo>
                    <a:pt x="360680" y="78752"/>
                  </a:lnTo>
                  <a:lnTo>
                    <a:pt x="360553" y="78752"/>
                  </a:lnTo>
                  <a:lnTo>
                    <a:pt x="355473" y="100342"/>
                  </a:lnTo>
                  <a:lnTo>
                    <a:pt x="355346" y="100342"/>
                  </a:lnTo>
                  <a:lnTo>
                    <a:pt x="350520" y="124472"/>
                  </a:lnTo>
                  <a:lnTo>
                    <a:pt x="346710" y="146062"/>
                  </a:lnTo>
                  <a:lnTo>
                    <a:pt x="346583" y="147345"/>
                  </a:lnTo>
                  <a:lnTo>
                    <a:pt x="344043" y="167652"/>
                  </a:lnTo>
                  <a:lnTo>
                    <a:pt x="343916" y="168922"/>
                  </a:lnTo>
                  <a:lnTo>
                    <a:pt x="343255" y="182892"/>
                  </a:lnTo>
                  <a:lnTo>
                    <a:pt x="343141" y="191795"/>
                  </a:lnTo>
                  <a:lnTo>
                    <a:pt x="343750" y="205181"/>
                  </a:lnTo>
                  <a:lnTo>
                    <a:pt x="331343" y="219722"/>
                  </a:lnTo>
                  <a:lnTo>
                    <a:pt x="332359" y="218452"/>
                  </a:lnTo>
                  <a:lnTo>
                    <a:pt x="319024" y="231152"/>
                  </a:lnTo>
                  <a:lnTo>
                    <a:pt x="320167" y="229895"/>
                  </a:lnTo>
                  <a:lnTo>
                    <a:pt x="305689" y="240042"/>
                  </a:lnTo>
                  <a:lnTo>
                    <a:pt x="307340" y="240042"/>
                  </a:lnTo>
                  <a:lnTo>
                    <a:pt x="293751" y="246392"/>
                  </a:lnTo>
                  <a:lnTo>
                    <a:pt x="296291" y="245122"/>
                  </a:lnTo>
                  <a:lnTo>
                    <a:pt x="289433" y="246926"/>
                  </a:lnTo>
                  <a:lnTo>
                    <a:pt x="287718" y="246926"/>
                  </a:lnTo>
                  <a:lnTo>
                    <a:pt x="286385" y="246722"/>
                  </a:lnTo>
                  <a:lnTo>
                    <a:pt x="283845" y="245122"/>
                  </a:lnTo>
                  <a:lnTo>
                    <a:pt x="284353" y="245122"/>
                  </a:lnTo>
                  <a:lnTo>
                    <a:pt x="281432" y="243852"/>
                  </a:lnTo>
                  <a:lnTo>
                    <a:pt x="280416" y="243852"/>
                  </a:lnTo>
                  <a:lnTo>
                    <a:pt x="276606" y="244894"/>
                  </a:lnTo>
                  <a:lnTo>
                    <a:pt x="276606" y="264414"/>
                  </a:lnTo>
                  <a:lnTo>
                    <a:pt x="276606" y="266331"/>
                  </a:lnTo>
                  <a:lnTo>
                    <a:pt x="269138" y="267931"/>
                  </a:lnTo>
                  <a:lnTo>
                    <a:pt x="275463" y="265442"/>
                  </a:lnTo>
                  <a:lnTo>
                    <a:pt x="276606" y="264414"/>
                  </a:lnTo>
                  <a:lnTo>
                    <a:pt x="276606" y="244894"/>
                  </a:lnTo>
                  <a:lnTo>
                    <a:pt x="275717" y="245122"/>
                  </a:lnTo>
                  <a:lnTo>
                    <a:pt x="272415" y="246392"/>
                  </a:lnTo>
                  <a:lnTo>
                    <a:pt x="267081" y="246392"/>
                  </a:lnTo>
                  <a:lnTo>
                    <a:pt x="261239" y="250202"/>
                  </a:lnTo>
                  <a:lnTo>
                    <a:pt x="249174" y="257822"/>
                  </a:lnTo>
                  <a:lnTo>
                    <a:pt x="248666" y="257822"/>
                  </a:lnTo>
                  <a:lnTo>
                    <a:pt x="234823" y="267982"/>
                  </a:lnTo>
                  <a:lnTo>
                    <a:pt x="235966" y="266725"/>
                  </a:lnTo>
                  <a:lnTo>
                    <a:pt x="222377" y="273075"/>
                  </a:lnTo>
                  <a:lnTo>
                    <a:pt x="225171" y="273075"/>
                  </a:lnTo>
                  <a:lnTo>
                    <a:pt x="213702" y="274053"/>
                  </a:lnTo>
                  <a:lnTo>
                    <a:pt x="205867" y="274053"/>
                  </a:lnTo>
                  <a:lnTo>
                    <a:pt x="205574" y="274332"/>
                  </a:lnTo>
                  <a:lnTo>
                    <a:pt x="203720" y="274332"/>
                  </a:lnTo>
                  <a:lnTo>
                    <a:pt x="203327" y="273939"/>
                  </a:lnTo>
                  <a:lnTo>
                    <a:pt x="197459" y="273939"/>
                  </a:lnTo>
                  <a:lnTo>
                    <a:pt x="194271" y="273240"/>
                  </a:lnTo>
                  <a:lnTo>
                    <a:pt x="192278" y="271221"/>
                  </a:lnTo>
                  <a:lnTo>
                    <a:pt x="188976" y="271221"/>
                  </a:lnTo>
                  <a:lnTo>
                    <a:pt x="187579" y="269798"/>
                  </a:lnTo>
                  <a:lnTo>
                    <a:pt x="187579" y="267627"/>
                  </a:lnTo>
                  <a:lnTo>
                    <a:pt x="186664" y="266725"/>
                  </a:lnTo>
                  <a:lnTo>
                    <a:pt x="186880" y="261632"/>
                  </a:lnTo>
                  <a:lnTo>
                    <a:pt x="186944" y="260858"/>
                  </a:lnTo>
                  <a:lnTo>
                    <a:pt x="186944" y="261632"/>
                  </a:lnTo>
                  <a:lnTo>
                    <a:pt x="186982" y="260375"/>
                  </a:lnTo>
                  <a:lnTo>
                    <a:pt x="187159" y="255104"/>
                  </a:lnTo>
                  <a:lnTo>
                    <a:pt x="186944" y="254025"/>
                  </a:lnTo>
                  <a:lnTo>
                    <a:pt x="186944" y="250202"/>
                  </a:lnTo>
                  <a:lnTo>
                    <a:pt x="186944" y="249885"/>
                  </a:lnTo>
                  <a:lnTo>
                    <a:pt x="186944" y="241642"/>
                  </a:lnTo>
                  <a:lnTo>
                    <a:pt x="180213" y="234962"/>
                  </a:lnTo>
                  <a:lnTo>
                    <a:pt x="163703" y="234962"/>
                  </a:lnTo>
                  <a:lnTo>
                    <a:pt x="156972" y="241642"/>
                  </a:lnTo>
                  <a:lnTo>
                    <a:pt x="156972" y="244995"/>
                  </a:lnTo>
                  <a:lnTo>
                    <a:pt x="155194" y="246392"/>
                  </a:lnTo>
                  <a:lnTo>
                    <a:pt x="155575" y="246392"/>
                  </a:lnTo>
                  <a:lnTo>
                    <a:pt x="148971" y="251472"/>
                  </a:lnTo>
                  <a:lnTo>
                    <a:pt x="149606" y="250202"/>
                  </a:lnTo>
                  <a:lnTo>
                    <a:pt x="141351" y="256552"/>
                  </a:lnTo>
                  <a:lnTo>
                    <a:pt x="142240" y="256552"/>
                  </a:lnTo>
                  <a:lnTo>
                    <a:pt x="132715" y="261632"/>
                  </a:lnTo>
                  <a:lnTo>
                    <a:pt x="133718" y="261632"/>
                  </a:lnTo>
                  <a:lnTo>
                    <a:pt x="122669" y="266725"/>
                  </a:lnTo>
                  <a:lnTo>
                    <a:pt x="123698" y="266725"/>
                  </a:lnTo>
                  <a:lnTo>
                    <a:pt x="112776" y="270522"/>
                  </a:lnTo>
                  <a:lnTo>
                    <a:pt x="113665" y="270522"/>
                  </a:lnTo>
                  <a:lnTo>
                    <a:pt x="111201" y="271360"/>
                  </a:lnTo>
                  <a:lnTo>
                    <a:pt x="110236" y="266725"/>
                  </a:lnTo>
                  <a:lnTo>
                    <a:pt x="108013" y="260375"/>
                  </a:lnTo>
                  <a:lnTo>
                    <a:pt x="107569" y="259092"/>
                  </a:lnTo>
                  <a:lnTo>
                    <a:pt x="107696" y="259092"/>
                  </a:lnTo>
                  <a:lnTo>
                    <a:pt x="106045" y="254711"/>
                  </a:lnTo>
                  <a:lnTo>
                    <a:pt x="106045" y="248881"/>
                  </a:lnTo>
                  <a:lnTo>
                    <a:pt x="100584" y="243395"/>
                  </a:lnTo>
                  <a:lnTo>
                    <a:pt x="87122" y="243395"/>
                  </a:lnTo>
                  <a:lnTo>
                    <a:pt x="85521" y="244970"/>
                  </a:lnTo>
                  <a:lnTo>
                    <a:pt x="84569" y="245122"/>
                  </a:lnTo>
                  <a:lnTo>
                    <a:pt x="84201" y="245122"/>
                  </a:lnTo>
                  <a:lnTo>
                    <a:pt x="73660" y="247675"/>
                  </a:lnTo>
                  <a:lnTo>
                    <a:pt x="71374" y="247675"/>
                  </a:lnTo>
                  <a:lnTo>
                    <a:pt x="54864" y="254025"/>
                  </a:lnTo>
                  <a:lnTo>
                    <a:pt x="53086" y="255282"/>
                  </a:lnTo>
                  <a:lnTo>
                    <a:pt x="35941" y="264172"/>
                  </a:lnTo>
                  <a:lnTo>
                    <a:pt x="32766" y="266077"/>
                  </a:lnTo>
                  <a:lnTo>
                    <a:pt x="34290" y="260375"/>
                  </a:lnTo>
                  <a:lnTo>
                    <a:pt x="34163" y="261632"/>
                  </a:lnTo>
                  <a:lnTo>
                    <a:pt x="34518" y="260375"/>
                  </a:lnTo>
                  <a:lnTo>
                    <a:pt x="39243" y="243852"/>
                  </a:lnTo>
                  <a:lnTo>
                    <a:pt x="39116" y="243852"/>
                  </a:lnTo>
                  <a:lnTo>
                    <a:pt x="43624" y="230403"/>
                  </a:lnTo>
                  <a:lnTo>
                    <a:pt x="45720" y="228295"/>
                  </a:lnTo>
                  <a:lnTo>
                    <a:pt x="45720" y="223748"/>
                  </a:lnTo>
                  <a:lnTo>
                    <a:pt x="50025" y="210756"/>
                  </a:lnTo>
                  <a:lnTo>
                    <a:pt x="52451" y="208330"/>
                  </a:lnTo>
                  <a:lnTo>
                    <a:pt x="52451" y="203695"/>
                  </a:lnTo>
                  <a:lnTo>
                    <a:pt x="57785" y="189204"/>
                  </a:lnTo>
                  <a:lnTo>
                    <a:pt x="59944" y="187045"/>
                  </a:lnTo>
                  <a:lnTo>
                    <a:pt x="59944" y="182867"/>
                  </a:lnTo>
                  <a:lnTo>
                    <a:pt x="64655" y="169392"/>
                  </a:lnTo>
                  <a:lnTo>
                    <a:pt x="66916" y="167157"/>
                  </a:lnTo>
                  <a:lnTo>
                    <a:pt x="66916" y="162991"/>
                  </a:lnTo>
                  <a:lnTo>
                    <a:pt x="70700" y="152273"/>
                  </a:lnTo>
                  <a:lnTo>
                    <a:pt x="72771" y="150202"/>
                  </a:lnTo>
                  <a:lnTo>
                    <a:pt x="72771" y="142963"/>
                  </a:lnTo>
                  <a:lnTo>
                    <a:pt x="72771" y="135737"/>
                  </a:lnTo>
                  <a:lnTo>
                    <a:pt x="66916" y="129870"/>
                  </a:lnTo>
                  <a:lnTo>
                    <a:pt x="52451" y="129870"/>
                  </a:lnTo>
                  <a:lnTo>
                    <a:pt x="46469" y="135737"/>
                  </a:lnTo>
                  <a:lnTo>
                    <a:pt x="46469" y="141820"/>
                  </a:lnTo>
                  <a:lnTo>
                    <a:pt x="43700" y="149288"/>
                  </a:lnTo>
                  <a:lnTo>
                    <a:pt x="40513" y="152539"/>
                  </a:lnTo>
                  <a:lnTo>
                    <a:pt x="40513" y="158229"/>
                  </a:lnTo>
                  <a:lnTo>
                    <a:pt x="36283" y="169354"/>
                  </a:lnTo>
                  <a:lnTo>
                    <a:pt x="33274" y="172351"/>
                  </a:lnTo>
                  <a:lnTo>
                    <a:pt x="33274" y="178574"/>
                  </a:lnTo>
                  <a:lnTo>
                    <a:pt x="28854" y="190334"/>
                  </a:lnTo>
                  <a:lnTo>
                    <a:pt x="25641" y="193560"/>
                  </a:lnTo>
                  <a:lnTo>
                    <a:pt x="25641" y="199161"/>
                  </a:lnTo>
                  <a:lnTo>
                    <a:pt x="21831" y="210426"/>
                  </a:lnTo>
                  <a:lnTo>
                    <a:pt x="18796" y="213423"/>
                  </a:lnTo>
                  <a:lnTo>
                    <a:pt x="18796" y="219189"/>
                  </a:lnTo>
                  <a:lnTo>
                    <a:pt x="13462" y="236232"/>
                  </a:lnTo>
                  <a:lnTo>
                    <a:pt x="13335" y="236232"/>
                  </a:lnTo>
                  <a:lnTo>
                    <a:pt x="8242" y="254025"/>
                  </a:lnTo>
                  <a:lnTo>
                    <a:pt x="8115" y="254025"/>
                  </a:lnTo>
                  <a:lnTo>
                    <a:pt x="4191" y="269252"/>
                  </a:lnTo>
                  <a:lnTo>
                    <a:pt x="1651" y="280695"/>
                  </a:lnTo>
                  <a:lnTo>
                    <a:pt x="1524" y="280695"/>
                  </a:lnTo>
                  <a:lnTo>
                    <a:pt x="1168" y="282651"/>
                  </a:lnTo>
                  <a:lnTo>
                    <a:pt x="0" y="283819"/>
                  </a:lnTo>
                  <a:lnTo>
                    <a:pt x="0" y="290855"/>
                  </a:lnTo>
                  <a:lnTo>
                    <a:pt x="0" y="298030"/>
                  </a:lnTo>
                  <a:lnTo>
                    <a:pt x="5715" y="303796"/>
                  </a:lnTo>
                  <a:lnTo>
                    <a:pt x="19939" y="303796"/>
                  </a:lnTo>
                  <a:lnTo>
                    <a:pt x="22733" y="300964"/>
                  </a:lnTo>
                  <a:lnTo>
                    <a:pt x="24879" y="299745"/>
                  </a:lnTo>
                  <a:lnTo>
                    <a:pt x="31369" y="295922"/>
                  </a:lnTo>
                  <a:lnTo>
                    <a:pt x="33515" y="294652"/>
                  </a:lnTo>
                  <a:lnTo>
                    <a:pt x="33515" y="293395"/>
                  </a:lnTo>
                  <a:lnTo>
                    <a:pt x="41021" y="288874"/>
                  </a:lnTo>
                  <a:lnTo>
                    <a:pt x="48260" y="284505"/>
                  </a:lnTo>
                  <a:lnTo>
                    <a:pt x="47993" y="285762"/>
                  </a:lnTo>
                  <a:lnTo>
                    <a:pt x="50088" y="284505"/>
                  </a:lnTo>
                  <a:lnTo>
                    <a:pt x="64770" y="275602"/>
                  </a:lnTo>
                  <a:lnTo>
                    <a:pt x="62992" y="276872"/>
                  </a:lnTo>
                  <a:lnTo>
                    <a:pt x="79502" y="270522"/>
                  </a:lnTo>
                  <a:lnTo>
                    <a:pt x="77470" y="270522"/>
                  </a:lnTo>
                  <a:lnTo>
                    <a:pt x="84582" y="269697"/>
                  </a:lnTo>
                  <a:lnTo>
                    <a:pt x="85763" y="273646"/>
                  </a:lnTo>
                  <a:lnTo>
                    <a:pt x="85877" y="274332"/>
                  </a:lnTo>
                  <a:lnTo>
                    <a:pt x="86448" y="277863"/>
                  </a:lnTo>
                  <a:lnTo>
                    <a:pt x="74295" y="279412"/>
                  </a:lnTo>
                  <a:lnTo>
                    <a:pt x="73520" y="279412"/>
                  </a:lnTo>
                  <a:lnTo>
                    <a:pt x="63995" y="281952"/>
                  </a:lnTo>
                  <a:lnTo>
                    <a:pt x="62611" y="281952"/>
                  </a:lnTo>
                  <a:lnTo>
                    <a:pt x="53594" y="284505"/>
                  </a:lnTo>
                  <a:lnTo>
                    <a:pt x="51435" y="285762"/>
                  </a:lnTo>
                  <a:lnTo>
                    <a:pt x="45681" y="288874"/>
                  </a:lnTo>
                  <a:lnTo>
                    <a:pt x="41021" y="288874"/>
                  </a:lnTo>
                  <a:lnTo>
                    <a:pt x="35293" y="294627"/>
                  </a:lnTo>
                  <a:lnTo>
                    <a:pt x="35293" y="298018"/>
                  </a:lnTo>
                  <a:lnTo>
                    <a:pt x="34036" y="299745"/>
                  </a:lnTo>
                  <a:lnTo>
                    <a:pt x="32245" y="303555"/>
                  </a:lnTo>
                  <a:lnTo>
                    <a:pt x="30594" y="307352"/>
                  </a:lnTo>
                  <a:lnTo>
                    <a:pt x="27419" y="310654"/>
                  </a:lnTo>
                  <a:lnTo>
                    <a:pt x="27419" y="325208"/>
                  </a:lnTo>
                  <a:lnTo>
                    <a:pt x="33274" y="331114"/>
                  </a:lnTo>
                  <a:lnTo>
                    <a:pt x="37261" y="331114"/>
                  </a:lnTo>
                  <a:lnTo>
                    <a:pt x="37465" y="331495"/>
                  </a:lnTo>
                  <a:lnTo>
                    <a:pt x="41516" y="332752"/>
                  </a:lnTo>
                  <a:lnTo>
                    <a:pt x="41148" y="332752"/>
                  </a:lnTo>
                  <a:lnTo>
                    <a:pt x="45593" y="334022"/>
                  </a:lnTo>
                  <a:lnTo>
                    <a:pt x="48780" y="334022"/>
                  </a:lnTo>
                  <a:lnTo>
                    <a:pt x="63373" y="334124"/>
                  </a:lnTo>
                  <a:lnTo>
                    <a:pt x="64643" y="332867"/>
                  </a:lnTo>
                  <a:lnTo>
                    <a:pt x="70612" y="331495"/>
                  </a:lnTo>
                  <a:lnTo>
                    <a:pt x="73266" y="330212"/>
                  </a:lnTo>
                  <a:lnTo>
                    <a:pt x="84074" y="323862"/>
                  </a:lnTo>
                  <a:lnTo>
                    <a:pt x="85725" y="323862"/>
                  </a:lnTo>
                  <a:lnTo>
                    <a:pt x="87249" y="322605"/>
                  </a:lnTo>
                  <a:lnTo>
                    <a:pt x="94869" y="316255"/>
                  </a:lnTo>
                  <a:lnTo>
                    <a:pt x="96901" y="314972"/>
                  </a:lnTo>
                  <a:lnTo>
                    <a:pt x="100888" y="309905"/>
                  </a:lnTo>
                  <a:lnTo>
                    <a:pt x="103886" y="306095"/>
                  </a:lnTo>
                  <a:lnTo>
                    <a:pt x="105791" y="303555"/>
                  </a:lnTo>
                  <a:lnTo>
                    <a:pt x="107454" y="300113"/>
                  </a:lnTo>
                  <a:lnTo>
                    <a:pt x="109093" y="299745"/>
                  </a:lnTo>
                  <a:lnTo>
                    <a:pt x="121793" y="297205"/>
                  </a:lnTo>
                  <a:lnTo>
                    <a:pt x="133845" y="292112"/>
                  </a:lnTo>
                  <a:lnTo>
                    <a:pt x="134874" y="292112"/>
                  </a:lnTo>
                  <a:lnTo>
                    <a:pt x="146050" y="285762"/>
                  </a:lnTo>
                  <a:lnTo>
                    <a:pt x="147066" y="285762"/>
                  </a:lnTo>
                  <a:lnTo>
                    <a:pt x="156591" y="279412"/>
                  </a:lnTo>
                  <a:lnTo>
                    <a:pt x="157226" y="279412"/>
                  </a:lnTo>
                  <a:lnTo>
                    <a:pt x="157226" y="284391"/>
                  </a:lnTo>
                  <a:lnTo>
                    <a:pt x="161671" y="288886"/>
                  </a:lnTo>
                  <a:lnTo>
                    <a:pt x="161671" y="289280"/>
                  </a:lnTo>
                  <a:lnTo>
                    <a:pt x="168148" y="295833"/>
                  </a:lnTo>
                  <a:lnTo>
                    <a:pt x="171551" y="295833"/>
                  </a:lnTo>
                  <a:lnTo>
                    <a:pt x="171704" y="295922"/>
                  </a:lnTo>
                  <a:lnTo>
                    <a:pt x="175387" y="297014"/>
                  </a:lnTo>
                  <a:lnTo>
                    <a:pt x="177038" y="298665"/>
                  </a:lnTo>
                  <a:lnTo>
                    <a:pt x="180936" y="298665"/>
                  </a:lnTo>
                  <a:lnTo>
                    <a:pt x="184150" y="299745"/>
                  </a:lnTo>
                  <a:lnTo>
                    <a:pt x="198374" y="299745"/>
                  </a:lnTo>
                  <a:lnTo>
                    <a:pt x="202082" y="299135"/>
                  </a:lnTo>
                  <a:lnTo>
                    <a:pt x="203327" y="299135"/>
                  </a:lnTo>
                  <a:lnTo>
                    <a:pt x="203568" y="298894"/>
                  </a:lnTo>
                  <a:lnTo>
                    <a:pt x="213868" y="297205"/>
                  </a:lnTo>
                  <a:lnTo>
                    <a:pt x="215646" y="297205"/>
                  </a:lnTo>
                  <a:lnTo>
                    <a:pt x="217182" y="296646"/>
                  </a:lnTo>
                  <a:lnTo>
                    <a:pt x="218313" y="296646"/>
                  </a:lnTo>
                  <a:lnTo>
                    <a:pt x="218948" y="296024"/>
                  </a:lnTo>
                  <a:lnTo>
                    <a:pt x="229743" y="292112"/>
                  </a:lnTo>
                  <a:lnTo>
                    <a:pt x="231775" y="290855"/>
                  </a:lnTo>
                  <a:lnTo>
                    <a:pt x="244856" y="283222"/>
                  </a:lnTo>
                  <a:lnTo>
                    <a:pt x="257302" y="274332"/>
                  </a:lnTo>
                  <a:lnTo>
                    <a:pt x="259080" y="273075"/>
                  </a:lnTo>
                  <a:lnTo>
                    <a:pt x="258953" y="273075"/>
                  </a:lnTo>
                  <a:lnTo>
                    <a:pt x="268998" y="268173"/>
                  </a:lnTo>
                  <a:lnTo>
                    <a:pt x="269875" y="269252"/>
                  </a:lnTo>
                  <a:lnTo>
                    <a:pt x="269163" y="268084"/>
                  </a:lnTo>
                  <a:lnTo>
                    <a:pt x="269367" y="267982"/>
                  </a:lnTo>
                  <a:lnTo>
                    <a:pt x="271399" y="269252"/>
                  </a:lnTo>
                  <a:lnTo>
                    <a:pt x="272161" y="270522"/>
                  </a:lnTo>
                  <a:lnTo>
                    <a:pt x="276352" y="271805"/>
                  </a:lnTo>
                  <a:lnTo>
                    <a:pt x="280035" y="273075"/>
                  </a:lnTo>
                  <a:lnTo>
                    <a:pt x="282257" y="273431"/>
                  </a:lnTo>
                  <a:lnTo>
                    <a:pt x="282575" y="273735"/>
                  </a:lnTo>
                  <a:lnTo>
                    <a:pt x="284302" y="273735"/>
                  </a:lnTo>
                  <a:lnTo>
                    <a:pt x="288163" y="274332"/>
                  </a:lnTo>
                  <a:lnTo>
                    <a:pt x="291045" y="273735"/>
                  </a:lnTo>
                  <a:lnTo>
                    <a:pt x="297434" y="273735"/>
                  </a:lnTo>
                  <a:lnTo>
                    <a:pt x="299478" y="271678"/>
                  </a:lnTo>
                  <a:lnTo>
                    <a:pt x="303784" y="270522"/>
                  </a:lnTo>
                  <a:lnTo>
                    <a:pt x="306197" y="269252"/>
                  </a:lnTo>
                  <a:lnTo>
                    <a:pt x="314909" y="264172"/>
                  </a:lnTo>
                  <a:lnTo>
                    <a:pt x="319278" y="261632"/>
                  </a:lnTo>
                  <a:lnTo>
                    <a:pt x="320802" y="260375"/>
                  </a:lnTo>
                  <a:lnTo>
                    <a:pt x="334899" y="250202"/>
                  </a:lnTo>
                  <a:lnTo>
                    <a:pt x="335788" y="248932"/>
                  </a:lnTo>
                  <a:lnTo>
                    <a:pt x="337083" y="247675"/>
                  </a:lnTo>
                  <a:lnTo>
                    <a:pt x="338378" y="246392"/>
                  </a:lnTo>
                  <a:lnTo>
                    <a:pt x="348742" y="236232"/>
                  </a:lnTo>
                  <a:lnTo>
                    <a:pt x="349631" y="234975"/>
                  </a:lnTo>
                  <a:lnTo>
                    <a:pt x="352818" y="231152"/>
                  </a:lnTo>
                  <a:lnTo>
                    <a:pt x="357073" y="226072"/>
                  </a:lnTo>
                  <a:lnTo>
                    <a:pt x="360045" y="226072"/>
                  </a:lnTo>
                  <a:lnTo>
                    <a:pt x="363728" y="219722"/>
                  </a:lnTo>
                  <a:lnTo>
                    <a:pt x="364363" y="218452"/>
                  </a:lnTo>
                  <a:lnTo>
                    <a:pt x="365112" y="216192"/>
                  </a:lnTo>
                  <a:lnTo>
                    <a:pt x="378079" y="195592"/>
                  </a:lnTo>
                  <a:lnTo>
                    <a:pt x="378841" y="194322"/>
                  </a:lnTo>
                  <a:lnTo>
                    <a:pt x="391033" y="167652"/>
                  </a:lnTo>
                  <a:lnTo>
                    <a:pt x="391668" y="166395"/>
                  </a:lnTo>
                  <a:lnTo>
                    <a:pt x="401574" y="133362"/>
                  </a:lnTo>
                  <a:lnTo>
                    <a:pt x="407670" y="100342"/>
                  </a:lnTo>
                  <a:lnTo>
                    <a:pt x="410845" y="68592"/>
                  </a:lnTo>
                  <a:lnTo>
                    <a:pt x="410883" y="66052"/>
                  </a:lnTo>
                  <a:lnTo>
                    <a:pt x="411365" y="49542"/>
                  </a:lnTo>
                  <a:lnTo>
                    <a:pt x="411607" y="41922"/>
                  </a:lnTo>
                  <a:lnTo>
                    <a:pt x="411695" y="35572"/>
                  </a:lnTo>
                  <a:lnTo>
                    <a:pt x="411810" y="27508"/>
                  </a:lnTo>
                  <a:lnTo>
                    <a:pt x="413512" y="25781"/>
                  </a:lnTo>
                  <a:lnTo>
                    <a:pt x="413512" y="16611"/>
                  </a:lnTo>
                  <a:lnTo>
                    <a:pt x="413512" y="744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812280" y="9430512"/>
              <a:ext cx="457708" cy="174993"/>
            </a:xfrm>
            <a:prstGeom prst="rect">
              <a:avLst/>
            </a:prstGeom>
          </p:spPr>
        </p:pic>
      </p:grpSp>
      <p:sp>
        <p:nvSpPr>
          <p:cNvPr id="233" name="object 233"/>
          <p:cNvSpPr/>
          <p:nvPr/>
        </p:nvSpPr>
        <p:spPr>
          <a:xfrm>
            <a:off x="1801622" y="2861944"/>
            <a:ext cx="50800" cy="259079"/>
          </a:xfrm>
          <a:custGeom>
            <a:avLst/>
            <a:gdLst/>
            <a:ahLst/>
            <a:cxnLst/>
            <a:rect l="l" t="t" r="r" b="b"/>
            <a:pathLst>
              <a:path w="50800" h="259080">
                <a:moveTo>
                  <a:pt x="49796" y="225425"/>
                </a:moveTo>
                <a:lnTo>
                  <a:pt x="49784" y="225806"/>
                </a:lnTo>
                <a:lnTo>
                  <a:pt x="49796" y="225425"/>
                </a:lnTo>
                <a:close/>
              </a:path>
              <a:path w="50800" h="259080">
                <a:moveTo>
                  <a:pt x="50419" y="146050"/>
                </a:moveTo>
                <a:lnTo>
                  <a:pt x="50165" y="130810"/>
                </a:lnTo>
                <a:lnTo>
                  <a:pt x="50165" y="129540"/>
                </a:lnTo>
                <a:lnTo>
                  <a:pt x="49390" y="116459"/>
                </a:lnTo>
                <a:lnTo>
                  <a:pt x="49276" y="113792"/>
                </a:lnTo>
                <a:lnTo>
                  <a:pt x="47879" y="100076"/>
                </a:lnTo>
                <a:lnTo>
                  <a:pt x="47879" y="99441"/>
                </a:lnTo>
                <a:lnTo>
                  <a:pt x="46101" y="86487"/>
                </a:lnTo>
                <a:lnTo>
                  <a:pt x="46101" y="86360"/>
                </a:lnTo>
                <a:lnTo>
                  <a:pt x="44323" y="74041"/>
                </a:lnTo>
                <a:lnTo>
                  <a:pt x="43230" y="67691"/>
                </a:lnTo>
                <a:lnTo>
                  <a:pt x="42291" y="62103"/>
                </a:lnTo>
                <a:lnTo>
                  <a:pt x="41249" y="56261"/>
                </a:lnTo>
                <a:lnTo>
                  <a:pt x="40259" y="50673"/>
                </a:lnTo>
                <a:lnTo>
                  <a:pt x="40132" y="50419"/>
                </a:lnTo>
                <a:lnTo>
                  <a:pt x="37566" y="37084"/>
                </a:lnTo>
                <a:lnTo>
                  <a:pt x="36715" y="32512"/>
                </a:lnTo>
                <a:lnTo>
                  <a:pt x="36652" y="32245"/>
                </a:lnTo>
                <a:lnTo>
                  <a:pt x="36626" y="32067"/>
                </a:lnTo>
                <a:lnTo>
                  <a:pt x="36576" y="31750"/>
                </a:lnTo>
                <a:lnTo>
                  <a:pt x="35712" y="26035"/>
                </a:lnTo>
                <a:lnTo>
                  <a:pt x="35560" y="25019"/>
                </a:lnTo>
                <a:lnTo>
                  <a:pt x="35560" y="17018"/>
                </a:lnTo>
                <a:lnTo>
                  <a:pt x="35052" y="16510"/>
                </a:lnTo>
                <a:lnTo>
                  <a:pt x="35052" y="12192"/>
                </a:lnTo>
                <a:lnTo>
                  <a:pt x="34798" y="11938"/>
                </a:lnTo>
                <a:lnTo>
                  <a:pt x="34798" y="7874"/>
                </a:lnTo>
                <a:lnTo>
                  <a:pt x="27051" y="0"/>
                </a:lnTo>
                <a:lnTo>
                  <a:pt x="7747" y="0"/>
                </a:lnTo>
                <a:lnTo>
                  <a:pt x="0" y="7874"/>
                </a:lnTo>
                <a:lnTo>
                  <a:pt x="0" y="12192"/>
                </a:lnTo>
                <a:lnTo>
                  <a:pt x="0" y="18288"/>
                </a:lnTo>
                <a:lnTo>
                  <a:pt x="0" y="27051"/>
                </a:lnTo>
                <a:lnTo>
                  <a:pt x="0" y="31496"/>
                </a:lnTo>
                <a:lnTo>
                  <a:pt x="254" y="31750"/>
                </a:lnTo>
                <a:lnTo>
                  <a:pt x="254" y="36576"/>
                </a:lnTo>
                <a:lnTo>
                  <a:pt x="1409" y="37744"/>
                </a:lnTo>
                <a:lnTo>
                  <a:pt x="2540" y="45847"/>
                </a:lnTo>
                <a:lnTo>
                  <a:pt x="4064" y="56515"/>
                </a:lnTo>
                <a:lnTo>
                  <a:pt x="4064" y="56261"/>
                </a:lnTo>
                <a:lnTo>
                  <a:pt x="5588" y="67818"/>
                </a:lnTo>
                <a:lnTo>
                  <a:pt x="5588" y="67691"/>
                </a:lnTo>
                <a:lnTo>
                  <a:pt x="7112" y="79629"/>
                </a:lnTo>
                <a:lnTo>
                  <a:pt x="6985" y="79248"/>
                </a:lnTo>
                <a:lnTo>
                  <a:pt x="7035" y="79629"/>
                </a:lnTo>
                <a:lnTo>
                  <a:pt x="8636" y="91567"/>
                </a:lnTo>
                <a:lnTo>
                  <a:pt x="8509" y="91186"/>
                </a:lnTo>
                <a:lnTo>
                  <a:pt x="8547" y="91567"/>
                </a:lnTo>
                <a:lnTo>
                  <a:pt x="10033" y="104140"/>
                </a:lnTo>
                <a:lnTo>
                  <a:pt x="9906" y="103505"/>
                </a:lnTo>
                <a:lnTo>
                  <a:pt x="9956" y="104140"/>
                </a:lnTo>
                <a:lnTo>
                  <a:pt x="11049" y="117221"/>
                </a:lnTo>
                <a:lnTo>
                  <a:pt x="11049" y="116459"/>
                </a:lnTo>
                <a:lnTo>
                  <a:pt x="11684" y="131445"/>
                </a:lnTo>
                <a:lnTo>
                  <a:pt x="11925" y="146304"/>
                </a:lnTo>
                <a:lnTo>
                  <a:pt x="11925" y="161163"/>
                </a:lnTo>
                <a:lnTo>
                  <a:pt x="11925" y="161290"/>
                </a:lnTo>
                <a:lnTo>
                  <a:pt x="11684" y="187579"/>
                </a:lnTo>
                <a:lnTo>
                  <a:pt x="11671" y="187706"/>
                </a:lnTo>
                <a:lnTo>
                  <a:pt x="11544" y="198564"/>
                </a:lnTo>
                <a:lnTo>
                  <a:pt x="11544" y="198755"/>
                </a:lnTo>
                <a:lnTo>
                  <a:pt x="11430" y="208788"/>
                </a:lnTo>
                <a:lnTo>
                  <a:pt x="11417" y="208915"/>
                </a:lnTo>
                <a:lnTo>
                  <a:pt x="11163" y="217017"/>
                </a:lnTo>
                <a:lnTo>
                  <a:pt x="10922" y="224536"/>
                </a:lnTo>
                <a:lnTo>
                  <a:pt x="10922" y="238518"/>
                </a:lnTo>
                <a:lnTo>
                  <a:pt x="10795" y="239141"/>
                </a:lnTo>
                <a:lnTo>
                  <a:pt x="10922" y="239776"/>
                </a:lnTo>
                <a:lnTo>
                  <a:pt x="10922" y="239903"/>
                </a:lnTo>
                <a:lnTo>
                  <a:pt x="11163" y="242316"/>
                </a:lnTo>
                <a:lnTo>
                  <a:pt x="11176" y="242824"/>
                </a:lnTo>
                <a:lnTo>
                  <a:pt x="11531" y="242824"/>
                </a:lnTo>
                <a:lnTo>
                  <a:pt x="12331" y="246761"/>
                </a:lnTo>
                <a:lnTo>
                  <a:pt x="16522" y="252971"/>
                </a:lnTo>
                <a:lnTo>
                  <a:pt x="22733" y="257162"/>
                </a:lnTo>
                <a:lnTo>
                  <a:pt x="30353" y="258699"/>
                </a:lnTo>
                <a:lnTo>
                  <a:pt x="37960" y="257162"/>
                </a:lnTo>
                <a:lnTo>
                  <a:pt x="44170" y="252971"/>
                </a:lnTo>
                <a:lnTo>
                  <a:pt x="48361" y="246761"/>
                </a:lnTo>
                <a:lnTo>
                  <a:pt x="49187" y="242709"/>
                </a:lnTo>
                <a:lnTo>
                  <a:pt x="49530" y="242697"/>
                </a:lnTo>
                <a:lnTo>
                  <a:pt x="49530" y="242316"/>
                </a:lnTo>
                <a:lnTo>
                  <a:pt x="49771" y="239903"/>
                </a:lnTo>
                <a:lnTo>
                  <a:pt x="49911" y="239141"/>
                </a:lnTo>
                <a:lnTo>
                  <a:pt x="49745" y="238366"/>
                </a:lnTo>
                <a:lnTo>
                  <a:pt x="49657" y="231140"/>
                </a:lnTo>
                <a:lnTo>
                  <a:pt x="49657" y="230987"/>
                </a:lnTo>
                <a:lnTo>
                  <a:pt x="49784" y="225425"/>
                </a:lnTo>
                <a:lnTo>
                  <a:pt x="50038" y="218186"/>
                </a:lnTo>
                <a:lnTo>
                  <a:pt x="50177" y="208788"/>
                </a:lnTo>
                <a:lnTo>
                  <a:pt x="50419" y="199263"/>
                </a:lnTo>
                <a:lnTo>
                  <a:pt x="50419" y="1460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object 234"/>
          <p:cNvGrpSpPr/>
          <p:nvPr/>
        </p:nvGrpSpPr>
        <p:grpSpPr>
          <a:xfrm>
            <a:off x="3237738" y="3245357"/>
            <a:ext cx="234315" cy="118110"/>
            <a:chOff x="3237738" y="3245357"/>
            <a:chExt cx="234315" cy="118110"/>
          </a:xfrm>
        </p:grpSpPr>
        <p:pic>
          <p:nvPicPr>
            <p:cNvPr id="235" name="object 23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37738" y="3264407"/>
              <a:ext cx="102235" cy="98806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362960" y="3245357"/>
              <a:ext cx="108838" cy="116840"/>
            </a:xfrm>
            <a:prstGeom prst="rect">
              <a:avLst/>
            </a:prstGeom>
          </p:spPr>
        </p:pic>
      </p:grpSp>
      <p:pic>
        <p:nvPicPr>
          <p:cNvPr id="237" name="object 237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122042" y="3339084"/>
            <a:ext cx="231267" cy="133223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5890005" y="3739007"/>
            <a:ext cx="249555" cy="178942"/>
          </a:xfrm>
          <a:prstGeom prst="rect">
            <a:avLst/>
          </a:prstGeom>
        </p:spPr>
      </p:pic>
      <p:sp>
        <p:nvSpPr>
          <p:cNvPr id="239" name="object 239"/>
          <p:cNvSpPr/>
          <p:nvPr/>
        </p:nvSpPr>
        <p:spPr>
          <a:xfrm>
            <a:off x="6916547" y="3573906"/>
            <a:ext cx="260350" cy="119380"/>
          </a:xfrm>
          <a:custGeom>
            <a:avLst/>
            <a:gdLst/>
            <a:ahLst/>
            <a:cxnLst/>
            <a:rect l="l" t="t" r="r" b="b"/>
            <a:pathLst>
              <a:path w="260350" h="119379">
                <a:moveTo>
                  <a:pt x="260350" y="5461"/>
                </a:moveTo>
                <a:lnTo>
                  <a:pt x="254889" y="0"/>
                </a:lnTo>
                <a:lnTo>
                  <a:pt x="241427" y="0"/>
                </a:lnTo>
                <a:lnTo>
                  <a:pt x="238950" y="2476"/>
                </a:lnTo>
                <a:lnTo>
                  <a:pt x="233426" y="4572"/>
                </a:lnTo>
                <a:lnTo>
                  <a:pt x="220980" y="9906"/>
                </a:lnTo>
                <a:lnTo>
                  <a:pt x="220345" y="10160"/>
                </a:lnTo>
                <a:lnTo>
                  <a:pt x="202565" y="18923"/>
                </a:lnTo>
                <a:lnTo>
                  <a:pt x="181483" y="29845"/>
                </a:lnTo>
                <a:lnTo>
                  <a:pt x="157734" y="41910"/>
                </a:lnTo>
                <a:lnTo>
                  <a:pt x="157594" y="41986"/>
                </a:lnTo>
                <a:lnTo>
                  <a:pt x="131445" y="54864"/>
                </a:lnTo>
                <a:lnTo>
                  <a:pt x="131572" y="54737"/>
                </a:lnTo>
                <a:lnTo>
                  <a:pt x="104521" y="67310"/>
                </a:lnTo>
                <a:lnTo>
                  <a:pt x="104775" y="67183"/>
                </a:lnTo>
                <a:lnTo>
                  <a:pt x="104482" y="67310"/>
                </a:lnTo>
                <a:lnTo>
                  <a:pt x="78613" y="78613"/>
                </a:lnTo>
                <a:lnTo>
                  <a:pt x="78994" y="78486"/>
                </a:lnTo>
                <a:lnTo>
                  <a:pt x="54864" y="88138"/>
                </a:lnTo>
                <a:lnTo>
                  <a:pt x="55753" y="87757"/>
                </a:lnTo>
                <a:lnTo>
                  <a:pt x="36690" y="93903"/>
                </a:lnTo>
                <a:lnTo>
                  <a:pt x="25527" y="95631"/>
                </a:lnTo>
                <a:lnTo>
                  <a:pt x="26670" y="95631"/>
                </a:lnTo>
                <a:lnTo>
                  <a:pt x="23622" y="95821"/>
                </a:lnTo>
                <a:lnTo>
                  <a:pt x="23622" y="93853"/>
                </a:lnTo>
                <a:lnTo>
                  <a:pt x="23241" y="93484"/>
                </a:lnTo>
                <a:lnTo>
                  <a:pt x="22479" y="81280"/>
                </a:lnTo>
                <a:lnTo>
                  <a:pt x="22479" y="75692"/>
                </a:lnTo>
                <a:lnTo>
                  <a:pt x="17526" y="70739"/>
                </a:lnTo>
                <a:lnTo>
                  <a:pt x="5080" y="70739"/>
                </a:lnTo>
                <a:lnTo>
                  <a:pt x="0" y="75692"/>
                </a:lnTo>
                <a:lnTo>
                  <a:pt x="0" y="88138"/>
                </a:lnTo>
                <a:lnTo>
                  <a:pt x="457" y="88607"/>
                </a:lnTo>
                <a:lnTo>
                  <a:pt x="1143" y="100711"/>
                </a:lnTo>
                <a:lnTo>
                  <a:pt x="1143" y="106299"/>
                </a:lnTo>
                <a:lnTo>
                  <a:pt x="1524" y="106692"/>
                </a:lnTo>
                <a:lnTo>
                  <a:pt x="1524" y="109855"/>
                </a:lnTo>
                <a:lnTo>
                  <a:pt x="2159" y="110490"/>
                </a:lnTo>
                <a:lnTo>
                  <a:pt x="2159" y="113792"/>
                </a:lnTo>
                <a:lnTo>
                  <a:pt x="7239" y="118872"/>
                </a:lnTo>
                <a:lnTo>
                  <a:pt x="24892" y="118872"/>
                </a:lnTo>
                <a:lnTo>
                  <a:pt x="25057" y="118706"/>
                </a:lnTo>
                <a:lnTo>
                  <a:pt x="62738" y="110617"/>
                </a:lnTo>
                <a:lnTo>
                  <a:pt x="63627" y="110236"/>
                </a:lnTo>
                <a:lnTo>
                  <a:pt x="74764" y="105918"/>
                </a:lnTo>
                <a:lnTo>
                  <a:pt x="84924" y="101981"/>
                </a:lnTo>
                <a:lnTo>
                  <a:pt x="87884" y="100838"/>
                </a:lnTo>
                <a:lnTo>
                  <a:pt x="88138" y="100711"/>
                </a:lnTo>
                <a:lnTo>
                  <a:pt x="103670" y="94107"/>
                </a:lnTo>
                <a:lnTo>
                  <a:pt x="104559" y="93726"/>
                </a:lnTo>
                <a:lnTo>
                  <a:pt x="114427" y="89535"/>
                </a:lnTo>
                <a:lnTo>
                  <a:pt x="117436" y="88138"/>
                </a:lnTo>
                <a:lnTo>
                  <a:pt x="138264" y="78486"/>
                </a:lnTo>
                <a:lnTo>
                  <a:pt x="142113" y="76708"/>
                </a:lnTo>
                <a:lnTo>
                  <a:pt x="168402" y="63754"/>
                </a:lnTo>
                <a:lnTo>
                  <a:pt x="168529" y="63754"/>
                </a:lnTo>
                <a:lnTo>
                  <a:pt x="186029" y="54864"/>
                </a:lnTo>
                <a:lnTo>
                  <a:pt x="192532" y="51562"/>
                </a:lnTo>
                <a:lnTo>
                  <a:pt x="192659" y="51562"/>
                </a:lnTo>
                <a:lnTo>
                  <a:pt x="211277" y="41910"/>
                </a:lnTo>
                <a:lnTo>
                  <a:pt x="212166" y="41452"/>
                </a:lnTo>
                <a:lnTo>
                  <a:pt x="204089" y="54102"/>
                </a:lnTo>
                <a:lnTo>
                  <a:pt x="203581" y="54991"/>
                </a:lnTo>
                <a:lnTo>
                  <a:pt x="198589" y="66078"/>
                </a:lnTo>
                <a:lnTo>
                  <a:pt x="197485" y="67183"/>
                </a:lnTo>
                <a:lnTo>
                  <a:pt x="197485" y="71501"/>
                </a:lnTo>
                <a:lnTo>
                  <a:pt x="199263" y="73279"/>
                </a:lnTo>
                <a:lnTo>
                  <a:pt x="203581" y="73279"/>
                </a:lnTo>
                <a:lnTo>
                  <a:pt x="205232" y="71501"/>
                </a:lnTo>
                <a:lnTo>
                  <a:pt x="205232" y="71272"/>
                </a:lnTo>
                <a:lnTo>
                  <a:pt x="214757" y="63627"/>
                </a:lnTo>
                <a:lnTo>
                  <a:pt x="215011" y="63373"/>
                </a:lnTo>
                <a:lnTo>
                  <a:pt x="225894" y="53594"/>
                </a:lnTo>
                <a:lnTo>
                  <a:pt x="227584" y="53594"/>
                </a:lnTo>
                <a:lnTo>
                  <a:pt x="232029" y="49149"/>
                </a:lnTo>
                <a:lnTo>
                  <a:pt x="232029" y="47904"/>
                </a:lnTo>
                <a:lnTo>
                  <a:pt x="236829" y="43307"/>
                </a:lnTo>
                <a:lnTo>
                  <a:pt x="238633" y="43307"/>
                </a:lnTo>
                <a:lnTo>
                  <a:pt x="243713" y="38227"/>
                </a:lnTo>
                <a:lnTo>
                  <a:pt x="243713" y="36372"/>
                </a:lnTo>
                <a:lnTo>
                  <a:pt x="247637" y="32004"/>
                </a:lnTo>
                <a:lnTo>
                  <a:pt x="249809" y="29591"/>
                </a:lnTo>
                <a:lnTo>
                  <a:pt x="254088" y="24257"/>
                </a:lnTo>
                <a:lnTo>
                  <a:pt x="254889" y="24257"/>
                </a:lnTo>
                <a:lnTo>
                  <a:pt x="260350" y="18796"/>
                </a:lnTo>
                <a:lnTo>
                  <a:pt x="260350" y="12065"/>
                </a:lnTo>
                <a:lnTo>
                  <a:pt x="260350" y="546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249797" y="3437254"/>
            <a:ext cx="99060" cy="38100"/>
          </a:xfrm>
          <a:custGeom>
            <a:avLst/>
            <a:gdLst/>
            <a:ahLst/>
            <a:cxnLst/>
            <a:rect l="l" t="t" r="r" b="b"/>
            <a:pathLst>
              <a:path w="99060" h="38100">
                <a:moveTo>
                  <a:pt x="98933" y="2921"/>
                </a:moveTo>
                <a:lnTo>
                  <a:pt x="95885" y="0"/>
                </a:lnTo>
                <a:lnTo>
                  <a:pt x="88646" y="0"/>
                </a:lnTo>
                <a:lnTo>
                  <a:pt x="88011" y="635"/>
                </a:lnTo>
                <a:lnTo>
                  <a:pt x="76327" y="2425"/>
                </a:lnTo>
                <a:lnTo>
                  <a:pt x="61468" y="5080"/>
                </a:lnTo>
                <a:lnTo>
                  <a:pt x="61722" y="4953"/>
                </a:lnTo>
                <a:lnTo>
                  <a:pt x="47625" y="6870"/>
                </a:lnTo>
                <a:lnTo>
                  <a:pt x="48260" y="6870"/>
                </a:lnTo>
                <a:lnTo>
                  <a:pt x="37528" y="7493"/>
                </a:lnTo>
                <a:lnTo>
                  <a:pt x="37338" y="7493"/>
                </a:lnTo>
                <a:lnTo>
                  <a:pt x="33083" y="7366"/>
                </a:lnTo>
                <a:lnTo>
                  <a:pt x="28194" y="7239"/>
                </a:lnTo>
                <a:lnTo>
                  <a:pt x="29083" y="7366"/>
                </a:lnTo>
                <a:lnTo>
                  <a:pt x="24180" y="6731"/>
                </a:lnTo>
                <a:lnTo>
                  <a:pt x="22428" y="6515"/>
                </a:lnTo>
                <a:lnTo>
                  <a:pt x="22275" y="6477"/>
                </a:lnTo>
                <a:lnTo>
                  <a:pt x="21183" y="6223"/>
                </a:lnTo>
                <a:lnTo>
                  <a:pt x="20129" y="5981"/>
                </a:lnTo>
                <a:lnTo>
                  <a:pt x="20701" y="6223"/>
                </a:lnTo>
                <a:lnTo>
                  <a:pt x="20104" y="5981"/>
                </a:lnTo>
                <a:lnTo>
                  <a:pt x="19824" y="5842"/>
                </a:lnTo>
                <a:lnTo>
                  <a:pt x="19532" y="5715"/>
                </a:lnTo>
                <a:lnTo>
                  <a:pt x="17780" y="4953"/>
                </a:lnTo>
                <a:lnTo>
                  <a:pt x="18923" y="5715"/>
                </a:lnTo>
                <a:lnTo>
                  <a:pt x="17272" y="4699"/>
                </a:lnTo>
                <a:lnTo>
                  <a:pt x="18796" y="5969"/>
                </a:lnTo>
                <a:lnTo>
                  <a:pt x="17221" y="5130"/>
                </a:lnTo>
                <a:lnTo>
                  <a:pt x="15113" y="2921"/>
                </a:lnTo>
                <a:lnTo>
                  <a:pt x="7493" y="2921"/>
                </a:lnTo>
                <a:lnTo>
                  <a:pt x="4445" y="6096"/>
                </a:lnTo>
                <a:lnTo>
                  <a:pt x="4445" y="12827"/>
                </a:lnTo>
                <a:lnTo>
                  <a:pt x="4318" y="12954"/>
                </a:lnTo>
                <a:lnTo>
                  <a:pt x="4318" y="14084"/>
                </a:lnTo>
                <a:lnTo>
                  <a:pt x="4064" y="14351"/>
                </a:lnTo>
                <a:lnTo>
                  <a:pt x="4064" y="16281"/>
                </a:lnTo>
                <a:lnTo>
                  <a:pt x="774" y="29832"/>
                </a:lnTo>
                <a:lnTo>
                  <a:pt x="0" y="30607"/>
                </a:lnTo>
                <a:lnTo>
                  <a:pt x="0" y="35814"/>
                </a:lnTo>
                <a:lnTo>
                  <a:pt x="2159" y="37973"/>
                </a:lnTo>
                <a:lnTo>
                  <a:pt x="7493" y="37973"/>
                </a:lnTo>
                <a:lnTo>
                  <a:pt x="9525" y="35814"/>
                </a:lnTo>
                <a:lnTo>
                  <a:pt x="9525" y="33947"/>
                </a:lnTo>
                <a:lnTo>
                  <a:pt x="13068" y="20662"/>
                </a:lnTo>
                <a:lnTo>
                  <a:pt x="13385" y="20370"/>
                </a:lnTo>
                <a:lnTo>
                  <a:pt x="14478" y="20828"/>
                </a:lnTo>
                <a:lnTo>
                  <a:pt x="15494" y="21221"/>
                </a:lnTo>
                <a:lnTo>
                  <a:pt x="19304" y="22225"/>
                </a:lnTo>
                <a:lnTo>
                  <a:pt x="26924" y="23368"/>
                </a:lnTo>
                <a:lnTo>
                  <a:pt x="27813" y="23368"/>
                </a:lnTo>
                <a:lnTo>
                  <a:pt x="37592" y="23622"/>
                </a:lnTo>
                <a:lnTo>
                  <a:pt x="38354" y="23622"/>
                </a:lnTo>
                <a:lnTo>
                  <a:pt x="49276" y="22999"/>
                </a:lnTo>
                <a:lnTo>
                  <a:pt x="49911" y="22872"/>
                </a:lnTo>
                <a:lnTo>
                  <a:pt x="64008" y="20828"/>
                </a:lnTo>
                <a:lnTo>
                  <a:pt x="64643" y="20701"/>
                </a:lnTo>
                <a:lnTo>
                  <a:pt x="79248" y="17145"/>
                </a:lnTo>
                <a:lnTo>
                  <a:pt x="79629" y="17145"/>
                </a:lnTo>
                <a:lnTo>
                  <a:pt x="93179" y="13220"/>
                </a:lnTo>
                <a:lnTo>
                  <a:pt x="95885" y="13220"/>
                </a:lnTo>
                <a:lnTo>
                  <a:pt x="98933" y="10299"/>
                </a:lnTo>
                <a:lnTo>
                  <a:pt x="98933" y="6604"/>
                </a:lnTo>
                <a:lnTo>
                  <a:pt x="98933" y="292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0" y="564641"/>
            <a:ext cx="243840" cy="288290"/>
          </a:xfrm>
          <a:custGeom>
            <a:avLst/>
            <a:gdLst/>
            <a:ahLst/>
            <a:cxnLst/>
            <a:rect l="l" t="t" r="r" b="b"/>
            <a:pathLst>
              <a:path w="243839" h="288290">
                <a:moveTo>
                  <a:pt x="243332" y="230251"/>
                </a:moveTo>
                <a:lnTo>
                  <a:pt x="238760" y="225806"/>
                </a:lnTo>
                <a:lnTo>
                  <a:pt x="227711" y="225806"/>
                </a:lnTo>
                <a:lnTo>
                  <a:pt x="225666" y="227850"/>
                </a:lnTo>
                <a:lnTo>
                  <a:pt x="207899" y="234315"/>
                </a:lnTo>
                <a:lnTo>
                  <a:pt x="208407" y="234188"/>
                </a:lnTo>
                <a:lnTo>
                  <a:pt x="182181" y="242697"/>
                </a:lnTo>
                <a:lnTo>
                  <a:pt x="176022" y="242697"/>
                </a:lnTo>
                <a:lnTo>
                  <a:pt x="174028" y="244690"/>
                </a:lnTo>
                <a:lnTo>
                  <a:pt x="158115" y="248158"/>
                </a:lnTo>
                <a:lnTo>
                  <a:pt x="150368" y="248158"/>
                </a:lnTo>
                <a:lnTo>
                  <a:pt x="149174" y="249377"/>
                </a:lnTo>
                <a:lnTo>
                  <a:pt x="135140" y="251104"/>
                </a:lnTo>
                <a:lnTo>
                  <a:pt x="114274" y="251460"/>
                </a:lnTo>
                <a:lnTo>
                  <a:pt x="99847" y="250190"/>
                </a:lnTo>
                <a:lnTo>
                  <a:pt x="96608" y="249910"/>
                </a:lnTo>
                <a:lnTo>
                  <a:pt x="96164" y="249809"/>
                </a:lnTo>
                <a:lnTo>
                  <a:pt x="83324" y="247015"/>
                </a:lnTo>
                <a:lnTo>
                  <a:pt x="80848" y="246481"/>
                </a:lnTo>
                <a:lnTo>
                  <a:pt x="79997" y="246126"/>
                </a:lnTo>
                <a:lnTo>
                  <a:pt x="69164" y="241681"/>
                </a:lnTo>
                <a:lnTo>
                  <a:pt x="66878" y="240741"/>
                </a:lnTo>
                <a:lnTo>
                  <a:pt x="65786" y="240030"/>
                </a:lnTo>
                <a:lnTo>
                  <a:pt x="58381" y="235204"/>
                </a:lnTo>
                <a:lnTo>
                  <a:pt x="55930" y="233616"/>
                </a:lnTo>
                <a:lnTo>
                  <a:pt x="54991" y="232664"/>
                </a:lnTo>
                <a:lnTo>
                  <a:pt x="49657" y="227330"/>
                </a:lnTo>
                <a:lnTo>
                  <a:pt x="47777" y="225463"/>
                </a:lnTo>
                <a:lnTo>
                  <a:pt x="46774" y="223774"/>
                </a:lnTo>
                <a:lnTo>
                  <a:pt x="42862" y="217170"/>
                </a:lnTo>
                <a:lnTo>
                  <a:pt x="41135" y="214261"/>
                </a:lnTo>
                <a:lnTo>
                  <a:pt x="40627" y="212344"/>
                </a:lnTo>
                <a:lnTo>
                  <a:pt x="37668" y="201168"/>
                </a:lnTo>
                <a:lnTo>
                  <a:pt x="37084" y="198958"/>
                </a:lnTo>
                <a:lnTo>
                  <a:pt x="37007" y="197485"/>
                </a:lnTo>
                <a:lnTo>
                  <a:pt x="36169" y="181864"/>
                </a:lnTo>
                <a:lnTo>
                  <a:pt x="36068" y="179832"/>
                </a:lnTo>
                <a:lnTo>
                  <a:pt x="35941" y="181864"/>
                </a:lnTo>
                <a:lnTo>
                  <a:pt x="37236" y="159004"/>
                </a:lnTo>
                <a:lnTo>
                  <a:pt x="37325" y="157378"/>
                </a:lnTo>
                <a:lnTo>
                  <a:pt x="37350" y="157226"/>
                </a:lnTo>
                <a:lnTo>
                  <a:pt x="37312" y="157378"/>
                </a:lnTo>
                <a:lnTo>
                  <a:pt x="40690" y="135001"/>
                </a:lnTo>
                <a:lnTo>
                  <a:pt x="40894" y="133731"/>
                </a:lnTo>
                <a:lnTo>
                  <a:pt x="40513" y="135001"/>
                </a:lnTo>
                <a:lnTo>
                  <a:pt x="45872" y="110998"/>
                </a:lnTo>
                <a:lnTo>
                  <a:pt x="45974" y="110502"/>
                </a:lnTo>
                <a:lnTo>
                  <a:pt x="46126" y="109982"/>
                </a:lnTo>
                <a:lnTo>
                  <a:pt x="52006" y="88773"/>
                </a:lnTo>
                <a:lnTo>
                  <a:pt x="52209" y="88011"/>
                </a:lnTo>
                <a:lnTo>
                  <a:pt x="52349" y="87630"/>
                </a:lnTo>
                <a:lnTo>
                  <a:pt x="59093" y="68961"/>
                </a:lnTo>
                <a:lnTo>
                  <a:pt x="59563" y="67640"/>
                </a:lnTo>
                <a:lnTo>
                  <a:pt x="59728" y="67310"/>
                </a:lnTo>
                <a:lnTo>
                  <a:pt x="66878" y="52578"/>
                </a:lnTo>
                <a:lnTo>
                  <a:pt x="67602" y="51092"/>
                </a:lnTo>
                <a:lnTo>
                  <a:pt x="67703" y="50927"/>
                </a:lnTo>
                <a:lnTo>
                  <a:pt x="71145" y="45466"/>
                </a:lnTo>
                <a:lnTo>
                  <a:pt x="78232" y="38481"/>
                </a:lnTo>
                <a:lnTo>
                  <a:pt x="78232" y="35496"/>
                </a:lnTo>
                <a:lnTo>
                  <a:pt x="80518" y="32766"/>
                </a:lnTo>
                <a:lnTo>
                  <a:pt x="81915" y="32766"/>
                </a:lnTo>
                <a:lnTo>
                  <a:pt x="83654" y="31026"/>
                </a:lnTo>
                <a:lnTo>
                  <a:pt x="94449" y="35788"/>
                </a:lnTo>
                <a:lnTo>
                  <a:pt x="98171" y="39497"/>
                </a:lnTo>
                <a:lnTo>
                  <a:pt x="113538" y="39497"/>
                </a:lnTo>
                <a:lnTo>
                  <a:pt x="119761" y="33274"/>
                </a:lnTo>
                <a:lnTo>
                  <a:pt x="119761" y="25527"/>
                </a:lnTo>
                <a:lnTo>
                  <a:pt x="119761" y="17907"/>
                </a:lnTo>
                <a:lnTo>
                  <a:pt x="113538" y="11684"/>
                </a:lnTo>
                <a:lnTo>
                  <a:pt x="109156" y="11684"/>
                </a:lnTo>
                <a:lnTo>
                  <a:pt x="95199" y="4876"/>
                </a:lnTo>
                <a:lnTo>
                  <a:pt x="91059" y="635"/>
                </a:lnTo>
                <a:lnTo>
                  <a:pt x="88392" y="635"/>
                </a:lnTo>
                <a:lnTo>
                  <a:pt x="87757" y="0"/>
                </a:lnTo>
                <a:lnTo>
                  <a:pt x="78994" y="0"/>
                </a:lnTo>
                <a:lnTo>
                  <a:pt x="71374" y="0"/>
                </a:lnTo>
                <a:lnTo>
                  <a:pt x="68834" y="2540"/>
                </a:lnTo>
                <a:lnTo>
                  <a:pt x="65151" y="2540"/>
                </a:lnTo>
                <a:lnTo>
                  <a:pt x="58293" y="9271"/>
                </a:lnTo>
                <a:lnTo>
                  <a:pt x="58293" y="11811"/>
                </a:lnTo>
                <a:lnTo>
                  <a:pt x="55905" y="14351"/>
                </a:lnTo>
                <a:lnTo>
                  <a:pt x="54102" y="14351"/>
                </a:lnTo>
                <a:lnTo>
                  <a:pt x="47117" y="21336"/>
                </a:lnTo>
                <a:lnTo>
                  <a:pt x="47117" y="25031"/>
                </a:lnTo>
                <a:lnTo>
                  <a:pt x="40132" y="34925"/>
                </a:lnTo>
                <a:lnTo>
                  <a:pt x="20701" y="76835"/>
                </a:lnTo>
                <a:lnTo>
                  <a:pt x="20320" y="78105"/>
                </a:lnTo>
                <a:lnTo>
                  <a:pt x="13081" y="101219"/>
                </a:lnTo>
                <a:lnTo>
                  <a:pt x="2032" y="153289"/>
                </a:lnTo>
                <a:lnTo>
                  <a:pt x="0" y="179578"/>
                </a:lnTo>
                <a:lnTo>
                  <a:pt x="0" y="181864"/>
                </a:lnTo>
                <a:lnTo>
                  <a:pt x="6477" y="226314"/>
                </a:lnTo>
                <a:lnTo>
                  <a:pt x="31369" y="260985"/>
                </a:lnTo>
                <a:lnTo>
                  <a:pt x="68199" y="281051"/>
                </a:lnTo>
                <a:lnTo>
                  <a:pt x="112776" y="288163"/>
                </a:lnTo>
                <a:lnTo>
                  <a:pt x="115062" y="288163"/>
                </a:lnTo>
                <a:lnTo>
                  <a:pt x="137287" y="287147"/>
                </a:lnTo>
                <a:lnTo>
                  <a:pt x="139827" y="286766"/>
                </a:lnTo>
                <a:lnTo>
                  <a:pt x="161810" y="282702"/>
                </a:lnTo>
                <a:lnTo>
                  <a:pt x="169545" y="282702"/>
                </a:lnTo>
                <a:lnTo>
                  <a:pt x="173164" y="279082"/>
                </a:lnTo>
                <a:lnTo>
                  <a:pt x="187286" y="274193"/>
                </a:lnTo>
                <a:lnTo>
                  <a:pt x="193421" y="274193"/>
                </a:lnTo>
                <a:lnTo>
                  <a:pt x="198691" y="268922"/>
                </a:lnTo>
                <a:lnTo>
                  <a:pt x="218567" y="258699"/>
                </a:lnTo>
                <a:lnTo>
                  <a:pt x="220345" y="257556"/>
                </a:lnTo>
                <a:lnTo>
                  <a:pt x="228600" y="251587"/>
                </a:lnTo>
                <a:lnTo>
                  <a:pt x="229120" y="251206"/>
                </a:lnTo>
                <a:lnTo>
                  <a:pt x="229298" y="251079"/>
                </a:lnTo>
                <a:lnTo>
                  <a:pt x="232816" y="248539"/>
                </a:lnTo>
                <a:lnTo>
                  <a:pt x="233159" y="248285"/>
                </a:lnTo>
                <a:lnTo>
                  <a:pt x="236499" y="245872"/>
                </a:lnTo>
                <a:lnTo>
                  <a:pt x="238760" y="245872"/>
                </a:lnTo>
                <a:lnTo>
                  <a:pt x="243332" y="241300"/>
                </a:lnTo>
                <a:lnTo>
                  <a:pt x="243332" y="235839"/>
                </a:lnTo>
                <a:lnTo>
                  <a:pt x="243332" y="23025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473" y="643127"/>
            <a:ext cx="192405" cy="57150"/>
          </a:xfrm>
          <a:custGeom>
            <a:avLst/>
            <a:gdLst/>
            <a:ahLst/>
            <a:cxnLst/>
            <a:rect l="l" t="t" r="r" b="b"/>
            <a:pathLst>
              <a:path w="192404" h="57150">
                <a:moveTo>
                  <a:pt x="192151" y="4826"/>
                </a:moveTo>
                <a:lnTo>
                  <a:pt x="190754" y="3429"/>
                </a:lnTo>
                <a:lnTo>
                  <a:pt x="188709" y="3429"/>
                </a:lnTo>
                <a:lnTo>
                  <a:pt x="164465" y="0"/>
                </a:lnTo>
                <a:lnTo>
                  <a:pt x="139839" y="279"/>
                </a:lnTo>
                <a:lnTo>
                  <a:pt x="124587" y="254"/>
                </a:lnTo>
                <a:lnTo>
                  <a:pt x="123596" y="1257"/>
                </a:lnTo>
                <a:lnTo>
                  <a:pt x="101206" y="4064"/>
                </a:lnTo>
                <a:lnTo>
                  <a:pt x="93726" y="4064"/>
                </a:lnTo>
                <a:lnTo>
                  <a:pt x="92036" y="5753"/>
                </a:lnTo>
                <a:lnTo>
                  <a:pt x="72517" y="9652"/>
                </a:lnTo>
                <a:lnTo>
                  <a:pt x="65151" y="9652"/>
                </a:lnTo>
                <a:lnTo>
                  <a:pt x="62941" y="11912"/>
                </a:lnTo>
                <a:lnTo>
                  <a:pt x="47396" y="15748"/>
                </a:lnTo>
                <a:lnTo>
                  <a:pt x="40767" y="15748"/>
                </a:lnTo>
                <a:lnTo>
                  <a:pt x="38125" y="18389"/>
                </a:lnTo>
                <a:lnTo>
                  <a:pt x="13296" y="25781"/>
                </a:lnTo>
                <a:lnTo>
                  <a:pt x="6985" y="25781"/>
                </a:lnTo>
                <a:lnTo>
                  <a:pt x="0" y="32766"/>
                </a:lnTo>
                <a:lnTo>
                  <a:pt x="0" y="50038"/>
                </a:lnTo>
                <a:lnTo>
                  <a:pt x="6985" y="57023"/>
                </a:lnTo>
                <a:lnTo>
                  <a:pt x="24257" y="57023"/>
                </a:lnTo>
                <a:lnTo>
                  <a:pt x="26936" y="54343"/>
                </a:lnTo>
                <a:lnTo>
                  <a:pt x="51587" y="46990"/>
                </a:lnTo>
                <a:lnTo>
                  <a:pt x="57912" y="46990"/>
                </a:lnTo>
                <a:lnTo>
                  <a:pt x="60198" y="44704"/>
                </a:lnTo>
                <a:lnTo>
                  <a:pt x="75603" y="40767"/>
                </a:lnTo>
                <a:lnTo>
                  <a:pt x="82296" y="40767"/>
                </a:lnTo>
                <a:lnTo>
                  <a:pt x="84315" y="38747"/>
                </a:lnTo>
                <a:lnTo>
                  <a:pt x="103632" y="34290"/>
                </a:lnTo>
                <a:lnTo>
                  <a:pt x="110490" y="34290"/>
                </a:lnTo>
                <a:lnTo>
                  <a:pt x="112382" y="32397"/>
                </a:lnTo>
                <a:lnTo>
                  <a:pt x="133845" y="27813"/>
                </a:lnTo>
                <a:lnTo>
                  <a:pt x="139827" y="27813"/>
                </a:lnTo>
                <a:lnTo>
                  <a:pt x="141732" y="25908"/>
                </a:lnTo>
                <a:lnTo>
                  <a:pt x="167005" y="19558"/>
                </a:lnTo>
                <a:lnTo>
                  <a:pt x="189788" y="9525"/>
                </a:lnTo>
                <a:lnTo>
                  <a:pt x="190754" y="9525"/>
                </a:lnTo>
                <a:lnTo>
                  <a:pt x="192151" y="8128"/>
                </a:lnTo>
                <a:lnTo>
                  <a:pt x="192151" y="6477"/>
                </a:lnTo>
                <a:lnTo>
                  <a:pt x="192151" y="482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6853" y="141731"/>
            <a:ext cx="231140" cy="1003300"/>
          </a:xfrm>
          <a:custGeom>
            <a:avLst/>
            <a:gdLst/>
            <a:ahLst/>
            <a:cxnLst/>
            <a:rect l="l" t="t" r="r" b="b"/>
            <a:pathLst>
              <a:path w="231139" h="1003300">
                <a:moveTo>
                  <a:pt x="136080" y="206883"/>
                </a:moveTo>
                <a:lnTo>
                  <a:pt x="129603" y="200533"/>
                </a:lnTo>
                <a:lnTo>
                  <a:pt x="113855" y="200533"/>
                </a:lnTo>
                <a:lnTo>
                  <a:pt x="107505" y="206883"/>
                </a:lnTo>
                <a:lnTo>
                  <a:pt x="107505" y="212407"/>
                </a:lnTo>
                <a:lnTo>
                  <a:pt x="103276" y="225463"/>
                </a:lnTo>
                <a:lnTo>
                  <a:pt x="100520" y="228219"/>
                </a:lnTo>
                <a:lnTo>
                  <a:pt x="100520" y="234784"/>
                </a:lnTo>
                <a:lnTo>
                  <a:pt x="99593" y="238963"/>
                </a:lnTo>
                <a:lnTo>
                  <a:pt x="97726" y="240792"/>
                </a:lnTo>
                <a:lnTo>
                  <a:pt x="97726" y="247802"/>
                </a:lnTo>
                <a:lnTo>
                  <a:pt x="96939" y="253390"/>
                </a:lnTo>
                <a:lnTo>
                  <a:pt x="95821" y="254508"/>
                </a:lnTo>
                <a:lnTo>
                  <a:pt x="95821" y="263245"/>
                </a:lnTo>
                <a:lnTo>
                  <a:pt x="95351" y="269709"/>
                </a:lnTo>
                <a:lnTo>
                  <a:pt x="94805" y="270256"/>
                </a:lnTo>
                <a:lnTo>
                  <a:pt x="94805" y="277241"/>
                </a:lnTo>
                <a:lnTo>
                  <a:pt x="94132" y="294640"/>
                </a:lnTo>
                <a:lnTo>
                  <a:pt x="93662" y="310515"/>
                </a:lnTo>
                <a:lnTo>
                  <a:pt x="93662" y="327660"/>
                </a:lnTo>
                <a:lnTo>
                  <a:pt x="94297" y="341503"/>
                </a:lnTo>
                <a:lnTo>
                  <a:pt x="94297" y="348234"/>
                </a:lnTo>
                <a:lnTo>
                  <a:pt x="95618" y="349567"/>
                </a:lnTo>
                <a:lnTo>
                  <a:pt x="96329" y="353822"/>
                </a:lnTo>
                <a:lnTo>
                  <a:pt x="96964" y="356235"/>
                </a:lnTo>
                <a:lnTo>
                  <a:pt x="98996" y="361467"/>
                </a:lnTo>
                <a:lnTo>
                  <a:pt x="98996" y="364617"/>
                </a:lnTo>
                <a:lnTo>
                  <a:pt x="102933" y="368554"/>
                </a:lnTo>
                <a:lnTo>
                  <a:pt x="112458" y="368554"/>
                </a:lnTo>
                <a:lnTo>
                  <a:pt x="116395" y="364617"/>
                </a:lnTo>
                <a:lnTo>
                  <a:pt x="116395" y="361467"/>
                </a:lnTo>
                <a:lnTo>
                  <a:pt x="118427" y="356235"/>
                </a:lnTo>
                <a:lnTo>
                  <a:pt x="119062" y="353822"/>
                </a:lnTo>
                <a:lnTo>
                  <a:pt x="119824" y="349504"/>
                </a:lnTo>
                <a:lnTo>
                  <a:pt x="121094" y="348234"/>
                </a:lnTo>
                <a:lnTo>
                  <a:pt x="121094" y="341503"/>
                </a:lnTo>
                <a:lnTo>
                  <a:pt x="121983" y="327533"/>
                </a:lnTo>
                <a:lnTo>
                  <a:pt x="122364" y="311404"/>
                </a:lnTo>
                <a:lnTo>
                  <a:pt x="122364" y="311277"/>
                </a:lnTo>
                <a:lnTo>
                  <a:pt x="122389" y="310515"/>
                </a:lnTo>
                <a:lnTo>
                  <a:pt x="122872" y="294640"/>
                </a:lnTo>
                <a:lnTo>
                  <a:pt x="122872" y="294386"/>
                </a:lnTo>
                <a:lnTo>
                  <a:pt x="122910" y="293497"/>
                </a:lnTo>
                <a:lnTo>
                  <a:pt x="123190" y="286448"/>
                </a:lnTo>
                <a:lnTo>
                  <a:pt x="123507" y="286131"/>
                </a:lnTo>
                <a:lnTo>
                  <a:pt x="123507" y="278803"/>
                </a:lnTo>
                <a:lnTo>
                  <a:pt x="123621" y="277241"/>
                </a:lnTo>
                <a:lnTo>
                  <a:pt x="124028" y="270878"/>
                </a:lnTo>
                <a:lnTo>
                  <a:pt x="124523" y="270383"/>
                </a:lnTo>
                <a:lnTo>
                  <a:pt x="124523" y="263499"/>
                </a:lnTo>
                <a:lnTo>
                  <a:pt x="125310" y="257784"/>
                </a:lnTo>
                <a:lnTo>
                  <a:pt x="126428" y="256667"/>
                </a:lnTo>
                <a:lnTo>
                  <a:pt x="126428" y="250088"/>
                </a:lnTo>
                <a:lnTo>
                  <a:pt x="127381" y="245706"/>
                </a:lnTo>
                <a:lnTo>
                  <a:pt x="129095" y="243967"/>
                </a:lnTo>
                <a:lnTo>
                  <a:pt x="129095" y="238556"/>
                </a:lnTo>
                <a:lnTo>
                  <a:pt x="133286" y="225488"/>
                </a:lnTo>
                <a:lnTo>
                  <a:pt x="136080" y="222758"/>
                </a:lnTo>
                <a:lnTo>
                  <a:pt x="136080" y="214757"/>
                </a:lnTo>
                <a:lnTo>
                  <a:pt x="136080" y="206883"/>
                </a:lnTo>
                <a:close/>
              </a:path>
              <a:path w="231139" h="1003300">
                <a:moveTo>
                  <a:pt x="155003" y="658495"/>
                </a:moveTo>
                <a:lnTo>
                  <a:pt x="148653" y="652145"/>
                </a:lnTo>
                <a:lnTo>
                  <a:pt x="133032" y="652145"/>
                </a:lnTo>
                <a:lnTo>
                  <a:pt x="126682" y="658495"/>
                </a:lnTo>
                <a:lnTo>
                  <a:pt x="126682" y="666242"/>
                </a:lnTo>
                <a:lnTo>
                  <a:pt x="126682" y="674116"/>
                </a:lnTo>
                <a:lnTo>
                  <a:pt x="126682" y="682625"/>
                </a:lnTo>
                <a:lnTo>
                  <a:pt x="126682" y="698246"/>
                </a:lnTo>
                <a:lnTo>
                  <a:pt x="126682" y="700151"/>
                </a:lnTo>
                <a:lnTo>
                  <a:pt x="126555" y="700278"/>
                </a:lnTo>
                <a:lnTo>
                  <a:pt x="126555" y="715899"/>
                </a:lnTo>
                <a:lnTo>
                  <a:pt x="126682" y="716026"/>
                </a:lnTo>
                <a:lnTo>
                  <a:pt x="126682" y="718566"/>
                </a:lnTo>
                <a:lnTo>
                  <a:pt x="126555" y="718693"/>
                </a:lnTo>
                <a:lnTo>
                  <a:pt x="126555" y="734187"/>
                </a:lnTo>
                <a:lnTo>
                  <a:pt x="126682" y="734326"/>
                </a:lnTo>
                <a:lnTo>
                  <a:pt x="126682" y="737870"/>
                </a:lnTo>
                <a:lnTo>
                  <a:pt x="126682" y="746125"/>
                </a:lnTo>
                <a:lnTo>
                  <a:pt x="126682" y="753110"/>
                </a:lnTo>
                <a:lnTo>
                  <a:pt x="126949" y="753389"/>
                </a:lnTo>
                <a:lnTo>
                  <a:pt x="127444" y="766368"/>
                </a:lnTo>
                <a:lnTo>
                  <a:pt x="127444" y="772541"/>
                </a:lnTo>
                <a:lnTo>
                  <a:pt x="127990" y="773099"/>
                </a:lnTo>
                <a:lnTo>
                  <a:pt x="128968" y="784606"/>
                </a:lnTo>
                <a:lnTo>
                  <a:pt x="128968" y="789940"/>
                </a:lnTo>
                <a:lnTo>
                  <a:pt x="129946" y="790930"/>
                </a:lnTo>
                <a:lnTo>
                  <a:pt x="131889" y="803021"/>
                </a:lnTo>
                <a:lnTo>
                  <a:pt x="136334" y="818337"/>
                </a:lnTo>
                <a:lnTo>
                  <a:pt x="136334" y="819531"/>
                </a:lnTo>
                <a:lnTo>
                  <a:pt x="137731" y="820928"/>
                </a:lnTo>
                <a:lnTo>
                  <a:pt x="141033" y="820928"/>
                </a:lnTo>
                <a:lnTo>
                  <a:pt x="142430" y="819531"/>
                </a:lnTo>
                <a:lnTo>
                  <a:pt x="142430" y="818210"/>
                </a:lnTo>
                <a:lnTo>
                  <a:pt x="147510" y="804418"/>
                </a:lnTo>
                <a:lnTo>
                  <a:pt x="147891" y="803275"/>
                </a:lnTo>
                <a:lnTo>
                  <a:pt x="150355" y="791286"/>
                </a:lnTo>
                <a:lnTo>
                  <a:pt x="151701" y="789940"/>
                </a:lnTo>
                <a:lnTo>
                  <a:pt x="151701" y="783717"/>
                </a:lnTo>
                <a:lnTo>
                  <a:pt x="151701" y="783577"/>
                </a:lnTo>
                <a:lnTo>
                  <a:pt x="152768" y="773353"/>
                </a:lnTo>
                <a:lnTo>
                  <a:pt x="153606" y="772541"/>
                </a:lnTo>
                <a:lnTo>
                  <a:pt x="153606" y="765302"/>
                </a:lnTo>
                <a:lnTo>
                  <a:pt x="153606" y="762876"/>
                </a:lnTo>
                <a:lnTo>
                  <a:pt x="154012" y="753465"/>
                </a:lnTo>
                <a:lnTo>
                  <a:pt x="154368" y="753110"/>
                </a:lnTo>
                <a:lnTo>
                  <a:pt x="154368" y="745617"/>
                </a:lnTo>
                <a:lnTo>
                  <a:pt x="154368" y="745490"/>
                </a:lnTo>
                <a:lnTo>
                  <a:pt x="154584" y="734352"/>
                </a:lnTo>
                <a:lnTo>
                  <a:pt x="154749" y="734187"/>
                </a:lnTo>
                <a:lnTo>
                  <a:pt x="154749" y="726694"/>
                </a:lnTo>
                <a:lnTo>
                  <a:pt x="154749" y="726440"/>
                </a:lnTo>
                <a:lnTo>
                  <a:pt x="154774" y="716000"/>
                </a:lnTo>
                <a:lnTo>
                  <a:pt x="154876" y="708025"/>
                </a:lnTo>
                <a:lnTo>
                  <a:pt x="154876" y="700278"/>
                </a:lnTo>
                <a:lnTo>
                  <a:pt x="154838" y="698284"/>
                </a:lnTo>
                <a:lnTo>
                  <a:pt x="154876" y="690372"/>
                </a:lnTo>
                <a:lnTo>
                  <a:pt x="154952" y="674166"/>
                </a:lnTo>
                <a:lnTo>
                  <a:pt x="155003" y="666369"/>
                </a:lnTo>
                <a:lnTo>
                  <a:pt x="155003" y="658495"/>
                </a:lnTo>
                <a:close/>
              </a:path>
              <a:path w="231139" h="1003300">
                <a:moveTo>
                  <a:pt x="182816" y="916686"/>
                </a:moveTo>
                <a:lnTo>
                  <a:pt x="178117" y="911987"/>
                </a:lnTo>
                <a:lnTo>
                  <a:pt x="166687" y="911987"/>
                </a:lnTo>
                <a:lnTo>
                  <a:pt x="162115" y="916686"/>
                </a:lnTo>
                <a:lnTo>
                  <a:pt x="162115" y="917016"/>
                </a:lnTo>
                <a:lnTo>
                  <a:pt x="144970" y="929386"/>
                </a:lnTo>
                <a:lnTo>
                  <a:pt x="145097" y="929259"/>
                </a:lnTo>
                <a:lnTo>
                  <a:pt x="144907" y="929386"/>
                </a:lnTo>
                <a:lnTo>
                  <a:pt x="127965" y="941197"/>
                </a:lnTo>
                <a:lnTo>
                  <a:pt x="124396" y="941197"/>
                </a:lnTo>
                <a:lnTo>
                  <a:pt x="118478" y="947115"/>
                </a:lnTo>
                <a:lnTo>
                  <a:pt x="107035" y="953897"/>
                </a:lnTo>
                <a:lnTo>
                  <a:pt x="102552" y="953897"/>
                </a:lnTo>
                <a:lnTo>
                  <a:pt x="98412" y="958037"/>
                </a:lnTo>
                <a:lnTo>
                  <a:pt x="84404" y="963917"/>
                </a:lnTo>
                <a:lnTo>
                  <a:pt x="85407" y="963676"/>
                </a:lnTo>
                <a:lnTo>
                  <a:pt x="84378" y="963930"/>
                </a:lnTo>
                <a:lnTo>
                  <a:pt x="66497" y="968222"/>
                </a:lnTo>
                <a:lnTo>
                  <a:pt x="49936" y="969251"/>
                </a:lnTo>
                <a:lnTo>
                  <a:pt x="46469" y="968476"/>
                </a:lnTo>
                <a:lnTo>
                  <a:pt x="44259" y="966216"/>
                </a:lnTo>
                <a:lnTo>
                  <a:pt x="42849" y="966216"/>
                </a:lnTo>
                <a:lnTo>
                  <a:pt x="40500" y="963866"/>
                </a:lnTo>
                <a:lnTo>
                  <a:pt x="40474" y="962279"/>
                </a:lnTo>
                <a:lnTo>
                  <a:pt x="40373" y="955929"/>
                </a:lnTo>
                <a:lnTo>
                  <a:pt x="49847" y="922401"/>
                </a:lnTo>
                <a:lnTo>
                  <a:pt x="49847" y="916914"/>
                </a:lnTo>
                <a:lnTo>
                  <a:pt x="55029" y="904773"/>
                </a:lnTo>
                <a:lnTo>
                  <a:pt x="59118" y="900684"/>
                </a:lnTo>
                <a:lnTo>
                  <a:pt x="59118" y="896543"/>
                </a:lnTo>
                <a:lnTo>
                  <a:pt x="63271" y="890016"/>
                </a:lnTo>
                <a:lnTo>
                  <a:pt x="69913" y="883539"/>
                </a:lnTo>
                <a:lnTo>
                  <a:pt x="69913" y="880922"/>
                </a:lnTo>
                <a:lnTo>
                  <a:pt x="73266" y="877189"/>
                </a:lnTo>
                <a:lnTo>
                  <a:pt x="74866" y="877189"/>
                </a:lnTo>
                <a:lnTo>
                  <a:pt x="81343" y="870712"/>
                </a:lnTo>
                <a:lnTo>
                  <a:pt x="81343" y="869416"/>
                </a:lnTo>
                <a:lnTo>
                  <a:pt x="93408" y="859282"/>
                </a:lnTo>
                <a:lnTo>
                  <a:pt x="96075" y="859282"/>
                </a:lnTo>
                <a:lnTo>
                  <a:pt x="102552" y="852932"/>
                </a:lnTo>
                <a:lnTo>
                  <a:pt x="102552" y="844931"/>
                </a:lnTo>
                <a:lnTo>
                  <a:pt x="102552" y="837057"/>
                </a:lnTo>
                <a:lnTo>
                  <a:pt x="96075" y="830580"/>
                </a:lnTo>
                <a:lnTo>
                  <a:pt x="80327" y="830580"/>
                </a:lnTo>
                <a:lnTo>
                  <a:pt x="73850" y="837057"/>
                </a:lnTo>
                <a:lnTo>
                  <a:pt x="73850" y="838212"/>
                </a:lnTo>
                <a:lnTo>
                  <a:pt x="61582" y="848360"/>
                </a:lnTo>
                <a:lnTo>
                  <a:pt x="58864" y="848360"/>
                </a:lnTo>
                <a:lnTo>
                  <a:pt x="52387" y="854837"/>
                </a:lnTo>
                <a:lnTo>
                  <a:pt x="52387" y="856945"/>
                </a:lnTo>
                <a:lnTo>
                  <a:pt x="48831" y="860679"/>
                </a:lnTo>
                <a:lnTo>
                  <a:pt x="47053" y="860679"/>
                </a:lnTo>
                <a:lnTo>
                  <a:pt x="40449" y="867283"/>
                </a:lnTo>
                <a:lnTo>
                  <a:pt x="40449" y="870800"/>
                </a:lnTo>
                <a:lnTo>
                  <a:pt x="36042" y="877062"/>
                </a:lnTo>
                <a:lnTo>
                  <a:pt x="35496" y="877062"/>
                </a:lnTo>
                <a:lnTo>
                  <a:pt x="28765" y="883793"/>
                </a:lnTo>
                <a:lnTo>
                  <a:pt x="28765" y="888847"/>
                </a:lnTo>
                <a:lnTo>
                  <a:pt x="23177" y="900430"/>
                </a:lnTo>
                <a:lnTo>
                  <a:pt x="18478" y="905129"/>
                </a:lnTo>
                <a:lnTo>
                  <a:pt x="18478" y="911275"/>
                </a:lnTo>
                <a:lnTo>
                  <a:pt x="12890" y="927481"/>
                </a:lnTo>
                <a:lnTo>
                  <a:pt x="12344" y="929386"/>
                </a:lnTo>
                <a:lnTo>
                  <a:pt x="8140" y="949071"/>
                </a:lnTo>
                <a:lnTo>
                  <a:pt x="8026" y="949960"/>
                </a:lnTo>
                <a:lnTo>
                  <a:pt x="7899" y="968502"/>
                </a:lnTo>
                <a:lnTo>
                  <a:pt x="8826" y="973455"/>
                </a:lnTo>
                <a:lnTo>
                  <a:pt x="10731" y="978941"/>
                </a:lnTo>
                <a:lnTo>
                  <a:pt x="10731" y="985520"/>
                </a:lnTo>
                <a:lnTo>
                  <a:pt x="18224" y="992886"/>
                </a:lnTo>
                <a:lnTo>
                  <a:pt x="19113" y="992886"/>
                </a:lnTo>
                <a:lnTo>
                  <a:pt x="25844" y="999617"/>
                </a:lnTo>
                <a:lnTo>
                  <a:pt x="32880" y="999617"/>
                </a:lnTo>
                <a:lnTo>
                  <a:pt x="45021" y="1002538"/>
                </a:lnTo>
                <a:lnTo>
                  <a:pt x="49847" y="1002919"/>
                </a:lnTo>
                <a:lnTo>
                  <a:pt x="93281" y="996188"/>
                </a:lnTo>
                <a:lnTo>
                  <a:pt x="115214" y="986536"/>
                </a:lnTo>
                <a:lnTo>
                  <a:pt x="120586" y="986536"/>
                </a:lnTo>
                <a:lnTo>
                  <a:pt x="127825" y="979297"/>
                </a:lnTo>
                <a:lnTo>
                  <a:pt x="127825" y="978763"/>
                </a:lnTo>
                <a:lnTo>
                  <a:pt x="137642" y="971931"/>
                </a:lnTo>
                <a:lnTo>
                  <a:pt x="141414" y="971931"/>
                </a:lnTo>
                <a:lnTo>
                  <a:pt x="148272" y="964946"/>
                </a:lnTo>
                <a:lnTo>
                  <a:pt x="148272" y="963015"/>
                </a:lnTo>
                <a:lnTo>
                  <a:pt x="155448" y="956183"/>
                </a:lnTo>
                <a:lnTo>
                  <a:pt x="156514" y="955167"/>
                </a:lnTo>
                <a:lnTo>
                  <a:pt x="161988" y="949960"/>
                </a:lnTo>
                <a:lnTo>
                  <a:pt x="162877" y="949071"/>
                </a:lnTo>
                <a:lnTo>
                  <a:pt x="167449" y="943864"/>
                </a:lnTo>
                <a:lnTo>
                  <a:pt x="177152" y="932815"/>
                </a:lnTo>
                <a:lnTo>
                  <a:pt x="178117" y="932815"/>
                </a:lnTo>
                <a:lnTo>
                  <a:pt x="182816" y="928116"/>
                </a:lnTo>
                <a:lnTo>
                  <a:pt x="182816" y="922401"/>
                </a:lnTo>
                <a:lnTo>
                  <a:pt x="182816" y="916686"/>
                </a:lnTo>
                <a:close/>
              </a:path>
              <a:path w="231139" h="1003300">
                <a:moveTo>
                  <a:pt x="191833" y="144018"/>
                </a:moveTo>
                <a:lnTo>
                  <a:pt x="188277" y="140462"/>
                </a:lnTo>
                <a:lnTo>
                  <a:pt x="183070" y="140462"/>
                </a:lnTo>
                <a:lnTo>
                  <a:pt x="179514" y="140462"/>
                </a:lnTo>
                <a:lnTo>
                  <a:pt x="179031" y="140944"/>
                </a:lnTo>
                <a:lnTo>
                  <a:pt x="169100" y="142113"/>
                </a:lnTo>
                <a:lnTo>
                  <a:pt x="168465" y="142113"/>
                </a:lnTo>
                <a:lnTo>
                  <a:pt x="150901" y="145161"/>
                </a:lnTo>
                <a:lnTo>
                  <a:pt x="145605" y="145161"/>
                </a:lnTo>
                <a:lnTo>
                  <a:pt x="144576" y="146215"/>
                </a:lnTo>
                <a:lnTo>
                  <a:pt x="129857" y="148590"/>
                </a:lnTo>
                <a:lnTo>
                  <a:pt x="130492" y="148463"/>
                </a:lnTo>
                <a:lnTo>
                  <a:pt x="108013" y="150749"/>
                </a:lnTo>
                <a:lnTo>
                  <a:pt x="109156" y="150749"/>
                </a:lnTo>
                <a:lnTo>
                  <a:pt x="86804" y="151130"/>
                </a:lnTo>
                <a:lnTo>
                  <a:pt x="86525" y="151130"/>
                </a:lnTo>
                <a:lnTo>
                  <a:pt x="69418" y="150622"/>
                </a:lnTo>
                <a:lnTo>
                  <a:pt x="66078" y="150533"/>
                </a:lnTo>
                <a:lnTo>
                  <a:pt x="65887" y="150495"/>
                </a:lnTo>
                <a:lnTo>
                  <a:pt x="52311" y="148463"/>
                </a:lnTo>
                <a:lnTo>
                  <a:pt x="47028" y="147675"/>
                </a:lnTo>
                <a:lnTo>
                  <a:pt x="46507" y="147447"/>
                </a:lnTo>
                <a:lnTo>
                  <a:pt x="40436" y="144780"/>
                </a:lnTo>
                <a:lnTo>
                  <a:pt x="38557" y="143967"/>
                </a:lnTo>
                <a:lnTo>
                  <a:pt x="35115" y="140589"/>
                </a:lnTo>
                <a:lnTo>
                  <a:pt x="33578" y="140589"/>
                </a:lnTo>
                <a:lnTo>
                  <a:pt x="32029" y="138938"/>
                </a:lnTo>
                <a:lnTo>
                  <a:pt x="31178" y="138036"/>
                </a:lnTo>
                <a:lnTo>
                  <a:pt x="31178" y="136017"/>
                </a:lnTo>
                <a:lnTo>
                  <a:pt x="28321" y="133172"/>
                </a:lnTo>
                <a:lnTo>
                  <a:pt x="27470" y="130810"/>
                </a:lnTo>
                <a:lnTo>
                  <a:pt x="26771" y="128879"/>
                </a:lnTo>
                <a:lnTo>
                  <a:pt x="26682" y="127000"/>
                </a:lnTo>
                <a:lnTo>
                  <a:pt x="26225" y="116332"/>
                </a:lnTo>
                <a:lnTo>
                  <a:pt x="26149" y="114655"/>
                </a:lnTo>
                <a:lnTo>
                  <a:pt x="36893" y="74041"/>
                </a:lnTo>
                <a:lnTo>
                  <a:pt x="36385" y="75565"/>
                </a:lnTo>
                <a:lnTo>
                  <a:pt x="37109" y="74041"/>
                </a:lnTo>
                <a:lnTo>
                  <a:pt x="42608" y="62484"/>
                </a:lnTo>
                <a:lnTo>
                  <a:pt x="46545" y="58547"/>
                </a:lnTo>
                <a:lnTo>
                  <a:pt x="46545" y="55435"/>
                </a:lnTo>
                <a:lnTo>
                  <a:pt x="53492" y="45212"/>
                </a:lnTo>
                <a:lnTo>
                  <a:pt x="53911" y="45212"/>
                </a:lnTo>
                <a:lnTo>
                  <a:pt x="59499" y="39497"/>
                </a:lnTo>
                <a:lnTo>
                  <a:pt x="59499" y="38404"/>
                </a:lnTo>
                <a:lnTo>
                  <a:pt x="64477" y="34163"/>
                </a:lnTo>
                <a:lnTo>
                  <a:pt x="66611" y="34163"/>
                </a:lnTo>
                <a:lnTo>
                  <a:pt x="69634" y="31203"/>
                </a:lnTo>
                <a:lnTo>
                  <a:pt x="75374" y="28829"/>
                </a:lnTo>
                <a:lnTo>
                  <a:pt x="79819" y="28829"/>
                </a:lnTo>
                <a:lnTo>
                  <a:pt x="80937" y="27686"/>
                </a:lnTo>
                <a:lnTo>
                  <a:pt x="103060" y="24511"/>
                </a:lnTo>
                <a:lnTo>
                  <a:pt x="109029" y="24511"/>
                </a:lnTo>
                <a:lnTo>
                  <a:pt x="114490" y="19050"/>
                </a:lnTo>
                <a:lnTo>
                  <a:pt x="114490" y="12192"/>
                </a:lnTo>
                <a:lnTo>
                  <a:pt x="114490" y="5461"/>
                </a:lnTo>
                <a:lnTo>
                  <a:pt x="109029" y="0"/>
                </a:lnTo>
                <a:lnTo>
                  <a:pt x="95440" y="0"/>
                </a:lnTo>
                <a:lnTo>
                  <a:pt x="94424" y="990"/>
                </a:lnTo>
                <a:lnTo>
                  <a:pt x="72059" y="4191"/>
                </a:lnTo>
                <a:lnTo>
                  <a:pt x="66230" y="4191"/>
                </a:lnTo>
                <a:lnTo>
                  <a:pt x="63246" y="7112"/>
                </a:lnTo>
                <a:lnTo>
                  <a:pt x="57569" y="9398"/>
                </a:lnTo>
                <a:lnTo>
                  <a:pt x="52895" y="9398"/>
                </a:lnTo>
                <a:lnTo>
                  <a:pt x="47434" y="14986"/>
                </a:lnTo>
                <a:lnTo>
                  <a:pt x="47434" y="15925"/>
                </a:lnTo>
                <a:lnTo>
                  <a:pt x="42443" y="19939"/>
                </a:lnTo>
                <a:lnTo>
                  <a:pt x="39941" y="19939"/>
                </a:lnTo>
                <a:lnTo>
                  <a:pt x="34353" y="25527"/>
                </a:lnTo>
                <a:lnTo>
                  <a:pt x="34353" y="28498"/>
                </a:lnTo>
                <a:lnTo>
                  <a:pt x="27203" y="38735"/>
                </a:lnTo>
                <a:lnTo>
                  <a:pt x="26733" y="38735"/>
                </a:lnTo>
                <a:lnTo>
                  <a:pt x="21018" y="44450"/>
                </a:lnTo>
                <a:lnTo>
                  <a:pt x="21018" y="48552"/>
                </a:lnTo>
                <a:lnTo>
                  <a:pt x="13271" y="64262"/>
                </a:lnTo>
                <a:lnTo>
                  <a:pt x="190" y="111633"/>
                </a:lnTo>
                <a:lnTo>
                  <a:pt x="0" y="116332"/>
                </a:lnTo>
                <a:lnTo>
                  <a:pt x="571" y="131826"/>
                </a:lnTo>
                <a:lnTo>
                  <a:pt x="1333" y="135763"/>
                </a:lnTo>
                <a:lnTo>
                  <a:pt x="4762" y="145542"/>
                </a:lnTo>
                <a:lnTo>
                  <a:pt x="4762" y="150622"/>
                </a:lnTo>
                <a:lnTo>
                  <a:pt x="10604" y="156464"/>
                </a:lnTo>
                <a:lnTo>
                  <a:pt x="12128" y="156464"/>
                </a:lnTo>
                <a:lnTo>
                  <a:pt x="14541" y="159029"/>
                </a:lnTo>
                <a:lnTo>
                  <a:pt x="14541" y="161163"/>
                </a:lnTo>
                <a:lnTo>
                  <a:pt x="20510" y="167132"/>
                </a:lnTo>
                <a:lnTo>
                  <a:pt x="25146" y="167132"/>
                </a:lnTo>
                <a:lnTo>
                  <a:pt x="38163" y="172847"/>
                </a:lnTo>
                <a:lnTo>
                  <a:pt x="41592" y="173863"/>
                </a:lnTo>
                <a:lnTo>
                  <a:pt x="62801" y="177038"/>
                </a:lnTo>
                <a:lnTo>
                  <a:pt x="64325" y="177165"/>
                </a:lnTo>
                <a:lnTo>
                  <a:pt x="85915" y="177927"/>
                </a:lnTo>
                <a:lnTo>
                  <a:pt x="86804" y="177927"/>
                </a:lnTo>
                <a:lnTo>
                  <a:pt x="133667" y="173736"/>
                </a:lnTo>
                <a:lnTo>
                  <a:pt x="153454" y="168910"/>
                </a:lnTo>
                <a:lnTo>
                  <a:pt x="158686" y="168910"/>
                </a:lnTo>
                <a:lnTo>
                  <a:pt x="161264" y="166331"/>
                </a:lnTo>
                <a:lnTo>
                  <a:pt x="173672" y="161925"/>
                </a:lnTo>
                <a:lnTo>
                  <a:pt x="174688" y="161544"/>
                </a:lnTo>
                <a:lnTo>
                  <a:pt x="185801" y="156210"/>
                </a:lnTo>
                <a:lnTo>
                  <a:pt x="188277" y="156210"/>
                </a:lnTo>
                <a:lnTo>
                  <a:pt x="191833" y="152654"/>
                </a:lnTo>
                <a:lnTo>
                  <a:pt x="191833" y="148336"/>
                </a:lnTo>
                <a:lnTo>
                  <a:pt x="191833" y="144018"/>
                </a:lnTo>
                <a:close/>
              </a:path>
              <a:path w="231139" h="1003300">
                <a:moveTo>
                  <a:pt x="230568" y="558038"/>
                </a:moveTo>
                <a:lnTo>
                  <a:pt x="228790" y="556260"/>
                </a:lnTo>
                <a:lnTo>
                  <a:pt x="224345" y="556260"/>
                </a:lnTo>
                <a:lnTo>
                  <a:pt x="222440" y="558038"/>
                </a:lnTo>
                <a:lnTo>
                  <a:pt x="222440" y="558761"/>
                </a:lnTo>
                <a:lnTo>
                  <a:pt x="210908" y="571068"/>
                </a:lnTo>
                <a:lnTo>
                  <a:pt x="210413" y="571500"/>
                </a:lnTo>
                <a:lnTo>
                  <a:pt x="200723" y="580009"/>
                </a:lnTo>
                <a:lnTo>
                  <a:pt x="198691" y="580009"/>
                </a:lnTo>
                <a:lnTo>
                  <a:pt x="193903" y="584796"/>
                </a:lnTo>
                <a:lnTo>
                  <a:pt x="186283" y="589407"/>
                </a:lnTo>
                <a:lnTo>
                  <a:pt x="182435" y="589407"/>
                </a:lnTo>
                <a:lnTo>
                  <a:pt x="179578" y="592264"/>
                </a:lnTo>
                <a:lnTo>
                  <a:pt x="167779" y="596265"/>
                </a:lnTo>
                <a:lnTo>
                  <a:pt x="161480" y="596265"/>
                </a:lnTo>
                <a:lnTo>
                  <a:pt x="160185" y="597560"/>
                </a:lnTo>
                <a:lnTo>
                  <a:pt x="147472" y="599440"/>
                </a:lnTo>
                <a:lnTo>
                  <a:pt x="139509" y="599440"/>
                </a:lnTo>
                <a:lnTo>
                  <a:pt x="139255" y="599681"/>
                </a:lnTo>
                <a:lnTo>
                  <a:pt x="124764" y="600049"/>
                </a:lnTo>
                <a:lnTo>
                  <a:pt x="106426" y="598043"/>
                </a:lnTo>
                <a:lnTo>
                  <a:pt x="103390" y="597712"/>
                </a:lnTo>
                <a:lnTo>
                  <a:pt x="102768" y="597535"/>
                </a:lnTo>
                <a:lnTo>
                  <a:pt x="90093" y="593979"/>
                </a:lnTo>
                <a:lnTo>
                  <a:pt x="85928" y="592823"/>
                </a:lnTo>
                <a:lnTo>
                  <a:pt x="84874" y="592201"/>
                </a:lnTo>
                <a:lnTo>
                  <a:pt x="77660" y="588010"/>
                </a:lnTo>
                <a:lnTo>
                  <a:pt x="72809" y="585203"/>
                </a:lnTo>
                <a:lnTo>
                  <a:pt x="71450" y="583438"/>
                </a:lnTo>
                <a:lnTo>
                  <a:pt x="70078" y="581660"/>
                </a:lnTo>
                <a:lnTo>
                  <a:pt x="67564" y="578408"/>
                </a:lnTo>
                <a:lnTo>
                  <a:pt x="66763" y="575691"/>
                </a:lnTo>
                <a:lnTo>
                  <a:pt x="64719" y="552754"/>
                </a:lnTo>
                <a:lnTo>
                  <a:pt x="64909" y="551307"/>
                </a:lnTo>
                <a:lnTo>
                  <a:pt x="67259" y="533400"/>
                </a:lnTo>
                <a:lnTo>
                  <a:pt x="80530" y="485648"/>
                </a:lnTo>
                <a:lnTo>
                  <a:pt x="81178" y="483997"/>
                </a:lnTo>
                <a:lnTo>
                  <a:pt x="90004" y="463931"/>
                </a:lnTo>
                <a:lnTo>
                  <a:pt x="90563" y="462661"/>
                </a:lnTo>
                <a:lnTo>
                  <a:pt x="90779" y="462280"/>
                </a:lnTo>
                <a:lnTo>
                  <a:pt x="97129" y="451078"/>
                </a:lnTo>
                <a:lnTo>
                  <a:pt x="103441" y="444881"/>
                </a:lnTo>
                <a:lnTo>
                  <a:pt x="103441" y="441286"/>
                </a:lnTo>
                <a:lnTo>
                  <a:pt x="108318" y="434848"/>
                </a:lnTo>
                <a:lnTo>
                  <a:pt x="109283" y="434848"/>
                </a:lnTo>
                <a:lnTo>
                  <a:pt x="116522" y="427609"/>
                </a:lnTo>
                <a:lnTo>
                  <a:pt x="116522" y="426554"/>
                </a:lnTo>
                <a:lnTo>
                  <a:pt x="117436" y="425831"/>
                </a:lnTo>
                <a:lnTo>
                  <a:pt x="120840" y="425831"/>
                </a:lnTo>
                <a:lnTo>
                  <a:pt x="124523" y="422148"/>
                </a:lnTo>
                <a:lnTo>
                  <a:pt x="125514" y="421767"/>
                </a:lnTo>
                <a:lnTo>
                  <a:pt x="131254" y="421767"/>
                </a:lnTo>
                <a:lnTo>
                  <a:pt x="132194" y="420827"/>
                </a:lnTo>
                <a:lnTo>
                  <a:pt x="148844" y="418846"/>
                </a:lnTo>
                <a:lnTo>
                  <a:pt x="156781" y="418846"/>
                </a:lnTo>
                <a:lnTo>
                  <a:pt x="163893" y="411734"/>
                </a:lnTo>
                <a:lnTo>
                  <a:pt x="163893" y="402971"/>
                </a:lnTo>
                <a:lnTo>
                  <a:pt x="163893" y="394208"/>
                </a:lnTo>
                <a:lnTo>
                  <a:pt x="156781" y="387096"/>
                </a:lnTo>
                <a:lnTo>
                  <a:pt x="139255" y="387096"/>
                </a:lnTo>
                <a:lnTo>
                  <a:pt x="138214" y="388137"/>
                </a:lnTo>
                <a:lnTo>
                  <a:pt x="121691" y="390017"/>
                </a:lnTo>
                <a:lnTo>
                  <a:pt x="113728" y="390017"/>
                </a:lnTo>
                <a:lnTo>
                  <a:pt x="110401" y="393344"/>
                </a:lnTo>
                <a:lnTo>
                  <a:pt x="109054" y="393827"/>
                </a:lnTo>
                <a:lnTo>
                  <a:pt x="103060" y="393827"/>
                </a:lnTo>
                <a:lnTo>
                  <a:pt x="95948" y="400939"/>
                </a:lnTo>
                <a:lnTo>
                  <a:pt x="95948" y="401688"/>
                </a:lnTo>
                <a:lnTo>
                  <a:pt x="95059" y="402336"/>
                </a:lnTo>
                <a:lnTo>
                  <a:pt x="91249" y="402336"/>
                </a:lnTo>
                <a:lnTo>
                  <a:pt x="84010" y="409575"/>
                </a:lnTo>
                <a:lnTo>
                  <a:pt x="84010" y="412826"/>
                </a:lnTo>
                <a:lnTo>
                  <a:pt x="78994" y="419100"/>
                </a:lnTo>
                <a:lnTo>
                  <a:pt x="77660" y="419100"/>
                </a:lnTo>
                <a:lnTo>
                  <a:pt x="70294" y="426593"/>
                </a:lnTo>
                <a:lnTo>
                  <a:pt x="70294" y="431050"/>
                </a:lnTo>
                <a:lnTo>
                  <a:pt x="60769" y="446786"/>
                </a:lnTo>
                <a:lnTo>
                  <a:pt x="60007" y="448310"/>
                </a:lnTo>
                <a:lnTo>
                  <a:pt x="49085" y="471297"/>
                </a:lnTo>
                <a:lnTo>
                  <a:pt x="48577" y="472821"/>
                </a:lnTo>
                <a:lnTo>
                  <a:pt x="39687" y="497840"/>
                </a:lnTo>
                <a:lnTo>
                  <a:pt x="29146" y="548894"/>
                </a:lnTo>
                <a:lnTo>
                  <a:pt x="29019" y="572516"/>
                </a:lnTo>
                <a:lnTo>
                  <a:pt x="29781" y="577342"/>
                </a:lnTo>
                <a:lnTo>
                  <a:pt x="33845" y="591693"/>
                </a:lnTo>
                <a:lnTo>
                  <a:pt x="34467" y="592924"/>
                </a:lnTo>
                <a:lnTo>
                  <a:pt x="34607" y="593610"/>
                </a:lnTo>
                <a:lnTo>
                  <a:pt x="35521" y="594995"/>
                </a:lnTo>
                <a:lnTo>
                  <a:pt x="36918" y="597712"/>
                </a:lnTo>
                <a:lnTo>
                  <a:pt x="46418" y="609981"/>
                </a:lnTo>
                <a:lnTo>
                  <a:pt x="47256" y="610755"/>
                </a:lnTo>
                <a:lnTo>
                  <a:pt x="47967" y="611797"/>
                </a:lnTo>
                <a:lnTo>
                  <a:pt x="49847" y="613092"/>
                </a:lnTo>
                <a:lnTo>
                  <a:pt x="94932" y="632841"/>
                </a:lnTo>
                <a:lnTo>
                  <a:pt x="122364" y="635889"/>
                </a:lnTo>
                <a:lnTo>
                  <a:pt x="125412" y="635889"/>
                </a:lnTo>
                <a:lnTo>
                  <a:pt x="150304" y="634238"/>
                </a:lnTo>
                <a:lnTo>
                  <a:pt x="158686" y="634238"/>
                </a:lnTo>
                <a:lnTo>
                  <a:pt x="161277" y="631685"/>
                </a:lnTo>
                <a:lnTo>
                  <a:pt x="172656" y="628650"/>
                </a:lnTo>
                <a:lnTo>
                  <a:pt x="179260" y="628650"/>
                </a:lnTo>
                <a:lnTo>
                  <a:pt x="185470" y="622439"/>
                </a:lnTo>
                <a:lnTo>
                  <a:pt x="194005" y="617474"/>
                </a:lnTo>
                <a:lnTo>
                  <a:pt x="198056" y="617474"/>
                </a:lnTo>
                <a:lnTo>
                  <a:pt x="204279" y="611251"/>
                </a:lnTo>
                <a:lnTo>
                  <a:pt x="204279" y="608787"/>
                </a:lnTo>
                <a:lnTo>
                  <a:pt x="209880" y="602488"/>
                </a:lnTo>
                <a:lnTo>
                  <a:pt x="211137" y="602488"/>
                </a:lnTo>
                <a:lnTo>
                  <a:pt x="216090" y="597408"/>
                </a:lnTo>
                <a:lnTo>
                  <a:pt x="216090" y="593966"/>
                </a:lnTo>
                <a:lnTo>
                  <a:pt x="217411" y="591439"/>
                </a:lnTo>
                <a:lnTo>
                  <a:pt x="218071" y="590169"/>
                </a:lnTo>
                <a:lnTo>
                  <a:pt x="221932" y="582803"/>
                </a:lnTo>
                <a:lnTo>
                  <a:pt x="222529" y="581660"/>
                </a:lnTo>
                <a:lnTo>
                  <a:pt x="223202" y="580390"/>
                </a:lnTo>
                <a:lnTo>
                  <a:pt x="223583" y="579501"/>
                </a:lnTo>
                <a:lnTo>
                  <a:pt x="226847" y="570865"/>
                </a:lnTo>
                <a:lnTo>
                  <a:pt x="229692" y="563359"/>
                </a:lnTo>
                <a:lnTo>
                  <a:pt x="230568" y="562483"/>
                </a:lnTo>
                <a:lnTo>
                  <a:pt x="230568" y="560197"/>
                </a:lnTo>
                <a:lnTo>
                  <a:pt x="230568" y="55803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0442" y="600582"/>
            <a:ext cx="112395" cy="45085"/>
          </a:xfrm>
          <a:custGeom>
            <a:avLst/>
            <a:gdLst/>
            <a:ahLst/>
            <a:cxnLst/>
            <a:rect l="l" t="t" r="r" b="b"/>
            <a:pathLst>
              <a:path w="112395" h="45084">
                <a:moveTo>
                  <a:pt x="112141" y="2540"/>
                </a:moveTo>
                <a:lnTo>
                  <a:pt x="109601" y="0"/>
                </a:lnTo>
                <a:lnTo>
                  <a:pt x="106172" y="0"/>
                </a:lnTo>
                <a:lnTo>
                  <a:pt x="103505" y="0"/>
                </a:lnTo>
                <a:lnTo>
                  <a:pt x="103314" y="190"/>
                </a:lnTo>
                <a:lnTo>
                  <a:pt x="84632" y="1397"/>
                </a:lnTo>
                <a:lnTo>
                  <a:pt x="78613" y="1397"/>
                </a:lnTo>
                <a:lnTo>
                  <a:pt x="77812" y="2171"/>
                </a:lnTo>
                <a:lnTo>
                  <a:pt x="60642" y="4445"/>
                </a:lnTo>
                <a:lnTo>
                  <a:pt x="55118" y="4445"/>
                </a:lnTo>
                <a:lnTo>
                  <a:pt x="53886" y="5676"/>
                </a:lnTo>
                <a:lnTo>
                  <a:pt x="40932" y="8128"/>
                </a:lnTo>
                <a:lnTo>
                  <a:pt x="34417" y="8128"/>
                </a:lnTo>
                <a:lnTo>
                  <a:pt x="32842" y="9664"/>
                </a:lnTo>
                <a:lnTo>
                  <a:pt x="14160" y="13208"/>
                </a:lnTo>
                <a:lnTo>
                  <a:pt x="7112" y="13208"/>
                </a:lnTo>
                <a:lnTo>
                  <a:pt x="0" y="20320"/>
                </a:lnTo>
                <a:lnTo>
                  <a:pt x="0" y="37719"/>
                </a:lnTo>
                <a:lnTo>
                  <a:pt x="7112" y="44831"/>
                </a:lnTo>
                <a:lnTo>
                  <a:pt x="24638" y="44831"/>
                </a:lnTo>
                <a:lnTo>
                  <a:pt x="27635" y="41783"/>
                </a:lnTo>
                <a:lnTo>
                  <a:pt x="44246" y="36068"/>
                </a:lnTo>
                <a:lnTo>
                  <a:pt x="49784" y="36068"/>
                </a:lnTo>
                <a:lnTo>
                  <a:pt x="52666" y="33185"/>
                </a:lnTo>
                <a:lnTo>
                  <a:pt x="64198" y="29210"/>
                </a:lnTo>
                <a:lnTo>
                  <a:pt x="68834" y="29210"/>
                </a:lnTo>
                <a:lnTo>
                  <a:pt x="71602" y="26441"/>
                </a:lnTo>
                <a:lnTo>
                  <a:pt x="85712" y="20955"/>
                </a:lnTo>
                <a:lnTo>
                  <a:pt x="89408" y="20955"/>
                </a:lnTo>
                <a:lnTo>
                  <a:pt x="91986" y="18300"/>
                </a:lnTo>
                <a:lnTo>
                  <a:pt x="107696" y="11303"/>
                </a:lnTo>
                <a:lnTo>
                  <a:pt x="109601" y="11303"/>
                </a:lnTo>
                <a:lnTo>
                  <a:pt x="112141" y="8763"/>
                </a:lnTo>
                <a:lnTo>
                  <a:pt x="112141" y="5588"/>
                </a:lnTo>
                <a:lnTo>
                  <a:pt x="112141" y="254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7403" y="476376"/>
            <a:ext cx="255904" cy="198120"/>
          </a:xfrm>
          <a:custGeom>
            <a:avLst/>
            <a:gdLst/>
            <a:ahLst/>
            <a:cxnLst/>
            <a:rect l="l" t="t" r="r" b="b"/>
            <a:pathLst>
              <a:path w="255904" h="198120">
                <a:moveTo>
                  <a:pt x="233959" y="136271"/>
                </a:moveTo>
                <a:lnTo>
                  <a:pt x="231927" y="134239"/>
                </a:lnTo>
                <a:lnTo>
                  <a:pt x="226720" y="134239"/>
                </a:lnTo>
                <a:lnTo>
                  <a:pt x="225933" y="135026"/>
                </a:lnTo>
                <a:lnTo>
                  <a:pt x="216306" y="138303"/>
                </a:lnTo>
                <a:lnTo>
                  <a:pt x="216052" y="138430"/>
                </a:lnTo>
                <a:lnTo>
                  <a:pt x="203657" y="143256"/>
                </a:lnTo>
                <a:lnTo>
                  <a:pt x="200177" y="143256"/>
                </a:lnTo>
                <a:lnTo>
                  <a:pt x="197942" y="145491"/>
                </a:lnTo>
                <a:lnTo>
                  <a:pt x="188671" y="149098"/>
                </a:lnTo>
                <a:lnTo>
                  <a:pt x="184429" y="149098"/>
                </a:lnTo>
                <a:lnTo>
                  <a:pt x="181965" y="151561"/>
                </a:lnTo>
                <a:lnTo>
                  <a:pt x="172923" y="154686"/>
                </a:lnTo>
                <a:lnTo>
                  <a:pt x="167538" y="154686"/>
                </a:lnTo>
                <a:lnTo>
                  <a:pt x="165252" y="156972"/>
                </a:lnTo>
                <a:lnTo>
                  <a:pt x="156121" y="159512"/>
                </a:lnTo>
                <a:lnTo>
                  <a:pt x="149377" y="159512"/>
                </a:lnTo>
                <a:lnTo>
                  <a:pt x="147815" y="161074"/>
                </a:lnTo>
                <a:lnTo>
                  <a:pt x="137782" y="162814"/>
                </a:lnTo>
                <a:lnTo>
                  <a:pt x="130073" y="162814"/>
                </a:lnTo>
                <a:lnTo>
                  <a:pt x="129527" y="163360"/>
                </a:lnTo>
                <a:lnTo>
                  <a:pt x="118021" y="164058"/>
                </a:lnTo>
                <a:lnTo>
                  <a:pt x="99758" y="163449"/>
                </a:lnTo>
                <a:lnTo>
                  <a:pt x="96215" y="163334"/>
                </a:lnTo>
                <a:lnTo>
                  <a:pt x="78371" y="161417"/>
                </a:lnTo>
                <a:lnTo>
                  <a:pt x="76390" y="161213"/>
                </a:lnTo>
                <a:lnTo>
                  <a:pt x="75717" y="161036"/>
                </a:lnTo>
                <a:lnTo>
                  <a:pt x="61582" y="157480"/>
                </a:lnTo>
                <a:lnTo>
                  <a:pt x="57607" y="156489"/>
                </a:lnTo>
                <a:lnTo>
                  <a:pt x="56629" y="155956"/>
                </a:lnTo>
                <a:lnTo>
                  <a:pt x="49339" y="152019"/>
                </a:lnTo>
                <a:lnTo>
                  <a:pt x="48971" y="151828"/>
                </a:lnTo>
                <a:lnTo>
                  <a:pt x="43078" y="145923"/>
                </a:lnTo>
                <a:lnTo>
                  <a:pt x="41503" y="145923"/>
                </a:lnTo>
                <a:lnTo>
                  <a:pt x="40424" y="144653"/>
                </a:lnTo>
                <a:lnTo>
                  <a:pt x="39141" y="143179"/>
                </a:lnTo>
                <a:lnTo>
                  <a:pt x="39141" y="140081"/>
                </a:lnTo>
                <a:lnTo>
                  <a:pt x="35915" y="136867"/>
                </a:lnTo>
                <a:lnTo>
                  <a:pt x="35102" y="134239"/>
                </a:lnTo>
                <a:lnTo>
                  <a:pt x="34201" y="131394"/>
                </a:lnTo>
                <a:lnTo>
                  <a:pt x="34213" y="128905"/>
                </a:lnTo>
                <a:lnTo>
                  <a:pt x="34290" y="117856"/>
                </a:lnTo>
                <a:lnTo>
                  <a:pt x="34302" y="115709"/>
                </a:lnTo>
                <a:lnTo>
                  <a:pt x="34683" y="114046"/>
                </a:lnTo>
                <a:lnTo>
                  <a:pt x="38709" y="96647"/>
                </a:lnTo>
                <a:lnTo>
                  <a:pt x="39014" y="95288"/>
                </a:lnTo>
                <a:lnTo>
                  <a:pt x="39420" y="94234"/>
                </a:lnTo>
                <a:lnTo>
                  <a:pt x="44538" y="80759"/>
                </a:lnTo>
                <a:lnTo>
                  <a:pt x="48412" y="76962"/>
                </a:lnTo>
                <a:lnTo>
                  <a:pt x="48412" y="71729"/>
                </a:lnTo>
                <a:lnTo>
                  <a:pt x="55689" y="57531"/>
                </a:lnTo>
                <a:lnTo>
                  <a:pt x="60858" y="52451"/>
                </a:lnTo>
                <a:lnTo>
                  <a:pt x="60858" y="48831"/>
                </a:lnTo>
                <a:lnTo>
                  <a:pt x="63995" y="44704"/>
                </a:lnTo>
                <a:lnTo>
                  <a:pt x="64922" y="44704"/>
                </a:lnTo>
                <a:lnTo>
                  <a:pt x="71653" y="38100"/>
                </a:lnTo>
                <a:lnTo>
                  <a:pt x="71653" y="36639"/>
                </a:lnTo>
                <a:lnTo>
                  <a:pt x="73113" y="35433"/>
                </a:lnTo>
                <a:lnTo>
                  <a:pt x="76098" y="35433"/>
                </a:lnTo>
                <a:lnTo>
                  <a:pt x="79857" y="31673"/>
                </a:lnTo>
                <a:lnTo>
                  <a:pt x="93535" y="25654"/>
                </a:lnTo>
                <a:lnTo>
                  <a:pt x="98196" y="25654"/>
                </a:lnTo>
                <a:lnTo>
                  <a:pt x="103911" y="19939"/>
                </a:lnTo>
                <a:lnTo>
                  <a:pt x="103911" y="12827"/>
                </a:lnTo>
                <a:lnTo>
                  <a:pt x="103911" y="5715"/>
                </a:lnTo>
                <a:lnTo>
                  <a:pt x="98196" y="0"/>
                </a:lnTo>
                <a:lnTo>
                  <a:pt x="83972" y="0"/>
                </a:lnTo>
                <a:lnTo>
                  <a:pt x="81165" y="2806"/>
                </a:lnTo>
                <a:lnTo>
                  <a:pt x="66357" y="7874"/>
                </a:lnTo>
                <a:lnTo>
                  <a:pt x="60985" y="7874"/>
                </a:lnTo>
                <a:lnTo>
                  <a:pt x="55041" y="13817"/>
                </a:lnTo>
                <a:lnTo>
                  <a:pt x="53009" y="14986"/>
                </a:lnTo>
                <a:lnTo>
                  <a:pt x="48539" y="14986"/>
                </a:lnTo>
                <a:lnTo>
                  <a:pt x="41808" y="21590"/>
                </a:lnTo>
                <a:lnTo>
                  <a:pt x="41808" y="24104"/>
                </a:lnTo>
                <a:lnTo>
                  <a:pt x="38227" y="27940"/>
                </a:lnTo>
                <a:lnTo>
                  <a:pt x="36347" y="27940"/>
                </a:lnTo>
                <a:lnTo>
                  <a:pt x="29235" y="34925"/>
                </a:lnTo>
                <a:lnTo>
                  <a:pt x="29235" y="39624"/>
                </a:lnTo>
                <a:lnTo>
                  <a:pt x="21907" y="52692"/>
                </a:lnTo>
                <a:lnTo>
                  <a:pt x="15773" y="58928"/>
                </a:lnTo>
                <a:lnTo>
                  <a:pt x="15773" y="64528"/>
                </a:lnTo>
                <a:lnTo>
                  <a:pt x="7518" y="84201"/>
                </a:lnTo>
                <a:lnTo>
                  <a:pt x="12" y="128905"/>
                </a:lnTo>
                <a:lnTo>
                  <a:pt x="0" y="134366"/>
                </a:lnTo>
                <a:lnTo>
                  <a:pt x="787" y="139065"/>
                </a:lnTo>
                <a:lnTo>
                  <a:pt x="4724" y="151917"/>
                </a:lnTo>
                <a:lnTo>
                  <a:pt x="4724" y="159131"/>
                </a:lnTo>
                <a:lnTo>
                  <a:pt x="12471" y="166878"/>
                </a:lnTo>
                <a:lnTo>
                  <a:pt x="13982" y="166878"/>
                </a:lnTo>
                <a:lnTo>
                  <a:pt x="16281" y="169583"/>
                </a:lnTo>
                <a:lnTo>
                  <a:pt x="16281" y="172720"/>
                </a:lnTo>
                <a:lnTo>
                  <a:pt x="24028" y="180467"/>
                </a:lnTo>
                <a:lnTo>
                  <a:pt x="29184" y="180467"/>
                </a:lnTo>
                <a:lnTo>
                  <a:pt x="43078" y="187960"/>
                </a:lnTo>
                <a:lnTo>
                  <a:pt x="93624" y="197739"/>
                </a:lnTo>
                <a:lnTo>
                  <a:pt x="118389" y="197993"/>
                </a:lnTo>
                <a:lnTo>
                  <a:pt x="120548" y="197866"/>
                </a:lnTo>
                <a:lnTo>
                  <a:pt x="139966" y="195453"/>
                </a:lnTo>
                <a:lnTo>
                  <a:pt x="148107" y="195453"/>
                </a:lnTo>
                <a:lnTo>
                  <a:pt x="150710" y="192798"/>
                </a:lnTo>
                <a:lnTo>
                  <a:pt x="159613" y="190373"/>
                </a:lnTo>
                <a:lnTo>
                  <a:pt x="166395" y="190373"/>
                </a:lnTo>
                <a:lnTo>
                  <a:pt x="170497" y="186194"/>
                </a:lnTo>
                <a:lnTo>
                  <a:pt x="178371" y="182753"/>
                </a:lnTo>
                <a:lnTo>
                  <a:pt x="183032" y="182753"/>
                </a:lnTo>
                <a:lnTo>
                  <a:pt x="189090" y="176809"/>
                </a:lnTo>
                <a:lnTo>
                  <a:pt x="194576" y="173482"/>
                </a:lnTo>
                <a:lnTo>
                  <a:pt x="197891" y="173482"/>
                </a:lnTo>
                <a:lnTo>
                  <a:pt x="203352" y="168021"/>
                </a:lnTo>
                <a:lnTo>
                  <a:pt x="203352" y="167398"/>
                </a:lnTo>
                <a:lnTo>
                  <a:pt x="207797" y="164084"/>
                </a:lnTo>
                <a:lnTo>
                  <a:pt x="208978" y="163195"/>
                </a:lnTo>
                <a:lnTo>
                  <a:pt x="211226" y="163195"/>
                </a:lnTo>
                <a:lnTo>
                  <a:pt x="215671" y="158750"/>
                </a:lnTo>
                <a:lnTo>
                  <a:pt x="215671" y="157810"/>
                </a:lnTo>
                <a:lnTo>
                  <a:pt x="218694" y="155194"/>
                </a:lnTo>
                <a:lnTo>
                  <a:pt x="223545" y="151003"/>
                </a:lnTo>
                <a:lnTo>
                  <a:pt x="224053" y="150622"/>
                </a:lnTo>
                <a:lnTo>
                  <a:pt x="224942" y="149733"/>
                </a:lnTo>
                <a:lnTo>
                  <a:pt x="231165" y="143510"/>
                </a:lnTo>
                <a:lnTo>
                  <a:pt x="231927" y="143510"/>
                </a:lnTo>
                <a:lnTo>
                  <a:pt x="233959" y="141351"/>
                </a:lnTo>
                <a:lnTo>
                  <a:pt x="233959" y="138811"/>
                </a:lnTo>
                <a:lnTo>
                  <a:pt x="233959" y="136271"/>
                </a:lnTo>
                <a:close/>
              </a:path>
              <a:path w="255904" h="198120">
                <a:moveTo>
                  <a:pt x="255803" y="122555"/>
                </a:moveTo>
                <a:lnTo>
                  <a:pt x="251358" y="118110"/>
                </a:lnTo>
                <a:lnTo>
                  <a:pt x="240436" y="118110"/>
                </a:lnTo>
                <a:lnTo>
                  <a:pt x="235991" y="122555"/>
                </a:lnTo>
                <a:lnTo>
                  <a:pt x="235991" y="133477"/>
                </a:lnTo>
                <a:lnTo>
                  <a:pt x="240436" y="137922"/>
                </a:lnTo>
                <a:lnTo>
                  <a:pt x="251358" y="137922"/>
                </a:lnTo>
                <a:lnTo>
                  <a:pt x="255803" y="133477"/>
                </a:lnTo>
                <a:lnTo>
                  <a:pt x="255803" y="128016"/>
                </a:lnTo>
                <a:lnTo>
                  <a:pt x="255803" y="122555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6858" y="8493252"/>
            <a:ext cx="34290" cy="57785"/>
          </a:xfrm>
          <a:custGeom>
            <a:avLst/>
            <a:gdLst/>
            <a:ahLst/>
            <a:cxnLst/>
            <a:rect l="l" t="t" r="r" b="b"/>
            <a:pathLst>
              <a:path w="34289" h="57784">
                <a:moveTo>
                  <a:pt x="33782" y="33782"/>
                </a:moveTo>
                <a:lnTo>
                  <a:pt x="33667" y="28067"/>
                </a:lnTo>
                <a:lnTo>
                  <a:pt x="33655" y="27051"/>
                </a:lnTo>
                <a:lnTo>
                  <a:pt x="33655" y="26289"/>
                </a:lnTo>
                <a:lnTo>
                  <a:pt x="33477" y="25146"/>
                </a:lnTo>
                <a:lnTo>
                  <a:pt x="33464" y="25019"/>
                </a:lnTo>
                <a:lnTo>
                  <a:pt x="33362" y="24384"/>
                </a:lnTo>
                <a:lnTo>
                  <a:pt x="33312" y="24003"/>
                </a:lnTo>
                <a:lnTo>
                  <a:pt x="33185" y="23114"/>
                </a:lnTo>
                <a:lnTo>
                  <a:pt x="33032" y="22098"/>
                </a:lnTo>
                <a:lnTo>
                  <a:pt x="32639" y="20320"/>
                </a:lnTo>
                <a:lnTo>
                  <a:pt x="31877" y="17703"/>
                </a:lnTo>
                <a:lnTo>
                  <a:pt x="31877" y="12827"/>
                </a:lnTo>
                <a:lnTo>
                  <a:pt x="30226" y="11176"/>
                </a:lnTo>
                <a:lnTo>
                  <a:pt x="30226" y="9779"/>
                </a:lnTo>
                <a:lnTo>
                  <a:pt x="27940" y="7493"/>
                </a:lnTo>
                <a:lnTo>
                  <a:pt x="27940" y="7239"/>
                </a:lnTo>
                <a:lnTo>
                  <a:pt x="22606" y="2032"/>
                </a:lnTo>
                <a:lnTo>
                  <a:pt x="21336" y="2032"/>
                </a:lnTo>
                <a:lnTo>
                  <a:pt x="19812" y="508"/>
                </a:lnTo>
                <a:lnTo>
                  <a:pt x="17894" y="508"/>
                </a:lnTo>
                <a:lnTo>
                  <a:pt x="17399" y="0"/>
                </a:lnTo>
                <a:lnTo>
                  <a:pt x="4953" y="0"/>
                </a:lnTo>
                <a:lnTo>
                  <a:pt x="0" y="4953"/>
                </a:lnTo>
                <a:lnTo>
                  <a:pt x="0" y="17399"/>
                </a:lnTo>
                <a:lnTo>
                  <a:pt x="4953" y="22352"/>
                </a:lnTo>
                <a:lnTo>
                  <a:pt x="6197" y="22352"/>
                </a:lnTo>
                <a:lnTo>
                  <a:pt x="6477" y="22631"/>
                </a:lnTo>
                <a:lnTo>
                  <a:pt x="6477" y="22987"/>
                </a:lnTo>
                <a:lnTo>
                  <a:pt x="7747" y="24231"/>
                </a:lnTo>
                <a:lnTo>
                  <a:pt x="7747" y="26035"/>
                </a:lnTo>
                <a:lnTo>
                  <a:pt x="9144" y="27444"/>
                </a:lnTo>
                <a:lnTo>
                  <a:pt x="9283" y="28600"/>
                </a:lnTo>
                <a:lnTo>
                  <a:pt x="9271" y="28067"/>
                </a:lnTo>
                <a:lnTo>
                  <a:pt x="9398" y="29464"/>
                </a:lnTo>
                <a:lnTo>
                  <a:pt x="9283" y="28600"/>
                </a:lnTo>
                <a:lnTo>
                  <a:pt x="9334" y="29464"/>
                </a:lnTo>
                <a:lnTo>
                  <a:pt x="9525" y="33528"/>
                </a:lnTo>
                <a:lnTo>
                  <a:pt x="9652" y="39243"/>
                </a:lnTo>
                <a:lnTo>
                  <a:pt x="9652" y="45466"/>
                </a:lnTo>
                <a:lnTo>
                  <a:pt x="10845" y="46672"/>
                </a:lnTo>
                <a:lnTo>
                  <a:pt x="10922" y="47117"/>
                </a:lnTo>
                <a:lnTo>
                  <a:pt x="12827" y="51562"/>
                </a:lnTo>
                <a:lnTo>
                  <a:pt x="13208" y="52095"/>
                </a:lnTo>
                <a:lnTo>
                  <a:pt x="13208" y="53975"/>
                </a:lnTo>
                <a:lnTo>
                  <a:pt x="16891" y="57785"/>
                </a:lnTo>
                <a:lnTo>
                  <a:pt x="26289" y="57785"/>
                </a:lnTo>
                <a:lnTo>
                  <a:pt x="30099" y="53975"/>
                </a:lnTo>
                <a:lnTo>
                  <a:pt x="30099" y="51917"/>
                </a:lnTo>
                <a:lnTo>
                  <a:pt x="30353" y="51562"/>
                </a:lnTo>
                <a:lnTo>
                  <a:pt x="32258" y="47117"/>
                </a:lnTo>
                <a:lnTo>
                  <a:pt x="32334" y="46659"/>
                </a:lnTo>
                <a:lnTo>
                  <a:pt x="33528" y="45466"/>
                </a:lnTo>
                <a:lnTo>
                  <a:pt x="33528" y="39243"/>
                </a:lnTo>
                <a:lnTo>
                  <a:pt x="33782" y="3378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6622" y="158622"/>
            <a:ext cx="140970" cy="205104"/>
          </a:xfrm>
          <a:custGeom>
            <a:avLst/>
            <a:gdLst/>
            <a:ahLst/>
            <a:cxnLst/>
            <a:rect l="l" t="t" r="r" b="b"/>
            <a:pathLst>
              <a:path w="140970" h="205104">
                <a:moveTo>
                  <a:pt x="140665" y="168529"/>
                </a:moveTo>
                <a:lnTo>
                  <a:pt x="140589" y="167716"/>
                </a:lnTo>
                <a:lnTo>
                  <a:pt x="140589" y="164465"/>
                </a:lnTo>
                <a:lnTo>
                  <a:pt x="139725" y="163614"/>
                </a:lnTo>
                <a:lnTo>
                  <a:pt x="128460" y="145542"/>
                </a:lnTo>
                <a:lnTo>
                  <a:pt x="127381" y="144399"/>
                </a:lnTo>
                <a:lnTo>
                  <a:pt x="128270" y="145542"/>
                </a:lnTo>
                <a:lnTo>
                  <a:pt x="125145" y="141605"/>
                </a:lnTo>
                <a:lnTo>
                  <a:pt x="123761" y="139865"/>
                </a:lnTo>
                <a:lnTo>
                  <a:pt x="123545" y="139446"/>
                </a:lnTo>
                <a:lnTo>
                  <a:pt x="123063" y="138557"/>
                </a:lnTo>
                <a:lnTo>
                  <a:pt x="121577" y="135826"/>
                </a:lnTo>
                <a:lnTo>
                  <a:pt x="121437" y="135255"/>
                </a:lnTo>
                <a:lnTo>
                  <a:pt x="121310" y="134747"/>
                </a:lnTo>
                <a:lnTo>
                  <a:pt x="120764" y="132664"/>
                </a:lnTo>
                <a:lnTo>
                  <a:pt x="120726" y="132207"/>
                </a:lnTo>
                <a:lnTo>
                  <a:pt x="120497" y="128651"/>
                </a:lnTo>
                <a:lnTo>
                  <a:pt x="120396" y="127000"/>
                </a:lnTo>
                <a:lnTo>
                  <a:pt x="120396" y="126873"/>
                </a:lnTo>
                <a:lnTo>
                  <a:pt x="120777" y="126492"/>
                </a:lnTo>
                <a:lnTo>
                  <a:pt x="120777" y="121158"/>
                </a:lnTo>
                <a:lnTo>
                  <a:pt x="121920" y="120015"/>
                </a:lnTo>
                <a:lnTo>
                  <a:pt x="121920" y="116332"/>
                </a:lnTo>
                <a:lnTo>
                  <a:pt x="123698" y="114554"/>
                </a:lnTo>
                <a:lnTo>
                  <a:pt x="123698" y="111734"/>
                </a:lnTo>
                <a:lnTo>
                  <a:pt x="132041" y="99949"/>
                </a:lnTo>
                <a:lnTo>
                  <a:pt x="132588" y="99949"/>
                </a:lnTo>
                <a:lnTo>
                  <a:pt x="137922" y="94615"/>
                </a:lnTo>
                <a:lnTo>
                  <a:pt x="137922" y="88011"/>
                </a:lnTo>
                <a:lnTo>
                  <a:pt x="137922" y="81407"/>
                </a:lnTo>
                <a:lnTo>
                  <a:pt x="132588" y="75946"/>
                </a:lnTo>
                <a:lnTo>
                  <a:pt x="119380" y="75946"/>
                </a:lnTo>
                <a:lnTo>
                  <a:pt x="114046" y="81407"/>
                </a:lnTo>
                <a:lnTo>
                  <a:pt x="114046" y="83832"/>
                </a:lnTo>
                <a:lnTo>
                  <a:pt x="107950" y="91732"/>
                </a:lnTo>
                <a:lnTo>
                  <a:pt x="107950" y="89916"/>
                </a:lnTo>
                <a:lnTo>
                  <a:pt x="107950" y="85598"/>
                </a:lnTo>
                <a:lnTo>
                  <a:pt x="105816" y="83477"/>
                </a:lnTo>
                <a:lnTo>
                  <a:pt x="105714" y="82169"/>
                </a:lnTo>
                <a:lnTo>
                  <a:pt x="105600" y="80899"/>
                </a:lnTo>
                <a:lnTo>
                  <a:pt x="105562" y="80492"/>
                </a:lnTo>
                <a:lnTo>
                  <a:pt x="106172" y="79883"/>
                </a:lnTo>
                <a:lnTo>
                  <a:pt x="106172" y="73279"/>
                </a:lnTo>
                <a:lnTo>
                  <a:pt x="106908" y="63246"/>
                </a:lnTo>
                <a:lnTo>
                  <a:pt x="106934" y="63080"/>
                </a:lnTo>
                <a:lnTo>
                  <a:pt x="107950" y="52197"/>
                </a:lnTo>
                <a:lnTo>
                  <a:pt x="108458" y="40894"/>
                </a:lnTo>
                <a:lnTo>
                  <a:pt x="108343" y="26289"/>
                </a:lnTo>
                <a:lnTo>
                  <a:pt x="108204" y="21336"/>
                </a:lnTo>
                <a:lnTo>
                  <a:pt x="108038" y="17653"/>
                </a:lnTo>
                <a:lnTo>
                  <a:pt x="108038" y="17399"/>
                </a:lnTo>
                <a:lnTo>
                  <a:pt x="107950" y="15240"/>
                </a:lnTo>
                <a:lnTo>
                  <a:pt x="107823" y="17399"/>
                </a:lnTo>
                <a:lnTo>
                  <a:pt x="107823" y="14605"/>
                </a:lnTo>
                <a:lnTo>
                  <a:pt x="107823" y="6604"/>
                </a:lnTo>
                <a:lnTo>
                  <a:pt x="101346" y="0"/>
                </a:lnTo>
                <a:lnTo>
                  <a:pt x="85217" y="0"/>
                </a:lnTo>
                <a:lnTo>
                  <a:pt x="78740" y="6477"/>
                </a:lnTo>
                <a:lnTo>
                  <a:pt x="78740" y="30480"/>
                </a:lnTo>
                <a:lnTo>
                  <a:pt x="78740" y="39497"/>
                </a:lnTo>
                <a:lnTo>
                  <a:pt x="78701" y="40259"/>
                </a:lnTo>
                <a:lnTo>
                  <a:pt x="78663" y="40894"/>
                </a:lnTo>
                <a:lnTo>
                  <a:pt x="78613" y="22745"/>
                </a:lnTo>
                <a:lnTo>
                  <a:pt x="78740" y="30480"/>
                </a:lnTo>
                <a:lnTo>
                  <a:pt x="78740" y="6477"/>
                </a:lnTo>
                <a:lnTo>
                  <a:pt x="78613" y="6604"/>
                </a:lnTo>
                <a:lnTo>
                  <a:pt x="78613" y="8051"/>
                </a:lnTo>
                <a:lnTo>
                  <a:pt x="77978" y="8509"/>
                </a:lnTo>
                <a:lnTo>
                  <a:pt x="46990" y="46482"/>
                </a:lnTo>
                <a:lnTo>
                  <a:pt x="38925" y="60515"/>
                </a:lnTo>
                <a:lnTo>
                  <a:pt x="39052" y="59055"/>
                </a:lnTo>
                <a:lnTo>
                  <a:pt x="39408" y="54813"/>
                </a:lnTo>
                <a:lnTo>
                  <a:pt x="40132" y="54102"/>
                </a:lnTo>
                <a:lnTo>
                  <a:pt x="40132" y="46228"/>
                </a:lnTo>
                <a:lnTo>
                  <a:pt x="40132" y="38481"/>
                </a:lnTo>
                <a:lnTo>
                  <a:pt x="40005" y="33274"/>
                </a:lnTo>
                <a:lnTo>
                  <a:pt x="40005" y="32004"/>
                </a:lnTo>
                <a:lnTo>
                  <a:pt x="40005" y="24384"/>
                </a:lnTo>
                <a:lnTo>
                  <a:pt x="39344" y="23723"/>
                </a:lnTo>
                <a:lnTo>
                  <a:pt x="38608" y="14859"/>
                </a:lnTo>
                <a:lnTo>
                  <a:pt x="38608" y="8001"/>
                </a:lnTo>
                <a:lnTo>
                  <a:pt x="33464" y="2755"/>
                </a:lnTo>
                <a:lnTo>
                  <a:pt x="33464" y="94488"/>
                </a:lnTo>
                <a:lnTo>
                  <a:pt x="33439" y="94615"/>
                </a:lnTo>
                <a:lnTo>
                  <a:pt x="33401" y="94488"/>
                </a:lnTo>
                <a:lnTo>
                  <a:pt x="33464" y="2755"/>
                </a:lnTo>
                <a:lnTo>
                  <a:pt x="32639" y="1905"/>
                </a:lnTo>
                <a:lnTo>
                  <a:pt x="30099" y="1905"/>
                </a:lnTo>
                <a:lnTo>
                  <a:pt x="30099" y="116332"/>
                </a:lnTo>
                <a:lnTo>
                  <a:pt x="30022" y="116586"/>
                </a:lnTo>
                <a:lnTo>
                  <a:pt x="30048" y="116332"/>
                </a:lnTo>
                <a:lnTo>
                  <a:pt x="30099" y="1905"/>
                </a:lnTo>
                <a:lnTo>
                  <a:pt x="28956" y="1905"/>
                </a:lnTo>
                <a:lnTo>
                  <a:pt x="28956" y="128143"/>
                </a:lnTo>
                <a:lnTo>
                  <a:pt x="28702" y="130556"/>
                </a:lnTo>
                <a:lnTo>
                  <a:pt x="28943" y="128143"/>
                </a:lnTo>
                <a:lnTo>
                  <a:pt x="28956" y="1905"/>
                </a:lnTo>
                <a:lnTo>
                  <a:pt x="22567" y="1905"/>
                </a:lnTo>
                <a:lnTo>
                  <a:pt x="22567" y="91567"/>
                </a:lnTo>
                <a:lnTo>
                  <a:pt x="20015" y="96393"/>
                </a:lnTo>
                <a:lnTo>
                  <a:pt x="22555" y="91567"/>
                </a:lnTo>
                <a:lnTo>
                  <a:pt x="22567" y="1905"/>
                </a:lnTo>
                <a:lnTo>
                  <a:pt x="17780" y="1905"/>
                </a:lnTo>
                <a:lnTo>
                  <a:pt x="11811" y="8001"/>
                </a:lnTo>
                <a:lnTo>
                  <a:pt x="11811" y="16510"/>
                </a:lnTo>
                <a:lnTo>
                  <a:pt x="11811" y="22733"/>
                </a:lnTo>
                <a:lnTo>
                  <a:pt x="12103" y="23037"/>
                </a:lnTo>
                <a:lnTo>
                  <a:pt x="12446" y="30518"/>
                </a:lnTo>
                <a:lnTo>
                  <a:pt x="12446" y="32131"/>
                </a:lnTo>
                <a:lnTo>
                  <a:pt x="12217" y="38188"/>
                </a:lnTo>
                <a:lnTo>
                  <a:pt x="11938" y="38481"/>
                </a:lnTo>
                <a:lnTo>
                  <a:pt x="11938" y="45085"/>
                </a:lnTo>
                <a:lnTo>
                  <a:pt x="11099" y="52641"/>
                </a:lnTo>
                <a:lnTo>
                  <a:pt x="10287" y="53467"/>
                </a:lnTo>
                <a:lnTo>
                  <a:pt x="10287" y="59778"/>
                </a:lnTo>
                <a:lnTo>
                  <a:pt x="10236" y="60071"/>
                </a:lnTo>
                <a:lnTo>
                  <a:pt x="8915" y="68021"/>
                </a:lnTo>
                <a:lnTo>
                  <a:pt x="7620" y="69342"/>
                </a:lnTo>
                <a:lnTo>
                  <a:pt x="7620" y="75996"/>
                </a:lnTo>
                <a:lnTo>
                  <a:pt x="5080" y="89154"/>
                </a:lnTo>
                <a:lnTo>
                  <a:pt x="5080" y="89408"/>
                </a:lnTo>
                <a:lnTo>
                  <a:pt x="2921" y="101600"/>
                </a:lnTo>
                <a:lnTo>
                  <a:pt x="2921" y="101981"/>
                </a:lnTo>
                <a:lnTo>
                  <a:pt x="1524" y="112395"/>
                </a:lnTo>
                <a:lnTo>
                  <a:pt x="1397" y="112776"/>
                </a:lnTo>
                <a:lnTo>
                  <a:pt x="635" y="120777"/>
                </a:lnTo>
                <a:lnTo>
                  <a:pt x="508" y="121158"/>
                </a:lnTo>
                <a:lnTo>
                  <a:pt x="444" y="121856"/>
                </a:lnTo>
                <a:lnTo>
                  <a:pt x="254" y="122047"/>
                </a:lnTo>
                <a:lnTo>
                  <a:pt x="254" y="124294"/>
                </a:lnTo>
                <a:lnTo>
                  <a:pt x="127" y="125857"/>
                </a:lnTo>
                <a:lnTo>
                  <a:pt x="0" y="128651"/>
                </a:lnTo>
                <a:lnTo>
                  <a:pt x="254" y="129476"/>
                </a:lnTo>
                <a:lnTo>
                  <a:pt x="254" y="137668"/>
                </a:lnTo>
                <a:lnTo>
                  <a:pt x="6604" y="144018"/>
                </a:lnTo>
                <a:lnTo>
                  <a:pt x="22225" y="144018"/>
                </a:lnTo>
                <a:lnTo>
                  <a:pt x="28575" y="137668"/>
                </a:lnTo>
                <a:lnTo>
                  <a:pt x="28575" y="134137"/>
                </a:lnTo>
                <a:lnTo>
                  <a:pt x="29845" y="132207"/>
                </a:lnTo>
                <a:lnTo>
                  <a:pt x="30099" y="132080"/>
                </a:lnTo>
                <a:lnTo>
                  <a:pt x="35814" y="123190"/>
                </a:lnTo>
                <a:lnTo>
                  <a:pt x="36195" y="122682"/>
                </a:lnTo>
                <a:lnTo>
                  <a:pt x="43434" y="110236"/>
                </a:lnTo>
                <a:lnTo>
                  <a:pt x="43815" y="109728"/>
                </a:lnTo>
                <a:lnTo>
                  <a:pt x="51816" y="94615"/>
                </a:lnTo>
                <a:lnTo>
                  <a:pt x="51816" y="94488"/>
                </a:lnTo>
                <a:lnTo>
                  <a:pt x="52006" y="94107"/>
                </a:lnTo>
                <a:lnTo>
                  <a:pt x="60502" y="77851"/>
                </a:lnTo>
                <a:lnTo>
                  <a:pt x="60706" y="77470"/>
                </a:lnTo>
                <a:lnTo>
                  <a:pt x="60452" y="77851"/>
                </a:lnTo>
                <a:lnTo>
                  <a:pt x="69596" y="61722"/>
                </a:lnTo>
                <a:lnTo>
                  <a:pt x="70192" y="60833"/>
                </a:lnTo>
                <a:lnTo>
                  <a:pt x="78295" y="48831"/>
                </a:lnTo>
                <a:lnTo>
                  <a:pt x="78232" y="50165"/>
                </a:lnTo>
                <a:lnTo>
                  <a:pt x="78232" y="49784"/>
                </a:lnTo>
                <a:lnTo>
                  <a:pt x="78193" y="50165"/>
                </a:lnTo>
                <a:lnTo>
                  <a:pt x="77470" y="59055"/>
                </a:lnTo>
                <a:lnTo>
                  <a:pt x="77470" y="64135"/>
                </a:lnTo>
                <a:lnTo>
                  <a:pt x="77470" y="72263"/>
                </a:lnTo>
                <a:lnTo>
                  <a:pt x="77470" y="79883"/>
                </a:lnTo>
                <a:lnTo>
                  <a:pt x="79502" y="81927"/>
                </a:lnTo>
                <a:lnTo>
                  <a:pt x="79502" y="86995"/>
                </a:lnTo>
                <a:lnTo>
                  <a:pt x="85344" y="92837"/>
                </a:lnTo>
                <a:lnTo>
                  <a:pt x="86474" y="92837"/>
                </a:lnTo>
                <a:lnTo>
                  <a:pt x="87122" y="93599"/>
                </a:lnTo>
                <a:lnTo>
                  <a:pt x="94869" y="97409"/>
                </a:lnTo>
                <a:lnTo>
                  <a:pt x="95529" y="97447"/>
                </a:lnTo>
                <a:lnTo>
                  <a:pt x="95758" y="97663"/>
                </a:lnTo>
                <a:lnTo>
                  <a:pt x="99695" y="97663"/>
                </a:lnTo>
                <a:lnTo>
                  <a:pt x="101981" y="97663"/>
                </a:lnTo>
                <a:lnTo>
                  <a:pt x="98806" y="100838"/>
                </a:lnTo>
                <a:lnTo>
                  <a:pt x="98806" y="103124"/>
                </a:lnTo>
                <a:lnTo>
                  <a:pt x="96139" y="105791"/>
                </a:lnTo>
                <a:lnTo>
                  <a:pt x="96139" y="109982"/>
                </a:lnTo>
                <a:lnTo>
                  <a:pt x="94234" y="111887"/>
                </a:lnTo>
                <a:lnTo>
                  <a:pt x="94234" y="118491"/>
                </a:lnTo>
                <a:lnTo>
                  <a:pt x="94183" y="118922"/>
                </a:lnTo>
                <a:lnTo>
                  <a:pt x="93345" y="119761"/>
                </a:lnTo>
                <a:lnTo>
                  <a:pt x="93345" y="134620"/>
                </a:lnTo>
                <a:lnTo>
                  <a:pt x="93573" y="134861"/>
                </a:lnTo>
                <a:lnTo>
                  <a:pt x="93599" y="135826"/>
                </a:lnTo>
                <a:lnTo>
                  <a:pt x="108877" y="166839"/>
                </a:lnTo>
                <a:lnTo>
                  <a:pt x="108331" y="167386"/>
                </a:lnTo>
                <a:lnTo>
                  <a:pt x="102108" y="169545"/>
                </a:lnTo>
                <a:lnTo>
                  <a:pt x="102743" y="169418"/>
                </a:lnTo>
                <a:lnTo>
                  <a:pt x="93916" y="172085"/>
                </a:lnTo>
                <a:lnTo>
                  <a:pt x="87884" y="172085"/>
                </a:lnTo>
                <a:lnTo>
                  <a:pt x="84759" y="175209"/>
                </a:lnTo>
                <a:lnTo>
                  <a:pt x="82372" y="176022"/>
                </a:lnTo>
                <a:lnTo>
                  <a:pt x="76962" y="176022"/>
                </a:lnTo>
                <a:lnTo>
                  <a:pt x="73025" y="179959"/>
                </a:lnTo>
                <a:lnTo>
                  <a:pt x="67437" y="182499"/>
                </a:lnTo>
                <a:lnTo>
                  <a:pt x="57835" y="188341"/>
                </a:lnTo>
                <a:lnTo>
                  <a:pt x="55499" y="188341"/>
                </a:lnTo>
                <a:lnTo>
                  <a:pt x="51816" y="192151"/>
                </a:lnTo>
                <a:lnTo>
                  <a:pt x="51816" y="201295"/>
                </a:lnTo>
                <a:lnTo>
                  <a:pt x="55499" y="204978"/>
                </a:lnTo>
                <a:lnTo>
                  <a:pt x="59944" y="204978"/>
                </a:lnTo>
                <a:lnTo>
                  <a:pt x="72263" y="205105"/>
                </a:lnTo>
                <a:lnTo>
                  <a:pt x="73152" y="205105"/>
                </a:lnTo>
                <a:lnTo>
                  <a:pt x="83921" y="204343"/>
                </a:lnTo>
                <a:lnTo>
                  <a:pt x="92583" y="204343"/>
                </a:lnTo>
                <a:lnTo>
                  <a:pt x="94030" y="202895"/>
                </a:lnTo>
                <a:lnTo>
                  <a:pt x="97345" y="202311"/>
                </a:lnTo>
                <a:lnTo>
                  <a:pt x="104648" y="202311"/>
                </a:lnTo>
                <a:lnTo>
                  <a:pt x="106870" y="200088"/>
                </a:lnTo>
                <a:lnTo>
                  <a:pt x="127698" y="191770"/>
                </a:lnTo>
                <a:lnTo>
                  <a:pt x="131572" y="191770"/>
                </a:lnTo>
                <a:lnTo>
                  <a:pt x="138430" y="184912"/>
                </a:lnTo>
                <a:lnTo>
                  <a:pt x="138430" y="183261"/>
                </a:lnTo>
                <a:lnTo>
                  <a:pt x="140589" y="181102"/>
                </a:lnTo>
                <a:lnTo>
                  <a:pt x="140589" y="172720"/>
                </a:lnTo>
                <a:lnTo>
                  <a:pt x="140589" y="169430"/>
                </a:lnTo>
                <a:lnTo>
                  <a:pt x="140665" y="168529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9029" y="617346"/>
            <a:ext cx="169545" cy="262255"/>
          </a:xfrm>
          <a:custGeom>
            <a:avLst/>
            <a:gdLst/>
            <a:ahLst/>
            <a:cxnLst/>
            <a:rect l="l" t="t" r="r" b="b"/>
            <a:pathLst>
              <a:path w="169545" h="262255">
                <a:moveTo>
                  <a:pt x="85090" y="78740"/>
                </a:moveTo>
                <a:lnTo>
                  <a:pt x="84963" y="78994"/>
                </a:lnTo>
                <a:lnTo>
                  <a:pt x="85090" y="78740"/>
                </a:lnTo>
                <a:close/>
              </a:path>
              <a:path w="169545" h="262255">
                <a:moveTo>
                  <a:pt x="85725" y="65151"/>
                </a:moveTo>
                <a:lnTo>
                  <a:pt x="85598" y="65913"/>
                </a:lnTo>
                <a:lnTo>
                  <a:pt x="85725" y="65151"/>
                </a:lnTo>
                <a:close/>
              </a:path>
              <a:path w="169545" h="262255">
                <a:moveTo>
                  <a:pt x="88011" y="118872"/>
                </a:moveTo>
                <a:lnTo>
                  <a:pt x="86956" y="117830"/>
                </a:lnTo>
                <a:lnTo>
                  <a:pt x="86702" y="116586"/>
                </a:lnTo>
                <a:lnTo>
                  <a:pt x="86499" y="115671"/>
                </a:lnTo>
                <a:lnTo>
                  <a:pt x="85979" y="111467"/>
                </a:lnTo>
                <a:lnTo>
                  <a:pt x="85979" y="104775"/>
                </a:lnTo>
                <a:lnTo>
                  <a:pt x="85051" y="103860"/>
                </a:lnTo>
                <a:lnTo>
                  <a:pt x="85026" y="103505"/>
                </a:lnTo>
                <a:lnTo>
                  <a:pt x="84531" y="97028"/>
                </a:lnTo>
                <a:lnTo>
                  <a:pt x="84467" y="96062"/>
                </a:lnTo>
                <a:lnTo>
                  <a:pt x="84467" y="95885"/>
                </a:lnTo>
                <a:lnTo>
                  <a:pt x="84582" y="87376"/>
                </a:lnTo>
                <a:lnTo>
                  <a:pt x="84582" y="88011"/>
                </a:lnTo>
                <a:lnTo>
                  <a:pt x="84607" y="87376"/>
                </a:lnTo>
                <a:lnTo>
                  <a:pt x="85013" y="80010"/>
                </a:lnTo>
                <a:lnTo>
                  <a:pt x="84963" y="78994"/>
                </a:lnTo>
                <a:lnTo>
                  <a:pt x="85077" y="77089"/>
                </a:lnTo>
                <a:lnTo>
                  <a:pt x="85420" y="71882"/>
                </a:lnTo>
                <a:lnTo>
                  <a:pt x="85661" y="66421"/>
                </a:lnTo>
                <a:lnTo>
                  <a:pt x="85598" y="65913"/>
                </a:lnTo>
                <a:lnTo>
                  <a:pt x="85471" y="64325"/>
                </a:lnTo>
                <a:lnTo>
                  <a:pt x="85471" y="61468"/>
                </a:lnTo>
                <a:lnTo>
                  <a:pt x="85471" y="61087"/>
                </a:lnTo>
                <a:lnTo>
                  <a:pt x="85471" y="53721"/>
                </a:lnTo>
                <a:lnTo>
                  <a:pt x="79502" y="47879"/>
                </a:lnTo>
                <a:lnTo>
                  <a:pt x="64897" y="47879"/>
                </a:lnTo>
                <a:lnTo>
                  <a:pt x="59055" y="53721"/>
                </a:lnTo>
                <a:lnTo>
                  <a:pt x="59055" y="60731"/>
                </a:lnTo>
                <a:lnTo>
                  <a:pt x="58928" y="60960"/>
                </a:lnTo>
                <a:lnTo>
                  <a:pt x="58674" y="61595"/>
                </a:lnTo>
                <a:lnTo>
                  <a:pt x="58674" y="63754"/>
                </a:lnTo>
                <a:lnTo>
                  <a:pt x="58559" y="65532"/>
                </a:lnTo>
                <a:lnTo>
                  <a:pt x="58305" y="69342"/>
                </a:lnTo>
                <a:lnTo>
                  <a:pt x="58674" y="63754"/>
                </a:lnTo>
                <a:lnTo>
                  <a:pt x="58674" y="61595"/>
                </a:lnTo>
                <a:lnTo>
                  <a:pt x="58293" y="62534"/>
                </a:lnTo>
                <a:lnTo>
                  <a:pt x="58293" y="69723"/>
                </a:lnTo>
                <a:lnTo>
                  <a:pt x="58191" y="70485"/>
                </a:lnTo>
                <a:lnTo>
                  <a:pt x="58267" y="69723"/>
                </a:lnTo>
                <a:lnTo>
                  <a:pt x="58293" y="62534"/>
                </a:lnTo>
                <a:lnTo>
                  <a:pt x="55524" y="69342"/>
                </a:lnTo>
                <a:lnTo>
                  <a:pt x="51689" y="80010"/>
                </a:lnTo>
                <a:lnTo>
                  <a:pt x="47498" y="94996"/>
                </a:lnTo>
                <a:lnTo>
                  <a:pt x="44196" y="110744"/>
                </a:lnTo>
                <a:lnTo>
                  <a:pt x="44196" y="110617"/>
                </a:lnTo>
                <a:lnTo>
                  <a:pt x="44157" y="110744"/>
                </a:lnTo>
                <a:lnTo>
                  <a:pt x="41021" y="124968"/>
                </a:lnTo>
                <a:lnTo>
                  <a:pt x="41148" y="124079"/>
                </a:lnTo>
                <a:lnTo>
                  <a:pt x="37795" y="135547"/>
                </a:lnTo>
                <a:lnTo>
                  <a:pt x="37477" y="136271"/>
                </a:lnTo>
                <a:lnTo>
                  <a:pt x="34150" y="143789"/>
                </a:lnTo>
                <a:lnTo>
                  <a:pt x="33705" y="144399"/>
                </a:lnTo>
                <a:lnTo>
                  <a:pt x="33731" y="144729"/>
                </a:lnTo>
                <a:lnTo>
                  <a:pt x="33934" y="144411"/>
                </a:lnTo>
                <a:lnTo>
                  <a:pt x="33807" y="145669"/>
                </a:lnTo>
                <a:lnTo>
                  <a:pt x="33794" y="145542"/>
                </a:lnTo>
                <a:lnTo>
                  <a:pt x="33743" y="144907"/>
                </a:lnTo>
                <a:lnTo>
                  <a:pt x="33731" y="144767"/>
                </a:lnTo>
                <a:lnTo>
                  <a:pt x="33655" y="144907"/>
                </a:lnTo>
                <a:lnTo>
                  <a:pt x="33705" y="144411"/>
                </a:lnTo>
                <a:lnTo>
                  <a:pt x="33185" y="137795"/>
                </a:lnTo>
                <a:lnTo>
                  <a:pt x="33210" y="137566"/>
                </a:lnTo>
                <a:lnTo>
                  <a:pt x="33274" y="137795"/>
                </a:lnTo>
                <a:lnTo>
                  <a:pt x="33248" y="137287"/>
                </a:lnTo>
                <a:lnTo>
                  <a:pt x="32766" y="125095"/>
                </a:lnTo>
                <a:lnTo>
                  <a:pt x="32766" y="108966"/>
                </a:lnTo>
                <a:lnTo>
                  <a:pt x="32385" y="90805"/>
                </a:lnTo>
                <a:lnTo>
                  <a:pt x="32385" y="90551"/>
                </a:lnTo>
                <a:lnTo>
                  <a:pt x="32385" y="83693"/>
                </a:lnTo>
                <a:lnTo>
                  <a:pt x="31991" y="83312"/>
                </a:lnTo>
                <a:lnTo>
                  <a:pt x="31343" y="71882"/>
                </a:lnTo>
                <a:lnTo>
                  <a:pt x="31242" y="69723"/>
                </a:lnTo>
                <a:lnTo>
                  <a:pt x="31242" y="64008"/>
                </a:lnTo>
                <a:lnTo>
                  <a:pt x="30607" y="63373"/>
                </a:lnTo>
                <a:lnTo>
                  <a:pt x="29464" y="51714"/>
                </a:lnTo>
                <a:lnTo>
                  <a:pt x="29464" y="51435"/>
                </a:lnTo>
                <a:lnTo>
                  <a:pt x="29464" y="44577"/>
                </a:lnTo>
                <a:lnTo>
                  <a:pt x="28575" y="43700"/>
                </a:lnTo>
                <a:lnTo>
                  <a:pt x="27178" y="32004"/>
                </a:lnTo>
                <a:lnTo>
                  <a:pt x="27178" y="31877"/>
                </a:lnTo>
                <a:lnTo>
                  <a:pt x="27178" y="26670"/>
                </a:lnTo>
                <a:lnTo>
                  <a:pt x="26301" y="25781"/>
                </a:lnTo>
                <a:lnTo>
                  <a:pt x="24130" y="10541"/>
                </a:lnTo>
                <a:lnTo>
                  <a:pt x="24130" y="5461"/>
                </a:lnTo>
                <a:lnTo>
                  <a:pt x="18796" y="0"/>
                </a:lnTo>
                <a:lnTo>
                  <a:pt x="5461" y="0"/>
                </a:lnTo>
                <a:lnTo>
                  <a:pt x="0" y="5461"/>
                </a:lnTo>
                <a:lnTo>
                  <a:pt x="0" y="18796"/>
                </a:lnTo>
                <a:lnTo>
                  <a:pt x="927" y="19710"/>
                </a:lnTo>
                <a:lnTo>
                  <a:pt x="2921" y="34264"/>
                </a:lnTo>
                <a:lnTo>
                  <a:pt x="2921" y="34925"/>
                </a:lnTo>
                <a:lnTo>
                  <a:pt x="2921" y="40132"/>
                </a:lnTo>
                <a:lnTo>
                  <a:pt x="3619" y="40843"/>
                </a:lnTo>
                <a:lnTo>
                  <a:pt x="4953" y="51790"/>
                </a:lnTo>
                <a:lnTo>
                  <a:pt x="4953" y="52578"/>
                </a:lnTo>
                <a:lnTo>
                  <a:pt x="4953" y="58166"/>
                </a:lnTo>
                <a:lnTo>
                  <a:pt x="5499" y="58724"/>
                </a:lnTo>
                <a:lnTo>
                  <a:pt x="6604" y="70535"/>
                </a:lnTo>
                <a:lnTo>
                  <a:pt x="6604" y="71501"/>
                </a:lnTo>
                <a:lnTo>
                  <a:pt x="6604" y="77597"/>
                </a:lnTo>
                <a:lnTo>
                  <a:pt x="6921" y="77914"/>
                </a:lnTo>
                <a:lnTo>
                  <a:pt x="7620" y="91313"/>
                </a:lnTo>
                <a:lnTo>
                  <a:pt x="7620" y="97409"/>
                </a:lnTo>
                <a:lnTo>
                  <a:pt x="7874" y="109093"/>
                </a:lnTo>
                <a:lnTo>
                  <a:pt x="7937" y="128143"/>
                </a:lnTo>
                <a:lnTo>
                  <a:pt x="8255" y="139065"/>
                </a:lnTo>
                <a:lnTo>
                  <a:pt x="14351" y="165468"/>
                </a:lnTo>
                <a:lnTo>
                  <a:pt x="14351" y="168402"/>
                </a:lnTo>
                <a:lnTo>
                  <a:pt x="19939" y="173990"/>
                </a:lnTo>
                <a:lnTo>
                  <a:pt x="33782" y="173990"/>
                </a:lnTo>
                <a:lnTo>
                  <a:pt x="35191" y="172580"/>
                </a:lnTo>
                <a:lnTo>
                  <a:pt x="37846" y="171831"/>
                </a:lnTo>
                <a:lnTo>
                  <a:pt x="41148" y="170434"/>
                </a:lnTo>
                <a:lnTo>
                  <a:pt x="42341" y="169672"/>
                </a:lnTo>
                <a:lnTo>
                  <a:pt x="45720" y="169672"/>
                </a:lnTo>
                <a:lnTo>
                  <a:pt x="51054" y="164211"/>
                </a:lnTo>
                <a:lnTo>
                  <a:pt x="51054" y="161163"/>
                </a:lnTo>
                <a:lnTo>
                  <a:pt x="54356" y="156210"/>
                </a:lnTo>
                <a:lnTo>
                  <a:pt x="55422" y="154178"/>
                </a:lnTo>
                <a:lnTo>
                  <a:pt x="59690" y="144399"/>
                </a:lnTo>
                <a:lnTo>
                  <a:pt x="60236" y="142875"/>
                </a:lnTo>
                <a:lnTo>
                  <a:pt x="62649" y="134874"/>
                </a:lnTo>
                <a:lnTo>
                  <a:pt x="63881" y="130810"/>
                </a:lnTo>
                <a:lnTo>
                  <a:pt x="64008" y="130048"/>
                </a:lnTo>
                <a:lnTo>
                  <a:pt x="65125" y="124968"/>
                </a:lnTo>
                <a:lnTo>
                  <a:pt x="65189" y="124637"/>
                </a:lnTo>
                <a:lnTo>
                  <a:pt x="65659" y="125095"/>
                </a:lnTo>
                <a:lnTo>
                  <a:pt x="66802" y="125095"/>
                </a:lnTo>
                <a:lnTo>
                  <a:pt x="70739" y="128143"/>
                </a:lnTo>
                <a:lnTo>
                  <a:pt x="72923" y="129197"/>
                </a:lnTo>
                <a:lnTo>
                  <a:pt x="75311" y="131572"/>
                </a:lnTo>
                <a:lnTo>
                  <a:pt x="84328" y="131572"/>
                </a:lnTo>
                <a:lnTo>
                  <a:pt x="88011" y="127889"/>
                </a:lnTo>
                <a:lnTo>
                  <a:pt x="88011" y="123317"/>
                </a:lnTo>
                <a:lnTo>
                  <a:pt x="88011" y="118872"/>
                </a:lnTo>
                <a:close/>
              </a:path>
              <a:path w="169545" h="262255">
                <a:moveTo>
                  <a:pt x="169037" y="212471"/>
                </a:moveTo>
                <a:lnTo>
                  <a:pt x="168275" y="211709"/>
                </a:lnTo>
                <a:lnTo>
                  <a:pt x="168275" y="210058"/>
                </a:lnTo>
                <a:lnTo>
                  <a:pt x="161925" y="203708"/>
                </a:lnTo>
                <a:lnTo>
                  <a:pt x="160883" y="203708"/>
                </a:lnTo>
                <a:lnTo>
                  <a:pt x="156337" y="199644"/>
                </a:lnTo>
                <a:lnTo>
                  <a:pt x="155702" y="199009"/>
                </a:lnTo>
                <a:lnTo>
                  <a:pt x="150406" y="194818"/>
                </a:lnTo>
                <a:lnTo>
                  <a:pt x="149606" y="194183"/>
                </a:lnTo>
                <a:lnTo>
                  <a:pt x="150241" y="194818"/>
                </a:lnTo>
                <a:lnTo>
                  <a:pt x="144691" y="189611"/>
                </a:lnTo>
                <a:lnTo>
                  <a:pt x="144018" y="188976"/>
                </a:lnTo>
                <a:lnTo>
                  <a:pt x="144526" y="189611"/>
                </a:lnTo>
                <a:lnTo>
                  <a:pt x="139623" y="184531"/>
                </a:lnTo>
                <a:lnTo>
                  <a:pt x="138976" y="183870"/>
                </a:lnTo>
                <a:lnTo>
                  <a:pt x="138811" y="183629"/>
                </a:lnTo>
                <a:lnTo>
                  <a:pt x="138811" y="221729"/>
                </a:lnTo>
                <a:lnTo>
                  <a:pt x="137718" y="220764"/>
                </a:lnTo>
                <a:lnTo>
                  <a:pt x="138125" y="221107"/>
                </a:lnTo>
                <a:lnTo>
                  <a:pt x="138811" y="221729"/>
                </a:lnTo>
                <a:lnTo>
                  <a:pt x="138811" y="183629"/>
                </a:lnTo>
                <a:lnTo>
                  <a:pt x="138125" y="182626"/>
                </a:lnTo>
                <a:lnTo>
                  <a:pt x="136639" y="180467"/>
                </a:lnTo>
                <a:lnTo>
                  <a:pt x="135191" y="178371"/>
                </a:lnTo>
                <a:lnTo>
                  <a:pt x="134670" y="176784"/>
                </a:lnTo>
                <a:lnTo>
                  <a:pt x="134556" y="176403"/>
                </a:lnTo>
                <a:lnTo>
                  <a:pt x="133985" y="174701"/>
                </a:lnTo>
                <a:lnTo>
                  <a:pt x="133985" y="169926"/>
                </a:lnTo>
                <a:lnTo>
                  <a:pt x="134747" y="169164"/>
                </a:lnTo>
                <a:lnTo>
                  <a:pt x="134747" y="165100"/>
                </a:lnTo>
                <a:lnTo>
                  <a:pt x="137287" y="162560"/>
                </a:lnTo>
                <a:lnTo>
                  <a:pt x="137287" y="159270"/>
                </a:lnTo>
                <a:lnTo>
                  <a:pt x="146050" y="146812"/>
                </a:lnTo>
                <a:lnTo>
                  <a:pt x="146558" y="146812"/>
                </a:lnTo>
                <a:lnTo>
                  <a:pt x="152654" y="140716"/>
                </a:lnTo>
                <a:lnTo>
                  <a:pt x="152654" y="133223"/>
                </a:lnTo>
                <a:lnTo>
                  <a:pt x="152654" y="125603"/>
                </a:lnTo>
                <a:lnTo>
                  <a:pt x="146558" y="119507"/>
                </a:lnTo>
                <a:lnTo>
                  <a:pt x="131445" y="119507"/>
                </a:lnTo>
                <a:lnTo>
                  <a:pt x="125349" y="125603"/>
                </a:lnTo>
                <a:lnTo>
                  <a:pt x="125349" y="128790"/>
                </a:lnTo>
                <a:lnTo>
                  <a:pt x="116332" y="140970"/>
                </a:lnTo>
                <a:lnTo>
                  <a:pt x="115697" y="140970"/>
                </a:lnTo>
                <a:lnTo>
                  <a:pt x="109474" y="147193"/>
                </a:lnTo>
                <a:lnTo>
                  <a:pt x="109474" y="150876"/>
                </a:lnTo>
                <a:lnTo>
                  <a:pt x="106680" y="153670"/>
                </a:lnTo>
                <a:lnTo>
                  <a:pt x="106680" y="159410"/>
                </a:lnTo>
                <a:lnTo>
                  <a:pt x="105410" y="160655"/>
                </a:lnTo>
                <a:lnTo>
                  <a:pt x="105410" y="176276"/>
                </a:lnTo>
                <a:lnTo>
                  <a:pt x="105727" y="176593"/>
                </a:lnTo>
                <a:lnTo>
                  <a:pt x="105791" y="177927"/>
                </a:lnTo>
                <a:lnTo>
                  <a:pt x="105791" y="184912"/>
                </a:lnTo>
                <a:lnTo>
                  <a:pt x="108483" y="187617"/>
                </a:lnTo>
                <a:lnTo>
                  <a:pt x="124968" y="209804"/>
                </a:lnTo>
                <a:lnTo>
                  <a:pt x="131318" y="215646"/>
                </a:lnTo>
                <a:lnTo>
                  <a:pt x="132829" y="216890"/>
                </a:lnTo>
                <a:lnTo>
                  <a:pt x="135432" y="218948"/>
                </a:lnTo>
                <a:lnTo>
                  <a:pt x="134518" y="219265"/>
                </a:lnTo>
                <a:lnTo>
                  <a:pt x="134747" y="219202"/>
                </a:lnTo>
                <a:lnTo>
                  <a:pt x="133604" y="219583"/>
                </a:lnTo>
                <a:lnTo>
                  <a:pt x="134518" y="219265"/>
                </a:lnTo>
                <a:lnTo>
                  <a:pt x="123317" y="222377"/>
                </a:lnTo>
                <a:lnTo>
                  <a:pt x="123952" y="222250"/>
                </a:lnTo>
                <a:lnTo>
                  <a:pt x="112014" y="225171"/>
                </a:lnTo>
                <a:lnTo>
                  <a:pt x="112395" y="225171"/>
                </a:lnTo>
                <a:lnTo>
                  <a:pt x="100457" y="227838"/>
                </a:lnTo>
                <a:lnTo>
                  <a:pt x="100330" y="227838"/>
                </a:lnTo>
                <a:lnTo>
                  <a:pt x="89154" y="230505"/>
                </a:lnTo>
                <a:lnTo>
                  <a:pt x="88265" y="230632"/>
                </a:lnTo>
                <a:lnTo>
                  <a:pt x="80810" y="232918"/>
                </a:lnTo>
                <a:lnTo>
                  <a:pt x="75057" y="232918"/>
                </a:lnTo>
                <a:lnTo>
                  <a:pt x="70840" y="237134"/>
                </a:lnTo>
                <a:lnTo>
                  <a:pt x="70358" y="237363"/>
                </a:lnTo>
                <a:lnTo>
                  <a:pt x="67919" y="239268"/>
                </a:lnTo>
                <a:lnTo>
                  <a:pt x="66294" y="239268"/>
                </a:lnTo>
                <a:lnTo>
                  <a:pt x="61468" y="244094"/>
                </a:lnTo>
                <a:lnTo>
                  <a:pt x="61468" y="256286"/>
                </a:lnTo>
                <a:lnTo>
                  <a:pt x="66294" y="261112"/>
                </a:lnTo>
                <a:lnTo>
                  <a:pt x="70764" y="261112"/>
                </a:lnTo>
                <a:lnTo>
                  <a:pt x="72517" y="261620"/>
                </a:lnTo>
                <a:lnTo>
                  <a:pt x="77216" y="262001"/>
                </a:lnTo>
                <a:lnTo>
                  <a:pt x="84201" y="261366"/>
                </a:lnTo>
                <a:lnTo>
                  <a:pt x="90678" y="261366"/>
                </a:lnTo>
                <a:lnTo>
                  <a:pt x="92252" y="259816"/>
                </a:lnTo>
                <a:lnTo>
                  <a:pt x="95377" y="259207"/>
                </a:lnTo>
                <a:lnTo>
                  <a:pt x="95631" y="259207"/>
                </a:lnTo>
                <a:lnTo>
                  <a:pt x="106807" y="256794"/>
                </a:lnTo>
                <a:lnTo>
                  <a:pt x="106934" y="256794"/>
                </a:lnTo>
                <a:lnTo>
                  <a:pt x="118872" y="254127"/>
                </a:lnTo>
                <a:lnTo>
                  <a:pt x="119253" y="254000"/>
                </a:lnTo>
                <a:lnTo>
                  <a:pt x="131699" y="250825"/>
                </a:lnTo>
                <a:lnTo>
                  <a:pt x="143002" y="247396"/>
                </a:lnTo>
                <a:lnTo>
                  <a:pt x="143891" y="247142"/>
                </a:lnTo>
                <a:lnTo>
                  <a:pt x="153162" y="243459"/>
                </a:lnTo>
                <a:lnTo>
                  <a:pt x="157099" y="241427"/>
                </a:lnTo>
                <a:lnTo>
                  <a:pt x="158318" y="240411"/>
                </a:lnTo>
                <a:lnTo>
                  <a:pt x="161036" y="240411"/>
                </a:lnTo>
                <a:lnTo>
                  <a:pt x="167386" y="233934"/>
                </a:lnTo>
                <a:lnTo>
                  <a:pt x="167386" y="229743"/>
                </a:lnTo>
                <a:lnTo>
                  <a:pt x="169037" y="228092"/>
                </a:lnTo>
                <a:lnTo>
                  <a:pt x="169037" y="220345"/>
                </a:lnTo>
                <a:lnTo>
                  <a:pt x="169037" y="21247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066" y="473328"/>
            <a:ext cx="170180" cy="278130"/>
          </a:xfrm>
          <a:custGeom>
            <a:avLst/>
            <a:gdLst/>
            <a:ahLst/>
            <a:cxnLst/>
            <a:rect l="l" t="t" r="r" b="b"/>
            <a:pathLst>
              <a:path w="170179" h="278130">
                <a:moveTo>
                  <a:pt x="131978" y="17018"/>
                </a:moveTo>
                <a:lnTo>
                  <a:pt x="125247" y="10160"/>
                </a:lnTo>
                <a:lnTo>
                  <a:pt x="108356" y="10160"/>
                </a:lnTo>
                <a:lnTo>
                  <a:pt x="101498" y="17018"/>
                </a:lnTo>
                <a:lnTo>
                  <a:pt x="101498" y="20015"/>
                </a:lnTo>
                <a:lnTo>
                  <a:pt x="101498" y="21310"/>
                </a:lnTo>
                <a:lnTo>
                  <a:pt x="101498" y="22694"/>
                </a:lnTo>
                <a:lnTo>
                  <a:pt x="100609" y="23495"/>
                </a:lnTo>
                <a:lnTo>
                  <a:pt x="101498" y="21310"/>
                </a:lnTo>
                <a:lnTo>
                  <a:pt x="101498" y="20015"/>
                </a:lnTo>
                <a:lnTo>
                  <a:pt x="98577" y="24257"/>
                </a:lnTo>
                <a:lnTo>
                  <a:pt x="98704" y="24257"/>
                </a:lnTo>
                <a:lnTo>
                  <a:pt x="94678" y="30340"/>
                </a:lnTo>
                <a:lnTo>
                  <a:pt x="87909" y="37211"/>
                </a:lnTo>
                <a:lnTo>
                  <a:pt x="88290" y="36957"/>
                </a:lnTo>
                <a:lnTo>
                  <a:pt x="79400" y="44958"/>
                </a:lnTo>
                <a:lnTo>
                  <a:pt x="79781" y="44831"/>
                </a:lnTo>
                <a:lnTo>
                  <a:pt x="70764" y="52451"/>
                </a:lnTo>
                <a:lnTo>
                  <a:pt x="71018" y="52324"/>
                </a:lnTo>
                <a:lnTo>
                  <a:pt x="62255" y="59436"/>
                </a:lnTo>
                <a:lnTo>
                  <a:pt x="62636" y="59309"/>
                </a:lnTo>
                <a:lnTo>
                  <a:pt x="55143" y="65151"/>
                </a:lnTo>
                <a:lnTo>
                  <a:pt x="55016" y="65278"/>
                </a:lnTo>
                <a:lnTo>
                  <a:pt x="48666" y="70612"/>
                </a:lnTo>
                <a:lnTo>
                  <a:pt x="48285" y="70866"/>
                </a:lnTo>
                <a:lnTo>
                  <a:pt x="43840" y="75438"/>
                </a:lnTo>
                <a:lnTo>
                  <a:pt x="43332" y="75819"/>
                </a:lnTo>
                <a:lnTo>
                  <a:pt x="39903" y="80772"/>
                </a:lnTo>
                <a:lnTo>
                  <a:pt x="39268" y="81280"/>
                </a:lnTo>
                <a:lnTo>
                  <a:pt x="38087" y="83997"/>
                </a:lnTo>
                <a:lnTo>
                  <a:pt x="35077" y="87122"/>
                </a:lnTo>
                <a:lnTo>
                  <a:pt x="35077" y="90932"/>
                </a:lnTo>
                <a:lnTo>
                  <a:pt x="34315" y="91694"/>
                </a:lnTo>
                <a:lnTo>
                  <a:pt x="34315" y="96393"/>
                </a:lnTo>
                <a:lnTo>
                  <a:pt x="34061" y="97790"/>
                </a:lnTo>
                <a:lnTo>
                  <a:pt x="33680" y="98679"/>
                </a:lnTo>
                <a:lnTo>
                  <a:pt x="31775" y="104902"/>
                </a:lnTo>
                <a:lnTo>
                  <a:pt x="32029" y="104521"/>
                </a:lnTo>
                <a:lnTo>
                  <a:pt x="30467" y="107759"/>
                </a:lnTo>
                <a:lnTo>
                  <a:pt x="31521" y="101727"/>
                </a:lnTo>
                <a:lnTo>
                  <a:pt x="31648" y="100965"/>
                </a:lnTo>
                <a:lnTo>
                  <a:pt x="31724" y="100558"/>
                </a:lnTo>
                <a:lnTo>
                  <a:pt x="34188" y="89027"/>
                </a:lnTo>
                <a:lnTo>
                  <a:pt x="35623" y="82511"/>
                </a:lnTo>
                <a:lnTo>
                  <a:pt x="37490" y="80645"/>
                </a:lnTo>
                <a:lnTo>
                  <a:pt x="37490" y="74320"/>
                </a:lnTo>
                <a:lnTo>
                  <a:pt x="38531" y="68656"/>
                </a:lnTo>
                <a:lnTo>
                  <a:pt x="40157" y="67056"/>
                </a:lnTo>
                <a:lnTo>
                  <a:pt x="40157" y="59448"/>
                </a:lnTo>
                <a:lnTo>
                  <a:pt x="41021" y="54000"/>
                </a:lnTo>
                <a:lnTo>
                  <a:pt x="42443" y="52578"/>
                </a:lnTo>
                <a:lnTo>
                  <a:pt x="42443" y="44958"/>
                </a:lnTo>
                <a:lnTo>
                  <a:pt x="42951" y="40119"/>
                </a:lnTo>
                <a:lnTo>
                  <a:pt x="43840" y="39243"/>
                </a:lnTo>
                <a:lnTo>
                  <a:pt x="43840" y="31623"/>
                </a:lnTo>
                <a:lnTo>
                  <a:pt x="43840" y="31343"/>
                </a:lnTo>
                <a:lnTo>
                  <a:pt x="43916" y="30099"/>
                </a:lnTo>
                <a:lnTo>
                  <a:pt x="44475" y="20942"/>
                </a:lnTo>
                <a:lnTo>
                  <a:pt x="44983" y="20447"/>
                </a:lnTo>
                <a:lnTo>
                  <a:pt x="44983" y="13208"/>
                </a:lnTo>
                <a:lnTo>
                  <a:pt x="44983" y="5969"/>
                </a:lnTo>
                <a:lnTo>
                  <a:pt x="39014" y="0"/>
                </a:lnTo>
                <a:lnTo>
                  <a:pt x="30124" y="0"/>
                </a:lnTo>
                <a:lnTo>
                  <a:pt x="30124" y="109601"/>
                </a:lnTo>
                <a:lnTo>
                  <a:pt x="30060" y="110121"/>
                </a:lnTo>
                <a:lnTo>
                  <a:pt x="29997" y="110490"/>
                </a:lnTo>
                <a:lnTo>
                  <a:pt x="29972" y="110871"/>
                </a:lnTo>
                <a:lnTo>
                  <a:pt x="29997" y="110490"/>
                </a:lnTo>
                <a:lnTo>
                  <a:pt x="30124" y="109601"/>
                </a:lnTo>
                <a:lnTo>
                  <a:pt x="30124" y="0"/>
                </a:lnTo>
                <a:lnTo>
                  <a:pt x="29870" y="0"/>
                </a:lnTo>
                <a:lnTo>
                  <a:pt x="29870" y="109601"/>
                </a:lnTo>
                <a:lnTo>
                  <a:pt x="29159" y="110490"/>
                </a:lnTo>
                <a:lnTo>
                  <a:pt x="29870" y="109601"/>
                </a:lnTo>
                <a:lnTo>
                  <a:pt x="29870" y="0"/>
                </a:lnTo>
                <a:lnTo>
                  <a:pt x="24536" y="0"/>
                </a:lnTo>
                <a:lnTo>
                  <a:pt x="18694" y="5969"/>
                </a:lnTo>
                <a:lnTo>
                  <a:pt x="18694" y="12319"/>
                </a:lnTo>
                <a:lnTo>
                  <a:pt x="17284" y="23012"/>
                </a:lnTo>
                <a:lnTo>
                  <a:pt x="16281" y="24003"/>
                </a:lnTo>
                <a:lnTo>
                  <a:pt x="16281" y="30734"/>
                </a:lnTo>
                <a:lnTo>
                  <a:pt x="15443" y="35255"/>
                </a:lnTo>
                <a:lnTo>
                  <a:pt x="13868" y="36830"/>
                </a:lnTo>
                <a:lnTo>
                  <a:pt x="13868" y="43180"/>
                </a:lnTo>
                <a:lnTo>
                  <a:pt x="12661" y="49250"/>
                </a:lnTo>
                <a:lnTo>
                  <a:pt x="10947" y="50927"/>
                </a:lnTo>
                <a:lnTo>
                  <a:pt x="10947" y="57454"/>
                </a:lnTo>
                <a:lnTo>
                  <a:pt x="9842" y="62826"/>
                </a:lnTo>
                <a:lnTo>
                  <a:pt x="8153" y="64516"/>
                </a:lnTo>
                <a:lnTo>
                  <a:pt x="8153" y="70612"/>
                </a:lnTo>
                <a:lnTo>
                  <a:pt x="2819" y="94615"/>
                </a:lnTo>
                <a:lnTo>
                  <a:pt x="2692" y="95250"/>
                </a:lnTo>
                <a:lnTo>
                  <a:pt x="914" y="105410"/>
                </a:lnTo>
                <a:lnTo>
                  <a:pt x="0" y="114046"/>
                </a:lnTo>
                <a:lnTo>
                  <a:pt x="25" y="123444"/>
                </a:lnTo>
                <a:lnTo>
                  <a:pt x="279" y="125476"/>
                </a:lnTo>
                <a:lnTo>
                  <a:pt x="787" y="128320"/>
                </a:lnTo>
                <a:lnTo>
                  <a:pt x="787" y="134239"/>
                </a:lnTo>
                <a:lnTo>
                  <a:pt x="6883" y="140335"/>
                </a:lnTo>
                <a:lnTo>
                  <a:pt x="22123" y="140335"/>
                </a:lnTo>
                <a:lnTo>
                  <a:pt x="22898" y="139573"/>
                </a:lnTo>
                <a:lnTo>
                  <a:pt x="24155" y="139573"/>
                </a:lnTo>
                <a:lnTo>
                  <a:pt x="25552" y="138176"/>
                </a:lnTo>
                <a:lnTo>
                  <a:pt x="27076" y="138176"/>
                </a:lnTo>
                <a:lnTo>
                  <a:pt x="32029" y="133223"/>
                </a:lnTo>
                <a:lnTo>
                  <a:pt x="32029" y="133032"/>
                </a:lnTo>
                <a:lnTo>
                  <a:pt x="33934" y="131064"/>
                </a:lnTo>
                <a:lnTo>
                  <a:pt x="33934" y="128790"/>
                </a:lnTo>
                <a:lnTo>
                  <a:pt x="35026" y="127050"/>
                </a:lnTo>
                <a:lnTo>
                  <a:pt x="37998" y="124079"/>
                </a:lnTo>
                <a:lnTo>
                  <a:pt x="37998" y="121412"/>
                </a:lnTo>
                <a:lnTo>
                  <a:pt x="39725" y="117094"/>
                </a:lnTo>
                <a:lnTo>
                  <a:pt x="40233" y="115824"/>
                </a:lnTo>
                <a:lnTo>
                  <a:pt x="42443" y="108331"/>
                </a:lnTo>
                <a:lnTo>
                  <a:pt x="43789" y="104521"/>
                </a:lnTo>
                <a:lnTo>
                  <a:pt x="44602" y="102235"/>
                </a:lnTo>
                <a:lnTo>
                  <a:pt x="44640" y="102069"/>
                </a:lnTo>
                <a:lnTo>
                  <a:pt x="47650" y="99060"/>
                </a:lnTo>
                <a:lnTo>
                  <a:pt x="47650" y="98666"/>
                </a:lnTo>
                <a:lnTo>
                  <a:pt x="50571" y="95631"/>
                </a:lnTo>
                <a:lnTo>
                  <a:pt x="50571" y="93814"/>
                </a:lnTo>
                <a:lnTo>
                  <a:pt x="51473" y="92837"/>
                </a:lnTo>
                <a:lnTo>
                  <a:pt x="53492" y="90678"/>
                </a:lnTo>
                <a:lnTo>
                  <a:pt x="52603" y="92329"/>
                </a:lnTo>
                <a:lnTo>
                  <a:pt x="54508" y="90678"/>
                </a:lnTo>
                <a:lnTo>
                  <a:pt x="57175" y="88392"/>
                </a:lnTo>
                <a:lnTo>
                  <a:pt x="56286" y="89535"/>
                </a:lnTo>
                <a:lnTo>
                  <a:pt x="57810" y="88392"/>
                </a:lnTo>
                <a:lnTo>
                  <a:pt x="61366" y="85725"/>
                </a:lnTo>
                <a:lnTo>
                  <a:pt x="60604" y="86487"/>
                </a:lnTo>
                <a:lnTo>
                  <a:pt x="61709" y="85725"/>
                </a:lnTo>
                <a:lnTo>
                  <a:pt x="67271" y="81915"/>
                </a:lnTo>
                <a:lnTo>
                  <a:pt x="67462" y="81788"/>
                </a:lnTo>
                <a:lnTo>
                  <a:pt x="67208" y="81915"/>
                </a:lnTo>
                <a:lnTo>
                  <a:pt x="75209" y="76708"/>
                </a:lnTo>
                <a:lnTo>
                  <a:pt x="75336" y="76581"/>
                </a:lnTo>
                <a:lnTo>
                  <a:pt x="81711" y="72047"/>
                </a:lnTo>
                <a:lnTo>
                  <a:pt x="82092" y="72440"/>
                </a:lnTo>
                <a:lnTo>
                  <a:pt x="82194" y="74041"/>
                </a:lnTo>
                <a:lnTo>
                  <a:pt x="82194" y="80391"/>
                </a:lnTo>
                <a:lnTo>
                  <a:pt x="85166" y="83312"/>
                </a:lnTo>
                <a:lnTo>
                  <a:pt x="85750" y="84836"/>
                </a:lnTo>
                <a:lnTo>
                  <a:pt x="87401" y="87757"/>
                </a:lnTo>
                <a:lnTo>
                  <a:pt x="89306" y="90157"/>
                </a:lnTo>
                <a:lnTo>
                  <a:pt x="89306" y="91567"/>
                </a:lnTo>
                <a:lnTo>
                  <a:pt x="92354" y="94615"/>
                </a:lnTo>
                <a:lnTo>
                  <a:pt x="100101" y="94615"/>
                </a:lnTo>
                <a:lnTo>
                  <a:pt x="103149" y="91567"/>
                </a:lnTo>
                <a:lnTo>
                  <a:pt x="103149" y="89357"/>
                </a:lnTo>
                <a:lnTo>
                  <a:pt x="104800" y="85471"/>
                </a:lnTo>
                <a:lnTo>
                  <a:pt x="105308" y="84201"/>
                </a:lnTo>
                <a:lnTo>
                  <a:pt x="105778" y="82588"/>
                </a:lnTo>
                <a:lnTo>
                  <a:pt x="107975" y="80391"/>
                </a:lnTo>
                <a:lnTo>
                  <a:pt x="107975" y="75412"/>
                </a:lnTo>
                <a:lnTo>
                  <a:pt x="108216" y="74612"/>
                </a:lnTo>
                <a:lnTo>
                  <a:pt x="110769" y="72009"/>
                </a:lnTo>
                <a:lnTo>
                  <a:pt x="110769" y="67170"/>
                </a:lnTo>
                <a:lnTo>
                  <a:pt x="111696" y="64985"/>
                </a:lnTo>
                <a:lnTo>
                  <a:pt x="115722" y="60960"/>
                </a:lnTo>
                <a:lnTo>
                  <a:pt x="115722" y="56603"/>
                </a:lnTo>
                <a:lnTo>
                  <a:pt x="119024" y="50927"/>
                </a:lnTo>
                <a:lnTo>
                  <a:pt x="119113" y="50787"/>
                </a:lnTo>
                <a:lnTo>
                  <a:pt x="119443" y="50292"/>
                </a:lnTo>
                <a:lnTo>
                  <a:pt x="125158" y="41656"/>
                </a:lnTo>
                <a:lnTo>
                  <a:pt x="125247" y="41529"/>
                </a:lnTo>
                <a:lnTo>
                  <a:pt x="125120" y="41656"/>
                </a:lnTo>
                <a:lnTo>
                  <a:pt x="126644" y="39243"/>
                </a:lnTo>
                <a:lnTo>
                  <a:pt x="131978" y="33909"/>
                </a:lnTo>
                <a:lnTo>
                  <a:pt x="131978" y="25400"/>
                </a:lnTo>
                <a:lnTo>
                  <a:pt x="131978" y="17018"/>
                </a:lnTo>
                <a:close/>
              </a:path>
              <a:path w="170179" h="278130">
                <a:moveTo>
                  <a:pt x="169951" y="199263"/>
                </a:moveTo>
                <a:lnTo>
                  <a:pt x="169570" y="198882"/>
                </a:lnTo>
                <a:lnTo>
                  <a:pt x="169570" y="195961"/>
                </a:lnTo>
                <a:lnTo>
                  <a:pt x="163614" y="190017"/>
                </a:lnTo>
                <a:lnTo>
                  <a:pt x="162458" y="188341"/>
                </a:lnTo>
                <a:lnTo>
                  <a:pt x="158648" y="184150"/>
                </a:lnTo>
                <a:lnTo>
                  <a:pt x="157378" y="182880"/>
                </a:lnTo>
                <a:lnTo>
                  <a:pt x="152171" y="178562"/>
                </a:lnTo>
                <a:lnTo>
                  <a:pt x="148272" y="175260"/>
                </a:lnTo>
                <a:lnTo>
                  <a:pt x="146837" y="174053"/>
                </a:lnTo>
                <a:lnTo>
                  <a:pt x="146481" y="173609"/>
                </a:lnTo>
                <a:lnTo>
                  <a:pt x="145529" y="172466"/>
                </a:lnTo>
                <a:lnTo>
                  <a:pt x="142011" y="165608"/>
                </a:lnTo>
                <a:lnTo>
                  <a:pt x="141478" y="162687"/>
                </a:lnTo>
                <a:lnTo>
                  <a:pt x="141224" y="161264"/>
                </a:lnTo>
                <a:lnTo>
                  <a:pt x="141211" y="160655"/>
                </a:lnTo>
                <a:lnTo>
                  <a:pt x="141122" y="155067"/>
                </a:lnTo>
                <a:lnTo>
                  <a:pt x="141135" y="154901"/>
                </a:lnTo>
                <a:lnTo>
                  <a:pt x="141198" y="153924"/>
                </a:lnTo>
                <a:lnTo>
                  <a:pt x="141287" y="152603"/>
                </a:lnTo>
                <a:lnTo>
                  <a:pt x="141884" y="152019"/>
                </a:lnTo>
                <a:lnTo>
                  <a:pt x="141884" y="145745"/>
                </a:lnTo>
                <a:lnTo>
                  <a:pt x="142024" y="144792"/>
                </a:lnTo>
                <a:lnTo>
                  <a:pt x="143154" y="143637"/>
                </a:lnTo>
                <a:lnTo>
                  <a:pt x="143154" y="138036"/>
                </a:lnTo>
                <a:lnTo>
                  <a:pt x="143319" y="137325"/>
                </a:lnTo>
                <a:lnTo>
                  <a:pt x="145059" y="135636"/>
                </a:lnTo>
                <a:lnTo>
                  <a:pt x="145059" y="130136"/>
                </a:lnTo>
                <a:lnTo>
                  <a:pt x="145110" y="129921"/>
                </a:lnTo>
                <a:lnTo>
                  <a:pt x="146837" y="128143"/>
                </a:lnTo>
                <a:lnTo>
                  <a:pt x="146837" y="123063"/>
                </a:lnTo>
                <a:lnTo>
                  <a:pt x="149250" y="113411"/>
                </a:lnTo>
                <a:lnTo>
                  <a:pt x="150901" y="111760"/>
                </a:lnTo>
                <a:lnTo>
                  <a:pt x="150901" y="105537"/>
                </a:lnTo>
                <a:lnTo>
                  <a:pt x="150901" y="99314"/>
                </a:lnTo>
                <a:lnTo>
                  <a:pt x="145821" y="94234"/>
                </a:lnTo>
                <a:lnTo>
                  <a:pt x="133248" y="94234"/>
                </a:lnTo>
                <a:lnTo>
                  <a:pt x="128168" y="99314"/>
                </a:lnTo>
                <a:lnTo>
                  <a:pt x="128168" y="103987"/>
                </a:lnTo>
                <a:lnTo>
                  <a:pt x="125336" y="113195"/>
                </a:lnTo>
                <a:lnTo>
                  <a:pt x="123342" y="115189"/>
                </a:lnTo>
                <a:lnTo>
                  <a:pt x="123342" y="119837"/>
                </a:lnTo>
                <a:lnTo>
                  <a:pt x="120929" y="122301"/>
                </a:lnTo>
                <a:lnTo>
                  <a:pt x="120929" y="127165"/>
                </a:lnTo>
                <a:lnTo>
                  <a:pt x="120650" y="128168"/>
                </a:lnTo>
                <a:lnTo>
                  <a:pt x="118643" y="130175"/>
                </a:lnTo>
                <a:lnTo>
                  <a:pt x="118643" y="135686"/>
                </a:lnTo>
                <a:lnTo>
                  <a:pt x="118389" y="136994"/>
                </a:lnTo>
                <a:lnTo>
                  <a:pt x="117119" y="138303"/>
                </a:lnTo>
                <a:lnTo>
                  <a:pt x="117119" y="144145"/>
                </a:lnTo>
                <a:lnTo>
                  <a:pt x="116103" y="153924"/>
                </a:lnTo>
                <a:lnTo>
                  <a:pt x="115976" y="162687"/>
                </a:lnTo>
                <a:lnTo>
                  <a:pt x="117246" y="172466"/>
                </a:lnTo>
                <a:lnTo>
                  <a:pt x="134645" y="198374"/>
                </a:lnTo>
                <a:lnTo>
                  <a:pt x="134772" y="198374"/>
                </a:lnTo>
                <a:lnTo>
                  <a:pt x="139001" y="202298"/>
                </a:lnTo>
                <a:lnTo>
                  <a:pt x="139979" y="203492"/>
                </a:lnTo>
                <a:lnTo>
                  <a:pt x="139090" y="204736"/>
                </a:lnTo>
                <a:lnTo>
                  <a:pt x="126720" y="214299"/>
                </a:lnTo>
                <a:lnTo>
                  <a:pt x="115011" y="221742"/>
                </a:lnTo>
                <a:lnTo>
                  <a:pt x="111150" y="221742"/>
                </a:lnTo>
                <a:lnTo>
                  <a:pt x="104546" y="228346"/>
                </a:lnTo>
                <a:lnTo>
                  <a:pt x="104546" y="228663"/>
                </a:lnTo>
                <a:lnTo>
                  <a:pt x="94653" y="235331"/>
                </a:lnTo>
                <a:lnTo>
                  <a:pt x="91211" y="235331"/>
                </a:lnTo>
                <a:lnTo>
                  <a:pt x="85115" y="241427"/>
                </a:lnTo>
                <a:lnTo>
                  <a:pt x="85115" y="241884"/>
                </a:lnTo>
                <a:lnTo>
                  <a:pt x="69621" y="252730"/>
                </a:lnTo>
                <a:lnTo>
                  <a:pt x="69113" y="253111"/>
                </a:lnTo>
                <a:lnTo>
                  <a:pt x="50469" y="267970"/>
                </a:lnTo>
                <a:lnTo>
                  <a:pt x="49301" y="267970"/>
                </a:lnTo>
                <a:lnTo>
                  <a:pt x="47142" y="270256"/>
                </a:lnTo>
                <a:lnTo>
                  <a:pt x="47142" y="275590"/>
                </a:lnTo>
                <a:lnTo>
                  <a:pt x="49301" y="277876"/>
                </a:lnTo>
                <a:lnTo>
                  <a:pt x="54762" y="277876"/>
                </a:lnTo>
                <a:lnTo>
                  <a:pt x="55397" y="277202"/>
                </a:lnTo>
                <a:lnTo>
                  <a:pt x="78130" y="271399"/>
                </a:lnTo>
                <a:lnTo>
                  <a:pt x="79273" y="271018"/>
                </a:lnTo>
                <a:lnTo>
                  <a:pt x="101193" y="262636"/>
                </a:lnTo>
                <a:lnTo>
                  <a:pt x="106197" y="262636"/>
                </a:lnTo>
                <a:lnTo>
                  <a:pt x="110998" y="257835"/>
                </a:lnTo>
                <a:lnTo>
                  <a:pt x="123024" y="251460"/>
                </a:lnTo>
                <a:lnTo>
                  <a:pt x="127533" y="251460"/>
                </a:lnTo>
                <a:lnTo>
                  <a:pt x="133578" y="245414"/>
                </a:lnTo>
                <a:lnTo>
                  <a:pt x="163563" y="221907"/>
                </a:lnTo>
                <a:lnTo>
                  <a:pt x="169951" y="215519"/>
                </a:lnTo>
                <a:lnTo>
                  <a:pt x="169951" y="207391"/>
                </a:lnTo>
                <a:lnTo>
                  <a:pt x="169951" y="199263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9421" y="942466"/>
            <a:ext cx="174625" cy="177165"/>
          </a:xfrm>
          <a:custGeom>
            <a:avLst/>
            <a:gdLst/>
            <a:ahLst/>
            <a:cxnLst/>
            <a:rect l="l" t="t" r="r" b="b"/>
            <a:pathLst>
              <a:path w="174625" h="177165">
                <a:moveTo>
                  <a:pt x="55499" y="30988"/>
                </a:moveTo>
                <a:lnTo>
                  <a:pt x="49911" y="25400"/>
                </a:lnTo>
                <a:lnTo>
                  <a:pt x="36195" y="25400"/>
                </a:lnTo>
                <a:lnTo>
                  <a:pt x="30607" y="30988"/>
                </a:lnTo>
                <a:lnTo>
                  <a:pt x="30607" y="35204"/>
                </a:lnTo>
                <a:lnTo>
                  <a:pt x="25755" y="46380"/>
                </a:lnTo>
                <a:lnTo>
                  <a:pt x="22225" y="49911"/>
                </a:lnTo>
                <a:lnTo>
                  <a:pt x="22225" y="54622"/>
                </a:lnTo>
                <a:lnTo>
                  <a:pt x="21043" y="57696"/>
                </a:lnTo>
                <a:lnTo>
                  <a:pt x="18034" y="60706"/>
                </a:lnTo>
                <a:lnTo>
                  <a:pt x="18034" y="65874"/>
                </a:lnTo>
                <a:lnTo>
                  <a:pt x="16891" y="69215"/>
                </a:lnTo>
                <a:lnTo>
                  <a:pt x="14224" y="71882"/>
                </a:lnTo>
                <a:lnTo>
                  <a:pt x="14224" y="77266"/>
                </a:lnTo>
                <a:lnTo>
                  <a:pt x="13220" y="80327"/>
                </a:lnTo>
                <a:lnTo>
                  <a:pt x="10795" y="82804"/>
                </a:lnTo>
                <a:lnTo>
                  <a:pt x="10795" y="87909"/>
                </a:lnTo>
                <a:lnTo>
                  <a:pt x="8128" y="96012"/>
                </a:lnTo>
                <a:lnTo>
                  <a:pt x="8128" y="95885"/>
                </a:lnTo>
                <a:lnTo>
                  <a:pt x="8077" y="96012"/>
                </a:lnTo>
                <a:lnTo>
                  <a:pt x="4826" y="105537"/>
                </a:lnTo>
                <a:lnTo>
                  <a:pt x="2286" y="114300"/>
                </a:lnTo>
                <a:lnTo>
                  <a:pt x="1905" y="115316"/>
                </a:lnTo>
                <a:lnTo>
                  <a:pt x="1524" y="117094"/>
                </a:lnTo>
                <a:lnTo>
                  <a:pt x="0" y="118618"/>
                </a:lnTo>
                <a:lnTo>
                  <a:pt x="0" y="125603"/>
                </a:lnTo>
                <a:lnTo>
                  <a:pt x="0" y="131699"/>
                </a:lnTo>
                <a:lnTo>
                  <a:pt x="0" y="132842"/>
                </a:lnTo>
                <a:lnTo>
                  <a:pt x="203" y="133057"/>
                </a:lnTo>
                <a:lnTo>
                  <a:pt x="635" y="135890"/>
                </a:lnTo>
                <a:lnTo>
                  <a:pt x="1270" y="137604"/>
                </a:lnTo>
                <a:lnTo>
                  <a:pt x="1270" y="141351"/>
                </a:lnTo>
                <a:lnTo>
                  <a:pt x="5715" y="145796"/>
                </a:lnTo>
                <a:lnTo>
                  <a:pt x="16764" y="145796"/>
                </a:lnTo>
                <a:lnTo>
                  <a:pt x="21209" y="141351"/>
                </a:lnTo>
                <a:lnTo>
                  <a:pt x="21209" y="138925"/>
                </a:lnTo>
                <a:lnTo>
                  <a:pt x="21463" y="138557"/>
                </a:lnTo>
                <a:lnTo>
                  <a:pt x="22860" y="135763"/>
                </a:lnTo>
                <a:lnTo>
                  <a:pt x="22923" y="135572"/>
                </a:lnTo>
                <a:lnTo>
                  <a:pt x="25654" y="132842"/>
                </a:lnTo>
                <a:lnTo>
                  <a:pt x="25654" y="127698"/>
                </a:lnTo>
                <a:lnTo>
                  <a:pt x="30175" y="113665"/>
                </a:lnTo>
                <a:lnTo>
                  <a:pt x="30226" y="113538"/>
                </a:lnTo>
                <a:lnTo>
                  <a:pt x="30099" y="113665"/>
                </a:lnTo>
                <a:lnTo>
                  <a:pt x="33274" y="104394"/>
                </a:lnTo>
                <a:lnTo>
                  <a:pt x="33274" y="104267"/>
                </a:lnTo>
                <a:lnTo>
                  <a:pt x="34671" y="99999"/>
                </a:lnTo>
                <a:lnTo>
                  <a:pt x="37211" y="97409"/>
                </a:lnTo>
                <a:lnTo>
                  <a:pt x="37211" y="92049"/>
                </a:lnTo>
                <a:lnTo>
                  <a:pt x="38214" y="88785"/>
                </a:lnTo>
                <a:lnTo>
                  <a:pt x="40640" y="86360"/>
                </a:lnTo>
                <a:lnTo>
                  <a:pt x="40640" y="81013"/>
                </a:lnTo>
                <a:lnTo>
                  <a:pt x="41757" y="77444"/>
                </a:lnTo>
                <a:lnTo>
                  <a:pt x="44069" y="75184"/>
                </a:lnTo>
                <a:lnTo>
                  <a:pt x="44069" y="69977"/>
                </a:lnTo>
                <a:lnTo>
                  <a:pt x="45212" y="66548"/>
                </a:lnTo>
                <a:lnTo>
                  <a:pt x="47752" y="64008"/>
                </a:lnTo>
                <a:lnTo>
                  <a:pt x="47752" y="59588"/>
                </a:lnTo>
                <a:lnTo>
                  <a:pt x="52578" y="47625"/>
                </a:lnTo>
                <a:lnTo>
                  <a:pt x="55499" y="44704"/>
                </a:lnTo>
                <a:lnTo>
                  <a:pt x="55499" y="37846"/>
                </a:lnTo>
                <a:lnTo>
                  <a:pt x="55499" y="30988"/>
                </a:lnTo>
                <a:close/>
              </a:path>
              <a:path w="174625" h="177165">
                <a:moveTo>
                  <a:pt x="149098" y="6731"/>
                </a:moveTo>
                <a:lnTo>
                  <a:pt x="142367" y="0"/>
                </a:lnTo>
                <a:lnTo>
                  <a:pt x="125984" y="0"/>
                </a:lnTo>
                <a:lnTo>
                  <a:pt x="119380" y="6731"/>
                </a:lnTo>
                <a:lnTo>
                  <a:pt x="119380" y="11328"/>
                </a:lnTo>
                <a:lnTo>
                  <a:pt x="117856" y="13462"/>
                </a:lnTo>
                <a:lnTo>
                  <a:pt x="117983" y="13335"/>
                </a:lnTo>
                <a:lnTo>
                  <a:pt x="112268" y="20955"/>
                </a:lnTo>
                <a:lnTo>
                  <a:pt x="112649" y="20574"/>
                </a:lnTo>
                <a:lnTo>
                  <a:pt x="108826" y="25273"/>
                </a:lnTo>
                <a:lnTo>
                  <a:pt x="107950" y="25273"/>
                </a:lnTo>
                <a:lnTo>
                  <a:pt x="102108" y="31115"/>
                </a:lnTo>
                <a:lnTo>
                  <a:pt x="102108" y="33629"/>
                </a:lnTo>
                <a:lnTo>
                  <a:pt x="101473" y="34417"/>
                </a:lnTo>
                <a:lnTo>
                  <a:pt x="100584" y="34417"/>
                </a:lnTo>
                <a:lnTo>
                  <a:pt x="94869" y="40005"/>
                </a:lnTo>
                <a:lnTo>
                  <a:pt x="94869" y="42722"/>
                </a:lnTo>
                <a:lnTo>
                  <a:pt x="93433" y="44577"/>
                </a:lnTo>
                <a:lnTo>
                  <a:pt x="92583" y="44577"/>
                </a:lnTo>
                <a:lnTo>
                  <a:pt x="87249" y="49911"/>
                </a:lnTo>
                <a:lnTo>
                  <a:pt x="87249" y="52425"/>
                </a:lnTo>
                <a:lnTo>
                  <a:pt x="86029" y="53975"/>
                </a:lnTo>
                <a:lnTo>
                  <a:pt x="85344" y="53975"/>
                </a:lnTo>
                <a:lnTo>
                  <a:pt x="79883" y="59309"/>
                </a:lnTo>
                <a:lnTo>
                  <a:pt x="79883" y="62052"/>
                </a:lnTo>
                <a:lnTo>
                  <a:pt x="71996" y="72644"/>
                </a:lnTo>
                <a:lnTo>
                  <a:pt x="71374" y="72644"/>
                </a:lnTo>
                <a:lnTo>
                  <a:pt x="66040" y="78105"/>
                </a:lnTo>
                <a:lnTo>
                  <a:pt x="66040" y="91440"/>
                </a:lnTo>
                <a:lnTo>
                  <a:pt x="71374" y="96774"/>
                </a:lnTo>
                <a:lnTo>
                  <a:pt x="83540" y="96774"/>
                </a:lnTo>
                <a:lnTo>
                  <a:pt x="83566" y="97790"/>
                </a:lnTo>
                <a:lnTo>
                  <a:pt x="83566" y="102362"/>
                </a:lnTo>
                <a:lnTo>
                  <a:pt x="87376" y="106172"/>
                </a:lnTo>
                <a:lnTo>
                  <a:pt x="96774" y="106172"/>
                </a:lnTo>
                <a:lnTo>
                  <a:pt x="100584" y="102362"/>
                </a:lnTo>
                <a:lnTo>
                  <a:pt x="100584" y="100012"/>
                </a:lnTo>
                <a:lnTo>
                  <a:pt x="104521" y="93472"/>
                </a:lnTo>
                <a:lnTo>
                  <a:pt x="104775" y="93091"/>
                </a:lnTo>
                <a:lnTo>
                  <a:pt x="105397" y="91948"/>
                </a:lnTo>
                <a:lnTo>
                  <a:pt x="108343" y="86601"/>
                </a:lnTo>
                <a:lnTo>
                  <a:pt x="113411" y="81534"/>
                </a:lnTo>
                <a:lnTo>
                  <a:pt x="113411" y="77685"/>
                </a:lnTo>
                <a:lnTo>
                  <a:pt x="116293" y="72936"/>
                </a:lnTo>
                <a:lnTo>
                  <a:pt x="122809" y="66294"/>
                </a:lnTo>
                <a:lnTo>
                  <a:pt x="122809" y="62674"/>
                </a:lnTo>
                <a:lnTo>
                  <a:pt x="128270" y="54737"/>
                </a:lnTo>
                <a:lnTo>
                  <a:pt x="130810" y="51054"/>
                </a:lnTo>
                <a:lnTo>
                  <a:pt x="130937" y="50800"/>
                </a:lnTo>
                <a:lnTo>
                  <a:pt x="139700" y="37465"/>
                </a:lnTo>
                <a:lnTo>
                  <a:pt x="140335" y="36449"/>
                </a:lnTo>
                <a:lnTo>
                  <a:pt x="145592" y="26555"/>
                </a:lnTo>
                <a:lnTo>
                  <a:pt x="149098" y="23114"/>
                </a:lnTo>
                <a:lnTo>
                  <a:pt x="149098" y="14859"/>
                </a:lnTo>
                <a:lnTo>
                  <a:pt x="149098" y="6731"/>
                </a:lnTo>
                <a:close/>
              </a:path>
              <a:path w="174625" h="177165">
                <a:moveTo>
                  <a:pt x="159461" y="138049"/>
                </a:moveTo>
                <a:close/>
              </a:path>
              <a:path w="174625" h="177165">
                <a:moveTo>
                  <a:pt x="174117" y="80518"/>
                </a:moveTo>
                <a:lnTo>
                  <a:pt x="167640" y="74168"/>
                </a:lnTo>
                <a:lnTo>
                  <a:pt x="151892" y="74168"/>
                </a:lnTo>
                <a:lnTo>
                  <a:pt x="145542" y="80518"/>
                </a:lnTo>
                <a:lnTo>
                  <a:pt x="145542" y="84632"/>
                </a:lnTo>
                <a:lnTo>
                  <a:pt x="141757" y="91440"/>
                </a:lnTo>
                <a:lnTo>
                  <a:pt x="136652" y="96647"/>
                </a:lnTo>
                <a:lnTo>
                  <a:pt x="136652" y="100584"/>
                </a:lnTo>
                <a:lnTo>
                  <a:pt x="133350" y="103886"/>
                </a:lnTo>
                <a:lnTo>
                  <a:pt x="133350" y="108712"/>
                </a:lnTo>
                <a:lnTo>
                  <a:pt x="131191" y="110871"/>
                </a:lnTo>
                <a:lnTo>
                  <a:pt x="131191" y="117221"/>
                </a:lnTo>
                <a:lnTo>
                  <a:pt x="130175" y="118237"/>
                </a:lnTo>
                <a:lnTo>
                  <a:pt x="130175" y="125603"/>
                </a:lnTo>
                <a:lnTo>
                  <a:pt x="129819" y="131953"/>
                </a:lnTo>
                <a:lnTo>
                  <a:pt x="129882" y="133858"/>
                </a:lnTo>
                <a:lnTo>
                  <a:pt x="130429" y="140462"/>
                </a:lnTo>
                <a:lnTo>
                  <a:pt x="130937" y="143510"/>
                </a:lnTo>
                <a:lnTo>
                  <a:pt x="131927" y="146685"/>
                </a:lnTo>
                <a:lnTo>
                  <a:pt x="126238" y="146685"/>
                </a:lnTo>
                <a:lnTo>
                  <a:pt x="124701" y="148221"/>
                </a:lnTo>
                <a:lnTo>
                  <a:pt x="115951" y="149733"/>
                </a:lnTo>
                <a:lnTo>
                  <a:pt x="115443" y="149860"/>
                </a:lnTo>
                <a:lnTo>
                  <a:pt x="102565" y="152527"/>
                </a:lnTo>
                <a:lnTo>
                  <a:pt x="97663" y="152527"/>
                </a:lnTo>
                <a:lnTo>
                  <a:pt x="92837" y="157353"/>
                </a:lnTo>
                <a:lnTo>
                  <a:pt x="92837" y="169291"/>
                </a:lnTo>
                <a:lnTo>
                  <a:pt x="97663" y="174117"/>
                </a:lnTo>
                <a:lnTo>
                  <a:pt x="102565" y="174117"/>
                </a:lnTo>
                <a:lnTo>
                  <a:pt x="115443" y="176784"/>
                </a:lnTo>
                <a:lnTo>
                  <a:pt x="118364" y="177165"/>
                </a:lnTo>
                <a:lnTo>
                  <a:pt x="134620" y="177038"/>
                </a:lnTo>
                <a:lnTo>
                  <a:pt x="143002" y="177038"/>
                </a:lnTo>
                <a:lnTo>
                  <a:pt x="144703" y="175336"/>
                </a:lnTo>
                <a:lnTo>
                  <a:pt x="148844" y="174498"/>
                </a:lnTo>
                <a:lnTo>
                  <a:pt x="152273" y="173482"/>
                </a:lnTo>
                <a:lnTo>
                  <a:pt x="158242" y="170561"/>
                </a:lnTo>
                <a:lnTo>
                  <a:pt x="159893" y="169672"/>
                </a:lnTo>
                <a:lnTo>
                  <a:pt x="160528" y="169164"/>
                </a:lnTo>
                <a:lnTo>
                  <a:pt x="163322" y="169164"/>
                </a:lnTo>
                <a:lnTo>
                  <a:pt x="170053" y="162560"/>
                </a:lnTo>
                <a:lnTo>
                  <a:pt x="170053" y="154305"/>
                </a:lnTo>
                <a:lnTo>
                  <a:pt x="170053" y="146050"/>
                </a:lnTo>
                <a:lnTo>
                  <a:pt x="163322" y="139446"/>
                </a:lnTo>
                <a:lnTo>
                  <a:pt x="160896" y="139446"/>
                </a:lnTo>
                <a:lnTo>
                  <a:pt x="160515" y="139065"/>
                </a:lnTo>
                <a:lnTo>
                  <a:pt x="159613" y="137655"/>
                </a:lnTo>
                <a:lnTo>
                  <a:pt x="159854" y="138404"/>
                </a:lnTo>
                <a:lnTo>
                  <a:pt x="159626" y="137718"/>
                </a:lnTo>
                <a:lnTo>
                  <a:pt x="159626" y="138264"/>
                </a:lnTo>
                <a:lnTo>
                  <a:pt x="159512" y="138061"/>
                </a:lnTo>
                <a:lnTo>
                  <a:pt x="159626" y="138264"/>
                </a:lnTo>
                <a:lnTo>
                  <a:pt x="159626" y="137718"/>
                </a:lnTo>
                <a:lnTo>
                  <a:pt x="159499" y="137299"/>
                </a:lnTo>
                <a:lnTo>
                  <a:pt x="159499" y="138099"/>
                </a:lnTo>
                <a:lnTo>
                  <a:pt x="159346" y="137896"/>
                </a:lnTo>
                <a:lnTo>
                  <a:pt x="159258" y="137414"/>
                </a:lnTo>
                <a:lnTo>
                  <a:pt x="159346" y="137629"/>
                </a:lnTo>
                <a:lnTo>
                  <a:pt x="159372" y="137922"/>
                </a:lnTo>
                <a:lnTo>
                  <a:pt x="159461" y="138049"/>
                </a:lnTo>
                <a:lnTo>
                  <a:pt x="159499" y="137299"/>
                </a:lnTo>
                <a:lnTo>
                  <a:pt x="159245" y="136474"/>
                </a:lnTo>
                <a:lnTo>
                  <a:pt x="159308" y="137160"/>
                </a:lnTo>
                <a:lnTo>
                  <a:pt x="159181" y="136271"/>
                </a:lnTo>
                <a:lnTo>
                  <a:pt x="159245" y="136474"/>
                </a:lnTo>
                <a:lnTo>
                  <a:pt x="159118" y="134874"/>
                </a:lnTo>
                <a:lnTo>
                  <a:pt x="159067" y="134416"/>
                </a:lnTo>
                <a:lnTo>
                  <a:pt x="159258" y="134239"/>
                </a:lnTo>
                <a:lnTo>
                  <a:pt x="159258" y="127889"/>
                </a:lnTo>
                <a:lnTo>
                  <a:pt x="160274" y="126873"/>
                </a:lnTo>
                <a:lnTo>
                  <a:pt x="160274" y="121793"/>
                </a:lnTo>
                <a:lnTo>
                  <a:pt x="162306" y="119761"/>
                </a:lnTo>
                <a:lnTo>
                  <a:pt x="162306" y="115519"/>
                </a:lnTo>
                <a:lnTo>
                  <a:pt x="165354" y="112522"/>
                </a:lnTo>
                <a:lnTo>
                  <a:pt x="165354" y="108216"/>
                </a:lnTo>
                <a:lnTo>
                  <a:pt x="169151" y="101231"/>
                </a:lnTo>
                <a:lnTo>
                  <a:pt x="174117" y="96266"/>
                </a:lnTo>
                <a:lnTo>
                  <a:pt x="174117" y="88392"/>
                </a:lnTo>
                <a:lnTo>
                  <a:pt x="174117" y="8051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36183" y="599820"/>
            <a:ext cx="322580" cy="447040"/>
            <a:chOff x="836183" y="599820"/>
            <a:chExt cx="322580" cy="447040"/>
          </a:xfrm>
        </p:grpSpPr>
        <p:sp>
          <p:nvSpPr>
            <p:cNvPr id="13" name="object 13"/>
            <p:cNvSpPr/>
            <p:nvPr/>
          </p:nvSpPr>
          <p:spPr>
            <a:xfrm>
              <a:off x="836180" y="599820"/>
              <a:ext cx="305435" cy="337185"/>
            </a:xfrm>
            <a:custGeom>
              <a:avLst/>
              <a:gdLst/>
              <a:ahLst/>
              <a:cxnLst/>
              <a:rect l="l" t="t" r="r" b="b"/>
              <a:pathLst>
                <a:path w="305434" h="337184">
                  <a:moveTo>
                    <a:pt x="305435" y="84074"/>
                  </a:moveTo>
                  <a:lnTo>
                    <a:pt x="298958" y="77597"/>
                  </a:lnTo>
                  <a:lnTo>
                    <a:pt x="290563" y="77597"/>
                  </a:lnTo>
                  <a:lnTo>
                    <a:pt x="282994" y="77597"/>
                  </a:lnTo>
                  <a:lnTo>
                    <a:pt x="282765" y="77825"/>
                  </a:lnTo>
                  <a:lnTo>
                    <a:pt x="273062" y="78105"/>
                  </a:lnTo>
                  <a:lnTo>
                    <a:pt x="264718" y="78105"/>
                  </a:lnTo>
                  <a:lnTo>
                    <a:pt x="265595" y="68326"/>
                  </a:lnTo>
                  <a:lnTo>
                    <a:pt x="265607" y="65024"/>
                  </a:lnTo>
                  <a:lnTo>
                    <a:pt x="265493" y="63754"/>
                  </a:lnTo>
                  <a:lnTo>
                    <a:pt x="264071" y="51308"/>
                  </a:lnTo>
                  <a:lnTo>
                    <a:pt x="263613" y="47371"/>
                  </a:lnTo>
                  <a:lnTo>
                    <a:pt x="263194" y="43688"/>
                  </a:lnTo>
                  <a:lnTo>
                    <a:pt x="262496" y="40894"/>
                  </a:lnTo>
                  <a:lnTo>
                    <a:pt x="262242" y="39878"/>
                  </a:lnTo>
                  <a:lnTo>
                    <a:pt x="260299" y="34925"/>
                  </a:lnTo>
                  <a:lnTo>
                    <a:pt x="260007" y="34163"/>
                  </a:lnTo>
                  <a:lnTo>
                    <a:pt x="258521" y="30353"/>
                  </a:lnTo>
                  <a:lnTo>
                    <a:pt x="256946" y="26327"/>
                  </a:lnTo>
                  <a:lnTo>
                    <a:pt x="256946" y="20574"/>
                  </a:lnTo>
                  <a:lnTo>
                    <a:pt x="253288" y="16891"/>
                  </a:lnTo>
                  <a:lnTo>
                    <a:pt x="253288" y="106934"/>
                  </a:lnTo>
                  <a:lnTo>
                    <a:pt x="242227" y="107048"/>
                  </a:lnTo>
                  <a:lnTo>
                    <a:pt x="253288" y="106934"/>
                  </a:lnTo>
                  <a:lnTo>
                    <a:pt x="253288" y="16891"/>
                  </a:lnTo>
                  <a:lnTo>
                    <a:pt x="249897" y="13462"/>
                  </a:lnTo>
                  <a:lnTo>
                    <a:pt x="247180" y="13462"/>
                  </a:lnTo>
                  <a:lnTo>
                    <a:pt x="245325" y="11772"/>
                  </a:lnTo>
                  <a:lnTo>
                    <a:pt x="245325" y="10033"/>
                  </a:lnTo>
                  <a:lnTo>
                    <a:pt x="238290" y="3048"/>
                  </a:lnTo>
                  <a:lnTo>
                    <a:pt x="234061" y="3048"/>
                  </a:lnTo>
                  <a:lnTo>
                    <a:pt x="234061" y="66636"/>
                  </a:lnTo>
                  <a:lnTo>
                    <a:pt x="232968" y="78994"/>
                  </a:lnTo>
                  <a:lnTo>
                    <a:pt x="225094" y="78943"/>
                  </a:lnTo>
                  <a:lnTo>
                    <a:pt x="217551" y="78867"/>
                  </a:lnTo>
                  <a:lnTo>
                    <a:pt x="209194" y="77724"/>
                  </a:lnTo>
                  <a:lnTo>
                    <a:pt x="205028" y="77165"/>
                  </a:lnTo>
                  <a:lnTo>
                    <a:pt x="204279" y="76835"/>
                  </a:lnTo>
                  <a:lnTo>
                    <a:pt x="200380" y="75184"/>
                  </a:lnTo>
                  <a:lnTo>
                    <a:pt x="198120" y="74231"/>
                  </a:lnTo>
                  <a:lnTo>
                    <a:pt x="196850" y="73152"/>
                  </a:lnTo>
                  <a:lnTo>
                    <a:pt x="195783" y="72263"/>
                  </a:lnTo>
                  <a:lnTo>
                    <a:pt x="194221" y="70954"/>
                  </a:lnTo>
                  <a:lnTo>
                    <a:pt x="192963" y="68961"/>
                  </a:lnTo>
                  <a:lnTo>
                    <a:pt x="192392" y="68072"/>
                  </a:lnTo>
                  <a:lnTo>
                    <a:pt x="191376" y="66471"/>
                  </a:lnTo>
                  <a:lnTo>
                    <a:pt x="190576" y="63754"/>
                  </a:lnTo>
                  <a:lnTo>
                    <a:pt x="189852" y="61341"/>
                  </a:lnTo>
                  <a:lnTo>
                    <a:pt x="189318" y="59550"/>
                  </a:lnTo>
                  <a:lnTo>
                    <a:pt x="189230" y="57277"/>
                  </a:lnTo>
                  <a:lnTo>
                    <a:pt x="189001" y="52070"/>
                  </a:lnTo>
                  <a:lnTo>
                    <a:pt x="188912" y="49974"/>
                  </a:lnTo>
                  <a:lnTo>
                    <a:pt x="189471" y="47625"/>
                  </a:lnTo>
                  <a:lnTo>
                    <a:pt x="189763" y="46393"/>
                  </a:lnTo>
                  <a:lnTo>
                    <a:pt x="191960" y="44196"/>
                  </a:lnTo>
                  <a:lnTo>
                    <a:pt x="191960" y="40982"/>
                  </a:lnTo>
                  <a:lnTo>
                    <a:pt x="192417" y="40386"/>
                  </a:lnTo>
                  <a:lnTo>
                    <a:pt x="193497" y="40386"/>
                  </a:lnTo>
                  <a:lnTo>
                    <a:pt x="198678" y="35204"/>
                  </a:lnTo>
                  <a:lnTo>
                    <a:pt x="200190" y="34417"/>
                  </a:lnTo>
                  <a:lnTo>
                    <a:pt x="201409" y="33782"/>
                  </a:lnTo>
                  <a:lnTo>
                    <a:pt x="202095" y="33426"/>
                  </a:lnTo>
                  <a:lnTo>
                    <a:pt x="210375" y="32131"/>
                  </a:lnTo>
                  <a:lnTo>
                    <a:pt x="213474" y="31648"/>
                  </a:lnTo>
                  <a:lnTo>
                    <a:pt x="219252" y="32753"/>
                  </a:lnTo>
                  <a:lnTo>
                    <a:pt x="220941" y="34417"/>
                  </a:lnTo>
                  <a:lnTo>
                    <a:pt x="223545" y="34417"/>
                  </a:lnTo>
                  <a:lnTo>
                    <a:pt x="225463" y="36169"/>
                  </a:lnTo>
                  <a:lnTo>
                    <a:pt x="225463" y="37973"/>
                  </a:lnTo>
                  <a:lnTo>
                    <a:pt x="229069" y="41567"/>
                  </a:lnTo>
                  <a:lnTo>
                    <a:pt x="232079" y="49364"/>
                  </a:lnTo>
                  <a:lnTo>
                    <a:pt x="234061" y="66636"/>
                  </a:lnTo>
                  <a:lnTo>
                    <a:pt x="234061" y="3048"/>
                  </a:lnTo>
                  <a:lnTo>
                    <a:pt x="231216" y="3048"/>
                  </a:lnTo>
                  <a:lnTo>
                    <a:pt x="223862" y="1651"/>
                  </a:lnTo>
                  <a:lnTo>
                    <a:pt x="222237" y="0"/>
                  </a:lnTo>
                  <a:lnTo>
                    <a:pt x="204914" y="0"/>
                  </a:lnTo>
                  <a:lnTo>
                    <a:pt x="203479" y="1460"/>
                  </a:lnTo>
                  <a:lnTo>
                    <a:pt x="194894" y="2794"/>
                  </a:lnTo>
                  <a:lnTo>
                    <a:pt x="190144" y="4445"/>
                  </a:lnTo>
                  <a:lnTo>
                    <a:pt x="181114" y="9144"/>
                  </a:lnTo>
                  <a:lnTo>
                    <a:pt x="176250" y="9144"/>
                  </a:lnTo>
                  <a:lnTo>
                    <a:pt x="169252" y="16129"/>
                  </a:lnTo>
                  <a:lnTo>
                    <a:pt x="169252" y="19418"/>
                  </a:lnTo>
                  <a:lnTo>
                    <a:pt x="168833" y="19939"/>
                  </a:lnTo>
                  <a:lnTo>
                    <a:pt x="167754" y="19939"/>
                  </a:lnTo>
                  <a:lnTo>
                    <a:pt x="160769" y="26924"/>
                  </a:lnTo>
                  <a:lnTo>
                    <a:pt x="160769" y="33743"/>
                  </a:lnTo>
                  <a:lnTo>
                    <a:pt x="158115" y="44831"/>
                  </a:lnTo>
                  <a:lnTo>
                    <a:pt x="157835" y="47625"/>
                  </a:lnTo>
                  <a:lnTo>
                    <a:pt x="170230" y="89281"/>
                  </a:lnTo>
                  <a:lnTo>
                    <a:pt x="208584" y="106603"/>
                  </a:lnTo>
                  <a:lnTo>
                    <a:pt x="209308" y="107315"/>
                  </a:lnTo>
                  <a:lnTo>
                    <a:pt x="217081" y="107315"/>
                  </a:lnTo>
                  <a:lnTo>
                    <a:pt x="225031" y="107315"/>
                  </a:lnTo>
                  <a:lnTo>
                    <a:pt x="225399" y="107200"/>
                  </a:lnTo>
                  <a:lnTo>
                    <a:pt x="225044" y="108254"/>
                  </a:lnTo>
                  <a:lnTo>
                    <a:pt x="225615" y="107200"/>
                  </a:lnTo>
                  <a:lnTo>
                    <a:pt x="225691" y="107061"/>
                  </a:lnTo>
                  <a:lnTo>
                    <a:pt x="225628" y="107200"/>
                  </a:lnTo>
                  <a:lnTo>
                    <a:pt x="234365" y="107061"/>
                  </a:lnTo>
                  <a:lnTo>
                    <a:pt x="240106" y="107061"/>
                  </a:lnTo>
                  <a:lnTo>
                    <a:pt x="225628" y="107200"/>
                  </a:lnTo>
                  <a:lnTo>
                    <a:pt x="225044" y="108254"/>
                  </a:lnTo>
                  <a:lnTo>
                    <a:pt x="211607" y="133477"/>
                  </a:lnTo>
                  <a:lnTo>
                    <a:pt x="194881" y="159512"/>
                  </a:lnTo>
                  <a:lnTo>
                    <a:pt x="195021" y="159258"/>
                  </a:lnTo>
                  <a:lnTo>
                    <a:pt x="194843" y="159512"/>
                  </a:lnTo>
                  <a:lnTo>
                    <a:pt x="175945" y="187833"/>
                  </a:lnTo>
                  <a:lnTo>
                    <a:pt x="155930" y="215925"/>
                  </a:lnTo>
                  <a:lnTo>
                    <a:pt x="135534" y="241617"/>
                  </a:lnTo>
                  <a:lnTo>
                    <a:pt x="134086" y="240157"/>
                  </a:lnTo>
                  <a:lnTo>
                    <a:pt x="127406" y="240157"/>
                  </a:lnTo>
                  <a:lnTo>
                    <a:pt x="109562" y="234962"/>
                  </a:lnTo>
                  <a:lnTo>
                    <a:pt x="109562" y="269544"/>
                  </a:lnTo>
                  <a:lnTo>
                    <a:pt x="92379" y="285165"/>
                  </a:lnTo>
                  <a:lnTo>
                    <a:pt x="75349" y="297154"/>
                  </a:lnTo>
                  <a:lnTo>
                    <a:pt x="61112" y="303415"/>
                  </a:lnTo>
                  <a:lnTo>
                    <a:pt x="52298" y="304507"/>
                  </a:lnTo>
                  <a:lnTo>
                    <a:pt x="51943" y="304406"/>
                  </a:lnTo>
                  <a:lnTo>
                    <a:pt x="49034" y="301498"/>
                  </a:lnTo>
                  <a:lnTo>
                    <a:pt x="47193" y="301498"/>
                  </a:lnTo>
                  <a:lnTo>
                    <a:pt x="47193" y="300355"/>
                  </a:lnTo>
                  <a:lnTo>
                    <a:pt x="41579" y="294716"/>
                  </a:lnTo>
                  <a:lnTo>
                    <a:pt x="39738" y="291211"/>
                  </a:lnTo>
                  <a:lnTo>
                    <a:pt x="38785" y="289407"/>
                  </a:lnTo>
                  <a:lnTo>
                    <a:pt x="38252" y="287401"/>
                  </a:lnTo>
                  <a:lnTo>
                    <a:pt x="35306" y="276352"/>
                  </a:lnTo>
                  <a:lnTo>
                    <a:pt x="34988" y="275183"/>
                  </a:lnTo>
                  <a:lnTo>
                    <a:pt x="35140" y="276352"/>
                  </a:lnTo>
                  <a:lnTo>
                    <a:pt x="34963" y="275094"/>
                  </a:lnTo>
                  <a:lnTo>
                    <a:pt x="34848" y="274066"/>
                  </a:lnTo>
                  <a:lnTo>
                    <a:pt x="33870" y="266319"/>
                  </a:lnTo>
                  <a:lnTo>
                    <a:pt x="33616" y="264350"/>
                  </a:lnTo>
                  <a:lnTo>
                    <a:pt x="33858" y="262255"/>
                  </a:lnTo>
                  <a:lnTo>
                    <a:pt x="33959" y="261366"/>
                  </a:lnTo>
                  <a:lnTo>
                    <a:pt x="34010" y="260921"/>
                  </a:lnTo>
                  <a:lnTo>
                    <a:pt x="35077" y="259842"/>
                  </a:lnTo>
                  <a:lnTo>
                    <a:pt x="35077" y="258876"/>
                  </a:lnTo>
                  <a:lnTo>
                    <a:pt x="36182" y="257746"/>
                  </a:lnTo>
                  <a:lnTo>
                    <a:pt x="45440" y="257048"/>
                  </a:lnTo>
                  <a:lnTo>
                    <a:pt x="47853" y="256870"/>
                  </a:lnTo>
                  <a:lnTo>
                    <a:pt x="62407" y="257771"/>
                  </a:lnTo>
                  <a:lnTo>
                    <a:pt x="79286" y="261239"/>
                  </a:lnTo>
                  <a:lnTo>
                    <a:pt x="78041" y="260858"/>
                  </a:lnTo>
                  <a:lnTo>
                    <a:pt x="98539" y="266700"/>
                  </a:lnTo>
                  <a:lnTo>
                    <a:pt x="98894" y="266827"/>
                  </a:lnTo>
                  <a:lnTo>
                    <a:pt x="109562" y="269544"/>
                  </a:lnTo>
                  <a:lnTo>
                    <a:pt x="109562" y="234962"/>
                  </a:lnTo>
                  <a:lnTo>
                    <a:pt x="87299" y="228473"/>
                  </a:lnTo>
                  <a:lnTo>
                    <a:pt x="85953" y="228219"/>
                  </a:lnTo>
                  <a:lnTo>
                    <a:pt x="67437" y="224409"/>
                  </a:lnTo>
                  <a:lnTo>
                    <a:pt x="65074" y="224155"/>
                  </a:lnTo>
                  <a:lnTo>
                    <a:pt x="48602" y="223139"/>
                  </a:lnTo>
                  <a:lnTo>
                    <a:pt x="46367" y="223139"/>
                  </a:lnTo>
                  <a:lnTo>
                    <a:pt x="30975" y="224282"/>
                  </a:lnTo>
                  <a:lnTo>
                    <a:pt x="26492" y="225298"/>
                  </a:lnTo>
                  <a:lnTo>
                    <a:pt x="20497" y="227457"/>
                  </a:lnTo>
                  <a:lnTo>
                    <a:pt x="14071" y="227457"/>
                  </a:lnTo>
                  <a:lnTo>
                    <a:pt x="6515" y="234950"/>
                  </a:lnTo>
                  <a:lnTo>
                    <a:pt x="6515" y="236067"/>
                  </a:lnTo>
                  <a:lnTo>
                    <a:pt x="1320" y="241300"/>
                  </a:lnTo>
                  <a:lnTo>
                    <a:pt x="1320" y="249720"/>
                  </a:lnTo>
                  <a:lnTo>
                    <a:pt x="101" y="260858"/>
                  </a:lnTo>
                  <a:lnTo>
                    <a:pt x="0" y="267081"/>
                  </a:lnTo>
                  <a:lnTo>
                    <a:pt x="13982" y="313817"/>
                  </a:lnTo>
                  <a:lnTo>
                    <a:pt x="13982" y="318643"/>
                  </a:lnTo>
                  <a:lnTo>
                    <a:pt x="21412" y="326136"/>
                  </a:lnTo>
                  <a:lnTo>
                    <a:pt x="23787" y="326136"/>
                  </a:lnTo>
                  <a:lnTo>
                    <a:pt x="23787" y="326771"/>
                  </a:lnTo>
                  <a:lnTo>
                    <a:pt x="31064" y="334010"/>
                  </a:lnTo>
                  <a:lnTo>
                    <a:pt x="38125" y="334010"/>
                  </a:lnTo>
                  <a:lnTo>
                    <a:pt x="39585" y="334403"/>
                  </a:lnTo>
                  <a:lnTo>
                    <a:pt x="42024" y="336804"/>
                  </a:lnTo>
                  <a:lnTo>
                    <a:pt x="52819" y="336804"/>
                  </a:lnTo>
                  <a:lnTo>
                    <a:pt x="59740" y="336804"/>
                  </a:lnTo>
                  <a:lnTo>
                    <a:pt x="60794" y="335762"/>
                  </a:lnTo>
                  <a:lnTo>
                    <a:pt x="67297" y="334899"/>
                  </a:lnTo>
                  <a:lnTo>
                    <a:pt x="71818" y="333629"/>
                  </a:lnTo>
                  <a:lnTo>
                    <a:pt x="111429" y="310515"/>
                  </a:lnTo>
                  <a:lnTo>
                    <a:pt x="118287" y="304419"/>
                  </a:lnTo>
                  <a:lnTo>
                    <a:pt x="119672" y="303149"/>
                  </a:lnTo>
                  <a:lnTo>
                    <a:pt x="125209" y="298069"/>
                  </a:lnTo>
                  <a:lnTo>
                    <a:pt x="126873" y="296545"/>
                  </a:lnTo>
                  <a:lnTo>
                    <a:pt x="135610" y="288544"/>
                  </a:lnTo>
                  <a:lnTo>
                    <a:pt x="138049" y="285877"/>
                  </a:lnTo>
                  <a:lnTo>
                    <a:pt x="139217" y="284607"/>
                  </a:lnTo>
                  <a:lnTo>
                    <a:pt x="146799" y="276352"/>
                  </a:lnTo>
                  <a:lnTo>
                    <a:pt x="147535" y="276352"/>
                  </a:lnTo>
                  <a:lnTo>
                    <a:pt x="163893" y="276796"/>
                  </a:lnTo>
                  <a:lnTo>
                    <a:pt x="164096" y="276987"/>
                  </a:lnTo>
                  <a:lnTo>
                    <a:pt x="171183" y="276987"/>
                  </a:lnTo>
                  <a:lnTo>
                    <a:pt x="172554" y="276987"/>
                  </a:lnTo>
                  <a:lnTo>
                    <a:pt x="179019" y="276987"/>
                  </a:lnTo>
                  <a:lnTo>
                    <a:pt x="179527" y="276479"/>
                  </a:lnTo>
                  <a:lnTo>
                    <a:pt x="196888" y="275209"/>
                  </a:lnTo>
                  <a:lnTo>
                    <a:pt x="197612" y="275082"/>
                  </a:lnTo>
                  <a:lnTo>
                    <a:pt x="221348" y="271653"/>
                  </a:lnTo>
                  <a:lnTo>
                    <a:pt x="221462" y="264350"/>
                  </a:lnTo>
                  <a:lnTo>
                    <a:pt x="221449" y="258686"/>
                  </a:lnTo>
                  <a:lnTo>
                    <a:pt x="197954" y="254508"/>
                  </a:lnTo>
                  <a:lnTo>
                    <a:pt x="180428" y="251358"/>
                  </a:lnTo>
                  <a:lnTo>
                    <a:pt x="179019" y="249936"/>
                  </a:lnTo>
                  <a:lnTo>
                    <a:pt x="172808" y="249936"/>
                  </a:lnTo>
                  <a:lnTo>
                    <a:pt x="169786" y="249364"/>
                  </a:lnTo>
                  <a:lnTo>
                    <a:pt x="172656" y="245745"/>
                  </a:lnTo>
                  <a:lnTo>
                    <a:pt x="181127" y="235077"/>
                  </a:lnTo>
                  <a:lnTo>
                    <a:pt x="181622" y="234315"/>
                  </a:lnTo>
                  <a:lnTo>
                    <a:pt x="195097" y="215392"/>
                  </a:lnTo>
                  <a:lnTo>
                    <a:pt x="202247" y="205359"/>
                  </a:lnTo>
                  <a:lnTo>
                    <a:pt x="214198" y="187452"/>
                  </a:lnTo>
                  <a:lnTo>
                    <a:pt x="221322" y="176784"/>
                  </a:lnTo>
                  <a:lnTo>
                    <a:pt x="221462" y="176530"/>
                  </a:lnTo>
                  <a:lnTo>
                    <a:pt x="238848" y="149479"/>
                  </a:lnTo>
                  <a:lnTo>
                    <a:pt x="239496" y="148336"/>
                  </a:lnTo>
                  <a:lnTo>
                    <a:pt x="247942" y="132461"/>
                  </a:lnTo>
                  <a:lnTo>
                    <a:pt x="253555" y="121920"/>
                  </a:lnTo>
                  <a:lnTo>
                    <a:pt x="254609" y="119507"/>
                  </a:lnTo>
                  <a:lnTo>
                    <a:pt x="257924" y="109474"/>
                  </a:lnTo>
                  <a:lnTo>
                    <a:pt x="258762" y="106934"/>
                  </a:lnTo>
                  <a:lnTo>
                    <a:pt x="260959" y="106934"/>
                  </a:lnTo>
                  <a:lnTo>
                    <a:pt x="272338" y="106807"/>
                  </a:lnTo>
                  <a:lnTo>
                    <a:pt x="280174" y="106807"/>
                  </a:lnTo>
                  <a:lnTo>
                    <a:pt x="280327" y="106654"/>
                  </a:lnTo>
                  <a:lnTo>
                    <a:pt x="284911" y="106553"/>
                  </a:lnTo>
                  <a:lnTo>
                    <a:pt x="298958" y="106553"/>
                  </a:lnTo>
                  <a:lnTo>
                    <a:pt x="305435" y="100076"/>
                  </a:lnTo>
                  <a:lnTo>
                    <a:pt x="305435" y="92075"/>
                  </a:lnTo>
                  <a:lnTo>
                    <a:pt x="305435" y="8407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023" y="833754"/>
              <a:ext cx="108559" cy="21272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250454" y="628141"/>
            <a:ext cx="180340" cy="260985"/>
          </a:xfrm>
          <a:custGeom>
            <a:avLst/>
            <a:gdLst/>
            <a:ahLst/>
            <a:cxnLst/>
            <a:rect l="l" t="t" r="r" b="b"/>
            <a:pathLst>
              <a:path w="180340" h="260984">
                <a:moveTo>
                  <a:pt x="174434" y="58902"/>
                </a:moveTo>
                <a:lnTo>
                  <a:pt x="173964" y="57404"/>
                </a:lnTo>
                <a:lnTo>
                  <a:pt x="170916" y="47879"/>
                </a:lnTo>
                <a:lnTo>
                  <a:pt x="170802" y="47498"/>
                </a:lnTo>
                <a:lnTo>
                  <a:pt x="169329" y="44323"/>
                </a:lnTo>
                <a:lnTo>
                  <a:pt x="166141" y="38735"/>
                </a:lnTo>
                <a:lnTo>
                  <a:pt x="164325" y="35560"/>
                </a:lnTo>
                <a:lnTo>
                  <a:pt x="163169" y="33528"/>
                </a:lnTo>
                <a:lnTo>
                  <a:pt x="162445" y="32258"/>
                </a:lnTo>
                <a:lnTo>
                  <a:pt x="162306" y="32004"/>
                </a:lnTo>
                <a:lnTo>
                  <a:pt x="160134" y="28194"/>
                </a:lnTo>
                <a:lnTo>
                  <a:pt x="157340" y="24511"/>
                </a:lnTo>
                <a:lnTo>
                  <a:pt x="149339" y="16903"/>
                </a:lnTo>
                <a:lnTo>
                  <a:pt x="149339" y="14986"/>
                </a:lnTo>
                <a:lnTo>
                  <a:pt x="142100" y="7747"/>
                </a:lnTo>
                <a:lnTo>
                  <a:pt x="136639" y="7747"/>
                </a:lnTo>
                <a:lnTo>
                  <a:pt x="124701" y="2540"/>
                </a:lnTo>
                <a:lnTo>
                  <a:pt x="119494" y="1270"/>
                </a:lnTo>
                <a:lnTo>
                  <a:pt x="102095" y="0"/>
                </a:lnTo>
                <a:lnTo>
                  <a:pt x="97777" y="127"/>
                </a:lnTo>
                <a:lnTo>
                  <a:pt x="59804" y="11938"/>
                </a:lnTo>
                <a:lnTo>
                  <a:pt x="46456" y="21082"/>
                </a:lnTo>
                <a:lnTo>
                  <a:pt x="42786" y="21082"/>
                </a:lnTo>
                <a:lnTo>
                  <a:pt x="35547" y="28321"/>
                </a:lnTo>
                <a:lnTo>
                  <a:pt x="35547" y="32296"/>
                </a:lnTo>
                <a:lnTo>
                  <a:pt x="29959" y="37973"/>
                </a:lnTo>
                <a:lnTo>
                  <a:pt x="29959" y="46101"/>
                </a:lnTo>
                <a:lnTo>
                  <a:pt x="29070" y="46990"/>
                </a:lnTo>
                <a:lnTo>
                  <a:pt x="29070" y="56565"/>
                </a:lnTo>
                <a:lnTo>
                  <a:pt x="29070" y="64770"/>
                </a:lnTo>
                <a:lnTo>
                  <a:pt x="30467" y="66167"/>
                </a:lnTo>
                <a:lnTo>
                  <a:pt x="30467" y="73914"/>
                </a:lnTo>
                <a:lnTo>
                  <a:pt x="37452" y="80899"/>
                </a:lnTo>
                <a:lnTo>
                  <a:pt x="40373" y="80899"/>
                </a:lnTo>
                <a:lnTo>
                  <a:pt x="45453" y="85979"/>
                </a:lnTo>
                <a:lnTo>
                  <a:pt x="50266" y="85979"/>
                </a:lnTo>
                <a:lnTo>
                  <a:pt x="53581" y="89281"/>
                </a:lnTo>
                <a:lnTo>
                  <a:pt x="60566" y="89281"/>
                </a:lnTo>
                <a:lnTo>
                  <a:pt x="86791" y="90881"/>
                </a:lnTo>
                <a:lnTo>
                  <a:pt x="87236" y="91313"/>
                </a:lnTo>
                <a:lnTo>
                  <a:pt x="94094" y="91313"/>
                </a:lnTo>
                <a:lnTo>
                  <a:pt x="102857" y="91313"/>
                </a:lnTo>
                <a:lnTo>
                  <a:pt x="109207" y="84963"/>
                </a:lnTo>
                <a:lnTo>
                  <a:pt x="109207" y="77089"/>
                </a:lnTo>
                <a:lnTo>
                  <a:pt x="109207" y="69342"/>
                </a:lnTo>
                <a:lnTo>
                  <a:pt x="102857" y="62992"/>
                </a:lnTo>
                <a:lnTo>
                  <a:pt x="95872" y="62992"/>
                </a:lnTo>
                <a:lnTo>
                  <a:pt x="79108" y="61849"/>
                </a:lnTo>
                <a:lnTo>
                  <a:pt x="69850" y="61239"/>
                </a:lnTo>
                <a:lnTo>
                  <a:pt x="69329" y="60706"/>
                </a:lnTo>
                <a:lnTo>
                  <a:pt x="66154" y="60706"/>
                </a:lnTo>
                <a:lnTo>
                  <a:pt x="61887" y="56451"/>
                </a:lnTo>
                <a:lnTo>
                  <a:pt x="62471" y="55880"/>
                </a:lnTo>
                <a:lnTo>
                  <a:pt x="62471" y="51689"/>
                </a:lnTo>
                <a:lnTo>
                  <a:pt x="67932" y="46228"/>
                </a:lnTo>
                <a:lnTo>
                  <a:pt x="67932" y="45504"/>
                </a:lnTo>
                <a:lnTo>
                  <a:pt x="68148" y="45339"/>
                </a:lnTo>
                <a:lnTo>
                  <a:pt x="101701" y="32423"/>
                </a:lnTo>
                <a:lnTo>
                  <a:pt x="114325" y="33337"/>
                </a:lnTo>
                <a:lnTo>
                  <a:pt x="119989" y="35814"/>
                </a:lnTo>
                <a:lnTo>
                  <a:pt x="124193" y="40005"/>
                </a:lnTo>
                <a:lnTo>
                  <a:pt x="126733" y="40005"/>
                </a:lnTo>
                <a:lnTo>
                  <a:pt x="133223" y="46113"/>
                </a:lnTo>
                <a:lnTo>
                  <a:pt x="140677" y="58902"/>
                </a:lnTo>
                <a:lnTo>
                  <a:pt x="140881" y="58902"/>
                </a:lnTo>
                <a:lnTo>
                  <a:pt x="174434" y="58902"/>
                </a:lnTo>
                <a:close/>
              </a:path>
              <a:path w="180340" h="260984">
                <a:moveTo>
                  <a:pt x="180073" y="88900"/>
                </a:moveTo>
                <a:lnTo>
                  <a:pt x="179946" y="86360"/>
                </a:lnTo>
                <a:lnTo>
                  <a:pt x="178269" y="75565"/>
                </a:lnTo>
                <a:lnTo>
                  <a:pt x="177888" y="73152"/>
                </a:lnTo>
                <a:lnTo>
                  <a:pt x="177152" y="68326"/>
                </a:lnTo>
                <a:lnTo>
                  <a:pt x="176644" y="65786"/>
                </a:lnTo>
                <a:lnTo>
                  <a:pt x="174929" y="60452"/>
                </a:lnTo>
                <a:lnTo>
                  <a:pt x="141592" y="60452"/>
                </a:lnTo>
                <a:lnTo>
                  <a:pt x="141185" y="60452"/>
                </a:lnTo>
                <a:lnTo>
                  <a:pt x="145681" y="74104"/>
                </a:lnTo>
                <a:lnTo>
                  <a:pt x="148209" y="89712"/>
                </a:lnTo>
                <a:lnTo>
                  <a:pt x="148551" y="107759"/>
                </a:lnTo>
                <a:lnTo>
                  <a:pt x="145923" y="126314"/>
                </a:lnTo>
                <a:lnTo>
                  <a:pt x="131559" y="164045"/>
                </a:lnTo>
                <a:lnTo>
                  <a:pt x="120675" y="181610"/>
                </a:lnTo>
                <a:lnTo>
                  <a:pt x="108877" y="196380"/>
                </a:lnTo>
                <a:lnTo>
                  <a:pt x="106743" y="198386"/>
                </a:lnTo>
                <a:lnTo>
                  <a:pt x="106349" y="197993"/>
                </a:lnTo>
                <a:lnTo>
                  <a:pt x="105308" y="196977"/>
                </a:lnTo>
                <a:lnTo>
                  <a:pt x="102958" y="194678"/>
                </a:lnTo>
                <a:lnTo>
                  <a:pt x="98513" y="190627"/>
                </a:lnTo>
                <a:lnTo>
                  <a:pt x="96697" y="188976"/>
                </a:lnTo>
                <a:lnTo>
                  <a:pt x="95592" y="187960"/>
                </a:lnTo>
                <a:lnTo>
                  <a:pt x="94894" y="187325"/>
                </a:lnTo>
                <a:lnTo>
                  <a:pt x="90157" y="183007"/>
                </a:lnTo>
                <a:lnTo>
                  <a:pt x="89395" y="182372"/>
                </a:lnTo>
                <a:lnTo>
                  <a:pt x="85521" y="179324"/>
                </a:lnTo>
                <a:lnTo>
                  <a:pt x="83642" y="177850"/>
                </a:lnTo>
                <a:lnTo>
                  <a:pt x="83642" y="219456"/>
                </a:lnTo>
                <a:lnTo>
                  <a:pt x="82511" y="218554"/>
                </a:lnTo>
                <a:lnTo>
                  <a:pt x="83642" y="219456"/>
                </a:lnTo>
                <a:lnTo>
                  <a:pt x="83642" y="177850"/>
                </a:lnTo>
                <a:lnTo>
                  <a:pt x="82067" y="176606"/>
                </a:lnTo>
                <a:lnTo>
                  <a:pt x="82067" y="218135"/>
                </a:lnTo>
                <a:lnTo>
                  <a:pt x="79273" y="219989"/>
                </a:lnTo>
                <a:lnTo>
                  <a:pt x="64655" y="226250"/>
                </a:lnTo>
                <a:lnTo>
                  <a:pt x="52006" y="229006"/>
                </a:lnTo>
                <a:lnTo>
                  <a:pt x="48742" y="228714"/>
                </a:lnTo>
                <a:lnTo>
                  <a:pt x="47993" y="227965"/>
                </a:lnTo>
                <a:lnTo>
                  <a:pt x="44818" y="227965"/>
                </a:lnTo>
                <a:lnTo>
                  <a:pt x="38188" y="221348"/>
                </a:lnTo>
                <a:lnTo>
                  <a:pt x="37731" y="220599"/>
                </a:lnTo>
                <a:lnTo>
                  <a:pt x="36461" y="218554"/>
                </a:lnTo>
                <a:lnTo>
                  <a:pt x="35902" y="216662"/>
                </a:lnTo>
                <a:lnTo>
                  <a:pt x="33350" y="208026"/>
                </a:lnTo>
                <a:lnTo>
                  <a:pt x="33020" y="206883"/>
                </a:lnTo>
                <a:lnTo>
                  <a:pt x="32842" y="205105"/>
                </a:lnTo>
                <a:lnTo>
                  <a:pt x="32016" y="196723"/>
                </a:lnTo>
                <a:lnTo>
                  <a:pt x="31813" y="194678"/>
                </a:lnTo>
                <a:lnTo>
                  <a:pt x="32169" y="192532"/>
                </a:lnTo>
                <a:lnTo>
                  <a:pt x="32664" y="189484"/>
                </a:lnTo>
                <a:lnTo>
                  <a:pt x="32816" y="188595"/>
                </a:lnTo>
                <a:lnTo>
                  <a:pt x="32918" y="187960"/>
                </a:lnTo>
                <a:lnTo>
                  <a:pt x="37960" y="187960"/>
                </a:lnTo>
                <a:lnTo>
                  <a:pt x="44729" y="189941"/>
                </a:lnTo>
                <a:lnTo>
                  <a:pt x="56845" y="197358"/>
                </a:lnTo>
                <a:lnTo>
                  <a:pt x="69583" y="207391"/>
                </a:lnTo>
                <a:lnTo>
                  <a:pt x="69075" y="206883"/>
                </a:lnTo>
                <a:lnTo>
                  <a:pt x="82067" y="218135"/>
                </a:lnTo>
                <a:lnTo>
                  <a:pt x="82067" y="176606"/>
                </a:lnTo>
                <a:lnTo>
                  <a:pt x="44691" y="156845"/>
                </a:lnTo>
                <a:lnTo>
                  <a:pt x="40119" y="156210"/>
                </a:lnTo>
                <a:lnTo>
                  <a:pt x="32854" y="156210"/>
                </a:lnTo>
                <a:lnTo>
                  <a:pt x="32854" y="187579"/>
                </a:lnTo>
                <a:lnTo>
                  <a:pt x="32816" y="187706"/>
                </a:lnTo>
                <a:lnTo>
                  <a:pt x="32677" y="187960"/>
                </a:lnTo>
                <a:lnTo>
                  <a:pt x="32727" y="187782"/>
                </a:lnTo>
                <a:lnTo>
                  <a:pt x="32854" y="187579"/>
                </a:lnTo>
                <a:lnTo>
                  <a:pt x="32854" y="156210"/>
                </a:lnTo>
                <a:lnTo>
                  <a:pt x="30594" y="156210"/>
                </a:lnTo>
                <a:lnTo>
                  <a:pt x="27546" y="156464"/>
                </a:lnTo>
                <a:lnTo>
                  <a:pt x="19100" y="158115"/>
                </a:lnTo>
                <a:lnTo>
                  <a:pt x="12103" y="158115"/>
                </a:lnTo>
                <a:lnTo>
                  <a:pt x="5003" y="165227"/>
                </a:lnTo>
                <a:lnTo>
                  <a:pt x="5003" y="171246"/>
                </a:lnTo>
                <a:lnTo>
                  <a:pt x="2603" y="177927"/>
                </a:lnTo>
                <a:lnTo>
                  <a:pt x="1892" y="180594"/>
                </a:lnTo>
                <a:lnTo>
                  <a:pt x="50" y="191389"/>
                </a:lnTo>
                <a:lnTo>
                  <a:pt x="0" y="196723"/>
                </a:lnTo>
                <a:lnTo>
                  <a:pt x="1422" y="211201"/>
                </a:lnTo>
                <a:lnTo>
                  <a:pt x="13525" y="241744"/>
                </a:lnTo>
                <a:lnTo>
                  <a:pt x="13525" y="245872"/>
                </a:lnTo>
                <a:lnTo>
                  <a:pt x="20561" y="252984"/>
                </a:lnTo>
                <a:lnTo>
                  <a:pt x="24117" y="252984"/>
                </a:lnTo>
                <a:lnTo>
                  <a:pt x="30594" y="259461"/>
                </a:lnTo>
                <a:lnTo>
                  <a:pt x="37960" y="259461"/>
                </a:lnTo>
                <a:lnTo>
                  <a:pt x="51930" y="260604"/>
                </a:lnTo>
                <a:lnTo>
                  <a:pt x="56629" y="260350"/>
                </a:lnTo>
                <a:lnTo>
                  <a:pt x="92824" y="248158"/>
                </a:lnTo>
                <a:lnTo>
                  <a:pt x="107670" y="238442"/>
                </a:lnTo>
                <a:lnTo>
                  <a:pt x="110731" y="241554"/>
                </a:lnTo>
                <a:lnTo>
                  <a:pt x="115049" y="241554"/>
                </a:lnTo>
                <a:lnTo>
                  <a:pt x="128638" y="247650"/>
                </a:lnTo>
                <a:lnTo>
                  <a:pt x="131432" y="248539"/>
                </a:lnTo>
                <a:lnTo>
                  <a:pt x="141008" y="249745"/>
                </a:lnTo>
                <a:lnTo>
                  <a:pt x="141465" y="250190"/>
                </a:lnTo>
                <a:lnTo>
                  <a:pt x="147307" y="250190"/>
                </a:lnTo>
                <a:lnTo>
                  <a:pt x="149593" y="247777"/>
                </a:lnTo>
                <a:lnTo>
                  <a:pt x="149593" y="244856"/>
                </a:lnTo>
                <a:lnTo>
                  <a:pt x="149593" y="242062"/>
                </a:lnTo>
                <a:lnTo>
                  <a:pt x="147307" y="239649"/>
                </a:lnTo>
                <a:lnTo>
                  <a:pt x="146786" y="239649"/>
                </a:lnTo>
                <a:lnTo>
                  <a:pt x="140322" y="232156"/>
                </a:lnTo>
                <a:lnTo>
                  <a:pt x="131305" y="222973"/>
                </a:lnTo>
                <a:lnTo>
                  <a:pt x="131305" y="221107"/>
                </a:lnTo>
                <a:lnTo>
                  <a:pt x="129552" y="219367"/>
                </a:lnTo>
                <a:lnTo>
                  <a:pt x="148285" y="195580"/>
                </a:lnTo>
                <a:lnTo>
                  <a:pt x="157746" y="180086"/>
                </a:lnTo>
                <a:lnTo>
                  <a:pt x="172415" y="145796"/>
                </a:lnTo>
                <a:lnTo>
                  <a:pt x="173075" y="143764"/>
                </a:lnTo>
                <a:lnTo>
                  <a:pt x="176136" y="134239"/>
                </a:lnTo>
                <a:lnTo>
                  <a:pt x="176644" y="131953"/>
                </a:lnTo>
                <a:lnTo>
                  <a:pt x="177368" y="127381"/>
                </a:lnTo>
                <a:lnTo>
                  <a:pt x="177736" y="125095"/>
                </a:lnTo>
                <a:lnTo>
                  <a:pt x="179946" y="111252"/>
                </a:lnTo>
                <a:lnTo>
                  <a:pt x="180047" y="109093"/>
                </a:lnTo>
                <a:lnTo>
                  <a:pt x="180073" y="106680"/>
                </a:lnTo>
                <a:lnTo>
                  <a:pt x="180073" y="91186"/>
                </a:lnTo>
                <a:lnTo>
                  <a:pt x="180073" y="889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9489" y="774191"/>
            <a:ext cx="135255" cy="63500"/>
          </a:xfrm>
          <a:custGeom>
            <a:avLst/>
            <a:gdLst/>
            <a:ahLst/>
            <a:cxnLst/>
            <a:rect l="l" t="t" r="r" b="b"/>
            <a:pathLst>
              <a:path w="135255" h="63500">
                <a:moveTo>
                  <a:pt x="135128" y="2794"/>
                </a:moveTo>
                <a:lnTo>
                  <a:pt x="132715" y="381"/>
                </a:lnTo>
                <a:lnTo>
                  <a:pt x="129921" y="381"/>
                </a:lnTo>
                <a:lnTo>
                  <a:pt x="115189" y="0"/>
                </a:lnTo>
                <a:lnTo>
                  <a:pt x="98996" y="1905"/>
                </a:lnTo>
                <a:lnTo>
                  <a:pt x="91440" y="1905"/>
                </a:lnTo>
                <a:lnTo>
                  <a:pt x="89281" y="4102"/>
                </a:lnTo>
                <a:lnTo>
                  <a:pt x="82524" y="5715"/>
                </a:lnTo>
                <a:lnTo>
                  <a:pt x="75565" y="5715"/>
                </a:lnTo>
                <a:lnTo>
                  <a:pt x="72669" y="8559"/>
                </a:lnTo>
                <a:lnTo>
                  <a:pt x="67411" y="10160"/>
                </a:lnTo>
                <a:lnTo>
                  <a:pt x="60452" y="10160"/>
                </a:lnTo>
                <a:lnTo>
                  <a:pt x="56984" y="13627"/>
                </a:lnTo>
                <a:lnTo>
                  <a:pt x="53378" y="14859"/>
                </a:lnTo>
                <a:lnTo>
                  <a:pt x="46228" y="14859"/>
                </a:lnTo>
                <a:lnTo>
                  <a:pt x="42583" y="18554"/>
                </a:lnTo>
                <a:lnTo>
                  <a:pt x="39662" y="19558"/>
                </a:lnTo>
                <a:lnTo>
                  <a:pt x="33020" y="19558"/>
                </a:lnTo>
                <a:lnTo>
                  <a:pt x="29197" y="23380"/>
                </a:lnTo>
                <a:lnTo>
                  <a:pt x="13893" y="29083"/>
                </a:lnTo>
                <a:lnTo>
                  <a:pt x="7620" y="29083"/>
                </a:lnTo>
                <a:lnTo>
                  <a:pt x="0" y="36703"/>
                </a:lnTo>
                <a:lnTo>
                  <a:pt x="0" y="55499"/>
                </a:lnTo>
                <a:lnTo>
                  <a:pt x="7620" y="63119"/>
                </a:lnTo>
                <a:lnTo>
                  <a:pt x="26416" y="63119"/>
                </a:lnTo>
                <a:lnTo>
                  <a:pt x="30162" y="59372"/>
                </a:lnTo>
                <a:lnTo>
                  <a:pt x="45707" y="53721"/>
                </a:lnTo>
                <a:lnTo>
                  <a:pt x="51943" y="53721"/>
                </a:lnTo>
                <a:lnTo>
                  <a:pt x="55384" y="50330"/>
                </a:lnTo>
                <a:lnTo>
                  <a:pt x="58420" y="49276"/>
                </a:lnTo>
                <a:lnTo>
                  <a:pt x="65151" y="49276"/>
                </a:lnTo>
                <a:lnTo>
                  <a:pt x="68694" y="45732"/>
                </a:lnTo>
                <a:lnTo>
                  <a:pt x="72758" y="44323"/>
                </a:lnTo>
                <a:lnTo>
                  <a:pt x="79375" y="44323"/>
                </a:lnTo>
                <a:lnTo>
                  <a:pt x="83083" y="40614"/>
                </a:lnTo>
                <a:lnTo>
                  <a:pt x="87515" y="38989"/>
                </a:lnTo>
                <a:lnTo>
                  <a:pt x="93980" y="38989"/>
                </a:lnTo>
                <a:lnTo>
                  <a:pt x="98717" y="34175"/>
                </a:lnTo>
                <a:lnTo>
                  <a:pt x="102793" y="32258"/>
                </a:lnTo>
                <a:lnTo>
                  <a:pt x="108204" y="32258"/>
                </a:lnTo>
                <a:lnTo>
                  <a:pt x="114935" y="25400"/>
                </a:lnTo>
                <a:lnTo>
                  <a:pt x="114935" y="25209"/>
                </a:lnTo>
                <a:lnTo>
                  <a:pt x="121285" y="20955"/>
                </a:lnTo>
                <a:lnTo>
                  <a:pt x="131826" y="11176"/>
                </a:lnTo>
                <a:lnTo>
                  <a:pt x="132715" y="11176"/>
                </a:lnTo>
                <a:lnTo>
                  <a:pt x="135128" y="8763"/>
                </a:lnTo>
                <a:lnTo>
                  <a:pt x="135128" y="5715"/>
                </a:lnTo>
                <a:lnTo>
                  <a:pt x="135128" y="279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3913" y="605154"/>
            <a:ext cx="194310" cy="304800"/>
          </a:xfrm>
          <a:custGeom>
            <a:avLst/>
            <a:gdLst/>
            <a:ahLst/>
            <a:cxnLst/>
            <a:rect l="l" t="t" r="r" b="b"/>
            <a:pathLst>
              <a:path w="194310" h="304800">
                <a:moveTo>
                  <a:pt x="194144" y="92608"/>
                </a:moveTo>
                <a:lnTo>
                  <a:pt x="193992" y="90170"/>
                </a:lnTo>
                <a:lnTo>
                  <a:pt x="193929" y="88900"/>
                </a:lnTo>
                <a:lnTo>
                  <a:pt x="192214" y="79629"/>
                </a:lnTo>
                <a:lnTo>
                  <a:pt x="191541" y="75946"/>
                </a:lnTo>
                <a:lnTo>
                  <a:pt x="190500" y="70231"/>
                </a:lnTo>
                <a:lnTo>
                  <a:pt x="189433" y="66802"/>
                </a:lnTo>
                <a:lnTo>
                  <a:pt x="189357" y="66548"/>
                </a:lnTo>
                <a:lnTo>
                  <a:pt x="187883" y="63373"/>
                </a:lnTo>
                <a:lnTo>
                  <a:pt x="184023" y="54991"/>
                </a:lnTo>
                <a:lnTo>
                  <a:pt x="182791" y="52324"/>
                </a:lnTo>
                <a:lnTo>
                  <a:pt x="181864" y="50292"/>
                </a:lnTo>
                <a:lnTo>
                  <a:pt x="179705" y="46736"/>
                </a:lnTo>
                <a:lnTo>
                  <a:pt x="178003" y="44704"/>
                </a:lnTo>
                <a:lnTo>
                  <a:pt x="176745" y="43180"/>
                </a:lnTo>
                <a:lnTo>
                  <a:pt x="171145" y="36449"/>
                </a:lnTo>
                <a:lnTo>
                  <a:pt x="170294" y="35433"/>
                </a:lnTo>
                <a:lnTo>
                  <a:pt x="167767" y="32385"/>
                </a:lnTo>
                <a:lnTo>
                  <a:pt x="166611" y="31242"/>
                </a:lnTo>
                <a:lnTo>
                  <a:pt x="166116" y="30734"/>
                </a:lnTo>
                <a:lnTo>
                  <a:pt x="165100" y="29718"/>
                </a:lnTo>
                <a:lnTo>
                  <a:pt x="162941" y="28130"/>
                </a:lnTo>
                <a:lnTo>
                  <a:pt x="162941" y="94615"/>
                </a:lnTo>
                <a:lnTo>
                  <a:pt x="162572" y="92608"/>
                </a:lnTo>
                <a:lnTo>
                  <a:pt x="161112" y="108127"/>
                </a:lnTo>
                <a:lnTo>
                  <a:pt x="154063" y="127101"/>
                </a:lnTo>
                <a:lnTo>
                  <a:pt x="141859" y="148717"/>
                </a:lnTo>
                <a:lnTo>
                  <a:pt x="142621" y="147320"/>
                </a:lnTo>
                <a:lnTo>
                  <a:pt x="126758" y="169646"/>
                </a:lnTo>
                <a:lnTo>
                  <a:pt x="112141" y="187833"/>
                </a:lnTo>
                <a:lnTo>
                  <a:pt x="111569" y="188468"/>
                </a:lnTo>
                <a:lnTo>
                  <a:pt x="95504" y="206629"/>
                </a:lnTo>
                <a:lnTo>
                  <a:pt x="79832" y="222415"/>
                </a:lnTo>
                <a:lnTo>
                  <a:pt x="79375" y="222885"/>
                </a:lnTo>
                <a:lnTo>
                  <a:pt x="79832" y="222415"/>
                </a:lnTo>
                <a:lnTo>
                  <a:pt x="79324" y="222885"/>
                </a:lnTo>
                <a:lnTo>
                  <a:pt x="68160" y="233095"/>
                </a:lnTo>
                <a:lnTo>
                  <a:pt x="69723" y="224409"/>
                </a:lnTo>
                <a:lnTo>
                  <a:pt x="69850" y="223520"/>
                </a:lnTo>
                <a:lnTo>
                  <a:pt x="70192" y="220472"/>
                </a:lnTo>
                <a:lnTo>
                  <a:pt x="72390" y="201295"/>
                </a:lnTo>
                <a:lnTo>
                  <a:pt x="72517" y="198755"/>
                </a:lnTo>
                <a:lnTo>
                  <a:pt x="74041" y="176657"/>
                </a:lnTo>
                <a:lnTo>
                  <a:pt x="75793" y="134137"/>
                </a:lnTo>
                <a:lnTo>
                  <a:pt x="76073" y="133858"/>
                </a:lnTo>
                <a:lnTo>
                  <a:pt x="76073" y="127673"/>
                </a:lnTo>
                <a:lnTo>
                  <a:pt x="76111" y="126746"/>
                </a:lnTo>
                <a:lnTo>
                  <a:pt x="76835" y="108331"/>
                </a:lnTo>
                <a:lnTo>
                  <a:pt x="77089" y="108077"/>
                </a:lnTo>
                <a:lnTo>
                  <a:pt x="77089" y="101942"/>
                </a:lnTo>
                <a:lnTo>
                  <a:pt x="77127" y="100965"/>
                </a:lnTo>
                <a:lnTo>
                  <a:pt x="77825" y="85115"/>
                </a:lnTo>
                <a:lnTo>
                  <a:pt x="78105" y="84836"/>
                </a:lnTo>
                <a:lnTo>
                  <a:pt x="78105" y="79070"/>
                </a:lnTo>
                <a:lnTo>
                  <a:pt x="79209" y="63157"/>
                </a:lnTo>
                <a:lnTo>
                  <a:pt x="79629" y="62738"/>
                </a:lnTo>
                <a:lnTo>
                  <a:pt x="79629" y="57912"/>
                </a:lnTo>
                <a:lnTo>
                  <a:pt x="79705" y="57277"/>
                </a:lnTo>
                <a:lnTo>
                  <a:pt x="82346" y="36144"/>
                </a:lnTo>
                <a:lnTo>
                  <a:pt x="83185" y="35306"/>
                </a:lnTo>
                <a:lnTo>
                  <a:pt x="83185" y="30429"/>
                </a:lnTo>
                <a:lnTo>
                  <a:pt x="131673" y="44030"/>
                </a:lnTo>
                <a:lnTo>
                  <a:pt x="159981" y="77901"/>
                </a:lnTo>
                <a:lnTo>
                  <a:pt x="162572" y="92608"/>
                </a:lnTo>
                <a:lnTo>
                  <a:pt x="162814" y="90170"/>
                </a:lnTo>
                <a:lnTo>
                  <a:pt x="162687" y="93218"/>
                </a:lnTo>
                <a:lnTo>
                  <a:pt x="162941" y="94615"/>
                </a:lnTo>
                <a:lnTo>
                  <a:pt x="162941" y="28130"/>
                </a:lnTo>
                <a:lnTo>
                  <a:pt x="127254" y="7239"/>
                </a:lnTo>
                <a:lnTo>
                  <a:pt x="83807" y="127"/>
                </a:lnTo>
                <a:lnTo>
                  <a:pt x="83693" y="0"/>
                </a:lnTo>
                <a:lnTo>
                  <a:pt x="76200" y="0"/>
                </a:lnTo>
                <a:lnTo>
                  <a:pt x="67056" y="0"/>
                </a:lnTo>
                <a:lnTo>
                  <a:pt x="65379" y="1676"/>
                </a:lnTo>
                <a:lnTo>
                  <a:pt x="50952" y="4445"/>
                </a:lnTo>
                <a:lnTo>
                  <a:pt x="44196" y="4445"/>
                </a:lnTo>
                <a:lnTo>
                  <a:pt x="39230" y="9512"/>
                </a:lnTo>
                <a:lnTo>
                  <a:pt x="33578" y="12573"/>
                </a:lnTo>
                <a:lnTo>
                  <a:pt x="29337" y="12573"/>
                </a:lnTo>
                <a:lnTo>
                  <a:pt x="23241" y="18669"/>
                </a:lnTo>
                <a:lnTo>
                  <a:pt x="23241" y="20764"/>
                </a:lnTo>
                <a:lnTo>
                  <a:pt x="19519" y="24638"/>
                </a:lnTo>
                <a:lnTo>
                  <a:pt x="18034" y="24638"/>
                </a:lnTo>
                <a:lnTo>
                  <a:pt x="11938" y="30607"/>
                </a:lnTo>
                <a:lnTo>
                  <a:pt x="11938" y="34315"/>
                </a:lnTo>
                <a:lnTo>
                  <a:pt x="6057" y="43688"/>
                </a:lnTo>
                <a:lnTo>
                  <a:pt x="0" y="49657"/>
                </a:lnTo>
                <a:lnTo>
                  <a:pt x="0" y="64516"/>
                </a:lnTo>
                <a:lnTo>
                  <a:pt x="5969" y="70485"/>
                </a:lnTo>
                <a:lnTo>
                  <a:pt x="20828" y="70485"/>
                </a:lnTo>
                <a:lnTo>
                  <a:pt x="26924" y="64516"/>
                </a:lnTo>
                <a:lnTo>
                  <a:pt x="26924" y="61023"/>
                </a:lnTo>
                <a:lnTo>
                  <a:pt x="32842" y="51562"/>
                </a:lnTo>
                <a:lnTo>
                  <a:pt x="38989" y="45593"/>
                </a:lnTo>
                <a:lnTo>
                  <a:pt x="38989" y="43599"/>
                </a:lnTo>
                <a:lnTo>
                  <a:pt x="42608" y="40005"/>
                </a:lnTo>
                <a:lnTo>
                  <a:pt x="44577" y="40005"/>
                </a:lnTo>
                <a:lnTo>
                  <a:pt x="48361" y="36220"/>
                </a:lnTo>
                <a:lnTo>
                  <a:pt x="49237" y="35814"/>
                </a:lnTo>
                <a:lnTo>
                  <a:pt x="55041" y="33147"/>
                </a:lnTo>
                <a:lnTo>
                  <a:pt x="59423" y="33147"/>
                </a:lnTo>
                <a:lnTo>
                  <a:pt x="57302" y="48996"/>
                </a:lnTo>
                <a:lnTo>
                  <a:pt x="56388" y="49911"/>
                </a:lnTo>
                <a:lnTo>
                  <a:pt x="56388" y="57073"/>
                </a:lnTo>
                <a:lnTo>
                  <a:pt x="55232" y="71259"/>
                </a:lnTo>
                <a:lnTo>
                  <a:pt x="54610" y="71882"/>
                </a:lnTo>
                <a:lnTo>
                  <a:pt x="54610" y="77851"/>
                </a:lnTo>
                <a:lnTo>
                  <a:pt x="53682" y="94526"/>
                </a:lnTo>
                <a:lnTo>
                  <a:pt x="53340" y="94869"/>
                </a:lnTo>
                <a:lnTo>
                  <a:pt x="53340" y="100965"/>
                </a:lnTo>
                <a:lnTo>
                  <a:pt x="53276" y="102108"/>
                </a:lnTo>
                <a:lnTo>
                  <a:pt x="52387" y="120091"/>
                </a:lnTo>
                <a:lnTo>
                  <a:pt x="51943" y="120523"/>
                </a:lnTo>
                <a:lnTo>
                  <a:pt x="51943" y="129374"/>
                </a:lnTo>
                <a:lnTo>
                  <a:pt x="49784" y="175006"/>
                </a:lnTo>
                <a:lnTo>
                  <a:pt x="49758" y="175260"/>
                </a:lnTo>
                <a:lnTo>
                  <a:pt x="49669" y="176657"/>
                </a:lnTo>
                <a:lnTo>
                  <a:pt x="48260" y="199263"/>
                </a:lnTo>
                <a:lnTo>
                  <a:pt x="48260" y="198755"/>
                </a:lnTo>
                <a:lnTo>
                  <a:pt x="48196" y="199263"/>
                </a:lnTo>
                <a:lnTo>
                  <a:pt x="45974" y="220980"/>
                </a:lnTo>
                <a:lnTo>
                  <a:pt x="46101" y="220472"/>
                </a:lnTo>
                <a:lnTo>
                  <a:pt x="43802" y="235445"/>
                </a:lnTo>
                <a:lnTo>
                  <a:pt x="42799" y="236474"/>
                </a:lnTo>
                <a:lnTo>
                  <a:pt x="42799" y="241312"/>
                </a:lnTo>
                <a:lnTo>
                  <a:pt x="40563" y="253060"/>
                </a:lnTo>
                <a:lnTo>
                  <a:pt x="39370" y="254254"/>
                </a:lnTo>
                <a:lnTo>
                  <a:pt x="39370" y="257886"/>
                </a:lnTo>
                <a:lnTo>
                  <a:pt x="36703" y="260096"/>
                </a:lnTo>
                <a:lnTo>
                  <a:pt x="36957" y="259969"/>
                </a:lnTo>
                <a:lnTo>
                  <a:pt x="22479" y="271653"/>
                </a:lnTo>
                <a:lnTo>
                  <a:pt x="22860" y="271399"/>
                </a:lnTo>
                <a:lnTo>
                  <a:pt x="17094" y="275717"/>
                </a:lnTo>
                <a:lnTo>
                  <a:pt x="16002" y="275717"/>
                </a:lnTo>
                <a:lnTo>
                  <a:pt x="10033" y="281686"/>
                </a:lnTo>
                <a:lnTo>
                  <a:pt x="10033" y="296672"/>
                </a:lnTo>
                <a:lnTo>
                  <a:pt x="16002" y="302768"/>
                </a:lnTo>
                <a:lnTo>
                  <a:pt x="21653" y="302768"/>
                </a:lnTo>
                <a:lnTo>
                  <a:pt x="22098" y="304546"/>
                </a:lnTo>
                <a:lnTo>
                  <a:pt x="23241" y="304673"/>
                </a:lnTo>
                <a:lnTo>
                  <a:pt x="30949" y="302768"/>
                </a:lnTo>
                <a:lnTo>
                  <a:pt x="34036" y="302006"/>
                </a:lnTo>
                <a:lnTo>
                  <a:pt x="42291" y="296164"/>
                </a:lnTo>
                <a:lnTo>
                  <a:pt x="52146" y="288290"/>
                </a:lnTo>
                <a:lnTo>
                  <a:pt x="56769" y="284607"/>
                </a:lnTo>
                <a:lnTo>
                  <a:pt x="57023" y="284353"/>
                </a:lnTo>
                <a:lnTo>
                  <a:pt x="68961" y="274447"/>
                </a:lnTo>
                <a:lnTo>
                  <a:pt x="70700" y="272923"/>
                </a:lnTo>
                <a:lnTo>
                  <a:pt x="72478" y="271399"/>
                </a:lnTo>
                <a:lnTo>
                  <a:pt x="84582" y="260985"/>
                </a:lnTo>
                <a:lnTo>
                  <a:pt x="84836" y="260604"/>
                </a:lnTo>
                <a:lnTo>
                  <a:pt x="85521" y="259969"/>
                </a:lnTo>
                <a:lnTo>
                  <a:pt x="101219" y="245618"/>
                </a:lnTo>
                <a:lnTo>
                  <a:pt x="109664" y="237109"/>
                </a:lnTo>
                <a:lnTo>
                  <a:pt x="119126" y="227584"/>
                </a:lnTo>
                <a:lnTo>
                  <a:pt x="123698" y="222377"/>
                </a:lnTo>
                <a:lnTo>
                  <a:pt x="135763" y="208661"/>
                </a:lnTo>
                <a:lnTo>
                  <a:pt x="137883" y="205994"/>
                </a:lnTo>
                <a:lnTo>
                  <a:pt x="152361" y="187833"/>
                </a:lnTo>
                <a:lnTo>
                  <a:pt x="165811" y="169037"/>
                </a:lnTo>
                <a:lnTo>
                  <a:pt x="168275" y="165608"/>
                </a:lnTo>
                <a:lnTo>
                  <a:pt x="169164" y="164211"/>
                </a:lnTo>
                <a:lnTo>
                  <a:pt x="177965" y="148717"/>
                </a:lnTo>
                <a:lnTo>
                  <a:pt x="181864" y="141859"/>
                </a:lnTo>
                <a:lnTo>
                  <a:pt x="183007" y="139573"/>
                </a:lnTo>
                <a:lnTo>
                  <a:pt x="187109" y="128524"/>
                </a:lnTo>
                <a:lnTo>
                  <a:pt x="187947" y="126238"/>
                </a:lnTo>
                <a:lnTo>
                  <a:pt x="191262" y="117348"/>
                </a:lnTo>
                <a:lnTo>
                  <a:pt x="192151" y="113411"/>
                </a:lnTo>
                <a:lnTo>
                  <a:pt x="192455" y="110363"/>
                </a:lnTo>
                <a:lnTo>
                  <a:pt x="192862" y="106299"/>
                </a:lnTo>
                <a:lnTo>
                  <a:pt x="194030" y="94615"/>
                </a:lnTo>
                <a:lnTo>
                  <a:pt x="194144" y="92608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105405" y="443611"/>
            <a:ext cx="1709420" cy="441325"/>
            <a:chOff x="2105405" y="443611"/>
            <a:chExt cx="1709420" cy="441325"/>
          </a:xfrm>
        </p:grpSpPr>
        <p:sp>
          <p:nvSpPr>
            <p:cNvPr id="19" name="object 19"/>
            <p:cNvSpPr/>
            <p:nvPr/>
          </p:nvSpPr>
          <p:spPr>
            <a:xfrm>
              <a:off x="2105406" y="474090"/>
              <a:ext cx="1036955" cy="410845"/>
            </a:xfrm>
            <a:custGeom>
              <a:avLst/>
              <a:gdLst/>
              <a:ahLst/>
              <a:cxnLst/>
              <a:rect l="l" t="t" r="r" b="b"/>
              <a:pathLst>
                <a:path w="1036955" h="410844">
                  <a:moveTo>
                    <a:pt x="53086" y="150876"/>
                  </a:moveTo>
                  <a:lnTo>
                    <a:pt x="46736" y="144526"/>
                  </a:lnTo>
                  <a:lnTo>
                    <a:pt x="30988" y="144526"/>
                  </a:lnTo>
                  <a:lnTo>
                    <a:pt x="24638" y="150876"/>
                  </a:lnTo>
                  <a:lnTo>
                    <a:pt x="24638" y="159359"/>
                  </a:lnTo>
                  <a:lnTo>
                    <a:pt x="22999" y="181737"/>
                  </a:lnTo>
                  <a:lnTo>
                    <a:pt x="22352" y="182372"/>
                  </a:lnTo>
                  <a:lnTo>
                    <a:pt x="22352" y="189217"/>
                  </a:lnTo>
                  <a:lnTo>
                    <a:pt x="20535" y="200317"/>
                  </a:lnTo>
                  <a:lnTo>
                    <a:pt x="19177" y="201676"/>
                  </a:lnTo>
                  <a:lnTo>
                    <a:pt x="19177" y="208153"/>
                  </a:lnTo>
                  <a:lnTo>
                    <a:pt x="16713" y="218998"/>
                  </a:lnTo>
                  <a:lnTo>
                    <a:pt x="14986" y="220726"/>
                  </a:lnTo>
                  <a:lnTo>
                    <a:pt x="14986" y="226707"/>
                  </a:lnTo>
                  <a:lnTo>
                    <a:pt x="12039" y="238531"/>
                  </a:lnTo>
                  <a:lnTo>
                    <a:pt x="10033" y="240538"/>
                  </a:lnTo>
                  <a:lnTo>
                    <a:pt x="10033" y="246710"/>
                  </a:lnTo>
                  <a:lnTo>
                    <a:pt x="6223" y="264922"/>
                  </a:lnTo>
                  <a:lnTo>
                    <a:pt x="5969" y="265811"/>
                  </a:lnTo>
                  <a:lnTo>
                    <a:pt x="3175" y="284353"/>
                  </a:lnTo>
                  <a:lnTo>
                    <a:pt x="3175" y="284988"/>
                  </a:lnTo>
                  <a:lnTo>
                    <a:pt x="1143" y="303403"/>
                  </a:lnTo>
                  <a:lnTo>
                    <a:pt x="1143" y="303784"/>
                  </a:lnTo>
                  <a:lnTo>
                    <a:pt x="0" y="320040"/>
                  </a:lnTo>
                  <a:lnTo>
                    <a:pt x="0" y="327279"/>
                  </a:lnTo>
                  <a:lnTo>
                    <a:pt x="0" y="334772"/>
                  </a:lnTo>
                  <a:lnTo>
                    <a:pt x="0" y="342138"/>
                  </a:lnTo>
                  <a:lnTo>
                    <a:pt x="1612" y="343801"/>
                  </a:lnTo>
                  <a:lnTo>
                    <a:pt x="2286" y="346837"/>
                  </a:lnTo>
                  <a:lnTo>
                    <a:pt x="5207" y="352298"/>
                  </a:lnTo>
                  <a:lnTo>
                    <a:pt x="5588" y="352679"/>
                  </a:lnTo>
                  <a:lnTo>
                    <a:pt x="5588" y="353822"/>
                  </a:lnTo>
                  <a:lnTo>
                    <a:pt x="9017" y="357251"/>
                  </a:lnTo>
                  <a:lnTo>
                    <a:pt x="17653" y="357251"/>
                  </a:lnTo>
                  <a:lnTo>
                    <a:pt x="21082" y="353822"/>
                  </a:lnTo>
                  <a:lnTo>
                    <a:pt x="21082" y="352704"/>
                  </a:lnTo>
                  <a:lnTo>
                    <a:pt x="21463" y="352298"/>
                  </a:lnTo>
                  <a:lnTo>
                    <a:pt x="24257" y="347091"/>
                  </a:lnTo>
                  <a:lnTo>
                    <a:pt x="25019" y="344043"/>
                  </a:lnTo>
                  <a:lnTo>
                    <a:pt x="26924" y="342138"/>
                  </a:lnTo>
                  <a:lnTo>
                    <a:pt x="26924" y="334772"/>
                  </a:lnTo>
                  <a:lnTo>
                    <a:pt x="26924" y="334556"/>
                  </a:lnTo>
                  <a:lnTo>
                    <a:pt x="28067" y="322326"/>
                  </a:lnTo>
                  <a:lnTo>
                    <a:pt x="29298" y="306324"/>
                  </a:lnTo>
                  <a:lnTo>
                    <a:pt x="29337" y="306133"/>
                  </a:lnTo>
                  <a:lnTo>
                    <a:pt x="29337" y="306324"/>
                  </a:lnTo>
                  <a:lnTo>
                    <a:pt x="29375" y="305943"/>
                  </a:lnTo>
                  <a:lnTo>
                    <a:pt x="31242" y="287909"/>
                  </a:lnTo>
                  <a:lnTo>
                    <a:pt x="31242" y="288544"/>
                  </a:lnTo>
                  <a:lnTo>
                    <a:pt x="31330" y="287909"/>
                  </a:lnTo>
                  <a:lnTo>
                    <a:pt x="33794" y="270764"/>
                  </a:lnTo>
                  <a:lnTo>
                    <a:pt x="33832" y="270497"/>
                  </a:lnTo>
                  <a:lnTo>
                    <a:pt x="33782" y="270764"/>
                  </a:lnTo>
                  <a:lnTo>
                    <a:pt x="33909" y="270002"/>
                  </a:lnTo>
                  <a:lnTo>
                    <a:pt x="33832" y="270497"/>
                  </a:lnTo>
                  <a:lnTo>
                    <a:pt x="33934" y="270002"/>
                  </a:lnTo>
                  <a:lnTo>
                    <a:pt x="36449" y="257898"/>
                  </a:lnTo>
                  <a:lnTo>
                    <a:pt x="38227" y="256159"/>
                  </a:lnTo>
                  <a:lnTo>
                    <a:pt x="38227" y="250075"/>
                  </a:lnTo>
                  <a:lnTo>
                    <a:pt x="41046" y="238099"/>
                  </a:lnTo>
                  <a:lnTo>
                    <a:pt x="42926" y="236220"/>
                  </a:lnTo>
                  <a:lnTo>
                    <a:pt x="42926" y="230289"/>
                  </a:lnTo>
                  <a:lnTo>
                    <a:pt x="43980" y="225171"/>
                  </a:lnTo>
                  <a:lnTo>
                    <a:pt x="45313" y="218719"/>
                  </a:lnTo>
                  <a:lnTo>
                    <a:pt x="46990" y="217043"/>
                  </a:lnTo>
                  <a:lnTo>
                    <a:pt x="46990" y="210934"/>
                  </a:lnTo>
                  <a:lnTo>
                    <a:pt x="47713" y="206502"/>
                  </a:lnTo>
                  <a:lnTo>
                    <a:pt x="48933" y="199097"/>
                  </a:lnTo>
                  <a:lnTo>
                    <a:pt x="50292" y="197739"/>
                  </a:lnTo>
                  <a:lnTo>
                    <a:pt x="50292" y="189992"/>
                  </a:lnTo>
                  <a:lnTo>
                    <a:pt x="50292" y="189839"/>
                  </a:lnTo>
                  <a:lnTo>
                    <a:pt x="50482" y="187706"/>
                  </a:lnTo>
                  <a:lnTo>
                    <a:pt x="52298" y="167284"/>
                  </a:lnTo>
                  <a:lnTo>
                    <a:pt x="53086" y="166497"/>
                  </a:lnTo>
                  <a:lnTo>
                    <a:pt x="53086" y="158750"/>
                  </a:lnTo>
                  <a:lnTo>
                    <a:pt x="53086" y="150876"/>
                  </a:lnTo>
                  <a:close/>
                </a:path>
                <a:path w="1036955" h="410844">
                  <a:moveTo>
                    <a:pt x="571627" y="25019"/>
                  </a:moveTo>
                  <a:lnTo>
                    <a:pt x="564769" y="18161"/>
                  </a:lnTo>
                  <a:lnTo>
                    <a:pt x="548005" y="18161"/>
                  </a:lnTo>
                  <a:lnTo>
                    <a:pt x="541147" y="25019"/>
                  </a:lnTo>
                  <a:lnTo>
                    <a:pt x="541147" y="30111"/>
                  </a:lnTo>
                  <a:lnTo>
                    <a:pt x="541020" y="30353"/>
                  </a:lnTo>
                  <a:lnTo>
                    <a:pt x="537845" y="35433"/>
                  </a:lnTo>
                  <a:lnTo>
                    <a:pt x="538226" y="34163"/>
                  </a:lnTo>
                  <a:lnTo>
                    <a:pt x="529717" y="46863"/>
                  </a:lnTo>
                  <a:lnTo>
                    <a:pt x="529844" y="46863"/>
                  </a:lnTo>
                  <a:lnTo>
                    <a:pt x="505460" y="82423"/>
                  </a:lnTo>
                  <a:lnTo>
                    <a:pt x="498932" y="92329"/>
                  </a:lnTo>
                  <a:lnTo>
                    <a:pt x="487121" y="95885"/>
                  </a:lnTo>
                  <a:lnTo>
                    <a:pt x="480822" y="95885"/>
                  </a:lnTo>
                  <a:lnTo>
                    <a:pt x="476631" y="100076"/>
                  </a:lnTo>
                  <a:lnTo>
                    <a:pt x="451167" y="110871"/>
                  </a:lnTo>
                  <a:lnTo>
                    <a:pt x="445516" y="110871"/>
                  </a:lnTo>
                  <a:lnTo>
                    <a:pt x="438150" y="118237"/>
                  </a:lnTo>
                  <a:lnTo>
                    <a:pt x="438150" y="136525"/>
                  </a:lnTo>
                  <a:lnTo>
                    <a:pt x="445516" y="144018"/>
                  </a:lnTo>
                  <a:lnTo>
                    <a:pt x="463931" y="144018"/>
                  </a:lnTo>
                  <a:lnTo>
                    <a:pt x="468579" y="139280"/>
                  </a:lnTo>
                  <a:lnTo>
                    <a:pt x="473468" y="137020"/>
                  </a:lnTo>
                  <a:lnTo>
                    <a:pt x="468998" y="146507"/>
                  </a:lnTo>
                  <a:lnTo>
                    <a:pt x="467487" y="148361"/>
                  </a:lnTo>
                  <a:lnTo>
                    <a:pt x="467487" y="149720"/>
                  </a:lnTo>
                  <a:lnTo>
                    <a:pt x="466725" y="151003"/>
                  </a:lnTo>
                  <a:lnTo>
                    <a:pt x="467487" y="149720"/>
                  </a:lnTo>
                  <a:lnTo>
                    <a:pt x="467487" y="148361"/>
                  </a:lnTo>
                  <a:lnTo>
                    <a:pt x="460121" y="157353"/>
                  </a:lnTo>
                  <a:lnTo>
                    <a:pt x="460756" y="156083"/>
                  </a:lnTo>
                  <a:lnTo>
                    <a:pt x="443738" y="175133"/>
                  </a:lnTo>
                  <a:lnTo>
                    <a:pt x="444373" y="173863"/>
                  </a:lnTo>
                  <a:lnTo>
                    <a:pt x="427736" y="190373"/>
                  </a:lnTo>
                  <a:lnTo>
                    <a:pt x="428498" y="189103"/>
                  </a:lnTo>
                  <a:lnTo>
                    <a:pt x="411226" y="203073"/>
                  </a:lnTo>
                  <a:lnTo>
                    <a:pt x="412242" y="203073"/>
                  </a:lnTo>
                  <a:lnTo>
                    <a:pt x="393954" y="214503"/>
                  </a:lnTo>
                  <a:lnTo>
                    <a:pt x="394843" y="214503"/>
                  </a:lnTo>
                  <a:lnTo>
                    <a:pt x="376047" y="225933"/>
                  </a:lnTo>
                  <a:lnTo>
                    <a:pt x="377317" y="224663"/>
                  </a:lnTo>
                  <a:lnTo>
                    <a:pt x="358521" y="233553"/>
                  </a:lnTo>
                  <a:lnTo>
                    <a:pt x="360807" y="232283"/>
                  </a:lnTo>
                  <a:lnTo>
                    <a:pt x="344678" y="236105"/>
                  </a:lnTo>
                  <a:lnTo>
                    <a:pt x="347345" y="236105"/>
                  </a:lnTo>
                  <a:lnTo>
                    <a:pt x="335597" y="237248"/>
                  </a:lnTo>
                  <a:lnTo>
                    <a:pt x="330263" y="236677"/>
                  </a:lnTo>
                  <a:lnTo>
                    <a:pt x="327431" y="233845"/>
                  </a:lnTo>
                  <a:lnTo>
                    <a:pt x="327152" y="231648"/>
                  </a:lnTo>
                  <a:lnTo>
                    <a:pt x="327050" y="232346"/>
                  </a:lnTo>
                  <a:lnTo>
                    <a:pt x="326948" y="230174"/>
                  </a:lnTo>
                  <a:lnTo>
                    <a:pt x="326898" y="233553"/>
                  </a:lnTo>
                  <a:lnTo>
                    <a:pt x="326898" y="230212"/>
                  </a:lnTo>
                  <a:lnTo>
                    <a:pt x="326898" y="229755"/>
                  </a:lnTo>
                  <a:lnTo>
                    <a:pt x="326948" y="230174"/>
                  </a:lnTo>
                  <a:lnTo>
                    <a:pt x="327152" y="231648"/>
                  </a:lnTo>
                  <a:lnTo>
                    <a:pt x="327380" y="229908"/>
                  </a:lnTo>
                  <a:lnTo>
                    <a:pt x="329692" y="228473"/>
                  </a:lnTo>
                  <a:lnTo>
                    <a:pt x="331330" y="227215"/>
                  </a:lnTo>
                  <a:lnTo>
                    <a:pt x="342011" y="218313"/>
                  </a:lnTo>
                  <a:lnTo>
                    <a:pt x="343535" y="215773"/>
                  </a:lnTo>
                  <a:lnTo>
                    <a:pt x="346671" y="211963"/>
                  </a:lnTo>
                  <a:lnTo>
                    <a:pt x="351917" y="205613"/>
                  </a:lnTo>
                  <a:lnTo>
                    <a:pt x="353060" y="204355"/>
                  </a:lnTo>
                  <a:lnTo>
                    <a:pt x="359422" y="192862"/>
                  </a:lnTo>
                  <a:lnTo>
                    <a:pt x="360172" y="190373"/>
                  </a:lnTo>
                  <a:lnTo>
                    <a:pt x="365379" y="177673"/>
                  </a:lnTo>
                  <a:lnTo>
                    <a:pt x="368808" y="166255"/>
                  </a:lnTo>
                  <a:lnTo>
                    <a:pt x="368935" y="164973"/>
                  </a:lnTo>
                  <a:lnTo>
                    <a:pt x="370205" y="158623"/>
                  </a:lnTo>
                  <a:lnTo>
                    <a:pt x="370865" y="155308"/>
                  </a:lnTo>
                  <a:lnTo>
                    <a:pt x="372999" y="153035"/>
                  </a:lnTo>
                  <a:lnTo>
                    <a:pt x="372999" y="144907"/>
                  </a:lnTo>
                  <a:lnTo>
                    <a:pt x="372999" y="136906"/>
                  </a:lnTo>
                  <a:lnTo>
                    <a:pt x="366522" y="130302"/>
                  </a:lnTo>
                  <a:lnTo>
                    <a:pt x="355727" y="130302"/>
                  </a:lnTo>
                  <a:lnTo>
                    <a:pt x="355727" y="172605"/>
                  </a:lnTo>
                  <a:lnTo>
                    <a:pt x="354901" y="173786"/>
                  </a:lnTo>
                  <a:lnTo>
                    <a:pt x="355727" y="172605"/>
                  </a:lnTo>
                  <a:lnTo>
                    <a:pt x="355727" y="130302"/>
                  </a:lnTo>
                  <a:lnTo>
                    <a:pt x="350266" y="130302"/>
                  </a:lnTo>
                  <a:lnTo>
                    <a:pt x="343662" y="136906"/>
                  </a:lnTo>
                  <a:lnTo>
                    <a:pt x="343662" y="138912"/>
                  </a:lnTo>
                  <a:lnTo>
                    <a:pt x="343662" y="139471"/>
                  </a:lnTo>
                  <a:lnTo>
                    <a:pt x="343662" y="140093"/>
                  </a:lnTo>
                  <a:lnTo>
                    <a:pt x="343535" y="140220"/>
                  </a:lnTo>
                  <a:lnTo>
                    <a:pt x="343535" y="161163"/>
                  </a:lnTo>
                  <a:lnTo>
                    <a:pt x="341515" y="171208"/>
                  </a:lnTo>
                  <a:lnTo>
                    <a:pt x="343535" y="161163"/>
                  </a:lnTo>
                  <a:lnTo>
                    <a:pt x="343535" y="140220"/>
                  </a:lnTo>
                  <a:lnTo>
                    <a:pt x="342900" y="140855"/>
                  </a:lnTo>
                  <a:lnTo>
                    <a:pt x="343662" y="139471"/>
                  </a:lnTo>
                  <a:lnTo>
                    <a:pt x="343662" y="138912"/>
                  </a:lnTo>
                  <a:lnTo>
                    <a:pt x="338963" y="143383"/>
                  </a:lnTo>
                  <a:lnTo>
                    <a:pt x="339217" y="143383"/>
                  </a:lnTo>
                  <a:lnTo>
                    <a:pt x="338035" y="144830"/>
                  </a:lnTo>
                  <a:lnTo>
                    <a:pt x="338035" y="182460"/>
                  </a:lnTo>
                  <a:lnTo>
                    <a:pt x="337985" y="182626"/>
                  </a:lnTo>
                  <a:lnTo>
                    <a:pt x="337908" y="182753"/>
                  </a:lnTo>
                  <a:lnTo>
                    <a:pt x="338035" y="182460"/>
                  </a:lnTo>
                  <a:lnTo>
                    <a:pt x="338035" y="144830"/>
                  </a:lnTo>
                  <a:lnTo>
                    <a:pt x="329742" y="154914"/>
                  </a:lnTo>
                  <a:lnTo>
                    <a:pt x="328066" y="157124"/>
                  </a:lnTo>
                  <a:lnTo>
                    <a:pt x="328066" y="224675"/>
                  </a:lnTo>
                  <a:lnTo>
                    <a:pt x="328053" y="224866"/>
                  </a:lnTo>
                  <a:lnTo>
                    <a:pt x="327964" y="225475"/>
                  </a:lnTo>
                  <a:lnTo>
                    <a:pt x="328066" y="224739"/>
                  </a:lnTo>
                  <a:lnTo>
                    <a:pt x="327660" y="225933"/>
                  </a:lnTo>
                  <a:lnTo>
                    <a:pt x="328066" y="224675"/>
                  </a:lnTo>
                  <a:lnTo>
                    <a:pt x="328066" y="157124"/>
                  </a:lnTo>
                  <a:lnTo>
                    <a:pt x="325450" y="160566"/>
                  </a:lnTo>
                  <a:lnTo>
                    <a:pt x="325450" y="201803"/>
                  </a:lnTo>
                  <a:lnTo>
                    <a:pt x="325450" y="160566"/>
                  </a:lnTo>
                  <a:lnTo>
                    <a:pt x="303276" y="199263"/>
                  </a:lnTo>
                  <a:lnTo>
                    <a:pt x="302501" y="201841"/>
                  </a:lnTo>
                  <a:lnTo>
                    <a:pt x="297688" y="215773"/>
                  </a:lnTo>
                  <a:lnTo>
                    <a:pt x="297053" y="218313"/>
                  </a:lnTo>
                  <a:lnTo>
                    <a:pt x="296760" y="220484"/>
                  </a:lnTo>
                  <a:lnTo>
                    <a:pt x="295681" y="220916"/>
                  </a:lnTo>
                  <a:lnTo>
                    <a:pt x="295681" y="228523"/>
                  </a:lnTo>
                  <a:lnTo>
                    <a:pt x="295592" y="234048"/>
                  </a:lnTo>
                  <a:lnTo>
                    <a:pt x="295529" y="229755"/>
                  </a:lnTo>
                  <a:lnTo>
                    <a:pt x="295681" y="228523"/>
                  </a:lnTo>
                  <a:lnTo>
                    <a:pt x="295681" y="220916"/>
                  </a:lnTo>
                  <a:lnTo>
                    <a:pt x="289306" y="223405"/>
                  </a:lnTo>
                  <a:lnTo>
                    <a:pt x="291338" y="222123"/>
                  </a:lnTo>
                  <a:lnTo>
                    <a:pt x="277114" y="224663"/>
                  </a:lnTo>
                  <a:lnTo>
                    <a:pt x="271907" y="224663"/>
                  </a:lnTo>
                  <a:lnTo>
                    <a:pt x="267716" y="223405"/>
                  </a:lnTo>
                  <a:lnTo>
                    <a:pt x="263525" y="222123"/>
                  </a:lnTo>
                  <a:lnTo>
                    <a:pt x="265303" y="223405"/>
                  </a:lnTo>
                  <a:lnTo>
                    <a:pt x="258699" y="219583"/>
                  </a:lnTo>
                  <a:lnTo>
                    <a:pt x="259969" y="219583"/>
                  </a:lnTo>
                  <a:lnTo>
                    <a:pt x="256159" y="217055"/>
                  </a:lnTo>
                  <a:lnTo>
                    <a:pt x="254723" y="216090"/>
                  </a:lnTo>
                  <a:lnTo>
                    <a:pt x="252971" y="214503"/>
                  </a:lnTo>
                  <a:lnTo>
                    <a:pt x="251587" y="213233"/>
                  </a:lnTo>
                  <a:lnTo>
                    <a:pt x="252349" y="214503"/>
                  </a:lnTo>
                  <a:lnTo>
                    <a:pt x="247523" y="208153"/>
                  </a:lnTo>
                  <a:lnTo>
                    <a:pt x="248031" y="209423"/>
                  </a:lnTo>
                  <a:lnTo>
                    <a:pt x="244170" y="204355"/>
                  </a:lnTo>
                  <a:lnTo>
                    <a:pt x="243205" y="203073"/>
                  </a:lnTo>
                  <a:lnTo>
                    <a:pt x="243840" y="204355"/>
                  </a:lnTo>
                  <a:lnTo>
                    <a:pt x="241173" y="202222"/>
                  </a:lnTo>
                  <a:lnTo>
                    <a:pt x="241173" y="199771"/>
                  </a:lnTo>
                  <a:lnTo>
                    <a:pt x="237363" y="195961"/>
                  </a:lnTo>
                  <a:lnTo>
                    <a:pt x="236639" y="195961"/>
                  </a:lnTo>
                  <a:lnTo>
                    <a:pt x="235331" y="194691"/>
                  </a:lnTo>
                  <a:lnTo>
                    <a:pt x="228854" y="194691"/>
                  </a:lnTo>
                  <a:lnTo>
                    <a:pt x="228854" y="215773"/>
                  </a:lnTo>
                  <a:lnTo>
                    <a:pt x="228244" y="215226"/>
                  </a:lnTo>
                  <a:lnTo>
                    <a:pt x="228536" y="214998"/>
                  </a:lnTo>
                  <a:lnTo>
                    <a:pt x="228854" y="215773"/>
                  </a:lnTo>
                  <a:lnTo>
                    <a:pt x="228854" y="194691"/>
                  </a:lnTo>
                  <a:lnTo>
                    <a:pt x="226568" y="194691"/>
                  </a:lnTo>
                  <a:lnTo>
                    <a:pt x="223012" y="198120"/>
                  </a:lnTo>
                  <a:lnTo>
                    <a:pt x="223012" y="199898"/>
                  </a:lnTo>
                  <a:lnTo>
                    <a:pt x="221107" y="201803"/>
                  </a:lnTo>
                  <a:lnTo>
                    <a:pt x="220853" y="201803"/>
                  </a:lnTo>
                  <a:lnTo>
                    <a:pt x="212725" y="208153"/>
                  </a:lnTo>
                  <a:lnTo>
                    <a:pt x="212852" y="208153"/>
                  </a:lnTo>
                  <a:lnTo>
                    <a:pt x="201676" y="217055"/>
                  </a:lnTo>
                  <a:lnTo>
                    <a:pt x="201930" y="217055"/>
                  </a:lnTo>
                  <a:lnTo>
                    <a:pt x="193306" y="223139"/>
                  </a:lnTo>
                  <a:lnTo>
                    <a:pt x="189738" y="223139"/>
                  </a:lnTo>
                  <a:lnTo>
                    <a:pt x="185547" y="227444"/>
                  </a:lnTo>
                  <a:lnTo>
                    <a:pt x="180238" y="230505"/>
                  </a:lnTo>
                  <a:lnTo>
                    <a:pt x="178816" y="230505"/>
                  </a:lnTo>
                  <a:lnTo>
                    <a:pt x="178816" y="224663"/>
                  </a:lnTo>
                  <a:lnTo>
                    <a:pt x="177038" y="222923"/>
                  </a:lnTo>
                  <a:lnTo>
                    <a:pt x="177038" y="220345"/>
                  </a:lnTo>
                  <a:lnTo>
                    <a:pt x="170942" y="214249"/>
                  </a:lnTo>
                  <a:lnTo>
                    <a:pt x="166687" y="214249"/>
                  </a:lnTo>
                  <a:lnTo>
                    <a:pt x="164592" y="212090"/>
                  </a:lnTo>
                  <a:lnTo>
                    <a:pt x="150876" y="212090"/>
                  </a:lnTo>
                  <a:lnTo>
                    <a:pt x="150253" y="212725"/>
                  </a:lnTo>
                  <a:lnTo>
                    <a:pt x="145923" y="212725"/>
                  </a:lnTo>
                  <a:lnTo>
                    <a:pt x="141897" y="216662"/>
                  </a:lnTo>
                  <a:lnTo>
                    <a:pt x="140716" y="217055"/>
                  </a:lnTo>
                  <a:lnTo>
                    <a:pt x="137541" y="219583"/>
                  </a:lnTo>
                  <a:lnTo>
                    <a:pt x="127508" y="228473"/>
                  </a:lnTo>
                  <a:lnTo>
                    <a:pt x="125984" y="229755"/>
                  </a:lnTo>
                  <a:lnTo>
                    <a:pt x="118910" y="238112"/>
                  </a:lnTo>
                  <a:lnTo>
                    <a:pt x="118808" y="238633"/>
                  </a:lnTo>
                  <a:lnTo>
                    <a:pt x="118783" y="238264"/>
                  </a:lnTo>
                  <a:lnTo>
                    <a:pt x="118745" y="237820"/>
                  </a:lnTo>
                  <a:lnTo>
                    <a:pt x="118745" y="235966"/>
                  </a:lnTo>
                  <a:lnTo>
                    <a:pt x="118745" y="228473"/>
                  </a:lnTo>
                  <a:lnTo>
                    <a:pt x="117881" y="227634"/>
                  </a:lnTo>
                  <a:lnTo>
                    <a:pt x="117716" y="225933"/>
                  </a:lnTo>
                  <a:lnTo>
                    <a:pt x="117475" y="223405"/>
                  </a:lnTo>
                  <a:lnTo>
                    <a:pt x="117475" y="216916"/>
                  </a:lnTo>
                  <a:lnTo>
                    <a:pt x="116319" y="215798"/>
                  </a:lnTo>
                  <a:lnTo>
                    <a:pt x="115951" y="212928"/>
                  </a:lnTo>
                  <a:lnTo>
                    <a:pt x="115951" y="206248"/>
                  </a:lnTo>
                  <a:lnTo>
                    <a:pt x="113931" y="204241"/>
                  </a:lnTo>
                  <a:lnTo>
                    <a:pt x="109728" y="185699"/>
                  </a:lnTo>
                  <a:lnTo>
                    <a:pt x="109728" y="178181"/>
                  </a:lnTo>
                  <a:lnTo>
                    <a:pt x="103378" y="171831"/>
                  </a:lnTo>
                  <a:lnTo>
                    <a:pt x="87757" y="171831"/>
                  </a:lnTo>
                  <a:lnTo>
                    <a:pt x="81407" y="178181"/>
                  </a:lnTo>
                  <a:lnTo>
                    <a:pt x="81407" y="193802"/>
                  </a:lnTo>
                  <a:lnTo>
                    <a:pt x="83248" y="195656"/>
                  </a:lnTo>
                  <a:lnTo>
                    <a:pt x="88519" y="216331"/>
                  </a:lnTo>
                  <a:lnTo>
                    <a:pt x="88519" y="221361"/>
                  </a:lnTo>
                  <a:lnTo>
                    <a:pt x="89725" y="222580"/>
                  </a:lnTo>
                  <a:lnTo>
                    <a:pt x="90424" y="226504"/>
                  </a:lnTo>
                  <a:lnTo>
                    <a:pt x="90424" y="231902"/>
                  </a:lnTo>
                  <a:lnTo>
                    <a:pt x="91084" y="232587"/>
                  </a:lnTo>
                  <a:lnTo>
                    <a:pt x="91567" y="237375"/>
                  </a:lnTo>
                  <a:lnTo>
                    <a:pt x="91567" y="243459"/>
                  </a:lnTo>
                  <a:lnTo>
                    <a:pt x="92151" y="244055"/>
                  </a:lnTo>
                  <a:lnTo>
                    <a:pt x="92456" y="248297"/>
                  </a:lnTo>
                  <a:lnTo>
                    <a:pt x="92456" y="248805"/>
                  </a:lnTo>
                  <a:lnTo>
                    <a:pt x="92456" y="250063"/>
                  </a:lnTo>
                  <a:lnTo>
                    <a:pt x="92456" y="255778"/>
                  </a:lnTo>
                  <a:lnTo>
                    <a:pt x="92456" y="260223"/>
                  </a:lnTo>
                  <a:lnTo>
                    <a:pt x="92456" y="258953"/>
                  </a:lnTo>
                  <a:lnTo>
                    <a:pt x="92341" y="260223"/>
                  </a:lnTo>
                  <a:lnTo>
                    <a:pt x="91694" y="267855"/>
                  </a:lnTo>
                  <a:lnTo>
                    <a:pt x="91313" y="274205"/>
                  </a:lnTo>
                  <a:lnTo>
                    <a:pt x="91186" y="279273"/>
                  </a:lnTo>
                  <a:lnTo>
                    <a:pt x="91567" y="279387"/>
                  </a:lnTo>
                  <a:lnTo>
                    <a:pt x="91567" y="285877"/>
                  </a:lnTo>
                  <a:lnTo>
                    <a:pt x="96901" y="291211"/>
                  </a:lnTo>
                  <a:lnTo>
                    <a:pt x="110109" y="291211"/>
                  </a:lnTo>
                  <a:lnTo>
                    <a:pt x="115443" y="285877"/>
                  </a:lnTo>
                  <a:lnTo>
                    <a:pt x="115443" y="282371"/>
                  </a:lnTo>
                  <a:lnTo>
                    <a:pt x="115785" y="281813"/>
                  </a:lnTo>
                  <a:lnTo>
                    <a:pt x="116586" y="280555"/>
                  </a:lnTo>
                  <a:lnTo>
                    <a:pt x="116459" y="280555"/>
                  </a:lnTo>
                  <a:lnTo>
                    <a:pt x="122809" y="270383"/>
                  </a:lnTo>
                  <a:lnTo>
                    <a:pt x="122555" y="270383"/>
                  </a:lnTo>
                  <a:lnTo>
                    <a:pt x="132588" y="256413"/>
                  </a:lnTo>
                  <a:lnTo>
                    <a:pt x="131953" y="257683"/>
                  </a:lnTo>
                  <a:lnTo>
                    <a:pt x="132969" y="256413"/>
                  </a:lnTo>
                  <a:lnTo>
                    <a:pt x="142227" y="244983"/>
                  </a:lnTo>
                  <a:lnTo>
                    <a:pt x="142595" y="244525"/>
                  </a:lnTo>
                  <a:lnTo>
                    <a:pt x="143675" y="243713"/>
                  </a:lnTo>
                  <a:lnTo>
                    <a:pt x="150444" y="238633"/>
                  </a:lnTo>
                  <a:lnTo>
                    <a:pt x="151104" y="238150"/>
                  </a:lnTo>
                  <a:lnTo>
                    <a:pt x="151155" y="237858"/>
                  </a:lnTo>
                  <a:lnTo>
                    <a:pt x="151142" y="238112"/>
                  </a:lnTo>
                  <a:lnTo>
                    <a:pt x="151257" y="239903"/>
                  </a:lnTo>
                  <a:lnTo>
                    <a:pt x="151384" y="241173"/>
                  </a:lnTo>
                  <a:lnTo>
                    <a:pt x="152146" y="246253"/>
                  </a:lnTo>
                  <a:lnTo>
                    <a:pt x="152654" y="250063"/>
                  </a:lnTo>
                  <a:lnTo>
                    <a:pt x="153289" y="252615"/>
                  </a:lnTo>
                  <a:lnTo>
                    <a:pt x="153289" y="257937"/>
                  </a:lnTo>
                  <a:lnTo>
                    <a:pt x="159385" y="264033"/>
                  </a:lnTo>
                  <a:lnTo>
                    <a:pt x="174371" y="264033"/>
                  </a:lnTo>
                  <a:lnTo>
                    <a:pt x="179197" y="259207"/>
                  </a:lnTo>
                  <a:lnTo>
                    <a:pt x="180975" y="259207"/>
                  </a:lnTo>
                  <a:lnTo>
                    <a:pt x="186690" y="253492"/>
                  </a:lnTo>
                  <a:lnTo>
                    <a:pt x="186766" y="253365"/>
                  </a:lnTo>
                  <a:lnTo>
                    <a:pt x="189230" y="253365"/>
                  </a:lnTo>
                  <a:lnTo>
                    <a:pt x="194310" y="248285"/>
                  </a:lnTo>
                  <a:lnTo>
                    <a:pt x="194310" y="247840"/>
                  </a:lnTo>
                  <a:lnTo>
                    <a:pt x="194652" y="247523"/>
                  </a:lnTo>
                  <a:lnTo>
                    <a:pt x="199656" y="243078"/>
                  </a:lnTo>
                  <a:lnTo>
                    <a:pt x="200787" y="243078"/>
                  </a:lnTo>
                  <a:lnTo>
                    <a:pt x="205232" y="238633"/>
                  </a:lnTo>
                  <a:lnTo>
                    <a:pt x="205232" y="238226"/>
                  </a:lnTo>
                  <a:lnTo>
                    <a:pt x="213233" y="229755"/>
                  </a:lnTo>
                  <a:lnTo>
                    <a:pt x="212979" y="229755"/>
                  </a:lnTo>
                  <a:lnTo>
                    <a:pt x="216789" y="225933"/>
                  </a:lnTo>
                  <a:lnTo>
                    <a:pt x="223139" y="219583"/>
                  </a:lnTo>
                  <a:lnTo>
                    <a:pt x="222758" y="219583"/>
                  </a:lnTo>
                  <a:lnTo>
                    <a:pt x="227990" y="215430"/>
                  </a:lnTo>
                  <a:lnTo>
                    <a:pt x="231140" y="220853"/>
                  </a:lnTo>
                  <a:lnTo>
                    <a:pt x="230759" y="220853"/>
                  </a:lnTo>
                  <a:lnTo>
                    <a:pt x="235331" y="227215"/>
                  </a:lnTo>
                  <a:lnTo>
                    <a:pt x="235839" y="227215"/>
                  </a:lnTo>
                  <a:lnTo>
                    <a:pt x="240030" y="232283"/>
                  </a:lnTo>
                  <a:lnTo>
                    <a:pt x="241681" y="233553"/>
                  </a:lnTo>
                  <a:lnTo>
                    <a:pt x="247307" y="237413"/>
                  </a:lnTo>
                  <a:lnTo>
                    <a:pt x="248539" y="238633"/>
                  </a:lnTo>
                  <a:lnTo>
                    <a:pt x="255016" y="242455"/>
                  </a:lnTo>
                  <a:lnTo>
                    <a:pt x="256794" y="242455"/>
                  </a:lnTo>
                  <a:lnTo>
                    <a:pt x="265049" y="244983"/>
                  </a:lnTo>
                  <a:lnTo>
                    <a:pt x="267589" y="246253"/>
                  </a:lnTo>
                  <a:lnTo>
                    <a:pt x="278130" y="247523"/>
                  </a:lnTo>
                  <a:lnTo>
                    <a:pt x="280924" y="246253"/>
                  </a:lnTo>
                  <a:lnTo>
                    <a:pt x="295275" y="244983"/>
                  </a:lnTo>
                  <a:lnTo>
                    <a:pt x="297307" y="243713"/>
                  </a:lnTo>
                  <a:lnTo>
                    <a:pt x="297815" y="244983"/>
                  </a:lnTo>
                  <a:lnTo>
                    <a:pt x="300609" y="252603"/>
                  </a:lnTo>
                  <a:lnTo>
                    <a:pt x="303149" y="255917"/>
                  </a:lnTo>
                  <a:lnTo>
                    <a:pt x="303149" y="257937"/>
                  </a:lnTo>
                  <a:lnTo>
                    <a:pt x="310134" y="264922"/>
                  </a:lnTo>
                  <a:lnTo>
                    <a:pt x="315518" y="264922"/>
                  </a:lnTo>
                  <a:lnTo>
                    <a:pt x="319151" y="266573"/>
                  </a:lnTo>
                  <a:lnTo>
                    <a:pt x="323850" y="267855"/>
                  </a:lnTo>
                  <a:lnTo>
                    <a:pt x="337566" y="267855"/>
                  </a:lnTo>
                  <a:lnTo>
                    <a:pt x="350393" y="265303"/>
                  </a:lnTo>
                  <a:lnTo>
                    <a:pt x="352806" y="265303"/>
                  </a:lnTo>
                  <a:lnTo>
                    <a:pt x="368808" y="260223"/>
                  </a:lnTo>
                  <a:lnTo>
                    <a:pt x="370840" y="260223"/>
                  </a:lnTo>
                  <a:lnTo>
                    <a:pt x="389382" y="251333"/>
                  </a:lnTo>
                  <a:lnTo>
                    <a:pt x="390525" y="250063"/>
                  </a:lnTo>
                  <a:lnTo>
                    <a:pt x="407111" y="239903"/>
                  </a:lnTo>
                  <a:lnTo>
                    <a:pt x="409194" y="238633"/>
                  </a:lnTo>
                  <a:lnTo>
                    <a:pt x="411086" y="237375"/>
                  </a:lnTo>
                  <a:lnTo>
                    <a:pt x="416801" y="233553"/>
                  </a:lnTo>
                  <a:lnTo>
                    <a:pt x="428244" y="225933"/>
                  </a:lnTo>
                  <a:lnTo>
                    <a:pt x="429133" y="225933"/>
                  </a:lnTo>
                  <a:lnTo>
                    <a:pt x="446405" y="211963"/>
                  </a:lnTo>
                  <a:lnTo>
                    <a:pt x="447294" y="210705"/>
                  </a:lnTo>
                  <a:lnTo>
                    <a:pt x="456958" y="201841"/>
                  </a:lnTo>
                  <a:lnTo>
                    <a:pt x="457085" y="204482"/>
                  </a:lnTo>
                  <a:lnTo>
                    <a:pt x="457327" y="206883"/>
                  </a:lnTo>
                  <a:lnTo>
                    <a:pt x="459105" y="213804"/>
                  </a:lnTo>
                  <a:lnTo>
                    <a:pt x="459105" y="219964"/>
                  </a:lnTo>
                  <a:lnTo>
                    <a:pt x="464058" y="224828"/>
                  </a:lnTo>
                  <a:lnTo>
                    <a:pt x="464058" y="225298"/>
                  </a:lnTo>
                  <a:lnTo>
                    <a:pt x="470789" y="232029"/>
                  </a:lnTo>
                  <a:lnTo>
                    <a:pt x="474014" y="232029"/>
                  </a:lnTo>
                  <a:lnTo>
                    <a:pt x="474345" y="232283"/>
                  </a:lnTo>
                  <a:lnTo>
                    <a:pt x="481330" y="233553"/>
                  </a:lnTo>
                  <a:lnTo>
                    <a:pt x="485902" y="234823"/>
                  </a:lnTo>
                  <a:lnTo>
                    <a:pt x="499237" y="234823"/>
                  </a:lnTo>
                  <a:lnTo>
                    <a:pt x="509143" y="232283"/>
                  </a:lnTo>
                  <a:lnTo>
                    <a:pt x="512318" y="231013"/>
                  </a:lnTo>
                  <a:lnTo>
                    <a:pt x="522592" y="227215"/>
                  </a:lnTo>
                  <a:lnTo>
                    <a:pt x="524891" y="224663"/>
                  </a:lnTo>
                  <a:lnTo>
                    <a:pt x="535178" y="218313"/>
                  </a:lnTo>
                  <a:lnTo>
                    <a:pt x="536321" y="217055"/>
                  </a:lnTo>
                  <a:lnTo>
                    <a:pt x="546989" y="208153"/>
                  </a:lnTo>
                  <a:lnTo>
                    <a:pt x="548157" y="206883"/>
                  </a:lnTo>
                  <a:lnTo>
                    <a:pt x="550481" y="204355"/>
                  </a:lnTo>
                  <a:lnTo>
                    <a:pt x="552831" y="201803"/>
                  </a:lnTo>
                  <a:lnTo>
                    <a:pt x="508381" y="201803"/>
                  </a:lnTo>
                  <a:lnTo>
                    <a:pt x="508050" y="201803"/>
                  </a:lnTo>
                  <a:lnTo>
                    <a:pt x="502551" y="204495"/>
                  </a:lnTo>
                  <a:lnTo>
                    <a:pt x="493776" y="205613"/>
                  </a:lnTo>
                  <a:lnTo>
                    <a:pt x="491109" y="205613"/>
                  </a:lnTo>
                  <a:lnTo>
                    <a:pt x="489458" y="203962"/>
                  </a:lnTo>
                  <a:lnTo>
                    <a:pt x="489458" y="203200"/>
                  </a:lnTo>
                  <a:lnTo>
                    <a:pt x="487362" y="201155"/>
                  </a:lnTo>
                  <a:lnTo>
                    <a:pt x="487337" y="201028"/>
                  </a:lnTo>
                  <a:lnTo>
                    <a:pt x="487222" y="200558"/>
                  </a:lnTo>
                  <a:lnTo>
                    <a:pt x="487337" y="201028"/>
                  </a:lnTo>
                  <a:lnTo>
                    <a:pt x="487375" y="199263"/>
                  </a:lnTo>
                  <a:lnTo>
                    <a:pt x="487489" y="194183"/>
                  </a:lnTo>
                  <a:lnTo>
                    <a:pt x="487502" y="192925"/>
                  </a:lnTo>
                  <a:lnTo>
                    <a:pt x="487743" y="191655"/>
                  </a:lnTo>
                  <a:lnTo>
                    <a:pt x="489737" y="180225"/>
                  </a:lnTo>
                  <a:lnTo>
                    <a:pt x="489966" y="178955"/>
                  </a:lnTo>
                  <a:lnTo>
                    <a:pt x="489318" y="180225"/>
                  </a:lnTo>
                  <a:lnTo>
                    <a:pt x="495363" y="162433"/>
                  </a:lnTo>
                  <a:lnTo>
                    <a:pt x="495808" y="161163"/>
                  </a:lnTo>
                  <a:lnTo>
                    <a:pt x="495046" y="162433"/>
                  </a:lnTo>
                  <a:lnTo>
                    <a:pt x="499275" y="153657"/>
                  </a:lnTo>
                  <a:lnTo>
                    <a:pt x="515493" y="131953"/>
                  </a:lnTo>
                  <a:lnTo>
                    <a:pt x="515874" y="130683"/>
                  </a:lnTo>
                  <a:lnTo>
                    <a:pt x="522617" y="120523"/>
                  </a:lnTo>
                  <a:lnTo>
                    <a:pt x="527177" y="113665"/>
                  </a:lnTo>
                  <a:lnTo>
                    <a:pt x="530034" y="110807"/>
                  </a:lnTo>
                  <a:lnTo>
                    <a:pt x="554405" y="99822"/>
                  </a:lnTo>
                  <a:lnTo>
                    <a:pt x="557784" y="99822"/>
                  </a:lnTo>
                  <a:lnTo>
                    <a:pt x="562229" y="95377"/>
                  </a:lnTo>
                  <a:lnTo>
                    <a:pt x="562229" y="89916"/>
                  </a:lnTo>
                  <a:lnTo>
                    <a:pt x="562229" y="84455"/>
                  </a:lnTo>
                  <a:lnTo>
                    <a:pt x="557784" y="80010"/>
                  </a:lnTo>
                  <a:lnTo>
                    <a:pt x="547674" y="80010"/>
                  </a:lnTo>
                  <a:lnTo>
                    <a:pt x="552704" y="71005"/>
                  </a:lnTo>
                  <a:lnTo>
                    <a:pt x="552958" y="71005"/>
                  </a:lnTo>
                  <a:lnTo>
                    <a:pt x="559282" y="58102"/>
                  </a:lnTo>
                  <a:lnTo>
                    <a:pt x="563880" y="50673"/>
                  </a:lnTo>
                  <a:lnTo>
                    <a:pt x="565746" y="47561"/>
                  </a:lnTo>
                  <a:lnTo>
                    <a:pt x="571627" y="41783"/>
                  </a:lnTo>
                  <a:lnTo>
                    <a:pt x="571627" y="33401"/>
                  </a:lnTo>
                  <a:lnTo>
                    <a:pt x="571627" y="25019"/>
                  </a:lnTo>
                  <a:close/>
                </a:path>
                <a:path w="1036955" h="410844">
                  <a:moveTo>
                    <a:pt x="836676" y="18923"/>
                  </a:moveTo>
                  <a:lnTo>
                    <a:pt x="835177" y="11582"/>
                  </a:lnTo>
                  <a:lnTo>
                    <a:pt x="831113" y="5562"/>
                  </a:lnTo>
                  <a:lnTo>
                    <a:pt x="825093" y="1498"/>
                  </a:lnTo>
                  <a:lnTo>
                    <a:pt x="817753" y="0"/>
                  </a:lnTo>
                  <a:lnTo>
                    <a:pt x="810399" y="1498"/>
                  </a:lnTo>
                  <a:lnTo>
                    <a:pt x="804379" y="5562"/>
                  </a:lnTo>
                  <a:lnTo>
                    <a:pt x="800493" y="11315"/>
                  </a:lnTo>
                  <a:lnTo>
                    <a:pt x="800315" y="11582"/>
                  </a:lnTo>
                  <a:lnTo>
                    <a:pt x="800100" y="12623"/>
                  </a:lnTo>
                  <a:lnTo>
                    <a:pt x="799973" y="12573"/>
                  </a:lnTo>
                  <a:lnTo>
                    <a:pt x="796163" y="21463"/>
                  </a:lnTo>
                  <a:lnTo>
                    <a:pt x="796544" y="20205"/>
                  </a:lnTo>
                  <a:lnTo>
                    <a:pt x="788797" y="36703"/>
                  </a:lnTo>
                  <a:lnTo>
                    <a:pt x="788924" y="36703"/>
                  </a:lnTo>
                  <a:lnTo>
                    <a:pt x="778002" y="59563"/>
                  </a:lnTo>
                  <a:lnTo>
                    <a:pt x="765556" y="86233"/>
                  </a:lnTo>
                  <a:lnTo>
                    <a:pt x="765429" y="87503"/>
                  </a:lnTo>
                  <a:lnTo>
                    <a:pt x="764794" y="89014"/>
                  </a:lnTo>
                  <a:lnTo>
                    <a:pt x="764794" y="104013"/>
                  </a:lnTo>
                  <a:lnTo>
                    <a:pt x="749935" y="134505"/>
                  </a:lnTo>
                  <a:lnTo>
                    <a:pt x="750544" y="133223"/>
                  </a:lnTo>
                  <a:lnTo>
                    <a:pt x="764794" y="104013"/>
                  </a:lnTo>
                  <a:lnTo>
                    <a:pt x="764794" y="89014"/>
                  </a:lnTo>
                  <a:lnTo>
                    <a:pt x="755777" y="110363"/>
                  </a:lnTo>
                  <a:lnTo>
                    <a:pt x="755269" y="111633"/>
                  </a:lnTo>
                  <a:lnTo>
                    <a:pt x="746760" y="138303"/>
                  </a:lnTo>
                  <a:lnTo>
                    <a:pt x="746099" y="140931"/>
                  </a:lnTo>
                  <a:lnTo>
                    <a:pt x="734060" y="163703"/>
                  </a:lnTo>
                  <a:lnTo>
                    <a:pt x="734314" y="163703"/>
                  </a:lnTo>
                  <a:lnTo>
                    <a:pt x="718820" y="190373"/>
                  </a:lnTo>
                  <a:lnTo>
                    <a:pt x="719074" y="190373"/>
                  </a:lnTo>
                  <a:lnTo>
                    <a:pt x="704088" y="215773"/>
                  </a:lnTo>
                  <a:lnTo>
                    <a:pt x="704342" y="214503"/>
                  </a:lnTo>
                  <a:lnTo>
                    <a:pt x="698131" y="224663"/>
                  </a:lnTo>
                  <a:lnTo>
                    <a:pt x="698068" y="228473"/>
                  </a:lnTo>
                  <a:lnTo>
                    <a:pt x="698182" y="236105"/>
                  </a:lnTo>
                  <a:lnTo>
                    <a:pt x="698004" y="224866"/>
                  </a:lnTo>
                  <a:lnTo>
                    <a:pt x="697992" y="223405"/>
                  </a:lnTo>
                  <a:lnTo>
                    <a:pt x="696087" y="166255"/>
                  </a:lnTo>
                  <a:lnTo>
                    <a:pt x="695858" y="158623"/>
                  </a:lnTo>
                  <a:lnTo>
                    <a:pt x="695833" y="157353"/>
                  </a:lnTo>
                  <a:lnTo>
                    <a:pt x="695833" y="158623"/>
                  </a:lnTo>
                  <a:lnTo>
                    <a:pt x="695452" y="154813"/>
                  </a:lnTo>
                  <a:lnTo>
                    <a:pt x="695452" y="153289"/>
                  </a:lnTo>
                  <a:lnTo>
                    <a:pt x="695452" y="145796"/>
                  </a:lnTo>
                  <a:lnTo>
                    <a:pt x="689483" y="139700"/>
                  </a:lnTo>
                  <a:lnTo>
                    <a:pt x="674497" y="139700"/>
                  </a:lnTo>
                  <a:lnTo>
                    <a:pt x="668528" y="145796"/>
                  </a:lnTo>
                  <a:lnTo>
                    <a:pt x="668528" y="146342"/>
                  </a:lnTo>
                  <a:lnTo>
                    <a:pt x="665607" y="147205"/>
                  </a:lnTo>
                  <a:lnTo>
                    <a:pt x="660400" y="148463"/>
                  </a:lnTo>
                  <a:lnTo>
                    <a:pt x="660527" y="148463"/>
                  </a:lnTo>
                  <a:lnTo>
                    <a:pt x="654431" y="151003"/>
                  </a:lnTo>
                  <a:lnTo>
                    <a:pt x="654685" y="151003"/>
                  </a:lnTo>
                  <a:lnTo>
                    <a:pt x="647573" y="153555"/>
                  </a:lnTo>
                  <a:lnTo>
                    <a:pt x="648081" y="153555"/>
                  </a:lnTo>
                  <a:lnTo>
                    <a:pt x="640080" y="154813"/>
                  </a:lnTo>
                  <a:lnTo>
                    <a:pt x="640969" y="154813"/>
                  </a:lnTo>
                  <a:lnTo>
                    <a:pt x="633730" y="156083"/>
                  </a:lnTo>
                  <a:lnTo>
                    <a:pt x="634873" y="156083"/>
                  </a:lnTo>
                  <a:lnTo>
                    <a:pt x="629920" y="157353"/>
                  </a:lnTo>
                  <a:lnTo>
                    <a:pt x="626110" y="157353"/>
                  </a:lnTo>
                  <a:lnTo>
                    <a:pt x="623570" y="156083"/>
                  </a:lnTo>
                  <a:lnTo>
                    <a:pt x="621538" y="156083"/>
                  </a:lnTo>
                  <a:lnTo>
                    <a:pt x="618667" y="154813"/>
                  </a:lnTo>
                  <a:lnTo>
                    <a:pt x="615823" y="153555"/>
                  </a:lnTo>
                  <a:lnTo>
                    <a:pt x="616458" y="154813"/>
                  </a:lnTo>
                  <a:lnTo>
                    <a:pt x="611886" y="152273"/>
                  </a:lnTo>
                  <a:lnTo>
                    <a:pt x="609600" y="151003"/>
                  </a:lnTo>
                  <a:lnTo>
                    <a:pt x="609981" y="152273"/>
                  </a:lnTo>
                  <a:lnTo>
                    <a:pt x="603250" y="148463"/>
                  </a:lnTo>
                  <a:lnTo>
                    <a:pt x="601472" y="148463"/>
                  </a:lnTo>
                  <a:lnTo>
                    <a:pt x="596811" y="146913"/>
                  </a:lnTo>
                  <a:lnTo>
                    <a:pt x="603123" y="138303"/>
                  </a:lnTo>
                  <a:lnTo>
                    <a:pt x="602742" y="138303"/>
                  </a:lnTo>
                  <a:lnTo>
                    <a:pt x="609473" y="130683"/>
                  </a:lnTo>
                  <a:lnTo>
                    <a:pt x="608965" y="130683"/>
                  </a:lnTo>
                  <a:lnTo>
                    <a:pt x="614680" y="124968"/>
                  </a:lnTo>
                  <a:lnTo>
                    <a:pt x="614680" y="117602"/>
                  </a:lnTo>
                  <a:lnTo>
                    <a:pt x="614680" y="110236"/>
                  </a:lnTo>
                  <a:lnTo>
                    <a:pt x="608711" y="104267"/>
                  </a:lnTo>
                  <a:lnTo>
                    <a:pt x="593979" y="104267"/>
                  </a:lnTo>
                  <a:lnTo>
                    <a:pt x="588010" y="110236"/>
                  </a:lnTo>
                  <a:lnTo>
                    <a:pt x="588010" y="113182"/>
                  </a:lnTo>
                  <a:lnTo>
                    <a:pt x="588010" y="113487"/>
                  </a:lnTo>
                  <a:lnTo>
                    <a:pt x="587248" y="114173"/>
                  </a:lnTo>
                  <a:lnTo>
                    <a:pt x="588010" y="113220"/>
                  </a:lnTo>
                  <a:lnTo>
                    <a:pt x="581152" y="120523"/>
                  </a:lnTo>
                  <a:lnTo>
                    <a:pt x="580898" y="121805"/>
                  </a:lnTo>
                  <a:lnTo>
                    <a:pt x="572389" y="131953"/>
                  </a:lnTo>
                  <a:lnTo>
                    <a:pt x="571373" y="134505"/>
                  </a:lnTo>
                  <a:lnTo>
                    <a:pt x="567080" y="141452"/>
                  </a:lnTo>
                  <a:lnTo>
                    <a:pt x="563753" y="144780"/>
                  </a:lnTo>
                  <a:lnTo>
                    <a:pt x="563753" y="147510"/>
                  </a:lnTo>
                  <a:lnTo>
                    <a:pt x="557657" y="154813"/>
                  </a:lnTo>
                  <a:lnTo>
                    <a:pt x="557911" y="154813"/>
                  </a:lnTo>
                  <a:lnTo>
                    <a:pt x="547751" y="167513"/>
                  </a:lnTo>
                  <a:lnTo>
                    <a:pt x="548259" y="166255"/>
                  </a:lnTo>
                  <a:lnTo>
                    <a:pt x="538099" y="177673"/>
                  </a:lnTo>
                  <a:lnTo>
                    <a:pt x="538734" y="176403"/>
                  </a:lnTo>
                  <a:lnTo>
                    <a:pt x="528066" y="186563"/>
                  </a:lnTo>
                  <a:lnTo>
                    <a:pt x="528574" y="186563"/>
                  </a:lnTo>
                  <a:lnTo>
                    <a:pt x="517779" y="195453"/>
                  </a:lnTo>
                  <a:lnTo>
                    <a:pt x="518795" y="194183"/>
                  </a:lnTo>
                  <a:lnTo>
                    <a:pt x="509016" y="201345"/>
                  </a:lnTo>
                  <a:lnTo>
                    <a:pt x="509193" y="201345"/>
                  </a:lnTo>
                  <a:lnTo>
                    <a:pt x="553250" y="201345"/>
                  </a:lnTo>
                  <a:lnTo>
                    <a:pt x="553999" y="200533"/>
                  </a:lnTo>
                  <a:lnTo>
                    <a:pt x="558673" y="195453"/>
                  </a:lnTo>
                  <a:lnTo>
                    <a:pt x="568325" y="185305"/>
                  </a:lnTo>
                  <a:lnTo>
                    <a:pt x="568833" y="184023"/>
                  </a:lnTo>
                  <a:lnTo>
                    <a:pt x="573709" y="177673"/>
                  </a:lnTo>
                  <a:lnTo>
                    <a:pt x="578612" y="171323"/>
                  </a:lnTo>
                  <a:lnTo>
                    <a:pt x="578866" y="171323"/>
                  </a:lnTo>
                  <a:lnTo>
                    <a:pt x="579272" y="170764"/>
                  </a:lnTo>
                  <a:lnTo>
                    <a:pt x="581152" y="171323"/>
                  </a:lnTo>
                  <a:lnTo>
                    <a:pt x="588391" y="172605"/>
                  </a:lnTo>
                  <a:lnTo>
                    <a:pt x="588264" y="172605"/>
                  </a:lnTo>
                  <a:lnTo>
                    <a:pt x="596138" y="173863"/>
                  </a:lnTo>
                  <a:lnTo>
                    <a:pt x="594233" y="173863"/>
                  </a:lnTo>
                  <a:lnTo>
                    <a:pt x="601218" y="175133"/>
                  </a:lnTo>
                  <a:lnTo>
                    <a:pt x="601091" y="175133"/>
                  </a:lnTo>
                  <a:lnTo>
                    <a:pt x="608203" y="177673"/>
                  </a:lnTo>
                  <a:lnTo>
                    <a:pt x="608457" y="177673"/>
                  </a:lnTo>
                  <a:lnTo>
                    <a:pt x="614299" y="180225"/>
                  </a:lnTo>
                  <a:lnTo>
                    <a:pt x="618998" y="180225"/>
                  </a:lnTo>
                  <a:lnTo>
                    <a:pt x="621538" y="181483"/>
                  </a:lnTo>
                  <a:lnTo>
                    <a:pt x="638556" y="181483"/>
                  </a:lnTo>
                  <a:lnTo>
                    <a:pt x="645795" y="178955"/>
                  </a:lnTo>
                  <a:lnTo>
                    <a:pt x="646684" y="178955"/>
                  </a:lnTo>
                  <a:lnTo>
                    <a:pt x="655193" y="177673"/>
                  </a:lnTo>
                  <a:lnTo>
                    <a:pt x="662432" y="175133"/>
                  </a:lnTo>
                  <a:lnTo>
                    <a:pt x="662686" y="175133"/>
                  </a:lnTo>
                  <a:lnTo>
                    <a:pt x="668185" y="172847"/>
                  </a:lnTo>
                  <a:lnTo>
                    <a:pt x="668248" y="178816"/>
                  </a:lnTo>
                  <a:lnTo>
                    <a:pt x="668362" y="185305"/>
                  </a:lnTo>
                  <a:lnTo>
                    <a:pt x="669290" y="224663"/>
                  </a:lnTo>
                  <a:lnTo>
                    <a:pt x="669290" y="246253"/>
                  </a:lnTo>
                  <a:lnTo>
                    <a:pt x="669251" y="247523"/>
                  </a:lnTo>
                  <a:lnTo>
                    <a:pt x="668655" y="270383"/>
                  </a:lnTo>
                  <a:lnTo>
                    <a:pt x="668655" y="269113"/>
                  </a:lnTo>
                  <a:lnTo>
                    <a:pt x="668553" y="270383"/>
                  </a:lnTo>
                  <a:lnTo>
                    <a:pt x="668464" y="271602"/>
                  </a:lnTo>
                  <a:lnTo>
                    <a:pt x="664337" y="278003"/>
                  </a:lnTo>
                  <a:lnTo>
                    <a:pt x="664591" y="278003"/>
                  </a:lnTo>
                  <a:lnTo>
                    <a:pt x="653351" y="294373"/>
                  </a:lnTo>
                  <a:lnTo>
                    <a:pt x="653351" y="354203"/>
                  </a:lnTo>
                  <a:lnTo>
                    <a:pt x="649732" y="363105"/>
                  </a:lnTo>
                  <a:lnTo>
                    <a:pt x="650240" y="361823"/>
                  </a:lnTo>
                  <a:lnTo>
                    <a:pt x="653351" y="354203"/>
                  </a:lnTo>
                  <a:lnTo>
                    <a:pt x="653351" y="294373"/>
                  </a:lnTo>
                  <a:lnTo>
                    <a:pt x="651510" y="297053"/>
                  </a:lnTo>
                  <a:lnTo>
                    <a:pt x="639572" y="314833"/>
                  </a:lnTo>
                  <a:lnTo>
                    <a:pt x="638683" y="316103"/>
                  </a:lnTo>
                  <a:lnTo>
                    <a:pt x="629158" y="333883"/>
                  </a:lnTo>
                  <a:lnTo>
                    <a:pt x="628269" y="335153"/>
                  </a:lnTo>
                  <a:lnTo>
                    <a:pt x="621538" y="351663"/>
                  </a:lnTo>
                  <a:lnTo>
                    <a:pt x="620903" y="354203"/>
                  </a:lnTo>
                  <a:lnTo>
                    <a:pt x="618934" y="362356"/>
                  </a:lnTo>
                  <a:lnTo>
                    <a:pt x="616839" y="364490"/>
                  </a:lnTo>
                  <a:lnTo>
                    <a:pt x="616839" y="381254"/>
                  </a:lnTo>
                  <a:lnTo>
                    <a:pt x="618274" y="382701"/>
                  </a:lnTo>
                  <a:lnTo>
                    <a:pt x="619252" y="388302"/>
                  </a:lnTo>
                  <a:lnTo>
                    <a:pt x="619252" y="395351"/>
                  </a:lnTo>
                  <a:lnTo>
                    <a:pt x="625475" y="401574"/>
                  </a:lnTo>
                  <a:lnTo>
                    <a:pt x="625475" y="403479"/>
                  </a:lnTo>
                  <a:lnTo>
                    <a:pt x="632206" y="410337"/>
                  </a:lnTo>
                  <a:lnTo>
                    <a:pt x="648970" y="410337"/>
                  </a:lnTo>
                  <a:lnTo>
                    <a:pt x="655701" y="403479"/>
                  </a:lnTo>
                  <a:lnTo>
                    <a:pt x="655701" y="400964"/>
                  </a:lnTo>
                  <a:lnTo>
                    <a:pt x="657733" y="398653"/>
                  </a:lnTo>
                  <a:lnTo>
                    <a:pt x="664591" y="389763"/>
                  </a:lnTo>
                  <a:lnTo>
                    <a:pt x="665226" y="389763"/>
                  </a:lnTo>
                  <a:lnTo>
                    <a:pt x="665962" y="388505"/>
                  </a:lnTo>
                  <a:lnTo>
                    <a:pt x="672719" y="377063"/>
                  </a:lnTo>
                  <a:lnTo>
                    <a:pt x="678688" y="365633"/>
                  </a:lnTo>
                  <a:lnTo>
                    <a:pt x="679450" y="364363"/>
                  </a:lnTo>
                  <a:lnTo>
                    <a:pt x="680440" y="361823"/>
                  </a:lnTo>
                  <a:lnTo>
                    <a:pt x="684911" y="350405"/>
                  </a:lnTo>
                  <a:lnTo>
                    <a:pt x="685292" y="349123"/>
                  </a:lnTo>
                  <a:lnTo>
                    <a:pt x="689864" y="332613"/>
                  </a:lnTo>
                  <a:lnTo>
                    <a:pt x="690118" y="332613"/>
                  </a:lnTo>
                  <a:lnTo>
                    <a:pt x="693674" y="314833"/>
                  </a:lnTo>
                  <a:lnTo>
                    <a:pt x="696468" y="293255"/>
                  </a:lnTo>
                  <a:lnTo>
                    <a:pt x="696760" y="288632"/>
                  </a:lnTo>
                  <a:lnTo>
                    <a:pt x="705485" y="276733"/>
                  </a:lnTo>
                  <a:lnTo>
                    <a:pt x="705612" y="276733"/>
                  </a:lnTo>
                  <a:lnTo>
                    <a:pt x="719709" y="256413"/>
                  </a:lnTo>
                  <a:lnTo>
                    <a:pt x="719836" y="256413"/>
                  </a:lnTo>
                  <a:lnTo>
                    <a:pt x="734314" y="233553"/>
                  </a:lnTo>
                  <a:lnTo>
                    <a:pt x="734568" y="233553"/>
                  </a:lnTo>
                  <a:lnTo>
                    <a:pt x="745794" y="215773"/>
                  </a:lnTo>
                  <a:lnTo>
                    <a:pt x="749808" y="209423"/>
                  </a:lnTo>
                  <a:lnTo>
                    <a:pt x="750062" y="208153"/>
                  </a:lnTo>
                  <a:lnTo>
                    <a:pt x="753046" y="203047"/>
                  </a:lnTo>
                  <a:lnTo>
                    <a:pt x="757555" y="208153"/>
                  </a:lnTo>
                  <a:lnTo>
                    <a:pt x="758266" y="208775"/>
                  </a:lnTo>
                  <a:lnTo>
                    <a:pt x="758698" y="209410"/>
                  </a:lnTo>
                  <a:lnTo>
                    <a:pt x="760069" y="210350"/>
                  </a:lnTo>
                  <a:lnTo>
                    <a:pt x="763397" y="213233"/>
                  </a:lnTo>
                  <a:lnTo>
                    <a:pt x="771017" y="217055"/>
                  </a:lnTo>
                  <a:lnTo>
                    <a:pt x="771880" y="217335"/>
                  </a:lnTo>
                  <a:lnTo>
                    <a:pt x="772756" y="217906"/>
                  </a:lnTo>
                  <a:lnTo>
                    <a:pt x="775716" y="218503"/>
                  </a:lnTo>
                  <a:lnTo>
                    <a:pt x="779272" y="219583"/>
                  </a:lnTo>
                  <a:lnTo>
                    <a:pt x="785749" y="220853"/>
                  </a:lnTo>
                  <a:lnTo>
                    <a:pt x="792734" y="219583"/>
                  </a:lnTo>
                  <a:lnTo>
                    <a:pt x="799338" y="217055"/>
                  </a:lnTo>
                  <a:lnTo>
                    <a:pt x="804545" y="214503"/>
                  </a:lnTo>
                  <a:lnTo>
                    <a:pt x="805815" y="213614"/>
                  </a:lnTo>
                  <a:lnTo>
                    <a:pt x="809371" y="213614"/>
                  </a:lnTo>
                  <a:lnTo>
                    <a:pt x="817245" y="205867"/>
                  </a:lnTo>
                  <a:lnTo>
                    <a:pt x="817245" y="204762"/>
                  </a:lnTo>
                  <a:lnTo>
                    <a:pt x="822325" y="199771"/>
                  </a:lnTo>
                  <a:lnTo>
                    <a:pt x="822325" y="193763"/>
                  </a:lnTo>
                  <a:lnTo>
                    <a:pt x="824230" y="185305"/>
                  </a:lnTo>
                  <a:lnTo>
                    <a:pt x="824204" y="184023"/>
                  </a:lnTo>
                  <a:lnTo>
                    <a:pt x="824179" y="182753"/>
                  </a:lnTo>
                  <a:lnTo>
                    <a:pt x="824064" y="178816"/>
                  </a:lnTo>
                  <a:lnTo>
                    <a:pt x="823772" y="177673"/>
                  </a:lnTo>
                  <a:lnTo>
                    <a:pt x="822579" y="172859"/>
                  </a:lnTo>
                  <a:lnTo>
                    <a:pt x="822579" y="168021"/>
                  </a:lnTo>
                  <a:lnTo>
                    <a:pt x="818388" y="163957"/>
                  </a:lnTo>
                  <a:lnTo>
                    <a:pt x="808355" y="163957"/>
                  </a:lnTo>
                  <a:lnTo>
                    <a:pt x="804291" y="168021"/>
                  </a:lnTo>
                  <a:lnTo>
                    <a:pt x="804291" y="169875"/>
                  </a:lnTo>
                  <a:lnTo>
                    <a:pt x="801624" y="172605"/>
                  </a:lnTo>
                  <a:lnTo>
                    <a:pt x="801624" y="173863"/>
                  </a:lnTo>
                  <a:lnTo>
                    <a:pt x="800341" y="175260"/>
                  </a:lnTo>
                  <a:lnTo>
                    <a:pt x="797941" y="175260"/>
                  </a:lnTo>
                  <a:lnTo>
                    <a:pt x="794258" y="178943"/>
                  </a:lnTo>
                  <a:lnTo>
                    <a:pt x="790321" y="178943"/>
                  </a:lnTo>
                  <a:lnTo>
                    <a:pt x="788085" y="181140"/>
                  </a:lnTo>
                  <a:lnTo>
                    <a:pt x="786155" y="178816"/>
                  </a:lnTo>
                  <a:lnTo>
                    <a:pt x="785012" y="175755"/>
                  </a:lnTo>
                  <a:lnTo>
                    <a:pt x="785012" y="177419"/>
                  </a:lnTo>
                  <a:lnTo>
                    <a:pt x="784923" y="176555"/>
                  </a:lnTo>
                  <a:lnTo>
                    <a:pt x="785012" y="177419"/>
                  </a:lnTo>
                  <a:lnTo>
                    <a:pt x="785012" y="175755"/>
                  </a:lnTo>
                  <a:lnTo>
                    <a:pt x="784834" y="175272"/>
                  </a:lnTo>
                  <a:lnTo>
                    <a:pt x="784834" y="177634"/>
                  </a:lnTo>
                  <a:lnTo>
                    <a:pt x="784771" y="177380"/>
                  </a:lnTo>
                  <a:lnTo>
                    <a:pt x="784834" y="177634"/>
                  </a:lnTo>
                  <a:lnTo>
                    <a:pt x="784834" y="175272"/>
                  </a:lnTo>
                  <a:lnTo>
                    <a:pt x="784631" y="172605"/>
                  </a:lnTo>
                  <a:lnTo>
                    <a:pt x="784339" y="168783"/>
                  </a:lnTo>
                  <a:lnTo>
                    <a:pt x="784174" y="166433"/>
                  </a:lnTo>
                  <a:lnTo>
                    <a:pt x="793775" y="126669"/>
                  </a:lnTo>
                  <a:lnTo>
                    <a:pt x="797306" y="119253"/>
                  </a:lnTo>
                  <a:lnTo>
                    <a:pt x="797560" y="119253"/>
                  </a:lnTo>
                  <a:lnTo>
                    <a:pt x="810768" y="88773"/>
                  </a:lnTo>
                  <a:lnTo>
                    <a:pt x="811022" y="88773"/>
                  </a:lnTo>
                  <a:lnTo>
                    <a:pt x="816038" y="76073"/>
                  </a:lnTo>
                  <a:lnTo>
                    <a:pt x="821563" y="62103"/>
                  </a:lnTo>
                  <a:lnTo>
                    <a:pt x="821690" y="62103"/>
                  </a:lnTo>
                  <a:lnTo>
                    <a:pt x="828014" y="44856"/>
                  </a:lnTo>
                  <a:lnTo>
                    <a:pt x="828738" y="43053"/>
                  </a:lnTo>
                  <a:lnTo>
                    <a:pt x="828929" y="43053"/>
                  </a:lnTo>
                  <a:lnTo>
                    <a:pt x="830033" y="39878"/>
                  </a:lnTo>
                  <a:lnTo>
                    <a:pt x="831850" y="35433"/>
                  </a:lnTo>
                  <a:lnTo>
                    <a:pt x="831723" y="36703"/>
                  </a:lnTo>
                  <a:lnTo>
                    <a:pt x="832154" y="35433"/>
                  </a:lnTo>
                  <a:lnTo>
                    <a:pt x="834771" y="27813"/>
                  </a:lnTo>
                  <a:lnTo>
                    <a:pt x="834504" y="27698"/>
                  </a:lnTo>
                  <a:lnTo>
                    <a:pt x="835075" y="26428"/>
                  </a:lnTo>
                  <a:lnTo>
                    <a:pt x="835177" y="26276"/>
                  </a:lnTo>
                  <a:lnTo>
                    <a:pt x="835202" y="26149"/>
                  </a:lnTo>
                  <a:lnTo>
                    <a:pt x="836168" y="24003"/>
                  </a:lnTo>
                  <a:lnTo>
                    <a:pt x="835660" y="23850"/>
                  </a:lnTo>
                  <a:lnTo>
                    <a:pt x="836676" y="18923"/>
                  </a:lnTo>
                  <a:close/>
                </a:path>
                <a:path w="1036955" h="410844">
                  <a:moveTo>
                    <a:pt x="1036370" y="168783"/>
                  </a:moveTo>
                  <a:lnTo>
                    <a:pt x="1001903" y="168783"/>
                  </a:lnTo>
                  <a:lnTo>
                    <a:pt x="1001522" y="168783"/>
                  </a:lnTo>
                  <a:lnTo>
                    <a:pt x="1001331" y="174472"/>
                  </a:lnTo>
                  <a:lnTo>
                    <a:pt x="999236" y="181927"/>
                  </a:lnTo>
                  <a:lnTo>
                    <a:pt x="993648" y="192786"/>
                  </a:lnTo>
                  <a:lnTo>
                    <a:pt x="994283" y="191516"/>
                  </a:lnTo>
                  <a:lnTo>
                    <a:pt x="991057" y="196646"/>
                  </a:lnTo>
                  <a:lnTo>
                    <a:pt x="983488" y="204216"/>
                  </a:lnTo>
                  <a:lnTo>
                    <a:pt x="983488" y="208419"/>
                  </a:lnTo>
                  <a:lnTo>
                    <a:pt x="978535" y="215773"/>
                  </a:lnTo>
                  <a:lnTo>
                    <a:pt x="972185" y="226314"/>
                  </a:lnTo>
                  <a:lnTo>
                    <a:pt x="970661" y="229997"/>
                  </a:lnTo>
                  <a:lnTo>
                    <a:pt x="969264" y="235585"/>
                  </a:lnTo>
                  <a:lnTo>
                    <a:pt x="982726" y="248285"/>
                  </a:lnTo>
                  <a:lnTo>
                    <a:pt x="1007757" y="230378"/>
                  </a:lnTo>
                  <a:lnTo>
                    <a:pt x="1009650" y="230378"/>
                  </a:lnTo>
                  <a:lnTo>
                    <a:pt x="1017270" y="222758"/>
                  </a:lnTo>
                  <a:lnTo>
                    <a:pt x="1017270" y="218821"/>
                  </a:lnTo>
                  <a:lnTo>
                    <a:pt x="1022985" y="210820"/>
                  </a:lnTo>
                  <a:lnTo>
                    <a:pt x="1024128" y="208915"/>
                  </a:lnTo>
                  <a:lnTo>
                    <a:pt x="1026769" y="204089"/>
                  </a:lnTo>
                  <a:lnTo>
                    <a:pt x="1030732" y="196850"/>
                  </a:lnTo>
                  <a:lnTo>
                    <a:pt x="1032129" y="193421"/>
                  </a:lnTo>
                  <a:lnTo>
                    <a:pt x="1032306" y="192786"/>
                  </a:lnTo>
                  <a:lnTo>
                    <a:pt x="1034834" y="183769"/>
                  </a:lnTo>
                  <a:lnTo>
                    <a:pt x="1035304" y="182118"/>
                  </a:lnTo>
                  <a:lnTo>
                    <a:pt x="1035608" y="180467"/>
                  </a:lnTo>
                  <a:lnTo>
                    <a:pt x="1036066" y="178054"/>
                  </a:lnTo>
                  <a:lnTo>
                    <a:pt x="1036104" y="176657"/>
                  </a:lnTo>
                  <a:lnTo>
                    <a:pt x="1036243" y="172466"/>
                  </a:lnTo>
                  <a:lnTo>
                    <a:pt x="1036370" y="168783"/>
                  </a:lnTo>
                  <a:close/>
                </a:path>
                <a:path w="1036955" h="410844">
                  <a:moveTo>
                    <a:pt x="1036421" y="166903"/>
                  </a:moveTo>
                  <a:lnTo>
                    <a:pt x="1036396" y="165100"/>
                  </a:lnTo>
                  <a:lnTo>
                    <a:pt x="1036294" y="162814"/>
                  </a:lnTo>
                  <a:lnTo>
                    <a:pt x="1024382" y="162814"/>
                  </a:lnTo>
                  <a:lnTo>
                    <a:pt x="1026833" y="160362"/>
                  </a:lnTo>
                  <a:lnTo>
                    <a:pt x="1035888" y="160362"/>
                  </a:lnTo>
                  <a:lnTo>
                    <a:pt x="1035634" y="158877"/>
                  </a:lnTo>
                  <a:lnTo>
                    <a:pt x="1035380" y="157353"/>
                  </a:lnTo>
                  <a:lnTo>
                    <a:pt x="1034770" y="153670"/>
                  </a:lnTo>
                  <a:lnTo>
                    <a:pt x="1034669" y="153035"/>
                  </a:lnTo>
                  <a:lnTo>
                    <a:pt x="1034021" y="150876"/>
                  </a:lnTo>
                  <a:lnTo>
                    <a:pt x="1033526" y="149225"/>
                  </a:lnTo>
                  <a:lnTo>
                    <a:pt x="1032687" y="147320"/>
                  </a:lnTo>
                  <a:lnTo>
                    <a:pt x="1031582" y="144780"/>
                  </a:lnTo>
                  <a:lnTo>
                    <a:pt x="1030859" y="143129"/>
                  </a:lnTo>
                  <a:lnTo>
                    <a:pt x="1030859" y="137287"/>
                  </a:lnTo>
                  <a:lnTo>
                    <a:pt x="1023239" y="129667"/>
                  </a:lnTo>
                  <a:lnTo>
                    <a:pt x="1023239" y="127254"/>
                  </a:lnTo>
                  <a:lnTo>
                    <a:pt x="1015492" y="119507"/>
                  </a:lnTo>
                  <a:lnTo>
                    <a:pt x="1012825" y="119507"/>
                  </a:lnTo>
                  <a:lnTo>
                    <a:pt x="1006983" y="113665"/>
                  </a:lnTo>
                  <a:lnTo>
                    <a:pt x="999858" y="113665"/>
                  </a:lnTo>
                  <a:lnTo>
                    <a:pt x="997966" y="111760"/>
                  </a:lnTo>
                  <a:lnTo>
                    <a:pt x="987806" y="111760"/>
                  </a:lnTo>
                  <a:lnTo>
                    <a:pt x="979551" y="111760"/>
                  </a:lnTo>
                  <a:lnTo>
                    <a:pt x="978865" y="112445"/>
                  </a:lnTo>
                  <a:lnTo>
                    <a:pt x="959485" y="113919"/>
                  </a:lnTo>
                  <a:lnTo>
                    <a:pt x="951357" y="113919"/>
                  </a:lnTo>
                  <a:lnTo>
                    <a:pt x="943991" y="121285"/>
                  </a:lnTo>
                  <a:lnTo>
                    <a:pt x="943991" y="139319"/>
                  </a:lnTo>
                  <a:lnTo>
                    <a:pt x="944499" y="139839"/>
                  </a:lnTo>
                  <a:lnTo>
                    <a:pt x="942695" y="148615"/>
                  </a:lnTo>
                  <a:lnTo>
                    <a:pt x="941324" y="149987"/>
                  </a:lnTo>
                  <a:lnTo>
                    <a:pt x="941324" y="155879"/>
                  </a:lnTo>
                  <a:lnTo>
                    <a:pt x="938999" y="168313"/>
                  </a:lnTo>
                  <a:lnTo>
                    <a:pt x="937641" y="169672"/>
                  </a:lnTo>
                  <a:lnTo>
                    <a:pt x="937641" y="175666"/>
                  </a:lnTo>
                  <a:lnTo>
                    <a:pt x="934847" y="190627"/>
                  </a:lnTo>
                  <a:lnTo>
                    <a:pt x="933450" y="192024"/>
                  </a:lnTo>
                  <a:lnTo>
                    <a:pt x="933450" y="198335"/>
                  </a:lnTo>
                  <a:lnTo>
                    <a:pt x="930300" y="213461"/>
                  </a:lnTo>
                  <a:lnTo>
                    <a:pt x="928624" y="215138"/>
                  </a:lnTo>
                  <a:lnTo>
                    <a:pt x="928624" y="221030"/>
                  </a:lnTo>
                  <a:lnTo>
                    <a:pt x="923036" y="242189"/>
                  </a:lnTo>
                  <a:lnTo>
                    <a:pt x="923290" y="241427"/>
                  </a:lnTo>
                  <a:lnTo>
                    <a:pt x="916178" y="264033"/>
                  </a:lnTo>
                  <a:lnTo>
                    <a:pt x="916305" y="263398"/>
                  </a:lnTo>
                  <a:lnTo>
                    <a:pt x="916076" y="264033"/>
                  </a:lnTo>
                  <a:lnTo>
                    <a:pt x="908431" y="286131"/>
                  </a:lnTo>
                  <a:lnTo>
                    <a:pt x="908558" y="285877"/>
                  </a:lnTo>
                  <a:lnTo>
                    <a:pt x="900557" y="307340"/>
                  </a:lnTo>
                  <a:lnTo>
                    <a:pt x="892937" y="328168"/>
                  </a:lnTo>
                  <a:lnTo>
                    <a:pt x="892810" y="328422"/>
                  </a:lnTo>
                  <a:lnTo>
                    <a:pt x="886206" y="347599"/>
                  </a:lnTo>
                  <a:lnTo>
                    <a:pt x="883272" y="357822"/>
                  </a:lnTo>
                  <a:lnTo>
                    <a:pt x="880872" y="360172"/>
                  </a:lnTo>
                  <a:lnTo>
                    <a:pt x="880872" y="366852"/>
                  </a:lnTo>
                  <a:lnTo>
                    <a:pt x="878713" y="379349"/>
                  </a:lnTo>
                  <a:lnTo>
                    <a:pt x="878586" y="382397"/>
                  </a:lnTo>
                  <a:lnTo>
                    <a:pt x="879094" y="389407"/>
                  </a:lnTo>
                  <a:lnTo>
                    <a:pt x="879094" y="396113"/>
                  </a:lnTo>
                  <a:lnTo>
                    <a:pt x="883793" y="400685"/>
                  </a:lnTo>
                  <a:lnTo>
                    <a:pt x="895096" y="400685"/>
                  </a:lnTo>
                  <a:lnTo>
                    <a:pt x="899668" y="396113"/>
                  </a:lnTo>
                  <a:lnTo>
                    <a:pt x="899668" y="393052"/>
                  </a:lnTo>
                  <a:lnTo>
                    <a:pt x="902589" y="387731"/>
                  </a:lnTo>
                  <a:lnTo>
                    <a:pt x="903605" y="385572"/>
                  </a:lnTo>
                  <a:lnTo>
                    <a:pt x="906018" y="378333"/>
                  </a:lnTo>
                  <a:lnTo>
                    <a:pt x="908812" y="375539"/>
                  </a:lnTo>
                  <a:lnTo>
                    <a:pt x="908812" y="369811"/>
                  </a:lnTo>
                  <a:lnTo>
                    <a:pt x="913295" y="356235"/>
                  </a:lnTo>
                  <a:lnTo>
                    <a:pt x="913384" y="355981"/>
                  </a:lnTo>
                  <a:lnTo>
                    <a:pt x="913257" y="356235"/>
                  </a:lnTo>
                  <a:lnTo>
                    <a:pt x="919683" y="337947"/>
                  </a:lnTo>
                  <a:lnTo>
                    <a:pt x="919772" y="337820"/>
                  </a:lnTo>
                  <a:lnTo>
                    <a:pt x="935228" y="295656"/>
                  </a:lnTo>
                  <a:lnTo>
                    <a:pt x="935228" y="295402"/>
                  </a:lnTo>
                  <a:lnTo>
                    <a:pt x="938517" y="285877"/>
                  </a:lnTo>
                  <a:lnTo>
                    <a:pt x="943229" y="272288"/>
                  </a:lnTo>
                  <a:lnTo>
                    <a:pt x="949960" y="249555"/>
                  </a:lnTo>
                  <a:lnTo>
                    <a:pt x="950087" y="248920"/>
                  </a:lnTo>
                  <a:lnTo>
                    <a:pt x="951877" y="241427"/>
                  </a:lnTo>
                  <a:lnTo>
                    <a:pt x="954125" y="232054"/>
                  </a:lnTo>
                  <a:lnTo>
                    <a:pt x="955929" y="230251"/>
                  </a:lnTo>
                  <a:lnTo>
                    <a:pt x="955929" y="224002"/>
                  </a:lnTo>
                  <a:lnTo>
                    <a:pt x="958723" y="207899"/>
                  </a:lnTo>
                  <a:lnTo>
                    <a:pt x="959993" y="206629"/>
                  </a:lnTo>
                  <a:lnTo>
                    <a:pt x="959993" y="199847"/>
                  </a:lnTo>
                  <a:lnTo>
                    <a:pt x="960374" y="197104"/>
                  </a:lnTo>
                  <a:lnTo>
                    <a:pt x="962075" y="184861"/>
                  </a:lnTo>
                  <a:lnTo>
                    <a:pt x="963168" y="183769"/>
                  </a:lnTo>
                  <a:lnTo>
                    <a:pt x="963168" y="177126"/>
                  </a:lnTo>
                  <a:lnTo>
                    <a:pt x="964869" y="164287"/>
                  </a:lnTo>
                  <a:lnTo>
                    <a:pt x="965708" y="163449"/>
                  </a:lnTo>
                  <a:lnTo>
                    <a:pt x="965708" y="157670"/>
                  </a:lnTo>
                  <a:lnTo>
                    <a:pt x="967625" y="146558"/>
                  </a:lnTo>
                  <a:lnTo>
                    <a:pt x="969391" y="146558"/>
                  </a:lnTo>
                  <a:lnTo>
                    <a:pt x="969835" y="146113"/>
                  </a:lnTo>
                  <a:lnTo>
                    <a:pt x="985735" y="145262"/>
                  </a:lnTo>
                  <a:lnTo>
                    <a:pt x="988187" y="147701"/>
                  </a:lnTo>
                  <a:lnTo>
                    <a:pt x="990320" y="147701"/>
                  </a:lnTo>
                  <a:lnTo>
                    <a:pt x="996315" y="153797"/>
                  </a:lnTo>
                  <a:lnTo>
                    <a:pt x="996315" y="156337"/>
                  </a:lnTo>
                  <a:lnTo>
                    <a:pt x="1002792" y="162814"/>
                  </a:lnTo>
                  <a:lnTo>
                    <a:pt x="1001522" y="162814"/>
                  </a:lnTo>
                  <a:lnTo>
                    <a:pt x="1000899" y="162814"/>
                  </a:lnTo>
                  <a:lnTo>
                    <a:pt x="1001585" y="166903"/>
                  </a:lnTo>
                  <a:lnTo>
                    <a:pt x="1001763" y="166903"/>
                  </a:lnTo>
                  <a:lnTo>
                    <a:pt x="1036421" y="16690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4289" y="443610"/>
              <a:ext cx="377190" cy="441325"/>
            </a:xfrm>
            <a:custGeom>
              <a:avLst/>
              <a:gdLst/>
              <a:ahLst/>
              <a:cxnLst/>
              <a:rect l="l" t="t" r="r" b="b"/>
              <a:pathLst>
                <a:path w="377189" h="441325">
                  <a:moveTo>
                    <a:pt x="48387" y="234696"/>
                  </a:moveTo>
                  <a:lnTo>
                    <a:pt x="40767" y="227076"/>
                  </a:lnTo>
                  <a:lnTo>
                    <a:pt x="22225" y="227076"/>
                  </a:lnTo>
                  <a:lnTo>
                    <a:pt x="14605" y="234696"/>
                  </a:lnTo>
                  <a:lnTo>
                    <a:pt x="14605" y="239268"/>
                  </a:lnTo>
                  <a:lnTo>
                    <a:pt x="14097" y="239268"/>
                  </a:lnTo>
                  <a:lnTo>
                    <a:pt x="6985" y="246253"/>
                  </a:lnTo>
                  <a:lnTo>
                    <a:pt x="6985" y="258191"/>
                  </a:lnTo>
                  <a:lnTo>
                    <a:pt x="4699" y="258191"/>
                  </a:lnTo>
                  <a:lnTo>
                    <a:pt x="0" y="262890"/>
                  </a:lnTo>
                  <a:lnTo>
                    <a:pt x="0" y="274574"/>
                  </a:lnTo>
                  <a:lnTo>
                    <a:pt x="4699" y="279273"/>
                  </a:lnTo>
                  <a:lnTo>
                    <a:pt x="16383" y="279273"/>
                  </a:lnTo>
                  <a:lnTo>
                    <a:pt x="21082" y="274574"/>
                  </a:lnTo>
                  <a:lnTo>
                    <a:pt x="21082" y="270764"/>
                  </a:lnTo>
                  <a:lnTo>
                    <a:pt x="31496" y="270764"/>
                  </a:lnTo>
                  <a:lnTo>
                    <a:pt x="38608" y="263779"/>
                  </a:lnTo>
                  <a:lnTo>
                    <a:pt x="38608" y="260858"/>
                  </a:lnTo>
                  <a:lnTo>
                    <a:pt x="40767" y="260858"/>
                  </a:lnTo>
                  <a:lnTo>
                    <a:pt x="48387" y="253238"/>
                  </a:lnTo>
                  <a:lnTo>
                    <a:pt x="48387" y="243967"/>
                  </a:lnTo>
                  <a:lnTo>
                    <a:pt x="48387" y="234696"/>
                  </a:lnTo>
                  <a:close/>
                </a:path>
                <a:path w="377189" h="441325">
                  <a:moveTo>
                    <a:pt x="376923" y="41224"/>
                  </a:moveTo>
                  <a:lnTo>
                    <a:pt x="376809" y="36322"/>
                  </a:lnTo>
                  <a:lnTo>
                    <a:pt x="376643" y="35052"/>
                  </a:lnTo>
                  <a:lnTo>
                    <a:pt x="376174" y="31242"/>
                  </a:lnTo>
                  <a:lnTo>
                    <a:pt x="376008" y="29972"/>
                  </a:lnTo>
                  <a:lnTo>
                    <a:pt x="375793" y="28232"/>
                  </a:lnTo>
                  <a:lnTo>
                    <a:pt x="375793" y="20447"/>
                  </a:lnTo>
                  <a:lnTo>
                    <a:pt x="372491" y="17145"/>
                  </a:lnTo>
                  <a:lnTo>
                    <a:pt x="372491" y="13462"/>
                  </a:lnTo>
                  <a:lnTo>
                    <a:pt x="365379" y="6350"/>
                  </a:lnTo>
                  <a:lnTo>
                    <a:pt x="363512" y="6350"/>
                  </a:lnTo>
                  <a:lnTo>
                    <a:pt x="358648" y="1397"/>
                  </a:lnTo>
                  <a:lnTo>
                    <a:pt x="354711" y="1397"/>
                  </a:lnTo>
                  <a:lnTo>
                    <a:pt x="353314" y="0"/>
                  </a:lnTo>
                  <a:lnTo>
                    <a:pt x="346964" y="0"/>
                  </a:lnTo>
                  <a:lnTo>
                    <a:pt x="346964" y="41402"/>
                  </a:lnTo>
                  <a:lnTo>
                    <a:pt x="346659" y="39814"/>
                  </a:lnTo>
                  <a:lnTo>
                    <a:pt x="345986" y="48450"/>
                  </a:lnTo>
                  <a:lnTo>
                    <a:pt x="343052" y="58229"/>
                  </a:lnTo>
                  <a:lnTo>
                    <a:pt x="338366" y="66903"/>
                  </a:lnTo>
                  <a:lnTo>
                    <a:pt x="332422" y="74434"/>
                  </a:lnTo>
                  <a:lnTo>
                    <a:pt x="332422" y="148717"/>
                  </a:lnTo>
                  <a:lnTo>
                    <a:pt x="332359" y="149352"/>
                  </a:lnTo>
                  <a:lnTo>
                    <a:pt x="332308" y="148805"/>
                  </a:lnTo>
                  <a:lnTo>
                    <a:pt x="332422" y="74434"/>
                  </a:lnTo>
                  <a:lnTo>
                    <a:pt x="332257" y="74650"/>
                  </a:lnTo>
                  <a:lnTo>
                    <a:pt x="332257" y="148717"/>
                  </a:lnTo>
                  <a:lnTo>
                    <a:pt x="332257" y="74650"/>
                  </a:lnTo>
                  <a:lnTo>
                    <a:pt x="328422" y="79502"/>
                  </a:lnTo>
                  <a:lnTo>
                    <a:pt x="329692" y="78232"/>
                  </a:lnTo>
                  <a:lnTo>
                    <a:pt x="322961" y="85039"/>
                  </a:lnTo>
                  <a:lnTo>
                    <a:pt x="322961" y="123139"/>
                  </a:lnTo>
                  <a:lnTo>
                    <a:pt x="322961" y="124637"/>
                  </a:lnTo>
                  <a:lnTo>
                    <a:pt x="318643" y="129032"/>
                  </a:lnTo>
                  <a:lnTo>
                    <a:pt x="315849" y="131572"/>
                  </a:lnTo>
                  <a:lnTo>
                    <a:pt x="307467" y="143002"/>
                  </a:lnTo>
                  <a:lnTo>
                    <a:pt x="305689" y="145542"/>
                  </a:lnTo>
                  <a:lnTo>
                    <a:pt x="305282" y="146431"/>
                  </a:lnTo>
                  <a:lnTo>
                    <a:pt x="307505" y="134696"/>
                  </a:lnTo>
                  <a:lnTo>
                    <a:pt x="311785" y="131572"/>
                  </a:lnTo>
                  <a:lnTo>
                    <a:pt x="322961" y="123139"/>
                  </a:lnTo>
                  <a:lnTo>
                    <a:pt x="322961" y="85039"/>
                  </a:lnTo>
                  <a:lnTo>
                    <a:pt x="320509" y="87515"/>
                  </a:lnTo>
                  <a:lnTo>
                    <a:pt x="325183" y="73152"/>
                  </a:lnTo>
                  <a:lnTo>
                    <a:pt x="337350" y="49022"/>
                  </a:lnTo>
                  <a:lnTo>
                    <a:pt x="342480" y="42672"/>
                  </a:lnTo>
                  <a:lnTo>
                    <a:pt x="343674" y="41224"/>
                  </a:lnTo>
                  <a:lnTo>
                    <a:pt x="344716" y="40132"/>
                  </a:lnTo>
                  <a:lnTo>
                    <a:pt x="346113" y="38684"/>
                  </a:lnTo>
                  <a:lnTo>
                    <a:pt x="346519" y="39090"/>
                  </a:lnTo>
                  <a:lnTo>
                    <a:pt x="346659" y="39814"/>
                  </a:lnTo>
                  <a:lnTo>
                    <a:pt x="346697" y="39268"/>
                  </a:lnTo>
                  <a:lnTo>
                    <a:pt x="346722" y="40132"/>
                  </a:lnTo>
                  <a:lnTo>
                    <a:pt x="346964" y="41402"/>
                  </a:lnTo>
                  <a:lnTo>
                    <a:pt x="346964" y="0"/>
                  </a:lnTo>
                  <a:lnTo>
                    <a:pt x="334645" y="0"/>
                  </a:lnTo>
                  <a:lnTo>
                    <a:pt x="327152" y="7493"/>
                  </a:lnTo>
                  <a:lnTo>
                    <a:pt x="327152" y="8064"/>
                  </a:lnTo>
                  <a:lnTo>
                    <a:pt x="326644" y="8382"/>
                  </a:lnTo>
                  <a:lnTo>
                    <a:pt x="318643" y="16002"/>
                  </a:lnTo>
                  <a:lnTo>
                    <a:pt x="317119" y="17272"/>
                  </a:lnTo>
                  <a:lnTo>
                    <a:pt x="316141" y="18427"/>
                  </a:lnTo>
                  <a:lnTo>
                    <a:pt x="316141" y="101092"/>
                  </a:lnTo>
                  <a:lnTo>
                    <a:pt x="307860" y="132842"/>
                  </a:lnTo>
                  <a:lnTo>
                    <a:pt x="307886" y="132664"/>
                  </a:lnTo>
                  <a:lnTo>
                    <a:pt x="307848" y="132842"/>
                  </a:lnTo>
                  <a:lnTo>
                    <a:pt x="308102" y="131572"/>
                  </a:lnTo>
                  <a:lnTo>
                    <a:pt x="307886" y="132664"/>
                  </a:lnTo>
                  <a:lnTo>
                    <a:pt x="308178" y="131572"/>
                  </a:lnTo>
                  <a:lnTo>
                    <a:pt x="316141" y="101092"/>
                  </a:lnTo>
                  <a:lnTo>
                    <a:pt x="316141" y="18427"/>
                  </a:lnTo>
                  <a:lnTo>
                    <a:pt x="306324" y="29972"/>
                  </a:lnTo>
                  <a:lnTo>
                    <a:pt x="304165" y="33782"/>
                  </a:lnTo>
                  <a:lnTo>
                    <a:pt x="295795" y="49809"/>
                  </a:lnTo>
                  <a:lnTo>
                    <a:pt x="295795" y="203835"/>
                  </a:lnTo>
                  <a:lnTo>
                    <a:pt x="295783" y="203962"/>
                  </a:lnTo>
                  <a:lnTo>
                    <a:pt x="291465" y="239522"/>
                  </a:lnTo>
                  <a:lnTo>
                    <a:pt x="295795" y="203835"/>
                  </a:lnTo>
                  <a:lnTo>
                    <a:pt x="295795" y="49809"/>
                  </a:lnTo>
                  <a:lnTo>
                    <a:pt x="292227" y="56642"/>
                  </a:lnTo>
                  <a:lnTo>
                    <a:pt x="280797" y="89662"/>
                  </a:lnTo>
                  <a:lnTo>
                    <a:pt x="272008" y="123520"/>
                  </a:lnTo>
                  <a:lnTo>
                    <a:pt x="271399" y="123952"/>
                  </a:lnTo>
                  <a:lnTo>
                    <a:pt x="261366" y="131572"/>
                  </a:lnTo>
                  <a:lnTo>
                    <a:pt x="261239" y="131572"/>
                  </a:lnTo>
                  <a:lnTo>
                    <a:pt x="253111" y="137922"/>
                  </a:lnTo>
                  <a:lnTo>
                    <a:pt x="252984" y="137922"/>
                  </a:lnTo>
                  <a:lnTo>
                    <a:pt x="245364" y="143002"/>
                  </a:lnTo>
                  <a:lnTo>
                    <a:pt x="238633" y="148082"/>
                  </a:lnTo>
                  <a:lnTo>
                    <a:pt x="238506" y="148082"/>
                  </a:lnTo>
                  <a:lnTo>
                    <a:pt x="237413" y="149034"/>
                  </a:lnTo>
                  <a:lnTo>
                    <a:pt x="233807" y="145415"/>
                  </a:lnTo>
                  <a:lnTo>
                    <a:pt x="233387" y="145415"/>
                  </a:lnTo>
                  <a:lnTo>
                    <a:pt x="232410" y="144399"/>
                  </a:lnTo>
                  <a:lnTo>
                    <a:pt x="225183" y="144399"/>
                  </a:lnTo>
                  <a:lnTo>
                    <a:pt x="224777" y="144272"/>
                  </a:lnTo>
                  <a:lnTo>
                    <a:pt x="222758" y="144272"/>
                  </a:lnTo>
                  <a:lnTo>
                    <a:pt x="218059" y="143002"/>
                  </a:lnTo>
                  <a:lnTo>
                    <a:pt x="215519" y="143002"/>
                  </a:lnTo>
                  <a:lnTo>
                    <a:pt x="209550" y="144272"/>
                  </a:lnTo>
                  <a:lnTo>
                    <a:pt x="207010" y="144272"/>
                  </a:lnTo>
                  <a:lnTo>
                    <a:pt x="199644" y="145542"/>
                  </a:lnTo>
                  <a:lnTo>
                    <a:pt x="197319" y="146837"/>
                  </a:lnTo>
                  <a:lnTo>
                    <a:pt x="189090" y="150622"/>
                  </a:lnTo>
                  <a:lnTo>
                    <a:pt x="187325" y="150622"/>
                  </a:lnTo>
                  <a:lnTo>
                    <a:pt x="178435" y="156972"/>
                  </a:lnTo>
                  <a:lnTo>
                    <a:pt x="168160" y="165341"/>
                  </a:lnTo>
                  <a:lnTo>
                    <a:pt x="168160" y="170002"/>
                  </a:lnTo>
                  <a:lnTo>
                    <a:pt x="167640" y="167132"/>
                  </a:lnTo>
                  <a:lnTo>
                    <a:pt x="168097" y="169418"/>
                  </a:lnTo>
                  <a:lnTo>
                    <a:pt x="168160" y="170002"/>
                  </a:lnTo>
                  <a:lnTo>
                    <a:pt x="168160" y="165341"/>
                  </a:lnTo>
                  <a:lnTo>
                    <a:pt x="167513" y="165862"/>
                  </a:lnTo>
                  <a:lnTo>
                    <a:pt x="167259" y="165862"/>
                  </a:lnTo>
                  <a:lnTo>
                    <a:pt x="166497" y="163322"/>
                  </a:lnTo>
                  <a:lnTo>
                    <a:pt x="165354" y="159512"/>
                  </a:lnTo>
                  <a:lnTo>
                    <a:pt x="164592" y="156972"/>
                  </a:lnTo>
                  <a:lnTo>
                    <a:pt x="163195" y="154432"/>
                  </a:lnTo>
                  <a:lnTo>
                    <a:pt x="162445" y="153162"/>
                  </a:lnTo>
                  <a:lnTo>
                    <a:pt x="159893" y="148805"/>
                  </a:lnTo>
                  <a:lnTo>
                    <a:pt x="159893" y="143891"/>
                  </a:lnTo>
                  <a:lnTo>
                    <a:pt x="153543" y="137414"/>
                  </a:lnTo>
                  <a:lnTo>
                    <a:pt x="151130" y="137414"/>
                  </a:lnTo>
                  <a:lnTo>
                    <a:pt x="151130" y="135636"/>
                  </a:lnTo>
                  <a:lnTo>
                    <a:pt x="144780" y="129286"/>
                  </a:lnTo>
                  <a:lnTo>
                    <a:pt x="140652" y="129286"/>
                  </a:lnTo>
                  <a:lnTo>
                    <a:pt x="137287" y="125984"/>
                  </a:lnTo>
                  <a:lnTo>
                    <a:pt x="129413" y="125984"/>
                  </a:lnTo>
                  <a:lnTo>
                    <a:pt x="128651" y="125222"/>
                  </a:lnTo>
                  <a:lnTo>
                    <a:pt x="113792" y="125222"/>
                  </a:lnTo>
                  <a:lnTo>
                    <a:pt x="112014" y="127000"/>
                  </a:lnTo>
                  <a:lnTo>
                    <a:pt x="102057" y="127635"/>
                  </a:lnTo>
                  <a:lnTo>
                    <a:pt x="93980" y="127635"/>
                  </a:lnTo>
                  <a:lnTo>
                    <a:pt x="88011" y="133604"/>
                  </a:lnTo>
                  <a:lnTo>
                    <a:pt x="88011" y="148336"/>
                  </a:lnTo>
                  <a:lnTo>
                    <a:pt x="93980" y="154432"/>
                  </a:lnTo>
                  <a:lnTo>
                    <a:pt x="102870" y="154432"/>
                  </a:lnTo>
                  <a:lnTo>
                    <a:pt x="108712" y="154432"/>
                  </a:lnTo>
                  <a:lnTo>
                    <a:pt x="109093" y="154038"/>
                  </a:lnTo>
                  <a:lnTo>
                    <a:pt x="120929" y="153289"/>
                  </a:lnTo>
                  <a:lnTo>
                    <a:pt x="121640" y="153403"/>
                  </a:lnTo>
                  <a:lnTo>
                    <a:pt x="121920" y="153670"/>
                  </a:lnTo>
                  <a:lnTo>
                    <a:pt x="123431" y="153670"/>
                  </a:lnTo>
                  <a:lnTo>
                    <a:pt x="125450" y="153974"/>
                  </a:lnTo>
                  <a:lnTo>
                    <a:pt x="125603" y="154063"/>
                  </a:lnTo>
                  <a:lnTo>
                    <a:pt x="129159" y="157607"/>
                  </a:lnTo>
                  <a:lnTo>
                    <a:pt x="130276" y="157607"/>
                  </a:lnTo>
                  <a:lnTo>
                    <a:pt x="131318" y="158699"/>
                  </a:lnTo>
                  <a:lnTo>
                    <a:pt x="131318" y="159639"/>
                  </a:lnTo>
                  <a:lnTo>
                    <a:pt x="136537" y="164973"/>
                  </a:lnTo>
                  <a:lnTo>
                    <a:pt x="138557" y="168402"/>
                  </a:lnTo>
                  <a:lnTo>
                    <a:pt x="137033" y="165862"/>
                  </a:lnTo>
                  <a:lnTo>
                    <a:pt x="139738" y="173799"/>
                  </a:lnTo>
                  <a:lnTo>
                    <a:pt x="139890" y="173799"/>
                  </a:lnTo>
                  <a:lnTo>
                    <a:pt x="158343" y="173799"/>
                  </a:lnTo>
                  <a:lnTo>
                    <a:pt x="157353" y="174752"/>
                  </a:lnTo>
                  <a:lnTo>
                    <a:pt x="140081" y="174752"/>
                  </a:lnTo>
                  <a:lnTo>
                    <a:pt x="139852" y="174752"/>
                  </a:lnTo>
                  <a:lnTo>
                    <a:pt x="140576" y="181216"/>
                  </a:lnTo>
                  <a:lnTo>
                    <a:pt x="140246" y="189992"/>
                  </a:lnTo>
                  <a:lnTo>
                    <a:pt x="139153" y="196748"/>
                  </a:lnTo>
                  <a:lnTo>
                    <a:pt x="138811" y="197612"/>
                  </a:lnTo>
                  <a:lnTo>
                    <a:pt x="133985" y="204241"/>
                  </a:lnTo>
                  <a:lnTo>
                    <a:pt x="133985" y="209042"/>
                  </a:lnTo>
                  <a:lnTo>
                    <a:pt x="129032" y="215392"/>
                  </a:lnTo>
                  <a:lnTo>
                    <a:pt x="132981" y="210312"/>
                  </a:lnTo>
                  <a:lnTo>
                    <a:pt x="133985" y="209042"/>
                  </a:lnTo>
                  <a:lnTo>
                    <a:pt x="133985" y="204241"/>
                  </a:lnTo>
                  <a:lnTo>
                    <a:pt x="132334" y="206502"/>
                  </a:lnTo>
                  <a:lnTo>
                    <a:pt x="131953" y="207772"/>
                  </a:lnTo>
                  <a:lnTo>
                    <a:pt x="127508" y="214122"/>
                  </a:lnTo>
                  <a:lnTo>
                    <a:pt x="126746" y="215392"/>
                  </a:lnTo>
                  <a:lnTo>
                    <a:pt x="125082" y="218554"/>
                  </a:lnTo>
                  <a:lnTo>
                    <a:pt x="119888" y="223647"/>
                  </a:lnTo>
                  <a:lnTo>
                    <a:pt x="119888" y="239776"/>
                  </a:lnTo>
                  <a:lnTo>
                    <a:pt x="126492" y="246253"/>
                  </a:lnTo>
                  <a:lnTo>
                    <a:pt x="142494" y="246253"/>
                  </a:lnTo>
                  <a:lnTo>
                    <a:pt x="148971" y="239776"/>
                  </a:lnTo>
                  <a:lnTo>
                    <a:pt x="148971" y="237236"/>
                  </a:lnTo>
                  <a:lnTo>
                    <a:pt x="149161" y="236982"/>
                  </a:lnTo>
                  <a:lnTo>
                    <a:pt x="152019" y="233172"/>
                  </a:lnTo>
                  <a:lnTo>
                    <a:pt x="152146" y="233172"/>
                  </a:lnTo>
                  <a:lnTo>
                    <a:pt x="157099" y="226822"/>
                  </a:lnTo>
                  <a:lnTo>
                    <a:pt x="158115" y="225552"/>
                  </a:lnTo>
                  <a:lnTo>
                    <a:pt x="162814" y="216662"/>
                  </a:lnTo>
                  <a:lnTo>
                    <a:pt x="164084" y="214122"/>
                  </a:lnTo>
                  <a:lnTo>
                    <a:pt x="166687" y="205803"/>
                  </a:lnTo>
                  <a:lnTo>
                    <a:pt x="168910" y="202692"/>
                  </a:lnTo>
                  <a:lnTo>
                    <a:pt x="168402" y="203962"/>
                  </a:lnTo>
                  <a:lnTo>
                    <a:pt x="169481" y="202692"/>
                  </a:lnTo>
                  <a:lnTo>
                    <a:pt x="177038" y="193802"/>
                  </a:lnTo>
                  <a:lnTo>
                    <a:pt x="176403" y="195072"/>
                  </a:lnTo>
                  <a:lnTo>
                    <a:pt x="177546" y="193802"/>
                  </a:lnTo>
                  <a:lnTo>
                    <a:pt x="185547" y="184912"/>
                  </a:lnTo>
                  <a:lnTo>
                    <a:pt x="184531" y="186182"/>
                  </a:lnTo>
                  <a:lnTo>
                    <a:pt x="186131" y="184912"/>
                  </a:lnTo>
                  <a:lnTo>
                    <a:pt x="194183" y="178562"/>
                  </a:lnTo>
                  <a:lnTo>
                    <a:pt x="192786" y="179832"/>
                  </a:lnTo>
                  <a:lnTo>
                    <a:pt x="194551" y="178562"/>
                  </a:lnTo>
                  <a:lnTo>
                    <a:pt x="199898" y="174752"/>
                  </a:lnTo>
                  <a:lnTo>
                    <a:pt x="202641" y="173482"/>
                  </a:lnTo>
                  <a:lnTo>
                    <a:pt x="208140" y="170942"/>
                  </a:lnTo>
                  <a:lnTo>
                    <a:pt x="205854" y="172212"/>
                  </a:lnTo>
                  <a:lnTo>
                    <a:pt x="209550" y="170942"/>
                  </a:lnTo>
                  <a:lnTo>
                    <a:pt x="213233" y="169672"/>
                  </a:lnTo>
                  <a:lnTo>
                    <a:pt x="210693" y="170942"/>
                  </a:lnTo>
                  <a:lnTo>
                    <a:pt x="215315" y="169964"/>
                  </a:lnTo>
                  <a:lnTo>
                    <a:pt x="215379" y="170942"/>
                  </a:lnTo>
                  <a:lnTo>
                    <a:pt x="215773" y="171335"/>
                  </a:lnTo>
                  <a:lnTo>
                    <a:pt x="215773" y="172212"/>
                  </a:lnTo>
                  <a:lnTo>
                    <a:pt x="215900" y="172212"/>
                  </a:lnTo>
                  <a:lnTo>
                    <a:pt x="216014" y="173482"/>
                  </a:lnTo>
                  <a:lnTo>
                    <a:pt x="216014" y="179705"/>
                  </a:lnTo>
                  <a:lnTo>
                    <a:pt x="216014" y="179832"/>
                  </a:lnTo>
                  <a:lnTo>
                    <a:pt x="222364" y="186182"/>
                  </a:lnTo>
                  <a:lnTo>
                    <a:pt x="227584" y="186182"/>
                  </a:lnTo>
                  <a:lnTo>
                    <a:pt x="236715" y="186182"/>
                  </a:lnTo>
                  <a:lnTo>
                    <a:pt x="237998" y="186182"/>
                  </a:lnTo>
                  <a:lnTo>
                    <a:pt x="239268" y="184912"/>
                  </a:lnTo>
                  <a:lnTo>
                    <a:pt x="239776" y="184912"/>
                  </a:lnTo>
                  <a:lnTo>
                    <a:pt x="246634" y="179832"/>
                  </a:lnTo>
                  <a:lnTo>
                    <a:pt x="247396" y="179832"/>
                  </a:lnTo>
                  <a:lnTo>
                    <a:pt x="250621" y="176022"/>
                  </a:lnTo>
                  <a:lnTo>
                    <a:pt x="251155" y="175412"/>
                  </a:lnTo>
                  <a:lnTo>
                    <a:pt x="252171" y="174752"/>
                  </a:lnTo>
                  <a:lnTo>
                    <a:pt x="256159" y="172212"/>
                  </a:lnTo>
                  <a:lnTo>
                    <a:pt x="256032" y="172212"/>
                  </a:lnTo>
                  <a:lnTo>
                    <a:pt x="257746" y="170942"/>
                  </a:lnTo>
                  <a:lnTo>
                    <a:pt x="262890" y="167132"/>
                  </a:lnTo>
                  <a:lnTo>
                    <a:pt x="262763" y="167132"/>
                  </a:lnTo>
                  <a:lnTo>
                    <a:pt x="263652" y="166535"/>
                  </a:lnTo>
                  <a:lnTo>
                    <a:pt x="258699" y="198882"/>
                  </a:lnTo>
                  <a:lnTo>
                    <a:pt x="254241" y="235712"/>
                  </a:lnTo>
                  <a:lnTo>
                    <a:pt x="250444" y="268732"/>
                  </a:lnTo>
                  <a:lnTo>
                    <a:pt x="246634" y="300482"/>
                  </a:lnTo>
                  <a:lnTo>
                    <a:pt x="242697" y="328422"/>
                  </a:lnTo>
                  <a:lnTo>
                    <a:pt x="242824" y="328422"/>
                  </a:lnTo>
                  <a:lnTo>
                    <a:pt x="242277" y="331698"/>
                  </a:lnTo>
                  <a:lnTo>
                    <a:pt x="239776" y="339852"/>
                  </a:lnTo>
                  <a:lnTo>
                    <a:pt x="231775" y="370332"/>
                  </a:lnTo>
                  <a:lnTo>
                    <a:pt x="231521" y="370332"/>
                  </a:lnTo>
                  <a:lnTo>
                    <a:pt x="226822" y="394462"/>
                  </a:lnTo>
                  <a:lnTo>
                    <a:pt x="224777" y="409702"/>
                  </a:lnTo>
                  <a:lnTo>
                    <a:pt x="224396" y="412280"/>
                  </a:lnTo>
                  <a:lnTo>
                    <a:pt x="222885" y="413766"/>
                  </a:lnTo>
                  <a:lnTo>
                    <a:pt x="222885" y="433451"/>
                  </a:lnTo>
                  <a:lnTo>
                    <a:pt x="230886" y="441325"/>
                  </a:lnTo>
                  <a:lnTo>
                    <a:pt x="250444" y="441325"/>
                  </a:lnTo>
                  <a:lnTo>
                    <a:pt x="258445" y="433451"/>
                  </a:lnTo>
                  <a:lnTo>
                    <a:pt x="258445" y="426847"/>
                  </a:lnTo>
                  <a:lnTo>
                    <a:pt x="258699" y="426212"/>
                  </a:lnTo>
                  <a:lnTo>
                    <a:pt x="259080" y="426212"/>
                  </a:lnTo>
                  <a:lnTo>
                    <a:pt x="260121" y="422402"/>
                  </a:lnTo>
                  <a:lnTo>
                    <a:pt x="260477" y="421132"/>
                  </a:lnTo>
                  <a:lnTo>
                    <a:pt x="261874" y="416052"/>
                  </a:lnTo>
                  <a:lnTo>
                    <a:pt x="262128" y="416052"/>
                  </a:lnTo>
                  <a:lnTo>
                    <a:pt x="265938" y="402082"/>
                  </a:lnTo>
                  <a:lnTo>
                    <a:pt x="266065" y="402082"/>
                  </a:lnTo>
                  <a:lnTo>
                    <a:pt x="270637" y="383032"/>
                  </a:lnTo>
                  <a:lnTo>
                    <a:pt x="275336" y="360172"/>
                  </a:lnTo>
                  <a:lnTo>
                    <a:pt x="277266" y="348742"/>
                  </a:lnTo>
                  <a:lnTo>
                    <a:pt x="279654" y="334772"/>
                  </a:lnTo>
                  <a:lnTo>
                    <a:pt x="279781" y="333502"/>
                  </a:lnTo>
                  <a:lnTo>
                    <a:pt x="283718" y="305562"/>
                  </a:lnTo>
                  <a:lnTo>
                    <a:pt x="285051" y="294373"/>
                  </a:lnTo>
                  <a:lnTo>
                    <a:pt x="290830" y="273812"/>
                  </a:lnTo>
                  <a:lnTo>
                    <a:pt x="290703" y="275082"/>
                  </a:lnTo>
                  <a:lnTo>
                    <a:pt x="302387" y="235712"/>
                  </a:lnTo>
                  <a:lnTo>
                    <a:pt x="302260" y="235712"/>
                  </a:lnTo>
                  <a:lnTo>
                    <a:pt x="311696" y="208457"/>
                  </a:lnTo>
                  <a:lnTo>
                    <a:pt x="314325" y="211074"/>
                  </a:lnTo>
                  <a:lnTo>
                    <a:pt x="329692" y="211074"/>
                  </a:lnTo>
                  <a:lnTo>
                    <a:pt x="334772" y="205994"/>
                  </a:lnTo>
                  <a:lnTo>
                    <a:pt x="336042" y="205232"/>
                  </a:lnTo>
                  <a:lnTo>
                    <a:pt x="338963" y="202692"/>
                  </a:lnTo>
                  <a:lnTo>
                    <a:pt x="342074" y="199517"/>
                  </a:lnTo>
                  <a:lnTo>
                    <a:pt x="343408" y="199517"/>
                  </a:lnTo>
                  <a:lnTo>
                    <a:pt x="351282" y="191643"/>
                  </a:lnTo>
                  <a:lnTo>
                    <a:pt x="351282" y="188633"/>
                  </a:lnTo>
                  <a:lnTo>
                    <a:pt x="354838" y="183642"/>
                  </a:lnTo>
                  <a:lnTo>
                    <a:pt x="356108" y="182372"/>
                  </a:lnTo>
                  <a:lnTo>
                    <a:pt x="361315" y="173482"/>
                  </a:lnTo>
                  <a:lnTo>
                    <a:pt x="362572" y="169697"/>
                  </a:lnTo>
                  <a:lnTo>
                    <a:pt x="366141" y="160782"/>
                  </a:lnTo>
                  <a:lnTo>
                    <a:pt x="367030" y="156972"/>
                  </a:lnTo>
                  <a:lnTo>
                    <a:pt x="367792" y="150622"/>
                  </a:lnTo>
                  <a:lnTo>
                    <a:pt x="367830" y="149352"/>
                  </a:lnTo>
                  <a:lnTo>
                    <a:pt x="367919" y="146812"/>
                  </a:lnTo>
                  <a:lnTo>
                    <a:pt x="367411" y="141732"/>
                  </a:lnTo>
                  <a:lnTo>
                    <a:pt x="366649" y="137922"/>
                  </a:lnTo>
                  <a:lnTo>
                    <a:pt x="366141" y="135382"/>
                  </a:lnTo>
                  <a:lnTo>
                    <a:pt x="366014" y="134112"/>
                  </a:lnTo>
                  <a:lnTo>
                    <a:pt x="364998" y="130429"/>
                  </a:lnTo>
                  <a:lnTo>
                    <a:pt x="364998" y="122428"/>
                  </a:lnTo>
                  <a:lnTo>
                    <a:pt x="357124" y="114554"/>
                  </a:lnTo>
                  <a:lnTo>
                    <a:pt x="337947" y="114554"/>
                  </a:lnTo>
                  <a:lnTo>
                    <a:pt x="337185" y="115316"/>
                  </a:lnTo>
                  <a:lnTo>
                    <a:pt x="332867" y="115316"/>
                  </a:lnTo>
                  <a:lnTo>
                    <a:pt x="337947" y="111252"/>
                  </a:lnTo>
                  <a:lnTo>
                    <a:pt x="338963" y="109982"/>
                  </a:lnTo>
                  <a:lnTo>
                    <a:pt x="350266" y="99822"/>
                  </a:lnTo>
                  <a:lnTo>
                    <a:pt x="351536" y="97282"/>
                  </a:lnTo>
                  <a:lnTo>
                    <a:pt x="361569" y="85852"/>
                  </a:lnTo>
                  <a:lnTo>
                    <a:pt x="365760" y="78232"/>
                  </a:lnTo>
                  <a:lnTo>
                    <a:pt x="369951" y="70612"/>
                  </a:lnTo>
                  <a:lnTo>
                    <a:pt x="370522" y="69342"/>
                  </a:lnTo>
                  <a:lnTo>
                    <a:pt x="371094" y="68072"/>
                  </a:lnTo>
                  <a:lnTo>
                    <a:pt x="371500" y="66802"/>
                  </a:lnTo>
                  <a:lnTo>
                    <a:pt x="373938" y="59182"/>
                  </a:lnTo>
                  <a:lnTo>
                    <a:pt x="374751" y="56642"/>
                  </a:lnTo>
                  <a:lnTo>
                    <a:pt x="375158" y="55372"/>
                  </a:lnTo>
                  <a:lnTo>
                    <a:pt x="375716" y="51092"/>
                  </a:lnTo>
                  <a:lnTo>
                    <a:pt x="375970" y="49022"/>
                  </a:lnTo>
                  <a:lnTo>
                    <a:pt x="376275" y="46482"/>
                  </a:lnTo>
                  <a:lnTo>
                    <a:pt x="376897" y="41402"/>
                  </a:lnTo>
                  <a:lnTo>
                    <a:pt x="376923" y="4122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1003" y="512826"/>
              <a:ext cx="353441" cy="13779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100340" y="1361566"/>
            <a:ext cx="604520" cy="516255"/>
            <a:chOff x="1100340" y="1361566"/>
            <a:chExt cx="604520" cy="51625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908" y="1479803"/>
              <a:ext cx="180861" cy="2531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00340" y="1361566"/>
              <a:ext cx="604520" cy="516255"/>
            </a:xfrm>
            <a:custGeom>
              <a:avLst/>
              <a:gdLst/>
              <a:ahLst/>
              <a:cxnLst/>
              <a:rect l="l" t="t" r="r" b="b"/>
              <a:pathLst>
                <a:path w="604519" h="516255">
                  <a:moveTo>
                    <a:pt x="604253" y="198628"/>
                  </a:moveTo>
                  <a:lnTo>
                    <a:pt x="601535" y="166370"/>
                  </a:lnTo>
                  <a:lnTo>
                    <a:pt x="601294" y="163576"/>
                  </a:lnTo>
                  <a:lnTo>
                    <a:pt x="601078" y="160909"/>
                  </a:lnTo>
                  <a:lnTo>
                    <a:pt x="600570" y="158242"/>
                  </a:lnTo>
                  <a:lnTo>
                    <a:pt x="593902" y="132334"/>
                  </a:lnTo>
                  <a:lnTo>
                    <a:pt x="593255" y="129794"/>
                  </a:lnTo>
                  <a:lnTo>
                    <a:pt x="591172" y="121666"/>
                  </a:lnTo>
                  <a:lnTo>
                    <a:pt x="590156" y="118999"/>
                  </a:lnTo>
                  <a:lnTo>
                    <a:pt x="582879" y="102997"/>
                  </a:lnTo>
                  <a:lnTo>
                    <a:pt x="581787" y="100584"/>
                  </a:lnTo>
                  <a:lnTo>
                    <a:pt x="575678" y="87122"/>
                  </a:lnTo>
                  <a:lnTo>
                    <a:pt x="574281" y="84709"/>
                  </a:lnTo>
                  <a:lnTo>
                    <a:pt x="569455" y="77724"/>
                  </a:lnTo>
                  <a:lnTo>
                    <a:pt x="567969" y="75565"/>
                  </a:lnTo>
                  <a:lnTo>
                    <a:pt x="543090" y="44450"/>
                  </a:lnTo>
                  <a:lnTo>
                    <a:pt x="541464" y="42799"/>
                  </a:lnTo>
                  <a:lnTo>
                    <a:pt x="535724" y="36957"/>
                  </a:lnTo>
                  <a:lnTo>
                    <a:pt x="534847" y="36068"/>
                  </a:lnTo>
                  <a:lnTo>
                    <a:pt x="532599" y="33782"/>
                  </a:lnTo>
                  <a:lnTo>
                    <a:pt x="531723" y="32893"/>
                  </a:lnTo>
                  <a:lnTo>
                    <a:pt x="477634" y="4445"/>
                  </a:lnTo>
                  <a:lnTo>
                    <a:pt x="444741" y="0"/>
                  </a:lnTo>
                  <a:lnTo>
                    <a:pt x="417309" y="2540"/>
                  </a:lnTo>
                  <a:lnTo>
                    <a:pt x="355079" y="27432"/>
                  </a:lnTo>
                  <a:lnTo>
                    <a:pt x="334657" y="43434"/>
                  </a:lnTo>
                  <a:lnTo>
                    <a:pt x="331203" y="43434"/>
                  </a:lnTo>
                  <a:lnTo>
                    <a:pt x="323583" y="51054"/>
                  </a:lnTo>
                  <a:lnTo>
                    <a:pt x="323583" y="56311"/>
                  </a:lnTo>
                  <a:lnTo>
                    <a:pt x="320598" y="62128"/>
                  </a:lnTo>
                  <a:lnTo>
                    <a:pt x="315201" y="67437"/>
                  </a:lnTo>
                  <a:lnTo>
                    <a:pt x="315201" y="76454"/>
                  </a:lnTo>
                  <a:lnTo>
                    <a:pt x="315201" y="85471"/>
                  </a:lnTo>
                  <a:lnTo>
                    <a:pt x="315201" y="86487"/>
                  </a:lnTo>
                  <a:lnTo>
                    <a:pt x="315201" y="94488"/>
                  </a:lnTo>
                  <a:lnTo>
                    <a:pt x="315201" y="102616"/>
                  </a:lnTo>
                  <a:lnTo>
                    <a:pt x="321805" y="109093"/>
                  </a:lnTo>
                  <a:lnTo>
                    <a:pt x="325386" y="109093"/>
                  </a:lnTo>
                  <a:lnTo>
                    <a:pt x="328917" y="111506"/>
                  </a:lnTo>
                  <a:lnTo>
                    <a:pt x="330314" y="112268"/>
                  </a:lnTo>
                  <a:lnTo>
                    <a:pt x="346976" y="120269"/>
                  </a:lnTo>
                  <a:lnTo>
                    <a:pt x="348602" y="121793"/>
                  </a:lnTo>
                  <a:lnTo>
                    <a:pt x="354190" y="121793"/>
                  </a:lnTo>
                  <a:lnTo>
                    <a:pt x="356476" y="119634"/>
                  </a:lnTo>
                  <a:lnTo>
                    <a:pt x="356476" y="116713"/>
                  </a:lnTo>
                  <a:lnTo>
                    <a:pt x="356476" y="113919"/>
                  </a:lnTo>
                  <a:lnTo>
                    <a:pt x="354190" y="111633"/>
                  </a:lnTo>
                  <a:lnTo>
                    <a:pt x="354050" y="111633"/>
                  </a:lnTo>
                  <a:lnTo>
                    <a:pt x="346710" y="100711"/>
                  </a:lnTo>
                  <a:lnTo>
                    <a:pt x="345135" y="98361"/>
                  </a:lnTo>
                  <a:lnTo>
                    <a:pt x="344525" y="94919"/>
                  </a:lnTo>
                  <a:lnTo>
                    <a:pt x="345097" y="92075"/>
                  </a:lnTo>
                  <a:lnTo>
                    <a:pt x="346062" y="87249"/>
                  </a:lnTo>
                  <a:lnTo>
                    <a:pt x="347840" y="85471"/>
                  </a:lnTo>
                  <a:lnTo>
                    <a:pt x="347840" y="81064"/>
                  </a:lnTo>
                  <a:lnTo>
                    <a:pt x="348716" y="79629"/>
                  </a:lnTo>
                  <a:lnTo>
                    <a:pt x="350329" y="77012"/>
                  </a:lnTo>
                  <a:lnTo>
                    <a:pt x="357492" y="69850"/>
                  </a:lnTo>
                  <a:lnTo>
                    <a:pt x="357492" y="68745"/>
                  </a:lnTo>
                  <a:lnTo>
                    <a:pt x="398119" y="44323"/>
                  </a:lnTo>
                  <a:lnTo>
                    <a:pt x="446354" y="34061"/>
                  </a:lnTo>
                  <a:lnTo>
                    <a:pt x="468553" y="36804"/>
                  </a:lnTo>
                  <a:lnTo>
                    <a:pt x="509790" y="57175"/>
                  </a:lnTo>
                  <a:lnTo>
                    <a:pt x="547014" y="101777"/>
                  </a:lnTo>
                  <a:lnTo>
                    <a:pt x="569175" y="164833"/>
                  </a:lnTo>
                  <a:lnTo>
                    <a:pt x="572160" y="200240"/>
                  </a:lnTo>
                  <a:lnTo>
                    <a:pt x="572249" y="198882"/>
                  </a:lnTo>
                  <a:lnTo>
                    <a:pt x="572249" y="201295"/>
                  </a:lnTo>
                  <a:lnTo>
                    <a:pt x="572160" y="200240"/>
                  </a:lnTo>
                  <a:lnTo>
                    <a:pt x="569683" y="238074"/>
                  </a:lnTo>
                  <a:lnTo>
                    <a:pt x="549414" y="306717"/>
                  </a:lnTo>
                  <a:lnTo>
                    <a:pt x="507111" y="366585"/>
                  </a:lnTo>
                  <a:lnTo>
                    <a:pt x="476224" y="394652"/>
                  </a:lnTo>
                  <a:lnTo>
                    <a:pt x="475602" y="395097"/>
                  </a:lnTo>
                  <a:lnTo>
                    <a:pt x="443217" y="418719"/>
                  </a:lnTo>
                  <a:lnTo>
                    <a:pt x="444360" y="417830"/>
                  </a:lnTo>
                  <a:lnTo>
                    <a:pt x="408432" y="439432"/>
                  </a:lnTo>
                  <a:lnTo>
                    <a:pt x="407911" y="439674"/>
                  </a:lnTo>
                  <a:lnTo>
                    <a:pt x="369963" y="457276"/>
                  </a:lnTo>
                  <a:lnTo>
                    <a:pt x="328790" y="470916"/>
                  </a:lnTo>
                  <a:lnTo>
                    <a:pt x="284886" y="479755"/>
                  </a:lnTo>
                  <a:lnTo>
                    <a:pt x="239204" y="483984"/>
                  </a:lnTo>
                  <a:lnTo>
                    <a:pt x="204177" y="483489"/>
                  </a:lnTo>
                  <a:lnTo>
                    <a:pt x="195961" y="483374"/>
                  </a:lnTo>
                  <a:lnTo>
                    <a:pt x="158940" y="478536"/>
                  </a:lnTo>
                  <a:lnTo>
                    <a:pt x="156286" y="478193"/>
                  </a:lnTo>
                  <a:lnTo>
                    <a:pt x="155740" y="478028"/>
                  </a:lnTo>
                  <a:lnTo>
                    <a:pt x="120738" y="467868"/>
                  </a:lnTo>
                  <a:lnTo>
                    <a:pt x="118668" y="467271"/>
                  </a:lnTo>
                  <a:lnTo>
                    <a:pt x="117640" y="466725"/>
                  </a:lnTo>
                  <a:lnTo>
                    <a:pt x="90728" y="452628"/>
                  </a:lnTo>
                  <a:lnTo>
                    <a:pt x="88468" y="451446"/>
                  </a:lnTo>
                  <a:lnTo>
                    <a:pt x="87477" y="450596"/>
                  </a:lnTo>
                  <a:lnTo>
                    <a:pt x="67348" y="433451"/>
                  </a:lnTo>
                  <a:lnTo>
                    <a:pt x="65405" y="431787"/>
                  </a:lnTo>
                  <a:lnTo>
                    <a:pt x="64503" y="430530"/>
                  </a:lnTo>
                  <a:lnTo>
                    <a:pt x="49847" y="410083"/>
                  </a:lnTo>
                  <a:lnTo>
                    <a:pt x="48399" y="408063"/>
                  </a:lnTo>
                  <a:lnTo>
                    <a:pt x="47764" y="406400"/>
                  </a:lnTo>
                  <a:lnTo>
                    <a:pt x="37744" y="380365"/>
                  </a:lnTo>
                  <a:lnTo>
                    <a:pt x="36931" y="378269"/>
                  </a:lnTo>
                  <a:lnTo>
                    <a:pt x="36715" y="376301"/>
                  </a:lnTo>
                  <a:lnTo>
                    <a:pt x="32677" y="340106"/>
                  </a:lnTo>
                  <a:lnTo>
                    <a:pt x="32524" y="338759"/>
                  </a:lnTo>
                  <a:lnTo>
                    <a:pt x="32461" y="340106"/>
                  </a:lnTo>
                  <a:lnTo>
                    <a:pt x="32385" y="337439"/>
                  </a:lnTo>
                  <a:lnTo>
                    <a:pt x="32524" y="338759"/>
                  </a:lnTo>
                  <a:lnTo>
                    <a:pt x="32588" y="337439"/>
                  </a:lnTo>
                  <a:lnTo>
                    <a:pt x="34620" y="298069"/>
                  </a:lnTo>
                  <a:lnTo>
                    <a:pt x="34658" y="297180"/>
                  </a:lnTo>
                  <a:lnTo>
                    <a:pt x="34785" y="296418"/>
                  </a:lnTo>
                  <a:lnTo>
                    <a:pt x="41198" y="254889"/>
                  </a:lnTo>
                  <a:lnTo>
                    <a:pt x="41363" y="253809"/>
                  </a:lnTo>
                  <a:lnTo>
                    <a:pt x="41605" y="252984"/>
                  </a:lnTo>
                  <a:lnTo>
                    <a:pt x="52425" y="214503"/>
                  </a:lnTo>
                  <a:lnTo>
                    <a:pt x="67856" y="177800"/>
                  </a:lnTo>
                  <a:lnTo>
                    <a:pt x="87134" y="144399"/>
                  </a:lnTo>
                  <a:lnTo>
                    <a:pt x="126860" y="98298"/>
                  </a:lnTo>
                  <a:lnTo>
                    <a:pt x="147485" y="82931"/>
                  </a:lnTo>
                  <a:lnTo>
                    <a:pt x="148602" y="82105"/>
                  </a:lnTo>
                  <a:lnTo>
                    <a:pt x="149745" y="81534"/>
                  </a:lnTo>
                  <a:lnTo>
                    <a:pt x="169024" y="71882"/>
                  </a:lnTo>
                  <a:lnTo>
                    <a:pt x="173469" y="71882"/>
                  </a:lnTo>
                  <a:lnTo>
                    <a:pt x="175628" y="69723"/>
                  </a:lnTo>
                  <a:lnTo>
                    <a:pt x="194157" y="64643"/>
                  </a:lnTo>
                  <a:lnTo>
                    <a:pt x="200139" y="64643"/>
                  </a:lnTo>
                  <a:lnTo>
                    <a:pt x="200850" y="63931"/>
                  </a:lnTo>
                  <a:lnTo>
                    <a:pt x="221589" y="62280"/>
                  </a:lnTo>
                  <a:lnTo>
                    <a:pt x="244271" y="63322"/>
                  </a:lnTo>
                  <a:lnTo>
                    <a:pt x="244589" y="63627"/>
                  </a:lnTo>
                  <a:lnTo>
                    <a:pt x="250431" y="63627"/>
                  </a:lnTo>
                  <a:lnTo>
                    <a:pt x="274269" y="66014"/>
                  </a:lnTo>
                  <a:lnTo>
                    <a:pt x="275069" y="66802"/>
                  </a:lnTo>
                  <a:lnTo>
                    <a:pt x="289420" y="66802"/>
                  </a:lnTo>
                  <a:lnTo>
                    <a:pt x="295262" y="60960"/>
                  </a:lnTo>
                  <a:lnTo>
                    <a:pt x="295262" y="53721"/>
                  </a:lnTo>
                  <a:lnTo>
                    <a:pt x="295262" y="46609"/>
                  </a:lnTo>
                  <a:lnTo>
                    <a:pt x="289420" y="40767"/>
                  </a:lnTo>
                  <a:lnTo>
                    <a:pt x="283578" y="40767"/>
                  </a:lnTo>
                  <a:lnTo>
                    <a:pt x="259613" y="38277"/>
                  </a:lnTo>
                  <a:lnTo>
                    <a:pt x="258940" y="37592"/>
                  </a:lnTo>
                  <a:lnTo>
                    <a:pt x="253098" y="37592"/>
                  </a:lnTo>
                  <a:lnTo>
                    <a:pt x="252336" y="37592"/>
                  </a:lnTo>
                  <a:lnTo>
                    <a:pt x="229095" y="36334"/>
                  </a:lnTo>
                  <a:lnTo>
                    <a:pt x="228714" y="35941"/>
                  </a:lnTo>
                  <a:lnTo>
                    <a:pt x="221983" y="35941"/>
                  </a:lnTo>
                  <a:lnTo>
                    <a:pt x="220332" y="35941"/>
                  </a:lnTo>
                  <a:lnTo>
                    <a:pt x="214109" y="35941"/>
                  </a:lnTo>
                  <a:lnTo>
                    <a:pt x="213728" y="36322"/>
                  </a:lnTo>
                  <a:lnTo>
                    <a:pt x="193725" y="37465"/>
                  </a:lnTo>
                  <a:lnTo>
                    <a:pt x="185153" y="37465"/>
                  </a:lnTo>
                  <a:lnTo>
                    <a:pt x="183362" y="39255"/>
                  </a:lnTo>
                  <a:lnTo>
                    <a:pt x="164122" y="43561"/>
                  </a:lnTo>
                  <a:lnTo>
                    <a:pt x="157746" y="43561"/>
                  </a:lnTo>
                  <a:lnTo>
                    <a:pt x="153809" y="47498"/>
                  </a:lnTo>
                  <a:lnTo>
                    <a:pt x="108927" y="73533"/>
                  </a:lnTo>
                  <a:lnTo>
                    <a:pt x="60998" y="127000"/>
                  </a:lnTo>
                  <a:lnTo>
                    <a:pt x="40182" y="161671"/>
                  </a:lnTo>
                  <a:lnTo>
                    <a:pt x="22682" y="201676"/>
                  </a:lnTo>
                  <a:lnTo>
                    <a:pt x="9893" y="246126"/>
                  </a:lnTo>
                  <a:lnTo>
                    <a:pt x="2400" y="292989"/>
                  </a:lnTo>
                  <a:lnTo>
                    <a:pt x="0" y="336677"/>
                  </a:lnTo>
                  <a:lnTo>
                    <a:pt x="0" y="340995"/>
                  </a:lnTo>
                  <a:lnTo>
                    <a:pt x="4724" y="383921"/>
                  </a:lnTo>
                  <a:lnTo>
                    <a:pt x="18707" y="421767"/>
                  </a:lnTo>
                  <a:lnTo>
                    <a:pt x="42773" y="455422"/>
                  </a:lnTo>
                  <a:lnTo>
                    <a:pt x="104813" y="496697"/>
                  </a:lnTo>
                  <a:lnTo>
                    <a:pt x="148526" y="509524"/>
                  </a:lnTo>
                  <a:lnTo>
                    <a:pt x="192773" y="515493"/>
                  </a:lnTo>
                  <a:lnTo>
                    <a:pt x="240271" y="516128"/>
                  </a:lnTo>
                  <a:lnTo>
                    <a:pt x="241922" y="516128"/>
                  </a:lnTo>
                  <a:lnTo>
                    <a:pt x="288658" y="511683"/>
                  </a:lnTo>
                  <a:lnTo>
                    <a:pt x="335775" y="502158"/>
                  </a:lnTo>
                  <a:lnTo>
                    <a:pt x="381114" y="487299"/>
                  </a:lnTo>
                  <a:lnTo>
                    <a:pt x="396887" y="479933"/>
                  </a:lnTo>
                  <a:lnTo>
                    <a:pt x="397433" y="479679"/>
                  </a:lnTo>
                  <a:lnTo>
                    <a:pt x="415391" y="471297"/>
                  </a:lnTo>
                  <a:lnTo>
                    <a:pt x="416483" y="470789"/>
                  </a:lnTo>
                  <a:lnTo>
                    <a:pt x="423024" y="467741"/>
                  </a:lnTo>
                  <a:lnTo>
                    <a:pt x="424421" y="466979"/>
                  </a:lnTo>
                  <a:lnTo>
                    <a:pt x="440131" y="457581"/>
                  </a:lnTo>
                  <a:lnTo>
                    <a:pt x="441198" y="456946"/>
                  </a:lnTo>
                  <a:lnTo>
                    <a:pt x="460743" y="445262"/>
                  </a:lnTo>
                  <a:lnTo>
                    <a:pt x="462013" y="444373"/>
                  </a:lnTo>
                  <a:lnTo>
                    <a:pt x="469493" y="438912"/>
                  </a:lnTo>
                  <a:lnTo>
                    <a:pt x="495795" y="419735"/>
                  </a:lnTo>
                  <a:lnTo>
                    <a:pt x="497065" y="418719"/>
                  </a:lnTo>
                  <a:lnTo>
                    <a:pt x="524281" y="394081"/>
                  </a:lnTo>
                  <a:lnTo>
                    <a:pt x="529196" y="389636"/>
                  </a:lnTo>
                  <a:lnTo>
                    <a:pt x="530720" y="387985"/>
                  </a:lnTo>
                  <a:lnTo>
                    <a:pt x="547687" y="367665"/>
                  </a:lnTo>
                  <a:lnTo>
                    <a:pt x="549071" y="366014"/>
                  </a:lnTo>
                  <a:lnTo>
                    <a:pt x="556501" y="357124"/>
                  </a:lnTo>
                  <a:lnTo>
                    <a:pt x="557898" y="354965"/>
                  </a:lnTo>
                  <a:lnTo>
                    <a:pt x="567588" y="338709"/>
                  </a:lnTo>
                  <a:lnTo>
                    <a:pt x="568794" y="336677"/>
                  </a:lnTo>
                  <a:lnTo>
                    <a:pt x="577583" y="321945"/>
                  </a:lnTo>
                  <a:lnTo>
                    <a:pt x="578726" y="319659"/>
                  </a:lnTo>
                  <a:lnTo>
                    <a:pt x="583196" y="308102"/>
                  </a:lnTo>
                  <a:lnTo>
                    <a:pt x="584136" y="305689"/>
                  </a:lnTo>
                  <a:lnTo>
                    <a:pt x="592315" y="284607"/>
                  </a:lnTo>
                  <a:lnTo>
                    <a:pt x="593077" y="282067"/>
                  </a:lnTo>
                  <a:lnTo>
                    <a:pt x="594487" y="275463"/>
                  </a:lnTo>
                  <a:lnTo>
                    <a:pt x="595033" y="272923"/>
                  </a:lnTo>
                  <a:lnTo>
                    <a:pt x="601205" y="244094"/>
                  </a:lnTo>
                  <a:lnTo>
                    <a:pt x="601459" y="241808"/>
                  </a:lnTo>
                  <a:lnTo>
                    <a:pt x="601599" y="239649"/>
                  </a:lnTo>
                  <a:lnTo>
                    <a:pt x="601751" y="237363"/>
                  </a:lnTo>
                  <a:lnTo>
                    <a:pt x="604227" y="201295"/>
                  </a:lnTo>
                  <a:lnTo>
                    <a:pt x="604253" y="198882"/>
                  </a:lnTo>
                  <a:lnTo>
                    <a:pt x="604253" y="198628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124710" y="1228216"/>
            <a:ext cx="583565" cy="483870"/>
            <a:chOff x="2124710" y="1228216"/>
            <a:chExt cx="583565" cy="483870"/>
          </a:xfrm>
        </p:grpSpPr>
        <p:sp>
          <p:nvSpPr>
            <p:cNvPr id="26" name="object 26"/>
            <p:cNvSpPr/>
            <p:nvPr/>
          </p:nvSpPr>
          <p:spPr>
            <a:xfrm>
              <a:off x="2124710" y="1228216"/>
              <a:ext cx="167640" cy="483870"/>
            </a:xfrm>
            <a:custGeom>
              <a:avLst/>
              <a:gdLst/>
              <a:ahLst/>
              <a:cxnLst/>
              <a:rect l="l" t="t" r="r" b="b"/>
              <a:pathLst>
                <a:path w="167639" h="483869">
                  <a:moveTo>
                    <a:pt x="59563" y="132334"/>
                  </a:moveTo>
                  <a:lnTo>
                    <a:pt x="52324" y="125095"/>
                  </a:lnTo>
                  <a:lnTo>
                    <a:pt x="34290" y="125095"/>
                  </a:lnTo>
                  <a:lnTo>
                    <a:pt x="27051" y="132334"/>
                  </a:lnTo>
                  <a:lnTo>
                    <a:pt x="27051" y="139001"/>
                  </a:lnTo>
                  <a:lnTo>
                    <a:pt x="20751" y="161747"/>
                  </a:lnTo>
                  <a:lnTo>
                    <a:pt x="18161" y="164338"/>
                  </a:lnTo>
                  <a:lnTo>
                    <a:pt x="18161" y="171894"/>
                  </a:lnTo>
                  <a:lnTo>
                    <a:pt x="16268" y="184137"/>
                  </a:lnTo>
                  <a:lnTo>
                    <a:pt x="14732" y="185674"/>
                  </a:lnTo>
                  <a:lnTo>
                    <a:pt x="14732" y="195491"/>
                  </a:lnTo>
                  <a:lnTo>
                    <a:pt x="13614" y="210286"/>
                  </a:lnTo>
                  <a:lnTo>
                    <a:pt x="12954" y="210947"/>
                  </a:lnTo>
                  <a:lnTo>
                    <a:pt x="12954" y="219075"/>
                  </a:lnTo>
                  <a:lnTo>
                    <a:pt x="12915" y="221361"/>
                  </a:lnTo>
                  <a:lnTo>
                    <a:pt x="12598" y="238734"/>
                  </a:lnTo>
                  <a:lnTo>
                    <a:pt x="12446" y="238887"/>
                  </a:lnTo>
                  <a:lnTo>
                    <a:pt x="12446" y="247116"/>
                  </a:lnTo>
                  <a:lnTo>
                    <a:pt x="11938" y="274955"/>
                  </a:lnTo>
                  <a:lnTo>
                    <a:pt x="11912" y="275336"/>
                  </a:lnTo>
                  <a:lnTo>
                    <a:pt x="11887" y="276225"/>
                  </a:lnTo>
                  <a:lnTo>
                    <a:pt x="10922" y="302514"/>
                  </a:lnTo>
                  <a:lnTo>
                    <a:pt x="10909" y="302641"/>
                  </a:lnTo>
                  <a:lnTo>
                    <a:pt x="9550" y="331978"/>
                  </a:lnTo>
                  <a:lnTo>
                    <a:pt x="8267" y="358521"/>
                  </a:lnTo>
                  <a:lnTo>
                    <a:pt x="6985" y="382524"/>
                  </a:lnTo>
                  <a:lnTo>
                    <a:pt x="6985" y="382270"/>
                  </a:lnTo>
                  <a:lnTo>
                    <a:pt x="6959" y="382524"/>
                  </a:lnTo>
                  <a:lnTo>
                    <a:pt x="5892" y="397713"/>
                  </a:lnTo>
                  <a:lnTo>
                    <a:pt x="5334" y="398272"/>
                  </a:lnTo>
                  <a:lnTo>
                    <a:pt x="5334" y="405892"/>
                  </a:lnTo>
                  <a:lnTo>
                    <a:pt x="5334" y="407111"/>
                  </a:lnTo>
                  <a:lnTo>
                    <a:pt x="4203" y="420090"/>
                  </a:lnTo>
                  <a:lnTo>
                    <a:pt x="3556" y="420751"/>
                  </a:lnTo>
                  <a:lnTo>
                    <a:pt x="3556" y="427228"/>
                  </a:lnTo>
                  <a:lnTo>
                    <a:pt x="3505" y="427609"/>
                  </a:lnTo>
                  <a:lnTo>
                    <a:pt x="2070" y="441020"/>
                  </a:lnTo>
                  <a:lnTo>
                    <a:pt x="1397" y="441706"/>
                  </a:lnTo>
                  <a:lnTo>
                    <a:pt x="1397" y="447421"/>
                  </a:lnTo>
                  <a:lnTo>
                    <a:pt x="1397" y="447675"/>
                  </a:lnTo>
                  <a:lnTo>
                    <a:pt x="0" y="464058"/>
                  </a:lnTo>
                  <a:lnTo>
                    <a:pt x="254" y="477266"/>
                  </a:lnTo>
                  <a:lnTo>
                    <a:pt x="254" y="480695"/>
                  </a:lnTo>
                  <a:lnTo>
                    <a:pt x="3048" y="483489"/>
                  </a:lnTo>
                  <a:lnTo>
                    <a:pt x="10160" y="483489"/>
                  </a:lnTo>
                  <a:lnTo>
                    <a:pt x="12954" y="480695"/>
                  </a:lnTo>
                  <a:lnTo>
                    <a:pt x="12954" y="479183"/>
                  </a:lnTo>
                  <a:lnTo>
                    <a:pt x="18796" y="470789"/>
                  </a:lnTo>
                  <a:lnTo>
                    <a:pt x="19812" y="469011"/>
                  </a:lnTo>
                  <a:lnTo>
                    <a:pt x="23888" y="459219"/>
                  </a:lnTo>
                  <a:lnTo>
                    <a:pt x="27178" y="455930"/>
                  </a:lnTo>
                  <a:lnTo>
                    <a:pt x="27178" y="450888"/>
                  </a:lnTo>
                  <a:lnTo>
                    <a:pt x="30429" y="439216"/>
                  </a:lnTo>
                  <a:lnTo>
                    <a:pt x="32766" y="436880"/>
                  </a:lnTo>
                  <a:lnTo>
                    <a:pt x="32766" y="430199"/>
                  </a:lnTo>
                  <a:lnTo>
                    <a:pt x="35179" y="417347"/>
                  </a:lnTo>
                  <a:lnTo>
                    <a:pt x="36830" y="415671"/>
                  </a:lnTo>
                  <a:lnTo>
                    <a:pt x="36830" y="407797"/>
                  </a:lnTo>
                  <a:lnTo>
                    <a:pt x="37084" y="405638"/>
                  </a:lnTo>
                  <a:lnTo>
                    <a:pt x="39497" y="385191"/>
                  </a:lnTo>
                  <a:lnTo>
                    <a:pt x="39624" y="384556"/>
                  </a:lnTo>
                  <a:lnTo>
                    <a:pt x="41529" y="358521"/>
                  </a:lnTo>
                  <a:lnTo>
                    <a:pt x="41630" y="356489"/>
                  </a:lnTo>
                  <a:lnTo>
                    <a:pt x="43053" y="331978"/>
                  </a:lnTo>
                  <a:lnTo>
                    <a:pt x="44450" y="304165"/>
                  </a:lnTo>
                  <a:lnTo>
                    <a:pt x="44577" y="303911"/>
                  </a:lnTo>
                  <a:lnTo>
                    <a:pt x="45593" y="276225"/>
                  </a:lnTo>
                  <a:lnTo>
                    <a:pt x="45923" y="257733"/>
                  </a:lnTo>
                  <a:lnTo>
                    <a:pt x="46101" y="257556"/>
                  </a:lnTo>
                  <a:lnTo>
                    <a:pt x="46101" y="248539"/>
                  </a:lnTo>
                  <a:lnTo>
                    <a:pt x="46101" y="248158"/>
                  </a:lnTo>
                  <a:lnTo>
                    <a:pt x="46355" y="229489"/>
                  </a:lnTo>
                  <a:lnTo>
                    <a:pt x="46482" y="229362"/>
                  </a:lnTo>
                  <a:lnTo>
                    <a:pt x="46482" y="221157"/>
                  </a:lnTo>
                  <a:lnTo>
                    <a:pt x="46532" y="220472"/>
                  </a:lnTo>
                  <a:lnTo>
                    <a:pt x="47459" y="204749"/>
                  </a:lnTo>
                  <a:lnTo>
                    <a:pt x="48133" y="204089"/>
                  </a:lnTo>
                  <a:lnTo>
                    <a:pt x="48133" y="195694"/>
                  </a:lnTo>
                  <a:lnTo>
                    <a:pt x="49809" y="183870"/>
                  </a:lnTo>
                  <a:lnTo>
                    <a:pt x="51181" y="182499"/>
                  </a:lnTo>
                  <a:lnTo>
                    <a:pt x="51181" y="175348"/>
                  </a:lnTo>
                  <a:lnTo>
                    <a:pt x="57086" y="152717"/>
                  </a:lnTo>
                  <a:lnTo>
                    <a:pt x="59563" y="150241"/>
                  </a:lnTo>
                  <a:lnTo>
                    <a:pt x="59563" y="141351"/>
                  </a:lnTo>
                  <a:lnTo>
                    <a:pt x="59563" y="132334"/>
                  </a:lnTo>
                  <a:close/>
                </a:path>
                <a:path w="167639" h="483869">
                  <a:moveTo>
                    <a:pt x="166230" y="87172"/>
                  </a:moveTo>
                  <a:lnTo>
                    <a:pt x="166166" y="85471"/>
                  </a:lnTo>
                  <a:lnTo>
                    <a:pt x="166116" y="84201"/>
                  </a:lnTo>
                  <a:lnTo>
                    <a:pt x="165481" y="80391"/>
                  </a:lnTo>
                  <a:lnTo>
                    <a:pt x="163753" y="73787"/>
                  </a:lnTo>
                  <a:lnTo>
                    <a:pt x="162699" y="69723"/>
                  </a:lnTo>
                  <a:lnTo>
                    <a:pt x="160401" y="60833"/>
                  </a:lnTo>
                  <a:lnTo>
                    <a:pt x="160185" y="60325"/>
                  </a:lnTo>
                  <a:lnTo>
                    <a:pt x="158750" y="56769"/>
                  </a:lnTo>
                  <a:lnTo>
                    <a:pt x="153479" y="47498"/>
                  </a:lnTo>
                  <a:lnTo>
                    <a:pt x="152184" y="45212"/>
                  </a:lnTo>
                  <a:lnTo>
                    <a:pt x="149098" y="39751"/>
                  </a:lnTo>
                  <a:lnTo>
                    <a:pt x="147307" y="37211"/>
                  </a:lnTo>
                  <a:lnTo>
                    <a:pt x="146685" y="36322"/>
                  </a:lnTo>
                  <a:lnTo>
                    <a:pt x="145224" y="34798"/>
                  </a:lnTo>
                  <a:lnTo>
                    <a:pt x="143154" y="32639"/>
                  </a:lnTo>
                  <a:lnTo>
                    <a:pt x="137033" y="26250"/>
                  </a:lnTo>
                  <a:lnTo>
                    <a:pt x="137033" y="23622"/>
                  </a:lnTo>
                  <a:lnTo>
                    <a:pt x="129286" y="15875"/>
                  </a:lnTo>
                  <a:lnTo>
                    <a:pt x="125107" y="15875"/>
                  </a:lnTo>
                  <a:lnTo>
                    <a:pt x="119380" y="11887"/>
                  </a:lnTo>
                  <a:lnTo>
                    <a:pt x="119380" y="11430"/>
                  </a:lnTo>
                  <a:lnTo>
                    <a:pt x="111760" y="3810"/>
                  </a:lnTo>
                  <a:lnTo>
                    <a:pt x="104851" y="3810"/>
                  </a:lnTo>
                  <a:lnTo>
                    <a:pt x="101422" y="2832"/>
                  </a:lnTo>
                  <a:lnTo>
                    <a:pt x="98552" y="0"/>
                  </a:lnTo>
                  <a:lnTo>
                    <a:pt x="88265" y="0"/>
                  </a:lnTo>
                  <a:lnTo>
                    <a:pt x="80137" y="0"/>
                  </a:lnTo>
                  <a:lnTo>
                    <a:pt x="79184" y="939"/>
                  </a:lnTo>
                  <a:lnTo>
                    <a:pt x="77089" y="1143"/>
                  </a:lnTo>
                  <a:lnTo>
                    <a:pt x="69088" y="1143"/>
                  </a:lnTo>
                  <a:lnTo>
                    <a:pt x="65341" y="4889"/>
                  </a:lnTo>
                  <a:lnTo>
                    <a:pt x="54203" y="9271"/>
                  </a:lnTo>
                  <a:lnTo>
                    <a:pt x="48006" y="9271"/>
                  </a:lnTo>
                  <a:lnTo>
                    <a:pt x="40767" y="16637"/>
                  </a:lnTo>
                  <a:lnTo>
                    <a:pt x="40767" y="34671"/>
                  </a:lnTo>
                  <a:lnTo>
                    <a:pt x="48006" y="42037"/>
                  </a:lnTo>
                  <a:lnTo>
                    <a:pt x="66167" y="42037"/>
                  </a:lnTo>
                  <a:lnTo>
                    <a:pt x="69837" y="38303"/>
                  </a:lnTo>
                  <a:lnTo>
                    <a:pt x="81051" y="34036"/>
                  </a:lnTo>
                  <a:lnTo>
                    <a:pt x="87249" y="34036"/>
                  </a:lnTo>
                  <a:lnTo>
                    <a:pt x="87604" y="33680"/>
                  </a:lnTo>
                  <a:lnTo>
                    <a:pt x="89433" y="34328"/>
                  </a:lnTo>
                  <a:lnTo>
                    <a:pt x="92964" y="37846"/>
                  </a:lnTo>
                  <a:lnTo>
                    <a:pt x="96799" y="37846"/>
                  </a:lnTo>
                  <a:lnTo>
                    <a:pt x="102362" y="41973"/>
                  </a:lnTo>
                  <a:lnTo>
                    <a:pt x="102362" y="42799"/>
                  </a:lnTo>
                  <a:lnTo>
                    <a:pt x="110109" y="50546"/>
                  </a:lnTo>
                  <a:lnTo>
                    <a:pt x="112191" y="50546"/>
                  </a:lnTo>
                  <a:lnTo>
                    <a:pt x="119735" y="58559"/>
                  </a:lnTo>
                  <a:lnTo>
                    <a:pt x="127177" y="71856"/>
                  </a:lnTo>
                  <a:lnTo>
                    <a:pt x="131254" y="87172"/>
                  </a:lnTo>
                  <a:lnTo>
                    <a:pt x="131470" y="87172"/>
                  </a:lnTo>
                  <a:lnTo>
                    <a:pt x="166230" y="87172"/>
                  </a:lnTo>
                  <a:close/>
                </a:path>
                <a:path w="167639" h="483869">
                  <a:moveTo>
                    <a:pt x="167043" y="106172"/>
                  </a:moveTo>
                  <a:lnTo>
                    <a:pt x="166319" y="89281"/>
                  </a:lnTo>
                  <a:lnTo>
                    <a:pt x="131826" y="89281"/>
                  </a:lnTo>
                  <a:lnTo>
                    <a:pt x="131343" y="89281"/>
                  </a:lnTo>
                  <a:lnTo>
                    <a:pt x="132118" y="107543"/>
                  </a:lnTo>
                  <a:lnTo>
                    <a:pt x="132334" y="106172"/>
                  </a:lnTo>
                  <a:lnTo>
                    <a:pt x="132207" y="109601"/>
                  </a:lnTo>
                  <a:lnTo>
                    <a:pt x="132118" y="107543"/>
                  </a:lnTo>
                  <a:lnTo>
                    <a:pt x="128320" y="131673"/>
                  </a:lnTo>
                  <a:lnTo>
                    <a:pt x="119672" y="156260"/>
                  </a:lnTo>
                  <a:lnTo>
                    <a:pt x="106819" y="182714"/>
                  </a:lnTo>
                  <a:lnTo>
                    <a:pt x="96786" y="202044"/>
                  </a:lnTo>
                  <a:lnTo>
                    <a:pt x="91186" y="207645"/>
                  </a:lnTo>
                  <a:lnTo>
                    <a:pt x="91186" y="212940"/>
                  </a:lnTo>
                  <a:lnTo>
                    <a:pt x="83654" y="228384"/>
                  </a:lnTo>
                  <a:lnTo>
                    <a:pt x="78994" y="233045"/>
                  </a:lnTo>
                  <a:lnTo>
                    <a:pt x="78994" y="238633"/>
                  </a:lnTo>
                  <a:lnTo>
                    <a:pt x="73634" y="251485"/>
                  </a:lnTo>
                  <a:lnTo>
                    <a:pt x="70358" y="254762"/>
                  </a:lnTo>
                  <a:lnTo>
                    <a:pt x="70358" y="260134"/>
                  </a:lnTo>
                  <a:lnTo>
                    <a:pt x="66040" y="276352"/>
                  </a:lnTo>
                  <a:lnTo>
                    <a:pt x="65659" y="278892"/>
                  </a:lnTo>
                  <a:lnTo>
                    <a:pt x="65557" y="288391"/>
                  </a:lnTo>
                  <a:lnTo>
                    <a:pt x="65532" y="291338"/>
                  </a:lnTo>
                  <a:lnTo>
                    <a:pt x="65532" y="294259"/>
                  </a:lnTo>
                  <a:lnTo>
                    <a:pt x="67945" y="296545"/>
                  </a:lnTo>
                  <a:lnTo>
                    <a:pt x="73660" y="296545"/>
                  </a:lnTo>
                  <a:lnTo>
                    <a:pt x="75946" y="294259"/>
                  </a:lnTo>
                  <a:lnTo>
                    <a:pt x="75946" y="293573"/>
                  </a:lnTo>
                  <a:lnTo>
                    <a:pt x="83185" y="286004"/>
                  </a:lnTo>
                  <a:lnTo>
                    <a:pt x="84201" y="284734"/>
                  </a:lnTo>
                  <a:lnTo>
                    <a:pt x="90639" y="275463"/>
                  </a:lnTo>
                  <a:lnTo>
                    <a:pt x="91059" y="275463"/>
                  </a:lnTo>
                  <a:lnTo>
                    <a:pt x="97028" y="269494"/>
                  </a:lnTo>
                  <a:lnTo>
                    <a:pt x="97028" y="266014"/>
                  </a:lnTo>
                  <a:lnTo>
                    <a:pt x="102831" y="256794"/>
                  </a:lnTo>
                  <a:lnTo>
                    <a:pt x="109728" y="249936"/>
                  </a:lnTo>
                  <a:lnTo>
                    <a:pt x="109728" y="245808"/>
                  </a:lnTo>
                  <a:lnTo>
                    <a:pt x="117309" y="233337"/>
                  </a:lnTo>
                  <a:lnTo>
                    <a:pt x="124460" y="226060"/>
                  </a:lnTo>
                  <a:lnTo>
                    <a:pt x="124460" y="221449"/>
                  </a:lnTo>
                  <a:lnTo>
                    <a:pt x="137287" y="199263"/>
                  </a:lnTo>
                  <a:lnTo>
                    <a:pt x="145656" y="182499"/>
                  </a:lnTo>
                  <a:lnTo>
                    <a:pt x="151384" y="171069"/>
                  </a:lnTo>
                  <a:lnTo>
                    <a:pt x="152273" y="169037"/>
                  </a:lnTo>
                  <a:lnTo>
                    <a:pt x="156324" y="157480"/>
                  </a:lnTo>
                  <a:lnTo>
                    <a:pt x="156997" y="155575"/>
                  </a:lnTo>
                  <a:lnTo>
                    <a:pt x="162052" y="141224"/>
                  </a:lnTo>
                  <a:lnTo>
                    <a:pt x="162814" y="138176"/>
                  </a:lnTo>
                  <a:lnTo>
                    <a:pt x="163626" y="132842"/>
                  </a:lnTo>
                  <a:lnTo>
                    <a:pt x="164109" y="129667"/>
                  </a:lnTo>
                  <a:lnTo>
                    <a:pt x="166878" y="111506"/>
                  </a:lnTo>
                  <a:lnTo>
                    <a:pt x="167017" y="109601"/>
                  </a:lnTo>
                  <a:lnTo>
                    <a:pt x="167043" y="106172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5939" y="1455419"/>
              <a:ext cx="135890" cy="12776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1387" y="1425066"/>
              <a:ext cx="134238" cy="1643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28900" y="1389252"/>
              <a:ext cx="79375" cy="242570"/>
            </a:xfrm>
            <a:custGeom>
              <a:avLst/>
              <a:gdLst/>
              <a:ahLst/>
              <a:cxnLst/>
              <a:rect l="l" t="t" r="r" b="b"/>
              <a:pathLst>
                <a:path w="79375" h="242569">
                  <a:moveTo>
                    <a:pt x="48768" y="104902"/>
                  </a:moveTo>
                  <a:lnTo>
                    <a:pt x="48641" y="104787"/>
                  </a:lnTo>
                  <a:lnTo>
                    <a:pt x="48641" y="100330"/>
                  </a:lnTo>
                  <a:lnTo>
                    <a:pt x="48641" y="91059"/>
                  </a:lnTo>
                  <a:lnTo>
                    <a:pt x="47523" y="89954"/>
                  </a:lnTo>
                  <a:lnTo>
                    <a:pt x="47459" y="89281"/>
                  </a:lnTo>
                  <a:lnTo>
                    <a:pt x="47371" y="88773"/>
                  </a:lnTo>
                  <a:lnTo>
                    <a:pt x="47371" y="87757"/>
                  </a:lnTo>
                  <a:lnTo>
                    <a:pt x="47371" y="87249"/>
                  </a:lnTo>
                  <a:lnTo>
                    <a:pt x="47371" y="78486"/>
                  </a:lnTo>
                  <a:lnTo>
                    <a:pt x="45961" y="77114"/>
                  </a:lnTo>
                  <a:lnTo>
                    <a:pt x="44831" y="68453"/>
                  </a:lnTo>
                  <a:lnTo>
                    <a:pt x="44831" y="68072"/>
                  </a:lnTo>
                  <a:lnTo>
                    <a:pt x="44831" y="60198"/>
                  </a:lnTo>
                  <a:lnTo>
                    <a:pt x="38481" y="53848"/>
                  </a:lnTo>
                  <a:lnTo>
                    <a:pt x="22733" y="53848"/>
                  </a:lnTo>
                  <a:lnTo>
                    <a:pt x="16383" y="60198"/>
                  </a:lnTo>
                  <a:lnTo>
                    <a:pt x="16383" y="74714"/>
                  </a:lnTo>
                  <a:lnTo>
                    <a:pt x="16294" y="78066"/>
                  </a:lnTo>
                  <a:lnTo>
                    <a:pt x="15875" y="78486"/>
                  </a:lnTo>
                  <a:lnTo>
                    <a:pt x="15875" y="89281"/>
                  </a:lnTo>
                  <a:lnTo>
                    <a:pt x="15773" y="90271"/>
                  </a:lnTo>
                  <a:lnTo>
                    <a:pt x="14986" y="91059"/>
                  </a:lnTo>
                  <a:lnTo>
                    <a:pt x="14986" y="100457"/>
                  </a:lnTo>
                  <a:lnTo>
                    <a:pt x="14693" y="104051"/>
                  </a:lnTo>
                  <a:lnTo>
                    <a:pt x="13843" y="104902"/>
                  </a:lnTo>
                  <a:lnTo>
                    <a:pt x="13843" y="113906"/>
                  </a:lnTo>
                  <a:lnTo>
                    <a:pt x="13728" y="114681"/>
                  </a:lnTo>
                  <a:lnTo>
                    <a:pt x="13157" y="118668"/>
                  </a:lnTo>
                  <a:lnTo>
                    <a:pt x="11684" y="120142"/>
                  </a:lnTo>
                  <a:lnTo>
                    <a:pt x="11684" y="128714"/>
                  </a:lnTo>
                  <a:lnTo>
                    <a:pt x="9271" y="142748"/>
                  </a:lnTo>
                  <a:lnTo>
                    <a:pt x="6858" y="158623"/>
                  </a:lnTo>
                  <a:lnTo>
                    <a:pt x="6731" y="158750"/>
                  </a:lnTo>
                  <a:lnTo>
                    <a:pt x="4318" y="175133"/>
                  </a:lnTo>
                  <a:lnTo>
                    <a:pt x="4318" y="175387"/>
                  </a:lnTo>
                  <a:lnTo>
                    <a:pt x="2032" y="192024"/>
                  </a:lnTo>
                  <a:lnTo>
                    <a:pt x="2032" y="192405"/>
                  </a:lnTo>
                  <a:lnTo>
                    <a:pt x="508" y="206121"/>
                  </a:lnTo>
                  <a:lnTo>
                    <a:pt x="381" y="207518"/>
                  </a:lnTo>
                  <a:lnTo>
                    <a:pt x="317" y="208978"/>
                  </a:lnTo>
                  <a:lnTo>
                    <a:pt x="0" y="209296"/>
                  </a:lnTo>
                  <a:lnTo>
                    <a:pt x="0" y="218313"/>
                  </a:lnTo>
                  <a:lnTo>
                    <a:pt x="0" y="228346"/>
                  </a:lnTo>
                  <a:lnTo>
                    <a:pt x="3810" y="232168"/>
                  </a:lnTo>
                  <a:lnTo>
                    <a:pt x="3810" y="236220"/>
                  </a:lnTo>
                  <a:lnTo>
                    <a:pt x="9652" y="242062"/>
                  </a:lnTo>
                  <a:lnTo>
                    <a:pt x="24130" y="242062"/>
                  </a:lnTo>
                  <a:lnTo>
                    <a:pt x="29972" y="236220"/>
                  </a:lnTo>
                  <a:lnTo>
                    <a:pt x="29972" y="232867"/>
                  </a:lnTo>
                  <a:lnTo>
                    <a:pt x="34417" y="228346"/>
                  </a:lnTo>
                  <a:lnTo>
                    <a:pt x="34417" y="220345"/>
                  </a:lnTo>
                  <a:lnTo>
                    <a:pt x="35814" y="210566"/>
                  </a:lnTo>
                  <a:lnTo>
                    <a:pt x="35814" y="210439"/>
                  </a:lnTo>
                  <a:lnTo>
                    <a:pt x="37566" y="196850"/>
                  </a:lnTo>
                  <a:lnTo>
                    <a:pt x="37604" y="196723"/>
                  </a:lnTo>
                  <a:lnTo>
                    <a:pt x="39839" y="180467"/>
                  </a:lnTo>
                  <a:lnTo>
                    <a:pt x="39878" y="180213"/>
                  </a:lnTo>
                  <a:lnTo>
                    <a:pt x="39751" y="180467"/>
                  </a:lnTo>
                  <a:lnTo>
                    <a:pt x="42265" y="164211"/>
                  </a:lnTo>
                  <a:lnTo>
                    <a:pt x="42303" y="164084"/>
                  </a:lnTo>
                  <a:lnTo>
                    <a:pt x="44678" y="148463"/>
                  </a:lnTo>
                  <a:lnTo>
                    <a:pt x="44716" y="148336"/>
                  </a:lnTo>
                  <a:lnTo>
                    <a:pt x="45758" y="141211"/>
                  </a:lnTo>
                  <a:lnTo>
                    <a:pt x="47244" y="139700"/>
                  </a:lnTo>
                  <a:lnTo>
                    <a:pt x="47244" y="130937"/>
                  </a:lnTo>
                  <a:lnTo>
                    <a:pt x="47764" y="125209"/>
                  </a:lnTo>
                  <a:lnTo>
                    <a:pt x="48768" y="124206"/>
                  </a:lnTo>
                  <a:lnTo>
                    <a:pt x="48768" y="114554"/>
                  </a:lnTo>
                  <a:lnTo>
                    <a:pt x="48768" y="104902"/>
                  </a:lnTo>
                  <a:close/>
                </a:path>
                <a:path w="79375" h="242569">
                  <a:moveTo>
                    <a:pt x="79248" y="4445"/>
                  </a:moveTo>
                  <a:lnTo>
                    <a:pt x="77343" y="2667"/>
                  </a:lnTo>
                  <a:lnTo>
                    <a:pt x="75844" y="2667"/>
                  </a:lnTo>
                  <a:lnTo>
                    <a:pt x="73926" y="1993"/>
                  </a:lnTo>
                  <a:lnTo>
                    <a:pt x="71882" y="0"/>
                  </a:lnTo>
                  <a:lnTo>
                    <a:pt x="65405" y="0"/>
                  </a:lnTo>
                  <a:lnTo>
                    <a:pt x="61087" y="0"/>
                  </a:lnTo>
                  <a:lnTo>
                    <a:pt x="60528" y="546"/>
                  </a:lnTo>
                  <a:lnTo>
                    <a:pt x="52705" y="1397"/>
                  </a:lnTo>
                  <a:lnTo>
                    <a:pt x="44958" y="1397"/>
                  </a:lnTo>
                  <a:lnTo>
                    <a:pt x="38227" y="8128"/>
                  </a:lnTo>
                  <a:lnTo>
                    <a:pt x="38227" y="24765"/>
                  </a:lnTo>
                  <a:lnTo>
                    <a:pt x="44958" y="31496"/>
                  </a:lnTo>
                  <a:lnTo>
                    <a:pt x="61468" y="31496"/>
                  </a:lnTo>
                  <a:lnTo>
                    <a:pt x="68199" y="24765"/>
                  </a:lnTo>
                  <a:lnTo>
                    <a:pt x="68199" y="22339"/>
                  </a:lnTo>
                  <a:lnTo>
                    <a:pt x="70675" y="19685"/>
                  </a:lnTo>
                  <a:lnTo>
                    <a:pt x="71882" y="19685"/>
                  </a:lnTo>
                  <a:lnTo>
                    <a:pt x="76327" y="15240"/>
                  </a:lnTo>
                  <a:lnTo>
                    <a:pt x="76327" y="12547"/>
                  </a:lnTo>
                  <a:lnTo>
                    <a:pt x="77444" y="10693"/>
                  </a:lnTo>
                  <a:lnTo>
                    <a:pt x="79248" y="8890"/>
                  </a:lnTo>
                  <a:lnTo>
                    <a:pt x="79248" y="6731"/>
                  </a:lnTo>
                  <a:lnTo>
                    <a:pt x="79248" y="444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736214" y="1210183"/>
            <a:ext cx="587375" cy="389255"/>
            <a:chOff x="2736214" y="1210183"/>
            <a:chExt cx="587375" cy="389255"/>
          </a:xfrm>
        </p:grpSpPr>
        <p:sp>
          <p:nvSpPr>
            <p:cNvPr id="31" name="object 31"/>
            <p:cNvSpPr/>
            <p:nvPr/>
          </p:nvSpPr>
          <p:spPr>
            <a:xfrm>
              <a:off x="2776981" y="1256411"/>
              <a:ext cx="61594" cy="335915"/>
            </a:xfrm>
            <a:custGeom>
              <a:avLst/>
              <a:gdLst/>
              <a:ahLst/>
              <a:cxnLst/>
              <a:rect l="l" t="t" r="r" b="b"/>
              <a:pathLst>
                <a:path w="61594" h="335915">
                  <a:moveTo>
                    <a:pt x="31750" y="0"/>
                  </a:moveTo>
                  <a:lnTo>
                    <a:pt x="26035" y="38608"/>
                  </a:lnTo>
                  <a:lnTo>
                    <a:pt x="26035" y="39116"/>
                  </a:lnTo>
                  <a:lnTo>
                    <a:pt x="21970" y="65532"/>
                  </a:lnTo>
                  <a:lnTo>
                    <a:pt x="17780" y="95123"/>
                  </a:lnTo>
                  <a:lnTo>
                    <a:pt x="14224" y="126111"/>
                  </a:lnTo>
                  <a:lnTo>
                    <a:pt x="10922" y="157988"/>
                  </a:lnTo>
                  <a:lnTo>
                    <a:pt x="7747" y="190246"/>
                  </a:lnTo>
                  <a:lnTo>
                    <a:pt x="4699" y="220853"/>
                  </a:lnTo>
                  <a:lnTo>
                    <a:pt x="4699" y="221107"/>
                  </a:lnTo>
                  <a:lnTo>
                    <a:pt x="2159" y="249936"/>
                  </a:lnTo>
                  <a:lnTo>
                    <a:pt x="2159" y="250444"/>
                  </a:lnTo>
                  <a:lnTo>
                    <a:pt x="635" y="276352"/>
                  </a:lnTo>
                  <a:lnTo>
                    <a:pt x="507" y="276860"/>
                  </a:lnTo>
                  <a:lnTo>
                    <a:pt x="0" y="299212"/>
                  </a:lnTo>
                  <a:lnTo>
                    <a:pt x="22606" y="335788"/>
                  </a:lnTo>
                  <a:lnTo>
                    <a:pt x="27178" y="322961"/>
                  </a:lnTo>
                  <a:lnTo>
                    <a:pt x="27836" y="320675"/>
                  </a:lnTo>
                  <a:lnTo>
                    <a:pt x="31242" y="302514"/>
                  </a:lnTo>
                  <a:lnTo>
                    <a:pt x="31368" y="301625"/>
                  </a:lnTo>
                  <a:lnTo>
                    <a:pt x="34036" y="279400"/>
                  </a:lnTo>
                  <a:lnTo>
                    <a:pt x="34162" y="279146"/>
                  </a:lnTo>
                  <a:lnTo>
                    <a:pt x="36830" y="253238"/>
                  </a:lnTo>
                  <a:lnTo>
                    <a:pt x="39951" y="220853"/>
                  </a:lnTo>
                  <a:lnTo>
                    <a:pt x="42544" y="193675"/>
                  </a:lnTo>
                  <a:lnTo>
                    <a:pt x="45719" y="161290"/>
                  </a:lnTo>
                  <a:lnTo>
                    <a:pt x="48617" y="129540"/>
                  </a:lnTo>
                  <a:lnTo>
                    <a:pt x="48662" y="129286"/>
                  </a:lnTo>
                  <a:lnTo>
                    <a:pt x="51275" y="98933"/>
                  </a:lnTo>
                  <a:lnTo>
                    <a:pt x="53733" y="69342"/>
                  </a:lnTo>
                  <a:lnTo>
                    <a:pt x="56387" y="42799"/>
                  </a:lnTo>
                  <a:lnTo>
                    <a:pt x="61341" y="4064"/>
                  </a:lnTo>
                  <a:lnTo>
                    <a:pt x="46609" y="1905"/>
                  </a:lnTo>
                  <a:lnTo>
                    <a:pt x="31750" y="0"/>
                  </a:lnTo>
                  <a:close/>
                </a:path>
                <a:path w="61594" h="335915">
                  <a:moveTo>
                    <a:pt x="10922" y="157861"/>
                  </a:moveTo>
                  <a:close/>
                </a:path>
                <a:path w="61594" h="335915">
                  <a:moveTo>
                    <a:pt x="48662" y="129286"/>
                  </a:moveTo>
                  <a:lnTo>
                    <a:pt x="48641" y="129540"/>
                  </a:lnTo>
                  <a:lnTo>
                    <a:pt x="48662" y="129286"/>
                  </a:lnTo>
                  <a:close/>
                </a:path>
                <a:path w="61594" h="335915">
                  <a:moveTo>
                    <a:pt x="14224" y="125984"/>
                  </a:moveTo>
                  <a:close/>
                </a:path>
                <a:path w="61594" h="335915">
                  <a:moveTo>
                    <a:pt x="51307" y="98552"/>
                  </a:moveTo>
                  <a:lnTo>
                    <a:pt x="51181" y="98933"/>
                  </a:lnTo>
                  <a:lnTo>
                    <a:pt x="51307" y="98552"/>
                  </a:lnTo>
                  <a:close/>
                </a:path>
                <a:path w="61594" h="335915">
                  <a:moveTo>
                    <a:pt x="53733" y="69342"/>
                  </a:move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6214" y="1243457"/>
              <a:ext cx="436245" cy="35547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176905" y="1210182"/>
              <a:ext cx="146685" cy="276225"/>
            </a:xfrm>
            <a:custGeom>
              <a:avLst/>
              <a:gdLst/>
              <a:ahLst/>
              <a:cxnLst/>
              <a:rect l="l" t="t" r="r" b="b"/>
              <a:pathLst>
                <a:path w="146685" h="276225">
                  <a:moveTo>
                    <a:pt x="146304" y="7366"/>
                  </a:moveTo>
                  <a:lnTo>
                    <a:pt x="138925" y="0"/>
                  </a:lnTo>
                  <a:lnTo>
                    <a:pt x="138798" y="0"/>
                  </a:lnTo>
                  <a:lnTo>
                    <a:pt x="138798" y="41656"/>
                  </a:lnTo>
                  <a:lnTo>
                    <a:pt x="138658" y="42037"/>
                  </a:lnTo>
                  <a:lnTo>
                    <a:pt x="130429" y="63246"/>
                  </a:lnTo>
                  <a:lnTo>
                    <a:pt x="138798" y="41656"/>
                  </a:lnTo>
                  <a:lnTo>
                    <a:pt x="138798" y="0"/>
                  </a:lnTo>
                  <a:lnTo>
                    <a:pt x="120777" y="0"/>
                  </a:lnTo>
                  <a:lnTo>
                    <a:pt x="113398" y="7366"/>
                  </a:lnTo>
                  <a:lnTo>
                    <a:pt x="113398" y="14528"/>
                  </a:lnTo>
                  <a:lnTo>
                    <a:pt x="110871" y="17907"/>
                  </a:lnTo>
                  <a:lnTo>
                    <a:pt x="111874" y="13843"/>
                  </a:lnTo>
                  <a:lnTo>
                    <a:pt x="109131" y="19443"/>
                  </a:lnTo>
                  <a:lnTo>
                    <a:pt x="109131" y="78486"/>
                  </a:lnTo>
                  <a:lnTo>
                    <a:pt x="107315" y="89382"/>
                  </a:lnTo>
                  <a:lnTo>
                    <a:pt x="107315" y="140462"/>
                  </a:lnTo>
                  <a:lnTo>
                    <a:pt x="107073" y="142024"/>
                  </a:lnTo>
                  <a:lnTo>
                    <a:pt x="107315" y="140462"/>
                  </a:lnTo>
                  <a:lnTo>
                    <a:pt x="107315" y="89382"/>
                  </a:lnTo>
                  <a:lnTo>
                    <a:pt x="103530" y="112077"/>
                  </a:lnTo>
                  <a:lnTo>
                    <a:pt x="103492" y="112268"/>
                  </a:lnTo>
                  <a:lnTo>
                    <a:pt x="109131" y="78486"/>
                  </a:lnTo>
                  <a:lnTo>
                    <a:pt x="109131" y="19443"/>
                  </a:lnTo>
                  <a:lnTo>
                    <a:pt x="105156" y="27559"/>
                  </a:lnTo>
                  <a:lnTo>
                    <a:pt x="105283" y="27432"/>
                  </a:lnTo>
                  <a:lnTo>
                    <a:pt x="98107" y="42811"/>
                  </a:lnTo>
                  <a:lnTo>
                    <a:pt x="98107" y="220980"/>
                  </a:lnTo>
                  <a:lnTo>
                    <a:pt x="98044" y="221107"/>
                  </a:lnTo>
                  <a:lnTo>
                    <a:pt x="97510" y="221945"/>
                  </a:lnTo>
                  <a:lnTo>
                    <a:pt x="98107" y="220980"/>
                  </a:lnTo>
                  <a:lnTo>
                    <a:pt x="98107" y="42811"/>
                  </a:lnTo>
                  <a:lnTo>
                    <a:pt x="95504" y="48387"/>
                  </a:lnTo>
                  <a:lnTo>
                    <a:pt x="95377" y="48768"/>
                  </a:lnTo>
                  <a:lnTo>
                    <a:pt x="84455" y="74803"/>
                  </a:lnTo>
                  <a:lnTo>
                    <a:pt x="67564" y="132969"/>
                  </a:lnTo>
                  <a:lnTo>
                    <a:pt x="61214" y="183642"/>
                  </a:lnTo>
                  <a:lnTo>
                    <a:pt x="61137" y="187071"/>
                  </a:lnTo>
                  <a:lnTo>
                    <a:pt x="60629" y="203200"/>
                  </a:lnTo>
                  <a:lnTo>
                    <a:pt x="60642" y="208153"/>
                  </a:lnTo>
                  <a:lnTo>
                    <a:pt x="61175" y="220980"/>
                  </a:lnTo>
                  <a:lnTo>
                    <a:pt x="61302" y="222504"/>
                  </a:lnTo>
                  <a:lnTo>
                    <a:pt x="61417" y="223558"/>
                  </a:lnTo>
                  <a:lnTo>
                    <a:pt x="59575" y="225653"/>
                  </a:lnTo>
                  <a:lnTo>
                    <a:pt x="51231" y="233133"/>
                  </a:lnTo>
                  <a:lnTo>
                    <a:pt x="50990" y="233299"/>
                  </a:lnTo>
                  <a:lnTo>
                    <a:pt x="43942" y="238264"/>
                  </a:lnTo>
                  <a:lnTo>
                    <a:pt x="43942" y="234061"/>
                  </a:lnTo>
                  <a:lnTo>
                    <a:pt x="37465" y="227584"/>
                  </a:lnTo>
                  <a:lnTo>
                    <a:pt x="21336" y="227584"/>
                  </a:lnTo>
                  <a:lnTo>
                    <a:pt x="14859" y="234061"/>
                  </a:lnTo>
                  <a:lnTo>
                    <a:pt x="14859" y="236778"/>
                  </a:lnTo>
                  <a:lnTo>
                    <a:pt x="7797" y="244983"/>
                  </a:lnTo>
                  <a:lnTo>
                    <a:pt x="6604" y="244983"/>
                  </a:lnTo>
                  <a:lnTo>
                    <a:pt x="0" y="251460"/>
                  </a:lnTo>
                  <a:lnTo>
                    <a:pt x="0" y="253111"/>
                  </a:lnTo>
                  <a:lnTo>
                    <a:pt x="0" y="259715"/>
                  </a:lnTo>
                  <a:lnTo>
                    <a:pt x="0" y="261366"/>
                  </a:lnTo>
                  <a:lnTo>
                    <a:pt x="0" y="267589"/>
                  </a:lnTo>
                  <a:lnTo>
                    <a:pt x="0" y="269367"/>
                  </a:lnTo>
                  <a:lnTo>
                    <a:pt x="6604" y="275844"/>
                  </a:lnTo>
                  <a:lnTo>
                    <a:pt x="24384" y="275844"/>
                  </a:lnTo>
                  <a:lnTo>
                    <a:pt x="24511" y="275717"/>
                  </a:lnTo>
                  <a:lnTo>
                    <a:pt x="30480" y="275717"/>
                  </a:lnTo>
                  <a:lnTo>
                    <a:pt x="31597" y="274612"/>
                  </a:lnTo>
                  <a:lnTo>
                    <a:pt x="31877" y="274574"/>
                  </a:lnTo>
                  <a:lnTo>
                    <a:pt x="68707" y="255143"/>
                  </a:lnTo>
                  <a:lnTo>
                    <a:pt x="71818" y="252349"/>
                  </a:lnTo>
                  <a:lnTo>
                    <a:pt x="72517" y="253365"/>
                  </a:lnTo>
                  <a:lnTo>
                    <a:pt x="73177" y="253860"/>
                  </a:lnTo>
                  <a:lnTo>
                    <a:pt x="74764" y="256197"/>
                  </a:lnTo>
                  <a:lnTo>
                    <a:pt x="80505" y="260070"/>
                  </a:lnTo>
                  <a:lnTo>
                    <a:pt x="82067" y="260400"/>
                  </a:lnTo>
                  <a:lnTo>
                    <a:pt x="82537" y="260731"/>
                  </a:lnTo>
                  <a:lnTo>
                    <a:pt x="87630" y="262255"/>
                  </a:lnTo>
                  <a:lnTo>
                    <a:pt x="99174" y="261112"/>
                  </a:lnTo>
                  <a:lnTo>
                    <a:pt x="101714" y="259842"/>
                  </a:lnTo>
                  <a:lnTo>
                    <a:pt x="105410" y="259842"/>
                  </a:lnTo>
                  <a:lnTo>
                    <a:pt x="110744" y="254508"/>
                  </a:lnTo>
                  <a:lnTo>
                    <a:pt x="110744" y="247904"/>
                  </a:lnTo>
                  <a:lnTo>
                    <a:pt x="110744" y="241300"/>
                  </a:lnTo>
                  <a:lnTo>
                    <a:pt x="105410" y="235966"/>
                  </a:lnTo>
                  <a:lnTo>
                    <a:pt x="104101" y="235966"/>
                  </a:lnTo>
                  <a:lnTo>
                    <a:pt x="103936" y="235458"/>
                  </a:lnTo>
                  <a:lnTo>
                    <a:pt x="103759" y="234950"/>
                  </a:lnTo>
                  <a:lnTo>
                    <a:pt x="103060" y="232791"/>
                  </a:lnTo>
                  <a:lnTo>
                    <a:pt x="102362" y="230682"/>
                  </a:lnTo>
                  <a:lnTo>
                    <a:pt x="102133" y="228727"/>
                  </a:lnTo>
                  <a:lnTo>
                    <a:pt x="101231" y="220980"/>
                  </a:lnTo>
                  <a:lnTo>
                    <a:pt x="101092" y="219786"/>
                  </a:lnTo>
                  <a:lnTo>
                    <a:pt x="101092" y="206502"/>
                  </a:lnTo>
                  <a:lnTo>
                    <a:pt x="101193" y="203581"/>
                  </a:lnTo>
                  <a:lnTo>
                    <a:pt x="101092" y="215290"/>
                  </a:lnTo>
                  <a:lnTo>
                    <a:pt x="106553" y="204851"/>
                  </a:lnTo>
                  <a:lnTo>
                    <a:pt x="107315" y="203200"/>
                  </a:lnTo>
                  <a:lnTo>
                    <a:pt x="115570" y="180721"/>
                  </a:lnTo>
                  <a:lnTo>
                    <a:pt x="115938" y="179578"/>
                  </a:lnTo>
                  <a:lnTo>
                    <a:pt x="120065" y="164592"/>
                  </a:lnTo>
                  <a:lnTo>
                    <a:pt x="123698" y="151384"/>
                  </a:lnTo>
                  <a:lnTo>
                    <a:pt x="123952" y="150622"/>
                  </a:lnTo>
                  <a:lnTo>
                    <a:pt x="131191" y="116840"/>
                  </a:lnTo>
                  <a:lnTo>
                    <a:pt x="131559" y="114554"/>
                  </a:lnTo>
                  <a:lnTo>
                    <a:pt x="135890" y="87884"/>
                  </a:lnTo>
                  <a:lnTo>
                    <a:pt x="136779" y="82423"/>
                  </a:lnTo>
                  <a:lnTo>
                    <a:pt x="136779" y="81915"/>
                  </a:lnTo>
                  <a:lnTo>
                    <a:pt x="139293" y="62611"/>
                  </a:lnTo>
                  <a:lnTo>
                    <a:pt x="140589" y="52705"/>
                  </a:lnTo>
                  <a:lnTo>
                    <a:pt x="140589" y="52197"/>
                  </a:lnTo>
                  <a:lnTo>
                    <a:pt x="143129" y="30162"/>
                  </a:lnTo>
                  <a:lnTo>
                    <a:pt x="143776" y="28422"/>
                  </a:lnTo>
                  <a:lnTo>
                    <a:pt x="144907" y="27305"/>
                  </a:lnTo>
                  <a:lnTo>
                    <a:pt x="144907" y="26924"/>
                  </a:lnTo>
                  <a:lnTo>
                    <a:pt x="146304" y="25527"/>
                  </a:lnTo>
                  <a:lnTo>
                    <a:pt x="146304" y="16383"/>
                  </a:lnTo>
                  <a:lnTo>
                    <a:pt x="146304" y="736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818416" y="1341247"/>
            <a:ext cx="1077595" cy="203200"/>
            <a:chOff x="3818416" y="1341247"/>
            <a:chExt cx="1077595" cy="203200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8416" y="1341247"/>
              <a:ext cx="225771" cy="20269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51446" y="1392301"/>
              <a:ext cx="549275" cy="102870"/>
            </a:xfrm>
            <a:custGeom>
              <a:avLst/>
              <a:gdLst/>
              <a:ahLst/>
              <a:cxnLst/>
              <a:rect l="l" t="t" r="r" b="b"/>
              <a:pathLst>
                <a:path w="549275" h="102869">
                  <a:moveTo>
                    <a:pt x="118426" y="68452"/>
                  </a:moveTo>
                  <a:lnTo>
                    <a:pt x="99167" y="68452"/>
                  </a:lnTo>
                  <a:lnTo>
                    <a:pt x="99301" y="74929"/>
                  </a:lnTo>
                  <a:lnTo>
                    <a:pt x="99426" y="79628"/>
                  </a:lnTo>
                  <a:lnTo>
                    <a:pt x="99548" y="82930"/>
                  </a:lnTo>
                  <a:lnTo>
                    <a:pt x="99675" y="85470"/>
                  </a:lnTo>
                  <a:lnTo>
                    <a:pt x="119614" y="102361"/>
                  </a:lnTo>
                  <a:lnTo>
                    <a:pt x="122408" y="101980"/>
                  </a:lnTo>
                  <a:lnTo>
                    <a:pt x="124059" y="101980"/>
                  </a:lnTo>
                  <a:lnTo>
                    <a:pt x="154459" y="83946"/>
                  </a:lnTo>
                  <a:lnTo>
                    <a:pt x="135616" y="83946"/>
                  </a:lnTo>
                  <a:lnTo>
                    <a:pt x="118426" y="68452"/>
                  </a:lnTo>
                  <a:close/>
                </a:path>
                <a:path w="549275" h="102869">
                  <a:moveTo>
                    <a:pt x="124313" y="101980"/>
                  </a:moveTo>
                  <a:lnTo>
                    <a:pt x="122408" y="101980"/>
                  </a:lnTo>
                  <a:lnTo>
                    <a:pt x="121519" y="102107"/>
                  </a:lnTo>
                  <a:lnTo>
                    <a:pt x="124313" y="101980"/>
                  </a:lnTo>
                  <a:close/>
                </a:path>
                <a:path w="549275" h="102869">
                  <a:moveTo>
                    <a:pt x="306102" y="72677"/>
                  </a:moveTo>
                  <a:lnTo>
                    <a:pt x="283981" y="81507"/>
                  </a:lnTo>
                  <a:lnTo>
                    <a:pt x="302367" y="101345"/>
                  </a:lnTo>
                  <a:lnTo>
                    <a:pt x="309606" y="100710"/>
                  </a:lnTo>
                  <a:lnTo>
                    <a:pt x="310495" y="100710"/>
                  </a:lnTo>
                  <a:lnTo>
                    <a:pt x="319258" y="99567"/>
                  </a:lnTo>
                  <a:lnTo>
                    <a:pt x="353238" y="86359"/>
                  </a:lnTo>
                  <a:lnTo>
                    <a:pt x="318623" y="86359"/>
                  </a:lnTo>
                  <a:lnTo>
                    <a:pt x="306102" y="72677"/>
                  </a:lnTo>
                  <a:close/>
                </a:path>
                <a:path w="549275" h="102869">
                  <a:moveTo>
                    <a:pt x="407216" y="72184"/>
                  </a:moveTo>
                  <a:lnTo>
                    <a:pt x="437114" y="96773"/>
                  </a:lnTo>
                  <a:lnTo>
                    <a:pt x="443972" y="97408"/>
                  </a:lnTo>
                  <a:lnTo>
                    <a:pt x="447147" y="97281"/>
                  </a:lnTo>
                  <a:lnTo>
                    <a:pt x="481056" y="88900"/>
                  </a:lnTo>
                  <a:lnTo>
                    <a:pt x="482834" y="88264"/>
                  </a:lnTo>
                  <a:lnTo>
                    <a:pt x="493921" y="82721"/>
                  </a:lnTo>
                  <a:lnTo>
                    <a:pt x="493248" y="81914"/>
                  </a:lnTo>
                  <a:lnTo>
                    <a:pt x="490059" y="73025"/>
                  </a:lnTo>
                  <a:lnTo>
                    <a:pt x="407904" y="73025"/>
                  </a:lnTo>
                  <a:lnTo>
                    <a:pt x="407216" y="72184"/>
                  </a:lnTo>
                  <a:close/>
                </a:path>
                <a:path w="549275" h="102869">
                  <a:moveTo>
                    <a:pt x="549083" y="37382"/>
                  </a:moveTo>
                  <a:lnTo>
                    <a:pt x="548884" y="37845"/>
                  </a:lnTo>
                  <a:lnTo>
                    <a:pt x="548239" y="38226"/>
                  </a:lnTo>
                  <a:lnTo>
                    <a:pt x="545953" y="40258"/>
                  </a:lnTo>
                  <a:lnTo>
                    <a:pt x="529951" y="55752"/>
                  </a:lnTo>
                  <a:lnTo>
                    <a:pt x="519537" y="65150"/>
                  </a:lnTo>
                  <a:lnTo>
                    <a:pt x="507980" y="74040"/>
                  </a:lnTo>
                  <a:lnTo>
                    <a:pt x="506456" y="75183"/>
                  </a:lnTo>
                  <a:lnTo>
                    <a:pt x="495915" y="81660"/>
                  </a:lnTo>
                  <a:lnTo>
                    <a:pt x="493921" y="82721"/>
                  </a:lnTo>
                  <a:lnTo>
                    <a:pt x="495788" y="84962"/>
                  </a:lnTo>
                  <a:lnTo>
                    <a:pt x="507091" y="91566"/>
                  </a:lnTo>
                  <a:lnTo>
                    <a:pt x="512298" y="92328"/>
                  </a:lnTo>
                  <a:lnTo>
                    <a:pt x="518521" y="92075"/>
                  </a:lnTo>
                  <a:lnTo>
                    <a:pt x="525379" y="90423"/>
                  </a:lnTo>
                  <a:lnTo>
                    <a:pt x="530332" y="88010"/>
                  </a:lnTo>
                  <a:lnTo>
                    <a:pt x="535666" y="83692"/>
                  </a:lnTo>
                  <a:lnTo>
                    <a:pt x="535666" y="73786"/>
                  </a:lnTo>
                  <a:lnTo>
                    <a:pt x="532618" y="71246"/>
                  </a:lnTo>
                  <a:lnTo>
                    <a:pt x="526903" y="71246"/>
                  </a:lnTo>
                  <a:lnTo>
                    <a:pt x="526663" y="67944"/>
                  </a:lnTo>
                  <a:lnTo>
                    <a:pt x="523855" y="62229"/>
                  </a:lnTo>
                  <a:lnTo>
                    <a:pt x="528446" y="62229"/>
                  </a:lnTo>
                  <a:lnTo>
                    <a:pt x="528681" y="61594"/>
                  </a:lnTo>
                  <a:lnTo>
                    <a:pt x="529072" y="61594"/>
                  </a:lnTo>
                  <a:lnTo>
                    <a:pt x="529810" y="60070"/>
                  </a:lnTo>
                  <a:lnTo>
                    <a:pt x="529443" y="60070"/>
                  </a:lnTo>
                  <a:lnTo>
                    <a:pt x="531348" y="56895"/>
                  </a:lnTo>
                  <a:lnTo>
                    <a:pt x="531703" y="56895"/>
                  </a:lnTo>
                  <a:lnTo>
                    <a:pt x="533421" y="54482"/>
                  </a:lnTo>
                  <a:lnTo>
                    <a:pt x="533253" y="54482"/>
                  </a:lnTo>
                  <a:lnTo>
                    <a:pt x="534777" y="52577"/>
                  </a:lnTo>
                  <a:lnTo>
                    <a:pt x="534999" y="52577"/>
                  </a:lnTo>
                  <a:lnTo>
                    <a:pt x="539540" y="47625"/>
                  </a:lnTo>
                  <a:lnTo>
                    <a:pt x="539349" y="47625"/>
                  </a:lnTo>
                  <a:lnTo>
                    <a:pt x="546063" y="41020"/>
                  </a:lnTo>
                  <a:lnTo>
                    <a:pt x="549132" y="37845"/>
                  </a:lnTo>
                  <a:lnTo>
                    <a:pt x="549083" y="37382"/>
                  </a:lnTo>
                  <a:close/>
                </a:path>
                <a:path w="549275" h="102869">
                  <a:moveTo>
                    <a:pt x="17091" y="56260"/>
                  </a:moveTo>
                  <a:lnTo>
                    <a:pt x="1631" y="56260"/>
                  </a:lnTo>
                  <a:lnTo>
                    <a:pt x="77" y="58292"/>
                  </a:lnTo>
                  <a:lnTo>
                    <a:pt x="0" y="58457"/>
                  </a:lnTo>
                  <a:lnTo>
                    <a:pt x="14966" y="87375"/>
                  </a:lnTo>
                  <a:lnTo>
                    <a:pt x="19919" y="87502"/>
                  </a:lnTo>
                  <a:lnTo>
                    <a:pt x="29698" y="87375"/>
                  </a:lnTo>
                  <a:lnTo>
                    <a:pt x="33000" y="86994"/>
                  </a:lnTo>
                  <a:lnTo>
                    <a:pt x="45573" y="84200"/>
                  </a:lnTo>
                  <a:lnTo>
                    <a:pt x="49383" y="82930"/>
                  </a:lnTo>
                  <a:lnTo>
                    <a:pt x="54781" y="80390"/>
                  </a:lnTo>
                  <a:lnTo>
                    <a:pt x="28682" y="80390"/>
                  </a:lnTo>
                  <a:lnTo>
                    <a:pt x="17091" y="56260"/>
                  </a:lnTo>
                  <a:close/>
                </a:path>
                <a:path w="549275" h="102869">
                  <a:moveTo>
                    <a:pt x="330610" y="61340"/>
                  </a:moveTo>
                  <a:lnTo>
                    <a:pt x="323703" y="61340"/>
                  </a:lnTo>
                  <a:lnTo>
                    <a:pt x="320785" y="62313"/>
                  </a:lnTo>
                  <a:lnTo>
                    <a:pt x="315406" y="66675"/>
                  </a:lnTo>
                  <a:lnTo>
                    <a:pt x="312119" y="68833"/>
                  </a:lnTo>
                  <a:lnTo>
                    <a:pt x="306102" y="72677"/>
                  </a:lnTo>
                  <a:lnTo>
                    <a:pt x="318623" y="86359"/>
                  </a:lnTo>
                  <a:lnTo>
                    <a:pt x="319036" y="83692"/>
                  </a:lnTo>
                  <a:lnTo>
                    <a:pt x="319258" y="82803"/>
                  </a:lnTo>
                  <a:lnTo>
                    <a:pt x="319565" y="79628"/>
                  </a:lnTo>
                  <a:lnTo>
                    <a:pt x="318369" y="79628"/>
                  </a:lnTo>
                  <a:lnTo>
                    <a:pt x="320274" y="73913"/>
                  </a:lnTo>
                  <a:lnTo>
                    <a:pt x="321330" y="73913"/>
                  </a:lnTo>
                  <a:lnTo>
                    <a:pt x="322251" y="72135"/>
                  </a:lnTo>
                  <a:lnTo>
                    <a:pt x="321925" y="72135"/>
                  </a:lnTo>
                  <a:lnTo>
                    <a:pt x="323830" y="69087"/>
                  </a:lnTo>
                  <a:lnTo>
                    <a:pt x="324393" y="69087"/>
                  </a:lnTo>
                  <a:lnTo>
                    <a:pt x="329944" y="62229"/>
                  </a:lnTo>
                  <a:lnTo>
                    <a:pt x="329799" y="62229"/>
                  </a:lnTo>
                  <a:lnTo>
                    <a:pt x="330610" y="61340"/>
                  </a:lnTo>
                  <a:close/>
                </a:path>
                <a:path w="549275" h="102869">
                  <a:moveTo>
                    <a:pt x="364899" y="78866"/>
                  </a:moveTo>
                  <a:lnTo>
                    <a:pt x="319639" y="78866"/>
                  </a:lnTo>
                  <a:lnTo>
                    <a:pt x="319258" y="82803"/>
                  </a:lnTo>
                  <a:lnTo>
                    <a:pt x="319036" y="83692"/>
                  </a:lnTo>
                  <a:lnTo>
                    <a:pt x="318623" y="86359"/>
                  </a:lnTo>
                  <a:lnTo>
                    <a:pt x="353238" y="86359"/>
                  </a:lnTo>
                  <a:lnTo>
                    <a:pt x="363708" y="79628"/>
                  </a:lnTo>
                  <a:lnTo>
                    <a:pt x="363962" y="79501"/>
                  </a:lnTo>
                  <a:lnTo>
                    <a:pt x="364899" y="78866"/>
                  </a:lnTo>
                  <a:close/>
                </a:path>
                <a:path w="549275" h="102869">
                  <a:moveTo>
                    <a:pt x="248374" y="68942"/>
                  </a:moveTo>
                  <a:lnTo>
                    <a:pt x="248265" y="69595"/>
                  </a:lnTo>
                  <a:lnTo>
                    <a:pt x="267442" y="84073"/>
                  </a:lnTo>
                  <a:lnTo>
                    <a:pt x="270490" y="83692"/>
                  </a:lnTo>
                  <a:lnTo>
                    <a:pt x="275316" y="83057"/>
                  </a:lnTo>
                  <a:lnTo>
                    <a:pt x="275951" y="82930"/>
                  </a:lnTo>
                  <a:lnTo>
                    <a:pt x="282174" y="81914"/>
                  </a:lnTo>
                  <a:lnTo>
                    <a:pt x="283444" y="81660"/>
                  </a:lnTo>
                  <a:lnTo>
                    <a:pt x="283981" y="81507"/>
                  </a:lnTo>
                  <a:lnTo>
                    <a:pt x="283181" y="80644"/>
                  </a:lnTo>
                  <a:lnTo>
                    <a:pt x="283235" y="79375"/>
                  </a:lnTo>
                  <a:lnTo>
                    <a:pt x="283727" y="75691"/>
                  </a:lnTo>
                  <a:lnTo>
                    <a:pt x="283825" y="74421"/>
                  </a:lnTo>
                  <a:lnTo>
                    <a:pt x="284593" y="69595"/>
                  </a:lnTo>
                  <a:lnTo>
                    <a:pt x="248519" y="69595"/>
                  </a:lnTo>
                  <a:lnTo>
                    <a:pt x="248374" y="68942"/>
                  </a:lnTo>
                  <a:close/>
                </a:path>
                <a:path w="549275" h="102869">
                  <a:moveTo>
                    <a:pt x="123854" y="66293"/>
                  </a:moveTo>
                  <a:lnTo>
                    <a:pt x="119233" y="66293"/>
                  </a:lnTo>
                  <a:lnTo>
                    <a:pt x="116312" y="66547"/>
                  </a:lnTo>
                  <a:lnTo>
                    <a:pt x="135616" y="83946"/>
                  </a:lnTo>
                  <a:lnTo>
                    <a:pt x="135489" y="81787"/>
                  </a:lnTo>
                  <a:lnTo>
                    <a:pt x="135362" y="74167"/>
                  </a:lnTo>
                  <a:lnTo>
                    <a:pt x="135248" y="68706"/>
                  </a:lnTo>
                  <a:lnTo>
                    <a:pt x="120376" y="68706"/>
                  </a:lnTo>
                  <a:lnTo>
                    <a:pt x="123305" y="66675"/>
                  </a:lnTo>
                  <a:lnTo>
                    <a:pt x="123170" y="66675"/>
                  </a:lnTo>
                  <a:lnTo>
                    <a:pt x="123370" y="66629"/>
                  </a:lnTo>
                  <a:lnTo>
                    <a:pt x="123854" y="66293"/>
                  </a:lnTo>
                  <a:close/>
                </a:path>
                <a:path w="549275" h="102869">
                  <a:moveTo>
                    <a:pt x="157651" y="78612"/>
                  </a:moveTo>
                  <a:lnTo>
                    <a:pt x="135489" y="78612"/>
                  </a:lnTo>
                  <a:lnTo>
                    <a:pt x="135616" y="83946"/>
                  </a:lnTo>
                  <a:lnTo>
                    <a:pt x="154459" y="83946"/>
                  </a:lnTo>
                  <a:lnTo>
                    <a:pt x="155428" y="82550"/>
                  </a:lnTo>
                  <a:lnTo>
                    <a:pt x="157246" y="79375"/>
                  </a:lnTo>
                  <a:lnTo>
                    <a:pt x="157651" y="78612"/>
                  </a:lnTo>
                  <a:close/>
                </a:path>
                <a:path w="549275" h="102869">
                  <a:moveTo>
                    <a:pt x="523601" y="10540"/>
                  </a:moveTo>
                  <a:lnTo>
                    <a:pt x="520553" y="13588"/>
                  </a:lnTo>
                  <a:lnTo>
                    <a:pt x="520172" y="13842"/>
                  </a:lnTo>
                  <a:lnTo>
                    <a:pt x="504805" y="28828"/>
                  </a:lnTo>
                  <a:lnTo>
                    <a:pt x="503906" y="29590"/>
                  </a:lnTo>
                  <a:lnTo>
                    <a:pt x="489024" y="68452"/>
                  </a:lnTo>
                  <a:lnTo>
                    <a:pt x="489148" y="70484"/>
                  </a:lnTo>
                  <a:lnTo>
                    <a:pt x="493248" y="81914"/>
                  </a:lnTo>
                  <a:lnTo>
                    <a:pt x="493921" y="82721"/>
                  </a:lnTo>
                  <a:lnTo>
                    <a:pt x="495915" y="81660"/>
                  </a:lnTo>
                  <a:lnTo>
                    <a:pt x="506456" y="75183"/>
                  </a:lnTo>
                  <a:lnTo>
                    <a:pt x="507980" y="74040"/>
                  </a:lnTo>
                  <a:lnTo>
                    <a:pt x="518691" y="65785"/>
                  </a:lnTo>
                  <a:lnTo>
                    <a:pt x="519537" y="65150"/>
                  </a:lnTo>
                  <a:lnTo>
                    <a:pt x="529951" y="55752"/>
                  </a:lnTo>
                  <a:lnTo>
                    <a:pt x="539603" y="46354"/>
                  </a:lnTo>
                  <a:lnTo>
                    <a:pt x="545953" y="40258"/>
                  </a:lnTo>
                  <a:lnTo>
                    <a:pt x="548705" y="37718"/>
                  </a:lnTo>
                  <a:lnTo>
                    <a:pt x="523601" y="10540"/>
                  </a:lnTo>
                  <a:close/>
                </a:path>
                <a:path w="549275" h="102869">
                  <a:moveTo>
                    <a:pt x="295117" y="77977"/>
                  </a:moveTo>
                  <a:lnTo>
                    <a:pt x="283444" y="77977"/>
                  </a:lnTo>
                  <a:lnTo>
                    <a:pt x="283235" y="79375"/>
                  </a:lnTo>
                  <a:lnTo>
                    <a:pt x="283181" y="80644"/>
                  </a:lnTo>
                  <a:lnTo>
                    <a:pt x="283981" y="81507"/>
                  </a:lnTo>
                  <a:lnTo>
                    <a:pt x="291445" y="79375"/>
                  </a:lnTo>
                  <a:lnTo>
                    <a:pt x="293838" y="78564"/>
                  </a:lnTo>
                  <a:lnTo>
                    <a:pt x="295117" y="77977"/>
                  </a:lnTo>
                  <a:close/>
                </a:path>
                <a:path w="549275" h="102869">
                  <a:moveTo>
                    <a:pt x="225031" y="61340"/>
                  </a:moveTo>
                  <a:lnTo>
                    <a:pt x="173462" y="61340"/>
                  </a:lnTo>
                  <a:lnTo>
                    <a:pt x="174859" y="65404"/>
                  </a:lnTo>
                  <a:lnTo>
                    <a:pt x="174908" y="65658"/>
                  </a:lnTo>
                  <a:lnTo>
                    <a:pt x="176637" y="70484"/>
                  </a:lnTo>
                  <a:lnTo>
                    <a:pt x="176891" y="70992"/>
                  </a:lnTo>
                  <a:lnTo>
                    <a:pt x="177399" y="72262"/>
                  </a:lnTo>
                  <a:lnTo>
                    <a:pt x="201529" y="80771"/>
                  </a:lnTo>
                  <a:lnTo>
                    <a:pt x="201953" y="80517"/>
                  </a:lnTo>
                  <a:lnTo>
                    <a:pt x="202228" y="80327"/>
                  </a:lnTo>
                  <a:lnTo>
                    <a:pt x="202386" y="80232"/>
                  </a:lnTo>
                  <a:lnTo>
                    <a:pt x="203180" y="79755"/>
                  </a:lnTo>
                  <a:lnTo>
                    <a:pt x="203593" y="79755"/>
                  </a:lnTo>
                  <a:lnTo>
                    <a:pt x="203942" y="79628"/>
                  </a:lnTo>
                  <a:lnTo>
                    <a:pt x="207117" y="78104"/>
                  </a:lnTo>
                  <a:lnTo>
                    <a:pt x="210800" y="75945"/>
                  </a:lnTo>
                  <a:lnTo>
                    <a:pt x="216388" y="71373"/>
                  </a:lnTo>
                  <a:lnTo>
                    <a:pt x="218801" y="69087"/>
                  </a:lnTo>
                  <a:lnTo>
                    <a:pt x="223721" y="63118"/>
                  </a:lnTo>
                  <a:lnTo>
                    <a:pt x="225031" y="61340"/>
                  </a:lnTo>
                  <a:close/>
                </a:path>
                <a:path w="549275" h="102869">
                  <a:moveTo>
                    <a:pt x="202228" y="80327"/>
                  </a:moveTo>
                  <a:lnTo>
                    <a:pt x="201910" y="80517"/>
                  </a:lnTo>
                  <a:lnTo>
                    <a:pt x="202164" y="80390"/>
                  </a:lnTo>
                  <a:close/>
                </a:path>
                <a:path w="549275" h="102869">
                  <a:moveTo>
                    <a:pt x="202074" y="80445"/>
                  </a:moveTo>
                  <a:lnTo>
                    <a:pt x="201910" y="80517"/>
                  </a:lnTo>
                  <a:lnTo>
                    <a:pt x="202074" y="80445"/>
                  </a:lnTo>
                  <a:close/>
                </a:path>
                <a:path w="549275" h="102869">
                  <a:moveTo>
                    <a:pt x="203053" y="80009"/>
                  </a:moveTo>
                  <a:lnTo>
                    <a:pt x="202799" y="80073"/>
                  </a:lnTo>
                  <a:lnTo>
                    <a:pt x="202334" y="80263"/>
                  </a:lnTo>
                  <a:lnTo>
                    <a:pt x="202074" y="80445"/>
                  </a:lnTo>
                  <a:lnTo>
                    <a:pt x="203053" y="80009"/>
                  </a:lnTo>
                  <a:close/>
                </a:path>
                <a:path w="549275" h="102869">
                  <a:moveTo>
                    <a:pt x="26833" y="51108"/>
                  </a:moveTo>
                  <a:lnTo>
                    <a:pt x="19665" y="51307"/>
                  </a:lnTo>
                  <a:lnTo>
                    <a:pt x="14712" y="51307"/>
                  </a:lnTo>
                  <a:lnTo>
                    <a:pt x="28682" y="80390"/>
                  </a:lnTo>
                  <a:lnTo>
                    <a:pt x="30428" y="77977"/>
                  </a:lnTo>
                  <a:lnTo>
                    <a:pt x="31095" y="77088"/>
                  </a:lnTo>
                  <a:lnTo>
                    <a:pt x="32799" y="74421"/>
                  </a:lnTo>
                  <a:lnTo>
                    <a:pt x="32619" y="74421"/>
                  </a:lnTo>
                  <a:lnTo>
                    <a:pt x="34016" y="72516"/>
                  </a:lnTo>
                  <a:lnTo>
                    <a:pt x="34201" y="72516"/>
                  </a:lnTo>
                  <a:lnTo>
                    <a:pt x="36944" y="69214"/>
                  </a:lnTo>
                  <a:lnTo>
                    <a:pt x="36429" y="69214"/>
                  </a:lnTo>
                  <a:lnTo>
                    <a:pt x="38842" y="66928"/>
                  </a:lnTo>
                  <a:lnTo>
                    <a:pt x="39122" y="66928"/>
                  </a:lnTo>
                  <a:lnTo>
                    <a:pt x="45855" y="61213"/>
                  </a:lnTo>
                  <a:lnTo>
                    <a:pt x="45573" y="61213"/>
                  </a:lnTo>
                  <a:lnTo>
                    <a:pt x="47351" y="59943"/>
                  </a:lnTo>
                  <a:lnTo>
                    <a:pt x="53336" y="56006"/>
                  </a:lnTo>
                  <a:lnTo>
                    <a:pt x="52177" y="56006"/>
                  </a:lnTo>
                  <a:lnTo>
                    <a:pt x="55987" y="54228"/>
                  </a:lnTo>
                  <a:lnTo>
                    <a:pt x="56972" y="54228"/>
                  </a:lnTo>
                  <a:lnTo>
                    <a:pt x="61083" y="52704"/>
                  </a:lnTo>
                  <a:lnTo>
                    <a:pt x="59162" y="52704"/>
                  </a:lnTo>
                  <a:lnTo>
                    <a:pt x="63480" y="51815"/>
                  </a:lnTo>
                  <a:lnTo>
                    <a:pt x="70349" y="51815"/>
                  </a:lnTo>
                  <a:lnTo>
                    <a:pt x="75143" y="51434"/>
                  </a:lnTo>
                  <a:lnTo>
                    <a:pt x="25380" y="51434"/>
                  </a:lnTo>
                  <a:lnTo>
                    <a:pt x="26833" y="51108"/>
                  </a:lnTo>
                  <a:close/>
                </a:path>
                <a:path w="549275" h="102869">
                  <a:moveTo>
                    <a:pt x="108057" y="11302"/>
                  </a:moveTo>
                  <a:lnTo>
                    <a:pt x="104120" y="12191"/>
                  </a:lnTo>
                  <a:lnTo>
                    <a:pt x="103866" y="12318"/>
                  </a:lnTo>
                  <a:lnTo>
                    <a:pt x="99167" y="13461"/>
                  </a:lnTo>
                  <a:lnTo>
                    <a:pt x="76488" y="23863"/>
                  </a:lnTo>
                  <a:lnTo>
                    <a:pt x="77260" y="33265"/>
                  </a:lnTo>
                  <a:lnTo>
                    <a:pt x="78339" y="51180"/>
                  </a:lnTo>
                  <a:lnTo>
                    <a:pt x="38225" y="67690"/>
                  </a:lnTo>
                  <a:lnTo>
                    <a:pt x="31095" y="77088"/>
                  </a:lnTo>
                  <a:lnTo>
                    <a:pt x="28682" y="80390"/>
                  </a:lnTo>
                  <a:lnTo>
                    <a:pt x="54781" y="80390"/>
                  </a:lnTo>
                  <a:lnTo>
                    <a:pt x="62337" y="76834"/>
                  </a:lnTo>
                  <a:lnTo>
                    <a:pt x="64369" y="75691"/>
                  </a:lnTo>
                  <a:lnTo>
                    <a:pt x="76561" y="67944"/>
                  </a:lnTo>
                  <a:lnTo>
                    <a:pt x="77323" y="67309"/>
                  </a:lnTo>
                  <a:lnTo>
                    <a:pt x="88245" y="59435"/>
                  </a:lnTo>
                  <a:lnTo>
                    <a:pt x="88479" y="59435"/>
                  </a:lnTo>
                  <a:lnTo>
                    <a:pt x="96961" y="53466"/>
                  </a:lnTo>
                  <a:lnTo>
                    <a:pt x="96627" y="53466"/>
                  </a:lnTo>
                  <a:lnTo>
                    <a:pt x="98405" y="52450"/>
                  </a:lnTo>
                  <a:lnTo>
                    <a:pt x="98552" y="52450"/>
                  </a:lnTo>
                  <a:lnTo>
                    <a:pt x="98434" y="49656"/>
                  </a:lnTo>
                  <a:lnTo>
                    <a:pt x="97364" y="42925"/>
                  </a:lnTo>
                  <a:lnTo>
                    <a:pt x="94976" y="33654"/>
                  </a:lnTo>
                  <a:lnTo>
                    <a:pt x="132132" y="33654"/>
                  </a:lnTo>
                  <a:lnTo>
                    <a:pt x="130893" y="29082"/>
                  </a:lnTo>
                  <a:lnTo>
                    <a:pt x="130790" y="28447"/>
                  </a:lnTo>
                  <a:lnTo>
                    <a:pt x="129520" y="24129"/>
                  </a:lnTo>
                  <a:lnTo>
                    <a:pt x="108057" y="11302"/>
                  </a:lnTo>
                  <a:close/>
                </a:path>
                <a:path w="549275" h="102869">
                  <a:moveTo>
                    <a:pt x="202799" y="80073"/>
                  </a:moveTo>
                  <a:lnTo>
                    <a:pt x="202545" y="80136"/>
                  </a:lnTo>
                  <a:lnTo>
                    <a:pt x="202386" y="80232"/>
                  </a:lnTo>
                  <a:lnTo>
                    <a:pt x="202672" y="80136"/>
                  </a:lnTo>
                  <a:lnTo>
                    <a:pt x="202799" y="80073"/>
                  </a:lnTo>
                  <a:close/>
                </a:path>
                <a:path w="549275" h="102869">
                  <a:moveTo>
                    <a:pt x="203180" y="79755"/>
                  </a:moveTo>
                  <a:lnTo>
                    <a:pt x="202545" y="80136"/>
                  </a:lnTo>
                  <a:lnTo>
                    <a:pt x="202944" y="79991"/>
                  </a:lnTo>
                  <a:lnTo>
                    <a:pt x="203180" y="79755"/>
                  </a:lnTo>
                  <a:close/>
                </a:path>
                <a:path w="549275" h="102869">
                  <a:moveTo>
                    <a:pt x="202944" y="79991"/>
                  </a:moveTo>
                  <a:lnTo>
                    <a:pt x="202545" y="80136"/>
                  </a:lnTo>
                  <a:lnTo>
                    <a:pt x="202799" y="80073"/>
                  </a:lnTo>
                  <a:lnTo>
                    <a:pt x="202944" y="79991"/>
                  </a:lnTo>
                  <a:close/>
                </a:path>
                <a:path w="549275" h="102869">
                  <a:moveTo>
                    <a:pt x="203593" y="79755"/>
                  </a:moveTo>
                  <a:lnTo>
                    <a:pt x="203180" y="79755"/>
                  </a:lnTo>
                  <a:lnTo>
                    <a:pt x="202944" y="79991"/>
                  </a:lnTo>
                  <a:lnTo>
                    <a:pt x="203593" y="79755"/>
                  </a:lnTo>
                  <a:close/>
                </a:path>
                <a:path w="549275" h="102869">
                  <a:moveTo>
                    <a:pt x="320274" y="73913"/>
                  </a:moveTo>
                  <a:lnTo>
                    <a:pt x="318369" y="79628"/>
                  </a:lnTo>
                  <a:lnTo>
                    <a:pt x="319908" y="76658"/>
                  </a:lnTo>
                  <a:lnTo>
                    <a:pt x="320274" y="73913"/>
                  </a:lnTo>
                  <a:close/>
                </a:path>
                <a:path w="549275" h="102869">
                  <a:moveTo>
                    <a:pt x="319908" y="76658"/>
                  </a:moveTo>
                  <a:lnTo>
                    <a:pt x="318369" y="79628"/>
                  </a:lnTo>
                  <a:lnTo>
                    <a:pt x="319512" y="79628"/>
                  </a:lnTo>
                  <a:lnTo>
                    <a:pt x="319908" y="76658"/>
                  </a:lnTo>
                  <a:close/>
                </a:path>
                <a:path w="549275" h="102869">
                  <a:moveTo>
                    <a:pt x="443530" y="61467"/>
                  </a:moveTo>
                  <a:lnTo>
                    <a:pt x="330561" y="61467"/>
                  </a:lnTo>
                  <a:lnTo>
                    <a:pt x="322830" y="71017"/>
                  </a:lnTo>
                  <a:lnTo>
                    <a:pt x="319908" y="76658"/>
                  </a:lnTo>
                  <a:lnTo>
                    <a:pt x="319512" y="79628"/>
                  </a:lnTo>
                  <a:lnTo>
                    <a:pt x="319639" y="78866"/>
                  </a:lnTo>
                  <a:lnTo>
                    <a:pt x="364899" y="78866"/>
                  </a:lnTo>
                  <a:lnTo>
                    <a:pt x="374268" y="72516"/>
                  </a:lnTo>
                  <a:lnTo>
                    <a:pt x="374122" y="72516"/>
                  </a:lnTo>
                  <a:lnTo>
                    <a:pt x="375392" y="71754"/>
                  </a:lnTo>
                  <a:lnTo>
                    <a:pt x="382869" y="67690"/>
                  </a:lnTo>
                  <a:lnTo>
                    <a:pt x="382377" y="67690"/>
                  </a:lnTo>
                  <a:lnTo>
                    <a:pt x="385171" y="66420"/>
                  </a:lnTo>
                  <a:lnTo>
                    <a:pt x="385982" y="66420"/>
                  </a:lnTo>
                  <a:lnTo>
                    <a:pt x="391030" y="64642"/>
                  </a:lnTo>
                  <a:lnTo>
                    <a:pt x="389743" y="64642"/>
                  </a:lnTo>
                  <a:lnTo>
                    <a:pt x="393553" y="63753"/>
                  </a:lnTo>
                  <a:lnTo>
                    <a:pt x="397321" y="63753"/>
                  </a:lnTo>
                  <a:lnTo>
                    <a:pt x="394950" y="63245"/>
                  </a:lnTo>
                  <a:lnTo>
                    <a:pt x="397481" y="63245"/>
                  </a:lnTo>
                  <a:lnTo>
                    <a:pt x="396855" y="62864"/>
                  </a:lnTo>
                  <a:lnTo>
                    <a:pt x="444988" y="62864"/>
                  </a:lnTo>
                  <a:lnTo>
                    <a:pt x="443530" y="61467"/>
                  </a:lnTo>
                  <a:close/>
                </a:path>
                <a:path w="549275" h="102869">
                  <a:moveTo>
                    <a:pt x="319639" y="78866"/>
                  </a:moveTo>
                  <a:lnTo>
                    <a:pt x="319512" y="79628"/>
                  </a:lnTo>
                  <a:lnTo>
                    <a:pt x="319639" y="78866"/>
                  </a:lnTo>
                  <a:close/>
                </a:path>
                <a:path w="549275" h="102869">
                  <a:moveTo>
                    <a:pt x="160080" y="74040"/>
                  </a:moveTo>
                  <a:lnTo>
                    <a:pt x="135362" y="74040"/>
                  </a:lnTo>
                  <a:lnTo>
                    <a:pt x="135489" y="78739"/>
                  </a:lnTo>
                  <a:lnTo>
                    <a:pt x="157651" y="78612"/>
                  </a:lnTo>
                  <a:lnTo>
                    <a:pt x="160080" y="74040"/>
                  </a:lnTo>
                  <a:close/>
                </a:path>
                <a:path w="549275" h="102869">
                  <a:moveTo>
                    <a:pt x="334897" y="17017"/>
                  </a:moveTo>
                  <a:lnTo>
                    <a:pt x="323703" y="17017"/>
                  </a:lnTo>
                  <a:lnTo>
                    <a:pt x="314060" y="26796"/>
                  </a:lnTo>
                  <a:lnTo>
                    <a:pt x="286619" y="62864"/>
                  </a:lnTo>
                  <a:lnTo>
                    <a:pt x="283727" y="75691"/>
                  </a:lnTo>
                  <a:lnTo>
                    <a:pt x="283356" y="78564"/>
                  </a:lnTo>
                  <a:lnTo>
                    <a:pt x="283444" y="77977"/>
                  </a:lnTo>
                  <a:lnTo>
                    <a:pt x="295117" y="77977"/>
                  </a:lnTo>
                  <a:lnTo>
                    <a:pt x="302875" y="74421"/>
                  </a:lnTo>
                  <a:lnTo>
                    <a:pt x="305161" y="73278"/>
                  </a:lnTo>
                  <a:lnTo>
                    <a:pt x="306102" y="72677"/>
                  </a:lnTo>
                  <a:lnTo>
                    <a:pt x="299446" y="65404"/>
                  </a:lnTo>
                  <a:lnTo>
                    <a:pt x="306685" y="64896"/>
                  </a:lnTo>
                  <a:lnTo>
                    <a:pt x="305796" y="64896"/>
                  </a:lnTo>
                  <a:lnTo>
                    <a:pt x="314262" y="63808"/>
                  </a:lnTo>
                  <a:lnTo>
                    <a:pt x="321158" y="62006"/>
                  </a:lnTo>
                  <a:lnTo>
                    <a:pt x="326251" y="57718"/>
                  </a:lnTo>
                  <a:lnTo>
                    <a:pt x="333609" y="50926"/>
                  </a:lnTo>
                  <a:lnTo>
                    <a:pt x="341013" y="44322"/>
                  </a:lnTo>
                  <a:lnTo>
                    <a:pt x="340848" y="44322"/>
                  </a:lnTo>
                  <a:lnTo>
                    <a:pt x="345201" y="41020"/>
                  </a:lnTo>
                  <a:lnTo>
                    <a:pt x="344150" y="41020"/>
                  </a:lnTo>
                  <a:lnTo>
                    <a:pt x="348214" y="38734"/>
                  </a:lnTo>
                  <a:lnTo>
                    <a:pt x="349484" y="38734"/>
                  </a:lnTo>
                  <a:lnTo>
                    <a:pt x="352532" y="36829"/>
                  </a:lnTo>
                  <a:lnTo>
                    <a:pt x="353421" y="36321"/>
                  </a:lnTo>
                  <a:lnTo>
                    <a:pt x="334897" y="17017"/>
                  </a:lnTo>
                  <a:close/>
                </a:path>
                <a:path w="549275" h="102869">
                  <a:moveTo>
                    <a:pt x="321330" y="73913"/>
                  </a:moveTo>
                  <a:lnTo>
                    <a:pt x="320274" y="73913"/>
                  </a:lnTo>
                  <a:lnTo>
                    <a:pt x="319908" y="76658"/>
                  </a:lnTo>
                  <a:lnTo>
                    <a:pt x="321330" y="73913"/>
                  </a:lnTo>
                  <a:close/>
                </a:path>
                <a:path w="549275" h="102869">
                  <a:moveTo>
                    <a:pt x="34016" y="72516"/>
                  </a:moveTo>
                  <a:lnTo>
                    <a:pt x="32619" y="74421"/>
                  </a:lnTo>
                  <a:lnTo>
                    <a:pt x="33399" y="73483"/>
                  </a:lnTo>
                  <a:lnTo>
                    <a:pt x="34016" y="72516"/>
                  </a:lnTo>
                  <a:close/>
                </a:path>
                <a:path w="549275" h="102869">
                  <a:moveTo>
                    <a:pt x="33399" y="73483"/>
                  </a:moveTo>
                  <a:lnTo>
                    <a:pt x="32619" y="74421"/>
                  </a:lnTo>
                  <a:lnTo>
                    <a:pt x="32799" y="74421"/>
                  </a:lnTo>
                  <a:lnTo>
                    <a:pt x="33399" y="73483"/>
                  </a:lnTo>
                  <a:close/>
                </a:path>
                <a:path w="549275" h="102869">
                  <a:moveTo>
                    <a:pt x="173589" y="22732"/>
                  </a:moveTo>
                  <a:lnTo>
                    <a:pt x="168255" y="22732"/>
                  </a:lnTo>
                  <a:lnTo>
                    <a:pt x="163937" y="23367"/>
                  </a:lnTo>
                  <a:lnTo>
                    <a:pt x="134760" y="48640"/>
                  </a:lnTo>
                  <a:lnTo>
                    <a:pt x="134638" y="49910"/>
                  </a:lnTo>
                  <a:lnTo>
                    <a:pt x="134986" y="53466"/>
                  </a:lnTo>
                  <a:lnTo>
                    <a:pt x="135235" y="60832"/>
                  </a:lnTo>
                  <a:lnTo>
                    <a:pt x="135362" y="74167"/>
                  </a:lnTo>
                  <a:lnTo>
                    <a:pt x="160080" y="74040"/>
                  </a:lnTo>
                  <a:lnTo>
                    <a:pt x="164826" y="64642"/>
                  </a:lnTo>
                  <a:lnTo>
                    <a:pt x="164976" y="64642"/>
                  </a:lnTo>
                  <a:lnTo>
                    <a:pt x="167096" y="61213"/>
                  </a:lnTo>
                  <a:lnTo>
                    <a:pt x="166731" y="61213"/>
                  </a:lnTo>
                  <a:lnTo>
                    <a:pt x="168509" y="58927"/>
                  </a:lnTo>
                  <a:lnTo>
                    <a:pt x="168731" y="58927"/>
                  </a:lnTo>
                  <a:lnTo>
                    <a:pt x="168954" y="58673"/>
                  </a:lnTo>
                  <a:lnTo>
                    <a:pt x="168509" y="58673"/>
                  </a:lnTo>
                  <a:lnTo>
                    <a:pt x="169709" y="57530"/>
                  </a:lnTo>
                  <a:lnTo>
                    <a:pt x="169398" y="57530"/>
                  </a:lnTo>
                  <a:lnTo>
                    <a:pt x="170099" y="57126"/>
                  </a:lnTo>
                  <a:lnTo>
                    <a:pt x="169144" y="57022"/>
                  </a:lnTo>
                  <a:lnTo>
                    <a:pt x="169708" y="56852"/>
                  </a:lnTo>
                  <a:lnTo>
                    <a:pt x="169582" y="56710"/>
                  </a:lnTo>
                  <a:lnTo>
                    <a:pt x="169144" y="56524"/>
                  </a:lnTo>
                  <a:lnTo>
                    <a:pt x="168255" y="56387"/>
                  </a:lnTo>
                  <a:lnTo>
                    <a:pt x="168821" y="56387"/>
                  </a:lnTo>
                  <a:lnTo>
                    <a:pt x="167620" y="55879"/>
                  </a:lnTo>
                  <a:lnTo>
                    <a:pt x="172260" y="55879"/>
                  </a:lnTo>
                  <a:lnTo>
                    <a:pt x="172700" y="55625"/>
                  </a:lnTo>
                  <a:lnTo>
                    <a:pt x="198658" y="55625"/>
                  </a:lnTo>
                  <a:lnTo>
                    <a:pt x="185019" y="50672"/>
                  </a:lnTo>
                  <a:lnTo>
                    <a:pt x="185654" y="50291"/>
                  </a:lnTo>
                  <a:lnTo>
                    <a:pt x="186797" y="49783"/>
                  </a:lnTo>
                  <a:lnTo>
                    <a:pt x="187559" y="49402"/>
                  </a:lnTo>
                  <a:lnTo>
                    <a:pt x="187940" y="49275"/>
                  </a:lnTo>
                  <a:lnTo>
                    <a:pt x="189718" y="48513"/>
                  </a:lnTo>
                  <a:lnTo>
                    <a:pt x="190766" y="48132"/>
                  </a:lnTo>
                  <a:lnTo>
                    <a:pt x="190607" y="48132"/>
                  </a:lnTo>
                  <a:lnTo>
                    <a:pt x="191803" y="47654"/>
                  </a:lnTo>
                  <a:lnTo>
                    <a:pt x="193970" y="45969"/>
                  </a:lnTo>
                  <a:lnTo>
                    <a:pt x="196969" y="42417"/>
                  </a:lnTo>
                  <a:lnTo>
                    <a:pt x="199820" y="38521"/>
                  </a:lnTo>
                  <a:lnTo>
                    <a:pt x="176891" y="23240"/>
                  </a:lnTo>
                  <a:lnTo>
                    <a:pt x="173589" y="22732"/>
                  </a:lnTo>
                  <a:close/>
                </a:path>
                <a:path w="549275" h="102869">
                  <a:moveTo>
                    <a:pt x="34201" y="72516"/>
                  </a:moveTo>
                  <a:lnTo>
                    <a:pt x="34016" y="72516"/>
                  </a:lnTo>
                  <a:lnTo>
                    <a:pt x="33399" y="73483"/>
                  </a:lnTo>
                  <a:lnTo>
                    <a:pt x="34201" y="72516"/>
                  </a:lnTo>
                  <a:close/>
                </a:path>
                <a:path w="549275" h="102869">
                  <a:moveTo>
                    <a:pt x="406507" y="70992"/>
                  </a:moveTo>
                  <a:lnTo>
                    <a:pt x="407157" y="72084"/>
                  </a:lnTo>
                  <a:lnTo>
                    <a:pt x="407281" y="72262"/>
                  </a:lnTo>
                  <a:lnTo>
                    <a:pt x="407904" y="73025"/>
                  </a:lnTo>
                  <a:lnTo>
                    <a:pt x="406507" y="70992"/>
                  </a:lnTo>
                  <a:close/>
                </a:path>
                <a:path w="549275" h="102869">
                  <a:moveTo>
                    <a:pt x="489331" y="70992"/>
                  </a:moveTo>
                  <a:lnTo>
                    <a:pt x="406507" y="70992"/>
                  </a:lnTo>
                  <a:lnTo>
                    <a:pt x="407904" y="73025"/>
                  </a:lnTo>
                  <a:lnTo>
                    <a:pt x="490059" y="73025"/>
                  </a:lnTo>
                  <a:lnTo>
                    <a:pt x="489331" y="70992"/>
                  </a:lnTo>
                  <a:close/>
                </a:path>
                <a:path w="549275" h="102869">
                  <a:moveTo>
                    <a:pt x="314262" y="63808"/>
                  </a:moveTo>
                  <a:lnTo>
                    <a:pt x="305796" y="64896"/>
                  </a:lnTo>
                  <a:lnTo>
                    <a:pt x="306685" y="64896"/>
                  </a:lnTo>
                  <a:lnTo>
                    <a:pt x="299446" y="65404"/>
                  </a:lnTo>
                  <a:lnTo>
                    <a:pt x="306102" y="72677"/>
                  </a:lnTo>
                  <a:lnTo>
                    <a:pt x="314351" y="67405"/>
                  </a:lnTo>
                  <a:lnTo>
                    <a:pt x="316037" y="66227"/>
                  </a:lnTo>
                  <a:lnTo>
                    <a:pt x="318421" y="64261"/>
                  </a:lnTo>
                  <a:lnTo>
                    <a:pt x="312527" y="64261"/>
                  </a:lnTo>
                  <a:lnTo>
                    <a:pt x="314262" y="63808"/>
                  </a:lnTo>
                  <a:close/>
                </a:path>
                <a:path w="549275" h="102869">
                  <a:moveTo>
                    <a:pt x="375392" y="71754"/>
                  </a:moveTo>
                  <a:lnTo>
                    <a:pt x="374122" y="72516"/>
                  </a:lnTo>
                  <a:lnTo>
                    <a:pt x="374906" y="72084"/>
                  </a:lnTo>
                  <a:lnTo>
                    <a:pt x="375392" y="71754"/>
                  </a:lnTo>
                  <a:close/>
                </a:path>
                <a:path w="549275" h="102869">
                  <a:moveTo>
                    <a:pt x="374906" y="72084"/>
                  </a:moveTo>
                  <a:lnTo>
                    <a:pt x="374122" y="72516"/>
                  </a:lnTo>
                  <a:lnTo>
                    <a:pt x="374268" y="72516"/>
                  </a:lnTo>
                  <a:lnTo>
                    <a:pt x="374906" y="72084"/>
                  </a:lnTo>
                  <a:close/>
                </a:path>
                <a:path w="549275" h="102869">
                  <a:moveTo>
                    <a:pt x="403785" y="67989"/>
                  </a:moveTo>
                  <a:lnTo>
                    <a:pt x="407216" y="72184"/>
                  </a:lnTo>
                  <a:lnTo>
                    <a:pt x="406507" y="70992"/>
                  </a:lnTo>
                  <a:lnTo>
                    <a:pt x="489331" y="70992"/>
                  </a:lnTo>
                  <a:lnTo>
                    <a:pt x="489148" y="70484"/>
                  </a:lnTo>
                  <a:lnTo>
                    <a:pt x="489043" y="69468"/>
                  </a:lnTo>
                  <a:lnTo>
                    <a:pt x="405491" y="69468"/>
                  </a:lnTo>
                  <a:lnTo>
                    <a:pt x="403785" y="67989"/>
                  </a:lnTo>
                  <a:close/>
                </a:path>
                <a:path w="549275" h="102869">
                  <a:moveTo>
                    <a:pt x="323830" y="69087"/>
                  </a:moveTo>
                  <a:lnTo>
                    <a:pt x="321925" y="72135"/>
                  </a:lnTo>
                  <a:lnTo>
                    <a:pt x="322843" y="70992"/>
                  </a:lnTo>
                  <a:lnTo>
                    <a:pt x="323830" y="69087"/>
                  </a:lnTo>
                  <a:close/>
                </a:path>
                <a:path w="549275" h="102869">
                  <a:moveTo>
                    <a:pt x="322830" y="71017"/>
                  </a:moveTo>
                  <a:lnTo>
                    <a:pt x="321925" y="72135"/>
                  </a:lnTo>
                  <a:lnTo>
                    <a:pt x="322251" y="72135"/>
                  </a:lnTo>
                  <a:lnTo>
                    <a:pt x="322830" y="71017"/>
                  </a:lnTo>
                  <a:close/>
                </a:path>
                <a:path w="549275" h="102869">
                  <a:moveTo>
                    <a:pt x="375503" y="71754"/>
                  </a:moveTo>
                  <a:lnTo>
                    <a:pt x="374906" y="72084"/>
                  </a:lnTo>
                  <a:lnTo>
                    <a:pt x="375503" y="71754"/>
                  </a:lnTo>
                  <a:close/>
                </a:path>
                <a:path w="549275" h="102869">
                  <a:moveTo>
                    <a:pt x="526850" y="68325"/>
                  </a:moveTo>
                  <a:lnTo>
                    <a:pt x="526704" y="68325"/>
                  </a:lnTo>
                  <a:lnTo>
                    <a:pt x="526903" y="71246"/>
                  </a:lnTo>
                  <a:lnTo>
                    <a:pt x="527028" y="69595"/>
                  </a:lnTo>
                  <a:lnTo>
                    <a:pt x="526912" y="68452"/>
                  </a:lnTo>
                  <a:close/>
                </a:path>
                <a:path w="549275" h="102869">
                  <a:moveTo>
                    <a:pt x="527087" y="68809"/>
                  </a:moveTo>
                  <a:lnTo>
                    <a:pt x="526903" y="71246"/>
                  </a:lnTo>
                  <a:lnTo>
                    <a:pt x="532618" y="71246"/>
                  </a:lnTo>
                  <a:lnTo>
                    <a:pt x="531247" y="70103"/>
                  </a:lnTo>
                  <a:lnTo>
                    <a:pt x="531094" y="70103"/>
                  </a:lnTo>
                  <a:lnTo>
                    <a:pt x="530443" y="69468"/>
                  </a:lnTo>
                  <a:lnTo>
                    <a:pt x="527411" y="69468"/>
                  </a:lnTo>
                  <a:lnTo>
                    <a:pt x="527087" y="68809"/>
                  </a:lnTo>
                  <a:close/>
                </a:path>
                <a:path w="549275" h="102869">
                  <a:moveTo>
                    <a:pt x="324393" y="69087"/>
                  </a:moveTo>
                  <a:lnTo>
                    <a:pt x="323830" y="69087"/>
                  </a:lnTo>
                  <a:lnTo>
                    <a:pt x="322830" y="71017"/>
                  </a:lnTo>
                  <a:lnTo>
                    <a:pt x="324393" y="69087"/>
                  </a:lnTo>
                  <a:close/>
                </a:path>
                <a:path w="549275" h="102869">
                  <a:moveTo>
                    <a:pt x="530332" y="69341"/>
                  </a:moveTo>
                  <a:lnTo>
                    <a:pt x="531094" y="70103"/>
                  </a:lnTo>
                  <a:lnTo>
                    <a:pt x="531247" y="70103"/>
                  </a:lnTo>
                  <a:lnTo>
                    <a:pt x="530332" y="69341"/>
                  </a:lnTo>
                  <a:close/>
                </a:path>
                <a:path w="549275" h="102869">
                  <a:moveTo>
                    <a:pt x="248392" y="68833"/>
                  </a:moveTo>
                  <a:lnTo>
                    <a:pt x="248406" y="69087"/>
                  </a:lnTo>
                  <a:lnTo>
                    <a:pt x="248519" y="69595"/>
                  </a:lnTo>
                  <a:lnTo>
                    <a:pt x="248392" y="68833"/>
                  </a:lnTo>
                  <a:close/>
                </a:path>
                <a:path w="549275" h="102869">
                  <a:moveTo>
                    <a:pt x="284714" y="68833"/>
                  </a:moveTo>
                  <a:lnTo>
                    <a:pt x="248392" y="68833"/>
                  </a:lnTo>
                  <a:lnTo>
                    <a:pt x="248519" y="69595"/>
                  </a:lnTo>
                  <a:lnTo>
                    <a:pt x="284593" y="69595"/>
                  </a:lnTo>
                  <a:lnTo>
                    <a:pt x="284714" y="68833"/>
                  </a:lnTo>
                  <a:close/>
                </a:path>
                <a:path w="549275" h="102869">
                  <a:moveTo>
                    <a:pt x="403332" y="67436"/>
                  </a:moveTo>
                  <a:lnTo>
                    <a:pt x="403778" y="67981"/>
                  </a:lnTo>
                  <a:lnTo>
                    <a:pt x="405491" y="69468"/>
                  </a:lnTo>
                  <a:lnTo>
                    <a:pt x="403332" y="67436"/>
                  </a:lnTo>
                  <a:close/>
                </a:path>
                <a:path w="549275" h="102869">
                  <a:moveTo>
                    <a:pt x="489005" y="67436"/>
                  </a:moveTo>
                  <a:lnTo>
                    <a:pt x="403332" y="67436"/>
                  </a:lnTo>
                  <a:lnTo>
                    <a:pt x="405491" y="69468"/>
                  </a:lnTo>
                  <a:lnTo>
                    <a:pt x="489043" y="69468"/>
                  </a:lnTo>
                  <a:lnTo>
                    <a:pt x="489005" y="67436"/>
                  </a:lnTo>
                  <a:close/>
                </a:path>
                <a:path w="549275" h="102869">
                  <a:moveTo>
                    <a:pt x="527129" y="68258"/>
                  </a:moveTo>
                  <a:lnTo>
                    <a:pt x="527099" y="68833"/>
                  </a:lnTo>
                  <a:lnTo>
                    <a:pt x="527411" y="69468"/>
                  </a:lnTo>
                  <a:lnTo>
                    <a:pt x="527129" y="68258"/>
                  </a:lnTo>
                  <a:close/>
                </a:path>
                <a:path w="549275" h="102869">
                  <a:moveTo>
                    <a:pt x="527316" y="66419"/>
                  </a:moveTo>
                  <a:lnTo>
                    <a:pt x="527174" y="68452"/>
                  </a:lnTo>
                  <a:lnTo>
                    <a:pt x="527411" y="69468"/>
                  </a:lnTo>
                  <a:lnTo>
                    <a:pt x="530443" y="69468"/>
                  </a:lnTo>
                  <a:lnTo>
                    <a:pt x="527316" y="66419"/>
                  </a:lnTo>
                  <a:close/>
                </a:path>
                <a:path w="549275" h="102869">
                  <a:moveTo>
                    <a:pt x="38842" y="66928"/>
                  </a:moveTo>
                  <a:lnTo>
                    <a:pt x="36429" y="69214"/>
                  </a:lnTo>
                  <a:lnTo>
                    <a:pt x="38173" y="67734"/>
                  </a:lnTo>
                  <a:lnTo>
                    <a:pt x="38842" y="66928"/>
                  </a:lnTo>
                  <a:close/>
                </a:path>
                <a:path w="549275" h="102869">
                  <a:moveTo>
                    <a:pt x="38173" y="67734"/>
                  </a:moveTo>
                  <a:lnTo>
                    <a:pt x="36429" y="69214"/>
                  </a:lnTo>
                  <a:lnTo>
                    <a:pt x="36944" y="69214"/>
                  </a:lnTo>
                  <a:lnTo>
                    <a:pt x="38173" y="67734"/>
                  </a:lnTo>
                  <a:close/>
                </a:path>
                <a:path w="549275" h="102869">
                  <a:moveTo>
                    <a:pt x="271049" y="49656"/>
                  </a:moveTo>
                  <a:lnTo>
                    <a:pt x="249535" y="49656"/>
                  </a:lnTo>
                  <a:lnTo>
                    <a:pt x="249408" y="50926"/>
                  </a:lnTo>
                  <a:lnTo>
                    <a:pt x="248829" y="54482"/>
                  </a:lnTo>
                  <a:lnTo>
                    <a:pt x="248364" y="58165"/>
                  </a:lnTo>
                  <a:lnTo>
                    <a:pt x="248254" y="59943"/>
                  </a:lnTo>
                  <a:lnTo>
                    <a:pt x="248129" y="67309"/>
                  </a:lnTo>
                  <a:lnTo>
                    <a:pt x="248249" y="68325"/>
                  </a:lnTo>
                  <a:lnTo>
                    <a:pt x="248374" y="68942"/>
                  </a:lnTo>
                  <a:lnTo>
                    <a:pt x="284714" y="68833"/>
                  </a:lnTo>
                  <a:lnTo>
                    <a:pt x="284795" y="68579"/>
                  </a:lnTo>
                  <a:lnTo>
                    <a:pt x="281539" y="68579"/>
                  </a:lnTo>
                  <a:lnTo>
                    <a:pt x="263124" y="50926"/>
                  </a:lnTo>
                  <a:lnTo>
                    <a:pt x="266045" y="50545"/>
                  </a:lnTo>
                  <a:lnTo>
                    <a:pt x="270314" y="49813"/>
                  </a:lnTo>
                  <a:lnTo>
                    <a:pt x="271049" y="49656"/>
                  </a:lnTo>
                  <a:close/>
                </a:path>
                <a:path w="549275" h="102869">
                  <a:moveTo>
                    <a:pt x="526978" y="67612"/>
                  </a:moveTo>
                  <a:lnTo>
                    <a:pt x="526850" y="68325"/>
                  </a:lnTo>
                  <a:lnTo>
                    <a:pt x="527087" y="68809"/>
                  </a:lnTo>
                  <a:lnTo>
                    <a:pt x="526978" y="67612"/>
                  </a:lnTo>
                  <a:close/>
                </a:path>
                <a:path w="549275" h="102869">
                  <a:moveTo>
                    <a:pt x="123928" y="66590"/>
                  </a:moveTo>
                  <a:lnTo>
                    <a:pt x="123378" y="66651"/>
                  </a:lnTo>
                  <a:lnTo>
                    <a:pt x="120376" y="68706"/>
                  </a:lnTo>
                  <a:lnTo>
                    <a:pt x="123218" y="67473"/>
                  </a:lnTo>
                  <a:lnTo>
                    <a:pt x="123928" y="66590"/>
                  </a:lnTo>
                  <a:close/>
                </a:path>
                <a:path w="549275" h="102869">
                  <a:moveTo>
                    <a:pt x="123218" y="67473"/>
                  </a:moveTo>
                  <a:lnTo>
                    <a:pt x="120376" y="68706"/>
                  </a:lnTo>
                  <a:lnTo>
                    <a:pt x="135248" y="68706"/>
                  </a:lnTo>
                  <a:lnTo>
                    <a:pt x="135235" y="67690"/>
                  </a:lnTo>
                  <a:lnTo>
                    <a:pt x="123043" y="67690"/>
                  </a:lnTo>
                  <a:lnTo>
                    <a:pt x="123218" y="67473"/>
                  </a:lnTo>
                  <a:close/>
                </a:path>
                <a:path w="549275" h="102869">
                  <a:moveTo>
                    <a:pt x="131626" y="54482"/>
                  </a:moveTo>
                  <a:lnTo>
                    <a:pt x="98913" y="54482"/>
                  </a:lnTo>
                  <a:lnTo>
                    <a:pt x="99167" y="61975"/>
                  </a:lnTo>
                  <a:lnTo>
                    <a:pt x="99167" y="68579"/>
                  </a:lnTo>
                  <a:lnTo>
                    <a:pt x="118426" y="68452"/>
                  </a:lnTo>
                  <a:lnTo>
                    <a:pt x="116312" y="66547"/>
                  </a:lnTo>
                  <a:lnTo>
                    <a:pt x="119233" y="66293"/>
                  </a:lnTo>
                  <a:lnTo>
                    <a:pt x="123854" y="66293"/>
                  </a:lnTo>
                  <a:lnTo>
                    <a:pt x="124562" y="65802"/>
                  </a:lnTo>
                  <a:lnTo>
                    <a:pt x="127190" y="62535"/>
                  </a:lnTo>
                  <a:lnTo>
                    <a:pt x="130379" y="56977"/>
                  </a:lnTo>
                  <a:lnTo>
                    <a:pt x="130409" y="56768"/>
                  </a:lnTo>
                  <a:lnTo>
                    <a:pt x="131626" y="54482"/>
                  </a:lnTo>
                  <a:close/>
                </a:path>
                <a:path w="549275" h="102869">
                  <a:moveTo>
                    <a:pt x="270314" y="49813"/>
                  </a:moveTo>
                  <a:lnTo>
                    <a:pt x="265918" y="50545"/>
                  </a:lnTo>
                  <a:lnTo>
                    <a:pt x="263124" y="50926"/>
                  </a:lnTo>
                  <a:lnTo>
                    <a:pt x="281539" y="68579"/>
                  </a:lnTo>
                  <a:lnTo>
                    <a:pt x="281412" y="67817"/>
                  </a:lnTo>
                  <a:lnTo>
                    <a:pt x="281307" y="65404"/>
                  </a:lnTo>
                  <a:lnTo>
                    <a:pt x="281031" y="65404"/>
                  </a:lnTo>
                  <a:lnTo>
                    <a:pt x="281031" y="62356"/>
                  </a:lnTo>
                  <a:lnTo>
                    <a:pt x="281257" y="62356"/>
                  </a:lnTo>
                  <a:lnTo>
                    <a:pt x="281601" y="59689"/>
                  </a:lnTo>
                  <a:lnTo>
                    <a:pt x="282410" y="54228"/>
                  </a:lnTo>
                  <a:lnTo>
                    <a:pt x="282497" y="53339"/>
                  </a:lnTo>
                  <a:lnTo>
                    <a:pt x="282663" y="49910"/>
                  </a:lnTo>
                  <a:lnTo>
                    <a:pt x="269855" y="49910"/>
                  </a:lnTo>
                  <a:lnTo>
                    <a:pt x="270314" y="49813"/>
                  </a:lnTo>
                  <a:close/>
                </a:path>
                <a:path w="549275" h="102869">
                  <a:moveTo>
                    <a:pt x="286824" y="62483"/>
                  </a:moveTo>
                  <a:lnTo>
                    <a:pt x="281285" y="62483"/>
                  </a:lnTo>
                  <a:lnTo>
                    <a:pt x="281285" y="64896"/>
                  </a:lnTo>
                  <a:lnTo>
                    <a:pt x="281412" y="67817"/>
                  </a:lnTo>
                  <a:lnTo>
                    <a:pt x="281539" y="68579"/>
                  </a:lnTo>
                  <a:lnTo>
                    <a:pt x="284795" y="68579"/>
                  </a:lnTo>
                  <a:lnTo>
                    <a:pt x="286619" y="62864"/>
                  </a:lnTo>
                  <a:lnTo>
                    <a:pt x="286824" y="62483"/>
                  </a:lnTo>
                  <a:close/>
                </a:path>
                <a:path w="549275" h="102869">
                  <a:moveTo>
                    <a:pt x="526681" y="67981"/>
                  </a:moveTo>
                  <a:lnTo>
                    <a:pt x="526704" y="68325"/>
                  </a:lnTo>
                  <a:lnTo>
                    <a:pt x="526681" y="67981"/>
                  </a:lnTo>
                  <a:close/>
                </a:path>
                <a:path w="549275" h="102869">
                  <a:moveTo>
                    <a:pt x="526803" y="68231"/>
                  </a:moveTo>
                  <a:close/>
                </a:path>
                <a:path w="549275" h="102869">
                  <a:moveTo>
                    <a:pt x="527250" y="66651"/>
                  </a:moveTo>
                  <a:lnTo>
                    <a:pt x="527092" y="67211"/>
                  </a:lnTo>
                  <a:lnTo>
                    <a:pt x="527007" y="67734"/>
                  </a:lnTo>
                  <a:lnTo>
                    <a:pt x="527129" y="68258"/>
                  </a:lnTo>
                  <a:lnTo>
                    <a:pt x="527250" y="66651"/>
                  </a:lnTo>
                  <a:close/>
                </a:path>
                <a:path w="549275" h="102869">
                  <a:moveTo>
                    <a:pt x="526930" y="67405"/>
                  </a:moveTo>
                  <a:lnTo>
                    <a:pt x="526803" y="68231"/>
                  </a:lnTo>
                  <a:lnTo>
                    <a:pt x="526920" y="67817"/>
                  </a:lnTo>
                  <a:lnTo>
                    <a:pt x="526930" y="67405"/>
                  </a:lnTo>
                  <a:close/>
                </a:path>
                <a:path w="549275" h="102869">
                  <a:moveTo>
                    <a:pt x="526522" y="65658"/>
                  </a:moveTo>
                  <a:lnTo>
                    <a:pt x="526669" y="67817"/>
                  </a:lnTo>
                  <a:lnTo>
                    <a:pt x="526795" y="68214"/>
                  </a:lnTo>
                  <a:lnTo>
                    <a:pt x="526918" y="67473"/>
                  </a:lnTo>
                  <a:lnTo>
                    <a:pt x="526819" y="66928"/>
                  </a:lnTo>
                  <a:lnTo>
                    <a:pt x="526522" y="65658"/>
                  </a:lnTo>
                  <a:close/>
                </a:path>
                <a:path w="549275" h="102869">
                  <a:moveTo>
                    <a:pt x="400269" y="64942"/>
                  </a:moveTo>
                  <a:lnTo>
                    <a:pt x="403785" y="67989"/>
                  </a:lnTo>
                  <a:lnTo>
                    <a:pt x="403332" y="67436"/>
                  </a:lnTo>
                  <a:lnTo>
                    <a:pt x="489005" y="67436"/>
                  </a:lnTo>
                  <a:lnTo>
                    <a:pt x="488985" y="66420"/>
                  </a:lnTo>
                  <a:lnTo>
                    <a:pt x="402697" y="66420"/>
                  </a:lnTo>
                  <a:lnTo>
                    <a:pt x="400269" y="64942"/>
                  </a:lnTo>
                  <a:close/>
                </a:path>
                <a:path w="549275" h="102869">
                  <a:moveTo>
                    <a:pt x="523855" y="62229"/>
                  </a:moveTo>
                  <a:lnTo>
                    <a:pt x="526681" y="67981"/>
                  </a:lnTo>
                  <a:lnTo>
                    <a:pt x="526522" y="65658"/>
                  </a:lnTo>
                  <a:lnTo>
                    <a:pt x="526014" y="65150"/>
                  </a:lnTo>
                  <a:lnTo>
                    <a:pt x="526245" y="65150"/>
                  </a:lnTo>
                  <a:lnTo>
                    <a:pt x="523855" y="62229"/>
                  </a:lnTo>
                  <a:close/>
                </a:path>
                <a:path w="549275" h="102869">
                  <a:moveTo>
                    <a:pt x="39122" y="66928"/>
                  </a:moveTo>
                  <a:lnTo>
                    <a:pt x="38842" y="66928"/>
                  </a:lnTo>
                  <a:lnTo>
                    <a:pt x="38173" y="67734"/>
                  </a:lnTo>
                  <a:lnTo>
                    <a:pt x="39122" y="66928"/>
                  </a:lnTo>
                  <a:close/>
                </a:path>
                <a:path w="549275" h="102869">
                  <a:moveTo>
                    <a:pt x="123329" y="67425"/>
                  </a:moveTo>
                  <a:lnTo>
                    <a:pt x="123043" y="67690"/>
                  </a:lnTo>
                  <a:lnTo>
                    <a:pt x="123329" y="67425"/>
                  </a:lnTo>
                  <a:close/>
                </a:path>
                <a:path w="549275" h="102869">
                  <a:moveTo>
                    <a:pt x="135235" y="66293"/>
                  </a:moveTo>
                  <a:lnTo>
                    <a:pt x="126599" y="66293"/>
                  </a:lnTo>
                  <a:lnTo>
                    <a:pt x="125767" y="66386"/>
                  </a:lnTo>
                  <a:lnTo>
                    <a:pt x="123376" y="67405"/>
                  </a:lnTo>
                  <a:lnTo>
                    <a:pt x="123043" y="67690"/>
                  </a:lnTo>
                  <a:lnTo>
                    <a:pt x="135235" y="67690"/>
                  </a:lnTo>
                  <a:lnTo>
                    <a:pt x="135235" y="66293"/>
                  </a:lnTo>
                  <a:close/>
                </a:path>
                <a:path w="549275" h="102869">
                  <a:moveTo>
                    <a:pt x="385171" y="66420"/>
                  </a:moveTo>
                  <a:lnTo>
                    <a:pt x="382377" y="67690"/>
                  </a:lnTo>
                  <a:lnTo>
                    <a:pt x="383739" y="67211"/>
                  </a:lnTo>
                  <a:lnTo>
                    <a:pt x="385171" y="66420"/>
                  </a:lnTo>
                  <a:close/>
                </a:path>
                <a:path w="549275" h="102869">
                  <a:moveTo>
                    <a:pt x="383739" y="67211"/>
                  </a:moveTo>
                  <a:lnTo>
                    <a:pt x="382377" y="67690"/>
                  </a:lnTo>
                  <a:lnTo>
                    <a:pt x="382869" y="67690"/>
                  </a:lnTo>
                  <a:lnTo>
                    <a:pt x="383739" y="67211"/>
                  </a:lnTo>
                  <a:close/>
                </a:path>
                <a:path w="549275" h="102869">
                  <a:moveTo>
                    <a:pt x="527121" y="66257"/>
                  </a:moveTo>
                  <a:lnTo>
                    <a:pt x="526978" y="67612"/>
                  </a:lnTo>
                  <a:lnTo>
                    <a:pt x="527172" y="66928"/>
                  </a:lnTo>
                  <a:lnTo>
                    <a:pt x="527121" y="66257"/>
                  </a:lnTo>
                  <a:close/>
                </a:path>
                <a:path w="549275" h="102869">
                  <a:moveTo>
                    <a:pt x="124269" y="66552"/>
                  </a:moveTo>
                  <a:lnTo>
                    <a:pt x="123928" y="66590"/>
                  </a:lnTo>
                  <a:lnTo>
                    <a:pt x="123218" y="67473"/>
                  </a:lnTo>
                  <a:lnTo>
                    <a:pt x="124269" y="66552"/>
                  </a:lnTo>
                  <a:close/>
                </a:path>
                <a:path w="549275" h="102869">
                  <a:moveTo>
                    <a:pt x="125709" y="66392"/>
                  </a:moveTo>
                  <a:lnTo>
                    <a:pt x="124313" y="66547"/>
                  </a:lnTo>
                  <a:lnTo>
                    <a:pt x="123329" y="67425"/>
                  </a:lnTo>
                  <a:lnTo>
                    <a:pt x="125709" y="66392"/>
                  </a:lnTo>
                  <a:close/>
                </a:path>
                <a:path w="549275" h="102869">
                  <a:moveTo>
                    <a:pt x="526522" y="65658"/>
                  </a:moveTo>
                  <a:lnTo>
                    <a:pt x="526930" y="67405"/>
                  </a:lnTo>
                  <a:lnTo>
                    <a:pt x="527055" y="66651"/>
                  </a:lnTo>
                  <a:lnTo>
                    <a:pt x="527091" y="66227"/>
                  </a:lnTo>
                  <a:lnTo>
                    <a:pt x="526522" y="65658"/>
                  </a:lnTo>
                  <a:close/>
                </a:path>
                <a:path w="549275" h="102869">
                  <a:moveTo>
                    <a:pt x="385982" y="66420"/>
                  </a:moveTo>
                  <a:lnTo>
                    <a:pt x="385171" y="66420"/>
                  </a:lnTo>
                  <a:lnTo>
                    <a:pt x="383739" y="67211"/>
                  </a:lnTo>
                  <a:lnTo>
                    <a:pt x="385982" y="66420"/>
                  </a:lnTo>
                  <a:close/>
                </a:path>
                <a:path w="549275" h="102869">
                  <a:moveTo>
                    <a:pt x="123370" y="66629"/>
                  </a:moveTo>
                  <a:lnTo>
                    <a:pt x="123170" y="66675"/>
                  </a:lnTo>
                  <a:lnTo>
                    <a:pt x="123330" y="66657"/>
                  </a:lnTo>
                  <a:close/>
                </a:path>
                <a:path w="549275" h="102869">
                  <a:moveTo>
                    <a:pt x="123330" y="66657"/>
                  </a:moveTo>
                  <a:lnTo>
                    <a:pt x="123170" y="66675"/>
                  </a:lnTo>
                  <a:lnTo>
                    <a:pt x="123305" y="66675"/>
                  </a:lnTo>
                  <a:close/>
                </a:path>
                <a:path w="549275" h="102869">
                  <a:moveTo>
                    <a:pt x="124014" y="66484"/>
                  </a:moveTo>
                  <a:lnTo>
                    <a:pt x="123370" y="66629"/>
                  </a:lnTo>
                  <a:lnTo>
                    <a:pt x="123928" y="66590"/>
                  </a:lnTo>
                  <a:close/>
                </a:path>
                <a:path w="549275" h="102869">
                  <a:moveTo>
                    <a:pt x="527315" y="66420"/>
                  </a:moveTo>
                  <a:lnTo>
                    <a:pt x="527250" y="66651"/>
                  </a:lnTo>
                  <a:lnTo>
                    <a:pt x="527315" y="66420"/>
                  </a:lnTo>
                  <a:close/>
                </a:path>
                <a:path w="549275" h="102869">
                  <a:moveTo>
                    <a:pt x="124562" y="65802"/>
                  </a:moveTo>
                  <a:lnTo>
                    <a:pt x="123370" y="66629"/>
                  </a:lnTo>
                  <a:lnTo>
                    <a:pt x="124014" y="66484"/>
                  </a:lnTo>
                  <a:lnTo>
                    <a:pt x="124562" y="65802"/>
                  </a:lnTo>
                  <a:close/>
                </a:path>
                <a:path w="549275" h="102869">
                  <a:moveTo>
                    <a:pt x="124448" y="66386"/>
                  </a:moveTo>
                  <a:lnTo>
                    <a:pt x="124014" y="66484"/>
                  </a:lnTo>
                  <a:lnTo>
                    <a:pt x="124269" y="66552"/>
                  </a:lnTo>
                  <a:lnTo>
                    <a:pt x="124448" y="66386"/>
                  </a:lnTo>
                  <a:close/>
                </a:path>
                <a:path w="549275" h="102869">
                  <a:moveTo>
                    <a:pt x="127107" y="65785"/>
                  </a:moveTo>
                  <a:lnTo>
                    <a:pt x="124448" y="66386"/>
                  </a:lnTo>
                  <a:lnTo>
                    <a:pt x="124269" y="66552"/>
                  </a:lnTo>
                  <a:lnTo>
                    <a:pt x="125747" y="66376"/>
                  </a:lnTo>
                  <a:lnTo>
                    <a:pt x="127107" y="65785"/>
                  </a:lnTo>
                  <a:close/>
                </a:path>
                <a:path w="549275" h="102869">
                  <a:moveTo>
                    <a:pt x="126599" y="64388"/>
                  </a:moveTo>
                  <a:lnTo>
                    <a:pt x="124586" y="65785"/>
                  </a:lnTo>
                  <a:lnTo>
                    <a:pt x="124014" y="66484"/>
                  </a:lnTo>
                  <a:lnTo>
                    <a:pt x="124459" y="66376"/>
                  </a:lnTo>
                  <a:lnTo>
                    <a:pt x="126599" y="64388"/>
                  </a:lnTo>
                  <a:close/>
                </a:path>
                <a:path w="549275" h="102869">
                  <a:moveTo>
                    <a:pt x="399776" y="64515"/>
                  </a:moveTo>
                  <a:lnTo>
                    <a:pt x="400269" y="64942"/>
                  </a:lnTo>
                  <a:lnTo>
                    <a:pt x="402697" y="66420"/>
                  </a:lnTo>
                  <a:lnTo>
                    <a:pt x="399776" y="64515"/>
                  </a:lnTo>
                  <a:close/>
                </a:path>
                <a:path w="549275" h="102869">
                  <a:moveTo>
                    <a:pt x="400877" y="64515"/>
                  </a:moveTo>
                  <a:lnTo>
                    <a:pt x="399776" y="64515"/>
                  </a:lnTo>
                  <a:lnTo>
                    <a:pt x="402697" y="66420"/>
                  </a:lnTo>
                  <a:lnTo>
                    <a:pt x="488985" y="66420"/>
                  </a:lnTo>
                  <a:lnTo>
                    <a:pt x="488954" y="64769"/>
                  </a:lnTo>
                  <a:lnTo>
                    <a:pt x="402062" y="64769"/>
                  </a:lnTo>
                  <a:lnTo>
                    <a:pt x="400877" y="64515"/>
                  </a:lnTo>
                  <a:close/>
                </a:path>
                <a:path w="549275" h="102869">
                  <a:moveTo>
                    <a:pt x="527269" y="66405"/>
                  </a:moveTo>
                  <a:close/>
                </a:path>
                <a:path w="549275" h="102869">
                  <a:moveTo>
                    <a:pt x="527271" y="66376"/>
                  </a:moveTo>
                  <a:close/>
                </a:path>
                <a:path w="549275" h="102869">
                  <a:moveTo>
                    <a:pt x="528132" y="63536"/>
                  </a:moveTo>
                  <a:lnTo>
                    <a:pt x="527411" y="65023"/>
                  </a:lnTo>
                  <a:lnTo>
                    <a:pt x="527316" y="66419"/>
                  </a:lnTo>
                  <a:lnTo>
                    <a:pt x="528132" y="63536"/>
                  </a:lnTo>
                  <a:close/>
                </a:path>
                <a:path w="549275" h="102869">
                  <a:moveTo>
                    <a:pt x="527125" y="66233"/>
                  </a:moveTo>
                  <a:lnTo>
                    <a:pt x="527269" y="66405"/>
                  </a:lnTo>
                  <a:lnTo>
                    <a:pt x="527125" y="66233"/>
                  </a:lnTo>
                  <a:close/>
                </a:path>
                <a:path w="549275" h="102869">
                  <a:moveTo>
                    <a:pt x="135235" y="65785"/>
                  </a:moveTo>
                  <a:lnTo>
                    <a:pt x="127107" y="65785"/>
                  </a:lnTo>
                  <a:lnTo>
                    <a:pt x="125709" y="66392"/>
                  </a:lnTo>
                  <a:lnTo>
                    <a:pt x="126599" y="66293"/>
                  </a:lnTo>
                  <a:lnTo>
                    <a:pt x="135235" y="66293"/>
                  </a:lnTo>
                  <a:lnTo>
                    <a:pt x="135235" y="65785"/>
                  </a:lnTo>
                  <a:close/>
                </a:path>
                <a:path w="549275" h="102869">
                  <a:moveTo>
                    <a:pt x="135235" y="64388"/>
                  </a:moveTo>
                  <a:lnTo>
                    <a:pt x="126599" y="64388"/>
                  </a:lnTo>
                  <a:lnTo>
                    <a:pt x="124448" y="66386"/>
                  </a:lnTo>
                  <a:lnTo>
                    <a:pt x="127107" y="65785"/>
                  </a:lnTo>
                  <a:lnTo>
                    <a:pt x="135235" y="65785"/>
                  </a:lnTo>
                  <a:lnTo>
                    <a:pt x="135235" y="64388"/>
                  </a:lnTo>
                  <a:close/>
                </a:path>
                <a:path w="549275" h="102869">
                  <a:moveTo>
                    <a:pt x="527411" y="64515"/>
                  </a:moveTo>
                  <a:lnTo>
                    <a:pt x="527263" y="65404"/>
                  </a:lnTo>
                  <a:lnTo>
                    <a:pt x="527151" y="66257"/>
                  </a:lnTo>
                  <a:lnTo>
                    <a:pt x="527411" y="64515"/>
                  </a:lnTo>
                  <a:close/>
                </a:path>
                <a:path w="549275" h="102869">
                  <a:moveTo>
                    <a:pt x="526014" y="65150"/>
                  </a:moveTo>
                  <a:lnTo>
                    <a:pt x="527121" y="66257"/>
                  </a:lnTo>
                  <a:lnTo>
                    <a:pt x="526014" y="65150"/>
                  </a:lnTo>
                  <a:close/>
                </a:path>
                <a:path w="549275" h="102869">
                  <a:moveTo>
                    <a:pt x="526245" y="65150"/>
                  </a:moveTo>
                  <a:lnTo>
                    <a:pt x="526014" y="65150"/>
                  </a:lnTo>
                  <a:lnTo>
                    <a:pt x="527125" y="66233"/>
                  </a:lnTo>
                  <a:lnTo>
                    <a:pt x="526245" y="65150"/>
                  </a:lnTo>
                  <a:close/>
                </a:path>
                <a:path w="549275" h="102869">
                  <a:moveTo>
                    <a:pt x="528446" y="62229"/>
                  </a:moveTo>
                  <a:lnTo>
                    <a:pt x="523855" y="62229"/>
                  </a:lnTo>
                  <a:lnTo>
                    <a:pt x="527126" y="66227"/>
                  </a:lnTo>
                  <a:lnTo>
                    <a:pt x="527411" y="64515"/>
                  </a:lnTo>
                  <a:lnTo>
                    <a:pt x="527599" y="64515"/>
                  </a:lnTo>
                  <a:lnTo>
                    <a:pt x="528446" y="62229"/>
                  </a:lnTo>
                  <a:close/>
                </a:path>
                <a:path w="549275" h="102869">
                  <a:moveTo>
                    <a:pt x="164976" y="64642"/>
                  </a:moveTo>
                  <a:lnTo>
                    <a:pt x="164826" y="64642"/>
                  </a:lnTo>
                  <a:lnTo>
                    <a:pt x="164191" y="65912"/>
                  </a:lnTo>
                  <a:lnTo>
                    <a:pt x="164976" y="64642"/>
                  </a:lnTo>
                  <a:close/>
                </a:path>
                <a:path w="549275" h="102869">
                  <a:moveTo>
                    <a:pt x="127190" y="62535"/>
                  </a:moveTo>
                  <a:lnTo>
                    <a:pt x="124562" y="65802"/>
                  </a:lnTo>
                  <a:lnTo>
                    <a:pt x="126599" y="64388"/>
                  </a:lnTo>
                  <a:lnTo>
                    <a:pt x="135235" y="64388"/>
                  </a:lnTo>
                  <a:lnTo>
                    <a:pt x="135235" y="64007"/>
                  </a:lnTo>
                  <a:lnTo>
                    <a:pt x="126345" y="64007"/>
                  </a:lnTo>
                  <a:lnTo>
                    <a:pt x="127190" y="62535"/>
                  </a:lnTo>
                  <a:close/>
                </a:path>
                <a:path w="549275" h="102869">
                  <a:moveTo>
                    <a:pt x="174732" y="65150"/>
                  </a:moveTo>
                  <a:lnTo>
                    <a:pt x="174820" y="65404"/>
                  </a:lnTo>
                  <a:lnTo>
                    <a:pt x="174732" y="65150"/>
                  </a:lnTo>
                  <a:close/>
                </a:path>
                <a:path w="549275" h="102869">
                  <a:moveTo>
                    <a:pt x="281201" y="64134"/>
                  </a:moveTo>
                  <a:lnTo>
                    <a:pt x="281031" y="65404"/>
                  </a:lnTo>
                  <a:lnTo>
                    <a:pt x="281307" y="65404"/>
                  </a:lnTo>
                  <a:lnTo>
                    <a:pt x="281201" y="64134"/>
                  </a:lnTo>
                  <a:close/>
                </a:path>
                <a:path w="549275" h="102869">
                  <a:moveTo>
                    <a:pt x="527599" y="64515"/>
                  </a:moveTo>
                  <a:lnTo>
                    <a:pt x="527411" y="64515"/>
                  </a:lnTo>
                  <a:lnTo>
                    <a:pt x="527373" y="65023"/>
                  </a:lnTo>
                  <a:lnTo>
                    <a:pt x="527599" y="64515"/>
                  </a:lnTo>
                  <a:close/>
                </a:path>
                <a:path w="549275" h="102869">
                  <a:moveTo>
                    <a:pt x="528681" y="61594"/>
                  </a:moveTo>
                  <a:lnTo>
                    <a:pt x="527411" y="65023"/>
                  </a:lnTo>
                  <a:lnTo>
                    <a:pt x="528142" y="63500"/>
                  </a:lnTo>
                  <a:lnTo>
                    <a:pt x="528681" y="61594"/>
                  </a:lnTo>
                  <a:close/>
                </a:path>
                <a:path w="549275" h="102869">
                  <a:moveTo>
                    <a:pt x="398856" y="64082"/>
                  </a:moveTo>
                  <a:lnTo>
                    <a:pt x="400269" y="64942"/>
                  </a:lnTo>
                  <a:lnTo>
                    <a:pt x="399776" y="64515"/>
                  </a:lnTo>
                  <a:lnTo>
                    <a:pt x="400877" y="64515"/>
                  </a:lnTo>
                  <a:lnTo>
                    <a:pt x="398856" y="64082"/>
                  </a:lnTo>
                  <a:close/>
                </a:path>
                <a:path w="549275" h="102869">
                  <a:moveTo>
                    <a:pt x="399028" y="63659"/>
                  </a:moveTo>
                  <a:lnTo>
                    <a:pt x="398290" y="63738"/>
                  </a:lnTo>
                  <a:lnTo>
                    <a:pt x="398856" y="64082"/>
                  </a:lnTo>
                  <a:lnTo>
                    <a:pt x="402062" y="64769"/>
                  </a:lnTo>
                  <a:lnTo>
                    <a:pt x="399028" y="63659"/>
                  </a:lnTo>
                  <a:close/>
                </a:path>
                <a:path w="549275" h="102869">
                  <a:moveTo>
                    <a:pt x="443994" y="61663"/>
                  </a:moveTo>
                  <a:lnTo>
                    <a:pt x="444988" y="62864"/>
                  </a:lnTo>
                  <a:lnTo>
                    <a:pt x="396855" y="62864"/>
                  </a:lnTo>
                  <a:lnTo>
                    <a:pt x="398315" y="63398"/>
                  </a:lnTo>
                  <a:lnTo>
                    <a:pt x="400538" y="63500"/>
                  </a:lnTo>
                  <a:lnTo>
                    <a:pt x="399028" y="63659"/>
                  </a:lnTo>
                  <a:lnTo>
                    <a:pt x="402062" y="64769"/>
                  </a:lnTo>
                  <a:lnTo>
                    <a:pt x="488954" y="64769"/>
                  </a:lnTo>
                  <a:lnTo>
                    <a:pt x="489077" y="62356"/>
                  </a:lnTo>
                  <a:lnTo>
                    <a:pt x="445242" y="62356"/>
                  </a:lnTo>
                  <a:lnTo>
                    <a:pt x="443994" y="61663"/>
                  </a:lnTo>
                  <a:close/>
                </a:path>
                <a:path w="549275" h="102869">
                  <a:moveTo>
                    <a:pt x="393553" y="63753"/>
                  </a:moveTo>
                  <a:lnTo>
                    <a:pt x="389743" y="64642"/>
                  </a:lnTo>
                  <a:lnTo>
                    <a:pt x="391582" y="64448"/>
                  </a:lnTo>
                  <a:lnTo>
                    <a:pt x="393553" y="63753"/>
                  </a:lnTo>
                  <a:close/>
                </a:path>
                <a:path w="549275" h="102869">
                  <a:moveTo>
                    <a:pt x="391582" y="64448"/>
                  </a:moveTo>
                  <a:lnTo>
                    <a:pt x="389743" y="64642"/>
                  </a:lnTo>
                  <a:lnTo>
                    <a:pt x="391030" y="64642"/>
                  </a:lnTo>
                  <a:lnTo>
                    <a:pt x="391582" y="64448"/>
                  </a:lnTo>
                  <a:close/>
                </a:path>
                <a:path w="549275" h="102869">
                  <a:moveTo>
                    <a:pt x="397321" y="63753"/>
                  </a:moveTo>
                  <a:lnTo>
                    <a:pt x="393553" y="63753"/>
                  </a:lnTo>
                  <a:lnTo>
                    <a:pt x="391582" y="64448"/>
                  </a:lnTo>
                  <a:lnTo>
                    <a:pt x="397592" y="63811"/>
                  </a:lnTo>
                  <a:lnTo>
                    <a:pt x="397321" y="63753"/>
                  </a:lnTo>
                  <a:close/>
                </a:path>
                <a:path w="549275" h="102869">
                  <a:moveTo>
                    <a:pt x="314686" y="63753"/>
                  </a:moveTo>
                  <a:lnTo>
                    <a:pt x="314151" y="63837"/>
                  </a:lnTo>
                  <a:lnTo>
                    <a:pt x="312527" y="64261"/>
                  </a:lnTo>
                  <a:lnTo>
                    <a:pt x="314686" y="63753"/>
                  </a:lnTo>
                  <a:close/>
                </a:path>
                <a:path w="549275" h="102869">
                  <a:moveTo>
                    <a:pt x="319038" y="63753"/>
                  </a:moveTo>
                  <a:lnTo>
                    <a:pt x="314686" y="63753"/>
                  </a:lnTo>
                  <a:lnTo>
                    <a:pt x="312527" y="64261"/>
                  </a:lnTo>
                  <a:lnTo>
                    <a:pt x="318421" y="64261"/>
                  </a:lnTo>
                  <a:lnTo>
                    <a:pt x="319038" y="63753"/>
                  </a:lnTo>
                  <a:close/>
                </a:path>
                <a:path w="549275" h="102869">
                  <a:moveTo>
                    <a:pt x="281151" y="64030"/>
                  </a:moveTo>
                  <a:close/>
                </a:path>
                <a:path w="549275" h="102869">
                  <a:moveTo>
                    <a:pt x="281168" y="63837"/>
                  </a:moveTo>
                  <a:lnTo>
                    <a:pt x="281158" y="64134"/>
                  </a:lnTo>
                  <a:lnTo>
                    <a:pt x="281168" y="63837"/>
                  </a:lnTo>
                  <a:close/>
                </a:path>
                <a:path w="549275" h="102869">
                  <a:moveTo>
                    <a:pt x="398290" y="63738"/>
                  </a:moveTo>
                  <a:lnTo>
                    <a:pt x="397625" y="63808"/>
                  </a:lnTo>
                  <a:lnTo>
                    <a:pt x="398856" y="64082"/>
                  </a:lnTo>
                  <a:lnTo>
                    <a:pt x="398290" y="63738"/>
                  </a:lnTo>
                  <a:close/>
                </a:path>
                <a:path w="549275" h="102869">
                  <a:moveTo>
                    <a:pt x="281158" y="63753"/>
                  </a:moveTo>
                  <a:lnTo>
                    <a:pt x="281151" y="64030"/>
                  </a:lnTo>
                  <a:lnTo>
                    <a:pt x="281158" y="63753"/>
                  </a:lnTo>
                  <a:close/>
                </a:path>
                <a:path w="549275" h="102869">
                  <a:moveTo>
                    <a:pt x="127742" y="61848"/>
                  </a:moveTo>
                  <a:lnTo>
                    <a:pt x="127190" y="62535"/>
                  </a:lnTo>
                  <a:lnTo>
                    <a:pt x="126345" y="64007"/>
                  </a:lnTo>
                  <a:lnTo>
                    <a:pt x="127742" y="61848"/>
                  </a:lnTo>
                  <a:close/>
                </a:path>
                <a:path w="549275" h="102869">
                  <a:moveTo>
                    <a:pt x="135235" y="61848"/>
                  </a:moveTo>
                  <a:lnTo>
                    <a:pt x="127742" y="61848"/>
                  </a:lnTo>
                  <a:lnTo>
                    <a:pt x="126345" y="64007"/>
                  </a:lnTo>
                  <a:lnTo>
                    <a:pt x="135235" y="64007"/>
                  </a:lnTo>
                  <a:lnTo>
                    <a:pt x="135235" y="61848"/>
                  </a:lnTo>
                  <a:close/>
                </a:path>
                <a:path w="549275" h="102869">
                  <a:moveTo>
                    <a:pt x="281175" y="63753"/>
                  </a:moveTo>
                  <a:close/>
                </a:path>
                <a:path w="549275" h="102869">
                  <a:moveTo>
                    <a:pt x="394950" y="63245"/>
                  </a:moveTo>
                  <a:lnTo>
                    <a:pt x="397625" y="63808"/>
                  </a:lnTo>
                  <a:lnTo>
                    <a:pt x="398290" y="63738"/>
                  </a:lnTo>
                  <a:lnTo>
                    <a:pt x="397685" y="63370"/>
                  </a:lnTo>
                  <a:lnTo>
                    <a:pt x="394950" y="63245"/>
                  </a:lnTo>
                  <a:close/>
                </a:path>
                <a:path w="549275" h="102869">
                  <a:moveTo>
                    <a:pt x="321158" y="62006"/>
                  </a:moveTo>
                  <a:lnTo>
                    <a:pt x="314262" y="63808"/>
                  </a:lnTo>
                  <a:lnTo>
                    <a:pt x="314686" y="63753"/>
                  </a:lnTo>
                  <a:lnTo>
                    <a:pt x="319038" y="63753"/>
                  </a:lnTo>
                  <a:lnTo>
                    <a:pt x="320578" y="62483"/>
                  </a:lnTo>
                  <a:lnTo>
                    <a:pt x="320826" y="62279"/>
                  </a:lnTo>
                  <a:lnTo>
                    <a:pt x="321158" y="62006"/>
                  </a:lnTo>
                  <a:close/>
                </a:path>
                <a:path w="549275" h="102869">
                  <a:moveTo>
                    <a:pt x="281230" y="63118"/>
                  </a:moveTo>
                  <a:lnTo>
                    <a:pt x="281086" y="63118"/>
                  </a:lnTo>
                  <a:lnTo>
                    <a:pt x="281131" y="63753"/>
                  </a:lnTo>
                  <a:lnTo>
                    <a:pt x="281230" y="63118"/>
                  </a:lnTo>
                  <a:close/>
                </a:path>
                <a:path w="549275" h="102869">
                  <a:moveTo>
                    <a:pt x="397685" y="63370"/>
                  </a:moveTo>
                  <a:lnTo>
                    <a:pt x="398290" y="63738"/>
                  </a:lnTo>
                  <a:lnTo>
                    <a:pt x="399028" y="63659"/>
                  </a:lnTo>
                  <a:lnTo>
                    <a:pt x="398315" y="63398"/>
                  </a:lnTo>
                  <a:lnTo>
                    <a:pt x="397685" y="63370"/>
                  </a:lnTo>
                  <a:close/>
                </a:path>
                <a:path w="549275" h="102869">
                  <a:moveTo>
                    <a:pt x="398315" y="63398"/>
                  </a:moveTo>
                  <a:lnTo>
                    <a:pt x="399028" y="63659"/>
                  </a:lnTo>
                  <a:lnTo>
                    <a:pt x="400538" y="63500"/>
                  </a:lnTo>
                  <a:lnTo>
                    <a:pt x="398315" y="63398"/>
                  </a:lnTo>
                  <a:close/>
                </a:path>
                <a:path w="549275" h="102869">
                  <a:moveTo>
                    <a:pt x="529072" y="61594"/>
                  </a:moveTo>
                  <a:lnTo>
                    <a:pt x="528681" y="61594"/>
                  </a:lnTo>
                  <a:lnTo>
                    <a:pt x="528132" y="63536"/>
                  </a:lnTo>
                  <a:lnTo>
                    <a:pt x="529072" y="61594"/>
                  </a:lnTo>
                  <a:close/>
                </a:path>
                <a:path w="549275" h="102869">
                  <a:moveTo>
                    <a:pt x="396855" y="62864"/>
                  </a:moveTo>
                  <a:lnTo>
                    <a:pt x="397685" y="63370"/>
                  </a:lnTo>
                  <a:lnTo>
                    <a:pt x="398315" y="63398"/>
                  </a:lnTo>
                  <a:lnTo>
                    <a:pt x="396855" y="62864"/>
                  </a:lnTo>
                  <a:close/>
                </a:path>
                <a:path w="549275" h="102869">
                  <a:moveTo>
                    <a:pt x="397481" y="63245"/>
                  </a:moveTo>
                  <a:lnTo>
                    <a:pt x="394950" y="63245"/>
                  </a:lnTo>
                  <a:lnTo>
                    <a:pt x="397685" y="63370"/>
                  </a:lnTo>
                  <a:lnTo>
                    <a:pt x="397481" y="63245"/>
                  </a:lnTo>
                  <a:close/>
                </a:path>
                <a:path w="549275" h="102869">
                  <a:moveTo>
                    <a:pt x="281257" y="62356"/>
                  </a:moveTo>
                  <a:lnTo>
                    <a:pt x="281031" y="62356"/>
                  </a:lnTo>
                  <a:lnTo>
                    <a:pt x="281086" y="63118"/>
                  </a:lnTo>
                  <a:lnTo>
                    <a:pt x="281257" y="62356"/>
                  </a:lnTo>
                  <a:close/>
                </a:path>
                <a:path w="549275" h="102869">
                  <a:moveTo>
                    <a:pt x="287535" y="43934"/>
                  </a:moveTo>
                  <a:lnTo>
                    <a:pt x="282809" y="46100"/>
                  </a:lnTo>
                  <a:lnTo>
                    <a:pt x="282624" y="50926"/>
                  </a:lnTo>
                  <a:lnTo>
                    <a:pt x="282497" y="53339"/>
                  </a:lnTo>
                  <a:lnTo>
                    <a:pt x="282372" y="54482"/>
                  </a:lnTo>
                  <a:lnTo>
                    <a:pt x="281601" y="59689"/>
                  </a:lnTo>
                  <a:lnTo>
                    <a:pt x="281158" y="63118"/>
                  </a:lnTo>
                  <a:lnTo>
                    <a:pt x="281285" y="62483"/>
                  </a:lnTo>
                  <a:lnTo>
                    <a:pt x="286824" y="62483"/>
                  </a:lnTo>
                  <a:lnTo>
                    <a:pt x="292242" y="52394"/>
                  </a:lnTo>
                  <a:lnTo>
                    <a:pt x="294112" y="49402"/>
                  </a:lnTo>
                  <a:lnTo>
                    <a:pt x="298230" y="44450"/>
                  </a:lnTo>
                  <a:lnTo>
                    <a:pt x="286746" y="44450"/>
                  </a:lnTo>
                  <a:lnTo>
                    <a:pt x="287535" y="43934"/>
                  </a:lnTo>
                  <a:close/>
                </a:path>
                <a:path w="549275" h="102869">
                  <a:moveTo>
                    <a:pt x="281285" y="62483"/>
                  </a:moveTo>
                  <a:lnTo>
                    <a:pt x="281158" y="63118"/>
                  </a:lnTo>
                  <a:lnTo>
                    <a:pt x="281285" y="62483"/>
                  </a:lnTo>
                  <a:close/>
                </a:path>
                <a:path w="549275" h="102869">
                  <a:moveTo>
                    <a:pt x="443377" y="61320"/>
                  </a:moveTo>
                  <a:lnTo>
                    <a:pt x="444988" y="62864"/>
                  </a:lnTo>
                  <a:lnTo>
                    <a:pt x="443994" y="61663"/>
                  </a:lnTo>
                  <a:lnTo>
                    <a:pt x="443377" y="61320"/>
                  </a:lnTo>
                  <a:close/>
                </a:path>
                <a:path w="549275" h="102869">
                  <a:moveTo>
                    <a:pt x="135080" y="56260"/>
                  </a:moveTo>
                  <a:lnTo>
                    <a:pt x="130790" y="56260"/>
                  </a:lnTo>
                  <a:lnTo>
                    <a:pt x="127190" y="62535"/>
                  </a:lnTo>
                  <a:lnTo>
                    <a:pt x="127742" y="61848"/>
                  </a:lnTo>
                  <a:lnTo>
                    <a:pt x="135235" y="61848"/>
                  </a:lnTo>
                  <a:lnTo>
                    <a:pt x="135080" y="56260"/>
                  </a:lnTo>
                  <a:close/>
                </a:path>
                <a:path w="549275" h="102869">
                  <a:moveTo>
                    <a:pt x="172442" y="59307"/>
                  </a:moveTo>
                  <a:lnTo>
                    <a:pt x="173843" y="62483"/>
                  </a:lnTo>
                  <a:lnTo>
                    <a:pt x="173462" y="61340"/>
                  </a:lnTo>
                  <a:lnTo>
                    <a:pt x="225031" y="61340"/>
                  </a:lnTo>
                  <a:lnTo>
                    <a:pt x="225499" y="60705"/>
                  </a:lnTo>
                  <a:lnTo>
                    <a:pt x="173335" y="60705"/>
                  </a:lnTo>
                  <a:lnTo>
                    <a:pt x="172442" y="59307"/>
                  </a:lnTo>
                  <a:close/>
                </a:path>
                <a:path w="549275" h="102869">
                  <a:moveTo>
                    <a:pt x="320826" y="62279"/>
                  </a:moveTo>
                  <a:lnTo>
                    <a:pt x="320655" y="62356"/>
                  </a:lnTo>
                  <a:lnTo>
                    <a:pt x="320785" y="62313"/>
                  </a:lnTo>
                  <a:close/>
                </a:path>
                <a:path w="549275" h="102869">
                  <a:moveTo>
                    <a:pt x="320785" y="62313"/>
                  </a:moveTo>
                  <a:lnTo>
                    <a:pt x="320655" y="62356"/>
                  </a:lnTo>
                  <a:lnTo>
                    <a:pt x="320785" y="62313"/>
                  </a:lnTo>
                  <a:close/>
                </a:path>
                <a:path w="549275" h="102869">
                  <a:moveTo>
                    <a:pt x="443575" y="61157"/>
                  </a:moveTo>
                  <a:lnTo>
                    <a:pt x="443994" y="61663"/>
                  </a:lnTo>
                  <a:lnTo>
                    <a:pt x="445242" y="62356"/>
                  </a:lnTo>
                  <a:lnTo>
                    <a:pt x="443678" y="61213"/>
                  </a:lnTo>
                  <a:close/>
                </a:path>
                <a:path w="549275" h="102869">
                  <a:moveTo>
                    <a:pt x="443612" y="61165"/>
                  </a:moveTo>
                  <a:lnTo>
                    <a:pt x="445242" y="62356"/>
                  </a:lnTo>
                  <a:lnTo>
                    <a:pt x="489077" y="62356"/>
                  </a:lnTo>
                  <a:lnTo>
                    <a:pt x="489191" y="61467"/>
                  </a:lnTo>
                  <a:lnTo>
                    <a:pt x="444988" y="61467"/>
                  </a:lnTo>
                  <a:lnTo>
                    <a:pt x="443612" y="61165"/>
                  </a:lnTo>
                  <a:close/>
                </a:path>
                <a:path w="549275" h="102869">
                  <a:moveTo>
                    <a:pt x="323703" y="61340"/>
                  </a:moveTo>
                  <a:lnTo>
                    <a:pt x="321777" y="61848"/>
                  </a:lnTo>
                  <a:lnTo>
                    <a:pt x="320826" y="62279"/>
                  </a:lnTo>
                  <a:lnTo>
                    <a:pt x="323703" y="61340"/>
                  </a:lnTo>
                  <a:close/>
                </a:path>
                <a:path w="549275" h="102869">
                  <a:moveTo>
                    <a:pt x="321801" y="61838"/>
                  </a:moveTo>
                  <a:lnTo>
                    <a:pt x="321158" y="62006"/>
                  </a:lnTo>
                  <a:lnTo>
                    <a:pt x="320826" y="62279"/>
                  </a:lnTo>
                  <a:lnTo>
                    <a:pt x="321801" y="61838"/>
                  </a:lnTo>
                  <a:close/>
                </a:path>
                <a:path w="549275" h="102869">
                  <a:moveTo>
                    <a:pt x="344531" y="49529"/>
                  </a:moveTo>
                  <a:lnTo>
                    <a:pt x="337087" y="54239"/>
                  </a:lnTo>
                  <a:lnTo>
                    <a:pt x="329799" y="62229"/>
                  </a:lnTo>
                  <a:lnTo>
                    <a:pt x="330561" y="61467"/>
                  </a:lnTo>
                  <a:lnTo>
                    <a:pt x="443530" y="61467"/>
                  </a:lnTo>
                  <a:lnTo>
                    <a:pt x="443377" y="61320"/>
                  </a:lnTo>
                  <a:lnTo>
                    <a:pt x="442763" y="60979"/>
                  </a:lnTo>
                  <a:lnTo>
                    <a:pt x="439781" y="60325"/>
                  </a:lnTo>
                  <a:lnTo>
                    <a:pt x="441585" y="60325"/>
                  </a:lnTo>
                  <a:lnTo>
                    <a:pt x="440670" y="59816"/>
                  </a:lnTo>
                  <a:lnTo>
                    <a:pt x="442377" y="59816"/>
                  </a:lnTo>
                  <a:lnTo>
                    <a:pt x="442027" y="59307"/>
                  </a:lnTo>
                  <a:lnTo>
                    <a:pt x="440623" y="56895"/>
                  </a:lnTo>
                  <a:lnTo>
                    <a:pt x="435932" y="49783"/>
                  </a:lnTo>
                  <a:lnTo>
                    <a:pt x="344277" y="49783"/>
                  </a:lnTo>
                  <a:lnTo>
                    <a:pt x="344531" y="49529"/>
                  </a:lnTo>
                  <a:close/>
                </a:path>
                <a:path w="549275" h="102869">
                  <a:moveTo>
                    <a:pt x="330561" y="61467"/>
                  </a:moveTo>
                  <a:lnTo>
                    <a:pt x="329799" y="62229"/>
                  </a:lnTo>
                  <a:lnTo>
                    <a:pt x="329944" y="62229"/>
                  </a:lnTo>
                  <a:lnTo>
                    <a:pt x="330561" y="61467"/>
                  </a:lnTo>
                  <a:close/>
                </a:path>
                <a:path w="549275" h="102869">
                  <a:moveTo>
                    <a:pt x="347058" y="43560"/>
                  </a:moveTo>
                  <a:lnTo>
                    <a:pt x="341864" y="43560"/>
                  </a:lnTo>
                  <a:lnTo>
                    <a:pt x="333355" y="51180"/>
                  </a:lnTo>
                  <a:lnTo>
                    <a:pt x="325200" y="58673"/>
                  </a:lnTo>
                  <a:lnTo>
                    <a:pt x="321158" y="62006"/>
                  </a:lnTo>
                  <a:lnTo>
                    <a:pt x="321801" y="61838"/>
                  </a:lnTo>
                  <a:lnTo>
                    <a:pt x="333286" y="56637"/>
                  </a:lnTo>
                  <a:lnTo>
                    <a:pt x="337087" y="54239"/>
                  </a:lnTo>
                  <a:lnTo>
                    <a:pt x="339877" y="51180"/>
                  </a:lnTo>
                  <a:lnTo>
                    <a:pt x="347058" y="43560"/>
                  </a:lnTo>
                  <a:close/>
                </a:path>
                <a:path w="549275" h="102869">
                  <a:moveTo>
                    <a:pt x="99040" y="61721"/>
                  </a:moveTo>
                  <a:lnTo>
                    <a:pt x="99045" y="61975"/>
                  </a:lnTo>
                  <a:lnTo>
                    <a:pt x="99040" y="61721"/>
                  </a:lnTo>
                  <a:close/>
                </a:path>
                <a:path w="549275" h="102869">
                  <a:moveTo>
                    <a:pt x="333324" y="56619"/>
                  </a:moveTo>
                  <a:lnTo>
                    <a:pt x="321801" y="61838"/>
                  </a:lnTo>
                  <a:lnTo>
                    <a:pt x="323703" y="61340"/>
                  </a:lnTo>
                  <a:lnTo>
                    <a:pt x="330610" y="61340"/>
                  </a:lnTo>
                  <a:lnTo>
                    <a:pt x="334201" y="57403"/>
                  </a:lnTo>
                  <a:lnTo>
                    <a:pt x="332085" y="57403"/>
                  </a:lnTo>
                  <a:lnTo>
                    <a:pt x="333324" y="56619"/>
                  </a:lnTo>
                  <a:close/>
                </a:path>
                <a:path w="549275" h="102869">
                  <a:moveTo>
                    <a:pt x="443258" y="61088"/>
                  </a:moveTo>
                  <a:lnTo>
                    <a:pt x="443377" y="61320"/>
                  </a:lnTo>
                  <a:lnTo>
                    <a:pt x="443994" y="61663"/>
                  </a:lnTo>
                  <a:lnTo>
                    <a:pt x="443575" y="61157"/>
                  </a:lnTo>
                  <a:lnTo>
                    <a:pt x="443258" y="61088"/>
                  </a:lnTo>
                  <a:close/>
                </a:path>
                <a:path w="549275" h="102869">
                  <a:moveTo>
                    <a:pt x="443297" y="60821"/>
                  </a:moveTo>
                  <a:lnTo>
                    <a:pt x="443489" y="61052"/>
                  </a:lnTo>
                  <a:lnTo>
                    <a:pt x="444988" y="61467"/>
                  </a:lnTo>
                  <a:lnTo>
                    <a:pt x="443297" y="60821"/>
                  </a:lnTo>
                  <a:close/>
                </a:path>
                <a:path w="549275" h="102869">
                  <a:moveTo>
                    <a:pt x="450437" y="60056"/>
                  </a:moveTo>
                  <a:lnTo>
                    <a:pt x="444671" y="60687"/>
                  </a:lnTo>
                  <a:lnTo>
                    <a:pt x="446639" y="60832"/>
                  </a:lnTo>
                  <a:lnTo>
                    <a:pt x="443327" y="60832"/>
                  </a:lnTo>
                  <a:lnTo>
                    <a:pt x="444988" y="61467"/>
                  </a:lnTo>
                  <a:lnTo>
                    <a:pt x="489191" y="61467"/>
                  </a:lnTo>
                  <a:lnTo>
                    <a:pt x="489337" y="60325"/>
                  </a:lnTo>
                  <a:lnTo>
                    <a:pt x="449306" y="60325"/>
                  </a:lnTo>
                  <a:lnTo>
                    <a:pt x="450437" y="60056"/>
                  </a:lnTo>
                  <a:close/>
                </a:path>
                <a:path w="549275" h="102869">
                  <a:moveTo>
                    <a:pt x="442763" y="60979"/>
                  </a:moveTo>
                  <a:lnTo>
                    <a:pt x="443377" y="61320"/>
                  </a:lnTo>
                  <a:lnTo>
                    <a:pt x="443097" y="61052"/>
                  </a:lnTo>
                  <a:lnTo>
                    <a:pt x="442763" y="60979"/>
                  </a:lnTo>
                  <a:close/>
                </a:path>
                <a:path w="549275" h="102869">
                  <a:moveTo>
                    <a:pt x="47351" y="59943"/>
                  </a:moveTo>
                  <a:lnTo>
                    <a:pt x="45573" y="61213"/>
                  </a:lnTo>
                  <a:lnTo>
                    <a:pt x="46916" y="60313"/>
                  </a:lnTo>
                  <a:lnTo>
                    <a:pt x="47351" y="59943"/>
                  </a:lnTo>
                  <a:close/>
                </a:path>
                <a:path w="549275" h="102869">
                  <a:moveTo>
                    <a:pt x="46916" y="60313"/>
                  </a:moveTo>
                  <a:lnTo>
                    <a:pt x="45573" y="61213"/>
                  </a:lnTo>
                  <a:lnTo>
                    <a:pt x="45855" y="61213"/>
                  </a:lnTo>
                  <a:lnTo>
                    <a:pt x="46916" y="60313"/>
                  </a:lnTo>
                  <a:close/>
                </a:path>
                <a:path w="549275" h="102869">
                  <a:moveTo>
                    <a:pt x="168509" y="58927"/>
                  </a:moveTo>
                  <a:lnTo>
                    <a:pt x="166731" y="61213"/>
                  </a:lnTo>
                  <a:lnTo>
                    <a:pt x="167954" y="59816"/>
                  </a:lnTo>
                  <a:lnTo>
                    <a:pt x="168509" y="58927"/>
                  </a:lnTo>
                  <a:close/>
                </a:path>
                <a:path w="549275" h="102869">
                  <a:moveTo>
                    <a:pt x="167974" y="59793"/>
                  </a:moveTo>
                  <a:lnTo>
                    <a:pt x="166731" y="61213"/>
                  </a:lnTo>
                  <a:lnTo>
                    <a:pt x="167096" y="61213"/>
                  </a:lnTo>
                  <a:lnTo>
                    <a:pt x="167974" y="59793"/>
                  </a:lnTo>
                  <a:close/>
                </a:path>
                <a:path w="549275" h="102869">
                  <a:moveTo>
                    <a:pt x="443097" y="61052"/>
                  </a:moveTo>
                  <a:lnTo>
                    <a:pt x="443265" y="61213"/>
                  </a:lnTo>
                  <a:lnTo>
                    <a:pt x="443249" y="61086"/>
                  </a:lnTo>
                  <a:lnTo>
                    <a:pt x="443097" y="61052"/>
                  </a:lnTo>
                  <a:close/>
                </a:path>
                <a:path w="549275" h="102869">
                  <a:moveTo>
                    <a:pt x="443048" y="60753"/>
                  </a:moveTo>
                  <a:lnTo>
                    <a:pt x="443236" y="61052"/>
                  </a:lnTo>
                  <a:lnTo>
                    <a:pt x="443575" y="61157"/>
                  </a:lnTo>
                  <a:lnTo>
                    <a:pt x="443048" y="60753"/>
                  </a:lnTo>
                  <a:close/>
                </a:path>
                <a:path w="549275" h="102869">
                  <a:moveTo>
                    <a:pt x="443025" y="60717"/>
                  </a:moveTo>
                  <a:lnTo>
                    <a:pt x="443536" y="61110"/>
                  </a:lnTo>
                  <a:lnTo>
                    <a:pt x="443297" y="60821"/>
                  </a:lnTo>
                  <a:lnTo>
                    <a:pt x="443025" y="60717"/>
                  </a:lnTo>
                  <a:close/>
                </a:path>
                <a:path w="549275" h="102869">
                  <a:moveTo>
                    <a:pt x="442993" y="60713"/>
                  </a:moveTo>
                  <a:lnTo>
                    <a:pt x="443258" y="61088"/>
                  </a:lnTo>
                  <a:lnTo>
                    <a:pt x="443090" y="60821"/>
                  </a:lnTo>
                  <a:close/>
                </a:path>
                <a:path w="549275" h="102869">
                  <a:moveTo>
                    <a:pt x="442563" y="60540"/>
                  </a:moveTo>
                  <a:lnTo>
                    <a:pt x="443097" y="61052"/>
                  </a:lnTo>
                  <a:lnTo>
                    <a:pt x="443249" y="61086"/>
                  </a:lnTo>
                  <a:lnTo>
                    <a:pt x="443067" y="60821"/>
                  </a:lnTo>
                  <a:lnTo>
                    <a:pt x="442946" y="60687"/>
                  </a:lnTo>
                  <a:lnTo>
                    <a:pt x="442563" y="60540"/>
                  </a:lnTo>
                  <a:close/>
                </a:path>
                <a:path w="549275" h="102869">
                  <a:moveTo>
                    <a:pt x="441862" y="60479"/>
                  </a:moveTo>
                  <a:lnTo>
                    <a:pt x="442763" y="60979"/>
                  </a:lnTo>
                  <a:lnTo>
                    <a:pt x="443097" y="61052"/>
                  </a:lnTo>
                  <a:lnTo>
                    <a:pt x="442532" y="60528"/>
                  </a:lnTo>
                  <a:lnTo>
                    <a:pt x="441862" y="60479"/>
                  </a:lnTo>
                  <a:close/>
                </a:path>
                <a:path w="549275" h="102869">
                  <a:moveTo>
                    <a:pt x="439781" y="60325"/>
                  </a:moveTo>
                  <a:lnTo>
                    <a:pt x="442763" y="60979"/>
                  </a:lnTo>
                  <a:lnTo>
                    <a:pt x="441862" y="60479"/>
                  </a:lnTo>
                  <a:lnTo>
                    <a:pt x="439781" y="60325"/>
                  </a:lnTo>
                  <a:close/>
                </a:path>
                <a:path w="549275" h="102869">
                  <a:moveTo>
                    <a:pt x="443089" y="60570"/>
                  </a:moveTo>
                  <a:lnTo>
                    <a:pt x="443327" y="60832"/>
                  </a:lnTo>
                  <a:lnTo>
                    <a:pt x="444671" y="60687"/>
                  </a:lnTo>
                  <a:lnTo>
                    <a:pt x="443089" y="60570"/>
                  </a:lnTo>
                  <a:close/>
                </a:path>
                <a:path w="549275" h="102869">
                  <a:moveTo>
                    <a:pt x="444671" y="60687"/>
                  </a:moveTo>
                  <a:lnTo>
                    <a:pt x="443337" y="60832"/>
                  </a:lnTo>
                  <a:lnTo>
                    <a:pt x="446639" y="60832"/>
                  </a:lnTo>
                  <a:lnTo>
                    <a:pt x="444671" y="60687"/>
                  </a:lnTo>
                  <a:close/>
                </a:path>
                <a:path w="549275" h="102869">
                  <a:moveTo>
                    <a:pt x="442925" y="60557"/>
                  </a:moveTo>
                  <a:lnTo>
                    <a:pt x="443006" y="60687"/>
                  </a:lnTo>
                  <a:lnTo>
                    <a:pt x="443297" y="60821"/>
                  </a:lnTo>
                  <a:lnTo>
                    <a:pt x="443089" y="60570"/>
                  </a:lnTo>
                  <a:lnTo>
                    <a:pt x="442925" y="60557"/>
                  </a:lnTo>
                  <a:close/>
                </a:path>
                <a:path w="549275" h="102869">
                  <a:moveTo>
                    <a:pt x="442884" y="60554"/>
                  </a:moveTo>
                  <a:lnTo>
                    <a:pt x="442975" y="60687"/>
                  </a:lnTo>
                  <a:lnTo>
                    <a:pt x="442925" y="60557"/>
                  </a:lnTo>
                  <a:close/>
                </a:path>
                <a:path w="549275" h="102869">
                  <a:moveTo>
                    <a:pt x="172021" y="58354"/>
                  </a:moveTo>
                  <a:lnTo>
                    <a:pt x="172442" y="59307"/>
                  </a:lnTo>
                  <a:lnTo>
                    <a:pt x="173335" y="60705"/>
                  </a:lnTo>
                  <a:lnTo>
                    <a:pt x="172098" y="58457"/>
                  </a:lnTo>
                  <a:close/>
                </a:path>
                <a:path w="549275" h="102869">
                  <a:moveTo>
                    <a:pt x="172060" y="58387"/>
                  </a:moveTo>
                  <a:lnTo>
                    <a:pt x="173335" y="60705"/>
                  </a:lnTo>
                  <a:lnTo>
                    <a:pt x="225499" y="60705"/>
                  </a:lnTo>
                  <a:lnTo>
                    <a:pt x="226247" y="59689"/>
                  </a:lnTo>
                  <a:lnTo>
                    <a:pt x="173589" y="59689"/>
                  </a:lnTo>
                  <a:lnTo>
                    <a:pt x="172060" y="58387"/>
                  </a:lnTo>
                  <a:close/>
                </a:path>
                <a:path w="549275" h="102869">
                  <a:moveTo>
                    <a:pt x="442764" y="60545"/>
                  </a:moveTo>
                  <a:lnTo>
                    <a:pt x="442985" y="60702"/>
                  </a:lnTo>
                  <a:lnTo>
                    <a:pt x="442884" y="60554"/>
                  </a:lnTo>
                  <a:close/>
                </a:path>
                <a:path w="549275" h="102869">
                  <a:moveTo>
                    <a:pt x="442552" y="60530"/>
                  </a:moveTo>
                  <a:lnTo>
                    <a:pt x="442969" y="60696"/>
                  </a:lnTo>
                  <a:lnTo>
                    <a:pt x="442797" y="60570"/>
                  </a:lnTo>
                  <a:lnTo>
                    <a:pt x="442552" y="60530"/>
                  </a:lnTo>
                  <a:close/>
                </a:path>
                <a:path w="549275" h="102869">
                  <a:moveTo>
                    <a:pt x="442438" y="59783"/>
                  </a:moveTo>
                  <a:lnTo>
                    <a:pt x="442925" y="60557"/>
                  </a:lnTo>
                  <a:lnTo>
                    <a:pt x="443089" y="60570"/>
                  </a:lnTo>
                  <a:lnTo>
                    <a:pt x="442438" y="59783"/>
                  </a:lnTo>
                  <a:close/>
                </a:path>
                <a:path w="549275" h="102869">
                  <a:moveTo>
                    <a:pt x="441940" y="59181"/>
                  </a:moveTo>
                  <a:lnTo>
                    <a:pt x="442832" y="60479"/>
                  </a:lnTo>
                  <a:lnTo>
                    <a:pt x="442438" y="59783"/>
                  </a:lnTo>
                  <a:lnTo>
                    <a:pt x="441940" y="59181"/>
                  </a:lnTo>
                  <a:close/>
                </a:path>
                <a:path w="549275" h="102869">
                  <a:moveTo>
                    <a:pt x="442464" y="59943"/>
                  </a:moveTo>
                  <a:lnTo>
                    <a:pt x="441940" y="59943"/>
                  </a:lnTo>
                  <a:lnTo>
                    <a:pt x="442764" y="60545"/>
                  </a:lnTo>
                  <a:lnTo>
                    <a:pt x="442464" y="59943"/>
                  </a:lnTo>
                  <a:close/>
                </a:path>
                <a:path w="549275" h="102869">
                  <a:moveTo>
                    <a:pt x="441940" y="59943"/>
                  </a:moveTo>
                  <a:lnTo>
                    <a:pt x="442552" y="60530"/>
                  </a:lnTo>
                  <a:lnTo>
                    <a:pt x="442764" y="60545"/>
                  </a:lnTo>
                  <a:lnTo>
                    <a:pt x="441940" y="59943"/>
                  </a:lnTo>
                  <a:close/>
                </a:path>
                <a:path w="549275" h="102869">
                  <a:moveTo>
                    <a:pt x="442377" y="59816"/>
                  </a:moveTo>
                  <a:lnTo>
                    <a:pt x="440670" y="59816"/>
                  </a:lnTo>
                  <a:lnTo>
                    <a:pt x="442552" y="60530"/>
                  </a:lnTo>
                  <a:lnTo>
                    <a:pt x="441940" y="59943"/>
                  </a:lnTo>
                  <a:lnTo>
                    <a:pt x="442464" y="59943"/>
                  </a:lnTo>
                  <a:close/>
                </a:path>
                <a:path w="549275" h="102869">
                  <a:moveTo>
                    <a:pt x="440670" y="59816"/>
                  </a:moveTo>
                  <a:lnTo>
                    <a:pt x="441862" y="60479"/>
                  </a:lnTo>
                  <a:lnTo>
                    <a:pt x="442532" y="60528"/>
                  </a:lnTo>
                  <a:lnTo>
                    <a:pt x="440670" y="59816"/>
                  </a:lnTo>
                  <a:close/>
                </a:path>
                <a:path w="549275" h="102869">
                  <a:moveTo>
                    <a:pt x="441585" y="60325"/>
                  </a:moveTo>
                  <a:lnTo>
                    <a:pt x="439781" y="60325"/>
                  </a:lnTo>
                  <a:lnTo>
                    <a:pt x="441862" y="60479"/>
                  </a:lnTo>
                  <a:lnTo>
                    <a:pt x="441585" y="60325"/>
                  </a:lnTo>
                  <a:close/>
                </a:path>
                <a:path w="549275" h="102869">
                  <a:moveTo>
                    <a:pt x="451465" y="59943"/>
                  </a:moveTo>
                  <a:lnTo>
                    <a:pt x="450376" y="60070"/>
                  </a:lnTo>
                  <a:lnTo>
                    <a:pt x="449306" y="60325"/>
                  </a:lnTo>
                  <a:lnTo>
                    <a:pt x="451465" y="59943"/>
                  </a:lnTo>
                  <a:close/>
                </a:path>
                <a:path w="549275" h="102869">
                  <a:moveTo>
                    <a:pt x="489386" y="59943"/>
                  </a:moveTo>
                  <a:lnTo>
                    <a:pt x="451465" y="59943"/>
                  </a:lnTo>
                  <a:lnTo>
                    <a:pt x="449306" y="60325"/>
                  </a:lnTo>
                  <a:lnTo>
                    <a:pt x="489337" y="60325"/>
                  </a:lnTo>
                  <a:lnTo>
                    <a:pt x="489386" y="59943"/>
                  </a:lnTo>
                  <a:close/>
                </a:path>
                <a:path w="549275" h="102869">
                  <a:moveTo>
                    <a:pt x="47467" y="59943"/>
                  </a:moveTo>
                  <a:lnTo>
                    <a:pt x="46916" y="60313"/>
                  </a:lnTo>
                  <a:lnTo>
                    <a:pt x="47467" y="59943"/>
                  </a:lnTo>
                  <a:close/>
                </a:path>
                <a:path w="549275" h="102869">
                  <a:moveTo>
                    <a:pt x="531348" y="56895"/>
                  </a:moveTo>
                  <a:lnTo>
                    <a:pt x="529443" y="60070"/>
                  </a:lnTo>
                  <a:lnTo>
                    <a:pt x="530528" y="58546"/>
                  </a:lnTo>
                  <a:lnTo>
                    <a:pt x="531348" y="56895"/>
                  </a:lnTo>
                  <a:close/>
                </a:path>
                <a:path w="549275" h="102869">
                  <a:moveTo>
                    <a:pt x="530592" y="58457"/>
                  </a:moveTo>
                  <a:lnTo>
                    <a:pt x="529443" y="60070"/>
                  </a:lnTo>
                  <a:lnTo>
                    <a:pt x="529810" y="60070"/>
                  </a:lnTo>
                  <a:lnTo>
                    <a:pt x="530592" y="58457"/>
                  </a:lnTo>
                  <a:close/>
                </a:path>
                <a:path w="549275" h="102869">
                  <a:moveTo>
                    <a:pt x="458276" y="58194"/>
                  </a:moveTo>
                  <a:lnTo>
                    <a:pt x="450437" y="60056"/>
                  </a:lnTo>
                  <a:lnTo>
                    <a:pt x="451465" y="59943"/>
                  </a:lnTo>
                  <a:lnTo>
                    <a:pt x="489386" y="59943"/>
                  </a:lnTo>
                  <a:lnTo>
                    <a:pt x="489565" y="58546"/>
                  </a:lnTo>
                  <a:lnTo>
                    <a:pt x="457307" y="58546"/>
                  </a:lnTo>
                  <a:lnTo>
                    <a:pt x="458276" y="58194"/>
                  </a:lnTo>
                  <a:close/>
                </a:path>
                <a:path w="549275" h="102869">
                  <a:moveTo>
                    <a:pt x="168731" y="58927"/>
                  </a:moveTo>
                  <a:lnTo>
                    <a:pt x="168509" y="58927"/>
                  </a:lnTo>
                  <a:lnTo>
                    <a:pt x="167974" y="59793"/>
                  </a:lnTo>
                  <a:lnTo>
                    <a:pt x="168731" y="58927"/>
                  </a:lnTo>
                  <a:close/>
                </a:path>
                <a:path w="549275" h="102869">
                  <a:moveTo>
                    <a:pt x="442060" y="59181"/>
                  </a:moveTo>
                  <a:lnTo>
                    <a:pt x="442438" y="59783"/>
                  </a:lnTo>
                  <a:lnTo>
                    <a:pt x="442060" y="59181"/>
                  </a:lnTo>
                  <a:close/>
                </a:path>
                <a:path w="549275" h="102869">
                  <a:moveTo>
                    <a:pt x="88479" y="59435"/>
                  </a:moveTo>
                  <a:lnTo>
                    <a:pt x="88245" y="59435"/>
                  </a:lnTo>
                  <a:lnTo>
                    <a:pt x="88118" y="59689"/>
                  </a:lnTo>
                  <a:lnTo>
                    <a:pt x="88479" y="59435"/>
                  </a:lnTo>
                  <a:close/>
                </a:path>
                <a:path w="549275" h="102869">
                  <a:moveTo>
                    <a:pt x="171960" y="58204"/>
                  </a:moveTo>
                  <a:lnTo>
                    <a:pt x="172042" y="58354"/>
                  </a:lnTo>
                  <a:lnTo>
                    <a:pt x="173589" y="59689"/>
                  </a:lnTo>
                  <a:lnTo>
                    <a:pt x="172635" y="58632"/>
                  </a:lnTo>
                  <a:lnTo>
                    <a:pt x="171960" y="58204"/>
                  </a:lnTo>
                  <a:close/>
                </a:path>
                <a:path w="549275" h="102869">
                  <a:moveTo>
                    <a:pt x="171059" y="56819"/>
                  </a:moveTo>
                  <a:lnTo>
                    <a:pt x="172645" y="58632"/>
                  </a:lnTo>
                  <a:lnTo>
                    <a:pt x="173589" y="59689"/>
                  </a:lnTo>
                  <a:lnTo>
                    <a:pt x="226247" y="59689"/>
                  </a:lnTo>
                  <a:lnTo>
                    <a:pt x="226435" y="59435"/>
                  </a:lnTo>
                  <a:lnTo>
                    <a:pt x="209149" y="59435"/>
                  </a:lnTo>
                  <a:lnTo>
                    <a:pt x="202155" y="56895"/>
                  </a:lnTo>
                  <a:lnTo>
                    <a:pt x="171423" y="56875"/>
                  </a:lnTo>
                  <a:lnTo>
                    <a:pt x="171059" y="56819"/>
                  </a:lnTo>
                  <a:close/>
                </a:path>
                <a:path w="549275" h="102869">
                  <a:moveTo>
                    <a:pt x="191351" y="48005"/>
                  </a:moveTo>
                  <a:lnTo>
                    <a:pt x="191115" y="48005"/>
                  </a:lnTo>
                  <a:lnTo>
                    <a:pt x="189718" y="48513"/>
                  </a:lnTo>
                  <a:lnTo>
                    <a:pt x="187686" y="49402"/>
                  </a:lnTo>
                  <a:lnTo>
                    <a:pt x="187559" y="49402"/>
                  </a:lnTo>
                  <a:lnTo>
                    <a:pt x="186543" y="49910"/>
                  </a:lnTo>
                  <a:lnTo>
                    <a:pt x="185654" y="50291"/>
                  </a:lnTo>
                  <a:lnTo>
                    <a:pt x="185019" y="50672"/>
                  </a:lnTo>
                  <a:lnTo>
                    <a:pt x="209149" y="59435"/>
                  </a:lnTo>
                  <a:lnTo>
                    <a:pt x="208683" y="58387"/>
                  </a:lnTo>
                  <a:lnTo>
                    <a:pt x="208293" y="57066"/>
                  </a:lnTo>
                  <a:lnTo>
                    <a:pt x="207288" y="54228"/>
                  </a:lnTo>
                  <a:lnTo>
                    <a:pt x="207173" y="53663"/>
                  </a:lnTo>
                  <a:lnTo>
                    <a:pt x="205535" y="49402"/>
                  </a:lnTo>
                  <a:lnTo>
                    <a:pt x="187686" y="49402"/>
                  </a:lnTo>
                  <a:lnTo>
                    <a:pt x="187940" y="49275"/>
                  </a:lnTo>
                  <a:lnTo>
                    <a:pt x="189718" y="49275"/>
                  </a:lnTo>
                  <a:lnTo>
                    <a:pt x="191351" y="48005"/>
                  </a:lnTo>
                  <a:close/>
                </a:path>
                <a:path w="549275" h="102869">
                  <a:moveTo>
                    <a:pt x="228493" y="56641"/>
                  </a:moveTo>
                  <a:lnTo>
                    <a:pt x="208133" y="56641"/>
                  </a:lnTo>
                  <a:lnTo>
                    <a:pt x="208895" y="58673"/>
                  </a:lnTo>
                  <a:lnTo>
                    <a:pt x="208923" y="58927"/>
                  </a:lnTo>
                  <a:lnTo>
                    <a:pt x="209149" y="59435"/>
                  </a:lnTo>
                  <a:lnTo>
                    <a:pt x="226435" y="59435"/>
                  </a:lnTo>
                  <a:lnTo>
                    <a:pt x="228493" y="56641"/>
                  </a:lnTo>
                  <a:close/>
                </a:path>
                <a:path w="549275" h="102869">
                  <a:moveTo>
                    <a:pt x="281666" y="59181"/>
                  </a:moveTo>
                  <a:close/>
                </a:path>
                <a:path w="549275" h="102869">
                  <a:moveTo>
                    <a:pt x="281685" y="59181"/>
                  </a:moveTo>
                  <a:close/>
                </a:path>
                <a:path w="549275" h="102869">
                  <a:moveTo>
                    <a:pt x="171608" y="58002"/>
                  </a:moveTo>
                  <a:lnTo>
                    <a:pt x="172442" y="59307"/>
                  </a:lnTo>
                  <a:lnTo>
                    <a:pt x="172036" y="58387"/>
                  </a:lnTo>
                  <a:lnTo>
                    <a:pt x="171608" y="58002"/>
                  </a:lnTo>
                  <a:close/>
                </a:path>
                <a:path w="549275" h="102869">
                  <a:moveTo>
                    <a:pt x="170272" y="57136"/>
                  </a:moveTo>
                  <a:lnTo>
                    <a:pt x="169976" y="57276"/>
                  </a:lnTo>
                  <a:lnTo>
                    <a:pt x="168509" y="58673"/>
                  </a:lnTo>
                  <a:lnTo>
                    <a:pt x="169732" y="57784"/>
                  </a:lnTo>
                  <a:lnTo>
                    <a:pt x="170188" y="57263"/>
                  </a:lnTo>
                  <a:lnTo>
                    <a:pt x="170272" y="57136"/>
                  </a:lnTo>
                  <a:close/>
                </a:path>
                <a:path w="549275" h="102869">
                  <a:moveTo>
                    <a:pt x="169732" y="57784"/>
                  </a:moveTo>
                  <a:lnTo>
                    <a:pt x="168509" y="58673"/>
                  </a:lnTo>
                  <a:lnTo>
                    <a:pt x="168954" y="58673"/>
                  </a:lnTo>
                  <a:lnTo>
                    <a:pt x="169732" y="57784"/>
                  </a:lnTo>
                  <a:close/>
                </a:path>
                <a:path w="549275" h="102869">
                  <a:moveTo>
                    <a:pt x="172658" y="58647"/>
                  </a:moveTo>
                  <a:close/>
                </a:path>
                <a:path w="549275" h="102869">
                  <a:moveTo>
                    <a:pt x="208641" y="58292"/>
                  </a:moveTo>
                  <a:lnTo>
                    <a:pt x="208811" y="58673"/>
                  </a:lnTo>
                  <a:lnTo>
                    <a:pt x="208641" y="58292"/>
                  </a:lnTo>
                  <a:close/>
                </a:path>
                <a:path w="549275" h="102869">
                  <a:moveTo>
                    <a:pt x="208752" y="58292"/>
                  </a:moveTo>
                  <a:lnTo>
                    <a:pt x="208895" y="58673"/>
                  </a:lnTo>
                  <a:lnTo>
                    <a:pt x="208752" y="58292"/>
                  </a:lnTo>
                  <a:close/>
                </a:path>
                <a:path w="549275" h="102869">
                  <a:moveTo>
                    <a:pt x="172023" y="58165"/>
                  </a:moveTo>
                  <a:lnTo>
                    <a:pt x="172658" y="58647"/>
                  </a:lnTo>
                  <a:lnTo>
                    <a:pt x="172023" y="58165"/>
                  </a:lnTo>
                  <a:close/>
                </a:path>
                <a:path w="549275" h="102869">
                  <a:moveTo>
                    <a:pt x="171039" y="56833"/>
                  </a:moveTo>
                  <a:lnTo>
                    <a:pt x="171010" y="57066"/>
                  </a:lnTo>
                  <a:lnTo>
                    <a:pt x="171427" y="57718"/>
                  </a:lnTo>
                  <a:lnTo>
                    <a:pt x="172645" y="58632"/>
                  </a:lnTo>
                  <a:lnTo>
                    <a:pt x="171039" y="56833"/>
                  </a:lnTo>
                  <a:close/>
                </a:path>
                <a:path w="549275" h="102869">
                  <a:moveTo>
                    <a:pt x="459466" y="57911"/>
                  </a:moveTo>
                  <a:lnTo>
                    <a:pt x="458248" y="58204"/>
                  </a:lnTo>
                  <a:lnTo>
                    <a:pt x="457307" y="58546"/>
                  </a:lnTo>
                  <a:lnTo>
                    <a:pt x="459466" y="57911"/>
                  </a:lnTo>
                  <a:close/>
                </a:path>
                <a:path w="549275" h="102869">
                  <a:moveTo>
                    <a:pt x="489718" y="57911"/>
                  </a:moveTo>
                  <a:lnTo>
                    <a:pt x="459425" y="57924"/>
                  </a:lnTo>
                  <a:lnTo>
                    <a:pt x="457307" y="58546"/>
                  </a:lnTo>
                  <a:lnTo>
                    <a:pt x="489565" y="58546"/>
                  </a:lnTo>
                  <a:lnTo>
                    <a:pt x="489718" y="57911"/>
                  </a:lnTo>
                  <a:close/>
                </a:path>
                <a:path w="549275" h="102869">
                  <a:moveTo>
                    <a:pt x="531703" y="56895"/>
                  </a:moveTo>
                  <a:lnTo>
                    <a:pt x="531348" y="56895"/>
                  </a:lnTo>
                  <a:lnTo>
                    <a:pt x="530592" y="58457"/>
                  </a:lnTo>
                  <a:lnTo>
                    <a:pt x="531703" y="56895"/>
                  </a:lnTo>
                  <a:close/>
                </a:path>
                <a:path w="549275" h="102869">
                  <a:moveTo>
                    <a:pt x="171586" y="57968"/>
                  </a:moveTo>
                  <a:lnTo>
                    <a:pt x="172021" y="58354"/>
                  </a:lnTo>
                  <a:lnTo>
                    <a:pt x="171898" y="58165"/>
                  </a:lnTo>
                  <a:lnTo>
                    <a:pt x="171586" y="57968"/>
                  </a:lnTo>
                  <a:close/>
                </a:path>
                <a:path w="549275" h="102869">
                  <a:moveTo>
                    <a:pt x="171938" y="58165"/>
                  </a:moveTo>
                  <a:close/>
                </a:path>
                <a:path w="549275" h="102869">
                  <a:moveTo>
                    <a:pt x="467668" y="54779"/>
                  </a:moveTo>
                  <a:lnTo>
                    <a:pt x="458276" y="58194"/>
                  </a:lnTo>
                  <a:lnTo>
                    <a:pt x="459466" y="57911"/>
                  </a:lnTo>
                  <a:lnTo>
                    <a:pt x="489718" y="57911"/>
                  </a:lnTo>
                  <a:lnTo>
                    <a:pt x="490360" y="55244"/>
                  </a:lnTo>
                  <a:lnTo>
                    <a:pt x="466705" y="55244"/>
                  </a:lnTo>
                  <a:lnTo>
                    <a:pt x="467668" y="54779"/>
                  </a:lnTo>
                  <a:close/>
                </a:path>
                <a:path w="549275" h="102869">
                  <a:moveTo>
                    <a:pt x="171427" y="57718"/>
                  </a:moveTo>
                  <a:lnTo>
                    <a:pt x="171550" y="57911"/>
                  </a:lnTo>
                  <a:lnTo>
                    <a:pt x="171898" y="58165"/>
                  </a:lnTo>
                  <a:lnTo>
                    <a:pt x="171427" y="57718"/>
                  </a:lnTo>
                  <a:close/>
                </a:path>
                <a:path w="549275" h="102869">
                  <a:moveTo>
                    <a:pt x="170611" y="57145"/>
                  </a:moveTo>
                  <a:lnTo>
                    <a:pt x="171586" y="57968"/>
                  </a:lnTo>
                  <a:lnTo>
                    <a:pt x="171427" y="57718"/>
                  </a:lnTo>
                  <a:lnTo>
                    <a:pt x="170728" y="57194"/>
                  </a:lnTo>
                  <a:close/>
                </a:path>
                <a:path w="549275" h="102869">
                  <a:moveTo>
                    <a:pt x="170606" y="57148"/>
                  </a:moveTo>
                  <a:lnTo>
                    <a:pt x="170494" y="57276"/>
                  </a:lnTo>
                  <a:lnTo>
                    <a:pt x="171516" y="57924"/>
                  </a:lnTo>
                  <a:lnTo>
                    <a:pt x="170606" y="57148"/>
                  </a:lnTo>
                  <a:close/>
                </a:path>
                <a:path w="549275" h="102869">
                  <a:moveTo>
                    <a:pt x="170290" y="57147"/>
                  </a:moveTo>
                  <a:lnTo>
                    <a:pt x="169732" y="57784"/>
                  </a:lnTo>
                  <a:lnTo>
                    <a:pt x="170430" y="57276"/>
                  </a:lnTo>
                  <a:lnTo>
                    <a:pt x="170290" y="57147"/>
                  </a:lnTo>
                  <a:close/>
                </a:path>
                <a:path w="549275" h="102869">
                  <a:moveTo>
                    <a:pt x="170918" y="56922"/>
                  </a:moveTo>
                  <a:lnTo>
                    <a:pt x="170758" y="57194"/>
                  </a:lnTo>
                  <a:lnTo>
                    <a:pt x="170922" y="57276"/>
                  </a:lnTo>
                  <a:lnTo>
                    <a:pt x="171427" y="57718"/>
                  </a:lnTo>
                  <a:lnTo>
                    <a:pt x="170918" y="56922"/>
                  </a:lnTo>
                  <a:close/>
                </a:path>
                <a:path w="549275" h="102869">
                  <a:moveTo>
                    <a:pt x="170182" y="57078"/>
                  </a:moveTo>
                  <a:lnTo>
                    <a:pt x="169398" y="57530"/>
                  </a:lnTo>
                  <a:lnTo>
                    <a:pt x="169961" y="57276"/>
                  </a:lnTo>
                  <a:lnTo>
                    <a:pt x="170182" y="57078"/>
                  </a:lnTo>
                  <a:close/>
                </a:path>
                <a:path w="549275" h="102869">
                  <a:moveTo>
                    <a:pt x="169990" y="57263"/>
                  </a:moveTo>
                  <a:lnTo>
                    <a:pt x="169398" y="57530"/>
                  </a:lnTo>
                  <a:lnTo>
                    <a:pt x="169709" y="57530"/>
                  </a:lnTo>
                  <a:lnTo>
                    <a:pt x="169990" y="57263"/>
                  </a:lnTo>
                  <a:close/>
                </a:path>
                <a:path w="549275" h="102869">
                  <a:moveTo>
                    <a:pt x="334117" y="56260"/>
                  </a:moveTo>
                  <a:lnTo>
                    <a:pt x="333247" y="56669"/>
                  </a:lnTo>
                  <a:lnTo>
                    <a:pt x="332085" y="57403"/>
                  </a:lnTo>
                  <a:lnTo>
                    <a:pt x="334117" y="56260"/>
                  </a:lnTo>
                  <a:close/>
                </a:path>
                <a:path w="549275" h="102869">
                  <a:moveTo>
                    <a:pt x="335243" y="56260"/>
                  </a:moveTo>
                  <a:lnTo>
                    <a:pt x="334117" y="56260"/>
                  </a:lnTo>
                  <a:lnTo>
                    <a:pt x="332085" y="57403"/>
                  </a:lnTo>
                  <a:lnTo>
                    <a:pt x="334201" y="57403"/>
                  </a:lnTo>
                  <a:lnTo>
                    <a:pt x="335243" y="56260"/>
                  </a:lnTo>
                  <a:close/>
                </a:path>
                <a:path w="549275" h="102869">
                  <a:moveTo>
                    <a:pt x="170728" y="57194"/>
                  </a:moveTo>
                  <a:lnTo>
                    <a:pt x="170922" y="57276"/>
                  </a:lnTo>
                  <a:lnTo>
                    <a:pt x="170728" y="57194"/>
                  </a:lnTo>
                  <a:close/>
                </a:path>
                <a:path w="549275" h="102869">
                  <a:moveTo>
                    <a:pt x="170183" y="57079"/>
                  </a:moveTo>
                  <a:lnTo>
                    <a:pt x="169990" y="57263"/>
                  </a:lnTo>
                  <a:lnTo>
                    <a:pt x="170269" y="57137"/>
                  </a:lnTo>
                  <a:close/>
                </a:path>
                <a:path w="549275" h="102869">
                  <a:moveTo>
                    <a:pt x="170426" y="57066"/>
                  </a:moveTo>
                  <a:lnTo>
                    <a:pt x="170365" y="57194"/>
                  </a:lnTo>
                  <a:lnTo>
                    <a:pt x="170543" y="57194"/>
                  </a:lnTo>
                  <a:lnTo>
                    <a:pt x="170426" y="57066"/>
                  </a:lnTo>
                  <a:close/>
                </a:path>
                <a:path w="549275" h="102869">
                  <a:moveTo>
                    <a:pt x="75926" y="17017"/>
                  </a:moveTo>
                  <a:lnTo>
                    <a:pt x="36937" y="24637"/>
                  </a:lnTo>
                  <a:lnTo>
                    <a:pt x="4865" y="51434"/>
                  </a:lnTo>
                  <a:lnTo>
                    <a:pt x="960" y="57138"/>
                  </a:lnTo>
                  <a:lnTo>
                    <a:pt x="1631" y="56260"/>
                  </a:lnTo>
                  <a:lnTo>
                    <a:pt x="17091" y="56260"/>
                  </a:lnTo>
                  <a:lnTo>
                    <a:pt x="14712" y="51307"/>
                  </a:lnTo>
                  <a:lnTo>
                    <a:pt x="19665" y="51307"/>
                  </a:lnTo>
                  <a:lnTo>
                    <a:pt x="26833" y="51108"/>
                  </a:lnTo>
                  <a:lnTo>
                    <a:pt x="35771" y="49102"/>
                  </a:lnTo>
                  <a:lnTo>
                    <a:pt x="46137" y="44322"/>
                  </a:lnTo>
                  <a:lnTo>
                    <a:pt x="57084" y="37337"/>
                  </a:lnTo>
                  <a:lnTo>
                    <a:pt x="67290" y="30098"/>
                  </a:lnTo>
                  <a:lnTo>
                    <a:pt x="67730" y="29844"/>
                  </a:lnTo>
                  <a:lnTo>
                    <a:pt x="76488" y="23863"/>
                  </a:lnTo>
                  <a:lnTo>
                    <a:pt x="75926" y="17017"/>
                  </a:lnTo>
                  <a:close/>
                </a:path>
                <a:path w="549275" h="102869">
                  <a:moveTo>
                    <a:pt x="170508" y="57029"/>
                  </a:moveTo>
                  <a:close/>
                </a:path>
                <a:path w="549275" h="102869">
                  <a:moveTo>
                    <a:pt x="170879" y="56862"/>
                  </a:moveTo>
                  <a:lnTo>
                    <a:pt x="170524" y="57042"/>
                  </a:lnTo>
                  <a:lnTo>
                    <a:pt x="170878" y="56951"/>
                  </a:lnTo>
                  <a:close/>
                </a:path>
                <a:path w="549275" h="102869">
                  <a:moveTo>
                    <a:pt x="170011" y="56891"/>
                  </a:moveTo>
                  <a:lnTo>
                    <a:pt x="170182" y="57078"/>
                  </a:lnTo>
                  <a:lnTo>
                    <a:pt x="170068" y="56915"/>
                  </a:lnTo>
                  <a:close/>
                </a:path>
                <a:path w="549275" h="102869">
                  <a:moveTo>
                    <a:pt x="170776" y="56775"/>
                  </a:moveTo>
                  <a:lnTo>
                    <a:pt x="170632" y="56819"/>
                  </a:lnTo>
                  <a:lnTo>
                    <a:pt x="170508" y="57029"/>
                  </a:lnTo>
                  <a:lnTo>
                    <a:pt x="170850" y="56875"/>
                  </a:lnTo>
                  <a:close/>
                </a:path>
                <a:path w="549275" h="102869">
                  <a:moveTo>
                    <a:pt x="169786" y="56828"/>
                  </a:moveTo>
                  <a:lnTo>
                    <a:pt x="169144" y="57022"/>
                  </a:lnTo>
                  <a:lnTo>
                    <a:pt x="169784" y="56926"/>
                  </a:lnTo>
                  <a:close/>
                </a:path>
                <a:path w="549275" h="102869">
                  <a:moveTo>
                    <a:pt x="169910" y="56906"/>
                  </a:moveTo>
                  <a:lnTo>
                    <a:pt x="169144" y="57022"/>
                  </a:lnTo>
                  <a:lnTo>
                    <a:pt x="170093" y="57022"/>
                  </a:lnTo>
                  <a:lnTo>
                    <a:pt x="169910" y="56906"/>
                  </a:lnTo>
                  <a:close/>
                </a:path>
                <a:path w="549275" h="102869">
                  <a:moveTo>
                    <a:pt x="254742" y="0"/>
                  </a:moveTo>
                  <a:lnTo>
                    <a:pt x="218420" y="15112"/>
                  </a:lnTo>
                  <a:lnTo>
                    <a:pt x="201402" y="36448"/>
                  </a:lnTo>
                  <a:lnTo>
                    <a:pt x="199820" y="38521"/>
                  </a:lnTo>
                  <a:lnTo>
                    <a:pt x="202164" y="42036"/>
                  </a:lnTo>
                  <a:lnTo>
                    <a:pt x="203434" y="44450"/>
                  </a:lnTo>
                  <a:lnTo>
                    <a:pt x="206463" y="51815"/>
                  </a:lnTo>
                  <a:lnTo>
                    <a:pt x="207173" y="53663"/>
                  </a:lnTo>
                  <a:lnTo>
                    <a:pt x="207288" y="54228"/>
                  </a:lnTo>
                  <a:lnTo>
                    <a:pt x="208260" y="57022"/>
                  </a:lnTo>
                  <a:lnTo>
                    <a:pt x="208133" y="56641"/>
                  </a:lnTo>
                  <a:lnTo>
                    <a:pt x="228493" y="56641"/>
                  </a:lnTo>
                  <a:lnTo>
                    <a:pt x="228961" y="56006"/>
                  </a:lnTo>
                  <a:lnTo>
                    <a:pt x="229088" y="55752"/>
                  </a:lnTo>
                  <a:lnTo>
                    <a:pt x="233344" y="49656"/>
                  </a:lnTo>
                  <a:lnTo>
                    <a:pt x="237165" y="44450"/>
                  </a:lnTo>
                  <a:lnTo>
                    <a:pt x="237216" y="44322"/>
                  </a:lnTo>
                  <a:lnTo>
                    <a:pt x="238105" y="43179"/>
                  </a:lnTo>
                  <a:lnTo>
                    <a:pt x="240573" y="40512"/>
                  </a:lnTo>
                  <a:lnTo>
                    <a:pt x="240264" y="40512"/>
                  </a:lnTo>
                  <a:lnTo>
                    <a:pt x="241915" y="38988"/>
                  </a:lnTo>
                  <a:lnTo>
                    <a:pt x="243659" y="37591"/>
                  </a:lnTo>
                  <a:lnTo>
                    <a:pt x="243312" y="37591"/>
                  </a:lnTo>
                  <a:lnTo>
                    <a:pt x="245725" y="35813"/>
                  </a:lnTo>
                  <a:lnTo>
                    <a:pt x="246297" y="35813"/>
                  </a:lnTo>
                  <a:lnTo>
                    <a:pt x="246936" y="35432"/>
                  </a:lnTo>
                  <a:lnTo>
                    <a:pt x="246106" y="35432"/>
                  </a:lnTo>
                  <a:lnTo>
                    <a:pt x="249281" y="34035"/>
                  </a:lnTo>
                  <a:lnTo>
                    <a:pt x="249874" y="34035"/>
                  </a:lnTo>
                  <a:lnTo>
                    <a:pt x="249771" y="30860"/>
                  </a:lnTo>
                  <a:lnTo>
                    <a:pt x="249455" y="29249"/>
                  </a:lnTo>
                  <a:lnTo>
                    <a:pt x="248519" y="27939"/>
                  </a:lnTo>
                  <a:lnTo>
                    <a:pt x="249197" y="27939"/>
                  </a:lnTo>
                  <a:lnTo>
                    <a:pt x="248773" y="25780"/>
                  </a:lnTo>
                  <a:lnTo>
                    <a:pt x="282660" y="25780"/>
                  </a:lnTo>
                  <a:lnTo>
                    <a:pt x="281412" y="19430"/>
                  </a:lnTo>
                  <a:lnTo>
                    <a:pt x="260076" y="253"/>
                  </a:lnTo>
                  <a:lnTo>
                    <a:pt x="254742" y="0"/>
                  </a:lnTo>
                  <a:close/>
                </a:path>
                <a:path w="549275" h="102869">
                  <a:moveTo>
                    <a:pt x="208133" y="56641"/>
                  </a:moveTo>
                  <a:lnTo>
                    <a:pt x="208260" y="57022"/>
                  </a:lnTo>
                  <a:lnTo>
                    <a:pt x="208133" y="56641"/>
                  </a:lnTo>
                  <a:close/>
                </a:path>
                <a:path w="549275" h="102869">
                  <a:moveTo>
                    <a:pt x="170119" y="56875"/>
                  </a:moveTo>
                  <a:lnTo>
                    <a:pt x="170267" y="56999"/>
                  </a:lnTo>
                  <a:lnTo>
                    <a:pt x="170119" y="56875"/>
                  </a:lnTo>
                  <a:close/>
                </a:path>
                <a:path w="549275" h="102869">
                  <a:moveTo>
                    <a:pt x="170260" y="56853"/>
                  </a:moveTo>
                  <a:close/>
                </a:path>
                <a:path w="549275" h="102869">
                  <a:moveTo>
                    <a:pt x="170590" y="56803"/>
                  </a:moveTo>
                  <a:lnTo>
                    <a:pt x="170403" y="56951"/>
                  </a:lnTo>
                  <a:lnTo>
                    <a:pt x="170590" y="56803"/>
                  </a:lnTo>
                  <a:close/>
                </a:path>
                <a:path w="549275" h="102869">
                  <a:moveTo>
                    <a:pt x="171112" y="56781"/>
                  </a:moveTo>
                  <a:lnTo>
                    <a:pt x="171557" y="56895"/>
                  </a:lnTo>
                  <a:lnTo>
                    <a:pt x="171112" y="56781"/>
                  </a:lnTo>
                  <a:close/>
                </a:path>
                <a:path w="549275" h="102869">
                  <a:moveTo>
                    <a:pt x="200756" y="56387"/>
                  </a:moveTo>
                  <a:lnTo>
                    <a:pt x="173335" y="56387"/>
                  </a:lnTo>
                  <a:lnTo>
                    <a:pt x="171321" y="56693"/>
                  </a:lnTo>
                  <a:lnTo>
                    <a:pt x="171557" y="56895"/>
                  </a:lnTo>
                  <a:lnTo>
                    <a:pt x="202155" y="56895"/>
                  </a:lnTo>
                  <a:lnTo>
                    <a:pt x="200756" y="56387"/>
                  </a:lnTo>
                  <a:close/>
                </a:path>
                <a:path w="549275" h="102869">
                  <a:moveTo>
                    <a:pt x="440543" y="56768"/>
                  </a:moveTo>
                  <a:close/>
                </a:path>
                <a:path w="549275" h="102869">
                  <a:moveTo>
                    <a:pt x="169935" y="56783"/>
                  </a:moveTo>
                  <a:close/>
                </a:path>
                <a:path w="549275" h="102869">
                  <a:moveTo>
                    <a:pt x="170683" y="56789"/>
                  </a:moveTo>
                  <a:lnTo>
                    <a:pt x="170520" y="56883"/>
                  </a:lnTo>
                  <a:lnTo>
                    <a:pt x="170683" y="56789"/>
                  </a:lnTo>
                  <a:close/>
                </a:path>
                <a:path w="549275" h="102869">
                  <a:moveTo>
                    <a:pt x="170235" y="56692"/>
                  </a:moveTo>
                  <a:lnTo>
                    <a:pt x="170105" y="56731"/>
                  </a:lnTo>
                  <a:lnTo>
                    <a:pt x="170119" y="56875"/>
                  </a:lnTo>
                  <a:lnTo>
                    <a:pt x="170509" y="56768"/>
                  </a:lnTo>
                  <a:lnTo>
                    <a:pt x="170235" y="56692"/>
                  </a:lnTo>
                  <a:close/>
                </a:path>
                <a:path w="549275" h="102869">
                  <a:moveTo>
                    <a:pt x="170509" y="56768"/>
                  </a:moveTo>
                  <a:lnTo>
                    <a:pt x="170160" y="56768"/>
                  </a:lnTo>
                  <a:lnTo>
                    <a:pt x="170392" y="56833"/>
                  </a:lnTo>
                  <a:close/>
                </a:path>
                <a:path w="549275" h="102869">
                  <a:moveTo>
                    <a:pt x="170540" y="56739"/>
                  </a:moveTo>
                  <a:close/>
                </a:path>
                <a:path w="549275" h="102869">
                  <a:moveTo>
                    <a:pt x="169359" y="56557"/>
                  </a:moveTo>
                  <a:lnTo>
                    <a:pt x="169830" y="56815"/>
                  </a:lnTo>
                  <a:lnTo>
                    <a:pt x="169707" y="56669"/>
                  </a:lnTo>
                  <a:lnTo>
                    <a:pt x="169537" y="56585"/>
                  </a:lnTo>
                  <a:lnTo>
                    <a:pt x="169359" y="56557"/>
                  </a:lnTo>
                  <a:close/>
                </a:path>
                <a:path w="549275" h="102869">
                  <a:moveTo>
                    <a:pt x="170962" y="56747"/>
                  </a:moveTo>
                  <a:lnTo>
                    <a:pt x="170824" y="56775"/>
                  </a:lnTo>
                  <a:lnTo>
                    <a:pt x="170996" y="56809"/>
                  </a:lnTo>
                  <a:close/>
                </a:path>
                <a:path w="549275" h="102869">
                  <a:moveTo>
                    <a:pt x="170634" y="56753"/>
                  </a:moveTo>
                  <a:close/>
                </a:path>
                <a:path w="549275" h="102869">
                  <a:moveTo>
                    <a:pt x="169539" y="56585"/>
                  </a:moveTo>
                  <a:lnTo>
                    <a:pt x="169935" y="56783"/>
                  </a:lnTo>
                  <a:lnTo>
                    <a:pt x="170186" y="56707"/>
                  </a:lnTo>
                  <a:lnTo>
                    <a:pt x="169539" y="56585"/>
                  </a:lnTo>
                  <a:close/>
                </a:path>
                <a:path w="549275" h="102869">
                  <a:moveTo>
                    <a:pt x="171210" y="56710"/>
                  </a:moveTo>
                  <a:lnTo>
                    <a:pt x="171078" y="56772"/>
                  </a:lnTo>
                  <a:lnTo>
                    <a:pt x="171210" y="56710"/>
                  </a:lnTo>
                  <a:close/>
                </a:path>
                <a:path w="549275" h="102869">
                  <a:moveTo>
                    <a:pt x="170826" y="56707"/>
                  </a:moveTo>
                  <a:close/>
                </a:path>
                <a:path w="549275" h="102869">
                  <a:moveTo>
                    <a:pt x="134547" y="48995"/>
                  </a:moveTo>
                  <a:lnTo>
                    <a:pt x="130409" y="56768"/>
                  </a:lnTo>
                  <a:lnTo>
                    <a:pt x="130790" y="56260"/>
                  </a:lnTo>
                  <a:lnTo>
                    <a:pt x="135080" y="56260"/>
                  </a:lnTo>
                  <a:lnTo>
                    <a:pt x="134981" y="53339"/>
                  </a:lnTo>
                  <a:lnTo>
                    <a:pt x="134547" y="48995"/>
                  </a:lnTo>
                  <a:close/>
                </a:path>
                <a:path w="549275" h="102869">
                  <a:moveTo>
                    <a:pt x="130790" y="56260"/>
                  </a:moveTo>
                  <a:lnTo>
                    <a:pt x="130409" y="56768"/>
                  </a:lnTo>
                  <a:lnTo>
                    <a:pt x="130790" y="56260"/>
                  </a:lnTo>
                  <a:close/>
                </a:path>
                <a:path w="549275" h="102869">
                  <a:moveTo>
                    <a:pt x="171947" y="56173"/>
                  </a:moveTo>
                  <a:lnTo>
                    <a:pt x="171534" y="56298"/>
                  </a:lnTo>
                  <a:lnTo>
                    <a:pt x="171088" y="56556"/>
                  </a:lnTo>
                  <a:lnTo>
                    <a:pt x="170975" y="56745"/>
                  </a:lnTo>
                  <a:lnTo>
                    <a:pt x="171213" y="56707"/>
                  </a:lnTo>
                  <a:lnTo>
                    <a:pt x="171947" y="56173"/>
                  </a:lnTo>
                  <a:close/>
                </a:path>
                <a:path w="549275" h="102869">
                  <a:moveTo>
                    <a:pt x="170892" y="56669"/>
                  </a:moveTo>
                  <a:close/>
                </a:path>
                <a:path w="549275" h="102869">
                  <a:moveTo>
                    <a:pt x="170480" y="56618"/>
                  </a:moveTo>
                  <a:lnTo>
                    <a:pt x="170331" y="56707"/>
                  </a:lnTo>
                  <a:lnTo>
                    <a:pt x="170540" y="56739"/>
                  </a:lnTo>
                  <a:close/>
                </a:path>
                <a:path w="549275" h="102869">
                  <a:moveTo>
                    <a:pt x="169144" y="56524"/>
                  </a:moveTo>
                  <a:lnTo>
                    <a:pt x="169634" y="56731"/>
                  </a:lnTo>
                  <a:lnTo>
                    <a:pt x="169350" y="56556"/>
                  </a:lnTo>
                  <a:lnTo>
                    <a:pt x="169144" y="56524"/>
                  </a:lnTo>
                  <a:close/>
                </a:path>
                <a:path w="549275" h="102869">
                  <a:moveTo>
                    <a:pt x="173335" y="55752"/>
                  </a:moveTo>
                  <a:lnTo>
                    <a:pt x="171947" y="56173"/>
                  </a:lnTo>
                  <a:lnTo>
                    <a:pt x="171210" y="56710"/>
                  </a:lnTo>
                  <a:lnTo>
                    <a:pt x="173335" y="55752"/>
                  </a:lnTo>
                  <a:close/>
                </a:path>
                <a:path w="549275" h="102869">
                  <a:moveTo>
                    <a:pt x="199008" y="55752"/>
                  </a:moveTo>
                  <a:lnTo>
                    <a:pt x="173335" y="55752"/>
                  </a:lnTo>
                  <a:lnTo>
                    <a:pt x="171219" y="56708"/>
                  </a:lnTo>
                  <a:lnTo>
                    <a:pt x="173335" y="56387"/>
                  </a:lnTo>
                  <a:lnTo>
                    <a:pt x="200756" y="56387"/>
                  </a:lnTo>
                  <a:lnTo>
                    <a:pt x="199008" y="55752"/>
                  </a:lnTo>
                  <a:close/>
                </a:path>
                <a:path w="549275" h="102869">
                  <a:moveTo>
                    <a:pt x="169097" y="56260"/>
                  </a:moveTo>
                  <a:lnTo>
                    <a:pt x="168890" y="56260"/>
                  </a:lnTo>
                  <a:lnTo>
                    <a:pt x="169539" y="56585"/>
                  </a:lnTo>
                  <a:lnTo>
                    <a:pt x="170235" y="56692"/>
                  </a:lnTo>
                  <a:lnTo>
                    <a:pt x="170241" y="56556"/>
                  </a:lnTo>
                  <a:lnTo>
                    <a:pt x="169097" y="56260"/>
                  </a:lnTo>
                  <a:close/>
                </a:path>
                <a:path w="549275" h="102869">
                  <a:moveTo>
                    <a:pt x="171534" y="56298"/>
                  </a:moveTo>
                  <a:lnTo>
                    <a:pt x="170851" y="56505"/>
                  </a:lnTo>
                  <a:lnTo>
                    <a:pt x="170892" y="56669"/>
                  </a:lnTo>
                  <a:lnTo>
                    <a:pt x="171534" y="56298"/>
                  </a:lnTo>
                  <a:close/>
                </a:path>
                <a:path w="549275" h="102869">
                  <a:moveTo>
                    <a:pt x="170684" y="56556"/>
                  </a:moveTo>
                  <a:lnTo>
                    <a:pt x="170555" y="56637"/>
                  </a:lnTo>
                  <a:lnTo>
                    <a:pt x="170684" y="56556"/>
                  </a:lnTo>
                  <a:close/>
                </a:path>
                <a:path w="549275" h="102869">
                  <a:moveTo>
                    <a:pt x="337087" y="54239"/>
                  </a:moveTo>
                  <a:lnTo>
                    <a:pt x="333324" y="56619"/>
                  </a:lnTo>
                  <a:lnTo>
                    <a:pt x="334117" y="56260"/>
                  </a:lnTo>
                  <a:lnTo>
                    <a:pt x="335243" y="56260"/>
                  </a:lnTo>
                  <a:lnTo>
                    <a:pt x="337087" y="54239"/>
                  </a:lnTo>
                  <a:close/>
                </a:path>
                <a:path w="549275" h="102869">
                  <a:moveTo>
                    <a:pt x="172260" y="55879"/>
                  </a:moveTo>
                  <a:lnTo>
                    <a:pt x="167620" y="55879"/>
                  </a:lnTo>
                  <a:lnTo>
                    <a:pt x="170480" y="56618"/>
                  </a:lnTo>
                  <a:lnTo>
                    <a:pt x="170495" y="56260"/>
                  </a:lnTo>
                  <a:lnTo>
                    <a:pt x="171820" y="56133"/>
                  </a:lnTo>
                  <a:lnTo>
                    <a:pt x="172260" y="55879"/>
                  </a:lnTo>
                  <a:close/>
                </a:path>
                <a:path w="549275" h="102869">
                  <a:moveTo>
                    <a:pt x="168890" y="56260"/>
                  </a:moveTo>
                  <a:lnTo>
                    <a:pt x="169307" y="56524"/>
                  </a:lnTo>
                  <a:lnTo>
                    <a:pt x="169539" y="56585"/>
                  </a:lnTo>
                  <a:lnTo>
                    <a:pt x="168890" y="56260"/>
                  </a:lnTo>
                  <a:close/>
                </a:path>
                <a:path w="549275" h="102869">
                  <a:moveTo>
                    <a:pt x="167620" y="55879"/>
                  </a:moveTo>
                  <a:lnTo>
                    <a:pt x="169099" y="56505"/>
                  </a:lnTo>
                  <a:lnTo>
                    <a:pt x="169359" y="56557"/>
                  </a:lnTo>
                  <a:lnTo>
                    <a:pt x="168890" y="56260"/>
                  </a:lnTo>
                  <a:lnTo>
                    <a:pt x="169097" y="56260"/>
                  </a:lnTo>
                  <a:lnTo>
                    <a:pt x="167620" y="55879"/>
                  </a:lnTo>
                  <a:close/>
                </a:path>
                <a:path w="549275" h="102869">
                  <a:moveTo>
                    <a:pt x="170414" y="56133"/>
                  </a:moveTo>
                  <a:lnTo>
                    <a:pt x="170684" y="56556"/>
                  </a:lnTo>
                  <a:lnTo>
                    <a:pt x="170561" y="56298"/>
                  </a:lnTo>
                  <a:lnTo>
                    <a:pt x="170414" y="56133"/>
                  </a:lnTo>
                  <a:close/>
                </a:path>
                <a:path w="549275" h="102869">
                  <a:moveTo>
                    <a:pt x="171176" y="56133"/>
                  </a:moveTo>
                  <a:lnTo>
                    <a:pt x="170768" y="56530"/>
                  </a:lnTo>
                  <a:lnTo>
                    <a:pt x="171176" y="56133"/>
                  </a:lnTo>
                  <a:close/>
                </a:path>
                <a:path w="549275" h="102869">
                  <a:moveTo>
                    <a:pt x="171176" y="56133"/>
                  </a:moveTo>
                  <a:lnTo>
                    <a:pt x="170414" y="56133"/>
                  </a:lnTo>
                  <a:lnTo>
                    <a:pt x="170764" y="56526"/>
                  </a:lnTo>
                  <a:lnTo>
                    <a:pt x="171176" y="56133"/>
                  </a:lnTo>
                  <a:close/>
                </a:path>
                <a:path w="549275" h="102869">
                  <a:moveTo>
                    <a:pt x="168821" y="56387"/>
                  </a:moveTo>
                  <a:lnTo>
                    <a:pt x="168255" y="56387"/>
                  </a:lnTo>
                  <a:lnTo>
                    <a:pt x="169144" y="56524"/>
                  </a:lnTo>
                  <a:lnTo>
                    <a:pt x="168821" y="56387"/>
                  </a:lnTo>
                  <a:close/>
                </a:path>
                <a:path w="549275" h="102869">
                  <a:moveTo>
                    <a:pt x="171820" y="56133"/>
                  </a:moveTo>
                  <a:lnTo>
                    <a:pt x="171176" y="56133"/>
                  </a:lnTo>
                  <a:lnTo>
                    <a:pt x="170851" y="56505"/>
                  </a:lnTo>
                  <a:lnTo>
                    <a:pt x="171534" y="56298"/>
                  </a:lnTo>
                  <a:lnTo>
                    <a:pt x="171820" y="56133"/>
                  </a:lnTo>
                  <a:close/>
                </a:path>
                <a:path w="549275" h="102869">
                  <a:moveTo>
                    <a:pt x="172700" y="55625"/>
                  </a:moveTo>
                  <a:lnTo>
                    <a:pt x="171534" y="56298"/>
                  </a:lnTo>
                  <a:lnTo>
                    <a:pt x="171947" y="56173"/>
                  </a:lnTo>
                  <a:lnTo>
                    <a:pt x="172700" y="55625"/>
                  </a:lnTo>
                  <a:close/>
                </a:path>
                <a:path w="549275" h="102869">
                  <a:moveTo>
                    <a:pt x="198658" y="55625"/>
                  </a:moveTo>
                  <a:lnTo>
                    <a:pt x="172700" y="55625"/>
                  </a:lnTo>
                  <a:lnTo>
                    <a:pt x="171947" y="56173"/>
                  </a:lnTo>
                  <a:lnTo>
                    <a:pt x="173335" y="55752"/>
                  </a:lnTo>
                  <a:lnTo>
                    <a:pt x="199008" y="55752"/>
                  </a:lnTo>
                  <a:lnTo>
                    <a:pt x="198658" y="55625"/>
                  </a:lnTo>
                  <a:close/>
                </a:path>
                <a:path w="549275" h="102869">
                  <a:moveTo>
                    <a:pt x="55987" y="54228"/>
                  </a:moveTo>
                  <a:lnTo>
                    <a:pt x="52177" y="56006"/>
                  </a:lnTo>
                  <a:lnTo>
                    <a:pt x="54769" y="55045"/>
                  </a:lnTo>
                  <a:lnTo>
                    <a:pt x="55987" y="54228"/>
                  </a:lnTo>
                  <a:close/>
                </a:path>
                <a:path w="549275" h="102869">
                  <a:moveTo>
                    <a:pt x="54769" y="55045"/>
                  </a:moveTo>
                  <a:lnTo>
                    <a:pt x="52177" y="56006"/>
                  </a:lnTo>
                  <a:lnTo>
                    <a:pt x="53336" y="56006"/>
                  </a:lnTo>
                  <a:lnTo>
                    <a:pt x="54769" y="55045"/>
                  </a:lnTo>
                  <a:close/>
                </a:path>
                <a:path w="549275" h="102869">
                  <a:moveTo>
                    <a:pt x="132132" y="33654"/>
                  </a:moveTo>
                  <a:lnTo>
                    <a:pt x="94976" y="33654"/>
                  </a:lnTo>
                  <a:lnTo>
                    <a:pt x="116566" y="46100"/>
                  </a:lnTo>
                  <a:lnTo>
                    <a:pt x="112502" y="46989"/>
                  </a:lnTo>
                  <a:lnTo>
                    <a:pt x="108208" y="48034"/>
                  </a:lnTo>
                  <a:lnTo>
                    <a:pt x="104831" y="49137"/>
                  </a:lnTo>
                  <a:lnTo>
                    <a:pt x="98659" y="52394"/>
                  </a:lnTo>
                  <a:lnTo>
                    <a:pt x="98913" y="55498"/>
                  </a:lnTo>
                  <a:lnTo>
                    <a:pt x="98913" y="54482"/>
                  </a:lnTo>
                  <a:lnTo>
                    <a:pt x="131626" y="54482"/>
                  </a:lnTo>
                  <a:lnTo>
                    <a:pt x="134490" y="49102"/>
                  </a:lnTo>
                  <a:lnTo>
                    <a:pt x="134367" y="47200"/>
                  </a:lnTo>
                  <a:lnTo>
                    <a:pt x="133997" y="43306"/>
                  </a:lnTo>
                  <a:lnTo>
                    <a:pt x="133909" y="42646"/>
                  </a:lnTo>
                  <a:lnTo>
                    <a:pt x="132554" y="35813"/>
                  </a:lnTo>
                  <a:lnTo>
                    <a:pt x="132441" y="34797"/>
                  </a:lnTo>
                  <a:lnTo>
                    <a:pt x="132132" y="33654"/>
                  </a:lnTo>
                  <a:close/>
                </a:path>
                <a:path w="549275" h="102869">
                  <a:moveTo>
                    <a:pt x="468483" y="54482"/>
                  </a:moveTo>
                  <a:lnTo>
                    <a:pt x="467668" y="54779"/>
                  </a:lnTo>
                  <a:lnTo>
                    <a:pt x="466705" y="55244"/>
                  </a:lnTo>
                  <a:lnTo>
                    <a:pt x="468483" y="54482"/>
                  </a:lnTo>
                  <a:close/>
                </a:path>
                <a:path w="549275" h="102869">
                  <a:moveTo>
                    <a:pt x="490544" y="54482"/>
                  </a:moveTo>
                  <a:lnTo>
                    <a:pt x="468483" y="54482"/>
                  </a:lnTo>
                  <a:lnTo>
                    <a:pt x="466705" y="55244"/>
                  </a:lnTo>
                  <a:lnTo>
                    <a:pt x="490360" y="55244"/>
                  </a:lnTo>
                  <a:lnTo>
                    <a:pt x="490544" y="54482"/>
                  </a:lnTo>
                  <a:close/>
                </a:path>
                <a:path w="549275" h="102869">
                  <a:moveTo>
                    <a:pt x="56972" y="54228"/>
                  </a:moveTo>
                  <a:lnTo>
                    <a:pt x="55972" y="54239"/>
                  </a:lnTo>
                  <a:lnTo>
                    <a:pt x="54769" y="55045"/>
                  </a:lnTo>
                  <a:lnTo>
                    <a:pt x="56972" y="54228"/>
                  </a:lnTo>
                  <a:close/>
                </a:path>
                <a:path w="549275" h="102869">
                  <a:moveTo>
                    <a:pt x="477213" y="50164"/>
                  </a:moveTo>
                  <a:lnTo>
                    <a:pt x="467668" y="54779"/>
                  </a:lnTo>
                  <a:lnTo>
                    <a:pt x="468483" y="54482"/>
                  </a:lnTo>
                  <a:lnTo>
                    <a:pt x="490544" y="54482"/>
                  </a:lnTo>
                  <a:lnTo>
                    <a:pt x="491186" y="51815"/>
                  </a:lnTo>
                  <a:lnTo>
                    <a:pt x="491650" y="50545"/>
                  </a:lnTo>
                  <a:lnTo>
                    <a:pt x="476611" y="50545"/>
                  </a:lnTo>
                  <a:lnTo>
                    <a:pt x="477213" y="50164"/>
                  </a:lnTo>
                  <a:close/>
                </a:path>
                <a:path w="549275" h="102869">
                  <a:moveTo>
                    <a:pt x="534777" y="52577"/>
                  </a:moveTo>
                  <a:lnTo>
                    <a:pt x="533253" y="54482"/>
                  </a:lnTo>
                  <a:lnTo>
                    <a:pt x="534005" y="53663"/>
                  </a:lnTo>
                  <a:lnTo>
                    <a:pt x="534777" y="52577"/>
                  </a:lnTo>
                  <a:close/>
                </a:path>
                <a:path w="549275" h="102869">
                  <a:moveTo>
                    <a:pt x="534005" y="53663"/>
                  </a:moveTo>
                  <a:lnTo>
                    <a:pt x="533253" y="54482"/>
                  </a:lnTo>
                  <a:lnTo>
                    <a:pt x="533421" y="54482"/>
                  </a:lnTo>
                  <a:lnTo>
                    <a:pt x="534005" y="53663"/>
                  </a:lnTo>
                  <a:close/>
                </a:path>
                <a:path w="549275" h="102869">
                  <a:moveTo>
                    <a:pt x="534999" y="52577"/>
                  </a:moveTo>
                  <a:lnTo>
                    <a:pt x="534777" y="52577"/>
                  </a:lnTo>
                  <a:lnTo>
                    <a:pt x="534005" y="53663"/>
                  </a:lnTo>
                  <a:lnTo>
                    <a:pt x="534999" y="52577"/>
                  </a:lnTo>
                  <a:close/>
                </a:path>
                <a:path w="549275" h="102869">
                  <a:moveTo>
                    <a:pt x="98405" y="52450"/>
                  </a:moveTo>
                  <a:lnTo>
                    <a:pt x="96627" y="53466"/>
                  </a:lnTo>
                  <a:lnTo>
                    <a:pt x="98044" y="52704"/>
                  </a:lnTo>
                  <a:lnTo>
                    <a:pt x="98405" y="52450"/>
                  </a:lnTo>
                  <a:close/>
                </a:path>
                <a:path w="549275" h="102869">
                  <a:moveTo>
                    <a:pt x="97964" y="52761"/>
                  </a:moveTo>
                  <a:lnTo>
                    <a:pt x="96627" y="53466"/>
                  </a:lnTo>
                  <a:lnTo>
                    <a:pt x="96961" y="53466"/>
                  </a:lnTo>
                  <a:lnTo>
                    <a:pt x="97964" y="52761"/>
                  </a:lnTo>
                  <a:close/>
                </a:path>
                <a:path w="549275" h="102869">
                  <a:moveTo>
                    <a:pt x="98552" y="52450"/>
                  </a:moveTo>
                  <a:lnTo>
                    <a:pt x="98405" y="52450"/>
                  </a:lnTo>
                  <a:lnTo>
                    <a:pt x="97964" y="52761"/>
                  </a:lnTo>
                  <a:lnTo>
                    <a:pt x="98552" y="52450"/>
                  </a:lnTo>
                  <a:close/>
                </a:path>
                <a:path w="549275" h="102869">
                  <a:moveTo>
                    <a:pt x="63480" y="51815"/>
                  </a:moveTo>
                  <a:lnTo>
                    <a:pt x="59162" y="52704"/>
                  </a:lnTo>
                  <a:lnTo>
                    <a:pt x="61606" y="52510"/>
                  </a:lnTo>
                  <a:lnTo>
                    <a:pt x="63480" y="51815"/>
                  </a:lnTo>
                  <a:close/>
                </a:path>
                <a:path w="549275" h="102869">
                  <a:moveTo>
                    <a:pt x="61606" y="52510"/>
                  </a:moveTo>
                  <a:lnTo>
                    <a:pt x="59162" y="52704"/>
                  </a:lnTo>
                  <a:lnTo>
                    <a:pt x="61083" y="52704"/>
                  </a:lnTo>
                  <a:lnTo>
                    <a:pt x="61606" y="52510"/>
                  </a:lnTo>
                  <a:close/>
                </a:path>
                <a:path w="549275" h="102869">
                  <a:moveTo>
                    <a:pt x="70349" y="51815"/>
                  </a:moveTo>
                  <a:lnTo>
                    <a:pt x="63480" y="51815"/>
                  </a:lnTo>
                  <a:lnTo>
                    <a:pt x="61606" y="52510"/>
                  </a:lnTo>
                  <a:lnTo>
                    <a:pt x="70349" y="51815"/>
                  </a:lnTo>
                  <a:close/>
                </a:path>
                <a:path w="549275" h="102869">
                  <a:moveTo>
                    <a:pt x="109073" y="47751"/>
                  </a:moveTo>
                  <a:lnTo>
                    <a:pt x="98278" y="47751"/>
                  </a:lnTo>
                  <a:lnTo>
                    <a:pt x="98659" y="52394"/>
                  </a:lnTo>
                  <a:lnTo>
                    <a:pt x="103606" y="49783"/>
                  </a:lnTo>
                  <a:lnTo>
                    <a:pt x="102850" y="49783"/>
                  </a:lnTo>
                  <a:lnTo>
                    <a:pt x="105771" y="48640"/>
                  </a:lnTo>
                  <a:lnTo>
                    <a:pt x="106351" y="48640"/>
                  </a:lnTo>
                  <a:lnTo>
                    <a:pt x="107906" y="48132"/>
                  </a:lnTo>
                  <a:lnTo>
                    <a:pt x="109073" y="47751"/>
                  </a:lnTo>
                  <a:close/>
                </a:path>
                <a:path w="549275" h="102869">
                  <a:moveTo>
                    <a:pt x="28809" y="51053"/>
                  </a:moveTo>
                  <a:lnTo>
                    <a:pt x="26833" y="51108"/>
                  </a:lnTo>
                  <a:lnTo>
                    <a:pt x="25380" y="51434"/>
                  </a:lnTo>
                  <a:lnTo>
                    <a:pt x="28809" y="51053"/>
                  </a:lnTo>
                  <a:close/>
                </a:path>
                <a:path w="549275" h="102869">
                  <a:moveTo>
                    <a:pt x="78332" y="51053"/>
                  </a:moveTo>
                  <a:lnTo>
                    <a:pt x="28809" y="51053"/>
                  </a:lnTo>
                  <a:lnTo>
                    <a:pt x="25380" y="51434"/>
                  </a:lnTo>
                  <a:lnTo>
                    <a:pt x="75143" y="51434"/>
                  </a:lnTo>
                  <a:lnTo>
                    <a:pt x="78339" y="51180"/>
                  </a:lnTo>
                  <a:close/>
                </a:path>
                <a:path w="549275" h="102869">
                  <a:moveTo>
                    <a:pt x="333609" y="50926"/>
                  </a:moveTo>
                  <a:lnTo>
                    <a:pt x="333334" y="51180"/>
                  </a:lnTo>
                  <a:lnTo>
                    <a:pt x="333609" y="50926"/>
                  </a:lnTo>
                  <a:close/>
                </a:path>
                <a:path w="549275" h="102869">
                  <a:moveTo>
                    <a:pt x="333639" y="50926"/>
                  </a:moveTo>
                  <a:lnTo>
                    <a:pt x="333355" y="51180"/>
                  </a:lnTo>
                  <a:lnTo>
                    <a:pt x="333639" y="50926"/>
                  </a:lnTo>
                  <a:close/>
                </a:path>
                <a:path w="549275" h="102869">
                  <a:moveTo>
                    <a:pt x="35771" y="49102"/>
                  </a:moveTo>
                  <a:lnTo>
                    <a:pt x="26833" y="51108"/>
                  </a:lnTo>
                  <a:lnTo>
                    <a:pt x="28809" y="51053"/>
                  </a:lnTo>
                  <a:lnTo>
                    <a:pt x="78332" y="51053"/>
                  </a:lnTo>
                  <a:lnTo>
                    <a:pt x="78264" y="49910"/>
                  </a:lnTo>
                  <a:lnTo>
                    <a:pt x="34016" y="49910"/>
                  </a:lnTo>
                  <a:lnTo>
                    <a:pt x="35771" y="49102"/>
                  </a:lnTo>
                  <a:close/>
                </a:path>
                <a:path w="549275" h="102869">
                  <a:moveTo>
                    <a:pt x="340340" y="50672"/>
                  </a:moveTo>
                  <a:lnTo>
                    <a:pt x="339959" y="51053"/>
                  </a:lnTo>
                  <a:lnTo>
                    <a:pt x="340340" y="50672"/>
                  </a:lnTo>
                  <a:close/>
                </a:path>
                <a:path w="549275" h="102869">
                  <a:moveTo>
                    <a:pt x="249429" y="50381"/>
                  </a:moveTo>
                  <a:lnTo>
                    <a:pt x="249349" y="50926"/>
                  </a:lnTo>
                  <a:lnTo>
                    <a:pt x="249429" y="50381"/>
                  </a:lnTo>
                  <a:close/>
                </a:path>
                <a:path w="549275" h="102869">
                  <a:moveTo>
                    <a:pt x="478262" y="49656"/>
                  </a:moveTo>
                  <a:lnTo>
                    <a:pt x="477213" y="50164"/>
                  </a:lnTo>
                  <a:lnTo>
                    <a:pt x="476611" y="50545"/>
                  </a:lnTo>
                  <a:lnTo>
                    <a:pt x="478262" y="49656"/>
                  </a:lnTo>
                  <a:close/>
                </a:path>
                <a:path w="549275" h="102869">
                  <a:moveTo>
                    <a:pt x="491987" y="49656"/>
                  </a:moveTo>
                  <a:lnTo>
                    <a:pt x="478262" y="49656"/>
                  </a:lnTo>
                  <a:lnTo>
                    <a:pt x="476611" y="50545"/>
                  </a:lnTo>
                  <a:lnTo>
                    <a:pt x="491650" y="50545"/>
                  </a:lnTo>
                  <a:lnTo>
                    <a:pt x="491987" y="49656"/>
                  </a:lnTo>
                  <a:close/>
                </a:path>
                <a:path w="549275" h="102869">
                  <a:moveTo>
                    <a:pt x="254546" y="33290"/>
                  </a:moveTo>
                  <a:lnTo>
                    <a:pt x="250444" y="33987"/>
                  </a:lnTo>
                  <a:lnTo>
                    <a:pt x="249916" y="34162"/>
                  </a:lnTo>
                  <a:lnTo>
                    <a:pt x="249916" y="38353"/>
                  </a:lnTo>
                  <a:lnTo>
                    <a:pt x="249662" y="44703"/>
                  </a:lnTo>
                  <a:lnTo>
                    <a:pt x="249429" y="50381"/>
                  </a:lnTo>
                  <a:lnTo>
                    <a:pt x="249535" y="49656"/>
                  </a:lnTo>
                  <a:lnTo>
                    <a:pt x="271049" y="49656"/>
                  </a:lnTo>
                  <a:lnTo>
                    <a:pt x="274134" y="48995"/>
                  </a:lnTo>
                  <a:lnTo>
                    <a:pt x="283063" y="33654"/>
                  </a:lnTo>
                  <a:lnTo>
                    <a:pt x="255631" y="33654"/>
                  </a:lnTo>
                  <a:lnTo>
                    <a:pt x="254802" y="33309"/>
                  </a:lnTo>
                  <a:lnTo>
                    <a:pt x="254546" y="33290"/>
                  </a:lnTo>
                  <a:close/>
                </a:path>
                <a:path w="549275" h="102869">
                  <a:moveTo>
                    <a:pt x="486708" y="44143"/>
                  </a:moveTo>
                  <a:lnTo>
                    <a:pt x="477213" y="50164"/>
                  </a:lnTo>
                  <a:lnTo>
                    <a:pt x="478262" y="49656"/>
                  </a:lnTo>
                  <a:lnTo>
                    <a:pt x="491987" y="49656"/>
                  </a:lnTo>
                  <a:lnTo>
                    <a:pt x="492613" y="48005"/>
                  </a:lnTo>
                  <a:lnTo>
                    <a:pt x="494051" y="45084"/>
                  </a:lnTo>
                  <a:lnTo>
                    <a:pt x="485501" y="45084"/>
                  </a:lnTo>
                  <a:lnTo>
                    <a:pt x="486708" y="44143"/>
                  </a:lnTo>
                  <a:close/>
                </a:path>
                <a:path w="549275" h="102869">
                  <a:moveTo>
                    <a:pt x="37826" y="48640"/>
                  </a:moveTo>
                  <a:lnTo>
                    <a:pt x="35771" y="49102"/>
                  </a:lnTo>
                  <a:lnTo>
                    <a:pt x="34016" y="49910"/>
                  </a:lnTo>
                  <a:lnTo>
                    <a:pt x="37826" y="48640"/>
                  </a:lnTo>
                  <a:close/>
                </a:path>
                <a:path w="549275" h="102869">
                  <a:moveTo>
                    <a:pt x="78189" y="48640"/>
                  </a:moveTo>
                  <a:lnTo>
                    <a:pt x="37826" y="48640"/>
                  </a:lnTo>
                  <a:lnTo>
                    <a:pt x="34016" y="49910"/>
                  </a:lnTo>
                  <a:lnTo>
                    <a:pt x="78264" y="49910"/>
                  </a:lnTo>
                  <a:lnTo>
                    <a:pt x="78189" y="48640"/>
                  </a:lnTo>
                  <a:close/>
                </a:path>
                <a:path w="549275" h="102869">
                  <a:moveTo>
                    <a:pt x="282668" y="49783"/>
                  </a:moveTo>
                  <a:lnTo>
                    <a:pt x="270490" y="49783"/>
                  </a:lnTo>
                  <a:lnTo>
                    <a:pt x="269855" y="49910"/>
                  </a:lnTo>
                  <a:lnTo>
                    <a:pt x="282663" y="49910"/>
                  </a:lnTo>
                  <a:close/>
                </a:path>
                <a:path w="549275" h="102869">
                  <a:moveTo>
                    <a:pt x="282712" y="48640"/>
                  </a:moveTo>
                  <a:lnTo>
                    <a:pt x="275824" y="48640"/>
                  </a:lnTo>
                  <a:lnTo>
                    <a:pt x="270314" y="49813"/>
                  </a:lnTo>
                  <a:lnTo>
                    <a:pt x="270490" y="49783"/>
                  </a:lnTo>
                  <a:lnTo>
                    <a:pt x="282668" y="49783"/>
                  </a:lnTo>
                  <a:lnTo>
                    <a:pt x="282712" y="48640"/>
                  </a:lnTo>
                  <a:close/>
                </a:path>
                <a:path w="549275" h="102869">
                  <a:moveTo>
                    <a:pt x="105771" y="48640"/>
                  </a:moveTo>
                  <a:lnTo>
                    <a:pt x="102850" y="49783"/>
                  </a:lnTo>
                  <a:lnTo>
                    <a:pt x="104897" y="49102"/>
                  </a:lnTo>
                  <a:lnTo>
                    <a:pt x="105771" y="48640"/>
                  </a:lnTo>
                  <a:close/>
                </a:path>
                <a:path w="549275" h="102869">
                  <a:moveTo>
                    <a:pt x="104831" y="49137"/>
                  </a:moveTo>
                  <a:lnTo>
                    <a:pt x="102850" y="49783"/>
                  </a:lnTo>
                  <a:lnTo>
                    <a:pt x="103606" y="49783"/>
                  </a:lnTo>
                  <a:lnTo>
                    <a:pt x="104831" y="49137"/>
                  </a:lnTo>
                  <a:close/>
                </a:path>
                <a:path w="549275" h="102869">
                  <a:moveTo>
                    <a:pt x="396474" y="28066"/>
                  </a:moveTo>
                  <a:lnTo>
                    <a:pt x="356977" y="41528"/>
                  </a:lnTo>
                  <a:lnTo>
                    <a:pt x="355707" y="42163"/>
                  </a:lnTo>
                  <a:lnTo>
                    <a:pt x="344277" y="49783"/>
                  </a:lnTo>
                  <a:lnTo>
                    <a:pt x="435932" y="49783"/>
                  </a:lnTo>
                  <a:lnTo>
                    <a:pt x="402443" y="28447"/>
                  </a:lnTo>
                  <a:lnTo>
                    <a:pt x="396474" y="28066"/>
                  </a:lnTo>
                  <a:close/>
                </a:path>
                <a:path w="549275" h="102869">
                  <a:moveTo>
                    <a:pt x="233787" y="49021"/>
                  </a:moveTo>
                  <a:lnTo>
                    <a:pt x="233406" y="49529"/>
                  </a:lnTo>
                  <a:lnTo>
                    <a:pt x="233787" y="49021"/>
                  </a:lnTo>
                  <a:close/>
                </a:path>
                <a:path w="549275" h="102869">
                  <a:moveTo>
                    <a:pt x="109957" y="42290"/>
                  </a:moveTo>
                  <a:lnTo>
                    <a:pt x="97262" y="42290"/>
                  </a:lnTo>
                  <a:lnTo>
                    <a:pt x="97516" y="43433"/>
                  </a:lnTo>
                  <a:lnTo>
                    <a:pt x="98405" y="49402"/>
                  </a:lnTo>
                  <a:lnTo>
                    <a:pt x="98278" y="47751"/>
                  </a:lnTo>
                  <a:lnTo>
                    <a:pt x="109370" y="47751"/>
                  </a:lnTo>
                  <a:lnTo>
                    <a:pt x="112502" y="46989"/>
                  </a:lnTo>
                  <a:lnTo>
                    <a:pt x="116566" y="46100"/>
                  </a:lnTo>
                  <a:lnTo>
                    <a:pt x="109957" y="42290"/>
                  </a:lnTo>
                  <a:close/>
                </a:path>
                <a:path w="549275" h="102869">
                  <a:moveTo>
                    <a:pt x="98278" y="47751"/>
                  </a:moveTo>
                  <a:lnTo>
                    <a:pt x="98405" y="49402"/>
                  </a:lnTo>
                  <a:lnTo>
                    <a:pt x="98278" y="47751"/>
                  </a:lnTo>
                  <a:close/>
                </a:path>
                <a:path w="549275" h="102869">
                  <a:moveTo>
                    <a:pt x="187977" y="49275"/>
                  </a:moveTo>
                  <a:lnTo>
                    <a:pt x="187686" y="49402"/>
                  </a:lnTo>
                  <a:lnTo>
                    <a:pt x="187977" y="49275"/>
                  </a:lnTo>
                  <a:close/>
                </a:path>
                <a:path w="549275" h="102869">
                  <a:moveTo>
                    <a:pt x="193782" y="46862"/>
                  </a:moveTo>
                  <a:lnTo>
                    <a:pt x="192939" y="47200"/>
                  </a:lnTo>
                  <a:lnTo>
                    <a:pt x="191803" y="47654"/>
                  </a:lnTo>
                  <a:lnTo>
                    <a:pt x="189718" y="49275"/>
                  </a:lnTo>
                  <a:lnTo>
                    <a:pt x="193782" y="46862"/>
                  </a:lnTo>
                  <a:close/>
                </a:path>
                <a:path w="549275" h="102869">
                  <a:moveTo>
                    <a:pt x="204468" y="46862"/>
                  </a:moveTo>
                  <a:lnTo>
                    <a:pt x="193782" y="46862"/>
                  </a:lnTo>
                  <a:lnTo>
                    <a:pt x="189718" y="49275"/>
                  </a:lnTo>
                  <a:lnTo>
                    <a:pt x="205486" y="49275"/>
                  </a:lnTo>
                  <a:lnTo>
                    <a:pt x="204468" y="46862"/>
                  </a:lnTo>
                  <a:close/>
                </a:path>
                <a:path w="549275" h="102869">
                  <a:moveTo>
                    <a:pt x="106351" y="48640"/>
                  </a:moveTo>
                  <a:lnTo>
                    <a:pt x="105771" y="48640"/>
                  </a:lnTo>
                  <a:lnTo>
                    <a:pt x="104831" y="49137"/>
                  </a:lnTo>
                  <a:lnTo>
                    <a:pt x="106351" y="48640"/>
                  </a:lnTo>
                  <a:close/>
                </a:path>
                <a:path w="549275" h="102869">
                  <a:moveTo>
                    <a:pt x="46122" y="44332"/>
                  </a:moveTo>
                  <a:lnTo>
                    <a:pt x="35771" y="49102"/>
                  </a:lnTo>
                  <a:lnTo>
                    <a:pt x="37826" y="48640"/>
                  </a:lnTo>
                  <a:lnTo>
                    <a:pt x="78189" y="48640"/>
                  </a:lnTo>
                  <a:lnTo>
                    <a:pt x="77978" y="45084"/>
                  </a:lnTo>
                  <a:lnTo>
                    <a:pt x="44938" y="45084"/>
                  </a:lnTo>
                  <a:lnTo>
                    <a:pt x="46122" y="44332"/>
                  </a:lnTo>
                  <a:close/>
                </a:path>
                <a:path w="549275" h="102869">
                  <a:moveTo>
                    <a:pt x="281034" y="46914"/>
                  </a:moveTo>
                  <a:lnTo>
                    <a:pt x="274077" y="49012"/>
                  </a:lnTo>
                  <a:lnTo>
                    <a:pt x="275824" y="48640"/>
                  </a:lnTo>
                  <a:lnTo>
                    <a:pt x="282712" y="48640"/>
                  </a:lnTo>
                  <a:lnTo>
                    <a:pt x="282755" y="47497"/>
                  </a:lnTo>
                  <a:lnTo>
                    <a:pt x="279761" y="47497"/>
                  </a:lnTo>
                  <a:lnTo>
                    <a:pt x="281034" y="46914"/>
                  </a:lnTo>
                  <a:close/>
                </a:path>
                <a:path w="549275" h="102869">
                  <a:moveTo>
                    <a:pt x="109073" y="47751"/>
                  </a:moveTo>
                  <a:lnTo>
                    <a:pt x="107803" y="48132"/>
                  </a:lnTo>
                  <a:lnTo>
                    <a:pt x="108295" y="48005"/>
                  </a:lnTo>
                  <a:lnTo>
                    <a:pt x="109073" y="47751"/>
                  </a:lnTo>
                  <a:close/>
                </a:path>
                <a:path w="549275" h="102869">
                  <a:moveTo>
                    <a:pt x="108208" y="48034"/>
                  </a:moveTo>
                  <a:lnTo>
                    <a:pt x="107803" y="48132"/>
                  </a:lnTo>
                  <a:lnTo>
                    <a:pt x="108208" y="48034"/>
                  </a:lnTo>
                  <a:close/>
                </a:path>
                <a:path w="549275" h="102869">
                  <a:moveTo>
                    <a:pt x="191803" y="47654"/>
                  </a:moveTo>
                  <a:lnTo>
                    <a:pt x="190607" y="48132"/>
                  </a:lnTo>
                  <a:lnTo>
                    <a:pt x="191115" y="48005"/>
                  </a:lnTo>
                  <a:lnTo>
                    <a:pt x="191351" y="48005"/>
                  </a:lnTo>
                  <a:lnTo>
                    <a:pt x="191803" y="47654"/>
                  </a:lnTo>
                  <a:close/>
                </a:path>
                <a:path w="549275" h="102869">
                  <a:moveTo>
                    <a:pt x="191115" y="48005"/>
                  </a:moveTo>
                  <a:lnTo>
                    <a:pt x="190607" y="48132"/>
                  </a:lnTo>
                  <a:lnTo>
                    <a:pt x="190766" y="48132"/>
                  </a:lnTo>
                  <a:lnTo>
                    <a:pt x="191115" y="48005"/>
                  </a:lnTo>
                  <a:close/>
                </a:path>
                <a:path w="549275" h="102869">
                  <a:moveTo>
                    <a:pt x="109370" y="47751"/>
                  </a:moveTo>
                  <a:lnTo>
                    <a:pt x="109073" y="47751"/>
                  </a:lnTo>
                  <a:lnTo>
                    <a:pt x="108208" y="48034"/>
                  </a:lnTo>
                  <a:lnTo>
                    <a:pt x="109370" y="47751"/>
                  </a:lnTo>
                  <a:close/>
                </a:path>
                <a:path w="549275" h="102869">
                  <a:moveTo>
                    <a:pt x="193970" y="45969"/>
                  </a:moveTo>
                  <a:lnTo>
                    <a:pt x="191803" y="47654"/>
                  </a:lnTo>
                  <a:lnTo>
                    <a:pt x="192930" y="47200"/>
                  </a:lnTo>
                  <a:lnTo>
                    <a:pt x="193970" y="45969"/>
                  </a:lnTo>
                  <a:close/>
                </a:path>
                <a:path w="549275" h="102869">
                  <a:moveTo>
                    <a:pt x="540238" y="46862"/>
                  </a:moveTo>
                  <a:lnTo>
                    <a:pt x="539349" y="47625"/>
                  </a:lnTo>
                  <a:lnTo>
                    <a:pt x="539540" y="47625"/>
                  </a:lnTo>
                  <a:lnTo>
                    <a:pt x="540238" y="46862"/>
                  </a:lnTo>
                  <a:close/>
                </a:path>
                <a:path w="549275" h="102869">
                  <a:moveTo>
                    <a:pt x="282047" y="46608"/>
                  </a:moveTo>
                  <a:lnTo>
                    <a:pt x="281034" y="46914"/>
                  </a:lnTo>
                  <a:lnTo>
                    <a:pt x="279761" y="47497"/>
                  </a:lnTo>
                  <a:lnTo>
                    <a:pt x="282047" y="46608"/>
                  </a:lnTo>
                  <a:close/>
                </a:path>
                <a:path w="549275" h="102869">
                  <a:moveTo>
                    <a:pt x="282790" y="46608"/>
                  </a:moveTo>
                  <a:lnTo>
                    <a:pt x="282047" y="46608"/>
                  </a:lnTo>
                  <a:lnTo>
                    <a:pt x="279761" y="47497"/>
                  </a:lnTo>
                  <a:lnTo>
                    <a:pt x="282755" y="47497"/>
                  </a:lnTo>
                  <a:lnTo>
                    <a:pt x="282790" y="46608"/>
                  </a:lnTo>
                  <a:close/>
                </a:path>
                <a:path w="549275" h="102869">
                  <a:moveTo>
                    <a:pt x="192926" y="47205"/>
                  </a:moveTo>
                  <a:close/>
                </a:path>
                <a:path w="549275" h="102869">
                  <a:moveTo>
                    <a:pt x="195433" y="44830"/>
                  </a:moveTo>
                  <a:lnTo>
                    <a:pt x="193970" y="45969"/>
                  </a:lnTo>
                  <a:lnTo>
                    <a:pt x="192926" y="47205"/>
                  </a:lnTo>
                  <a:lnTo>
                    <a:pt x="195433" y="44830"/>
                  </a:lnTo>
                  <a:close/>
                </a:path>
                <a:path w="549275" h="102869">
                  <a:moveTo>
                    <a:pt x="203598" y="44830"/>
                  </a:moveTo>
                  <a:lnTo>
                    <a:pt x="195433" y="44830"/>
                  </a:lnTo>
                  <a:lnTo>
                    <a:pt x="192939" y="47200"/>
                  </a:lnTo>
                  <a:lnTo>
                    <a:pt x="193782" y="46862"/>
                  </a:lnTo>
                  <a:lnTo>
                    <a:pt x="204468" y="46862"/>
                  </a:lnTo>
                  <a:lnTo>
                    <a:pt x="203598" y="44830"/>
                  </a:lnTo>
                  <a:close/>
                </a:path>
                <a:path w="549275" h="102869">
                  <a:moveTo>
                    <a:pt x="282809" y="46100"/>
                  </a:moveTo>
                  <a:lnTo>
                    <a:pt x="281034" y="46914"/>
                  </a:lnTo>
                  <a:lnTo>
                    <a:pt x="282047" y="46608"/>
                  </a:lnTo>
                  <a:lnTo>
                    <a:pt x="282790" y="46608"/>
                  </a:lnTo>
                  <a:lnTo>
                    <a:pt x="282809" y="46100"/>
                  </a:lnTo>
                  <a:close/>
                </a:path>
                <a:path w="549275" h="102869">
                  <a:moveTo>
                    <a:pt x="201826" y="41528"/>
                  </a:moveTo>
                  <a:lnTo>
                    <a:pt x="197719" y="41528"/>
                  </a:lnTo>
                  <a:lnTo>
                    <a:pt x="193970" y="45969"/>
                  </a:lnTo>
                  <a:lnTo>
                    <a:pt x="195433" y="44830"/>
                  </a:lnTo>
                  <a:lnTo>
                    <a:pt x="203598" y="44830"/>
                  </a:lnTo>
                  <a:lnTo>
                    <a:pt x="202164" y="42036"/>
                  </a:lnTo>
                  <a:lnTo>
                    <a:pt x="201826" y="41528"/>
                  </a:lnTo>
                  <a:close/>
                </a:path>
                <a:path w="549275" h="102869">
                  <a:moveTo>
                    <a:pt x="46970" y="43941"/>
                  </a:moveTo>
                  <a:lnTo>
                    <a:pt x="46122" y="44332"/>
                  </a:lnTo>
                  <a:lnTo>
                    <a:pt x="44938" y="45084"/>
                  </a:lnTo>
                  <a:lnTo>
                    <a:pt x="46970" y="43941"/>
                  </a:lnTo>
                  <a:close/>
                </a:path>
                <a:path w="549275" h="102869">
                  <a:moveTo>
                    <a:pt x="77910" y="43941"/>
                  </a:moveTo>
                  <a:lnTo>
                    <a:pt x="46970" y="43941"/>
                  </a:lnTo>
                  <a:lnTo>
                    <a:pt x="44938" y="45084"/>
                  </a:lnTo>
                  <a:lnTo>
                    <a:pt x="77978" y="45084"/>
                  </a:lnTo>
                  <a:lnTo>
                    <a:pt x="77910" y="43941"/>
                  </a:lnTo>
                  <a:close/>
                </a:path>
                <a:path w="549275" h="102869">
                  <a:moveTo>
                    <a:pt x="487025" y="43941"/>
                  </a:moveTo>
                  <a:lnTo>
                    <a:pt x="486465" y="44332"/>
                  </a:lnTo>
                  <a:lnTo>
                    <a:pt x="485501" y="45084"/>
                  </a:lnTo>
                  <a:lnTo>
                    <a:pt x="487025" y="43941"/>
                  </a:lnTo>
                  <a:close/>
                </a:path>
                <a:path w="549275" h="102869">
                  <a:moveTo>
                    <a:pt x="494613" y="43941"/>
                  </a:moveTo>
                  <a:lnTo>
                    <a:pt x="487025" y="43941"/>
                  </a:lnTo>
                  <a:lnTo>
                    <a:pt x="485501" y="45084"/>
                  </a:lnTo>
                  <a:lnTo>
                    <a:pt x="494051" y="45084"/>
                  </a:lnTo>
                  <a:lnTo>
                    <a:pt x="494613" y="43941"/>
                  </a:lnTo>
                  <a:close/>
                </a:path>
                <a:path w="549275" h="102869">
                  <a:moveTo>
                    <a:pt x="249662" y="44322"/>
                  </a:moveTo>
                  <a:lnTo>
                    <a:pt x="249648" y="44703"/>
                  </a:lnTo>
                  <a:lnTo>
                    <a:pt x="249662" y="44322"/>
                  </a:lnTo>
                  <a:close/>
                </a:path>
                <a:path w="549275" h="102869">
                  <a:moveTo>
                    <a:pt x="288905" y="43306"/>
                  </a:moveTo>
                  <a:lnTo>
                    <a:pt x="287535" y="43934"/>
                  </a:lnTo>
                  <a:lnTo>
                    <a:pt x="286746" y="44450"/>
                  </a:lnTo>
                  <a:lnTo>
                    <a:pt x="288905" y="43306"/>
                  </a:lnTo>
                  <a:close/>
                </a:path>
                <a:path w="549275" h="102869">
                  <a:moveTo>
                    <a:pt x="299181" y="43306"/>
                  </a:moveTo>
                  <a:lnTo>
                    <a:pt x="288905" y="43306"/>
                  </a:lnTo>
                  <a:lnTo>
                    <a:pt x="286746" y="44450"/>
                  </a:lnTo>
                  <a:lnTo>
                    <a:pt x="298230" y="44450"/>
                  </a:lnTo>
                  <a:lnTo>
                    <a:pt x="299181" y="43306"/>
                  </a:lnTo>
                  <a:close/>
                </a:path>
                <a:path w="549275" h="102869">
                  <a:moveTo>
                    <a:pt x="77519" y="37337"/>
                  </a:moveTo>
                  <a:lnTo>
                    <a:pt x="57130" y="37337"/>
                  </a:lnTo>
                  <a:lnTo>
                    <a:pt x="56368" y="37845"/>
                  </a:lnTo>
                  <a:lnTo>
                    <a:pt x="46122" y="44332"/>
                  </a:lnTo>
                  <a:lnTo>
                    <a:pt x="46970" y="43941"/>
                  </a:lnTo>
                  <a:lnTo>
                    <a:pt x="77910" y="43941"/>
                  </a:lnTo>
                  <a:lnTo>
                    <a:pt x="77519" y="37337"/>
                  </a:lnTo>
                  <a:close/>
                </a:path>
                <a:path w="549275" h="102869">
                  <a:moveTo>
                    <a:pt x="237486" y="44016"/>
                  </a:moveTo>
                  <a:lnTo>
                    <a:pt x="237216" y="44322"/>
                  </a:lnTo>
                  <a:lnTo>
                    <a:pt x="237486" y="44016"/>
                  </a:lnTo>
                  <a:close/>
                </a:path>
                <a:path w="549275" h="102869">
                  <a:moveTo>
                    <a:pt x="337277" y="11175"/>
                  </a:moveTo>
                  <a:lnTo>
                    <a:pt x="329291" y="11175"/>
                  </a:lnTo>
                  <a:lnTo>
                    <a:pt x="353421" y="36321"/>
                  </a:lnTo>
                  <a:lnTo>
                    <a:pt x="352329" y="36956"/>
                  </a:lnTo>
                  <a:lnTo>
                    <a:pt x="349484" y="38734"/>
                  </a:lnTo>
                  <a:lnTo>
                    <a:pt x="348849" y="38988"/>
                  </a:lnTo>
                  <a:lnTo>
                    <a:pt x="347325" y="39750"/>
                  </a:lnTo>
                  <a:lnTo>
                    <a:pt x="346373" y="40131"/>
                  </a:lnTo>
                  <a:lnTo>
                    <a:pt x="340848" y="44322"/>
                  </a:lnTo>
                  <a:lnTo>
                    <a:pt x="341864" y="43560"/>
                  </a:lnTo>
                  <a:lnTo>
                    <a:pt x="347058" y="43560"/>
                  </a:lnTo>
                  <a:lnTo>
                    <a:pt x="348983" y="41528"/>
                  </a:lnTo>
                  <a:lnTo>
                    <a:pt x="349103" y="41275"/>
                  </a:lnTo>
                  <a:lnTo>
                    <a:pt x="354691" y="35051"/>
                  </a:lnTo>
                  <a:lnTo>
                    <a:pt x="337277" y="11175"/>
                  </a:lnTo>
                  <a:close/>
                </a:path>
                <a:path w="549275" h="102869">
                  <a:moveTo>
                    <a:pt x="341864" y="43560"/>
                  </a:moveTo>
                  <a:lnTo>
                    <a:pt x="340848" y="44322"/>
                  </a:lnTo>
                  <a:lnTo>
                    <a:pt x="341013" y="44322"/>
                  </a:lnTo>
                  <a:lnTo>
                    <a:pt x="341864" y="43560"/>
                  </a:lnTo>
                  <a:close/>
                </a:path>
                <a:path w="549275" h="102869">
                  <a:moveTo>
                    <a:pt x="498422" y="36956"/>
                  </a:moveTo>
                  <a:lnTo>
                    <a:pt x="495915" y="36956"/>
                  </a:lnTo>
                  <a:lnTo>
                    <a:pt x="486708" y="44143"/>
                  </a:lnTo>
                  <a:lnTo>
                    <a:pt x="487025" y="43941"/>
                  </a:lnTo>
                  <a:lnTo>
                    <a:pt x="494613" y="43941"/>
                  </a:lnTo>
                  <a:lnTo>
                    <a:pt x="496550" y="40004"/>
                  </a:lnTo>
                  <a:lnTo>
                    <a:pt x="498328" y="37083"/>
                  </a:lnTo>
                  <a:close/>
                </a:path>
                <a:path w="549275" h="102869">
                  <a:moveTo>
                    <a:pt x="238223" y="43179"/>
                  </a:moveTo>
                  <a:lnTo>
                    <a:pt x="237486" y="44016"/>
                  </a:lnTo>
                  <a:lnTo>
                    <a:pt x="238223" y="43179"/>
                  </a:lnTo>
                  <a:close/>
                </a:path>
                <a:path w="549275" h="102869">
                  <a:moveTo>
                    <a:pt x="294753" y="39223"/>
                  </a:moveTo>
                  <a:lnTo>
                    <a:pt x="287535" y="43934"/>
                  </a:lnTo>
                  <a:lnTo>
                    <a:pt x="288905" y="43306"/>
                  </a:lnTo>
                  <a:lnTo>
                    <a:pt x="299181" y="43306"/>
                  </a:lnTo>
                  <a:lnTo>
                    <a:pt x="302137" y="39750"/>
                  </a:lnTo>
                  <a:lnTo>
                    <a:pt x="294112" y="39750"/>
                  </a:lnTo>
                  <a:lnTo>
                    <a:pt x="294753" y="39223"/>
                  </a:lnTo>
                  <a:close/>
                </a:path>
                <a:path w="549275" h="102869">
                  <a:moveTo>
                    <a:pt x="97319" y="42646"/>
                  </a:moveTo>
                  <a:lnTo>
                    <a:pt x="97446" y="43433"/>
                  </a:lnTo>
                  <a:lnTo>
                    <a:pt x="97319" y="42646"/>
                  </a:lnTo>
                  <a:close/>
                </a:path>
                <a:path w="549275" h="102869">
                  <a:moveTo>
                    <a:pt x="97262" y="42290"/>
                  </a:moveTo>
                  <a:lnTo>
                    <a:pt x="97389" y="42925"/>
                  </a:lnTo>
                  <a:lnTo>
                    <a:pt x="97516" y="43433"/>
                  </a:lnTo>
                  <a:lnTo>
                    <a:pt x="97262" y="42290"/>
                  </a:lnTo>
                  <a:close/>
                </a:path>
                <a:path w="549275" h="102869">
                  <a:moveTo>
                    <a:pt x="101365" y="37337"/>
                  </a:moveTo>
                  <a:lnTo>
                    <a:pt x="95992" y="37337"/>
                  </a:lnTo>
                  <a:lnTo>
                    <a:pt x="97319" y="42646"/>
                  </a:lnTo>
                  <a:lnTo>
                    <a:pt x="97262" y="42290"/>
                  </a:lnTo>
                  <a:lnTo>
                    <a:pt x="109957" y="42290"/>
                  </a:lnTo>
                  <a:lnTo>
                    <a:pt x="101365" y="37337"/>
                  </a:lnTo>
                  <a:close/>
                </a:path>
                <a:path w="549275" h="102869">
                  <a:moveTo>
                    <a:pt x="199820" y="38521"/>
                  </a:moveTo>
                  <a:lnTo>
                    <a:pt x="196957" y="42417"/>
                  </a:lnTo>
                  <a:lnTo>
                    <a:pt x="197719" y="41528"/>
                  </a:lnTo>
                  <a:lnTo>
                    <a:pt x="201826" y="41528"/>
                  </a:lnTo>
                  <a:lnTo>
                    <a:pt x="199820" y="38521"/>
                  </a:lnTo>
                  <a:close/>
                </a:path>
                <a:path w="549275" h="102869">
                  <a:moveTo>
                    <a:pt x="348214" y="38734"/>
                  </a:moveTo>
                  <a:lnTo>
                    <a:pt x="344150" y="41020"/>
                  </a:lnTo>
                  <a:lnTo>
                    <a:pt x="346373" y="40131"/>
                  </a:lnTo>
                  <a:lnTo>
                    <a:pt x="348214" y="38734"/>
                  </a:lnTo>
                  <a:close/>
                </a:path>
                <a:path w="549275" h="102869">
                  <a:moveTo>
                    <a:pt x="346373" y="40131"/>
                  </a:moveTo>
                  <a:lnTo>
                    <a:pt x="344150" y="41020"/>
                  </a:lnTo>
                  <a:lnTo>
                    <a:pt x="345201" y="41020"/>
                  </a:lnTo>
                  <a:lnTo>
                    <a:pt x="346373" y="40131"/>
                  </a:lnTo>
                  <a:close/>
                </a:path>
                <a:path w="549275" h="102869">
                  <a:moveTo>
                    <a:pt x="241915" y="38988"/>
                  </a:moveTo>
                  <a:lnTo>
                    <a:pt x="240264" y="40512"/>
                  </a:lnTo>
                  <a:lnTo>
                    <a:pt x="241539" y="39416"/>
                  </a:lnTo>
                  <a:lnTo>
                    <a:pt x="241915" y="38988"/>
                  </a:lnTo>
                  <a:close/>
                </a:path>
                <a:path w="549275" h="102869">
                  <a:moveTo>
                    <a:pt x="241539" y="39416"/>
                  </a:moveTo>
                  <a:lnTo>
                    <a:pt x="240264" y="40512"/>
                  </a:lnTo>
                  <a:lnTo>
                    <a:pt x="240573" y="40512"/>
                  </a:lnTo>
                  <a:lnTo>
                    <a:pt x="241539" y="39416"/>
                  </a:lnTo>
                  <a:close/>
                </a:path>
                <a:path w="549275" h="102869">
                  <a:moveTo>
                    <a:pt x="349484" y="38734"/>
                  </a:moveTo>
                  <a:lnTo>
                    <a:pt x="348214" y="38734"/>
                  </a:lnTo>
                  <a:lnTo>
                    <a:pt x="346373" y="40131"/>
                  </a:lnTo>
                  <a:lnTo>
                    <a:pt x="347325" y="39750"/>
                  </a:lnTo>
                  <a:lnTo>
                    <a:pt x="348849" y="38988"/>
                  </a:lnTo>
                  <a:lnTo>
                    <a:pt x="349484" y="38734"/>
                  </a:lnTo>
                  <a:close/>
                </a:path>
                <a:path w="549275" h="102869">
                  <a:moveTo>
                    <a:pt x="295890" y="38480"/>
                  </a:moveTo>
                  <a:lnTo>
                    <a:pt x="294753" y="39223"/>
                  </a:lnTo>
                  <a:lnTo>
                    <a:pt x="294112" y="39750"/>
                  </a:lnTo>
                  <a:lnTo>
                    <a:pt x="295890" y="38480"/>
                  </a:lnTo>
                  <a:close/>
                </a:path>
                <a:path w="549275" h="102869">
                  <a:moveTo>
                    <a:pt x="303193" y="38480"/>
                  </a:moveTo>
                  <a:lnTo>
                    <a:pt x="295890" y="38480"/>
                  </a:lnTo>
                  <a:lnTo>
                    <a:pt x="294112" y="39750"/>
                  </a:lnTo>
                  <a:lnTo>
                    <a:pt x="302137" y="39750"/>
                  </a:lnTo>
                  <a:lnTo>
                    <a:pt x="303193" y="38480"/>
                  </a:lnTo>
                  <a:close/>
                </a:path>
                <a:path w="549275" h="102869">
                  <a:moveTo>
                    <a:pt x="242035" y="38988"/>
                  </a:moveTo>
                  <a:lnTo>
                    <a:pt x="241539" y="39416"/>
                  </a:lnTo>
                  <a:lnTo>
                    <a:pt x="242035" y="38988"/>
                  </a:lnTo>
                  <a:close/>
                </a:path>
                <a:path w="549275" h="102869">
                  <a:moveTo>
                    <a:pt x="308607" y="32638"/>
                  </a:moveTo>
                  <a:lnTo>
                    <a:pt x="302748" y="32638"/>
                  </a:lnTo>
                  <a:lnTo>
                    <a:pt x="294753" y="39223"/>
                  </a:lnTo>
                  <a:lnTo>
                    <a:pt x="295890" y="38480"/>
                  </a:lnTo>
                  <a:lnTo>
                    <a:pt x="303193" y="38480"/>
                  </a:lnTo>
                  <a:lnTo>
                    <a:pt x="308607" y="32638"/>
                  </a:lnTo>
                  <a:close/>
                </a:path>
                <a:path w="549275" h="102869">
                  <a:moveTo>
                    <a:pt x="249916" y="37718"/>
                  </a:moveTo>
                  <a:lnTo>
                    <a:pt x="249893" y="38353"/>
                  </a:lnTo>
                  <a:lnTo>
                    <a:pt x="249916" y="37718"/>
                  </a:lnTo>
                  <a:close/>
                </a:path>
                <a:path w="549275" h="102869">
                  <a:moveTo>
                    <a:pt x="548738" y="37688"/>
                  </a:moveTo>
                  <a:lnTo>
                    <a:pt x="548155" y="38226"/>
                  </a:lnTo>
                  <a:lnTo>
                    <a:pt x="548747" y="37718"/>
                  </a:lnTo>
                  <a:close/>
                </a:path>
                <a:path w="549275" h="102869">
                  <a:moveTo>
                    <a:pt x="548757" y="37709"/>
                  </a:moveTo>
                  <a:lnTo>
                    <a:pt x="548239" y="38226"/>
                  </a:lnTo>
                  <a:lnTo>
                    <a:pt x="549001" y="37972"/>
                  </a:lnTo>
                  <a:lnTo>
                    <a:pt x="548757" y="37709"/>
                  </a:lnTo>
                  <a:close/>
                </a:path>
                <a:path w="549275" h="102869">
                  <a:moveTo>
                    <a:pt x="56691" y="37617"/>
                  </a:moveTo>
                  <a:lnTo>
                    <a:pt x="56331" y="37845"/>
                  </a:lnTo>
                  <a:lnTo>
                    <a:pt x="56691" y="37617"/>
                  </a:lnTo>
                  <a:close/>
                </a:path>
                <a:path w="549275" h="102869">
                  <a:moveTo>
                    <a:pt x="94976" y="33654"/>
                  </a:moveTo>
                  <a:lnTo>
                    <a:pt x="96119" y="37845"/>
                  </a:lnTo>
                  <a:lnTo>
                    <a:pt x="95992" y="37337"/>
                  </a:lnTo>
                  <a:lnTo>
                    <a:pt x="101365" y="37337"/>
                  </a:lnTo>
                  <a:lnTo>
                    <a:pt x="94976" y="33654"/>
                  </a:lnTo>
                  <a:close/>
                </a:path>
                <a:path w="549275" h="102869">
                  <a:moveTo>
                    <a:pt x="503871" y="29622"/>
                  </a:moveTo>
                  <a:lnTo>
                    <a:pt x="494899" y="37718"/>
                  </a:lnTo>
                  <a:lnTo>
                    <a:pt x="495915" y="36956"/>
                  </a:lnTo>
                  <a:lnTo>
                    <a:pt x="498422" y="36956"/>
                  </a:lnTo>
                  <a:lnTo>
                    <a:pt x="503871" y="29622"/>
                  </a:lnTo>
                  <a:close/>
                </a:path>
                <a:path w="549275" h="102869">
                  <a:moveTo>
                    <a:pt x="532745" y="5460"/>
                  </a:moveTo>
                  <a:lnTo>
                    <a:pt x="532110" y="5968"/>
                  </a:lnTo>
                  <a:lnTo>
                    <a:pt x="523728" y="10413"/>
                  </a:lnTo>
                  <a:lnTo>
                    <a:pt x="548738" y="37688"/>
                  </a:lnTo>
                  <a:lnTo>
                    <a:pt x="548980" y="37464"/>
                  </a:lnTo>
                  <a:lnTo>
                    <a:pt x="548865" y="36956"/>
                  </a:lnTo>
                  <a:lnTo>
                    <a:pt x="532745" y="5460"/>
                  </a:lnTo>
                  <a:close/>
                </a:path>
                <a:path w="549275" h="102869">
                  <a:moveTo>
                    <a:pt x="76488" y="23863"/>
                  </a:moveTo>
                  <a:lnTo>
                    <a:pt x="67544" y="29971"/>
                  </a:lnTo>
                  <a:lnTo>
                    <a:pt x="67290" y="30098"/>
                  </a:lnTo>
                  <a:lnTo>
                    <a:pt x="56691" y="37617"/>
                  </a:lnTo>
                  <a:lnTo>
                    <a:pt x="57130" y="37337"/>
                  </a:lnTo>
                  <a:lnTo>
                    <a:pt x="77519" y="37337"/>
                  </a:lnTo>
                  <a:lnTo>
                    <a:pt x="77282" y="33527"/>
                  </a:lnTo>
                  <a:lnTo>
                    <a:pt x="76488" y="23863"/>
                  </a:lnTo>
                  <a:close/>
                </a:path>
                <a:path w="549275" h="102869">
                  <a:moveTo>
                    <a:pt x="245725" y="35813"/>
                  </a:moveTo>
                  <a:lnTo>
                    <a:pt x="243312" y="37591"/>
                  </a:lnTo>
                  <a:lnTo>
                    <a:pt x="244439" y="36920"/>
                  </a:lnTo>
                  <a:lnTo>
                    <a:pt x="245725" y="35813"/>
                  </a:lnTo>
                  <a:close/>
                </a:path>
                <a:path w="549275" h="102869">
                  <a:moveTo>
                    <a:pt x="244439" y="36920"/>
                  </a:moveTo>
                  <a:lnTo>
                    <a:pt x="243312" y="37591"/>
                  </a:lnTo>
                  <a:lnTo>
                    <a:pt x="243659" y="37591"/>
                  </a:lnTo>
                  <a:lnTo>
                    <a:pt x="244439" y="36920"/>
                  </a:lnTo>
                  <a:close/>
                </a:path>
                <a:path w="549275" h="102869">
                  <a:moveTo>
                    <a:pt x="246297" y="35813"/>
                  </a:moveTo>
                  <a:lnTo>
                    <a:pt x="245725" y="35813"/>
                  </a:lnTo>
                  <a:lnTo>
                    <a:pt x="244439" y="36920"/>
                  </a:lnTo>
                  <a:lnTo>
                    <a:pt x="246297" y="35813"/>
                  </a:lnTo>
                  <a:close/>
                </a:path>
                <a:path w="549275" h="102869">
                  <a:moveTo>
                    <a:pt x="201529" y="36194"/>
                  </a:moveTo>
                  <a:lnTo>
                    <a:pt x="201343" y="36448"/>
                  </a:lnTo>
                  <a:lnTo>
                    <a:pt x="201529" y="36194"/>
                  </a:lnTo>
                  <a:close/>
                </a:path>
                <a:path w="549275" h="102869">
                  <a:moveTo>
                    <a:pt x="249281" y="34035"/>
                  </a:moveTo>
                  <a:lnTo>
                    <a:pt x="246106" y="35432"/>
                  </a:lnTo>
                  <a:lnTo>
                    <a:pt x="248002" y="34797"/>
                  </a:lnTo>
                  <a:lnTo>
                    <a:pt x="249281" y="34035"/>
                  </a:lnTo>
                  <a:close/>
                </a:path>
                <a:path w="549275" h="102869">
                  <a:moveTo>
                    <a:pt x="247991" y="34804"/>
                  </a:moveTo>
                  <a:lnTo>
                    <a:pt x="246106" y="35432"/>
                  </a:lnTo>
                  <a:lnTo>
                    <a:pt x="246936" y="35432"/>
                  </a:lnTo>
                  <a:lnTo>
                    <a:pt x="247991" y="34804"/>
                  </a:lnTo>
                  <a:close/>
                </a:path>
                <a:path w="549275" h="102869">
                  <a:moveTo>
                    <a:pt x="249874" y="34035"/>
                  </a:moveTo>
                  <a:lnTo>
                    <a:pt x="249281" y="34035"/>
                  </a:lnTo>
                  <a:lnTo>
                    <a:pt x="247991" y="34804"/>
                  </a:lnTo>
                  <a:lnTo>
                    <a:pt x="249916" y="34162"/>
                  </a:lnTo>
                  <a:lnTo>
                    <a:pt x="249408" y="34162"/>
                  </a:lnTo>
                  <a:lnTo>
                    <a:pt x="249874" y="34035"/>
                  </a:lnTo>
                  <a:close/>
                </a:path>
                <a:path w="549275" h="102869">
                  <a:moveTo>
                    <a:pt x="249916" y="34024"/>
                  </a:moveTo>
                  <a:lnTo>
                    <a:pt x="249408" y="34162"/>
                  </a:lnTo>
                  <a:lnTo>
                    <a:pt x="249916" y="34076"/>
                  </a:lnTo>
                  <a:close/>
                </a:path>
                <a:path w="549275" h="102869">
                  <a:moveTo>
                    <a:pt x="249916" y="34076"/>
                  </a:moveTo>
                  <a:lnTo>
                    <a:pt x="249408" y="34162"/>
                  </a:lnTo>
                  <a:lnTo>
                    <a:pt x="249916" y="34162"/>
                  </a:lnTo>
                  <a:close/>
                </a:path>
                <a:path w="549275" h="102869">
                  <a:moveTo>
                    <a:pt x="250444" y="33987"/>
                  </a:moveTo>
                  <a:lnTo>
                    <a:pt x="249916" y="34076"/>
                  </a:lnTo>
                  <a:lnTo>
                    <a:pt x="250444" y="33987"/>
                  </a:lnTo>
                  <a:close/>
                </a:path>
                <a:path w="549275" h="102869">
                  <a:moveTo>
                    <a:pt x="252202" y="33400"/>
                  </a:moveTo>
                  <a:lnTo>
                    <a:pt x="249916" y="34024"/>
                  </a:lnTo>
                  <a:lnTo>
                    <a:pt x="250444" y="33987"/>
                  </a:lnTo>
                  <a:lnTo>
                    <a:pt x="252202" y="33400"/>
                  </a:lnTo>
                  <a:close/>
                </a:path>
                <a:path w="549275" h="102869">
                  <a:moveTo>
                    <a:pt x="249916" y="31599"/>
                  </a:moveTo>
                  <a:lnTo>
                    <a:pt x="249916" y="34024"/>
                  </a:lnTo>
                  <a:lnTo>
                    <a:pt x="252202" y="33400"/>
                  </a:lnTo>
                  <a:lnTo>
                    <a:pt x="253896" y="33400"/>
                  </a:lnTo>
                  <a:lnTo>
                    <a:pt x="254546" y="33290"/>
                  </a:lnTo>
                  <a:lnTo>
                    <a:pt x="252583" y="33146"/>
                  </a:lnTo>
                  <a:lnTo>
                    <a:pt x="254268" y="33086"/>
                  </a:lnTo>
                  <a:lnTo>
                    <a:pt x="253802" y="32892"/>
                  </a:lnTo>
                  <a:lnTo>
                    <a:pt x="250170" y="32892"/>
                  </a:lnTo>
                  <a:lnTo>
                    <a:pt x="249916" y="31599"/>
                  </a:lnTo>
                  <a:close/>
                </a:path>
                <a:path w="549275" h="102869">
                  <a:moveTo>
                    <a:pt x="253896" y="33400"/>
                  </a:moveTo>
                  <a:lnTo>
                    <a:pt x="252202" y="33400"/>
                  </a:lnTo>
                  <a:lnTo>
                    <a:pt x="250444" y="33987"/>
                  </a:lnTo>
                  <a:lnTo>
                    <a:pt x="253896" y="33400"/>
                  </a:lnTo>
                  <a:close/>
                </a:path>
                <a:path w="549275" h="102869">
                  <a:moveTo>
                    <a:pt x="254802" y="33309"/>
                  </a:moveTo>
                  <a:lnTo>
                    <a:pt x="255631" y="33654"/>
                  </a:lnTo>
                  <a:lnTo>
                    <a:pt x="255241" y="33341"/>
                  </a:lnTo>
                  <a:lnTo>
                    <a:pt x="254802" y="33309"/>
                  </a:lnTo>
                  <a:close/>
                </a:path>
                <a:path w="549275" h="102869">
                  <a:moveTo>
                    <a:pt x="255241" y="33341"/>
                  </a:moveTo>
                  <a:lnTo>
                    <a:pt x="255631" y="33654"/>
                  </a:lnTo>
                  <a:lnTo>
                    <a:pt x="283063" y="33654"/>
                  </a:lnTo>
                  <a:lnTo>
                    <a:pt x="257790" y="33527"/>
                  </a:lnTo>
                  <a:lnTo>
                    <a:pt x="255241" y="33341"/>
                  </a:lnTo>
                  <a:close/>
                </a:path>
                <a:path w="549275" h="102869">
                  <a:moveTo>
                    <a:pt x="255765" y="33083"/>
                  </a:moveTo>
                  <a:lnTo>
                    <a:pt x="255067" y="33201"/>
                  </a:lnTo>
                  <a:lnTo>
                    <a:pt x="255241" y="33341"/>
                  </a:lnTo>
                  <a:lnTo>
                    <a:pt x="257790" y="33527"/>
                  </a:lnTo>
                  <a:lnTo>
                    <a:pt x="255765" y="33083"/>
                  </a:lnTo>
                  <a:close/>
                </a:path>
                <a:path w="549275" h="102869">
                  <a:moveTo>
                    <a:pt x="283063" y="33019"/>
                  </a:moveTo>
                  <a:lnTo>
                    <a:pt x="256139" y="33019"/>
                  </a:lnTo>
                  <a:lnTo>
                    <a:pt x="255780" y="33086"/>
                  </a:lnTo>
                  <a:lnTo>
                    <a:pt x="257790" y="33527"/>
                  </a:lnTo>
                  <a:lnTo>
                    <a:pt x="283063" y="33527"/>
                  </a:lnTo>
                  <a:lnTo>
                    <a:pt x="283063" y="33019"/>
                  </a:lnTo>
                  <a:close/>
                </a:path>
                <a:path w="549275" h="102869">
                  <a:moveTo>
                    <a:pt x="255067" y="33201"/>
                  </a:moveTo>
                  <a:lnTo>
                    <a:pt x="254696" y="33265"/>
                  </a:lnTo>
                  <a:lnTo>
                    <a:pt x="255241" y="33341"/>
                  </a:lnTo>
                  <a:lnTo>
                    <a:pt x="255067" y="33201"/>
                  </a:lnTo>
                  <a:close/>
                </a:path>
                <a:path w="549275" h="102869">
                  <a:moveTo>
                    <a:pt x="254696" y="33265"/>
                  </a:moveTo>
                  <a:lnTo>
                    <a:pt x="254546" y="33290"/>
                  </a:lnTo>
                  <a:lnTo>
                    <a:pt x="254802" y="33309"/>
                  </a:lnTo>
                  <a:close/>
                </a:path>
                <a:path w="549275" h="102869">
                  <a:moveTo>
                    <a:pt x="254268" y="33086"/>
                  </a:moveTo>
                  <a:lnTo>
                    <a:pt x="252583" y="33146"/>
                  </a:lnTo>
                  <a:lnTo>
                    <a:pt x="254546" y="33290"/>
                  </a:lnTo>
                  <a:lnTo>
                    <a:pt x="254268" y="33086"/>
                  </a:lnTo>
                  <a:close/>
                </a:path>
                <a:path w="549275" h="102869">
                  <a:moveTo>
                    <a:pt x="254896" y="33064"/>
                  </a:moveTo>
                  <a:lnTo>
                    <a:pt x="254268" y="33086"/>
                  </a:lnTo>
                  <a:lnTo>
                    <a:pt x="254696" y="33265"/>
                  </a:lnTo>
                  <a:lnTo>
                    <a:pt x="255005" y="33212"/>
                  </a:lnTo>
                  <a:lnTo>
                    <a:pt x="254896" y="33064"/>
                  </a:lnTo>
                  <a:close/>
                </a:path>
                <a:path w="549275" h="102869">
                  <a:moveTo>
                    <a:pt x="334692" y="7631"/>
                  </a:moveTo>
                  <a:lnTo>
                    <a:pt x="334498" y="7746"/>
                  </a:lnTo>
                  <a:lnTo>
                    <a:pt x="334117" y="7746"/>
                  </a:lnTo>
                  <a:lnTo>
                    <a:pt x="330942" y="9143"/>
                  </a:lnTo>
                  <a:lnTo>
                    <a:pt x="302052" y="33212"/>
                  </a:lnTo>
                  <a:lnTo>
                    <a:pt x="302748" y="32638"/>
                  </a:lnTo>
                  <a:lnTo>
                    <a:pt x="308607" y="32638"/>
                  </a:lnTo>
                  <a:lnTo>
                    <a:pt x="314304" y="26542"/>
                  </a:lnTo>
                  <a:lnTo>
                    <a:pt x="323453" y="17271"/>
                  </a:lnTo>
                  <a:lnTo>
                    <a:pt x="329291" y="11175"/>
                  </a:lnTo>
                  <a:lnTo>
                    <a:pt x="337277" y="11175"/>
                  </a:lnTo>
                  <a:lnTo>
                    <a:pt x="334692" y="7631"/>
                  </a:lnTo>
                  <a:close/>
                </a:path>
                <a:path w="549275" h="102869">
                  <a:moveTo>
                    <a:pt x="255569" y="33040"/>
                  </a:moveTo>
                  <a:lnTo>
                    <a:pt x="254896" y="33064"/>
                  </a:lnTo>
                  <a:lnTo>
                    <a:pt x="255067" y="33201"/>
                  </a:lnTo>
                  <a:lnTo>
                    <a:pt x="255746" y="33086"/>
                  </a:lnTo>
                  <a:lnTo>
                    <a:pt x="255569" y="33040"/>
                  </a:lnTo>
                  <a:close/>
                </a:path>
                <a:path w="549275" h="102869">
                  <a:moveTo>
                    <a:pt x="252583" y="32384"/>
                  </a:moveTo>
                  <a:lnTo>
                    <a:pt x="254268" y="33086"/>
                  </a:lnTo>
                  <a:lnTo>
                    <a:pt x="254896" y="33064"/>
                  </a:lnTo>
                  <a:lnTo>
                    <a:pt x="254602" y="32828"/>
                  </a:lnTo>
                  <a:lnTo>
                    <a:pt x="252583" y="32384"/>
                  </a:lnTo>
                  <a:close/>
                </a:path>
                <a:path w="549275" h="102869">
                  <a:moveTo>
                    <a:pt x="256139" y="33019"/>
                  </a:moveTo>
                  <a:lnTo>
                    <a:pt x="255569" y="33040"/>
                  </a:lnTo>
                  <a:lnTo>
                    <a:pt x="255765" y="33083"/>
                  </a:lnTo>
                  <a:lnTo>
                    <a:pt x="256139" y="33019"/>
                  </a:lnTo>
                  <a:close/>
                </a:path>
                <a:path w="549275" h="102869">
                  <a:moveTo>
                    <a:pt x="254602" y="32828"/>
                  </a:moveTo>
                  <a:lnTo>
                    <a:pt x="254896" y="33064"/>
                  </a:lnTo>
                  <a:lnTo>
                    <a:pt x="255569" y="33040"/>
                  </a:lnTo>
                  <a:lnTo>
                    <a:pt x="254602" y="32828"/>
                  </a:lnTo>
                  <a:close/>
                </a:path>
                <a:path w="549275" h="102869">
                  <a:moveTo>
                    <a:pt x="282660" y="25780"/>
                  </a:moveTo>
                  <a:lnTo>
                    <a:pt x="248773" y="25780"/>
                  </a:lnTo>
                  <a:lnTo>
                    <a:pt x="250416" y="29463"/>
                  </a:lnTo>
                  <a:lnTo>
                    <a:pt x="254602" y="32828"/>
                  </a:lnTo>
                  <a:lnTo>
                    <a:pt x="255569" y="33040"/>
                  </a:lnTo>
                  <a:lnTo>
                    <a:pt x="256139" y="33019"/>
                  </a:lnTo>
                  <a:lnTo>
                    <a:pt x="283063" y="33019"/>
                  </a:lnTo>
                  <a:lnTo>
                    <a:pt x="282957" y="28320"/>
                  </a:lnTo>
                  <a:lnTo>
                    <a:pt x="282809" y="26542"/>
                  </a:lnTo>
                  <a:lnTo>
                    <a:pt x="282660" y="25780"/>
                  </a:lnTo>
                  <a:close/>
                </a:path>
                <a:path w="549275" h="102869">
                  <a:moveTo>
                    <a:pt x="249916" y="29895"/>
                  </a:moveTo>
                  <a:lnTo>
                    <a:pt x="249996" y="32003"/>
                  </a:lnTo>
                  <a:lnTo>
                    <a:pt x="250170" y="32892"/>
                  </a:lnTo>
                  <a:lnTo>
                    <a:pt x="249932" y="29918"/>
                  </a:lnTo>
                  <a:close/>
                </a:path>
                <a:path w="549275" h="102869">
                  <a:moveTo>
                    <a:pt x="249932" y="29918"/>
                  </a:moveTo>
                  <a:lnTo>
                    <a:pt x="250170" y="32892"/>
                  </a:lnTo>
                  <a:lnTo>
                    <a:pt x="253802" y="32892"/>
                  </a:lnTo>
                  <a:lnTo>
                    <a:pt x="252583" y="32384"/>
                  </a:lnTo>
                  <a:lnTo>
                    <a:pt x="251694" y="32384"/>
                  </a:lnTo>
                  <a:lnTo>
                    <a:pt x="249932" y="29918"/>
                  </a:lnTo>
                  <a:close/>
                </a:path>
                <a:path w="549275" h="102869">
                  <a:moveTo>
                    <a:pt x="250395" y="29447"/>
                  </a:moveTo>
                  <a:lnTo>
                    <a:pt x="251694" y="32384"/>
                  </a:lnTo>
                  <a:lnTo>
                    <a:pt x="252583" y="32384"/>
                  </a:lnTo>
                  <a:lnTo>
                    <a:pt x="254602" y="32828"/>
                  </a:lnTo>
                  <a:lnTo>
                    <a:pt x="250395" y="29447"/>
                  </a:lnTo>
                  <a:close/>
                </a:path>
                <a:path w="549275" h="102869">
                  <a:moveTo>
                    <a:pt x="250515" y="29717"/>
                  </a:moveTo>
                  <a:lnTo>
                    <a:pt x="249916" y="29717"/>
                  </a:lnTo>
                  <a:lnTo>
                    <a:pt x="249971" y="29971"/>
                  </a:lnTo>
                  <a:lnTo>
                    <a:pt x="251694" y="32384"/>
                  </a:lnTo>
                  <a:lnTo>
                    <a:pt x="250515" y="29717"/>
                  </a:lnTo>
                  <a:close/>
                </a:path>
                <a:path w="549275" h="102869">
                  <a:moveTo>
                    <a:pt x="249455" y="29249"/>
                  </a:moveTo>
                  <a:lnTo>
                    <a:pt x="249916" y="31599"/>
                  </a:lnTo>
                  <a:lnTo>
                    <a:pt x="249789" y="29717"/>
                  </a:lnTo>
                  <a:lnTo>
                    <a:pt x="249455" y="29249"/>
                  </a:lnTo>
                  <a:close/>
                </a:path>
                <a:path w="549275" h="102869">
                  <a:moveTo>
                    <a:pt x="249324" y="28587"/>
                  </a:moveTo>
                  <a:lnTo>
                    <a:pt x="249455" y="29249"/>
                  </a:lnTo>
                  <a:lnTo>
                    <a:pt x="249916" y="29895"/>
                  </a:lnTo>
                  <a:lnTo>
                    <a:pt x="249916" y="29717"/>
                  </a:lnTo>
                  <a:lnTo>
                    <a:pt x="250515" y="29717"/>
                  </a:lnTo>
                  <a:lnTo>
                    <a:pt x="250395" y="29447"/>
                  </a:lnTo>
                  <a:lnTo>
                    <a:pt x="249324" y="28587"/>
                  </a:lnTo>
                  <a:close/>
                </a:path>
                <a:path w="549275" h="102869">
                  <a:moveTo>
                    <a:pt x="523601" y="10540"/>
                  </a:moveTo>
                  <a:lnTo>
                    <a:pt x="519791" y="13969"/>
                  </a:lnTo>
                  <a:lnTo>
                    <a:pt x="513060" y="19938"/>
                  </a:lnTo>
                  <a:lnTo>
                    <a:pt x="505204" y="28066"/>
                  </a:lnTo>
                  <a:lnTo>
                    <a:pt x="503871" y="29622"/>
                  </a:lnTo>
                  <a:lnTo>
                    <a:pt x="505313" y="28320"/>
                  </a:lnTo>
                  <a:lnTo>
                    <a:pt x="520172" y="13842"/>
                  </a:lnTo>
                  <a:lnTo>
                    <a:pt x="520553" y="13588"/>
                  </a:lnTo>
                  <a:lnTo>
                    <a:pt x="523601" y="10540"/>
                  </a:lnTo>
                  <a:close/>
                </a:path>
                <a:path w="549275" h="102869">
                  <a:moveTo>
                    <a:pt x="248773" y="25780"/>
                  </a:moveTo>
                  <a:lnTo>
                    <a:pt x="249324" y="28587"/>
                  </a:lnTo>
                  <a:lnTo>
                    <a:pt x="250395" y="29447"/>
                  </a:lnTo>
                  <a:lnTo>
                    <a:pt x="248773" y="25780"/>
                  </a:lnTo>
                  <a:close/>
                </a:path>
                <a:path w="549275" h="102869">
                  <a:moveTo>
                    <a:pt x="248519" y="27939"/>
                  </a:moveTo>
                  <a:lnTo>
                    <a:pt x="249455" y="29249"/>
                  </a:lnTo>
                  <a:lnTo>
                    <a:pt x="249324" y="28587"/>
                  </a:lnTo>
                  <a:lnTo>
                    <a:pt x="248519" y="27939"/>
                  </a:lnTo>
                  <a:close/>
                </a:path>
                <a:path w="549275" h="102869">
                  <a:moveTo>
                    <a:pt x="505313" y="28320"/>
                  </a:moveTo>
                  <a:lnTo>
                    <a:pt x="504750" y="28828"/>
                  </a:lnTo>
                  <a:lnTo>
                    <a:pt x="505313" y="28320"/>
                  </a:lnTo>
                  <a:close/>
                </a:path>
                <a:path w="549275" h="102869">
                  <a:moveTo>
                    <a:pt x="249197" y="27939"/>
                  </a:moveTo>
                  <a:lnTo>
                    <a:pt x="248519" y="27939"/>
                  </a:lnTo>
                  <a:lnTo>
                    <a:pt x="249324" y="28587"/>
                  </a:lnTo>
                  <a:lnTo>
                    <a:pt x="249197" y="27939"/>
                  </a:lnTo>
                  <a:close/>
                </a:path>
                <a:path w="549275" h="102869">
                  <a:moveTo>
                    <a:pt x="329291" y="11175"/>
                  </a:moveTo>
                  <a:lnTo>
                    <a:pt x="323449" y="17271"/>
                  </a:lnTo>
                  <a:lnTo>
                    <a:pt x="323703" y="17017"/>
                  </a:lnTo>
                  <a:lnTo>
                    <a:pt x="334897" y="17017"/>
                  </a:lnTo>
                  <a:lnTo>
                    <a:pt x="329291" y="11175"/>
                  </a:lnTo>
                  <a:close/>
                </a:path>
                <a:path w="549275" h="102869">
                  <a:moveTo>
                    <a:pt x="520045" y="13715"/>
                  </a:moveTo>
                  <a:lnTo>
                    <a:pt x="519759" y="13969"/>
                  </a:lnTo>
                  <a:lnTo>
                    <a:pt x="520045" y="13715"/>
                  </a:lnTo>
                  <a:close/>
                </a:path>
                <a:path w="549275" h="102869">
                  <a:moveTo>
                    <a:pt x="334498" y="7365"/>
                  </a:moveTo>
                  <a:lnTo>
                    <a:pt x="333736" y="7873"/>
                  </a:lnTo>
                  <a:lnTo>
                    <a:pt x="334631" y="7548"/>
                  </a:lnTo>
                  <a:lnTo>
                    <a:pt x="334498" y="7365"/>
                  </a:lnTo>
                  <a:close/>
                </a:path>
                <a:path w="549275" h="102869">
                  <a:moveTo>
                    <a:pt x="335133" y="7365"/>
                  </a:moveTo>
                  <a:lnTo>
                    <a:pt x="334631" y="7548"/>
                  </a:lnTo>
                  <a:lnTo>
                    <a:pt x="335133" y="736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7744" y="1403096"/>
              <a:ext cx="152018" cy="916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27449" y="1440942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90">
                  <a:moveTo>
                    <a:pt x="26670" y="0"/>
                  </a:moveTo>
                  <a:lnTo>
                    <a:pt x="7747" y="0"/>
                  </a:lnTo>
                  <a:lnTo>
                    <a:pt x="0" y="7619"/>
                  </a:lnTo>
                  <a:lnTo>
                    <a:pt x="0" y="26542"/>
                  </a:lnTo>
                  <a:lnTo>
                    <a:pt x="7747" y="34289"/>
                  </a:lnTo>
                  <a:lnTo>
                    <a:pt x="26670" y="34289"/>
                  </a:lnTo>
                  <a:lnTo>
                    <a:pt x="34416" y="26542"/>
                  </a:lnTo>
                  <a:lnTo>
                    <a:pt x="34416" y="17144"/>
                  </a:lnTo>
                  <a:lnTo>
                    <a:pt x="34416" y="7619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6791" y="1393952"/>
              <a:ext cx="114300" cy="998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0504" y="1367155"/>
              <a:ext cx="355092" cy="12661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2210435" y="1677796"/>
            <a:ext cx="2658110" cy="189230"/>
          </a:xfrm>
          <a:custGeom>
            <a:avLst/>
            <a:gdLst/>
            <a:ahLst/>
            <a:cxnLst/>
            <a:rect l="l" t="t" r="r" b="b"/>
            <a:pathLst>
              <a:path w="2658110" h="189230">
                <a:moveTo>
                  <a:pt x="2657983" y="21209"/>
                </a:moveTo>
                <a:lnTo>
                  <a:pt x="2657602" y="20650"/>
                </a:lnTo>
                <a:lnTo>
                  <a:pt x="2657602" y="16129"/>
                </a:lnTo>
                <a:lnTo>
                  <a:pt x="2657602" y="7239"/>
                </a:lnTo>
                <a:lnTo>
                  <a:pt x="2650363" y="0"/>
                </a:lnTo>
                <a:lnTo>
                  <a:pt x="2641219" y="0"/>
                </a:lnTo>
                <a:lnTo>
                  <a:pt x="2632583" y="0"/>
                </a:lnTo>
                <a:lnTo>
                  <a:pt x="2632456" y="127"/>
                </a:lnTo>
                <a:lnTo>
                  <a:pt x="2625979" y="127"/>
                </a:lnTo>
                <a:lnTo>
                  <a:pt x="2623883" y="2247"/>
                </a:lnTo>
                <a:lnTo>
                  <a:pt x="2615946" y="3937"/>
                </a:lnTo>
                <a:lnTo>
                  <a:pt x="2616835" y="3810"/>
                </a:lnTo>
                <a:lnTo>
                  <a:pt x="2588260" y="8255"/>
                </a:lnTo>
                <a:lnTo>
                  <a:pt x="2587371" y="8382"/>
                </a:lnTo>
                <a:lnTo>
                  <a:pt x="2588031" y="8280"/>
                </a:lnTo>
                <a:lnTo>
                  <a:pt x="2541397" y="13208"/>
                </a:lnTo>
                <a:lnTo>
                  <a:pt x="2542159" y="13208"/>
                </a:lnTo>
                <a:lnTo>
                  <a:pt x="2474468" y="17399"/>
                </a:lnTo>
                <a:lnTo>
                  <a:pt x="2475103" y="17272"/>
                </a:lnTo>
                <a:lnTo>
                  <a:pt x="2388616" y="19939"/>
                </a:lnTo>
                <a:lnTo>
                  <a:pt x="2286254" y="21082"/>
                </a:lnTo>
                <a:lnTo>
                  <a:pt x="2179320" y="21971"/>
                </a:lnTo>
                <a:lnTo>
                  <a:pt x="2080895" y="24384"/>
                </a:lnTo>
                <a:lnTo>
                  <a:pt x="2080514" y="24384"/>
                </a:lnTo>
                <a:lnTo>
                  <a:pt x="1100201" y="67691"/>
                </a:lnTo>
                <a:lnTo>
                  <a:pt x="766826" y="89027"/>
                </a:lnTo>
                <a:lnTo>
                  <a:pt x="766699" y="89154"/>
                </a:lnTo>
                <a:lnTo>
                  <a:pt x="669671" y="96774"/>
                </a:lnTo>
                <a:lnTo>
                  <a:pt x="496824" y="112649"/>
                </a:lnTo>
                <a:lnTo>
                  <a:pt x="496697" y="112649"/>
                </a:lnTo>
                <a:lnTo>
                  <a:pt x="421894" y="120396"/>
                </a:lnTo>
                <a:lnTo>
                  <a:pt x="421894" y="120523"/>
                </a:lnTo>
                <a:lnTo>
                  <a:pt x="353187" y="128143"/>
                </a:lnTo>
                <a:lnTo>
                  <a:pt x="353060" y="128270"/>
                </a:lnTo>
                <a:lnTo>
                  <a:pt x="239268" y="142240"/>
                </a:lnTo>
                <a:lnTo>
                  <a:pt x="239395" y="142240"/>
                </a:lnTo>
                <a:lnTo>
                  <a:pt x="190754" y="148336"/>
                </a:lnTo>
                <a:lnTo>
                  <a:pt x="191008" y="148209"/>
                </a:lnTo>
                <a:lnTo>
                  <a:pt x="148209" y="153416"/>
                </a:lnTo>
                <a:lnTo>
                  <a:pt x="148463" y="153416"/>
                </a:lnTo>
                <a:lnTo>
                  <a:pt x="110363" y="157480"/>
                </a:lnTo>
                <a:lnTo>
                  <a:pt x="104267" y="157480"/>
                </a:lnTo>
                <a:lnTo>
                  <a:pt x="103606" y="158127"/>
                </a:lnTo>
                <a:lnTo>
                  <a:pt x="80391" y="160274"/>
                </a:lnTo>
                <a:lnTo>
                  <a:pt x="74168" y="160274"/>
                </a:lnTo>
                <a:lnTo>
                  <a:pt x="73609" y="160820"/>
                </a:lnTo>
                <a:lnTo>
                  <a:pt x="56388" y="162179"/>
                </a:lnTo>
                <a:lnTo>
                  <a:pt x="50165" y="162179"/>
                </a:lnTo>
                <a:lnTo>
                  <a:pt x="49720" y="162623"/>
                </a:lnTo>
                <a:lnTo>
                  <a:pt x="40805" y="163195"/>
                </a:lnTo>
                <a:lnTo>
                  <a:pt x="32639" y="163195"/>
                </a:lnTo>
                <a:lnTo>
                  <a:pt x="32283" y="163550"/>
                </a:lnTo>
                <a:lnTo>
                  <a:pt x="11938" y="164211"/>
                </a:lnTo>
                <a:lnTo>
                  <a:pt x="5588" y="164211"/>
                </a:lnTo>
                <a:lnTo>
                  <a:pt x="0" y="169672"/>
                </a:lnTo>
                <a:lnTo>
                  <a:pt x="0" y="183388"/>
                </a:lnTo>
                <a:lnTo>
                  <a:pt x="5588" y="188849"/>
                </a:lnTo>
                <a:lnTo>
                  <a:pt x="12954" y="188849"/>
                </a:lnTo>
                <a:lnTo>
                  <a:pt x="19177" y="188849"/>
                </a:lnTo>
                <a:lnTo>
                  <a:pt x="19494" y="188531"/>
                </a:lnTo>
                <a:lnTo>
                  <a:pt x="38633" y="187579"/>
                </a:lnTo>
                <a:lnTo>
                  <a:pt x="46101" y="187579"/>
                </a:lnTo>
                <a:lnTo>
                  <a:pt x="46482" y="187198"/>
                </a:lnTo>
                <a:lnTo>
                  <a:pt x="56642" y="186690"/>
                </a:lnTo>
                <a:lnTo>
                  <a:pt x="63754" y="186690"/>
                </a:lnTo>
                <a:lnTo>
                  <a:pt x="64122" y="186321"/>
                </a:lnTo>
                <a:lnTo>
                  <a:pt x="82042" y="185420"/>
                </a:lnTo>
                <a:lnTo>
                  <a:pt x="88011" y="185420"/>
                </a:lnTo>
                <a:lnTo>
                  <a:pt x="88557" y="184873"/>
                </a:lnTo>
                <a:lnTo>
                  <a:pt x="112522" y="183261"/>
                </a:lnTo>
                <a:lnTo>
                  <a:pt x="112776" y="183261"/>
                </a:lnTo>
                <a:lnTo>
                  <a:pt x="118491" y="183261"/>
                </a:lnTo>
                <a:lnTo>
                  <a:pt x="119011" y="182753"/>
                </a:lnTo>
                <a:lnTo>
                  <a:pt x="151003" y="180086"/>
                </a:lnTo>
                <a:lnTo>
                  <a:pt x="194056" y="176022"/>
                </a:lnTo>
                <a:lnTo>
                  <a:pt x="194056" y="175895"/>
                </a:lnTo>
                <a:lnTo>
                  <a:pt x="242697" y="170561"/>
                </a:lnTo>
                <a:lnTo>
                  <a:pt x="356489" y="157099"/>
                </a:lnTo>
                <a:lnTo>
                  <a:pt x="356362" y="157226"/>
                </a:lnTo>
                <a:lnTo>
                  <a:pt x="357517" y="157099"/>
                </a:lnTo>
                <a:lnTo>
                  <a:pt x="425069" y="149733"/>
                </a:lnTo>
                <a:lnTo>
                  <a:pt x="424942" y="149733"/>
                </a:lnTo>
                <a:lnTo>
                  <a:pt x="438886" y="148336"/>
                </a:lnTo>
                <a:lnTo>
                  <a:pt x="499745" y="142240"/>
                </a:lnTo>
                <a:lnTo>
                  <a:pt x="582676" y="134620"/>
                </a:lnTo>
                <a:lnTo>
                  <a:pt x="672084" y="127000"/>
                </a:lnTo>
                <a:lnTo>
                  <a:pt x="769112" y="119507"/>
                </a:lnTo>
                <a:lnTo>
                  <a:pt x="873760" y="112141"/>
                </a:lnTo>
                <a:lnTo>
                  <a:pt x="1101852" y="98933"/>
                </a:lnTo>
                <a:lnTo>
                  <a:pt x="1222883" y="93091"/>
                </a:lnTo>
                <a:lnTo>
                  <a:pt x="1346454" y="87630"/>
                </a:lnTo>
                <a:lnTo>
                  <a:pt x="2082038" y="58674"/>
                </a:lnTo>
                <a:lnTo>
                  <a:pt x="2179828" y="56388"/>
                </a:lnTo>
                <a:lnTo>
                  <a:pt x="2388997" y="54610"/>
                </a:lnTo>
                <a:lnTo>
                  <a:pt x="2476119" y="52070"/>
                </a:lnTo>
                <a:lnTo>
                  <a:pt x="2476627" y="52070"/>
                </a:lnTo>
                <a:lnTo>
                  <a:pt x="2544318" y="48133"/>
                </a:lnTo>
                <a:lnTo>
                  <a:pt x="2545080" y="48006"/>
                </a:lnTo>
                <a:lnTo>
                  <a:pt x="2591816" y="43180"/>
                </a:lnTo>
                <a:lnTo>
                  <a:pt x="2592832" y="43053"/>
                </a:lnTo>
                <a:lnTo>
                  <a:pt x="2622296" y="38354"/>
                </a:lnTo>
                <a:lnTo>
                  <a:pt x="2623312" y="38227"/>
                </a:lnTo>
                <a:lnTo>
                  <a:pt x="2637536" y="35179"/>
                </a:lnTo>
                <a:lnTo>
                  <a:pt x="2645283" y="35179"/>
                </a:lnTo>
                <a:lnTo>
                  <a:pt x="2648204" y="32258"/>
                </a:lnTo>
                <a:lnTo>
                  <a:pt x="2650363" y="32258"/>
                </a:lnTo>
                <a:lnTo>
                  <a:pt x="2657602" y="25146"/>
                </a:lnTo>
                <a:lnTo>
                  <a:pt x="2657602" y="21704"/>
                </a:lnTo>
                <a:lnTo>
                  <a:pt x="2657983" y="21209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2187" y="2183891"/>
            <a:ext cx="342265" cy="397510"/>
          </a:xfrm>
          <a:custGeom>
            <a:avLst/>
            <a:gdLst/>
            <a:ahLst/>
            <a:cxnLst/>
            <a:rect l="l" t="t" r="r" b="b"/>
            <a:pathLst>
              <a:path w="342265" h="397510">
                <a:moveTo>
                  <a:pt x="338378" y="293878"/>
                </a:moveTo>
                <a:lnTo>
                  <a:pt x="311835" y="293878"/>
                </a:lnTo>
                <a:lnTo>
                  <a:pt x="311429" y="293878"/>
                </a:lnTo>
                <a:lnTo>
                  <a:pt x="309981" y="299364"/>
                </a:lnTo>
                <a:lnTo>
                  <a:pt x="305485" y="306019"/>
                </a:lnTo>
                <a:lnTo>
                  <a:pt x="296456" y="313664"/>
                </a:lnTo>
                <a:lnTo>
                  <a:pt x="282371" y="321691"/>
                </a:lnTo>
                <a:lnTo>
                  <a:pt x="281228" y="322326"/>
                </a:lnTo>
                <a:lnTo>
                  <a:pt x="282219" y="321767"/>
                </a:lnTo>
                <a:lnTo>
                  <a:pt x="263448" y="330454"/>
                </a:lnTo>
                <a:lnTo>
                  <a:pt x="264591" y="329819"/>
                </a:lnTo>
                <a:lnTo>
                  <a:pt x="241731" y="338188"/>
                </a:lnTo>
                <a:lnTo>
                  <a:pt x="216662" y="344995"/>
                </a:lnTo>
                <a:lnTo>
                  <a:pt x="188201" y="350634"/>
                </a:lnTo>
                <a:lnTo>
                  <a:pt x="159562" y="354584"/>
                </a:lnTo>
                <a:lnTo>
                  <a:pt x="160324" y="354457"/>
                </a:lnTo>
                <a:lnTo>
                  <a:pt x="138061" y="356654"/>
                </a:lnTo>
                <a:lnTo>
                  <a:pt x="138861" y="355854"/>
                </a:lnTo>
                <a:lnTo>
                  <a:pt x="138861" y="353568"/>
                </a:lnTo>
                <a:lnTo>
                  <a:pt x="138861" y="351155"/>
                </a:lnTo>
                <a:lnTo>
                  <a:pt x="136956" y="349250"/>
                </a:lnTo>
                <a:lnTo>
                  <a:pt x="132384" y="349250"/>
                </a:lnTo>
                <a:lnTo>
                  <a:pt x="131864" y="349770"/>
                </a:lnTo>
                <a:lnTo>
                  <a:pt x="126936" y="350723"/>
                </a:lnTo>
                <a:lnTo>
                  <a:pt x="126936" y="363474"/>
                </a:lnTo>
                <a:lnTo>
                  <a:pt x="86017" y="363486"/>
                </a:lnTo>
                <a:lnTo>
                  <a:pt x="126936" y="363474"/>
                </a:lnTo>
                <a:lnTo>
                  <a:pt x="126936" y="350723"/>
                </a:lnTo>
                <a:lnTo>
                  <a:pt x="106629" y="354584"/>
                </a:lnTo>
                <a:lnTo>
                  <a:pt x="74307" y="360680"/>
                </a:lnTo>
                <a:lnTo>
                  <a:pt x="68795" y="360680"/>
                </a:lnTo>
                <a:lnTo>
                  <a:pt x="68224" y="361251"/>
                </a:lnTo>
                <a:lnTo>
                  <a:pt x="68021" y="361264"/>
                </a:lnTo>
                <a:lnTo>
                  <a:pt x="68021" y="361454"/>
                </a:lnTo>
                <a:lnTo>
                  <a:pt x="66001" y="361696"/>
                </a:lnTo>
                <a:lnTo>
                  <a:pt x="66001" y="363474"/>
                </a:lnTo>
                <a:lnTo>
                  <a:pt x="59563" y="363486"/>
                </a:lnTo>
                <a:lnTo>
                  <a:pt x="66001" y="363474"/>
                </a:lnTo>
                <a:lnTo>
                  <a:pt x="66001" y="361696"/>
                </a:lnTo>
                <a:lnTo>
                  <a:pt x="50761" y="363474"/>
                </a:lnTo>
                <a:lnTo>
                  <a:pt x="58293" y="362585"/>
                </a:lnTo>
                <a:lnTo>
                  <a:pt x="68021" y="361454"/>
                </a:lnTo>
                <a:lnTo>
                  <a:pt x="68021" y="361264"/>
                </a:lnTo>
                <a:lnTo>
                  <a:pt x="60032" y="361569"/>
                </a:lnTo>
                <a:lnTo>
                  <a:pt x="60363" y="361569"/>
                </a:lnTo>
                <a:lnTo>
                  <a:pt x="42227" y="361950"/>
                </a:lnTo>
                <a:lnTo>
                  <a:pt x="21526" y="362204"/>
                </a:lnTo>
                <a:lnTo>
                  <a:pt x="16954" y="362204"/>
                </a:lnTo>
                <a:lnTo>
                  <a:pt x="16344" y="362458"/>
                </a:lnTo>
                <a:lnTo>
                  <a:pt x="7759" y="362458"/>
                </a:lnTo>
                <a:lnTo>
                  <a:pt x="0" y="370205"/>
                </a:lnTo>
                <a:lnTo>
                  <a:pt x="0" y="389382"/>
                </a:lnTo>
                <a:lnTo>
                  <a:pt x="7759" y="397129"/>
                </a:lnTo>
                <a:lnTo>
                  <a:pt x="17221" y="397129"/>
                </a:lnTo>
                <a:lnTo>
                  <a:pt x="17932" y="397383"/>
                </a:lnTo>
                <a:lnTo>
                  <a:pt x="18542" y="397383"/>
                </a:lnTo>
                <a:lnTo>
                  <a:pt x="22339" y="397129"/>
                </a:lnTo>
                <a:lnTo>
                  <a:pt x="26898" y="397129"/>
                </a:lnTo>
                <a:lnTo>
                  <a:pt x="27051" y="396976"/>
                </a:lnTo>
                <a:lnTo>
                  <a:pt x="61315" y="395859"/>
                </a:lnTo>
                <a:lnTo>
                  <a:pt x="61683" y="395859"/>
                </a:lnTo>
                <a:lnTo>
                  <a:pt x="83566" y="394589"/>
                </a:lnTo>
                <a:lnTo>
                  <a:pt x="83883" y="394589"/>
                </a:lnTo>
                <a:lnTo>
                  <a:pt x="107835" y="392811"/>
                </a:lnTo>
                <a:lnTo>
                  <a:pt x="108064" y="392811"/>
                </a:lnTo>
                <a:lnTo>
                  <a:pt x="135051" y="390271"/>
                </a:lnTo>
                <a:lnTo>
                  <a:pt x="135559" y="390271"/>
                </a:lnTo>
                <a:lnTo>
                  <a:pt x="163880" y="386715"/>
                </a:lnTo>
                <a:lnTo>
                  <a:pt x="164515" y="386715"/>
                </a:lnTo>
                <a:lnTo>
                  <a:pt x="193852" y="381635"/>
                </a:lnTo>
                <a:lnTo>
                  <a:pt x="194741" y="381508"/>
                </a:lnTo>
                <a:lnTo>
                  <a:pt x="251002" y="366522"/>
                </a:lnTo>
                <a:lnTo>
                  <a:pt x="275005" y="356743"/>
                </a:lnTo>
                <a:lnTo>
                  <a:pt x="276148" y="356362"/>
                </a:lnTo>
                <a:lnTo>
                  <a:pt x="279539" y="354584"/>
                </a:lnTo>
                <a:lnTo>
                  <a:pt x="287286" y="350520"/>
                </a:lnTo>
                <a:lnTo>
                  <a:pt x="294563" y="346710"/>
                </a:lnTo>
                <a:lnTo>
                  <a:pt x="295706" y="346202"/>
                </a:lnTo>
                <a:lnTo>
                  <a:pt x="297281" y="345186"/>
                </a:lnTo>
                <a:lnTo>
                  <a:pt x="297675" y="344932"/>
                </a:lnTo>
                <a:lnTo>
                  <a:pt x="307924" y="338328"/>
                </a:lnTo>
                <a:lnTo>
                  <a:pt x="308521" y="337947"/>
                </a:lnTo>
                <a:lnTo>
                  <a:pt x="310692" y="336550"/>
                </a:lnTo>
                <a:lnTo>
                  <a:pt x="312724" y="335153"/>
                </a:lnTo>
                <a:lnTo>
                  <a:pt x="318008" y="330454"/>
                </a:lnTo>
                <a:lnTo>
                  <a:pt x="324027" y="325120"/>
                </a:lnTo>
                <a:lnTo>
                  <a:pt x="326440" y="322453"/>
                </a:lnTo>
                <a:lnTo>
                  <a:pt x="326517" y="322326"/>
                </a:lnTo>
                <a:lnTo>
                  <a:pt x="326936" y="321691"/>
                </a:lnTo>
                <a:lnTo>
                  <a:pt x="331419" y="314833"/>
                </a:lnTo>
                <a:lnTo>
                  <a:pt x="332333" y="313436"/>
                </a:lnTo>
                <a:lnTo>
                  <a:pt x="333171" y="312166"/>
                </a:lnTo>
                <a:lnTo>
                  <a:pt x="334949" y="308229"/>
                </a:lnTo>
                <a:lnTo>
                  <a:pt x="335089" y="307721"/>
                </a:lnTo>
                <a:lnTo>
                  <a:pt x="335813" y="305054"/>
                </a:lnTo>
                <a:lnTo>
                  <a:pt x="336804" y="301498"/>
                </a:lnTo>
                <a:lnTo>
                  <a:pt x="337883" y="297561"/>
                </a:lnTo>
                <a:lnTo>
                  <a:pt x="337997" y="297180"/>
                </a:lnTo>
                <a:lnTo>
                  <a:pt x="338378" y="294132"/>
                </a:lnTo>
                <a:lnTo>
                  <a:pt x="338378" y="293878"/>
                </a:lnTo>
                <a:close/>
              </a:path>
              <a:path w="342265" h="397510">
                <a:moveTo>
                  <a:pt x="338721" y="280670"/>
                </a:moveTo>
                <a:lnTo>
                  <a:pt x="338632" y="279146"/>
                </a:lnTo>
                <a:lnTo>
                  <a:pt x="337883" y="272161"/>
                </a:lnTo>
                <a:lnTo>
                  <a:pt x="337654" y="270002"/>
                </a:lnTo>
                <a:lnTo>
                  <a:pt x="337235" y="266065"/>
                </a:lnTo>
                <a:lnTo>
                  <a:pt x="336854" y="263906"/>
                </a:lnTo>
                <a:lnTo>
                  <a:pt x="335686" y="259461"/>
                </a:lnTo>
                <a:lnTo>
                  <a:pt x="335153" y="257429"/>
                </a:lnTo>
                <a:lnTo>
                  <a:pt x="332917" y="248920"/>
                </a:lnTo>
                <a:lnTo>
                  <a:pt x="332155" y="246761"/>
                </a:lnTo>
                <a:lnTo>
                  <a:pt x="331292" y="244856"/>
                </a:lnTo>
                <a:lnTo>
                  <a:pt x="330619" y="243332"/>
                </a:lnTo>
                <a:lnTo>
                  <a:pt x="324586" y="229870"/>
                </a:lnTo>
                <a:lnTo>
                  <a:pt x="287832" y="229870"/>
                </a:lnTo>
                <a:lnTo>
                  <a:pt x="287782" y="229997"/>
                </a:lnTo>
                <a:lnTo>
                  <a:pt x="297421" y="243687"/>
                </a:lnTo>
                <a:lnTo>
                  <a:pt x="305473" y="258521"/>
                </a:lnTo>
                <a:lnTo>
                  <a:pt x="309918" y="271411"/>
                </a:lnTo>
                <a:lnTo>
                  <a:pt x="311835" y="282244"/>
                </a:lnTo>
                <a:lnTo>
                  <a:pt x="311835" y="292379"/>
                </a:lnTo>
                <a:lnTo>
                  <a:pt x="312051" y="292379"/>
                </a:lnTo>
                <a:lnTo>
                  <a:pt x="338429" y="292379"/>
                </a:lnTo>
                <a:lnTo>
                  <a:pt x="338480" y="290449"/>
                </a:lnTo>
                <a:lnTo>
                  <a:pt x="338696" y="282956"/>
                </a:lnTo>
                <a:lnTo>
                  <a:pt x="338721" y="280670"/>
                </a:lnTo>
                <a:close/>
              </a:path>
              <a:path w="342265" h="397510">
                <a:moveTo>
                  <a:pt x="341680" y="20320"/>
                </a:moveTo>
                <a:lnTo>
                  <a:pt x="341299" y="19951"/>
                </a:lnTo>
                <a:lnTo>
                  <a:pt x="341299" y="15875"/>
                </a:lnTo>
                <a:lnTo>
                  <a:pt x="337870" y="12446"/>
                </a:lnTo>
                <a:lnTo>
                  <a:pt x="337870" y="11684"/>
                </a:lnTo>
                <a:lnTo>
                  <a:pt x="331139" y="4826"/>
                </a:lnTo>
                <a:lnTo>
                  <a:pt x="325386" y="4826"/>
                </a:lnTo>
                <a:lnTo>
                  <a:pt x="318058" y="1778"/>
                </a:lnTo>
                <a:lnTo>
                  <a:pt x="315137" y="1397"/>
                </a:lnTo>
                <a:lnTo>
                  <a:pt x="311950" y="1028"/>
                </a:lnTo>
                <a:lnTo>
                  <a:pt x="311950" y="33020"/>
                </a:lnTo>
                <a:lnTo>
                  <a:pt x="309994" y="32512"/>
                </a:lnTo>
                <a:lnTo>
                  <a:pt x="311924" y="32994"/>
                </a:lnTo>
                <a:lnTo>
                  <a:pt x="311950" y="1028"/>
                </a:lnTo>
                <a:lnTo>
                  <a:pt x="303072" y="0"/>
                </a:lnTo>
                <a:lnTo>
                  <a:pt x="300151" y="127"/>
                </a:lnTo>
                <a:lnTo>
                  <a:pt x="288467" y="1270"/>
                </a:lnTo>
                <a:lnTo>
                  <a:pt x="252526" y="22098"/>
                </a:lnTo>
                <a:lnTo>
                  <a:pt x="228650" y="56642"/>
                </a:lnTo>
                <a:lnTo>
                  <a:pt x="217601" y="99949"/>
                </a:lnTo>
                <a:lnTo>
                  <a:pt x="217538" y="104775"/>
                </a:lnTo>
                <a:lnTo>
                  <a:pt x="218109" y="120523"/>
                </a:lnTo>
                <a:lnTo>
                  <a:pt x="234619" y="163068"/>
                </a:lnTo>
                <a:lnTo>
                  <a:pt x="260273" y="197104"/>
                </a:lnTo>
                <a:lnTo>
                  <a:pt x="260654" y="197358"/>
                </a:lnTo>
                <a:lnTo>
                  <a:pt x="274624" y="213614"/>
                </a:lnTo>
                <a:lnTo>
                  <a:pt x="274243" y="213360"/>
                </a:lnTo>
                <a:lnTo>
                  <a:pt x="287096" y="228981"/>
                </a:lnTo>
                <a:lnTo>
                  <a:pt x="324116" y="228981"/>
                </a:lnTo>
                <a:lnTo>
                  <a:pt x="323646" y="228092"/>
                </a:lnTo>
                <a:lnTo>
                  <a:pt x="314731" y="213614"/>
                </a:lnTo>
                <a:lnTo>
                  <a:pt x="313486" y="211582"/>
                </a:lnTo>
                <a:lnTo>
                  <a:pt x="312597" y="210439"/>
                </a:lnTo>
                <a:lnTo>
                  <a:pt x="299770" y="193294"/>
                </a:lnTo>
                <a:lnTo>
                  <a:pt x="299389" y="192913"/>
                </a:lnTo>
                <a:lnTo>
                  <a:pt x="286131" y="176530"/>
                </a:lnTo>
                <a:lnTo>
                  <a:pt x="285927" y="176276"/>
                </a:lnTo>
                <a:lnTo>
                  <a:pt x="286054" y="176530"/>
                </a:lnTo>
                <a:lnTo>
                  <a:pt x="273100" y="160020"/>
                </a:lnTo>
                <a:lnTo>
                  <a:pt x="273862" y="160909"/>
                </a:lnTo>
                <a:lnTo>
                  <a:pt x="273253" y="160020"/>
                </a:lnTo>
                <a:lnTo>
                  <a:pt x="263512" y="145796"/>
                </a:lnTo>
                <a:lnTo>
                  <a:pt x="262724" y="144640"/>
                </a:lnTo>
                <a:lnTo>
                  <a:pt x="262407" y="144018"/>
                </a:lnTo>
                <a:lnTo>
                  <a:pt x="256044" y="131572"/>
                </a:lnTo>
                <a:lnTo>
                  <a:pt x="255295" y="130098"/>
                </a:lnTo>
                <a:lnTo>
                  <a:pt x="254825" y="128397"/>
                </a:lnTo>
                <a:lnTo>
                  <a:pt x="252298" y="119126"/>
                </a:lnTo>
                <a:lnTo>
                  <a:pt x="251675" y="116878"/>
                </a:lnTo>
                <a:lnTo>
                  <a:pt x="251625" y="115316"/>
                </a:lnTo>
                <a:lnTo>
                  <a:pt x="251231" y="104775"/>
                </a:lnTo>
                <a:lnTo>
                  <a:pt x="251167" y="102781"/>
                </a:lnTo>
                <a:lnTo>
                  <a:pt x="251129" y="102997"/>
                </a:lnTo>
                <a:lnTo>
                  <a:pt x="251129" y="101727"/>
                </a:lnTo>
                <a:lnTo>
                  <a:pt x="251167" y="102781"/>
                </a:lnTo>
                <a:lnTo>
                  <a:pt x="251320" y="101727"/>
                </a:lnTo>
                <a:lnTo>
                  <a:pt x="253111" y="89408"/>
                </a:lnTo>
                <a:lnTo>
                  <a:pt x="253276" y="88315"/>
                </a:lnTo>
                <a:lnTo>
                  <a:pt x="253885" y="86487"/>
                </a:lnTo>
                <a:lnTo>
                  <a:pt x="258445" y="72898"/>
                </a:lnTo>
                <a:lnTo>
                  <a:pt x="258978" y="71297"/>
                </a:lnTo>
                <a:lnTo>
                  <a:pt x="285115" y="38481"/>
                </a:lnTo>
                <a:lnTo>
                  <a:pt x="286245" y="37604"/>
                </a:lnTo>
                <a:lnTo>
                  <a:pt x="288544" y="36576"/>
                </a:lnTo>
                <a:lnTo>
                  <a:pt x="294246" y="34036"/>
                </a:lnTo>
                <a:lnTo>
                  <a:pt x="295071" y="33667"/>
                </a:lnTo>
                <a:lnTo>
                  <a:pt x="301904" y="32766"/>
                </a:lnTo>
                <a:lnTo>
                  <a:pt x="302844" y="32651"/>
                </a:lnTo>
                <a:lnTo>
                  <a:pt x="312064" y="33134"/>
                </a:lnTo>
                <a:lnTo>
                  <a:pt x="314248" y="35306"/>
                </a:lnTo>
                <a:lnTo>
                  <a:pt x="314629" y="35306"/>
                </a:lnTo>
                <a:lnTo>
                  <a:pt x="315328" y="36004"/>
                </a:lnTo>
                <a:lnTo>
                  <a:pt x="315048" y="39712"/>
                </a:lnTo>
                <a:lnTo>
                  <a:pt x="314502" y="40259"/>
                </a:lnTo>
                <a:lnTo>
                  <a:pt x="314502" y="45516"/>
                </a:lnTo>
                <a:lnTo>
                  <a:pt x="312521" y="57353"/>
                </a:lnTo>
                <a:lnTo>
                  <a:pt x="311454" y="58420"/>
                </a:lnTo>
                <a:lnTo>
                  <a:pt x="311454" y="71882"/>
                </a:lnTo>
                <a:lnTo>
                  <a:pt x="316915" y="77470"/>
                </a:lnTo>
                <a:lnTo>
                  <a:pt x="330504" y="77470"/>
                </a:lnTo>
                <a:lnTo>
                  <a:pt x="335965" y="71882"/>
                </a:lnTo>
                <a:lnTo>
                  <a:pt x="335965" y="65849"/>
                </a:lnTo>
                <a:lnTo>
                  <a:pt x="337972" y="55270"/>
                </a:lnTo>
                <a:lnTo>
                  <a:pt x="339267" y="53975"/>
                </a:lnTo>
                <a:lnTo>
                  <a:pt x="339267" y="48133"/>
                </a:lnTo>
                <a:lnTo>
                  <a:pt x="339902" y="44069"/>
                </a:lnTo>
                <a:lnTo>
                  <a:pt x="341045" y="42926"/>
                </a:lnTo>
                <a:lnTo>
                  <a:pt x="341045" y="35928"/>
                </a:lnTo>
                <a:lnTo>
                  <a:pt x="341680" y="35306"/>
                </a:lnTo>
                <a:lnTo>
                  <a:pt x="341680" y="27813"/>
                </a:lnTo>
                <a:lnTo>
                  <a:pt x="341680" y="20320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1533778" y="2330195"/>
            <a:ext cx="367030" cy="127635"/>
            <a:chOff x="1533778" y="2330195"/>
            <a:chExt cx="367030" cy="127635"/>
          </a:xfrm>
        </p:grpSpPr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3778" y="2366136"/>
              <a:ext cx="72643" cy="883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0712" y="2330195"/>
              <a:ext cx="259587" cy="12725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395727" y="2126107"/>
            <a:ext cx="920750" cy="339090"/>
            <a:chOff x="2395727" y="2126107"/>
            <a:chExt cx="920750" cy="339090"/>
          </a:xfrm>
        </p:grpSpPr>
        <p:sp>
          <p:nvSpPr>
            <p:cNvPr id="47" name="object 47"/>
            <p:cNvSpPr/>
            <p:nvPr/>
          </p:nvSpPr>
          <p:spPr>
            <a:xfrm>
              <a:off x="2395728" y="2126106"/>
              <a:ext cx="920750" cy="339090"/>
            </a:xfrm>
            <a:custGeom>
              <a:avLst/>
              <a:gdLst/>
              <a:ahLst/>
              <a:cxnLst/>
              <a:rect l="l" t="t" r="r" b="b"/>
              <a:pathLst>
                <a:path w="920750" h="339089">
                  <a:moveTo>
                    <a:pt x="208280" y="141859"/>
                  </a:moveTo>
                  <a:lnTo>
                    <a:pt x="208241" y="141986"/>
                  </a:lnTo>
                  <a:lnTo>
                    <a:pt x="208280" y="141859"/>
                  </a:lnTo>
                  <a:close/>
                </a:path>
                <a:path w="920750" h="339089">
                  <a:moveTo>
                    <a:pt x="267589" y="240538"/>
                  </a:moveTo>
                  <a:lnTo>
                    <a:pt x="264922" y="237744"/>
                  </a:lnTo>
                  <a:lnTo>
                    <a:pt x="261747" y="237744"/>
                  </a:lnTo>
                  <a:lnTo>
                    <a:pt x="255079" y="237617"/>
                  </a:lnTo>
                  <a:lnTo>
                    <a:pt x="248412" y="237490"/>
                  </a:lnTo>
                  <a:lnTo>
                    <a:pt x="249301" y="237617"/>
                  </a:lnTo>
                  <a:lnTo>
                    <a:pt x="247421" y="237363"/>
                  </a:lnTo>
                  <a:lnTo>
                    <a:pt x="245541" y="237109"/>
                  </a:lnTo>
                  <a:lnTo>
                    <a:pt x="242862" y="236753"/>
                  </a:lnTo>
                  <a:lnTo>
                    <a:pt x="242062" y="235966"/>
                  </a:lnTo>
                  <a:lnTo>
                    <a:pt x="238467" y="235966"/>
                  </a:lnTo>
                  <a:lnTo>
                    <a:pt x="237363" y="235432"/>
                  </a:lnTo>
                  <a:lnTo>
                    <a:pt x="234061" y="232054"/>
                  </a:lnTo>
                  <a:lnTo>
                    <a:pt x="234061" y="228854"/>
                  </a:lnTo>
                  <a:lnTo>
                    <a:pt x="231902" y="226758"/>
                  </a:lnTo>
                  <a:lnTo>
                    <a:pt x="231635" y="225552"/>
                  </a:lnTo>
                  <a:lnTo>
                    <a:pt x="231254" y="223964"/>
                  </a:lnTo>
                  <a:lnTo>
                    <a:pt x="231178" y="222885"/>
                  </a:lnTo>
                  <a:lnTo>
                    <a:pt x="230314" y="212217"/>
                  </a:lnTo>
                  <a:lnTo>
                    <a:pt x="230212" y="210959"/>
                  </a:lnTo>
                  <a:lnTo>
                    <a:pt x="230124" y="212217"/>
                  </a:lnTo>
                  <a:lnTo>
                    <a:pt x="230124" y="209804"/>
                  </a:lnTo>
                  <a:lnTo>
                    <a:pt x="230212" y="210959"/>
                  </a:lnTo>
                  <a:lnTo>
                    <a:pt x="230301" y="209804"/>
                  </a:lnTo>
                  <a:lnTo>
                    <a:pt x="235292" y="171831"/>
                  </a:lnTo>
                  <a:lnTo>
                    <a:pt x="235458" y="170942"/>
                  </a:lnTo>
                  <a:lnTo>
                    <a:pt x="235204" y="171831"/>
                  </a:lnTo>
                  <a:lnTo>
                    <a:pt x="240411" y="149225"/>
                  </a:lnTo>
                  <a:lnTo>
                    <a:pt x="240411" y="149098"/>
                  </a:lnTo>
                  <a:lnTo>
                    <a:pt x="244475" y="130429"/>
                  </a:lnTo>
                  <a:lnTo>
                    <a:pt x="247650" y="109169"/>
                  </a:lnTo>
                  <a:lnTo>
                    <a:pt x="247777" y="108204"/>
                  </a:lnTo>
                  <a:lnTo>
                    <a:pt x="249174" y="91186"/>
                  </a:lnTo>
                  <a:lnTo>
                    <a:pt x="249402" y="78994"/>
                  </a:lnTo>
                  <a:lnTo>
                    <a:pt x="249364" y="76962"/>
                  </a:lnTo>
                  <a:lnTo>
                    <a:pt x="249174" y="72390"/>
                  </a:lnTo>
                  <a:lnTo>
                    <a:pt x="249174" y="71374"/>
                  </a:lnTo>
                  <a:lnTo>
                    <a:pt x="249174" y="62992"/>
                  </a:lnTo>
                  <a:lnTo>
                    <a:pt x="242316" y="56134"/>
                  </a:lnTo>
                  <a:lnTo>
                    <a:pt x="225425" y="56134"/>
                  </a:lnTo>
                  <a:lnTo>
                    <a:pt x="222224" y="59334"/>
                  </a:lnTo>
                  <a:lnTo>
                    <a:pt x="222224" y="115811"/>
                  </a:lnTo>
                  <a:lnTo>
                    <a:pt x="211836" y="128524"/>
                  </a:lnTo>
                  <a:lnTo>
                    <a:pt x="216077" y="123317"/>
                  </a:lnTo>
                  <a:lnTo>
                    <a:pt x="222224" y="115811"/>
                  </a:lnTo>
                  <a:lnTo>
                    <a:pt x="222224" y="59334"/>
                  </a:lnTo>
                  <a:lnTo>
                    <a:pt x="218567" y="62992"/>
                  </a:lnTo>
                  <a:lnTo>
                    <a:pt x="218567" y="67246"/>
                  </a:lnTo>
                  <a:lnTo>
                    <a:pt x="218186" y="67868"/>
                  </a:lnTo>
                  <a:lnTo>
                    <a:pt x="218186" y="77978"/>
                  </a:lnTo>
                  <a:lnTo>
                    <a:pt x="218059" y="78994"/>
                  </a:lnTo>
                  <a:lnTo>
                    <a:pt x="218122" y="77978"/>
                  </a:lnTo>
                  <a:lnTo>
                    <a:pt x="218186" y="67868"/>
                  </a:lnTo>
                  <a:lnTo>
                    <a:pt x="215646" y="71932"/>
                  </a:lnTo>
                  <a:lnTo>
                    <a:pt x="215646" y="104140"/>
                  </a:lnTo>
                  <a:lnTo>
                    <a:pt x="215519" y="105156"/>
                  </a:lnTo>
                  <a:lnTo>
                    <a:pt x="215595" y="104381"/>
                  </a:lnTo>
                  <a:lnTo>
                    <a:pt x="215468" y="105156"/>
                  </a:lnTo>
                  <a:lnTo>
                    <a:pt x="215125" y="107188"/>
                  </a:lnTo>
                  <a:lnTo>
                    <a:pt x="215620" y="104140"/>
                  </a:lnTo>
                  <a:lnTo>
                    <a:pt x="215595" y="104381"/>
                  </a:lnTo>
                  <a:lnTo>
                    <a:pt x="215646" y="104140"/>
                  </a:lnTo>
                  <a:lnTo>
                    <a:pt x="215646" y="71932"/>
                  </a:lnTo>
                  <a:lnTo>
                    <a:pt x="214249" y="74168"/>
                  </a:lnTo>
                  <a:lnTo>
                    <a:pt x="207010" y="85344"/>
                  </a:lnTo>
                  <a:lnTo>
                    <a:pt x="207391" y="84709"/>
                  </a:lnTo>
                  <a:lnTo>
                    <a:pt x="206933" y="85344"/>
                  </a:lnTo>
                  <a:lnTo>
                    <a:pt x="198501" y="97155"/>
                  </a:lnTo>
                  <a:lnTo>
                    <a:pt x="199263" y="96266"/>
                  </a:lnTo>
                  <a:lnTo>
                    <a:pt x="188442" y="109118"/>
                  </a:lnTo>
                  <a:lnTo>
                    <a:pt x="177711" y="119722"/>
                  </a:lnTo>
                  <a:lnTo>
                    <a:pt x="165849" y="128574"/>
                  </a:lnTo>
                  <a:lnTo>
                    <a:pt x="154635" y="133985"/>
                  </a:lnTo>
                  <a:lnTo>
                    <a:pt x="156337" y="133604"/>
                  </a:lnTo>
                  <a:lnTo>
                    <a:pt x="154609" y="133997"/>
                  </a:lnTo>
                  <a:lnTo>
                    <a:pt x="144157" y="136296"/>
                  </a:lnTo>
                  <a:lnTo>
                    <a:pt x="133540" y="136385"/>
                  </a:lnTo>
                  <a:lnTo>
                    <a:pt x="131445" y="135890"/>
                  </a:lnTo>
                  <a:lnTo>
                    <a:pt x="126466" y="134734"/>
                  </a:lnTo>
                  <a:lnTo>
                    <a:pt x="121285" y="129540"/>
                  </a:lnTo>
                  <a:lnTo>
                    <a:pt x="121285" y="128397"/>
                  </a:lnTo>
                  <a:lnTo>
                    <a:pt x="117094" y="124142"/>
                  </a:lnTo>
                  <a:lnTo>
                    <a:pt x="117094" y="119126"/>
                  </a:lnTo>
                  <a:lnTo>
                    <a:pt x="115239" y="117284"/>
                  </a:lnTo>
                  <a:lnTo>
                    <a:pt x="114973" y="115951"/>
                  </a:lnTo>
                  <a:lnTo>
                    <a:pt x="114808" y="115189"/>
                  </a:lnTo>
                  <a:lnTo>
                    <a:pt x="114808" y="108077"/>
                  </a:lnTo>
                  <a:lnTo>
                    <a:pt x="114147" y="107429"/>
                  </a:lnTo>
                  <a:lnTo>
                    <a:pt x="113284" y="95758"/>
                  </a:lnTo>
                  <a:lnTo>
                    <a:pt x="113284" y="88011"/>
                  </a:lnTo>
                  <a:lnTo>
                    <a:pt x="106299" y="81026"/>
                  </a:lnTo>
                  <a:lnTo>
                    <a:pt x="90297" y="81026"/>
                  </a:lnTo>
                  <a:lnTo>
                    <a:pt x="92976" y="70853"/>
                  </a:lnTo>
                  <a:lnTo>
                    <a:pt x="95123" y="68707"/>
                  </a:lnTo>
                  <a:lnTo>
                    <a:pt x="95123" y="60706"/>
                  </a:lnTo>
                  <a:lnTo>
                    <a:pt x="95123" y="52832"/>
                  </a:lnTo>
                  <a:lnTo>
                    <a:pt x="88646" y="46355"/>
                  </a:lnTo>
                  <a:lnTo>
                    <a:pt x="72644" y="46355"/>
                  </a:lnTo>
                  <a:lnTo>
                    <a:pt x="66167" y="52832"/>
                  </a:lnTo>
                  <a:lnTo>
                    <a:pt x="66167" y="58991"/>
                  </a:lnTo>
                  <a:lnTo>
                    <a:pt x="60147" y="80645"/>
                  </a:lnTo>
                  <a:lnTo>
                    <a:pt x="57785" y="83058"/>
                  </a:lnTo>
                  <a:lnTo>
                    <a:pt x="57785" y="89382"/>
                  </a:lnTo>
                  <a:lnTo>
                    <a:pt x="54838" y="102298"/>
                  </a:lnTo>
                  <a:lnTo>
                    <a:pt x="52959" y="104140"/>
                  </a:lnTo>
                  <a:lnTo>
                    <a:pt x="52959" y="110985"/>
                  </a:lnTo>
                  <a:lnTo>
                    <a:pt x="50088" y="125044"/>
                  </a:lnTo>
                  <a:lnTo>
                    <a:pt x="48387" y="126746"/>
                  </a:lnTo>
                  <a:lnTo>
                    <a:pt x="48387" y="133959"/>
                  </a:lnTo>
                  <a:lnTo>
                    <a:pt x="45262" y="149301"/>
                  </a:lnTo>
                  <a:lnTo>
                    <a:pt x="43561" y="151003"/>
                  </a:lnTo>
                  <a:lnTo>
                    <a:pt x="43561" y="157327"/>
                  </a:lnTo>
                  <a:lnTo>
                    <a:pt x="38354" y="180594"/>
                  </a:lnTo>
                  <a:lnTo>
                    <a:pt x="38481" y="180213"/>
                  </a:lnTo>
                  <a:lnTo>
                    <a:pt x="32512" y="204470"/>
                  </a:lnTo>
                  <a:lnTo>
                    <a:pt x="32639" y="204089"/>
                  </a:lnTo>
                  <a:lnTo>
                    <a:pt x="26162" y="227711"/>
                  </a:lnTo>
                  <a:lnTo>
                    <a:pt x="26289" y="227330"/>
                  </a:lnTo>
                  <a:lnTo>
                    <a:pt x="19685" y="249669"/>
                  </a:lnTo>
                  <a:lnTo>
                    <a:pt x="12954" y="269748"/>
                  </a:lnTo>
                  <a:lnTo>
                    <a:pt x="6604" y="288544"/>
                  </a:lnTo>
                  <a:lnTo>
                    <a:pt x="4013" y="297992"/>
                  </a:lnTo>
                  <a:lnTo>
                    <a:pt x="1778" y="300228"/>
                  </a:lnTo>
                  <a:lnTo>
                    <a:pt x="1778" y="306768"/>
                  </a:lnTo>
                  <a:lnTo>
                    <a:pt x="0" y="318262"/>
                  </a:lnTo>
                  <a:lnTo>
                    <a:pt x="0" y="322326"/>
                  </a:lnTo>
                  <a:lnTo>
                    <a:pt x="1016" y="328993"/>
                  </a:lnTo>
                  <a:lnTo>
                    <a:pt x="1016" y="334137"/>
                  </a:lnTo>
                  <a:lnTo>
                    <a:pt x="5842" y="338963"/>
                  </a:lnTo>
                  <a:lnTo>
                    <a:pt x="17907" y="338963"/>
                  </a:lnTo>
                  <a:lnTo>
                    <a:pt x="22733" y="334137"/>
                  </a:lnTo>
                  <a:lnTo>
                    <a:pt x="22733" y="330466"/>
                  </a:lnTo>
                  <a:lnTo>
                    <a:pt x="24892" y="325882"/>
                  </a:lnTo>
                  <a:lnTo>
                    <a:pt x="25400" y="324612"/>
                  </a:lnTo>
                  <a:lnTo>
                    <a:pt x="27355" y="318973"/>
                  </a:lnTo>
                  <a:lnTo>
                    <a:pt x="30353" y="315976"/>
                  </a:lnTo>
                  <a:lnTo>
                    <a:pt x="30353" y="310299"/>
                  </a:lnTo>
                  <a:lnTo>
                    <a:pt x="34874" y="297561"/>
                  </a:lnTo>
                  <a:lnTo>
                    <a:pt x="34925" y="297434"/>
                  </a:lnTo>
                  <a:lnTo>
                    <a:pt x="34798" y="297561"/>
                  </a:lnTo>
                  <a:lnTo>
                    <a:pt x="41402" y="279781"/>
                  </a:lnTo>
                  <a:lnTo>
                    <a:pt x="41402" y="279527"/>
                  </a:lnTo>
                  <a:lnTo>
                    <a:pt x="48514" y="259080"/>
                  </a:lnTo>
                  <a:lnTo>
                    <a:pt x="48768" y="258445"/>
                  </a:lnTo>
                  <a:lnTo>
                    <a:pt x="51523" y="249301"/>
                  </a:lnTo>
                  <a:lnTo>
                    <a:pt x="55626" y="235712"/>
                  </a:lnTo>
                  <a:lnTo>
                    <a:pt x="57912" y="227330"/>
                  </a:lnTo>
                  <a:lnTo>
                    <a:pt x="62103" y="212090"/>
                  </a:lnTo>
                  <a:lnTo>
                    <a:pt x="62103" y="211709"/>
                  </a:lnTo>
                  <a:lnTo>
                    <a:pt x="63969" y="204089"/>
                  </a:lnTo>
                  <a:lnTo>
                    <a:pt x="68072" y="187452"/>
                  </a:lnTo>
                  <a:lnTo>
                    <a:pt x="68072" y="187198"/>
                  </a:lnTo>
                  <a:lnTo>
                    <a:pt x="69621" y="180213"/>
                  </a:lnTo>
                  <a:lnTo>
                    <a:pt x="71983" y="169608"/>
                  </a:lnTo>
                  <a:lnTo>
                    <a:pt x="73787" y="167767"/>
                  </a:lnTo>
                  <a:lnTo>
                    <a:pt x="73787" y="161150"/>
                  </a:lnTo>
                  <a:lnTo>
                    <a:pt x="76974" y="145021"/>
                  </a:lnTo>
                  <a:lnTo>
                    <a:pt x="78613" y="143383"/>
                  </a:lnTo>
                  <a:lnTo>
                    <a:pt x="78613" y="136664"/>
                  </a:lnTo>
                  <a:lnTo>
                    <a:pt x="79451" y="132080"/>
                  </a:lnTo>
                  <a:lnTo>
                    <a:pt x="81267" y="122186"/>
                  </a:lnTo>
                  <a:lnTo>
                    <a:pt x="82804" y="120650"/>
                  </a:lnTo>
                  <a:lnTo>
                    <a:pt x="82804" y="113817"/>
                  </a:lnTo>
                  <a:lnTo>
                    <a:pt x="83108" y="112280"/>
                  </a:lnTo>
                  <a:lnTo>
                    <a:pt x="83312" y="115798"/>
                  </a:lnTo>
                  <a:lnTo>
                    <a:pt x="83312" y="125476"/>
                  </a:lnTo>
                  <a:lnTo>
                    <a:pt x="85001" y="127177"/>
                  </a:lnTo>
                  <a:lnTo>
                    <a:pt x="85344" y="129032"/>
                  </a:lnTo>
                  <a:lnTo>
                    <a:pt x="85344" y="136652"/>
                  </a:lnTo>
                  <a:lnTo>
                    <a:pt x="89408" y="140728"/>
                  </a:lnTo>
                  <a:lnTo>
                    <a:pt x="89408" y="145923"/>
                  </a:lnTo>
                  <a:lnTo>
                    <a:pt x="95885" y="152400"/>
                  </a:lnTo>
                  <a:lnTo>
                    <a:pt x="95885" y="153670"/>
                  </a:lnTo>
                  <a:lnTo>
                    <a:pt x="102997" y="160782"/>
                  </a:lnTo>
                  <a:lnTo>
                    <a:pt x="107353" y="160782"/>
                  </a:lnTo>
                  <a:lnTo>
                    <a:pt x="111506" y="163322"/>
                  </a:lnTo>
                  <a:lnTo>
                    <a:pt x="116205" y="165227"/>
                  </a:lnTo>
                  <a:lnTo>
                    <a:pt x="128143" y="167894"/>
                  </a:lnTo>
                  <a:lnTo>
                    <a:pt x="131953" y="168275"/>
                  </a:lnTo>
                  <a:lnTo>
                    <a:pt x="146050" y="168148"/>
                  </a:lnTo>
                  <a:lnTo>
                    <a:pt x="183896" y="154305"/>
                  </a:lnTo>
                  <a:lnTo>
                    <a:pt x="204241" y="136652"/>
                  </a:lnTo>
                  <a:lnTo>
                    <a:pt x="204609" y="136271"/>
                  </a:lnTo>
                  <a:lnTo>
                    <a:pt x="205943" y="134874"/>
                  </a:lnTo>
                  <a:lnTo>
                    <a:pt x="207162" y="133604"/>
                  </a:lnTo>
                  <a:lnTo>
                    <a:pt x="211061" y="129540"/>
                  </a:lnTo>
                  <a:lnTo>
                    <a:pt x="211099" y="129413"/>
                  </a:lnTo>
                  <a:lnTo>
                    <a:pt x="211074" y="129540"/>
                  </a:lnTo>
                  <a:lnTo>
                    <a:pt x="208280" y="141986"/>
                  </a:lnTo>
                  <a:lnTo>
                    <a:pt x="208216" y="142113"/>
                  </a:lnTo>
                  <a:lnTo>
                    <a:pt x="203047" y="164592"/>
                  </a:lnTo>
                  <a:lnTo>
                    <a:pt x="198882" y="187579"/>
                  </a:lnTo>
                  <a:lnTo>
                    <a:pt x="197370" y="209804"/>
                  </a:lnTo>
                  <a:lnTo>
                    <a:pt x="197485" y="213106"/>
                  </a:lnTo>
                  <a:lnTo>
                    <a:pt x="199390" y="228727"/>
                  </a:lnTo>
                  <a:lnTo>
                    <a:pt x="200406" y="232791"/>
                  </a:lnTo>
                  <a:lnTo>
                    <a:pt x="203454" y="240284"/>
                  </a:lnTo>
                  <a:lnTo>
                    <a:pt x="203454" y="245745"/>
                  </a:lnTo>
                  <a:lnTo>
                    <a:pt x="210312" y="252603"/>
                  </a:lnTo>
                  <a:lnTo>
                    <a:pt x="211709" y="252603"/>
                  </a:lnTo>
                  <a:lnTo>
                    <a:pt x="217805" y="258699"/>
                  </a:lnTo>
                  <a:lnTo>
                    <a:pt x="224409" y="258699"/>
                  </a:lnTo>
                  <a:lnTo>
                    <a:pt x="228612" y="258965"/>
                  </a:lnTo>
                  <a:lnTo>
                    <a:pt x="229108" y="259461"/>
                  </a:lnTo>
                  <a:lnTo>
                    <a:pt x="242062" y="259461"/>
                  </a:lnTo>
                  <a:lnTo>
                    <a:pt x="244068" y="257454"/>
                  </a:lnTo>
                  <a:lnTo>
                    <a:pt x="250698" y="255524"/>
                  </a:lnTo>
                  <a:lnTo>
                    <a:pt x="252095" y="255016"/>
                  </a:lnTo>
                  <a:lnTo>
                    <a:pt x="263080" y="249809"/>
                  </a:lnTo>
                  <a:lnTo>
                    <a:pt x="264922" y="249809"/>
                  </a:lnTo>
                  <a:lnTo>
                    <a:pt x="267589" y="247142"/>
                  </a:lnTo>
                  <a:lnTo>
                    <a:pt x="267589" y="243840"/>
                  </a:lnTo>
                  <a:lnTo>
                    <a:pt x="267589" y="240538"/>
                  </a:lnTo>
                  <a:close/>
                </a:path>
                <a:path w="920750" h="339089">
                  <a:moveTo>
                    <a:pt x="675005" y="192062"/>
                  </a:moveTo>
                  <a:lnTo>
                    <a:pt x="674878" y="193167"/>
                  </a:lnTo>
                  <a:lnTo>
                    <a:pt x="675005" y="193167"/>
                  </a:lnTo>
                  <a:lnTo>
                    <a:pt x="675005" y="192062"/>
                  </a:lnTo>
                  <a:close/>
                </a:path>
                <a:path w="920750" h="339089">
                  <a:moveTo>
                    <a:pt x="678141" y="169887"/>
                  </a:moveTo>
                  <a:lnTo>
                    <a:pt x="678053" y="170307"/>
                  </a:lnTo>
                  <a:lnTo>
                    <a:pt x="678141" y="169887"/>
                  </a:lnTo>
                  <a:close/>
                </a:path>
                <a:path w="920750" h="339089">
                  <a:moveTo>
                    <a:pt x="920242" y="16256"/>
                  </a:moveTo>
                  <a:lnTo>
                    <a:pt x="912241" y="8255"/>
                  </a:lnTo>
                  <a:lnTo>
                    <a:pt x="892429" y="8255"/>
                  </a:lnTo>
                  <a:lnTo>
                    <a:pt x="884415" y="16256"/>
                  </a:lnTo>
                  <a:lnTo>
                    <a:pt x="884415" y="20383"/>
                  </a:lnTo>
                  <a:lnTo>
                    <a:pt x="878827" y="28067"/>
                  </a:lnTo>
                  <a:lnTo>
                    <a:pt x="866889" y="45847"/>
                  </a:lnTo>
                  <a:lnTo>
                    <a:pt x="866521" y="45847"/>
                  </a:lnTo>
                  <a:lnTo>
                    <a:pt x="858151" y="59550"/>
                  </a:lnTo>
                  <a:lnTo>
                    <a:pt x="858151" y="146177"/>
                  </a:lnTo>
                  <a:lnTo>
                    <a:pt x="858113" y="146646"/>
                  </a:lnTo>
                  <a:lnTo>
                    <a:pt x="858151" y="146177"/>
                  </a:lnTo>
                  <a:lnTo>
                    <a:pt x="858151" y="59550"/>
                  </a:lnTo>
                  <a:lnTo>
                    <a:pt x="857427" y="60731"/>
                  </a:lnTo>
                  <a:lnTo>
                    <a:pt x="857427" y="158165"/>
                  </a:lnTo>
                  <a:lnTo>
                    <a:pt x="857173" y="156781"/>
                  </a:lnTo>
                  <a:lnTo>
                    <a:pt x="857097" y="157607"/>
                  </a:lnTo>
                  <a:lnTo>
                    <a:pt x="857097" y="156387"/>
                  </a:lnTo>
                  <a:lnTo>
                    <a:pt x="857173" y="156781"/>
                  </a:lnTo>
                  <a:lnTo>
                    <a:pt x="857313" y="155194"/>
                  </a:lnTo>
                  <a:lnTo>
                    <a:pt x="857275" y="157302"/>
                  </a:lnTo>
                  <a:lnTo>
                    <a:pt x="857427" y="158165"/>
                  </a:lnTo>
                  <a:lnTo>
                    <a:pt x="857427" y="60731"/>
                  </a:lnTo>
                  <a:lnTo>
                    <a:pt x="852551" y="68707"/>
                  </a:lnTo>
                  <a:lnTo>
                    <a:pt x="852170" y="68707"/>
                  </a:lnTo>
                  <a:lnTo>
                    <a:pt x="850138" y="72059"/>
                  </a:lnTo>
                  <a:lnTo>
                    <a:pt x="850138" y="118237"/>
                  </a:lnTo>
                  <a:lnTo>
                    <a:pt x="849261" y="119507"/>
                  </a:lnTo>
                  <a:lnTo>
                    <a:pt x="850138" y="118237"/>
                  </a:lnTo>
                  <a:lnTo>
                    <a:pt x="850138" y="72059"/>
                  </a:lnTo>
                  <a:lnTo>
                    <a:pt x="842264" y="85051"/>
                  </a:lnTo>
                  <a:lnTo>
                    <a:pt x="842264" y="129667"/>
                  </a:lnTo>
                  <a:lnTo>
                    <a:pt x="841375" y="130937"/>
                  </a:lnTo>
                  <a:lnTo>
                    <a:pt x="842137" y="129819"/>
                  </a:lnTo>
                  <a:lnTo>
                    <a:pt x="841273" y="130937"/>
                  </a:lnTo>
                  <a:lnTo>
                    <a:pt x="834948" y="139103"/>
                  </a:lnTo>
                  <a:lnTo>
                    <a:pt x="842238" y="129667"/>
                  </a:lnTo>
                  <a:lnTo>
                    <a:pt x="842137" y="129819"/>
                  </a:lnTo>
                  <a:lnTo>
                    <a:pt x="842264" y="129667"/>
                  </a:lnTo>
                  <a:lnTo>
                    <a:pt x="842264" y="85051"/>
                  </a:lnTo>
                  <a:lnTo>
                    <a:pt x="839851" y="89027"/>
                  </a:lnTo>
                  <a:lnTo>
                    <a:pt x="839216" y="90297"/>
                  </a:lnTo>
                  <a:lnTo>
                    <a:pt x="828675" y="113068"/>
                  </a:lnTo>
                  <a:lnTo>
                    <a:pt x="828675" y="144907"/>
                  </a:lnTo>
                  <a:lnTo>
                    <a:pt x="821931" y="150622"/>
                  </a:lnTo>
                  <a:lnTo>
                    <a:pt x="821931" y="176657"/>
                  </a:lnTo>
                  <a:lnTo>
                    <a:pt x="821029" y="174053"/>
                  </a:lnTo>
                  <a:lnTo>
                    <a:pt x="821931" y="176657"/>
                  </a:lnTo>
                  <a:lnTo>
                    <a:pt x="821931" y="150622"/>
                  </a:lnTo>
                  <a:lnTo>
                    <a:pt x="821182" y="151257"/>
                  </a:lnTo>
                  <a:lnTo>
                    <a:pt x="822667" y="149987"/>
                  </a:lnTo>
                  <a:lnTo>
                    <a:pt x="828675" y="144907"/>
                  </a:lnTo>
                  <a:lnTo>
                    <a:pt x="828675" y="113068"/>
                  </a:lnTo>
                  <a:lnTo>
                    <a:pt x="828040" y="114427"/>
                  </a:lnTo>
                  <a:lnTo>
                    <a:pt x="827151" y="115697"/>
                  </a:lnTo>
                  <a:lnTo>
                    <a:pt x="819912" y="139827"/>
                  </a:lnTo>
                  <a:lnTo>
                    <a:pt x="818730" y="152615"/>
                  </a:lnTo>
                  <a:lnTo>
                    <a:pt x="818603" y="152717"/>
                  </a:lnTo>
                  <a:lnTo>
                    <a:pt x="818603" y="153873"/>
                  </a:lnTo>
                  <a:lnTo>
                    <a:pt x="818515" y="158877"/>
                  </a:lnTo>
                  <a:lnTo>
                    <a:pt x="818388" y="156337"/>
                  </a:lnTo>
                  <a:lnTo>
                    <a:pt x="818603" y="153873"/>
                  </a:lnTo>
                  <a:lnTo>
                    <a:pt x="818603" y="152717"/>
                  </a:lnTo>
                  <a:lnTo>
                    <a:pt x="813435" y="156337"/>
                  </a:lnTo>
                  <a:lnTo>
                    <a:pt x="815086" y="155067"/>
                  </a:lnTo>
                  <a:lnTo>
                    <a:pt x="805942" y="160147"/>
                  </a:lnTo>
                  <a:lnTo>
                    <a:pt x="807847" y="158877"/>
                  </a:lnTo>
                  <a:lnTo>
                    <a:pt x="799084" y="162687"/>
                  </a:lnTo>
                  <a:lnTo>
                    <a:pt x="801116" y="161417"/>
                  </a:lnTo>
                  <a:lnTo>
                    <a:pt x="791845" y="163957"/>
                  </a:lnTo>
                  <a:lnTo>
                    <a:pt x="793750" y="163957"/>
                  </a:lnTo>
                  <a:lnTo>
                    <a:pt x="784987" y="165227"/>
                  </a:lnTo>
                  <a:lnTo>
                    <a:pt x="778891" y="165227"/>
                  </a:lnTo>
                  <a:lnTo>
                    <a:pt x="770636" y="166497"/>
                  </a:lnTo>
                  <a:lnTo>
                    <a:pt x="757555" y="166497"/>
                  </a:lnTo>
                  <a:lnTo>
                    <a:pt x="753313" y="165760"/>
                  </a:lnTo>
                  <a:lnTo>
                    <a:pt x="753313" y="171577"/>
                  </a:lnTo>
                  <a:lnTo>
                    <a:pt x="752983" y="171577"/>
                  </a:lnTo>
                  <a:lnTo>
                    <a:pt x="752805" y="171577"/>
                  </a:lnTo>
                  <a:lnTo>
                    <a:pt x="752690" y="170992"/>
                  </a:lnTo>
                  <a:lnTo>
                    <a:pt x="753300" y="170992"/>
                  </a:lnTo>
                  <a:lnTo>
                    <a:pt x="753313" y="171577"/>
                  </a:lnTo>
                  <a:lnTo>
                    <a:pt x="753313" y="165760"/>
                  </a:lnTo>
                  <a:lnTo>
                    <a:pt x="753071" y="165709"/>
                  </a:lnTo>
                  <a:lnTo>
                    <a:pt x="753110" y="166497"/>
                  </a:lnTo>
                  <a:lnTo>
                    <a:pt x="753008" y="165696"/>
                  </a:lnTo>
                  <a:lnTo>
                    <a:pt x="752983" y="163957"/>
                  </a:lnTo>
                  <a:lnTo>
                    <a:pt x="753008" y="163639"/>
                  </a:lnTo>
                  <a:lnTo>
                    <a:pt x="753033" y="164211"/>
                  </a:lnTo>
                  <a:lnTo>
                    <a:pt x="753110" y="162687"/>
                  </a:lnTo>
                  <a:lnTo>
                    <a:pt x="753110" y="158877"/>
                  </a:lnTo>
                  <a:lnTo>
                    <a:pt x="752983" y="157607"/>
                  </a:lnTo>
                  <a:lnTo>
                    <a:pt x="752856" y="157607"/>
                  </a:lnTo>
                  <a:lnTo>
                    <a:pt x="751547" y="151574"/>
                  </a:lnTo>
                  <a:lnTo>
                    <a:pt x="747674" y="145846"/>
                  </a:lnTo>
                  <a:lnTo>
                    <a:pt x="741934" y="141998"/>
                  </a:lnTo>
                  <a:lnTo>
                    <a:pt x="734949" y="140589"/>
                  </a:lnTo>
                  <a:lnTo>
                    <a:pt x="727875" y="141998"/>
                  </a:lnTo>
                  <a:lnTo>
                    <a:pt x="722096" y="145846"/>
                  </a:lnTo>
                  <a:lnTo>
                    <a:pt x="718210" y="151574"/>
                  </a:lnTo>
                  <a:lnTo>
                    <a:pt x="717892" y="153098"/>
                  </a:lnTo>
                  <a:lnTo>
                    <a:pt x="717550" y="153797"/>
                  </a:lnTo>
                  <a:lnTo>
                    <a:pt x="717169" y="154432"/>
                  </a:lnTo>
                  <a:lnTo>
                    <a:pt x="717169" y="171577"/>
                  </a:lnTo>
                  <a:lnTo>
                    <a:pt x="717156" y="173951"/>
                  </a:lnTo>
                  <a:lnTo>
                    <a:pt x="717105" y="173342"/>
                  </a:lnTo>
                  <a:lnTo>
                    <a:pt x="717080" y="174117"/>
                  </a:lnTo>
                  <a:lnTo>
                    <a:pt x="717080" y="174294"/>
                  </a:lnTo>
                  <a:lnTo>
                    <a:pt x="717080" y="174117"/>
                  </a:lnTo>
                  <a:lnTo>
                    <a:pt x="716978" y="171754"/>
                  </a:lnTo>
                  <a:lnTo>
                    <a:pt x="717105" y="173342"/>
                  </a:lnTo>
                  <a:lnTo>
                    <a:pt x="717169" y="171577"/>
                  </a:lnTo>
                  <a:lnTo>
                    <a:pt x="717169" y="154432"/>
                  </a:lnTo>
                  <a:lnTo>
                    <a:pt x="715264" y="157607"/>
                  </a:lnTo>
                  <a:lnTo>
                    <a:pt x="711708" y="165227"/>
                  </a:lnTo>
                  <a:lnTo>
                    <a:pt x="711962" y="165227"/>
                  </a:lnTo>
                  <a:lnTo>
                    <a:pt x="707390" y="174117"/>
                  </a:lnTo>
                  <a:lnTo>
                    <a:pt x="708279" y="171577"/>
                  </a:lnTo>
                  <a:lnTo>
                    <a:pt x="702310" y="181737"/>
                  </a:lnTo>
                  <a:lnTo>
                    <a:pt x="703453" y="180467"/>
                  </a:lnTo>
                  <a:lnTo>
                    <a:pt x="697458" y="187248"/>
                  </a:lnTo>
                  <a:lnTo>
                    <a:pt x="697865" y="186817"/>
                  </a:lnTo>
                  <a:lnTo>
                    <a:pt x="696722" y="188087"/>
                  </a:lnTo>
                  <a:lnTo>
                    <a:pt x="697458" y="187248"/>
                  </a:lnTo>
                  <a:lnTo>
                    <a:pt x="696671" y="188087"/>
                  </a:lnTo>
                  <a:lnTo>
                    <a:pt x="690753" y="194437"/>
                  </a:lnTo>
                  <a:lnTo>
                    <a:pt x="692658" y="193167"/>
                  </a:lnTo>
                  <a:lnTo>
                    <a:pt x="685292" y="198247"/>
                  </a:lnTo>
                  <a:lnTo>
                    <a:pt x="688340" y="196977"/>
                  </a:lnTo>
                  <a:lnTo>
                    <a:pt x="680720" y="200787"/>
                  </a:lnTo>
                  <a:lnTo>
                    <a:pt x="685292" y="198247"/>
                  </a:lnTo>
                  <a:lnTo>
                    <a:pt x="678434" y="199517"/>
                  </a:lnTo>
                  <a:lnTo>
                    <a:pt x="675386" y="199517"/>
                  </a:lnTo>
                  <a:lnTo>
                    <a:pt x="675386" y="202399"/>
                  </a:lnTo>
                  <a:lnTo>
                    <a:pt x="675335" y="202057"/>
                  </a:lnTo>
                  <a:lnTo>
                    <a:pt x="675386" y="202399"/>
                  </a:lnTo>
                  <a:lnTo>
                    <a:pt x="675386" y="199517"/>
                  </a:lnTo>
                  <a:lnTo>
                    <a:pt x="675005" y="199517"/>
                  </a:lnTo>
                  <a:lnTo>
                    <a:pt x="675005" y="199834"/>
                  </a:lnTo>
                  <a:lnTo>
                    <a:pt x="675005" y="200787"/>
                  </a:lnTo>
                  <a:lnTo>
                    <a:pt x="674954" y="199517"/>
                  </a:lnTo>
                  <a:lnTo>
                    <a:pt x="675005" y="199834"/>
                  </a:lnTo>
                  <a:lnTo>
                    <a:pt x="675005" y="199517"/>
                  </a:lnTo>
                  <a:lnTo>
                    <a:pt x="675005" y="198247"/>
                  </a:lnTo>
                  <a:lnTo>
                    <a:pt x="674878" y="193167"/>
                  </a:lnTo>
                  <a:lnTo>
                    <a:pt x="675005" y="191897"/>
                  </a:lnTo>
                  <a:lnTo>
                    <a:pt x="675005" y="192062"/>
                  </a:lnTo>
                  <a:lnTo>
                    <a:pt x="675894" y="184277"/>
                  </a:lnTo>
                  <a:lnTo>
                    <a:pt x="675767" y="184277"/>
                  </a:lnTo>
                  <a:lnTo>
                    <a:pt x="676948" y="177190"/>
                  </a:lnTo>
                  <a:lnTo>
                    <a:pt x="676910" y="176657"/>
                  </a:lnTo>
                  <a:lnTo>
                    <a:pt x="677938" y="170992"/>
                  </a:lnTo>
                  <a:lnTo>
                    <a:pt x="678053" y="170307"/>
                  </a:lnTo>
                  <a:lnTo>
                    <a:pt x="678268" y="169227"/>
                  </a:lnTo>
                  <a:lnTo>
                    <a:pt x="678141" y="169887"/>
                  </a:lnTo>
                  <a:lnTo>
                    <a:pt x="678345" y="169037"/>
                  </a:lnTo>
                  <a:lnTo>
                    <a:pt x="679475" y="164211"/>
                  </a:lnTo>
                  <a:lnTo>
                    <a:pt x="679450" y="163957"/>
                  </a:lnTo>
                  <a:lnTo>
                    <a:pt x="679653" y="163449"/>
                  </a:lnTo>
                  <a:lnTo>
                    <a:pt x="679945" y="162687"/>
                  </a:lnTo>
                  <a:lnTo>
                    <a:pt x="681482" y="158877"/>
                  </a:lnTo>
                  <a:lnTo>
                    <a:pt x="684149" y="149987"/>
                  </a:lnTo>
                  <a:lnTo>
                    <a:pt x="683996" y="149885"/>
                  </a:lnTo>
                  <a:lnTo>
                    <a:pt x="685292" y="143510"/>
                  </a:lnTo>
                  <a:lnTo>
                    <a:pt x="683856" y="136525"/>
                  </a:lnTo>
                  <a:lnTo>
                    <a:pt x="679983" y="130784"/>
                  </a:lnTo>
                  <a:lnTo>
                    <a:pt x="674243" y="126911"/>
                  </a:lnTo>
                  <a:lnTo>
                    <a:pt x="667258" y="125476"/>
                  </a:lnTo>
                  <a:lnTo>
                    <a:pt x="664425" y="126060"/>
                  </a:lnTo>
                  <a:lnTo>
                    <a:pt x="664425" y="172720"/>
                  </a:lnTo>
                  <a:lnTo>
                    <a:pt x="663067" y="174117"/>
                  </a:lnTo>
                  <a:lnTo>
                    <a:pt x="654177" y="183007"/>
                  </a:lnTo>
                  <a:lnTo>
                    <a:pt x="664425" y="172720"/>
                  </a:lnTo>
                  <a:lnTo>
                    <a:pt x="664425" y="126060"/>
                  </a:lnTo>
                  <a:lnTo>
                    <a:pt x="660196" y="126911"/>
                  </a:lnTo>
                  <a:lnTo>
                    <a:pt x="654469" y="130784"/>
                  </a:lnTo>
                  <a:lnTo>
                    <a:pt x="652907" y="133121"/>
                  </a:lnTo>
                  <a:lnTo>
                    <a:pt x="652399" y="133477"/>
                  </a:lnTo>
                  <a:lnTo>
                    <a:pt x="652183" y="134200"/>
                  </a:lnTo>
                  <a:lnTo>
                    <a:pt x="651573" y="135102"/>
                  </a:lnTo>
                  <a:lnTo>
                    <a:pt x="648843" y="137287"/>
                  </a:lnTo>
                  <a:lnTo>
                    <a:pt x="648716" y="137287"/>
                  </a:lnTo>
                  <a:lnTo>
                    <a:pt x="643636" y="143637"/>
                  </a:lnTo>
                  <a:lnTo>
                    <a:pt x="643763" y="143637"/>
                  </a:lnTo>
                  <a:lnTo>
                    <a:pt x="637540" y="149987"/>
                  </a:lnTo>
                  <a:lnTo>
                    <a:pt x="637794" y="148717"/>
                  </a:lnTo>
                  <a:lnTo>
                    <a:pt x="629666" y="157607"/>
                  </a:lnTo>
                  <a:lnTo>
                    <a:pt x="630174" y="156337"/>
                  </a:lnTo>
                  <a:lnTo>
                    <a:pt x="620903" y="165227"/>
                  </a:lnTo>
                  <a:lnTo>
                    <a:pt x="621919" y="163957"/>
                  </a:lnTo>
                  <a:lnTo>
                    <a:pt x="611251" y="172847"/>
                  </a:lnTo>
                  <a:lnTo>
                    <a:pt x="612267" y="171577"/>
                  </a:lnTo>
                  <a:lnTo>
                    <a:pt x="600456" y="179197"/>
                  </a:lnTo>
                  <a:lnTo>
                    <a:pt x="601472" y="179197"/>
                  </a:lnTo>
                  <a:lnTo>
                    <a:pt x="589534" y="185547"/>
                  </a:lnTo>
                  <a:lnTo>
                    <a:pt x="590931" y="185547"/>
                  </a:lnTo>
                  <a:lnTo>
                    <a:pt x="577723" y="191897"/>
                  </a:lnTo>
                  <a:lnTo>
                    <a:pt x="579628" y="190627"/>
                  </a:lnTo>
                  <a:lnTo>
                    <a:pt x="566801" y="194437"/>
                  </a:lnTo>
                  <a:lnTo>
                    <a:pt x="569214" y="194437"/>
                  </a:lnTo>
                  <a:lnTo>
                    <a:pt x="562470" y="195186"/>
                  </a:lnTo>
                  <a:lnTo>
                    <a:pt x="574548" y="183007"/>
                  </a:lnTo>
                  <a:lnTo>
                    <a:pt x="584962" y="169037"/>
                  </a:lnTo>
                  <a:lnTo>
                    <a:pt x="586105" y="167767"/>
                  </a:lnTo>
                  <a:lnTo>
                    <a:pt x="590753" y="160147"/>
                  </a:lnTo>
                  <a:lnTo>
                    <a:pt x="593090" y="156337"/>
                  </a:lnTo>
                  <a:lnTo>
                    <a:pt x="594487" y="152527"/>
                  </a:lnTo>
                  <a:lnTo>
                    <a:pt x="595388" y="149987"/>
                  </a:lnTo>
                  <a:lnTo>
                    <a:pt x="598551" y="141097"/>
                  </a:lnTo>
                  <a:lnTo>
                    <a:pt x="599224" y="138557"/>
                  </a:lnTo>
                  <a:lnTo>
                    <a:pt x="599567" y="137287"/>
                  </a:lnTo>
                  <a:lnTo>
                    <a:pt x="599859" y="133477"/>
                  </a:lnTo>
                  <a:lnTo>
                    <a:pt x="600151" y="129667"/>
                  </a:lnTo>
                  <a:lnTo>
                    <a:pt x="600354" y="127127"/>
                  </a:lnTo>
                  <a:lnTo>
                    <a:pt x="600456" y="125857"/>
                  </a:lnTo>
                  <a:lnTo>
                    <a:pt x="600392" y="124587"/>
                  </a:lnTo>
                  <a:lnTo>
                    <a:pt x="600329" y="123317"/>
                  </a:lnTo>
                  <a:lnTo>
                    <a:pt x="600202" y="120777"/>
                  </a:lnTo>
                  <a:lnTo>
                    <a:pt x="599948" y="119507"/>
                  </a:lnTo>
                  <a:lnTo>
                    <a:pt x="598932" y="114427"/>
                  </a:lnTo>
                  <a:lnTo>
                    <a:pt x="598932" y="106426"/>
                  </a:lnTo>
                  <a:lnTo>
                    <a:pt x="595503" y="102946"/>
                  </a:lnTo>
                  <a:lnTo>
                    <a:pt x="595503" y="100457"/>
                  </a:lnTo>
                  <a:lnTo>
                    <a:pt x="587883" y="92837"/>
                  </a:lnTo>
                  <a:lnTo>
                    <a:pt x="586041" y="92837"/>
                  </a:lnTo>
                  <a:lnTo>
                    <a:pt x="582168" y="88900"/>
                  </a:lnTo>
                  <a:lnTo>
                    <a:pt x="565988" y="88900"/>
                  </a:lnTo>
                  <a:lnTo>
                    <a:pt x="565988" y="126733"/>
                  </a:lnTo>
                  <a:lnTo>
                    <a:pt x="565556" y="131660"/>
                  </a:lnTo>
                  <a:lnTo>
                    <a:pt x="562102" y="141097"/>
                  </a:lnTo>
                  <a:lnTo>
                    <a:pt x="563753" y="138557"/>
                  </a:lnTo>
                  <a:lnTo>
                    <a:pt x="556514" y="149987"/>
                  </a:lnTo>
                  <a:lnTo>
                    <a:pt x="557784" y="147447"/>
                  </a:lnTo>
                  <a:lnTo>
                    <a:pt x="547014" y="161378"/>
                  </a:lnTo>
                  <a:lnTo>
                    <a:pt x="540689" y="167640"/>
                  </a:lnTo>
                  <a:lnTo>
                    <a:pt x="540588" y="168249"/>
                  </a:lnTo>
                  <a:lnTo>
                    <a:pt x="540258" y="171577"/>
                  </a:lnTo>
                  <a:lnTo>
                    <a:pt x="540181" y="176618"/>
                  </a:lnTo>
                  <a:lnTo>
                    <a:pt x="540308" y="183007"/>
                  </a:lnTo>
                  <a:lnTo>
                    <a:pt x="540245" y="182600"/>
                  </a:lnTo>
                  <a:lnTo>
                    <a:pt x="540232" y="181737"/>
                  </a:lnTo>
                  <a:lnTo>
                    <a:pt x="540156" y="174117"/>
                  </a:lnTo>
                  <a:lnTo>
                    <a:pt x="540143" y="172847"/>
                  </a:lnTo>
                  <a:lnTo>
                    <a:pt x="540143" y="172720"/>
                  </a:lnTo>
                  <a:lnTo>
                    <a:pt x="540131" y="172847"/>
                  </a:lnTo>
                  <a:lnTo>
                    <a:pt x="540131" y="171577"/>
                  </a:lnTo>
                  <a:lnTo>
                    <a:pt x="540143" y="172720"/>
                  </a:lnTo>
                  <a:lnTo>
                    <a:pt x="540258" y="171577"/>
                  </a:lnTo>
                  <a:lnTo>
                    <a:pt x="540639" y="167690"/>
                  </a:lnTo>
                  <a:lnTo>
                    <a:pt x="541147" y="162687"/>
                  </a:lnTo>
                  <a:lnTo>
                    <a:pt x="541147" y="161417"/>
                  </a:lnTo>
                  <a:lnTo>
                    <a:pt x="541274" y="161417"/>
                  </a:lnTo>
                  <a:lnTo>
                    <a:pt x="541362" y="160426"/>
                  </a:lnTo>
                  <a:lnTo>
                    <a:pt x="541718" y="158877"/>
                  </a:lnTo>
                  <a:lnTo>
                    <a:pt x="543737" y="149987"/>
                  </a:lnTo>
                  <a:lnTo>
                    <a:pt x="544004" y="148793"/>
                  </a:lnTo>
                  <a:lnTo>
                    <a:pt x="544525" y="147447"/>
                  </a:lnTo>
                  <a:lnTo>
                    <a:pt x="547433" y="139827"/>
                  </a:lnTo>
                  <a:lnTo>
                    <a:pt x="547928" y="138544"/>
                  </a:lnTo>
                  <a:lnTo>
                    <a:pt x="549529" y="136017"/>
                  </a:lnTo>
                  <a:lnTo>
                    <a:pt x="551942" y="132207"/>
                  </a:lnTo>
                  <a:lnTo>
                    <a:pt x="553072" y="130416"/>
                  </a:lnTo>
                  <a:lnTo>
                    <a:pt x="557174" y="127355"/>
                  </a:lnTo>
                  <a:lnTo>
                    <a:pt x="562483" y="125082"/>
                  </a:lnTo>
                  <a:lnTo>
                    <a:pt x="564057" y="124587"/>
                  </a:lnTo>
                  <a:lnTo>
                    <a:pt x="564642" y="124421"/>
                  </a:lnTo>
                  <a:lnTo>
                    <a:pt x="564642" y="125349"/>
                  </a:lnTo>
                  <a:lnTo>
                    <a:pt x="565988" y="126733"/>
                  </a:lnTo>
                  <a:lnTo>
                    <a:pt x="565988" y="88900"/>
                  </a:lnTo>
                  <a:lnTo>
                    <a:pt x="562991" y="88900"/>
                  </a:lnTo>
                  <a:lnTo>
                    <a:pt x="562864" y="89027"/>
                  </a:lnTo>
                  <a:lnTo>
                    <a:pt x="561721" y="89027"/>
                  </a:lnTo>
                  <a:lnTo>
                    <a:pt x="524510" y="108077"/>
                  </a:lnTo>
                  <a:lnTo>
                    <a:pt x="506095" y="153797"/>
                  </a:lnTo>
                  <a:lnTo>
                    <a:pt x="505714" y="155067"/>
                  </a:lnTo>
                  <a:lnTo>
                    <a:pt x="504431" y="167767"/>
                  </a:lnTo>
                  <a:lnTo>
                    <a:pt x="504317" y="184277"/>
                  </a:lnTo>
                  <a:lnTo>
                    <a:pt x="504444" y="185547"/>
                  </a:lnTo>
                  <a:lnTo>
                    <a:pt x="505650" y="195262"/>
                  </a:lnTo>
                  <a:lnTo>
                    <a:pt x="505701" y="195668"/>
                  </a:lnTo>
                  <a:lnTo>
                    <a:pt x="505650" y="195262"/>
                  </a:lnTo>
                  <a:lnTo>
                    <a:pt x="501269" y="198247"/>
                  </a:lnTo>
                  <a:lnTo>
                    <a:pt x="502412" y="196977"/>
                  </a:lnTo>
                  <a:lnTo>
                    <a:pt x="484505" y="207137"/>
                  </a:lnTo>
                  <a:lnTo>
                    <a:pt x="485902" y="207137"/>
                  </a:lnTo>
                  <a:lnTo>
                    <a:pt x="469900" y="213487"/>
                  </a:lnTo>
                  <a:lnTo>
                    <a:pt x="471678" y="213487"/>
                  </a:lnTo>
                  <a:lnTo>
                    <a:pt x="456692" y="218567"/>
                  </a:lnTo>
                  <a:lnTo>
                    <a:pt x="459232" y="217297"/>
                  </a:lnTo>
                  <a:lnTo>
                    <a:pt x="446786" y="219837"/>
                  </a:lnTo>
                  <a:lnTo>
                    <a:pt x="443484" y="219837"/>
                  </a:lnTo>
                  <a:lnTo>
                    <a:pt x="435483" y="217614"/>
                  </a:lnTo>
                  <a:lnTo>
                    <a:pt x="434975" y="217297"/>
                  </a:lnTo>
                  <a:lnTo>
                    <a:pt x="432727" y="215900"/>
                  </a:lnTo>
                  <a:lnTo>
                    <a:pt x="431673" y="214757"/>
                  </a:lnTo>
                  <a:lnTo>
                    <a:pt x="429844" y="212801"/>
                  </a:lnTo>
                  <a:lnTo>
                    <a:pt x="427558" y="208127"/>
                  </a:lnTo>
                  <a:lnTo>
                    <a:pt x="427228" y="205867"/>
                  </a:lnTo>
                  <a:lnTo>
                    <a:pt x="426275" y="199517"/>
                  </a:lnTo>
                  <a:lnTo>
                    <a:pt x="425958" y="197408"/>
                  </a:lnTo>
                  <a:lnTo>
                    <a:pt x="425958" y="199517"/>
                  </a:lnTo>
                  <a:lnTo>
                    <a:pt x="425869" y="196850"/>
                  </a:lnTo>
                  <a:lnTo>
                    <a:pt x="425958" y="197408"/>
                  </a:lnTo>
                  <a:lnTo>
                    <a:pt x="425958" y="195707"/>
                  </a:lnTo>
                  <a:lnTo>
                    <a:pt x="426008" y="181737"/>
                  </a:lnTo>
                  <a:lnTo>
                    <a:pt x="426783" y="163944"/>
                  </a:lnTo>
                  <a:lnTo>
                    <a:pt x="426720" y="162687"/>
                  </a:lnTo>
                  <a:lnTo>
                    <a:pt x="428625" y="142367"/>
                  </a:lnTo>
                  <a:lnTo>
                    <a:pt x="428637" y="142240"/>
                  </a:lnTo>
                  <a:lnTo>
                    <a:pt x="428815" y="141097"/>
                  </a:lnTo>
                  <a:lnTo>
                    <a:pt x="429869" y="134137"/>
                  </a:lnTo>
                  <a:lnTo>
                    <a:pt x="431419" y="133477"/>
                  </a:lnTo>
                  <a:lnTo>
                    <a:pt x="432054" y="133477"/>
                  </a:lnTo>
                  <a:lnTo>
                    <a:pt x="444246" y="127127"/>
                  </a:lnTo>
                  <a:lnTo>
                    <a:pt x="445135" y="127127"/>
                  </a:lnTo>
                  <a:lnTo>
                    <a:pt x="459359" y="119507"/>
                  </a:lnTo>
                  <a:lnTo>
                    <a:pt x="472567" y="110617"/>
                  </a:lnTo>
                  <a:lnTo>
                    <a:pt x="485648" y="100457"/>
                  </a:lnTo>
                  <a:lnTo>
                    <a:pt x="487464" y="97866"/>
                  </a:lnTo>
                  <a:lnTo>
                    <a:pt x="491769" y="92837"/>
                  </a:lnTo>
                  <a:lnTo>
                    <a:pt x="497205" y="86487"/>
                  </a:lnTo>
                  <a:lnTo>
                    <a:pt x="498030" y="85217"/>
                  </a:lnTo>
                  <a:lnTo>
                    <a:pt x="498856" y="83947"/>
                  </a:lnTo>
                  <a:lnTo>
                    <a:pt x="502729" y="77597"/>
                  </a:lnTo>
                  <a:lnTo>
                    <a:pt x="505841" y="72517"/>
                  </a:lnTo>
                  <a:lnTo>
                    <a:pt x="507111" y="69977"/>
                  </a:lnTo>
                  <a:lnTo>
                    <a:pt x="507542" y="68707"/>
                  </a:lnTo>
                  <a:lnTo>
                    <a:pt x="508419" y="66167"/>
                  </a:lnTo>
                  <a:lnTo>
                    <a:pt x="511048" y="58547"/>
                  </a:lnTo>
                  <a:lnTo>
                    <a:pt x="511556" y="56007"/>
                  </a:lnTo>
                  <a:lnTo>
                    <a:pt x="511810" y="54737"/>
                  </a:lnTo>
                  <a:lnTo>
                    <a:pt x="512381" y="50927"/>
                  </a:lnTo>
                  <a:lnTo>
                    <a:pt x="512762" y="48387"/>
                  </a:lnTo>
                  <a:lnTo>
                    <a:pt x="513334" y="44577"/>
                  </a:lnTo>
                  <a:lnTo>
                    <a:pt x="513372" y="43307"/>
                  </a:lnTo>
                  <a:lnTo>
                    <a:pt x="513346" y="39497"/>
                  </a:lnTo>
                  <a:lnTo>
                    <a:pt x="513232" y="38227"/>
                  </a:lnTo>
                  <a:lnTo>
                    <a:pt x="513118" y="36957"/>
                  </a:lnTo>
                  <a:lnTo>
                    <a:pt x="513016" y="35687"/>
                  </a:lnTo>
                  <a:lnTo>
                    <a:pt x="507619" y="35687"/>
                  </a:lnTo>
                  <a:lnTo>
                    <a:pt x="508038" y="35267"/>
                  </a:lnTo>
                  <a:lnTo>
                    <a:pt x="512978" y="35267"/>
                  </a:lnTo>
                  <a:lnTo>
                    <a:pt x="512787" y="33147"/>
                  </a:lnTo>
                  <a:lnTo>
                    <a:pt x="512673" y="31877"/>
                  </a:lnTo>
                  <a:lnTo>
                    <a:pt x="512572" y="30607"/>
                  </a:lnTo>
                  <a:lnTo>
                    <a:pt x="511302" y="25527"/>
                  </a:lnTo>
                  <a:lnTo>
                    <a:pt x="509778" y="22225"/>
                  </a:lnTo>
                  <a:lnTo>
                    <a:pt x="509778" y="15621"/>
                  </a:lnTo>
                  <a:lnTo>
                    <a:pt x="505079" y="11010"/>
                  </a:lnTo>
                  <a:lnTo>
                    <a:pt x="505079" y="10668"/>
                  </a:lnTo>
                  <a:lnTo>
                    <a:pt x="497713" y="3302"/>
                  </a:lnTo>
                  <a:lnTo>
                    <a:pt x="493776" y="3302"/>
                  </a:lnTo>
                  <a:lnTo>
                    <a:pt x="490474" y="0"/>
                  </a:lnTo>
                  <a:lnTo>
                    <a:pt x="481164" y="0"/>
                  </a:lnTo>
                  <a:lnTo>
                    <a:pt x="481164" y="41681"/>
                  </a:lnTo>
                  <a:lnTo>
                    <a:pt x="480047" y="50063"/>
                  </a:lnTo>
                  <a:lnTo>
                    <a:pt x="477050" y="57772"/>
                  </a:lnTo>
                  <a:lnTo>
                    <a:pt x="471741" y="67424"/>
                  </a:lnTo>
                  <a:lnTo>
                    <a:pt x="463042" y="77597"/>
                  </a:lnTo>
                  <a:lnTo>
                    <a:pt x="464820" y="75057"/>
                  </a:lnTo>
                  <a:lnTo>
                    <a:pt x="454520" y="84213"/>
                  </a:lnTo>
                  <a:lnTo>
                    <a:pt x="441706" y="92837"/>
                  </a:lnTo>
                  <a:lnTo>
                    <a:pt x="442976" y="91567"/>
                  </a:lnTo>
                  <a:lnTo>
                    <a:pt x="438785" y="94030"/>
                  </a:lnTo>
                  <a:lnTo>
                    <a:pt x="455561" y="58547"/>
                  </a:lnTo>
                  <a:lnTo>
                    <a:pt x="465201" y="45847"/>
                  </a:lnTo>
                  <a:lnTo>
                    <a:pt x="463550" y="47117"/>
                  </a:lnTo>
                  <a:lnTo>
                    <a:pt x="478485" y="35013"/>
                  </a:lnTo>
                  <a:lnTo>
                    <a:pt x="479552" y="36068"/>
                  </a:lnTo>
                  <a:lnTo>
                    <a:pt x="479793" y="36068"/>
                  </a:lnTo>
                  <a:lnTo>
                    <a:pt x="480682" y="36957"/>
                  </a:lnTo>
                  <a:lnTo>
                    <a:pt x="481164" y="41681"/>
                  </a:lnTo>
                  <a:lnTo>
                    <a:pt x="481164" y="0"/>
                  </a:lnTo>
                  <a:lnTo>
                    <a:pt x="471932" y="0"/>
                  </a:lnTo>
                  <a:lnTo>
                    <a:pt x="471551" y="381"/>
                  </a:lnTo>
                  <a:lnTo>
                    <a:pt x="463550" y="381"/>
                  </a:lnTo>
                  <a:lnTo>
                    <a:pt x="455930" y="8128"/>
                  </a:lnTo>
                  <a:lnTo>
                    <a:pt x="454406" y="9017"/>
                  </a:lnTo>
                  <a:lnTo>
                    <a:pt x="450977" y="11557"/>
                  </a:lnTo>
                  <a:lnTo>
                    <a:pt x="439293" y="21717"/>
                  </a:lnTo>
                  <a:lnTo>
                    <a:pt x="437769" y="24257"/>
                  </a:lnTo>
                  <a:lnTo>
                    <a:pt x="425831" y="38227"/>
                  </a:lnTo>
                  <a:lnTo>
                    <a:pt x="424307" y="40767"/>
                  </a:lnTo>
                  <a:lnTo>
                    <a:pt x="413258" y="59817"/>
                  </a:lnTo>
                  <a:lnTo>
                    <a:pt x="412242" y="62357"/>
                  </a:lnTo>
                  <a:lnTo>
                    <a:pt x="403606" y="85217"/>
                  </a:lnTo>
                  <a:lnTo>
                    <a:pt x="402971" y="86487"/>
                  </a:lnTo>
                  <a:lnTo>
                    <a:pt x="396748" y="110617"/>
                  </a:lnTo>
                  <a:lnTo>
                    <a:pt x="396494" y="111887"/>
                  </a:lnTo>
                  <a:lnTo>
                    <a:pt x="396392" y="112496"/>
                  </a:lnTo>
                  <a:lnTo>
                    <a:pt x="388747" y="114427"/>
                  </a:lnTo>
                  <a:lnTo>
                    <a:pt x="388874" y="114427"/>
                  </a:lnTo>
                  <a:lnTo>
                    <a:pt x="381508" y="115697"/>
                  </a:lnTo>
                  <a:lnTo>
                    <a:pt x="379857" y="115697"/>
                  </a:lnTo>
                  <a:lnTo>
                    <a:pt x="374015" y="118237"/>
                  </a:lnTo>
                  <a:lnTo>
                    <a:pt x="371983" y="119507"/>
                  </a:lnTo>
                  <a:lnTo>
                    <a:pt x="368681" y="120777"/>
                  </a:lnTo>
                  <a:lnTo>
                    <a:pt x="367030" y="122047"/>
                  </a:lnTo>
                  <a:lnTo>
                    <a:pt x="364744" y="124587"/>
                  </a:lnTo>
                  <a:lnTo>
                    <a:pt x="363093" y="125857"/>
                  </a:lnTo>
                  <a:lnTo>
                    <a:pt x="360299" y="128397"/>
                  </a:lnTo>
                  <a:lnTo>
                    <a:pt x="358775" y="129667"/>
                  </a:lnTo>
                  <a:lnTo>
                    <a:pt x="355600" y="133477"/>
                  </a:lnTo>
                  <a:lnTo>
                    <a:pt x="351028" y="141097"/>
                  </a:lnTo>
                  <a:lnTo>
                    <a:pt x="346456" y="151257"/>
                  </a:lnTo>
                  <a:lnTo>
                    <a:pt x="346202" y="151257"/>
                  </a:lnTo>
                  <a:lnTo>
                    <a:pt x="344551" y="154749"/>
                  </a:lnTo>
                  <a:lnTo>
                    <a:pt x="341122" y="151384"/>
                  </a:lnTo>
                  <a:lnTo>
                    <a:pt x="325882" y="151384"/>
                  </a:lnTo>
                  <a:lnTo>
                    <a:pt x="319659" y="157480"/>
                  </a:lnTo>
                  <a:lnTo>
                    <a:pt x="319659" y="161086"/>
                  </a:lnTo>
                  <a:lnTo>
                    <a:pt x="304939" y="177165"/>
                  </a:lnTo>
                  <a:lnTo>
                    <a:pt x="302768" y="177165"/>
                  </a:lnTo>
                  <a:lnTo>
                    <a:pt x="296291" y="183642"/>
                  </a:lnTo>
                  <a:lnTo>
                    <a:pt x="296291" y="185572"/>
                  </a:lnTo>
                  <a:lnTo>
                    <a:pt x="290576" y="191389"/>
                  </a:lnTo>
                  <a:lnTo>
                    <a:pt x="290576" y="193929"/>
                  </a:lnTo>
                  <a:lnTo>
                    <a:pt x="286385" y="198120"/>
                  </a:lnTo>
                  <a:lnTo>
                    <a:pt x="286385" y="200152"/>
                  </a:lnTo>
                  <a:lnTo>
                    <a:pt x="283464" y="203073"/>
                  </a:lnTo>
                  <a:lnTo>
                    <a:pt x="283464" y="204978"/>
                  </a:lnTo>
                  <a:lnTo>
                    <a:pt x="283337" y="205105"/>
                  </a:lnTo>
                  <a:lnTo>
                    <a:pt x="283337" y="216027"/>
                  </a:lnTo>
                  <a:lnTo>
                    <a:pt x="283337" y="222377"/>
                  </a:lnTo>
                  <a:lnTo>
                    <a:pt x="290322" y="229362"/>
                  </a:lnTo>
                  <a:lnTo>
                    <a:pt x="307594" y="229362"/>
                  </a:lnTo>
                  <a:lnTo>
                    <a:pt x="308940" y="228015"/>
                  </a:lnTo>
                  <a:lnTo>
                    <a:pt x="311531" y="227457"/>
                  </a:lnTo>
                  <a:lnTo>
                    <a:pt x="319659" y="224917"/>
                  </a:lnTo>
                  <a:lnTo>
                    <a:pt x="320929" y="223647"/>
                  </a:lnTo>
                  <a:lnTo>
                    <a:pt x="330708" y="219837"/>
                  </a:lnTo>
                  <a:lnTo>
                    <a:pt x="333121" y="218567"/>
                  </a:lnTo>
                  <a:lnTo>
                    <a:pt x="336588" y="216027"/>
                  </a:lnTo>
                  <a:lnTo>
                    <a:pt x="343535" y="210947"/>
                  </a:lnTo>
                  <a:lnTo>
                    <a:pt x="366141" y="184277"/>
                  </a:lnTo>
                  <a:lnTo>
                    <a:pt x="371119" y="174053"/>
                  </a:lnTo>
                  <a:lnTo>
                    <a:pt x="375158" y="163957"/>
                  </a:lnTo>
                  <a:lnTo>
                    <a:pt x="374904" y="165227"/>
                  </a:lnTo>
                  <a:lnTo>
                    <a:pt x="375462" y="163957"/>
                  </a:lnTo>
                  <a:lnTo>
                    <a:pt x="381762" y="152527"/>
                  </a:lnTo>
                  <a:lnTo>
                    <a:pt x="383349" y="150533"/>
                  </a:lnTo>
                  <a:lnTo>
                    <a:pt x="383971" y="149987"/>
                  </a:lnTo>
                  <a:lnTo>
                    <a:pt x="385064" y="149034"/>
                  </a:lnTo>
                  <a:lnTo>
                    <a:pt x="383921" y="149987"/>
                  </a:lnTo>
                  <a:lnTo>
                    <a:pt x="386334" y="147447"/>
                  </a:lnTo>
                  <a:lnTo>
                    <a:pt x="385064" y="149034"/>
                  </a:lnTo>
                  <a:lnTo>
                    <a:pt x="385445" y="148717"/>
                  </a:lnTo>
                  <a:lnTo>
                    <a:pt x="385025" y="149085"/>
                  </a:lnTo>
                  <a:lnTo>
                    <a:pt x="384302" y="149987"/>
                  </a:lnTo>
                  <a:lnTo>
                    <a:pt x="386613" y="148209"/>
                  </a:lnTo>
                  <a:lnTo>
                    <a:pt x="388366" y="147447"/>
                  </a:lnTo>
                  <a:lnTo>
                    <a:pt x="391287" y="146177"/>
                  </a:lnTo>
                  <a:lnTo>
                    <a:pt x="389509" y="147447"/>
                  </a:lnTo>
                  <a:lnTo>
                    <a:pt x="391528" y="146761"/>
                  </a:lnTo>
                  <a:lnTo>
                    <a:pt x="390271" y="160147"/>
                  </a:lnTo>
                  <a:lnTo>
                    <a:pt x="389597" y="175387"/>
                  </a:lnTo>
                  <a:lnTo>
                    <a:pt x="389496" y="201930"/>
                  </a:lnTo>
                  <a:lnTo>
                    <a:pt x="391922" y="216027"/>
                  </a:lnTo>
                  <a:lnTo>
                    <a:pt x="413258" y="247777"/>
                  </a:lnTo>
                  <a:lnTo>
                    <a:pt x="421513" y="251587"/>
                  </a:lnTo>
                  <a:lnTo>
                    <a:pt x="426212" y="254127"/>
                  </a:lnTo>
                  <a:lnTo>
                    <a:pt x="435356" y="255397"/>
                  </a:lnTo>
                  <a:lnTo>
                    <a:pt x="453263" y="255397"/>
                  </a:lnTo>
                  <a:lnTo>
                    <a:pt x="465709" y="254127"/>
                  </a:lnTo>
                  <a:lnTo>
                    <a:pt x="468376" y="252857"/>
                  </a:lnTo>
                  <a:lnTo>
                    <a:pt x="483362" y="247777"/>
                  </a:lnTo>
                  <a:lnTo>
                    <a:pt x="485140" y="246507"/>
                  </a:lnTo>
                  <a:lnTo>
                    <a:pt x="501142" y="240157"/>
                  </a:lnTo>
                  <a:lnTo>
                    <a:pt x="502412" y="238887"/>
                  </a:lnTo>
                  <a:lnTo>
                    <a:pt x="520319" y="228727"/>
                  </a:lnTo>
                  <a:lnTo>
                    <a:pt x="524319" y="225907"/>
                  </a:lnTo>
                  <a:lnTo>
                    <a:pt x="527050" y="227457"/>
                  </a:lnTo>
                  <a:lnTo>
                    <a:pt x="531241" y="228727"/>
                  </a:lnTo>
                  <a:lnTo>
                    <a:pt x="534670" y="229997"/>
                  </a:lnTo>
                  <a:lnTo>
                    <a:pt x="540131" y="231267"/>
                  </a:lnTo>
                  <a:lnTo>
                    <a:pt x="542417" y="231267"/>
                  </a:lnTo>
                  <a:lnTo>
                    <a:pt x="550164" y="232537"/>
                  </a:lnTo>
                  <a:lnTo>
                    <a:pt x="561721" y="232537"/>
                  </a:lnTo>
                  <a:lnTo>
                    <a:pt x="564134" y="231267"/>
                  </a:lnTo>
                  <a:lnTo>
                    <a:pt x="575564" y="229997"/>
                  </a:lnTo>
                  <a:lnTo>
                    <a:pt x="577977" y="228727"/>
                  </a:lnTo>
                  <a:lnTo>
                    <a:pt x="590931" y="224917"/>
                  </a:lnTo>
                  <a:lnTo>
                    <a:pt x="592836" y="223647"/>
                  </a:lnTo>
                  <a:lnTo>
                    <a:pt x="606171" y="217297"/>
                  </a:lnTo>
                  <a:lnTo>
                    <a:pt x="607568" y="217297"/>
                  </a:lnTo>
                  <a:lnTo>
                    <a:pt x="619506" y="209677"/>
                  </a:lnTo>
                  <a:lnTo>
                    <a:pt x="620522" y="209677"/>
                  </a:lnTo>
                  <a:lnTo>
                    <a:pt x="633349" y="200787"/>
                  </a:lnTo>
                  <a:lnTo>
                    <a:pt x="638683" y="196342"/>
                  </a:lnTo>
                  <a:lnTo>
                    <a:pt x="638683" y="191897"/>
                  </a:lnTo>
                  <a:lnTo>
                    <a:pt x="639826" y="179197"/>
                  </a:lnTo>
                  <a:lnTo>
                    <a:pt x="638810" y="190627"/>
                  </a:lnTo>
                  <a:lnTo>
                    <a:pt x="638683" y="196342"/>
                  </a:lnTo>
                  <a:lnTo>
                    <a:pt x="638733" y="201396"/>
                  </a:lnTo>
                  <a:lnTo>
                    <a:pt x="653542" y="229997"/>
                  </a:lnTo>
                  <a:lnTo>
                    <a:pt x="658114" y="232537"/>
                  </a:lnTo>
                  <a:lnTo>
                    <a:pt x="662559" y="233807"/>
                  </a:lnTo>
                  <a:lnTo>
                    <a:pt x="666115" y="235077"/>
                  </a:lnTo>
                  <a:lnTo>
                    <a:pt x="672465" y="236347"/>
                  </a:lnTo>
                  <a:lnTo>
                    <a:pt x="682498" y="236347"/>
                  </a:lnTo>
                  <a:lnTo>
                    <a:pt x="685673" y="235077"/>
                  </a:lnTo>
                  <a:lnTo>
                    <a:pt x="692531" y="233807"/>
                  </a:lnTo>
                  <a:lnTo>
                    <a:pt x="696976" y="232537"/>
                  </a:lnTo>
                  <a:lnTo>
                    <a:pt x="704469" y="228727"/>
                  </a:lnTo>
                  <a:lnTo>
                    <a:pt x="707517" y="227457"/>
                  </a:lnTo>
                  <a:lnTo>
                    <a:pt x="714883" y="221107"/>
                  </a:lnTo>
                  <a:lnTo>
                    <a:pt x="716915" y="219837"/>
                  </a:lnTo>
                  <a:lnTo>
                    <a:pt x="724027" y="212217"/>
                  </a:lnTo>
                  <a:lnTo>
                    <a:pt x="725297" y="210947"/>
                  </a:lnTo>
                  <a:lnTo>
                    <a:pt x="730008" y="204597"/>
                  </a:lnTo>
                  <a:lnTo>
                    <a:pt x="730948" y="203327"/>
                  </a:lnTo>
                  <a:lnTo>
                    <a:pt x="732002" y="201930"/>
                  </a:lnTo>
                  <a:lnTo>
                    <a:pt x="732917" y="200787"/>
                  </a:lnTo>
                  <a:lnTo>
                    <a:pt x="734682" y="198158"/>
                  </a:lnTo>
                  <a:lnTo>
                    <a:pt x="737997" y="199517"/>
                  </a:lnTo>
                  <a:lnTo>
                    <a:pt x="743712" y="200787"/>
                  </a:lnTo>
                  <a:lnTo>
                    <a:pt x="746125" y="202057"/>
                  </a:lnTo>
                  <a:lnTo>
                    <a:pt x="755015" y="202057"/>
                  </a:lnTo>
                  <a:lnTo>
                    <a:pt x="763397" y="203327"/>
                  </a:lnTo>
                  <a:lnTo>
                    <a:pt x="764540" y="203327"/>
                  </a:lnTo>
                  <a:lnTo>
                    <a:pt x="772668" y="202057"/>
                  </a:lnTo>
                  <a:lnTo>
                    <a:pt x="782066" y="202057"/>
                  </a:lnTo>
                  <a:lnTo>
                    <a:pt x="789178" y="200787"/>
                  </a:lnTo>
                  <a:lnTo>
                    <a:pt x="798830" y="199517"/>
                  </a:lnTo>
                  <a:lnTo>
                    <a:pt x="800735" y="199517"/>
                  </a:lnTo>
                  <a:lnTo>
                    <a:pt x="810006" y="196977"/>
                  </a:lnTo>
                  <a:lnTo>
                    <a:pt x="812038" y="195707"/>
                  </a:lnTo>
                  <a:lnTo>
                    <a:pt x="820801" y="193167"/>
                  </a:lnTo>
                  <a:lnTo>
                    <a:pt x="822833" y="191897"/>
                  </a:lnTo>
                  <a:lnTo>
                    <a:pt x="827887" y="189090"/>
                  </a:lnTo>
                  <a:lnTo>
                    <a:pt x="828040" y="189357"/>
                  </a:lnTo>
                  <a:lnTo>
                    <a:pt x="830580" y="193167"/>
                  </a:lnTo>
                  <a:lnTo>
                    <a:pt x="868807" y="216027"/>
                  </a:lnTo>
                  <a:lnTo>
                    <a:pt x="881634" y="213487"/>
                  </a:lnTo>
                  <a:lnTo>
                    <a:pt x="907669" y="188087"/>
                  </a:lnTo>
                  <a:lnTo>
                    <a:pt x="910971" y="181737"/>
                  </a:lnTo>
                  <a:lnTo>
                    <a:pt x="911733" y="179197"/>
                  </a:lnTo>
                  <a:lnTo>
                    <a:pt x="912177" y="177927"/>
                  </a:lnTo>
                  <a:lnTo>
                    <a:pt x="913053" y="175387"/>
                  </a:lnTo>
                  <a:lnTo>
                    <a:pt x="914908" y="166497"/>
                  </a:lnTo>
                  <a:lnTo>
                    <a:pt x="914895" y="161378"/>
                  </a:lnTo>
                  <a:lnTo>
                    <a:pt x="914400" y="158877"/>
                  </a:lnTo>
                  <a:lnTo>
                    <a:pt x="912368" y="152527"/>
                  </a:lnTo>
                  <a:lnTo>
                    <a:pt x="910717" y="149987"/>
                  </a:lnTo>
                  <a:lnTo>
                    <a:pt x="891794" y="147447"/>
                  </a:lnTo>
                  <a:lnTo>
                    <a:pt x="889381" y="148717"/>
                  </a:lnTo>
                  <a:lnTo>
                    <a:pt x="885875" y="152615"/>
                  </a:lnTo>
                  <a:lnTo>
                    <a:pt x="882764" y="156337"/>
                  </a:lnTo>
                  <a:lnTo>
                    <a:pt x="878205" y="166497"/>
                  </a:lnTo>
                  <a:lnTo>
                    <a:pt x="878700" y="165227"/>
                  </a:lnTo>
                  <a:lnTo>
                    <a:pt x="875030" y="171577"/>
                  </a:lnTo>
                  <a:lnTo>
                    <a:pt x="876554" y="170307"/>
                  </a:lnTo>
                  <a:lnTo>
                    <a:pt x="874179" y="173418"/>
                  </a:lnTo>
                  <a:lnTo>
                    <a:pt x="870191" y="176618"/>
                  </a:lnTo>
                  <a:lnTo>
                    <a:pt x="870127" y="177152"/>
                  </a:lnTo>
                  <a:lnTo>
                    <a:pt x="869911" y="177253"/>
                  </a:lnTo>
                  <a:lnTo>
                    <a:pt x="869835" y="177393"/>
                  </a:lnTo>
                  <a:lnTo>
                    <a:pt x="869911" y="177253"/>
                  </a:lnTo>
                  <a:lnTo>
                    <a:pt x="870115" y="177152"/>
                  </a:lnTo>
                  <a:lnTo>
                    <a:pt x="870127" y="176644"/>
                  </a:lnTo>
                  <a:lnTo>
                    <a:pt x="869708" y="176657"/>
                  </a:lnTo>
                  <a:lnTo>
                    <a:pt x="869708" y="176999"/>
                  </a:lnTo>
                  <a:lnTo>
                    <a:pt x="869569" y="177114"/>
                  </a:lnTo>
                  <a:lnTo>
                    <a:pt x="869645" y="177253"/>
                  </a:lnTo>
                  <a:lnTo>
                    <a:pt x="869619" y="177393"/>
                  </a:lnTo>
                  <a:lnTo>
                    <a:pt x="869492" y="177457"/>
                  </a:lnTo>
                  <a:lnTo>
                    <a:pt x="869619" y="177393"/>
                  </a:lnTo>
                  <a:lnTo>
                    <a:pt x="869619" y="177241"/>
                  </a:lnTo>
                  <a:lnTo>
                    <a:pt x="869391" y="177253"/>
                  </a:lnTo>
                  <a:lnTo>
                    <a:pt x="869442" y="177126"/>
                  </a:lnTo>
                  <a:lnTo>
                    <a:pt x="869569" y="177114"/>
                  </a:lnTo>
                  <a:lnTo>
                    <a:pt x="869581" y="176961"/>
                  </a:lnTo>
                  <a:lnTo>
                    <a:pt x="869708" y="176999"/>
                  </a:lnTo>
                  <a:lnTo>
                    <a:pt x="869708" y="176657"/>
                  </a:lnTo>
                  <a:lnTo>
                    <a:pt x="869416" y="176657"/>
                  </a:lnTo>
                  <a:lnTo>
                    <a:pt x="869416" y="177088"/>
                  </a:lnTo>
                  <a:lnTo>
                    <a:pt x="869289" y="176999"/>
                  </a:lnTo>
                  <a:lnTo>
                    <a:pt x="869289" y="177330"/>
                  </a:lnTo>
                  <a:lnTo>
                    <a:pt x="866521" y="177927"/>
                  </a:lnTo>
                  <a:lnTo>
                    <a:pt x="869264" y="177330"/>
                  </a:lnTo>
                  <a:lnTo>
                    <a:pt x="869289" y="176999"/>
                  </a:lnTo>
                  <a:lnTo>
                    <a:pt x="868819" y="177114"/>
                  </a:lnTo>
                  <a:lnTo>
                    <a:pt x="869111" y="176999"/>
                  </a:lnTo>
                  <a:lnTo>
                    <a:pt x="869238" y="176961"/>
                  </a:lnTo>
                  <a:lnTo>
                    <a:pt x="869403" y="176898"/>
                  </a:lnTo>
                  <a:lnTo>
                    <a:pt x="869416" y="177088"/>
                  </a:lnTo>
                  <a:lnTo>
                    <a:pt x="869416" y="176657"/>
                  </a:lnTo>
                  <a:lnTo>
                    <a:pt x="868832" y="176657"/>
                  </a:lnTo>
                  <a:lnTo>
                    <a:pt x="865238" y="174053"/>
                  </a:lnTo>
                  <a:lnTo>
                    <a:pt x="864247" y="172847"/>
                  </a:lnTo>
                  <a:lnTo>
                    <a:pt x="863193" y="171577"/>
                  </a:lnTo>
                  <a:lnTo>
                    <a:pt x="861250" y="169227"/>
                  </a:lnTo>
                  <a:lnTo>
                    <a:pt x="860501" y="167767"/>
                  </a:lnTo>
                  <a:lnTo>
                    <a:pt x="859840" y="166497"/>
                  </a:lnTo>
                  <a:lnTo>
                    <a:pt x="859243" y="165328"/>
                  </a:lnTo>
                  <a:lnTo>
                    <a:pt x="859015" y="164884"/>
                  </a:lnTo>
                  <a:lnTo>
                    <a:pt x="859015" y="166497"/>
                  </a:lnTo>
                  <a:lnTo>
                    <a:pt x="858862" y="165696"/>
                  </a:lnTo>
                  <a:lnTo>
                    <a:pt x="858824" y="165950"/>
                  </a:lnTo>
                  <a:lnTo>
                    <a:pt x="858774" y="165785"/>
                  </a:lnTo>
                  <a:lnTo>
                    <a:pt x="858647" y="165900"/>
                  </a:lnTo>
                  <a:lnTo>
                    <a:pt x="858570" y="165227"/>
                  </a:lnTo>
                  <a:lnTo>
                    <a:pt x="858774" y="165785"/>
                  </a:lnTo>
                  <a:lnTo>
                    <a:pt x="858659" y="164630"/>
                  </a:lnTo>
                  <a:lnTo>
                    <a:pt x="858862" y="165696"/>
                  </a:lnTo>
                  <a:lnTo>
                    <a:pt x="858989" y="165582"/>
                  </a:lnTo>
                  <a:lnTo>
                    <a:pt x="858913" y="165900"/>
                  </a:lnTo>
                  <a:lnTo>
                    <a:pt x="859015" y="166497"/>
                  </a:lnTo>
                  <a:lnTo>
                    <a:pt x="859015" y="164884"/>
                  </a:lnTo>
                  <a:lnTo>
                    <a:pt x="858532" y="163944"/>
                  </a:lnTo>
                  <a:lnTo>
                    <a:pt x="859243" y="165328"/>
                  </a:lnTo>
                  <a:lnTo>
                    <a:pt x="860691" y="163944"/>
                  </a:lnTo>
                  <a:lnTo>
                    <a:pt x="862711" y="161378"/>
                  </a:lnTo>
                  <a:lnTo>
                    <a:pt x="869569" y="152527"/>
                  </a:lnTo>
                  <a:lnTo>
                    <a:pt x="870585" y="151257"/>
                  </a:lnTo>
                  <a:lnTo>
                    <a:pt x="879348" y="138544"/>
                  </a:lnTo>
                  <a:lnTo>
                    <a:pt x="880110" y="137287"/>
                  </a:lnTo>
                  <a:lnTo>
                    <a:pt x="889381" y="120777"/>
                  </a:lnTo>
                  <a:lnTo>
                    <a:pt x="890143" y="120777"/>
                  </a:lnTo>
                  <a:lnTo>
                    <a:pt x="899160" y="100457"/>
                  </a:lnTo>
                  <a:lnTo>
                    <a:pt x="899668" y="100457"/>
                  </a:lnTo>
                  <a:lnTo>
                    <a:pt x="907796" y="78867"/>
                  </a:lnTo>
                  <a:lnTo>
                    <a:pt x="908164" y="77597"/>
                  </a:lnTo>
                  <a:lnTo>
                    <a:pt x="914514" y="58547"/>
                  </a:lnTo>
                  <a:lnTo>
                    <a:pt x="915035" y="56007"/>
                  </a:lnTo>
                  <a:lnTo>
                    <a:pt x="918210" y="40767"/>
                  </a:lnTo>
                  <a:lnTo>
                    <a:pt x="918565" y="38227"/>
                  </a:lnTo>
                  <a:lnTo>
                    <a:pt x="918641" y="37668"/>
                  </a:lnTo>
                  <a:lnTo>
                    <a:pt x="920242" y="36068"/>
                  </a:lnTo>
                  <a:lnTo>
                    <a:pt x="920242" y="26162"/>
                  </a:lnTo>
                  <a:lnTo>
                    <a:pt x="920242" y="16256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3452" y="2269617"/>
              <a:ext cx="67563" cy="71247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74897" y="2221992"/>
            <a:ext cx="96900" cy="125983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3877055" y="1811273"/>
            <a:ext cx="1046480" cy="813435"/>
            <a:chOff x="3877055" y="1811273"/>
            <a:chExt cx="1046480" cy="813435"/>
          </a:xfrm>
        </p:grpSpPr>
        <p:sp>
          <p:nvSpPr>
            <p:cNvPr id="51" name="object 51"/>
            <p:cNvSpPr/>
            <p:nvPr/>
          </p:nvSpPr>
          <p:spPr>
            <a:xfrm>
              <a:off x="3877056" y="1811273"/>
              <a:ext cx="359410" cy="813435"/>
            </a:xfrm>
            <a:custGeom>
              <a:avLst/>
              <a:gdLst/>
              <a:ahLst/>
              <a:cxnLst/>
              <a:rect l="l" t="t" r="r" b="b"/>
              <a:pathLst>
                <a:path w="359410" h="813435">
                  <a:moveTo>
                    <a:pt x="359410" y="98171"/>
                  </a:moveTo>
                  <a:lnTo>
                    <a:pt x="356120" y="94894"/>
                  </a:lnTo>
                  <a:lnTo>
                    <a:pt x="349123" y="77685"/>
                  </a:lnTo>
                  <a:lnTo>
                    <a:pt x="349123" y="72771"/>
                  </a:lnTo>
                  <a:lnTo>
                    <a:pt x="345681" y="69405"/>
                  </a:lnTo>
                  <a:lnTo>
                    <a:pt x="341223" y="58928"/>
                  </a:lnTo>
                  <a:lnTo>
                    <a:pt x="337947" y="51219"/>
                  </a:lnTo>
                  <a:lnTo>
                    <a:pt x="337947" y="46355"/>
                  </a:lnTo>
                  <a:lnTo>
                    <a:pt x="332714" y="41135"/>
                  </a:lnTo>
                  <a:lnTo>
                    <a:pt x="332308" y="40386"/>
                  </a:lnTo>
                  <a:lnTo>
                    <a:pt x="326517" y="29972"/>
                  </a:lnTo>
                  <a:lnTo>
                    <a:pt x="326517" y="26035"/>
                  </a:lnTo>
                  <a:lnTo>
                    <a:pt x="320421" y="19939"/>
                  </a:lnTo>
                  <a:lnTo>
                    <a:pt x="319481" y="19939"/>
                  </a:lnTo>
                  <a:lnTo>
                    <a:pt x="316738" y="16497"/>
                  </a:lnTo>
                  <a:lnTo>
                    <a:pt x="316738" y="13462"/>
                  </a:lnTo>
                  <a:lnTo>
                    <a:pt x="310261" y="6985"/>
                  </a:lnTo>
                  <a:lnTo>
                    <a:pt x="310134" y="6985"/>
                  </a:lnTo>
                  <a:lnTo>
                    <a:pt x="303276" y="127"/>
                  </a:lnTo>
                  <a:lnTo>
                    <a:pt x="294767" y="127"/>
                  </a:lnTo>
                  <a:lnTo>
                    <a:pt x="294640" y="0"/>
                  </a:lnTo>
                  <a:lnTo>
                    <a:pt x="276860" y="0"/>
                  </a:lnTo>
                  <a:lnTo>
                    <a:pt x="269621" y="7239"/>
                  </a:lnTo>
                  <a:lnTo>
                    <a:pt x="269621" y="11480"/>
                  </a:lnTo>
                  <a:lnTo>
                    <a:pt x="262128" y="23622"/>
                  </a:lnTo>
                  <a:lnTo>
                    <a:pt x="236220" y="84201"/>
                  </a:lnTo>
                  <a:lnTo>
                    <a:pt x="235839" y="85725"/>
                  </a:lnTo>
                  <a:lnTo>
                    <a:pt x="224409" y="128524"/>
                  </a:lnTo>
                  <a:lnTo>
                    <a:pt x="224155" y="129540"/>
                  </a:lnTo>
                  <a:lnTo>
                    <a:pt x="213741" y="180594"/>
                  </a:lnTo>
                  <a:lnTo>
                    <a:pt x="204089" y="237490"/>
                  </a:lnTo>
                  <a:lnTo>
                    <a:pt x="203962" y="237871"/>
                  </a:lnTo>
                  <a:lnTo>
                    <a:pt x="194818" y="300355"/>
                  </a:lnTo>
                  <a:lnTo>
                    <a:pt x="194818" y="300482"/>
                  </a:lnTo>
                  <a:lnTo>
                    <a:pt x="185674" y="364744"/>
                  </a:lnTo>
                  <a:lnTo>
                    <a:pt x="185674" y="364490"/>
                  </a:lnTo>
                  <a:lnTo>
                    <a:pt x="185623" y="364744"/>
                  </a:lnTo>
                  <a:lnTo>
                    <a:pt x="183527" y="378333"/>
                  </a:lnTo>
                  <a:lnTo>
                    <a:pt x="181229" y="378841"/>
                  </a:lnTo>
                  <a:lnTo>
                    <a:pt x="179070" y="379476"/>
                  </a:lnTo>
                  <a:lnTo>
                    <a:pt x="146304" y="393192"/>
                  </a:lnTo>
                  <a:lnTo>
                    <a:pt x="144399" y="394081"/>
                  </a:lnTo>
                  <a:lnTo>
                    <a:pt x="113245" y="414528"/>
                  </a:lnTo>
                  <a:lnTo>
                    <a:pt x="110363" y="414528"/>
                  </a:lnTo>
                  <a:lnTo>
                    <a:pt x="105537" y="419481"/>
                  </a:lnTo>
                  <a:lnTo>
                    <a:pt x="105537" y="420763"/>
                  </a:lnTo>
                  <a:lnTo>
                    <a:pt x="80035" y="444627"/>
                  </a:lnTo>
                  <a:lnTo>
                    <a:pt x="78486" y="444627"/>
                  </a:lnTo>
                  <a:lnTo>
                    <a:pt x="74041" y="449072"/>
                  </a:lnTo>
                  <a:lnTo>
                    <a:pt x="74041" y="451027"/>
                  </a:lnTo>
                  <a:lnTo>
                    <a:pt x="50203" y="480314"/>
                  </a:lnTo>
                  <a:lnTo>
                    <a:pt x="49403" y="480314"/>
                  </a:lnTo>
                  <a:lnTo>
                    <a:pt x="45339" y="484505"/>
                  </a:lnTo>
                  <a:lnTo>
                    <a:pt x="45339" y="486714"/>
                  </a:lnTo>
                  <a:lnTo>
                    <a:pt x="24625" y="518414"/>
                  </a:lnTo>
                  <a:lnTo>
                    <a:pt x="20447" y="522478"/>
                  </a:lnTo>
                  <a:lnTo>
                    <a:pt x="20447" y="525373"/>
                  </a:lnTo>
                  <a:lnTo>
                    <a:pt x="3073" y="557758"/>
                  </a:lnTo>
                  <a:lnTo>
                    <a:pt x="0" y="560832"/>
                  </a:lnTo>
                  <a:lnTo>
                    <a:pt x="0" y="570738"/>
                  </a:lnTo>
                  <a:lnTo>
                    <a:pt x="4064" y="574802"/>
                  </a:lnTo>
                  <a:lnTo>
                    <a:pt x="13970" y="574802"/>
                  </a:lnTo>
                  <a:lnTo>
                    <a:pt x="18034" y="570738"/>
                  </a:lnTo>
                  <a:lnTo>
                    <a:pt x="18034" y="568210"/>
                  </a:lnTo>
                  <a:lnTo>
                    <a:pt x="35534" y="535584"/>
                  </a:lnTo>
                  <a:lnTo>
                    <a:pt x="38608" y="532511"/>
                  </a:lnTo>
                  <a:lnTo>
                    <a:pt x="38608" y="530402"/>
                  </a:lnTo>
                  <a:lnTo>
                    <a:pt x="59563" y="498856"/>
                  </a:lnTo>
                  <a:lnTo>
                    <a:pt x="59690" y="498856"/>
                  </a:lnTo>
                  <a:lnTo>
                    <a:pt x="63881" y="494665"/>
                  </a:lnTo>
                  <a:lnTo>
                    <a:pt x="63881" y="493064"/>
                  </a:lnTo>
                  <a:lnTo>
                    <a:pt x="88493" y="464566"/>
                  </a:lnTo>
                  <a:lnTo>
                    <a:pt x="89408" y="464566"/>
                  </a:lnTo>
                  <a:lnTo>
                    <a:pt x="93853" y="460121"/>
                  </a:lnTo>
                  <a:lnTo>
                    <a:pt x="93853" y="459270"/>
                  </a:lnTo>
                  <a:lnTo>
                    <a:pt x="120421" y="436372"/>
                  </a:lnTo>
                  <a:lnTo>
                    <a:pt x="122428" y="436372"/>
                  </a:lnTo>
                  <a:lnTo>
                    <a:pt x="126936" y="431863"/>
                  </a:lnTo>
                  <a:lnTo>
                    <a:pt x="155155" y="414782"/>
                  </a:lnTo>
                  <a:lnTo>
                    <a:pt x="155740" y="414439"/>
                  </a:lnTo>
                  <a:lnTo>
                    <a:pt x="157505" y="413766"/>
                  </a:lnTo>
                  <a:lnTo>
                    <a:pt x="179336" y="405549"/>
                  </a:lnTo>
                  <a:lnTo>
                    <a:pt x="175895" y="427990"/>
                  </a:lnTo>
                  <a:lnTo>
                    <a:pt x="176022" y="427482"/>
                  </a:lnTo>
                  <a:lnTo>
                    <a:pt x="165100" y="486410"/>
                  </a:lnTo>
                  <a:lnTo>
                    <a:pt x="165227" y="485902"/>
                  </a:lnTo>
                  <a:lnTo>
                    <a:pt x="153670" y="540131"/>
                  </a:lnTo>
                  <a:lnTo>
                    <a:pt x="153797" y="539750"/>
                  </a:lnTo>
                  <a:lnTo>
                    <a:pt x="141859" y="589661"/>
                  </a:lnTo>
                  <a:lnTo>
                    <a:pt x="141986" y="589026"/>
                  </a:lnTo>
                  <a:lnTo>
                    <a:pt x="141808" y="589661"/>
                  </a:lnTo>
                  <a:lnTo>
                    <a:pt x="129540" y="634746"/>
                  </a:lnTo>
                  <a:lnTo>
                    <a:pt x="129667" y="633984"/>
                  </a:lnTo>
                  <a:lnTo>
                    <a:pt x="129425" y="634746"/>
                  </a:lnTo>
                  <a:lnTo>
                    <a:pt x="106807" y="706958"/>
                  </a:lnTo>
                  <a:lnTo>
                    <a:pt x="106934" y="706628"/>
                  </a:lnTo>
                  <a:lnTo>
                    <a:pt x="106680" y="707390"/>
                  </a:lnTo>
                  <a:lnTo>
                    <a:pt x="106807" y="706958"/>
                  </a:lnTo>
                  <a:lnTo>
                    <a:pt x="106654" y="707390"/>
                  </a:lnTo>
                  <a:lnTo>
                    <a:pt x="93827" y="743013"/>
                  </a:lnTo>
                  <a:lnTo>
                    <a:pt x="83172" y="764514"/>
                  </a:lnTo>
                  <a:lnTo>
                    <a:pt x="77978" y="769620"/>
                  </a:lnTo>
                  <a:lnTo>
                    <a:pt x="77978" y="773391"/>
                  </a:lnTo>
                  <a:lnTo>
                    <a:pt x="72732" y="780288"/>
                  </a:lnTo>
                  <a:lnTo>
                    <a:pt x="71882" y="780288"/>
                  </a:lnTo>
                  <a:lnTo>
                    <a:pt x="65151" y="787019"/>
                  </a:lnTo>
                  <a:lnTo>
                    <a:pt x="65151" y="787717"/>
                  </a:lnTo>
                  <a:lnTo>
                    <a:pt x="62801" y="789432"/>
                  </a:lnTo>
                  <a:lnTo>
                    <a:pt x="60325" y="789432"/>
                  </a:lnTo>
                  <a:lnTo>
                    <a:pt x="58102" y="791603"/>
                  </a:lnTo>
                  <a:lnTo>
                    <a:pt x="47586" y="795083"/>
                  </a:lnTo>
                  <a:lnTo>
                    <a:pt x="33909" y="795782"/>
                  </a:lnTo>
                  <a:lnTo>
                    <a:pt x="32512" y="795782"/>
                  </a:lnTo>
                  <a:lnTo>
                    <a:pt x="31115" y="797179"/>
                  </a:lnTo>
                  <a:lnTo>
                    <a:pt x="31115" y="800481"/>
                  </a:lnTo>
                  <a:lnTo>
                    <a:pt x="32512" y="801878"/>
                  </a:lnTo>
                  <a:lnTo>
                    <a:pt x="33147" y="801878"/>
                  </a:lnTo>
                  <a:lnTo>
                    <a:pt x="44577" y="809498"/>
                  </a:lnTo>
                  <a:lnTo>
                    <a:pt x="47879" y="810768"/>
                  </a:lnTo>
                  <a:lnTo>
                    <a:pt x="59347" y="812368"/>
                  </a:lnTo>
                  <a:lnTo>
                    <a:pt x="60325" y="813308"/>
                  </a:lnTo>
                  <a:lnTo>
                    <a:pt x="73533" y="813308"/>
                  </a:lnTo>
                  <a:lnTo>
                    <a:pt x="75095" y="811745"/>
                  </a:lnTo>
                  <a:lnTo>
                    <a:pt x="81838" y="810133"/>
                  </a:lnTo>
                  <a:lnTo>
                    <a:pt x="88265" y="810133"/>
                  </a:lnTo>
                  <a:lnTo>
                    <a:pt x="94996" y="803402"/>
                  </a:lnTo>
                  <a:lnTo>
                    <a:pt x="94996" y="801598"/>
                  </a:lnTo>
                  <a:lnTo>
                    <a:pt x="101358" y="795528"/>
                  </a:lnTo>
                  <a:lnTo>
                    <a:pt x="103886" y="795528"/>
                  </a:lnTo>
                  <a:lnTo>
                    <a:pt x="111379" y="788035"/>
                  </a:lnTo>
                  <a:lnTo>
                    <a:pt x="111379" y="783183"/>
                  </a:lnTo>
                  <a:lnTo>
                    <a:pt x="118008" y="771398"/>
                  </a:lnTo>
                  <a:lnTo>
                    <a:pt x="119443" y="768858"/>
                  </a:lnTo>
                  <a:lnTo>
                    <a:pt x="125095" y="758825"/>
                  </a:lnTo>
                  <a:lnTo>
                    <a:pt x="126238" y="756539"/>
                  </a:lnTo>
                  <a:lnTo>
                    <a:pt x="130860" y="744347"/>
                  </a:lnTo>
                  <a:lnTo>
                    <a:pt x="131584" y="742442"/>
                  </a:lnTo>
                  <a:lnTo>
                    <a:pt x="140462" y="719074"/>
                  </a:lnTo>
                  <a:lnTo>
                    <a:pt x="140843" y="718185"/>
                  </a:lnTo>
                  <a:lnTo>
                    <a:pt x="144500" y="706628"/>
                  </a:lnTo>
                  <a:lnTo>
                    <a:pt x="151003" y="686181"/>
                  </a:lnTo>
                  <a:lnTo>
                    <a:pt x="163957" y="644779"/>
                  </a:lnTo>
                  <a:lnTo>
                    <a:pt x="164211" y="644144"/>
                  </a:lnTo>
                  <a:lnTo>
                    <a:pt x="176784" y="598043"/>
                  </a:lnTo>
                  <a:lnTo>
                    <a:pt x="188849" y="547624"/>
                  </a:lnTo>
                  <a:lnTo>
                    <a:pt x="190525" y="539750"/>
                  </a:lnTo>
                  <a:lnTo>
                    <a:pt x="200406" y="493395"/>
                  </a:lnTo>
                  <a:lnTo>
                    <a:pt x="200406" y="492887"/>
                  </a:lnTo>
                  <a:lnTo>
                    <a:pt x="201676" y="485902"/>
                  </a:lnTo>
                  <a:lnTo>
                    <a:pt x="211201" y="433959"/>
                  </a:lnTo>
                  <a:lnTo>
                    <a:pt x="211328" y="433451"/>
                  </a:lnTo>
                  <a:lnTo>
                    <a:pt x="212229" y="427482"/>
                  </a:lnTo>
                  <a:lnTo>
                    <a:pt x="216750" y="397637"/>
                  </a:lnTo>
                  <a:lnTo>
                    <a:pt x="219684" y="397510"/>
                  </a:lnTo>
                  <a:lnTo>
                    <a:pt x="232968" y="396989"/>
                  </a:lnTo>
                  <a:lnTo>
                    <a:pt x="239255" y="398907"/>
                  </a:lnTo>
                  <a:lnTo>
                    <a:pt x="241808" y="401447"/>
                  </a:lnTo>
                  <a:lnTo>
                    <a:pt x="241808" y="404495"/>
                  </a:lnTo>
                  <a:lnTo>
                    <a:pt x="243065" y="405790"/>
                  </a:lnTo>
                  <a:lnTo>
                    <a:pt x="244094" y="411975"/>
                  </a:lnTo>
                  <a:lnTo>
                    <a:pt x="244094" y="425577"/>
                  </a:lnTo>
                  <a:lnTo>
                    <a:pt x="243992" y="426847"/>
                  </a:lnTo>
                  <a:lnTo>
                    <a:pt x="243078" y="439166"/>
                  </a:lnTo>
                  <a:lnTo>
                    <a:pt x="242862" y="447421"/>
                  </a:lnTo>
                  <a:lnTo>
                    <a:pt x="242735" y="454152"/>
                  </a:lnTo>
                  <a:lnTo>
                    <a:pt x="242951" y="456565"/>
                  </a:lnTo>
                  <a:lnTo>
                    <a:pt x="272542" y="487934"/>
                  </a:lnTo>
                  <a:lnTo>
                    <a:pt x="276987" y="487553"/>
                  </a:lnTo>
                  <a:lnTo>
                    <a:pt x="313055" y="473583"/>
                  </a:lnTo>
                  <a:lnTo>
                    <a:pt x="326440" y="460629"/>
                  </a:lnTo>
                  <a:lnTo>
                    <a:pt x="326644" y="460375"/>
                  </a:lnTo>
                  <a:lnTo>
                    <a:pt x="328193" y="457962"/>
                  </a:lnTo>
                  <a:lnTo>
                    <a:pt x="329590" y="455803"/>
                  </a:lnTo>
                  <a:lnTo>
                    <a:pt x="330327" y="454660"/>
                  </a:lnTo>
                  <a:lnTo>
                    <a:pt x="330898" y="453771"/>
                  </a:lnTo>
                  <a:lnTo>
                    <a:pt x="331724" y="452501"/>
                  </a:lnTo>
                  <a:lnTo>
                    <a:pt x="331927" y="451993"/>
                  </a:lnTo>
                  <a:lnTo>
                    <a:pt x="332536" y="450469"/>
                  </a:lnTo>
                  <a:lnTo>
                    <a:pt x="333629" y="447802"/>
                  </a:lnTo>
                  <a:lnTo>
                    <a:pt x="333730" y="447421"/>
                  </a:lnTo>
                  <a:lnTo>
                    <a:pt x="334302" y="445389"/>
                  </a:lnTo>
                  <a:lnTo>
                    <a:pt x="335114" y="442468"/>
                  </a:lnTo>
                  <a:lnTo>
                    <a:pt x="335661" y="440563"/>
                  </a:lnTo>
                  <a:lnTo>
                    <a:pt x="336118" y="436372"/>
                  </a:lnTo>
                  <a:lnTo>
                    <a:pt x="336143" y="434594"/>
                  </a:lnTo>
                  <a:lnTo>
                    <a:pt x="336092" y="431927"/>
                  </a:lnTo>
                  <a:lnTo>
                    <a:pt x="336042" y="428498"/>
                  </a:lnTo>
                  <a:lnTo>
                    <a:pt x="336042" y="427990"/>
                  </a:lnTo>
                  <a:lnTo>
                    <a:pt x="335800" y="426720"/>
                  </a:lnTo>
                  <a:lnTo>
                    <a:pt x="335026" y="422529"/>
                  </a:lnTo>
                  <a:lnTo>
                    <a:pt x="306451" y="397383"/>
                  </a:lnTo>
                  <a:lnTo>
                    <a:pt x="296926" y="405511"/>
                  </a:lnTo>
                  <a:lnTo>
                    <a:pt x="296862" y="411099"/>
                  </a:lnTo>
                  <a:lnTo>
                    <a:pt x="297180" y="413766"/>
                  </a:lnTo>
                  <a:lnTo>
                    <a:pt x="298958" y="420497"/>
                  </a:lnTo>
                  <a:lnTo>
                    <a:pt x="299593" y="422529"/>
                  </a:lnTo>
                  <a:lnTo>
                    <a:pt x="301853" y="428167"/>
                  </a:lnTo>
                  <a:lnTo>
                    <a:pt x="302412" y="430314"/>
                  </a:lnTo>
                  <a:lnTo>
                    <a:pt x="302463" y="434009"/>
                  </a:lnTo>
                  <a:lnTo>
                    <a:pt x="302945" y="432181"/>
                  </a:lnTo>
                  <a:lnTo>
                    <a:pt x="302615" y="433451"/>
                  </a:lnTo>
                  <a:lnTo>
                    <a:pt x="302501" y="435622"/>
                  </a:lnTo>
                  <a:lnTo>
                    <a:pt x="302615" y="435444"/>
                  </a:lnTo>
                  <a:lnTo>
                    <a:pt x="302564" y="435902"/>
                  </a:lnTo>
                  <a:lnTo>
                    <a:pt x="302514" y="436372"/>
                  </a:lnTo>
                  <a:lnTo>
                    <a:pt x="302501" y="436041"/>
                  </a:lnTo>
                  <a:lnTo>
                    <a:pt x="302501" y="435622"/>
                  </a:lnTo>
                  <a:lnTo>
                    <a:pt x="302463" y="434009"/>
                  </a:lnTo>
                  <a:lnTo>
                    <a:pt x="274459" y="455218"/>
                  </a:lnTo>
                  <a:lnTo>
                    <a:pt x="274459" y="457288"/>
                  </a:lnTo>
                  <a:lnTo>
                    <a:pt x="274383" y="457022"/>
                  </a:lnTo>
                  <a:lnTo>
                    <a:pt x="274459" y="457288"/>
                  </a:lnTo>
                  <a:lnTo>
                    <a:pt x="274459" y="455218"/>
                  </a:lnTo>
                  <a:lnTo>
                    <a:pt x="274091" y="455282"/>
                  </a:lnTo>
                  <a:lnTo>
                    <a:pt x="272884" y="455523"/>
                  </a:lnTo>
                  <a:lnTo>
                    <a:pt x="273989" y="455295"/>
                  </a:lnTo>
                  <a:lnTo>
                    <a:pt x="273875" y="454152"/>
                  </a:lnTo>
                  <a:lnTo>
                    <a:pt x="273570" y="452526"/>
                  </a:lnTo>
                  <a:lnTo>
                    <a:pt x="273558" y="454152"/>
                  </a:lnTo>
                  <a:lnTo>
                    <a:pt x="273469" y="451993"/>
                  </a:lnTo>
                  <a:lnTo>
                    <a:pt x="273570" y="452526"/>
                  </a:lnTo>
                  <a:lnTo>
                    <a:pt x="273583" y="451104"/>
                  </a:lnTo>
                  <a:lnTo>
                    <a:pt x="273685" y="440944"/>
                  </a:lnTo>
                  <a:lnTo>
                    <a:pt x="273697" y="440309"/>
                  </a:lnTo>
                  <a:lnTo>
                    <a:pt x="274193" y="427228"/>
                  </a:lnTo>
                  <a:lnTo>
                    <a:pt x="274294" y="425577"/>
                  </a:lnTo>
                  <a:lnTo>
                    <a:pt x="273710" y="413512"/>
                  </a:lnTo>
                  <a:lnTo>
                    <a:pt x="273596" y="411099"/>
                  </a:lnTo>
                  <a:lnTo>
                    <a:pt x="273558" y="410210"/>
                  </a:lnTo>
                  <a:lnTo>
                    <a:pt x="273304" y="407924"/>
                  </a:lnTo>
                  <a:lnTo>
                    <a:pt x="272808" y="405638"/>
                  </a:lnTo>
                  <a:lnTo>
                    <a:pt x="272034" y="401980"/>
                  </a:lnTo>
                  <a:lnTo>
                    <a:pt x="272034" y="455701"/>
                  </a:lnTo>
                  <a:lnTo>
                    <a:pt x="272034" y="401980"/>
                  </a:lnTo>
                  <a:lnTo>
                    <a:pt x="271843" y="401066"/>
                  </a:lnTo>
                  <a:lnTo>
                    <a:pt x="270814" y="396240"/>
                  </a:lnTo>
                  <a:lnTo>
                    <a:pt x="270510" y="394817"/>
                  </a:lnTo>
                  <a:lnTo>
                    <a:pt x="270510" y="388620"/>
                  </a:lnTo>
                  <a:lnTo>
                    <a:pt x="264033" y="382143"/>
                  </a:lnTo>
                  <a:lnTo>
                    <a:pt x="263398" y="382143"/>
                  </a:lnTo>
                  <a:lnTo>
                    <a:pt x="263398" y="379857"/>
                  </a:lnTo>
                  <a:lnTo>
                    <a:pt x="257048" y="373634"/>
                  </a:lnTo>
                  <a:lnTo>
                    <a:pt x="250634" y="373634"/>
                  </a:lnTo>
                  <a:lnTo>
                    <a:pt x="238633" y="370967"/>
                  </a:lnTo>
                  <a:lnTo>
                    <a:pt x="234188" y="370332"/>
                  </a:lnTo>
                  <a:lnTo>
                    <a:pt x="220726" y="371475"/>
                  </a:lnTo>
                  <a:lnTo>
                    <a:pt x="220980" y="369824"/>
                  </a:lnTo>
                  <a:lnTo>
                    <a:pt x="220980" y="369697"/>
                  </a:lnTo>
                  <a:lnTo>
                    <a:pt x="229971" y="305562"/>
                  </a:lnTo>
                  <a:lnTo>
                    <a:pt x="230009" y="305435"/>
                  </a:lnTo>
                  <a:lnTo>
                    <a:pt x="238950" y="243332"/>
                  </a:lnTo>
                  <a:lnTo>
                    <a:pt x="239014" y="242951"/>
                  </a:lnTo>
                  <a:lnTo>
                    <a:pt x="238887" y="243332"/>
                  </a:lnTo>
                  <a:lnTo>
                    <a:pt x="248196" y="186817"/>
                  </a:lnTo>
                  <a:lnTo>
                    <a:pt x="248285" y="186309"/>
                  </a:lnTo>
                  <a:lnTo>
                    <a:pt x="248158" y="186817"/>
                  </a:lnTo>
                  <a:lnTo>
                    <a:pt x="257860" y="137287"/>
                  </a:lnTo>
                  <a:lnTo>
                    <a:pt x="257987" y="136563"/>
                  </a:lnTo>
                  <a:lnTo>
                    <a:pt x="258025" y="136410"/>
                  </a:lnTo>
                  <a:lnTo>
                    <a:pt x="268465" y="96012"/>
                  </a:lnTo>
                  <a:lnTo>
                    <a:pt x="268744" y="94919"/>
                  </a:lnTo>
                  <a:lnTo>
                    <a:pt x="268897" y="94488"/>
                  </a:lnTo>
                  <a:lnTo>
                    <a:pt x="290931" y="40513"/>
                  </a:lnTo>
                  <a:lnTo>
                    <a:pt x="293700" y="35267"/>
                  </a:lnTo>
                  <a:lnTo>
                    <a:pt x="294386" y="35941"/>
                  </a:lnTo>
                  <a:lnTo>
                    <a:pt x="296164" y="35941"/>
                  </a:lnTo>
                  <a:lnTo>
                    <a:pt x="299212" y="39128"/>
                  </a:lnTo>
                  <a:lnTo>
                    <a:pt x="299212" y="41148"/>
                  </a:lnTo>
                  <a:lnTo>
                    <a:pt x="305117" y="47193"/>
                  </a:lnTo>
                  <a:lnTo>
                    <a:pt x="311404" y="57505"/>
                  </a:lnTo>
                  <a:lnTo>
                    <a:pt x="311404" y="61087"/>
                  </a:lnTo>
                  <a:lnTo>
                    <a:pt x="314909" y="64681"/>
                  </a:lnTo>
                  <a:lnTo>
                    <a:pt x="322707" y="82600"/>
                  </a:lnTo>
                  <a:lnTo>
                    <a:pt x="322707" y="87376"/>
                  </a:lnTo>
                  <a:lnTo>
                    <a:pt x="325920" y="90525"/>
                  </a:lnTo>
                  <a:lnTo>
                    <a:pt x="333121" y="108305"/>
                  </a:lnTo>
                  <a:lnTo>
                    <a:pt x="333121" y="112776"/>
                  </a:lnTo>
                  <a:lnTo>
                    <a:pt x="338963" y="118618"/>
                  </a:lnTo>
                  <a:lnTo>
                    <a:pt x="353568" y="118618"/>
                  </a:lnTo>
                  <a:lnTo>
                    <a:pt x="359410" y="112776"/>
                  </a:lnTo>
                  <a:lnTo>
                    <a:pt x="359410" y="105537"/>
                  </a:lnTo>
                  <a:lnTo>
                    <a:pt x="359410" y="98171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21403" y="2154173"/>
              <a:ext cx="193548" cy="14376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7243" y="2161031"/>
              <a:ext cx="172974" cy="981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61967" y="1976754"/>
              <a:ext cx="278765" cy="247650"/>
            </a:xfrm>
            <a:custGeom>
              <a:avLst/>
              <a:gdLst/>
              <a:ahLst/>
              <a:cxnLst/>
              <a:rect l="l" t="t" r="r" b="b"/>
              <a:pathLst>
                <a:path w="278764" h="247650">
                  <a:moveTo>
                    <a:pt x="278765" y="216281"/>
                  </a:moveTo>
                  <a:lnTo>
                    <a:pt x="265112" y="195707"/>
                  </a:lnTo>
                  <a:lnTo>
                    <a:pt x="262255" y="191389"/>
                  </a:lnTo>
                  <a:lnTo>
                    <a:pt x="261277" y="191287"/>
                  </a:lnTo>
                  <a:lnTo>
                    <a:pt x="261277" y="226415"/>
                  </a:lnTo>
                  <a:lnTo>
                    <a:pt x="260007" y="226783"/>
                  </a:lnTo>
                  <a:lnTo>
                    <a:pt x="259448" y="225323"/>
                  </a:lnTo>
                  <a:lnTo>
                    <a:pt x="261277" y="226415"/>
                  </a:lnTo>
                  <a:lnTo>
                    <a:pt x="261277" y="191287"/>
                  </a:lnTo>
                  <a:lnTo>
                    <a:pt x="259969" y="191135"/>
                  </a:lnTo>
                  <a:lnTo>
                    <a:pt x="249110" y="195224"/>
                  </a:lnTo>
                  <a:lnTo>
                    <a:pt x="249110" y="198120"/>
                  </a:lnTo>
                  <a:lnTo>
                    <a:pt x="249110" y="198374"/>
                  </a:lnTo>
                  <a:lnTo>
                    <a:pt x="249034" y="198183"/>
                  </a:lnTo>
                  <a:lnTo>
                    <a:pt x="249110" y="195224"/>
                  </a:lnTo>
                  <a:lnTo>
                    <a:pt x="248158" y="195580"/>
                  </a:lnTo>
                  <a:lnTo>
                    <a:pt x="244348" y="198882"/>
                  </a:lnTo>
                  <a:lnTo>
                    <a:pt x="242785" y="201091"/>
                  </a:lnTo>
                  <a:lnTo>
                    <a:pt x="241681" y="201701"/>
                  </a:lnTo>
                  <a:lnTo>
                    <a:pt x="237934" y="203352"/>
                  </a:lnTo>
                  <a:lnTo>
                    <a:pt x="241274" y="203200"/>
                  </a:lnTo>
                  <a:lnTo>
                    <a:pt x="239395" y="205867"/>
                  </a:lnTo>
                  <a:lnTo>
                    <a:pt x="240195" y="204724"/>
                  </a:lnTo>
                  <a:lnTo>
                    <a:pt x="241274" y="203212"/>
                  </a:lnTo>
                  <a:lnTo>
                    <a:pt x="237934" y="203352"/>
                  </a:lnTo>
                  <a:lnTo>
                    <a:pt x="230771" y="203669"/>
                  </a:lnTo>
                  <a:lnTo>
                    <a:pt x="223240" y="203200"/>
                  </a:lnTo>
                  <a:lnTo>
                    <a:pt x="218516" y="202920"/>
                  </a:lnTo>
                  <a:lnTo>
                    <a:pt x="218109" y="202819"/>
                  </a:lnTo>
                  <a:lnTo>
                    <a:pt x="210654" y="201168"/>
                  </a:lnTo>
                  <a:lnTo>
                    <a:pt x="205092" y="199948"/>
                  </a:lnTo>
                  <a:lnTo>
                    <a:pt x="204266" y="199517"/>
                  </a:lnTo>
                  <a:lnTo>
                    <a:pt x="201269" y="197993"/>
                  </a:lnTo>
                  <a:lnTo>
                    <a:pt x="196215" y="195427"/>
                  </a:lnTo>
                  <a:lnTo>
                    <a:pt x="194779" y="193802"/>
                  </a:lnTo>
                  <a:lnTo>
                    <a:pt x="193763" y="192659"/>
                  </a:lnTo>
                  <a:lnTo>
                    <a:pt x="192100" y="190779"/>
                  </a:lnTo>
                  <a:lnTo>
                    <a:pt x="202438" y="179959"/>
                  </a:lnTo>
                  <a:lnTo>
                    <a:pt x="203708" y="178435"/>
                  </a:lnTo>
                  <a:lnTo>
                    <a:pt x="219202" y="156845"/>
                  </a:lnTo>
                  <a:lnTo>
                    <a:pt x="220091" y="155448"/>
                  </a:lnTo>
                  <a:lnTo>
                    <a:pt x="228765" y="140081"/>
                  </a:lnTo>
                  <a:lnTo>
                    <a:pt x="235077" y="128905"/>
                  </a:lnTo>
                  <a:lnTo>
                    <a:pt x="235839" y="127381"/>
                  </a:lnTo>
                  <a:lnTo>
                    <a:pt x="241084" y="114681"/>
                  </a:lnTo>
                  <a:lnTo>
                    <a:pt x="248031" y="97917"/>
                  </a:lnTo>
                  <a:lnTo>
                    <a:pt x="248539" y="96266"/>
                  </a:lnTo>
                  <a:lnTo>
                    <a:pt x="251244" y="86741"/>
                  </a:lnTo>
                  <a:lnTo>
                    <a:pt x="256679" y="67614"/>
                  </a:lnTo>
                  <a:lnTo>
                    <a:pt x="257048" y="66167"/>
                  </a:lnTo>
                  <a:lnTo>
                    <a:pt x="258229" y="59690"/>
                  </a:lnTo>
                  <a:lnTo>
                    <a:pt x="261366" y="42672"/>
                  </a:lnTo>
                  <a:lnTo>
                    <a:pt x="261467" y="36957"/>
                  </a:lnTo>
                  <a:lnTo>
                    <a:pt x="261366" y="23495"/>
                  </a:lnTo>
                  <a:lnTo>
                    <a:pt x="261366" y="23368"/>
                  </a:lnTo>
                  <a:lnTo>
                    <a:pt x="261366" y="22606"/>
                  </a:lnTo>
                  <a:lnTo>
                    <a:pt x="261366" y="14986"/>
                  </a:lnTo>
                  <a:lnTo>
                    <a:pt x="259461" y="13081"/>
                  </a:lnTo>
                  <a:lnTo>
                    <a:pt x="259461" y="11684"/>
                  </a:lnTo>
                  <a:lnTo>
                    <a:pt x="258191" y="10426"/>
                  </a:lnTo>
                  <a:lnTo>
                    <a:pt x="258191" y="7493"/>
                  </a:lnTo>
                  <a:lnTo>
                    <a:pt x="250571" y="0"/>
                  </a:lnTo>
                  <a:lnTo>
                    <a:pt x="239268" y="0"/>
                  </a:lnTo>
                  <a:lnTo>
                    <a:pt x="239268" y="40386"/>
                  </a:lnTo>
                  <a:lnTo>
                    <a:pt x="230136" y="49199"/>
                  </a:lnTo>
                  <a:lnTo>
                    <a:pt x="220345" y="88265"/>
                  </a:lnTo>
                  <a:lnTo>
                    <a:pt x="208711" y="116205"/>
                  </a:lnTo>
                  <a:lnTo>
                    <a:pt x="195160" y="140843"/>
                  </a:lnTo>
                  <a:lnTo>
                    <a:pt x="194716" y="141478"/>
                  </a:lnTo>
                  <a:lnTo>
                    <a:pt x="191744" y="145681"/>
                  </a:lnTo>
                  <a:lnTo>
                    <a:pt x="191744" y="191147"/>
                  </a:lnTo>
                  <a:lnTo>
                    <a:pt x="191719" y="191477"/>
                  </a:lnTo>
                  <a:lnTo>
                    <a:pt x="191643" y="191262"/>
                  </a:lnTo>
                  <a:lnTo>
                    <a:pt x="191516" y="191389"/>
                  </a:lnTo>
                  <a:lnTo>
                    <a:pt x="191592" y="191135"/>
                  </a:lnTo>
                  <a:lnTo>
                    <a:pt x="191643" y="191262"/>
                  </a:lnTo>
                  <a:lnTo>
                    <a:pt x="191744" y="145681"/>
                  </a:lnTo>
                  <a:lnTo>
                    <a:pt x="186956" y="152450"/>
                  </a:lnTo>
                  <a:lnTo>
                    <a:pt x="187947" y="142494"/>
                  </a:lnTo>
                  <a:lnTo>
                    <a:pt x="202996" y="93091"/>
                  </a:lnTo>
                  <a:lnTo>
                    <a:pt x="215379" y="69342"/>
                  </a:lnTo>
                  <a:lnTo>
                    <a:pt x="216293" y="67614"/>
                  </a:lnTo>
                  <a:lnTo>
                    <a:pt x="216801" y="66929"/>
                  </a:lnTo>
                  <a:lnTo>
                    <a:pt x="228828" y="50800"/>
                  </a:lnTo>
                  <a:lnTo>
                    <a:pt x="229743" y="49568"/>
                  </a:lnTo>
                  <a:lnTo>
                    <a:pt x="228473" y="50800"/>
                  </a:lnTo>
                  <a:lnTo>
                    <a:pt x="229768" y="49530"/>
                  </a:lnTo>
                  <a:lnTo>
                    <a:pt x="230136" y="49199"/>
                  </a:lnTo>
                  <a:lnTo>
                    <a:pt x="230962" y="48387"/>
                  </a:lnTo>
                  <a:lnTo>
                    <a:pt x="239268" y="40386"/>
                  </a:lnTo>
                  <a:lnTo>
                    <a:pt x="239268" y="0"/>
                  </a:lnTo>
                  <a:lnTo>
                    <a:pt x="232029" y="0"/>
                  </a:lnTo>
                  <a:lnTo>
                    <a:pt x="231914" y="38747"/>
                  </a:lnTo>
                  <a:lnTo>
                    <a:pt x="231902" y="40386"/>
                  </a:lnTo>
                  <a:lnTo>
                    <a:pt x="231838" y="39243"/>
                  </a:lnTo>
                  <a:lnTo>
                    <a:pt x="231787" y="39471"/>
                  </a:lnTo>
                  <a:lnTo>
                    <a:pt x="231736" y="37033"/>
                  </a:lnTo>
                  <a:lnTo>
                    <a:pt x="231838" y="39243"/>
                  </a:lnTo>
                  <a:lnTo>
                    <a:pt x="231914" y="38747"/>
                  </a:lnTo>
                  <a:lnTo>
                    <a:pt x="231914" y="114"/>
                  </a:lnTo>
                  <a:lnTo>
                    <a:pt x="224536" y="7493"/>
                  </a:lnTo>
                  <a:lnTo>
                    <a:pt x="220345" y="10160"/>
                  </a:lnTo>
                  <a:lnTo>
                    <a:pt x="186055" y="47244"/>
                  </a:lnTo>
                  <a:lnTo>
                    <a:pt x="159258" y="102997"/>
                  </a:lnTo>
                  <a:lnTo>
                    <a:pt x="148564" y="160616"/>
                  </a:lnTo>
                  <a:lnTo>
                    <a:pt x="148463" y="165354"/>
                  </a:lnTo>
                  <a:lnTo>
                    <a:pt x="150495" y="185801"/>
                  </a:lnTo>
                  <a:lnTo>
                    <a:pt x="151130" y="188531"/>
                  </a:lnTo>
                  <a:lnTo>
                    <a:pt x="137541" y="197104"/>
                  </a:lnTo>
                  <a:lnTo>
                    <a:pt x="138811" y="196469"/>
                  </a:lnTo>
                  <a:lnTo>
                    <a:pt x="123659" y="204736"/>
                  </a:lnTo>
                  <a:lnTo>
                    <a:pt x="123952" y="204597"/>
                  </a:lnTo>
                  <a:lnTo>
                    <a:pt x="123444" y="204851"/>
                  </a:lnTo>
                  <a:lnTo>
                    <a:pt x="123659" y="204736"/>
                  </a:lnTo>
                  <a:lnTo>
                    <a:pt x="123393" y="204851"/>
                  </a:lnTo>
                  <a:lnTo>
                    <a:pt x="109474" y="211328"/>
                  </a:lnTo>
                  <a:lnTo>
                    <a:pt x="109728" y="211201"/>
                  </a:lnTo>
                  <a:lnTo>
                    <a:pt x="109410" y="211328"/>
                  </a:lnTo>
                  <a:lnTo>
                    <a:pt x="97358" y="216255"/>
                  </a:lnTo>
                  <a:lnTo>
                    <a:pt x="97231" y="216293"/>
                  </a:lnTo>
                  <a:lnTo>
                    <a:pt x="88607" y="218948"/>
                  </a:lnTo>
                  <a:lnTo>
                    <a:pt x="81318" y="220218"/>
                  </a:lnTo>
                  <a:lnTo>
                    <a:pt x="76200" y="220599"/>
                  </a:lnTo>
                  <a:lnTo>
                    <a:pt x="77470" y="220599"/>
                  </a:lnTo>
                  <a:lnTo>
                    <a:pt x="71882" y="220726"/>
                  </a:lnTo>
                  <a:lnTo>
                    <a:pt x="72644" y="220726"/>
                  </a:lnTo>
                  <a:lnTo>
                    <a:pt x="68961" y="220853"/>
                  </a:lnTo>
                  <a:lnTo>
                    <a:pt x="69215" y="220980"/>
                  </a:lnTo>
                  <a:lnTo>
                    <a:pt x="65532" y="220980"/>
                  </a:lnTo>
                  <a:lnTo>
                    <a:pt x="65659" y="221107"/>
                  </a:lnTo>
                  <a:lnTo>
                    <a:pt x="62865" y="221234"/>
                  </a:lnTo>
                  <a:lnTo>
                    <a:pt x="62230" y="221107"/>
                  </a:lnTo>
                  <a:lnTo>
                    <a:pt x="59563" y="221107"/>
                  </a:lnTo>
                  <a:lnTo>
                    <a:pt x="58801" y="220980"/>
                  </a:lnTo>
                  <a:lnTo>
                    <a:pt x="55372" y="220853"/>
                  </a:lnTo>
                  <a:lnTo>
                    <a:pt x="55880" y="220853"/>
                  </a:lnTo>
                  <a:lnTo>
                    <a:pt x="50546" y="220472"/>
                  </a:lnTo>
                  <a:lnTo>
                    <a:pt x="50292" y="220472"/>
                  </a:lnTo>
                  <a:lnTo>
                    <a:pt x="49606" y="220433"/>
                  </a:lnTo>
                  <a:lnTo>
                    <a:pt x="49149" y="219964"/>
                  </a:lnTo>
                  <a:lnTo>
                    <a:pt x="43180" y="219964"/>
                  </a:lnTo>
                  <a:lnTo>
                    <a:pt x="41948" y="219887"/>
                  </a:lnTo>
                  <a:lnTo>
                    <a:pt x="41402" y="219329"/>
                  </a:lnTo>
                  <a:lnTo>
                    <a:pt x="34925" y="219329"/>
                  </a:lnTo>
                  <a:lnTo>
                    <a:pt x="34671" y="219329"/>
                  </a:lnTo>
                  <a:lnTo>
                    <a:pt x="34074" y="219252"/>
                  </a:lnTo>
                  <a:lnTo>
                    <a:pt x="33020" y="218186"/>
                  </a:lnTo>
                  <a:lnTo>
                    <a:pt x="32512" y="218186"/>
                  </a:lnTo>
                  <a:lnTo>
                    <a:pt x="32512" y="215138"/>
                  </a:lnTo>
                  <a:lnTo>
                    <a:pt x="32512" y="207010"/>
                  </a:lnTo>
                  <a:lnTo>
                    <a:pt x="25908" y="200406"/>
                  </a:lnTo>
                  <a:lnTo>
                    <a:pt x="9652" y="200406"/>
                  </a:lnTo>
                  <a:lnTo>
                    <a:pt x="3048" y="207010"/>
                  </a:lnTo>
                  <a:lnTo>
                    <a:pt x="3048" y="213448"/>
                  </a:lnTo>
                  <a:lnTo>
                    <a:pt x="1524" y="222021"/>
                  </a:lnTo>
                  <a:lnTo>
                    <a:pt x="0" y="223520"/>
                  </a:lnTo>
                  <a:lnTo>
                    <a:pt x="0" y="239903"/>
                  </a:lnTo>
                  <a:lnTo>
                    <a:pt x="6731" y="246507"/>
                  </a:lnTo>
                  <a:lnTo>
                    <a:pt x="9398" y="246507"/>
                  </a:lnTo>
                  <a:lnTo>
                    <a:pt x="9779" y="246888"/>
                  </a:lnTo>
                  <a:lnTo>
                    <a:pt x="16624" y="246888"/>
                  </a:lnTo>
                  <a:lnTo>
                    <a:pt x="17018" y="247269"/>
                  </a:lnTo>
                  <a:lnTo>
                    <a:pt x="24130" y="247269"/>
                  </a:lnTo>
                  <a:lnTo>
                    <a:pt x="25908" y="247269"/>
                  </a:lnTo>
                  <a:lnTo>
                    <a:pt x="33020" y="247269"/>
                  </a:lnTo>
                  <a:lnTo>
                    <a:pt x="33451" y="246837"/>
                  </a:lnTo>
                  <a:lnTo>
                    <a:pt x="34671" y="246761"/>
                  </a:lnTo>
                  <a:lnTo>
                    <a:pt x="41402" y="246761"/>
                  </a:lnTo>
                  <a:lnTo>
                    <a:pt x="43205" y="244995"/>
                  </a:lnTo>
                  <a:lnTo>
                    <a:pt x="43815" y="244856"/>
                  </a:lnTo>
                  <a:lnTo>
                    <a:pt x="49149" y="244856"/>
                  </a:lnTo>
                  <a:lnTo>
                    <a:pt x="50838" y="243166"/>
                  </a:lnTo>
                  <a:lnTo>
                    <a:pt x="51219" y="243078"/>
                  </a:lnTo>
                  <a:lnTo>
                    <a:pt x="51536" y="243014"/>
                  </a:lnTo>
                  <a:lnTo>
                    <a:pt x="53390" y="242824"/>
                  </a:lnTo>
                  <a:lnTo>
                    <a:pt x="55638" y="242608"/>
                  </a:lnTo>
                  <a:lnTo>
                    <a:pt x="58039" y="242697"/>
                  </a:lnTo>
                  <a:lnTo>
                    <a:pt x="58293" y="242697"/>
                  </a:lnTo>
                  <a:lnTo>
                    <a:pt x="61087" y="242951"/>
                  </a:lnTo>
                  <a:lnTo>
                    <a:pt x="61468" y="242951"/>
                  </a:lnTo>
                  <a:lnTo>
                    <a:pt x="64262" y="243459"/>
                  </a:lnTo>
                  <a:lnTo>
                    <a:pt x="64008" y="243459"/>
                  </a:lnTo>
                  <a:lnTo>
                    <a:pt x="67564" y="244094"/>
                  </a:lnTo>
                  <a:lnTo>
                    <a:pt x="71247" y="244602"/>
                  </a:lnTo>
                  <a:lnTo>
                    <a:pt x="71120" y="244602"/>
                  </a:lnTo>
                  <a:lnTo>
                    <a:pt x="76708" y="244983"/>
                  </a:lnTo>
                  <a:lnTo>
                    <a:pt x="83947" y="244856"/>
                  </a:lnTo>
                  <a:lnTo>
                    <a:pt x="85217" y="244729"/>
                  </a:lnTo>
                  <a:lnTo>
                    <a:pt x="93345" y="243459"/>
                  </a:lnTo>
                  <a:lnTo>
                    <a:pt x="94869" y="243205"/>
                  </a:lnTo>
                  <a:lnTo>
                    <a:pt x="97015" y="242570"/>
                  </a:lnTo>
                  <a:lnTo>
                    <a:pt x="104775" y="240284"/>
                  </a:lnTo>
                  <a:lnTo>
                    <a:pt x="120256" y="234315"/>
                  </a:lnTo>
                  <a:lnTo>
                    <a:pt x="134366" y="228600"/>
                  </a:lnTo>
                  <a:lnTo>
                    <a:pt x="135128" y="228219"/>
                  </a:lnTo>
                  <a:lnTo>
                    <a:pt x="150444" y="221234"/>
                  </a:lnTo>
                  <a:lnTo>
                    <a:pt x="151003" y="220980"/>
                  </a:lnTo>
                  <a:lnTo>
                    <a:pt x="151765" y="220472"/>
                  </a:lnTo>
                  <a:lnTo>
                    <a:pt x="152425" y="220091"/>
                  </a:lnTo>
                  <a:lnTo>
                    <a:pt x="153962" y="219202"/>
                  </a:lnTo>
                  <a:lnTo>
                    <a:pt x="154622" y="218821"/>
                  </a:lnTo>
                  <a:lnTo>
                    <a:pt x="158597" y="216535"/>
                  </a:lnTo>
                  <a:lnTo>
                    <a:pt x="159258" y="216154"/>
                  </a:lnTo>
                  <a:lnTo>
                    <a:pt x="163258" y="213855"/>
                  </a:lnTo>
                  <a:lnTo>
                    <a:pt x="171323" y="222504"/>
                  </a:lnTo>
                  <a:lnTo>
                    <a:pt x="171767" y="222834"/>
                  </a:lnTo>
                  <a:lnTo>
                    <a:pt x="172605" y="223443"/>
                  </a:lnTo>
                  <a:lnTo>
                    <a:pt x="176784" y="226441"/>
                  </a:lnTo>
                  <a:lnTo>
                    <a:pt x="215138" y="238633"/>
                  </a:lnTo>
                  <a:lnTo>
                    <a:pt x="229743" y="239268"/>
                  </a:lnTo>
                  <a:lnTo>
                    <a:pt x="231394" y="239268"/>
                  </a:lnTo>
                  <a:lnTo>
                    <a:pt x="265391" y="228892"/>
                  </a:lnTo>
                  <a:lnTo>
                    <a:pt x="265557" y="228981"/>
                  </a:lnTo>
                  <a:lnTo>
                    <a:pt x="265849" y="228638"/>
                  </a:lnTo>
                  <a:lnTo>
                    <a:pt x="268351" y="227203"/>
                  </a:lnTo>
                  <a:lnTo>
                    <a:pt x="271907" y="224663"/>
                  </a:lnTo>
                  <a:lnTo>
                    <a:pt x="272719" y="223647"/>
                  </a:lnTo>
                  <a:lnTo>
                    <a:pt x="278130" y="216916"/>
                  </a:lnTo>
                  <a:lnTo>
                    <a:pt x="278765" y="216281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6375" y="2167889"/>
              <a:ext cx="136778" cy="123698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5475097" y="1985644"/>
            <a:ext cx="264160" cy="245745"/>
          </a:xfrm>
          <a:custGeom>
            <a:avLst/>
            <a:gdLst/>
            <a:ahLst/>
            <a:cxnLst/>
            <a:rect l="l" t="t" r="r" b="b"/>
            <a:pathLst>
              <a:path w="264160" h="245744">
                <a:moveTo>
                  <a:pt x="235585" y="209296"/>
                </a:moveTo>
                <a:lnTo>
                  <a:pt x="235458" y="209931"/>
                </a:lnTo>
                <a:lnTo>
                  <a:pt x="235585" y="209296"/>
                </a:lnTo>
                <a:close/>
              </a:path>
              <a:path w="264160" h="245744">
                <a:moveTo>
                  <a:pt x="263652" y="129159"/>
                </a:moveTo>
                <a:lnTo>
                  <a:pt x="256413" y="121920"/>
                </a:lnTo>
                <a:lnTo>
                  <a:pt x="238633" y="121920"/>
                </a:lnTo>
                <a:lnTo>
                  <a:pt x="231521" y="129159"/>
                </a:lnTo>
                <a:lnTo>
                  <a:pt x="231521" y="133604"/>
                </a:lnTo>
                <a:lnTo>
                  <a:pt x="228727" y="137414"/>
                </a:lnTo>
                <a:lnTo>
                  <a:pt x="229616" y="135382"/>
                </a:lnTo>
                <a:lnTo>
                  <a:pt x="224078" y="145173"/>
                </a:lnTo>
                <a:lnTo>
                  <a:pt x="217297" y="157988"/>
                </a:lnTo>
                <a:lnTo>
                  <a:pt x="216789" y="158877"/>
                </a:lnTo>
                <a:lnTo>
                  <a:pt x="209677" y="175006"/>
                </a:lnTo>
                <a:lnTo>
                  <a:pt x="204978" y="188722"/>
                </a:lnTo>
                <a:lnTo>
                  <a:pt x="204470" y="190881"/>
                </a:lnTo>
                <a:lnTo>
                  <a:pt x="202755" y="199529"/>
                </a:lnTo>
                <a:lnTo>
                  <a:pt x="197675" y="203073"/>
                </a:lnTo>
                <a:lnTo>
                  <a:pt x="195580" y="203073"/>
                </a:lnTo>
                <a:lnTo>
                  <a:pt x="193852" y="204800"/>
                </a:lnTo>
                <a:lnTo>
                  <a:pt x="180289" y="209169"/>
                </a:lnTo>
                <a:lnTo>
                  <a:pt x="175895" y="209169"/>
                </a:lnTo>
                <a:lnTo>
                  <a:pt x="165608" y="209296"/>
                </a:lnTo>
                <a:lnTo>
                  <a:pt x="158711" y="207645"/>
                </a:lnTo>
                <a:lnTo>
                  <a:pt x="156260" y="207073"/>
                </a:lnTo>
                <a:lnTo>
                  <a:pt x="154178" y="204978"/>
                </a:lnTo>
                <a:lnTo>
                  <a:pt x="150749" y="204978"/>
                </a:lnTo>
                <a:lnTo>
                  <a:pt x="144145" y="198488"/>
                </a:lnTo>
                <a:lnTo>
                  <a:pt x="144145" y="193675"/>
                </a:lnTo>
                <a:lnTo>
                  <a:pt x="142925" y="192468"/>
                </a:lnTo>
                <a:lnTo>
                  <a:pt x="142138" y="185801"/>
                </a:lnTo>
                <a:lnTo>
                  <a:pt x="141960" y="184365"/>
                </a:lnTo>
                <a:lnTo>
                  <a:pt x="141859" y="185801"/>
                </a:lnTo>
                <a:lnTo>
                  <a:pt x="141732" y="182372"/>
                </a:lnTo>
                <a:lnTo>
                  <a:pt x="141960" y="184365"/>
                </a:lnTo>
                <a:lnTo>
                  <a:pt x="142125" y="182372"/>
                </a:lnTo>
                <a:lnTo>
                  <a:pt x="143510" y="164592"/>
                </a:lnTo>
                <a:lnTo>
                  <a:pt x="143611" y="163207"/>
                </a:lnTo>
                <a:lnTo>
                  <a:pt x="147281" y="141744"/>
                </a:lnTo>
                <a:lnTo>
                  <a:pt x="156464" y="124841"/>
                </a:lnTo>
                <a:lnTo>
                  <a:pt x="156972" y="123825"/>
                </a:lnTo>
                <a:lnTo>
                  <a:pt x="169291" y="96266"/>
                </a:lnTo>
                <a:lnTo>
                  <a:pt x="169672" y="94996"/>
                </a:lnTo>
                <a:lnTo>
                  <a:pt x="178943" y="68326"/>
                </a:lnTo>
                <a:lnTo>
                  <a:pt x="179324" y="67056"/>
                </a:lnTo>
                <a:lnTo>
                  <a:pt x="185039" y="44831"/>
                </a:lnTo>
                <a:lnTo>
                  <a:pt x="185420" y="42672"/>
                </a:lnTo>
                <a:lnTo>
                  <a:pt x="185699" y="40513"/>
                </a:lnTo>
                <a:lnTo>
                  <a:pt x="187223" y="28803"/>
                </a:lnTo>
                <a:lnTo>
                  <a:pt x="188976" y="27051"/>
                </a:lnTo>
                <a:lnTo>
                  <a:pt x="188976" y="17399"/>
                </a:lnTo>
                <a:lnTo>
                  <a:pt x="188976" y="7747"/>
                </a:lnTo>
                <a:lnTo>
                  <a:pt x="181229" y="0"/>
                </a:lnTo>
                <a:lnTo>
                  <a:pt x="163741" y="0"/>
                </a:lnTo>
                <a:lnTo>
                  <a:pt x="163741" y="85090"/>
                </a:lnTo>
                <a:lnTo>
                  <a:pt x="163576" y="85598"/>
                </a:lnTo>
                <a:lnTo>
                  <a:pt x="154673" y="112064"/>
                </a:lnTo>
                <a:lnTo>
                  <a:pt x="154305" y="113157"/>
                </a:lnTo>
                <a:lnTo>
                  <a:pt x="155232" y="110363"/>
                </a:lnTo>
                <a:lnTo>
                  <a:pt x="163741" y="85090"/>
                </a:lnTo>
                <a:lnTo>
                  <a:pt x="163741" y="0"/>
                </a:lnTo>
                <a:lnTo>
                  <a:pt x="161925" y="0"/>
                </a:lnTo>
                <a:lnTo>
                  <a:pt x="154178" y="7747"/>
                </a:lnTo>
                <a:lnTo>
                  <a:pt x="154178" y="13830"/>
                </a:lnTo>
                <a:lnTo>
                  <a:pt x="154089" y="13970"/>
                </a:lnTo>
                <a:lnTo>
                  <a:pt x="154178" y="16256"/>
                </a:lnTo>
                <a:lnTo>
                  <a:pt x="152654" y="16256"/>
                </a:lnTo>
                <a:lnTo>
                  <a:pt x="152361" y="16256"/>
                </a:lnTo>
                <a:lnTo>
                  <a:pt x="147701" y="26416"/>
                </a:lnTo>
                <a:lnTo>
                  <a:pt x="147701" y="26543"/>
                </a:lnTo>
                <a:lnTo>
                  <a:pt x="147561" y="26885"/>
                </a:lnTo>
                <a:lnTo>
                  <a:pt x="147561" y="140081"/>
                </a:lnTo>
                <a:lnTo>
                  <a:pt x="147345" y="141351"/>
                </a:lnTo>
                <a:lnTo>
                  <a:pt x="147447" y="140081"/>
                </a:lnTo>
                <a:lnTo>
                  <a:pt x="147561" y="26885"/>
                </a:lnTo>
                <a:lnTo>
                  <a:pt x="139192" y="46736"/>
                </a:lnTo>
                <a:lnTo>
                  <a:pt x="138938" y="47244"/>
                </a:lnTo>
                <a:lnTo>
                  <a:pt x="129286" y="72390"/>
                </a:lnTo>
                <a:lnTo>
                  <a:pt x="111887" y="130937"/>
                </a:lnTo>
                <a:lnTo>
                  <a:pt x="107442" y="157873"/>
                </a:lnTo>
                <a:lnTo>
                  <a:pt x="107797" y="155575"/>
                </a:lnTo>
                <a:lnTo>
                  <a:pt x="109372" y="145846"/>
                </a:lnTo>
                <a:lnTo>
                  <a:pt x="107442" y="148882"/>
                </a:lnTo>
                <a:lnTo>
                  <a:pt x="107442" y="142494"/>
                </a:lnTo>
                <a:lnTo>
                  <a:pt x="100838" y="135890"/>
                </a:lnTo>
                <a:lnTo>
                  <a:pt x="96037" y="135890"/>
                </a:lnTo>
                <a:lnTo>
                  <a:pt x="96037" y="165227"/>
                </a:lnTo>
                <a:lnTo>
                  <a:pt x="89166" y="174447"/>
                </a:lnTo>
                <a:lnTo>
                  <a:pt x="88988" y="174625"/>
                </a:lnTo>
                <a:lnTo>
                  <a:pt x="74866" y="190030"/>
                </a:lnTo>
                <a:lnTo>
                  <a:pt x="74460" y="190373"/>
                </a:lnTo>
                <a:lnTo>
                  <a:pt x="61429" y="201510"/>
                </a:lnTo>
                <a:lnTo>
                  <a:pt x="47167" y="210426"/>
                </a:lnTo>
                <a:lnTo>
                  <a:pt x="35420" y="214337"/>
                </a:lnTo>
                <a:lnTo>
                  <a:pt x="34683" y="214376"/>
                </a:lnTo>
                <a:lnTo>
                  <a:pt x="35064" y="213487"/>
                </a:lnTo>
                <a:lnTo>
                  <a:pt x="37820" y="207010"/>
                </a:lnTo>
                <a:lnTo>
                  <a:pt x="38138" y="206286"/>
                </a:lnTo>
                <a:lnTo>
                  <a:pt x="38595" y="205486"/>
                </a:lnTo>
                <a:lnTo>
                  <a:pt x="45288" y="193929"/>
                </a:lnTo>
                <a:lnTo>
                  <a:pt x="45339" y="193675"/>
                </a:lnTo>
                <a:lnTo>
                  <a:pt x="45859" y="192938"/>
                </a:lnTo>
                <a:lnTo>
                  <a:pt x="46151" y="192532"/>
                </a:lnTo>
                <a:lnTo>
                  <a:pt x="51943" y="184404"/>
                </a:lnTo>
                <a:lnTo>
                  <a:pt x="52451" y="184404"/>
                </a:lnTo>
                <a:lnTo>
                  <a:pt x="59309" y="177673"/>
                </a:lnTo>
                <a:lnTo>
                  <a:pt x="59309" y="174510"/>
                </a:lnTo>
                <a:lnTo>
                  <a:pt x="64427" y="168021"/>
                </a:lnTo>
                <a:lnTo>
                  <a:pt x="65405" y="168021"/>
                </a:lnTo>
                <a:lnTo>
                  <a:pt x="72009" y="161417"/>
                </a:lnTo>
                <a:lnTo>
                  <a:pt x="73406" y="161417"/>
                </a:lnTo>
                <a:lnTo>
                  <a:pt x="73837" y="160985"/>
                </a:lnTo>
                <a:lnTo>
                  <a:pt x="82613" y="163182"/>
                </a:lnTo>
                <a:lnTo>
                  <a:pt x="84709" y="165227"/>
                </a:lnTo>
                <a:lnTo>
                  <a:pt x="96037" y="165227"/>
                </a:lnTo>
                <a:lnTo>
                  <a:pt x="96037" y="135890"/>
                </a:lnTo>
                <a:lnTo>
                  <a:pt x="94551" y="135890"/>
                </a:lnTo>
                <a:lnTo>
                  <a:pt x="81661" y="132346"/>
                </a:lnTo>
                <a:lnTo>
                  <a:pt x="79248" y="129921"/>
                </a:lnTo>
                <a:lnTo>
                  <a:pt x="62865" y="129921"/>
                </a:lnTo>
                <a:lnTo>
                  <a:pt x="61595" y="131191"/>
                </a:lnTo>
                <a:lnTo>
                  <a:pt x="56769" y="131191"/>
                </a:lnTo>
                <a:lnTo>
                  <a:pt x="50165" y="137795"/>
                </a:lnTo>
                <a:lnTo>
                  <a:pt x="48768" y="137795"/>
                </a:lnTo>
                <a:lnTo>
                  <a:pt x="41910" y="144526"/>
                </a:lnTo>
                <a:lnTo>
                  <a:pt x="41910" y="147828"/>
                </a:lnTo>
                <a:lnTo>
                  <a:pt x="36893" y="154178"/>
                </a:lnTo>
                <a:lnTo>
                  <a:pt x="35814" y="154178"/>
                </a:lnTo>
                <a:lnTo>
                  <a:pt x="34620" y="155371"/>
                </a:lnTo>
                <a:lnTo>
                  <a:pt x="34620" y="214503"/>
                </a:lnTo>
                <a:lnTo>
                  <a:pt x="34493" y="214655"/>
                </a:lnTo>
                <a:lnTo>
                  <a:pt x="34493" y="214833"/>
                </a:lnTo>
                <a:lnTo>
                  <a:pt x="33883" y="216255"/>
                </a:lnTo>
                <a:lnTo>
                  <a:pt x="34239" y="215392"/>
                </a:lnTo>
                <a:lnTo>
                  <a:pt x="34404" y="215011"/>
                </a:lnTo>
                <a:lnTo>
                  <a:pt x="34493" y="214833"/>
                </a:lnTo>
                <a:lnTo>
                  <a:pt x="34493" y="214655"/>
                </a:lnTo>
                <a:lnTo>
                  <a:pt x="33705" y="214909"/>
                </a:lnTo>
                <a:lnTo>
                  <a:pt x="33705" y="216789"/>
                </a:lnTo>
                <a:lnTo>
                  <a:pt x="33642" y="217004"/>
                </a:lnTo>
                <a:lnTo>
                  <a:pt x="33655" y="216789"/>
                </a:lnTo>
                <a:lnTo>
                  <a:pt x="33705" y="214909"/>
                </a:lnTo>
                <a:lnTo>
                  <a:pt x="33401" y="215011"/>
                </a:lnTo>
                <a:lnTo>
                  <a:pt x="34531" y="214630"/>
                </a:lnTo>
                <a:lnTo>
                  <a:pt x="34620" y="214503"/>
                </a:lnTo>
                <a:lnTo>
                  <a:pt x="34620" y="155371"/>
                </a:lnTo>
                <a:lnTo>
                  <a:pt x="31445" y="158546"/>
                </a:lnTo>
                <a:lnTo>
                  <a:pt x="31445" y="224028"/>
                </a:lnTo>
                <a:lnTo>
                  <a:pt x="31242" y="224790"/>
                </a:lnTo>
                <a:lnTo>
                  <a:pt x="31369" y="224028"/>
                </a:lnTo>
                <a:lnTo>
                  <a:pt x="31445" y="158546"/>
                </a:lnTo>
                <a:lnTo>
                  <a:pt x="29083" y="160909"/>
                </a:lnTo>
                <a:lnTo>
                  <a:pt x="29083" y="164426"/>
                </a:lnTo>
                <a:lnTo>
                  <a:pt x="20701" y="176022"/>
                </a:lnTo>
                <a:lnTo>
                  <a:pt x="2133" y="214591"/>
                </a:lnTo>
                <a:lnTo>
                  <a:pt x="939" y="219278"/>
                </a:lnTo>
                <a:lnTo>
                  <a:pt x="0" y="220218"/>
                </a:lnTo>
                <a:lnTo>
                  <a:pt x="0" y="228727"/>
                </a:lnTo>
                <a:lnTo>
                  <a:pt x="0" y="237236"/>
                </a:lnTo>
                <a:lnTo>
                  <a:pt x="6858" y="244094"/>
                </a:lnTo>
                <a:lnTo>
                  <a:pt x="14503" y="244094"/>
                </a:lnTo>
                <a:lnTo>
                  <a:pt x="18161" y="244602"/>
                </a:lnTo>
                <a:lnTo>
                  <a:pt x="18669" y="244602"/>
                </a:lnTo>
                <a:lnTo>
                  <a:pt x="26543" y="245364"/>
                </a:lnTo>
                <a:lnTo>
                  <a:pt x="28575" y="245364"/>
                </a:lnTo>
                <a:lnTo>
                  <a:pt x="76111" y="228727"/>
                </a:lnTo>
                <a:lnTo>
                  <a:pt x="78359" y="227330"/>
                </a:lnTo>
                <a:lnTo>
                  <a:pt x="80264" y="225933"/>
                </a:lnTo>
                <a:lnTo>
                  <a:pt x="83756" y="222885"/>
                </a:lnTo>
                <a:lnTo>
                  <a:pt x="93687" y="214249"/>
                </a:lnTo>
                <a:lnTo>
                  <a:pt x="95885" y="212344"/>
                </a:lnTo>
                <a:lnTo>
                  <a:pt x="96901" y="211328"/>
                </a:lnTo>
                <a:lnTo>
                  <a:pt x="97282" y="210947"/>
                </a:lnTo>
                <a:lnTo>
                  <a:pt x="98310" y="209804"/>
                </a:lnTo>
                <a:lnTo>
                  <a:pt x="104838" y="202565"/>
                </a:lnTo>
                <a:lnTo>
                  <a:pt x="106108" y="201168"/>
                </a:lnTo>
                <a:lnTo>
                  <a:pt x="107594" y="199529"/>
                </a:lnTo>
                <a:lnTo>
                  <a:pt x="107569" y="198894"/>
                </a:lnTo>
                <a:lnTo>
                  <a:pt x="107657" y="199453"/>
                </a:lnTo>
                <a:lnTo>
                  <a:pt x="108458" y="204647"/>
                </a:lnTo>
                <a:lnTo>
                  <a:pt x="108458" y="213360"/>
                </a:lnTo>
                <a:lnTo>
                  <a:pt x="116459" y="221361"/>
                </a:lnTo>
                <a:lnTo>
                  <a:pt x="116459" y="223901"/>
                </a:lnTo>
                <a:lnTo>
                  <a:pt x="124206" y="231521"/>
                </a:lnTo>
                <a:lnTo>
                  <a:pt x="130098" y="231521"/>
                </a:lnTo>
                <a:lnTo>
                  <a:pt x="132461" y="232549"/>
                </a:lnTo>
                <a:lnTo>
                  <a:pt x="136652" y="236728"/>
                </a:lnTo>
                <a:lnTo>
                  <a:pt x="144907" y="236728"/>
                </a:lnTo>
                <a:lnTo>
                  <a:pt x="156070" y="237109"/>
                </a:lnTo>
                <a:lnTo>
                  <a:pt x="156337" y="237363"/>
                </a:lnTo>
                <a:lnTo>
                  <a:pt x="163576" y="237363"/>
                </a:lnTo>
                <a:lnTo>
                  <a:pt x="171831" y="237363"/>
                </a:lnTo>
                <a:lnTo>
                  <a:pt x="174142" y="235051"/>
                </a:lnTo>
                <a:lnTo>
                  <a:pt x="183667" y="232283"/>
                </a:lnTo>
                <a:lnTo>
                  <a:pt x="188722" y="232283"/>
                </a:lnTo>
                <a:lnTo>
                  <a:pt x="193929" y="227076"/>
                </a:lnTo>
                <a:lnTo>
                  <a:pt x="193929" y="226771"/>
                </a:lnTo>
                <a:lnTo>
                  <a:pt x="201803" y="221234"/>
                </a:lnTo>
                <a:lnTo>
                  <a:pt x="201803" y="226822"/>
                </a:lnTo>
                <a:lnTo>
                  <a:pt x="205105" y="230124"/>
                </a:lnTo>
                <a:lnTo>
                  <a:pt x="205105" y="230632"/>
                </a:lnTo>
                <a:lnTo>
                  <a:pt x="211963" y="237490"/>
                </a:lnTo>
                <a:lnTo>
                  <a:pt x="219456" y="237490"/>
                </a:lnTo>
                <a:lnTo>
                  <a:pt x="222504" y="237617"/>
                </a:lnTo>
                <a:lnTo>
                  <a:pt x="223901" y="237617"/>
                </a:lnTo>
                <a:lnTo>
                  <a:pt x="226187" y="237490"/>
                </a:lnTo>
                <a:lnTo>
                  <a:pt x="228727" y="237490"/>
                </a:lnTo>
                <a:lnTo>
                  <a:pt x="228841" y="237363"/>
                </a:lnTo>
                <a:lnTo>
                  <a:pt x="232283" y="237363"/>
                </a:lnTo>
                <a:lnTo>
                  <a:pt x="235712" y="233934"/>
                </a:lnTo>
                <a:lnTo>
                  <a:pt x="235712" y="229870"/>
                </a:lnTo>
                <a:lnTo>
                  <a:pt x="235712" y="229489"/>
                </a:lnTo>
                <a:lnTo>
                  <a:pt x="235712" y="225679"/>
                </a:lnTo>
                <a:lnTo>
                  <a:pt x="235470" y="225450"/>
                </a:lnTo>
                <a:lnTo>
                  <a:pt x="235470" y="225298"/>
                </a:lnTo>
                <a:lnTo>
                  <a:pt x="235458" y="222250"/>
                </a:lnTo>
                <a:lnTo>
                  <a:pt x="235458" y="213868"/>
                </a:lnTo>
                <a:lnTo>
                  <a:pt x="235229" y="213652"/>
                </a:lnTo>
                <a:lnTo>
                  <a:pt x="235458" y="210947"/>
                </a:lnTo>
                <a:lnTo>
                  <a:pt x="235458" y="209931"/>
                </a:lnTo>
                <a:lnTo>
                  <a:pt x="235585" y="209194"/>
                </a:lnTo>
                <a:lnTo>
                  <a:pt x="235902" y="207772"/>
                </a:lnTo>
                <a:lnTo>
                  <a:pt x="237490" y="200152"/>
                </a:lnTo>
                <a:lnTo>
                  <a:pt x="237490" y="199644"/>
                </a:lnTo>
                <a:lnTo>
                  <a:pt x="254050" y="161544"/>
                </a:lnTo>
                <a:lnTo>
                  <a:pt x="254254" y="161163"/>
                </a:lnTo>
                <a:lnTo>
                  <a:pt x="254000" y="161544"/>
                </a:lnTo>
                <a:lnTo>
                  <a:pt x="258254" y="153543"/>
                </a:lnTo>
                <a:lnTo>
                  <a:pt x="259207" y="151765"/>
                </a:lnTo>
                <a:lnTo>
                  <a:pt x="258064" y="153543"/>
                </a:lnTo>
                <a:lnTo>
                  <a:pt x="258762" y="151739"/>
                </a:lnTo>
                <a:lnTo>
                  <a:pt x="263652" y="146939"/>
                </a:lnTo>
                <a:lnTo>
                  <a:pt x="263652" y="138049"/>
                </a:lnTo>
                <a:lnTo>
                  <a:pt x="263652" y="129159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81599" y="1942972"/>
            <a:ext cx="348615" cy="626745"/>
          </a:xfrm>
          <a:custGeom>
            <a:avLst/>
            <a:gdLst/>
            <a:ahLst/>
            <a:cxnLst/>
            <a:rect l="l" t="t" r="r" b="b"/>
            <a:pathLst>
              <a:path w="348614" h="626744">
                <a:moveTo>
                  <a:pt x="128016" y="139700"/>
                </a:moveTo>
                <a:lnTo>
                  <a:pt x="127825" y="139522"/>
                </a:lnTo>
                <a:lnTo>
                  <a:pt x="127381" y="123571"/>
                </a:lnTo>
                <a:lnTo>
                  <a:pt x="127381" y="117983"/>
                </a:lnTo>
                <a:lnTo>
                  <a:pt x="127063" y="117678"/>
                </a:lnTo>
                <a:lnTo>
                  <a:pt x="126873" y="113792"/>
                </a:lnTo>
                <a:lnTo>
                  <a:pt x="126873" y="108839"/>
                </a:lnTo>
                <a:lnTo>
                  <a:pt x="122555" y="104521"/>
                </a:lnTo>
                <a:lnTo>
                  <a:pt x="111887" y="104521"/>
                </a:lnTo>
                <a:lnTo>
                  <a:pt x="107569" y="108839"/>
                </a:lnTo>
                <a:lnTo>
                  <a:pt x="107569" y="113055"/>
                </a:lnTo>
                <a:lnTo>
                  <a:pt x="106768" y="116332"/>
                </a:lnTo>
                <a:lnTo>
                  <a:pt x="105156" y="117983"/>
                </a:lnTo>
                <a:lnTo>
                  <a:pt x="105156" y="123571"/>
                </a:lnTo>
                <a:lnTo>
                  <a:pt x="104609" y="139369"/>
                </a:lnTo>
                <a:lnTo>
                  <a:pt x="104267" y="139700"/>
                </a:lnTo>
                <a:lnTo>
                  <a:pt x="104267" y="152781"/>
                </a:lnTo>
                <a:lnTo>
                  <a:pt x="109601" y="158115"/>
                </a:lnTo>
                <a:lnTo>
                  <a:pt x="122682" y="158115"/>
                </a:lnTo>
                <a:lnTo>
                  <a:pt x="128016" y="152781"/>
                </a:lnTo>
                <a:lnTo>
                  <a:pt x="128016" y="146304"/>
                </a:lnTo>
                <a:lnTo>
                  <a:pt x="128016" y="146050"/>
                </a:lnTo>
                <a:lnTo>
                  <a:pt x="128016" y="139700"/>
                </a:lnTo>
                <a:close/>
              </a:path>
              <a:path w="348614" h="626744">
                <a:moveTo>
                  <a:pt x="298831" y="268986"/>
                </a:moveTo>
                <a:lnTo>
                  <a:pt x="294513" y="264668"/>
                </a:lnTo>
                <a:lnTo>
                  <a:pt x="283972" y="264668"/>
                </a:lnTo>
                <a:lnTo>
                  <a:pt x="279654" y="268986"/>
                </a:lnTo>
                <a:lnTo>
                  <a:pt x="279654" y="279527"/>
                </a:lnTo>
                <a:lnTo>
                  <a:pt x="283972" y="283845"/>
                </a:lnTo>
                <a:lnTo>
                  <a:pt x="294513" y="283845"/>
                </a:lnTo>
                <a:lnTo>
                  <a:pt x="298831" y="279527"/>
                </a:lnTo>
                <a:lnTo>
                  <a:pt x="298831" y="274320"/>
                </a:lnTo>
                <a:lnTo>
                  <a:pt x="298831" y="268986"/>
                </a:lnTo>
                <a:close/>
              </a:path>
              <a:path w="348614" h="626744">
                <a:moveTo>
                  <a:pt x="348361" y="43700"/>
                </a:moveTo>
                <a:lnTo>
                  <a:pt x="347853" y="43548"/>
                </a:lnTo>
                <a:lnTo>
                  <a:pt x="347853" y="44970"/>
                </a:lnTo>
                <a:lnTo>
                  <a:pt x="341630" y="61468"/>
                </a:lnTo>
                <a:lnTo>
                  <a:pt x="344970" y="52578"/>
                </a:lnTo>
                <a:lnTo>
                  <a:pt x="347853" y="44970"/>
                </a:lnTo>
                <a:lnTo>
                  <a:pt x="347853" y="43548"/>
                </a:lnTo>
                <a:lnTo>
                  <a:pt x="332486" y="38620"/>
                </a:lnTo>
                <a:lnTo>
                  <a:pt x="316611" y="33528"/>
                </a:lnTo>
                <a:lnTo>
                  <a:pt x="310896" y="50050"/>
                </a:lnTo>
                <a:lnTo>
                  <a:pt x="310642" y="50050"/>
                </a:lnTo>
                <a:lnTo>
                  <a:pt x="305612" y="65278"/>
                </a:lnTo>
                <a:lnTo>
                  <a:pt x="303657" y="71208"/>
                </a:lnTo>
                <a:lnTo>
                  <a:pt x="292862" y="100850"/>
                </a:lnTo>
                <a:lnTo>
                  <a:pt x="280631" y="135483"/>
                </a:lnTo>
                <a:lnTo>
                  <a:pt x="280289" y="136398"/>
                </a:lnTo>
                <a:lnTo>
                  <a:pt x="280377" y="136207"/>
                </a:lnTo>
                <a:lnTo>
                  <a:pt x="280314" y="136398"/>
                </a:lnTo>
                <a:lnTo>
                  <a:pt x="266954" y="164350"/>
                </a:lnTo>
                <a:lnTo>
                  <a:pt x="267970" y="163068"/>
                </a:lnTo>
                <a:lnTo>
                  <a:pt x="252476" y="187198"/>
                </a:lnTo>
                <a:lnTo>
                  <a:pt x="253492" y="185928"/>
                </a:lnTo>
                <a:lnTo>
                  <a:pt x="237490" y="206248"/>
                </a:lnTo>
                <a:lnTo>
                  <a:pt x="238379" y="204978"/>
                </a:lnTo>
                <a:lnTo>
                  <a:pt x="221234" y="222770"/>
                </a:lnTo>
                <a:lnTo>
                  <a:pt x="221869" y="221500"/>
                </a:lnTo>
                <a:lnTo>
                  <a:pt x="203835" y="237998"/>
                </a:lnTo>
                <a:lnTo>
                  <a:pt x="204343" y="237998"/>
                </a:lnTo>
                <a:lnTo>
                  <a:pt x="186309" y="251968"/>
                </a:lnTo>
                <a:lnTo>
                  <a:pt x="187071" y="251968"/>
                </a:lnTo>
                <a:lnTo>
                  <a:pt x="171450" y="263398"/>
                </a:lnTo>
                <a:lnTo>
                  <a:pt x="171831" y="263398"/>
                </a:lnTo>
                <a:lnTo>
                  <a:pt x="154813" y="274828"/>
                </a:lnTo>
                <a:lnTo>
                  <a:pt x="154178" y="274828"/>
                </a:lnTo>
                <a:lnTo>
                  <a:pt x="153441" y="275348"/>
                </a:lnTo>
                <a:lnTo>
                  <a:pt x="167640" y="226568"/>
                </a:lnTo>
                <a:lnTo>
                  <a:pt x="167767" y="226568"/>
                </a:lnTo>
                <a:lnTo>
                  <a:pt x="180149" y="177482"/>
                </a:lnTo>
                <a:lnTo>
                  <a:pt x="182372" y="175260"/>
                </a:lnTo>
                <a:lnTo>
                  <a:pt x="182372" y="168960"/>
                </a:lnTo>
                <a:lnTo>
                  <a:pt x="191731" y="125895"/>
                </a:lnTo>
                <a:lnTo>
                  <a:pt x="193548" y="124079"/>
                </a:lnTo>
                <a:lnTo>
                  <a:pt x="193548" y="117576"/>
                </a:lnTo>
                <a:lnTo>
                  <a:pt x="201015" y="83248"/>
                </a:lnTo>
                <a:lnTo>
                  <a:pt x="202819" y="81407"/>
                </a:lnTo>
                <a:lnTo>
                  <a:pt x="202819" y="75971"/>
                </a:lnTo>
                <a:lnTo>
                  <a:pt x="209575" y="49123"/>
                </a:lnTo>
                <a:lnTo>
                  <a:pt x="211455" y="47244"/>
                </a:lnTo>
                <a:lnTo>
                  <a:pt x="211455" y="41554"/>
                </a:lnTo>
                <a:lnTo>
                  <a:pt x="216230" y="25323"/>
                </a:lnTo>
                <a:lnTo>
                  <a:pt x="218440" y="23114"/>
                </a:lnTo>
                <a:lnTo>
                  <a:pt x="218440" y="14859"/>
                </a:lnTo>
                <a:lnTo>
                  <a:pt x="218440" y="6731"/>
                </a:lnTo>
                <a:lnTo>
                  <a:pt x="211836" y="0"/>
                </a:lnTo>
                <a:lnTo>
                  <a:pt x="195453" y="0"/>
                </a:lnTo>
                <a:lnTo>
                  <a:pt x="188722" y="6731"/>
                </a:lnTo>
                <a:lnTo>
                  <a:pt x="188722" y="12788"/>
                </a:lnTo>
                <a:lnTo>
                  <a:pt x="184035" y="28384"/>
                </a:lnTo>
                <a:lnTo>
                  <a:pt x="181610" y="30861"/>
                </a:lnTo>
                <a:lnTo>
                  <a:pt x="181610" y="37503"/>
                </a:lnTo>
                <a:lnTo>
                  <a:pt x="175044" y="62115"/>
                </a:lnTo>
                <a:lnTo>
                  <a:pt x="172466" y="64643"/>
                </a:lnTo>
                <a:lnTo>
                  <a:pt x="172466" y="71869"/>
                </a:lnTo>
                <a:lnTo>
                  <a:pt x="164185" y="104381"/>
                </a:lnTo>
                <a:lnTo>
                  <a:pt x="161925" y="106680"/>
                </a:lnTo>
                <a:lnTo>
                  <a:pt x="161925" y="113296"/>
                </a:lnTo>
                <a:lnTo>
                  <a:pt x="151726" y="154470"/>
                </a:lnTo>
                <a:lnTo>
                  <a:pt x="149225" y="156972"/>
                </a:lnTo>
                <a:lnTo>
                  <a:pt x="149225" y="164947"/>
                </a:lnTo>
                <a:lnTo>
                  <a:pt x="134874" y="217678"/>
                </a:lnTo>
                <a:lnTo>
                  <a:pt x="135001" y="217678"/>
                </a:lnTo>
                <a:lnTo>
                  <a:pt x="118491" y="273570"/>
                </a:lnTo>
                <a:lnTo>
                  <a:pt x="118618" y="273570"/>
                </a:lnTo>
                <a:lnTo>
                  <a:pt x="101092" y="328168"/>
                </a:lnTo>
                <a:lnTo>
                  <a:pt x="101219" y="328168"/>
                </a:lnTo>
                <a:lnTo>
                  <a:pt x="96850" y="340969"/>
                </a:lnTo>
                <a:lnTo>
                  <a:pt x="96850" y="444601"/>
                </a:lnTo>
                <a:lnTo>
                  <a:pt x="93853" y="460248"/>
                </a:lnTo>
                <a:lnTo>
                  <a:pt x="94234" y="460248"/>
                </a:lnTo>
                <a:lnTo>
                  <a:pt x="83185" y="493268"/>
                </a:lnTo>
                <a:lnTo>
                  <a:pt x="83566" y="491998"/>
                </a:lnTo>
                <a:lnTo>
                  <a:pt x="70612" y="521220"/>
                </a:lnTo>
                <a:lnTo>
                  <a:pt x="71120" y="521220"/>
                </a:lnTo>
                <a:lnTo>
                  <a:pt x="61201" y="538314"/>
                </a:lnTo>
                <a:lnTo>
                  <a:pt x="63373" y="532650"/>
                </a:lnTo>
                <a:lnTo>
                  <a:pt x="63500" y="532650"/>
                </a:lnTo>
                <a:lnTo>
                  <a:pt x="79883" y="489470"/>
                </a:lnTo>
                <a:lnTo>
                  <a:pt x="80010" y="489470"/>
                </a:lnTo>
                <a:lnTo>
                  <a:pt x="96850" y="444601"/>
                </a:lnTo>
                <a:lnTo>
                  <a:pt x="96850" y="340969"/>
                </a:lnTo>
                <a:lnTo>
                  <a:pt x="83439" y="380250"/>
                </a:lnTo>
                <a:lnTo>
                  <a:pt x="83566" y="380250"/>
                </a:lnTo>
                <a:lnTo>
                  <a:pt x="65405" y="431050"/>
                </a:lnTo>
                <a:lnTo>
                  <a:pt x="65532" y="429768"/>
                </a:lnTo>
                <a:lnTo>
                  <a:pt x="47752" y="478028"/>
                </a:lnTo>
                <a:lnTo>
                  <a:pt x="47879" y="478028"/>
                </a:lnTo>
                <a:lnTo>
                  <a:pt x="39751" y="499300"/>
                </a:lnTo>
                <a:lnTo>
                  <a:pt x="39751" y="570268"/>
                </a:lnTo>
                <a:lnTo>
                  <a:pt x="32385" y="578002"/>
                </a:lnTo>
                <a:lnTo>
                  <a:pt x="32385" y="611352"/>
                </a:lnTo>
                <a:lnTo>
                  <a:pt x="30607" y="611378"/>
                </a:lnTo>
                <a:lnTo>
                  <a:pt x="32385" y="611352"/>
                </a:lnTo>
                <a:lnTo>
                  <a:pt x="32385" y="578002"/>
                </a:lnTo>
                <a:lnTo>
                  <a:pt x="27178" y="583450"/>
                </a:lnTo>
                <a:lnTo>
                  <a:pt x="28384" y="582168"/>
                </a:lnTo>
                <a:lnTo>
                  <a:pt x="39751" y="570268"/>
                </a:lnTo>
                <a:lnTo>
                  <a:pt x="39751" y="499300"/>
                </a:lnTo>
                <a:lnTo>
                  <a:pt x="31369" y="521220"/>
                </a:lnTo>
                <a:lnTo>
                  <a:pt x="17399" y="556768"/>
                </a:lnTo>
                <a:lnTo>
                  <a:pt x="7620" y="584720"/>
                </a:lnTo>
                <a:lnTo>
                  <a:pt x="7366" y="584720"/>
                </a:lnTo>
                <a:lnTo>
                  <a:pt x="2501" y="600494"/>
                </a:lnTo>
                <a:lnTo>
                  <a:pt x="0" y="602996"/>
                </a:lnTo>
                <a:lnTo>
                  <a:pt x="0" y="619887"/>
                </a:lnTo>
                <a:lnTo>
                  <a:pt x="6858" y="626745"/>
                </a:lnTo>
                <a:lnTo>
                  <a:pt x="23749" y="626745"/>
                </a:lnTo>
                <a:lnTo>
                  <a:pt x="30607" y="619887"/>
                </a:lnTo>
                <a:lnTo>
                  <a:pt x="30607" y="618617"/>
                </a:lnTo>
                <a:lnTo>
                  <a:pt x="30607" y="616458"/>
                </a:lnTo>
                <a:lnTo>
                  <a:pt x="34163" y="612648"/>
                </a:lnTo>
                <a:lnTo>
                  <a:pt x="33655" y="612648"/>
                </a:lnTo>
                <a:lnTo>
                  <a:pt x="45593" y="601218"/>
                </a:lnTo>
                <a:lnTo>
                  <a:pt x="46355" y="599948"/>
                </a:lnTo>
                <a:lnTo>
                  <a:pt x="57823" y="585978"/>
                </a:lnTo>
                <a:lnTo>
                  <a:pt x="58293" y="585978"/>
                </a:lnTo>
                <a:lnTo>
                  <a:pt x="63754" y="580644"/>
                </a:lnTo>
                <a:lnTo>
                  <a:pt x="63754" y="577888"/>
                </a:lnTo>
                <a:lnTo>
                  <a:pt x="73215" y="561809"/>
                </a:lnTo>
                <a:lnTo>
                  <a:pt x="76962" y="558165"/>
                </a:lnTo>
                <a:lnTo>
                  <a:pt x="76962" y="554685"/>
                </a:lnTo>
                <a:lnTo>
                  <a:pt x="88900" y="530098"/>
                </a:lnTo>
                <a:lnTo>
                  <a:pt x="100711" y="498348"/>
                </a:lnTo>
                <a:lnTo>
                  <a:pt x="100965" y="498348"/>
                </a:lnTo>
                <a:lnTo>
                  <a:pt x="102577" y="493268"/>
                </a:lnTo>
                <a:lnTo>
                  <a:pt x="111506" y="465328"/>
                </a:lnTo>
                <a:lnTo>
                  <a:pt x="118618" y="429768"/>
                </a:lnTo>
                <a:lnTo>
                  <a:pt x="118745" y="429768"/>
                </a:lnTo>
                <a:lnTo>
                  <a:pt x="122936" y="394220"/>
                </a:lnTo>
                <a:lnTo>
                  <a:pt x="126288" y="370789"/>
                </a:lnTo>
                <a:lnTo>
                  <a:pt x="127254" y="369824"/>
                </a:lnTo>
                <a:lnTo>
                  <a:pt x="127254" y="365721"/>
                </a:lnTo>
                <a:lnTo>
                  <a:pt x="127419" y="364998"/>
                </a:lnTo>
                <a:lnTo>
                  <a:pt x="130797" y="350659"/>
                </a:lnTo>
                <a:lnTo>
                  <a:pt x="132334" y="349123"/>
                </a:lnTo>
                <a:lnTo>
                  <a:pt x="132334" y="345338"/>
                </a:lnTo>
                <a:lnTo>
                  <a:pt x="132600" y="344678"/>
                </a:lnTo>
                <a:lnTo>
                  <a:pt x="134594" y="339813"/>
                </a:lnTo>
                <a:lnTo>
                  <a:pt x="137541" y="336931"/>
                </a:lnTo>
                <a:lnTo>
                  <a:pt x="137541" y="332409"/>
                </a:lnTo>
                <a:lnTo>
                  <a:pt x="141605" y="325628"/>
                </a:lnTo>
                <a:lnTo>
                  <a:pt x="140843" y="328168"/>
                </a:lnTo>
                <a:lnTo>
                  <a:pt x="142621" y="325628"/>
                </a:lnTo>
                <a:lnTo>
                  <a:pt x="143497" y="324370"/>
                </a:lnTo>
                <a:lnTo>
                  <a:pt x="145834" y="321818"/>
                </a:lnTo>
                <a:lnTo>
                  <a:pt x="149326" y="318020"/>
                </a:lnTo>
                <a:lnTo>
                  <a:pt x="150495" y="316750"/>
                </a:lnTo>
                <a:lnTo>
                  <a:pt x="148844" y="318020"/>
                </a:lnTo>
                <a:lnTo>
                  <a:pt x="159512" y="309118"/>
                </a:lnTo>
                <a:lnTo>
                  <a:pt x="158242" y="310400"/>
                </a:lnTo>
                <a:lnTo>
                  <a:pt x="159829" y="309118"/>
                </a:lnTo>
                <a:lnTo>
                  <a:pt x="172593" y="298970"/>
                </a:lnTo>
                <a:lnTo>
                  <a:pt x="171958" y="300228"/>
                </a:lnTo>
                <a:lnTo>
                  <a:pt x="173888" y="298970"/>
                </a:lnTo>
                <a:lnTo>
                  <a:pt x="189357" y="288798"/>
                </a:lnTo>
                <a:lnTo>
                  <a:pt x="205994" y="276098"/>
                </a:lnTo>
                <a:lnTo>
                  <a:pt x="224028" y="262128"/>
                </a:lnTo>
                <a:lnTo>
                  <a:pt x="224536" y="260870"/>
                </a:lnTo>
                <a:lnTo>
                  <a:pt x="239953" y="248005"/>
                </a:lnTo>
                <a:lnTo>
                  <a:pt x="237109" y="255778"/>
                </a:lnTo>
                <a:lnTo>
                  <a:pt x="237236" y="255778"/>
                </a:lnTo>
                <a:lnTo>
                  <a:pt x="235991" y="258927"/>
                </a:lnTo>
                <a:lnTo>
                  <a:pt x="235991" y="427228"/>
                </a:lnTo>
                <a:lnTo>
                  <a:pt x="235940" y="426847"/>
                </a:lnTo>
                <a:lnTo>
                  <a:pt x="235470" y="443077"/>
                </a:lnTo>
                <a:lnTo>
                  <a:pt x="217551" y="494550"/>
                </a:lnTo>
                <a:lnTo>
                  <a:pt x="193243" y="524383"/>
                </a:lnTo>
                <a:lnTo>
                  <a:pt x="177088" y="534797"/>
                </a:lnTo>
                <a:lnTo>
                  <a:pt x="177076" y="533920"/>
                </a:lnTo>
                <a:lnTo>
                  <a:pt x="177050" y="531812"/>
                </a:lnTo>
                <a:lnTo>
                  <a:pt x="177380" y="530098"/>
                </a:lnTo>
                <a:lnTo>
                  <a:pt x="181737" y="507250"/>
                </a:lnTo>
                <a:lnTo>
                  <a:pt x="181991" y="505968"/>
                </a:lnTo>
                <a:lnTo>
                  <a:pt x="181610" y="507250"/>
                </a:lnTo>
                <a:lnTo>
                  <a:pt x="191528" y="472948"/>
                </a:lnTo>
                <a:lnTo>
                  <a:pt x="191897" y="471678"/>
                </a:lnTo>
                <a:lnTo>
                  <a:pt x="191389" y="472948"/>
                </a:lnTo>
                <a:lnTo>
                  <a:pt x="207772" y="428498"/>
                </a:lnTo>
                <a:lnTo>
                  <a:pt x="207391" y="429768"/>
                </a:lnTo>
                <a:lnTo>
                  <a:pt x="207937" y="428498"/>
                </a:lnTo>
                <a:lnTo>
                  <a:pt x="221996" y="396049"/>
                </a:lnTo>
                <a:lnTo>
                  <a:pt x="229997" y="405650"/>
                </a:lnTo>
                <a:lnTo>
                  <a:pt x="227711" y="403098"/>
                </a:lnTo>
                <a:lnTo>
                  <a:pt x="233959" y="415175"/>
                </a:lnTo>
                <a:lnTo>
                  <a:pt x="235940" y="426847"/>
                </a:lnTo>
                <a:lnTo>
                  <a:pt x="235966" y="425970"/>
                </a:lnTo>
                <a:lnTo>
                  <a:pt x="235991" y="427228"/>
                </a:lnTo>
                <a:lnTo>
                  <a:pt x="235991" y="258927"/>
                </a:lnTo>
                <a:lnTo>
                  <a:pt x="215138" y="311670"/>
                </a:lnTo>
                <a:lnTo>
                  <a:pt x="215392" y="311670"/>
                </a:lnTo>
                <a:lnTo>
                  <a:pt x="192532" y="364998"/>
                </a:lnTo>
                <a:lnTo>
                  <a:pt x="192532" y="363728"/>
                </a:lnTo>
                <a:lnTo>
                  <a:pt x="170815" y="414528"/>
                </a:lnTo>
                <a:lnTo>
                  <a:pt x="154559" y="458978"/>
                </a:lnTo>
                <a:lnTo>
                  <a:pt x="154051" y="460248"/>
                </a:lnTo>
                <a:lnTo>
                  <a:pt x="143891" y="497078"/>
                </a:lnTo>
                <a:lnTo>
                  <a:pt x="143510" y="498348"/>
                </a:lnTo>
                <a:lnTo>
                  <a:pt x="138430" y="527570"/>
                </a:lnTo>
                <a:lnTo>
                  <a:pt x="138252" y="530098"/>
                </a:lnTo>
                <a:lnTo>
                  <a:pt x="138239" y="533069"/>
                </a:lnTo>
                <a:lnTo>
                  <a:pt x="138938" y="551700"/>
                </a:lnTo>
                <a:lnTo>
                  <a:pt x="139395" y="552792"/>
                </a:lnTo>
                <a:lnTo>
                  <a:pt x="140423" y="557936"/>
                </a:lnTo>
                <a:lnTo>
                  <a:pt x="143764" y="562952"/>
                </a:lnTo>
                <a:lnTo>
                  <a:pt x="144399" y="564400"/>
                </a:lnTo>
                <a:lnTo>
                  <a:pt x="147599" y="567499"/>
                </a:lnTo>
                <a:lnTo>
                  <a:pt x="150495" y="572020"/>
                </a:lnTo>
                <a:lnTo>
                  <a:pt x="151447" y="572287"/>
                </a:lnTo>
                <a:lnTo>
                  <a:pt x="152552" y="573900"/>
                </a:lnTo>
                <a:lnTo>
                  <a:pt x="158521" y="577913"/>
                </a:lnTo>
                <a:lnTo>
                  <a:pt x="165862" y="579374"/>
                </a:lnTo>
                <a:lnTo>
                  <a:pt x="172707" y="578002"/>
                </a:lnTo>
                <a:lnTo>
                  <a:pt x="174117" y="578370"/>
                </a:lnTo>
                <a:lnTo>
                  <a:pt x="183769" y="573278"/>
                </a:lnTo>
                <a:lnTo>
                  <a:pt x="184150" y="573278"/>
                </a:lnTo>
                <a:lnTo>
                  <a:pt x="193294" y="568198"/>
                </a:lnTo>
                <a:lnTo>
                  <a:pt x="197866" y="565670"/>
                </a:lnTo>
                <a:lnTo>
                  <a:pt x="199644" y="564400"/>
                </a:lnTo>
                <a:lnTo>
                  <a:pt x="214757" y="554228"/>
                </a:lnTo>
                <a:lnTo>
                  <a:pt x="217678" y="551700"/>
                </a:lnTo>
                <a:lnTo>
                  <a:pt x="233680" y="536448"/>
                </a:lnTo>
                <a:lnTo>
                  <a:pt x="235712" y="533920"/>
                </a:lnTo>
                <a:lnTo>
                  <a:pt x="236588" y="532650"/>
                </a:lnTo>
                <a:lnTo>
                  <a:pt x="240982" y="526300"/>
                </a:lnTo>
                <a:lnTo>
                  <a:pt x="242747" y="523748"/>
                </a:lnTo>
                <a:lnTo>
                  <a:pt x="248031" y="516128"/>
                </a:lnTo>
                <a:lnTo>
                  <a:pt x="249948" y="512318"/>
                </a:lnTo>
                <a:lnTo>
                  <a:pt x="251231" y="509778"/>
                </a:lnTo>
                <a:lnTo>
                  <a:pt x="257657" y="497078"/>
                </a:lnTo>
                <a:lnTo>
                  <a:pt x="259588" y="493268"/>
                </a:lnTo>
                <a:lnTo>
                  <a:pt x="264477" y="479298"/>
                </a:lnTo>
                <a:lnTo>
                  <a:pt x="265366" y="476770"/>
                </a:lnTo>
                <a:lnTo>
                  <a:pt x="267589" y="470420"/>
                </a:lnTo>
                <a:lnTo>
                  <a:pt x="268224" y="467868"/>
                </a:lnTo>
                <a:lnTo>
                  <a:pt x="269938" y="458978"/>
                </a:lnTo>
                <a:lnTo>
                  <a:pt x="272161" y="447548"/>
                </a:lnTo>
                <a:lnTo>
                  <a:pt x="272415" y="445020"/>
                </a:lnTo>
                <a:lnTo>
                  <a:pt x="272516" y="441198"/>
                </a:lnTo>
                <a:lnTo>
                  <a:pt x="272846" y="428498"/>
                </a:lnTo>
                <a:lnTo>
                  <a:pt x="272923" y="425970"/>
                </a:lnTo>
                <a:lnTo>
                  <a:pt x="272542" y="422148"/>
                </a:lnTo>
                <a:lnTo>
                  <a:pt x="271640" y="417068"/>
                </a:lnTo>
                <a:lnTo>
                  <a:pt x="270738" y="412000"/>
                </a:lnTo>
                <a:lnTo>
                  <a:pt x="269621" y="405650"/>
                </a:lnTo>
                <a:lnTo>
                  <a:pt x="267970" y="400570"/>
                </a:lnTo>
                <a:lnTo>
                  <a:pt x="260604" y="386600"/>
                </a:lnTo>
                <a:lnTo>
                  <a:pt x="257810" y="382778"/>
                </a:lnTo>
                <a:lnTo>
                  <a:pt x="247904" y="371348"/>
                </a:lnTo>
                <a:lnTo>
                  <a:pt x="245872" y="368820"/>
                </a:lnTo>
                <a:lnTo>
                  <a:pt x="241554" y="365226"/>
                </a:lnTo>
                <a:lnTo>
                  <a:pt x="241554" y="363601"/>
                </a:lnTo>
                <a:lnTo>
                  <a:pt x="237617" y="359676"/>
                </a:lnTo>
                <a:lnTo>
                  <a:pt x="241300" y="351028"/>
                </a:lnTo>
                <a:lnTo>
                  <a:pt x="251587" y="326898"/>
                </a:lnTo>
                <a:lnTo>
                  <a:pt x="273812" y="269748"/>
                </a:lnTo>
                <a:lnTo>
                  <a:pt x="294513" y="212598"/>
                </a:lnTo>
                <a:lnTo>
                  <a:pt x="313055" y="159270"/>
                </a:lnTo>
                <a:lnTo>
                  <a:pt x="328676" y="113550"/>
                </a:lnTo>
                <a:lnTo>
                  <a:pt x="341122" y="76720"/>
                </a:lnTo>
                <a:lnTo>
                  <a:pt x="340995" y="77978"/>
                </a:lnTo>
                <a:lnTo>
                  <a:pt x="341401" y="76720"/>
                </a:lnTo>
                <a:lnTo>
                  <a:pt x="346710" y="60198"/>
                </a:lnTo>
                <a:lnTo>
                  <a:pt x="347980" y="52578"/>
                </a:lnTo>
                <a:lnTo>
                  <a:pt x="347853" y="48768"/>
                </a:lnTo>
                <a:lnTo>
                  <a:pt x="348361" y="43700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69101" y="2035301"/>
            <a:ext cx="409575" cy="424815"/>
          </a:xfrm>
          <a:custGeom>
            <a:avLst/>
            <a:gdLst/>
            <a:ahLst/>
            <a:cxnLst/>
            <a:rect l="l" t="t" r="r" b="b"/>
            <a:pathLst>
              <a:path w="409575" h="424814">
                <a:moveTo>
                  <a:pt x="151752" y="129794"/>
                </a:moveTo>
                <a:lnTo>
                  <a:pt x="151739" y="126746"/>
                </a:lnTo>
                <a:lnTo>
                  <a:pt x="151663" y="117983"/>
                </a:lnTo>
                <a:lnTo>
                  <a:pt x="151638" y="115189"/>
                </a:lnTo>
                <a:lnTo>
                  <a:pt x="151638" y="105664"/>
                </a:lnTo>
                <a:lnTo>
                  <a:pt x="150037" y="104076"/>
                </a:lnTo>
                <a:lnTo>
                  <a:pt x="149910" y="103251"/>
                </a:lnTo>
                <a:lnTo>
                  <a:pt x="149504" y="100711"/>
                </a:lnTo>
                <a:lnTo>
                  <a:pt x="148869" y="96774"/>
                </a:lnTo>
                <a:lnTo>
                  <a:pt x="148844" y="96608"/>
                </a:lnTo>
                <a:lnTo>
                  <a:pt x="148844" y="89027"/>
                </a:lnTo>
                <a:lnTo>
                  <a:pt x="143637" y="83743"/>
                </a:lnTo>
                <a:lnTo>
                  <a:pt x="143637" y="79375"/>
                </a:lnTo>
                <a:lnTo>
                  <a:pt x="136017" y="71628"/>
                </a:lnTo>
                <a:lnTo>
                  <a:pt x="133019" y="71628"/>
                </a:lnTo>
                <a:lnTo>
                  <a:pt x="128651" y="67183"/>
                </a:lnTo>
                <a:lnTo>
                  <a:pt x="119659" y="67183"/>
                </a:lnTo>
                <a:lnTo>
                  <a:pt x="105791" y="65417"/>
                </a:lnTo>
                <a:lnTo>
                  <a:pt x="102108" y="61722"/>
                </a:lnTo>
                <a:lnTo>
                  <a:pt x="86995" y="61722"/>
                </a:lnTo>
                <a:lnTo>
                  <a:pt x="84836" y="63881"/>
                </a:lnTo>
                <a:lnTo>
                  <a:pt x="84201" y="63881"/>
                </a:lnTo>
                <a:lnTo>
                  <a:pt x="76708" y="71374"/>
                </a:lnTo>
                <a:lnTo>
                  <a:pt x="76708" y="89789"/>
                </a:lnTo>
                <a:lnTo>
                  <a:pt x="74574" y="98653"/>
                </a:lnTo>
                <a:lnTo>
                  <a:pt x="72517" y="100711"/>
                </a:lnTo>
                <a:lnTo>
                  <a:pt x="72517" y="107035"/>
                </a:lnTo>
                <a:lnTo>
                  <a:pt x="67437" y="129374"/>
                </a:lnTo>
                <a:lnTo>
                  <a:pt x="65532" y="131318"/>
                </a:lnTo>
                <a:lnTo>
                  <a:pt x="65532" y="137642"/>
                </a:lnTo>
                <a:lnTo>
                  <a:pt x="59588" y="164820"/>
                </a:lnTo>
                <a:lnTo>
                  <a:pt x="57785" y="166624"/>
                </a:lnTo>
                <a:lnTo>
                  <a:pt x="57785" y="172808"/>
                </a:lnTo>
                <a:lnTo>
                  <a:pt x="51739" y="199631"/>
                </a:lnTo>
                <a:lnTo>
                  <a:pt x="49784" y="201549"/>
                </a:lnTo>
                <a:lnTo>
                  <a:pt x="49784" y="208305"/>
                </a:lnTo>
                <a:lnTo>
                  <a:pt x="42037" y="239522"/>
                </a:lnTo>
                <a:lnTo>
                  <a:pt x="42164" y="239141"/>
                </a:lnTo>
                <a:lnTo>
                  <a:pt x="33401" y="270764"/>
                </a:lnTo>
                <a:lnTo>
                  <a:pt x="33401" y="270510"/>
                </a:lnTo>
                <a:lnTo>
                  <a:pt x="33324" y="270764"/>
                </a:lnTo>
                <a:lnTo>
                  <a:pt x="24765" y="300101"/>
                </a:lnTo>
                <a:lnTo>
                  <a:pt x="16383" y="328422"/>
                </a:lnTo>
                <a:lnTo>
                  <a:pt x="16383" y="328676"/>
                </a:lnTo>
                <a:lnTo>
                  <a:pt x="10642" y="349275"/>
                </a:lnTo>
                <a:lnTo>
                  <a:pt x="8382" y="351536"/>
                </a:lnTo>
                <a:lnTo>
                  <a:pt x="8382" y="357505"/>
                </a:lnTo>
                <a:lnTo>
                  <a:pt x="4584" y="374383"/>
                </a:lnTo>
                <a:lnTo>
                  <a:pt x="3048" y="375920"/>
                </a:lnTo>
                <a:lnTo>
                  <a:pt x="3048" y="381254"/>
                </a:lnTo>
                <a:lnTo>
                  <a:pt x="254" y="401955"/>
                </a:lnTo>
                <a:lnTo>
                  <a:pt x="127" y="403225"/>
                </a:lnTo>
                <a:lnTo>
                  <a:pt x="25" y="415518"/>
                </a:lnTo>
                <a:lnTo>
                  <a:pt x="0" y="418846"/>
                </a:lnTo>
                <a:lnTo>
                  <a:pt x="0" y="422148"/>
                </a:lnTo>
                <a:lnTo>
                  <a:pt x="2667" y="424815"/>
                </a:lnTo>
                <a:lnTo>
                  <a:pt x="9271" y="424815"/>
                </a:lnTo>
                <a:lnTo>
                  <a:pt x="11938" y="422148"/>
                </a:lnTo>
                <a:lnTo>
                  <a:pt x="11938" y="420446"/>
                </a:lnTo>
                <a:lnTo>
                  <a:pt x="18923" y="408305"/>
                </a:lnTo>
                <a:lnTo>
                  <a:pt x="19431" y="407162"/>
                </a:lnTo>
                <a:lnTo>
                  <a:pt x="25222" y="393369"/>
                </a:lnTo>
                <a:lnTo>
                  <a:pt x="28575" y="390017"/>
                </a:lnTo>
                <a:lnTo>
                  <a:pt x="28575" y="385076"/>
                </a:lnTo>
                <a:lnTo>
                  <a:pt x="33807" y="370255"/>
                </a:lnTo>
                <a:lnTo>
                  <a:pt x="36830" y="367284"/>
                </a:lnTo>
                <a:lnTo>
                  <a:pt x="36830" y="361556"/>
                </a:lnTo>
                <a:lnTo>
                  <a:pt x="44831" y="337312"/>
                </a:lnTo>
                <a:lnTo>
                  <a:pt x="44831" y="337058"/>
                </a:lnTo>
                <a:lnTo>
                  <a:pt x="53721" y="308864"/>
                </a:lnTo>
                <a:lnTo>
                  <a:pt x="53721" y="308737"/>
                </a:lnTo>
                <a:lnTo>
                  <a:pt x="62611" y="279146"/>
                </a:lnTo>
                <a:lnTo>
                  <a:pt x="62611" y="278892"/>
                </a:lnTo>
                <a:lnTo>
                  <a:pt x="71374" y="247269"/>
                </a:lnTo>
                <a:lnTo>
                  <a:pt x="73393" y="239141"/>
                </a:lnTo>
                <a:lnTo>
                  <a:pt x="78066" y="220383"/>
                </a:lnTo>
                <a:lnTo>
                  <a:pt x="80137" y="218313"/>
                </a:lnTo>
                <a:lnTo>
                  <a:pt x="80137" y="211518"/>
                </a:lnTo>
                <a:lnTo>
                  <a:pt x="81305" y="206248"/>
                </a:lnTo>
                <a:lnTo>
                  <a:pt x="85940" y="185331"/>
                </a:lnTo>
                <a:lnTo>
                  <a:pt x="87884" y="183388"/>
                </a:lnTo>
                <a:lnTo>
                  <a:pt x="87884" y="176352"/>
                </a:lnTo>
                <a:lnTo>
                  <a:pt x="93421" y="149656"/>
                </a:lnTo>
                <a:lnTo>
                  <a:pt x="95250" y="147828"/>
                </a:lnTo>
                <a:lnTo>
                  <a:pt x="95250" y="140970"/>
                </a:lnTo>
                <a:lnTo>
                  <a:pt x="99758" y="118427"/>
                </a:lnTo>
                <a:lnTo>
                  <a:pt x="101473" y="116713"/>
                </a:lnTo>
                <a:lnTo>
                  <a:pt x="101473" y="109791"/>
                </a:lnTo>
                <a:lnTo>
                  <a:pt x="103708" y="98793"/>
                </a:lnTo>
                <a:lnTo>
                  <a:pt x="108635" y="99504"/>
                </a:lnTo>
                <a:lnTo>
                  <a:pt x="109982" y="100838"/>
                </a:lnTo>
                <a:lnTo>
                  <a:pt x="112268" y="100838"/>
                </a:lnTo>
                <a:lnTo>
                  <a:pt x="114554" y="103136"/>
                </a:lnTo>
                <a:lnTo>
                  <a:pt x="114554" y="107950"/>
                </a:lnTo>
                <a:lnTo>
                  <a:pt x="116116" y="109550"/>
                </a:lnTo>
                <a:lnTo>
                  <a:pt x="117221" y="116408"/>
                </a:lnTo>
                <a:lnTo>
                  <a:pt x="117221" y="124587"/>
                </a:lnTo>
                <a:lnTo>
                  <a:pt x="117221" y="128231"/>
                </a:lnTo>
                <a:lnTo>
                  <a:pt x="115392" y="138849"/>
                </a:lnTo>
                <a:lnTo>
                  <a:pt x="111975" y="148539"/>
                </a:lnTo>
                <a:lnTo>
                  <a:pt x="105664" y="162179"/>
                </a:lnTo>
                <a:lnTo>
                  <a:pt x="105410" y="162560"/>
                </a:lnTo>
                <a:lnTo>
                  <a:pt x="103517" y="166865"/>
                </a:lnTo>
                <a:lnTo>
                  <a:pt x="98933" y="171450"/>
                </a:lnTo>
                <a:lnTo>
                  <a:pt x="98933" y="178562"/>
                </a:lnTo>
                <a:lnTo>
                  <a:pt x="97028" y="186182"/>
                </a:lnTo>
                <a:lnTo>
                  <a:pt x="96901" y="192532"/>
                </a:lnTo>
                <a:lnTo>
                  <a:pt x="97663" y="196342"/>
                </a:lnTo>
                <a:lnTo>
                  <a:pt x="97663" y="201422"/>
                </a:lnTo>
                <a:lnTo>
                  <a:pt x="102616" y="206375"/>
                </a:lnTo>
                <a:lnTo>
                  <a:pt x="114681" y="206375"/>
                </a:lnTo>
                <a:lnTo>
                  <a:pt x="119634" y="201422"/>
                </a:lnTo>
                <a:lnTo>
                  <a:pt x="119634" y="201193"/>
                </a:lnTo>
                <a:lnTo>
                  <a:pt x="122682" y="198247"/>
                </a:lnTo>
                <a:lnTo>
                  <a:pt x="123698" y="196850"/>
                </a:lnTo>
                <a:lnTo>
                  <a:pt x="124460" y="196850"/>
                </a:lnTo>
                <a:lnTo>
                  <a:pt x="131699" y="189611"/>
                </a:lnTo>
                <a:lnTo>
                  <a:pt x="131699" y="185140"/>
                </a:lnTo>
                <a:lnTo>
                  <a:pt x="135763" y="178308"/>
                </a:lnTo>
                <a:lnTo>
                  <a:pt x="136525" y="177165"/>
                </a:lnTo>
                <a:lnTo>
                  <a:pt x="143129" y="163576"/>
                </a:lnTo>
                <a:lnTo>
                  <a:pt x="150228" y="140081"/>
                </a:lnTo>
                <a:lnTo>
                  <a:pt x="150710" y="137287"/>
                </a:lnTo>
                <a:lnTo>
                  <a:pt x="151511" y="132715"/>
                </a:lnTo>
                <a:lnTo>
                  <a:pt x="151752" y="129794"/>
                </a:lnTo>
                <a:close/>
              </a:path>
              <a:path w="409575" h="424814">
                <a:moveTo>
                  <a:pt x="296672" y="68961"/>
                </a:moveTo>
                <a:lnTo>
                  <a:pt x="294995" y="67322"/>
                </a:lnTo>
                <a:lnTo>
                  <a:pt x="294640" y="66548"/>
                </a:lnTo>
                <a:lnTo>
                  <a:pt x="294640" y="64516"/>
                </a:lnTo>
                <a:lnTo>
                  <a:pt x="291719" y="61595"/>
                </a:lnTo>
                <a:lnTo>
                  <a:pt x="288290" y="61595"/>
                </a:lnTo>
                <a:lnTo>
                  <a:pt x="285242" y="61468"/>
                </a:lnTo>
                <a:lnTo>
                  <a:pt x="281546" y="61976"/>
                </a:lnTo>
                <a:lnTo>
                  <a:pt x="279908" y="62484"/>
                </a:lnTo>
                <a:lnTo>
                  <a:pt x="273939" y="62484"/>
                </a:lnTo>
                <a:lnTo>
                  <a:pt x="271653" y="64770"/>
                </a:lnTo>
                <a:lnTo>
                  <a:pt x="271526" y="64770"/>
                </a:lnTo>
                <a:lnTo>
                  <a:pt x="264287" y="71882"/>
                </a:lnTo>
                <a:lnTo>
                  <a:pt x="264287" y="77343"/>
                </a:lnTo>
                <a:lnTo>
                  <a:pt x="263779" y="78359"/>
                </a:lnTo>
                <a:lnTo>
                  <a:pt x="263029" y="80441"/>
                </a:lnTo>
                <a:lnTo>
                  <a:pt x="262597" y="81191"/>
                </a:lnTo>
                <a:lnTo>
                  <a:pt x="262597" y="81711"/>
                </a:lnTo>
                <a:lnTo>
                  <a:pt x="262496" y="81915"/>
                </a:lnTo>
                <a:lnTo>
                  <a:pt x="262559" y="81749"/>
                </a:lnTo>
                <a:lnTo>
                  <a:pt x="262597" y="81191"/>
                </a:lnTo>
                <a:lnTo>
                  <a:pt x="229539" y="100787"/>
                </a:lnTo>
                <a:lnTo>
                  <a:pt x="204216" y="105918"/>
                </a:lnTo>
                <a:lnTo>
                  <a:pt x="208026" y="102108"/>
                </a:lnTo>
                <a:lnTo>
                  <a:pt x="208026" y="100050"/>
                </a:lnTo>
                <a:lnTo>
                  <a:pt x="225056" y="82931"/>
                </a:lnTo>
                <a:lnTo>
                  <a:pt x="227076" y="82931"/>
                </a:lnTo>
                <a:lnTo>
                  <a:pt x="233921" y="76073"/>
                </a:lnTo>
                <a:lnTo>
                  <a:pt x="233921" y="67691"/>
                </a:lnTo>
                <a:lnTo>
                  <a:pt x="233921" y="59309"/>
                </a:lnTo>
                <a:lnTo>
                  <a:pt x="227076" y="52451"/>
                </a:lnTo>
                <a:lnTo>
                  <a:pt x="210185" y="52451"/>
                </a:lnTo>
                <a:lnTo>
                  <a:pt x="203454" y="59309"/>
                </a:lnTo>
                <a:lnTo>
                  <a:pt x="203454" y="61366"/>
                </a:lnTo>
                <a:lnTo>
                  <a:pt x="186537" y="78359"/>
                </a:lnTo>
                <a:lnTo>
                  <a:pt x="184277" y="78359"/>
                </a:lnTo>
                <a:lnTo>
                  <a:pt x="177419" y="85217"/>
                </a:lnTo>
                <a:lnTo>
                  <a:pt x="177419" y="89535"/>
                </a:lnTo>
                <a:lnTo>
                  <a:pt x="171958" y="94996"/>
                </a:lnTo>
                <a:lnTo>
                  <a:pt x="171958" y="100711"/>
                </a:lnTo>
                <a:lnTo>
                  <a:pt x="169545" y="103124"/>
                </a:lnTo>
                <a:lnTo>
                  <a:pt x="169545" y="108966"/>
                </a:lnTo>
                <a:lnTo>
                  <a:pt x="168402" y="110109"/>
                </a:lnTo>
                <a:lnTo>
                  <a:pt x="168402" y="127508"/>
                </a:lnTo>
                <a:lnTo>
                  <a:pt x="175387" y="134493"/>
                </a:lnTo>
                <a:lnTo>
                  <a:pt x="181546" y="134493"/>
                </a:lnTo>
                <a:lnTo>
                  <a:pt x="185928" y="136017"/>
                </a:lnTo>
                <a:lnTo>
                  <a:pt x="187833" y="136398"/>
                </a:lnTo>
                <a:lnTo>
                  <a:pt x="199517" y="138176"/>
                </a:lnTo>
                <a:lnTo>
                  <a:pt x="202946" y="138303"/>
                </a:lnTo>
                <a:lnTo>
                  <a:pt x="218059" y="137287"/>
                </a:lnTo>
                <a:lnTo>
                  <a:pt x="256540" y="125095"/>
                </a:lnTo>
                <a:lnTo>
                  <a:pt x="263613" y="121285"/>
                </a:lnTo>
                <a:lnTo>
                  <a:pt x="270764" y="117348"/>
                </a:lnTo>
                <a:lnTo>
                  <a:pt x="272796" y="115951"/>
                </a:lnTo>
                <a:lnTo>
                  <a:pt x="280416" y="110109"/>
                </a:lnTo>
                <a:lnTo>
                  <a:pt x="282194" y="108458"/>
                </a:lnTo>
                <a:lnTo>
                  <a:pt x="284111" y="106426"/>
                </a:lnTo>
                <a:lnTo>
                  <a:pt x="204089" y="106426"/>
                </a:lnTo>
                <a:lnTo>
                  <a:pt x="203708" y="106426"/>
                </a:lnTo>
                <a:lnTo>
                  <a:pt x="284175" y="106362"/>
                </a:lnTo>
                <a:lnTo>
                  <a:pt x="284949" y="105537"/>
                </a:lnTo>
                <a:lnTo>
                  <a:pt x="285432" y="105029"/>
                </a:lnTo>
                <a:lnTo>
                  <a:pt x="286639" y="103759"/>
                </a:lnTo>
                <a:lnTo>
                  <a:pt x="288505" y="101219"/>
                </a:lnTo>
                <a:lnTo>
                  <a:pt x="288950" y="100584"/>
                </a:lnTo>
                <a:lnTo>
                  <a:pt x="291719" y="96139"/>
                </a:lnTo>
                <a:lnTo>
                  <a:pt x="291973" y="95631"/>
                </a:lnTo>
                <a:lnTo>
                  <a:pt x="292417" y="94742"/>
                </a:lnTo>
                <a:lnTo>
                  <a:pt x="292989" y="93599"/>
                </a:lnTo>
                <a:lnTo>
                  <a:pt x="293395" y="92379"/>
                </a:lnTo>
                <a:lnTo>
                  <a:pt x="296291" y="89535"/>
                </a:lnTo>
                <a:lnTo>
                  <a:pt x="296291" y="85471"/>
                </a:lnTo>
                <a:lnTo>
                  <a:pt x="296672" y="85090"/>
                </a:lnTo>
                <a:lnTo>
                  <a:pt x="296672" y="77089"/>
                </a:lnTo>
                <a:lnTo>
                  <a:pt x="296672" y="76073"/>
                </a:lnTo>
                <a:lnTo>
                  <a:pt x="296672" y="68961"/>
                </a:lnTo>
                <a:close/>
              </a:path>
              <a:path w="409575" h="424814">
                <a:moveTo>
                  <a:pt x="409575" y="109982"/>
                </a:moveTo>
                <a:lnTo>
                  <a:pt x="408355" y="108775"/>
                </a:lnTo>
                <a:lnTo>
                  <a:pt x="408051" y="107442"/>
                </a:lnTo>
                <a:lnTo>
                  <a:pt x="406920" y="104521"/>
                </a:lnTo>
                <a:lnTo>
                  <a:pt x="380238" y="80010"/>
                </a:lnTo>
                <a:lnTo>
                  <a:pt x="375018" y="77038"/>
                </a:lnTo>
                <a:lnTo>
                  <a:pt x="375018" y="117309"/>
                </a:lnTo>
                <a:lnTo>
                  <a:pt x="375018" y="117436"/>
                </a:lnTo>
                <a:lnTo>
                  <a:pt x="375018" y="117767"/>
                </a:lnTo>
                <a:lnTo>
                  <a:pt x="375018" y="117436"/>
                </a:lnTo>
                <a:lnTo>
                  <a:pt x="374891" y="116776"/>
                </a:lnTo>
                <a:lnTo>
                  <a:pt x="375018" y="117309"/>
                </a:lnTo>
                <a:lnTo>
                  <a:pt x="375018" y="77038"/>
                </a:lnTo>
                <a:lnTo>
                  <a:pt x="369531" y="73914"/>
                </a:lnTo>
                <a:lnTo>
                  <a:pt x="368427" y="73279"/>
                </a:lnTo>
                <a:lnTo>
                  <a:pt x="369316" y="73914"/>
                </a:lnTo>
                <a:lnTo>
                  <a:pt x="360756" y="68326"/>
                </a:lnTo>
                <a:lnTo>
                  <a:pt x="358444" y="66827"/>
                </a:lnTo>
                <a:lnTo>
                  <a:pt x="357441" y="65786"/>
                </a:lnTo>
                <a:lnTo>
                  <a:pt x="356082" y="64389"/>
                </a:lnTo>
                <a:lnTo>
                  <a:pt x="355346" y="63639"/>
                </a:lnTo>
                <a:lnTo>
                  <a:pt x="355346" y="61214"/>
                </a:lnTo>
                <a:lnTo>
                  <a:pt x="351396" y="57200"/>
                </a:lnTo>
                <a:lnTo>
                  <a:pt x="351396" y="52336"/>
                </a:lnTo>
                <a:lnTo>
                  <a:pt x="354330" y="49403"/>
                </a:lnTo>
                <a:lnTo>
                  <a:pt x="354330" y="46863"/>
                </a:lnTo>
                <a:lnTo>
                  <a:pt x="355473" y="46863"/>
                </a:lnTo>
                <a:lnTo>
                  <a:pt x="362127" y="40195"/>
                </a:lnTo>
                <a:lnTo>
                  <a:pt x="378256" y="30226"/>
                </a:lnTo>
                <a:lnTo>
                  <a:pt x="382270" y="30226"/>
                </a:lnTo>
                <a:lnTo>
                  <a:pt x="389128" y="23495"/>
                </a:lnTo>
                <a:lnTo>
                  <a:pt x="389128" y="15113"/>
                </a:lnTo>
                <a:lnTo>
                  <a:pt x="389128" y="6731"/>
                </a:lnTo>
                <a:lnTo>
                  <a:pt x="382270" y="0"/>
                </a:lnTo>
                <a:lnTo>
                  <a:pt x="365620" y="0"/>
                </a:lnTo>
                <a:lnTo>
                  <a:pt x="359105" y="6413"/>
                </a:lnTo>
                <a:lnTo>
                  <a:pt x="342798" y="16129"/>
                </a:lnTo>
                <a:lnTo>
                  <a:pt x="338569" y="16129"/>
                </a:lnTo>
                <a:lnTo>
                  <a:pt x="331597" y="22987"/>
                </a:lnTo>
                <a:lnTo>
                  <a:pt x="331597" y="24511"/>
                </a:lnTo>
                <a:lnTo>
                  <a:pt x="329565" y="24511"/>
                </a:lnTo>
                <a:lnTo>
                  <a:pt x="322326" y="31623"/>
                </a:lnTo>
                <a:lnTo>
                  <a:pt x="322326" y="36322"/>
                </a:lnTo>
                <a:lnTo>
                  <a:pt x="317627" y="41021"/>
                </a:lnTo>
                <a:lnTo>
                  <a:pt x="317627" y="51181"/>
                </a:lnTo>
                <a:lnTo>
                  <a:pt x="317601" y="51460"/>
                </a:lnTo>
                <a:lnTo>
                  <a:pt x="317246" y="51816"/>
                </a:lnTo>
                <a:lnTo>
                  <a:pt x="317246" y="61849"/>
                </a:lnTo>
                <a:lnTo>
                  <a:pt x="317246" y="70612"/>
                </a:lnTo>
                <a:lnTo>
                  <a:pt x="321043" y="74422"/>
                </a:lnTo>
                <a:lnTo>
                  <a:pt x="321043" y="80137"/>
                </a:lnTo>
                <a:lnTo>
                  <a:pt x="328676" y="87884"/>
                </a:lnTo>
                <a:lnTo>
                  <a:pt x="330873" y="87884"/>
                </a:lnTo>
                <a:lnTo>
                  <a:pt x="335026" y="92202"/>
                </a:lnTo>
                <a:lnTo>
                  <a:pt x="338074" y="94742"/>
                </a:lnTo>
                <a:lnTo>
                  <a:pt x="350520" y="102870"/>
                </a:lnTo>
                <a:lnTo>
                  <a:pt x="363093" y="109982"/>
                </a:lnTo>
                <a:lnTo>
                  <a:pt x="363308" y="110109"/>
                </a:lnTo>
                <a:lnTo>
                  <a:pt x="366712" y="112077"/>
                </a:lnTo>
                <a:lnTo>
                  <a:pt x="363994" y="113118"/>
                </a:lnTo>
                <a:lnTo>
                  <a:pt x="354152" y="115900"/>
                </a:lnTo>
                <a:lnTo>
                  <a:pt x="355092" y="115697"/>
                </a:lnTo>
                <a:lnTo>
                  <a:pt x="353949" y="115951"/>
                </a:lnTo>
                <a:lnTo>
                  <a:pt x="354152" y="115900"/>
                </a:lnTo>
                <a:lnTo>
                  <a:pt x="353872" y="115951"/>
                </a:lnTo>
                <a:lnTo>
                  <a:pt x="343522" y="118110"/>
                </a:lnTo>
                <a:lnTo>
                  <a:pt x="343916" y="117983"/>
                </a:lnTo>
                <a:lnTo>
                  <a:pt x="321170" y="122174"/>
                </a:lnTo>
                <a:lnTo>
                  <a:pt x="320802" y="122301"/>
                </a:lnTo>
                <a:lnTo>
                  <a:pt x="311023" y="124460"/>
                </a:lnTo>
                <a:lnTo>
                  <a:pt x="309626" y="124841"/>
                </a:lnTo>
                <a:lnTo>
                  <a:pt x="301879" y="127254"/>
                </a:lnTo>
                <a:lnTo>
                  <a:pt x="300304" y="128143"/>
                </a:lnTo>
                <a:lnTo>
                  <a:pt x="295643" y="128143"/>
                </a:lnTo>
                <a:lnTo>
                  <a:pt x="288163" y="135636"/>
                </a:lnTo>
                <a:lnTo>
                  <a:pt x="288163" y="154178"/>
                </a:lnTo>
                <a:lnTo>
                  <a:pt x="295643" y="161671"/>
                </a:lnTo>
                <a:lnTo>
                  <a:pt x="303911" y="161671"/>
                </a:lnTo>
                <a:lnTo>
                  <a:pt x="304927" y="161798"/>
                </a:lnTo>
                <a:lnTo>
                  <a:pt x="306400" y="161671"/>
                </a:lnTo>
                <a:lnTo>
                  <a:pt x="314198" y="161671"/>
                </a:lnTo>
                <a:lnTo>
                  <a:pt x="315709" y="160159"/>
                </a:lnTo>
                <a:lnTo>
                  <a:pt x="318770" y="159258"/>
                </a:lnTo>
                <a:lnTo>
                  <a:pt x="320484" y="158877"/>
                </a:lnTo>
                <a:lnTo>
                  <a:pt x="328549" y="157099"/>
                </a:lnTo>
                <a:lnTo>
                  <a:pt x="328041" y="157099"/>
                </a:lnTo>
                <a:lnTo>
                  <a:pt x="338696" y="155067"/>
                </a:lnTo>
                <a:lnTo>
                  <a:pt x="338569" y="155067"/>
                </a:lnTo>
                <a:lnTo>
                  <a:pt x="350520" y="152654"/>
                </a:lnTo>
                <a:lnTo>
                  <a:pt x="350901" y="152527"/>
                </a:lnTo>
                <a:lnTo>
                  <a:pt x="363601" y="149733"/>
                </a:lnTo>
                <a:lnTo>
                  <a:pt x="367639" y="148590"/>
                </a:lnTo>
                <a:lnTo>
                  <a:pt x="396773" y="136779"/>
                </a:lnTo>
                <a:lnTo>
                  <a:pt x="401828" y="136779"/>
                </a:lnTo>
                <a:lnTo>
                  <a:pt x="409575" y="129032"/>
                </a:lnTo>
                <a:lnTo>
                  <a:pt x="409575" y="119507"/>
                </a:lnTo>
                <a:lnTo>
                  <a:pt x="409575" y="109982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6728669" y="1962150"/>
            <a:ext cx="111760" cy="238125"/>
            <a:chOff x="6728669" y="1962150"/>
            <a:chExt cx="111760" cy="238125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28669" y="2024506"/>
              <a:ext cx="93516" cy="17551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08470" y="196214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623" y="7112"/>
                  </a:moveTo>
                  <a:lnTo>
                    <a:pt x="24511" y="0"/>
                  </a:lnTo>
                  <a:lnTo>
                    <a:pt x="7112" y="0"/>
                  </a:lnTo>
                  <a:lnTo>
                    <a:pt x="0" y="7112"/>
                  </a:lnTo>
                  <a:lnTo>
                    <a:pt x="0" y="24511"/>
                  </a:lnTo>
                  <a:lnTo>
                    <a:pt x="7112" y="31623"/>
                  </a:lnTo>
                  <a:lnTo>
                    <a:pt x="24511" y="31623"/>
                  </a:lnTo>
                  <a:lnTo>
                    <a:pt x="31623" y="24511"/>
                  </a:lnTo>
                  <a:lnTo>
                    <a:pt x="31623" y="15875"/>
                  </a:lnTo>
                  <a:lnTo>
                    <a:pt x="31623" y="7112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911975" y="1876044"/>
            <a:ext cx="354965" cy="275590"/>
            <a:chOff x="6911975" y="1876044"/>
            <a:chExt cx="354965" cy="275590"/>
          </a:xfrm>
        </p:grpSpPr>
        <p:sp>
          <p:nvSpPr>
            <p:cNvPr id="63" name="object 63"/>
            <p:cNvSpPr/>
            <p:nvPr/>
          </p:nvSpPr>
          <p:spPr>
            <a:xfrm>
              <a:off x="6912228" y="1887855"/>
              <a:ext cx="100330" cy="260985"/>
            </a:xfrm>
            <a:custGeom>
              <a:avLst/>
              <a:gdLst/>
              <a:ahLst/>
              <a:cxnLst/>
              <a:rect l="l" t="t" r="r" b="b"/>
              <a:pathLst>
                <a:path w="100329" h="260985">
                  <a:moveTo>
                    <a:pt x="67937" y="137795"/>
                  </a:moveTo>
                  <a:lnTo>
                    <a:pt x="32512" y="137795"/>
                  </a:lnTo>
                  <a:lnTo>
                    <a:pt x="24892" y="166116"/>
                  </a:lnTo>
                  <a:lnTo>
                    <a:pt x="17399" y="190880"/>
                  </a:lnTo>
                  <a:lnTo>
                    <a:pt x="9905" y="215011"/>
                  </a:lnTo>
                  <a:lnTo>
                    <a:pt x="4191" y="235966"/>
                  </a:lnTo>
                  <a:lnTo>
                    <a:pt x="3937" y="236600"/>
                  </a:lnTo>
                  <a:lnTo>
                    <a:pt x="0" y="254380"/>
                  </a:lnTo>
                  <a:lnTo>
                    <a:pt x="37338" y="227202"/>
                  </a:lnTo>
                  <a:lnTo>
                    <a:pt x="57785" y="176149"/>
                  </a:lnTo>
                  <a:lnTo>
                    <a:pt x="58039" y="175133"/>
                  </a:lnTo>
                  <a:lnTo>
                    <a:pt x="65913" y="146303"/>
                  </a:lnTo>
                  <a:lnTo>
                    <a:pt x="67937" y="137795"/>
                  </a:lnTo>
                  <a:close/>
                </a:path>
                <a:path w="100329" h="260985">
                  <a:moveTo>
                    <a:pt x="17399" y="190753"/>
                  </a:moveTo>
                  <a:close/>
                </a:path>
                <a:path w="100329" h="260985">
                  <a:moveTo>
                    <a:pt x="25019" y="165608"/>
                  </a:moveTo>
                  <a:lnTo>
                    <a:pt x="24865" y="166116"/>
                  </a:lnTo>
                  <a:lnTo>
                    <a:pt x="25019" y="165608"/>
                  </a:lnTo>
                  <a:close/>
                </a:path>
                <a:path w="100329" h="260985">
                  <a:moveTo>
                    <a:pt x="68325" y="0"/>
                  </a:moveTo>
                  <a:lnTo>
                    <a:pt x="60451" y="24511"/>
                  </a:lnTo>
                  <a:lnTo>
                    <a:pt x="60198" y="25146"/>
                  </a:lnTo>
                  <a:lnTo>
                    <a:pt x="52831" y="52450"/>
                  </a:lnTo>
                  <a:lnTo>
                    <a:pt x="45847" y="81279"/>
                  </a:lnTo>
                  <a:lnTo>
                    <a:pt x="39370" y="109727"/>
                  </a:lnTo>
                  <a:lnTo>
                    <a:pt x="32472" y="137941"/>
                  </a:lnTo>
                  <a:lnTo>
                    <a:pt x="32512" y="137795"/>
                  </a:lnTo>
                  <a:lnTo>
                    <a:pt x="67937" y="137795"/>
                  </a:lnTo>
                  <a:lnTo>
                    <a:pt x="72771" y="117475"/>
                  </a:lnTo>
                  <a:lnTo>
                    <a:pt x="72898" y="117221"/>
                  </a:lnTo>
                  <a:lnTo>
                    <a:pt x="79065" y="89153"/>
                  </a:lnTo>
                  <a:lnTo>
                    <a:pt x="79178" y="88900"/>
                  </a:lnTo>
                  <a:lnTo>
                    <a:pt x="85609" y="60705"/>
                  </a:lnTo>
                  <a:lnTo>
                    <a:pt x="92418" y="34417"/>
                  </a:lnTo>
                  <a:lnTo>
                    <a:pt x="99822" y="9778"/>
                  </a:lnTo>
                  <a:lnTo>
                    <a:pt x="84074" y="4699"/>
                  </a:lnTo>
                  <a:lnTo>
                    <a:pt x="68325" y="0"/>
                  </a:lnTo>
                  <a:close/>
                </a:path>
                <a:path w="100329" h="260985">
                  <a:moveTo>
                    <a:pt x="39370" y="109474"/>
                  </a:moveTo>
                  <a:lnTo>
                    <a:pt x="39308" y="109727"/>
                  </a:lnTo>
                  <a:lnTo>
                    <a:pt x="39370" y="109474"/>
                  </a:lnTo>
                  <a:close/>
                </a:path>
                <a:path w="100329" h="260985">
                  <a:moveTo>
                    <a:pt x="79178" y="88900"/>
                  </a:moveTo>
                  <a:lnTo>
                    <a:pt x="79121" y="89153"/>
                  </a:lnTo>
                  <a:lnTo>
                    <a:pt x="79178" y="88900"/>
                  </a:lnTo>
                  <a:close/>
                </a:path>
                <a:path w="100329" h="260985">
                  <a:moveTo>
                    <a:pt x="92582" y="33781"/>
                  </a:moveTo>
                  <a:lnTo>
                    <a:pt x="92328" y="34417"/>
                  </a:lnTo>
                  <a:lnTo>
                    <a:pt x="92582" y="33781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11975" y="1876044"/>
              <a:ext cx="156536" cy="27508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88251" y="1940941"/>
              <a:ext cx="178562" cy="137922"/>
            </a:xfrm>
            <a:prstGeom prst="rect">
              <a:avLst/>
            </a:prstGeom>
          </p:spPr>
        </p:pic>
      </p:grpSp>
      <p:sp>
        <p:nvSpPr>
          <p:cNvPr id="66" name="object 66"/>
          <p:cNvSpPr/>
          <p:nvPr/>
        </p:nvSpPr>
        <p:spPr>
          <a:xfrm>
            <a:off x="1464475" y="2781934"/>
            <a:ext cx="237490" cy="491490"/>
          </a:xfrm>
          <a:custGeom>
            <a:avLst/>
            <a:gdLst/>
            <a:ahLst/>
            <a:cxnLst/>
            <a:rect l="l" t="t" r="r" b="b"/>
            <a:pathLst>
              <a:path w="237489" h="491489">
                <a:moveTo>
                  <a:pt x="237451" y="6985"/>
                </a:moveTo>
                <a:lnTo>
                  <a:pt x="230466" y="0"/>
                </a:lnTo>
                <a:lnTo>
                  <a:pt x="228803" y="0"/>
                </a:lnTo>
                <a:lnTo>
                  <a:pt x="228803" y="31635"/>
                </a:lnTo>
                <a:lnTo>
                  <a:pt x="222084" y="37973"/>
                </a:lnTo>
                <a:lnTo>
                  <a:pt x="226110" y="34163"/>
                </a:lnTo>
                <a:lnTo>
                  <a:pt x="228803" y="31635"/>
                </a:lnTo>
                <a:lnTo>
                  <a:pt x="228803" y="0"/>
                </a:lnTo>
                <a:lnTo>
                  <a:pt x="217449" y="0"/>
                </a:lnTo>
                <a:lnTo>
                  <a:pt x="217449" y="45593"/>
                </a:lnTo>
                <a:lnTo>
                  <a:pt x="214591" y="49403"/>
                </a:lnTo>
                <a:lnTo>
                  <a:pt x="215531" y="48133"/>
                </a:lnTo>
                <a:lnTo>
                  <a:pt x="217449" y="45593"/>
                </a:lnTo>
                <a:lnTo>
                  <a:pt x="217449" y="0"/>
                </a:lnTo>
                <a:lnTo>
                  <a:pt x="213194" y="0"/>
                </a:lnTo>
                <a:lnTo>
                  <a:pt x="206209" y="6985"/>
                </a:lnTo>
                <a:lnTo>
                  <a:pt x="206209" y="9207"/>
                </a:lnTo>
                <a:lnTo>
                  <a:pt x="199339" y="15113"/>
                </a:lnTo>
                <a:lnTo>
                  <a:pt x="197954" y="16383"/>
                </a:lnTo>
                <a:lnTo>
                  <a:pt x="186004" y="31635"/>
                </a:lnTo>
                <a:lnTo>
                  <a:pt x="184492" y="35433"/>
                </a:lnTo>
                <a:lnTo>
                  <a:pt x="171030" y="63373"/>
                </a:lnTo>
                <a:lnTo>
                  <a:pt x="170383" y="64643"/>
                </a:lnTo>
                <a:lnTo>
                  <a:pt x="157314" y="101473"/>
                </a:lnTo>
                <a:lnTo>
                  <a:pt x="156133" y="105664"/>
                </a:lnTo>
                <a:lnTo>
                  <a:pt x="151980" y="109093"/>
                </a:lnTo>
                <a:lnTo>
                  <a:pt x="152996" y="107823"/>
                </a:lnTo>
                <a:lnTo>
                  <a:pt x="129882" y="124333"/>
                </a:lnTo>
                <a:lnTo>
                  <a:pt x="130771" y="123063"/>
                </a:lnTo>
                <a:lnTo>
                  <a:pt x="107530" y="137033"/>
                </a:lnTo>
                <a:lnTo>
                  <a:pt x="108419" y="137033"/>
                </a:lnTo>
                <a:lnTo>
                  <a:pt x="85940" y="148463"/>
                </a:lnTo>
                <a:lnTo>
                  <a:pt x="87337" y="147193"/>
                </a:lnTo>
                <a:lnTo>
                  <a:pt x="80225" y="150177"/>
                </a:lnTo>
                <a:lnTo>
                  <a:pt x="80225" y="146304"/>
                </a:lnTo>
                <a:lnTo>
                  <a:pt x="73240" y="139192"/>
                </a:lnTo>
                <a:lnTo>
                  <a:pt x="62979" y="139192"/>
                </a:lnTo>
                <a:lnTo>
                  <a:pt x="62979" y="252628"/>
                </a:lnTo>
                <a:lnTo>
                  <a:pt x="62953" y="255143"/>
                </a:lnTo>
                <a:lnTo>
                  <a:pt x="62877" y="253047"/>
                </a:lnTo>
                <a:lnTo>
                  <a:pt x="60782" y="260883"/>
                </a:lnTo>
                <a:lnTo>
                  <a:pt x="55918" y="268224"/>
                </a:lnTo>
                <a:lnTo>
                  <a:pt x="49618" y="272923"/>
                </a:lnTo>
                <a:lnTo>
                  <a:pt x="53682" y="271653"/>
                </a:lnTo>
                <a:lnTo>
                  <a:pt x="47485" y="273812"/>
                </a:lnTo>
                <a:lnTo>
                  <a:pt x="40347" y="273812"/>
                </a:lnTo>
                <a:lnTo>
                  <a:pt x="39966" y="274193"/>
                </a:lnTo>
                <a:lnTo>
                  <a:pt x="39535" y="274193"/>
                </a:lnTo>
                <a:lnTo>
                  <a:pt x="39344" y="274142"/>
                </a:lnTo>
                <a:lnTo>
                  <a:pt x="34759" y="269621"/>
                </a:lnTo>
                <a:lnTo>
                  <a:pt x="34759" y="269240"/>
                </a:lnTo>
                <a:lnTo>
                  <a:pt x="31953" y="266395"/>
                </a:lnTo>
                <a:lnTo>
                  <a:pt x="32067" y="264033"/>
                </a:lnTo>
                <a:lnTo>
                  <a:pt x="32423" y="256413"/>
                </a:lnTo>
                <a:lnTo>
                  <a:pt x="32486" y="254850"/>
                </a:lnTo>
                <a:lnTo>
                  <a:pt x="32410" y="255143"/>
                </a:lnTo>
                <a:lnTo>
                  <a:pt x="32524" y="253898"/>
                </a:lnTo>
                <a:lnTo>
                  <a:pt x="32486" y="254850"/>
                </a:lnTo>
                <a:lnTo>
                  <a:pt x="33070" y="252603"/>
                </a:lnTo>
                <a:lnTo>
                  <a:pt x="35115" y="244627"/>
                </a:lnTo>
                <a:lnTo>
                  <a:pt x="37172" y="242570"/>
                </a:lnTo>
                <a:lnTo>
                  <a:pt x="37172" y="237286"/>
                </a:lnTo>
                <a:lnTo>
                  <a:pt x="42189" y="224345"/>
                </a:lnTo>
                <a:lnTo>
                  <a:pt x="45681" y="220853"/>
                </a:lnTo>
                <a:lnTo>
                  <a:pt x="45681" y="216077"/>
                </a:lnTo>
                <a:lnTo>
                  <a:pt x="47091" y="213283"/>
                </a:lnTo>
                <a:lnTo>
                  <a:pt x="53555" y="222123"/>
                </a:lnTo>
                <a:lnTo>
                  <a:pt x="52412" y="219583"/>
                </a:lnTo>
                <a:lnTo>
                  <a:pt x="59626" y="233286"/>
                </a:lnTo>
                <a:lnTo>
                  <a:pt x="59702" y="233553"/>
                </a:lnTo>
                <a:lnTo>
                  <a:pt x="62534" y="243967"/>
                </a:lnTo>
                <a:lnTo>
                  <a:pt x="62877" y="253047"/>
                </a:lnTo>
                <a:lnTo>
                  <a:pt x="62979" y="252628"/>
                </a:lnTo>
                <a:lnTo>
                  <a:pt x="62979" y="139192"/>
                </a:lnTo>
                <a:lnTo>
                  <a:pt x="55841" y="139192"/>
                </a:lnTo>
                <a:lnTo>
                  <a:pt x="48856" y="146304"/>
                </a:lnTo>
                <a:lnTo>
                  <a:pt x="48856" y="150101"/>
                </a:lnTo>
                <a:lnTo>
                  <a:pt x="44030" y="156972"/>
                </a:lnTo>
                <a:lnTo>
                  <a:pt x="43141" y="156972"/>
                </a:lnTo>
                <a:lnTo>
                  <a:pt x="37299" y="162814"/>
                </a:lnTo>
                <a:lnTo>
                  <a:pt x="27266" y="162814"/>
                </a:lnTo>
                <a:lnTo>
                  <a:pt x="19773" y="170180"/>
                </a:lnTo>
                <a:lnTo>
                  <a:pt x="19773" y="188595"/>
                </a:lnTo>
                <a:lnTo>
                  <a:pt x="22809" y="191643"/>
                </a:lnTo>
                <a:lnTo>
                  <a:pt x="19659" y="197726"/>
                </a:lnTo>
                <a:lnTo>
                  <a:pt x="13931" y="203454"/>
                </a:lnTo>
                <a:lnTo>
                  <a:pt x="13931" y="209511"/>
                </a:lnTo>
                <a:lnTo>
                  <a:pt x="9512" y="220878"/>
                </a:lnTo>
                <a:lnTo>
                  <a:pt x="5422" y="225044"/>
                </a:lnTo>
                <a:lnTo>
                  <a:pt x="5422" y="231813"/>
                </a:lnTo>
                <a:lnTo>
                  <a:pt x="1231" y="248793"/>
                </a:lnTo>
                <a:lnTo>
                  <a:pt x="723" y="251333"/>
                </a:lnTo>
                <a:lnTo>
                  <a:pt x="12" y="266573"/>
                </a:lnTo>
                <a:lnTo>
                  <a:pt x="0" y="268224"/>
                </a:lnTo>
                <a:lnTo>
                  <a:pt x="508" y="272300"/>
                </a:lnTo>
                <a:lnTo>
                  <a:pt x="635" y="273075"/>
                </a:lnTo>
                <a:lnTo>
                  <a:pt x="2882" y="281241"/>
                </a:lnTo>
                <a:lnTo>
                  <a:pt x="2882" y="286893"/>
                </a:lnTo>
                <a:lnTo>
                  <a:pt x="9994" y="294005"/>
                </a:lnTo>
                <a:lnTo>
                  <a:pt x="9994" y="294386"/>
                </a:lnTo>
                <a:lnTo>
                  <a:pt x="17233" y="301625"/>
                </a:lnTo>
                <a:lnTo>
                  <a:pt x="22199" y="301625"/>
                </a:lnTo>
                <a:lnTo>
                  <a:pt x="26670" y="303542"/>
                </a:lnTo>
                <a:lnTo>
                  <a:pt x="29171" y="306070"/>
                </a:lnTo>
                <a:lnTo>
                  <a:pt x="32969" y="306070"/>
                </a:lnTo>
                <a:lnTo>
                  <a:pt x="38569" y="307213"/>
                </a:lnTo>
                <a:lnTo>
                  <a:pt x="49745" y="305943"/>
                </a:lnTo>
                <a:lnTo>
                  <a:pt x="51650" y="305562"/>
                </a:lnTo>
                <a:lnTo>
                  <a:pt x="57873" y="305562"/>
                </a:lnTo>
                <a:lnTo>
                  <a:pt x="61125" y="302310"/>
                </a:lnTo>
                <a:lnTo>
                  <a:pt x="66890" y="299593"/>
                </a:lnTo>
                <a:lnTo>
                  <a:pt x="71462" y="295783"/>
                </a:lnTo>
                <a:lnTo>
                  <a:pt x="79082" y="286893"/>
                </a:lnTo>
                <a:lnTo>
                  <a:pt x="81495" y="284353"/>
                </a:lnTo>
                <a:lnTo>
                  <a:pt x="85636" y="275463"/>
                </a:lnTo>
                <a:lnTo>
                  <a:pt x="88506" y="266573"/>
                </a:lnTo>
                <a:lnTo>
                  <a:pt x="89306" y="262763"/>
                </a:lnTo>
                <a:lnTo>
                  <a:pt x="90106" y="258953"/>
                </a:lnTo>
                <a:lnTo>
                  <a:pt x="90385" y="257683"/>
                </a:lnTo>
                <a:lnTo>
                  <a:pt x="90551" y="255143"/>
                </a:lnTo>
                <a:lnTo>
                  <a:pt x="90512" y="251333"/>
                </a:lnTo>
                <a:lnTo>
                  <a:pt x="90195" y="244983"/>
                </a:lnTo>
                <a:lnTo>
                  <a:pt x="90004" y="241173"/>
                </a:lnTo>
                <a:lnTo>
                  <a:pt x="89496" y="237363"/>
                </a:lnTo>
                <a:lnTo>
                  <a:pt x="87909" y="231013"/>
                </a:lnTo>
                <a:lnTo>
                  <a:pt x="86321" y="224663"/>
                </a:lnTo>
                <a:lnTo>
                  <a:pt x="85305" y="222123"/>
                </a:lnTo>
                <a:lnTo>
                  <a:pt x="84201" y="219583"/>
                </a:lnTo>
                <a:lnTo>
                  <a:pt x="78701" y="206883"/>
                </a:lnTo>
                <a:lnTo>
                  <a:pt x="77431" y="204343"/>
                </a:lnTo>
                <a:lnTo>
                  <a:pt x="69049" y="191643"/>
                </a:lnTo>
                <a:lnTo>
                  <a:pt x="67284" y="189420"/>
                </a:lnTo>
                <a:lnTo>
                  <a:pt x="76923" y="186563"/>
                </a:lnTo>
                <a:lnTo>
                  <a:pt x="78574" y="186563"/>
                </a:lnTo>
                <a:lnTo>
                  <a:pt x="87604" y="182753"/>
                </a:lnTo>
                <a:lnTo>
                  <a:pt x="99656" y="177673"/>
                </a:lnTo>
                <a:lnTo>
                  <a:pt x="100799" y="176403"/>
                </a:lnTo>
                <a:lnTo>
                  <a:pt x="123024" y="164973"/>
                </a:lnTo>
                <a:lnTo>
                  <a:pt x="123786" y="164973"/>
                </a:lnTo>
                <a:lnTo>
                  <a:pt x="138493" y="156083"/>
                </a:lnTo>
                <a:lnTo>
                  <a:pt x="142925" y="153403"/>
                </a:lnTo>
                <a:lnTo>
                  <a:pt x="134200" y="190373"/>
                </a:lnTo>
                <a:lnTo>
                  <a:pt x="134073" y="190373"/>
                </a:lnTo>
                <a:lnTo>
                  <a:pt x="123786" y="238633"/>
                </a:lnTo>
                <a:lnTo>
                  <a:pt x="113753" y="284353"/>
                </a:lnTo>
                <a:lnTo>
                  <a:pt x="113626" y="285623"/>
                </a:lnTo>
                <a:lnTo>
                  <a:pt x="104482" y="333883"/>
                </a:lnTo>
                <a:lnTo>
                  <a:pt x="104228" y="335153"/>
                </a:lnTo>
                <a:lnTo>
                  <a:pt x="100037" y="378333"/>
                </a:lnTo>
                <a:lnTo>
                  <a:pt x="100025" y="383413"/>
                </a:lnTo>
                <a:lnTo>
                  <a:pt x="101561" y="416433"/>
                </a:lnTo>
                <a:lnTo>
                  <a:pt x="116801" y="464693"/>
                </a:lnTo>
                <a:lnTo>
                  <a:pt x="126834" y="476846"/>
                </a:lnTo>
                <a:lnTo>
                  <a:pt x="126834" y="478155"/>
                </a:lnTo>
                <a:lnTo>
                  <a:pt x="133819" y="485140"/>
                </a:lnTo>
                <a:lnTo>
                  <a:pt x="136664" y="485140"/>
                </a:lnTo>
                <a:lnTo>
                  <a:pt x="144246" y="488213"/>
                </a:lnTo>
                <a:lnTo>
                  <a:pt x="146519" y="490474"/>
                </a:lnTo>
                <a:lnTo>
                  <a:pt x="150456" y="490474"/>
                </a:lnTo>
                <a:lnTo>
                  <a:pt x="154012" y="491363"/>
                </a:lnTo>
                <a:lnTo>
                  <a:pt x="159727" y="491363"/>
                </a:lnTo>
                <a:lnTo>
                  <a:pt x="172300" y="491363"/>
                </a:lnTo>
                <a:lnTo>
                  <a:pt x="176618" y="491363"/>
                </a:lnTo>
                <a:lnTo>
                  <a:pt x="178295" y="489648"/>
                </a:lnTo>
                <a:lnTo>
                  <a:pt x="214985" y="462153"/>
                </a:lnTo>
                <a:lnTo>
                  <a:pt x="216001" y="460883"/>
                </a:lnTo>
                <a:lnTo>
                  <a:pt x="217004" y="459613"/>
                </a:lnTo>
                <a:lnTo>
                  <a:pt x="217957" y="458343"/>
                </a:lnTo>
                <a:lnTo>
                  <a:pt x="218909" y="457073"/>
                </a:lnTo>
                <a:lnTo>
                  <a:pt x="220065" y="454533"/>
                </a:lnTo>
                <a:lnTo>
                  <a:pt x="221818" y="450723"/>
                </a:lnTo>
                <a:lnTo>
                  <a:pt x="225894" y="441833"/>
                </a:lnTo>
                <a:lnTo>
                  <a:pt x="226783" y="439293"/>
                </a:lnTo>
                <a:lnTo>
                  <a:pt x="228561" y="431673"/>
                </a:lnTo>
                <a:lnTo>
                  <a:pt x="229146" y="429133"/>
                </a:lnTo>
                <a:lnTo>
                  <a:pt x="231228" y="420243"/>
                </a:lnTo>
                <a:lnTo>
                  <a:pt x="231990" y="413893"/>
                </a:lnTo>
                <a:lnTo>
                  <a:pt x="233514" y="401193"/>
                </a:lnTo>
                <a:lnTo>
                  <a:pt x="233514" y="399923"/>
                </a:lnTo>
                <a:lnTo>
                  <a:pt x="202272" y="399923"/>
                </a:lnTo>
                <a:lnTo>
                  <a:pt x="202044" y="399923"/>
                </a:lnTo>
                <a:lnTo>
                  <a:pt x="200748" y="415163"/>
                </a:lnTo>
                <a:lnTo>
                  <a:pt x="185458" y="451332"/>
                </a:lnTo>
                <a:lnTo>
                  <a:pt x="168173" y="461010"/>
                </a:lnTo>
                <a:lnTo>
                  <a:pt x="164541" y="461010"/>
                </a:lnTo>
                <a:lnTo>
                  <a:pt x="163410" y="459867"/>
                </a:lnTo>
                <a:lnTo>
                  <a:pt x="157111" y="459867"/>
                </a:lnTo>
                <a:lnTo>
                  <a:pt x="156972" y="459790"/>
                </a:lnTo>
                <a:lnTo>
                  <a:pt x="151091" y="453898"/>
                </a:lnTo>
                <a:lnTo>
                  <a:pt x="149644" y="453898"/>
                </a:lnTo>
                <a:lnTo>
                  <a:pt x="148069" y="451993"/>
                </a:lnTo>
                <a:lnTo>
                  <a:pt x="145021" y="448335"/>
                </a:lnTo>
                <a:lnTo>
                  <a:pt x="144449" y="446913"/>
                </a:lnTo>
                <a:lnTo>
                  <a:pt x="140309" y="436753"/>
                </a:lnTo>
                <a:lnTo>
                  <a:pt x="140017" y="436041"/>
                </a:lnTo>
                <a:lnTo>
                  <a:pt x="139636" y="434213"/>
                </a:lnTo>
                <a:lnTo>
                  <a:pt x="135737" y="415163"/>
                </a:lnTo>
                <a:lnTo>
                  <a:pt x="135102" y="412051"/>
                </a:lnTo>
                <a:lnTo>
                  <a:pt x="135077" y="411353"/>
                </a:lnTo>
                <a:lnTo>
                  <a:pt x="134035" y="382143"/>
                </a:lnTo>
                <a:lnTo>
                  <a:pt x="133972" y="380542"/>
                </a:lnTo>
                <a:lnTo>
                  <a:pt x="133883" y="381482"/>
                </a:lnTo>
                <a:lnTo>
                  <a:pt x="133946" y="379603"/>
                </a:lnTo>
                <a:lnTo>
                  <a:pt x="133972" y="380542"/>
                </a:lnTo>
                <a:lnTo>
                  <a:pt x="134061" y="379603"/>
                </a:lnTo>
                <a:lnTo>
                  <a:pt x="137998" y="340233"/>
                </a:lnTo>
                <a:lnTo>
                  <a:pt x="138137" y="338963"/>
                </a:lnTo>
                <a:lnTo>
                  <a:pt x="137883" y="340233"/>
                </a:lnTo>
                <a:lnTo>
                  <a:pt x="147154" y="291973"/>
                </a:lnTo>
                <a:lnTo>
                  <a:pt x="147027" y="291973"/>
                </a:lnTo>
                <a:lnTo>
                  <a:pt x="148691" y="284492"/>
                </a:lnTo>
                <a:lnTo>
                  <a:pt x="148793" y="285623"/>
                </a:lnTo>
                <a:lnTo>
                  <a:pt x="149059" y="288163"/>
                </a:lnTo>
                <a:lnTo>
                  <a:pt x="149948" y="291973"/>
                </a:lnTo>
                <a:lnTo>
                  <a:pt x="154012" y="301891"/>
                </a:lnTo>
                <a:lnTo>
                  <a:pt x="154012" y="306578"/>
                </a:lnTo>
                <a:lnTo>
                  <a:pt x="160870" y="313436"/>
                </a:lnTo>
                <a:lnTo>
                  <a:pt x="168744" y="324993"/>
                </a:lnTo>
                <a:lnTo>
                  <a:pt x="168998" y="324993"/>
                </a:lnTo>
                <a:lnTo>
                  <a:pt x="183603" y="346595"/>
                </a:lnTo>
                <a:lnTo>
                  <a:pt x="194144" y="364172"/>
                </a:lnTo>
                <a:lnTo>
                  <a:pt x="200418" y="381482"/>
                </a:lnTo>
                <a:lnTo>
                  <a:pt x="202145" y="398754"/>
                </a:lnTo>
                <a:lnTo>
                  <a:pt x="202272" y="397383"/>
                </a:lnTo>
                <a:lnTo>
                  <a:pt x="202272" y="398754"/>
                </a:lnTo>
                <a:lnTo>
                  <a:pt x="233514" y="398754"/>
                </a:lnTo>
                <a:lnTo>
                  <a:pt x="233514" y="397383"/>
                </a:lnTo>
                <a:lnTo>
                  <a:pt x="232460" y="383413"/>
                </a:lnTo>
                <a:lnTo>
                  <a:pt x="232181" y="379603"/>
                </a:lnTo>
                <a:lnTo>
                  <a:pt x="231990" y="377063"/>
                </a:lnTo>
                <a:lnTo>
                  <a:pt x="231101" y="373253"/>
                </a:lnTo>
                <a:lnTo>
                  <a:pt x="228587" y="365633"/>
                </a:lnTo>
                <a:lnTo>
                  <a:pt x="227749" y="363093"/>
                </a:lnTo>
                <a:lnTo>
                  <a:pt x="223989" y="351663"/>
                </a:lnTo>
                <a:lnTo>
                  <a:pt x="222592" y="349123"/>
                </a:lnTo>
                <a:lnTo>
                  <a:pt x="220306" y="345313"/>
                </a:lnTo>
                <a:lnTo>
                  <a:pt x="210400" y="328803"/>
                </a:lnTo>
                <a:lnTo>
                  <a:pt x="209511" y="327533"/>
                </a:lnTo>
                <a:lnTo>
                  <a:pt x="194640" y="307213"/>
                </a:lnTo>
                <a:lnTo>
                  <a:pt x="184746" y="293497"/>
                </a:lnTo>
                <a:lnTo>
                  <a:pt x="184746" y="289560"/>
                </a:lnTo>
                <a:lnTo>
                  <a:pt x="177888" y="282702"/>
                </a:lnTo>
                <a:lnTo>
                  <a:pt x="177393" y="282702"/>
                </a:lnTo>
                <a:lnTo>
                  <a:pt x="175221" y="279273"/>
                </a:lnTo>
                <a:lnTo>
                  <a:pt x="175475" y="279273"/>
                </a:lnTo>
                <a:lnTo>
                  <a:pt x="171284" y="272008"/>
                </a:lnTo>
                <a:lnTo>
                  <a:pt x="171284" y="267970"/>
                </a:lnTo>
                <a:lnTo>
                  <a:pt x="166065" y="262763"/>
                </a:lnTo>
                <a:lnTo>
                  <a:pt x="153517" y="262763"/>
                </a:lnTo>
                <a:lnTo>
                  <a:pt x="157187" y="246253"/>
                </a:lnTo>
                <a:lnTo>
                  <a:pt x="167347" y="197993"/>
                </a:lnTo>
                <a:lnTo>
                  <a:pt x="167208" y="197993"/>
                </a:lnTo>
                <a:lnTo>
                  <a:pt x="178015" y="152273"/>
                </a:lnTo>
                <a:lnTo>
                  <a:pt x="177761" y="153543"/>
                </a:lnTo>
                <a:lnTo>
                  <a:pt x="178117" y="152273"/>
                </a:lnTo>
                <a:lnTo>
                  <a:pt x="186702" y="121780"/>
                </a:lnTo>
                <a:lnTo>
                  <a:pt x="215099" y="92583"/>
                </a:lnTo>
                <a:lnTo>
                  <a:pt x="233133" y="55753"/>
                </a:lnTo>
                <a:lnTo>
                  <a:pt x="236435" y="36703"/>
                </a:lnTo>
                <a:lnTo>
                  <a:pt x="236689" y="35433"/>
                </a:lnTo>
                <a:lnTo>
                  <a:pt x="237299" y="24409"/>
                </a:lnTo>
                <a:lnTo>
                  <a:pt x="237451" y="24257"/>
                </a:lnTo>
                <a:lnTo>
                  <a:pt x="237451" y="16383"/>
                </a:lnTo>
                <a:lnTo>
                  <a:pt x="237451" y="15621"/>
                </a:lnTo>
                <a:lnTo>
                  <a:pt x="237451" y="6985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2236342" y="2611247"/>
            <a:ext cx="1209040" cy="589915"/>
            <a:chOff x="2236342" y="2611247"/>
            <a:chExt cx="1209040" cy="589915"/>
          </a:xfrm>
        </p:grpSpPr>
        <p:sp>
          <p:nvSpPr>
            <p:cNvPr id="68" name="object 68"/>
            <p:cNvSpPr/>
            <p:nvPr/>
          </p:nvSpPr>
          <p:spPr>
            <a:xfrm>
              <a:off x="2236343" y="2685287"/>
              <a:ext cx="300990" cy="516255"/>
            </a:xfrm>
            <a:custGeom>
              <a:avLst/>
              <a:gdLst/>
              <a:ahLst/>
              <a:cxnLst/>
              <a:rect l="l" t="t" r="r" b="b"/>
              <a:pathLst>
                <a:path w="300989" h="516255">
                  <a:moveTo>
                    <a:pt x="149326" y="367080"/>
                  </a:moveTo>
                  <a:lnTo>
                    <a:pt x="149301" y="365760"/>
                  </a:lnTo>
                  <a:lnTo>
                    <a:pt x="148132" y="340233"/>
                  </a:lnTo>
                  <a:lnTo>
                    <a:pt x="122682" y="340233"/>
                  </a:lnTo>
                  <a:lnTo>
                    <a:pt x="122428" y="340233"/>
                  </a:lnTo>
                  <a:lnTo>
                    <a:pt x="123774" y="367080"/>
                  </a:lnTo>
                  <a:lnTo>
                    <a:pt x="123952" y="365760"/>
                  </a:lnTo>
                  <a:lnTo>
                    <a:pt x="123863" y="367080"/>
                  </a:lnTo>
                  <a:lnTo>
                    <a:pt x="149326" y="367080"/>
                  </a:lnTo>
                  <a:close/>
                </a:path>
                <a:path w="300989" h="516255">
                  <a:moveTo>
                    <a:pt x="299885" y="191973"/>
                  </a:moveTo>
                  <a:lnTo>
                    <a:pt x="299758" y="191262"/>
                  </a:lnTo>
                  <a:lnTo>
                    <a:pt x="299669" y="190881"/>
                  </a:lnTo>
                  <a:lnTo>
                    <a:pt x="298678" y="188315"/>
                  </a:lnTo>
                  <a:lnTo>
                    <a:pt x="297180" y="185547"/>
                  </a:lnTo>
                  <a:lnTo>
                    <a:pt x="286385" y="185547"/>
                  </a:lnTo>
                  <a:lnTo>
                    <a:pt x="284734" y="188341"/>
                  </a:lnTo>
                  <a:lnTo>
                    <a:pt x="283006" y="191973"/>
                  </a:lnTo>
                  <a:lnTo>
                    <a:pt x="283324" y="191973"/>
                  </a:lnTo>
                  <a:lnTo>
                    <a:pt x="299885" y="191973"/>
                  </a:lnTo>
                  <a:close/>
                </a:path>
                <a:path w="300989" h="516255">
                  <a:moveTo>
                    <a:pt x="300609" y="195961"/>
                  </a:moveTo>
                  <a:lnTo>
                    <a:pt x="300151" y="193421"/>
                  </a:lnTo>
                  <a:lnTo>
                    <a:pt x="282321" y="193421"/>
                  </a:lnTo>
                  <a:lnTo>
                    <a:pt x="281559" y="193421"/>
                  </a:lnTo>
                  <a:lnTo>
                    <a:pt x="280403" y="194576"/>
                  </a:lnTo>
                  <a:lnTo>
                    <a:pt x="279692" y="195199"/>
                  </a:lnTo>
                  <a:lnTo>
                    <a:pt x="275209" y="199136"/>
                  </a:lnTo>
                  <a:lnTo>
                    <a:pt x="242189" y="218186"/>
                  </a:lnTo>
                  <a:lnTo>
                    <a:pt x="229501" y="222465"/>
                  </a:lnTo>
                  <a:lnTo>
                    <a:pt x="216293" y="225221"/>
                  </a:lnTo>
                  <a:lnTo>
                    <a:pt x="205168" y="225501"/>
                  </a:lnTo>
                  <a:lnTo>
                    <a:pt x="202679" y="224878"/>
                  </a:lnTo>
                  <a:lnTo>
                    <a:pt x="200660" y="222885"/>
                  </a:lnTo>
                  <a:lnTo>
                    <a:pt x="199085" y="222885"/>
                  </a:lnTo>
                  <a:lnTo>
                    <a:pt x="195973" y="219837"/>
                  </a:lnTo>
                  <a:lnTo>
                    <a:pt x="195770" y="218694"/>
                  </a:lnTo>
                  <a:lnTo>
                    <a:pt x="195313" y="216281"/>
                  </a:lnTo>
                  <a:lnTo>
                    <a:pt x="195008" y="214668"/>
                  </a:lnTo>
                  <a:lnTo>
                    <a:pt x="194945" y="216281"/>
                  </a:lnTo>
                  <a:lnTo>
                    <a:pt x="194970" y="214503"/>
                  </a:lnTo>
                  <a:lnTo>
                    <a:pt x="195008" y="214668"/>
                  </a:lnTo>
                  <a:lnTo>
                    <a:pt x="195072" y="212979"/>
                  </a:lnTo>
                  <a:lnTo>
                    <a:pt x="195491" y="202819"/>
                  </a:lnTo>
                  <a:lnTo>
                    <a:pt x="195541" y="201714"/>
                  </a:lnTo>
                  <a:lnTo>
                    <a:pt x="195719" y="200787"/>
                  </a:lnTo>
                  <a:lnTo>
                    <a:pt x="198678" y="185547"/>
                  </a:lnTo>
                  <a:lnTo>
                    <a:pt x="198755" y="184912"/>
                  </a:lnTo>
                  <a:lnTo>
                    <a:pt x="198958" y="184124"/>
                  </a:lnTo>
                  <a:lnTo>
                    <a:pt x="202933" y="168910"/>
                  </a:lnTo>
                  <a:lnTo>
                    <a:pt x="203073" y="168402"/>
                  </a:lnTo>
                  <a:lnTo>
                    <a:pt x="202819" y="168910"/>
                  </a:lnTo>
                  <a:lnTo>
                    <a:pt x="205003" y="160147"/>
                  </a:lnTo>
                  <a:lnTo>
                    <a:pt x="205740" y="157226"/>
                  </a:lnTo>
                  <a:lnTo>
                    <a:pt x="204470" y="160147"/>
                  </a:lnTo>
                  <a:lnTo>
                    <a:pt x="204470" y="156591"/>
                  </a:lnTo>
                  <a:lnTo>
                    <a:pt x="206121" y="154940"/>
                  </a:lnTo>
                  <a:lnTo>
                    <a:pt x="206121" y="148336"/>
                  </a:lnTo>
                  <a:lnTo>
                    <a:pt x="206121" y="141732"/>
                  </a:lnTo>
                  <a:lnTo>
                    <a:pt x="200787" y="136398"/>
                  </a:lnTo>
                  <a:lnTo>
                    <a:pt x="187579" y="136398"/>
                  </a:lnTo>
                  <a:lnTo>
                    <a:pt x="182245" y="141732"/>
                  </a:lnTo>
                  <a:lnTo>
                    <a:pt x="182245" y="148844"/>
                  </a:lnTo>
                  <a:lnTo>
                    <a:pt x="181762" y="149733"/>
                  </a:lnTo>
                  <a:lnTo>
                    <a:pt x="180708" y="151079"/>
                  </a:lnTo>
                  <a:lnTo>
                    <a:pt x="179705" y="151790"/>
                  </a:lnTo>
                  <a:lnTo>
                    <a:pt x="179832" y="149987"/>
                  </a:lnTo>
                  <a:lnTo>
                    <a:pt x="179146" y="152196"/>
                  </a:lnTo>
                  <a:lnTo>
                    <a:pt x="172504" y="156946"/>
                  </a:lnTo>
                  <a:lnTo>
                    <a:pt x="159372" y="163195"/>
                  </a:lnTo>
                  <a:lnTo>
                    <a:pt x="155575" y="163195"/>
                  </a:lnTo>
                  <a:lnTo>
                    <a:pt x="152806" y="166039"/>
                  </a:lnTo>
                  <a:lnTo>
                    <a:pt x="138595" y="171958"/>
                  </a:lnTo>
                  <a:lnTo>
                    <a:pt x="133985" y="171958"/>
                  </a:lnTo>
                  <a:lnTo>
                    <a:pt x="131191" y="174688"/>
                  </a:lnTo>
                  <a:lnTo>
                    <a:pt x="129514" y="175272"/>
                  </a:lnTo>
                  <a:lnTo>
                    <a:pt x="134658" y="150837"/>
                  </a:lnTo>
                  <a:lnTo>
                    <a:pt x="136652" y="148844"/>
                  </a:lnTo>
                  <a:lnTo>
                    <a:pt x="136652" y="141541"/>
                  </a:lnTo>
                  <a:lnTo>
                    <a:pt x="144957" y="109042"/>
                  </a:lnTo>
                  <a:lnTo>
                    <a:pt x="147320" y="106680"/>
                  </a:lnTo>
                  <a:lnTo>
                    <a:pt x="147320" y="100584"/>
                  </a:lnTo>
                  <a:lnTo>
                    <a:pt x="155524" y="77139"/>
                  </a:lnTo>
                  <a:lnTo>
                    <a:pt x="158877" y="73787"/>
                  </a:lnTo>
                  <a:lnTo>
                    <a:pt x="158877" y="68668"/>
                  </a:lnTo>
                  <a:lnTo>
                    <a:pt x="166027" y="54190"/>
                  </a:lnTo>
                  <a:lnTo>
                    <a:pt x="170815" y="49403"/>
                  </a:lnTo>
                  <a:lnTo>
                    <a:pt x="170815" y="45631"/>
                  </a:lnTo>
                  <a:lnTo>
                    <a:pt x="181025" y="30226"/>
                  </a:lnTo>
                  <a:lnTo>
                    <a:pt x="181229" y="30226"/>
                  </a:lnTo>
                  <a:lnTo>
                    <a:pt x="188087" y="23495"/>
                  </a:lnTo>
                  <a:lnTo>
                    <a:pt x="188087" y="15113"/>
                  </a:lnTo>
                  <a:lnTo>
                    <a:pt x="188087" y="6731"/>
                  </a:lnTo>
                  <a:lnTo>
                    <a:pt x="181229" y="0"/>
                  </a:lnTo>
                  <a:lnTo>
                    <a:pt x="164592" y="0"/>
                  </a:lnTo>
                  <a:lnTo>
                    <a:pt x="157734" y="6731"/>
                  </a:lnTo>
                  <a:lnTo>
                    <a:pt x="157734" y="10477"/>
                  </a:lnTo>
                  <a:lnTo>
                    <a:pt x="147408" y="25654"/>
                  </a:lnTo>
                  <a:lnTo>
                    <a:pt x="147066" y="25654"/>
                  </a:lnTo>
                  <a:lnTo>
                    <a:pt x="140208" y="32512"/>
                  </a:lnTo>
                  <a:lnTo>
                    <a:pt x="140208" y="37045"/>
                  </a:lnTo>
                  <a:lnTo>
                    <a:pt x="132854" y="50952"/>
                  </a:lnTo>
                  <a:lnTo>
                    <a:pt x="127381" y="56515"/>
                  </a:lnTo>
                  <a:lnTo>
                    <a:pt x="127381" y="62230"/>
                  </a:lnTo>
                  <a:lnTo>
                    <a:pt x="118529" y="84924"/>
                  </a:lnTo>
                  <a:lnTo>
                    <a:pt x="114808" y="88646"/>
                  </a:lnTo>
                  <a:lnTo>
                    <a:pt x="114808" y="95478"/>
                  </a:lnTo>
                  <a:lnTo>
                    <a:pt x="105968" y="127965"/>
                  </a:lnTo>
                  <a:lnTo>
                    <a:pt x="105156" y="128778"/>
                  </a:lnTo>
                  <a:lnTo>
                    <a:pt x="105156" y="241935"/>
                  </a:lnTo>
                  <a:lnTo>
                    <a:pt x="104025" y="240411"/>
                  </a:lnTo>
                  <a:lnTo>
                    <a:pt x="104140" y="240538"/>
                  </a:lnTo>
                  <a:lnTo>
                    <a:pt x="105156" y="241935"/>
                  </a:lnTo>
                  <a:lnTo>
                    <a:pt x="105156" y="128778"/>
                  </a:lnTo>
                  <a:lnTo>
                    <a:pt x="103378" y="130556"/>
                  </a:lnTo>
                  <a:lnTo>
                    <a:pt x="103378" y="137985"/>
                  </a:lnTo>
                  <a:lnTo>
                    <a:pt x="93853" y="181864"/>
                  </a:lnTo>
                  <a:lnTo>
                    <a:pt x="92925" y="186893"/>
                  </a:lnTo>
                  <a:lnTo>
                    <a:pt x="85979" y="188849"/>
                  </a:lnTo>
                  <a:lnTo>
                    <a:pt x="79248" y="188849"/>
                  </a:lnTo>
                  <a:lnTo>
                    <a:pt x="77546" y="190550"/>
                  </a:lnTo>
                  <a:lnTo>
                    <a:pt x="61125" y="193662"/>
                  </a:lnTo>
                  <a:lnTo>
                    <a:pt x="49199" y="193522"/>
                  </a:lnTo>
                  <a:lnTo>
                    <a:pt x="44069" y="191262"/>
                  </a:lnTo>
                  <a:lnTo>
                    <a:pt x="41529" y="190500"/>
                  </a:lnTo>
                  <a:lnTo>
                    <a:pt x="30353" y="187452"/>
                  </a:lnTo>
                  <a:lnTo>
                    <a:pt x="29337" y="187325"/>
                  </a:lnTo>
                  <a:lnTo>
                    <a:pt x="28676" y="187185"/>
                  </a:lnTo>
                  <a:lnTo>
                    <a:pt x="26416" y="184912"/>
                  </a:lnTo>
                  <a:lnTo>
                    <a:pt x="7620" y="184912"/>
                  </a:lnTo>
                  <a:lnTo>
                    <a:pt x="0" y="192532"/>
                  </a:lnTo>
                  <a:lnTo>
                    <a:pt x="0" y="211328"/>
                  </a:lnTo>
                  <a:lnTo>
                    <a:pt x="7620" y="218948"/>
                  </a:lnTo>
                  <a:lnTo>
                    <a:pt x="12738" y="218948"/>
                  </a:lnTo>
                  <a:lnTo>
                    <a:pt x="13208" y="219202"/>
                  </a:lnTo>
                  <a:lnTo>
                    <a:pt x="20193" y="222250"/>
                  </a:lnTo>
                  <a:lnTo>
                    <a:pt x="22733" y="223139"/>
                  </a:lnTo>
                  <a:lnTo>
                    <a:pt x="36068" y="226695"/>
                  </a:lnTo>
                  <a:lnTo>
                    <a:pt x="40640" y="227203"/>
                  </a:lnTo>
                  <a:lnTo>
                    <a:pt x="46570" y="227114"/>
                  </a:lnTo>
                  <a:lnTo>
                    <a:pt x="63601" y="239839"/>
                  </a:lnTo>
                  <a:lnTo>
                    <a:pt x="63779" y="239839"/>
                  </a:lnTo>
                  <a:lnTo>
                    <a:pt x="83375" y="239839"/>
                  </a:lnTo>
                  <a:lnTo>
                    <a:pt x="83286" y="240411"/>
                  </a:lnTo>
                  <a:lnTo>
                    <a:pt x="64389" y="240411"/>
                  </a:lnTo>
                  <a:lnTo>
                    <a:pt x="64274" y="240538"/>
                  </a:lnTo>
                  <a:lnTo>
                    <a:pt x="80454" y="257632"/>
                  </a:lnTo>
                  <a:lnTo>
                    <a:pt x="76708" y="280416"/>
                  </a:lnTo>
                  <a:lnTo>
                    <a:pt x="76708" y="280670"/>
                  </a:lnTo>
                  <a:lnTo>
                    <a:pt x="69215" y="329438"/>
                  </a:lnTo>
                  <a:lnTo>
                    <a:pt x="62738" y="373888"/>
                  </a:lnTo>
                  <a:lnTo>
                    <a:pt x="62738" y="373380"/>
                  </a:lnTo>
                  <a:lnTo>
                    <a:pt x="62636" y="373888"/>
                  </a:lnTo>
                  <a:lnTo>
                    <a:pt x="55753" y="412115"/>
                  </a:lnTo>
                  <a:lnTo>
                    <a:pt x="51066" y="446151"/>
                  </a:lnTo>
                  <a:lnTo>
                    <a:pt x="51015" y="475234"/>
                  </a:lnTo>
                  <a:lnTo>
                    <a:pt x="51308" y="477393"/>
                  </a:lnTo>
                  <a:lnTo>
                    <a:pt x="54610" y="493141"/>
                  </a:lnTo>
                  <a:lnTo>
                    <a:pt x="54991" y="494538"/>
                  </a:lnTo>
                  <a:lnTo>
                    <a:pt x="57785" y="502920"/>
                  </a:lnTo>
                  <a:lnTo>
                    <a:pt x="57785" y="508000"/>
                  </a:lnTo>
                  <a:lnTo>
                    <a:pt x="63627" y="513715"/>
                  </a:lnTo>
                  <a:lnTo>
                    <a:pt x="66167" y="513715"/>
                  </a:lnTo>
                  <a:lnTo>
                    <a:pt x="68199" y="515747"/>
                  </a:lnTo>
                  <a:lnTo>
                    <a:pt x="82423" y="515747"/>
                  </a:lnTo>
                  <a:lnTo>
                    <a:pt x="88265" y="510032"/>
                  </a:lnTo>
                  <a:lnTo>
                    <a:pt x="88265" y="508635"/>
                  </a:lnTo>
                  <a:lnTo>
                    <a:pt x="89662" y="507365"/>
                  </a:lnTo>
                  <a:lnTo>
                    <a:pt x="99060" y="497840"/>
                  </a:lnTo>
                  <a:lnTo>
                    <a:pt x="99822" y="497078"/>
                  </a:lnTo>
                  <a:lnTo>
                    <a:pt x="111252" y="482981"/>
                  </a:lnTo>
                  <a:lnTo>
                    <a:pt x="112395" y="481330"/>
                  </a:lnTo>
                  <a:lnTo>
                    <a:pt x="113195" y="479933"/>
                  </a:lnTo>
                  <a:lnTo>
                    <a:pt x="119634" y="468757"/>
                  </a:lnTo>
                  <a:lnTo>
                    <a:pt x="120662" y="466979"/>
                  </a:lnTo>
                  <a:lnTo>
                    <a:pt x="125349" y="458851"/>
                  </a:lnTo>
                  <a:lnTo>
                    <a:pt x="130568" y="446151"/>
                  </a:lnTo>
                  <a:lnTo>
                    <a:pt x="136271" y="432308"/>
                  </a:lnTo>
                  <a:lnTo>
                    <a:pt x="136779" y="430911"/>
                  </a:lnTo>
                  <a:lnTo>
                    <a:pt x="139065" y="422656"/>
                  </a:lnTo>
                  <a:lnTo>
                    <a:pt x="144907" y="401574"/>
                  </a:lnTo>
                  <a:lnTo>
                    <a:pt x="145288" y="399669"/>
                  </a:lnTo>
                  <a:lnTo>
                    <a:pt x="145910" y="394716"/>
                  </a:lnTo>
                  <a:lnTo>
                    <a:pt x="149225" y="368935"/>
                  </a:lnTo>
                  <a:lnTo>
                    <a:pt x="149275" y="367919"/>
                  </a:lnTo>
                  <a:lnTo>
                    <a:pt x="123825" y="367919"/>
                  </a:lnTo>
                  <a:lnTo>
                    <a:pt x="123672" y="367919"/>
                  </a:lnTo>
                  <a:lnTo>
                    <a:pt x="120103" y="395757"/>
                  </a:lnTo>
                  <a:lnTo>
                    <a:pt x="119900" y="396494"/>
                  </a:lnTo>
                  <a:lnTo>
                    <a:pt x="112395" y="423570"/>
                  </a:lnTo>
                  <a:lnTo>
                    <a:pt x="112191" y="424053"/>
                  </a:lnTo>
                  <a:lnTo>
                    <a:pt x="102768" y="446989"/>
                  </a:lnTo>
                  <a:lnTo>
                    <a:pt x="102374" y="447675"/>
                  </a:lnTo>
                  <a:lnTo>
                    <a:pt x="90716" y="468007"/>
                  </a:lnTo>
                  <a:lnTo>
                    <a:pt x="81343" y="479475"/>
                  </a:lnTo>
                  <a:lnTo>
                    <a:pt x="81343" y="489077"/>
                  </a:lnTo>
                  <a:lnTo>
                    <a:pt x="81280" y="488950"/>
                  </a:lnTo>
                  <a:lnTo>
                    <a:pt x="81343" y="489077"/>
                  </a:lnTo>
                  <a:lnTo>
                    <a:pt x="81343" y="479475"/>
                  </a:lnTo>
                  <a:lnTo>
                    <a:pt x="80467" y="480542"/>
                  </a:lnTo>
                  <a:lnTo>
                    <a:pt x="80467" y="481279"/>
                  </a:lnTo>
                  <a:lnTo>
                    <a:pt x="80416" y="480669"/>
                  </a:lnTo>
                  <a:lnTo>
                    <a:pt x="80467" y="480542"/>
                  </a:lnTo>
                  <a:lnTo>
                    <a:pt x="80137" y="480949"/>
                  </a:lnTo>
                  <a:lnTo>
                    <a:pt x="80238" y="480822"/>
                  </a:lnTo>
                  <a:lnTo>
                    <a:pt x="80391" y="480669"/>
                  </a:lnTo>
                  <a:lnTo>
                    <a:pt x="80340" y="479933"/>
                  </a:lnTo>
                  <a:lnTo>
                    <a:pt x="79844" y="475234"/>
                  </a:lnTo>
                  <a:lnTo>
                    <a:pt x="79705" y="473811"/>
                  </a:lnTo>
                  <a:lnTo>
                    <a:pt x="79629" y="475234"/>
                  </a:lnTo>
                  <a:lnTo>
                    <a:pt x="79692" y="473811"/>
                  </a:lnTo>
                  <a:lnTo>
                    <a:pt x="79705" y="473671"/>
                  </a:lnTo>
                  <a:lnTo>
                    <a:pt x="79743" y="473075"/>
                  </a:lnTo>
                  <a:lnTo>
                    <a:pt x="80924" y="450977"/>
                  </a:lnTo>
                  <a:lnTo>
                    <a:pt x="80937" y="450710"/>
                  </a:lnTo>
                  <a:lnTo>
                    <a:pt x="80899" y="450977"/>
                  </a:lnTo>
                  <a:lnTo>
                    <a:pt x="81026" y="449199"/>
                  </a:lnTo>
                  <a:lnTo>
                    <a:pt x="80937" y="450710"/>
                  </a:lnTo>
                  <a:lnTo>
                    <a:pt x="81191" y="449199"/>
                  </a:lnTo>
                  <a:lnTo>
                    <a:pt x="86525" y="417322"/>
                  </a:lnTo>
                  <a:lnTo>
                    <a:pt x="86614" y="416814"/>
                  </a:lnTo>
                  <a:lnTo>
                    <a:pt x="86487" y="417322"/>
                  </a:lnTo>
                  <a:lnTo>
                    <a:pt x="94488" y="378841"/>
                  </a:lnTo>
                  <a:lnTo>
                    <a:pt x="101981" y="334645"/>
                  </a:lnTo>
                  <a:lnTo>
                    <a:pt x="101981" y="334518"/>
                  </a:lnTo>
                  <a:lnTo>
                    <a:pt x="107734" y="298272"/>
                  </a:lnTo>
                  <a:lnTo>
                    <a:pt x="100380" y="284048"/>
                  </a:lnTo>
                  <a:lnTo>
                    <a:pt x="82194" y="259486"/>
                  </a:lnTo>
                  <a:lnTo>
                    <a:pt x="82473" y="259842"/>
                  </a:lnTo>
                  <a:lnTo>
                    <a:pt x="100380" y="284048"/>
                  </a:lnTo>
                  <a:lnTo>
                    <a:pt x="100609" y="284480"/>
                  </a:lnTo>
                  <a:lnTo>
                    <a:pt x="107734" y="298272"/>
                  </a:lnTo>
                  <a:lnTo>
                    <a:pt x="114719" y="311772"/>
                  </a:lnTo>
                  <a:lnTo>
                    <a:pt x="122377" y="339166"/>
                  </a:lnTo>
                  <a:lnTo>
                    <a:pt x="122529" y="339166"/>
                  </a:lnTo>
                  <a:lnTo>
                    <a:pt x="148082" y="339166"/>
                  </a:lnTo>
                  <a:lnTo>
                    <a:pt x="148005" y="337566"/>
                  </a:lnTo>
                  <a:lnTo>
                    <a:pt x="147955" y="336296"/>
                  </a:lnTo>
                  <a:lnTo>
                    <a:pt x="147574" y="333502"/>
                  </a:lnTo>
                  <a:lnTo>
                    <a:pt x="142113" y="312674"/>
                  </a:lnTo>
                  <a:lnTo>
                    <a:pt x="141490" y="310261"/>
                  </a:lnTo>
                  <a:lnTo>
                    <a:pt x="139700" y="303403"/>
                  </a:lnTo>
                  <a:lnTo>
                    <a:pt x="138811" y="300990"/>
                  </a:lnTo>
                  <a:lnTo>
                    <a:pt x="124333" y="270510"/>
                  </a:lnTo>
                  <a:lnTo>
                    <a:pt x="123190" y="268732"/>
                  </a:lnTo>
                  <a:lnTo>
                    <a:pt x="114630" y="256032"/>
                  </a:lnTo>
                  <a:lnTo>
                    <a:pt x="117932" y="235966"/>
                  </a:lnTo>
                  <a:lnTo>
                    <a:pt x="117983" y="235826"/>
                  </a:lnTo>
                  <a:lnTo>
                    <a:pt x="117983" y="235966"/>
                  </a:lnTo>
                  <a:lnTo>
                    <a:pt x="118021" y="235712"/>
                  </a:lnTo>
                  <a:lnTo>
                    <a:pt x="122631" y="210439"/>
                  </a:lnTo>
                  <a:lnTo>
                    <a:pt x="123698" y="210439"/>
                  </a:lnTo>
                  <a:lnTo>
                    <a:pt x="128295" y="205841"/>
                  </a:lnTo>
                  <a:lnTo>
                    <a:pt x="144157" y="197866"/>
                  </a:lnTo>
                  <a:lnTo>
                    <a:pt x="148209" y="197866"/>
                  </a:lnTo>
                  <a:lnTo>
                    <a:pt x="153568" y="192506"/>
                  </a:lnTo>
                  <a:lnTo>
                    <a:pt x="165100" y="185547"/>
                  </a:lnTo>
                  <a:lnTo>
                    <a:pt x="168021" y="185547"/>
                  </a:lnTo>
                  <a:lnTo>
                    <a:pt x="170738" y="182829"/>
                  </a:lnTo>
                  <a:lnTo>
                    <a:pt x="166992" y="216408"/>
                  </a:lnTo>
                  <a:lnTo>
                    <a:pt x="167119" y="218046"/>
                  </a:lnTo>
                  <a:lnTo>
                    <a:pt x="169037" y="228346"/>
                  </a:lnTo>
                  <a:lnTo>
                    <a:pt x="170688" y="232664"/>
                  </a:lnTo>
                  <a:lnTo>
                    <a:pt x="172593" y="235966"/>
                  </a:lnTo>
                  <a:lnTo>
                    <a:pt x="172593" y="239903"/>
                  </a:lnTo>
                  <a:lnTo>
                    <a:pt x="178816" y="246253"/>
                  </a:lnTo>
                  <a:lnTo>
                    <a:pt x="180594" y="246253"/>
                  </a:lnTo>
                  <a:lnTo>
                    <a:pt x="185166" y="250825"/>
                  </a:lnTo>
                  <a:lnTo>
                    <a:pt x="190969" y="250825"/>
                  </a:lnTo>
                  <a:lnTo>
                    <a:pt x="199898" y="253111"/>
                  </a:lnTo>
                  <a:lnTo>
                    <a:pt x="203708" y="253619"/>
                  </a:lnTo>
                  <a:lnTo>
                    <a:pt x="252730" y="243967"/>
                  </a:lnTo>
                  <a:lnTo>
                    <a:pt x="284149" y="225425"/>
                  </a:lnTo>
                  <a:lnTo>
                    <a:pt x="284429" y="225171"/>
                  </a:lnTo>
                  <a:lnTo>
                    <a:pt x="285115" y="224536"/>
                  </a:lnTo>
                  <a:lnTo>
                    <a:pt x="286677" y="222885"/>
                  </a:lnTo>
                  <a:lnTo>
                    <a:pt x="287159" y="222377"/>
                  </a:lnTo>
                  <a:lnTo>
                    <a:pt x="291617" y="217678"/>
                  </a:lnTo>
                  <a:lnTo>
                    <a:pt x="292354" y="216916"/>
                  </a:lnTo>
                  <a:lnTo>
                    <a:pt x="294132" y="214503"/>
                  </a:lnTo>
                  <a:lnTo>
                    <a:pt x="295605" y="211836"/>
                  </a:lnTo>
                  <a:lnTo>
                    <a:pt x="296024" y="211074"/>
                  </a:lnTo>
                  <a:lnTo>
                    <a:pt x="297446" y="208508"/>
                  </a:lnTo>
                  <a:lnTo>
                    <a:pt x="298323" y="206502"/>
                  </a:lnTo>
                  <a:lnTo>
                    <a:pt x="298729" y="205232"/>
                  </a:lnTo>
                  <a:lnTo>
                    <a:pt x="299021" y="204343"/>
                  </a:lnTo>
                  <a:lnTo>
                    <a:pt x="300177" y="200787"/>
                  </a:lnTo>
                  <a:lnTo>
                    <a:pt x="300278" y="199898"/>
                  </a:lnTo>
                  <a:lnTo>
                    <a:pt x="300380" y="198755"/>
                  </a:lnTo>
                  <a:lnTo>
                    <a:pt x="300609" y="195961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07360" y="2834005"/>
              <a:ext cx="174497" cy="1263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702090" y="2665729"/>
              <a:ext cx="259715" cy="292100"/>
            </a:xfrm>
            <a:custGeom>
              <a:avLst/>
              <a:gdLst/>
              <a:ahLst/>
              <a:cxnLst/>
              <a:rect l="l" t="t" r="r" b="b"/>
              <a:pathLst>
                <a:path w="259714" h="292100">
                  <a:moveTo>
                    <a:pt x="259676" y="9271"/>
                  </a:moveTo>
                  <a:lnTo>
                    <a:pt x="246253" y="8750"/>
                  </a:lnTo>
                  <a:lnTo>
                    <a:pt x="233006" y="0"/>
                  </a:lnTo>
                  <a:lnTo>
                    <a:pt x="232029" y="8191"/>
                  </a:lnTo>
                  <a:lnTo>
                    <a:pt x="231228" y="8166"/>
                  </a:lnTo>
                  <a:lnTo>
                    <a:pt x="231228" y="9906"/>
                  </a:lnTo>
                  <a:lnTo>
                    <a:pt x="228053" y="25781"/>
                  </a:lnTo>
                  <a:lnTo>
                    <a:pt x="230530" y="13335"/>
                  </a:lnTo>
                  <a:lnTo>
                    <a:pt x="231228" y="9906"/>
                  </a:lnTo>
                  <a:lnTo>
                    <a:pt x="231228" y="8166"/>
                  </a:lnTo>
                  <a:lnTo>
                    <a:pt x="230593" y="8128"/>
                  </a:lnTo>
                  <a:lnTo>
                    <a:pt x="227545" y="13335"/>
                  </a:lnTo>
                  <a:lnTo>
                    <a:pt x="228053" y="9144"/>
                  </a:lnTo>
                  <a:lnTo>
                    <a:pt x="222973" y="23114"/>
                  </a:lnTo>
                  <a:lnTo>
                    <a:pt x="223227" y="22352"/>
                  </a:lnTo>
                  <a:lnTo>
                    <a:pt x="222948" y="23114"/>
                  </a:lnTo>
                  <a:lnTo>
                    <a:pt x="215861" y="42545"/>
                  </a:lnTo>
                  <a:lnTo>
                    <a:pt x="215988" y="42037"/>
                  </a:lnTo>
                  <a:lnTo>
                    <a:pt x="215785" y="42545"/>
                  </a:lnTo>
                  <a:lnTo>
                    <a:pt x="206844" y="65659"/>
                  </a:lnTo>
                  <a:lnTo>
                    <a:pt x="206971" y="65405"/>
                  </a:lnTo>
                  <a:lnTo>
                    <a:pt x="197446" y="90297"/>
                  </a:lnTo>
                  <a:lnTo>
                    <a:pt x="188683" y="115824"/>
                  </a:lnTo>
                  <a:lnTo>
                    <a:pt x="188556" y="116332"/>
                  </a:lnTo>
                  <a:lnTo>
                    <a:pt x="181063" y="140970"/>
                  </a:lnTo>
                  <a:lnTo>
                    <a:pt x="180936" y="141605"/>
                  </a:lnTo>
                  <a:lnTo>
                    <a:pt x="175564" y="162179"/>
                  </a:lnTo>
                  <a:lnTo>
                    <a:pt x="170586" y="170700"/>
                  </a:lnTo>
                  <a:lnTo>
                    <a:pt x="153504" y="193929"/>
                  </a:lnTo>
                  <a:lnTo>
                    <a:pt x="154139" y="193040"/>
                  </a:lnTo>
                  <a:lnTo>
                    <a:pt x="136105" y="212979"/>
                  </a:lnTo>
                  <a:lnTo>
                    <a:pt x="136740" y="212217"/>
                  </a:lnTo>
                  <a:lnTo>
                    <a:pt x="119964" y="227761"/>
                  </a:lnTo>
                  <a:lnTo>
                    <a:pt x="119354" y="228219"/>
                  </a:lnTo>
                  <a:lnTo>
                    <a:pt x="103936" y="240055"/>
                  </a:lnTo>
                  <a:lnTo>
                    <a:pt x="88607" y="249174"/>
                  </a:lnTo>
                  <a:lnTo>
                    <a:pt x="75907" y="254635"/>
                  </a:lnTo>
                  <a:lnTo>
                    <a:pt x="71081" y="254635"/>
                  </a:lnTo>
                  <a:lnTo>
                    <a:pt x="68884" y="256832"/>
                  </a:lnTo>
                  <a:lnTo>
                    <a:pt x="61925" y="258699"/>
                  </a:lnTo>
                  <a:lnTo>
                    <a:pt x="55714" y="258699"/>
                  </a:lnTo>
                  <a:lnTo>
                    <a:pt x="54889" y="259524"/>
                  </a:lnTo>
                  <a:lnTo>
                    <a:pt x="50025" y="260057"/>
                  </a:lnTo>
                  <a:lnTo>
                    <a:pt x="48475" y="260223"/>
                  </a:lnTo>
                  <a:lnTo>
                    <a:pt x="49618" y="260096"/>
                  </a:lnTo>
                  <a:lnTo>
                    <a:pt x="50025" y="260057"/>
                  </a:lnTo>
                  <a:lnTo>
                    <a:pt x="42138" y="259232"/>
                  </a:lnTo>
                  <a:lnTo>
                    <a:pt x="38061" y="255143"/>
                  </a:lnTo>
                  <a:lnTo>
                    <a:pt x="37795" y="255143"/>
                  </a:lnTo>
                  <a:lnTo>
                    <a:pt x="34505" y="251853"/>
                  </a:lnTo>
                  <a:lnTo>
                    <a:pt x="34404" y="250190"/>
                  </a:lnTo>
                  <a:lnTo>
                    <a:pt x="34239" y="247650"/>
                  </a:lnTo>
                  <a:lnTo>
                    <a:pt x="34112" y="245541"/>
                  </a:lnTo>
                  <a:lnTo>
                    <a:pt x="34048" y="245872"/>
                  </a:lnTo>
                  <a:lnTo>
                    <a:pt x="33997" y="243713"/>
                  </a:lnTo>
                  <a:lnTo>
                    <a:pt x="34112" y="245541"/>
                  </a:lnTo>
                  <a:lnTo>
                    <a:pt x="34429" y="243713"/>
                  </a:lnTo>
                  <a:lnTo>
                    <a:pt x="34734" y="241960"/>
                  </a:lnTo>
                  <a:lnTo>
                    <a:pt x="36410" y="240284"/>
                  </a:lnTo>
                  <a:lnTo>
                    <a:pt x="36410" y="233514"/>
                  </a:lnTo>
                  <a:lnTo>
                    <a:pt x="38582" y="226936"/>
                  </a:lnTo>
                  <a:lnTo>
                    <a:pt x="41871" y="223647"/>
                  </a:lnTo>
                  <a:lnTo>
                    <a:pt x="41871" y="218592"/>
                  </a:lnTo>
                  <a:lnTo>
                    <a:pt x="44005" y="214757"/>
                  </a:lnTo>
                  <a:lnTo>
                    <a:pt x="50126" y="208534"/>
                  </a:lnTo>
                  <a:lnTo>
                    <a:pt x="50126" y="205486"/>
                  </a:lnTo>
                  <a:lnTo>
                    <a:pt x="51396" y="203962"/>
                  </a:lnTo>
                  <a:lnTo>
                    <a:pt x="52793" y="203962"/>
                  </a:lnTo>
                  <a:lnTo>
                    <a:pt x="59905" y="196850"/>
                  </a:lnTo>
                  <a:lnTo>
                    <a:pt x="59905" y="195414"/>
                  </a:lnTo>
                  <a:lnTo>
                    <a:pt x="72529" y="184785"/>
                  </a:lnTo>
                  <a:lnTo>
                    <a:pt x="75272" y="184785"/>
                  </a:lnTo>
                  <a:lnTo>
                    <a:pt x="82130" y="178054"/>
                  </a:lnTo>
                  <a:lnTo>
                    <a:pt x="82130" y="169672"/>
                  </a:lnTo>
                  <a:lnTo>
                    <a:pt x="82130" y="161290"/>
                  </a:lnTo>
                  <a:lnTo>
                    <a:pt x="75272" y="154559"/>
                  </a:lnTo>
                  <a:lnTo>
                    <a:pt x="58508" y="154559"/>
                  </a:lnTo>
                  <a:lnTo>
                    <a:pt x="51777" y="161290"/>
                  </a:lnTo>
                  <a:lnTo>
                    <a:pt x="51777" y="162229"/>
                  </a:lnTo>
                  <a:lnTo>
                    <a:pt x="38811" y="172212"/>
                  </a:lnTo>
                  <a:lnTo>
                    <a:pt x="35267" y="172212"/>
                  </a:lnTo>
                  <a:lnTo>
                    <a:pt x="28155" y="179324"/>
                  </a:lnTo>
                  <a:lnTo>
                    <a:pt x="28155" y="181749"/>
                  </a:lnTo>
                  <a:lnTo>
                    <a:pt x="26809" y="183134"/>
                  </a:lnTo>
                  <a:lnTo>
                    <a:pt x="24726" y="183134"/>
                  </a:lnTo>
                  <a:lnTo>
                    <a:pt x="17360" y="190500"/>
                  </a:lnTo>
                  <a:lnTo>
                    <a:pt x="17360" y="194843"/>
                  </a:lnTo>
                  <a:lnTo>
                    <a:pt x="15392" y="198056"/>
                  </a:lnTo>
                  <a:lnTo>
                    <a:pt x="8343" y="205105"/>
                  </a:lnTo>
                  <a:lnTo>
                    <a:pt x="8343" y="211315"/>
                  </a:lnTo>
                  <a:lnTo>
                    <a:pt x="6007" y="217855"/>
                  </a:lnTo>
                  <a:lnTo>
                    <a:pt x="2374" y="221488"/>
                  </a:lnTo>
                  <a:lnTo>
                    <a:pt x="2374" y="229539"/>
                  </a:lnTo>
                  <a:lnTo>
                    <a:pt x="215" y="241808"/>
                  </a:lnTo>
                  <a:lnTo>
                    <a:pt x="76" y="243713"/>
                  </a:lnTo>
                  <a:lnTo>
                    <a:pt x="0" y="246507"/>
                  </a:lnTo>
                  <a:lnTo>
                    <a:pt x="508" y="255778"/>
                  </a:lnTo>
                  <a:lnTo>
                    <a:pt x="622" y="257594"/>
                  </a:lnTo>
                  <a:lnTo>
                    <a:pt x="1866" y="263017"/>
                  </a:lnTo>
                  <a:lnTo>
                    <a:pt x="4025" y="268109"/>
                  </a:lnTo>
                  <a:lnTo>
                    <a:pt x="4025" y="274193"/>
                  </a:lnTo>
                  <a:lnTo>
                    <a:pt x="11645" y="281813"/>
                  </a:lnTo>
                  <a:lnTo>
                    <a:pt x="12661" y="281813"/>
                  </a:lnTo>
                  <a:lnTo>
                    <a:pt x="19519" y="288671"/>
                  </a:lnTo>
                  <a:lnTo>
                    <a:pt x="26377" y="288671"/>
                  </a:lnTo>
                  <a:lnTo>
                    <a:pt x="33235" y="290830"/>
                  </a:lnTo>
                  <a:lnTo>
                    <a:pt x="37807" y="291465"/>
                  </a:lnTo>
                  <a:lnTo>
                    <a:pt x="49999" y="291592"/>
                  </a:lnTo>
                  <a:lnTo>
                    <a:pt x="53301" y="291211"/>
                  </a:lnTo>
                  <a:lnTo>
                    <a:pt x="65227" y="288671"/>
                  </a:lnTo>
                  <a:lnTo>
                    <a:pt x="72224" y="288671"/>
                  </a:lnTo>
                  <a:lnTo>
                    <a:pt x="75933" y="284962"/>
                  </a:lnTo>
                  <a:lnTo>
                    <a:pt x="81521" y="282702"/>
                  </a:lnTo>
                  <a:lnTo>
                    <a:pt x="86575" y="282702"/>
                  </a:lnTo>
                  <a:lnTo>
                    <a:pt x="91821" y="277456"/>
                  </a:lnTo>
                  <a:lnTo>
                    <a:pt x="120497" y="258699"/>
                  </a:lnTo>
                  <a:lnTo>
                    <a:pt x="124053" y="255778"/>
                  </a:lnTo>
                  <a:lnTo>
                    <a:pt x="124828" y="255143"/>
                  </a:lnTo>
                  <a:lnTo>
                    <a:pt x="131622" y="249555"/>
                  </a:lnTo>
                  <a:lnTo>
                    <a:pt x="132549" y="248793"/>
                  </a:lnTo>
                  <a:lnTo>
                    <a:pt x="135343" y="246507"/>
                  </a:lnTo>
                  <a:lnTo>
                    <a:pt x="136436" y="245541"/>
                  </a:lnTo>
                  <a:lnTo>
                    <a:pt x="141516" y="240411"/>
                  </a:lnTo>
                  <a:lnTo>
                    <a:pt x="142278" y="239649"/>
                  </a:lnTo>
                  <a:lnTo>
                    <a:pt x="153758" y="228092"/>
                  </a:lnTo>
                  <a:lnTo>
                    <a:pt x="154254" y="227457"/>
                  </a:lnTo>
                  <a:lnTo>
                    <a:pt x="165773" y="212979"/>
                  </a:lnTo>
                  <a:lnTo>
                    <a:pt x="166141" y="212521"/>
                  </a:lnTo>
                  <a:lnTo>
                    <a:pt x="165379" y="223139"/>
                  </a:lnTo>
                  <a:lnTo>
                    <a:pt x="165315" y="228473"/>
                  </a:lnTo>
                  <a:lnTo>
                    <a:pt x="166458" y="241427"/>
                  </a:lnTo>
                  <a:lnTo>
                    <a:pt x="167474" y="245872"/>
                  </a:lnTo>
                  <a:lnTo>
                    <a:pt x="170776" y="253111"/>
                  </a:lnTo>
                  <a:lnTo>
                    <a:pt x="187667" y="254508"/>
                  </a:lnTo>
                  <a:lnTo>
                    <a:pt x="191985" y="247777"/>
                  </a:lnTo>
                  <a:lnTo>
                    <a:pt x="193509" y="244729"/>
                  </a:lnTo>
                  <a:lnTo>
                    <a:pt x="198208" y="230886"/>
                  </a:lnTo>
                  <a:lnTo>
                    <a:pt x="202018" y="214757"/>
                  </a:lnTo>
                  <a:lnTo>
                    <a:pt x="206082" y="195326"/>
                  </a:lnTo>
                  <a:lnTo>
                    <a:pt x="206082" y="195707"/>
                  </a:lnTo>
                  <a:lnTo>
                    <a:pt x="206159" y="195326"/>
                  </a:lnTo>
                  <a:lnTo>
                    <a:pt x="210883" y="174371"/>
                  </a:lnTo>
                  <a:lnTo>
                    <a:pt x="211035" y="173736"/>
                  </a:lnTo>
                  <a:lnTo>
                    <a:pt x="210781" y="174371"/>
                  </a:lnTo>
                  <a:lnTo>
                    <a:pt x="216877" y="151003"/>
                  </a:lnTo>
                  <a:lnTo>
                    <a:pt x="216750" y="151638"/>
                  </a:lnTo>
                  <a:lnTo>
                    <a:pt x="216928" y="151003"/>
                  </a:lnTo>
                  <a:lnTo>
                    <a:pt x="223926" y="127508"/>
                  </a:lnTo>
                  <a:lnTo>
                    <a:pt x="224116" y="126873"/>
                  </a:lnTo>
                  <a:lnTo>
                    <a:pt x="223862" y="127508"/>
                  </a:lnTo>
                  <a:lnTo>
                    <a:pt x="231940" y="102870"/>
                  </a:lnTo>
                  <a:lnTo>
                    <a:pt x="232117" y="102362"/>
                  </a:lnTo>
                  <a:lnTo>
                    <a:pt x="231863" y="102870"/>
                  </a:lnTo>
                  <a:lnTo>
                    <a:pt x="240626" y="77851"/>
                  </a:lnTo>
                  <a:lnTo>
                    <a:pt x="248881" y="53594"/>
                  </a:lnTo>
                  <a:lnTo>
                    <a:pt x="255130" y="32893"/>
                  </a:lnTo>
                  <a:lnTo>
                    <a:pt x="257937" y="21971"/>
                  </a:lnTo>
                  <a:lnTo>
                    <a:pt x="258787" y="18669"/>
                  </a:lnTo>
                  <a:lnTo>
                    <a:pt x="257136" y="21971"/>
                  </a:lnTo>
                  <a:lnTo>
                    <a:pt x="257263" y="16002"/>
                  </a:lnTo>
                  <a:lnTo>
                    <a:pt x="255930" y="15138"/>
                  </a:lnTo>
                  <a:lnTo>
                    <a:pt x="259676" y="9271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48228" y="2659253"/>
              <a:ext cx="205866" cy="26542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035935" y="2611246"/>
              <a:ext cx="409575" cy="231140"/>
            </a:xfrm>
            <a:custGeom>
              <a:avLst/>
              <a:gdLst/>
              <a:ahLst/>
              <a:cxnLst/>
              <a:rect l="l" t="t" r="r" b="b"/>
              <a:pathLst>
                <a:path w="409575" h="231139">
                  <a:moveTo>
                    <a:pt x="378333" y="6731"/>
                  </a:moveTo>
                  <a:lnTo>
                    <a:pt x="371729" y="0"/>
                  </a:lnTo>
                  <a:lnTo>
                    <a:pt x="355219" y="0"/>
                  </a:lnTo>
                  <a:lnTo>
                    <a:pt x="348615" y="6731"/>
                  </a:lnTo>
                  <a:lnTo>
                    <a:pt x="348615" y="7404"/>
                  </a:lnTo>
                  <a:lnTo>
                    <a:pt x="346964" y="9017"/>
                  </a:lnTo>
                  <a:lnTo>
                    <a:pt x="346964" y="13893"/>
                  </a:lnTo>
                  <a:lnTo>
                    <a:pt x="343916" y="18669"/>
                  </a:lnTo>
                  <a:lnTo>
                    <a:pt x="341376" y="21209"/>
                  </a:lnTo>
                  <a:lnTo>
                    <a:pt x="341376" y="23012"/>
                  </a:lnTo>
                  <a:lnTo>
                    <a:pt x="332105" y="40386"/>
                  </a:lnTo>
                  <a:lnTo>
                    <a:pt x="331724" y="40386"/>
                  </a:lnTo>
                  <a:lnTo>
                    <a:pt x="319913" y="65786"/>
                  </a:lnTo>
                  <a:lnTo>
                    <a:pt x="319786" y="65786"/>
                  </a:lnTo>
                  <a:lnTo>
                    <a:pt x="307340" y="92456"/>
                  </a:lnTo>
                  <a:lnTo>
                    <a:pt x="307467" y="92456"/>
                  </a:lnTo>
                  <a:lnTo>
                    <a:pt x="296291" y="115316"/>
                  </a:lnTo>
                  <a:lnTo>
                    <a:pt x="296545" y="115316"/>
                  </a:lnTo>
                  <a:lnTo>
                    <a:pt x="286004" y="135636"/>
                  </a:lnTo>
                  <a:lnTo>
                    <a:pt x="286639" y="134366"/>
                  </a:lnTo>
                  <a:lnTo>
                    <a:pt x="276720" y="149606"/>
                  </a:lnTo>
                  <a:lnTo>
                    <a:pt x="277749" y="148336"/>
                  </a:lnTo>
                  <a:lnTo>
                    <a:pt x="268173" y="160604"/>
                  </a:lnTo>
                  <a:lnTo>
                    <a:pt x="259194" y="168656"/>
                  </a:lnTo>
                  <a:lnTo>
                    <a:pt x="260350" y="168656"/>
                  </a:lnTo>
                  <a:lnTo>
                    <a:pt x="250190" y="176276"/>
                  </a:lnTo>
                  <a:lnTo>
                    <a:pt x="251193" y="175006"/>
                  </a:lnTo>
                  <a:lnTo>
                    <a:pt x="241795" y="182245"/>
                  </a:lnTo>
                  <a:lnTo>
                    <a:pt x="241795" y="182079"/>
                  </a:lnTo>
                  <a:lnTo>
                    <a:pt x="242443" y="181356"/>
                  </a:lnTo>
                  <a:lnTo>
                    <a:pt x="241795" y="181787"/>
                  </a:lnTo>
                  <a:lnTo>
                    <a:pt x="241795" y="180848"/>
                  </a:lnTo>
                  <a:lnTo>
                    <a:pt x="241795" y="172212"/>
                  </a:lnTo>
                  <a:lnTo>
                    <a:pt x="234950" y="165354"/>
                  </a:lnTo>
                  <a:lnTo>
                    <a:pt x="217678" y="165354"/>
                  </a:lnTo>
                  <a:lnTo>
                    <a:pt x="214083" y="168948"/>
                  </a:lnTo>
                  <a:lnTo>
                    <a:pt x="208788" y="171196"/>
                  </a:lnTo>
                  <a:lnTo>
                    <a:pt x="207772" y="172466"/>
                  </a:lnTo>
                  <a:lnTo>
                    <a:pt x="202311" y="175006"/>
                  </a:lnTo>
                  <a:lnTo>
                    <a:pt x="201129" y="176530"/>
                  </a:lnTo>
                  <a:lnTo>
                    <a:pt x="198374" y="176530"/>
                  </a:lnTo>
                  <a:lnTo>
                    <a:pt x="190627" y="184277"/>
                  </a:lnTo>
                  <a:lnTo>
                    <a:pt x="190627" y="191782"/>
                  </a:lnTo>
                  <a:lnTo>
                    <a:pt x="189103" y="192786"/>
                  </a:lnTo>
                  <a:lnTo>
                    <a:pt x="189230" y="191516"/>
                  </a:lnTo>
                  <a:lnTo>
                    <a:pt x="188722" y="191833"/>
                  </a:lnTo>
                  <a:lnTo>
                    <a:pt x="188722" y="199136"/>
                  </a:lnTo>
                  <a:lnTo>
                    <a:pt x="188722" y="206756"/>
                  </a:lnTo>
                  <a:lnTo>
                    <a:pt x="188595" y="204228"/>
                  </a:lnTo>
                  <a:lnTo>
                    <a:pt x="188595" y="202946"/>
                  </a:lnTo>
                  <a:lnTo>
                    <a:pt x="188633" y="201676"/>
                  </a:lnTo>
                  <a:lnTo>
                    <a:pt x="188722" y="199136"/>
                  </a:lnTo>
                  <a:lnTo>
                    <a:pt x="188722" y="191833"/>
                  </a:lnTo>
                  <a:lnTo>
                    <a:pt x="179070" y="197866"/>
                  </a:lnTo>
                  <a:lnTo>
                    <a:pt x="180340" y="197866"/>
                  </a:lnTo>
                  <a:lnTo>
                    <a:pt x="170815" y="201676"/>
                  </a:lnTo>
                  <a:lnTo>
                    <a:pt x="173101" y="200406"/>
                  </a:lnTo>
                  <a:lnTo>
                    <a:pt x="165455" y="202869"/>
                  </a:lnTo>
                  <a:lnTo>
                    <a:pt x="167894" y="201676"/>
                  </a:lnTo>
                  <a:lnTo>
                    <a:pt x="164287" y="201676"/>
                  </a:lnTo>
                  <a:lnTo>
                    <a:pt x="162560" y="199898"/>
                  </a:lnTo>
                  <a:lnTo>
                    <a:pt x="161861" y="199898"/>
                  </a:lnTo>
                  <a:lnTo>
                    <a:pt x="159512" y="197485"/>
                  </a:lnTo>
                  <a:lnTo>
                    <a:pt x="158267" y="195326"/>
                  </a:lnTo>
                  <a:lnTo>
                    <a:pt x="157607" y="194056"/>
                  </a:lnTo>
                  <a:lnTo>
                    <a:pt x="156464" y="191516"/>
                  </a:lnTo>
                  <a:lnTo>
                    <a:pt x="152654" y="187706"/>
                  </a:lnTo>
                  <a:lnTo>
                    <a:pt x="150495" y="185166"/>
                  </a:lnTo>
                  <a:lnTo>
                    <a:pt x="146685" y="182626"/>
                  </a:lnTo>
                  <a:lnTo>
                    <a:pt x="143764" y="180086"/>
                  </a:lnTo>
                  <a:lnTo>
                    <a:pt x="139319" y="178816"/>
                  </a:lnTo>
                  <a:lnTo>
                    <a:pt x="136906" y="177546"/>
                  </a:lnTo>
                  <a:lnTo>
                    <a:pt x="130810" y="176276"/>
                  </a:lnTo>
                  <a:lnTo>
                    <a:pt x="126746" y="176276"/>
                  </a:lnTo>
                  <a:lnTo>
                    <a:pt x="126238" y="175768"/>
                  </a:lnTo>
                  <a:lnTo>
                    <a:pt x="112141" y="175768"/>
                  </a:lnTo>
                  <a:lnTo>
                    <a:pt x="110236" y="177673"/>
                  </a:lnTo>
                  <a:lnTo>
                    <a:pt x="109601" y="177800"/>
                  </a:lnTo>
                  <a:lnTo>
                    <a:pt x="98806" y="177800"/>
                  </a:lnTo>
                  <a:lnTo>
                    <a:pt x="95897" y="180708"/>
                  </a:lnTo>
                  <a:lnTo>
                    <a:pt x="92062" y="181737"/>
                  </a:lnTo>
                  <a:lnTo>
                    <a:pt x="84455" y="181737"/>
                  </a:lnTo>
                  <a:lnTo>
                    <a:pt x="82702" y="183451"/>
                  </a:lnTo>
                  <a:lnTo>
                    <a:pt x="76835" y="177673"/>
                  </a:lnTo>
                  <a:lnTo>
                    <a:pt x="60198" y="177673"/>
                  </a:lnTo>
                  <a:lnTo>
                    <a:pt x="59944" y="177927"/>
                  </a:lnTo>
                  <a:lnTo>
                    <a:pt x="59436" y="178435"/>
                  </a:lnTo>
                  <a:lnTo>
                    <a:pt x="55448" y="182422"/>
                  </a:lnTo>
                  <a:lnTo>
                    <a:pt x="49022" y="186436"/>
                  </a:lnTo>
                  <a:lnTo>
                    <a:pt x="48133" y="187706"/>
                  </a:lnTo>
                  <a:lnTo>
                    <a:pt x="39916" y="193255"/>
                  </a:lnTo>
                  <a:lnTo>
                    <a:pt x="34671" y="195503"/>
                  </a:lnTo>
                  <a:lnTo>
                    <a:pt x="34671" y="194424"/>
                  </a:lnTo>
                  <a:lnTo>
                    <a:pt x="35902" y="192659"/>
                  </a:lnTo>
                  <a:lnTo>
                    <a:pt x="36195" y="192659"/>
                  </a:lnTo>
                  <a:lnTo>
                    <a:pt x="42545" y="186309"/>
                  </a:lnTo>
                  <a:lnTo>
                    <a:pt x="42545" y="184734"/>
                  </a:lnTo>
                  <a:lnTo>
                    <a:pt x="45770" y="181229"/>
                  </a:lnTo>
                  <a:lnTo>
                    <a:pt x="46863" y="181229"/>
                  </a:lnTo>
                  <a:lnTo>
                    <a:pt x="52832" y="175260"/>
                  </a:lnTo>
                  <a:lnTo>
                    <a:pt x="52832" y="174561"/>
                  </a:lnTo>
                  <a:lnTo>
                    <a:pt x="65290" y="164846"/>
                  </a:lnTo>
                  <a:lnTo>
                    <a:pt x="66548" y="164846"/>
                  </a:lnTo>
                  <a:lnTo>
                    <a:pt x="72009" y="159258"/>
                  </a:lnTo>
                  <a:lnTo>
                    <a:pt x="72009" y="152400"/>
                  </a:lnTo>
                  <a:lnTo>
                    <a:pt x="72009" y="145542"/>
                  </a:lnTo>
                  <a:lnTo>
                    <a:pt x="66548" y="139954"/>
                  </a:lnTo>
                  <a:lnTo>
                    <a:pt x="52705" y="139954"/>
                  </a:lnTo>
                  <a:lnTo>
                    <a:pt x="47244" y="145542"/>
                  </a:lnTo>
                  <a:lnTo>
                    <a:pt x="47244" y="146558"/>
                  </a:lnTo>
                  <a:lnTo>
                    <a:pt x="36080" y="154813"/>
                  </a:lnTo>
                  <a:lnTo>
                    <a:pt x="32258" y="154813"/>
                  </a:lnTo>
                  <a:lnTo>
                    <a:pt x="30048" y="157022"/>
                  </a:lnTo>
                  <a:lnTo>
                    <a:pt x="30048" y="208724"/>
                  </a:lnTo>
                  <a:lnTo>
                    <a:pt x="29972" y="213106"/>
                  </a:lnTo>
                  <a:lnTo>
                    <a:pt x="29972" y="212217"/>
                  </a:lnTo>
                  <a:lnTo>
                    <a:pt x="29972" y="210566"/>
                  </a:lnTo>
                  <a:lnTo>
                    <a:pt x="29972" y="209092"/>
                  </a:lnTo>
                  <a:lnTo>
                    <a:pt x="29997" y="208775"/>
                  </a:lnTo>
                  <a:lnTo>
                    <a:pt x="30048" y="157022"/>
                  </a:lnTo>
                  <a:lnTo>
                    <a:pt x="26416" y="160655"/>
                  </a:lnTo>
                  <a:lnTo>
                    <a:pt x="26416" y="162826"/>
                  </a:lnTo>
                  <a:lnTo>
                    <a:pt x="24650" y="164338"/>
                  </a:lnTo>
                  <a:lnTo>
                    <a:pt x="20574" y="164338"/>
                  </a:lnTo>
                  <a:lnTo>
                    <a:pt x="14224" y="170688"/>
                  </a:lnTo>
                  <a:lnTo>
                    <a:pt x="14224" y="174104"/>
                  </a:lnTo>
                  <a:lnTo>
                    <a:pt x="13423" y="175006"/>
                  </a:lnTo>
                  <a:lnTo>
                    <a:pt x="11811" y="175006"/>
                  </a:lnTo>
                  <a:lnTo>
                    <a:pt x="5207" y="181610"/>
                  </a:lnTo>
                  <a:lnTo>
                    <a:pt x="5207" y="187286"/>
                  </a:lnTo>
                  <a:lnTo>
                    <a:pt x="762" y="191643"/>
                  </a:lnTo>
                  <a:lnTo>
                    <a:pt x="762" y="200406"/>
                  </a:lnTo>
                  <a:lnTo>
                    <a:pt x="444" y="203517"/>
                  </a:lnTo>
                  <a:lnTo>
                    <a:pt x="0" y="203962"/>
                  </a:lnTo>
                  <a:lnTo>
                    <a:pt x="0" y="213106"/>
                  </a:lnTo>
                  <a:lnTo>
                    <a:pt x="0" y="220472"/>
                  </a:lnTo>
                  <a:lnTo>
                    <a:pt x="6731" y="227076"/>
                  </a:lnTo>
                  <a:lnTo>
                    <a:pt x="14859" y="227076"/>
                  </a:lnTo>
                  <a:lnTo>
                    <a:pt x="23241" y="227076"/>
                  </a:lnTo>
                  <a:lnTo>
                    <a:pt x="29083" y="227076"/>
                  </a:lnTo>
                  <a:lnTo>
                    <a:pt x="38227" y="224536"/>
                  </a:lnTo>
                  <a:lnTo>
                    <a:pt x="41402" y="223266"/>
                  </a:lnTo>
                  <a:lnTo>
                    <a:pt x="53086" y="218186"/>
                  </a:lnTo>
                  <a:lnTo>
                    <a:pt x="55118" y="216916"/>
                  </a:lnTo>
                  <a:lnTo>
                    <a:pt x="59448" y="213258"/>
                  </a:lnTo>
                  <a:lnTo>
                    <a:pt x="61214" y="215011"/>
                  </a:lnTo>
                  <a:lnTo>
                    <a:pt x="64414" y="215011"/>
                  </a:lnTo>
                  <a:lnTo>
                    <a:pt x="66294" y="216916"/>
                  </a:lnTo>
                  <a:lnTo>
                    <a:pt x="69977" y="216916"/>
                  </a:lnTo>
                  <a:lnTo>
                    <a:pt x="83820" y="216916"/>
                  </a:lnTo>
                  <a:lnTo>
                    <a:pt x="83947" y="216916"/>
                  </a:lnTo>
                  <a:lnTo>
                    <a:pt x="86868" y="215646"/>
                  </a:lnTo>
                  <a:lnTo>
                    <a:pt x="97663" y="213106"/>
                  </a:lnTo>
                  <a:lnTo>
                    <a:pt x="98158" y="212725"/>
                  </a:lnTo>
                  <a:lnTo>
                    <a:pt x="101600" y="212725"/>
                  </a:lnTo>
                  <a:lnTo>
                    <a:pt x="105156" y="209169"/>
                  </a:lnTo>
                  <a:lnTo>
                    <a:pt x="110426" y="206756"/>
                  </a:lnTo>
                  <a:lnTo>
                    <a:pt x="114808" y="206756"/>
                  </a:lnTo>
                  <a:lnTo>
                    <a:pt x="118478" y="203085"/>
                  </a:lnTo>
                  <a:lnTo>
                    <a:pt x="121551" y="201676"/>
                  </a:lnTo>
                  <a:lnTo>
                    <a:pt x="122377" y="201295"/>
                  </a:lnTo>
                  <a:lnTo>
                    <a:pt x="122821" y="201295"/>
                  </a:lnTo>
                  <a:lnTo>
                    <a:pt x="122174" y="201676"/>
                  </a:lnTo>
                  <a:lnTo>
                    <a:pt x="123532" y="201295"/>
                  </a:lnTo>
                  <a:lnTo>
                    <a:pt x="126238" y="201295"/>
                  </a:lnTo>
                  <a:lnTo>
                    <a:pt x="127266" y="200266"/>
                  </a:lnTo>
                  <a:lnTo>
                    <a:pt x="129730" y="199580"/>
                  </a:lnTo>
                  <a:lnTo>
                    <a:pt x="132029" y="200063"/>
                  </a:lnTo>
                  <a:lnTo>
                    <a:pt x="134035" y="201206"/>
                  </a:lnTo>
                  <a:lnTo>
                    <a:pt x="136398" y="202946"/>
                  </a:lnTo>
                  <a:lnTo>
                    <a:pt x="134112" y="201676"/>
                  </a:lnTo>
                  <a:lnTo>
                    <a:pt x="137160" y="206756"/>
                  </a:lnTo>
                  <a:lnTo>
                    <a:pt x="135509" y="204228"/>
                  </a:lnTo>
                  <a:lnTo>
                    <a:pt x="137160" y="209308"/>
                  </a:lnTo>
                  <a:lnTo>
                    <a:pt x="138303" y="213106"/>
                  </a:lnTo>
                  <a:lnTo>
                    <a:pt x="139192" y="214591"/>
                  </a:lnTo>
                  <a:lnTo>
                    <a:pt x="139192" y="217678"/>
                  </a:lnTo>
                  <a:lnTo>
                    <a:pt x="145034" y="223520"/>
                  </a:lnTo>
                  <a:lnTo>
                    <a:pt x="146215" y="223520"/>
                  </a:lnTo>
                  <a:lnTo>
                    <a:pt x="148336" y="225679"/>
                  </a:lnTo>
                  <a:lnTo>
                    <a:pt x="153250" y="225679"/>
                  </a:lnTo>
                  <a:lnTo>
                    <a:pt x="153797" y="225806"/>
                  </a:lnTo>
                  <a:lnTo>
                    <a:pt x="159512" y="227076"/>
                  </a:lnTo>
                  <a:lnTo>
                    <a:pt x="163068" y="227076"/>
                  </a:lnTo>
                  <a:lnTo>
                    <a:pt x="169418" y="225806"/>
                  </a:lnTo>
                  <a:lnTo>
                    <a:pt x="171450" y="225806"/>
                  </a:lnTo>
                  <a:lnTo>
                    <a:pt x="179070" y="223266"/>
                  </a:lnTo>
                  <a:lnTo>
                    <a:pt x="180594" y="221996"/>
                  </a:lnTo>
                  <a:lnTo>
                    <a:pt x="189484" y="217055"/>
                  </a:lnTo>
                  <a:lnTo>
                    <a:pt x="196215" y="223774"/>
                  </a:lnTo>
                  <a:lnTo>
                    <a:pt x="207365" y="223774"/>
                  </a:lnTo>
                  <a:lnTo>
                    <a:pt x="208280" y="224536"/>
                  </a:lnTo>
                  <a:lnTo>
                    <a:pt x="210794" y="223774"/>
                  </a:lnTo>
                  <a:lnTo>
                    <a:pt x="214630" y="223774"/>
                  </a:lnTo>
                  <a:lnTo>
                    <a:pt x="215138" y="223266"/>
                  </a:lnTo>
                  <a:lnTo>
                    <a:pt x="217297" y="223266"/>
                  </a:lnTo>
                  <a:lnTo>
                    <a:pt x="224269" y="221996"/>
                  </a:lnTo>
                  <a:lnTo>
                    <a:pt x="226568" y="221996"/>
                  </a:lnTo>
                  <a:lnTo>
                    <a:pt x="235445" y="219456"/>
                  </a:lnTo>
                  <a:lnTo>
                    <a:pt x="237617" y="218186"/>
                  </a:lnTo>
                  <a:lnTo>
                    <a:pt x="246380" y="214376"/>
                  </a:lnTo>
                  <a:lnTo>
                    <a:pt x="247650" y="214376"/>
                  </a:lnTo>
                  <a:lnTo>
                    <a:pt x="249605" y="213106"/>
                  </a:lnTo>
                  <a:lnTo>
                    <a:pt x="257429" y="208026"/>
                  </a:lnTo>
                  <a:lnTo>
                    <a:pt x="268605" y="201676"/>
                  </a:lnTo>
                  <a:lnTo>
                    <a:pt x="269608" y="200406"/>
                  </a:lnTo>
                  <a:lnTo>
                    <a:pt x="272516" y="197866"/>
                  </a:lnTo>
                  <a:lnTo>
                    <a:pt x="279107" y="192100"/>
                  </a:lnTo>
                  <a:lnTo>
                    <a:pt x="278663" y="200063"/>
                  </a:lnTo>
                  <a:lnTo>
                    <a:pt x="278599" y="202387"/>
                  </a:lnTo>
                  <a:lnTo>
                    <a:pt x="278511" y="202819"/>
                  </a:lnTo>
                  <a:lnTo>
                    <a:pt x="278574" y="203161"/>
                  </a:lnTo>
                  <a:lnTo>
                    <a:pt x="278561" y="203809"/>
                  </a:lnTo>
                  <a:lnTo>
                    <a:pt x="278765" y="206756"/>
                  </a:lnTo>
                  <a:lnTo>
                    <a:pt x="280035" y="214376"/>
                  </a:lnTo>
                  <a:lnTo>
                    <a:pt x="282829" y="221996"/>
                  </a:lnTo>
                  <a:lnTo>
                    <a:pt x="283070" y="222364"/>
                  </a:lnTo>
                  <a:lnTo>
                    <a:pt x="283070" y="225044"/>
                  </a:lnTo>
                  <a:lnTo>
                    <a:pt x="289052" y="231013"/>
                  </a:lnTo>
                  <a:lnTo>
                    <a:pt x="303911" y="231013"/>
                  </a:lnTo>
                  <a:lnTo>
                    <a:pt x="310007" y="225044"/>
                  </a:lnTo>
                  <a:lnTo>
                    <a:pt x="310007" y="222783"/>
                  </a:lnTo>
                  <a:lnTo>
                    <a:pt x="313055" y="216916"/>
                  </a:lnTo>
                  <a:lnTo>
                    <a:pt x="315582" y="209308"/>
                  </a:lnTo>
                  <a:lnTo>
                    <a:pt x="316166" y="206336"/>
                  </a:lnTo>
                  <a:lnTo>
                    <a:pt x="318008" y="195326"/>
                  </a:lnTo>
                  <a:lnTo>
                    <a:pt x="318008" y="196596"/>
                  </a:lnTo>
                  <a:lnTo>
                    <a:pt x="318249" y="195326"/>
                  </a:lnTo>
                  <a:lnTo>
                    <a:pt x="320675" y="182626"/>
                  </a:lnTo>
                  <a:lnTo>
                    <a:pt x="320421" y="182626"/>
                  </a:lnTo>
                  <a:lnTo>
                    <a:pt x="324485" y="166116"/>
                  </a:lnTo>
                  <a:lnTo>
                    <a:pt x="324231" y="167386"/>
                  </a:lnTo>
                  <a:lnTo>
                    <a:pt x="324586" y="166116"/>
                  </a:lnTo>
                  <a:lnTo>
                    <a:pt x="329323" y="149606"/>
                  </a:lnTo>
                  <a:lnTo>
                    <a:pt x="329412" y="149301"/>
                  </a:lnTo>
                  <a:lnTo>
                    <a:pt x="329311" y="149606"/>
                  </a:lnTo>
                  <a:lnTo>
                    <a:pt x="329692" y="148336"/>
                  </a:lnTo>
                  <a:lnTo>
                    <a:pt x="329412" y="149301"/>
                  </a:lnTo>
                  <a:lnTo>
                    <a:pt x="329742" y="148336"/>
                  </a:lnTo>
                  <a:lnTo>
                    <a:pt x="336232" y="129286"/>
                  </a:lnTo>
                  <a:lnTo>
                    <a:pt x="336677" y="128016"/>
                  </a:lnTo>
                  <a:lnTo>
                    <a:pt x="336169" y="129286"/>
                  </a:lnTo>
                  <a:lnTo>
                    <a:pt x="344830" y="106426"/>
                  </a:lnTo>
                  <a:lnTo>
                    <a:pt x="345020" y="105905"/>
                  </a:lnTo>
                  <a:lnTo>
                    <a:pt x="345351" y="105156"/>
                  </a:lnTo>
                  <a:lnTo>
                    <a:pt x="355727" y="81026"/>
                  </a:lnTo>
                  <a:lnTo>
                    <a:pt x="355473" y="81026"/>
                  </a:lnTo>
                  <a:lnTo>
                    <a:pt x="365760" y="58166"/>
                  </a:lnTo>
                  <a:lnTo>
                    <a:pt x="366014" y="56896"/>
                  </a:lnTo>
                  <a:lnTo>
                    <a:pt x="367411" y="53086"/>
                  </a:lnTo>
                  <a:lnTo>
                    <a:pt x="370928" y="43472"/>
                  </a:lnTo>
                  <a:lnTo>
                    <a:pt x="374777" y="39624"/>
                  </a:lnTo>
                  <a:lnTo>
                    <a:pt x="374777" y="33032"/>
                  </a:lnTo>
                  <a:lnTo>
                    <a:pt x="376326" y="27686"/>
                  </a:lnTo>
                  <a:lnTo>
                    <a:pt x="377063" y="25146"/>
                  </a:lnTo>
                  <a:lnTo>
                    <a:pt x="375285" y="27686"/>
                  </a:lnTo>
                  <a:lnTo>
                    <a:pt x="375335" y="26111"/>
                  </a:lnTo>
                  <a:lnTo>
                    <a:pt x="378333" y="23114"/>
                  </a:lnTo>
                  <a:lnTo>
                    <a:pt x="378333" y="14859"/>
                  </a:lnTo>
                  <a:lnTo>
                    <a:pt x="378333" y="6731"/>
                  </a:lnTo>
                  <a:close/>
                </a:path>
                <a:path w="409575" h="231139">
                  <a:moveTo>
                    <a:pt x="409448" y="173228"/>
                  </a:moveTo>
                  <a:lnTo>
                    <a:pt x="402590" y="166370"/>
                  </a:lnTo>
                  <a:lnTo>
                    <a:pt x="385572" y="166370"/>
                  </a:lnTo>
                  <a:lnTo>
                    <a:pt x="378714" y="173228"/>
                  </a:lnTo>
                  <a:lnTo>
                    <a:pt x="378714" y="190246"/>
                  </a:lnTo>
                  <a:lnTo>
                    <a:pt x="385572" y="197104"/>
                  </a:lnTo>
                  <a:lnTo>
                    <a:pt x="402590" y="197104"/>
                  </a:lnTo>
                  <a:lnTo>
                    <a:pt x="409448" y="190246"/>
                  </a:lnTo>
                  <a:lnTo>
                    <a:pt x="409448" y="181737"/>
                  </a:lnTo>
                  <a:lnTo>
                    <a:pt x="409448" y="173228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3699637" y="2691383"/>
            <a:ext cx="219075" cy="482600"/>
          </a:xfrm>
          <a:custGeom>
            <a:avLst/>
            <a:gdLst/>
            <a:ahLst/>
            <a:cxnLst/>
            <a:rect l="l" t="t" r="r" b="b"/>
            <a:pathLst>
              <a:path w="219075" h="482600">
                <a:moveTo>
                  <a:pt x="218567" y="173990"/>
                </a:moveTo>
                <a:lnTo>
                  <a:pt x="218186" y="114681"/>
                </a:lnTo>
                <a:lnTo>
                  <a:pt x="214769" y="69202"/>
                </a:lnTo>
                <a:lnTo>
                  <a:pt x="213893" y="64770"/>
                </a:lnTo>
                <a:lnTo>
                  <a:pt x="211963" y="54483"/>
                </a:lnTo>
                <a:lnTo>
                  <a:pt x="211836" y="53721"/>
                </a:lnTo>
                <a:lnTo>
                  <a:pt x="210820" y="49479"/>
                </a:lnTo>
                <a:lnTo>
                  <a:pt x="210820" y="42545"/>
                </a:lnTo>
                <a:lnTo>
                  <a:pt x="203581" y="35179"/>
                </a:lnTo>
                <a:lnTo>
                  <a:pt x="202692" y="35179"/>
                </a:lnTo>
                <a:lnTo>
                  <a:pt x="202692" y="32385"/>
                </a:lnTo>
                <a:lnTo>
                  <a:pt x="200393" y="30099"/>
                </a:lnTo>
                <a:lnTo>
                  <a:pt x="200152" y="29159"/>
                </a:lnTo>
                <a:lnTo>
                  <a:pt x="200152" y="22352"/>
                </a:lnTo>
                <a:lnTo>
                  <a:pt x="195326" y="17437"/>
                </a:lnTo>
                <a:lnTo>
                  <a:pt x="195326" y="14351"/>
                </a:lnTo>
                <a:lnTo>
                  <a:pt x="192849" y="11836"/>
                </a:lnTo>
                <a:lnTo>
                  <a:pt x="192849" y="140589"/>
                </a:lnTo>
                <a:lnTo>
                  <a:pt x="185039" y="147828"/>
                </a:lnTo>
                <a:lnTo>
                  <a:pt x="185039" y="173101"/>
                </a:lnTo>
                <a:lnTo>
                  <a:pt x="185026" y="173609"/>
                </a:lnTo>
                <a:lnTo>
                  <a:pt x="184277" y="206629"/>
                </a:lnTo>
                <a:lnTo>
                  <a:pt x="184277" y="205740"/>
                </a:lnTo>
                <a:lnTo>
                  <a:pt x="184200" y="206629"/>
                </a:lnTo>
                <a:lnTo>
                  <a:pt x="181876" y="238683"/>
                </a:lnTo>
                <a:lnTo>
                  <a:pt x="181991" y="237871"/>
                </a:lnTo>
                <a:lnTo>
                  <a:pt x="181864" y="238887"/>
                </a:lnTo>
                <a:lnTo>
                  <a:pt x="181876" y="238683"/>
                </a:lnTo>
                <a:lnTo>
                  <a:pt x="181838" y="238887"/>
                </a:lnTo>
                <a:lnTo>
                  <a:pt x="177673" y="268986"/>
                </a:lnTo>
                <a:lnTo>
                  <a:pt x="177800" y="267970"/>
                </a:lnTo>
                <a:lnTo>
                  <a:pt x="177584" y="268986"/>
                </a:lnTo>
                <a:lnTo>
                  <a:pt x="171450" y="299085"/>
                </a:lnTo>
                <a:lnTo>
                  <a:pt x="171094" y="300355"/>
                </a:lnTo>
                <a:lnTo>
                  <a:pt x="163068" y="329184"/>
                </a:lnTo>
                <a:lnTo>
                  <a:pt x="163576" y="327914"/>
                </a:lnTo>
                <a:lnTo>
                  <a:pt x="152908" y="356997"/>
                </a:lnTo>
                <a:lnTo>
                  <a:pt x="153416" y="355473"/>
                </a:lnTo>
                <a:lnTo>
                  <a:pt x="141185" y="381152"/>
                </a:lnTo>
                <a:lnTo>
                  <a:pt x="126644" y="404075"/>
                </a:lnTo>
                <a:lnTo>
                  <a:pt x="110578" y="423392"/>
                </a:lnTo>
                <a:lnTo>
                  <a:pt x="94310" y="437959"/>
                </a:lnTo>
                <a:lnTo>
                  <a:pt x="78790" y="446798"/>
                </a:lnTo>
                <a:lnTo>
                  <a:pt x="67513" y="449135"/>
                </a:lnTo>
                <a:lnTo>
                  <a:pt x="64338" y="448525"/>
                </a:lnTo>
                <a:lnTo>
                  <a:pt x="62357" y="446532"/>
                </a:lnTo>
                <a:lnTo>
                  <a:pt x="59372" y="446532"/>
                </a:lnTo>
                <a:lnTo>
                  <a:pt x="56134" y="443712"/>
                </a:lnTo>
                <a:lnTo>
                  <a:pt x="56134" y="442087"/>
                </a:lnTo>
                <a:lnTo>
                  <a:pt x="50152" y="436118"/>
                </a:lnTo>
                <a:lnTo>
                  <a:pt x="45656" y="427736"/>
                </a:lnTo>
                <a:lnTo>
                  <a:pt x="44970" y="426478"/>
                </a:lnTo>
                <a:lnTo>
                  <a:pt x="44361" y="424307"/>
                </a:lnTo>
                <a:lnTo>
                  <a:pt x="38900" y="405130"/>
                </a:lnTo>
                <a:lnTo>
                  <a:pt x="38430" y="403479"/>
                </a:lnTo>
                <a:lnTo>
                  <a:pt x="38608" y="405130"/>
                </a:lnTo>
                <a:lnTo>
                  <a:pt x="38404" y="403415"/>
                </a:lnTo>
                <a:lnTo>
                  <a:pt x="38265" y="401828"/>
                </a:lnTo>
                <a:lnTo>
                  <a:pt x="35826" y="377825"/>
                </a:lnTo>
                <a:lnTo>
                  <a:pt x="35725" y="376872"/>
                </a:lnTo>
                <a:lnTo>
                  <a:pt x="35687" y="377825"/>
                </a:lnTo>
                <a:lnTo>
                  <a:pt x="35687" y="376478"/>
                </a:lnTo>
                <a:lnTo>
                  <a:pt x="35725" y="376872"/>
                </a:lnTo>
                <a:lnTo>
                  <a:pt x="35814" y="375158"/>
                </a:lnTo>
                <a:lnTo>
                  <a:pt x="37084" y="349123"/>
                </a:lnTo>
                <a:lnTo>
                  <a:pt x="37134" y="348043"/>
                </a:lnTo>
                <a:lnTo>
                  <a:pt x="37376" y="346710"/>
                </a:lnTo>
                <a:lnTo>
                  <a:pt x="41605" y="322326"/>
                </a:lnTo>
                <a:lnTo>
                  <a:pt x="41719" y="321716"/>
                </a:lnTo>
                <a:lnTo>
                  <a:pt x="42291" y="319913"/>
                </a:lnTo>
                <a:lnTo>
                  <a:pt x="49098" y="298577"/>
                </a:lnTo>
                <a:lnTo>
                  <a:pt x="49453" y="297446"/>
                </a:lnTo>
                <a:lnTo>
                  <a:pt x="50165" y="296037"/>
                </a:lnTo>
                <a:lnTo>
                  <a:pt x="60642" y="275082"/>
                </a:lnTo>
                <a:lnTo>
                  <a:pt x="61150" y="274053"/>
                </a:lnTo>
                <a:lnTo>
                  <a:pt x="61925" y="272923"/>
                </a:lnTo>
                <a:lnTo>
                  <a:pt x="93357" y="232283"/>
                </a:lnTo>
                <a:lnTo>
                  <a:pt x="94234" y="231267"/>
                </a:lnTo>
                <a:lnTo>
                  <a:pt x="93459" y="232168"/>
                </a:lnTo>
                <a:lnTo>
                  <a:pt x="94361" y="231267"/>
                </a:lnTo>
                <a:lnTo>
                  <a:pt x="110286" y="215519"/>
                </a:lnTo>
                <a:lnTo>
                  <a:pt x="112649" y="215519"/>
                </a:lnTo>
                <a:lnTo>
                  <a:pt x="120396" y="207772"/>
                </a:lnTo>
                <a:lnTo>
                  <a:pt x="120396" y="205955"/>
                </a:lnTo>
                <a:lnTo>
                  <a:pt x="135928" y="192024"/>
                </a:lnTo>
                <a:lnTo>
                  <a:pt x="138557" y="192024"/>
                </a:lnTo>
                <a:lnTo>
                  <a:pt x="145669" y="184912"/>
                </a:lnTo>
                <a:lnTo>
                  <a:pt x="145669" y="183375"/>
                </a:lnTo>
                <a:lnTo>
                  <a:pt x="167513" y="164084"/>
                </a:lnTo>
                <a:lnTo>
                  <a:pt x="167767" y="163830"/>
                </a:lnTo>
                <a:lnTo>
                  <a:pt x="185039" y="147828"/>
                </a:lnTo>
                <a:lnTo>
                  <a:pt x="185000" y="140589"/>
                </a:lnTo>
                <a:lnTo>
                  <a:pt x="185039" y="143129"/>
                </a:lnTo>
                <a:lnTo>
                  <a:pt x="185039" y="147828"/>
                </a:lnTo>
                <a:lnTo>
                  <a:pt x="190233" y="143002"/>
                </a:lnTo>
                <a:lnTo>
                  <a:pt x="192836" y="140589"/>
                </a:lnTo>
                <a:lnTo>
                  <a:pt x="192849" y="11836"/>
                </a:lnTo>
                <a:lnTo>
                  <a:pt x="188595" y="7493"/>
                </a:lnTo>
                <a:lnTo>
                  <a:pt x="186842" y="7493"/>
                </a:lnTo>
                <a:lnTo>
                  <a:pt x="181483" y="2032"/>
                </a:lnTo>
                <a:lnTo>
                  <a:pt x="176403" y="2032"/>
                </a:lnTo>
                <a:lnTo>
                  <a:pt x="175247" y="876"/>
                </a:lnTo>
                <a:lnTo>
                  <a:pt x="175247" y="41529"/>
                </a:lnTo>
                <a:lnTo>
                  <a:pt x="166878" y="45339"/>
                </a:lnTo>
                <a:lnTo>
                  <a:pt x="166243" y="45720"/>
                </a:lnTo>
                <a:lnTo>
                  <a:pt x="139801" y="59245"/>
                </a:lnTo>
                <a:lnTo>
                  <a:pt x="139954" y="59182"/>
                </a:lnTo>
                <a:lnTo>
                  <a:pt x="138938" y="59690"/>
                </a:lnTo>
                <a:lnTo>
                  <a:pt x="139801" y="59245"/>
                </a:lnTo>
                <a:lnTo>
                  <a:pt x="125844" y="65176"/>
                </a:lnTo>
                <a:lnTo>
                  <a:pt x="123101" y="65798"/>
                </a:lnTo>
                <a:lnTo>
                  <a:pt x="128866" y="58928"/>
                </a:lnTo>
                <a:lnTo>
                  <a:pt x="129717" y="57912"/>
                </a:lnTo>
                <a:lnTo>
                  <a:pt x="130124" y="57531"/>
                </a:lnTo>
                <a:lnTo>
                  <a:pt x="141020" y="47244"/>
                </a:lnTo>
                <a:lnTo>
                  <a:pt x="141287" y="47002"/>
                </a:lnTo>
                <a:lnTo>
                  <a:pt x="163258" y="32956"/>
                </a:lnTo>
                <a:lnTo>
                  <a:pt x="163957" y="33655"/>
                </a:lnTo>
                <a:lnTo>
                  <a:pt x="167690" y="33655"/>
                </a:lnTo>
                <a:lnTo>
                  <a:pt x="171704" y="37719"/>
                </a:lnTo>
                <a:lnTo>
                  <a:pt x="171704" y="37973"/>
                </a:lnTo>
                <a:lnTo>
                  <a:pt x="175247" y="41529"/>
                </a:lnTo>
                <a:lnTo>
                  <a:pt x="175247" y="876"/>
                </a:lnTo>
                <a:lnTo>
                  <a:pt x="174371" y="0"/>
                </a:lnTo>
                <a:lnTo>
                  <a:pt x="156464" y="0"/>
                </a:lnTo>
                <a:lnTo>
                  <a:pt x="155371" y="1092"/>
                </a:lnTo>
                <a:lnTo>
                  <a:pt x="153797" y="1270"/>
                </a:lnTo>
                <a:lnTo>
                  <a:pt x="120777" y="20828"/>
                </a:lnTo>
                <a:lnTo>
                  <a:pt x="114833" y="26339"/>
                </a:lnTo>
                <a:lnTo>
                  <a:pt x="114833" y="67678"/>
                </a:lnTo>
                <a:lnTo>
                  <a:pt x="112623" y="68186"/>
                </a:lnTo>
                <a:lnTo>
                  <a:pt x="114198" y="67818"/>
                </a:lnTo>
                <a:lnTo>
                  <a:pt x="114833" y="67678"/>
                </a:lnTo>
                <a:lnTo>
                  <a:pt x="114833" y="26339"/>
                </a:lnTo>
                <a:lnTo>
                  <a:pt x="85979" y="61722"/>
                </a:lnTo>
                <a:lnTo>
                  <a:pt x="84683" y="64287"/>
                </a:lnTo>
                <a:lnTo>
                  <a:pt x="80010" y="68961"/>
                </a:lnTo>
                <a:lnTo>
                  <a:pt x="80010" y="91948"/>
                </a:lnTo>
                <a:lnTo>
                  <a:pt x="87503" y="99441"/>
                </a:lnTo>
                <a:lnTo>
                  <a:pt x="95186" y="99441"/>
                </a:lnTo>
                <a:lnTo>
                  <a:pt x="96647" y="99695"/>
                </a:lnTo>
                <a:lnTo>
                  <a:pt x="103759" y="100711"/>
                </a:lnTo>
                <a:lnTo>
                  <a:pt x="105918" y="100838"/>
                </a:lnTo>
                <a:lnTo>
                  <a:pt x="115951" y="100965"/>
                </a:lnTo>
                <a:lnTo>
                  <a:pt x="119761" y="100584"/>
                </a:lnTo>
                <a:lnTo>
                  <a:pt x="161658" y="85090"/>
                </a:lnTo>
                <a:lnTo>
                  <a:pt x="165925" y="82804"/>
                </a:lnTo>
                <a:lnTo>
                  <a:pt x="178600" y="76022"/>
                </a:lnTo>
                <a:lnTo>
                  <a:pt x="183007" y="80530"/>
                </a:lnTo>
                <a:lnTo>
                  <a:pt x="184023" y="90436"/>
                </a:lnTo>
                <a:lnTo>
                  <a:pt x="184061" y="91694"/>
                </a:lnTo>
                <a:lnTo>
                  <a:pt x="184785" y="115189"/>
                </a:lnTo>
                <a:lnTo>
                  <a:pt x="184835" y="122174"/>
                </a:lnTo>
                <a:lnTo>
                  <a:pt x="184150" y="122174"/>
                </a:lnTo>
                <a:lnTo>
                  <a:pt x="180809" y="125615"/>
                </a:lnTo>
                <a:lnTo>
                  <a:pt x="151257" y="142875"/>
                </a:lnTo>
                <a:lnTo>
                  <a:pt x="125069" y="160147"/>
                </a:lnTo>
                <a:lnTo>
                  <a:pt x="120904" y="160147"/>
                </a:lnTo>
                <a:lnTo>
                  <a:pt x="113792" y="167386"/>
                </a:lnTo>
                <a:lnTo>
                  <a:pt x="113792" y="168236"/>
                </a:lnTo>
                <a:lnTo>
                  <a:pt x="97205" y="180975"/>
                </a:lnTo>
                <a:lnTo>
                  <a:pt x="93599" y="180975"/>
                </a:lnTo>
                <a:lnTo>
                  <a:pt x="85852" y="188722"/>
                </a:lnTo>
                <a:lnTo>
                  <a:pt x="85852" y="190639"/>
                </a:lnTo>
                <a:lnTo>
                  <a:pt x="68580" y="206375"/>
                </a:lnTo>
                <a:lnTo>
                  <a:pt x="30480" y="254508"/>
                </a:lnTo>
                <a:lnTo>
                  <a:pt x="6985" y="311277"/>
                </a:lnTo>
                <a:lnTo>
                  <a:pt x="101" y="370078"/>
                </a:lnTo>
                <a:lnTo>
                  <a:pt x="0" y="378968"/>
                </a:lnTo>
                <a:lnTo>
                  <a:pt x="3556" y="408940"/>
                </a:lnTo>
                <a:lnTo>
                  <a:pt x="4191" y="412115"/>
                </a:lnTo>
                <a:lnTo>
                  <a:pt x="12192" y="437642"/>
                </a:lnTo>
                <a:lnTo>
                  <a:pt x="13589" y="441071"/>
                </a:lnTo>
                <a:lnTo>
                  <a:pt x="22098" y="455841"/>
                </a:lnTo>
                <a:lnTo>
                  <a:pt x="22098" y="460756"/>
                </a:lnTo>
                <a:lnTo>
                  <a:pt x="29718" y="468376"/>
                </a:lnTo>
                <a:lnTo>
                  <a:pt x="33032" y="468376"/>
                </a:lnTo>
                <a:lnTo>
                  <a:pt x="36449" y="471182"/>
                </a:lnTo>
                <a:lnTo>
                  <a:pt x="36449" y="472440"/>
                </a:lnTo>
                <a:lnTo>
                  <a:pt x="43942" y="479933"/>
                </a:lnTo>
                <a:lnTo>
                  <a:pt x="51320" y="479933"/>
                </a:lnTo>
                <a:lnTo>
                  <a:pt x="56730" y="480898"/>
                </a:lnTo>
                <a:lnTo>
                  <a:pt x="58420" y="482600"/>
                </a:lnTo>
                <a:lnTo>
                  <a:pt x="76708" y="482600"/>
                </a:lnTo>
                <a:lnTo>
                  <a:pt x="78727" y="480555"/>
                </a:lnTo>
                <a:lnTo>
                  <a:pt x="88011" y="478536"/>
                </a:lnTo>
                <a:lnTo>
                  <a:pt x="92837" y="476758"/>
                </a:lnTo>
                <a:lnTo>
                  <a:pt x="112014" y="465836"/>
                </a:lnTo>
                <a:lnTo>
                  <a:pt x="114808" y="463804"/>
                </a:lnTo>
                <a:lnTo>
                  <a:pt x="130048" y="450342"/>
                </a:lnTo>
                <a:lnTo>
                  <a:pt x="130632" y="449834"/>
                </a:lnTo>
                <a:lnTo>
                  <a:pt x="132638" y="448056"/>
                </a:lnTo>
                <a:lnTo>
                  <a:pt x="133223" y="447548"/>
                </a:lnTo>
                <a:lnTo>
                  <a:pt x="134391" y="446278"/>
                </a:lnTo>
                <a:lnTo>
                  <a:pt x="134874" y="445770"/>
                </a:lnTo>
                <a:lnTo>
                  <a:pt x="140436" y="439166"/>
                </a:lnTo>
                <a:lnTo>
                  <a:pt x="142151" y="437134"/>
                </a:lnTo>
                <a:lnTo>
                  <a:pt x="152742" y="424561"/>
                </a:lnTo>
                <a:lnTo>
                  <a:pt x="154000" y="422783"/>
                </a:lnTo>
                <a:lnTo>
                  <a:pt x="165188" y="405130"/>
                </a:lnTo>
                <a:lnTo>
                  <a:pt x="166319" y="403352"/>
                </a:lnTo>
                <a:lnTo>
                  <a:pt x="169545" y="398272"/>
                </a:lnTo>
                <a:lnTo>
                  <a:pt x="170434" y="396621"/>
                </a:lnTo>
                <a:lnTo>
                  <a:pt x="177495" y="382143"/>
                </a:lnTo>
                <a:lnTo>
                  <a:pt x="178295" y="380492"/>
                </a:lnTo>
                <a:lnTo>
                  <a:pt x="183388" y="370078"/>
                </a:lnTo>
                <a:lnTo>
                  <a:pt x="184023" y="368554"/>
                </a:lnTo>
                <a:lnTo>
                  <a:pt x="188379" y="356997"/>
                </a:lnTo>
                <a:lnTo>
                  <a:pt x="194945" y="339598"/>
                </a:lnTo>
                <a:lnTo>
                  <a:pt x="195326" y="338201"/>
                </a:lnTo>
                <a:lnTo>
                  <a:pt x="198234" y="327914"/>
                </a:lnTo>
                <a:lnTo>
                  <a:pt x="203835" y="308229"/>
                </a:lnTo>
                <a:lnTo>
                  <a:pt x="210693" y="274701"/>
                </a:lnTo>
                <a:lnTo>
                  <a:pt x="210947" y="273685"/>
                </a:lnTo>
                <a:lnTo>
                  <a:pt x="215265" y="242443"/>
                </a:lnTo>
                <a:lnTo>
                  <a:pt x="215392" y="241427"/>
                </a:lnTo>
                <a:lnTo>
                  <a:pt x="215646" y="237871"/>
                </a:lnTo>
                <a:lnTo>
                  <a:pt x="217805" y="208280"/>
                </a:lnTo>
                <a:lnTo>
                  <a:pt x="217830" y="205740"/>
                </a:lnTo>
                <a:lnTo>
                  <a:pt x="218567" y="173990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4023486" y="2523870"/>
            <a:ext cx="610235" cy="536575"/>
            <a:chOff x="4023486" y="2523870"/>
            <a:chExt cx="610235" cy="536575"/>
          </a:xfrm>
        </p:grpSpPr>
        <p:sp>
          <p:nvSpPr>
            <p:cNvPr id="75" name="object 75"/>
            <p:cNvSpPr/>
            <p:nvPr/>
          </p:nvSpPr>
          <p:spPr>
            <a:xfrm>
              <a:off x="4061460" y="2523870"/>
              <a:ext cx="447675" cy="536575"/>
            </a:xfrm>
            <a:custGeom>
              <a:avLst/>
              <a:gdLst/>
              <a:ahLst/>
              <a:cxnLst/>
              <a:rect l="l" t="t" r="r" b="b"/>
              <a:pathLst>
                <a:path w="447675" h="536575">
                  <a:moveTo>
                    <a:pt x="408152" y="181102"/>
                  </a:moveTo>
                  <a:lnTo>
                    <a:pt x="408063" y="180835"/>
                  </a:lnTo>
                  <a:lnTo>
                    <a:pt x="407987" y="181102"/>
                  </a:lnTo>
                  <a:lnTo>
                    <a:pt x="408152" y="181102"/>
                  </a:lnTo>
                  <a:close/>
                </a:path>
                <a:path w="447675" h="536575">
                  <a:moveTo>
                    <a:pt x="447675" y="176403"/>
                  </a:moveTo>
                  <a:lnTo>
                    <a:pt x="445096" y="168783"/>
                  </a:lnTo>
                  <a:lnTo>
                    <a:pt x="444246" y="166243"/>
                  </a:lnTo>
                  <a:lnTo>
                    <a:pt x="443661" y="164973"/>
                  </a:lnTo>
                  <a:lnTo>
                    <a:pt x="441325" y="159893"/>
                  </a:lnTo>
                  <a:lnTo>
                    <a:pt x="442214" y="164973"/>
                  </a:lnTo>
                  <a:lnTo>
                    <a:pt x="440944" y="161163"/>
                  </a:lnTo>
                  <a:lnTo>
                    <a:pt x="418338" y="144653"/>
                  </a:lnTo>
                  <a:lnTo>
                    <a:pt x="412635" y="146596"/>
                  </a:lnTo>
                  <a:lnTo>
                    <a:pt x="412635" y="183781"/>
                  </a:lnTo>
                  <a:lnTo>
                    <a:pt x="409435" y="185712"/>
                  </a:lnTo>
                  <a:lnTo>
                    <a:pt x="409130" y="180924"/>
                  </a:lnTo>
                  <a:lnTo>
                    <a:pt x="409054" y="181102"/>
                  </a:lnTo>
                  <a:lnTo>
                    <a:pt x="409117" y="180657"/>
                  </a:lnTo>
                  <a:lnTo>
                    <a:pt x="408990" y="180835"/>
                  </a:lnTo>
                  <a:lnTo>
                    <a:pt x="408940" y="177673"/>
                  </a:lnTo>
                  <a:lnTo>
                    <a:pt x="408241" y="180213"/>
                  </a:lnTo>
                  <a:lnTo>
                    <a:pt x="408165" y="181102"/>
                  </a:lnTo>
                  <a:lnTo>
                    <a:pt x="408787" y="181102"/>
                  </a:lnTo>
                  <a:lnTo>
                    <a:pt x="408508" y="181483"/>
                  </a:lnTo>
                  <a:lnTo>
                    <a:pt x="408305" y="181483"/>
                  </a:lnTo>
                  <a:lnTo>
                    <a:pt x="407885" y="181483"/>
                  </a:lnTo>
                  <a:lnTo>
                    <a:pt x="407987" y="181102"/>
                  </a:lnTo>
                  <a:lnTo>
                    <a:pt x="407987" y="180670"/>
                  </a:lnTo>
                  <a:lnTo>
                    <a:pt x="408063" y="180835"/>
                  </a:lnTo>
                  <a:lnTo>
                    <a:pt x="408940" y="177673"/>
                  </a:lnTo>
                  <a:lnTo>
                    <a:pt x="409117" y="180657"/>
                  </a:lnTo>
                  <a:lnTo>
                    <a:pt x="409130" y="180924"/>
                  </a:lnTo>
                  <a:lnTo>
                    <a:pt x="409448" y="180213"/>
                  </a:lnTo>
                  <a:lnTo>
                    <a:pt x="409257" y="180657"/>
                  </a:lnTo>
                  <a:lnTo>
                    <a:pt x="409194" y="181876"/>
                  </a:lnTo>
                  <a:lnTo>
                    <a:pt x="409435" y="185712"/>
                  </a:lnTo>
                  <a:lnTo>
                    <a:pt x="412216" y="184023"/>
                  </a:lnTo>
                  <a:lnTo>
                    <a:pt x="412635" y="183781"/>
                  </a:lnTo>
                  <a:lnTo>
                    <a:pt x="412635" y="146596"/>
                  </a:lnTo>
                  <a:lnTo>
                    <a:pt x="410845" y="147193"/>
                  </a:lnTo>
                  <a:lnTo>
                    <a:pt x="411607" y="147193"/>
                  </a:lnTo>
                  <a:lnTo>
                    <a:pt x="407784" y="148272"/>
                  </a:lnTo>
                  <a:lnTo>
                    <a:pt x="407784" y="181876"/>
                  </a:lnTo>
                  <a:lnTo>
                    <a:pt x="407657" y="182308"/>
                  </a:lnTo>
                  <a:lnTo>
                    <a:pt x="407543" y="181102"/>
                  </a:lnTo>
                  <a:lnTo>
                    <a:pt x="407784" y="181876"/>
                  </a:lnTo>
                  <a:lnTo>
                    <a:pt x="407784" y="148272"/>
                  </a:lnTo>
                  <a:lnTo>
                    <a:pt x="406222" y="148717"/>
                  </a:lnTo>
                  <a:lnTo>
                    <a:pt x="406222" y="187642"/>
                  </a:lnTo>
                  <a:lnTo>
                    <a:pt x="406146" y="187833"/>
                  </a:lnTo>
                  <a:lnTo>
                    <a:pt x="406184" y="187667"/>
                  </a:lnTo>
                  <a:lnTo>
                    <a:pt x="406222" y="148717"/>
                  </a:lnTo>
                  <a:lnTo>
                    <a:pt x="402590" y="149733"/>
                  </a:lnTo>
                  <a:lnTo>
                    <a:pt x="395859" y="152273"/>
                  </a:lnTo>
                  <a:lnTo>
                    <a:pt x="381889" y="163703"/>
                  </a:lnTo>
                  <a:lnTo>
                    <a:pt x="378079" y="166243"/>
                  </a:lnTo>
                  <a:lnTo>
                    <a:pt x="362077" y="186563"/>
                  </a:lnTo>
                  <a:lnTo>
                    <a:pt x="360807" y="189103"/>
                  </a:lnTo>
                  <a:lnTo>
                    <a:pt x="353123" y="201231"/>
                  </a:lnTo>
                  <a:lnTo>
                    <a:pt x="359918" y="166243"/>
                  </a:lnTo>
                  <a:lnTo>
                    <a:pt x="363207" y="150253"/>
                  </a:lnTo>
                  <a:lnTo>
                    <a:pt x="364363" y="148463"/>
                  </a:lnTo>
                  <a:lnTo>
                    <a:pt x="375158" y="126873"/>
                  </a:lnTo>
                  <a:lnTo>
                    <a:pt x="376428" y="124333"/>
                  </a:lnTo>
                  <a:lnTo>
                    <a:pt x="385572" y="102743"/>
                  </a:lnTo>
                  <a:lnTo>
                    <a:pt x="386080" y="101473"/>
                  </a:lnTo>
                  <a:lnTo>
                    <a:pt x="393065" y="78613"/>
                  </a:lnTo>
                  <a:lnTo>
                    <a:pt x="393446" y="78613"/>
                  </a:lnTo>
                  <a:lnTo>
                    <a:pt x="396849" y="64643"/>
                  </a:lnTo>
                  <a:lnTo>
                    <a:pt x="398399" y="58293"/>
                  </a:lnTo>
                  <a:lnTo>
                    <a:pt x="398526" y="57023"/>
                  </a:lnTo>
                  <a:lnTo>
                    <a:pt x="401701" y="40513"/>
                  </a:lnTo>
                  <a:lnTo>
                    <a:pt x="402259" y="36703"/>
                  </a:lnTo>
                  <a:lnTo>
                    <a:pt x="402844" y="32893"/>
                  </a:lnTo>
                  <a:lnTo>
                    <a:pt x="403491" y="28536"/>
                  </a:lnTo>
                  <a:lnTo>
                    <a:pt x="404876" y="27178"/>
                  </a:lnTo>
                  <a:lnTo>
                    <a:pt x="404876" y="17526"/>
                  </a:lnTo>
                  <a:lnTo>
                    <a:pt x="404876" y="7874"/>
                  </a:lnTo>
                  <a:lnTo>
                    <a:pt x="399669" y="2667"/>
                  </a:lnTo>
                  <a:lnTo>
                    <a:pt x="399669" y="32893"/>
                  </a:lnTo>
                  <a:lnTo>
                    <a:pt x="396113" y="37973"/>
                  </a:lnTo>
                  <a:lnTo>
                    <a:pt x="397878" y="35433"/>
                  </a:lnTo>
                  <a:lnTo>
                    <a:pt x="399669" y="32893"/>
                  </a:lnTo>
                  <a:lnTo>
                    <a:pt x="399669" y="2667"/>
                  </a:lnTo>
                  <a:lnTo>
                    <a:pt x="397002" y="0"/>
                  </a:lnTo>
                  <a:lnTo>
                    <a:pt x="377698" y="0"/>
                  </a:lnTo>
                  <a:lnTo>
                    <a:pt x="369951" y="7874"/>
                  </a:lnTo>
                  <a:lnTo>
                    <a:pt x="369951" y="11684"/>
                  </a:lnTo>
                  <a:lnTo>
                    <a:pt x="369951" y="12179"/>
                  </a:lnTo>
                  <a:lnTo>
                    <a:pt x="369951" y="13360"/>
                  </a:lnTo>
                  <a:lnTo>
                    <a:pt x="369316" y="13843"/>
                  </a:lnTo>
                  <a:lnTo>
                    <a:pt x="368681" y="16383"/>
                  </a:lnTo>
                  <a:lnTo>
                    <a:pt x="367538" y="17653"/>
                  </a:lnTo>
                  <a:lnTo>
                    <a:pt x="369951" y="12179"/>
                  </a:lnTo>
                  <a:lnTo>
                    <a:pt x="369951" y="11684"/>
                  </a:lnTo>
                  <a:lnTo>
                    <a:pt x="366522" y="15113"/>
                  </a:lnTo>
                  <a:lnTo>
                    <a:pt x="365887" y="16383"/>
                  </a:lnTo>
                  <a:lnTo>
                    <a:pt x="357505" y="30353"/>
                  </a:lnTo>
                  <a:lnTo>
                    <a:pt x="349377" y="51943"/>
                  </a:lnTo>
                  <a:lnTo>
                    <a:pt x="340487" y="81153"/>
                  </a:lnTo>
                  <a:lnTo>
                    <a:pt x="331089" y="116713"/>
                  </a:lnTo>
                  <a:lnTo>
                    <a:pt x="330962" y="117983"/>
                  </a:lnTo>
                  <a:lnTo>
                    <a:pt x="324662" y="147612"/>
                  </a:lnTo>
                  <a:lnTo>
                    <a:pt x="314756" y="160134"/>
                  </a:lnTo>
                  <a:lnTo>
                    <a:pt x="313893" y="161163"/>
                  </a:lnTo>
                  <a:lnTo>
                    <a:pt x="304292" y="172593"/>
                  </a:lnTo>
                  <a:lnTo>
                    <a:pt x="305308" y="171323"/>
                  </a:lnTo>
                  <a:lnTo>
                    <a:pt x="296926" y="178587"/>
                  </a:lnTo>
                  <a:lnTo>
                    <a:pt x="296926" y="173736"/>
                  </a:lnTo>
                  <a:lnTo>
                    <a:pt x="289560" y="166370"/>
                  </a:lnTo>
                  <a:lnTo>
                    <a:pt x="287655" y="166370"/>
                  </a:lnTo>
                  <a:lnTo>
                    <a:pt x="284226" y="162941"/>
                  </a:lnTo>
                  <a:lnTo>
                    <a:pt x="265049" y="162941"/>
                  </a:lnTo>
                  <a:lnTo>
                    <a:pt x="265049" y="200533"/>
                  </a:lnTo>
                  <a:lnTo>
                    <a:pt x="256755" y="202946"/>
                  </a:lnTo>
                  <a:lnTo>
                    <a:pt x="260654" y="201803"/>
                  </a:lnTo>
                  <a:lnTo>
                    <a:pt x="265049" y="200533"/>
                  </a:lnTo>
                  <a:lnTo>
                    <a:pt x="265049" y="162941"/>
                  </a:lnTo>
                  <a:lnTo>
                    <a:pt x="264795" y="162941"/>
                  </a:lnTo>
                  <a:lnTo>
                    <a:pt x="264160" y="163576"/>
                  </a:lnTo>
                  <a:lnTo>
                    <a:pt x="256921" y="163576"/>
                  </a:lnTo>
                  <a:lnTo>
                    <a:pt x="249047" y="171577"/>
                  </a:lnTo>
                  <a:lnTo>
                    <a:pt x="249047" y="172580"/>
                  </a:lnTo>
                  <a:lnTo>
                    <a:pt x="247269" y="173863"/>
                  </a:lnTo>
                  <a:lnTo>
                    <a:pt x="243713" y="177673"/>
                  </a:lnTo>
                  <a:lnTo>
                    <a:pt x="238379" y="185293"/>
                  </a:lnTo>
                  <a:lnTo>
                    <a:pt x="236093" y="189103"/>
                  </a:lnTo>
                  <a:lnTo>
                    <a:pt x="234569" y="192913"/>
                  </a:lnTo>
                  <a:lnTo>
                    <a:pt x="234480" y="193128"/>
                  </a:lnTo>
                  <a:lnTo>
                    <a:pt x="224917" y="195453"/>
                  </a:lnTo>
                  <a:lnTo>
                    <a:pt x="225425" y="195453"/>
                  </a:lnTo>
                  <a:lnTo>
                    <a:pt x="215519" y="197993"/>
                  </a:lnTo>
                  <a:lnTo>
                    <a:pt x="215773" y="197993"/>
                  </a:lnTo>
                  <a:lnTo>
                    <a:pt x="207518" y="199263"/>
                  </a:lnTo>
                  <a:lnTo>
                    <a:pt x="207645" y="199263"/>
                  </a:lnTo>
                  <a:lnTo>
                    <a:pt x="193294" y="203073"/>
                  </a:lnTo>
                  <a:lnTo>
                    <a:pt x="193802" y="203073"/>
                  </a:lnTo>
                  <a:lnTo>
                    <a:pt x="188087" y="204139"/>
                  </a:lnTo>
                  <a:lnTo>
                    <a:pt x="188087" y="199390"/>
                  </a:lnTo>
                  <a:lnTo>
                    <a:pt x="180340" y="191770"/>
                  </a:lnTo>
                  <a:lnTo>
                    <a:pt x="180086" y="191516"/>
                  </a:lnTo>
                  <a:lnTo>
                    <a:pt x="161163" y="191516"/>
                  </a:lnTo>
                  <a:lnTo>
                    <a:pt x="153543" y="199263"/>
                  </a:lnTo>
                  <a:lnTo>
                    <a:pt x="153543" y="199390"/>
                  </a:lnTo>
                  <a:lnTo>
                    <a:pt x="153543" y="199898"/>
                  </a:lnTo>
                  <a:lnTo>
                    <a:pt x="148717" y="204724"/>
                  </a:lnTo>
                  <a:lnTo>
                    <a:pt x="148717" y="205206"/>
                  </a:lnTo>
                  <a:lnTo>
                    <a:pt x="142240" y="210693"/>
                  </a:lnTo>
                  <a:lnTo>
                    <a:pt x="142875" y="209423"/>
                  </a:lnTo>
                  <a:lnTo>
                    <a:pt x="132969" y="217043"/>
                  </a:lnTo>
                  <a:lnTo>
                    <a:pt x="134239" y="215773"/>
                  </a:lnTo>
                  <a:lnTo>
                    <a:pt x="123698" y="222123"/>
                  </a:lnTo>
                  <a:lnTo>
                    <a:pt x="125730" y="220853"/>
                  </a:lnTo>
                  <a:lnTo>
                    <a:pt x="118821" y="223266"/>
                  </a:lnTo>
                  <a:lnTo>
                    <a:pt x="111760" y="223266"/>
                  </a:lnTo>
                  <a:lnTo>
                    <a:pt x="110248" y="222783"/>
                  </a:lnTo>
                  <a:lnTo>
                    <a:pt x="107188" y="219710"/>
                  </a:lnTo>
                  <a:lnTo>
                    <a:pt x="97739" y="219710"/>
                  </a:lnTo>
                  <a:lnTo>
                    <a:pt x="97739" y="253111"/>
                  </a:lnTo>
                  <a:lnTo>
                    <a:pt x="96139" y="253873"/>
                  </a:lnTo>
                  <a:lnTo>
                    <a:pt x="97726" y="253111"/>
                  </a:lnTo>
                  <a:lnTo>
                    <a:pt x="97739" y="219710"/>
                  </a:lnTo>
                  <a:lnTo>
                    <a:pt x="88646" y="219710"/>
                  </a:lnTo>
                  <a:lnTo>
                    <a:pt x="81153" y="227203"/>
                  </a:lnTo>
                  <a:lnTo>
                    <a:pt x="81153" y="228371"/>
                  </a:lnTo>
                  <a:lnTo>
                    <a:pt x="80899" y="228473"/>
                  </a:lnTo>
                  <a:lnTo>
                    <a:pt x="72885" y="233565"/>
                  </a:lnTo>
                  <a:lnTo>
                    <a:pt x="70866" y="236093"/>
                  </a:lnTo>
                  <a:lnTo>
                    <a:pt x="62484" y="243522"/>
                  </a:lnTo>
                  <a:lnTo>
                    <a:pt x="62484" y="248793"/>
                  </a:lnTo>
                  <a:lnTo>
                    <a:pt x="61214" y="264033"/>
                  </a:lnTo>
                  <a:lnTo>
                    <a:pt x="62357" y="250063"/>
                  </a:lnTo>
                  <a:lnTo>
                    <a:pt x="62268" y="244983"/>
                  </a:lnTo>
                  <a:lnTo>
                    <a:pt x="62484" y="248793"/>
                  </a:lnTo>
                  <a:lnTo>
                    <a:pt x="62484" y="243522"/>
                  </a:lnTo>
                  <a:lnTo>
                    <a:pt x="62204" y="243763"/>
                  </a:lnTo>
                  <a:lnTo>
                    <a:pt x="61798" y="236093"/>
                  </a:lnTo>
                  <a:lnTo>
                    <a:pt x="61595" y="232283"/>
                  </a:lnTo>
                  <a:lnTo>
                    <a:pt x="61595" y="232029"/>
                  </a:lnTo>
                  <a:lnTo>
                    <a:pt x="61595" y="222885"/>
                  </a:lnTo>
                  <a:lnTo>
                    <a:pt x="59575" y="220916"/>
                  </a:lnTo>
                  <a:lnTo>
                    <a:pt x="59334" y="219583"/>
                  </a:lnTo>
                  <a:lnTo>
                    <a:pt x="58864" y="217043"/>
                  </a:lnTo>
                  <a:lnTo>
                    <a:pt x="58293" y="217043"/>
                  </a:lnTo>
                  <a:lnTo>
                    <a:pt x="58293" y="216776"/>
                  </a:lnTo>
                  <a:lnTo>
                    <a:pt x="58813" y="216776"/>
                  </a:lnTo>
                  <a:lnTo>
                    <a:pt x="58394" y="214503"/>
                  </a:lnTo>
                  <a:lnTo>
                    <a:pt x="58293" y="213944"/>
                  </a:lnTo>
                  <a:lnTo>
                    <a:pt x="58293" y="205105"/>
                  </a:lnTo>
                  <a:lnTo>
                    <a:pt x="53467" y="200279"/>
                  </a:lnTo>
                  <a:lnTo>
                    <a:pt x="53467" y="197612"/>
                  </a:lnTo>
                  <a:lnTo>
                    <a:pt x="46863" y="191008"/>
                  </a:lnTo>
                  <a:lnTo>
                    <a:pt x="44132" y="191008"/>
                  </a:lnTo>
                  <a:lnTo>
                    <a:pt x="41402" y="188214"/>
                  </a:lnTo>
                  <a:lnTo>
                    <a:pt x="34531" y="188214"/>
                  </a:lnTo>
                  <a:lnTo>
                    <a:pt x="25184" y="185788"/>
                  </a:lnTo>
                  <a:lnTo>
                    <a:pt x="21844" y="182372"/>
                  </a:lnTo>
                  <a:lnTo>
                    <a:pt x="6350" y="182372"/>
                  </a:lnTo>
                  <a:lnTo>
                    <a:pt x="0" y="188722"/>
                  </a:lnTo>
                  <a:lnTo>
                    <a:pt x="0" y="204216"/>
                  </a:lnTo>
                  <a:lnTo>
                    <a:pt x="6350" y="210439"/>
                  </a:lnTo>
                  <a:lnTo>
                    <a:pt x="10096" y="210439"/>
                  </a:lnTo>
                  <a:lnTo>
                    <a:pt x="10033" y="210693"/>
                  </a:lnTo>
                  <a:lnTo>
                    <a:pt x="24193" y="215366"/>
                  </a:lnTo>
                  <a:lnTo>
                    <a:pt x="25654" y="216789"/>
                  </a:lnTo>
                  <a:lnTo>
                    <a:pt x="26289" y="216789"/>
                  </a:lnTo>
                  <a:lnTo>
                    <a:pt x="26543" y="217055"/>
                  </a:lnTo>
                  <a:lnTo>
                    <a:pt x="26543" y="222631"/>
                  </a:lnTo>
                  <a:lnTo>
                    <a:pt x="27432" y="223507"/>
                  </a:lnTo>
                  <a:lnTo>
                    <a:pt x="28448" y="233565"/>
                  </a:lnTo>
                  <a:lnTo>
                    <a:pt x="28448" y="241173"/>
                  </a:lnTo>
                  <a:lnTo>
                    <a:pt x="28448" y="247523"/>
                  </a:lnTo>
                  <a:lnTo>
                    <a:pt x="26797" y="261493"/>
                  </a:lnTo>
                  <a:lnTo>
                    <a:pt x="27051" y="258953"/>
                  </a:lnTo>
                  <a:lnTo>
                    <a:pt x="24752" y="270395"/>
                  </a:lnTo>
                  <a:lnTo>
                    <a:pt x="24409" y="271653"/>
                  </a:lnTo>
                  <a:lnTo>
                    <a:pt x="21971" y="280543"/>
                  </a:lnTo>
                  <a:lnTo>
                    <a:pt x="22225" y="280543"/>
                  </a:lnTo>
                  <a:lnTo>
                    <a:pt x="19558" y="289433"/>
                  </a:lnTo>
                  <a:lnTo>
                    <a:pt x="19558" y="288163"/>
                  </a:lnTo>
                  <a:lnTo>
                    <a:pt x="18884" y="290398"/>
                  </a:lnTo>
                  <a:lnTo>
                    <a:pt x="16637" y="292608"/>
                  </a:lnTo>
                  <a:lnTo>
                    <a:pt x="16637" y="311150"/>
                  </a:lnTo>
                  <a:lnTo>
                    <a:pt x="24257" y="318770"/>
                  </a:lnTo>
                  <a:lnTo>
                    <a:pt x="42799" y="318770"/>
                  </a:lnTo>
                  <a:lnTo>
                    <a:pt x="50292" y="311150"/>
                  </a:lnTo>
                  <a:lnTo>
                    <a:pt x="50292" y="306705"/>
                  </a:lnTo>
                  <a:lnTo>
                    <a:pt x="50673" y="305943"/>
                  </a:lnTo>
                  <a:lnTo>
                    <a:pt x="51155" y="304520"/>
                  </a:lnTo>
                  <a:lnTo>
                    <a:pt x="53594" y="300863"/>
                  </a:lnTo>
                  <a:lnTo>
                    <a:pt x="53213" y="300863"/>
                  </a:lnTo>
                  <a:lnTo>
                    <a:pt x="61341" y="290703"/>
                  </a:lnTo>
                  <a:lnTo>
                    <a:pt x="61087" y="290703"/>
                  </a:lnTo>
                  <a:lnTo>
                    <a:pt x="71374" y="276733"/>
                  </a:lnTo>
                  <a:lnTo>
                    <a:pt x="70866" y="278003"/>
                  </a:lnTo>
                  <a:lnTo>
                    <a:pt x="71945" y="276733"/>
                  </a:lnTo>
                  <a:lnTo>
                    <a:pt x="81661" y="265303"/>
                  </a:lnTo>
                  <a:lnTo>
                    <a:pt x="80645" y="266573"/>
                  </a:lnTo>
                  <a:lnTo>
                    <a:pt x="81889" y="265303"/>
                  </a:lnTo>
                  <a:lnTo>
                    <a:pt x="89420" y="257683"/>
                  </a:lnTo>
                  <a:lnTo>
                    <a:pt x="89814" y="257276"/>
                  </a:lnTo>
                  <a:lnTo>
                    <a:pt x="91249" y="256413"/>
                  </a:lnTo>
                  <a:lnTo>
                    <a:pt x="94805" y="254254"/>
                  </a:lnTo>
                  <a:lnTo>
                    <a:pt x="95885" y="255143"/>
                  </a:lnTo>
                  <a:lnTo>
                    <a:pt x="94869" y="254228"/>
                  </a:lnTo>
                  <a:lnTo>
                    <a:pt x="95084" y="254088"/>
                  </a:lnTo>
                  <a:lnTo>
                    <a:pt x="98171" y="255143"/>
                  </a:lnTo>
                  <a:lnTo>
                    <a:pt x="98806" y="255143"/>
                  </a:lnTo>
                  <a:lnTo>
                    <a:pt x="106299" y="257683"/>
                  </a:lnTo>
                  <a:lnTo>
                    <a:pt x="110363" y="258953"/>
                  </a:lnTo>
                  <a:lnTo>
                    <a:pt x="120777" y="258953"/>
                  </a:lnTo>
                  <a:lnTo>
                    <a:pt x="125844" y="258064"/>
                  </a:lnTo>
                  <a:lnTo>
                    <a:pt x="130937" y="258064"/>
                  </a:lnTo>
                  <a:lnTo>
                    <a:pt x="134188" y="254812"/>
                  </a:lnTo>
                  <a:lnTo>
                    <a:pt x="136207" y="253873"/>
                  </a:lnTo>
                  <a:lnTo>
                    <a:pt x="138938" y="252603"/>
                  </a:lnTo>
                  <a:lnTo>
                    <a:pt x="141097" y="251333"/>
                  </a:lnTo>
                  <a:lnTo>
                    <a:pt x="151511" y="246253"/>
                  </a:lnTo>
                  <a:lnTo>
                    <a:pt x="152908" y="244983"/>
                  </a:lnTo>
                  <a:lnTo>
                    <a:pt x="162560" y="237363"/>
                  </a:lnTo>
                  <a:lnTo>
                    <a:pt x="163322" y="237363"/>
                  </a:lnTo>
                  <a:lnTo>
                    <a:pt x="167538" y="233730"/>
                  </a:lnTo>
                  <a:lnTo>
                    <a:pt x="173482" y="234823"/>
                  </a:lnTo>
                  <a:lnTo>
                    <a:pt x="185293" y="234823"/>
                  </a:lnTo>
                  <a:lnTo>
                    <a:pt x="193281" y="233565"/>
                  </a:lnTo>
                  <a:lnTo>
                    <a:pt x="199948" y="232283"/>
                  </a:lnTo>
                  <a:lnTo>
                    <a:pt x="206629" y="231013"/>
                  </a:lnTo>
                  <a:lnTo>
                    <a:pt x="206248" y="231013"/>
                  </a:lnTo>
                  <a:lnTo>
                    <a:pt x="213995" y="229743"/>
                  </a:lnTo>
                  <a:lnTo>
                    <a:pt x="214122" y="228473"/>
                  </a:lnTo>
                  <a:lnTo>
                    <a:pt x="222377" y="227203"/>
                  </a:lnTo>
                  <a:lnTo>
                    <a:pt x="222758" y="227203"/>
                  </a:lnTo>
                  <a:lnTo>
                    <a:pt x="227838" y="225971"/>
                  </a:lnTo>
                  <a:lnTo>
                    <a:pt x="227838" y="228854"/>
                  </a:lnTo>
                  <a:lnTo>
                    <a:pt x="235712" y="236728"/>
                  </a:lnTo>
                  <a:lnTo>
                    <a:pt x="246951" y="236728"/>
                  </a:lnTo>
                  <a:lnTo>
                    <a:pt x="247523" y="237363"/>
                  </a:lnTo>
                  <a:lnTo>
                    <a:pt x="250571" y="237363"/>
                  </a:lnTo>
                  <a:lnTo>
                    <a:pt x="253111" y="236728"/>
                  </a:lnTo>
                  <a:lnTo>
                    <a:pt x="255270" y="236728"/>
                  </a:lnTo>
                  <a:lnTo>
                    <a:pt x="255905" y="236093"/>
                  </a:lnTo>
                  <a:lnTo>
                    <a:pt x="265811" y="236093"/>
                  </a:lnTo>
                  <a:lnTo>
                    <a:pt x="274434" y="233565"/>
                  </a:lnTo>
                  <a:lnTo>
                    <a:pt x="277241" y="232283"/>
                  </a:lnTo>
                  <a:lnTo>
                    <a:pt x="286131" y="227203"/>
                  </a:lnTo>
                  <a:lnTo>
                    <a:pt x="287274" y="227203"/>
                  </a:lnTo>
                  <a:lnTo>
                    <a:pt x="291592" y="224663"/>
                  </a:lnTo>
                  <a:lnTo>
                    <a:pt x="295910" y="222123"/>
                  </a:lnTo>
                  <a:lnTo>
                    <a:pt x="296926" y="220853"/>
                  </a:lnTo>
                  <a:lnTo>
                    <a:pt x="306324" y="214503"/>
                  </a:lnTo>
                  <a:lnTo>
                    <a:pt x="307340" y="214503"/>
                  </a:lnTo>
                  <a:lnTo>
                    <a:pt x="312496" y="209816"/>
                  </a:lnTo>
                  <a:lnTo>
                    <a:pt x="306070" y="246253"/>
                  </a:lnTo>
                  <a:lnTo>
                    <a:pt x="299339" y="290703"/>
                  </a:lnTo>
                  <a:lnTo>
                    <a:pt x="292735" y="333883"/>
                  </a:lnTo>
                  <a:lnTo>
                    <a:pt x="292862" y="332613"/>
                  </a:lnTo>
                  <a:lnTo>
                    <a:pt x="292633" y="333883"/>
                  </a:lnTo>
                  <a:lnTo>
                    <a:pt x="290093" y="348132"/>
                  </a:lnTo>
                  <a:lnTo>
                    <a:pt x="284353" y="365633"/>
                  </a:lnTo>
                  <a:lnTo>
                    <a:pt x="280035" y="379107"/>
                  </a:lnTo>
                  <a:lnTo>
                    <a:pt x="280035" y="482473"/>
                  </a:lnTo>
                  <a:lnTo>
                    <a:pt x="279654" y="483743"/>
                  </a:lnTo>
                  <a:lnTo>
                    <a:pt x="276288" y="495173"/>
                  </a:lnTo>
                  <a:lnTo>
                    <a:pt x="280022" y="482473"/>
                  </a:lnTo>
                  <a:lnTo>
                    <a:pt x="280035" y="379107"/>
                  </a:lnTo>
                  <a:lnTo>
                    <a:pt x="270510" y="408813"/>
                  </a:lnTo>
                  <a:lnTo>
                    <a:pt x="270637" y="407543"/>
                  </a:lnTo>
                  <a:lnTo>
                    <a:pt x="260858" y="435775"/>
                  </a:lnTo>
                  <a:lnTo>
                    <a:pt x="260858" y="463423"/>
                  </a:lnTo>
                  <a:lnTo>
                    <a:pt x="252730" y="483743"/>
                  </a:lnTo>
                  <a:lnTo>
                    <a:pt x="253225" y="482473"/>
                  </a:lnTo>
                  <a:lnTo>
                    <a:pt x="252603" y="483743"/>
                  </a:lnTo>
                  <a:lnTo>
                    <a:pt x="246214" y="496506"/>
                  </a:lnTo>
                  <a:lnTo>
                    <a:pt x="253225" y="482473"/>
                  </a:lnTo>
                  <a:lnTo>
                    <a:pt x="260858" y="463423"/>
                  </a:lnTo>
                  <a:lnTo>
                    <a:pt x="260858" y="435775"/>
                  </a:lnTo>
                  <a:lnTo>
                    <a:pt x="258318" y="443103"/>
                  </a:lnTo>
                  <a:lnTo>
                    <a:pt x="247777" y="472313"/>
                  </a:lnTo>
                  <a:lnTo>
                    <a:pt x="247523" y="472313"/>
                  </a:lnTo>
                  <a:lnTo>
                    <a:pt x="241046" y="493903"/>
                  </a:lnTo>
                  <a:lnTo>
                    <a:pt x="237820" y="505714"/>
                  </a:lnTo>
                  <a:lnTo>
                    <a:pt x="234696" y="508889"/>
                  </a:lnTo>
                  <a:lnTo>
                    <a:pt x="234696" y="520573"/>
                  </a:lnTo>
                  <a:lnTo>
                    <a:pt x="234696" y="528447"/>
                  </a:lnTo>
                  <a:lnTo>
                    <a:pt x="242570" y="536321"/>
                  </a:lnTo>
                  <a:lnTo>
                    <a:pt x="262128" y="536321"/>
                  </a:lnTo>
                  <a:lnTo>
                    <a:pt x="270002" y="528447"/>
                  </a:lnTo>
                  <a:lnTo>
                    <a:pt x="270002" y="526923"/>
                  </a:lnTo>
                  <a:lnTo>
                    <a:pt x="273621" y="521843"/>
                  </a:lnTo>
                  <a:lnTo>
                    <a:pt x="296418" y="477393"/>
                  </a:lnTo>
                  <a:lnTo>
                    <a:pt x="315341" y="417703"/>
                  </a:lnTo>
                  <a:lnTo>
                    <a:pt x="315595" y="416433"/>
                  </a:lnTo>
                  <a:lnTo>
                    <a:pt x="323469" y="380873"/>
                  </a:lnTo>
                  <a:lnTo>
                    <a:pt x="330835" y="340233"/>
                  </a:lnTo>
                  <a:lnTo>
                    <a:pt x="330962" y="338963"/>
                  </a:lnTo>
                  <a:lnTo>
                    <a:pt x="333400" y="323481"/>
                  </a:lnTo>
                  <a:lnTo>
                    <a:pt x="350418" y="278003"/>
                  </a:lnTo>
                  <a:lnTo>
                    <a:pt x="350532" y="277710"/>
                  </a:lnTo>
                  <a:lnTo>
                    <a:pt x="351002" y="276733"/>
                  </a:lnTo>
                  <a:lnTo>
                    <a:pt x="358343" y="261493"/>
                  </a:lnTo>
                  <a:lnTo>
                    <a:pt x="358495" y="261175"/>
                  </a:lnTo>
                  <a:lnTo>
                    <a:pt x="361823" y="260223"/>
                  </a:lnTo>
                  <a:lnTo>
                    <a:pt x="365887" y="260223"/>
                  </a:lnTo>
                  <a:lnTo>
                    <a:pt x="374396" y="256413"/>
                  </a:lnTo>
                  <a:lnTo>
                    <a:pt x="377063" y="256413"/>
                  </a:lnTo>
                  <a:lnTo>
                    <a:pt x="390017" y="250063"/>
                  </a:lnTo>
                  <a:lnTo>
                    <a:pt x="392049" y="248793"/>
                  </a:lnTo>
                  <a:lnTo>
                    <a:pt x="409321" y="237363"/>
                  </a:lnTo>
                  <a:lnTo>
                    <a:pt x="410845" y="236093"/>
                  </a:lnTo>
                  <a:lnTo>
                    <a:pt x="423037" y="225933"/>
                  </a:lnTo>
                  <a:lnTo>
                    <a:pt x="447382" y="187833"/>
                  </a:lnTo>
                  <a:lnTo>
                    <a:pt x="447675" y="186563"/>
                  </a:lnTo>
                  <a:lnTo>
                    <a:pt x="447675" y="176403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96866" y="2608325"/>
              <a:ext cx="236728" cy="1747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023487" y="2671444"/>
              <a:ext cx="212090" cy="191135"/>
            </a:xfrm>
            <a:custGeom>
              <a:avLst/>
              <a:gdLst/>
              <a:ahLst/>
              <a:cxnLst/>
              <a:rect l="l" t="t" r="r" b="b"/>
              <a:pathLst>
                <a:path w="212089" h="191135">
                  <a:moveTo>
                    <a:pt x="212090" y="47498"/>
                  </a:moveTo>
                  <a:lnTo>
                    <a:pt x="205359" y="40767"/>
                  </a:lnTo>
                  <a:lnTo>
                    <a:pt x="188849" y="40767"/>
                  </a:lnTo>
                  <a:lnTo>
                    <a:pt x="182118" y="47498"/>
                  </a:lnTo>
                  <a:lnTo>
                    <a:pt x="182118" y="50673"/>
                  </a:lnTo>
                  <a:lnTo>
                    <a:pt x="182118" y="50990"/>
                  </a:lnTo>
                  <a:lnTo>
                    <a:pt x="181483" y="51816"/>
                  </a:lnTo>
                  <a:lnTo>
                    <a:pt x="182118" y="50673"/>
                  </a:lnTo>
                  <a:lnTo>
                    <a:pt x="177419" y="57023"/>
                  </a:lnTo>
                  <a:lnTo>
                    <a:pt x="177419" y="57277"/>
                  </a:lnTo>
                  <a:lnTo>
                    <a:pt x="176390" y="58801"/>
                  </a:lnTo>
                  <a:lnTo>
                    <a:pt x="173913" y="61175"/>
                  </a:lnTo>
                  <a:lnTo>
                    <a:pt x="173685" y="61341"/>
                  </a:lnTo>
                  <a:lnTo>
                    <a:pt x="168275" y="65532"/>
                  </a:lnTo>
                  <a:lnTo>
                    <a:pt x="169037" y="65024"/>
                  </a:lnTo>
                  <a:lnTo>
                    <a:pt x="163474" y="68834"/>
                  </a:lnTo>
                  <a:lnTo>
                    <a:pt x="163474" y="72034"/>
                  </a:lnTo>
                  <a:lnTo>
                    <a:pt x="163449" y="71501"/>
                  </a:lnTo>
                  <a:lnTo>
                    <a:pt x="163449" y="69215"/>
                  </a:lnTo>
                  <a:lnTo>
                    <a:pt x="163449" y="68859"/>
                  </a:lnTo>
                  <a:lnTo>
                    <a:pt x="163449" y="68580"/>
                  </a:lnTo>
                  <a:lnTo>
                    <a:pt x="163461" y="67678"/>
                  </a:lnTo>
                  <a:lnTo>
                    <a:pt x="163576" y="60452"/>
                  </a:lnTo>
                  <a:lnTo>
                    <a:pt x="163588" y="59944"/>
                  </a:lnTo>
                  <a:lnTo>
                    <a:pt x="163703" y="57658"/>
                  </a:lnTo>
                  <a:lnTo>
                    <a:pt x="164084" y="57277"/>
                  </a:lnTo>
                  <a:lnTo>
                    <a:pt x="164084" y="50165"/>
                  </a:lnTo>
                  <a:lnTo>
                    <a:pt x="164084" y="49403"/>
                  </a:lnTo>
                  <a:lnTo>
                    <a:pt x="164261" y="47066"/>
                  </a:lnTo>
                  <a:lnTo>
                    <a:pt x="164973" y="46355"/>
                  </a:lnTo>
                  <a:lnTo>
                    <a:pt x="164973" y="44704"/>
                  </a:lnTo>
                  <a:lnTo>
                    <a:pt x="165481" y="44704"/>
                  </a:lnTo>
                  <a:lnTo>
                    <a:pt x="172339" y="37846"/>
                  </a:lnTo>
                  <a:lnTo>
                    <a:pt x="172339" y="29337"/>
                  </a:lnTo>
                  <a:lnTo>
                    <a:pt x="172339" y="20828"/>
                  </a:lnTo>
                  <a:lnTo>
                    <a:pt x="168402" y="16903"/>
                  </a:lnTo>
                  <a:lnTo>
                    <a:pt x="168402" y="13843"/>
                  </a:lnTo>
                  <a:lnTo>
                    <a:pt x="168402" y="6223"/>
                  </a:lnTo>
                  <a:lnTo>
                    <a:pt x="162179" y="0"/>
                  </a:lnTo>
                  <a:lnTo>
                    <a:pt x="146939" y="0"/>
                  </a:lnTo>
                  <a:lnTo>
                    <a:pt x="140716" y="6223"/>
                  </a:lnTo>
                  <a:lnTo>
                    <a:pt x="140716" y="12738"/>
                  </a:lnTo>
                  <a:lnTo>
                    <a:pt x="138010" y="29629"/>
                  </a:lnTo>
                  <a:lnTo>
                    <a:pt x="136779" y="30861"/>
                  </a:lnTo>
                  <a:lnTo>
                    <a:pt x="136779" y="36195"/>
                  </a:lnTo>
                  <a:lnTo>
                    <a:pt x="134416" y="36195"/>
                  </a:lnTo>
                  <a:lnTo>
                    <a:pt x="129159" y="34544"/>
                  </a:lnTo>
                  <a:lnTo>
                    <a:pt x="128333" y="34353"/>
                  </a:lnTo>
                  <a:lnTo>
                    <a:pt x="126873" y="32893"/>
                  </a:lnTo>
                  <a:lnTo>
                    <a:pt x="110363" y="32893"/>
                  </a:lnTo>
                  <a:lnTo>
                    <a:pt x="109486" y="33782"/>
                  </a:lnTo>
                  <a:lnTo>
                    <a:pt x="102235" y="33782"/>
                  </a:lnTo>
                  <a:lnTo>
                    <a:pt x="98666" y="37350"/>
                  </a:lnTo>
                  <a:lnTo>
                    <a:pt x="97663" y="37719"/>
                  </a:lnTo>
                  <a:lnTo>
                    <a:pt x="94234" y="39497"/>
                  </a:lnTo>
                  <a:lnTo>
                    <a:pt x="86106" y="44831"/>
                  </a:lnTo>
                  <a:lnTo>
                    <a:pt x="83439" y="46990"/>
                  </a:lnTo>
                  <a:lnTo>
                    <a:pt x="78041" y="52489"/>
                  </a:lnTo>
                  <a:lnTo>
                    <a:pt x="78041" y="127381"/>
                  </a:lnTo>
                  <a:lnTo>
                    <a:pt x="77965" y="127635"/>
                  </a:lnTo>
                  <a:lnTo>
                    <a:pt x="77978" y="127381"/>
                  </a:lnTo>
                  <a:lnTo>
                    <a:pt x="78041" y="52489"/>
                  </a:lnTo>
                  <a:lnTo>
                    <a:pt x="76200" y="54356"/>
                  </a:lnTo>
                  <a:lnTo>
                    <a:pt x="74422" y="56388"/>
                  </a:lnTo>
                  <a:lnTo>
                    <a:pt x="74041" y="56908"/>
                  </a:lnTo>
                  <a:lnTo>
                    <a:pt x="74041" y="140462"/>
                  </a:lnTo>
                  <a:lnTo>
                    <a:pt x="73787" y="141605"/>
                  </a:lnTo>
                  <a:lnTo>
                    <a:pt x="72466" y="147447"/>
                  </a:lnTo>
                  <a:lnTo>
                    <a:pt x="74041" y="140462"/>
                  </a:lnTo>
                  <a:lnTo>
                    <a:pt x="74041" y="56908"/>
                  </a:lnTo>
                  <a:lnTo>
                    <a:pt x="72898" y="58470"/>
                  </a:lnTo>
                  <a:lnTo>
                    <a:pt x="72898" y="80899"/>
                  </a:lnTo>
                  <a:lnTo>
                    <a:pt x="71018" y="75501"/>
                  </a:lnTo>
                  <a:lnTo>
                    <a:pt x="71018" y="154051"/>
                  </a:lnTo>
                  <a:lnTo>
                    <a:pt x="70980" y="154393"/>
                  </a:lnTo>
                  <a:lnTo>
                    <a:pt x="70993" y="154051"/>
                  </a:lnTo>
                  <a:lnTo>
                    <a:pt x="71018" y="75501"/>
                  </a:lnTo>
                  <a:lnTo>
                    <a:pt x="69977" y="72504"/>
                  </a:lnTo>
                  <a:lnTo>
                    <a:pt x="69977" y="163322"/>
                  </a:lnTo>
                  <a:lnTo>
                    <a:pt x="69850" y="164160"/>
                  </a:lnTo>
                  <a:lnTo>
                    <a:pt x="69900" y="163322"/>
                  </a:lnTo>
                  <a:lnTo>
                    <a:pt x="69977" y="72504"/>
                  </a:lnTo>
                  <a:lnTo>
                    <a:pt x="68110" y="67119"/>
                  </a:lnTo>
                  <a:lnTo>
                    <a:pt x="72898" y="80899"/>
                  </a:lnTo>
                  <a:lnTo>
                    <a:pt x="72898" y="58470"/>
                  </a:lnTo>
                  <a:lnTo>
                    <a:pt x="67576" y="65709"/>
                  </a:lnTo>
                  <a:lnTo>
                    <a:pt x="67056" y="64389"/>
                  </a:lnTo>
                  <a:lnTo>
                    <a:pt x="66408" y="63246"/>
                  </a:lnTo>
                  <a:lnTo>
                    <a:pt x="65862" y="62280"/>
                  </a:lnTo>
                  <a:lnTo>
                    <a:pt x="65862" y="68135"/>
                  </a:lnTo>
                  <a:lnTo>
                    <a:pt x="62484" y="68199"/>
                  </a:lnTo>
                  <a:lnTo>
                    <a:pt x="65862" y="68135"/>
                  </a:lnTo>
                  <a:lnTo>
                    <a:pt x="65862" y="62280"/>
                  </a:lnTo>
                  <a:lnTo>
                    <a:pt x="62484" y="56261"/>
                  </a:lnTo>
                  <a:lnTo>
                    <a:pt x="62484" y="51562"/>
                  </a:lnTo>
                  <a:lnTo>
                    <a:pt x="55118" y="44069"/>
                  </a:lnTo>
                  <a:lnTo>
                    <a:pt x="53848" y="44069"/>
                  </a:lnTo>
                  <a:lnTo>
                    <a:pt x="53848" y="43307"/>
                  </a:lnTo>
                  <a:lnTo>
                    <a:pt x="46609" y="36068"/>
                  </a:lnTo>
                  <a:lnTo>
                    <a:pt x="45085" y="36068"/>
                  </a:lnTo>
                  <a:lnTo>
                    <a:pt x="45085" y="138811"/>
                  </a:lnTo>
                  <a:lnTo>
                    <a:pt x="45085" y="140335"/>
                  </a:lnTo>
                  <a:lnTo>
                    <a:pt x="45059" y="139179"/>
                  </a:lnTo>
                  <a:lnTo>
                    <a:pt x="44970" y="140335"/>
                  </a:lnTo>
                  <a:lnTo>
                    <a:pt x="45046" y="138811"/>
                  </a:lnTo>
                  <a:lnTo>
                    <a:pt x="44831" y="129286"/>
                  </a:lnTo>
                  <a:lnTo>
                    <a:pt x="45046" y="138811"/>
                  </a:lnTo>
                  <a:lnTo>
                    <a:pt x="45059" y="139179"/>
                  </a:lnTo>
                  <a:lnTo>
                    <a:pt x="45085" y="138811"/>
                  </a:lnTo>
                  <a:lnTo>
                    <a:pt x="45085" y="36068"/>
                  </a:lnTo>
                  <a:lnTo>
                    <a:pt x="42545" y="36068"/>
                  </a:lnTo>
                  <a:lnTo>
                    <a:pt x="42037" y="35560"/>
                  </a:lnTo>
                  <a:lnTo>
                    <a:pt x="24638" y="35560"/>
                  </a:lnTo>
                  <a:lnTo>
                    <a:pt x="23342" y="36830"/>
                  </a:lnTo>
                  <a:lnTo>
                    <a:pt x="21590" y="36830"/>
                  </a:lnTo>
                  <a:lnTo>
                    <a:pt x="14732" y="43688"/>
                  </a:lnTo>
                  <a:lnTo>
                    <a:pt x="14732" y="45720"/>
                  </a:lnTo>
                  <a:lnTo>
                    <a:pt x="8851" y="51435"/>
                  </a:lnTo>
                  <a:lnTo>
                    <a:pt x="6731" y="51435"/>
                  </a:lnTo>
                  <a:lnTo>
                    <a:pt x="0" y="58039"/>
                  </a:lnTo>
                  <a:lnTo>
                    <a:pt x="0" y="74676"/>
                  </a:lnTo>
                  <a:lnTo>
                    <a:pt x="6731" y="81407"/>
                  </a:lnTo>
                  <a:lnTo>
                    <a:pt x="23241" y="81407"/>
                  </a:lnTo>
                  <a:lnTo>
                    <a:pt x="29972" y="74676"/>
                  </a:lnTo>
                  <a:lnTo>
                    <a:pt x="29972" y="73012"/>
                  </a:lnTo>
                  <a:lnTo>
                    <a:pt x="31432" y="71704"/>
                  </a:lnTo>
                  <a:lnTo>
                    <a:pt x="42811" y="104648"/>
                  </a:lnTo>
                  <a:lnTo>
                    <a:pt x="44069" y="117094"/>
                  </a:lnTo>
                  <a:lnTo>
                    <a:pt x="44069" y="116586"/>
                  </a:lnTo>
                  <a:lnTo>
                    <a:pt x="44221" y="119176"/>
                  </a:lnTo>
                  <a:lnTo>
                    <a:pt x="44958" y="116674"/>
                  </a:lnTo>
                  <a:lnTo>
                    <a:pt x="44843" y="117094"/>
                  </a:lnTo>
                  <a:lnTo>
                    <a:pt x="44221" y="119176"/>
                  </a:lnTo>
                  <a:lnTo>
                    <a:pt x="43395" y="121945"/>
                  </a:lnTo>
                  <a:lnTo>
                    <a:pt x="43395" y="153771"/>
                  </a:lnTo>
                  <a:lnTo>
                    <a:pt x="43357" y="153949"/>
                  </a:lnTo>
                  <a:lnTo>
                    <a:pt x="43395" y="153771"/>
                  </a:lnTo>
                  <a:lnTo>
                    <a:pt x="43395" y="121945"/>
                  </a:lnTo>
                  <a:lnTo>
                    <a:pt x="40513" y="131572"/>
                  </a:lnTo>
                  <a:lnTo>
                    <a:pt x="40132" y="132715"/>
                  </a:lnTo>
                  <a:lnTo>
                    <a:pt x="37084" y="146304"/>
                  </a:lnTo>
                  <a:lnTo>
                    <a:pt x="36614" y="149733"/>
                  </a:lnTo>
                  <a:lnTo>
                    <a:pt x="35433" y="159258"/>
                  </a:lnTo>
                  <a:lnTo>
                    <a:pt x="35318" y="162179"/>
                  </a:lnTo>
                  <a:lnTo>
                    <a:pt x="35204" y="163918"/>
                  </a:lnTo>
                  <a:lnTo>
                    <a:pt x="34925" y="164211"/>
                  </a:lnTo>
                  <a:lnTo>
                    <a:pt x="34925" y="172720"/>
                  </a:lnTo>
                  <a:lnTo>
                    <a:pt x="34925" y="183134"/>
                  </a:lnTo>
                  <a:lnTo>
                    <a:pt x="42545" y="190881"/>
                  </a:lnTo>
                  <a:lnTo>
                    <a:pt x="61595" y="190881"/>
                  </a:lnTo>
                  <a:lnTo>
                    <a:pt x="69215" y="183134"/>
                  </a:lnTo>
                  <a:lnTo>
                    <a:pt x="69215" y="178384"/>
                  </a:lnTo>
                  <a:lnTo>
                    <a:pt x="70993" y="175514"/>
                  </a:lnTo>
                  <a:lnTo>
                    <a:pt x="71932" y="173863"/>
                  </a:lnTo>
                  <a:lnTo>
                    <a:pt x="72009" y="173736"/>
                  </a:lnTo>
                  <a:lnTo>
                    <a:pt x="75184" y="166751"/>
                  </a:lnTo>
                  <a:lnTo>
                    <a:pt x="79349" y="138811"/>
                  </a:lnTo>
                  <a:lnTo>
                    <a:pt x="79121" y="127635"/>
                  </a:lnTo>
                  <a:lnTo>
                    <a:pt x="78981" y="126746"/>
                  </a:lnTo>
                  <a:lnTo>
                    <a:pt x="78841" y="124841"/>
                  </a:lnTo>
                  <a:lnTo>
                    <a:pt x="83566" y="111125"/>
                  </a:lnTo>
                  <a:lnTo>
                    <a:pt x="83185" y="112268"/>
                  </a:lnTo>
                  <a:lnTo>
                    <a:pt x="83654" y="111125"/>
                  </a:lnTo>
                  <a:lnTo>
                    <a:pt x="88785" y="98806"/>
                  </a:lnTo>
                  <a:lnTo>
                    <a:pt x="88773" y="98552"/>
                  </a:lnTo>
                  <a:lnTo>
                    <a:pt x="88900" y="98552"/>
                  </a:lnTo>
                  <a:lnTo>
                    <a:pt x="89306" y="97561"/>
                  </a:lnTo>
                  <a:lnTo>
                    <a:pt x="89598" y="97028"/>
                  </a:lnTo>
                  <a:lnTo>
                    <a:pt x="94843" y="87376"/>
                  </a:lnTo>
                  <a:lnTo>
                    <a:pt x="115481" y="66421"/>
                  </a:lnTo>
                  <a:lnTo>
                    <a:pt x="120269" y="66421"/>
                  </a:lnTo>
                  <a:lnTo>
                    <a:pt x="123952" y="62738"/>
                  </a:lnTo>
                  <a:lnTo>
                    <a:pt x="126873" y="62738"/>
                  </a:lnTo>
                  <a:lnTo>
                    <a:pt x="133604" y="56007"/>
                  </a:lnTo>
                  <a:lnTo>
                    <a:pt x="133604" y="55448"/>
                  </a:lnTo>
                  <a:lnTo>
                    <a:pt x="135001" y="54292"/>
                  </a:lnTo>
                  <a:lnTo>
                    <a:pt x="135001" y="58928"/>
                  </a:lnTo>
                  <a:lnTo>
                    <a:pt x="134975" y="60477"/>
                  </a:lnTo>
                  <a:lnTo>
                    <a:pt x="134874" y="67348"/>
                  </a:lnTo>
                  <a:lnTo>
                    <a:pt x="134747" y="75768"/>
                  </a:lnTo>
                  <a:lnTo>
                    <a:pt x="135001" y="78105"/>
                  </a:lnTo>
                  <a:lnTo>
                    <a:pt x="135763" y="82575"/>
                  </a:lnTo>
                  <a:lnTo>
                    <a:pt x="135763" y="88773"/>
                  </a:lnTo>
                  <a:lnTo>
                    <a:pt x="137795" y="90855"/>
                  </a:lnTo>
                  <a:lnTo>
                    <a:pt x="137795" y="92202"/>
                  </a:lnTo>
                  <a:lnTo>
                    <a:pt x="144145" y="98679"/>
                  </a:lnTo>
                  <a:lnTo>
                    <a:pt x="148399" y="98679"/>
                  </a:lnTo>
                  <a:lnTo>
                    <a:pt x="152273" y="100203"/>
                  </a:lnTo>
                  <a:lnTo>
                    <a:pt x="154686" y="100711"/>
                  </a:lnTo>
                  <a:lnTo>
                    <a:pt x="158115" y="101092"/>
                  </a:lnTo>
                  <a:lnTo>
                    <a:pt x="161290" y="100965"/>
                  </a:lnTo>
                  <a:lnTo>
                    <a:pt x="163449" y="100596"/>
                  </a:lnTo>
                  <a:lnTo>
                    <a:pt x="163449" y="106299"/>
                  </a:lnTo>
                  <a:lnTo>
                    <a:pt x="166751" y="109601"/>
                  </a:lnTo>
                  <a:lnTo>
                    <a:pt x="166751" y="110998"/>
                  </a:lnTo>
                  <a:lnTo>
                    <a:pt x="172720" y="116967"/>
                  </a:lnTo>
                  <a:lnTo>
                    <a:pt x="177444" y="116967"/>
                  </a:lnTo>
                  <a:lnTo>
                    <a:pt x="180594" y="118237"/>
                  </a:lnTo>
                  <a:lnTo>
                    <a:pt x="184150" y="118872"/>
                  </a:lnTo>
                  <a:lnTo>
                    <a:pt x="187388" y="118948"/>
                  </a:lnTo>
                  <a:lnTo>
                    <a:pt x="190373" y="118999"/>
                  </a:lnTo>
                  <a:lnTo>
                    <a:pt x="193548" y="118999"/>
                  </a:lnTo>
                  <a:lnTo>
                    <a:pt x="196088" y="116586"/>
                  </a:lnTo>
                  <a:lnTo>
                    <a:pt x="196088" y="113538"/>
                  </a:lnTo>
                  <a:lnTo>
                    <a:pt x="196088" y="110490"/>
                  </a:lnTo>
                  <a:lnTo>
                    <a:pt x="195160" y="109575"/>
                  </a:lnTo>
                  <a:lnTo>
                    <a:pt x="194348" y="106553"/>
                  </a:lnTo>
                  <a:lnTo>
                    <a:pt x="194183" y="105918"/>
                  </a:lnTo>
                  <a:lnTo>
                    <a:pt x="194310" y="106553"/>
                  </a:lnTo>
                  <a:lnTo>
                    <a:pt x="193573" y="102997"/>
                  </a:lnTo>
                  <a:lnTo>
                    <a:pt x="193421" y="102247"/>
                  </a:lnTo>
                  <a:lnTo>
                    <a:pt x="193421" y="96266"/>
                  </a:lnTo>
                  <a:lnTo>
                    <a:pt x="193636" y="94107"/>
                  </a:lnTo>
                  <a:lnTo>
                    <a:pt x="193763" y="92887"/>
                  </a:lnTo>
                  <a:lnTo>
                    <a:pt x="194183" y="91440"/>
                  </a:lnTo>
                  <a:lnTo>
                    <a:pt x="194843" y="89154"/>
                  </a:lnTo>
                  <a:lnTo>
                    <a:pt x="195224" y="87820"/>
                  </a:lnTo>
                  <a:lnTo>
                    <a:pt x="195834" y="86614"/>
                  </a:lnTo>
                  <a:lnTo>
                    <a:pt x="197866" y="82550"/>
                  </a:lnTo>
                  <a:lnTo>
                    <a:pt x="197866" y="82423"/>
                  </a:lnTo>
                  <a:lnTo>
                    <a:pt x="198145" y="81991"/>
                  </a:lnTo>
                  <a:lnTo>
                    <a:pt x="198932" y="80772"/>
                  </a:lnTo>
                  <a:lnTo>
                    <a:pt x="202780" y="74803"/>
                  </a:lnTo>
                  <a:lnTo>
                    <a:pt x="203200" y="74168"/>
                  </a:lnTo>
                  <a:lnTo>
                    <a:pt x="202692" y="74803"/>
                  </a:lnTo>
                  <a:lnTo>
                    <a:pt x="205536" y="70561"/>
                  </a:lnTo>
                  <a:lnTo>
                    <a:pt x="212090" y="64008"/>
                  </a:lnTo>
                  <a:lnTo>
                    <a:pt x="212090" y="55753"/>
                  </a:lnTo>
                  <a:lnTo>
                    <a:pt x="212090" y="47498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1319022" y="3658488"/>
            <a:ext cx="294640" cy="432434"/>
          </a:xfrm>
          <a:custGeom>
            <a:avLst/>
            <a:gdLst/>
            <a:ahLst/>
            <a:cxnLst/>
            <a:rect l="l" t="t" r="r" b="b"/>
            <a:pathLst>
              <a:path w="294640" h="432435">
                <a:moveTo>
                  <a:pt x="35077" y="237236"/>
                </a:moveTo>
                <a:lnTo>
                  <a:pt x="35052" y="236728"/>
                </a:lnTo>
                <a:lnTo>
                  <a:pt x="35052" y="237236"/>
                </a:lnTo>
                <a:close/>
              </a:path>
              <a:path w="294640" h="432435">
                <a:moveTo>
                  <a:pt x="294132" y="338582"/>
                </a:moveTo>
                <a:lnTo>
                  <a:pt x="290576" y="335026"/>
                </a:lnTo>
                <a:lnTo>
                  <a:pt x="281813" y="335026"/>
                </a:lnTo>
                <a:lnTo>
                  <a:pt x="279438" y="337400"/>
                </a:lnTo>
                <a:lnTo>
                  <a:pt x="257048" y="348869"/>
                </a:lnTo>
                <a:lnTo>
                  <a:pt x="234073" y="361188"/>
                </a:lnTo>
                <a:lnTo>
                  <a:pt x="230124" y="361188"/>
                </a:lnTo>
                <a:lnTo>
                  <a:pt x="228600" y="362712"/>
                </a:lnTo>
                <a:lnTo>
                  <a:pt x="228600" y="386334"/>
                </a:lnTo>
                <a:lnTo>
                  <a:pt x="227584" y="386346"/>
                </a:lnTo>
                <a:lnTo>
                  <a:pt x="228600" y="386334"/>
                </a:lnTo>
                <a:lnTo>
                  <a:pt x="228600" y="362712"/>
                </a:lnTo>
                <a:lnTo>
                  <a:pt x="225526" y="365785"/>
                </a:lnTo>
                <a:lnTo>
                  <a:pt x="209702" y="374269"/>
                </a:lnTo>
                <a:lnTo>
                  <a:pt x="205232" y="374269"/>
                </a:lnTo>
                <a:lnTo>
                  <a:pt x="201193" y="378396"/>
                </a:lnTo>
                <a:lnTo>
                  <a:pt x="198882" y="379463"/>
                </a:lnTo>
                <a:lnTo>
                  <a:pt x="198882" y="386334"/>
                </a:lnTo>
                <a:lnTo>
                  <a:pt x="184010" y="386346"/>
                </a:lnTo>
                <a:lnTo>
                  <a:pt x="198882" y="386334"/>
                </a:lnTo>
                <a:lnTo>
                  <a:pt x="198882" y="379463"/>
                </a:lnTo>
                <a:lnTo>
                  <a:pt x="183337" y="386575"/>
                </a:lnTo>
                <a:lnTo>
                  <a:pt x="162267" y="393915"/>
                </a:lnTo>
                <a:lnTo>
                  <a:pt x="144437" y="397294"/>
                </a:lnTo>
                <a:lnTo>
                  <a:pt x="128168" y="397624"/>
                </a:lnTo>
                <a:lnTo>
                  <a:pt x="115912" y="396113"/>
                </a:lnTo>
                <a:lnTo>
                  <a:pt x="113296" y="395795"/>
                </a:lnTo>
                <a:lnTo>
                  <a:pt x="112636" y="395605"/>
                </a:lnTo>
                <a:lnTo>
                  <a:pt x="102819" y="392811"/>
                </a:lnTo>
                <a:lnTo>
                  <a:pt x="100596" y="392188"/>
                </a:lnTo>
                <a:lnTo>
                  <a:pt x="99580" y="391668"/>
                </a:lnTo>
                <a:lnTo>
                  <a:pt x="90512" y="387096"/>
                </a:lnTo>
                <a:lnTo>
                  <a:pt x="89027" y="386359"/>
                </a:lnTo>
                <a:lnTo>
                  <a:pt x="87985" y="385572"/>
                </a:lnTo>
                <a:lnTo>
                  <a:pt x="80289" y="379857"/>
                </a:lnTo>
                <a:lnTo>
                  <a:pt x="78435" y="378498"/>
                </a:lnTo>
                <a:lnTo>
                  <a:pt x="77927" y="377952"/>
                </a:lnTo>
                <a:lnTo>
                  <a:pt x="70269" y="369951"/>
                </a:lnTo>
                <a:lnTo>
                  <a:pt x="69075" y="368706"/>
                </a:lnTo>
                <a:lnTo>
                  <a:pt x="68503" y="367919"/>
                </a:lnTo>
                <a:lnTo>
                  <a:pt x="62458" y="359537"/>
                </a:lnTo>
                <a:lnTo>
                  <a:pt x="62052" y="358978"/>
                </a:lnTo>
                <a:lnTo>
                  <a:pt x="61328" y="357632"/>
                </a:lnTo>
                <a:lnTo>
                  <a:pt x="55943" y="347599"/>
                </a:lnTo>
                <a:lnTo>
                  <a:pt x="55676" y="347116"/>
                </a:lnTo>
                <a:lnTo>
                  <a:pt x="55156" y="345821"/>
                </a:lnTo>
                <a:lnTo>
                  <a:pt x="50266" y="333629"/>
                </a:lnTo>
                <a:lnTo>
                  <a:pt x="49872" y="332676"/>
                </a:lnTo>
                <a:lnTo>
                  <a:pt x="49707" y="332105"/>
                </a:lnTo>
                <a:lnTo>
                  <a:pt x="45466" y="317627"/>
                </a:lnTo>
                <a:lnTo>
                  <a:pt x="45847" y="318897"/>
                </a:lnTo>
                <a:lnTo>
                  <a:pt x="45567" y="317627"/>
                </a:lnTo>
                <a:lnTo>
                  <a:pt x="42100" y="301752"/>
                </a:lnTo>
                <a:lnTo>
                  <a:pt x="41910" y="300863"/>
                </a:lnTo>
                <a:lnTo>
                  <a:pt x="42037" y="301752"/>
                </a:lnTo>
                <a:lnTo>
                  <a:pt x="39344" y="284988"/>
                </a:lnTo>
                <a:lnTo>
                  <a:pt x="39319" y="284734"/>
                </a:lnTo>
                <a:lnTo>
                  <a:pt x="39370" y="284988"/>
                </a:lnTo>
                <a:lnTo>
                  <a:pt x="39281" y="284353"/>
                </a:lnTo>
                <a:lnTo>
                  <a:pt x="37287" y="268732"/>
                </a:lnTo>
                <a:lnTo>
                  <a:pt x="37274" y="268452"/>
                </a:lnTo>
                <a:lnTo>
                  <a:pt x="37338" y="268732"/>
                </a:lnTo>
                <a:lnTo>
                  <a:pt x="37274" y="268097"/>
                </a:lnTo>
                <a:lnTo>
                  <a:pt x="35991" y="253365"/>
                </a:lnTo>
                <a:lnTo>
                  <a:pt x="35941" y="252730"/>
                </a:lnTo>
                <a:lnTo>
                  <a:pt x="35941" y="253365"/>
                </a:lnTo>
                <a:lnTo>
                  <a:pt x="35128" y="238379"/>
                </a:lnTo>
                <a:lnTo>
                  <a:pt x="35052" y="237236"/>
                </a:lnTo>
                <a:lnTo>
                  <a:pt x="34798" y="220853"/>
                </a:lnTo>
                <a:lnTo>
                  <a:pt x="34925" y="203835"/>
                </a:lnTo>
                <a:lnTo>
                  <a:pt x="34925" y="204343"/>
                </a:lnTo>
                <a:lnTo>
                  <a:pt x="34937" y="203835"/>
                </a:lnTo>
                <a:lnTo>
                  <a:pt x="35648" y="187452"/>
                </a:lnTo>
                <a:lnTo>
                  <a:pt x="35687" y="186817"/>
                </a:lnTo>
                <a:lnTo>
                  <a:pt x="35560" y="187452"/>
                </a:lnTo>
                <a:lnTo>
                  <a:pt x="36906" y="170180"/>
                </a:lnTo>
                <a:lnTo>
                  <a:pt x="36957" y="169672"/>
                </a:lnTo>
                <a:lnTo>
                  <a:pt x="36830" y="170180"/>
                </a:lnTo>
                <a:lnTo>
                  <a:pt x="38735" y="153035"/>
                </a:lnTo>
                <a:lnTo>
                  <a:pt x="38735" y="153543"/>
                </a:lnTo>
                <a:lnTo>
                  <a:pt x="38798" y="153035"/>
                </a:lnTo>
                <a:lnTo>
                  <a:pt x="41021" y="137795"/>
                </a:lnTo>
                <a:lnTo>
                  <a:pt x="40894" y="138684"/>
                </a:lnTo>
                <a:lnTo>
                  <a:pt x="41071" y="137795"/>
                </a:lnTo>
                <a:lnTo>
                  <a:pt x="43700" y="124841"/>
                </a:lnTo>
                <a:lnTo>
                  <a:pt x="43942" y="123698"/>
                </a:lnTo>
                <a:lnTo>
                  <a:pt x="43561" y="124841"/>
                </a:lnTo>
                <a:lnTo>
                  <a:pt x="47244" y="111887"/>
                </a:lnTo>
                <a:lnTo>
                  <a:pt x="47498" y="110998"/>
                </a:lnTo>
                <a:lnTo>
                  <a:pt x="47117" y="111887"/>
                </a:lnTo>
                <a:lnTo>
                  <a:pt x="51435" y="99314"/>
                </a:lnTo>
                <a:lnTo>
                  <a:pt x="51181" y="100076"/>
                </a:lnTo>
                <a:lnTo>
                  <a:pt x="51485" y="99314"/>
                </a:lnTo>
                <a:lnTo>
                  <a:pt x="55486" y="89293"/>
                </a:lnTo>
                <a:lnTo>
                  <a:pt x="55549" y="89154"/>
                </a:lnTo>
                <a:lnTo>
                  <a:pt x="55778" y="88646"/>
                </a:lnTo>
                <a:lnTo>
                  <a:pt x="59664" y="79883"/>
                </a:lnTo>
                <a:lnTo>
                  <a:pt x="60071" y="78994"/>
                </a:lnTo>
                <a:lnTo>
                  <a:pt x="59563" y="79883"/>
                </a:lnTo>
                <a:lnTo>
                  <a:pt x="75133" y="55372"/>
                </a:lnTo>
                <a:lnTo>
                  <a:pt x="75577" y="54825"/>
                </a:lnTo>
                <a:lnTo>
                  <a:pt x="76149" y="54229"/>
                </a:lnTo>
                <a:lnTo>
                  <a:pt x="81292" y="48895"/>
                </a:lnTo>
                <a:lnTo>
                  <a:pt x="81915" y="48260"/>
                </a:lnTo>
                <a:lnTo>
                  <a:pt x="81559" y="48628"/>
                </a:lnTo>
                <a:lnTo>
                  <a:pt x="81940" y="48260"/>
                </a:lnTo>
                <a:lnTo>
                  <a:pt x="86995" y="43434"/>
                </a:lnTo>
                <a:lnTo>
                  <a:pt x="85979" y="44450"/>
                </a:lnTo>
                <a:lnTo>
                  <a:pt x="87249" y="43434"/>
                </a:lnTo>
                <a:lnTo>
                  <a:pt x="90919" y="40513"/>
                </a:lnTo>
                <a:lnTo>
                  <a:pt x="92202" y="39497"/>
                </a:lnTo>
                <a:lnTo>
                  <a:pt x="90551" y="40513"/>
                </a:lnTo>
                <a:lnTo>
                  <a:pt x="95008" y="37719"/>
                </a:lnTo>
                <a:lnTo>
                  <a:pt x="96342" y="36893"/>
                </a:lnTo>
                <a:lnTo>
                  <a:pt x="94488" y="37719"/>
                </a:lnTo>
                <a:lnTo>
                  <a:pt x="96329" y="36893"/>
                </a:lnTo>
                <a:lnTo>
                  <a:pt x="96761" y="36703"/>
                </a:lnTo>
                <a:lnTo>
                  <a:pt x="118618" y="32258"/>
                </a:lnTo>
                <a:lnTo>
                  <a:pt x="124587" y="32258"/>
                </a:lnTo>
                <a:lnTo>
                  <a:pt x="132461" y="32766"/>
                </a:lnTo>
                <a:lnTo>
                  <a:pt x="131826" y="32639"/>
                </a:lnTo>
                <a:lnTo>
                  <a:pt x="139319" y="33401"/>
                </a:lnTo>
                <a:lnTo>
                  <a:pt x="138811" y="33401"/>
                </a:lnTo>
                <a:lnTo>
                  <a:pt x="145415" y="34163"/>
                </a:lnTo>
                <a:lnTo>
                  <a:pt x="144526" y="33909"/>
                </a:lnTo>
                <a:lnTo>
                  <a:pt x="151015" y="35102"/>
                </a:lnTo>
                <a:lnTo>
                  <a:pt x="154190" y="36029"/>
                </a:lnTo>
                <a:lnTo>
                  <a:pt x="156845" y="37465"/>
                </a:lnTo>
                <a:lnTo>
                  <a:pt x="155575" y="36449"/>
                </a:lnTo>
                <a:lnTo>
                  <a:pt x="159258" y="38862"/>
                </a:lnTo>
                <a:lnTo>
                  <a:pt x="158623" y="38227"/>
                </a:lnTo>
                <a:lnTo>
                  <a:pt x="160769" y="39547"/>
                </a:lnTo>
                <a:lnTo>
                  <a:pt x="160782" y="40005"/>
                </a:lnTo>
                <a:lnTo>
                  <a:pt x="160642" y="40005"/>
                </a:lnTo>
                <a:lnTo>
                  <a:pt x="160362" y="41097"/>
                </a:lnTo>
                <a:lnTo>
                  <a:pt x="158496" y="42926"/>
                </a:lnTo>
                <a:lnTo>
                  <a:pt x="158496" y="57531"/>
                </a:lnTo>
                <a:lnTo>
                  <a:pt x="164465" y="63500"/>
                </a:lnTo>
                <a:lnTo>
                  <a:pt x="179070" y="63500"/>
                </a:lnTo>
                <a:lnTo>
                  <a:pt x="184912" y="57531"/>
                </a:lnTo>
                <a:lnTo>
                  <a:pt x="184912" y="51943"/>
                </a:lnTo>
                <a:lnTo>
                  <a:pt x="186055" y="47371"/>
                </a:lnTo>
                <a:lnTo>
                  <a:pt x="187960" y="45466"/>
                </a:lnTo>
                <a:lnTo>
                  <a:pt x="187960" y="44069"/>
                </a:lnTo>
                <a:lnTo>
                  <a:pt x="188087" y="43942"/>
                </a:lnTo>
                <a:lnTo>
                  <a:pt x="188087" y="36576"/>
                </a:lnTo>
                <a:lnTo>
                  <a:pt x="188087" y="29210"/>
                </a:lnTo>
                <a:lnTo>
                  <a:pt x="187960" y="29095"/>
                </a:lnTo>
                <a:lnTo>
                  <a:pt x="187960" y="27686"/>
                </a:lnTo>
                <a:lnTo>
                  <a:pt x="187706" y="27432"/>
                </a:lnTo>
                <a:lnTo>
                  <a:pt x="187706" y="26289"/>
                </a:lnTo>
                <a:lnTo>
                  <a:pt x="182714" y="21412"/>
                </a:lnTo>
                <a:lnTo>
                  <a:pt x="182499" y="20828"/>
                </a:lnTo>
                <a:lnTo>
                  <a:pt x="181356" y="19939"/>
                </a:lnTo>
                <a:lnTo>
                  <a:pt x="180086" y="17780"/>
                </a:lnTo>
                <a:lnTo>
                  <a:pt x="178435" y="16764"/>
                </a:lnTo>
                <a:lnTo>
                  <a:pt x="175895" y="14478"/>
                </a:lnTo>
                <a:lnTo>
                  <a:pt x="176403" y="14732"/>
                </a:lnTo>
                <a:lnTo>
                  <a:pt x="176072" y="14478"/>
                </a:lnTo>
                <a:lnTo>
                  <a:pt x="172974" y="12065"/>
                </a:lnTo>
                <a:lnTo>
                  <a:pt x="172085" y="11557"/>
                </a:lnTo>
                <a:lnTo>
                  <a:pt x="167767" y="8890"/>
                </a:lnTo>
                <a:lnTo>
                  <a:pt x="164973" y="7620"/>
                </a:lnTo>
                <a:lnTo>
                  <a:pt x="160782" y="6096"/>
                </a:lnTo>
                <a:lnTo>
                  <a:pt x="160782" y="36677"/>
                </a:lnTo>
                <a:lnTo>
                  <a:pt x="160782" y="38341"/>
                </a:lnTo>
                <a:lnTo>
                  <a:pt x="160782" y="38506"/>
                </a:lnTo>
                <a:lnTo>
                  <a:pt x="160782" y="39154"/>
                </a:lnTo>
                <a:lnTo>
                  <a:pt x="159994" y="38227"/>
                </a:lnTo>
                <a:lnTo>
                  <a:pt x="159004" y="37084"/>
                </a:lnTo>
                <a:lnTo>
                  <a:pt x="160782" y="38506"/>
                </a:lnTo>
                <a:lnTo>
                  <a:pt x="160782" y="38341"/>
                </a:lnTo>
                <a:lnTo>
                  <a:pt x="160197" y="37084"/>
                </a:lnTo>
                <a:lnTo>
                  <a:pt x="159905" y="36449"/>
                </a:lnTo>
                <a:lnTo>
                  <a:pt x="159842" y="36322"/>
                </a:lnTo>
                <a:lnTo>
                  <a:pt x="159385" y="35306"/>
                </a:lnTo>
                <a:lnTo>
                  <a:pt x="160528" y="36576"/>
                </a:lnTo>
                <a:lnTo>
                  <a:pt x="160401" y="36068"/>
                </a:lnTo>
                <a:lnTo>
                  <a:pt x="160782" y="36677"/>
                </a:lnTo>
                <a:lnTo>
                  <a:pt x="160782" y="6096"/>
                </a:lnTo>
                <a:lnTo>
                  <a:pt x="159385" y="5588"/>
                </a:lnTo>
                <a:lnTo>
                  <a:pt x="150876" y="3556"/>
                </a:lnTo>
                <a:lnTo>
                  <a:pt x="149860" y="3429"/>
                </a:lnTo>
                <a:lnTo>
                  <a:pt x="143383" y="2286"/>
                </a:lnTo>
                <a:lnTo>
                  <a:pt x="143002" y="2286"/>
                </a:lnTo>
                <a:lnTo>
                  <a:pt x="135636" y="1143"/>
                </a:lnTo>
                <a:lnTo>
                  <a:pt x="135128" y="1143"/>
                </a:lnTo>
                <a:lnTo>
                  <a:pt x="127127" y="381"/>
                </a:lnTo>
                <a:lnTo>
                  <a:pt x="126238" y="381"/>
                </a:lnTo>
                <a:lnTo>
                  <a:pt x="118237" y="0"/>
                </a:lnTo>
                <a:lnTo>
                  <a:pt x="117094" y="0"/>
                </a:lnTo>
                <a:lnTo>
                  <a:pt x="108712" y="254"/>
                </a:lnTo>
                <a:lnTo>
                  <a:pt x="71755" y="12954"/>
                </a:lnTo>
                <a:lnTo>
                  <a:pt x="57912" y="24638"/>
                </a:lnTo>
                <a:lnTo>
                  <a:pt x="50927" y="31623"/>
                </a:lnTo>
                <a:lnTo>
                  <a:pt x="29464" y="64262"/>
                </a:lnTo>
                <a:lnTo>
                  <a:pt x="29083" y="65151"/>
                </a:lnTo>
                <a:lnTo>
                  <a:pt x="24384" y="75438"/>
                </a:lnTo>
                <a:lnTo>
                  <a:pt x="19558" y="87503"/>
                </a:lnTo>
                <a:lnTo>
                  <a:pt x="14986" y="100838"/>
                </a:lnTo>
                <a:lnTo>
                  <a:pt x="14732" y="101854"/>
                </a:lnTo>
                <a:lnTo>
                  <a:pt x="10795" y="115697"/>
                </a:lnTo>
                <a:lnTo>
                  <a:pt x="7366" y="131826"/>
                </a:lnTo>
                <a:lnTo>
                  <a:pt x="4826" y="148590"/>
                </a:lnTo>
                <a:lnTo>
                  <a:pt x="4826" y="149098"/>
                </a:lnTo>
                <a:lnTo>
                  <a:pt x="2794" y="166243"/>
                </a:lnTo>
                <a:lnTo>
                  <a:pt x="2794" y="166878"/>
                </a:lnTo>
                <a:lnTo>
                  <a:pt x="1270" y="184658"/>
                </a:lnTo>
                <a:lnTo>
                  <a:pt x="1143" y="185166"/>
                </a:lnTo>
                <a:lnTo>
                  <a:pt x="254" y="202692"/>
                </a:lnTo>
                <a:lnTo>
                  <a:pt x="0" y="220853"/>
                </a:lnTo>
                <a:lnTo>
                  <a:pt x="254" y="238379"/>
                </a:lnTo>
                <a:lnTo>
                  <a:pt x="1016" y="255143"/>
                </a:lnTo>
                <a:lnTo>
                  <a:pt x="1143" y="255651"/>
                </a:lnTo>
                <a:lnTo>
                  <a:pt x="2413" y="271780"/>
                </a:lnTo>
                <a:lnTo>
                  <a:pt x="2540" y="272415"/>
                </a:lnTo>
                <a:lnTo>
                  <a:pt x="4572" y="289306"/>
                </a:lnTo>
                <a:lnTo>
                  <a:pt x="4699" y="289941"/>
                </a:lnTo>
                <a:lnTo>
                  <a:pt x="7493" y="307340"/>
                </a:lnTo>
                <a:lnTo>
                  <a:pt x="7620" y="308229"/>
                </a:lnTo>
                <a:lnTo>
                  <a:pt x="11430" y="326263"/>
                </a:lnTo>
                <a:lnTo>
                  <a:pt x="11811" y="327406"/>
                </a:lnTo>
                <a:lnTo>
                  <a:pt x="16383" y="343535"/>
                </a:lnTo>
                <a:lnTo>
                  <a:pt x="17018" y="345059"/>
                </a:lnTo>
                <a:lnTo>
                  <a:pt x="41402" y="390398"/>
                </a:lnTo>
                <a:lnTo>
                  <a:pt x="71755" y="416941"/>
                </a:lnTo>
                <a:lnTo>
                  <a:pt x="107950" y="430403"/>
                </a:lnTo>
                <a:lnTo>
                  <a:pt x="125857" y="431927"/>
                </a:lnTo>
                <a:lnTo>
                  <a:pt x="128778" y="431927"/>
                </a:lnTo>
                <a:lnTo>
                  <a:pt x="171069" y="424688"/>
                </a:lnTo>
                <a:lnTo>
                  <a:pt x="216865" y="402971"/>
                </a:lnTo>
                <a:lnTo>
                  <a:pt x="221107" y="402971"/>
                </a:lnTo>
                <a:lnTo>
                  <a:pt x="227584" y="396621"/>
                </a:lnTo>
                <a:lnTo>
                  <a:pt x="231508" y="394081"/>
                </a:lnTo>
                <a:lnTo>
                  <a:pt x="232321" y="393573"/>
                </a:lnTo>
                <a:lnTo>
                  <a:pt x="241376" y="387858"/>
                </a:lnTo>
                <a:lnTo>
                  <a:pt x="244856" y="387858"/>
                </a:lnTo>
                <a:lnTo>
                  <a:pt x="250825" y="381889"/>
                </a:lnTo>
                <a:lnTo>
                  <a:pt x="250825" y="381317"/>
                </a:lnTo>
                <a:lnTo>
                  <a:pt x="258533" y="375666"/>
                </a:lnTo>
                <a:lnTo>
                  <a:pt x="269113" y="367919"/>
                </a:lnTo>
                <a:lnTo>
                  <a:pt x="269748" y="367411"/>
                </a:lnTo>
                <a:lnTo>
                  <a:pt x="289102" y="350901"/>
                </a:lnTo>
                <a:lnTo>
                  <a:pt x="290576" y="350901"/>
                </a:lnTo>
                <a:lnTo>
                  <a:pt x="294132" y="347345"/>
                </a:lnTo>
                <a:lnTo>
                  <a:pt x="294132" y="342900"/>
                </a:lnTo>
                <a:lnTo>
                  <a:pt x="294132" y="338582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74114" y="3852798"/>
            <a:ext cx="177800" cy="48260"/>
          </a:xfrm>
          <a:custGeom>
            <a:avLst/>
            <a:gdLst/>
            <a:ahLst/>
            <a:cxnLst/>
            <a:rect l="l" t="t" r="r" b="b"/>
            <a:pathLst>
              <a:path w="177800" h="48260">
                <a:moveTo>
                  <a:pt x="177292" y="3048"/>
                </a:moveTo>
                <a:lnTo>
                  <a:pt x="174371" y="0"/>
                </a:lnTo>
                <a:lnTo>
                  <a:pt x="170053" y="0"/>
                </a:lnTo>
                <a:lnTo>
                  <a:pt x="167005" y="0"/>
                </a:lnTo>
                <a:lnTo>
                  <a:pt x="166662" y="342"/>
                </a:lnTo>
                <a:lnTo>
                  <a:pt x="146685" y="2286"/>
                </a:lnTo>
                <a:lnTo>
                  <a:pt x="146304" y="2286"/>
                </a:lnTo>
                <a:lnTo>
                  <a:pt x="125082" y="5334"/>
                </a:lnTo>
                <a:lnTo>
                  <a:pt x="119761" y="5334"/>
                </a:lnTo>
                <a:lnTo>
                  <a:pt x="118973" y="6146"/>
                </a:lnTo>
                <a:lnTo>
                  <a:pt x="105270" y="7874"/>
                </a:lnTo>
                <a:lnTo>
                  <a:pt x="104648" y="7874"/>
                </a:lnTo>
                <a:lnTo>
                  <a:pt x="99060" y="7874"/>
                </a:lnTo>
                <a:lnTo>
                  <a:pt x="98463" y="8470"/>
                </a:lnTo>
                <a:lnTo>
                  <a:pt x="87249" y="9525"/>
                </a:lnTo>
                <a:lnTo>
                  <a:pt x="80772" y="9525"/>
                </a:lnTo>
                <a:lnTo>
                  <a:pt x="79946" y="10350"/>
                </a:lnTo>
                <a:lnTo>
                  <a:pt x="71247" y="11176"/>
                </a:lnTo>
                <a:lnTo>
                  <a:pt x="64389" y="11176"/>
                </a:lnTo>
                <a:lnTo>
                  <a:pt x="63563" y="12001"/>
                </a:lnTo>
                <a:lnTo>
                  <a:pt x="58089" y="12573"/>
                </a:lnTo>
                <a:lnTo>
                  <a:pt x="49784" y="12573"/>
                </a:lnTo>
                <a:lnTo>
                  <a:pt x="48907" y="13449"/>
                </a:lnTo>
                <a:lnTo>
                  <a:pt x="44577" y="13843"/>
                </a:lnTo>
                <a:lnTo>
                  <a:pt x="35814" y="13843"/>
                </a:lnTo>
                <a:lnTo>
                  <a:pt x="35153" y="14503"/>
                </a:lnTo>
                <a:lnTo>
                  <a:pt x="15113" y="15748"/>
                </a:lnTo>
                <a:lnTo>
                  <a:pt x="7239" y="15748"/>
                </a:lnTo>
                <a:lnTo>
                  <a:pt x="0" y="22987"/>
                </a:lnTo>
                <a:lnTo>
                  <a:pt x="0" y="40767"/>
                </a:lnTo>
                <a:lnTo>
                  <a:pt x="7239" y="48006"/>
                </a:lnTo>
                <a:lnTo>
                  <a:pt x="17272" y="48006"/>
                </a:lnTo>
                <a:lnTo>
                  <a:pt x="25146" y="48006"/>
                </a:lnTo>
                <a:lnTo>
                  <a:pt x="25704" y="47447"/>
                </a:lnTo>
                <a:lnTo>
                  <a:pt x="45847" y="46101"/>
                </a:lnTo>
                <a:lnTo>
                  <a:pt x="53594" y="46101"/>
                </a:lnTo>
                <a:lnTo>
                  <a:pt x="54749" y="44945"/>
                </a:lnTo>
                <a:lnTo>
                  <a:pt x="59512" y="44323"/>
                </a:lnTo>
                <a:lnTo>
                  <a:pt x="67310" y="44323"/>
                </a:lnTo>
                <a:lnTo>
                  <a:pt x="68897" y="42735"/>
                </a:lnTo>
                <a:lnTo>
                  <a:pt x="74155" y="41783"/>
                </a:lnTo>
                <a:lnTo>
                  <a:pt x="81280" y="41783"/>
                </a:lnTo>
                <a:lnTo>
                  <a:pt x="83527" y="39535"/>
                </a:lnTo>
                <a:lnTo>
                  <a:pt x="90589" y="37719"/>
                </a:lnTo>
                <a:lnTo>
                  <a:pt x="96393" y="37719"/>
                </a:lnTo>
                <a:lnTo>
                  <a:pt x="98856" y="35204"/>
                </a:lnTo>
                <a:lnTo>
                  <a:pt x="107848" y="32385"/>
                </a:lnTo>
                <a:lnTo>
                  <a:pt x="112649" y="32385"/>
                </a:lnTo>
                <a:lnTo>
                  <a:pt x="114744" y="30289"/>
                </a:lnTo>
                <a:lnTo>
                  <a:pt x="127317" y="26670"/>
                </a:lnTo>
                <a:lnTo>
                  <a:pt x="131572" y="26670"/>
                </a:lnTo>
                <a:lnTo>
                  <a:pt x="133324" y="24968"/>
                </a:lnTo>
                <a:lnTo>
                  <a:pt x="150114" y="20320"/>
                </a:lnTo>
                <a:lnTo>
                  <a:pt x="171919" y="13335"/>
                </a:lnTo>
                <a:lnTo>
                  <a:pt x="174371" y="13335"/>
                </a:lnTo>
                <a:lnTo>
                  <a:pt x="177292" y="10414"/>
                </a:lnTo>
                <a:lnTo>
                  <a:pt x="177292" y="6731"/>
                </a:lnTo>
                <a:lnTo>
                  <a:pt x="177292" y="3048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32914" y="3642232"/>
            <a:ext cx="313690" cy="364490"/>
          </a:xfrm>
          <a:custGeom>
            <a:avLst/>
            <a:gdLst/>
            <a:ahLst/>
            <a:cxnLst/>
            <a:rect l="l" t="t" r="r" b="b"/>
            <a:pathLst>
              <a:path w="313689" h="364489">
                <a:moveTo>
                  <a:pt x="313436" y="293497"/>
                </a:moveTo>
                <a:lnTo>
                  <a:pt x="309753" y="289687"/>
                </a:lnTo>
                <a:lnTo>
                  <a:pt x="300355" y="289687"/>
                </a:lnTo>
                <a:lnTo>
                  <a:pt x="299123" y="290918"/>
                </a:lnTo>
                <a:lnTo>
                  <a:pt x="283083" y="294894"/>
                </a:lnTo>
                <a:lnTo>
                  <a:pt x="282829" y="295021"/>
                </a:lnTo>
                <a:lnTo>
                  <a:pt x="264388" y="299974"/>
                </a:lnTo>
                <a:lnTo>
                  <a:pt x="258191" y="299974"/>
                </a:lnTo>
                <a:lnTo>
                  <a:pt x="255524" y="302590"/>
                </a:lnTo>
                <a:lnTo>
                  <a:pt x="244094" y="305943"/>
                </a:lnTo>
                <a:lnTo>
                  <a:pt x="237363" y="305943"/>
                </a:lnTo>
                <a:lnTo>
                  <a:pt x="234594" y="308711"/>
                </a:lnTo>
                <a:lnTo>
                  <a:pt x="224218" y="311658"/>
                </a:lnTo>
                <a:lnTo>
                  <a:pt x="217170" y="311658"/>
                </a:lnTo>
                <a:lnTo>
                  <a:pt x="214426" y="314401"/>
                </a:lnTo>
                <a:lnTo>
                  <a:pt x="202184" y="317627"/>
                </a:lnTo>
                <a:lnTo>
                  <a:pt x="202819" y="317373"/>
                </a:lnTo>
                <a:lnTo>
                  <a:pt x="182499" y="322072"/>
                </a:lnTo>
                <a:lnTo>
                  <a:pt x="183515" y="321818"/>
                </a:lnTo>
                <a:lnTo>
                  <a:pt x="163588" y="325107"/>
                </a:lnTo>
                <a:lnTo>
                  <a:pt x="164973" y="324993"/>
                </a:lnTo>
                <a:lnTo>
                  <a:pt x="163449" y="325120"/>
                </a:lnTo>
                <a:lnTo>
                  <a:pt x="144932" y="326491"/>
                </a:lnTo>
                <a:lnTo>
                  <a:pt x="134315" y="326263"/>
                </a:lnTo>
                <a:lnTo>
                  <a:pt x="129844" y="326174"/>
                </a:lnTo>
                <a:lnTo>
                  <a:pt x="129590" y="326136"/>
                </a:lnTo>
                <a:lnTo>
                  <a:pt x="118122" y="324612"/>
                </a:lnTo>
                <a:lnTo>
                  <a:pt x="115658" y="324294"/>
                </a:lnTo>
                <a:lnTo>
                  <a:pt x="114998" y="324104"/>
                </a:lnTo>
                <a:lnTo>
                  <a:pt x="107226" y="321945"/>
                </a:lnTo>
                <a:lnTo>
                  <a:pt x="104241" y="321119"/>
                </a:lnTo>
                <a:lnTo>
                  <a:pt x="103568" y="320802"/>
                </a:lnTo>
                <a:lnTo>
                  <a:pt x="97243" y="317881"/>
                </a:lnTo>
                <a:lnTo>
                  <a:pt x="95719" y="317182"/>
                </a:lnTo>
                <a:lnTo>
                  <a:pt x="94691" y="316484"/>
                </a:lnTo>
                <a:lnTo>
                  <a:pt x="88480" y="312293"/>
                </a:lnTo>
                <a:lnTo>
                  <a:pt x="87083" y="311353"/>
                </a:lnTo>
                <a:lnTo>
                  <a:pt x="86436" y="310769"/>
                </a:lnTo>
                <a:lnTo>
                  <a:pt x="79679" y="304673"/>
                </a:lnTo>
                <a:lnTo>
                  <a:pt x="78282" y="303415"/>
                </a:lnTo>
                <a:lnTo>
                  <a:pt x="77939" y="303022"/>
                </a:lnTo>
                <a:lnTo>
                  <a:pt x="70904" y="294894"/>
                </a:lnTo>
                <a:lnTo>
                  <a:pt x="70650" y="294601"/>
                </a:lnTo>
                <a:lnTo>
                  <a:pt x="69786" y="293370"/>
                </a:lnTo>
                <a:lnTo>
                  <a:pt x="63169" y="283972"/>
                </a:lnTo>
                <a:lnTo>
                  <a:pt x="62179" y="282575"/>
                </a:lnTo>
                <a:lnTo>
                  <a:pt x="62115" y="282448"/>
                </a:lnTo>
                <a:lnTo>
                  <a:pt x="55854" y="271526"/>
                </a:lnTo>
                <a:lnTo>
                  <a:pt x="55245" y="270471"/>
                </a:lnTo>
                <a:lnTo>
                  <a:pt x="55029" y="270002"/>
                </a:lnTo>
                <a:lnTo>
                  <a:pt x="48907" y="256921"/>
                </a:lnTo>
                <a:lnTo>
                  <a:pt x="48818" y="256743"/>
                </a:lnTo>
                <a:lnTo>
                  <a:pt x="48387" y="255524"/>
                </a:lnTo>
                <a:lnTo>
                  <a:pt x="43395" y="241808"/>
                </a:lnTo>
                <a:lnTo>
                  <a:pt x="43040" y="240855"/>
                </a:lnTo>
                <a:lnTo>
                  <a:pt x="42862" y="240157"/>
                </a:lnTo>
                <a:lnTo>
                  <a:pt x="39090" y="226060"/>
                </a:lnTo>
                <a:lnTo>
                  <a:pt x="38608" y="224294"/>
                </a:lnTo>
                <a:lnTo>
                  <a:pt x="38544" y="223774"/>
                </a:lnTo>
                <a:lnTo>
                  <a:pt x="36525" y="209042"/>
                </a:lnTo>
                <a:lnTo>
                  <a:pt x="36296" y="207416"/>
                </a:lnTo>
                <a:lnTo>
                  <a:pt x="36283" y="206629"/>
                </a:lnTo>
                <a:lnTo>
                  <a:pt x="36080" y="190246"/>
                </a:lnTo>
                <a:lnTo>
                  <a:pt x="36068" y="188849"/>
                </a:lnTo>
                <a:lnTo>
                  <a:pt x="35941" y="190246"/>
                </a:lnTo>
                <a:lnTo>
                  <a:pt x="36068" y="188214"/>
                </a:lnTo>
                <a:lnTo>
                  <a:pt x="36068" y="188849"/>
                </a:lnTo>
                <a:lnTo>
                  <a:pt x="36131" y="188214"/>
                </a:lnTo>
                <a:lnTo>
                  <a:pt x="37795" y="170815"/>
                </a:lnTo>
                <a:lnTo>
                  <a:pt x="37973" y="169037"/>
                </a:lnTo>
                <a:lnTo>
                  <a:pt x="37592" y="170815"/>
                </a:lnTo>
                <a:lnTo>
                  <a:pt x="46748" y="132715"/>
                </a:lnTo>
                <a:lnTo>
                  <a:pt x="47117" y="131445"/>
                </a:lnTo>
                <a:lnTo>
                  <a:pt x="46609" y="132715"/>
                </a:lnTo>
                <a:lnTo>
                  <a:pt x="53340" y="114554"/>
                </a:lnTo>
                <a:lnTo>
                  <a:pt x="53721" y="113538"/>
                </a:lnTo>
                <a:lnTo>
                  <a:pt x="53213" y="114554"/>
                </a:lnTo>
                <a:lnTo>
                  <a:pt x="61087" y="96647"/>
                </a:lnTo>
                <a:lnTo>
                  <a:pt x="60706" y="97663"/>
                </a:lnTo>
                <a:lnTo>
                  <a:pt x="61214" y="96647"/>
                </a:lnTo>
                <a:lnTo>
                  <a:pt x="69011" y="81407"/>
                </a:lnTo>
                <a:lnTo>
                  <a:pt x="69354" y="80721"/>
                </a:lnTo>
                <a:lnTo>
                  <a:pt x="78867" y="64389"/>
                </a:lnTo>
                <a:lnTo>
                  <a:pt x="78740" y="64389"/>
                </a:lnTo>
                <a:lnTo>
                  <a:pt x="86880" y="50165"/>
                </a:lnTo>
                <a:lnTo>
                  <a:pt x="87249" y="49530"/>
                </a:lnTo>
                <a:lnTo>
                  <a:pt x="86741" y="50165"/>
                </a:lnTo>
                <a:lnTo>
                  <a:pt x="95618" y="36957"/>
                </a:lnTo>
                <a:lnTo>
                  <a:pt x="105283" y="27686"/>
                </a:lnTo>
                <a:lnTo>
                  <a:pt x="109474" y="27686"/>
                </a:lnTo>
                <a:lnTo>
                  <a:pt x="111137" y="25984"/>
                </a:lnTo>
                <a:lnTo>
                  <a:pt x="111506" y="25908"/>
                </a:lnTo>
                <a:lnTo>
                  <a:pt x="117729" y="25908"/>
                </a:lnTo>
                <a:lnTo>
                  <a:pt x="117970" y="25654"/>
                </a:lnTo>
                <a:lnTo>
                  <a:pt x="120218" y="25654"/>
                </a:lnTo>
                <a:lnTo>
                  <a:pt x="136334" y="31445"/>
                </a:lnTo>
                <a:lnTo>
                  <a:pt x="138811" y="33909"/>
                </a:lnTo>
                <a:lnTo>
                  <a:pt x="151511" y="33909"/>
                </a:lnTo>
                <a:lnTo>
                  <a:pt x="156591" y="28829"/>
                </a:lnTo>
                <a:lnTo>
                  <a:pt x="156591" y="22479"/>
                </a:lnTo>
                <a:lnTo>
                  <a:pt x="156591" y="16129"/>
                </a:lnTo>
                <a:lnTo>
                  <a:pt x="151511" y="11049"/>
                </a:lnTo>
                <a:lnTo>
                  <a:pt x="147408" y="11049"/>
                </a:lnTo>
                <a:lnTo>
                  <a:pt x="133731" y="5892"/>
                </a:lnTo>
                <a:lnTo>
                  <a:pt x="133731" y="25120"/>
                </a:lnTo>
                <a:lnTo>
                  <a:pt x="129286" y="25146"/>
                </a:lnTo>
                <a:lnTo>
                  <a:pt x="133731" y="25120"/>
                </a:lnTo>
                <a:lnTo>
                  <a:pt x="133731" y="5892"/>
                </a:lnTo>
                <a:lnTo>
                  <a:pt x="131533" y="5054"/>
                </a:lnTo>
                <a:lnTo>
                  <a:pt x="128778" y="2286"/>
                </a:lnTo>
                <a:lnTo>
                  <a:pt x="124714" y="2286"/>
                </a:lnTo>
                <a:lnTo>
                  <a:pt x="123190" y="762"/>
                </a:lnTo>
                <a:lnTo>
                  <a:pt x="118465" y="762"/>
                </a:lnTo>
                <a:lnTo>
                  <a:pt x="117729" y="0"/>
                </a:lnTo>
                <a:lnTo>
                  <a:pt x="103378" y="0"/>
                </a:lnTo>
                <a:lnTo>
                  <a:pt x="102755" y="635"/>
                </a:lnTo>
                <a:lnTo>
                  <a:pt x="94488" y="635"/>
                </a:lnTo>
                <a:lnTo>
                  <a:pt x="91020" y="4178"/>
                </a:lnTo>
                <a:lnTo>
                  <a:pt x="87884" y="5461"/>
                </a:lnTo>
                <a:lnTo>
                  <a:pt x="84455" y="8001"/>
                </a:lnTo>
                <a:lnTo>
                  <a:pt x="75184" y="16510"/>
                </a:lnTo>
                <a:lnTo>
                  <a:pt x="73533" y="18542"/>
                </a:lnTo>
                <a:lnTo>
                  <a:pt x="62611" y="33147"/>
                </a:lnTo>
                <a:lnTo>
                  <a:pt x="62103" y="34036"/>
                </a:lnTo>
                <a:lnTo>
                  <a:pt x="52578" y="48387"/>
                </a:lnTo>
                <a:lnTo>
                  <a:pt x="52705" y="48133"/>
                </a:lnTo>
                <a:lnTo>
                  <a:pt x="52527" y="48387"/>
                </a:lnTo>
                <a:lnTo>
                  <a:pt x="41910" y="64643"/>
                </a:lnTo>
                <a:lnTo>
                  <a:pt x="41529" y="65405"/>
                </a:lnTo>
                <a:lnTo>
                  <a:pt x="31877" y="81915"/>
                </a:lnTo>
                <a:lnTo>
                  <a:pt x="31496" y="82804"/>
                </a:lnTo>
                <a:lnTo>
                  <a:pt x="22352" y="101346"/>
                </a:lnTo>
                <a:lnTo>
                  <a:pt x="14605" y="120269"/>
                </a:lnTo>
                <a:lnTo>
                  <a:pt x="2794" y="163449"/>
                </a:lnTo>
                <a:lnTo>
                  <a:pt x="0" y="186436"/>
                </a:lnTo>
                <a:lnTo>
                  <a:pt x="0" y="211455"/>
                </a:lnTo>
                <a:lnTo>
                  <a:pt x="7493" y="251079"/>
                </a:lnTo>
                <a:lnTo>
                  <a:pt x="21971" y="287020"/>
                </a:lnTo>
                <a:lnTo>
                  <a:pt x="22606" y="288544"/>
                </a:lnTo>
                <a:lnTo>
                  <a:pt x="51181" y="329184"/>
                </a:lnTo>
                <a:lnTo>
                  <a:pt x="90170" y="355981"/>
                </a:lnTo>
                <a:lnTo>
                  <a:pt x="127508" y="363855"/>
                </a:lnTo>
                <a:lnTo>
                  <a:pt x="145542" y="364236"/>
                </a:lnTo>
                <a:lnTo>
                  <a:pt x="147447" y="364236"/>
                </a:lnTo>
                <a:lnTo>
                  <a:pt x="168021" y="362458"/>
                </a:lnTo>
                <a:lnTo>
                  <a:pt x="169799" y="362331"/>
                </a:lnTo>
                <a:lnTo>
                  <a:pt x="191262" y="358521"/>
                </a:lnTo>
                <a:lnTo>
                  <a:pt x="211455" y="353314"/>
                </a:lnTo>
                <a:lnTo>
                  <a:pt x="229793" y="347345"/>
                </a:lnTo>
                <a:lnTo>
                  <a:pt x="236855" y="347345"/>
                </a:lnTo>
                <a:lnTo>
                  <a:pt x="241071" y="343128"/>
                </a:lnTo>
                <a:lnTo>
                  <a:pt x="250063" y="339598"/>
                </a:lnTo>
                <a:lnTo>
                  <a:pt x="256032" y="339598"/>
                </a:lnTo>
                <a:lnTo>
                  <a:pt x="261150" y="334479"/>
                </a:lnTo>
                <a:lnTo>
                  <a:pt x="269913" y="330200"/>
                </a:lnTo>
                <a:lnTo>
                  <a:pt x="274828" y="330200"/>
                </a:lnTo>
                <a:lnTo>
                  <a:pt x="281063" y="324091"/>
                </a:lnTo>
                <a:lnTo>
                  <a:pt x="284441" y="322072"/>
                </a:lnTo>
                <a:lnTo>
                  <a:pt x="291922" y="317627"/>
                </a:lnTo>
                <a:lnTo>
                  <a:pt x="292354" y="317373"/>
                </a:lnTo>
                <a:lnTo>
                  <a:pt x="293116" y="316865"/>
                </a:lnTo>
                <a:lnTo>
                  <a:pt x="307682" y="306705"/>
                </a:lnTo>
                <a:lnTo>
                  <a:pt x="309753" y="306705"/>
                </a:lnTo>
                <a:lnTo>
                  <a:pt x="313436" y="302895"/>
                </a:lnTo>
                <a:lnTo>
                  <a:pt x="313436" y="298196"/>
                </a:lnTo>
                <a:lnTo>
                  <a:pt x="313436" y="293497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02230" y="3803268"/>
            <a:ext cx="253365" cy="40005"/>
          </a:xfrm>
          <a:custGeom>
            <a:avLst/>
            <a:gdLst/>
            <a:ahLst/>
            <a:cxnLst/>
            <a:rect l="l" t="t" r="r" b="b"/>
            <a:pathLst>
              <a:path w="253364" h="40004">
                <a:moveTo>
                  <a:pt x="253238" y="5207"/>
                </a:moveTo>
                <a:lnTo>
                  <a:pt x="249555" y="1397"/>
                </a:lnTo>
                <a:lnTo>
                  <a:pt x="244983" y="1397"/>
                </a:lnTo>
                <a:lnTo>
                  <a:pt x="207010" y="381"/>
                </a:lnTo>
                <a:lnTo>
                  <a:pt x="179019" y="88"/>
                </a:lnTo>
                <a:lnTo>
                  <a:pt x="171450" y="0"/>
                </a:lnTo>
                <a:lnTo>
                  <a:pt x="163830" y="0"/>
                </a:lnTo>
                <a:lnTo>
                  <a:pt x="137033" y="508"/>
                </a:lnTo>
                <a:lnTo>
                  <a:pt x="129032" y="508"/>
                </a:lnTo>
                <a:lnTo>
                  <a:pt x="128778" y="749"/>
                </a:lnTo>
                <a:lnTo>
                  <a:pt x="110528" y="1270"/>
                </a:lnTo>
                <a:lnTo>
                  <a:pt x="98552" y="1270"/>
                </a:lnTo>
                <a:lnTo>
                  <a:pt x="98183" y="1625"/>
                </a:lnTo>
                <a:lnTo>
                  <a:pt x="79629" y="2159"/>
                </a:lnTo>
                <a:lnTo>
                  <a:pt x="79375" y="2159"/>
                </a:lnTo>
                <a:lnTo>
                  <a:pt x="71628" y="2159"/>
                </a:lnTo>
                <a:lnTo>
                  <a:pt x="71196" y="2590"/>
                </a:lnTo>
                <a:lnTo>
                  <a:pt x="57658" y="3302"/>
                </a:lnTo>
                <a:lnTo>
                  <a:pt x="57150" y="3302"/>
                </a:lnTo>
                <a:lnTo>
                  <a:pt x="49784" y="3302"/>
                </a:lnTo>
                <a:lnTo>
                  <a:pt x="49187" y="3898"/>
                </a:lnTo>
                <a:lnTo>
                  <a:pt x="40132" y="4572"/>
                </a:lnTo>
                <a:lnTo>
                  <a:pt x="32512" y="4572"/>
                </a:lnTo>
                <a:lnTo>
                  <a:pt x="31381" y="5702"/>
                </a:lnTo>
                <a:lnTo>
                  <a:pt x="14859" y="7747"/>
                </a:lnTo>
                <a:lnTo>
                  <a:pt x="7112" y="7747"/>
                </a:lnTo>
                <a:lnTo>
                  <a:pt x="0" y="14859"/>
                </a:lnTo>
                <a:lnTo>
                  <a:pt x="0" y="32385"/>
                </a:lnTo>
                <a:lnTo>
                  <a:pt x="7112" y="39497"/>
                </a:lnTo>
                <a:lnTo>
                  <a:pt x="24638" y="39497"/>
                </a:lnTo>
                <a:lnTo>
                  <a:pt x="25742" y="38392"/>
                </a:lnTo>
                <a:lnTo>
                  <a:pt x="42291" y="36322"/>
                </a:lnTo>
                <a:lnTo>
                  <a:pt x="50038" y="36322"/>
                </a:lnTo>
                <a:lnTo>
                  <a:pt x="50939" y="35420"/>
                </a:lnTo>
                <a:lnTo>
                  <a:pt x="59944" y="34544"/>
                </a:lnTo>
                <a:lnTo>
                  <a:pt x="67056" y="34544"/>
                </a:lnTo>
                <a:lnTo>
                  <a:pt x="67665" y="33934"/>
                </a:lnTo>
                <a:lnTo>
                  <a:pt x="81280" y="32893"/>
                </a:lnTo>
                <a:lnTo>
                  <a:pt x="88646" y="32893"/>
                </a:lnTo>
                <a:lnTo>
                  <a:pt x="89039" y="32499"/>
                </a:lnTo>
                <a:lnTo>
                  <a:pt x="106883" y="31623"/>
                </a:lnTo>
                <a:lnTo>
                  <a:pt x="115316" y="31623"/>
                </a:lnTo>
                <a:lnTo>
                  <a:pt x="115747" y="31191"/>
                </a:lnTo>
                <a:lnTo>
                  <a:pt x="137922" y="30099"/>
                </a:lnTo>
                <a:lnTo>
                  <a:pt x="138303" y="30099"/>
                </a:lnTo>
                <a:lnTo>
                  <a:pt x="145288" y="30099"/>
                </a:lnTo>
                <a:lnTo>
                  <a:pt x="145884" y="29514"/>
                </a:lnTo>
                <a:lnTo>
                  <a:pt x="172466" y="27432"/>
                </a:lnTo>
                <a:lnTo>
                  <a:pt x="178943" y="27432"/>
                </a:lnTo>
                <a:lnTo>
                  <a:pt x="179819" y="26555"/>
                </a:lnTo>
                <a:lnTo>
                  <a:pt x="207899" y="23495"/>
                </a:lnTo>
                <a:lnTo>
                  <a:pt x="208153" y="23495"/>
                </a:lnTo>
                <a:lnTo>
                  <a:pt x="245872" y="18415"/>
                </a:lnTo>
                <a:lnTo>
                  <a:pt x="249555" y="18415"/>
                </a:lnTo>
                <a:lnTo>
                  <a:pt x="253238" y="14605"/>
                </a:lnTo>
                <a:lnTo>
                  <a:pt x="253238" y="9906"/>
                </a:lnTo>
                <a:lnTo>
                  <a:pt x="253238" y="5207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63201" y="3648582"/>
            <a:ext cx="362585" cy="311150"/>
          </a:xfrm>
          <a:custGeom>
            <a:avLst/>
            <a:gdLst/>
            <a:ahLst/>
            <a:cxnLst/>
            <a:rect l="l" t="t" r="r" b="b"/>
            <a:pathLst>
              <a:path w="362585" h="311150">
                <a:moveTo>
                  <a:pt x="362445" y="248539"/>
                </a:moveTo>
                <a:lnTo>
                  <a:pt x="358889" y="244983"/>
                </a:lnTo>
                <a:lnTo>
                  <a:pt x="350126" y="244983"/>
                </a:lnTo>
                <a:lnTo>
                  <a:pt x="349300" y="245808"/>
                </a:lnTo>
                <a:lnTo>
                  <a:pt x="326250" y="250190"/>
                </a:lnTo>
                <a:lnTo>
                  <a:pt x="325996" y="250317"/>
                </a:lnTo>
                <a:lnTo>
                  <a:pt x="297243" y="256286"/>
                </a:lnTo>
                <a:lnTo>
                  <a:pt x="291198" y="256286"/>
                </a:lnTo>
                <a:lnTo>
                  <a:pt x="289572" y="257886"/>
                </a:lnTo>
                <a:lnTo>
                  <a:pt x="284848" y="258851"/>
                </a:lnTo>
                <a:lnTo>
                  <a:pt x="284848" y="262890"/>
                </a:lnTo>
                <a:lnTo>
                  <a:pt x="276339" y="262902"/>
                </a:lnTo>
                <a:lnTo>
                  <a:pt x="284848" y="262890"/>
                </a:lnTo>
                <a:lnTo>
                  <a:pt x="284848" y="258851"/>
                </a:lnTo>
                <a:lnTo>
                  <a:pt x="265531" y="262763"/>
                </a:lnTo>
                <a:lnTo>
                  <a:pt x="258686" y="262763"/>
                </a:lnTo>
                <a:lnTo>
                  <a:pt x="257263" y="264185"/>
                </a:lnTo>
                <a:lnTo>
                  <a:pt x="233273" y="268224"/>
                </a:lnTo>
                <a:lnTo>
                  <a:pt x="225158" y="268224"/>
                </a:lnTo>
                <a:lnTo>
                  <a:pt x="224015" y="269341"/>
                </a:lnTo>
                <a:lnTo>
                  <a:pt x="200393" y="272034"/>
                </a:lnTo>
                <a:lnTo>
                  <a:pt x="201282" y="271907"/>
                </a:lnTo>
                <a:lnTo>
                  <a:pt x="169735" y="273799"/>
                </a:lnTo>
                <a:lnTo>
                  <a:pt x="149796" y="273558"/>
                </a:lnTo>
                <a:lnTo>
                  <a:pt x="139966" y="273443"/>
                </a:lnTo>
                <a:lnTo>
                  <a:pt x="116078" y="270891"/>
                </a:lnTo>
                <a:lnTo>
                  <a:pt x="113182" y="270586"/>
                </a:lnTo>
                <a:lnTo>
                  <a:pt x="112864" y="270510"/>
                </a:lnTo>
                <a:lnTo>
                  <a:pt x="93370" y="266065"/>
                </a:lnTo>
                <a:lnTo>
                  <a:pt x="90208" y="265353"/>
                </a:lnTo>
                <a:lnTo>
                  <a:pt x="75095" y="259842"/>
                </a:lnTo>
                <a:lnTo>
                  <a:pt x="73113" y="259130"/>
                </a:lnTo>
                <a:lnTo>
                  <a:pt x="72136" y="258572"/>
                </a:lnTo>
                <a:lnTo>
                  <a:pt x="60134" y="251841"/>
                </a:lnTo>
                <a:lnTo>
                  <a:pt x="57315" y="250266"/>
                </a:lnTo>
                <a:lnTo>
                  <a:pt x="56273" y="249301"/>
                </a:lnTo>
                <a:lnTo>
                  <a:pt x="50469" y="243967"/>
                </a:lnTo>
                <a:lnTo>
                  <a:pt x="48133" y="241820"/>
                </a:lnTo>
                <a:lnTo>
                  <a:pt x="47142" y="240284"/>
                </a:lnTo>
                <a:lnTo>
                  <a:pt x="36601" y="201422"/>
                </a:lnTo>
                <a:lnTo>
                  <a:pt x="36487" y="199986"/>
                </a:lnTo>
                <a:lnTo>
                  <a:pt x="36512" y="199263"/>
                </a:lnTo>
                <a:lnTo>
                  <a:pt x="37325" y="177038"/>
                </a:lnTo>
                <a:lnTo>
                  <a:pt x="37325" y="178054"/>
                </a:lnTo>
                <a:lnTo>
                  <a:pt x="37414" y="177038"/>
                </a:lnTo>
                <a:lnTo>
                  <a:pt x="39484" y="153797"/>
                </a:lnTo>
                <a:lnTo>
                  <a:pt x="39611" y="152400"/>
                </a:lnTo>
                <a:lnTo>
                  <a:pt x="39357" y="153797"/>
                </a:lnTo>
                <a:lnTo>
                  <a:pt x="43434" y="129286"/>
                </a:lnTo>
                <a:lnTo>
                  <a:pt x="43675" y="127889"/>
                </a:lnTo>
                <a:lnTo>
                  <a:pt x="43294" y="129286"/>
                </a:lnTo>
                <a:lnTo>
                  <a:pt x="55714" y="86487"/>
                </a:lnTo>
                <a:lnTo>
                  <a:pt x="56121" y="85344"/>
                </a:lnTo>
                <a:lnTo>
                  <a:pt x="55613" y="86487"/>
                </a:lnTo>
                <a:lnTo>
                  <a:pt x="72110" y="52070"/>
                </a:lnTo>
                <a:lnTo>
                  <a:pt x="87198" y="33528"/>
                </a:lnTo>
                <a:lnTo>
                  <a:pt x="89395" y="33528"/>
                </a:lnTo>
                <a:lnTo>
                  <a:pt x="94056" y="28968"/>
                </a:lnTo>
                <a:lnTo>
                  <a:pt x="96050" y="27940"/>
                </a:lnTo>
                <a:lnTo>
                  <a:pt x="100177" y="27940"/>
                </a:lnTo>
                <a:lnTo>
                  <a:pt x="101574" y="26555"/>
                </a:lnTo>
                <a:lnTo>
                  <a:pt x="102095" y="27051"/>
                </a:lnTo>
                <a:lnTo>
                  <a:pt x="107378" y="27051"/>
                </a:lnTo>
                <a:lnTo>
                  <a:pt x="118821" y="30175"/>
                </a:lnTo>
                <a:lnTo>
                  <a:pt x="120751" y="32131"/>
                </a:lnTo>
                <a:lnTo>
                  <a:pt x="134480" y="32131"/>
                </a:lnTo>
                <a:lnTo>
                  <a:pt x="140068" y="26543"/>
                </a:lnTo>
                <a:lnTo>
                  <a:pt x="140068" y="19685"/>
                </a:lnTo>
                <a:lnTo>
                  <a:pt x="140068" y="12827"/>
                </a:lnTo>
                <a:lnTo>
                  <a:pt x="134480" y="7239"/>
                </a:lnTo>
                <a:lnTo>
                  <a:pt x="129197" y="7239"/>
                </a:lnTo>
                <a:lnTo>
                  <a:pt x="118198" y="4000"/>
                </a:lnTo>
                <a:lnTo>
                  <a:pt x="116052" y="1905"/>
                </a:lnTo>
                <a:lnTo>
                  <a:pt x="110337" y="1905"/>
                </a:lnTo>
                <a:lnTo>
                  <a:pt x="108445" y="0"/>
                </a:lnTo>
                <a:lnTo>
                  <a:pt x="102095" y="0"/>
                </a:lnTo>
                <a:lnTo>
                  <a:pt x="93827" y="0"/>
                </a:lnTo>
                <a:lnTo>
                  <a:pt x="93700" y="127"/>
                </a:lnTo>
                <a:lnTo>
                  <a:pt x="84823" y="127"/>
                </a:lnTo>
                <a:lnTo>
                  <a:pt x="81026" y="3924"/>
                </a:lnTo>
                <a:lnTo>
                  <a:pt x="78435" y="5080"/>
                </a:lnTo>
                <a:lnTo>
                  <a:pt x="73647" y="5080"/>
                </a:lnTo>
                <a:lnTo>
                  <a:pt x="67297" y="11430"/>
                </a:lnTo>
                <a:lnTo>
                  <a:pt x="67297" y="12801"/>
                </a:lnTo>
                <a:lnTo>
                  <a:pt x="61455" y="17780"/>
                </a:lnTo>
                <a:lnTo>
                  <a:pt x="36690" y="52578"/>
                </a:lnTo>
                <a:lnTo>
                  <a:pt x="26149" y="74168"/>
                </a:lnTo>
                <a:lnTo>
                  <a:pt x="17513" y="95758"/>
                </a:lnTo>
                <a:lnTo>
                  <a:pt x="17132" y="97155"/>
                </a:lnTo>
                <a:lnTo>
                  <a:pt x="10274" y="120396"/>
                </a:lnTo>
                <a:lnTo>
                  <a:pt x="4813" y="147447"/>
                </a:lnTo>
                <a:lnTo>
                  <a:pt x="4686" y="148717"/>
                </a:lnTo>
                <a:lnTo>
                  <a:pt x="1511" y="174244"/>
                </a:lnTo>
                <a:lnTo>
                  <a:pt x="1397" y="177038"/>
                </a:lnTo>
                <a:lnTo>
                  <a:pt x="0" y="199263"/>
                </a:lnTo>
                <a:lnTo>
                  <a:pt x="88" y="201422"/>
                </a:lnTo>
                <a:lnTo>
                  <a:pt x="1511" y="224663"/>
                </a:lnTo>
                <a:lnTo>
                  <a:pt x="18402" y="263779"/>
                </a:lnTo>
                <a:lnTo>
                  <a:pt x="56375" y="292100"/>
                </a:lnTo>
                <a:lnTo>
                  <a:pt x="106413" y="306959"/>
                </a:lnTo>
                <a:lnTo>
                  <a:pt x="170548" y="310642"/>
                </a:lnTo>
                <a:lnTo>
                  <a:pt x="203949" y="307848"/>
                </a:lnTo>
                <a:lnTo>
                  <a:pt x="205346" y="307594"/>
                </a:lnTo>
                <a:lnTo>
                  <a:pt x="235826" y="302514"/>
                </a:lnTo>
                <a:lnTo>
                  <a:pt x="244081" y="302514"/>
                </a:lnTo>
                <a:lnTo>
                  <a:pt x="246519" y="300075"/>
                </a:lnTo>
                <a:lnTo>
                  <a:pt x="269176" y="294513"/>
                </a:lnTo>
                <a:lnTo>
                  <a:pt x="276212" y="294513"/>
                </a:lnTo>
                <a:lnTo>
                  <a:pt x="279171" y="291553"/>
                </a:lnTo>
                <a:lnTo>
                  <a:pt x="300913" y="284480"/>
                </a:lnTo>
                <a:lnTo>
                  <a:pt x="306692" y="284480"/>
                </a:lnTo>
                <a:lnTo>
                  <a:pt x="310095" y="281076"/>
                </a:lnTo>
                <a:lnTo>
                  <a:pt x="328168" y="273812"/>
                </a:lnTo>
                <a:lnTo>
                  <a:pt x="332600" y="272034"/>
                </a:lnTo>
                <a:lnTo>
                  <a:pt x="333235" y="271780"/>
                </a:lnTo>
                <a:lnTo>
                  <a:pt x="340194" y="268478"/>
                </a:lnTo>
                <a:lnTo>
                  <a:pt x="340461" y="268351"/>
                </a:lnTo>
                <a:lnTo>
                  <a:pt x="351980" y="262890"/>
                </a:lnTo>
                <a:lnTo>
                  <a:pt x="313042" y="262902"/>
                </a:lnTo>
                <a:lnTo>
                  <a:pt x="351980" y="262890"/>
                </a:lnTo>
                <a:lnTo>
                  <a:pt x="356260" y="260858"/>
                </a:lnTo>
                <a:lnTo>
                  <a:pt x="358889" y="260858"/>
                </a:lnTo>
                <a:lnTo>
                  <a:pt x="362445" y="257302"/>
                </a:lnTo>
                <a:lnTo>
                  <a:pt x="362445" y="252984"/>
                </a:lnTo>
                <a:lnTo>
                  <a:pt x="362445" y="248539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60699" y="3759580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338328" y="8128"/>
                </a:moveTo>
                <a:lnTo>
                  <a:pt x="335915" y="5715"/>
                </a:lnTo>
                <a:lnTo>
                  <a:pt x="333121" y="5715"/>
                </a:lnTo>
                <a:lnTo>
                  <a:pt x="293624" y="5461"/>
                </a:lnTo>
                <a:lnTo>
                  <a:pt x="253873" y="5715"/>
                </a:lnTo>
                <a:lnTo>
                  <a:pt x="247142" y="5715"/>
                </a:lnTo>
                <a:lnTo>
                  <a:pt x="246824" y="6032"/>
                </a:lnTo>
                <a:lnTo>
                  <a:pt x="219494" y="6731"/>
                </a:lnTo>
                <a:lnTo>
                  <a:pt x="207518" y="6731"/>
                </a:lnTo>
                <a:lnTo>
                  <a:pt x="207187" y="7061"/>
                </a:lnTo>
                <a:lnTo>
                  <a:pt x="141224" y="8763"/>
                </a:lnTo>
                <a:lnTo>
                  <a:pt x="133096" y="8763"/>
                </a:lnTo>
                <a:lnTo>
                  <a:pt x="107823" y="9017"/>
                </a:lnTo>
                <a:lnTo>
                  <a:pt x="86156" y="8204"/>
                </a:lnTo>
                <a:lnTo>
                  <a:pt x="85852" y="7874"/>
                </a:lnTo>
                <a:lnTo>
                  <a:pt x="78740" y="7874"/>
                </a:lnTo>
                <a:lnTo>
                  <a:pt x="61252" y="6388"/>
                </a:lnTo>
                <a:lnTo>
                  <a:pt x="60579" y="5715"/>
                </a:lnTo>
                <a:lnTo>
                  <a:pt x="53784" y="5715"/>
                </a:lnTo>
                <a:lnTo>
                  <a:pt x="24980" y="1270"/>
                </a:lnTo>
                <a:lnTo>
                  <a:pt x="23749" y="0"/>
                </a:lnTo>
                <a:lnTo>
                  <a:pt x="6858" y="0"/>
                </a:lnTo>
                <a:lnTo>
                  <a:pt x="0" y="6858"/>
                </a:lnTo>
                <a:lnTo>
                  <a:pt x="0" y="23749"/>
                </a:lnTo>
                <a:lnTo>
                  <a:pt x="6858" y="30480"/>
                </a:lnTo>
                <a:lnTo>
                  <a:pt x="13728" y="30480"/>
                </a:lnTo>
                <a:lnTo>
                  <a:pt x="42202" y="35102"/>
                </a:lnTo>
                <a:lnTo>
                  <a:pt x="43561" y="36449"/>
                </a:lnTo>
                <a:lnTo>
                  <a:pt x="50800" y="36449"/>
                </a:lnTo>
                <a:lnTo>
                  <a:pt x="67856" y="38011"/>
                </a:lnTo>
                <a:lnTo>
                  <a:pt x="68707" y="38862"/>
                </a:lnTo>
                <a:lnTo>
                  <a:pt x="76708" y="38862"/>
                </a:lnTo>
                <a:lnTo>
                  <a:pt x="98361" y="39700"/>
                </a:lnTo>
                <a:lnTo>
                  <a:pt x="98679" y="40005"/>
                </a:lnTo>
                <a:lnTo>
                  <a:pt x="106680" y="40005"/>
                </a:lnTo>
                <a:lnTo>
                  <a:pt x="115824" y="40005"/>
                </a:lnTo>
                <a:lnTo>
                  <a:pt x="141732" y="39751"/>
                </a:lnTo>
                <a:lnTo>
                  <a:pt x="150114" y="39751"/>
                </a:lnTo>
                <a:lnTo>
                  <a:pt x="150558" y="39306"/>
                </a:lnTo>
                <a:lnTo>
                  <a:pt x="178562" y="38227"/>
                </a:lnTo>
                <a:lnTo>
                  <a:pt x="179197" y="38100"/>
                </a:lnTo>
                <a:lnTo>
                  <a:pt x="214909" y="35306"/>
                </a:lnTo>
                <a:lnTo>
                  <a:pt x="223266" y="35306"/>
                </a:lnTo>
                <a:lnTo>
                  <a:pt x="224243" y="34328"/>
                </a:lnTo>
                <a:lnTo>
                  <a:pt x="255397" y="30607"/>
                </a:lnTo>
                <a:lnTo>
                  <a:pt x="260858" y="30607"/>
                </a:lnTo>
                <a:lnTo>
                  <a:pt x="261988" y="29502"/>
                </a:lnTo>
                <a:lnTo>
                  <a:pt x="295021" y="24130"/>
                </a:lnTo>
                <a:lnTo>
                  <a:pt x="295402" y="24130"/>
                </a:lnTo>
                <a:lnTo>
                  <a:pt x="333527" y="16129"/>
                </a:lnTo>
                <a:lnTo>
                  <a:pt x="335915" y="16129"/>
                </a:lnTo>
                <a:lnTo>
                  <a:pt x="338328" y="13716"/>
                </a:lnTo>
                <a:lnTo>
                  <a:pt x="338328" y="10922"/>
                </a:lnTo>
                <a:lnTo>
                  <a:pt x="338328" y="8128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59212" y="3503675"/>
            <a:ext cx="536575" cy="396240"/>
          </a:xfrm>
          <a:custGeom>
            <a:avLst/>
            <a:gdLst/>
            <a:ahLst/>
            <a:cxnLst/>
            <a:rect l="l" t="t" r="r" b="b"/>
            <a:pathLst>
              <a:path w="536575" h="396239">
                <a:moveTo>
                  <a:pt x="535978" y="297561"/>
                </a:moveTo>
                <a:lnTo>
                  <a:pt x="532041" y="293497"/>
                </a:lnTo>
                <a:lnTo>
                  <a:pt x="522262" y="293497"/>
                </a:lnTo>
                <a:lnTo>
                  <a:pt x="519658" y="296189"/>
                </a:lnTo>
                <a:lnTo>
                  <a:pt x="514515" y="298323"/>
                </a:lnTo>
                <a:lnTo>
                  <a:pt x="512610" y="299593"/>
                </a:lnTo>
                <a:lnTo>
                  <a:pt x="507187" y="303022"/>
                </a:lnTo>
                <a:lnTo>
                  <a:pt x="502323" y="303022"/>
                </a:lnTo>
                <a:lnTo>
                  <a:pt x="494830" y="310642"/>
                </a:lnTo>
                <a:lnTo>
                  <a:pt x="494830" y="311061"/>
                </a:lnTo>
                <a:lnTo>
                  <a:pt x="493941" y="311378"/>
                </a:lnTo>
                <a:lnTo>
                  <a:pt x="492988" y="311569"/>
                </a:lnTo>
                <a:lnTo>
                  <a:pt x="492556" y="311861"/>
                </a:lnTo>
                <a:lnTo>
                  <a:pt x="472859" y="318643"/>
                </a:lnTo>
                <a:lnTo>
                  <a:pt x="475653" y="317373"/>
                </a:lnTo>
                <a:lnTo>
                  <a:pt x="451904" y="321183"/>
                </a:lnTo>
                <a:lnTo>
                  <a:pt x="453428" y="319913"/>
                </a:lnTo>
                <a:lnTo>
                  <a:pt x="427951" y="322402"/>
                </a:lnTo>
                <a:lnTo>
                  <a:pt x="401104" y="321183"/>
                </a:lnTo>
                <a:lnTo>
                  <a:pt x="403009" y="321183"/>
                </a:lnTo>
                <a:lnTo>
                  <a:pt x="374688" y="317373"/>
                </a:lnTo>
                <a:lnTo>
                  <a:pt x="376847" y="317373"/>
                </a:lnTo>
                <a:lnTo>
                  <a:pt x="350939" y="311023"/>
                </a:lnTo>
                <a:lnTo>
                  <a:pt x="353352" y="311023"/>
                </a:lnTo>
                <a:lnTo>
                  <a:pt x="333971" y="303403"/>
                </a:lnTo>
                <a:lnTo>
                  <a:pt x="333489" y="303225"/>
                </a:lnTo>
                <a:lnTo>
                  <a:pt x="331774" y="302133"/>
                </a:lnTo>
                <a:lnTo>
                  <a:pt x="317639" y="293243"/>
                </a:lnTo>
                <a:lnTo>
                  <a:pt x="315798" y="292100"/>
                </a:lnTo>
                <a:lnTo>
                  <a:pt x="315747" y="292366"/>
                </a:lnTo>
                <a:lnTo>
                  <a:pt x="315798" y="292100"/>
                </a:lnTo>
                <a:lnTo>
                  <a:pt x="326809" y="278003"/>
                </a:lnTo>
                <a:lnTo>
                  <a:pt x="327952" y="276733"/>
                </a:lnTo>
                <a:lnTo>
                  <a:pt x="339598" y="256413"/>
                </a:lnTo>
                <a:lnTo>
                  <a:pt x="341795" y="252603"/>
                </a:lnTo>
                <a:lnTo>
                  <a:pt x="342811" y="251333"/>
                </a:lnTo>
                <a:lnTo>
                  <a:pt x="348729" y="237363"/>
                </a:lnTo>
                <a:lnTo>
                  <a:pt x="354114" y="224663"/>
                </a:lnTo>
                <a:lnTo>
                  <a:pt x="354876" y="223393"/>
                </a:lnTo>
                <a:lnTo>
                  <a:pt x="357784" y="213233"/>
                </a:lnTo>
                <a:lnTo>
                  <a:pt x="362877" y="195453"/>
                </a:lnTo>
                <a:lnTo>
                  <a:pt x="363258" y="194183"/>
                </a:lnTo>
                <a:lnTo>
                  <a:pt x="364528" y="186563"/>
                </a:lnTo>
                <a:lnTo>
                  <a:pt x="367957" y="166243"/>
                </a:lnTo>
                <a:lnTo>
                  <a:pt x="368185" y="161163"/>
                </a:lnTo>
                <a:lnTo>
                  <a:pt x="369227" y="137033"/>
                </a:lnTo>
                <a:lnTo>
                  <a:pt x="369112" y="133223"/>
                </a:lnTo>
                <a:lnTo>
                  <a:pt x="367271" y="110363"/>
                </a:lnTo>
                <a:lnTo>
                  <a:pt x="367068" y="107823"/>
                </a:lnTo>
                <a:lnTo>
                  <a:pt x="363004" y="87503"/>
                </a:lnTo>
                <a:lnTo>
                  <a:pt x="361734" y="81153"/>
                </a:lnTo>
                <a:lnTo>
                  <a:pt x="361099" y="78613"/>
                </a:lnTo>
                <a:lnTo>
                  <a:pt x="357708" y="68453"/>
                </a:lnTo>
                <a:lnTo>
                  <a:pt x="353479" y="55753"/>
                </a:lnTo>
                <a:lnTo>
                  <a:pt x="352590" y="53213"/>
                </a:lnTo>
                <a:lnTo>
                  <a:pt x="351332" y="50673"/>
                </a:lnTo>
                <a:lnTo>
                  <a:pt x="346951" y="41783"/>
                </a:lnTo>
                <a:lnTo>
                  <a:pt x="346329" y="40513"/>
                </a:lnTo>
                <a:lnTo>
                  <a:pt x="343827" y="35433"/>
                </a:lnTo>
                <a:lnTo>
                  <a:pt x="342430" y="34163"/>
                </a:lnTo>
                <a:lnTo>
                  <a:pt x="339991" y="30353"/>
                </a:lnTo>
                <a:lnTo>
                  <a:pt x="334683" y="22059"/>
                </a:lnTo>
                <a:lnTo>
                  <a:pt x="334683" y="137033"/>
                </a:lnTo>
                <a:lnTo>
                  <a:pt x="334556" y="135763"/>
                </a:lnTo>
                <a:lnTo>
                  <a:pt x="333286" y="162433"/>
                </a:lnTo>
                <a:lnTo>
                  <a:pt x="333540" y="161163"/>
                </a:lnTo>
                <a:lnTo>
                  <a:pt x="328828" y="187845"/>
                </a:lnTo>
                <a:lnTo>
                  <a:pt x="321221" y="213233"/>
                </a:lnTo>
                <a:lnTo>
                  <a:pt x="321856" y="210693"/>
                </a:lnTo>
                <a:lnTo>
                  <a:pt x="310553" y="237363"/>
                </a:lnTo>
                <a:lnTo>
                  <a:pt x="311442" y="234823"/>
                </a:lnTo>
                <a:lnTo>
                  <a:pt x="299123" y="255168"/>
                </a:lnTo>
                <a:lnTo>
                  <a:pt x="299123" y="275463"/>
                </a:lnTo>
                <a:lnTo>
                  <a:pt x="291960" y="265252"/>
                </a:lnTo>
                <a:lnTo>
                  <a:pt x="292900" y="266573"/>
                </a:lnTo>
                <a:lnTo>
                  <a:pt x="299123" y="275463"/>
                </a:lnTo>
                <a:lnTo>
                  <a:pt x="299123" y="255168"/>
                </a:lnTo>
                <a:lnTo>
                  <a:pt x="297599" y="257683"/>
                </a:lnTo>
                <a:lnTo>
                  <a:pt x="298869" y="256413"/>
                </a:lnTo>
                <a:lnTo>
                  <a:pt x="292163" y="264985"/>
                </a:lnTo>
                <a:lnTo>
                  <a:pt x="291731" y="264033"/>
                </a:lnTo>
                <a:lnTo>
                  <a:pt x="284784" y="248793"/>
                </a:lnTo>
                <a:lnTo>
                  <a:pt x="284137" y="246253"/>
                </a:lnTo>
                <a:lnTo>
                  <a:pt x="278422" y="223393"/>
                </a:lnTo>
                <a:lnTo>
                  <a:pt x="278803" y="224663"/>
                </a:lnTo>
                <a:lnTo>
                  <a:pt x="278650" y="223393"/>
                </a:lnTo>
                <a:lnTo>
                  <a:pt x="275628" y="197993"/>
                </a:lnTo>
                <a:lnTo>
                  <a:pt x="273913" y="167513"/>
                </a:lnTo>
                <a:lnTo>
                  <a:pt x="273862" y="166560"/>
                </a:lnTo>
                <a:lnTo>
                  <a:pt x="273862" y="166243"/>
                </a:lnTo>
                <a:lnTo>
                  <a:pt x="274307" y="137033"/>
                </a:lnTo>
                <a:lnTo>
                  <a:pt x="274231" y="135763"/>
                </a:lnTo>
                <a:lnTo>
                  <a:pt x="274358" y="134493"/>
                </a:lnTo>
                <a:lnTo>
                  <a:pt x="277025" y="107823"/>
                </a:lnTo>
                <a:lnTo>
                  <a:pt x="277025" y="106553"/>
                </a:lnTo>
                <a:lnTo>
                  <a:pt x="277152" y="106553"/>
                </a:lnTo>
                <a:lnTo>
                  <a:pt x="277266" y="105410"/>
                </a:lnTo>
                <a:lnTo>
                  <a:pt x="282092" y="82423"/>
                </a:lnTo>
                <a:lnTo>
                  <a:pt x="282359" y="81153"/>
                </a:lnTo>
                <a:lnTo>
                  <a:pt x="281724" y="82423"/>
                </a:lnTo>
                <a:lnTo>
                  <a:pt x="288048" y="64643"/>
                </a:lnTo>
                <a:lnTo>
                  <a:pt x="288340" y="63830"/>
                </a:lnTo>
                <a:lnTo>
                  <a:pt x="289191" y="62103"/>
                </a:lnTo>
                <a:lnTo>
                  <a:pt x="294195" y="51943"/>
                </a:lnTo>
                <a:lnTo>
                  <a:pt x="294894" y="50533"/>
                </a:lnTo>
                <a:lnTo>
                  <a:pt x="296760" y="48133"/>
                </a:lnTo>
                <a:lnTo>
                  <a:pt x="300736" y="43053"/>
                </a:lnTo>
                <a:lnTo>
                  <a:pt x="301840" y="41630"/>
                </a:lnTo>
                <a:lnTo>
                  <a:pt x="304368" y="40767"/>
                </a:lnTo>
                <a:lnTo>
                  <a:pt x="306362" y="43053"/>
                </a:lnTo>
                <a:lnTo>
                  <a:pt x="305600" y="41783"/>
                </a:lnTo>
                <a:lnTo>
                  <a:pt x="313982" y="53213"/>
                </a:lnTo>
                <a:lnTo>
                  <a:pt x="321602" y="68453"/>
                </a:lnTo>
                <a:lnTo>
                  <a:pt x="320713" y="67183"/>
                </a:lnTo>
                <a:lnTo>
                  <a:pt x="328320" y="90043"/>
                </a:lnTo>
                <a:lnTo>
                  <a:pt x="332803" y="112420"/>
                </a:lnTo>
                <a:lnTo>
                  <a:pt x="332841" y="112903"/>
                </a:lnTo>
                <a:lnTo>
                  <a:pt x="334683" y="137033"/>
                </a:lnTo>
                <a:lnTo>
                  <a:pt x="334683" y="22059"/>
                </a:lnTo>
                <a:lnTo>
                  <a:pt x="334302" y="21463"/>
                </a:lnTo>
                <a:lnTo>
                  <a:pt x="326809" y="12573"/>
                </a:lnTo>
                <a:lnTo>
                  <a:pt x="326174" y="11303"/>
                </a:lnTo>
                <a:lnTo>
                  <a:pt x="323380" y="8293"/>
                </a:lnTo>
                <a:lnTo>
                  <a:pt x="321373" y="5308"/>
                </a:lnTo>
                <a:lnTo>
                  <a:pt x="315633" y="1435"/>
                </a:lnTo>
                <a:lnTo>
                  <a:pt x="308648" y="0"/>
                </a:lnTo>
                <a:lnTo>
                  <a:pt x="304139" y="927"/>
                </a:lnTo>
                <a:lnTo>
                  <a:pt x="304139" y="40513"/>
                </a:lnTo>
                <a:lnTo>
                  <a:pt x="303187" y="40513"/>
                </a:lnTo>
                <a:lnTo>
                  <a:pt x="303974" y="40309"/>
                </a:lnTo>
                <a:lnTo>
                  <a:pt x="304139" y="40513"/>
                </a:lnTo>
                <a:lnTo>
                  <a:pt x="304139" y="927"/>
                </a:lnTo>
                <a:lnTo>
                  <a:pt x="301663" y="1435"/>
                </a:lnTo>
                <a:lnTo>
                  <a:pt x="299732" y="2755"/>
                </a:lnTo>
                <a:lnTo>
                  <a:pt x="294551" y="4953"/>
                </a:lnTo>
                <a:lnTo>
                  <a:pt x="296329" y="3683"/>
                </a:lnTo>
                <a:lnTo>
                  <a:pt x="291249" y="6223"/>
                </a:lnTo>
                <a:lnTo>
                  <a:pt x="290106" y="6223"/>
                </a:lnTo>
                <a:lnTo>
                  <a:pt x="286994" y="7835"/>
                </a:lnTo>
                <a:lnTo>
                  <a:pt x="283248" y="8585"/>
                </a:lnTo>
                <a:lnTo>
                  <a:pt x="277355" y="12573"/>
                </a:lnTo>
                <a:lnTo>
                  <a:pt x="273926" y="17691"/>
                </a:lnTo>
                <a:lnTo>
                  <a:pt x="265214" y="27813"/>
                </a:lnTo>
                <a:lnTo>
                  <a:pt x="262928" y="31623"/>
                </a:lnTo>
                <a:lnTo>
                  <a:pt x="246418" y="70993"/>
                </a:lnTo>
                <a:lnTo>
                  <a:pt x="236766" y="133223"/>
                </a:lnTo>
                <a:lnTo>
                  <a:pt x="236258" y="168783"/>
                </a:lnTo>
                <a:lnTo>
                  <a:pt x="238036" y="200533"/>
                </a:lnTo>
                <a:lnTo>
                  <a:pt x="241338" y="229743"/>
                </a:lnTo>
                <a:lnTo>
                  <a:pt x="241719" y="231013"/>
                </a:lnTo>
                <a:lnTo>
                  <a:pt x="248069" y="257683"/>
                </a:lnTo>
                <a:lnTo>
                  <a:pt x="249085" y="261493"/>
                </a:lnTo>
                <a:lnTo>
                  <a:pt x="258229" y="281813"/>
                </a:lnTo>
                <a:lnTo>
                  <a:pt x="260007" y="284353"/>
                </a:lnTo>
                <a:lnTo>
                  <a:pt x="266382" y="294233"/>
                </a:lnTo>
                <a:lnTo>
                  <a:pt x="248577" y="308483"/>
                </a:lnTo>
                <a:lnTo>
                  <a:pt x="249593" y="307213"/>
                </a:lnTo>
                <a:lnTo>
                  <a:pt x="229146" y="322453"/>
                </a:lnTo>
                <a:lnTo>
                  <a:pt x="230289" y="321183"/>
                </a:lnTo>
                <a:lnTo>
                  <a:pt x="208572" y="333883"/>
                </a:lnTo>
                <a:lnTo>
                  <a:pt x="209715" y="333883"/>
                </a:lnTo>
                <a:lnTo>
                  <a:pt x="187236" y="345313"/>
                </a:lnTo>
                <a:lnTo>
                  <a:pt x="188506" y="344043"/>
                </a:lnTo>
                <a:lnTo>
                  <a:pt x="166916" y="352933"/>
                </a:lnTo>
                <a:lnTo>
                  <a:pt x="168440" y="352933"/>
                </a:lnTo>
                <a:lnTo>
                  <a:pt x="148882" y="358013"/>
                </a:lnTo>
                <a:lnTo>
                  <a:pt x="150533" y="358013"/>
                </a:lnTo>
                <a:lnTo>
                  <a:pt x="133007" y="361823"/>
                </a:lnTo>
                <a:lnTo>
                  <a:pt x="135293" y="360553"/>
                </a:lnTo>
                <a:lnTo>
                  <a:pt x="120929" y="361721"/>
                </a:lnTo>
                <a:lnTo>
                  <a:pt x="107734" y="360553"/>
                </a:lnTo>
                <a:lnTo>
                  <a:pt x="110274" y="361823"/>
                </a:lnTo>
                <a:lnTo>
                  <a:pt x="101638" y="359283"/>
                </a:lnTo>
                <a:lnTo>
                  <a:pt x="97815" y="358165"/>
                </a:lnTo>
                <a:lnTo>
                  <a:pt x="97523" y="358013"/>
                </a:lnTo>
                <a:lnTo>
                  <a:pt x="89738" y="354203"/>
                </a:lnTo>
                <a:lnTo>
                  <a:pt x="89052" y="353872"/>
                </a:lnTo>
                <a:lnTo>
                  <a:pt x="87642" y="352933"/>
                </a:lnTo>
                <a:lnTo>
                  <a:pt x="78028" y="346583"/>
                </a:lnTo>
                <a:lnTo>
                  <a:pt x="76847" y="345808"/>
                </a:lnTo>
                <a:lnTo>
                  <a:pt x="76276" y="345313"/>
                </a:lnTo>
                <a:lnTo>
                  <a:pt x="67386" y="337693"/>
                </a:lnTo>
                <a:lnTo>
                  <a:pt x="64427" y="335153"/>
                </a:lnTo>
                <a:lnTo>
                  <a:pt x="66205" y="337693"/>
                </a:lnTo>
                <a:lnTo>
                  <a:pt x="53759" y="323723"/>
                </a:lnTo>
                <a:lnTo>
                  <a:pt x="55537" y="324993"/>
                </a:lnTo>
                <a:lnTo>
                  <a:pt x="54749" y="323723"/>
                </a:lnTo>
                <a:lnTo>
                  <a:pt x="46951" y="311023"/>
                </a:lnTo>
                <a:lnTo>
                  <a:pt x="44640" y="307276"/>
                </a:lnTo>
                <a:lnTo>
                  <a:pt x="39052" y="291973"/>
                </a:lnTo>
                <a:lnTo>
                  <a:pt x="38696" y="290982"/>
                </a:lnTo>
                <a:lnTo>
                  <a:pt x="38392" y="289433"/>
                </a:lnTo>
                <a:lnTo>
                  <a:pt x="34836" y="271653"/>
                </a:lnTo>
                <a:lnTo>
                  <a:pt x="34455" y="269798"/>
                </a:lnTo>
                <a:lnTo>
                  <a:pt x="34417" y="269113"/>
                </a:lnTo>
                <a:lnTo>
                  <a:pt x="33134" y="248793"/>
                </a:lnTo>
                <a:lnTo>
                  <a:pt x="33058" y="247853"/>
                </a:lnTo>
                <a:lnTo>
                  <a:pt x="33058" y="247713"/>
                </a:lnTo>
                <a:lnTo>
                  <a:pt x="33070" y="247523"/>
                </a:lnTo>
                <a:lnTo>
                  <a:pt x="33286" y="225933"/>
                </a:lnTo>
                <a:lnTo>
                  <a:pt x="33312" y="225539"/>
                </a:lnTo>
                <a:lnTo>
                  <a:pt x="33312" y="225933"/>
                </a:lnTo>
                <a:lnTo>
                  <a:pt x="33388" y="224663"/>
                </a:lnTo>
                <a:lnTo>
                  <a:pt x="34493" y="206883"/>
                </a:lnTo>
                <a:lnTo>
                  <a:pt x="34531" y="206324"/>
                </a:lnTo>
                <a:lnTo>
                  <a:pt x="34632" y="205613"/>
                </a:lnTo>
                <a:lnTo>
                  <a:pt x="37439" y="186563"/>
                </a:lnTo>
                <a:lnTo>
                  <a:pt x="37630" y="185293"/>
                </a:lnTo>
                <a:lnTo>
                  <a:pt x="37249" y="186563"/>
                </a:lnTo>
                <a:lnTo>
                  <a:pt x="41910" y="168783"/>
                </a:lnTo>
                <a:lnTo>
                  <a:pt x="42252" y="167462"/>
                </a:lnTo>
                <a:lnTo>
                  <a:pt x="42786" y="166243"/>
                </a:lnTo>
                <a:lnTo>
                  <a:pt x="58496" y="140843"/>
                </a:lnTo>
                <a:lnTo>
                  <a:pt x="58762" y="140589"/>
                </a:lnTo>
                <a:lnTo>
                  <a:pt x="60363" y="140589"/>
                </a:lnTo>
                <a:lnTo>
                  <a:pt x="63436" y="137515"/>
                </a:lnTo>
                <a:lnTo>
                  <a:pt x="66459" y="135763"/>
                </a:lnTo>
                <a:lnTo>
                  <a:pt x="65189" y="135763"/>
                </a:lnTo>
                <a:lnTo>
                  <a:pt x="65316" y="135636"/>
                </a:lnTo>
                <a:lnTo>
                  <a:pt x="68999" y="135636"/>
                </a:lnTo>
                <a:lnTo>
                  <a:pt x="70116" y="134518"/>
                </a:lnTo>
                <a:lnTo>
                  <a:pt x="70256" y="134493"/>
                </a:lnTo>
                <a:lnTo>
                  <a:pt x="75222" y="134493"/>
                </a:lnTo>
                <a:lnTo>
                  <a:pt x="91478" y="138442"/>
                </a:lnTo>
                <a:lnTo>
                  <a:pt x="92494" y="139446"/>
                </a:lnTo>
                <a:lnTo>
                  <a:pt x="95643" y="139446"/>
                </a:lnTo>
                <a:lnTo>
                  <a:pt x="96177" y="139573"/>
                </a:lnTo>
                <a:lnTo>
                  <a:pt x="96202" y="139446"/>
                </a:lnTo>
                <a:lnTo>
                  <a:pt x="105702" y="139446"/>
                </a:lnTo>
                <a:lnTo>
                  <a:pt x="111163" y="134112"/>
                </a:lnTo>
                <a:lnTo>
                  <a:pt x="111163" y="127381"/>
                </a:lnTo>
                <a:lnTo>
                  <a:pt x="111163" y="120777"/>
                </a:lnTo>
                <a:lnTo>
                  <a:pt x="105702" y="115443"/>
                </a:lnTo>
                <a:lnTo>
                  <a:pt x="96774" y="115443"/>
                </a:lnTo>
                <a:lnTo>
                  <a:pt x="87934" y="113309"/>
                </a:lnTo>
                <a:lnTo>
                  <a:pt x="84874" y="110236"/>
                </a:lnTo>
                <a:lnTo>
                  <a:pt x="78066" y="110236"/>
                </a:lnTo>
                <a:lnTo>
                  <a:pt x="77851" y="110210"/>
                </a:lnTo>
                <a:lnTo>
                  <a:pt x="76619" y="108966"/>
                </a:lnTo>
                <a:lnTo>
                  <a:pt x="62903" y="108966"/>
                </a:lnTo>
                <a:lnTo>
                  <a:pt x="62522" y="109347"/>
                </a:lnTo>
                <a:lnTo>
                  <a:pt x="54521" y="109347"/>
                </a:lnTo>
                <a:lnTo>
                  <a:pt x="50965" y="112903"/>
                </a:lnTo>
                <a:lnTo>
                  <a:pt x="44996" y="112903"/>
                </a:lnTo>
                <a:lnTo>
                  <a:pt x="38773" y="118999"/>
                </a:lnTo>
                <a:lnTo>
                  <a:pt x="38773" y="120523"/>
                </a:lnTo>
                <a:lnTo>
                  <a:pt x="34328" y="124333"/>
                </a:lnTo>
                <a:lnTo>
                  <a:pt x="32423" y="126873"/>
                </a:lnTo>
                <a:lnTo>
                  <a:pt x="23533" y="137033"/>
                </a:lnTo>
                <a:lnTo>
                  <a:pt x="22123" y="139598"/>
                </a:lnTo>
                <a:lnTo>
                  <a:pt x="14135" y="156083"/>
                </a:lnTo>
                <a:lnTo>
                  <a:pt x="13373" y="157353"/>
                </a:lnTo>
                <a:lnTo>
                  <a:pt x="7150" y="177673"/>
                </a:lnTo>
                <a:lnTo>
                  <a:pt x="6769" y="180213"/>
                </a:lnTo>
                <a:lnTo>
                  <a:pt x="2959" y="201803"/>
                </a:lnTo>
                <a:lnTo>
                  <a:pt x="800" y="223393"/>
                </a:lnTo>
                <a:lnTo>
                  <a:pt x="749" y="225933"/>
                </a:lnTo>
                <a:lnTo>
                  <a:pt x="0" y="246253"/>
                </a:lnTo>
                <a:lnTo>
                  <a:pt x="5626" y="298323"/>
                </a:lnTo>
                <a:lnTo>
                  <a:pt x="26327" y="342773"/>
                </a:lnTo>
                <a:lnTo>
                  <a:pt x="40424" y="359283"/>
                </a:lnTo>
                <a:lnTo>
                  <a:pt x="42075" y="361823"/>
                </a:lnTo>
                <a:lnTo>
                  <a:pt x="73063" y="384683"/>
                </a:lnTo>
                <a:lnTo>
                  <a:pt x="85890" y="389763"/>
                </a:lnTo>
                <a:lnTo>
                  <a:pt x="88811" y="391033"/>
                </a:lnTo>
                <a:lnTo>
                  <a:pt x="101765" y="394843"/>
                </a:lnTo>
                <a:lnTo>
                  <a:pt x="104432" y="394843"/>
                </a:lnTo>
                <a:lnTo>
                  <a:pt x="118910" y="396113"/>
                </a:lnTo>
                <a:lnTo>
                  <a:pt x="139611" y="396113"/>
                </a:lnTo>
                <a:lnTo>
                  <a:pt x="157264" y="392303"/>
                </a:lnTo>
                <a:lnTo>
                  <a:pt x="158915" y="392303"/>
                </a:lnTo>
                <a:lnTo>
                  <a:pt x="178473" y="385953"/>
                </a:lnTo>
                <a:lnTo>
                  <a:pt x="179997" y="385953"/>
                </a:lnTo>
                <a:lnTo>
                  <a:pt x="201587" y="377063"/>
                </a:lnTo>
                <a:lnTo>
                  <a:pt x="202984" y="375793"/>
                </a:lnTo>
                <a:lnTo>
                  <a:pt x="225463" y="365633"/>
                </a:lnTo>
                <a:lnTo>
                  <a:pt x="226606" y="364363"/>
                </a:lnTo>
                <a:lnTo>
                  <a:pt x="230936" y="361823"/>
                </a:lnTo>
                <a:lnTo>
                  <a:pt x="248323" y="351663"/>
                </a:lnTo>
                <a:lnTo>
                  <a:pt x="249466" y="350393"/>
                </a:lnTo>
                <a:lnTo>
                  <a:pt x="256895" y="345313"/>
                </a:lnTo>
                <a:lnTo>
                  <a:pt x="269913" y="336423"/>
                </a:lnTo>
                <a:lnTo>
                  <a:pt x="270929" y="335153"/>
                </a:lnTo>
                <a:lnTo>
                  <a:pt x="286804" y="322453"/>
                </a:lnTo>
                <a:lnTo>
                  <a:pt x="289267" y="320484"/>
                </a:lnTo>
                <a:lnTo>
                  <a:pt x="289979" y="321183"/>
                </a:lnTo>
                <a:lnTo>
                  <a:pt x="293154" y="323723"/>
                </a:lnTo>
                <a:lnTo>
                  <a:pt x="313220" y="336423"/>
                </a:lnTo>
                <a:lnTo>
                  <a:pt x="316268" y="337693"/>
                </a:lnTo>
                <a:lnTo>
                  <a:pt x="338747" y="346583"/>
                </a:lnTo>
                <a:lnTo>
                  <a:pt x="341160" y="347853"/>
                </a:lnTo>
                <a:lnTo>
                  <a:pt x="367068" y="354203"/>
                </a:lnTo>
                <a:lnTo>
                  <a:pt x="369227" y="355473"/>
                </a:lnTo>
                <a:lnTo>
                  <a:pt x="397548" y="359283"/>
                </a:lnTo>
                <a:lnTo>
                  <a:pt x="399580" y="359283"/>
                </a:lnTo>
                <a:lnTo>
                  <a:pt x="427647" y="360553"/>
                </a:lnTo>
                <a:lnTo>
                  <a:pt x="429552" y="360553"/>
                </a:lnTo>
                <a:lnTo>
                  <a:pt x="455587" y="359283"/>
                </a:lnTo>
                <a:lnTo>
                  <a:pt x="457492" y="358013"/>
                </a:lnTo>
                <a:lnTo>
                  <a:pt x="481241" y="354203"/>
                </a:lnTo>
                <a:lnTo>
                  <a:pt x="484416" y="354203"/>
                </a:lnTo>
                <a:lnTo>
                  <a:pt x="506260" y="346583"/>
                </a:lnTo>
                <a:lnTo>
                  <a:pt x="512229" y="342773"/>
                </a:lnTo>
                <a:lnTo>
                  <a:pt x="519163" y="337058"/>
                </a:lnTo>
                <a:lnTo>
                  <a:pt x="521119" y="337058"/>
                </a:lnTo>
                <a:lnTo>
                  <a:pt x="528739" y="329438"/>
                </a:lnTo>
                <a:lnTo>
                  <a:pt x="528739" y="325259"/>
                </a:lnTo>
                <a:lnTo>
                  <a:pt x="530237" y="322453"/>
                </a:lnTo>
                <a:lnTo>
                  <a:pt x="530923" y="321183"/>
                </a:lnTo>
                <a:lnTo>
                  <a:pt x="532295" y="318643"/>
                </a:lnTo>
                <a:lnTo>
                  <a:pt x="533565" y="314833"/>
                </a:lnTo>
                <a:lnTo>
                  <a:pt x="533844" y="313563"/>
                </a:lnTo>
                <a:lnTo>
                  <a:pt x="534416" y="311023"/>
                </a:lnTo>
                <a:lnTo>
                  <a:pt x="535025" y="308292"/>
                </a:lnTo>
                <a:lnTo>
                  <a:pt x="535978" y="307340"/>
                </a:lnTo>
                <a:lnTo>
                  <a:pt x="535978" y="302387"/>
                </a:lnTo>
                <a:lnTo>
                  <a:pt x="535978" y="297561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1553844" y="3707765"/>
            <a:ext cx="299720" cy="537845"/>
            <a:chOff x="1553844" y="3707765"/>
            <a:chExt cx="299720" cy="537845"/>
          </a:xfrm>
        </p:grpSpPr>
        <p:sp>
          <p:nvSpPr>
            <p:cNvPr id="86" name="object 86"/>
            <p:cNvSpPr/>
            <p:nvPr/>
          </p:nvSpPr>
          <p:spPr>
            <a:xfrm>
              <a:off x="1560576" y="3707764"/>
              <a:ext cx="44450" cy="321945"/>
            </a:xfrm>
            <a:custGeom>
              <a:avLst/>
              <a:gdLst/>
              <a:ahLst/>
              <a:cxnLst/>
              <a:rect l="l" t="t" r="r" b="b"/>
              <a:pathLst>
                <a:path w="44450" h="321945">
                  <a:moveTo>
                    <a:pt x="44323" y="25527"/>
                  </a:moveTo>
                  <a:lnTo>
                    <a:pt x="40728" y="21945"/>
                  </a:lnTo>
                  <a:lnTo>
                    <a:pt x="38138" y="16256"/>
                  </a:lnTo>
                  <a:lnTo>
                    <a:pt x="37592" y="15074"/>
                  </a:lnTo>
                  <a:lnTo>
                    <a:pt x="37592" y="6858"/>
                  </a:lnTo>
                  <a:lnTo>
                    <a:pt x="30861" y="254"/>
                  </a:lnTo>
                  <a:lnTo>
                    <a:pt x="30607" y="0"/>
                  </a:lnTo>
                  <a:lnTo>
                    <a:pt x="14605" y="0"/>
                  </a:lnTo>
                  <a:lnTo>
                    <a:pt x="14351" y="254"/>
                  </a:lnTo>
                  <a:lnTo>
                    <a:pt x="7620" y="6858"/>
                  </a:lnTo>
                  <a:lnTo>
                    <a:pt x="7620" y="15240"/>
                  </a:lnTo>
                  <a:lnTo>
                    <a:pt x="6985" y="23876"/>
                  </a:lnTo>
                  <a:lnTo>
                    <a:pt x="6972" y="24003"/>
                  </a:lnTo>
                  <a:lnTo>
                    <a:pt x="6388" y="37084"/>
                  </a:lnTo>
                  <a:lnTo>
                    <a:pt x="6350" y="84455"/>
                  </a:lnTo>
                  <a:lnTo>
                    <a:pt x="6731" y="111125"/>
                  </a:lnTo>
                  <a:lnTo>
                    <a:pt x="6845" y="137426"/>
                  </a:lnTo>
                  <a:lnTo>
                    <a:pt x="6477" y="164084"/>
                  </a:lnTo>
                  <a:lnTo>
                    <a:pt x="6464" y="164465"/>
                  </a:lnTo>
                  <a:lnTo>
                    <a:pt x="5842" y="188849"/>
                  </a:lnTo>
                  <a:lnTo>
                    <a:pt x="5816" y="189230"/>
                  </a:lnTo>
                  <a:lnTo>
                    <a:pt x="5765" y="190246"/>
                  </a:lnTo>
                  <a:lnTo>
                    <a:pt x="4699" y="213868"/>
                  </a:lnTo>
                  <a:lnTo>
                    <a:pt x="4699" y="213487"/>
                  </a:lnTo>
                  <a:lnTo>
                    <a:pt x="4673" y="213868"/>
                  </a:lnTo>
                  <a:lnTo>
                    <a:pt x="3302" y="235839"/>
                  </a:lnTo>
                  <a:lnTo>
                    <a:pt x="3429" y="235458"/>
                  </a:lnTo>
                  <a:lnTo>
                    <a:pt x="1778" y="255016"/>
                  </a:lnTo>
                  <a:lnTo>
                    <a:pt x="635" y="271780"/>
                  </a:lnTo>
                  <a:lnTo>
                    <a:pt x="508" y="272288"/>
                  </a:lnTo>
                  <a:lnTo>
                    <a:pt x="0" y="285242"/>
                  </a:lnTo>
                  <a:lnTo>
                    <a:pt x="2159" y="309118"/>
                  </a:lnTo>
                  <a:lnTo>
                    <a:pt x="2159" y="315214"/>
                  </a:lnTo>
                  <a:lnTo>
                    <a:pt x="8890" y="321945"/>
                  </a:lnTo>
                  <a:lnTo>
                    <a:pt x="25654" y="321945"/>
                  </a:lnTo>
                  <a:lnTo>
                    <a:pt x="32385" y="315214"/>
                  </a:lnTo>
                  <a:lnTo>
                    <a:pt x="32385" y="309118"/>
                  </a:lnTo>
                  <a:lnTo>
                    <a:pt x="33020" y="306959"/>
                  </a:lnTo>
                  <a:lnTo>
                    <a:pt x="33655" y="304292"/>
                  </a:lnTo>
                  <a:lnTo>
                    <a:pt x="34544" y="296672"/>
                  </a:lnTo>
                  <a:lnTo>
                    <a:pt x="35153" y="285242"/>
                  </a:lnTo>
                  <a:lnTo>
                    <a:pt x="35788" y="274447"/>
                  </a:lnTo>
                  <a:lnTo>
                    <a:pt x="35814" y="274256"/>
                  </a:lnTo>
                  <a:lnTo>
                    <a:pt x="35814" y="274447"/>
                  </a:lnTo>
                  <a:lnTo>
                    <a:pt x="35839" y="274066"/>
                  </a:lnTo>
                  <a:lnTo>
                    <a:pt x="37084" y="257937"/>
                  </a:lnTo>
                  <a:lnTo>
                    <a:pt x="38608" y="238379"/>
                  </a:lnTo>
                  <a:lnTo>
                    <a:pt x="38735" y="237998"/>
                  </a:lnTo>
                  <a:lnTo>
                    <a:pt x="38874" y="235458"/>
                  </a:lnTo>
                  <a:lnTo>
                    <a:pt x="40005" y="215646"/>
                  </a:lnTo>
                  <a:lnTo>
                    <a:pt x="41021" y="190246"/>
                  </a:lnTo>
                  <a:lnTo>
                    <a:pt x="41529" y="164846"/>
                  </a:lnTo>
                  <a:lnTo>
                    <a:pt x="41389" y="137287"/>
                  </a:lnTo>
                  <a:lnTo>
                    <a:pt x="40652" y="110744"/>
                  </a:lnTo>
                  <a:lnTo>
                    <a:pt x="38214" y="59055"/>
                  </a:lnTo>
                  <a:lnTo>
                    <a:pt x="37757" y="44069"/>
                  </a:lnTo>
                  <a:lnTo>
                    <a:pt x="38989" y="44069"/>
                  </a:lnTo>
                  <a:lnTo>
                    <a:pt x="44323" y="38735"/>
                  </a:lnTo>
                  <a:lnTo>
                    <a:pt x="44323" y="32131"/>
                  </a:lnTo>
                  <a:lnTo>
                    <a:pt x="44323" y="25527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53844" y="3717671"/>
              <a:ext cx="178307" cy="24942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14372" y="4008882"/>
              <a:ext cx="139191" cy="236219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13889" y="3701160"/>
            <a:ext cx="154940" cy="25514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497299" y="4043045"/>
            <a:ext cx="167287" cy="186435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400933" y="3678301"/>
            <a:ext cx="181332" cy="269239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3501491" y="4032376"/>
            <a:ext cx="172085" cy="262255"/>
          </a:xfrm>
          <a:custGeom>
            <a:avLst/>
            <a:gdLst/>
            <a:ahLst/>
            <a:cxnLst/>
            <a:rect l="l" t="t" r="r" b="b"/>
            <a:pathLst>
              <a:path w="172085" h="262254">
                <a:moveTo>
                  <a:pt x="123977" y="246761"/>
                </a:moveTo>
                <a:lnTo>
                  <a:pt x="121183" y="243967"/>
                </a:lnTo>
                <a:lnTo>
                  <a:pt x="120205" y="243967"/>
                </a:lnTo>
                <a:lnTo>
                  <a:pt x="116992" y="240665"/>
                </a:lnTo>
                <a:lnTo>
                  <a:pt x="114706" y="238887"/>
                </a:lnTo>
                <a:lnTo>
                  <a:pt x="112001" y="237350"/>
                </a:lnTo>
                <a:lnTo>
                  <a:pt x="106451" y="231902"/>
                </a:lnTo>
                <a:lnTo>
                  <a:pt x="104165" y="231902"/>
                </a:lnTo>
                <a:lnTo>
                  <a:pt x="98450" y="226187"/>
                </a:lnTo>
                <a:lnTo>
                  <a:pt x="97561" y="226187"/>
                </a:lnTo>
                <a:lnTo>
                  <a:pt x="91719" y="220345"/>
                </a:lnTo>
                <a:lnTo>
                  <a:pt x="89522" y="220345"/>
                </a:lnTo>
                <a:lnTo>
                  <a:pt x="88277" y="219075"/>
                </a:lnTo>
                <a:lnTo>
                  <a:pt x="88925" y="219710"/>
                </a:lnTo>
                <a:lnTo>
                  <a:pt x="88239" y="218948"/>
                </a:lnTo>
                <a:lnTo>
                  <a:pt x="83350" y="213512"/>
                </a:lnTo>
                <a:lnTo>
                  <a:pt x="83845" y="213995"/>
                </a:lnTo>
                <a:lnTo>
                  <a:pt x="83426" y="213487"/>
                </a:lnTo>
                <a:lnTo>
                  <a:pt x="77597" y="206248"/>
                </a:lnTo>
                <a:lnTo>
                  <a:pt x="77520" y="206121"/>
                </a:lnTo>
                <a:lnTo>
                  <a:pt x="77216" y="205740"/>
                </a:lnTo>
                <a:lnTo>
                  <a:pt x="81153" y="197358"/>
                </a:lnTo>
                <a:lnTo>
                  <a:pt x="82829" y="193802"/>
                </a:lnTo>
                <a:lnTo>
                  <a:pt x="83210" y="193040"/>
                </a:lnTo>
                <a:lnTo>
                  <a:pt x="90449" y="175260"/>
                </a:lnTo>
                <a:lnTo>
                  <a:pt x="90779" y="174117"/>
                </a:lnTo>
                <a:lnTo>
                  <a:pt x="94754" y="162687"/>
                </a:lnTo>
                <a:lnTo>
                  <a:pt x="97053" y="156083"/>
                </a:lnTo>
                <a:lnTo>
                  <a:pt x="100012" y="145288"/>
                </a:lnTo>
                <a:lnTo>
                  <a:pt x="102641" y="135763"/>
                </a:lnTo>
                <a:lnTo>
                  <a:pt x="103809" y="129540"/>
                </a:lnTo>
                <a:lnTo>
                  <a:pt x="105943" y="118364"/>
                </a:lnTo>
                <a:lnTo>
                  <a:pt x="106197" y="116713"/>
                </a:lnTo>
                <a:lnTo>
                  <a:pt x="106591" y="112141"/>
                </a:lnTo>
                <a:lnTo>
                  <a:pt x="107721" y="99187"/>
                </a:lnTo>
                <a:lnTo>
                  <a:pt x="107734" y="96266"/>
                </a:lnTo>
                <a:lnTo>
                  <a:pt x="107962" y="81534"/>
                </a:lnTo>
                <a:lnTo>
                  <a:pt x="107975" y="80010"/>
                </a:lnTo>
                <a:lnTo>
                  <a:pt x="107276" y="65278"/>
                </a:lnTo>
                <a:lnTo>
                  <a:pt x="107213" y="63881"/>
                </a:lnTo>
                <a:lnTo>
                  <a:pt x="107086" y="62484"/>
                </a:lnTo>
                <a:lnTo>
                  <a:pt x="105841" y="52959"/>
                </a:lnTo>
                <a:lnTo>
                  <a:pt x="105587" y="51054"/>
                </a:lnTo>
                <a:lnTo>
                  <a:pt x="105054" y="46863"/>
                </a:lnTo>
                <a:lnTo>
                  <a:pt x="100101" y="28194"/>
                </a:lnTo>
                <a:lnTo>
                  <a:pt x="100101" y="26924"/>
                </a:lnTo>
                <a:lnTo>
                  <a:pt x="99390" y="26238"/>
                </a:lnTo>
                <a:lnTo>
                  <a:pt x="97688" y="21463"/>
                </a:lnTo>
                <a:lnTo>
                  <a:pt x="95021" y="15252"/>
                </a:lnTo>
                <a:lnTo>
                  <a:pt x="95021" y="9779"/>
                </a:lnTo>
                <a:lnTo>
                  <a:pt x="87782" y="2540"/>
                </a:lnTo>
                <a:lnTo>
                  <a:pt x="85242" y="0"/>
                </a:lnTo>
                <a:lnTo>
                  <a:pt x="67208" y="0"/>
                </a:lnTo>
                <a:lnTo>
                  <a:pt x="59969" y="7366"/>
                </a:lnTo>
                <a:lnTo>
                  <a:pt x="59969" y="7747"/>
                </a:lnTo>
                <a:lnTo>
                  <a:pt x="59842" y="7874"/>
                </a:lnTo>
                <a:lnTo>
                  <a:pt x="59842" y="25146"/>
                </a:lnTo>
                <a:lnTo>
                  <a:pt x="60096" y="25412"/>
                </a:lnTo>
                <a:lnTo>
                  <a:pt x="60096" y="26035"/>
                </a:lnTo>
                <a:lnTo>
                  <a:pt x="60096" y="26162"/>
                </a:lnTo>
                <a:lnTo>
                  <a:pt x="65913" y="32092"/>
                </a:lnTo>
                <a:lnTo>
                  <a:pt x="67792" y="35687"/>
                </a:lnTo>
                <a:lnTo>
                  <a:pt x="69621" y="39217"/>
                </a:lnTo>
                <a:lnTo>
                  <a:pt x="67792" y="35687"/>
                </a:lnTo>
                <a:lnTo>
                  <a:pt x="69621" y="41160"/>
                </a:lnTo>
                <a:lnTo>
                  <a:pt x="69621" y="43815"/>
                </a:lnTo>
                <a:lnTo>
                  <a:pt x="70599" y="44805"/>
                </a:lnTo>
                <a:lnTo>
                  <a:pt x="72237" y="51727"/>
                </a:lnTo>
                <a:lnTo>
                  <a:pt x="74091" y="65938"/>
                </a:lnTo>
                <a:lnTo>
                  <a:pt x="74066" y="65278"/>
                </a:lnTo>
                <a:lnTo>
                  <a:pt x="74193" y="66675"/>
                </a:lnTo>
                <a:lnTo>
                  <a:pt x="74091" y="65938"/>
                </a:lnTo>
                <a:lnTo>
                  <a:pt x="74129" y="66675"/>
                </a:lnTo>
                <a:lnTo>
                  <a:pt x="74828" y="81534"/>
                </a:lnTo>
                <a:lnTo>
                  <a:pt x="74701" y="80645"/>
                </a:lnTo>
                <a:lnTo>
                  <a:pt x="74574" y="96266"/>
                </a:lnTo>
                <a:lnTo>
                  <a:pt x="74460" y="97536"/>
                </a:lnTo>
                <a:lnTo>
                  <a:pt x="74422" y="97980"/>
                </a:lnTo>
                <a:lnTo>
                  <a:pt x="74422" y="211594"/>
                </a:lnTo>
                <a:lnTo>
                  <a:pt x="74358" y="211734"/>
                </a:lnTo>
                <a:lnTo>
                  <a:pt x="73990" y="212420"/>
                </a:lnTo>
                <a:lnTo>
                  <a:pt x="74422" y="211594"/>
                </a:lnTo>
                <a:lnTo>
                  <a:pt x="74422" y="97980"/>
                </a:lnTo>
                <a:lnTo>
                  <a:pt x="73088" y="113220"/>
                </a:lnTo>
                <a:lnTo>
                  <a:pt x="72986" y="113792"/>
                </a:lnTo>
                <a:lnTo>
                  <a:pt x="70256" y="128143"/>
                </a:lnTo>
                <a:lnTo>
                  <a:pt x="69405" y="131165"/>
                </a:lnTo>
                <a:lnTo>
                  <a:pt x="69405" y="195834"/>
                </a:lnTo>
                <a:lnTo>
                  <a:pt x="64681" y="189738"/>
                </a:lnTo>
                <a:lnTo>
                  <a:pt x="64795" y="189865"/>
                </a:lnTo>
                <a:lnTo>
                  <a:pt x="69405" y="195834"/>
                </a:lnTo>
                <a:lnTo>
                  <a:pt x="69405" y="131165"/>
                </a:lnTo>
                <a:lnTo>
                  <a:pt x="65176" y="146177"/>
                </a:lnTo>
                <a:lnTo>
                  <a:pt x="65557" y="145288"/>
                </a:lnTo>
                <a:lnTo>
                  <a:pt x="59207" y="163576"/>
                </a:lnTo>
                <a:lnTo>
                  <a:pt x="59588" y="162687"/>
                </a:lnTo>
                <a:lnTo>
                  <a:pt x="53835" y="176758"/>
                </a:lnTo>
                <a:lnTo>
                  <a:pt x="53492" y="176403"/>
                </a:lnTo>
                <a:lnTo>
                  <a:pt x="50304" y="176403"/>
                </a:lnTo>
                <a:lnTo>
                  <a:pt x="48031" y="174117"/>
                </a:lnTo>
                <a:lnTo>
                  <a:pt x="38760" y="174117"/>
                </a:lnTo>
                <a:lnTo>
                  <a:pt x="36842" y="174117"/>
                </a:lnTo>
                <a:lnTo>
                  <a:pt x="36842" y="210997"/>
                </a:lnTo>
                <a:lnTo>
                  <a:pt x="33337" y="216560"/>
                </a:lnTo>
                <a:lnTo>
                  <a:pt x="36842" y="210997"/>
                </a:lnTo>
                <a:lnTo>
                  <a:pt x="36842" y="174117"/>
                </a:lnTo>
                <a:lnTo>
                  <a:pt x="33274" y="174117"/>
                </a:lnTo>
                <a:lnTo>
                  <a:pt x="33274" y="218059"/>
                </a:lnTo>
                <a:lnTo>
                  <a:pt x="33197" y="223520"/>
                </a:lnTo>
                <a:lnTo>
                  <a:pt x="33096" y="222224"/>
                </a:lnTo>
                <a:lnTo>
                  <a:pt x="33121" y="221488"/>
                </a:lnTo>
                <a:lnTo>
                  <a:pt x="33197" y="219837"/>
                </a:lnTo>
                <a:lnTo>
                  <a:pt x="33274" y="218059"/>
                </a:lnTo>
                <a:lnTo>
                  <a:pt x="33274" y="174117"/>
                </a:lnTo>
                <a:lnTo>
                  <a:pt x="29235" y="174117"/>
                </a:lnTo>
                <a:lnTo>
                  <a:pt x="28854" y="174498"/>
                </a:lnTo>
                <a:lnTo>
                  <a:pt x="23012" y="174498"/>
                </a:lnTo>
                <a:lnTo>
                  <a:pt x="19964" y="177546"/>
                </a:lnTo>
                <a:lnTo>
                  <a:pt x="16408" y="177546"/>
                </a:lnTo>
                <a:lnTo>
                  <a:pt x="8915" y="184912"/>
                </a:lnTo>
                <a:lnTo>
                  <a:pt x="8915" y="185928"/>
                </a:lnTo>
                <a:lnTo>
                  <a:pt x="3200" y="191643"/>
                </a:lnTo>
                <a:lnTo>
                  <a:pt x="3200" y="198374"/>
                </a:lnTo>
                <a:lnTo>
                  <a:pt x="1066" y="206121"/>
                </a:lnTo>
                <a:lnTo>
                  <a:pt x="406" y="210185"/>
                </a:lnTo>
                <a:lnTo>
                  <a:pt x="76" y="218059"/>
                </a:lnTo>
                <a:lnTo>
                  <a:pt x="0" y="225806"/>
                </a:lnTo>
                <a:lnTo>
                  <a:pt x="787" y="235331"/>
                </a:lnTo>
                <a:lnTo>
                  <a:pt x="1803" y="239649"/>
                </a:lnTo>
                <a:lnTo>
                  <a:pt x="4089" y="246126"/>
                </a:lnTo>
                <a:lnTo>
                  <a:pt x="5867" y="249428"/>
                </a:lnTo>
                <a:lnTo>
                  <a:pt x="6629" y="250685"/>
                </a:lnTo>
                <a:lnTo>
                  <a:pt x="6629" y="254508"/>
                </a:lnTo>
                <a:lnTo>
                  <a:pt x="14122" y="262001"/>
                </a:lnTo>
                <a:lnTo>
                  <a:pt x="32537" y="262001"/>
                </a:lnTo>
                <a:lnTo>
                  <a:pt x="32918" y="261620"/>
                </a:lnTo>
                <a:lnTo>
                  <a:pt x="36093" y="261620"/>
                </a:lnTo>
                <a:lnTo>
                  <a:pt x="42456" y="255257"/>
                </a:lnTo>
                <a:lnTo>
                  <a:pt x="42824" y="255016"/>
                </a:lnTo>
                <a:lnTo>
                  <a:pt x="49174" y="249809"/>
                </a:lnTo>
                <a:lnTo>
                  <a:pt x="51333" y="247650"/>
                </a:lnTo>
                <a:lnTo>
                  <a:pt x="58191" y="239268"/>
                </a:lnTo>
                <a:lnTo>
                  <a:pt x="58775" y="238518"/>
                </a:lnTo>
                <a:lnTo>
                  <a:pt x="63398" y="243332"/>
                </a:lnTo>
                <a:lnTo>
                  <a:pt x="65303" y="244983"/>
                </a:lnTo>
                <a:lnTo>
                  <a:pt x="65811" y="245364"/>
                </a:lnTo>
                <a:lnTo>
                  <a:pt x="65811" y="246253"/>
                </a:lnTo>
                <a:lnTo>
                  <a:pt x="73177" y="253746"/>
                </a:lnTo>
                <a:lnTo>
                  <a:pt x="77622" y="253746"/>
                </a:lnTo>
                <a:lnTo>
                  <a:pt x="81305" y="257429"/>
                </a:lnTo>
                <a:lnTo>
                  <a:pt x="88392" y="257429"/>
                </a:lnTo>
                <a:lnTo>
                  <a:pt x="89674" y="257708"/>
                </a:lnTo>
                <a:lnTo>
                  <a:pt x="91338" y="259334"/>
                </a:lnTo>
                <a:lnTo>
                  <a:pt x="99720" y="259334"/>
                </a:lnTo>
                <a:lnTo>
                  <a:pt x="106451" y="259334"/>
                </a:lnTo>
                <a:lnTo>
                  <a:pt x="106895" y="258902"/>
                </a:lnTo>
                <a:lnTo>
                  <a:pt x="110134" y="258699"/>
                </a:lnTo>
                <a:lnTo>
                  <a:pt x="112166" y="258318"/>
                </a:lnTo>
                <a:lnTo>
                  <a:pt x="118325" y="256667"/>
                </a:lnTo>
                <a:lnTo>
                  <a:pt x="121183" y="256667"/>
                </a:lnTo>
                <a:lnTo>
                  <a:pt x="123977" y="253873"/>
                </a:lnTo>
                <a:lnTo>
                  <a:pt x="123977" y="250317"/>
                </a:lnTo>
                <a:lnTo>
                  <a:pt x="123977" y="246761"/>
                </a:lnTo>
                <a:close/>
              </a:path>
              <a:path w="172085" h="262254">
                <a:moveTo>
                  <a:pt x="171983" y="238252"/>
                </a:moveTo>
                <a:lnTo>
                  <a:pt x="168554" y="234950"/>
                </a:lnTo>
                <a:lnTo>
                  <a:pt x="160299" y="234950"/>
                </a:lnTo>
                <a:lnTo>
                  <a:pt x="156997" y="238252"/>
                </a:lnTo>
                <a:lnTo>
                  <a:pt x="156997" y="246507"/>
                </a:lnTo>
                <a:lnTo>
                  <a:pt x="160299" y="249936"/>
                </a:lnTo>
                <a:lnTo>
                  <a:pt x="168554" y="249936"/>
                </a:lnTo>
                <a:lnTo>
                  <a:pt x="171983" y="246507"/>
                </a:lnTo>
                <a:lnTo>
                  <a:pt x="171983" y="242443"/>
                </a:lnTo>
                <a:lnTo>
                  <a:pt x="171983" y="238252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89739" y="3519055"/>
            <a:ext cx="227965" cy="312420"/>
          </a:xfrm>
          <a:custGeom>
            <a:avLst/>
            <a:gdLst/>
            <a:ahLst/>
            <a:cxnLst/>
            <a:rect l="l" t="t" r="r" b="b"/>
            <a:pathLst>
              <a:path w="227964" h="312420">
                <a:moveTo>
                  <a:pt x="227901" y="232651"/>
                </a:moveTo>
                <a:lnTo>
                  <a:pt x="224345" y="229095"/>
                </a:lnTo>
                <a:lnTo>
                  <a:pt x="215455" y="229095"/>
                </a:lnTo>
                <a:lnTo>
                  <a:pt x="212979" y="231571"/>
                </a:lnTo>
                <a:lnTo>
                  <a:pt x="198056" y="238620"/>
                </a:lnTo>
                <a:lnTo>
                  <a:pt x="176999" y="249034"/>
                </a:lnTo>
                <a:lnTo>
                  <a:pt x="172402" y="249034"/>
                </a:lnTo>
                <a:lnTo>
                  <a:pt x="168287" y="253238"/>
                </a:lnTo>
                <a:lnTo>
                  <a:pt x="155994" y="258940"/>
                </a:lnTo>
                <a:lnTo>
                  <a:pt x="150558" y="258940"/>
                </a:lnTo>
                <a:lnTo>
                  <a:pt x="146837" y="262724"/>
                </a:lnTo>
                <a:lnTo>
                  <a:pt x="134632" y="267576"/>
                </a:lnTo>
                <a:lnTo>
                  <a:pt x="128714" y="267576"/>
                </a:lnTo>
                <a:lnTo>
                  <a:pt x="125971" y="270319"/>
                </a:lnTo>
                <a:lnTo>
                  <a:pt x="113080" y="273951"/>
                </a:lnTo>
                <a:lnTo>
                  <a:pt x="93814" y="276491"/>
                </a:lnTo>
                <a:lnTo>
                  <a:pt x="76263" y="276834"/>
                </a:lnTo>
                <a:lnTo>
                  <a:pt x="67703" y="275958"/>
                </a:lnTo>
                <a:lnTo>
                  <a:pt x="60655" y="275247"/>
                </a:lnTo>
                <a:lnTo>
                  <a:pt x="60147" y="275069"/>
                </a:lnTo>
                <a:lnTo>
                  <a:pt x="55613" y="273545"/>
                </a:lnTo>
                <a:lnTo>
                  <a:pt x="54660" y="273240"/>
                </a:lnTo>
                <a:lnTo>
                  <a:pt x="51117" y="269735"/>
                </a:lnTo>
                <a:lnTo>
                  <a:pt x="47459" y="269735"/>
                </a:lnTo>
                <a:lnTo>
                  <a:pt x="47180" y="269506"/>
                </a:lnTo>
                <a:lnTo>
                  <a:pt x="47180" y="268338"/>
                </a:lnTo>
                <a:lnTo>
                  <a:pt x="40297" y="261467"/>
                </a:lnTo>
                <a:lnTo>
                  <a:pt x="39649" y="260337"/>
                </a:lnTo>
                <a:lnTo>
                  <a:pt x="37909" y="257327"/>
                </a:lnTo>
                <a:lnTo>
                  <a:pt x="37439" y="255130"/>
                </a:lnTo>
                <a:lnTo>
                  <a:pt x="35687" y="246748"/>
                </a:lnTo>
                <a:lnTo>
                  <a:pt x="35280" y="244830"/>
                </a:lnTo>
                <a:lnTo>
                  <a:pt x="35318" y="242811"/>
                </a:lnTo>
                <a:lnTo>
                  <a:pt x="35699" y="226174"/>
                </a:lnTo>
                <a:lnTo>
                  <a:pt x="35725" y="224536"/>
                </a:lnTo>
                <a:lnTo>
                  <a:pt x="35826" y="223888"/>
                </a:lnTo>
                <a:lnTo>
                  <a:pt x="39065" y="201663"/>
                </a:lnTo>
                <a:lnTo>
                  <a:pt x="39103" y="201371"/>
                </a:lnTo>
                <a:lnTo>
                  <a:pt x="39192" y="200901"/>
                </a:lnTo>
                <a:lnTo>
                  <a:pt x="44259" y="174358"/>
                </a:lnTo>
                <a:lnTo>
                  <a:pt x="44132" y="175120"/>
                </a:lnTo>
                <a:lnTo>
                  <a:pt x="44310" y="174358"/>
                </a:lnTo>
                <a:lnTo>
                  <a:pt x="50800" y="146799"/>
                </a:lnTo>
                <a:lnTo>
                  <a:pt x="50990" y="146037"/>
                </a:lnTo>
                <a:lnTo>
                  <a:pt x="50736" y="146799"/>
                </a:lnTo>
                <a:lnTo>
                  <a:pt x="58508" y="119494"/>
                </a:lnTo>
                <a:lnTo>
                  <a:pt x="58648" y="118999"/>
                </a:lnTo>
                <a:lnTo>
                  <a:pt x="58699" y="118833"/>
                </a:lnTo>
                <a:lnTo>
                  <a:pt x="67106" y="94094"/>
                </a:lnTo>
                <a:lnTo>
                  <a:pt x="67373" y="93332"/>
                </a:lnTo>
                <a:lnTo>
                  <a:pt x="66992" y="94094"/>
                </a:lnTo>
                <a:lnTo>
                  <a:pt x="76415" y="70472"/>
                </a:lnTo>
                <a:lnTo>
                  <a:pt x="76542" y="70142"/>
                </a:lnTo>
                <a:lnTo>
                  <a:pt x="76809" y="69583"/>
                </a:lnTo>
                <a:lnTo>
                  <a:pt x="85737" y="50914"/>
                </a:lnTo>
                <a:lnTo>
                  <a:pt x="86169" y="50025"/>
                </a:lnTo>
                <a:lnTo>
                  <a:pt x="85661" y="50914"/>
                </a:lnTo>
                <a:lnTo>
                  <a:pt x="93941" y="35928"/>
                </a:lnTo>
                <a:lnTo>
                  <a:pt x="94297" y="35293"/>
                </a:lnTo>
                <a:lnTo>
                  <a:pt x="93789" y="35928"/>
                </a:lnTo>
                <a:lnTo>
                  <a:pt x="94932" y="34023"/>
                </a:lnTo>
                <a:lnTo>
                  <a:pt x="104584" y="41833"/>
                </a:lnTo>
                <a:lnTo>
                  <a:pt x="104584" y="42913"/>
                </a:lnTo>
                <a:lnTo>
                  <a:pt x="110934" y="49263"/>
                </a:lnTo>
                <a:lnTo>
                  <a:pt x="126555" y="49263"/>
                </a:lnTo>
                <a:lnTo>
                  <a:pt x="132905" y="42913"/>
                </a:lnTo>
                <a:lnTo>
                  <a:pt x="132905" y="35166"/>
                </a:lnTo>
                <a:lnTo>
                  <a:pt x="132905" y="27292"/>
                </a:lnTo>
                <a:lnTo>
                  <a:pt x="126555" y="21069"/>
                </a:lnTo>
                <a:lnTo>
                  <a:pt x="123977" y="21069"/>
                </a:lnTo>
                <a:lnTo>
                  <a:pt x="118605" y="16497"/>
                </a:lnTo>
                <a:lnTo>
                  <a:pt x="110172" y="9347"/>
                </a:lnTo>
                <a:lnTo>
                  <a:pt x="110172" y="8750"/>
                </a:lnTo>
                <a:lnTo>
                  <a:pt x="110172" y="7988"/>
                </a:lnTo>
                <a:lnTo>
                  <a:pt x="103695" y="1524"/>
                </a:lnTo>
                <a:lnTo>
                  <a:pt x="101663" y="1524"/>
                </a:lnTo>
                <a:lnTo>
                  <a:pt x="96964" y="1524"/>
                </a:lnTo>
                <a:lnTo>
                  <a:pt x="95440" y="0"/>
                </a:lnTo>
                <a:lnTo>
                  <a:pt x="77279" y="0"/>
                </a:lnTo>
                <a:lnTo>
                  <a:pt x="69913" y="7353"/>
                </a:lnTo>
                <a:lnTo>
                  <a:pt x="69913" y="11734"/>
                </a:lnTo>
                <a:lnTo>
                  <a:pt x="65595" y="18796"/>
                </a:lnTo>
                <a:lnTo>
                  <a:pt x="65214" y="19291"/>
                </a:lnTo>
                <a:lnTo>
                  <a:pt x="56578" y="34798"/>
                </a:lnTo>
                <a:lnTo>
                  <a:pt x="56070" y="35928"/>
                </a:lnTo>
                <a:lnTo>
                  <a:pt x="46291" y="55994"/>
                </a:lnTo>
                <a:lnTo>
                  <a:pt x="45910" y="57010"/>
                </a:lnTo>
                <a:lnTo>
                  <a:pt x="35750" y="81394"/>
                </a:lnTo>
                <a:lnTo>
                  <a:pt x="35496" y="82283"/>
                </a:lnTo>
                <a:lnTo>
                  <a:pt x="26225" y="108445"/>
                </a:lnTo>
                <a:lnTo>
                  <a:pt x="26098" y="109207"/>
                </a:lnTo>
                <a:lnTo>
                  <a:pt x="17716" y="137147"/>
                </a:lnTo>
                <a:lnTo>
                  <a:pt x="17462" y="137909"/>
                </a:lnTo>
                <a:lnTo>
                  <a:pt x="10350" y="166992"/>
                </a:lnTo>
                <a:lnTo>
                  <a:pt x="10096" y="167627"/>
                </a:lnTo>
                <a:lnTo>
                  <a:pt x="698" y="220967"/>
                </a:lnTo>
                <a:lnTo>
                  <a:pt x="0" y="246748"/>
                </a:lnTo>
                <a:lnTo>
                  <a:pt x="317" y="250050"/>
                </a:lnTo>
                <a:lnTo>
                  <a:pt x="4000" y="267703"/>
                </a:lnTo>
                <a:lnTo>
                  <a:pt x="6032" y="272783"/>
                </a:lnTo>
                <a:lnTo>
                  <a:pt x="11747" y="282790"/>
                </a:lnTo>
                <a:lnTo>
                  <a:pt x="11747" y="287896"/>
                </a:lnTo>
                <a:lnTo>
                  <a:pt x="19621" y="295897"/>
                </a:lnTo>
                <a:lnTo>
                  <a:pt x="23317" y="295897"/>
                </a:lnTo>
                <a:lnTo>
                  <a:pt x="23558" y="296087"/>
                </a:lnTo>
                <a:lnTo>
                  <a:pt x="23558" y="297294"/>
                </a:lnTo>
                <a:lnTo>
                  <a:pt x="31559" y="305168"/>
                </a:lnTo>
                <a:lnTo>
                  <a:pt x="38392" y="305168"/>
                </a:lnTo>
                <a:lnTo>
                  <a:pt x="51625" y="309613"/>
                </a:lnTo>
                <a:lnTo>
                  <a:pt x="55562" y="310375"/>
                </a:lnTo>
                <a:lnTo>
                  <a:pt x="74231" y="312153"/>
                </a:lnTo>
                <a:lnTo>
                  <a:pt x="76517" y="312153"/>
                </a:lnTo>
                <a:lnTo>
                  <a:pt x="119189" y="307835"/>
                </a:lnTo>
                <a:lnTo>
                  <a:pt x="140576" y="300850"/>
                </a:lnTo>
                <a:lnTo>
                  <a:pt x="147129" y="300850"/>
                </a:lnTo>
                <a:lnTo>
                  <a:pt x="152247" y="295732"/>
                </a:lnTo>
                <a:lnTo>
                  <a:pt x="162953" y="290436"/>
                </a:lnTo>
                <a:lnTo>
                  <a:pt x="167957" y="290436"/>
                </a:lnTo>
                <a:lnTo>
                  <a:pt x="174891" y="283629"/>
                </a:lnTo>
                <a:lnTo>
                  <a:pt x="184404" y="277736"/>
                </a:lnTo>
                <a:lnTo>
                  <a:pt x="188150" y="277736"/>
                </a:lnTo>
                <a:lnTo>
                  <a:pt x="194627" y="271259"/>
                </a:lnTo>
                <a:lnTo>
                  <a:pt x="194627" y="270408"/>
                </a:lnTo>
                <a:lnTo>
                  <a:pt x="196811" y="268719"/>
                </a:lnTo>
                <a:lnTo>
                  <a:pt x="197472" y="268211"/>
                </a:lnTo>
                <a:lnTo>
                  <a:pt x="207556" y="260464"/>
                </a:lnTo>
                <a:lnTo>
                  <a:pt x="210375" y="258305"/>
                </a:lnTo>
                <a:lnTo>
                  <a:pt x="211645" y="257162"/>
                </a:lnTo>
                <a:lnTo>
                  <a:pt x="218071" y="250431"/>
                </a:lnTo>
                <a:lnTo>
                  <a:pt x="223177" y="245097"/>
                </a:lnTo>
                <a:lnTo>
                  <a:pt x="224345" y="245097"/>
                </a:lnTo>
                <a:lnTo>
                  <a:pt x="227901" y="241541"/>
                </a:lnTo>
                <a:lnTo>
                  <a:pt x="227901" y="237096"/>
                </a:lnTo>
                <a:lnTo>
                  <a:pt x="227901" y="232651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69203" y="3641724"/>
            <a:ext cx="177165" cy="34925"/>
          </a:xfrm>
          <a:custGeom>
            <a:avLst/>
            <a:gdLst/>
            <a:ahLst/>
            <a:cxnLst/>
            <a:rect l="l" t="t" r="r" b="b"/>
            <a:pathLst>
              <a:path w="177164" h="34925">
                <a:moveTo>
                  <a:pt x="176657" y="3810"/>
                </a:moveTo>
                <a:lnTo>
                  <a:pt x="173355" y="508"/>
                </a:lnTo>
                <a:lnTo>
                  <a:pt x="169418" y="508"/>
                </a:lnTo>
                <a:lnTo>
                  <a:pt x="139065" y="0"/>
                </a:lnTo>
                <a:lnTo>
                  <a:pt x="118745" y="0"/>
                </a:lnTo>
                <a:lnTo>
                  <a:pt x="111252" y="0"/>
                </a:lnTo>
                <a:lnTo>
                  <a:pt x="104775" y="0"/>
                </a:lnTo>
                <a:lnTo>
                  <a:pt x="104521" y="254"/>
                </a:lnTo>
                <a:lnTo>
                  <a:pt x="86741" y="889"/>
                </a:lnTo>
                <a:lnTo>
                  <a:pt x="80137" y="889"/>
                </a:lnTo>
                <a:lnTo>
                  <a:pt x="79667" y="1358"/>
                </a:lnTo>
                <a:lnTo>
                  <a:pt x="67449" y="2159"/>
                </a:lnTo>
                <a:lnTo>
                  <a:pt x="59182" y="2159"/>
                </a:lnTo>
                <a:lnTo>
                  <a:pt x="58483" y="2857"/>
                </a:lnTo>
                <a:lnTo>
                  <a:pt x="48260" y="3683"/>
                </a:lnTo>
                <a:lnTo>
                  <a:pt x="41910" y="3683"/>
                </a:lnTo>
                <a:lnTo>
                  <a:pt x="41097" y="4495"/>
                </a:lnTo>
                <a:lnTo>
                  <a:pt x="34658" y="5207"/>
                </a:lnTo>
                <a:lnTo>
                  <a:pt x="27686" y="5207"/>
                </a:lnTo>
                <a:lnTo>
                  <a:pt x="26670" y="6223"/>
                </a:lnTo>
                <a:lnTo>
                  <a:pt x="12788" y="8001"/>
                </a:lnTo>
                <a:lnTo>
                  <a:pt x="5969" y="8001"/>
                </a:lnTo>
                <a:lnTo>
                  <a:pt x="0" y="14097"/>
                </a:lnTo>
                <a:lnTo>
                  <a:pt x="0" y="28956"/>
                </a:lnTo>
                <a:lnTo>
                  <a:pt x="5969" y="34925"/>
                </a:lnTo>
                <a:lnTo>
                  <a:pt x="20828" y="34925"/>
                </a:lnTo>
                <a:lnTo>
                  <a:pt x="21742" y="34023"/>
                </a:lnTo>
                <a:lnTo>
                  <a:pt x="35737" y="32385"/>
                </a:lnTo>
                <a:lnTo>
                  <a:pt x="42672" y="32385"/>
                </a:lnTo>
                <a:lnTo>
                  <a:pt x="43459" y="31597"/>
                </a:lnTo>
                <a:lnTo>
                  <a:pt x="49631" y="30988"/>
                </a:lnTo>
                <a:lnTo>
                  <a:pt x="57023" y="30988"/>
                </a:lnTo>
                <a:lnTo>
                  <a:pt x="57734" y="30276"/>
                </a:lnTo>
                <a:lnTo>
                  <a:pt x="69075" y="29337"/>
                </a:lnTo>
                <a:lnTo>
                  <a:pt x="74168" y="29337"/>
                </a:lnTo>
                <a:lnTo>
                  <a:pt x="74625" y="28879"/>
                </a:lnTo>
                <a:lnTo>
                  <a:pt x="89027" y="27686"/>
                </a:lnTo>
                <a:lnTo>
                  <a:pt x="94996" y="27686"/>
                </a:lnTo>
                <a:lnTo>
                  <a:pt x="95694" y="27000"/>
                </a:lnTo>
                <a:lnTo>
                  <a:pt x="112433" y="25273"/>
                </a:lnTo>
                <a:lnTo>
                  <a:pt x="118745" y="25273"/>
                </a:lnTo>
                <a:lnTo>
                  <a:pt x="119811" y="24180"/>
                </a:lnTo>
                <a:lnTo>
                  <a:pt x="141097" y="20828"/>
                </a:lnTo>
                <a:lnTo>
                  <a:pt x="170040" y="15113"/>
                </a:lnTo>
                <a:lnTo>
                  <a:pt x="173355" y="15113"/>
                </a:lnTo>
                <a:lnTo>
                  <a:pt x="176657" y="11811"/>
                </a:lnTo>
                <a:lnTo>
                  <a:pt x="176657" y="7747"/>
                </a:lnTo>
                <a:lnTo>
                  <a:pt x="176657" y="3810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339204" y="3498215"/>
            <a:ext cx="158750" cy="247268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6573139" y="3574414"/>
            <a:ext cx="175260" cy="57785"/>
          </a:xfrm>
          <a:custGeom>
            <a:avLst/>
            <a:gdLst/>
            <a:ahLst/>
            <a:cxnLst/>
            <a:rect l="l" t="t" r="r" b="b"/>
            <a:pathLst>
              <a:path w="175259" h="57785">
                <a:moveTo>
                  <a:pt x="175006" y="7239"/>
                </a:moveTo>
                <a:lnTo>
                  <a:pt x="171704" y="3937"/>
                </a:lnTo>
                <a:lnTo>
                  <a:pt x="168275" y="3937"/>
                </a:lnTo>
                <a:lnTo>
                  <a:pt x="144018" y="1651"/>
                </a:lnTo>
                <a:lnTo>
                  <a:pt x="143637" y="1651"/>
                </a:lnTo>
                <a:lnTo>
                  <a:pt x="119253" y="393"/>
                </a:lnTo>
                <a:lnTo>
                  <a:pt x="118872" y="0"/>
                </a:lnTo>
                <a:lnTo>
                  <a:pt x="112141" y="0"/>
                </a:lnTo>
                <a:lnTo>
                  <a:pt x="111125" y="0"/>
                </a:lnTo>
                <a:lnTo>
                  <a:pt x="104013" y="0"/>
                </a:lnTo>
                <a:lnTo>
                  <a:pt x="103784" y="228"/>
                </a:lnTo>
                <a:lnTo>
                  <a:pt x="81661" y="889"/>
                </a:lnTo>
                <a:lnTo>
                  <a:pt x="73914" y="889"/>
                </a:lnTo>
                <a:lnTo>
                  <a:pt x="72682" y="2146"/>
                </a:lnTo>
                <a:lnTo>
                  <a:pt x="59537" y="4191"/>
                </a:lnTo>
                <a:lnTo>
                  <a:pt x="51689" y="4191"/>
                </a:lnTo>
                <a:lnTo>
                  <a:pt x="48768" y="7162"/>
                </a:lnTo>
                <a:lnTo>
                  <a:pt x="40792" y="9779"/>
                </a:lnTo>
                <a:lnTo>
                  <a:pt x="34658" y="9779"/>
                </a:lnTo>
                <a:lnTo>
                  <a:pt x="28689" y="15760"/>
                </a:lnTo>
                <a:lnTo>
                  <a:pt x="11887" y="25400"/>
                </a:lnTo>
                <a:lnTo>
                  <a:pt x="7239" y="25400"/>
                </a:lnTo>
                <a:lnTo>
                  <a:pt x="0" y="32639"/>
                </a:lnTo>
                <a:lnTo>
                  <a:pt x="0" y="50419"/>
                </a:lnTo>
                <a:lnTo>
                  <a:pt x="7239" y="57658"/>
                </a:lnTo>
                <a:lnTo>
                  <a:pt x="25006" y="57658"/>
                </a:lnTo>
                <a:lnTo>
                  <a:pt x="31178" y="51396"/>
                </a:lnTo>
                <a:lnTo>
                  <a:pt x="47853" y="41656"/>
                </a:lnTo>
                <a:lnTo>
                  <a:pt x="52324" y="41656"/>
                </a:lnTo>
                <a:lnTo>
                  <a:pt x="55930" y="38049"/>
                </a:lnTo>
                <a:lnTo>
                  <a:pt x="63296" y="35179"/>
                </a:lnTo>
                <a:lnTo>
                  <a:pt x="68834" y="35179"/>
                </a:lnTo>
                <a:lnTo>
                  <a:pt x="70853" y="33197"/>
                </a:lnTo>
                <a:lnTo>
                  <a:pt x="83629" y="30353"/>
                </a:lnTo>
                <a:lnTo>
                  <a:pt x="90297" y="30353"/>
                </a:lnTo>
                <a:lnTo>
                  <a:pt x="91274" y="29349"/>
                </a:lnTo>
                <a:lnTo>
                  <a:pt x="111937" y="26924"/>
                </a:lnTo>
                <a:lnTo>
                  <a:pt x="118872" y="26924"/>
                </a:lnTo>
                <a:lnTo>
                  <a:pt x="119735" y="26060"/>
                </a:lnTo>
                <a:lnTo>
                  <a:pt x="144272" y="23368"/>
                </a:lnTo>
                <a:lnTo>
                  <a:pt x="145161" y="23241"/>
                </a:lnTo>
                <a:lnTo>
                  <a:pt x="168389" y="18669"/>
                </a:lnTo>
                <a:lnTo>
                  <a:pt x="171704" y="18669"/>
                </a:lnTo>
                <a:lnTo>
                  <a:pt x="175006" y="15367"/>
                </a:lnTo>
                <a:lnTo>
                  <a:pt x="175006" y="11303"/>
                </a:lnTo>
                <a:lnTo>
                  <a:pt x="175006" y="7239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05371" y="3429126"/>
            <a:ext cx="208915" cy="284480"/>
          </a:xfrm>
          <a:custGeom>
            <a:avLst/>
            <a:gdLst/>
            <a:ahLst/>
            <a:cxnLst/>
            <a:rect l="l" t="t" r="r" b="b"/>
            <a:pathLst>
              <a:path w="208915" h="284479">
                <a:moveTo>
                  <a:pt x="208661" y="242316"/>
                </a:moveTo>
                <a:lnTo>
                  <a:pt x="205359" y="238887"/>
                </a:lnTo>
                <a:lnTo>
                  <a:pt x="196977" y="238887"/>
                </a:lnTo>
                <a:lnTo>
                  <a:pt x="195745" y="240118"/>
                </a:lnTo>
                <a:lnTo>
                  <a:pt x="183642" y="243713"/>
                </a:lnTo>
                <a:lnTo>
                  <a:pt x="183896" y="243713"/>
                </a:lnTo>
                <a:lnTo>
                  <a:pt x="163550" y="249301"/>
                </a:lnTo>
                <a:lnTo>
                  <a:pt x="157734" y="249301"/>
                </a:lnTo>
                <a:lnTo>
                  <a:pt x="157086" y="249948"/>
                </a:lnTo>
                <a:lnTo>
                  <a:pt x="145554" y="250939"/>
                </a:lnTo>
                <a:lnTo>
                  <a:pt x="131495" y="250253"/>
                </a:lnTo>
                <a:lnTo>
                  <a:pt x="131064" y="249809"/>
                </a:lnTo>
                <a:lnTo>
                  <a:pt x="122974" y="249809"/>
                </a:lnTo>
                <a:lnTo>
                  <a:pt x="103657" y="246507"/>
                </a:lnTo>
                <a:lnTo>
                  <a:pt x="101180" y="246087"/>
                </a:lnTo>
                <a:lnTo>
                  <a:pt x="100533" y="245872"/>
                </a:lnTo>
                <a:lnTo>
                  <a:pt x="83388" y="240284"/>
                </a:lnTo>
                <a:lnTo>
                  <a:pt x="81838" y="239788"/>
                </a:lnTo>
                <a:lnTo>
                  <a:pt x="80619" y="239141"/>
                </a:lnTo>
                <a:lnTo>
                  <a:pt x="64160" y="230505"/>
                </a:lnTo>
                <a:lnTo>
                  <a:pt x="61455" y="229095"/>
                </a:lnTo>
                <a:lnTo>
                  <a:pt x="60286" y="228092"/>
                </a:lnTo>
                <a:lnTo>
                  <a:pt x="49733" y="219075"/>
                </a:lnTo>
                <a:lnTo>
                  <a:pt x="46355" y="216192"/>
                </a:lnTo>
                <a:lnTo>
                  <a:pt x="45173" y="214122"/>
                </a:lnTo>
                <a:lnTo>
                  <a:pt x="41414" y="207518"/>
                </a:lnTo>
                <a:lnTo>
                  <a:pt x="38976" y="203250"/>
                </a:lnTo>
                <a:lnTo>
                  <a:pt x="38684" y="199898"/>
                </a:lnTo>
                <a:lnTo>
                  <a:pt x="37719" y="189103"/>
                </a:lnTo>
                <a:lnTo>
                  <a:pt x="37452" y="186182"/>
                </a:lnTo>
                <a:lnTo>
                  <a:pt x="38049" y="183388"/>
                </a:lnTo>
                <a:lnTo>
                  <a:pt x="41833" y="165862"/>
                </a:lnTo>
                <a:lnTo>
                  <a:pt x="42151" y="164376"/>
                </a:lnTo>
                <a:lnTo>
                  <a:pt x="42913" y="162560"/>
                </a:lnTo>
                <a:lnTo>
                  <a:pt x="52514" y="139700"/>
                </a:lnTo>
                <a:lnTo>
                  <a:pt x="53289" y="137871"/>
                </a:lnTo>
                <a:lnTo>
                  <a:pt x="53708" y="137160"/>
                </a:lnTo>
                <a:lnTo>
                  <a:pt x="69494" y="110871"/>
                </a:lnTo>
                <a:lnTo>
                  <a:pt x="69596" y="110693"/>
                </a:lnTo>
                <a:lnTo>
                  <a:pt x="70675" y="109220"/>
                </a:lnTo>
                <a:lnTo>
                  <a:pt x="85674" y="88773"/>
                </a:lnTo>
                <a:lnTo>
                  <a:pt x="86487" y="88773"/>
                </a:lnTo>
                <a:lnTo>
                  <a:pt x="94107" y="81026"/>
                </a:lnTo>
                <a:lnTo>
                  <a:pt x="94107" y="77939"/>
                </a:lnTo>
                <a:lnTo>
                  <a:pt x="106819" y="62992"/>
                </a:lnTo>
                <a:lnTo>
                  <a:pt x="108331" y="62992"/>
                </a:lnTo>
                <a:lnTo>
                  <a:pt x="115697" y="55626"/>
                </a:lnTo>
                <a:lnTo>
                  <a:pt x="115697" y="54127"/>
                </a:lnTo>
                <a:lnTo>
                  <a:pt x="125679" y="45593"/>
                </a:lnTo>
                <a:lnTo>
                  <a:pt x="128524" y="45593"/>
                </a:lnTo>
                <a:lnTo>
                  <a:pt x="134645" y="39573"/>
                </a:lnTo>
                <a:lnTo>
                  <a:pt x="143510" y="34544"/>
                </a:lnTo>
                <a:lnTo>
                  <a:pt x="147955" y="34544"/>
                </a:lnTo>
                <a:lnTo>
                  <a:pt x="152006" y="30416"/>
                </a:lnTo>
                <a:lnTo>
                  <a:pt x="159994" y="27051"/>
                </a:lnTo>
                <a:lnTo>
                  <a:pt x="164973" y="27051"/>
                </a:lnTo>
                <a:lnTo>
                  <a:pt x="171069" y="21082"/>
                </a:lnTo>
                <a:lnTo>
                  <a:pt x="171069" y="13601"/>
                </a:lnTo>
                <a:lnTo>
                  <a:pt x="171069" y="6096"/>
                </a:lnTo>
                <a:lnTo>
                  <a:pt x="164973" y="0"/>
                </a:lnTo>
                <a:lnTo>
                  <a:pt x="150114" y="0"/>
                </a:lnTo>
                <a:lnTo>
                  <a:pt x="147955" y="2159"/>
                </a:lnTo>
                <a:lnTo>
                  <a:pt x="138709" y="4572"/>
                </a:lnTo>
                <a:lnTo>
                  <a:pt x="131445" y="4572"/>
                </a:lnTo>
                <a:lnTo>
                  <a:pt x="126669" y="9347"/>
                </a:lnTo>
                <a:lnTo>
                  <a:pt x="116598" y="14224"/>
                </a:lnTo>
                <a:lnTo>
                  <a:pt x="111252" y="14224"/>
                </a:lnTo>
                <a:lnTo>
                  <a:pt x="104267" y="21348"/>
                </a:lnTo>
                <a:lnTo>
                  <a:pt x="104267" y="22250"/>
                </a:lnTo>
                <a:lnTo>
                  <a:pt x="93903" y="30226"/>
                </a:lnTo>
                <a:lnTo>
                  <a:pt x="90297" y="30226"/>
                </a:lnTo>
                <a:lnTo>
                  <a:pt x="82931" y="37592"/>
                </a:lnTo>
                <a:lnTo>
                  <a:pt x="82931" y="40106"/>
                </a:lnTo>
                <a:lnTo>
                  <a:pt x="69532" y="54229"/>
                </a:lnTo>
                <a:lnTo>
                  <a:pt x="67437" y="54229"/>
                </a:lnTo>
                <a:lnTo>
                  <a:pt x="59690" y="61976"/>
                </a:lnTo>
                <a:lnTo>
                  <a:pt x="59690" y="65493"/>
                </a:lnTo>
                <a:lnTo>
                  <a:pt x="40894" y="89027"/>
                </a:lnTo>
                <a:lnTo>
                  <a:pt x="19812" y="122682"/>
                </a:lnTo>
                <a:lnTo>
                  <a:pt x="381" y="180975"/>
                </a:lnTo>
                <a:lnTo>
                  <a:pt x="0" y="186563"/>
                </a:lnTo>
                <a:lnTo>
                  <a:pt x="2032" y="210820"/>
                </a:lnTo>
                <a:lnTo>
                  <a:pt x="2971" y="213829"/>
                </a:lnTo>
                <a:lnTo>
                  <a:pt x="3492" y="216382"/>
                </a:lnTo>
                <a:lnTo>
                  <a:pt x="4051" y="217233"/>
                </a:lnTo>
                <a:lnTo>
                  <a:pt x="4445" y="218440"/>
                </a:lnTo>
                <a:lnTo>
                  <a:pt x="15367" y="237617"/>
                </a:lnTo>
                <a:lnTo>
                  <a:pt x="16611" y="239141"/>
                </a:lnTo>
                <a:lnTo>
                  <a:pt x="18313" y="241655"/>
                </a:lnTo>
                <a:lnTo>
                  <a:pt x="19126" y="242214"/>
                </a:lnTo>
                <a:lnTo>
                  <a:pt x="65405" y="273558"/>
                </a:lnTo>
                <a:lnTo>
                  <a:pt x="111099" y="283578"/>
                </a:lnTo>
                <a:lnTo>
                  <a:pt x="112014" y="284480"/>
                </a:lnTo>
                <a:lnTo>
                  <a:pt x="131064" y="284480"/>
                </a:lnTo>
                <a:lnTo>
                  <a:pt x="131953" y="283591"/>
                </a:lnTo>
                <a:lnTo>
                  <a:pt x="144983" y="282448"/>
                </a:lnTo>
                <a:lnTo>
                  <a:pt x="153797" y="282448"/>
                </a:lnTo>
                <a:lnTo>
                  <a:pt x="156044" y="280200"/>
                </a:lnTo>
                <a:lnTo>
                  <a:pt x="167208" y="277495"/>
                </a:lnTo>
                <a:lnTo>
                  <a:pt x="173228" y="277495"/>
                </a:lnTo>
                <a:lnTo>
                  <a:pt x="177800" y="272923"/>
                </a:lnTo>
                <a:lnTo>
                  <a:pt x="192405" y="265303"/>
                </a:lnTo>
                <a:lnTo>
                  <a:pt x="195326" y="263144"/>
                </a:lnTo>
                <a:lnTo>
                  <a:pt x="204355" y="254000"/>
                </a:lnTo>
                <a:lnTo>
                  <a:pt x="205359" y="254000"/>
                </a:lnTo>
                <a:lnTo>
                  <a:pt x="208661" y="250698"/>
                </a:lnTo>
                <a:lnTo>
                  <a:pt x="208661" y="246507"/>
                </a:lnTo>
                <a:lnTo>
                  <a:pt x="208661" y="242316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36792" y="2919094"/>
            <a:ext cx="417195" cy="608965"/>
          </a:xfrm>
          <a:custGeom>
            <a:avLst/>
            <a:gdLst/>
            <a:ahLst/>
            <a:cxnLst/>
            <a:rect l="l" t="t" r="r" b="b"/>
            <a:pathLst>
              <a:path w="417195" h="608964">
                <a:moveTo>
                  <a:pt x="416814" y="210566"/>
                </a:moveTo>
                <a:lnTo>
                  <a:pt x="415290" y="208915"/>
                </a:lnTo>
                <a:lnTo>
                  <a:pt x="411353" y="208915"/>
                </a:lnTo>
                <a:lnTo>
                  <a:pt x="409702" y="210566"/>
                </a:lnTo>
                <a:lnTo>
                  <a:pt x="409702" y="211277"/>
                </a:lnTo>
                <a:lnTo>
                  <a:pt x="397802" y="226237"/>
                </a:lnTo>
                <a:lnTo>
                  <a:pt x="397573" y="226441"/>
                </a:lnTo>
                <a:lnTo>
                  <a:pt x="384759" y="238506"/>
                </a:lnTo>
                <a:lnTo>
                  <a:pt x="382905" y="238506"/>
                </a:lnTo>
                <a:lnTo>
                  <a:pt x="377444" y="243967"/>
                </a:lnTo>
                <a:lnTo>
                  <a:pt x="377444" y="244563"/>
                </a:lnTo>
                <a:lnTo>
                  <a:pt x="364083" y="254635"/>
                </a:lnTo>
                <a:lnTo>
                  <a:pt x="361315" y="254635"/>
                </a:lnTo>
                <a:lnTo>
                  <a:pt x="356235" y="259613"/>
                </a:lnTo>
                <a:lnTo>
                  <a:pt x="337870" y="269836"/>
                </a:lnTo>
                <a:lnTo>
                  <a:pt x="312102" y="280187"/>
                </a:lnTo>
                <a:lnTo>
                  <a:pt x="286753" y="286791"/>
                </a:lnTo>
                <a:lnTo>
                  <a:pt x="261175" y="290156"/>
                </a:lnTo>
                <a:lnTo>
                  <a:pt x="248970" y="289687"/>
                </a:lnTo>
                <a:lnTo>
                  <a:pt x="237375" y="289255"/>
                </a:lnTo>
                <a:lnTo>
                  <a:pt x="237109" y="289179"/>
                </a:lnTo>
                <a:lnTo>
                  <a:pt x="224726" y="285877"/>
                </a:lnTo>
                <a:lnTo>
                  <a:pt x="223418" y="285534"/>
                </a:lnTo>
                <a:lnTo>
                  <a:pt x="220853" y="282956"/>
                </a:lnTo>
                <a:lnTo>
                  <a:pt x="216903" y="282956"/>
                </a:lnTo>
                <a:lnTo>
                  <a:pt x="210223" y="278307"/>
                </a:lnTo>
                <a:lnTo>
                  <a:pt x="213106" y="275082"/>
                </a:lnTo>
                <a:lnTo>
                  <a:pt x="234429" y="245237"/>
                </a:lnTo>
                <a:lnTo>
                  <a:pt x="235331" y="243967"/>
                </a:lnTo>
                <a:lnTo>
                  <a:pt x="243522" y="229108"/>
                </a:lnTo>
                <a:lnTo>
                  <a:pt x="254381" y="209423"/>
                </a:lnTo>
                <a:lnTo>
                  <a:pt x="258813" y="198755"/>
                </a:lnTo>
                <a:lnTo>
                  <a:pt x="259384" y="197358"/>
                </a:lnTo>
                <a:lnTo>
                  <a:pt x="269113" y="173990"/>
                </a:lnTo>
                <a:lnTo>
                  <a:pt x="280530" y="135509"/>
                </a:lnTo>
                <a:lnTo>
                  <a:pt x="287909" y="96647"/>
                </a:lnTo>
                <a:lnTo>
                  <a:pt x="288086" y="94361"/>
                </a:lnTo>
                <a:lnTo>
                  <a:pt x="288201" y="92964"/>
                </a:lnTo>
                <a:lnTo>
                  <a:pt x="290512" y="64643"/>
                </a:lnTo>
                <a:lnTo>
                  <a:pt x="290601" y="63627"/>
                </a:lnTo>
                <a:lnTo>
                  <a:pt x="290728" y="61595"/>
                </a:lnTo>
                <a:lnTo>
                  <a:pt x="291236" y="36195"/>
                </a:lnTo>
                <a:lnTo>
                  <a:pt x="291363" y="28067"/>
                </a:lnTo>
                <a:lnTo>
                  <a:pt x="291439" y="22872"/>
                </a:lnTo>
                <a:lnTo>
                  <a:pt x="291706" y="22606"/>
                </a:lnTo>
                <a:lnTo>
                  <a:pt x="291706" y="14478"/>
                </a:lnTo>
                <a:lnTo>
                  <a:pt x="291706" y="14097"/>
                </a:lnTo>
                <a:lnTo>
                  <a:pt x="291706" y="6477"/>
                </a:lnTo>
                <a:lnTo>
                  <a:pt x="285229" y="0"/>
                </a:lnTo>
                <a:lnTo>
                  <a:pt x="269113" y="0"/>
                </a:lnTo>
                <a:lnTo>
                  <a:pt x="262801" y="6311"/>
                </a:lnTo>
                <a:lnTo>
                  <a:pt x="262801" y="53111"/>
                </a:lnTo>
                <a:lnTo>
                  <a:pt x="262636" y="62484"/>
                </a:lnTo>
                <a:lnTo>
                  <a:pt x="262636" y="61595"/>
                </a:lnTo>
                <a:lnTo>
                  <a:pt x="262559" y="62484"/>
                </a:lnTo>
                <a:lnTo>
                  <a:pt x="260184" y="93141"/>
                </a:lnTo>
                <a:lnTo>
                  <a:pt x="260223" y="92964"/>
                </a:lnTo>
                <a:lnTo>
                  <a:pt x="260096" y="94361"/>
                </a:lnTo>
                <a:lnTo>
                  <a:pt x="260184" y="93141"/>
                </a:lnTo>
                <a:lnTo>
                  <a:pt x="253542" y="128752"/>
                </a:lnTo>
                <a:lnTo>
                  <a:pt x="253453" y="129032"/>
                </a:lnTo>
                <a:lnTo>
                  <a:pt x="229146" y="197751"/>
                </a:lnTo>
                <a:lnTo>
                  <a:pt x="210921" y="230378"/>
                </a:lnTo>
                <a:lnTo>
                  <a:pt x="197027" y="249732"/>
                </a:lnTo>
                <a:lnTo>
                  <a:pt x="196316" y="244475"/>
                </a:lnTo>
                <a:lnTo>
                  <a:pt x="196088" y="242862"/>
                </a:lnTo>
                <a:lnTo>
                  <a:pt x="196253" y="240919"/>
                </a:lnTo>
                <a:lnTo>
                  <a:pt x="198602" y="213106"/>
                </a:lnTo>
                <a:lnTo>
                  <a:pt x="198678" y="212166"/>
                </a:lnTo>
                <a:lnTo>
                  <a:pt x="198843" y="211328"/>
                </a:lnTo>
                <a:lnTo>
                  <a:pt x="205155" y="178816"/>
                </a:lnTo>
                <a:lnTo>
                  <a:pt x="205257" y="178295"/>
                </a:lnTo>
                <a:lnTo>
                  <a:pt x="205613" y="177165"/>
                </a:lnTo>
                <a:lnTo>
                  <a:pt x="215557" y="144907"/>
                </a:lnTo>
                <a:lnTo>
                  <a:pt x="215658" y="144564"/>
                </a:lnTo>
                <a:lnTo>
                  <a:pt x="216154" y="143383"/>
                </a:lnTo>
                <a:lnTo>
                  <a:pt x="230505" y="108966"/>
                </a:lnTo>
                <a:lnTo>
                  <a:pt x="229997" y="110236"/>
                </a:lnTo>
                <a:lnTo>
                  <a:pt x="230644" y="108966"/>
                </a:lnTo>
                <a:lnTo>
                  <a:pt x="246164" y="79121"/>
                </a:lnTo>
                <a:lnTo>
                  <a:pt x="246761" y="77978"/>
                </a:lnTo>
                <a:lnTo>
                  <a:pt x="245999" y="79121"/>
                </a:lnTo>
                <a:lnTo>
                  <a:pt x="262610" y="53467"/>
                </a:lnTo>
                <a:lnTo>
                  <a:pt x="262775" y="53225"/>
                </a:lnTo>
                <a:lnTo>
                  <a:pt x="262775" y="53098"/>
                </a:lnTo>
                <a:lnTo>
                  <a:pt x="262674" y="53225"/>
                </a:lnTo>
                <a:lnTo>
                  <a:pt x="262788" y="52070"/>
                </a:lnTo>
                <a:lnTo>
                  <a:pt x="262775" y="53098"/>
                </a:lnTo>
                <a:lnTo>
                  <a:pt x="262801" y="6311"/>
                </a:lnTo>
                <a:lnTo>
                  <a:pt x="262636" y="6477"/>
                </a:lnTo>
                <a:lnTo>
                  <a:pt x="262636" y="7861"/>
                </a:lnTo>
                <a:lnTo>
                  <a:pt x="254254" y="16129"/>
                </a:lnTo>
                <a:lnTo>
                  <a:pt x="220395" y="62484"/>
                </a:lnTo>
                <a:lnTo>
                  <a:pt x="186436" y="132588"/>
                </a:lnTo>
                <a:lnTo>
                  <a:pt x="174752" y="169291"/>
                </a:lnTo>
                <a:lnTo>
                  <a:pt x="167259" y="207010"/>
                </a:lnTo>
                <a:lnTo>
                  <a:pt x="164160" y="240919"/>
                </a:lnTo>
                <a:lnTo>
                  <a:pt x="164211" y="245237"/>
                </a:lnTo>
                <a:lnTo>
                  <a:pt x="167513" y="269544"/>
                </a:lnTo>
                <a:lnTo>
                  <a:pt x="167513" y="276987"/>
                </a:lnTo>
                <a:lnTo>
                  <a:pt x="170891" y="280441"/>
                </a:lnTo>
                <a:lnTo>
                  <a:pt x="168656" y="282892"/>
                </a:lnTo>
                <a:lnTo>
                  <a:pt x="168021" y="283464"/>
                </a:lnTo>
                <a:lnTo>
                  <a:pt x="144868" y="304114"/>
                </a:lnTo>
                <a:lnTo>
                  <a:pt x="144437" y="304419"/>
                </a:lnTo>
                <a:lnTo>
                  <a:pt x="121412" y="321183"/>
                </a:lnTo>
                <a:lnTo>
                  <a:pt x="122428" y="320421"/>
                </a:lnTo>
                <a:lnTo>
                  <a:pt x="101028" y="333260"/>
                </a:lnTo>
                <a:lnTo>
                  <a:pt x="81864" y="341185"/>
                </a:lnTo>
                <a:lnTo>
                  <a:pt x="66268" y="344004"/>
                </a:lnTo>
                <a:lnTo>
                  <a:pt x="63677" y="343789"/>
                </a:lnTo>
                <a:lnTo>
                  <a:pt x="52260" y="342861"/>
                </a:lnTo>
                <a:lnTo>
                  <a:pt x="51816" y="342646"/>
                </a:lnTo>
                <a:lnTo>
                  <a:pt x="46177" y="340106"/>
                </a:lnTo>
                <a:lnTo>
                  <a:pt x="43497" y="338912"/>
                </a:lnTo>
                <a:lnTo>
                  <a:pt x="39624" y="335026"/>
                </a:lnTo>
                <a:lnTo>
                  <a:pt x="38404" y="335026"/>
                </a:lnTo>
                <a:lnTo>
                  <a:pt x="36283" y="332486"/>
                </a:lnTo>
                <a:lnTo>
                  <a:pt x="35560" y="331622"/>
                </a:lnTo>
                <a:lnTo>
                  <a:pt x="35560" y="328930"/>
                </a:lnTo>
                <a:lnTo>
                  <a:pt x="32905" y="326288"/>
                </a:lnTo>
                <a:lnTo>
                  <a:pt x="30480" y="318770"/>
                </a:lnTo>
                <a:lnTo>
                  <a:pt x="29870" y="316903"/>
                </a:lnTo>
                <a:lnTo>
                  <a:pt x="29781" y="315214"/>
                </a:lnTo>
                <a:lnTo>
                  <a:pt x="28816" y="296164"/>
                </a:lnTo>
                <a:lnTo>
                  <a:pt x="28702" y="295402"/>
                </a:lnTo>
                <a:lnTo>
                  <a:pt x="28740" y="294665"/>
                </a:lnTo>
                <a:lnTo>
                  <a:pt x="28778" y="293878"/>
                </a:lnTo>
                <a:lnTo>
                  <a:pt x="30187" y="266700"/>
                </a:lnTo>
                <a:lnTo>
                  <a:pt x="30226" y="266433"/>
                </a:lnTo>
                <a:lnTo>
                  <a:pt x="30226" y="266700"/>
                </a:lnTo>
                <a:lnTo>
                  <a:pt x="30276" y="266065"/>
                </a:lnTo>
                <a:lnTo>
                  <a:pt x="33324" y="234950"/>
                </a:lnTo>
                <a:lnTo>
                  <a:pt x="33401" y="234188"/>
                </a:lnTo>
                <a:lnTo>
                  <a:pt x="33274" y="234950"/>
                </a:lnTo>
                <a:lnTo>
                  <a:pt x="38468" y="201803"/>
                </a:lnTo>
                <a:lnTo>
                  <a:pt x="38608" y="200914"/>
                </a:lnTo>
                <a:lnTo>
                  <a:pt x="38354" y="201803"/>
                </a:lnTo>
                <a:lnTo>
                  <a:pt x="45466" y="169291"/>
                </a:lnTo>
                <a:lnTo>
                  <a:pt x="45339" y="170180"/>
                </a:lnTo>
                <a:lnTo>
                  <a:pt x="45593" y="169291"/>
                </a:lnTo>
                <a:lnTo>
                  <a:pt x="53594" y="141351"/>
                </a:lnTo>
                <a:lnTo>
                  <a:pt x="53911" y="140462"/>
                </a:lnTo>
                <a:lnTo>
                  <a:pt x="61112" y="120370"/>
                </a:lnTo>
                <a:lnTo>
                  <a:pt x="64135" y="117348"/>
                </a:lnTo>
                <a:lnTo>
                  <a:pt x="64135" y="112306"/>
                </a:lnTo>
                <a:lnTo>
                  <a:pt x="72288" y="92621"/>
                </a:lnTo>
                <a:lnTo>
                  <a:pt x="75819" y="89154"/>
                </a:lnTo>
                <a:lnTo>
                  <a:pt x="75819" y="87122"/>
                </a:lnTo>
                <a:lnTo>
                  <a:pt x="76327" y="87122"/>
                </a:lnTo>
                <a:lnTo>
                  <a:pt x="76530" y="86931"/>
                </a:lnTo>
                <a:lnTo>
                  <a:pt x="90512" y="90144"/>
                </a:lnTo>
                <a:lnTo>
                  <a:pt x="92202" y="91821"/>
                </a:lnTo>
                <a:lnTo>
                  <a:pt x="106426" y="91821"/>
                </a:lnTo>
                <a:lnTo>
                  <a:pt x="112268" y="86106"/>
                </a:lnTo>
                <a:lnTo>
                  <a:pt x="112268" y="78994"/>
                </a:lnTo>
                <a:lnTo>
                  <a:pt x="112268" y="71882"/>
                </a:lnTo>
                <a:lnTo>
                  <a:pt x="106426" y="66040"/>
                </a:lnTo>
                <a:lnTo>
                  <a:pt x="100774" y="66040"/>
                </a:lnTo>
                <a:lnTo>
                  <a:pt x="83464" y="61506"/>
                </a:lnTo>
                <a:lnTo>
                  <a:pt x="81534" y="59563"/>
                </a:lnTo>
                <a:lnTo>
                  <a:pt x="66802" y="59563"/>
                </a:lnTo>
                <a:lnTo>
                  <a:pt x="66548" y="59817"/>
                </a:lnTo>
                <a:lnTo>
                  <a:pt x="61214" y="59817"/>
                </a:lnTo>
                <a:lnTo>
                  <a:pt x="55118" y="65913"/>
                </a:lnTo>
                <a:lnTo>
                  <a:pt x="55118" y="67437"/>
                </a:lnTo>
                <a:lnTo>
                  <a:pt x="54102" y="67437"/>
                </a:lnTo>
                <a:lnTo>
                  <a:pt x="47879" y="73660"/>
                </a:lnTo>
                <a:lnTo>
                  <a:pt x="47879" y="78473"/>
                </a:lnTo>
                <a:lnTo>
                  <a:pt x="39433" y="98298"/>
                </a:lnTo>
                <a:lnTo>
                  <a:pt x="35941" y="101727"/>
                </a:lnTo>
                <a:lnTo>
                  <a:pt x="35941" y="107188"/>
                </a:lnTo>
                <a:lnTo>
                  <a:pt x="26924" y="131572"/>
                </a:lnTo>
                <a:lnTo>
                  <a:pt x="26543" y="132461"/>
                </a:lnTo>
                <a:lnTo>
                  <a:pt x="17614" y="163322"/>
                </a:lnTo>
                <a:lnTo>
                  <a:pt x="10414" y="195707"/>
                </a:lnTo>
                <a:lnTo>
                  <a:pt x="4826" y="231394"/>
                </a:lnTo>
                <a:lnTo>
                  <a:pt x="1524" y="263906"/>
                </a:lnTo>
                <a:lnTo>
                  <a:pt x="1409" y="266700"/>
                </a:lnTo>
                <a:lnTo>
                  <a:pt x="0" y="293878"/>
                </a:lnTo>
                <a:lnTo>
                  <a:pt x="38" y="296164"/>
                </a:lnTo>
                <a:lnTo>
                  <a:pt x="1397" y="320294"/>
                </a:lnTo>
                <a:lnTo>
                  <a:pt x="2032" y="323977"/>
                </a:lnTo>
                <a:lnTo>
                  <a:pt x="6985" y="338950"/>
                </a:lnTo>
                <a:lnTo>
                  <a:pt x="6985" y="344678"/>
                </a:lnTo>
                <a:lnTo>
                  <a:pt x="13462" y="351028"/>
                </a:lnTo>
                <a:lnTo>
                  <a:pt x="14757" y="351028"/>
                </a:lnTo>
                <a:lnTo>
                  <a:pt x="17780" y="354482"/>
                </a:lnTo>
                <a:lnTo>
                  <a:pt x="17780" y="356997"/>
                </a:lnTo>
                <a:lnTo>
                  <a:pt x="24003" y="363347"/>
                </a:lnTo>
                <a:lnTo>
                  <a:pt x="29222" y="363347"/>
                </a:lnTo>
                <a:lnTo>
                  <a:pt x="43053" y="369316"/>
                </a:lnTo>
                <a:lnTo>
                  <a:pt x="47498" y="370459"/>
                </a:lnTo>
                <a:lnTo>
                  <a:pt x="66040" y="371856"/>
                </a:lnTo>
                <a:lnTo>
                  <a:pt x="68326" y="371779"/>
                </a:lnTo>
                <a:lnTo>
                  <a:pt x="68326" y="376047"/>
                </a:lnTo>
                <a:lnTo>
                  <a:pt x="66192" y="402691"/>
                </a:lnTo>
                <a:lnTo>
                  <a:pt x="65532" y="403352"/>
                </a:lnTo>
                <a:lnTo>
                  <a:pt x="65532" y="411099"/>
                </a:lnTo>
                <a:lnTo>
                  <a:pt x="65405" y="413131"/>
                </a:lnTo>
                <a:lnTo>
                  <a:pt x="64604" y="424726"/>
                </a:lnTo>
                <a:lnTo>
                  <a:pt x="64008" y="425323"/>
                </a:lnTo>
                <a:lnTo>
                  <a:pt x="64008" y="433565"/>
                </a:lnTo>
                <a:lnTo>
                  <a:pt x="63893" y="435229"/>
                </a:lnTo>
                <a:lnTo>
                  <a:pt x="63068" y="447598"/>
                </a:lnTo>
                <a:lnTo>
                  <a:pt x="62484" y="448183"/>
                </a:lnTo>
                <a:lnTo>
                  <a:pt x="62484" y="456184"/>
                </a:lnTo>
                <a:lnTo>
                  <a:pt x="62445" y="456565"/>
                </a:lnTo>
                <a:lnTo>
                  <a:pt x="61366" y="470509"/>
                </a:lnTo>
                <a:lnTo>
                  <a:pt x="60706" y="471170"/>
                </a:lnTo>
                <a:lnTo>
                  <a:pt x="60706" y="479171"/>
                </a:lnTo>
                <a:lnTo>
                  <a:pt x="60706" y="480098"/>
                </a:lnTo>
                <a:lnTo>
                  <a:pt x="58674" y="501015"/>
                </a:lnTo>
                <a:lnTo>
                  <a:pt x="58674" y="500634"/>
                </a:lnTo>
                <a:lnTo>
                  <a:pt x="58623" y="501015"/>
                </a:lnTo>
                <a:lnTo>
                  <a:pt x="56261" y="521589"/>
                </a:lnTo>
                <a:lnTo>
                  <a:pt x="56388" y="521081"/>
                </a:lnTo>
                <a:lnTo>
                  <a:pt x="53340" y="541159"/>
                </a:lnTo>
                <a:lnTo>
                  <a:pt x="53467" y="540639"/>
                </a:lnTo>
                <a:lnTo>
                  <a:pt x="50419" y="557911"/>
                </a:lnTo>
                <a:lnTo>
                  <a:pt x="50419" y="557784"/>
                </a:lnTo>
                <a:lnTo>
                  <a:pt x="50393" y="557911"/>
                </a:lnTo>
                <a:lnTo>
                  <a:pt x="47625" y="572655"/>
                </a:lnTo>
                <a:lnTo>
                  <a:pt x="47498" y="573151"/>
                </a:lnTo>
                <a:lnTo>
                  <a:pt x="45847" y="584454"/>
                </a:lnTo>
                <a:lnTo>
                  <a:pt x="45732" y="586219"/>
                </a:lnTo>
                <a:lnTo>
                  <a:pt x="45593" y="586359"/>
                </a:lnTo>
                <a:lnTo>
                  <a:pt x="45593" y="594233"/>
                </a:lnTo>
                <a:lnTo>
                  <a:pt x="45593" y="602361"/>
                </a:lnTo>
                <a:lnTo>
                  <a:pt x="52070" y="608711"/>
                </a:lnTo>
                <a:lnTo>
                  <a:pt x="68072" y="608711"/>
                </a:lnTo>
                <a:lnTo>
                  <a:pt x="74549" y="602361"/>
                </a:lnTo>
                <a:lnTo>
                  <a:pt x="74549" y="596861"/>
                </a:lnTo>
                <a:lnTo>
                  <a:pt x="76327" y="592328"/>
                </a:lnTo>
                <a:lnTo>
                  <a:pt x="76835" y="590435"/>
                </a:lnTo>
                <a:lnTo>
                  <a:pt x="79502" y="579501"/>
                </a:lnTo>
                <a:lnTo>
                  <a:pt x="82677" y="564134"/>
                </a:lnTo>
                <a:lnTo>
                  <a:pt x="82804" y="563753"/>
                </a:lnTo>
                <a:lnTo>
                  <a:pt x="85852" y="546354"/>
                </a:lnTo>
                <a:lnTo>
                  <a:pt x="85979" y="545858"/>
                </a:lnTo>
                <a:lnTo>
                  <a:pt x="86728" y="540639"/>
                </a:lnTo>
                <a:lnTo>
                  <a:pt x="88900" y="525780"/>
                </a:lnTo>
                <a:lnTo>
                  <a:pt x="88900" y="525284"/>
                </a:lnTo>
                <a:lnTo>
                  <a:pt x="89382" y="521081"/>
                </a:lnTo>
                <a:lnTo>
                  <a:pt x="91313" y="504456"/>
                </a:lnTo>
                <a:lnTo>
                  <a:pt x="91313" y="504063"/>
                </a:lnTo>
                <a:lnTo>
                  <a:pt x="92506" y="490054"/>
                </a:lnTo>
                <a:lnTo>
                  <a:pt x="93345" y="489204"/>
                </a:lnTo>
                <a:lnTo>
                  <a:pt x="93345" y="481330"/>
                </a:lnTo>
                <a:lnTo>
                  <a:pt x="93484" y="478790"/>
                </a:lnTo>
                <a:lnTo>
                  <a:pt x="94157" y="466547"/>
                </a:lnTo>
                <a:lnTo>
                  <a:pt x="94742" y="465963"/>
                </a:lnTo>
                <a:lnTo>
                  <a:pt x="94742" y="457073"/>
                </a:lnTo>
                <a:lnTo>
                  <a:pt x="94742" y="454977"/>
                </a:lnTo>
                <a:lnTo>
                  <a:pt x="95186" y="443166"/>
                </a:lnTo>
                <a:lnTo>
                  <a:pt x="95504" y="442849"/>
                </a:lnTo>
                <a:lnTo>
                  <a:pt x="95504" y="435102"/>
                </a:lnTo>
                <a:lnTo>
                  <a:pt x="95910" y="420725"/>
                </a:lnTo>
                <a:lnTo>
                  <a:pt x="96266" y="420370"/>
                </a:lnTo>
                <a:lnTo>
                  <a:pt x="96266" y="411861"/>
                </a:lnTo>
                <a:lnTo>
                  <a:pt x="96266" y="410565"/>
                </a:lnTo>
                <a:lnTo>
                  <a:pt x="97637" y="385470"/>
                </a:lnTo>
                <a:lnTo>
                  <a:pt x="98044" y="385064"/>
                </a:lnTo>
                <a:lnTo>
                  <a:pt x="98044" y="378079"/>
                </a:lnTo>
                <a:lnTo>
                  <a:pt x="98044" y="376809"/>
                </a:lnTo>
                <a:lnTo>
                  <a:pt x="98044" y="368681"/>
                </a:lnTo>
                <a:lnTo>
                  <a:pt x="95186" y="365836"/>
                </a:lnTo>
                <a:lnTo>
                  <a:pt x="112649" y="358521"/>
                </a:lnTo>
                <a:lnTo>
                  <a:pt x="114427" y="357632"/>
                </a:lnTo>
                <a:lnTo>
                  <a:pt x="136779" y="344424"/>
                </a:lnTo>
                <a:lnTo>
                  <a:pt x="136944" y="344297"/>
                </a:lnTo>
                <a:lnTo>
                  <a:pt x="140576" y="341630"/>
                </a:lnTo>
                <a:lnTo>
                  <a:pt x="141630" y="340868"/>
                </a:lnTo>
                <a:lnTo>
                  <a:pt x="151396" y="333756"/>
                </a:lnTo>
                <a:lnTo>
                  <a:pt x="152615" y="332867"/>
                </a:lnTo>
                <a:lnTo>
                  <a:pt x="162052" y="326009"/>
                </a:lnTo>
                <a:lnTo>
                  <a:pt x="167462" y="321183"/>
                </a:lnTo>
                <a:lnTo>
                  <a:pt x="187274" y="303530"/>
                </a:lnTo>
                <a:lnTo>
                  <a:pt x="188722" y="302247"/>
                </a:lnTo>
                <a:lnTo>
                  <a:pt x="196088" y="307327"/>
                </a:lnTo>
                <a:lnTo>
                  <a:pt x="196088" y="307721"/>
                </a:lnTo>
                <a:lnTo>
                  <a:pt x="203200" y="314833"/>
                </a:lnTo>
                <a:lnTo>
                  <a:pt x="209956" y="314833"/>
                </a:lnTo>
                <a:lnTo>
                  <a:pt x="230759" y="320294"/>
                </a:lnTo>
                <a:lnTo>
                  <a:pt x="234429" y="320929"/>
                </a:lnTo>
                <a:lnTo>
                  <a:pt x="261480" y="321564"/>
                </a:lnTo>
                <a:lnTo>
                  <a:pt x="264160" y="321437"/>
                </a:lnTo>
                <a:lnTo>
                  <a:pt x="292100" y="317373"/>
                </a:lnTo>
                <a:lnTo>
                  <a:pt x="349377" y="296164"/>
                </a:lnTo>
                <a:lnTo>
                  <a:pt x="364020" y="287020"/>
                </a:lnTo>
                <a:lnTo>
                  <a:pt x="364617" y="286639"/>
                </a:lnTo>
                <a:lnTo>
                  <a:pt x="372529" y="281559"/>
                </a:lnTo>
                <a:lnTo>
                  <a:pt x="376174" y="281559"/>
                </a:lnTo>
                <a:lnTo>
                  <a:pt x="382270" y="275463"/>
                </a:lnTo>
                <a:lnTo>
                  <a:pt x="382270" y="273964"/>
                </a:lnTo>
                <a:lnTo>
                  <a:pt x="385813" y="270637"/>
                </a:lnTo>
                <a:lnTo>
                  <a:pt x="386765" y="269748"/>
                </a:lnTo>
                <a:lnTo>
                  <a:pt x="394360" y="262636"/>
                </a:lnTo>
                <a:lnTo>
                  <a:pt x="396240" y="262636"/>
                </a:lnTo>
                <a:lnTo>
                  <a:pt x="401701" y="257302"/>
                </a:lnTo>
                <a:lnTo>
                  <a:pt x="401701" y="253987"/>
                </a:lnTo>
                <a:lnTo>
                  <a:pt x="409079" y="241808"/>
                </a:lnTo>
                <a:lnTo>
                  <a:pt x="409613" y="240919"/>
                </a:lnTo>
                <a:lnTo>
                  <a:pt x="412242" y="236601"/>
                </a:lnTo>
                <a:lnTo>
                  <a:pt x="413385" y="233426"/>
                </a:lnTo>
                <a:lnTo>
                  <a:pt x="414705" y="225552"/>
                </a:lnTo>
                <a:lnTo>
                  <a:pt x="416521" y="214820"/>
                </a:lnTo>
                <a:lnTo>
                  <a:pt x="416814" y="214503"/>
                </a:lnTo>
                <a:lnTo>
                  <a:pt x="416814" y="213106"/>
                </a:lnTo>
                <a:lnTo>
                  <a:pt x="416814" y="212471"/>
                </a:lnTo>
                <a:lnTo>
                  <a:pt x="416814" y="210566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5972555" y="3537839"/>
            <a:ext cx="210820" cy="544830"/>
            <a:chOff x="5972555" y="3537839"/>
            <a:chExt cx="210820" cy="544830"/>
          </a:xfrm>
        </p:grpSpPr>
        <p:pic>
          <p:nvPicPr>
            <p:cNvPr id="100" name="object 10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72555" y="3537839"/>
              <a:ext cx="142240" cy="2482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000877" y="3806062"/>
              <a:ext cx="182880" cy="276225"/>
            </a:xfrm>
            <a:custGeom>
              <a:avLst/>
              <a:gdLst/>
              <a:ahLst/>
              <a:cxnLst/>
              <a:rect l="l" t="t" r="r" b="b"/>
              <a:pathLst>
                <a:path w="182879" h="276225">
                  <a:moveTo>
                    <a:pt x="182499" y="180213"/>
                  </a:moveTo>
                  <a:lnTo>
                    <a:pt x="181076" y="164592"/>
                  </a:lnTo>
                  <a:lnTo>
                    <a:pt x="180721" y="160655"/>
                  </a:lnTo>
                  <a:lnTo>
                    <a:pt x="177673" y="143764"/>
                  </a:lnTo>
                  <a:lnTo>
                    <a:pt x="177673" y="143129"/>
                  </a:lnTo>
                  <a:lnTo>
                    <a:pt x="175602" y="133731"/>
                  </a:lnTo>
                  <a:lnTo>
                    <a:pt x="173990" y="126365"/>
                  </a:lnTo>
                  <a:lnTo>
                    <a:pt x="173736" y="125349"/>
                  </a:lnTo>
                  <a:lnTo>
                    <a:pt x="172097" y="119761"/>
                  </a:lnTo>
                  <a:lnTo>
                    <a:pt x="171577" y="117983"/>
                  </a:lnTo>
                  <a:lnTo>
                    <a:pt x="169164" y="109728"/>
                  </a:lnTo>
                  <a:lnTo>
                    <a:pt x="168656" y="108077"/>
                  </a:lnTo>
                  <a:lnTo>
                    <a:pt x="167779" y="106045"/>
                  </a:lnTo>
                  <a:lnTo>
                    <a:pt x="164604" y="98679"/>
                  </a:lnTo>
                  <a:lnTo>
                    <a:pt x="163576" y="96266"/>
                  </a:lnTo>
                  <a:lnTo>
                    <a:pt x="162814" y="94488"/>
                  </a:lnTo>
                  <a:lnTo>
                    <a:pt x="161798" y="92456"/>
                  </a:lnTo>
                  <a:lnTo>
                    <a:pt x="161632" y="92202"/>
                  </a:lnTo>
                  <a:lnTo>
                    <a:pt x="159956" y="89535"/>
                  </a:lnTo>
                  <a:lnTo>
                    <a:pt x="159308" y="88519"/>
                  </a:lnTo>
                  <a:lnTo>
                    <a:pt x="158343" y="86995"/>
                  </a:lnTo>
                  <a:lnTo>
                    <a:pt x="154343" y="80645"/>
                  </a:lnTo>
                  <a:lnTo>
                    <a:pt x="152781" y="78359"/>
                  </a:lnTo>
                  <a:lnTo>
                    <a:pt x="144272" y="69596"/>
                  </a:lnTo>
                  <a:lnTo>
                    <a:pt x="141097" y="67056"/>
                  </a:lnTo>
                  <a:lnTo>
                    <a:pt x="132588" y="62230"/>
                  </a:lnTo>
                  <a:lnTo>
                    <a:pt x="130225" y="61201"/>
                  </a:lnTo>
                  <a:lnTo>
                    <a:pt x="130898" y="58420"/>
                  </a:lnTo>
                  <a:lnTo>
                    <a:pt x="131318" y="56769"/>
                  </a:lnTo>
                  <a:lnTo>
                    <a:pt x="131394" y="56261"/>
                  </a:lnTo>
                  <a:lnTo>
                    <a:pt x="131826" y="53721"/>
                  </a:lnTo>
                  <a:lnTo>
                    <a:pt x="131851" y="52705"/>
                  </a:lnTo>
                  <a:lnTo>
                    <a:pt x="131965" y="49784"/>
                  </a:lnTo>
                  <a:lnTo>
                    <a:pt x="132130" y="45212"/>
                  </a:lnTo>
                  <a:lnTo>
                    <a:pt x="132156" y="42418"/>
                  </a:lnTo>
                  <a:lnTo>
                    <a:pt x="132080" y="40259"/>
                  </a:lnTo>
                  <a:lnTo>
                    <a:pt x="131826" y="38735"/>
                  </a:lnTo>
                  <a:lnTo>
                    <a:pt x="131368" y="35814"/>
                  </a:lnTo>
                  <a:lnTo>
                    <a:pt x="130810" y="32385"/>
                  </a:lnTo>
                  <a:lnTo>
                    <a:pt x="130695" y="31623"/>
                  </a:lnTo>
                  <a:lnTo>
                    <a:pt x="130683" y="24638"/>
                  </a:lnTo>
                  <a:lnTo>
                    <a:pt x="127355" y="21323"/>
                  </a:lnTo>
                  <a:lnTo>
                    <a:pt x="126492" y="18935"/>
                  </a:lnTo>
                  <a:lnTo>
                    <a:pt x="126492" y="13081"/>
                  </a:lnTo>
                  <a:lnTo>
                    <a:pt x="121793" y="8382"/>
                  </a:lnTo>
                  <a:lnTo>
                    <a:pt x="121793" y="8255"/>
                  </a:lnTo>
                  <a:lnTo>
                    <a:pt x="114935" y="1270"/>
                  </a:lnTo>
                  <a:lnTo>
                    <a:pt x="110871" y="1270"/>
                  </a:lnTo>
                  <a:lnTo>
                    <a:pt x="109601" y="0"/>
                  </a:lnTo>
                  <a:lnTo>
                    <a:pt x="92964" y="0"/>
                  </a:lnTo>
                  <a:lnTo>
                    <a:pt x="91122" y="1841"/>
                  </a:lnTo>
                  <a:lnTo>
                    <a:pt x="80340" y="4064"/>
                  </a:lnTo>
                  <a:lnTo>
                    <a:pt x="73406" y="4064"/>
                  </a:lnTo>
                  <a:lnTo>
                    <a:pt x="66802" y="10668"/>
                  </a:lnTo>
                  <a:lnTo>
                    <a:pt x="66802" y="27051"/>
                  </a:lnTo>
                  <a:lnTo>
                    <a:pt x="73406" y="33655"/>
                  </a:lnTo>
                  <a:lnTo>
                    <a:pt x="89789" y="33655"/>
                  </a:lnTo>
                  <a:lnTo>
                    <a:pt x="91186" y="32258"/>
                  </a:lnTo>
                  <a:lnTo>
                    <a:pt x="96278" y="31394"/>
                  </a:lnTo>
                  <a:lnTo>
                    <a:pt x="98615" y="33731"/>
                  </a:lnTo>
                  <a:lnTo>
                    <a:pt x="99441" y="35979"/>
                  </a:lnTo>
                  <a:lnTo>
                    <a:pt x="99441" y="41910"/>
                  </a:lnTo>
                  <a:lnTo>
                    <a:pt x="100876" y="43357"/>
                  </a:lnTo>
                  <a:lnTo>
                    <a:pt x="100939" y="43688"/>
                  </a:lnTo>
                  <a:lnTo>
                    <a:pt x="100850" y="51460"/>
                  </a:lnTo>
                  <a:lnTo>
                    <a:pt x="99517" y="57543"/>
                  </a:lnTo>
                  <a:lnTo>
                    <a:pt x="98005" y="60960"/>
                  </a:lnTo>
                  <a:lnTo>
                    <a:pt x="92075" y="60960"/>
                  </a:lnTo>
                  <a:lnTo>
                    <a:pt x="88011" y="65024"/>
                  </a:lnTo>
                  <a:lnTo>
                    <a:pt x="86233" y="65024"/>
                  </a:lnTo>
                  <a:lnTo>
                    <a:pt x="80010" y="71247"/>
                  </a:lnTo>
                  <a:lnTo>
                    <a:pt x="80010" y="74485"/>
                  </a:lnTo>
                  <a:lnTo>
                    <a:pt x="79121" y="75692"/>
                  </a:lnTo>
                  <a:lnTo>
                    <a:pt x="77851" y="77724"/>
                  </a:lnTo>
                  <a:lnTo>
                    <a:pt x="76365" y="80860"/>
                  </a:lnTo>
                  <a:lnTo>
                    <a:pt x="72517" y="84709"/>
                  </a:lnTo>
                  <a:lnTo>
                    <a:pt x="72517" y="100584"/>
                  </a:lnTo>
                  <a:lnTo>
                    <a:pt x="78994" y="107061"/>
                  </a:lnTo>
                  <a:lnTo>
                    <a:pt x="94996" y="107061"/>
                  </a:lnTo>
                  <a:lnTo>
                    <a:pt x="99568" y="102489"/>
                  </a:lnTo>
                  <a:lnTo>
                    <a:pt x="100965" y="101600"/>
                  </a:lnTo>
                  <a:lnTo>
                    <a:pt x="106680" y="97663"/>
                  </a:lnTo>
                  <a:lnTo>
                    <a:pt x="107480" y="97028"/>
                  </a:lnTo>
                  <a:lnTo>
                    <a:pt x="108458" y="96266"/>
                  </a:lnTo>
                  <a:lnTo>
                    <a:pt x="114681" y="90424"/>
                  </a:lnTo>
                  <a:lnTo>
                    <a:pt x="116636" y="88188"/>
                  </a:lnTo>
                  <a:lnTo>
                    <a:pt x="117271" y="87325"/>
                  </a:lnTo>
                  <a:lnTo>
                    <a:pt x="119253" y="87807"/>
                  </a:lnTo>
                  <a:lnTo>
                    <a:pt x="144399" y="133731"/>
                  </a:lnTo>
                  <a:lnTo>
                    <a:pt x="144018" y="132715"/>
                  </a:lnTo>
                  <a:lnTo>
                    <a:pt x="147574" y="149479"/>
                  </a:lnTo>
                  <a:lnTo>
                    <a:pt x="147447" y="148971"/>
                  </a:lnTo>
                  <a:lnTo>
                    <a:pt x="147523" y="149479"/>
                  </a:lnTo>
                  <a:lnTo>
                    <a:pt x="150329" y="165798"/>
                  </a:lnTo>
                  <a:lnTo>
                    <a:pt x="150342" y="165989"/>
                  </a:lnTo>
                  <a:lnTo>
                    <a:pt x="151536" y="181457"/>
                  </a:lnTo>
                  <a:lnTo>
                    <a:pt x="151638" y="180213"/>
                  </a:lnTo>
                  <a:lnTo>
                    <a:pt x="151638" y="182626"/>
                  </a:lnTo>
                  <a:lnTo>
                    <a:pt x="151536" y="181457"/>
                  </a:lnTo>
                  <a:lnTo>
                    <a:pt x="150507" y="195503"/>
                  </a:lnTo>
                  <a:lnTo>
                    <a:pt x="146596" y="207060"/>
                  </a:lnTo>
                  <a:lnTo>
                    <a:pt x="138709" y="217665"/>
                  </a:lnTo>
                  <a:lnTo>
                    <a:pt x="127228" y="226529"/>
                  </a:lnTo>
                  <a:lnTo>
                    <a:pt x="112445" y="233387"/>
                  </a:lnTo>
                  <a:lnTo>
                    <a:pt x="95643" y="237972"/>
                  </a:lnTo>
                  <a:lnTo>
                    <a:pt x="96266" y="237871"/>
                  </a:lnTo>
                  <a:lnTo>
                    <a:pt x="95554" y="237998"/>
                  </a:lnTo>
                  <a:lnTo>
                    <a:pt x="76327" y="241046"/>
                  </a:lnTo>
                  <a:lnTo>
                    <a:pt x="76962" y="241046"/>
                  </a:lnTo>
                  <a:lnTo>
                    <a:pt x="59232" y="243103"/>
                  </a:lnTo>
                  <a:lnTo>
                    <a:pt x="41173" y="243662"/>
                  </a:lnTo>
                  <a:lnTo>
                    <a:pt x="38582" y="243205"/>
                  </a:lnTo>
                  <a:lnTo>
                    <a:pt x="36144" y="242785"/>
                  </a:lnTo>
                  <a:lnTo>
                    <a:pt x="34544" y="241173"/>
                  </a:lnTo>
                  <a:lnTo>
                    <a:pt x="30861" y="241173"/>
                  </a:lnTo>
                  <a:lnTo>
                    <a:pt x="28143" y="238455"/>
                  </a:lnTo>
                  <a:lnTo>
                    <a:pt x="27787" y="237744"/>
                  </a:lnTo>
                  <a:lnTo>
                    <a:pt x="27292" y="236740"/>
                  </a:lnTo>
                  <a:lnTo>
                    <a:pt x="26898" y="235204"/>
                  </a:lnTo>
                  <a:lnTo>
                    <a:pt x="25146" y="228434"/>
                  </a:lnTo>
                  <a:lnTo>
                    <a:pt x="25146" y="223647"/>
                  </a:lnTo>
                  <a:lnTo>
                    <a:pt x="20066" y="218567"/>
                  </a:lnTo>
                  <a:lnTo>
                    <a:pt x="7747" y="218567"/>
                  </a:lnTo>
                  <a:lnTo>
                    <a:pt x="2794" y="223647"/>
                  </a:lnTo>
                  <a:lnTo>
                    <a:pt x="2794" y="227939"/>
                  </a:lnTo>
                  <a:lnTo>
                    <a:pt x="254" y="237744"/>
                  </a:lnTo>
                  <a:lnTo>
                    <a:pt x="0" y="244094"/>
                  </a:lnTo>
                  <a:lnTo>
                    <a:pt x="1905" y="253733"/>
                  </a:lnTo>
                  <a:lnTo>
                    <a:pt x="1905" y="260731"/>
                  </a:lnTo>
                  <a:lnTo>
                    <a:pt x="8890" y="267716"/>
                  </a:lnTo>
                  <a:lnTo>
                    <a:pt x="11176" y="267716"/>
                  </a:lnTo>
                  <a:lnTo>
                    <a:pt x="16764" y="273304"/>
                  </a:lnTo>
                  <a:lnTo>
                    <a:pt x="23990" y="273304"/>
                  </a:lnTo>
                  <a:lnTo>
                    <a:pt x="37211" y="275717"/>
                  </a:lnTo>
                  <a:lnTo>
                    <a:pt x="40640" y="276098"/>
                  </a:lnTo>
                  <a:lnTo>
                    <a:pt x="80899" y="272669"/>
                  </a:lnTo>
                  <a:lnTo>
                    <a:pt x="122174" y="263144"/>
                  </a:lnTo>
                  <a:lnTo>
                    <a:pt x="153949" y="245237"/>
                  </a:lnTo>
                  <a:lnTo>
                    <a:pt x="155600" y="243967"/>
                  </a:lnTo>
                  <a:lnTo>
                    <a:pt x="156578" y="243205"/>
                  </a:lnTo>
                  <a:lnTo>
                    <a:pt x="156743" y="243078"/>
                  </a:lnTo>
                  <a:lnTo>
                    <a:pt x="159385" y="241046"/>
                  </a:lnTo>
                  <a:lnTo>
                    <a:pt x="162052" y="238252"/>
                  </a:lnTo>
                  <a:lnTo>
                    <a:pt x="162306" y="237998"/>
                  </a:lnTo>
                  <a:lnTo>
                    <a:pt x="162394" y="237871"/>
                  </a:lnTo>
                  <a:lnTo>
                    <a:pt x="165252" y="233934"/>
                  </a:lnTo>
                  <a:lnTo>
                    <a:pt x="165900" y="233045"/>
                  </a:lnTo>
                  <a:lnTo>
                    <a:pt x="169887" y="227584"/>
                  </a:lnTo>
                  <a:lnTo>
                    <a:pt x="171170" y="225806"/>
                  </a:lnTo>
                  <a:lnTo>
                    <a:pt x="172847" y="223520"/>
                  </a:lnTo>
                  <a:lnTo>
                    <a:pt x="174993" y="219583"/>
                  </a:lnTo>
                  <a:lnTo>
                    <a:pt x="175133" y="219329"/>
                  </a:lnTo>
                  <a:lnTo>
                    <a:pt x="176098" y="216408"/>
                  </a:lnTo>
                  <a:lnTo>
                    <a:pt x="178435" y="209423"/>
                  </a:lnTo>
                  <a:lnTo>
                    <a:pt x="179819" y="205232"/>
                  </a:lnTo>
                  <a:lnTo>
                    <a:pt x="180340" y="203708"/>
                  </a:lnTo>
                  <a:lnTo>
                    <a:pt x="181229" y="199898"/>
                  </a:lnTo>
                  <a:lnTo>
                    <a:pt x="181394" y="197485"/>
                  </a:lnTo>
                  <a:lnTo>
                    <a:pt x="181673" y="193675"/>
                  </a:lnTo>
                  <a:lnTo>
                    <a:pt x="182486" y="182626"/>
                  </a:lnTo>
                  <a:lnTo>
                    <a:pt x="182499" y="180213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" name="object 10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95541" y="3519551"/>
            <a:ext cx="134874" cy="197485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155942" y="3470147"/>
            <a:ext cx="207889" cy="425830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3259709" y="3378834"/>
            <a:ext cx="34290" cy="134620"/>
          </a:xfrm>
          <a:custGeom>
            <a:avLst/>
            <a:gdLst/>
            <a:ahLst/>
            <a:cxnLst/>
            <a:rect l="l" t="t" r="r" b="b"/>
            <a:pathLst>
              <a:path w="34289" h="134620">
                <a:moveTo>
                  <a:pt x="34163" y="6350"/>
                </a:moveTo>
                <a:lnTo>
                  <a:pt x="27813" y="0"/>
                </a:lnTo>
                <a:lnTo>
                  <a:pt x="12065" y="0"/>
                </a:lnTo>
                <a:lnTo>
                  <a:pt x="5715" y="6350"/>
                </a:lnTo>
                <a:lnTo>
                  <a:pt x="5715" y="9728"/>
                </a:lnTo>
                <a:lnTo>
                  <a:pt x="2286" y="13081"/>
                </a:lnTo>
                <a:lnTo>
                  <a:pt x="2286" y="19862"/>
                </a:lnTo>
                <a:lnTo>
                  <a:pt x="1841" y="21907"/>
                </a:lnTo>
                <a:lnTo>
                  <a:pt x="127" y="23622"/>
                </a:lnTo>
                <a:lnTo>
                  <a:pt x="127" y="31877"/>
                </a:lnTo>
                <a:lnTo>
                  <a:pt x="88" y="35102"/>
                </a:lnTo>
                <a:lnTo>
                  <a:pt x="0" y="43561"/>
                </a:lnTo>
                <a:lnTo>
                  <a:pt x="0" y="51562"/>
                </a:lnTo>
                <a:lnTo>
                  <a:pt x="241" y="51816"/>
                </a:lnTo>
                <a:lnTo>
                  <a:pt x="254" y="52222"/>
                </a:lnTo>
                <a:lnTo>
                  <a:pt x="254" y="55765"/>
                </a:lnTo>
                <a:lnTo>
                  <a:pt x="254" y="56261"/>
                </a:lnTo>
                <a:lnTo>
                  <a:pt x="254" y="63893"/>
                </a:lnTo>
                <a:lnTo>
                  <a:pt x="381" y="64020"/>
                </a:lnTo>
                <a:lnTo>
                  <a:pt x="381" y="66802"/>
                </a:lnTo>
                <a:lnTo>
                  <a:pt x="381" y="66941"/>
                </a:lnTo>
                <a:lnTo>
                  <a:pt x="508" y="90043"/>
                </a:lnTo>
                <a:lnTo>
                  <a:pt x="1143" y="101092"/>
                </a:lnTo>
                <a:lnTo>
                  <a:pt x="1143" y="108216"/>
                </a:lnTo>
                <a:lnTo>
                  <a:pt x="2159" y="109245"/>
                </a:lnTo>
                <a:lnTo>
                  <a:pt x="2413" y="111175"/>
                </a:lnTo>
                <a:lnTo>
                  <a:pt x="2413" y="117475"/>
                </a:lnTo>
                <a:lnTo>
                  <a:pt x="4254" y="119329"/>
                </a:lnTo>
                <a:lnTo>
                  <a:pt x="4953" y="122047"/>
                </a:lnTo>
                <a:lnTo>
                  <a:pt x="5588" y="123952"/>
                </a:lnTo>
                <a:lnTo>
                  <a:pt x="7734" y="128270"/>
                </a:lnTo>
                <a:lnTo>
                  <a:pt x="7734" y="130810"/>
                </a:lnTo>
                <a:lnTo>
                  <a:pt x="11049" y="134112"/>
                </a:lnTo>
                <a:lnTo>
                  <a:pt x="19431" y="134112"/>
                </a:lnTo>
                <a:lnTo>
                  <a:pt x="22720" y="130810"/>
                </a:lnTo>
                <a:lnTo>
                  <a:pt x="22720" y="128498"/>
                </a:lnTo>
                <a:lnTo>
                  <a:pt x="24892" y="123952"/>
                </a:lnTo>
                <a:lnTo>
                  <a:pt x="25527" y="122047"/>
                </a:lnTo>
                <a:lnTo>
                  <a:pt x="26212" y="119329"/>
                </a:lnTo>
                <a:lnTo>
                  <a:pt x="28067" y="117475"/>
                </a:lnTo>
                <a:lnTo>
                  <a:pt x="28067" y="112141"/>
                </a:lnTo>
                <a:lnTo>
                  <a:pt x="28435" y="109245"/>
                </a:lnTo>
                <a:lnTo>
                  <a:pt x="29464" y="108216"/>
                </a:lnTo>
                <a:lnTo>
                  <a:pt x="29464" y="101092"/>
                </a:lnTo>
                <a:lnTo>
                  <a:pt x="30099" y="90043"/>
                </a:lnTo>
                <a:lnTo>
                  <a:pt x="30226" y="66802"/>
                </a:lnTo>
                <a:lnTo>
                  <a:pt x="30226" y="63893"/>
                </a:lnTo>
                <a:lnTo>
                  <a:pt x="30226" y="55626"/>
                </a:lnTo>
                <a:lnTo>
                  <a:pt x="30226" y="55245"/>
                </a:lnTo>
                <a:lnTo>
                  <a:pt x="30226" y="47371"/>
                </a:lnTo>
                <a:lnTo>
                  <a:pt x="29883" y="47040"/>
                </a:lnTo>
                <a:lnTo>
                  <a:pt x="29743" y="43561"/>
                </a:lnTo>
                <a:lnTo>
                  <a:pt x="29718" y="42926"/>
                </a:lnTo>
                <a:lnTo>
                  <a:pt x="29718" y="35191"/>
                </a:lnTo>
                <a:lnTo>
                  <a:pt x="29616" y="34798"/>
                </a:lnTo>
                <a:lnTo>
                  <a:pt x="29603" y="33185"/>
                </a:lnTo>
                <a:lnTo>
                  <a:pt x="29794" y="32016"/>
                </a:lnTo>
                <a:lnTo>
                  <a:pt x="30048" y="30416"/>
                </a:lnTo>
                <a:lnTo>
                  <a:pt x="31369" y="29095"/>
                </a:lnTo>
                <a:lnTo>
                  <a:pt x="31369" y="24955"/>
                </a:lnTo>
                <a:lnTo>
                  <a:pt x="34163" y="22098"/>
                </a:lnTo>
                <a:lnTo>
                  <a:pt x="34163" y="14224"/>
                </a:lnTo>
                <a:lnTo>
                  <a:pt x="34163" y="63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24100" y="3378961"/>
            <a:ext cx="131572" cy="162433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36547" y="3399790"/>
            <a:ext cx="116459" cy="198754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638924" y="4555362"/>
            <a:ext cx="40640" cy="347980"/>
          </a:xfrm>
          <a:custGeom>
            <a:avLst/>
            <a:gdLst/>
            <a:ahLst/>
            <a:cxnLst/>
            <a:rect l="l" t="t" r="r" b="b"/>
            <a:pathLst>
              <a:path w="40640" h="347979">
                <a:moveTo>
                  <a:pt x="6007" y="227076"/>
                </a:moveTo>
                <a:lnTo>
                  <a:pt x="5994" y="226491"/>
                </a:lnTo>
                <a:lnTo>
                  <a:pt x="5981" y="227076"/>
                </a:lnTo>
                <a:close/>
              </a:path>
              <a:path w="40640" h="347979">
                <a:moveTo>
                  <a:pt x="40055" y="227711"/>
                </a:moveTo>
                <a:lnTo>
                  <a:pt x="40043" y="226441"/>
                </a:lnTo>
                <a:lnTo>
                  <a:pt x="39966" y="200025"/>
                </a:lnTo>
                <a:lnTo>
                  <a:pt x="39636" y="172212"/>
                </a:lnTo>
                <a:lnTo>
                  <a:pt x="38938" y="143637"/>
                </a:lnTo>
                <a:lnTo>
                  <a:pt x="37833" y="116459"/>
                </a:lnTo>
                <a:lnTo>
                  <a:pt x="37833" y="107315"/>
                </a:lnTo>
                <a:lnTo>
                  <a:pt x="37439" y="106946"/>
                </a:lnTo>
                <a:lnTo>
                  <a:pt x="36728" y="89154"/>
                </a:lnTo>
                <a:lnTo>
                  <a:pt x="36728" y="89027"/>
                </a:lnTo>
                <a:lnTo>
                  <a:pt x="36728" y="80010"/>
                </a:lnTo>
                <a:lnTo>
                  <a:pt x="36537" y="79832"/>
                </a:lnTo>
                <a:lnTo>
                  <a:pt x="36233" y="64262"/>
                </a:lnTo>
                <a:lnTo>
                  <a:pt x="36233" y="63754"/>
                </a:lnTo>
                <a:lnTo>
                  <a:pt x="36233" y="63627"/>
                </a:lnTo>
                <a:lnTo>
                  <a:pt x="36233" y="54737"/>
                </a:lnTo>
                <a:lnTo>
                  <a:pt x="36195" y="50076"/>
                </a:lnTo>
                <a:lnTo>
                  <a:pt x="36233" y="41402"/>
                </a:lnTo>
                <a:lnTo>
                  <a:pt x="36233" y="40932"/>
                </a:lnTo>
                <a:lnTo>
                  <a:pt x="36677" y="23469"/>
                </a:lnTo>
                <a:lnTo>
                  <a:pt x="36906" y="23241"/>
                </a:lnTo>
                <a:lnTo>
                  <a:pt x="36906" y="14986"/>
                </a:lnTo>
                <a:lnTo>
                  <a:pt x="36906" y="6731"/>
                </a:lnTo>
                <a:lnTo>
                  <a:pt x="30213" y="0"/>
                </a:lnTo>
                <a:lnTo>
                  <a:pt x="13690" y="0"/>
                </a:lnTo>
                <a:lnTo>
                  <a:pt x="6997" y="6731"/>
                </a:lnTo>
                <a:lnTo>
                  <a:pt x="6997" y="14605"/>
                </a:lnTo>
                <a:lnTo>
                  <a:pt x="5778" y="32156"/>
                </a:lnTo>
                <a:lnTo>
                  <a:pt x="5156" y="32766"/>
                </a:lnTo>
                <a:lnTo>
                  <a:pt x="5156" y="41363"/>
                </a:lnTo>
                <a:lnTo>
                  <a:pt x="4660" y="54394"/>
                </a:lnTo>
                <a:lnTo>
                  <a:pt x="4318" y="54737"/>
                </a:lnTo>
                <a:lnTo>
                  <a:pt x="4318" y="63627"/>
                </a:lnTo>
                <a:lnTo>
                  <a:pt x="4191" y="79933"/>
                </a:lnTo>
                <a:lnTo>
                  <a:pt x="4114" y="98044"/>
                </a:lnTo>
                <a:lnTo>
                  <a:pt x="4279" y="98221"/>
                </a:lnTo>
                <a:lnTo>
                  <a:pt x="4622" y="116547"/>
                </a:lnTo>
                <a:lnTo>
                  <a:pt x="4622" y="125730"/>
                </a:lnTo>
                <a:lnTo>
                  <a:pt x="4851" y="125958"/>
                </a:lnTo>
                <a:lnTo>
                  <a:pt x="5308" y="144272"/>
                </a:lnTo>
                <a:lnTo>
                  <a:pt x="5308" y="144526"/>
                </a:lnTo>
                <a:lnTo>
                  <a:pt x="5740" y="172339"/>
                </a:lnTo>
                <a:lnTo>
                  <a:pt x="5943" y="200279"/>
                </a:lnTo>
                <a:lnTo>
                  <a:pt x="5994" y="226491"/>
                </a:lnTo>
                <a:lnTo>
                  <a:pt x="6007" y="227076"/>
                </a:lnTo>
                <a:lnTo>
                  <a:pt x="5956" y="227711"/>
                </a:lnTo>
                <a:lnTo>
                  <a:pt x="5067" y="251815"/>
                </a:lnTo>
                <a:lnTo>
                  <a:pt x="5092" y="251587"/>
                </a:lnTo>
                <a:lnTo>
                  <a:pt x="5054" y="252349"/>
                </a:lnTo>
                <a:lnTo>
                  <a:pt x="5067" y="251815"/>
                </a:lnTo>
                <a:lnTo>
                  <a:pt x="5029" y="252349"/>
                </a:lnTo>
                <a:lnTo>
                  <a:pt x="3111" y="275590"/>
                </a:lnTo>
                <a:lnTo>
                  <a:pt x="1371" y="295275"/>
                </a:lnTo>
                <a:lnTo>
                  <a:pt x="254" y="312293"/>
                </a:lnTo>
                <a:lnTo>
                  <a:pt x="114" y="318135"/>
                </a:lnTo>
                <a:lnTo>
                  <a:pt x="0" y="324231"/>
                </a:lnTo>
                <a:lnTo>
                  <a:pt x="787" y="329565"/>
                </a:lnTo>
                <a:lnTo>
                  <a:pt x="2273" y="334137"/>
                </a:lnTo>
                <a:lnTo>
                  <a:pt x="2273" y="340360"/>
                </a:lnTo>
                <a:lnTo>
                  <a:pt x="9448" y="347599"/>
                </a:lnTo>
                <a:lnTo>
                  <a:pt x="12750" y="347599"/>
                </a:lnTo>
                <a:lnTo>
                  <a:pt x="13017" y="347853"/>
                </a:lnTo>
                <a:lnTo>
                  <a:pt x="19418" y="347853"/>
                </a:lnTo>
                <a:lnTo>
                  <a:pt x="28765" y="347853"/>
                </a:lnTo>
                <a:lnTo>
                  <a:pt x="35153" y="341503"/>
                </a:lnTo>
                <a:lnTo>
                  <a:pt x="35153" y="337654"/>
                </a:lnTo>
                <a:lnTo>
                  <a:pt x="36690" y="333375"/>
                </a:lnTo>
                <a:lnTo>
                  <a:pt x="37109" y="329692"/>
                </a:lnTo>
                <a:lnTo>
                  <a:pt x="37211" y="328803"/>
                </a:lnTo>
                <a:lnTo>
                  <a:pt x="35814" y="328803"/>
                </a:lnTo>
                <a:lnTo>
                  <a:pt x="36080" y="328536"/>
                </a:lnTo>
                <a:lnTo>
                  <a:pt x="37236" y="328536"/>
                </a:lnTo>
                <a:lnTo>
                  <a:pt x="37376" y="327279"/>
                </a:lnTo>
                <a:lnTo>
                  <a:pt x="37769" y="326898"/>
                </a:lnTo>
                <a:lnTo>
                  <a:pt x="37769" y="323469"/>
                </a:lnTo>
                <a:lnTo>
                  <a:pt x="37769" y="320167"/>
                </a:lnTo>
                <a:lnTo>
                  <a:pt x="35039" y="317373"/>
                </a:lnTo>
                <a:lnTo>
                  <a:pt x="33997" y="317373"/>
                </a:lnTo>
                <a:lnTo>
                  <a:pt x="34251" y="313842"/>
                </a:lnTo>
                <a:lnTo>
                  <a:pt x="35394" y="297688"/>
                </a:lnTo>
                <a:lnTo>
                  <a:pt x="37312" y="275463"/>
                </a:lnTo>
                <a:lnTo>
                  <a:pt x="39052" y="254381"/>
                </a:lnTo>
                <a:lnTo>
                  <a:pt x="39154" y="251587"/>
                </a:lnTo>
                <a:lnTo>
                  <a:pt x="40055" y="22771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3907" y="4715890"/>
            <a:ext cx="130810" cy="42545"/>
          </a:xfrm>
          <a:custGeom>
            <a:avLst/>
            <a:gdLst/>
            <a:ahLst/>
            <a:cxnLst/>
            <a:rect l="l" t="t" r="r" b="b"/>
            <a:pathLst>
              <a:path w="130809" h="42545">
                <a:moveTo>
                  <a:pt x="130352" y="4064"/>
                </a:moveTo>
                <a:lnTo>
                  <a:pt x="126263" y="0"/>
                </a:lnTo>
                <a:lnTo>
                  <a:pt x="120688" y="0"/>
                </a:lnTo>
                <a:lnTo>
                  <a:pt x="116179" y="0"/>
                </a:lnTo>
                <a:lnTo>
                  <a:pt x="115887" y="292"/>
                </a:lnTo>
                <a:lnTo>
                  <a:pt x="99593" y="1270"/>
                </a:lnTo>
                <a:lnTo>
                  <a:pt x="93179" y="1270"/>
                </a:lnTo>
                <a:lnTo>
                  <a:pt x="92163" y="2273"/>
                </a:lnTo>
                <a:lnTo>
                  <a:pt x="77254" y="4318"/>
                </a:lnTo>
                <a:lnTo>
                  <a:pt x="70180" y="4318"/>
                </a:lnTo>
                <a:lnTo>
                  <a:pt x="68694" y="5816"/>
                </a:lnTo>
                <a:lnTo>
                  <a:pt x="57327" y="7747"/>
                </a:lnTo>
                <a:lnTo>
                  <a:pt x="49860" y="7747"/>
                </a:lnTo>
                <a:lnTo>
                  <a:pt x="48704" y="8890"/>
                </a:lnTo>
                <a:lnTo>
                  <a:pt x="40919" y="9906"/>
                </a:lnTo>
                <a:lnTo>
                  <a:pt x="33451" y="9906"/>
                </a:lnTo>
                <a:lnTo>
                  <a:pt x="32969" y="10388"/>
                </a:lnTo>
                <a:lnTo>
                  <a:pt x="14668" y="11430"/>
                </a:lnTo>
                <a:lnTo>
                  <a:pt x="6883" y="11430"/>
                </a:lnTo>
                <a:lnTo>
                  <a:pt x="0" y="18288"/>
                </a:lnTo>
                <a:lnTo>
                  <a:pt x="0" y="35306"/>
                </a:lnTo>
                <a:lnTo>
                  <a:pt x="6883" y="42164"/>
                </a:lnTo>
                <a:lnTo>
                  <a:pt x="16230" y="42164"/>
                </a:lnTo>
                <a:lnTo>
                  <a:pt x="23863" y="42164"/>
                </a:lnTo>
                <a:lnTo>
                  <a:pt x="24244" y="41783"/>
                </a:lnTo>
                <a:lnTo>
                  <a:pt x="42875" y="40894"/>
                </a:lnTo>
                <a:lnTo>
                  <a:pt x="50571" y="40894"/>
                </a:lnTo>
                <a:lnTo>
                  <a:pt x="51689" y="39776"/>
                </a:lnTo>
                <a:lnTo>
                  <a:pt x="59512" y="38735"/>
                </a:lnTo>
                <a:lnTo>
                  <a:pt x="66954" y="38735"/>
                </a:lnTo>
                <a:lnTo>
                  <a:pt x="68922" y="36753"/>
                </a:lnTo>
                <a:lnTo>
                  <a:pt x="79946" y="34290"/>
                </a:lnTo>
                <a:lnTo>
                  <a:pt x="86715" y="34290"/>
                </a:lnTo>
                <a:lnTo>
                  <a:pt x="89623" y="31381"/>
                </a:lnTo>
                <a:lnTo>
                  <a:pt x="102158" y="27178"/>
                </a:lnTo>
                <a:lnTo>
                  <a:pt x="107492" y="27178"/>
                </a:lnTo>
                <a:lnTo>
                  <a:pt x="110998" y="23647"/>
                </a:lnTo>
                <a:lnTo>
                  <a:pt x="123164" y="18288"/>
                </a:lnTo>
                <a:lnTo>
                  <a:pt x="126263" y="18288"/>
                </a:lnTo>
                <a:lnTo>
                  <a:pt x="130352" y="14224"/>
                </a:lnTo>
                <a:lnTo>
                  <a:pt x="130352" y="9144"/>
                </a:lnTo>
                <a:lnTo>
                  <a:pt x="130352" y="406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911366" y="4449953"/>
            <a:ext cx="1706245" cy="441325"/>
            <a:chOff x="911366" y="4449953"/>
            <a:chExt cx="1706245" cy="441325"/>
          </a:xfrm>
        </p:grpSpPr>
        <p:pic>
          <p:nvPicPr>
            <p:cNvPr id="110" name="object 11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1366" y="4606163"/>
              <a:ext cx="184935" cy="23393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070787" y="4477511"/>
              <a:ext cx="746125" cy="411480"/>
            </a:xfrm>
            <a:custGeom>
              <a:avLst/>
              <a:gdLst/>
              <a:ahLst/>
              <a:cxnLst/>
              <a:rect l="l" t="t" r="r" b="b"/>
              <a:pathLst>
                <a:path w="746125" h="411479">
                  <a:moveTo>
                    <a:pt x="644982" y="179578"/>
                  </a:moveTo>
                  <a:lnTo>
                    <a:pt x="644715" y="170688"/>
                  </a:lnTo>
                  <a:lnTo>
                    <a:pt x="644639" y="168148"/>
                  </a:lnTo>
                  <a:lnTo>
                    <a:pt x="644601" y="166878"/>
                  </a:lnTo>
                  <a:lnTo>
                    <a:pt x="644093" y="163068"/>
                  </a:lnTo>
                  <a:lnTo>
                    <a:pt x="643077" y="157988"/>
                  </a:lnTo>
                  <a:lnTo>
                    <a:pt x="642061" y="152908"/>
                  </a:lnTo>
                  <a:lnTo>
                    <a:pt x="641553" y="150368"/>
                  </a:lnTo>
                  <a:lnTo>
                    <a:pt x="641083" y="149098"/>
                  </a:lnTo>
                  <a:lnTo>
                    <a:pt x="640156" y="146558"/>
                  </a:lnTo>
                  <a:lnTo>
                    <a:pt x="637108" y="140208"/>
                  </a:lnTo>
                  <a:lnTo>
                    <a:pt x="635889" y="137668"/>
                  </a:lnTo>
                  <a:lnTo>
                    <a:pt x="608914" y="109728"/>
                  </a:lnTo>
                  <a:lnTo>
                    <a:pt x="592785" y="103378"/>
                  </a:lnTo>
                  <a:lnTo>
                    <a:pt x="589737" y="102108"/>
                  </a:lnTo>
                  <a:lnTo>
                    <a:pt x="578561" y="100838"/>
                  </a:lnTo>
                  <a:lnTo>
                    <a:pt x="565480" y="100838"/>
                  </a:lnTo>
                  <a:lnTo>
                    <a:pt x="561416" y="102108"/>
                  </a:lnTo>
                  <a:lnTo>
                    <a:pt x="557034" y="103352"/>
                  </a:lnTo>
                  <a:lnTo>
                    <a:pt x="550481" y="104686"/>
                  </a:lnTo>
                  <a:lnTo>
                    <a:pt x="544741" y="108559"/>
                  </a:lnTo>
                  <a:lnTo>
                    <a:pt x="544334" y="109156"/>
                  </a:lnTo>
                  <a:lnTo>
                    <a:pt x="539826" y="112268"/>
                  </a:lnTo>
                  <a:lnTo>
                    <a:pt x="534898" y="121564"/>
                  </a:lnTo>
                  <a:lnTo>
                    <a:pt x="532968" y="123444"/>
                  </a:lnTo>
                  <a:lnTo>
                    <a:pt x="532968" y="130048"/>
                  </a:lnTo>
                  <a:lnTo>
                    <a:pt x="532968" y="135763"/>
                  </a:lnTo>
                  <a:lnTo>
                    <a:pt x="538048" y="140716"/>
                  </a:lnTo>
                  <a:lnTo>
                    <a:pt x="544220" y="140716"/>
                  </a:lnTo>
                  <a:lnTo>
                    <a:pt x="545033" y="141478"/>
                  </a:lnTo>
                  <a:lnTo>
                    <a:pt x="550494" y="141478"/>
                  </a:lnTo>
                  <a:lnTo>
                    <a:pt x="559384" y="140208"/>
                  </a:lnTo>
                  <a:lnTo>
                    <a:pt x="560400" y="140208"/>
                  </a:lnTo>
                  <a:lnTo>
                    <a:pt x="569658" y="137668"/>
                  </a:lnTo>
                  <a:lnTo>
                    <a:pt x="567385" y="138938"/>
                  </a:lnTo>
                  <a:lnTo>
                    <a:pt x="575094" y="137883"/>
                  </a:lnTo>
                  <a:lnTo>
                    <a:pt x="584403" y="138938"/>
                  </a:lnTo>
                  <a:lnTo>
                    <a:pt x="581228" y="138938"/>
                  </a:lnTo>
                  <a:lnTo>
                    <a:pt x="592518" y="142621"/>
                  </a:lnTo>
                  <a:lnTo>
                    <a:pt x="608596" y="169354"/>
                  </a:lnTo>
                  <a:lnTo>
                    <a:pt x="608571" y="169049"/>
                  </a:lnTo>
                  <a:lnTo>
                    <a:pt x="608698" y="169773"/>
                  </a:lnTo>
                  <a:lnTo>
                    <a:pt x="608914" y="170688"/>
                  </a:lnTo>
                  <a:lnTo>
                    <a:pt x="608596" y="169354"/>
                  </a:lnTo>
                  <a:lnTo>
                    <a:pt x="609257" y="180238"/>
                  </a:lnTo>
                  <a:lnTo>
                    <a:pt x="609295" y="179578"/>
                  </a:lnTo>
                  <a:lnTo>
                    <a:pt x="609295" y="180848"/>
                  </a:lnTo>
                  <a:lnTo>
                    <a:pt x="609257" y="180238"/>
                  </a:lnTo>
                  <a:lnTo>
                    <a:pt x="609219" y="180848"/>
                  </a:lnTo>
                  <a:lnTo>
                    <a:pt x="608749" y="189191"/>
                  </a:lnTo>
                  <a:lnTo>
                    <a:pt x="606933" y="197751"/>
                  </a:lnTo>
                  <a:lnTo>
                    <a:pt x="604964" y="201701"/>
                  </a:lnTo>
                  <a:lnTo>
                    <a:pt x="601967" y="205524"/>
                  </a:lnTo>
                  <a:lnTo>
                    <a:pt x="598347" y="208153"/>
                  </a:lnTo>
                  <a:lnTo>
                    <a:pt x="590499" y="210058"/>
                  </a:lnTo>
                  <a:lnTo>
                    <a:pt x="593928" y="210058"/>
                  </a:lnTo>
                  <a:lnTo>
                    <a:pt x="583209" y="211175"/>
                  </a:lnTo>
                  <a:lnTo>
                    <a:pt x="572833" y="210058"/>
                  </a:lnTo>
                  <a:lnTo>
                    <a:pt x="576275" y="210058"/>
                  </a:lnTo>
                  <a:lnTo>
                    <a:pt x="571842" y="209308"/>
                  </a:lnTo>
                  <a:lnTo>
                    <a:pt x="571449" y="208737"/>
                  </a:lnTo>
                  <a:lnTo>
                    <a:pt x="570141" y="204749"/>
                  </a:lnTo>
                  <a:lnTo>
                    <a:pt x="569988" y="203708"/>
                  </a:lnTo>
                  <a:lnTo>
                    <a:pt x="569214" y="198628"/>
                  </a:lnTo>
                  <a:lnTo>
                    <a:pt x="569036" y="197358"/>
                  </a:lnTo>
                  <a:lnTo>
                    <a:pt x="569163" y="198628"/>
                  </a:lnTo>
                  <a:lnTo>
                    <a:pt x="568286" y="192278"/>
                  </a:lnTo>
                  <a:lnTo>
                    <a:pt x="567766" y="188468"/>
                  </a:lnTo>
                  <a:lnTo>
                    <a:pt x="567512" y="185928"/>
                  </a:lnTo>
                  <a:lnTo>
                    <a:pt x="566077" y="179578"/>
                  </a:lnTo>
                  <a:lnTo>
                    <a:pt x="565226" y="175768"/>
                  </a:lnTo>
                  <a:lnTo>
                    <a:pt x="563448" y="170688"/>
                  </a:lnTo>
                  <a:lnTo>
                    <a:pt x="559765" y="164731"/>
                  </a:lnTo>
                  <a:lnTo>
                    <a:pt x="559587" y="163855"/>
                  </a:lnTo>
                  <a:lnTo>
                    <a:pt x="555650" y="158038"/>
                  </a:lnTo>
                  <a:lnTo>
                    <a:pt x="554621" y="157353"/>
                  </a:lnTo>
                  <a:lnTo>
                    <a:pt x="554177" y="156718"/>
                  </a:lnTo>
                  <a:lnTo>
                    <a:pt x="546811" y="151638"/>
                  </a:lnTo>
                  <a:lnTo>
                    <a:pt x="534365" y="145288"/>
                  </a:lnTo>
                  <a:lnTo>
                    <a:pt x="531317" y="145288"/>
                  </a:lnTo>
                  <a:lnTo>
                    <a:pt x="531317" y="185928"/>
                  </a:lnTo>
                  <a:lnTo>
                    <a:pt x="529844" y="184645"/>
                  </a:lnTo>
                  <a:lnTo>
                    <a:pt x="529678" y="184162"/>
                  </a:lnTo>
                  <a:lnTo>
                    <a:pt x="529869" y="184658"/>
                  </a:lnTo>
                  <a:lnTo>
                    <a:pt x="531317" y="185928"/>
                  </a:lnTo>
                  <a:lnTo>
                    <a:pt x="531317" y="145288"/>
                  </a:lnTo>
                  <a:lnTo>
                    <a:pt x="529666" y="145288"/>
                  </a:lnTo>
                  <a:lnTo>
                    <a:pt x="529526" y="145275"/>
                  </a:lnTo>
                  <a:lnTo>
                    <a:pt x="529526" y="184010"/>
                  </a:lnTo>
                  <a:lnTo>
                    <a:pt x="528904" y="183337"/>
                  </a:lnTo>
                  <a:lnTo>
                    <a:pt x="529526" y="184010"/>
                  </a:lnTo>
                  <a:lnTo>
                    <a:pt x="529526" y="145275"/>
                  </a:lnTo>
                  <a:lnTo>
                    <a:pt x="519633" y="144018"/>
                  </a:lnTo>
                  <a:lnTo>
                    <a:pt x="515188" y="144018"/>
                  </a:lnTo>
                  <a:lnTo>
                    <a:pt x="503377" y="146558"/>
                  </a:lnTo>
                  <a:lnTo>
                    <a:pt x="499694" y="146558"/>
                  </a:lnTo>
                  <a:lnTo>
                    <a:pt x="495020" y="148450"/>
                  </a:lnTo>
                  <a:lnTo>
                    <a:pt x="495020" y="175768"/>
                  </a:lnTo>
                  <a:lnTo>
                    <a:pt x="461251" y="175768"/>
                  </a:lnTo>
                  <a:lnTo>
                    <a:pt x="461251" y="194170"/>
                  </a:lnTo>
                  <a:lnTo>
                    <a:pt x="461149" y="193192"/>
                  </a:lnTo>
                  <a:lnTo>
                    <a:pt x="461048" y="194703"/>
                  </a:lnTo>
                  <a:lnTo>
                    <a:pt x="461048" y="192303"/>
                  </a:lnTo>
                  <a:lnTo>
                    <a:pt x="461149" y="193192"/>
                  </a:lnTo>
                  <a:lnTo>
                    <a:pt x="461213" y="192278"/>
                  </a:lnTo>
                  <a:lnTo>
                    <a:pt x="461251" y="194170"/>
                  </a:lnTo>
                  <a:lnTo>
                    <a:pt x="461251" y="175768"/>
                  </a:lnTo>
                  <a:lnTo>
                    <a:pt x="460730" y="175768"/>
                  </a:lnTo>
                  <a:lnTo>
                    <a:pt x="460730" y="199390"/>
                  </a:lnTo>
                  <a:lnTo>
                    <a:pt x="460616" y="199898"/>
                  </a:lnTo>
                  <a:lnTo>
                    <a:pt x="459600" y="204228"/>
                  </a:lnTo>
                  <a:lnTo>
                    <a:pt x="459308" y="204978"/>
                  </a:lnTo>
                  <a:lnTo>
                    <a:pt x="459041" y="205613"/>
                  </a:lnTo>
                  <a:lnTo>
                    <a:pt x="459600" y="204228"/>
                  </a:lnTo>
                  <a:lnTo>
                    <a:pt x="460730" y="199390"/>
                  </a:lnTo>
                  <a:lnTo>
                    <a:pt x="460730" y="175768"/>
                  </a:lnTo>
                  <a:lnTo>
                    <a:pt x="460362" y="175768"/>
                  </a:lnTo>
                  <a:lnTo>
                    <a:pt x="460362" y="185915"/>
                  </a:lnTo>
                  <a:lnTo>
                    <a:pt x="458838" y="179984"/>
                  </a:lnTo>
                  <a:lnTo>
                    <a:pt x="459066" y="180848"/>
                  </a:lnTo>
                  <a:lnTo>
                    <a:pt x="460362" y="185915"/>
                  </a:lnTo>
                  <a:lnTo>
                    <a:pt x="460362" y="175768"/>
                  </a:lnTo>
                  <a:lnTo>
                    <a:pt x="458292" y="175768"/>
                  </a:lnTo>
                  <a:lnTo>
                    <a:pt x="457276" y="175768"/>
                  </a:lnTo>
                  <a:lnTo>
                    <a:pt x="457428" y="175552"/>
                  </a:lnTo>
                  <a:lnTo>
                    <a:pt x="477342" y="175641"/>
                  </a:lnTo>
                  <a:lnTo>
                    <a:pt x="477875" y="175107"/>
                  </a:lnTo>
                  <a:lnTo>
                    <a:pt x="494868" y="175107"/>
                  </a:lnTo>
                  <a:lnTo>
                    <a:pt x="495020" y="175768"/>
                  </a:lnTo>
                  <a:lnTo>
                    <a:pt x="495020" y="148450"/>
                  </a:lnTo>
                  <a:lnTo>
                    <a:pt x="487121" y="151638"/>
                  </a:lnTo>
                  <a:lnTo>
                    <a:pt x="485495" y="152323"/>
                  </a:lnTo>
                  <a:lnTo>
                    <a:pt x="482333" y="148361"/>
                  </a:lnTo>
                  <a:lnTo>
                    <a:pt x="480098" y="145008"/>
                  </a:lnTo>
                  <a:lnTo>
                    <a:pt x="477748" y="143421"/>
                  </a:lnTo>
                  <a:lnTo>
                    <a:pt x="469849" y="135509"/>
                  </a:lnTo>
                  <a:lnTo>
                    <a:pt x="457415" y="135509"/>
                  </a:lnTo>
                  <a:lnTo>
                    <a:pt x="454863" y="135128"/>
                  </a:lnTo>
                  <a:lnTo>
                    <a:pt x="450926" y="135128"/>
                  </a:lnTo>
                  <a:lnTo>
                    <a:pt x="439623" y="136398"/>
                  </a:lnTo>
                  <a:lnTo>
                    <a:pt x="436448" y="136398"/>
                  </a:lnTo>
                  <a:lnTo>
                    <a:pt x="426796" y="140208"/>
                  </a:lnTo>
                  <a:lnTo>
                    <a:pt x="422986" y="141478"/>
                  </a:lnTo>
                  <a:lnTo>
                    <a:pt x="413842" y="146558"/>
                  </a:lnTo>
                  <a:lnTo>
                    <a:pt x="410667" y="149098"/>
                  </a:lnTo>
                  <a:lnTo>
                    <a:pt x="406361" y="152844"/>
                  </a:lnTo>
                  <a:lnTo>
                    <a:pt x="401904" y="156718"/>
                  </a:lnTo>
                  <a:lnTo>
                    <a:pt x="406273" y="152908"/>
                  </a:lnTo>
                  <a:lnTo>
                    <a:pt x="406158" y="149098"/>
                  </a:lnTo>
                  <a:lnTo>
                    <a:pt x="406095" y="147828"/>
                  </a:lnTo>
                  <a:lnTo>
                    <a:pt x="405841" y="145288"/>
                  </a:lnTo>
                  <a:lnTo>
                    <a:pt x="405384" y="142748"/>
                  </a:lnTo>
                  <a:lnTo>
                    <a:pt x="403809" y="133858"/>
                  </a:lnTo>
                  <a:lnTo>
                    <a:pt x="403428" y="132588"/>
                  </a:lnTo>
                  <a:lnTo>
                    <a:pt x="401777" y="126517"/>
                  </a:lnTo>
                  <a:lnTo>
                    <a:pt x="401777" y="118110"/>
                  </a:lnTo>
                  <a:lnTo>
                    <a:pt x="397967" y="114363"/>
                  </a:lnTo>
                  <a:lnTo>
                    <a:pt x="397967" y="112649"/>
                  </a:lnTo>
                  <a:lnTo>
                    <a:pt x="390093" y="104775"/>
                  </a:lnTo>
                  <a:lnTo>
                    <a:pt x="384327" y="104775"/>
                  </a:lnTo>
                  <a:lnTo>
                    <a:pt x="384327" y="222758"/>
                  </a:lnTo>
                  <a:lnTo>
                    <a:pt x="383197" y="224028"/>
                  </a:lnTo>
                  <a:lnTo>
                    <a:pt x="353517" y="224028"/>
                  </a:lnTo>
                  <a:lnTo>
                    <a:pt x="353517" y="222770"/>
                  </a:lnTo>
                  <a:lnTo>
                    <a:pt x="384327" y="222758"/>
                  </a:lnTo>
                  <a:lnTo>
                    <a:pt x="384327" y="104775"/>
                  </a:lnTo>
                  <a:lnTo>
                    <a:pt x="372440" y="104775"/>
                  </a:lnTo>
                  <a:lnTo>
                    <a:pt x="372440" y="161798"/>
                  </a:lnTo>
                  <a:lnTo>
                    <a:pt x="372440" y="164338"/>
                  </a:lnTo>
                  <a:lnTo>
                    <a:pt x="372351" y="163042"/>
                  </a:lnTo>
                  <a:lnTo>
                    <a:pt x="371589" y="174498"/>
                  </a:lnTo>
                  <a:lnTo>
                    <a:pt x="368579" y="185915"/>
                  </a:lnTo>
                  <a:lnTo>
                    <a:pt x="368249" y="187198"/>
                  </a:lnTo>
                  <a:lnTo>
                    <a:pt x="368579" y="185915"/>
                  </a:lnTo>
                  <a:lnTo>
                    <a:pt x="364845" y="193116"/>
                  </a:lnTo>
                  <a:lnTo>
                    <a:pt x="357606" y="201256"/>
                  </a:lnTo>
                  <a:lnTo>
                    <a:pt x="352488" y="205409"/>
                  </a:lnTo>
                  <a:lnTo>
                    <a:pt x="352488" y="221272"/>
                  </a:lnTo>
                  <a:lnTo>
                    <a:pt x="352361" y="221348"/>
                  </a:lnTo>
                  <a:lnTo>
                    <a:pt x="352488" y="221272"/>
                  </a:lnTo>
                  <a:lnTo>
                    <a:pt x="352488" y="205409"/>
                  </a:lnTo>
                  <a:lnTo>
                    <a:pt x="350888" y="206705"/>
                  </a:lnTo>
                  <a:lnTo>
                    <a:pt x="353783" y="194818"/>
                  </a:lnTo>
                  <a:lnTo>
                    <a:pt x="354406" y="192278"/>
                  </a:lnTo>
                  <a:lnTo>
                    <a:pt x="353809" y="194703"/>
                  </a:lnTo>
                  <a:lnTo>
                    <a:pt x="354736" y="192278"/>
                  </a:lnTo>
                  <a:lnTo>
                    <a:pt x="361530" y="174498"/>
                  </a:lnTo>
                  <a:lnTo>
                    <a:pt x="362026" y="173228"/>
                  </a:lnTo>
                  <a:lnTo>
                    <a:pt x="361391" y="174498"/>
                  </a:lnTo>
                  <a:lnTo>
                    <a:pt x="370662" y="155448"/>
                  </a:lnTo>
                  <a:lnTo>
                    <a:pt x="369773" y="157988"/>
                  </a:lnTo>
                  <a:lnTo>
                    <a:pt x="371182" y="155448"/>
                  </a:lnTo>
                  <a:lnTo>
                    <a:pt x="371792" y="154343"/>
                  </a:lnTo>
                  <a:lnTo>
                    <a:pt x="371868" y="154190"/>
                  </a:lnTo>
                  <a:lnTo>
                    <a:pt x="371868" y="155448"/>
                  </a:lnTo>
                  <a:lnTo>
                    <a:pt x="372351" y="163042"/>
                  </a:lnTo>
                  <a:lnTo>
                    <a:pt x="372440" y="161798"/>
                  </a:lnTo>
                  <a:lnTo>
                    <a:pt x="372440" y="104775"/>
                  </a:lnTo>
                  <a:lnTo>
                    <a:pt x="370662" y="104775"/>
                  </a:lnTo>
                  <a:lnTo>
                    <a:pt x="365442" y="109918"/>
                  </a:lnTo>
                  <a:lnTo>
                    <a:pt x="363004" y="110401"/>
                  </a:lnTo>
                  <a:lnTo>
                    <a:pt x="357200" y="114287"/>
                  </a:lnTo>
                  <a:lnTo>
                    <a:pt x="356285" y="115646"/>
                  </a:lnTo>
                  <a:lnTo>
                    <a:pt x="349491" y="122796"/>
                  </a:lnTo>
                  <a:lnTo>
                    <a:pt x="349491" y="216420"/>
                  </a:lnTo>
                  <a:lnTo>
                    <a:pt x="349427" y="218427"/>
                  </a:lnTo>
                  <a:lnTo>
                    <a:pt x="349491" y="216420"/>
                  </a:lnTo>
                  <a:lnTo>
                    <a:pt x="349491" y="122796"/>
                  </a:lnTo>
                  <a:lnTo>
                    <a:pt x="347421" y="124968"/>
                  </a:lnTo>
                  <a:lnTo>
                    <a:pt x="344881" y="127508"/>
                  </a:lnTo>
                  <a:lnTo>
                    <a:pt x="338531" y="138938"/>
                  </a:lnTo>
                  <a:lnTo>
                    <a:pt x="337769" y="140208"/>
                  </a:lnTo>
                  <a:lnTo>
                    <a:pt x="328498" y="157988"/>
                  </a:lnTo>
                  <a:lnTo>
                    <a:pt x="327863" y="160528"/>
                  </a:lnTo>
                  <a:lnTo>
                    <a:pt x="319608" y="180848"/>
                  </a:lnTo>
                  <a:lnTo>
                    <a:pt x="312775" y="220548"/>
                  </a:lnTo>
                  <a:lnTo>
                    <a:pt x="313258" y="225298"/>
                  </a:lnTo>
                  <a:lnTo>
                    <a:pt x="313740" y="227139"/>
                  </a:lnTo>
                  <a:lnTo>
                    <a:pt x="313867" y="227609"/>
                  </a:lnTo>
                  <a:lnTo>
                    <a:pt x="313994" y="227609"/>
                  </a:lnTo>
                  <a:lnTo>
                    <a:pt x="316103" y="226568"/>
                  </a:lnTo>
                  <a:lnTo>
                    <a:pt x="317703" y="225793"/>
                  </a:lnTo>
                  <a:lnTo>
                    <a:pt x="313994" y="227609"/>
                  </a:lnTo>
                  <a:lnTo>
                    <a:pt x="313931" y="227838"/>
                  </a:lnTo>
                  <a:lnTo>
                    <a:pt x="313880" y="227660"/>
                  </a:lnTo>
                  <a:lnTo>
                    <a:pt x="313512" y="227838"/>
                  </a:lnTo>
                  <a:lnTo>
                    <a:pt x="313778" y="227660"/>
                  </a:lnTo>
                  <a:lnTo>
                    <a:pt x="313740" y="227139"/>
                  </a:lnTo>
                  <a:lnTo>
                    <a:pt x="296875" y="232918"/>
                  </a:lnTo>
                  <a:lnTo>
                    <a:pt x="299415" y="232918"/>
                  </a:lnTo>
                  <a:lnTo>
                    <a:pt x="282397" y="235458"/>
                  </a:lnTo>
                  <a:lnTo>
                    <a:pt x="274015" y="235458"/>
                  </a:lnTo>
                  <a:lnTo>
                    <a:pt x="267347" y="234188"/>
                  </a:lnTo>
                  <a:lnTo>
                    <a:pt x="260680" y="232918"/>
                  </a:lnTo>
                  <a:lnTo>
                    <a:pt x="262839" y="234188"/>
                  </a:lnTo>
                  <a:lnTo>
                    <a:pt x="253974" y="230378"/>
                  </a:lnTo>
                  <a:lnTo>
                    <a:pt x="251028" y="229108"/>
                  </a:lnTo>
                  <a:lnTo>
                    <a:pt x="252806" y="230378"/>
                  </a:lnTo>
                  <a:lnTo>
                    <a:pt x="247586" y="227838"/>
                  </a:lnTo>
                  <a:lnTo>
                    <a:pt x="244805" y="226479"/>
                  </a:lnTo>
                  <a:lnTo>
                    <a:pt x="244043" y="225806"/>
                  </a:lnTo>
                  <a:lnTo>
                    <a:pt x="244043" y="223393"/>
                  </a:lnTo>
                  <a:lnTo>
                    <a:pt x="237274" y="216636"/>
                  </a:lnTo>
                  <a:lnTo>
                    <a:pt x="236956" y="216039"/>
                  </a:lnTo>
                  <a:lnTo>
                    <a:pt x="236512" y="213868"/>
                  </a:lnTo>
                  <a:lnTo>
                    <a:pt x="234911" y="206248"/>
                  </a:lnTo>
                  <a:lnTo>
                    <a:pt x="234556" y="204546"/>
                  </a:lnTo>
                  <a:lnTo>
                    <a:pt x="234518" y="203708"/>
                  </a:lnTo>
                  <a:lnTo>
                    <a:pt x="233807" y="188468"/>
                  </a:lnTo>
                  <a:lnTo>
                    <a:pt x="233781" y="187960"/>
                  </a:lnTo>
                  <a:lnTo>
                    <a:pt x="233756" y="188468"/>
                  </a:lnTo>
                  <a:lnTo>
                    <a:pt x="233756" y="187286"/>
                  </a:lnTo>
                  <a:lnTo>
                    <a:pt x="231635" y="192278"/>
                  </a:lnTo>
                  <a:lnTo>
                    <a:pt x="233756" y="187261"/>
                  </a:lnTo>
                  <a:lnTo>
                    <a:pt x="233870" y="186613"/>
                  </a:lnTo>
                  <a:lnTo>
                    <a:pt x="233845" y="187058"/>
                  </a:lnTo>
                  <a:lnTo>
                    <a:pt x="235915" y="182118"/>
                  </a:lnTo>
                  <a:lnTo>
                    <a:pt x="243154" y="159258"/>
                  </a:lnTo>
                  <a:lnTo>
                    <a:pt x="248361" y="136398"/>
                  </a:lnTo>
                  <a:lnTo>
                    <a:pt x="248488" y="135128"/>
                  </a:lnTo>
                  <a:lnTo>
                    <a:pt x="249491" y="128778"/>
                  </a:lnTo>
                  <a:lnTo>
                    <a:pt x="251917" y="113538"/>
                  </a:lnTo>
                  <a:lnTo>
                    <a:pt x="254076" y="95758"/>
                  </a:lnTo>
                  <a:lnTo>
                    <a:pt x="254190" y="93218"/>
                  </a:lnTo>
                  <a:lnTo>
                    <a:pt x="255346" y="80518"/>
                  </a:lnTo>
                  <a:lnTo>
                    <a:pt x="255447" y="78232"/>
                  </a:lnTo>
                  <a:lnTo>
                    <a:pt x="256108" y="75438"/>
                  </a:lnTo>
                  <a:lnTo>
                    <a:pt x="255981" y="76708"/>
                  </a:lnTo>
                  <a:lnTo>
                    <a:pt x="256171" y="75438"/>
                  </a:lnTo>
                  <a:lnTo>
                    <a:pt x="256413" y="73863"/>
                  </a:lnTo>
                  <a:lnTo>
                    <a:pt x="258140" y="72136"/>
                  </a:lnTo>
                  <a:lnTo>
                    <a:pt x="258140" y="62611"/>
                  </a:lnTo>
                  <a:lnTo>
                    <a:pt x="258140" y="53213"/>
                  </a:lnTo>
                  <a:lnTo>
                    <a:pt x="250520" y="45593"/>
                  </a:lnTo>
                  <a:lnTo>
                    <a:pt x="235051" y="45593"/>
                  </a:lnTo>
                  <a:lnTo>
                    <a:pt x="235051" y="169418"/>
                  </a:lnTo>
                  <a:lnTo>
                    <a:pt x="234975" y="170611"/>
                  </a:lnTo>
                  <a:lnTo>
                    <a:pt x="235026" y="169418"/>
                  </a:lnTo>
                  <a:lnTo>
                    <a:pt x="235051" y="45593"/>
                  </a:lnTo>
                  <a:lnTo>
                    <a:pt x="231597" y="45593"/>
                  </a:lnTo>
                  <a:lnTo>
                    <a:pt x="224142" y="53047"/>
                  </a:lnTo>
                  <a:lnTo>
                    <a:pt x="224142" y="110363"/>
                  </a:lnTo>
                  <a:lnTo>
                    <a:pt x="224066" y="110998"/>
                  </a:lnTo>
                  <a:lnTo>
                    <a:pt x="221589" y="130048"/>
                  </a:lnTo>
                  <a:lnTo>
                    <a:pt x="224142" y="110363"/>
                  </a:lnTo>
                  <a:lnTo>
                    <a:pt x="224142" y="53047"/>
                  </a:lnTo>
                  <a:lnTo>
                    <a:pt x="223977" y="53213"/>
                  </a:lnTo>
                  <a:lnTo>
                    <a:pt x="223977" y="61010"/>
                  </a:lnTo>
                  <a:lnTo>
                    <a:pt x="221818" y="67818"/>
                  </a:lnTo>
                  <a:lnTo>
                    <a:pt x="222072" y="66548"/>
                  </a:lnTo>
                  <a:lnTo>
                    <a:pt x="221742" y="67818"/>
                  </a:lnTo>
                  <a:lnTo>
                    <a:pt x="218516" y="80518"/>
                  </a:lnTo>
                  <a:lnTo>
                    <a:pt x="213436" y="98298"/>
                  </a:lnTo>
                  <a:lnTo>
                    <a:pt x="207848" y="119888"/>
                  </a:lnTo>
                  <a:lnTo>
                    <a:pt x="207721" y="119888"/>
                  </a:lnTo>
                  <a:lnTo>
                    <a:pt x="203149" y="140208"/>
                  </a:lnTo>
                  <a:lnTo>
                    <a:pt x="202895" y="141478"/>
                  </a:lnTo>
                  <a:lnTo>
                    <a:pt x="199466" y="164338"/>
                  </a:lnTo>
                  <a:lnTo>
                    <a:pt x="199212" y="165608"/>
                  </a:lnTo>
                  <a:lnTo>
                    <a:pt x="197967" y="184010"/>
                  </a:lnTo>
                  <a:lnTo>
                    <a:pt x="197840" y="189191"/>
                  </a:lnTo>
                  <a:lnTo>
                    <a:pt x="198310" y="198323"/>
                  </a:lnTo>
                  <a:lnTo>
                    <a:pt x="190347" y="211328"/>
                  </a:lnTo>
                  <a:lnTo>
                    <a:pt x="191389" y="208788"/>
                  </a:lnTo>
                  <a:lnTo>
                    <a:pt x="179273" y="224320"/>
                  </a:lnTo>
                  <a:lnTo>
                    <a:pt x="166331" y="236728"/>
                  </a:lnTo>
                  <a:lnTo>
                    <a:pt x="167462" y="236728"/>
                  </a:lnTo>
                  <a:lnTo>
                    <a:pt x="153733" y="246888"/>
                  </a:lnTo>
                  <a:lnTo>
                    <a:pt x="154978" y="245618"/>
                  </a:lnTo>
                  <a:lnTo>
                    <a:pt x="139903" y="255778"/>
                  </a:lnTo>
                  <a:lnTo>
                    <a:pt x="141185" y="254508"/>
                  </a:lnTo>
                  <a:lnTo>
                    <a:pt x="127558" y="262128"/>
                  </a:lnTo>
                  <a:lnTo>
                    <a:pt x="128816" y="260858"/>
                  </a:lnTo>
                  <a:lnTo>
                    <a:pt x="116001" y="265938"/>
                  </a:lnTo>
                  <a:lnTo>
                    <a:pt x="118313" y="264668"/>
                  </a:lnTo>
                  <a:lnTo>
                    <a:pt x="109524" y="266903"/>
                  </a:lnTo>
                  <a:lnTo>
                    <a:pt x="103962" y="266077"/>
                  </a:lnTo>
                  <a:lnTo>
                    <a:pt x="103619" y="265938"/>
                  </a:lnTo>
                  <a:lnTo>
                    <a:pt x="101447" y="265099"/>
                  </a:lnTo>
                  <a:lnTo>
                    <a:pt x="98590" y="261759"/>
                  </a:lnTo>
                  <a:lnTo>
                    <a:pt x="98094" y="260858"/>
                  </a:lnTo>
                  <a:lnTo>
                    <a:pt x="95999" y="257048"/>
                  </a:lnTo>
                  <a:lnTo>
                    <a:pt x="96824" y="258318"/>
                  </a:lnTo>
                  <a:lnTo>
                    <a:pt x="96316" y="257048"/>
                  </a:lnTo>
                  <a:lnTo>
                    <a:pt x="94310" y="251968"/>
                  </a:lnTo>
                  <a:lnTo>
                    <a:pt x="93840" y="250799"/>
                  </a:lnTo>
                  <a:lnTo>
                    <a:pt x="92316" y="245618"/>
                  </a:lnTo>
                  <a:lnTo>
                    <a:pt x="91579" y="243078"/>
                  </a:lnTo>
                  <a:lnTo>
                    <a:pt x="91757" y="243078"/>
                  </a:lnTo>
                  <a:lnTo>
                    <a:pt x="91325" y="241808"/>
                  </a:lnTo>
                  <a:lnTo>
                    <a:pt x="90030" y="237998"/>
                  </a:lnTo>
                  <a:lnTo>
                    <a:pt x="89598" y="236728"/>
                  </a:lnTo>
                  <a:lnTo>
                    <a:pt x="89179" y="235458"/>
                  </a:lnTo>
                  <a:lnTo>
                    <a:pt x="89242" y="236728"/>
                  </a:lnTo>
                  <a:lnTo>
                    <a:pt x="86995" y="230822"/>
                  </a:lnTo>
                  <a:lnTo>
                    <a:pt x="86995" y="224663"/>
                  </a:lnTo>
                  <a:lnTo>
                    <a:pt x="81165" y="218821"/>
                  </a:lnTo>
                  <a:lnTo>
                    <a:pt x="66789" y="218821"/>
                  </a:lnTo>
                  <a:lnTo>
                    <a:pt x="66281" y="219329"/>
                  </a:lnTo>
                  <a:lnTo>
                    <a:pt x="64185" y="219329"/>
                  </a:lnTo>
                  <a:lnTo>
                    <a:pt x="58572" y="224917"/>
                  </a:lnTo>
                  <a:lnTo>
                    <a:pt x="58572" y="226695"/>
                  </a:lnTo>
                  <a:lnTo>
                    <a:pt x="55702" y="229108"/>
                  </a:lnTo>
                  <a:lnTo>
                    <a:pt x="55130" y="229108"/>
                  </a:lnTo>
                  <a:lnTo>
                    <a:pt x="48666" y="235458"/>
                  </a:lnTo>
                  <a:lnTo>
                    <a:pt x="47713" y="236728"/>
                  </a:lnTo>
                  <a:lnTo>
                    <a:pt x="43611" y="241554"/>
                  </a:lnTo>
                  <a:lnTo>
                    <a:pt x="42100" y="241554"/>
                  </a:lnTo>
                  <a:lnTo>
                    <a:pt x="35814" y="247764"/>
                  </a:lnTo>
                  <a:lnTo>
                    <a:pt x="35928" y="246888"/>
                  </a:lnTo>
                  <a:lnTo>
                    <a:pt x="37922" y="230378"/>
                  </a:lnTo>
                  <a:lnTo>
                    <a:pt x="37795" y="231648"/>
                  </a:lnTo>
                  <a:lnTo>
                    <a:pt x="38011" y="230378"/>
                  </a:lnTo>
                  <a:lnTo>
                    <a:pt x="40030" y="218732"/>
                  </a:lnTo>
                  <a:lnTo>
                    <a:pt x="41592" y="217170"/>
                  </a:lnTo>
                  <a:lnTo>
                    <a:pt x="41592" y="209423"/>
                  </a:lnTo>
                  <a:lnTo>
                    <a:pt x="43992" y="197358"/>
                  </a:lnTo>
                  <a:lnTo>
                    <a:pt x="45885" y="195453"/>
                  </a:lnTo>
                  <a:lnTo>
                    <a:pt x="45885" y="187845"/>
                  </a:lnTo>
                  <a:lnTo>
                    <a:pt x="48526" y="174675"/>
                  </a:lnTo>
                  <a:lnTo>
                    <a:pt x="50228" y="172974"/>
                  </a:lnTo>
                  <a:lnTo>
                    <a:pt x="50228" y="165061"/>
                  </a:lnTo>
                  <a:lnTo>
                    <a:pt x="50749" y="161798"/>
                  </a:lnTo>
                  <a:lnTo>
                    <a:pt x="52324" y="152019"/>
                  </a:lnTo>
                  <a:lnTo>
                    <a:pt x="53746" y="150622"/>
                  </a:lnTo>
                  <a:lnTo>
                    <a:pt x="53746" y="142621"/>
                  </a:lnTo>
                  <a:lnTo>
                    <a:pt x="55372" y="122682"/>
                  </a:lnTo>
                  <a:lnTo>
                    <a:pt x="56134" y="121920"/>
                  </a:lnTo>
                  <a:lnTo>
                    <a:pt x="56134" y="112649"/>
                  </a:lnTo>
                  <a:lnTo>
                    <a:pt x="56134" y="103505"/>
                  </a:lnTo>
                  <a:lnTo>
                    <a:pt x="48653" y="96012"/>
                  </a:lnTo>
                  <a:lnTo>
                    <a:pt x="35801" y="96012"/>
                  </a:lnTo>
                  <a:lnTo>
                    <a:pt x="35801" y="247891"/>
                  </a:lnTo>
                  <a:lnTo>
                    <a:pt x="35801" y="250672"/>
                  </a:lnTo>
                  <a:lnTo>
                    <a:pt x="35775" y="251841"/>
                  </a:lnTo>
                  <a:lnTo>
                    <a:pt x="35750" y="250736"/>
                  </a:lnTo>
                  <a:lnTo>
                    <a:pt x="35750" y="249428"/>
                  </a:lnTo>
                  <a:lnTo>
                    <a:pt x="35750" y="248285"/>
                  </a:lnTo>
                  <a:lnTo>
                    <a:pt x="35801" y="247891"/>
                  </a:lnTo>
                  <a:lnTo>
                    <a:pt x="35801" y="96012"/>
                  </a:lnTo>
                  <a:lnTo>
                    <a:pt x="30187" y="96012"/>
                  </a:lnTo>
                  <a:lnTo>
                    <a:pt x="22707" y="103505"/>
                  </a:lnTo>
                  <a:lnTo>
                    <a:pt x="22707" y="112687"/>
                  </a:lnTo>
                  <a:lnTo>
                    <a:pt x="20548" y="130302"/>
                  </a:lnTo>
                  <a:lnTo>
                    <a:pt x="19291" y="131572"/>
                  </a:lnTo>
                  <a:lnTo>
                    <a:pt x="19291" y="140081"/>
                  </a:lnTo>
                  <a:lnTo>
                    <a:pt x="19265" y="140208"/>
                  </a:lnTo>
                  <a:lnTo>
                    <a:pt x="17183" y="151599"/>
                  </a:lnTo>
                  <a:lnTo>
                    <a:pt x="15113" y="153670"/>
                  </a:lnTo>
                  <a:lnTo>
                    <a:pt x="15113" y="162064"/>
                  </a:lnTo>
                  <a:lnTo>
                    <a:pt x="12750" y="173393"/>
                  </a:lnTo>
                  <a:lnTo>
                    <a:pt x="10350" y="175768"/>
                  </a:lnTo>
                  <a:lnTo>
                    <a:pt x="10350" y="185000"/>
                  </a:lnTo>
                  <a:lnTo>
                    <a:pt x="8191" y="195084"/>
                  </a:lnTo>
                  <a:lnTo>
                    <a:pt x="5829" y="197485"/>
                  </a:lnTo>
                  <a:lnTo>
                    <a:pt x="5829" y="206413"/>
                  </a:lnTo>
                  <a:lnTo>
                    <a:pt x="2463" y="225298"/>
                  </a:lnTo>
                  <a:lnTo>
                    <a:pt x="2171" y="227838"/>
                  </a:lnTo>
                  <a:lnTo>
                    <a:pt x="38" y="244208"/>
                  </a:lnTo>
                  <a:lnTo>
                    <a:pt x="2425" y="284988"/>
                  </a:lnTo>
                  <a:lnTo>
                    <a:pt x="2921" y="287274"/>
                  </a:lnTo>
                  <a:lnTo>
                    <a:pt x="2921" y="294386"/>
                  </a:lnTo>
                  <a:lnTo>
                    <a:pt x="10718" y="302133"/>
                  </a:lnTo>
                  <a:lnTo>
                    <a:pt x="29959" y="302133"/>
                  </a:lnTo>
                  <a:lnTo>
                    <a:pt x="37769" y="294386"/>
                  </a:lnTo>
                  <a:lnTo>
                    <a:pt x="37769" y="292722"/>
                  </a:lnTo>
                  <a:lnTo>
                    <a:pt x="43180" y="287528"/>
                  </a:lnTo>
                  <a:lnTo>
                    <a:pt x="45478" y="284988"/>
                  </a:lnTo>
                  <a:lnTo>
                    <a:pt x="48247" y="281940"/>
                  </a:lnTo>
                  <a:lnTo>
                    <a:pt x="49466" y="281940"/>
                  </a:lnTo>
                  <a:lnTo>
                    <a:pt x="56197" y="275209"/>
                  </a:lnTo>
                  <a:lnTo>
                    <a:pt x="56197" y="272186"/>
                  </a:lnTo>
                  <a:lnTo>
                    <a:pt x="58204" y="269062"/>
                  </a:lnTo>
                  <a:lnTo>
                    <a:pt x="63931" y="263398"/>
                  </a:lnTo>
                  <a:lnTo>
                    <a:pt x="63931" y="260007"/>
                  </a:lnTo>
                  <a:lnTo>
                    <a:pt x="65659" y="257200"/>
                  </a:lnTo>
                  <a:lnTo>
                    <a:pt x="66268" y="259588"/>
                  </a:lnTo>
                  <a:lnTo>
                    <a:pt x="69469" y="268478"/>
                  </a:lnTo>
                  <a:lnTo>
                    <a:pt x="70243" y="269748"/>
                  </a:lnTo>
                  <a:lnTo>
                    <a:pt x="73736" y="277368"/>
                  </a:lnTo>
                  <a:lnTo>
                    <a:pt x="75425" y="279908"/>
                  </a:lnTo>
                  <a:lnTo>
                    <a:pt x="79806" y="284988"/>
                  </a:lnTo>
                  <a:lnTo>
                    <a:pt x="82854" y="287528"/>
                  </a:lnTo>
                  <a:lnTo>
                    <a:pt x="87833" y="291338"/>
                  </a:lnTo>
                  <a:lnTo>
                    <a:pt x="91617" y="292608"/>
                  </a:lnTo>
                  <a:lnTo>
                    <a:pt x="98107" y="295148"/>
                  </a:lnTo>
                  <a:lnTo>
                    <a:pt x="114198" y="295148"/>
                  </a:lnTo>
                  <a:lnTo>
                    <a:pt x="124129" y="292608"/>
                  </a:lnTo>
                  <a:lnTo>
                    <a:pt x="126238" y="292608"/>
                  </a:lnTo>
                  <a:lnTo>
                    <a:pt x="138950" y="287528"/>
                  </a:lnTo>
                  <a:lnTo>
                    <a:pt x="140055" y="286258"/>
                  </a:lnTo>
                  <a:lnTo>
                    <a:pt x="153619" y="279908"/>
                  </a:lnTo>
                  <a:lnTo>
                    <a:pt x="171069" y="268478"/>
                  </a:lnTo>
                  <a:lnTo>
                    <a:pt x="172770" y="267208"/>
                  </a:lnTo>
                  <a:lnTo>
                    <a:pt x="174485" y="265938"/>
                  </a:lnTo>
                  <a:lnTo>
                    <a:pt x="179628" y="262128"/>
                  </a:lnTo>
                  <a:lnTo>
                    <a:pt x="184772" y="258318"/>
                  </a:lnTo>
                  <a:lnTo>
                    <a:pt x="185928" y="257048"/>
                  </a:lnTo>
                  <a:lnTo>
                    <a:pt x="187236" y="255778"/>
                  </a:lnTo>
                  <a:lnTo>
                    <a:pt x="196481" y="246888"/>
                  </a:lnTo>
                  <a:lnTo>
                    <a:pt x="199123" y="244348"/>
                  </a:lnTo>
                  <a:lnTo>
                    <a:pt x="200228" y="243078"/>
                  </a:lnTo>
                  <a:lnTo>
                    <a:pt x="206451" y="234975"/>
                  </a:lnTo>
                  <a:lnTo>
                    <a:pt x="208229" y="238175"/>
                  </a:lnTo>
                  <a:lnTo>
                    <a:pt x="208229" y="243205"/>
                  </a:lnTo>
                  <a:lnTo>
                    <a:pt x="216230" y="251206"/>
                  </a:lnTo>
                  <a:lnTo>
                    <a:pt x="219265" y="251206"/>
                  </a:lnTo>
                  <a:lnTo>
                    <a:pt x="222961" y="254508"/>
                  </a:lnTo>
                  <a:lnTo>
                    <a:pt x="226898" y="257048"/>
                  </a:lnTo>
                  <a:lnTo>
                    <a:pt x="237312" y="262128"/>
                  </a:lnTo>
                  <a:lnTo>
                    <a:pt x="250901" y="267208"/>
                  </a:lnTo>
                  <a:lnTo>
                    <a:pt x="253060" y="268478"/>
                  </a:lnTo>
                  <a:lnTo>
                    <a:pt x="266395" y="271018"/>
                  </a:lnTo>
                  <a:lnTo>
                    <a:pt x="289001" y="271018"/>
                  </a:lnTo>
                  <a:lnTo>
                    <a:pt x="306019" y="267208"/>
                  </a:lnTo>
                  <a:lnTo>
                    <a:pt x="308432" y="267208"/>
                  </a:lnTo>
                  <a:lnTo>
                    <a:pt x="326974" y="260858"/>
                  </a:lnTo>
                  <a:lnTo>
                    <a:pt x="328879" y="259588"/>
                  </a:lnTo>
                  <a:lnTo>
                    <a:pt x="339750" y="254228"/>
                  </a:lnTo>
                  <a:lnTo>
                    <a:pt x="341071" y="254508"/>
                  </a:lnTo>
                  <a:lnTo>
                    <a:pt x="346278" y="255778"/>
                  </a:lnTo>
                  <a:lnTo>
                    <a:pt x="352755" y="254508"/>
                  </a:lnTo>
                  <a:lnTo>
                    <a:pt x="357073" y="254508"/>
                  </a:lnTo>
                  <a:lnTo>
                    <a:pt x="364566" y="251968"/>
                  </a:lnTo>
                  <a:lnTo>
                    <a:pt x="367741" y="250698"/>
                  </a:lnTo>
                  <a:lnTo>
                    <a:pt x="375869" y="245618"/>
                  </a:lnTo>
                  <a:lnTo>
                    <a:pt x="378536" y="243078"/>
                  </a:lnTo>
                  <a:lnTo>
                    <a:pt x="386156" y="236728"/>
                  </a:lnTo>
                  <a:lnTo>
                    <a:pt x="388315" y="234188"/>
                  </a:lnTo>
                  <a:lnTo>
                    <a:pt x="395554" y="225298"/>
                  </a:lnTo>
                  <a:lnTo>
                    <a:pt x="396595" y="222719"/>
                  </a:lnTo>
                  <a:lnTo>
                    <a:pt x="403047" y="212598"/>
                  </a:lnTo>
                  <a:lnTo>
                    <a:pt x="403148" y="211518"/>
                  </a:lnTo>
                  <a:lnTo>
                    <a:pt x="403263" y="211175"/>
                  </a:lnTo>
                  <a:lnTo>
                    <a:pt x="410159" y="199898"/>
                  </a:lnTo>
                  <a:lnTo>
                    <a:pt x="409651" y="199898"/>
                  </a:lnTo>
                  <a:lnTo>
                    <a:pt x="417779" y="188468"/>
                  </a:lnTo>
                  <a:lnTo>
                    <a:pt x="416890" y="189738"/>
                  </a:lnTo>
                  <a:lnTo>
                    <a:pt x="417918" y="188468"/>
                  </a:lnTo>
                  <a:lnTo>
                    <a:pt x="424103" y="180848"/>
                  </a:lnTo>
                  <a:lnTo>
                    <a:pt x="425145" y="179578"/>
                  </a:lnTo>
                  <a:lnTo>
                    <a:pt x="423367" y="180848"/>
                  </a:lnTo>
                  <a:lnTo>
                    <a:pt x="432257" y="173228"/>
                  </a:lnTo>
                  <a:lnTo>
                    <a:pt x="429590" y="175768"/>
                  </a:lnTo>
                  <a:lnTo>
                    <a:pt x="434352" y="173228"/>
                  </a:lnTo>
                  <a:lnTo>
                    <a:pt x="436727" y="171958"/>
                  </a:lnTo>
                  <a:lnTo>
                    <a:pt x="437464" y="171577"/>
                  </a:lnTo>
                  <a:lnTo>
                    <a:pt x="440893" y="170688"/>
                  </a:lnTo>
                  <a:lnTo>
                    <a:pt x="445846" y="169418"/>
                  </a:lnTo>
                  <a:lnTo>
                    <a:pt x="442036" y="170688"/>
                  </a:lnTo>
                  <a:lnTo>
                    <a:pt x="449122" y="169913"/>
                  </a:lnTo>
                  <a:lnTo>
                    <a:pt x="450291" y="171069"/>
                  </a:lnTo>
                  <a:lnTo>
                    <a:pt x="452958" y="171069"/>
                  </a:lnTo>
                  <a:lnTo>
                    <a:pt x="456933" y="175056"/>
                  </a:lnTo>
                  <a:lnTo>
                    <a:pt x="457238" y="175818"/>
                  </a:lnTo>
                  <a:lnTo>
                    <a:pt x="450926" y="184658"/>
                  </a:lnTo>
                  <a:lnTo>
                    <a:pt x="448894" y="189738"/>
                  </a:lnTo>
                  <a:lnTo>
                    <a:pt x="445592" y="199898"/>
                  </a:lnTo>
                  <a:lnTo>
                    <a:pt x="444830" y="203708"/>
                  </a:lnTo>
                  <a:lnTo>
                    <a:pt x="444436" y="209499"/>
                  </a:lnTo>
                  <a:lnTo>
                    <a:pt x="444373" y="214960"/>
                  </a:lnTo>
                  <a:lnTo>
                    <a:pt x="444322" y="220218"/>
                  </a:lnTo>
                  <a:lnTo>
                    <a:pt x="444322" y="225298"/>
                  </a:lnTo>
                  <a:lnTo>
                    <a:pt x="444322" y="234315"/>
                  </a:lnTo>
                  <a:lnTo>
                    <a:pt x="452069" y="242062"/>
                  </a:lnTo>
                  <a:lnTo>
                    <a:pt x="471373" y="242062"/>
                  </a:lnTo>
                  <a:lnTo>
                    <a:pt x="471754" y="241681"/>
                  </a:lnTo>
                  <a:lnTo>
                    <a:pt x="474548" y="241681"/>
                  </a:lnTo>
                  <a:lnTo>
                    <a:pt x="475564" y="240665"/>
                  </a:lnTo>
                  <a:lnTo>
                    <a:pt x="477850" y="240665"/>
                  </a:lnTo>
                  <a:lnTo>
                    <a:pt x="485724" y="232918"/>
                  </a:lnTo>
                  <a:lnTo>
                    <a:pt x="485724" y="229806"/>
                  </a:lnTo>
                  <a:lnTo>
                    <a:pt x="486105" y="229108"/>
                  </a:lnTo>
                  <a:lnTo>
                    <a:pt x="488569" y="225298"/>
                  </a:lnTo>
                  <a:lnTo>
                    <a:pt x="489407" y="224028"/>
                  </a:lnTo>
                  <a:lnTo>
                    <a:pt x="490740" y="221335"/>
                  </a:lnTo>
                  <a:lnTo>
                    <a:pt x="497230" y="194183"/>
                  </a:lnTo>
                  <a:lnTo>
                    <a:pt x="497154" y="191008"/>
                  </a:lnTo>
                  <a:lnTo>
                    <a:pt x="497014" y="189738"/>
                  </a:lnTo>
                  <a:lnTo>
                    <a:pt x="496773" y="187274"/>
                  </a:lnTo>
                  <a:lnTo>
                    <a:pt x="502996" y="183388"/>
                  </a:lnTo>
                  <a:lnTo>
                    <a:pt x="499948" y="185928"/>
                  </a:lnTo>
                  <a:lnTo>
                    <a:pt x="506285" y="183388"/>
                  </a:lnTo>
                  <a:lnTo>
                    <a:pt x="509473" y="182118"/>
                  </a:lnTo>
                  <a:lnTo>
                    <a:pt x="510044" y="181889"/>
                  </a:lnTo>
                  <a:lnTo>
                    <a:pt x="514921" y="180848"/>
                  </a:lnTo>
                  <a:lnTo>
                    <a:pt x="519239" y="179933"/>
                  </a:lnTo>
                  <a:lnTo>
                    <a:pt x="523214" y="180441"/>
                  </a:lnTo>
                  <a:lnTo>
                    <a:pt x="531647" y="194818"/>
                  </a:lnTo>
                  <a:lnTo>
                    <a:pt x="531749" y="195592"/>
                  </a:lnTo>
                  <a:lnTo>
                    <a:pt x="534009" y="211518"/>
                  </a:lnTo>
                  <a:lnTo>
                    <a:pt x="534365" y="213868"/>
                  </a:lnTo>
                  <a:lnTo>
                    <a:pt x="535266" y="216471"/>
                  </a:lnTo>
                  <a:lnTo>
                    <a:pt x="537667" y="224028"/>
                  </a:lnTo>
                  <a:lnTo>
                    <a:pt x="539953" y="227838"/>
                  </a:lnTo>
                  <a:lnTo>
                    <a:pt x="543509" y="232918"/>
                  </a:lnTo>
                  <a:lnTo>
                    <a:pt x="548208" y="237998"/>
                  </a:lnTo>
                  <a:lnTo>
                    <a:pt x="553669" y="240538"/>
                  </a:lnTo>
                  <a:lnTo>
                    <a:pt x="559003" y="243078"/>
                  </a:lnTo>
                  <a:lnTo>
                    <a:pt x="570039" y="246888"/>
                  </a:lnTo>
                  <a:lnTo>
                    <a:pt x="584911" y="246888"/>
                  </a:lnTo>
                  <a:lnTo>
                    <a:pt x="597103" y="245618"/>
                  </a:lnTo>
                  <a:lnTo>
                    <a:pt x="600786" y="245618"/>
                  </a:lnTo>
                  <a:lnTo>
                    <a:pt x="610946" y="241808"/>
                  </a:lnTo>
                  <a:lnTo>
                    <a:pt x="616153" y="239268"/>
                  </a:lnTo>
                  <a:lnTo>
                    <a:pt x="624789" y="232918"/>
                  </a:lnTo>
                  <a:lnTo>
                    <a:pt x="628726" y="230378"/>
                  </a:lnTo>
                  <a:lnTo>
                    <a:pt x="634479" y="221437"/>
                  </a:lnTo>
                  <a:lnTo>
                    <a:pt x="636600" y="218948"/>
                  </a:lnTo>
                  <a:lnTo>
                    <a:pt x="639864" y="211328"/>
                  </a:lnTo>
                  <a:lnTo>
                    <a:pt x="640321" y="210261"/>
                  </a:lnTo>
                  <a:lnTo>
                    <a:pt x="640448" y="209905"/>
                  </a:lnTo>
                  <a:lnTo>
                    <a:pt x="641426" y="206248"/>
                  </a:lnTo>
                  <a:lnTo>
                    <a:pt x="642848" y="199898"/>
                  </a:lnTo>
                  <a:lnTo>
                    <a:pt x="643140" y="198628"/>
                  </a:lnTo>
                  <a:lnTo>
                    <a:pt x="643712" y="196088"/>
                  </a:lnTo>
                  <a:lnTo>
                    <a:pt x="643991" y="194183"/>
                  </a:lnTo>
                  <a:lnTo>
                    <a:pt x="644118" y="193192"/>
                  </a:lnTo>
                  <a:lnTo>
                    <a:pt x="644283" y="191008"/>
                  </a:lnTo>
                  <a:lnTo>
                    <a:pt x="644486" y="188468"/>
                  </a:lnTo>
                  <a:lnTo>
                    <a:pt x="644918" y="182880"/>
                  </a:lnTo>
                  <a:lnTo>
                    <a:pt x="644982" y="179578"/>
                  </a:lnTo>
                  <a:close/>
                </a:path>
                <a:path w="746125" h="411479">
                  <a:moveTo>
                    <a:pt x="709752" y="131064"/>
                  </a:moveTo>
                  <a:lnTo>
                    <a:pt x="709714" y="131572"/>
                  </a:lnTo>
                  <a:lnTo>
                    <a:pt x="709752" y="131064"/>
                  </a:lnTo>
                  <a:close/>
                </a:path>
                <a:path w="746125" h="411479">
                  <a:moveTo>
                    <a:pt x="744931" y="27178"/>
                  </a:moveTo>
                  <a:lnTo>
                    <a:pt x="744804" y="27813"/>
                  </a:lnTo>
                  <a:lnTo>
                    <a:pt x="744931" y="27813"/>
                  </a:lnTo>
                  <a:lnTo>
                    <a:pt x="744931" y="27178"/>
                  </a:lnTo>
                  <a:close/>
                </a:path>
                <a:path w="746125" h="411479">
                  <a:moveTo>
                    <a:pt x="745566" y="41275"/>
                  </a:moveTo>
                  <a:lnTo>
                    <a:pt x="745096" y="40817"/>
                  </a:lnTo>
                  <a:lnTo>
                    <a:pt x="744931" y="38671"/>
                  </a:lnTo>
                  <a:lnTo>
                    <a:pt x="744804" y="27813"/>
                  </a:lnTo>
                  <a:lnTo>
                    <a:pt x="744804" y="22860"/>
                  </a:lnTo>
                  <a:lnTo>
                    <a:pt x="744804" y="18034"/>
                  </a:lnTo>
                  <a:lnTo>
                    <a:pt x="744423" y="19646"/>
                  </a:lnTo>
                  <a:lnTo>
                    <a:pt x="744423" y="17780"/>
                  </a:lnTo>
                  <a:lnTo>
                    <a:pt x="744423" y="13081"/>
                  </a:lnTo>
                  <a:lnTo>
                    <a:pt x="744296" y="12966"/>
                  </a:lnTo>
                  <a:lnTo>
                    <a:pt x="744296" y="6731"/>
                  </a:lnTo>
                  <a:lnTo>
                    <a:pt x="737438" y="0"/>
                  </a:lnTo>
                  <a:lnTo>
                    <a:pt x="720801" y="0"/>
                  </a:lnTo>
                  <a:lnTo>
                    <a:pt x="714070" y="6731"/>
                  </a:lnTo>
                  <a:lnTo>
                    <a:pt x="714070" y="21717"/>
                  </a:lnTo>
                  <a:lnTo>
                    <a:pt x="713308" y="17145"/>
                  </a:lnTo>
                  <a:lnTo>
                    <a:pt x="712673" y="26670"/>
                  </a:lnTo>
                  <a:lnTo>
                    <a:pt x="712660" y="26797"/>
                  </a:lnTo>
                  <a:lnTo>
                    <a:pt x="712127" y="45974"/>
                  </a:lnTo>
                  <a:lnTo>
                    <a:pt x="711517" y="70065"/>
                  </a:lnTo>
                  <a:lnTo>
                    <a:pt x="711517" y="70231"/>
                  </a:lnTo>
                  <a:lnTo>
                    <a:pt x="710895" y="99187"/>
                  </a:lnTo>
                  <a:lnTo>
                    <a:pt x="710869" y="99568"/>
                  </a:lnTo>
                  <a:lnTo>
                    <a:pt x="710857" y="99949"/>
                  </a:lnTo>
                  <a:lnTo>
                    <a:pt x="709752" y="131572"/>
                  </a:lnTo>
                  <a:lnTo>
                    <a:pt x="709663" y="132715"/>
                  </a:lnTo>
                  <a:lnTo>
                    <a:pt x="707974" y="164338"/>
                  </a:lnTo>
                  <a:lnTo>
                    <a:pt x="707974" y="163576"/>
                  </a:lnTo>
                  <a:lnTo>
                    <a:pt x="707898" y="164338"/>
                  </a:lnTo>
                  <a:lnTo>
                    <a:pt x="705053" y="195961"/>
                  </a:lnTo>
                  <a:lnTo>
                    <a:pt x="700608" y="227203"/>
                  </a:lnTo>
                  <a:lnTo>
                    <a:pt x="700862" y="226060"/>
                  </a:lnTo>
                  <a:lnTo>
                    <a:pt x="694512" y="256159"/>
                  </a:lnTo>
                  <a:lnTo>
                    <a:pt x="694766" y="255524"/>
                  </a:lnTo>
                  <a:lnTo>
                    <a:pt x="687654" y="283972"/>
                  </a:lnTo>
                  <a:lnTo>
                    <a:pt x="681177" y="310642"/>
                  </a:lnTo>
                  <a:lnTo>
                    <a:pt x="676351" y="334518"/>
                  </a:lnTo>
                  <a:lnTo>
                    <a:pt x="676224" y="335534"/>
                  </a:lnTo>
                  <a:lnTo>
                    <a:pt x="673430" y="355092"/>
                  </a:lnTo>
                  <a:lnTo>
                    <a:pt x="673303" y="356362"/>
                  </a:lnTo>
                  <a:lnTo>
                    <a:pt x="672160" y="372491"/>
                  </a:lnTo>
                  <a:lnTo>
                    <a:pt x="672185" y="376275"/>
                  </a:lnTo>
                  <a:lnTo>
                    <a:pt x="672160" y="394843"/>
                  </a:lnTo>
                  <a:lnTo>
                    <a:pt x="673696" y="396417"/>
                  </a:lnTo>
                  <a:lnTo>
                    <a:pt x="673938" y="397891"/>
                  </a:lnTo>
                  <a:lnTo>
                    <a:pt x="678764" y="406781"/>
                  </a:lnTo>
                  <a:lnTo>
                    <a:pt x="680923" y="408813"/>
                  </a:lnTo>
                  <a:lnTo>
                    <a:pt x="681710" y="408216"/>
                  </a:lnTo>
                  <a:lnTo>
                    <a:pt x="684479" y="410972"/>
                  </a:lnTo>
                  <a:lnTo>
                    <a:pt x="698195" y="410972"/>
                  </a:lnTo>
                  <a:lnTo>
                    <a:pt x="703783" y="405384"/>
                  </a:lnTo>
                  <a:lnTo>
                    <a:pt x="703783" y="398526"/>
                  </a:lnTo>
                  <a:lnTo>
                    <a:pt x="703783" y="397421"/>
                  </a:lnTo>
                  <a:lnTo>
                    <a:pt x="705434" y="397891"/>
                  </a:lnTo>
                  <a:lnTo>
                    <a:pt x="705434" y="395605"/>
                  </a:lnTo>
                  <a:lnTo>
                    <a:pt x="705434" y="395097"/>
                  </a:lnTo>
                  <a:lnTo>
                    <a:pt x="705688" y="394843"/>
                  </a:lnTo>
                  <a:lnTo>
                    <a:pt x="705688" y="386092"/>
                  </a:lnTo>
                  <a:lnTo>
                    <a:pt x="706831" y="375539"/>
                  </a:lnTo>
                  <a:lnTo>
                    <a:pt x="708507" y="360299"/>
                  </a:lnTo>
                  <a:lnTo>
                    <a:pt x="708545" y="359829"/>
                  </a:lnTo>
                  <a:lnTo>
                    <a:pt x="708571" y="359689"/>
                  </a:lnTo>
                  <a:lnTo>
                    <a:pt x="711390" y="341757"/>
                  </a:lnTo>
                  <a:lnTo>
                    <a:pt x="711530" y="340868"/>
                  </a:lnTo>
                  <a:lnTo>
                    <a:pt x="711276" y="341757"/>
                  </a:lnTo>
                  <a:lnTo>
                    <a:pt x="716102" y="318516"/>
                  </a:lnTo>
                  <a:lnTo>
                    <a:pt x="715975" y="319151"/>
                  </a:lnTo>
                  <a:lnTo>
                    <a:pt x="716127" y="318516"/>
                  </a:lnTo>
                  <a:lnTo>
                    <a:pt x="722452" y="292481"/>
                  </a:lnTo>
                  <a:lnTo>
                    <a:pt x="729564" y="264160"/>
                  </a:lnTo>
                  <a:lnTo>
                    <a:pt x="729691" y="263398"/>
                  </a:lnTo>
                  <a:lnTo>
                    <a:pt x="731316" y="255524"/>
                  </a:lnTo>
                  <a:lnTo>
                    <a:pt x="735914" y="233299"/>
                  </a:lnTo>
                  <a:lnTo>
                    <a:pt x="736041" y="232156"/>
                  </a:lnTo>
                  <a:lnTo>
                    <a:pt x="736904" y="226060"/>
                  </a:lnTo>
                  <a:lnTo>
                    <a:pt x="740740" y="199136"/>
                  </a:lnTo>
                  <a:lnTo>
                    <a:pt x="741083" y="195072"/>
                  </a:lnTo>
                  <a:lnTo>
                    <a:pt x="743534" y="166751"/>
                  </a:lnTo>
                  <a:lnTo>
                    <a:pt x="743635" y="163576"/>
                  </a:lnTo>
                  <a:lnTo>
                    <a:pt x="744931" y="132715"/>
                  </a:lnTo>
                  <a:lnTo>
                    <a:pt x="745058" y="132334"/>
                  </a:lnTo>
                  <a:lnTo>
                    <a:pt x="745439" y="99949"/>
                  </a:lnTo>
                  <a:lnTo>
                    <a:pt x="745299" y="69977"/>
                  </a:lnTo>
                  <a:lnTo>
                    <a:pt x="744994" y="49974"/>
                  </a:lnTo>
                  <a:lnTo>
                    <a:pt x="745566" y="49403"/>
                  </a:lnTo>
                  <a:lnTo>
                    <a:pt x="745566" y="45339"/>
                  </a:lnTo>
                  <a:lnTo>
                    <a:pt x="745566" y="4127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74062" y="4598797"/>
              <a:ext cx="126200" cy="13665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867789" y="4449952"/>
              <a:ext cx="363855" cy="441325"/>
            </a:xfrm>
            <a:custGeom>
              <a:avLst/>
              <a:gdLst/>
              <a:ahLst/>
              <a:cxnLst/>
              <a:rect l="l" t="t" r="r" b="b"/>
              <a:pathLst>
                <a:path w="363855" h="441325">
                  <a:moveTo>
                    <a:pt x="301371" y="116205"/>
                  </a:moveTo>
                  <a:lnTo>
                    <a:pt x="301244" y="117475"/>
                  </a:lnTo>
                  <a:lnTo>
                    <a:pt x="301371" y="116205"/>
                  </a:lnTo>
                  <a:close/>
                </a:path>
                <a:path w="363855" h="441325">
                  <a:moveTo>
                    <a:pt x="325539" y="193586"/>
                  </a:moveTo>
                  <a:lnTo>
                    <a:pt x="325120" y="192709"/>
                  </a:lnTo>
                  <a:lnTo>
                    <a:pt x="325462" y="194576"/>
                  </a:lnTo>
                  <a:lnTo>
                    <a:pt x="325539" y="193586"/>
                  </a:lnTo>
                  <a:close/>
                </a:path>
                <a:path w="363855" h="441325">
                  <a:moveTo>
                    <a:pt x="326301" y="195224"/>
                  </a:moveTo>
                  <a:lnTo>
                    <a:pt x="326212" y="194602"/>
                  </a:lnTo>
                  <a:lnTo>
                    <a:pt x="326199" y="195008"/>
                  </a:lnTo>
                  <a:lnTo>
                    <a:pt x="326301" y="195224"/>
                  </a:lnTo>
                  <a:close/>
                </a:path>
                <a:path w="363855" h="441325">
                  <a:moveTo>
                    <a:pt x="363575" y="194030"/>
                  </a:moveTo>
                  <a:lnTo>
                    <a:pt x="363474" y="192405"/>
                  </a:lnTo>
                  <a:lnTo>
                    <a:pt x="363220" y="189865"/>
                  </a:lnTo>
                  <a:lnTo>
                    <a:pt x="362940" y="188595"/>
                  </a:lnTo>
                  <a:lnTo>
                    <a:pt x="362115" y="184785"/>
                  </a:lnTo>
                  <a:lnTo>
                    <a:pt x="345567" y="160655"/>
                  </a:lnTo>
                  <a:lnTo>
                    <a:pt x="341376" y="156845"/>
                  </a:lnTo>
                  <a:lnTo>
                    <a:pt x="333375" y="153035"/>
                  </a:lnTo>
                  <a:lnTo>
                    <a:pt x="329311" y="151765"/>
                  </a:lnTo>
                  <a:lnTo>
                    <a:pt x="326771" y="151384"/>
                  </a:lnTo>
                  <a:lnTo>
                    <a:pt x="326771" y="196215"/>
                  </a:lnTo>
                  <a:lnTo>
                    <a:pt x="326351" y="195008"/>
                  </a:lnTo>
                  <a:lnTo>
                    <a:pt x="326377" y="195414"/>
                  </a:lnTo>
                  <a:lnTo>
                    <a:pt x="326301" y="195224"/>
                  </a:lnTo>
                  <a:lnTo>
                    <a:pt x="326186" y="195757"/>
                  </a:lnTo>
                  <a:lnTo>
                    <a:pt x="326110" y="194830"/>
                  </a:lnTo>
                  <a:lnTo>
                    <a:pt x="325958" y="196837"/>
                  </a:lnTo>
                  <a:lnTo>
                    <a:pt x="326072" y="196253"/>
                  </a:lnTo>
                  <a:lnTo>
                    <a:pt x="326009" y="197485"/>
                  </a:lnTo>
                  <a:lnTo>
                    <a:pt x="325920" y="197015"/>
                  </a:lnTo>
                  <a:lnTo>
                    <a:pt x="325882" y="197180"/>
                  </a:lnTo>
                  <a:lnTo>
                    <a:pt x="325882" y="197485"/>
                  </a:lnTo>
                  <a:lnTo>
                    <a:pt x="325780" y="197637"/>
                  </a:lnTo>
                  <a:lnTo>
                    <a:pt x="325805" y="197497"/>
                  </a:lnTo>
                  <a:lnTo>
                    <a:pt x="325882" y="197180"/>
                  </a:lnTo>
                  <a:lnTo>
                    <a:pt x="325805" y="197485"/>
                  </a:lnTo>
                  <a:lnTo>
                    <a:pt x="325691" y="195757"/>
                  </a:lnTo>
                  <a:lnTo>
                    <a:pt x="325462" y="194576"/>
                  </a:lnTo>
                  <a:lnTo>
                    <a:pt x="325323" y="196545"/>
                  </a:lnTo>
                  <a:lnTo>
                    <a:pt x="325208" y="196799"/>
                  </a:lnTo>
                  <a:lnTo>
                    <a:pt x="325208" y="198208"/>
                  </a:lnTo>
                  <a:lnTo>
                    <a:pt x="325183" y="198551"/>
                  </a:lnTo>
                  <a:lnTo>
                    <a:pt x="325094" y="198691"/>
                  </a:lnTo>
                  <a:lnTo>
                    <a:pt x="325208" y="198208"/>
                  </a:lnTo>
                  <a:lnTo>
                    <a:pt x="325208" y="196799"/>
                  </a:lnTo>
                  <a:lnTo>
                    <a:pt x="323938" y="199580"/>
                  </a:lnTo>
                  <a:lnTo>
                    <a:pt x="316484" y="207645"/>
                  </a:lnTo>
                  <a:lnTo>
                    <a:pt x="319024" y="206375"/>
                  </a:lnTo>
                  <a:lnTo>
                    <a:pt x="305943" y="215265"/>
                  </a:lnTo>
                  <a:lnTo>
                    <a:pt x="307467" y="215265"/>
                  </a:lnTo>
                  <a:lnTo>
                    <a:pt x="297700" y="221132"/>
                  </a:lnTo>
                  <a:lnTo>
                    <a:pt x="294767" y="222885"/>
                  </a:lnTo>
                  <a:lnTo>
                    <a:pt x="296875" y="221615"/>
                  </a:lnTo>
                  <a:lnTo>
                    <a:pt x="297700" y="221132"/>
                  </a:lnTo>
                  <a:lnTo>
                    <a:pt x="297815" y="219075"/>
                  </a:lnTo>
                  <a:lnTo>
                    <a:pt x="297942" y="217805"/>
                  </a:lnTo>
                  <a:lnTo>
                    <a:pt x="298615" y="191389"/>
                  </a:lnTo>
                  <a:lnTo>
                    <a:pt x="298500" y="191592"/>
                  </a:lnTo>
                  <a:lnTo>
                    <a:pt x="298627" y="191236"/>
                  </a:lnTo>
                  <a:lnTo>
                    <a:pt x="298640" y="190792"/>
                  </a:lnTo>
                  <a:lnTo>
                    <a:pt x="298627" y="191236"/>
                  </a:lnTo>
                  <a:lnTo>
                    <a:pt x="298615" y="191389"/>
                  </a:lnTo>
                  <a:lnTo>
                    <a:pt x="313690" y="184785"/>
                  </a:lnTo>
                  <a:lnTo>
                    <a:pt x="309626" y="186055"/>
                  </a:lnTo>
                  <a:lnTo>
                    <a:pt x="313436" y="186055"/>
                  </a:lnTo>
                  <a:lnTo>
                    <a:pt x="319392" y="186982"/>
                  </a:lnTo>
                  <a:lnTo>
                    <a:pt x="321678" y="188087"/>
                  </a:lnTo>
                  <a:lnTo>
                    <a:pt x="324104" y="190500"/>
                  </a:lnTo>
                  <a:lnTo>
                    <a:pt x="325120" y="192709"/>
                  </a:lnTo>
                  <a:lnTo>
                    <a:pt x="325018" y="192176"/>
                  </a:lnTo>
                  <a:lnTo>
                    <a:pt x="325069" y="192405"/>
                  </a:lnTo>
                  <a:lnTo>
                    <a:pt x="325158" y="192786"/>
                  </a:lnTo>
                  <a:lnTo>
                    <a:pt x="325539" y="193586"/>
                  </a:lnTo>
                  <a:lnTo>
                    <a:pt x="325475" y="192455"/>
                  </a:lnTo>
                  <a:lnTo>
                    <a:pt x="325589" y="192786"/>
                  </a:lnTo>
                  <a:lnTo>
                    <a:pt x="325628" y="192405"/>
                  </a:lnTo>
                  <a:lnTo>
                    <a:pt x="325666" y="192989"/>
                  </a:lnTo>
                  <a:lnTo>
                    <a:pt x="325589" y="192786"/>
                  </a:lnTo>
                  <a:lnTo>
                    <a:pt x="325577" y="193675"/>
                  </a:lnTo>
                  <a:lnTo>
                    <a:pt x="325589" y="195224"/>
                  </a:lnTo>
                  <a:lnTo>
                    <a:pt x="325691" y="195757"/>
                  </a:lnTo>
                  <a:lnTo>
                    <a:pt x="325831" y="195440"/>
                  </a:lnTo>
                  <a:lnTo>
                    <a:pt x="325767" y="196215"/>
                  </a:lnTo>
                  <a:lnTo>
                    <a:pt x="325920" y="197015"/>
                  </a:lnTo>
                  <a:lnTo>
                    <a:pt x="325843" y="195427"/>
                  </a:lnTo>
                  <a:lnTo>
                    <a:pt x="325742" y="194030"/>
                  </a:lnTo>
                  <a:lnTo>
                    <a:pt x="325843" y="195414"/>
                  </a:lnTo>
                  <a:lnTo>
                    <a:pt x="326034" y="195008"/>
                  </a:lnTo>
                  <a:lnTo>
                    <a:pt x="325996" y="194589"/>
                  </a:lnTo>
                  <a:lnTo>
                    <a:pt x="326110" y="194830"/>
                  </a:lnTo>
                  <a:lnTo>
                    <a:pt x="326199" y="194576"/>
                  </a:lnTo>
                  <a:lnTo>
                    <a:pt x="326351" y="195008"/>
                  </a:lnTo>
                  <a:lnTo>
                    <a:pt x="326428" y="194614"/>
                  </a:lnTo>
                  <a:lnTo>
                    <a:pt x="326428" y="195224"/>
                  </a:lnTo>
                  <a:lnTo>
                    <a:pt x="326771" y="196215"/>
                  </a:lnTo>
                  <a:lnTo>
                    <a:pt x="326771" y="151384"/>
                  </a:lnTo>
                  <a:lnTo>
                    <a:pt x="324916" y="151104"/>
                  </a:lnTo>
                  <a:lnTo>
                    <a:pt x="324916" y="191566"/>
                  </a:lnTo>
                  <a:lnTo>
                    <a:pt x="324827" y="191236"/>
                  </a:lnTo>
                  <a:lnTo>
                    <a:pt x="324916" y="191566"/>
                  </a:lnTo>
                  <a:lnTo>
                    <a:pt x="324916" y="151104"/>
                  </a:lnTo>
                  <a:lnTo>
                    <a:pt x="324891" y="190703"/>
                  </a:lnTo>
                  <a:lnTo>
                    <a:pt x="324713" y="190487"/>
                  </a:lnTo>
                  <a:lnTo>
                    <a:pt x="324891" y="190703"/>
                  </a:lnTo>
                  <a:lnTo>
                    <a:pt x="324891" y="151104"/>
                  </a:lnTo>
                  <a:lnTo>
                    <a:pt x="323507" y="150888"/>
                  </a:lnTo>
                  <a:lnTo>
                    <a:pt x="323507" y="188963"/>
                  </a:lnTo>
                  <a:lnTo>
                    <a:pt x="323227" y="188645"/>
                  </a:lnTo>
                  <a:lnTo>
                    <a:pt x="323507" y="188963"/>
                  </a:lnTo>
                  <a:lnTo>
                    <a:pt x="323507" y="150888"/>
                  </a:lnTo>
                  <a:lnTo>
                    <a:pt x="320929" y="150495"/>
                  </a:lnTo>
                  <a:lnTo>
                    <a:pt x="304927" y="150495"/>
                  </a:lnTo>
                  <a:lnTo>
                    <a:pt x="299631" y="152234"/>
                  </a:lnTo>
                  <a:lnTo>
                    <a:pt x="299593" y="149225"/>
                  </a:lnTo>
                  <a:lnTo>
                    <a:pt x="301155" y="120015"/>
                  </a:lnTo>
                  <a:lnTo>
                    <a:pt x="301244" y="117475"/>
                  </a:lnTo>
                  <a:lnTo>
                    <a:pt x="301879" y="110807"/>
                  </a:lnTo>
                  <a:lnTo>
                    <a:pt x="327139" y="69227"/>
                  </a:lnTo>
                  <a:lnTo>
                    <a:pt x="330073" y="40005"/>
                  </a:lnTo>
                  <a:lnTo>
                    <a:pt x="329692" y="36195"/>
                  </a:lnTo>
                  <a:lnTo>
                    <a:pt x="328980" y="32385"/>
                  </a:lnTo>
                  <a:lnTo>
                    <a:pt x="328739" y="31115"/>
                  </a:lnTo>
                  <a:lnTo>
                    <a:pt x="328041" y="27305"/>
                  </a:lnTo>
                  <a:lnTo>
                    <a:pt x="327533" y="24765"/>
                  </a:lnTo>
                  <a:lnTo>
                    <a:pt x="326453" y="20955"/>
                  </a:lnTo>
                  <a:lnTo>
                    <a:pt x="325374" y="17145"/>
                  </a:lnTo>
                  <a:lnTo>
                    <a:pt x="325120" y="16002"/>
                  </a:lnTo>
                  <a:lnTo>
                    <a:pt x="325120" y="7493"/>
                  </a:lnTo>
                  <a:lnTo>
                    <a:pt x="317627" y="0"/>
                  </a:lnTo>
                  <a:lnTo>
                    <a:pt x="304165" y="0"/>
                  </a:lnTo>
                  <a:lnTo>
                    <a:pt x="304165" y="86995"/>
                  </a:lnTo>
                  <a:lnTo>
                    <a:pt x="304050" y="88188"/>
                  </a:lnTo>
                  <a:lnTo>
                    <a:pt x="304165" y="86995"/>
                  </a:lnTo>
                  <a:lnTo>
                    <a:pt x="304165" y="0"/>
                  </a:lnTo>
                  <a:lnTo>
                    <a:pt x="299212" y="0"/>
                  </a:lnTo>
                  <a:lnTo>
                    <a:pt x="298970" y="241"/>
                  </a:lnTo>
                  <a:lnTo>
                    <a:pt x="298970" y="51460"/>
                  </a:lnTo>
                  <a:lnTo>
                    <a:pt x="298958" y="52705"/>
                  </a:lnTo>
                  <a:lnTo>
                    <a:pt x="298945" y="51663"/>
                  </a:lnTo>
                  <a:lnTo>
                    <a:pt x="298970" y="51460"/>
                  </a:lnTo>
                  <a:lnTo>
                    <a:pt x="298970" y="241"/>
                  </a:lnTo>
                  <a:lnTo>
                    <a:pt x="291719" y="7493"/>
                  </a:lnTo>
                  <a:lnTo>
                    <a:pt x="291719" y="8305"/>
                  </a:lnTo>
                  <a:lnTo>
                    <a:pt x="291719" y="9321"/>
                  </a:lnTo>
                  <a:lnTo>
                    <a:pt x="291719" y="11836"/>
                  </a:lnTo>
                  <a:lnTo>
                    <a:pt x="291465" y="12065"/>
                  </a:lnTo>
                  <a:lnTo>
                    <a:pt x="290068" y="12065"/>
                  </a:lnTo>
                  <a:lnTo>
                    <a:pt x="291719" y="9321"/>
                  </a:lnTo>
                  <a:lnTo>
                    <a:pt x="291719" y="8305"/>
                  </a:lnTo>
                  <a:lnTo>
                    <a:pt x="289052" y="10795"/>
                  </a:lnTo>
                  <a:lnTo>
                    <a:pt x="286258" y="15875"/>
                  </a:lnTo>
                  <a:lnTo>
                    <a:pt x="282892" y="22847"/>
                  </a:lnTo>
                  <a:lnTo>
                    <a:pt x="282892" y="239483"/>
                  </a:lnTo>
                  <a:lnTo>
                    <a:pt x="282879" y="241935"/>
                  </a:lnTo>
                  <a:lnTo>
                    <a:pt x="282778" y="240563"/>
                  </a:lnTo>
                  <a:lnTo>
                    <a:pt x="281940" y="229235"/>
                  </a:lnTo>
                  <a:lnTo>
                    <a:pt x="282778" y="240563"/>
                  </a:lnTo>
                  <a:lnTo>
                    <a:pt x="282892" y="239483"/>
                  </a:lnTo>
                  <a:lnTo>
                    <a:pt x="282892" y="22847"/>
                  </a:lnTo>
                  <a:lnTo>
                    <a:pt x="267589" y="81915"/>
                  </a:lnTo>
                  <a:lnTo>
                    <a:pt x="267335" y="83185"/>
                  </a:lnTo>
                  <a:lnTo>
                    <a:pt x="265480" y="100888"/>
                  </a:lnTo>
                  <a:lnTo>
                    <a:pt x="260096" y="104775"/>
                  </a:lnTo>
                  <a:lnTo>
                    <a:pt x="261112" y="104775"/>
                  </a:lnTo>
                  <a:lnTo>
                    <a:pt x="247142" y="113665"/>
                  </a:lnTo>
                  <a:lnTo>
                    <a:pt x="247904" y="112395"/>
                  </a:lnTo>
                  <a:lnTo>
                    <a:pt x="234315" y="120015"/>
                  </a:lnTo>
                  <a:lnTo>
                    <a:pt x="234950" y="120015"/>
                  </a:lnTo>
                  <a:lnTo>
                    <a:pt x="220980" y="126365"/>
                  </a:lnTo>
                  <a:lnTo>
                    <a:pt x="221869" y="126365"/>
                  </a:lnTo>
                  <a:lnTo>
                    <a:pt x="208661" y="131445"/>
                  </a:lnTo>
                  <a:lnTo>
                    <a:pt x="209550" y="131445"/>
                  </a:lnTo>
                  <a:lnTo>
                    <a:pt x="196215" y="136525"/>
                  </a:lnTo>
                  <a:lnTo>
                    <a:pt x="196088" y="136525"/>
                  </a:lnTo>
                  <a:lnTo>
                    <a:pt x="184023" y="140335"/>
                  </a:lnTo>
                  <a:lnTo>
                    <a:pt x="172593" y="144145"/>
                  </a:lnTo>
                  <a:lnTo>
                    <a:pt x="172377" y="144272"/>
                  </a:lnTo>
                  <a:lnTo>
                    <a:pt x="172377" y="180682"/>
                  </a:lnTo>
                  <a:lnTo>
                    <a:pt x="172339" y="181991"/>
                  </a:lnTo>
                  <a:lnTo>
                    <a:pt x="172339" y="180721"/>
                  </a:lnTo>
                  <a:lnTo>
                    <a:pt x="172377" y="144272"/>
                  </a:lnTo>
                  <a:lnTo>
                    <a:pt x="163449" y="149225"/>
                  </a:lnTo>
                  <a:lnTo>
                    <a:pt x="162306" y="149225"/>
                  </a:lnTo>
                  <a:lnTo>
                    <a:pt x="156083" y="153035"/>
                  </a:lnTo>
                  <a:lnTo>
                    <a:pt x="152615" y="155448"/>
                  </a:lnTo>
                  <a:lnTo>
                    <a:pt x="149733" y="155448"/>
                  </a:lnTo>
                  <a:lnTo>
                    <a:pt x="142748" y="162306"/>
                  </a:lnTo>
                  <a:lnTo>
                    <a:pt x="142748" y="168465"/>
                  </a:lnTo>
                  <a:lnTo>
                    <a:pt x="141605" y="168275"/>
                  </a:lnTo>
                  <a:lnTo>
                    <a:pt x="139319" y="167005"/>
                  </a:lnTo>
                  <a:lnTo>
                    <a:pt x="131318" y="165735"/>
                  </a:lnTo>
                  <a:lnTo>
                    <a:pt x="119761" y="165735"/>
                  </a:lnTo>
                  <a:lnTo>
                    <a:pt x="109601" y="167005"/>
                  </a:lnTo>
                  <a:lnTo>
                    <a:pt x="98298" y="169545"/>
                  </a:lnTo>
                  <a:lnTo>
                    <a:pt x="96901" y="169545"/>
                  </a:lnTo>
                  <a:lnTo>
                    <a:pt x="87693" y="172758"/>
                  </a:lnTo>
                  <a:lnTo>
                    <a:pt x="87693" y="202565"/>
                  </a:lnTo>
                  <a:lnTo>
                    <a:pt x="85102" y="203835"/>
                  </a:lnTo>
                  <a:lnTo>
                    <a:pt x="87693" y="202565"/>
                  </a:lnTo>
                  <a:lnTo>
                    <a:pt x="87693" y="172758"/>
                  </a:lnTo>
                  <a:lnTo>
                    <a:pt x="85979" y="173355"/>
                  </a:lnTo>
                  <a:lnTo>
                    <a:pt x="84201" y="173355"/>
                  </a:lnTo>
                  <a:lnTo>
                    <a:pt x="79375" y="175717"/>
                  </a:lnTo>
                  <a:lnTo>
                    <a:pt x="79375" y="207645"/>
                  </a:lnTo>
                  <a:lnTo>
                    <a:pt x="74295" y="212725"/>
                  </a:lnTo>
                  <a:lnTo>
                    <a:pt x="75552" y="211455"/>
                  </a:lnTo>
                  <a:lnTo>
                    <a:pt x="79375" y="207645"/>
                  </a:lnTo>
                  <a:lnTo>
                    <a:pt x="79375" y="175717"/>
                  </a:lnTo>
                  <a:lnTo>
                    <a:pt x="77800" y="176479"/>
                  </a:lnTo>
                  <a:lnTo>
                    <a:pt x="76327" y="174625"/>
                  </a:lnTo>
                  <a:lnTo>
                    <a:pt x="72263" y="170764"/>
                  </a:lnTo>
                  <a:lnTo>
                    <a:pt x="72263" y="168529"/>
                  </a:lnTo>
                  <a:lnTo>
                    <a:pt x="66294" y="162560"/>
                  </a:lnTo>
                  <a:lnTo>
                    <a:pt x="62306" y="162560"/>
                  </a:lnTo>
                  <a:lnTo>
                    <a:pt x="62306" y="210388"/>
                  </a:lnTo>
                  <a:lnTo>
                    <a:pt x="62217" y="213588"/>
                  </a:lnTo>
                  <a:lnTo>
                    <a:pt x="62141" y="216331"/>
                  </a:lnTo>
                  <a:lnTo>
                    <a:pt x="62090" y="216535"/>
                  </a:lnTo>
                  <a:lnTo>
                    <a:pt x="62217" y="213588"/>
                  </a:lnTo>
                  <a:lnTo>
                    <a:pt x="62268" y="210223"/>
                  </a:lnTo>
                  <a:lnTo>
                    <a:pt x="62306" y="210388"/>
                  </a:lnTo>
                  <a:lnTo>
                    <a:pt x="62306" y="162560"/>
                  </a:lnTo>
                  <a:lnTo>
                    <a:pt x="61709" y="162560"/>
                  </a:lnTo>
                  <a:lnTo>
                    <a:pt x="57277" y="158115"/>
                  </a:lnTo>
                  <a:lnTo>
                    <a:pt x="49136" y="158115"/>
                  </a:lnTo>
                  <a:lnTo>
                    <a:pt x="47752" y="156718"/>
                  </a:lnTo>
                  <a:lnTo>
                    <a:pt x="34163" y="156718"/>
                  </a:lnTo>
                  <a:lnTo>
                    <a:pt x="33401" y="157480"/>
                  </a:lnTo>
                  <a:lnTo>
                    <a:pt x="24638" y="157480"/>
                  </a:lnTo>
                  <a:lnTo>
                    <a:pt x="23063" y="159054"/>
                  </a:lnTo>
                  <a:lnTo>
                    <a:pt x="17170" y="159804"/>
                  </a:lnTo>
                  <a:lnTo>
                    <a:pt x="4953" y="159766"/>
                  </a:lnTo>
                  <a:lnTo>
                    <a:pt x="0" y="164719"/>
                  </a:lnTo>
                  <a:lnTo>
                    <a:pt x="0" y="176911"/>
                  </a:lnTo>
                  <a:lnTo>
                    <a:pt x="4953" y="181737"/>
                  </a:lnTo>
                  <a:lnTo>
                    <a:pt x="12255" y="181737"/>
                  </a:lnTo>
                  <a:lnTo>
                    <a:pt x="12319" y="182245"/>
                  </a:lnTo>
                  <a:lnTo>
                    <a:pt x="32042" y="181000"/>
                  </a:lnTo>
                  <a:lnTo>
                    <a:pt x="33909" y="181241"/>
                  </a:lnTo>
                  <a:lnTo>
                    <a:pt x="34163" y="181483"/>
                  </a:lnTo>
                  <a:lnTo>
                    <a:pt x="35814" y="181483"/>
                  </a:lnTo>
                  <a:lnTo>
                    <a:pt x="40906" y="182143"/>
                  </a:lnTo>
                  <a:lnTo>
                    <a:pt x="39243" y="182245"/>
                  </a:lnTo>
                  <a:lnTo>
                    <a:pt x="41719" y="182956"/>
                  </a:lnTo>
                  <a:lnTo>
                    <a:pt x="42926" y="184150"/>
                  </a:lnTo>
                  <a:lnTo>
                    <a:pt x="45377" y="184150"/>
                  </a:lnTo>
                  <a:lnTo>
                    <a:pt x="48056" y="185737"/>
                  </a:lnTo>
                  <a:lnTo>
                    <a:pt x="51562" y="189230"/>
                  </a:lnTo>
                  <a:lnTo>
                    <a:pt x="53111" y="189230"/>
                  </a:lnTo>
                  <a:lnTo>
                    <a:pt x="55956" y="192011"/>
                  </a:lnTo>
                  <a:lnTo>
                    <a:pt x="55943" y="191871"/>
                  </a:lnTo>
                  <a:lnTo>
                    <a:pt x="56108" y="191871"/>
                  </a:lnTo>
                  <a:lnTo>
                    <a:pt x="56032" y="192011"/>
                  </a:lnTo>
                  <a:lnTo>
                    <a:pt x="56146" y="192201"/>
                  </a:lnTo>
                  <a:lnTo>
                    <a:pt x="56007" y="191973"/>
                  </a:lnTo>
                  <a:lnTo>
                    <a:pt x="41465" y="226695"/>
                  </a:lnTo>
                  <a:lnTo>
                    <a:pt x="42037" y="238125"/>
                  </a:lnTo>
                  <a:lnTo>
                    <a:pt x="42037" y="239395"/>
                  </a:lnTo>
                  <a:lnTo>
                    <a:pt x="42037" y="247396"/>
                  </a:lnTo>
                  <a:lnTo>
                    <a:pt x="48133" y="253492"/>
                  </a:lnTo>
                  <a:lnTo>
                    <a:pt x="63246" y="253492"/>
                  </a:lnTo>
                  <a:lnTo>
                    <a:pt x="64414" y="252323"/>
                  </a:lnTo>
                  <a:lnTo>
                    <a:pt x="65024" y="252095"/>
                  </a:lnTo>
                  <a:lnTo>
                    <a:pt x="69977" y="250825"/>
                  </a:lnTo>
                  <a:lnTo>
                    <a:pt x="70713" y="250317"/>
                  </a:lnTo>
                  <a:lnTo>
                    <a:pt x="73533" y="250317"/>
                  </a:lnTo>
                  <a:lnTo>
                    <a:pt x="78613" y="245237"/>
                  </a:lnTo>
                  <a:lnTo>
                    <a:pt x="78740" y="245237"/>
                  </a:lnTo>
                  <a:lnTo>
                    <a:pt x="84836" y="239141"/>
                  </a:lnTo>
                  <a:lnTo>
                    <a:pt x="84836" y="235483"/>
                  </a:lnTo>
                  <a:lnTo>
                    <a:pt x="86614" y="231775"/>
                  </a:lnTo>
                  <a:lnTo>
                    <a:pt x="87503" y="229235"/>
                  </a:lnTo>
                  <a:lnTo>
                    <a:pt x="89128" y="221716"/>
                  </a:lnTo>
                  <a:lnTo>
                    <a:pt x="89344" y="219646"/>
                  </a:lnTo>
                  <a:lnTo>
                    <a:pt x="89458" y="217805"/>
                  </a:lnTo>
                  <a:lnTo>
                    <a:pt x="89674" y="212725"/>
                  </a:lnTo>
                  <a:lnTo>
                    <a:pt x="89662" y="207645"/>
                  </a:lnTo>
                  <a:lnTo>
                    <a:pt x="88773" y="202044"/>
                  </a:lnTo>
                  <a:lnTo>
                    <a:pt x="95504" y="198755"/>
                  </a:lnTo>
                  <a:lnTo>
                    <a:pt x="93853" y="200025"/>
                  </a:lnTo>
                  <a:lnTo>
                    <a:pt x="97485" y="198755"/>
                  </a:lnTo>
                  <a:lnTo>
                    <a:pt x="104775" y="196215"/>
                  </a:lnTo>
                  <a:lnTo>
                    <a:pt x="103505" y="196215"/>
                  </a:lnTo>
                  <a:lnTo>
                    <a:pt x="113538" y="194945"/>
                  </a:lnTo>
                  <a:lnTo>
                    <a:pt x="112141" y="194945"/>
                  </a:lnTo>
                  <a:lnTo>
                    <a:pt x="122301" y="193675"/>
                  </a:lnTo>
                  <a:lnTo>
                    <a:pt x="128270" y="193675"/>
                  </a:lnTo>
                  <a:lnTo>
                    <a:pt x="136271" y="194945"/>
                  </a:lnTo>
                  <a:lnTo>
                    <a:pt x="133985" y="194945"/>
                  </a:lnTo>
                  <a:lnTo>
                    <a:pt x="141986" y="197485"/>
                  </a:lnTo>
                  <a:lnTo>
                    <a:pt x="139319" y="196215"/>
                  </a:lnTo>
                  <a:lnTo>
                    <a:pt x="145491" y="198691"/>
                  </a:lnTo>
                  <a:lnTo>
                    <a:pt x="148717" y="201295"/>
                  </a:lnTo>
                  <a:lnTo>
                    <a:pt x="147955" y="201295"/>
                  </a:lnTo>
                  <a:lnTo>
                    <a:pt x="149987" y="202920"/>
                  </a:lnTo>
                  <a:lnTo>
                    <a:pt x="149987" y="205359"/>
                  </a:lnTo>
                  <a:lnTo>
                    <a:pt x="156718" y="212217"/>
                  </a:lnTo>
                  <a:lnTo>
                    <a:pt x="173482" y="212217"/>
                  </a:lnTo>
                  <a:lnTo>
                    <a:pt x="180213" y="205359"/>
                  </a:lnTo>
                  <a:lnTo>
                    <a:pt x="180213" y="197104"/>
                  </a:lnTo>
                  <a:lnTo>
                    <a:pt x="180213" y="188722"/>
                  </a:lnTo>
                  <a:lnTo>
                    <a:pt x="173736" y="182245"/>
                  </a:lnTo>
                  <a:lnTo>
                    <a:pt x="173482" y="181991"/>
                  </a:lnTo>
                  <a:lnTo>
                    <a:pt x="172720" y="180975"/>
                  </a:lnTo>
                  <a:lnTo>
                    <a:pt x="173736" y="182245"/>
                  </a:lnTo>
                  <a:lnTo>
                    <a:pt x="173177" y="180975"/>
                  </a:lnTo>
                  <a:lnTo>
                    <a:pt x="172834" y="180225"/>
                  </a:lnTo>
                  <a:lnTo>
                    <a:pt x="173609" y="179451"/>
                  </a:lnTo>
                  <a:lnTo>
                    <a:pt x="173609" y="179184"/>
                  </a:lnTo>
                  <a:lnTo>
                    <a:pt x="174701" y="178435"/>
                  </a:lnTo>
                  <a:lnTo>
                    <a:pt x="178435" y="175895"/>
                  </a:lnTo>
                  <a:lnTo>
                    <a:pt x="177165" y="177165"/>
                  </a:lnTo>
                  <a:lnTo>
                    <a:pt x="179870" y="175895"/>
                  </a:lnTo>
                  <a:lnTo>
                    <a:pt x="182575" y="174625"/>
                  </a:lnTo>
                  <a:lnTo>
                    <a:pt x="185293" y="173355"/>
                  </a:lnTo>
                  <a:lnTo>
                    <a:pt x="184150" y="173355"/>
                  </a:lnTo>
                  <a:lnTo>
                    <a:pt x="194945" y="169545"/>
                  </a:lnTo>
                  <a:lnTo>
                    <a:pt x="194310" y="169545"/>
                  </a:lnTo>
                  <a:lnTo>
                    <a:pt x="206248" y="164465"/>
                  </a:lnTo>
                  <a:lnTo>
                    <a:pt x="219583" y="160655"/>
                  </a:lnTo>
                  <a:lnTo>
                    <a:pt x="220345" y="160655"/>
                  </a:lnTo>
                  <a:lnTo>
                    <a:pt x="233553" y="154305"/>
                  </a:lnTo>
                  <a:lnTo>
                    <a:pt x="234569" y="154305"/>
                  </a:lnTo>
                  <a:lnTo>
                    <a:pt x="249047" y="146685"/>
                  </a:lnTo>
                  <a:lnTo>
                    <a:pt x="262483" y="140411"/>
                  </a:lnTo>
                  <a:lnTo>
                    <a:pt x="262128" y="146685"/>
                  </a:lnTo>
                  <a:lnTo>
                    <a:pt x="261239" y="183515"/>
                  </a:lnTo>
                  <a:lnTo>
                    <a:pt x="261239" y="182245"/>
                  </a:lnTo>
                  <a:lnTo>
                    <a:pt x="261200" y="183515"/>
                  </a:lnTo>
                  <a:lnTo>
                    <a:pt x="260858" y="195427"/>
                  </a:lnTo>
                  <a:lnTo>
                    <a:pt x="260896" y="195237"/>
                  </a:lnTo>
                  <a:lnTo>
                    <a:pt x="260794" y="197599"/>
                  </a:lnTo>
                  <a:lnTo>
                    <a:pt x="260858" y="195427"/>
                  </a:lnTo>
                  <a:lnTo>
                    <a:pt x="260273" y="197713"/>
                  </a:lnTo>
                  <a:lnTo>
                    <a:pt x="260273" y="217805"/>
                  </a:lnTo>
                  <a:lnTo>
                    <a:pt x="260197" y="219075"/>
                  </a:lnTo>
                  <a:lnTo>
                    <a:pt x="258445" y="250736"/>
                  </a:lnTo>
                  <a:lnTo>
                    <a:pt x="260197" y="219075"/>
                  </a:lnTo>
                  <a:lnTo>
                    <a:pt x="260223" y="217805"/>
                  </a:lnTo>
                  <a:lnTo>
                    <a:pt x="260273" y="197713"/>
                  </a:lnTo>
                  <a:lnTo>
                    <a:pt x="253492" y="224155"/>
                  </a:lnTo>
                  <a:lnTo>
                    <a:pt x="253111" y="225425"/>
                  </a:lnTo>
                  <a:lnTo>
                    <a:pt x="248412" y="263525"/>
                  </a:lnTo>
                  <a:lnTo>
                    <a:pt x="248412" y="264795"/>
                  </a:lnTo>
                  <a:lnTo>
                    <a:pt x="245491" y="297815"/>
                  </a:lnTo>
                  <a:lnTo>
                    <a:pt x="241554" y="330835"/>
                  </a:lnTo>
                  <a:lnTo>
                    <a:pt x="241427" y="330835"/>
                  </a:lnTo>
                  <a:lnTo>
                    <a:pt x="238379" y="360045"/>
                  </a:lnTo>
                  <a:lnTo>
                    <a:pt x="236474" y="384175"/>
                  </a:lnTo>
                  <a:lnTo>
                    <a:pt x="235331" y="401955"/>
                  </a:lnTo>
                  <a:lnTo>
                    <a:pt x="234696" y="414655"/>
                  </a:lnTo>
                  <a:lnTo>
                    <a:pt x="234188" y="422275"/>
                  </a:lnTo>
                  <a:lnTo>
                    <a:pt x="234188" y="422783"/>
                  </a:lnTo>
                  <a:lnTo>
                    <a:pt x="235610" y="429780"/>
                  </a:lnTo>
                  <a:lnTo>
                    <a:pt x="239483" y="435521"/>
                  </a:lnTo>
                  <a:lnTo>
                    <a:pt x="245224" y="439394"/>
                  </a:lnTo>
                  <a:lnTo>
                    <a:pt x="252222" y="440817"/>
                  </a:lnTo>
                  <a:lnTo>
                    <a:pt x="259270" y="439394"/>
                  </a:lnTo>
                  <a:lnTo>
                    <a:pt x="264998" y="435521"/>
                  </a:lnTo>
                  <a:lnTo>
                    <a:pt x="268846" y="429780"/>
                  </a:lnTo>
                  <a:lnTo>
                    <a:pt x="269595" y="426046"/>
                  </a:lnTo>
                  <a:lnTo>
                    <a:pt x="270002" y="426085"/>
                  </a:lnTo>
                  <a:lnTo>
                    <a:pt x="270510" y="423545"/>
                  </a:lnTo>
                  <a:lnTo>
                    <a:pt x="270675" y="422275"/>
                  </a:lnTo>
                  <a:lnTo>
                    <a:pt x="271729" y="414655"/>
                  </a:lnTo>
                  <a:lnTo>
                    <a:pt x="271907" y="413385"/>
                  </a:lnTo>
                  <a:lnTo>
                    <a:pt x="274320" y="398145"/>
                  </a:lnTo>
                  <a:lnTo>
                    <a:pt x="278003" y="375285"/>
                  </a:lnTo>
                  <a:lnTo>
                    <a:pt x="282575" y="348615"/>
                  </a:lnTo>
                  <a:lnTo>
                    <a:pt x="287528" y="318135"/>
                  </a:lnTo>
                  <a:lnTo>
                    <a:pt x="287655" y="318135"/>
                  </a:lnTo>
                  <a:lnTo>
                    <a:pt x="292481" y="286385"/>
                  </a:lnTo>
                  <a:lnTo>
                    <a:pt x="294932" y="263525"/>
                  </a:lnTo>
                  <a:lnTo>
                    <a:pt x="296799" y="263525"/>
                  </a:lnTo>
                  <a:lnTo>
                    <a:pt x="301879" y="262255"/>
                  </a:lnTo>
                  <a:lnTo>
                    <a:pt x="304800" y="260985"/>
                  </a:lnTo>
                  <a:lnTo>
                    <a:pt x="313817" y="255905"/>
                  </a:lnTo>
                  <a:lnTo>
                    <a:pt x="314833" y="254635"/>
                  </a:lnTo>
                  <a:lnTo>
                    <a:pt x="327533" y="247015"/>
                  </a:lnTo>
                  <a:lnTo>
                    <a:pt x="329057" y="245745"/>
                  </a:lnTo>
                  <a:lnTo>
                    <a:pt x="342138" y="236855"/>
                  </a:lnTo>
                  <a:lnTo>
                    <a:pt x="344551" y="234315"/>
                  </a:lnTo>
                  <a:lnTo>
                    <a:pt x="353949" y="224155"/>
                  </a:lnTo>
                  <a:lnTo>
                    <a:pt x="357378" y="219075"/>
                  </a:lnTo>
                  <a:lnTo>
                    <a:pt x="361315" y="210185"/>
                  </a:lnTo>
                  <a:lnTo>
                    <a:pt x="362204" y="206375"/>
                  </a:lnTo>
                  <a:lnTo>
                    <a:pt x="363093" y="202565"/>
                  </a:lnTo>
                  <a:lnTo>
                    <a:pt x="363156" y="201295"/>
                  </a:lnTo>
                  <a:lnTo>
                    <a:pt x="363448" y="196215"/>
                  </a:lnTo>
                  <a:lnTo>
                    <a:pt x="363575" y="19403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38552" y="4516374"/>
              <a:ext cx="426593" cy="19685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586990" y="4612385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80" h="33654">
                  <a:moveTo>
                    <a:pt x="30226" y="6731"/>
                  </a:moveTo>
                  <a:lnTo>
                    <a:pt x="23495" y="0"/>
                  </a:lnTo>
                  <a:lnTo>
                    <a:pt x="6731" y="0"/>
                  </a:lnTo>
                  <a:lnTo>
                    <a:pt x="0" y="6731"/>
                  </a:lnTo>
                  <a:lnTo>
                    <a:pt x="0" y="23495"/>
                  </a:lnTo>
                  <a:lnTo>
                    <a:pt x="2387" y="25895"/>
                  </a:lnTo>
                  <a:lnTo>
                    <a:pt x="3556" y="30035"/>
                  </a:lnTo>
                  <a:lnTo>
                    <a:pt x="3556" y="31496"/>
                  </a:lnTo>
                  <a:lnTo>
                    <a:pt x="5207" y="33147"/>
                  </a:lnTo>
                  <a:lnTo>
                    <a:pt x="9271" y="33147"/>
                  </a:lnTo>
                  <a:lnTo>
                    <a:pt x="9829" y="32537"/>
                  </a:lnTo>
                  <a:lnTo>
                    <a:pt x="17360" y="30226"/>
                  </a:lnTo>
                  <a:lnTo>
                    <a:pt x="23495" y="30226"/>
                  </a:lnTo>
                  <a:lnTo>
                    <a:pt x="30226" y="23495"/>
                  </a:lnTo>
                  <a:lnTo>
                    <a:pt x="30226" y="15113"/>
                  </a:lnTo>
                  <a:lnTo>
                    <a:pt x="30226" y="673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4851782" y="4184777"/>
            <a:ext cx="1978660" cy="466725"/>
            <a:chOff x="4851782" y="4184777"/>
            <a:chExt cx="1978660" cy="466725"/>
          </a:xfrm>
        </p:grpSpPr>
        <p:sp>
          <p:nvSpPr>
            <p:cNvPr id="117" name="object 117"/>
            <p:cNvSpPr/>
            <p:nvPr/>
          </p:nvSpPr>
          <p:spPr>
            <a:xfrm>
              <a:off x="4851781" y="4321428"/>
              <a:ext cx="213995" cy="267970"/>
            </a:xfrm>
            <a:custGeom>
              <a:avLst/>
              <a:gdLst/>
              <a:ahLst/>
              <a:cxnLst/>
              <a:rect l="l" t="t" r="r" b="b"/>
              <a:pathLst>
                <a:path w="213995" h="267970">
                  <a:moveTo>
                    <a:pt x="112610" y="200723"/>
                  </a:moveTo>
                  <a:lnTo>
                    <a:pt x="111988" y="201371"/>
                  </a:lnTo>
                  <a:lnTo>
                    <a:pt x="112610" y="200723"/>
                  </a:lnTo>
                  <a:close/>
                </a:path>
                <a:path w="213995" h="267970">
                  <a:moveTo>
                    <a:pt x="213995" y="67818"/>
                  </a:moveTo>
                  <a:lnTo>
                    <a:pt x="211582" y="65405"/>
                  </a:lnTo>
                  <a:lnTo>
                    <a:pt x="210439" y="65405"/>
                  </a:lnTo>
                  <a:lnTo>
                    <a:pt x="208940" y="65405"/>
                  </a:lnTo>
                  <a:lnTo>
                    <a:pt x="207137" y="64198"/>
                  </a:lnTo>
                  <a:lnTo>
                    <a:pt x="207137" y="59690"/>
                  </a:lnTo>
                  <a:lnTo>
                    <a:pt x="202311" y="54864"/>
                  </a:lnTo>
                  <a:lnTo>
                    <a:pt x="190627" y="54864"/>
                  </a:lnTo>
                  <a:lnTo>
                    <a:pt x="189865" y="55626"/>
                  </a:lnTo>
                  <a:lnTo>
                    <a:pt x="189738" y="55626"/>
                  </a:lnTo>
                  <a:lnTo>
                    <a:pt x="184785" y="60579"/>
                  </a:lnTo>
                  <a:lnTo>
                    <a:pt x="184785" y="61595"/>
                  </a:lnTo>
                  <a:lnTo>
                    <a:pt x="184150" y="62230"/>
                  </a:lnTo>
                  <a:lnTo>
                    <a:pt x="184150" y="62611"/>
                  </a:lnTo>
                  <a:lnTo>
                    <a:pt x="183769" y="62801"/>
                  </a:lnTo>
                  <a:lnTo>
                    <a:pt x="183769" y="77089"/>
                  </a:lnTo>
                  <a:lnTo>
                    <a:pt x="175006" y="77089"/>
                  </a:lnTo>
                  <a:lnTo>
                    <a:pt x="175006" y="92329"/>
                  </a:lnTo>
                  <a:lnTo>
                    <a:pt x="157607" y="97409"/>
                  </a:lnTo>
                  <a:lnTo>
                    <a:pt x="166243" y="94869"/>
                  </a:lnTo>
                  <a:lnTo>
                    <a:pt x="175006" y="92329"/>
                  </a:lnTo>
                  <a:lnTo>
                    <a:pt x="175006" y="77089"/>
                  </a:lnTo>
                  <a:lnTo>
                    <a:pt x="154559" y="77089"/>
                  </a:lnTo>
                  <a:lnTo>
                    <a:pt x="154381" y="77089"/>
                  </a:lnTo>
                  <a:lnTo>
                    <a:pt x="154432" y="75819"/>
                  </a:lnTo>
                  <a:lnTo>
                    <a:pt x="183134" y="75819"/>
                  </a:lnTo>
                  <a:lnTo>
                    <a:pt x="183134" y="76200"/>
                  </a:lnTo>
                  <a:lnTo>
                    <a:pt x="183756" y="76847"/>
                  </a:lnTo>
                  <a:lnTo>
                    <a:pt x="183769" y="77089"/>
                  </a:lnTo>
                  <a:lnTo>
                    <a:pt x="183769" y="62801"/>
                  </a:lnTo>
                  <a:lnTo>
                    <a:pt x="183134" y="63093"/>
                  </a:lnTo>
                  <a:lnTo>
                    <a:pt x="183134" y="67170"/>
                  </a:lnTo>
                  <a:lnTo>
                    <a:pt x="182956" y="64579"/>
                  </a:lnTo>
                  <a:lnTo>
                    <a:pt x="183134" y="67170"/>
                  </a:lnTo>
                  <a:lnTo>
                    <a:pt x="183134" y="63093"/>
                  </a:lnTo>
                  <a:lnTo>
                    <a:pt x="182956" y="64389"/>
                  </a:lnTo>
                  <a:lnTo>
                    <a:pt x="182880" y="63220"/>
                  </a:lnTo>
                  <a:lnTo>
                    <a:pt x="182613" y="59309"/>
                  </a:lnTo>
                  <a:lnTo>
                    <a:pt x="182372" y="55499"/>
                  </a:lnTo>
                  <a:lnTo>
                    <a:pt x="180403" y="45339"/>
                  </a:lnTo>
                  <a:lnTo>
                    <a:pt x="179920" y="42799"/>
                  </a:lnTo>
                  <a:lnTo>
                    <a:pt x="178435" y="35179"/>
                  </a:lnTo>
                  <a:lnTo>
                    <a:pt x="176834" y="31369"/>
                  </a:lnTo>
                  <a:lnTo>
                    <a:pt x="176301" y="30099"/>
                  </a:lnTo>
                  <a:lnTo>
                    <a:pt x="175768" y="28829"/>
                  </a:lnTo>
                  <a:lnTo>
                    <a:pt x="174701" y="26289"/>
                  </a:lnTo>
                  <a:lnTo>
                    <a:pt x="173101" y="22479"/>
                  </a:lnTo>
                  <a:lnTo>
                    <a:pt x="171196" y="18669"/>
                  </a:lnTo>
                  <a:lnTo>
                    <a:pt x="167132" y="13208"/>
                  </a:lnTo>
                  <a:lnTo>
                    <a:pt x="167132" y="9779"/>
                  </a:lnTo>
                  <a:lnTo>
                    <a:pt x="160909" y="3556"/>
                  </a:lnTo>
                  <a:lnTo>
                    <a:pt x="157797" y="3556"/>
                  </a:lnTo>
                  <a:lnTo>
                    <a:pt x="154355" y="177"/>
                  </a:lnTo>
                  <a:lnTo>
                    <a:pt x="154355" y="74193"/>
                  </a:lnTo>
                  <a:lnTo>
                    <a:pt x="153797" y="74295"/>
                  </a:lnTo>
                  <a:lnTo>
                    <a:pt x="153797" y="94869"/>
                  </a:lnTo>
                  <a:lnTo>
                    <a:pt x="153670" y="96139"/>
                  </a:lnTo>
                  <a:lnTo>
                    <a:pt x="153682" y="95783"/>
                  </a:lnTo>
                  <a:lnTo>
                    <a:pt x="153631" y="96139"/>
                  </a:lnTo>
                  <a:lnTo>
                    <a:pt x="153708" y="94869"/>
                  </a:lnTo>
                  <a:lnTo>
                    <a:pt x="153682" y="95783"/>
                  </a:lnTo>
                  <a:lnTo>
                    <a:pt x="153797" y="94869"/>
                  </a:lnTo>
                  <a:lnTo>
                    <a:pt x="153797" y="74295"/>
                  </a:lnTo>
                  <a:lnTo>
                    <a:pt x="152146" y="74549"/>
                  </a:lnTo>
                  <a:lnTo>
                    <a:pt x="153289" y="74549"/>
                  </a:lnTo>
                  <a:lnTo>
                    <a:pt x="145923" y="75819"/>
                  </a:lnTo>
                  <a:lnTo>
                    <a:pt x="141351" y="75819"/>
                  </a:lnTo>
                  <a:lnTo>
                    <a:pt x="134874" y="74549"/>
                  </a:lnTo>
                  <a:lnTo>
                    <a:pt x="136779" y="75819"/>
                  </a:lnTo>
                  <a:lnTo>
                    <a:pt x="133667" y="74549"/>
                  </a:lnTo>
                  <a:lnTo>
                    <a:pt x="133083" y="74320"/>
                  </a:lnTo>
                  <a:lnTo>
                    <a:pt x="128308" y="71399"/>
                  </a:lnTo>
                  <a:lnTo>
                    <a:pt x="127762" y="70739"/>
                  </a:lnTo>
                  <a:lnTo>
                    <a:pt x="125603" y="68199"/>
                  </a:lnTo>
                  <a:lnTo>
                    <a:pt x="127508" y="69469"/>
                  </a:lnTo>
                  <a:lnTo>
                    <a:pt x="126873" y="68199"/>
                  </a:lnTo>
                  <a:lnTo>
                    <a:pt x="125603" y="65659"/>
                  </a:lnTo>
                  <a:lnTo>
                    <a:pt x="125056" y="63119"/>
                  </a:lnTo>
                  <a:lnTo>
                    <a:pt x="123901" y="52197"/>
                  </a:lnTo>
                  <a:lnTo>
                    <a:pt x="123825" y="52959"/>
                  </a:lnTo>
                  <a:lnTo>
                    <a:pt x="123825" y="50419"/>
                  </a:lnTo>
                  <a:lnTo>
                    <a:pt x="123901" y="52197"/>
                  </a:lnTo>
                  <a:lnTo>
                    <a:pt x="124079" y="50419"/>
                  </a:lnTo>
                  <a:lnTo>
                    <a:pt x="124333" y="47879"/>
                  </a:lnTo>
                  <a:lnTo>
                    <a:pt x="124447" y="46697"/>
                  </a:lnTo>
                  <a:lnTo>
                    <a:pt x="125272" y="44069"/>
                  </a:lnTo>
                  <a:lnTo>
                    <a:pt x="135255" y="30099"/>
                  </a:lnTo>
                  <a:lnTo>
                    <a:pt x="132842" y="32639"/>
                  </a:lnTo>
                  <a:lnTo>
                    <a:pt x="136334" y="30099"/>
                  </a:lnTo>
                  <a:lnTo>
                    <a:pt x="138074" y="28829"/>
                  </a:lnTo>
                  <a:lnTo>
                    <a:pt x="138455" y="28562"/>
                  </a:lnTo>
                  <a:lnTo>
                    <a:pt x="139573" y="27736"/>
                  </a:lnTo>
                  <a:lnTo>
                    <a:pt x="139192" y="27559"/>
                  </a:lnTo>
                  <a:lnTo>
                    <a:pt x="139636" y="27647"/>
                  </a:lnTo>
                  <a:lnTo>
                    <a:pt x="139827" y="27559"/>
                  </a:lnTo>
                  <a:lnTo>
                    <a:pt x="139700" y="27660"/>
                  </a:lnTo>
                  <a:lnTo>
                    <a:pt x="138455" y="28562"/>
                  </a:lnTo>
                  <a:lnTo>
                    <a:pt x="141490" y="27978"/>
                  </a:lnTo>
                  <a:lnTo>
                    <a:pt x="142290" y="28130"/>
                  </a:lnTo>
                  <a:lnTo>
                    <a:pt x="145542" y="31369"/>
                  </a:lnTo>
                  <a:lnTo>
                    <a:pt x="145897" y="31369"/>
                  </a:lnTo>
                  <a:lnTo>
                    <a:pt x="147167" y="33172"/>
                  </a:lnTo>
                  <a:lnTo>
                    <a:pt x="150736" y="43484"/>
                  </a:lnTo>
                  <a:lnTo>
                    <a:pt x="153543" y="59309"/>
                  </a:lnTo>
                  <a:lnTo>
                    <a:pt x="153289" y="58039"/>
                  </a:lnTo>
                  <a:lnTo>
                    <a:pt x="154355" y="74193"/>
                  </a:lnTo>
                  <a:lnTo>
                    <a:pt x="154355" y="177"/>
                  </a:lnTo>
                  <a:lnTo>
                    <a:pt x="154178" y="0"/>
                  </a:lnTo>
                  <a:lnTo>
                    <a:pt x="138938" y="0"/>
                  </a:lnTo>
                  <a:lnTo>
                    <a:pt x="138049" y="889"/>
                  </a:lnTo>
                  <a:lnTo>
                    <a:pt x="135509" y="889"/>
                  </a:lnTo>
                  <a:lnTo>
                    <a:pt x="128905" y="3429"/>
                  </a:lnTo>
                  <a:lnTo>
                    <a:pt x="125984" y="4699"/>
                  </a:lnTo>
                  <a:lnTo>
                    <a:pt x="118872" y="8509"/>
                  </a:lnTo>
                  <a:lnTo>
                    <a:pt x="116459" y="11049"/>
                  </a:lnTo>
                  <a:lnTo>
                    <a:pt x="109855" y="17399"/>
                  </a:lnTo>
                  <a:lnTo>
                    <a:pt x="107823" y="18669"/>
                  </a:lnTo>
                  <a:lnTo>
                    <a:pt x="101981" y="28613"/>
                  </a:lnTo>
                  <a:lnTo>
                    <a:pt x="101092" y="30099"/>
                  </a:lnTo>
                  <a:lnTo>
                    <a:pt x="98171" y="38989"/>
                  </a:lnTo>
                  <a:lnTo>
                    <a:pt x="97536" y="41529"/>
                  </a:lnTo>
                  <a:lnTo>
                    <a:pt x="96774" y="50419"/>
                  </a:lnTo>
                  <a:lnTo>
                    <a:pt x="96774" y="52959"/>
                  </a:lnTo>
                  <a:lnTo>
                    <a:pt x="112014" y="88519"/>
                  </a:lnTo>
                  <a:lnTo>
                    <a:pt x="114808" y="91059"/>
                  </a:lnTo>
                  <a:lnTo>
                    <a:pt x="121285" y="94869"/>
                  </a:lnTo>
                  <a:lnTo>
                    <a:pt x="124206" y="96139"/>
                  </a:lnTo>
                  <a:lnTo>
                    <a:pt x="130556" y="98679"/>
                  </a:lnTo>
                  <a:lnTo>
                    <a:pt x="149098" y="98679"/>
                  </a:lnTo>
                  <a:lnTo>
                    <a:pt x="153403" y="97942"/>
                  </a:lnTo>
                  <a:lnTo>
                    <a:pt x="151295" y="114808"/>
                  </a:lnTo>
                  <a:lnTo>
                    <a:pt x="151206" y="115189"/>
                  </a:lnTo>
                  <a:lnTo>
                    <a:pt x="147129" y="132702"/>
                  </a:lnTo>
                  <a:lnTo>
                    <a:pt x="147040" y="132969"/>
                  </a:lnTo>
                  <a:lnTo>
                    <a:pt x="141122" y="151523"/>
                  </a:lnTo>
                  <a:lnTo>
                    <a:pt x="140893" y="152019"/>
                  </a:lnTo>
                  <a:lnTo>
                    <a:pt x="132842" y="169799"/>
                  </a:lnTo>
                  <a:lnTo>
                    <a:pt x="133604" y="168529"/>
                  </a:lnTo>
                  <a:lnTo>
                    <a:pt x="123063" y="187579"/>
                  </a:lnTo>
                  <a:lnTo>
                    <a:pt x="123952" y="185039"/>
                  </a:lnTo>
                  <a:lnTo>
                    <a:pt x="112610" y="200723"/>
                  </a:lnTo>
                  <a:lnTo>
                    <a:pt x="112153" y="201371"/>
                  </a:lnTo>
                  <a:lnTo>
                    <a:pt x="112141" y="201549"/>
                  </a:lnTo>
                  <a:lnTo>
                    <a:pt x="112014" y="201549"/>
                  </a:lnTo>
                  <a:lnTo>
                    <a:pt x="111988" y="201371"/>
                  </a:lnTo>
                  <a:lnTo>
                    <a:pt x="106045" y="193929"/>
                  </a:lnTo>
                  <a:lnTo>
                    <a:pt x="105029" y="192659"/>
                  </a:lnTo>
                  <a:lnTo>
                    <a:pt x="105410" y="192659"/>
                  </a:lnTo>
                  <a:lnTo>
                    <a:pt x="95567" y="179959"/>
                  </a:lnTo>
                  <a:lnTo>
                    <a:pt x="93599" y="177419"/>
                  </a:lnTo>
                  <a:lnTo>
                    <a:pt x="93472" y="177419"/>
                  </a:lnTo>
                  <a:lnTo>
                    <a:pt x="91782" y="175221"/>
                  </a:lnTo>
                  <a:lnTo>
                    <a:pt x="91782" y="221399"/>
                  </a:lnTo>
                  <a:lnTo>
                    <a:pt x="88049" y="224739"/>
                  </a:lnTo>
                  <a:lnTo>
                    <a:pt x="74803" y="232029"/>
                  </a:lnTo>
                  <a:lnTo>
                    <a:pt x="76454" y="232029"/>
                  </a:lnTo>
                  <a:lnTo>
                    <a:pt x="62865" y="237109"/>
                  </a:lnTo>
                  <a:lnTo>
                    <a:pt x="65278" y="237109"/>
                  </a:lnTo>
                  <a:lnTo>
                    <a:pt x="52451" y="239649"/>
                  </a:lnTo>
                  <a:lnTo>
                    <a:pt x="50038" y="239649"/>
                  </a:lnTo>
                  <a:lnTo>
                    <a:pt x="47828" y="239026"/>
                  </a:lnTo>
                  <a:lnTo>
                    <a:pt x="44196" y="235458"/>
                  </a:lnTo>
                  <a:lnTo>
                    <a:pt x="41744" y="235458"/>
                  </a:lnTo>
                  <a:lnTo>
                    <a:pt x="39509" y="233362"/>
                  </a:lnTo>
                  <a:lnTo>
                    <a:pt x="38773" y="232029"/>
                  </a:lnTo>
                  <a:lnTo>
                    <a:pt x="35953" y="226949"/>
                  </a:lnTo>
                  <a:lnTo>
                    <a:pt x="34975" y="225196"/>
                  </a:lnTo>
                  <a:lnTo>
                    <a:pt x="34709" y="224409"/>
                  </a:lnTo>
                  <a:lnTo>
                    <a:pt x="30099" y="210439"/>
                  </a:lnTo>
                  <a:lnTo>
                    <a:pt x="30607" y="211709"/>
                  </a:lnTo>
                  <a:lnTo>
                    <a:pt x="30403" y="210439"/>
                  </a:lnTo>
                  <a:lnTo>
                    <a:pt x="27825" y="193929"/>
                  </a:lnTo>
                  <a:lnTo>
                    <a:pt x="27660" y="192874"/>
                  </a:lnTo>
                  <a:lnTo>
                    <a:pt x="27686" y="193929"/>
                  </a:lnTo>
                  <a:lnTo>
                    <a:pt x="27622" y="192659"/>
                  </a:lnTo>
                  <a:lnTo>
                    <a:pt x="27660" y="192874"/>
                  </a:lnTo>
                  <a:lnTo>
                    <a:pt x="27622" y="191389"/>
                  </a:lnTo>
                  <a:lnTo>
                    <a:pt x="27330" y="177419"/>
                  </a:lnTo>
                  <a:lnTo>
                    <a:pt x="27305" y="176326"/>
                  </a:lnTo>
                  <a:lnTo>
                    <a:pt x="27178" y="177419"/>
                  </a:lnTo>
                  <a:lnTo>
                    <a:pt x="27305" y="176149"/>
                  </a:lnTo>
                  <a:lnTo>
                    <a:pt x="27305" y="176326"/>
                  </a:lnTo>
                  <a:lnTo>
                    <a:pt x="27317" y="176149"/>
                  </a:lnTo>
                  <a:lnTo>
                    <a:pt x="28041" y="169951"/>
                  </a:lnTo>
                  <a:lnTo>
                    <a:pt x="28956" y="169037"/>
                  </a:lnTo>
                  <a:lnTo>
                    <a:pt x="28956" y="165620"/>
                  </a:lnTo>
                  <a:lnTo>
                    <a:pt x="30797" y="162115"/>
                  </a:lnTo>
                  <a:lnTo>
                    <a:pt x="31737" y="161175"/>
                  </a:lnTo>
                  <a:lnTo>
                    <a:pt x="33845" y="159766"/>
                  </a:lnTo>
                  <a:lnTo>
                    <a:pt x="35814" y="159766"/>
                  </a:lnTo>
                  <a:lnTo>
                    <a:pt x="35941" y="159639"/>
                  </a:lnTo>
                  <a:lnTo>
                    <a:pt x="40627" y="161378"/>
                  </a:lnTo>
                  <a:lnTo>
                    <a:pt x="49911" y="169799"/>
                  </a:lnTo>
                  <a:lnTo>
                    <a:pt x="48387" y="168529"/>
                  </a:lnTo>
                  <a:lnTo>
                    <a:pt x="60198" y="181229"/>
                  </a:lnTo>
                  <a:lnTo>
                    <a:pt x="59309" y="179959"/>
                  </a:lnTo>
                  <a:lnTo>
                    <a:pt x="70866" y="195199"/>
                  </a:lnTo>
                  <a:lnTo>
                    <a:pt x="70612" y="193929"/>
                  </a:lnTo>
                  <a:lnTo>
                    <a:pt x="82423" y="210439"/>
                  </a:lnTo>
                  <a:lnTo>
                    <a:pt x="82931" y="210439"/>
                  </a:lnTo>
                  <a:lnTo>
                    <a:pt x="91782" y="221399"/>
                  </a:lnTo>
                  <a:lnTo>
                    <a:pt x="91782" y="175221"/>
                  </a:lnTo>
                  <a:lnTo>
                    <a:pt x="87630" y="169799"/>
                  </a:lnTo>
                  <a:lnTo>
                    <a:pt x="81788" y="162179"/>
                  </a:lnTo>
                  <a:lnTo>
                    <a:pt x="81026" y="160909"/>
                  </a:lnTo>
                  <a:lnTo>
                    <a:pt x="78638" y="158369"/>
                  </a:lnTo>
                  <a:lnTo>
                    <a:pt x="69088" y="148209"/>
                  </a:lnTo>
                  <a:lnTo>
                    <a:pt x="67691" y="146939"/>
                  </a:lnTo>
                  <a:lnTo>
                    <a:pt x="56261" y="138049"/>
                  </a:lnTo>
                  <a:lnTo>
                    <a:pt x="52451" y="136779"/>
                  </a:lnTo>
                  <a:lnTo>
                    <a:pt x="49390" y="135674"/>
                  </a:lnTo>
                  <a:lnTo>
                    <a:pt x="44704" y="131064"/>
                  </a:lnTo>
                  <a:lnTo>
                    <a:pt x="29591" y="131064"/>
                  </a:lnTo>
                  <a:lnTo>
                    <a:pt x="28155" y="132461"/>
                  </a:lnTo>
                  <a:lnTo>
                    <a:pt x="20701" y="132461"/>
                  </a:lnTo>
                  <a:lnTo>
                    <a:pt x="15621" y="137541"/>
                  </a:lnTo>
                  <a:lnTo>
                    <a:pt x="13081" y="137541"/>
                  </a:lnTo>
                  <a:lnTo>
                    <a:pt x="6985" y="143637"/>
                  </a:lnTo>
                  <a:lnTo>
                    <a:pt x="6985" y="148577"/>
                  </a:lnTo>
                  <a:lnTo>
                    <a:pt x="6680" y="149148"/>
                  </a:lnTo>
                  <a:lnTo>
                    <a:pt x="1778" y="154051"/>
                  </a:lnTo>
                  <a:lnTo>
                    <a:pt x="1778" y="161912"/>
                  </a:lnTo>
                  <a:lnTo>
                    <a:pt x="127" y="174879"/>
                  </a:lnTo>
                  <a:lnTo>
                    <a:pt x="0" y="176326"/>
                  </a:lnTo>
                  <a:lnTo>
                    <a:pt x="127" y="193929"/>
                  </a:lnTo>
                  <a:lnTo>
                    <a:pt x="8636" y="234569"/>
                  </a:lnTo>
                  <a:lnTo>
                    <a:pt x="21971" y="257136"/>
                  </a:lnTo>
                  <a:lnTo>
                    <a:pt x="21971" y="257810"/>
                  </a:lnTo>
                  <a:lnTo>
                    <a:pt x="28321" y="264160"/>
                  </a:lnTo>
                  <a:lnTo>
                    <a:pt x="32385" y="264160"/>
                  </a:lnTo>
                  <a:lnTo>
                    <a:pt x="40386" y="267589"/>
                  </a:lnTo>
                  <a:lnTo>
                    <a:pt x="59182" y="267589"/>
                  </a:lnTo>
                  <a:lnTo>
                    <a:pt x="72009" y="265049"/>
                  </a:lnTo>
                  <a:lnTo>
                    <a:pt x="74422" y="263779"/>
                  </a:lnTo>
                  <a:lnTo>
                    <a:pt x="88011" y="257429"/>
                  </a:lnTo>
                  <a:lnTo>
                    <a:pt x="89789" y="257429"/>
                  </a:lnTo>
                  <a:lnTo>
                    <a:pt x="103632" y="248539"/>
                  </a:lnTo>
                  <a:lnTo>
                    <a:pt x="105283" y="247269"/>
                  </a:lnTo>
                  <a:lnTo>
                    <a:pt x="111594" y="242163"/>
                  </a:lnTo>
                  <a:lnTo>
                    <a:pt x="111760" y="242316"/>
                  </a:lnTo>
                  <a:lnTo>
                    <a:pt x="114503" y="242316"/>
                  </a:lnTo>
                  <a:lnTo>
                    <a:pt x="122745" y="247116"/>
                  </a:lnTo>
                  <a:lnTo>
                    <a:pt x="127000" y="251460"/>
                  </a:lnTo>
                  <a:lnTo>
                    <a:pt x="130149" y="251460"/>
                  </a:lnTo>
                  <a:lnTo>
                    <a:pt x="143764" y="257429"/>
                  </a:lnTo>
                  <a:lnTo>
                    <a:pt x="145034" y="257429"/>
                  </a:lnTo>
                  <a:lnTo>
                    <a:pt x="158115" y="261239"/>
                  </a:lnTo>
                  <a:lnTo>
                    <a:pt x="158534" y="260350"/>
                  </a:lnTo>
                  <a:lnTo>
                    <a:pt x="164338" y="260350"/>
                  </a:lnTo>
                  <a:lnTo>
                    <a:pt x="167894" y="256921"/>
                  </a:lnTo>
                  <a:lnTo>
                    <a:pt x="167894" y="252603"/>
                  </a:lnTo>
                  <a:lnTo>
                    <a:pt x="167894" y="248285"/>
                  </a:lnTo>
                  <a:lnTo>
                    <a:pt x="164338" y="244729"/>
                  </a:lnTo>
                  <a:lnTo>
                    <a:pt x="161798" y="244729"/>
                  </a:lnTo>
                  <a:lnTo>
                    <a:pt x="154178" y="238379"/>
                  </a:lnTo>
                  <a:lnTo>
                    <a:pt x="154051" y="238379"/>
                  </a:lnTo>
                  <a:lnTo>
                    <a:pt x="146685" y="233121"/>
                  </a:lnTo>
                  <a:lnTo>
                    <a:pt x="146685" y="231775"/>
                  </a:lnTo>
                  <a:lnTo>
                    <a:pt x="140970" y="226187"/>
                  </a:lnTo>
                  <a:lnTo>
                    <a:pt x="137972" y="226187"/>
                  </a:lnTo>
                  <a:lnTo>
                    <a:pt x="133223" y="222262"/>
                  </a:lnTo>
                  <a:lnTo>
                    <a:pt x="133223" y="221411"/>
                  </a:lnTo>
                  <a:lnTo>
                    <a:pt x="133985" y="220599"/>
                  </a:lnTo>
                  <a:lnTo>
                    <a:pt x="135001" y="219329"/>
                  </a:lnTo>
                  <a:lnTo>
                    <a:pt x="135928" y="218059"/>
                  </a:lnTo>
                  <a:lnTo>
                    <a:pt x="144272" y="206629"/>
                  </a:lnTo>
                  <a:lnTo>
                    <a:pt x="147066" y="202819"/>
                  </a:lnTo>
                  <a:lnTo>
                    <a:pt x="148602" y="200279"/>
                  </a:lnTo>
                  <a:lnTo>
                    <a:pt x="156298" y="187579"/>
                  </a:lnTo>
                  <a:lnTo>
                    <a:pt x="158623" y="183769"/>
                  </a:lnTo>
                  <a:lnTo>
                    <a:pt x="165252" y="168529"/>
                  </a:lnTo>
                  <a:lnTo>
                    <a:pt x="168021" y="162179"/>
                  </a:lnTo>
                  <a:lnTo>
                    <a:pt x="168529" y="160909"/>
                  </a:lnTo>
                  <a:lnTo>
                    <a:pt x="172110" y="150749"/>
                  </a:lnTo>
                  <a:lnTo>
                    <a:pt x="175260" y="141859"/>
                  </a:lnTo>
                  <a:lnTo>
                    <a:pt x="175641" y="140589"/>
                  </a:lnTo>
                  <a:lnTo>
                    <a:pt x="177584" y="131699"/>
                  </a:lnTo>
                  <a:lnTo>
                    <a:pt x="180086" y="120269"/>
                  </a:lnTo>
                  <a:lnTo>
                    <a:pt x="180340" y="118999"/>
                  </a:lnTo>
                  <a:lnTo>
                    <a:pt x="180975" y="113919"/>
                  </a:lnTo>
                  <a:lnTo>
                    <a:pt x="182880" y="98679"/>
                  </a:lnTo>
                  <a:lnTo>
                    <a:pt x="183007" y="97409"/>
                  </a:lnTo>
                  <a:lnTo>
                    <a:pt x="183337" y="88455"/>
                  </a:lnTo>
                  <a:lnTo>
                    <a:pt x="190500" y="85979"/>
                  </a:lnTo>
                  <a:lnTo>
                    <a:pt x="190627" y="85979"/>
                  </a:lnTo>
                  <a:lnTo>
                    <a:pt x="195707" y="82169"/>
                  </a:lnTo>
                  <a:lnTo>
                    <a:pt x="195580" y="82169"/>
                  </a:lnTo>
                  <a:lnTo>
                    <a:pt x="197891" y="81280"/>
                  </a:lnTo>
                  <a:lnTo>
                    <a:pt x="200406" y="81280"/>
                  </a:lnTo>
                  <a:lnTo>
                    <a:pt x="205486" y="76200"/>
                  </a:lnTo>
                  <a:lnTo>
                    <a:pt x="205486" y="75946"/>
                  </a:lnTo>
                  <a:lnTo>
                    <a:pt x="205740" y="76200"/>
                  </a:lnTo>
                  <a:lnTo>
                    <a:pt x="211582" y="76200"/>
                  </a:lnTo>
                  <a:lnTo>
                    <a:pt x="213995" y="73787"/>
                  </a:lnTo>
                  <a:lnTo>
                    <a:pt x="213995" y="70739"/>
                  </a:lnTo>
                  <a:lnTo>
                    <a:pt x="213995" y="6781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76443" y="4325112"/>
              <a:ext cx="417194" cy="24002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503291" y="4184776"/>
              <a:ext cx="939165" cy="466725"/>
            </a:xfrm>
            <a:custGeom>
              <a:avLst/>
              <a:gdLst/>
              <a:ahLst/>
              <a:cxnLst/>
              <a:rect l="l" t="t" r="r" b="b"/>
              <a:pathLst>
                <a:path w="939164" h="466725">
                  <a:moveTo>
                    <a:pt x="437781" y="248793"/>
                  </a:moveTo>
                  <a:lnTo>
                    <a:pt x="437718" y="245757"/>
                  </a:lnTo>
                  <a:lnTo>
                    <a:pt x="437642" y="244983"/>
                  </a:lnTo>
                  <a:lnTo>
                    <a:pt x="437388" y="242443"/>
                  </a:lnTo>
                  <a:lnTo>
                    <a:pt x="436473" y="238633"/>
                  </a:lnTo>
                  <a:lnTo>
                    <a:pt x="434644" y="231013"/>
                  </a:lnTo>
                  <a:lnTo>
                    <a:pt x="434340" y="229743"/>
                  </a:lnTo>
                  <a:lnTo>
                    <a:pt x="433832" y="228473"/>
                  </a:lnTo>
                  <a:lnTo>
                    <a:pt x="432816" y="225933"/>
                  </a:lnTo>
                  <a:lnTo>
                    <a:pt x="432130" y="224663"/>
                  </a:lnTo>
                  <a:lnTo>
                    <a:pt x="430784" y="222123"/>
                  </a:lnTo>
                  <a:lnTo>
                    <a:pt x="426720" y="214503"/>
                  </a:lnTo>
                  <a:lnTo>
                    <a:pt x="424688" y="211963"/>
                  </a:lnTo>
                  <a:lnTo>
                    <a:pt x="423608" y="210693"/>
                  </a:lnTo>
                  <a:lnTo>
                    <a:pt x="417195" y="203073"/>
                  </a:lnTo>
                  <a:lnTo>
                    <a:pt x="414020" y="200533"/>
                  </a:lnTo>
                  <a:lnTo>
                    <a:pt x="405003" y="194183"/>
                  </a:lnTo>
                  <a:lnTo>
                    <a:pt x="404025" y="193700"/>
                  </a:lnTo>
                  <a:lnTo>
                    <a:pt x="404025" y="249085"/>
                  </a:lnTo>
                  <a:lnTo>
                    <a:pt x="403796" y="253758"/>
                  </a:lnTo>
                  <a:lnTo>
                    <a:pt x="390944" y="270383"/>
                  </a:lnTo>
                  <a:lnTo>
                    <a:pt x="384810" y="270383"/>
                  </a:lnTo>
                  <a:lnTo>
                    <a:pt x="384683" y="270383"/>
                  </a:lnTo>
                  <a:lnTo>
                    <a:pt x="385318" y="267843"/>
                  </a:lnTo>
                  <a:lnTo>
                    <a:pt x="386588" y="262763"/>
                  </a:lnTo>
                  <a:lnTo>
                    <a:pt x="388683" y="253542"/>
                  </a:lnTo>
                  <a:lnTo>
                    <a:pt x="388874" y="252603"/>
                  </a:lnTo>
                  <a:lnTo>
                    <a:pt x="389470" y="248793"/>
                  </a:lnTo>
                  <a:lnTo>
                    <a:pt x="390271" y="243713"/>
                  </a:lnTo>
                  <a:lnTo>
                    <a:pt x="390398" y="242443"/>
                  </a:lnTo>
                  <a:lnTo>
                    <a:pt x="390398" y="234696"/>
                  </a:lnTo>
                  <a:lnTo>
                    <a:pt x="390398" y="231013"/>
                  </a:lnTo>
                  <a:lnTo>
                    <a:pt x="390398" y="229743"/>
                  </a:lnTo>
                  <a:lnTo>
                    <a:pt x="390398" y="226060"/>
                  </a:lnTo>
                  <a:lnTo>
                    <a:pt x="390398" y="225894"/>
                  </a:lnTo>
                  <a:lnTo>
                    <a:pt x="391883" y="226936"/>
                  </a:lnTo>
                  <a:lnTo>
                    <a:pt x="398653" y="234823"/>
                  </a:lnTo>
                  <a:lnTo>
                    <a:pt x="396621" y="231013"/>
                  </a:lnTo>
                  <a:lnTo>
                    <a:pt x="401726" y="240220"/>
                  </a:lnTo>
                  <a:lnTo>
                    <a:pt x="404025" y="249085"/>
                  </a:lnTo>
                  <a:lnTo>
                    <a:pt x="404025" y="193700"/>
                  </a:lnTo>
                  <a:lnTo>
                    <a:pt x="399923" y="191643"/>
                  </a:lnTo>
                  <a:lnTo>
                    <a:pt x="390144" y="189103"/>
                  </a:lnTo>
                  <a:lnTo>
                    <a:pt x="384302" y="187833"/>
                  </a:lnTo>
                  <a:lnTo>
                    <a:pt x="373888" y="189103"/>
                  </a:lnTo>
                  <a:lnTo>
                    <a:pt x="369316" y="189103"/>
                  </a:lnTo>
                  <a:lnTo>
                    <a:pt x="359664" y="192913"/>
                  </a:lnTo>
                  <a:lnTo>
                    <a:pt x="358571" y="193306"/>
                  </a:lnTo>
                  <a:lnTo>
                    <a:pt x="358571" y="230124"/>
                  </a:lnTo>
                  <a:lnTo>
                    <a:pt x="358571" y="193306"/>
                  </a:lnTo>
                  <a:lnTo>
                    <a:pt x="356108" y="194183"/>
                  </a:lnTo>
                  <a:lnTo>
                    <a:pt x="351282" y="197358"/>
                  </a:lnTo>
                  <a:lnTo>
                    <a:pt x="346075" y="197358"/>
                  </a:lnTo>
                  <a:lnTo>
                    <a:pt x="338836" y="204724"/>
                  </a:lnTo>
                  <a:lnTo>
                    <a:pt x="338836" y="208889"/>
                  </a:lnTo>
                  <a:lnTo>
                    <a:pt x="336677" y="211963"/>
                  </a:lnTo>
                  <a:lnTo>
                    <a:pt x="336359" y="218211"/>
                  </a:lnTo>
                  <a:lnTo>
                    <a:pt x="335407" y="219202"/>
                  </a:lnTo>
                  <a:lnTo>
                    <a:pt x="335407" y="221742"/>
                  </a:lnTo>
                  <a:lnTo>
                    <a:pt x="334264" y="222123"/>
                  </a:lnTo>
                  <a:lnTo>
                    <a:pt x="332994" y="223393"/>
                  </a:lnTo>
                  <a:lnTo>
                    <a:pt x="316484" y="231013"/>
                  </a:lnTo>
                  <a:lnTo>
                    <a:pt x="314960" y="232016"/>
                  </a:lnTo>
                  <a:lnTo>
                    <a:pt x="314960" y="265303"/>
                  </a:lnTo>
                  <a:lnTo>
                    <a:pt x="313817" y="266446"/>
                  </a:lnTo>
                  <a:lnTo>
                    <a:pt x="313817" y="266204"/>
                  </a:lnTo>
                  <a:lnTo>
                    <a:pt x="314960" y="265303"/>
                  </a:lnTo>
                  <a:lnTo>
                    <a:pt x="314960" y="232016"/>
                  </a:lnTo>
                  <a:lnTo>
                    <a:pt x="307428" y="236918"/>
                  </a:lnTo>
                  <a:lnTo>
                    <a:pt x="304698" y="231013"/>
                  </a:lnTo>
                  <a:lnTo>
                    <a:pt x="303530" y="228473"/>
                  </a:lnTo>
                  <a:lnTo>
                    <a:pt x="302831" y="227203"/>
                  </a:lnTo>
                  <a:lnTo>
                    <a:pt x="302133" y="225933"/>
                  </a:lnTo>
                  <a:lnTo>
                    <a:pt x="296672" y="218313"/>
                  </a:lnTo>
                  <a:lnTo>
                    <a:pt x="295148" y="215773"/>
                  </a:lnTo>
                  <a:lnTo>
                    <a:pt x="288671" y="209423"/>
                  </a:lnTo>
                  <a:lnTo>
                    <a:pt x="288290" y="209130"/>
                  </a:lnTo>
                  <a:lnTo>
                    <a:pt x="288290" y="207391"/>
                  </a:lnTo>
                  <a:lnTo>
                    <a:pt x="283210" y="202311"/>
                  </a:lnTo>
                  <a:lnTo>
                    <a:pt x="283210" y="272923"/>
                  </a:lnTo>
                  <a:lnTo>
                    <a:pt x="283210" y="274193"/>
                  </a:lnTo>
                  <a:lnTo>
                    <a:pt x="283159" y="273558"/>
                  </a:lnTo>
                  <a:lnTo>
                    <a:pt x="283108" y="274193"/>
                  </a:lnTo>
                  <a:lnTo>
                    <a:pt x="282994" y="271272"/>
                  </a:lnTo>
                  <a:lnTo>
                    <a:pt x="283159" y="273558"/>
                  </a:lnTo>
                  <a:lnTo>
                    <a:pt x="283210" y="272923"/>
                  </a:lnTo>
                  <a:lnTo>
                    <a:pt x="283210" y="202311"/>
                  </a:lnTo>
                  <a:lnTo>
                    <a:pt x="281686" y="200787"/>
                  </a:lnTo>
                  <a:lnTo>
                    <a:pt x="265303" y="200787"/>
                  </a:lnTo>
                  <a:lnTo>
                    <a:pt x="265049" y="201041"/>
                  </a:lnTo>
                  <a:lnTo>
                    <a:pt x="259334" y="201041"/>
                  </a:lnTo>
                  <a:lnTo>
                    <a:pt x="252857" y="207645"/>
                  </a:lnTo>
                  <a:lnTo>
                    <a:pt x="252857" y="209054"/>
                  </a:lnTo>
                  <a:lnTo>
                    <a:pt x="251460" y="210693"/>
                  </a:lnTo>
                  <a:lnTo>
                    <a:pt x="245110" y="218313"/>
                  </a:lnTo>
                  <a:lnTo>
                    <a:pt x="243332" y="220853"/>
                  </a:lnTo>
                  <a:lnTo>
                    <a:pt x="236982" y="232283"/>
                  </a:lnTo>
                  <a:lnTo>
                    <a:pt x="236093" y="233553"/>
                  </a:lnTo>
                  <a:lnTo>
                    <a:pt x="229870" y="248793"/>
                  </a:lnTo>
                  <a:lnTo>
                    <a:pt x="229743" y="248793"/>
                  </a:lnTo>
                  <a:lnTo>
                    <a:pt x="223393" y="264033"/>
                  </a:lnTo>
                  <a:lnTo>
                    <a:pt x="223520" y="264033"/>
                  </a:lnTo>
                  <a:lnTo>
                    <a:pt x="216789" y="279273"/>
                  </a:lnTo>
                  <a:lnTo>
                    <a:pt x="217170" y="278003"/>
                  </a:lnTo>
                  <a:lnTo>
                    <a:pt x="209423" y="293243"/>
                  </a:lnTo>
                  <a:lnTo>
                    <a:pt x="210439" y="290703"/>
                  </a:lnTo>
                  <a:lnTo>
                    <a:pt x="200533" y="304673"/>
                  </a:lnTo>
                  <a:lnTo>
                    <a:pt x="202311" y="302133"/>
                  </a:lnTo>
                  <a:lnTo>
                    <a:pt x="189026" y="314553"/>
                  </a:lnTo>
                  <a:lnTo>
                    <a:pt x="175133" y="322453"/>
                  </a:lnTo>
                  <a:lnTo>
                    <a:pt x="177419" y="322453"/>
                  </a:lnTo>
                  <a:lnTo>
                    <a:pt x="160274" y="328803"/>
                  </a:lnTo>
                  <a:lnTo>
                    <a:pt x="162941" y="327533"/>
                  </a:lnTo>
                  <a:lnTo>
                    <a:pt x="146431" y="331343"/>
                  </a:lnTo>
                  <a:lnTo>
                    <a:pt x="149225" y="330073"/>
                  </a:lnTo>
                  <a:lnTo>
                    <a:pt x="134493" y="330073"/>
                  </a:lnTo>
                  <a:lnTo>
                    <a:pt x="129235" y="328803"/>
                  </a:lnTo>
                  <a:lnTo>
                    <a:pt x="125399" y="327888"/>
                  </a:lnTo>
                  <a:lnTo>
                    <a:pt x="123444" y="325882"/>
                  </a:lnTo>
                  <a:lnTo>
                    <a:pt x="120269" y="325882"/>
                  </a:lnTo>
                  <a:lnTo>
                    <a:pt x="115062" y="320776"/>
                  </a:lnTo>
                  <a:lnTo>
                    <a:pt x="115062" y="317119"/>
                  </a:lnTo>
                  <a:lnTo>
                    <a:pt x="114084" y="316141"/>
                  </a:lnTo>
                  <a:lnTo>
                    <a:pt x="113601" y="312293"/>
                  </a:lnTo>
                  <a:lnTo>
                    <a:pt x="113372" y="310540"/>
                  </a:lnTo>
                  <a:lnTo>
                    <a:pt x="113284" y="312293"/>
                  </a:lnTo>
                  <a:lnTo>
                    <a:pt x="113284" y="309753"/>
                  </a:lnTo>
                  <a:lnTo>
                    <a:pt x="113372" y="310540"/>
                  </a:lnTo>
                  <a:lnTo>
                    <a:pt x="113423" y="309753"/>
                  </a:lnTo>
                  <a:lnTo>
                    <a:pt x="114185" y="296506"/>
                  </a:lnTo>
                  <a:lnTo>
                    <a:pt x="114173" y="295783"/>
                  </a:lnTo>
                  <a:lnTo>
                    <a:pt x="114274" y="294741"/>
                  </a:lnTo>
                  <a:lnTo>
                    <a:pt x="116332" y="275463"/>
                  </a:lnTo>
                  <a:lnTo>
                    <a:pt x="116205" y="275463"/>
                  </a:lnTo>
                  <a:lnTo>
                    <a:pt x="119926" y="254533"/>
                  </a:lnTo>
                  <a:lnTo>
                    <a:pt x="120015" y="253873"/>
                  </a:lnTo>
                  <a:lnTo>
                    <a:pt x="119926" y="254533"/>
                  </a:lnTo>
                  <a:lnTo>
                    <a:pt x="128143" y="242443"/>
                  </a:lnTo>
                  <a:lnTo>
                    <a:pt x="135458" y="229743"/>
                  </a:lnTo>
                  <a:lnTo>
                    <a:pt x="140589" y="220853"/>
                  </a:lnTo>
                  <a:lnTo>
                    <a:pt x="140970" y="219583"/>
                  </a:lnTo>
                  <a:lnTo>
                    <a:pt x="151130" y="197993"/>
                  </a:lnTo>
                  <a:lnTo>
                    <a:pt x="151384" y="196723"/>
                  </a:lnTo>
                  <a:lnTo>
                    <a:pt x="160274" y="175133"/>
                  </a:lnTo>
                  <a:lnTo>
                    <a:pt x="167259" y="154813"/>
                  </a:lnTo>
                  <a:lnTo>
                    <a:pt x="170205" y="143865"/>
                  </a:lnTo>
                  <a:lnTo>
                    <a:pt x="171958" y="142113"/>
                  </a:lnTo>
                  <a:lnTo>
                    <a:pt x="171958" y="137464"/>
                  </a:lnTo>
                  <a:lnTo>
                    <a:pt x="172212" y="137033"/>
                  </a:lnTo>
                  <a:lnTo>
                    <a:pt x="171958" y="137363"/>
                  </a:lnTo>
                  <a:lnTo>
                    <a:pt x="171958" y="137033"/>
                  </a:lnTo>
                  <a:lnTo>
                    <a:pt x="172377" y="135724"/>
                  </a:lnTo>
                  <a:lnTo>
                    <a:pt x="174879" y="133223"/>
                  </a:lnTo>
                  <a:lnTo>
                    <a:pt x="174879" y="132295"/>
                  </a:lnTo>
                  <a:lnTo>
                    <a:pt x="177038" y="130175"/>
                  </a:lnTo>
                  <a:lnTo>
                    <a:pt x="177038" y="122428"/>
                  </a:lnTo>
                  <a:lnTo>
                    <a:pt x="177038" y="114554"/>
                  </a:lnTo>
                  <a:lnTo>
                    <a:pt x="170688" y="108331"/>
                  </a:lnTo>
                  <a:lnTo>
                    <a:pt x="155194" y="108331"/>
                  </a:lnTo>
                  <a:lnTo>
                    <a:pt x="148971" y="114554"/>
                  </a:lnTo>
                  <a:lnTo>
                    <a:pt x="148971" y="119214"/>
                  </a:lnTo>
                  <a:lnTo>
                    <a:pt x="145796" y="123063"/>
                  </a:lnTo>
                  <a:lnTo>
                    <a:pt x="146558" y="121793"/>
                  </a:lnTo>
                  <a:lnTo>
                    <a:pt x="145757" y="123063"/>
                  </a:lnTo>
                  <a:lnTo>
                    <a:pt x="138531" y="134543"/>
                  </a:lnTo>
                  <a:lnTo>
                    <a:pt x="128651" y="151003"/>
                  </a:lnTo>
                  <a:lnTo>
                    <a:pt x="128397" y="151003"/>
                  </a:lnTo>
                  <a:lnTo>
                    <a:pt x="117221" y="172593"/>
                  </a:lnTo>
                  <a:lnTo>
                    <a:pt x="116840" y="173863"/>
                  </a:lnTo>
                  <a:lnTo>
                    <a:pt x="111125" y="185572"/>
                  </a:lnTo>
                  <a:lnTo>
                    <a:pt x="111125" y="231013"/>
                  </a:lnTo>
                  <a:lnTo>
                    <a:pt x="97790" y="250063"/>
                  </a:lnTo>
                  <a:lnTo>
                    <a:pt x="98666" y="248793"/>
                  </a:lnTo>
                  <a:lnTo>
                    <a:pt x="111125" y="231013"/>
                  </a:lnTo>
                  <a:lnTo>
                    <a:pt x="111125" y="185572"/>
                  </a:lnTo>
                  <a:lnTo>
                    <a:pt x="96520" y="222605"/>
                  </a:lnTo>
                  <a:lnTo>
                    <a:pt x="87884" y="259664"/>
                  </a:lnTo>
                  <a:lnTo>
                    <a:pt x="84836" y="262763"/>
                  </a:lnTo>
                  <a:lnTo>
                    <a:pt x="85725" y="262763"/>
                  </a:lnTo>
                  <a:lnTo>
                    <a:pt x="71247" y="275463"/>
                  </a:lnTo>
                  <a:lnTo>
                    <a:pt x="72263" y="274193"/>
                  </a:lnTo>
                  <a:lnTo>
                    <a:pt x="59474" y="283083"/>
                  </a:lnTo>
                  <a:lnTo>
                    <a:pt x="84620" y="283083"/>
                  </a:lnTo>
                  <a:lnTo>
                    <a:pt x="84493" y="284353"/>
                  </a:lnTo>
                  <a:lnTo>
                    <a:pt x="57658" y="284353"/>
                  </a:lnTo>
                  <a:lnTo>
                    <a:pt x="56235" y="284353"/>
                  </a:lnTo>
                  <a:lnTo>
                    <a:pt x="44069" y="290703"/>
                  </a:lnTo>
                  <a:lnTo>
                    <a:pt x="45720" y="290703"/>
                  </a:lnTo>
                  <a:lnTo>
                    <a:pt x="33655" y="294513"/>
                  </a:lnTo>
                  <a:lnTo>
                    <a:pt x="35306" y="294513"/>
                  </a:lnTo>
                  <a:lnTo>
                    <a:pt x="26035" y="295783"/>
                  </a:lnTo>
                  <a:lnTo>
                    <a:pt x="23876" y="295783"/>
                  </a:lnTo>
                  <a:lnTo>
                    <a:pt x="23876" y="292481"/>
                  </a:lnTo>
                  <a:lnTo>
                    <a:pt x="23495" y="292100"/>
                  </a:lnTo>
                  <a:lnTo>
                    <a:pt x="23495" y="287274"/>
                  </a:lnTo>
                  <a:lnTo>
                    <a:pt x="22999" y="286791"/>
                  </a:lnTo>
                  <a:lnTo>
                    <a:pt x="23177" y="269938"/>
                  </a:lnTo>
                  <a:lnTo>
                    <a:pt x="23241" y="264033"/>
                  </a:lnTo>
                  <a:lnTo>
                    <a:pt x="23241" y="263525"/>
                  </a:lnTo>
                  <a:lnTo>
                    <a:pt x="23241" y="257175"/>
                  </a:lnTo>
                  <a:lnTo>
                    <a:pt x="18161" y="251968"/>
                  </a:lnTo>
                  <a:lnTo>
                    <a:pt x="5334" y="251968"/>
                  </a:lnTo>
                  <a:lnTo>
                    <a:pt x="254" y="257175"/>
                  </a:lnTo>
                  <a:lnTo>
                    <a:pt x="254" y="264033"/>
                  </a:lnTo>
                  <a:lnTo>
                    <a:pt x="88" y="280568"/>
                  </a:lnTo>
                  <a:lnTo>
                    <a:pt x="0" y="293370"/>
                  </a:lnTo>
                  <a:lnTo>
                    <a:pt x="330" y="293712"/>
                  </a:lnTo>
                  <a:lnTo>
                    <a:pt x="381" y="294513"/>
                  </a:lnTo>
                  <a:lnTo>
                    <a:pt x="381" y="299974"/>
                  </a:lnTo>
                  <a:lnTo>
                    <a:pt x="838" y="300443"/>
                  </a:lnTo>
                  <a:lnTo>
                    <a:pt x="889" y="300863"/>
                  </a:lnTo>
                  <a:lnTo>
                    <a:pt x="889" y="305181"/>
                  </a:lnTo>
                  <a:lnTo>
                    <a:pt x="1270" y="305587"/>
                  </a:lnTo>
                  <a:lnTo>
                    <a:pt x="1270" y="309372"/>
                  </a:lnTo>
                  <a:lnTo>
                    <a:pt x="1778" y="309880"/>
                  </a:lnTo>
                  <a:lnTo>
                    <a:pt x="1778" y="313055"/>
                  </a:lnTo>
                  <a:lnTo>
                    <a:pt x="6858" y="318135"/>
                  </a:lnTo>
                  <a:lnTo>
                    <a:pt x="12877" y="318135"/>
                  </a:lnTo>
                  <a:lnTo>
                    <a:pt x="13462" y="318643"/>
                  </a:lnTo>
                  <a:lnTo>
                    <a:pt x="28956" y="318643"/>
                  </a:lnTo>
                  <a:lnTo>
                    <a:pt x="29972" y="317373"/>
                  </a:lnTo>
                  <a:lnTo>
                    <a:pt x="39243" y="316103"/>
                  </a:lnTo>
                  <a:lnTo>
                    <a:pt x="40894" y="316103"/>
                  </a:lnTo>
                  <a:lnTo>
                    <a:pt x="52959" y="312293"/>
                  </a:lnTo>
                  <a:lnTo>
                    <a:pt x="54610" y="311023"/>
                  </a:lnTo>
                  <a:lnTo>
                    <a:pt x="64338" y="305943"/>
                  </a:lnTo>
                  <a:lnTo>
                    <a:pt x="69215" y="303403"/>
                  </a:lnTo>
                  <a:lnTo>
                    <a:pt x="70358" y="302133"/>
                  </a:lnTo>
                  <a:lnTo>
                    <a:pt x="83654" y="293966"/>
                  </a:lnTo>
                  <a:lnTo>
                    <a:pt x="83146" y="305943"/>
                  </a:lnTo>
                  <a:lnTo>
                    <a:pt x="83058" y="312293"/>
                  </a:lnTo>
                  <a:lnTo>
                    <a:pt x="83185" y="313563"/>
                  </a:lnTo>
                  <a:lnTo>
                    <a:pt x="85217" y="327914"/>
                  </a:lnTo>
                  <a:lnTo>
                    <a:pt x="85217" y="333629"/>
                  </a:lnTo>
                  <a:lnTo>
                    <a:pt x="90932" y="339242"/>
                  </a:lnTo>
                  <a:lnTo>
                    <a:pt x="90932" y="342138"/>
                  </a:lnTo>
                  <a:lnTo>
                    <a:pt x="97536" y="348742"/>
                  </a:lnTo>
                  <a:lnTo>
                    <a:pt x="99771" y="348742"/>
                  </a:lnTo>
                  <a:lnTo>
                    <a:pt x="103251" y="350532"/>
                  </a:lnTo>
                  <a:lnTo>
                    <a:pt x="107442" y="354711"/>
                  </a:lnTo>
                  <a:lnTo>
                    <a:pt x="111150" y="354711"/>
                  </a:lnTo>
                  <a:lnTo>
                    <a:pt x="112522" y="355473"/>
                  </a:lnTo>
                  <a:lnTo>
                    <a:pt x="128397" y="358013"/>
                  </a:lnTo>
                  <a:lnTo>
                    <a:pt x="151638" y="358013"/>
                  </a:lnTo>
                  <a:lnTo>
                    <a:pt x="167894" y="355473"/>
                  </a:lnTo>
                  <a:lnTo>
                    <a:pt x="170561" y="354203"/>
                  </a:lnTo>
                  <a:lnTo>
                    <a:pt x="187579" y="347853"/>
                  </a:lnTo>
                  <a:lnTo>
                    <a:pt x="213791" y="328803"/>
                  </a:lnTo>
                  <a:lnTo>
                    <a:pt x="220472" y="322453"/>
                  </a:lnTo>
                  <a:lnTo>
                    <a:pt x="222123" y="319913"/>
                  </a:lnTo>
                  <a:lnTo>
                    <a:pt x="226085" y="314833"/>
                  </a:lnTo>
                  <a:lnTo>
                    <a:pt x="227076" y="313563"/>
                  </a:lnTo>
                  <a:lnTo>
                    <a:pt x="232029" y="307213"/>
                  </a:lnTo>
                  <a:lnTo>
                    <a:pt x="232918" y="305943"/>
                  </a:lnTo>
                  <a:lnTo>
                    <a:pt x="233565" y="304673"/>
                  </a:lnTo>
                  <a:lnTo>
                    <a:pt x="239471" y="293243"/>
                  </a:lnTo>
                  <a:lnTo>
                    <a:pt x="240792" y="290703"/>
                  </a:lnTo>
                  <a:lnTo>
                    <a:pt x="241300" y="290703"/>
                  </a:lnTo>
                  <a:lnTo>
                    <a:pt x="245948" y="279273"/>
                  </a:lnTo>
                  <a:lnTo>
                    <a:pt x="248031" y="274193"/>
                  </a:lnTo>
                  <a:lnTo>
                    <a:pt x="248285" y="274193"/>
                  </a:lnTo>
                  <a:lnTo>
                    <a:pt x="254635" y="258953"/>
                  </a:lnTo>
                  <a:lnTo>
                    <a:pt x="254508" y="258953"/>
                  </a:lnTo>
                  <a:lnTo>
                    <a:pt x="260438" y="244983"/>
                  </a:lnTo>
                  <a:lnTo>
                    <a:pt x="260604" y="244589"/>
                  </a:lnTo>
                  <a:lnTo>
                    <a:pt x="261188" y="243713"/>
                  </a:lnTo>
                  <a:lnTo>
                    <a:pt x="267081" y="234823"/>
                  </a:lnTo>
                  <a:lnTo>
                    <a:pt x="265684" y="237363"/>
                  </a:lnTo>
                  <a:lnTo>
                    <a:pt x="267970" y="234823"/>
                  </a:lnTo>
                  <a:lnTo>
                    <a:pt x="269557" y="233070"/>
                  </a:lnTo>
                  <a:lnTo>
                    <a:pt x="273431" y="237363"/>
                  </a:lnTo>
                  <a:lnTo>
                    <a:pt x="271780" y="236093"/>
                  </a:lnTo>
                  <a:lnTo>
                    <a:pt x="276593" y="243141"/>
                  </a:lnTo>
                  <a:lnTo>
                    <a:pt x="279425" y="250431"/>
                  </a:lnTo>
                  <a:lnTo>
                    <a:pt x="279654" y="251333"/>
                  </a:lnTo>
                  <a:lnTo>
                    <a:pt x="280873" y="256260"/>
                  </a:lnTo>
                  <a:lnTo>
                    <a:pt x="271272" y="265303"/>
                  </a:lnTo>
                  <a:lnTo>
                    <a:pt x="269113" y="267843"/>
                  </a:lnTo>
                  <a:lnTo>
                    <a:pt x="266306" y="272669"/>
                  </a:lnTo>
                  <a:lnTo>
                    <a:pt x="265938" y="272669"/>
                  </a:lnTo>
                  <a:lnTo>
                    <a:pt x="259588" y="279019"/>
                  </a:lnTo>
                  <a:lnTo>
                    <a:pt x="259588" y="286385"/>
                  </a:lnTo>
                  <a:lnTo>
                    <a:pt x="258445" y="293243"/>
                  </a:lnTo>
                  <a:lnTo>
                    <a:pt x="258368" y="298323"/>
                  </a:lnTo>
                  <a:lnTo>
                    <a:pt x="258648" y="305943"/>
                  </a:lnTo>
                  <a:lnTo>
                    <a:pt x="258826" y="308483"/>
                  </a:lnTo>
                  <a:lnTo>
                    <a:pt x="258826" y="314960"/>
                  </a:lnTo>
                  <a:lnTo>
                    <a:pt x="265176" y="321310"/>
                  </a:lnTo>
                  <a:lnTo>
                    <a:pt x="281051" y="321310"/>
                  </a:lnTo>
                  <a:lnTo>
                    <a:pt x="283006" y="319354"/>
                  </a:lnTo>
                  <a:lnTo>
                    <a:pt x="285623" y="318643"/>
                  </a:lnTo>
                  <a:lnTo>
                    <a:pt x="286258" y="318643"/>
                  </a:lnTo>
                  <a:lnTo>
                    <a:pt x="291465" y="316103"/>
                  </a:lnTo>
                  <a:lnTo>
                    <a:pt x="295529" y="314833"/>
                  </a:lnTo>
                  <a:lnTo>
                    <a:pt x="298132" y="312928"/>
                  </a:lnTo>
                  <a:lnTo>
                    <a:pt x="300101" y="312928"/>
                  </a:lnTo>
                  <a:lnTo>
                    <a:pt x="306959" y="306070"/>
                  </a:lnTo>
                  <a:lnTo>
                    <a:pt x="306959" y="302247"/>
                  </a:lnTo>
                  <a:lnTo>
                    <a:pt x="309626" y="297053"/>
                  </a:lnTo>
                  <a:lnTo>
                    <a:pt x="311023" y="293243"/>
                  </a:lnTo>
                  <a:lnTo>
                    <a:pt x="312928" y="285623"/>
                  </a:lnTo>
                  <a:lnTo>
                    <a:pt x="313309" y="283083"/>
                  </a:lnTo>
                  <a:lnTo>
                    <a:pt x="313944" y="276733"/>
                  </a:lnTo>
                  <a:lnTo>
                    <a:pt x="313829" y="266573"/>
                  </a:lnTo>
                  <a:lnTo>
                    <a:pt x="315747" y="265303"/>
                  </a:lnTo>
                  <a:lnTo>
                    <a:pt x="330200" y="256413"/>
                  </a:lnTo>
                  <a:lnTo>
                    <a:pt x="328930" y="257683"/>
                  </a:lnTo>
                  <a:lnTo>
                    <a:pt x="331724" y="256413"/>
                  </a:lnTo>
                  <a:lnTo>
                    <a:pt x="345694" y="250063"/>
                  </a:lnTo>
                  <a:lnTo>
                    <a:pt x="344551" y="250063"/>
                  </a:lnTo>
                  <a:lnTo>
                    <a:pt x="357149" y="245757"/>
                  </a:lnTo>
                  <a:lnTo>
                    <a:pt x="356743" y="248793"/>
                  </a:lnTo>
                  <a:lnTo>
                    <a:pt x="356997" y="246253"/>
                  </a:lnTo>
                  <a:lnTo>
                    <a:pt x="354838" y="255143"/>
                  </a:lnTo>
                  <a:lnTo>
                    <a:pt x="351536" y="270383"/>
                  </a:lnTo>
                  <a:lnTo>
                    <a:pt x="351409" y="271653"/>
                  </a:lnTo>
                  <a:lnTo>
                    <a:pt x="351180" y="273151"/>
                  </a:lnTo>
                  <a:lnTo>
                    <a:pt x="350012" y="274320"/>
                  </a:lnTo>
                  <a:lnTo>
                    <a:pt x="350012" y="292354"/>
                  </a:lnTo>
                  <a:lnTo>
                    <a:pt x="357378" y="299593"/>
                  </a:lnTo>
                  <a:lnTo>
                    <a:pt x="362839" y="299593"/>
                  </a:lnTo>
                  <a:lnTo>
                    <a:pt x="367792" y="300863"/>
                  </a:lnTo>
                  <a:lnTo>
                    <a:pt x="373761" y="302133"/>
                  </a:lnTo>
                  <a:lnTo>
                    <a:pt x="375158" y="302133"/>
                  </a:lnTo>
                  <a:lnTo>
                    <a:pt x="382651" y="303403"/>
                  </a:lnTo>
                  <a:lnTo>
                    <a:pt x="394081" y="303403"/>
                  </a:lnTo>
                  <a:lnTo>
                    <a:pt x="398272" y="302133"/>
                  </a:lnTo>
                  <a:lnTo>
                    <a:pt x="407924" y="299593"/>
                  </a:lnTo>
                  <a:lnTo>
                    <a:pt x="412623" y="297053"/>
                  </a:lnTo>
                  <a:lnTo>
                    <a:pt x="419735" y="290703"/>
                  </a:lnTo>
                  <a:lnTo>
                    <a:pt x="422910" y="288163"/>
                  </a:lnTo>
                  <a:lnTo>
                    <a:pt x="424776" y="285623"/>
                  </a:lnTo>
                  <a:lnTo>
                    <a:pt x="427609" y="281813"/>
                  </a:lnTo>
                  <a:lnTo>
                    <a:pt x="429260" y="279273"/>
                  </a:lnTo>
                  <a:lnTo>
                    <a:pt x="432562" y="271653"/>
                  </a:lnTo>
                  <a:lnTo>
                    <a:pt x="387731" y="271653"/>
                  </a:lnTo>
                  <a:lnTo>
                    <a:pt x="386969" y="271653"/>
                  </a:lnTo>
                  <a:lnTo>
                    <a:pt x="384581" y="271653"/>
                  </a:lnTo>
                  <a:lnTo>
                    <a:pt x="383895" y="275463"/>
                  </a:lnTo>
                  <a:lnTo>
                    <a:pt x="384644" y="271272"/>
                  </a:lnTo>
                  <a:lnTo>
                    <a:pt x="384733" y="270764"/>
                  </a:lnTo>
                  <a:lnTo>
                    <a:pt x="386003" y="271272"/>
                  </a:lnTo>
                  <a:lnTo>
                    <a:pt x="388683" y="271272"/>
                  </a:lnTo>
                  <a:lnTo>
                    <a:pt x="389026" y="271272"/>
                  </a:lnTo>
                  <a:lnTo>
                    <a:pt x="432866" y="271272"/>
                  </a:lnTo>
                  <a:lnTo>
                    <a:pt x="433578" y="270383"/>
                  </a:lnTo>
                  <a:lnTo>
                    <a:pt x="436372" y="261493"/>
                  </a:lnTo>
                  <a:lnTo>
                    <a:pt x="436575" y="260223"/>
                  </a:lnTo>
                  <a:lnTo>
                    <a:pt x="437007" y="257683"/>
                  </a:lnTo>
                  <a:lnTo>
                    <a:pt x="437222" y="255143"/>
                  </a:lnTo>
                  <a:lnTo>
                    <a:pt x="437781" y="248793"/>
                  </a:lnTo>
                  <a:close/>
                </a:path>
                <a:path w="939164" h="466725">
                  <a:moveTo>
                    <a:pt x="598297" y="193548"/>
                  </a:moveTo>
                  <a:lnTo>
                    <a:pt x="596011" y="191262"/>
                  </a:lnTo>
                  <a:lnTo>
                    <a:pt x="596011" y="186309"/>
                  </a:lnTo>
                  <a:lnTo>
                    <a:pt x="590423" y="180721"/>
                  </a:lnTo>
                  <a:lnTo>
                    <a:pt x="590423" y="180086"/>
                  </a:lnTo>
                  <a:lnTo>
                    <a:pt x="583057" y="172720"/>
                  </a:lnTo>
                  <a:lnTo>
                    <a:pt x="577596" y="172720"/>
                  </a:lnTo>
                  <a:lnTo>
                    <a:pt x="574802" y="169926"/>
                  </a:lnTo>
                  <a:lnTo>
                    <a:pt x="563664" y="169926"/>
                  </a:lnTo>
                  <a:lnTo>
                    <a:pt x="563664" y="206159"/>
                  </a:lnTo>
                  <a:lnTo>
                    <a:pt x="562140" y="209372"/>
                  </a:lnTo>
                  <a:lnTo>
                    <a:pt x="556602" y="216052"/>
                  </a:lnTo>
                  <a:lnTo>
                    <a:pt x="547878" y="223520"/>
                  </a:lnTo>
                  <a:lnTo>
                    <a:pt x="536575" y="231063"/>
                  </a:lnTo>
                  <a:lnTo>
                    <a:pt x="535965" y="231394"/>
                  </a:lnTo>
                  <a:lnTo>
                    <a:pt x="528586" y="235496"/>
                  </a:lnTo>
                  <a:lnTo>
                    <a:pt x="529526" y="214249"/>
                  </a:lnTo>
                  <a:lnTo>
                    <a:pt x="529780" y="208534"/>
                  </a:lnTo>
                  <a:lnTo>
                    <a:pt x="536067" y="208534"/>
                  </a:lnTo>
                  <a:lnTo>
                    <a:pt x="538238" y="206324"/>
                  </a:lnTo>
                  <a:lnTo>
                    <a:pt x="556717" y="201625"/>
                  </a:lnTo>
                  <a:lnTo>
                    <a:pt x="557149" y="202057"/>
                  </a:lnTo>
                  <a:lnTo>
                    <a:pt x="561086" y="202057"/>
                  </a:lnTo>
                  <a:lnTo>
                    <a:pt x="562356" y="203339"/>
                  </a:lnTo>
                  <a:lnTo>
                    <a:pt x="562356" y="204851"/>
                  </a:lnTo>
                  <a:lnTo>
                    <a:pt x="563664" y="206159"/>
                  </a:lnTo>
                  <a:lnTo>
                    <a:pt x="563664" y="169926"/>
                  </a:lnTo>
                  <a:lnTo>
                    <a:pt x="557149" y="169926"/>
                  </a:lnTo>
                  <a:lnTo>
                    <a:pt x="556399" y="170688"/>
                  </a:lnTo>
                  <a:lnTo>
                    <a:pt x="547751" y="170688"/>
                  </a:lnTo>
                  <a:lnTo>
                    <a:pt x="544753" y="173685"/>
                  </a:lnTo>
                  <a:lnTo>
                    <a:pt x="531317" y="178015"/>
                  </a:lnTo>
                  <a:lnTo>
                    <a:pt x="532333" y="163118"/>
                  </a:lnTo>
                  <a:lnTo>
                    <a:pt x="532892" y="162560"/>
                  </a:lnTo>
                  <a:lnTo>
                    <a:pt x="532892" y="154940"/>
                  </a:lnTo>
                  <a:lnTo>
                    <a:pt x="532892" y="154089"/>
                  </a:lnTo>
                  <a:lnTo>
                    <a:pt x="534708" y="134594"/>
                  </a:lnTo>
                  <a:lnTo>
                    <a:pt x="535432" y="133858"/>
                  </a:lnTo>
                  <a:lnTo>
                    <a:pt x="535432" y="127000"/>
                  </a:lnTo>
                  <a:lnTo>
                    <a:pt x="535432" y="126453"/>
                  </a:lnTo>
                  <a:lnTo>
                    <a:pt x="537591" y="108331"/>
                  </a:lnTo>
                  <a:lnTo>
                    <a:pt x="538734" y="107188"/>
                  </a:lnTo>
                  <a:lnTo>
                    <a:pt x="538734" y="99898"/>
                  </a:lnTo>
                  <a:lnTo>
                    <a:pt x="540727" y="86931"/>
                  </a:lnTo>
                  <a:lnTo>
                    <a:pt x="542036" y="85598"/>
                  </a:lnTo>
                  <a:lnTo>
                    <a:pt x="542036" y="78803"/>
                  </a:lnTo>
                  <a:lnTo>
                    <a:pt x="543763" y="69811"/>
                  </a:lnTo>
                  <a:lnTo>
                    <a:pt x="545338" y="68199"/>
                  </a:lnTo>
                  <a:lnTo>
                    <a:pt x="545338" y="60198"/>
                  </a:lnTo>
                  <a:lnTo>
                    <a:pt x="545338" y="52197"/>
                  </a:lnTo>
                  <a:lnTo>
                    <a:pt x="538861" y="45720"/>
                  </a:lnTo>
                  <a:lnTo>
                    <a:pt x="522859" y="45720"/>
                  </a:lnTo>
                  <a:lnTo>
                    <a:pt x="516382" y="52197"/>
                  </a:lnTo>
                  <a:lnTo>
                    <a:pt x="516382" y="58610"/>
                  </a:lnTo>
                  <a:lnTo>
                    <a:pt x="514337" y="67195"/>
                  </a:lnTo>
                  <a:lnTo>
                    <a:pt x="512318" y="69215"/>
                  </a:lnTo>
                  <a:lnTo>
                    <a:pt x="512318" y="75755"/>
                  </a:lnTo>
                  <a:lnTo>
                    <a:pt x="509879" y="88925"/>
                  </a:lnTo>
                  <a:lnTo>
                    <a:pt x="508381" y="90424"/>
                  </a:lnTo>
                  <a:lnTo>
                    <a:pt x="508381" y="97028"/>
                  </a:lnTo>
                  <a:lnTo>
                    <a:pt x="505790" y="115608"/>
                  </a:lnTo>
                  <a:lnTo>
                    <a:pt x="504571" y="116840"/>
                  </a:lnTo>
                  <a:lnTo>
                    <a:pt x="504571" y="123952"/>
                  </a:lnTo>
                  <a:lnTo>
                    <a:pt x="502386" y="144297"/>
                  </a:lnTo>
                  <a:lnTo>
                    <a:pt x="501523" y="145161"/>
                  </a:lnTo>
                  <a:lnTo>
                    <a:pt x="501523" y="152400"/>
                  </a:lnTo>
                  <a:lnTo>
                    <a:pt x="501523" y="152781"/>
                  </a:lnTo>
                  <a:lnTo>
                    <a:pt x="499364" y="183007"/>
                  </a:lnTo>
                  <a:lnTo>
                    <a:pt x="499275" y="185166"/>
                  </a:lnTo>
                  <a:lnTo>
                    <a:pt x="497827" y="214274"/>
                  </a:lnTo>
                  <a:lnTo>
                    <a:pt x="497763" y="215773"/>
                  </a:lnTo>
                  <a:lnTo>
                    <a:pt x="496316" y="245999"/>
                  </a:lnTo>
                  <a:lnTo>
                    <a:pt x="496316" y="245618"/>
                  </a:lnTo>
                  <a:lnTo>
                    <a:pt x="496277" y="245999"/>
                  </a:lnTo>
                  <a:lnTo>
                    <a:pt x="495973" y="250024"/>
                  </a:lnTo>
                  <a:lnTo>
                    <a:pt x="491363" y="254635"/>
                  </a:lnTo>
                  <a:lnTo>
                    <a:pt x="491363" y="268859"/>
                  </a:lnTo>
                  <a:lnTo>
                    <a:pt x="494347" y="271792"/>
                  </a:lnTo>
                  <a:lnTo>
                    <a:pt x="494030" y="276225"/>
                  </a:lnTo>
                  <a:lnTo>
                    <a:pt x="494157" y="275590"/>
                  </a:lnTo>
                  <a:lnTo>
                    <a:pt x="490982" y="303657"/>
                  </a:lnTo>
                  <a:lnTo>
                    <a:pt x="486918" y="329184"/>
                  </a:lnTo>
                  <a:lnTo>
                    <a:pt x="487172" y="328422"/>
                  </a:lnTo>
                  <a:lnTo>
                    <a:pt x="482092" y="352298"/>
                  </a:lnTo>
                  <a:lnTo>
                    <a:pt x="482346" y="351409"/>
                  </a:lnTo>
                  <a:lnTo>
                    <a:pt x="476631" y="372999"/>
                  </a:lnTo>
                  <a:lnTo>
                    <a:pt x="476631" y="372745"/>
                  </a:lnTo>
                  <a:lnTo>
                    <a:pt x="476554" y="372999"/>
                  </a:lnTo>
                  <a:lnTo>
                    <a:pt x="471424" y="391287"/>
                  </a:lnTo>
                  <a:lnTo>
                    <a:pt x="471678" y="390652"/>
                  </a:lnTo>
                  <a:lnTo>
                    <a:pt x="468172" y="401142"/>
                  </a:lnTo>
                  <a:lnTo>
                    <a:pt x="465201" y="404114"/>
                  </a:lnTo>
                  <a:lnTo>
                    <a:pt x="465201" y="409600"/>
                  </a:lnTo>
                  <a:lnTo>
                    <a:pt x="463829" y="412978"/>
                  </a:lnTo>
                  <a:lnTo>
                    <a:pt x="460502" y="416306"/>
                  </a:lnTo>
                  <a:lnTo>
                    <a:pt x="460502" y="421703"/>
                  </a:lnTo>
                  <a:lnTo>
                    <a:pt x="458558" y="427075"/>
                  </a:lnTo>
                  <a:lnTo>
                    <a:pt x="456946" y="428625"/>
                  </a:lnTo>
                  <a:lnTo>
                    <a:pt x="456946" y="436372"/>
                  </a:lnTo>
                  <a:lnTo>
                    <a:pt x="460121" y="439420"/>
                  </a:lnTo>
                  <a:lnTo>
                    <a:pt x="462559" y="439420"/>
                  </a:lnTo>
                  <a:lnTo>
                    <a:pt x="464566" y="440309"/>
                  </a:lnTo>
                  <a:lnTo>
                    <a:pt x="474345" y="439801"/>
                  </a:lnTo>
                  <a:lnTo>
                    <a:pt x="478002" y="437769"/>
                  </a:lnTo>
                  <a:lnTo>
                    <a:pt x="481965" y="437769"/>
                  </a:lnTo>
                  <a:lnTo>
                    <a:pt x="488188" y="431546"/>
                  </a:lnTo>
                  <a:lnTo>
                    <a:pt x="488188" y="428155"/>
                  </a:lnTo>
                  <a:lnTo>
                    <a:pt x="488391" y="427863"/>
                  </a:lnTo>
                  <a:lnTo>
                    <a:pt x="488950" y="427863"/>
                  </a:lnTo>
                  <a:lnTo>
                    <a:pt x="495808" y="421005"/>
                  </a:lnTo>
                  <a:lnTo>
                    <a:pt x="495808" y="415607"/>
                  </a:lnTo>
                  <a:lnTo>
                    <a:pt x="499249" y="406781"/>
                  </a:lnTo>
                  <a:lnTo>
                    <a:pt x="501396" y="401320"/>
                  </a:lnTo>
                  <a:lnTo>
                    <a:pt x="504558" y="390652"/>
                  </a:lnTo>
                  <a:lnTo>
                    <a:pt x="507238" y="381635"/>
                  </a:lnTo>
                  <a:lnTo>
                    <a:pt x="513207" y="359664"/>
                  </a:lnTo>
                  <a:lnTo>
                    <a:pt x="513334" y="358775"/>
                  </a:lnTo>
                  <a:lnTo>
                    <a:pt x="514908" y="351409"/>
                  </a:lnTo>
                  <a:lnTo>
                    <a:pt x="518414" y="335026"/>
                  </a:lnTo>
                  <a:lnTo>
                    <a:pt x="519430" y="328422"/>
                  </a:lnTo>
                  <a:lnTo>
                    <a:pt x="522605" y="307848"/>
                  </a:lnTo>
                  <a:lnTo>
                    <a:pt x="522732" y="307213"/>
                  </a:lnTo>
                  <a:lnTo>
                    <a:pt x="523214" y="302895"/>
                  </a:lnTo>
                  <a:lnTo>
                    <a:pt x="525907" y="279146"/>
                  </a:lnTo>
                  <a:lnTo>
                    <a:pt x="525907" y="278511"/>
                  </a:lnTo>
                  <a:lnTo>
                    <a:pt x="526110" y="275590"/>
                  </a:lnTo>
                  <a:lnTo>
                    <a:pt x="526224" y="273913"/>
                  </a:lnTo>
                  <a:lnTo>
                    <a:pt x="527939" y="273304"/>
                  </a:lnTo>
                  <a:lnTo>
                    <a:pt x="528701" y="272923"/>
                  </a:lnTo>
                  <a:lnTo>
                    <a:pt x="539750" y="268351"/>
                  </a:lnTo>
                  <a:lnTo>
                    <a:pt x="572973" y="247523"/>
                  </a:lnTo>
                  <a:lnTo>
                    <a:pt x="574001" y="246634"/>
                  </a:lnTo>
                  <a:lnTo>
                    <a:pt x="580009" y="241427"/>
                  </a:lnTo>
                  <a:lnTo>
                    <a:pt x="582041" y="239395"/>
                  </a:lnTo>
                  <a:lnTo>
                    <a:pt x="589064" y="230632"/>
                  </a:lnTo>
                  <a:lnTo>
                    <a:pt x="589788" y="229743"/>
                  </a:lnTo>
                  <a:lnTo>
                    <a:pt x="592074" y="226187"/>
                  </a:lnTo>
                  <a:lnTo>
                    <a:pt x="592912" y="224282"/>
                  </a:lnTo>
                  <a:lnTo>
                    <a:pt x="593471" y="223012"/>
                  </a:lnTo>
                  <a:lnTo>
                    <a:pt x="595884" y="217551"/>
                  </a:lnTo>
                  <a:lnTo>
                    <a:pt x="596531" y="215265"/>
                  </a:lnTo>
                  <a:lnTo>
                    <a:pt x="597039" y="213474"/>
                  </a:lnTo>
                  <a:lnTo>
                    <a:pt x="598297" y="212217"/>
                  </a:lnTo>
                  <a:lnTo>
                    <a:pt x="598297" y="202946"/>
                  </a:lnTo>
                  <a:lnTo>
                    <a:pt x="598297" y="193548"/>
                  </a:lnTo>
                  <a:close/>
                </a:path>
                <a:path w="939164" h="466725">
                  <a:moveTo>
                    <a:pt x="771169" y="171132"/>
                  </a:moveTo>
                  <a:lnTo>
                    <a:pt x="771093" y="171284"/>
                  </a:lnTo>
                  <a:lnTo>
                    <a:pt x="770915" y="171653"/>
                  </a:lnTo>
                  <a:lnTo>
                    <a:pt x="771169" y="171132"/>
                  </a:lnTo>
                  <a:close/>
                </a:path>
                <a:path w="939164" h="466725">
                  <a:moveTo>
                    <a:pt x="771245" y="170738"/>
                  </a:moveTo>
                  <a:lnTo>
                    <a:pt x="771182" y="170865"/>
                  </a:lnTo>
                  <a:lnTo>
                    <a:pt x="770902" y="171653"/>
                  </a:lnTo>
                  <a:lnTo>
                    <a:pt x="771093" y="171284"/>
                  </a:lnTo>
                  <a:lnTo>
                    <a:pt x="771220" y="170942"/>
                  </a:lnTo>
                  <a:lnTo>
                    <a:pt x="771245" y="170738"/>
                  </a:lnTo>
                  <a:close/>
                </a:path>
                <a:path w="939164" h="466725">
                  <a:moveTo>
                    <a:pt x="771271" y="170434"/>
                  </a:moveTo>
                  <a:lnTo>
                    <a:pt x="771067" y="170726"/>
                  </a:lnTo>
                  <a:lnTo>
                    <a:pt x="770940" y="171069"/>
                  </a:lnTo>
                  <a:lnTo>
                    <a:pt x="771067" y="170942"/>
                  </a:lnTo>
                  <a:lnTo>
                    <a:pt x="771271" y="170434"/>
                  </a:lnTo>
                  <a:close/>
                </a:path>
                <a:path w="939164" h="466725">
                  <a:moveTo>
                    <a:pt x="771410" y="170078"/>
                  </a:moveTo>
                  <a:lnTo>
                    <a:pt x="771271" y="170434"/>
                  </a:lnTo>
                  <a:lnTo>
                    <a:pt x="771245" y="170662"/>
                  </a:lnTo>
                  <a:lnTo>
                    <a:pt x="771334" y="170434"/>
                  </a:lnTo>
                  <a:lnTo>
                    <a:pt x="771410" y="170078"/>
                  </a:lnTo>
                  <a:close/>
                </a:path>
                <a:path w="939164" h="466725">
                  <a:moveTo>
                    <a:pt x="772541" y="171704"/>
                  </a:moveTo>
                  <a:lnTo>
                    <a:pt x="771194" y="171704"/>
                  </a:lnTo>
                  <a:lnTo>
                    <a:pt x="771169" y="172072"/>
                  </a:lnTo>
                  <a:lnTo>
                    <a:pt x="772541" y="171704"/>
                  </a:lnTo>
                  <a:close/>
                </a:path>
                <a:path w="939164" h="466725">
                  <a:moveTo>
                    <a:pt x="843788" y="161544"/>
                  </a:moveTo>
                  <a:lnTo>
                    <a:pt x="843661" y="162814"/>
                  </a:lnTo>
                  <a:lnTo>
                    <a:pt x="843788" y="161544"/>
                  </a:lnTo>
                  <a:close/>
                </a:path>
                <a:path w="939164" h="466725">
                  <a:moveTo>
                    <a:pt x="939126" y="205994"/>
                  </a:moveTo>
                  <a:lnTo>
                    <a:pt x="939063" y="203454"/>
                  </a:lnTo>
                  <a:lnTo>
                    <a:pt x="939038" y="202184"/>
                  </a:lnTo>
                  <a:lnTo>
                    <a:pt x="937933" y="197104"/>
                  </a:lnTo>
                  <a:lnTo>
                    <a:pt x="937082" y="193294"/>
                  </a:lnTo>
                  <a:lnTo>
                    <a:pt x="936498" y="190754"/>
                  </a:lnTo>
                  <a:lnTo>
                    <a:pt x="935266" y="188214"/>
                  </a:lnTo>
                  <a:lnTo>
                    <a:pt x="932815" y="183134"/>
                  </a:lnTo>
                  <a:lnTo>
                    <a:pt x="913345" y="163880"/>
                  </a:lnTo>
                  <a:lnTo>
                    <a:pt x="909447" y="159893"/>
                  </a:lnTo>
                  <a:lnTo>
                    <a:pt x="903732" y="159893"/>
                  </a:lnTo>
                  <a:lnTo>
                    <a:pt x="903732" y="204724"/>
                  </a:lnTo>
                  <a:lnTo>
                    <a:pt x="903287" y="206248"/>
                  </a:lnTo>
                  <a:lnTo>
                    <a:pt x="903351" y="208534"/>
                  </a:lnTo>
                  <a:lnTo>
                    <a:pt x="903287" y="206286"/>
                  </a:lnTo>
                  <a:lnTo>
                    <a:pt x="903274" y="205600"/>
                  </a:lnTo>
                  <a:lnTo>
                    <a:pt x="903147" y="203885"/>
                  </a:lnTo>
                  <a:lnTo>
                    <a:pt x="903147" y="206654"/>
                  </a:lnTo>
                  <a:lnTo>
                    <a:pt x="903097" y="207060"/>
                  </a:lnTo>
                  <a:lnTo>
                    <a:pt x="903071" y="206908"/>
                  </a:lnTo>
                  <a:lnTo>
                    <a:pt x="903020" y="207060"/>
                  </a:lnTo>
                  <a:lnTo>
                    <a:pt x="903033" y="206692"/>
                  </a:lnTo>
                  <a:lnTo>
                    <a:pt x="903071" y="206908"/>
                  </a:lnTo>
                  <a:lnTo>
                    <a:pt x="903147" y="206654"/>
                  </a:lnTo>
                  <a:lnTo>
                    <a:pt x="903147" y="203885"/>
                  </a:lnTo>
                  <a:lnTo>
                    <a:pt x="903008" y="204724"/>
                  </a:lnTo>
                  <a:lnTo>
                    <a:pt x="902957" y="206197"/>
                  </a:lnTo>
                  <a:lnTo>
                    <a:pt x="903046" y="206006"/>
                  </a:lnTo>
                  <a:lnTo>
                    <a:pt x="903020" y="206590"/>
                  </a:lnTo>
                  <a:lnTo>
                    <a:pt x="902957" y="206197"/>
                  </a:lnTo>
                  <a:lnTo>
                    <a:pt x="902855" y="206375"/>
                  </a:lnTo>
                  <a:lnTo>
                    <a:pt x="902868" y="205663"/>
                  </a:lnTo>
                  <a:lnTo>
                    <a:pt x="902703" y="206679"/>
                  </a:lnTo>
                  <a:lnTo>
                    <a:pt x="902639" y="207111"/>
                  </a:lnTo>
                  <a:lnTo>
                    <a:pt x="902703" y="206679"/>
                  </a:lnTo>
                  <a:lnTo>
                    <a:pt x="902131" y="207784"/>
                  </a:lnTo>
                  <a:lnTo>
                    <a:pt x="899414" y="211366"/>
                  </a:lnTo>
                  <a:lnTo>
                    <a:pt x="891552" y="217258"/>
                  </a:lnTo>
                  <a:lnTo>
                    <a:pt x="882002" y="221640"/>
                  </a:lnTo>
                  <a:lnTo>
                    <a:pt x="869416" y="224917"/>
                  </a:lnTo>
                  <a:lnTo>
                    <a:pt x="869099" y="224917"/>
                  </a:lnTo>
                  <a:lnTo>
                    <a:pt x="870585" y="223774"/>
                  </a:lnTo>
                  <a:lnTo>
                    <a:pt x="864819" y="224917"/>
                  </a:lnTo>
                  <a:lnTo>
                    <a:pt x="862101" y="224917"/>
                  </a:lnTo>
                  <a:lnTo>
                    <a:pt x="863854" y="221234"/>
                  </a:lnTo>
                  <a:lnTo>
                    <a:pt x="863727" y="221234"/>
                  </a:lnTo>
                  <a:lnTo>
                    <a:pt x="875779" y="203034"/>
                  </a:lnTo>
                  <a:lnTo>
                    <a:pt x="878332" y="200406"/>
                  </a:lnTo>
                  <a:lnTo>
                    <a:pt x="878332" y="199517"/>
                  </a:lnTo>
                  <a:lnTo>
                    <a:pt x="885215" y="194056"/>
                  </a:lnTo>
                  <a:lnTo>
                    <a:pt x="886587" y="194056"/>
                  </a:lnTo>
                  <a:lnTo>
                    <a:pt x="888923" y="191655"/>
                  </a:lnTo>
                  <a:lnTo>
                    <a:pt x="891235" y="190754"/>
                  </a:lnTo>
                  <a:lnTo>
                    <a:pt x="891552" y="190627"/>
                  </a:lnTo>
                  <a:lnTo>
                    <a:pt x="892302" y="190627"/>
                  </a:lnTo>
                  <a:lnTo>
                    <a:pt x="892429" y="190754"/>
                  </a:lnTo>
                  <a:lnTo>
                    <a:pt x="897001" y="190754"/>
                  </a:lnTo>
                  <a:lnTo>
                    <a:pt x="897636" y="190754"/>
                  </a:lnTo>
                  <a:lnTo>
                    <a:pt x="902716" y="193294"/>
                  </a:lnTo>
                  <a:lnTo>
                    <a:pt x="897001" y="190754"/>
                  </a:lnTo>
                  <a:lnTo>
                    <a:pt x="902335" y="197104"/>
                  </a:lnTo>
                  <a:lnTo>
                    <a:pt x="898652" y="193294"/>
                  </a:lnTo>
                  <a:lnTo>
                    <a:pt x="902716" y="200914"/>
                  </a:lnTo>
                  <a:lnTo>
                    <a:pt x="900557" y="197104"/>
                  </a:lnTo>
                  <a:lnTo>
                    <a:pt x="902119" y="201218"/>
                  </a:lnTo>
                  <a:lnTo>
                    <a:pt x="902868" y="205663"/>
                  </a:lnTo>
                  <a:lnTo>
                    <a:pt x="903008" y="204724"/>
                  </a:lnTo>
                  <a:lnTo>
                    <a:pt x="903135" y="203860"/>
                  </a:lnTo>
                  <a:lnTo>
                    <a:pt x="903224" y="203454"/>
                  </a:lnTo>
                  <a:lnTo>
                    <a:pt x="903236" y="204114"/>
                  </a:lnTo>
                  <a:lnTo>
                    <a:pt x="903478" y="204724"/>
                  </a:lnTo>
                  <a:lnTo>
                    <a:pt x="903236" y="204114"/>
                  </a:lnTo>
                  <a:lnTo>
                    <a:pt x="903274" y="205600"/>
                  </a:lnTo>
                  <a:lnTo>
                    <a:pt x="903287" y="206197"/>
                  </a:lnTo>
                  <a:lnTo>
                    <a:pt x="903732" y="204724"/>
                  </a:lnTo>
                  <a:lnTo>
                    <a:pt x="903732" y="159893"/>
                  </a:lnTo>
                  <a:lnTo>
                    <a:pt x="892429" y="159893"/>
                  </a:lnTo>
                  <a:lnTo>
                    <a:pt x="891298" y="161036"/>
                  </a:lnTo>
                  <a:lnTo>
                    <a:pt x="887222" y="161036"/>
                  </a:lnTo>
                  <a:lnTo>
                    <a:pt x="883729" y="164592"/>
                  </a:lnTo>
                  <a:lnTo>
                    <a:pt x="881761" y="164592"/>
                  </a:lnTo>
                  <a:lnTo>
                    <a:pt x="875919" y="170434"/>
                  </a:lnTo>
                  <a:lnTo>
                    <a:pt x="875919" y="171831"/>
                  </a:lnTo>
                  <a:lnTo>
                    <a:pt x="874268" y="171831"/>
                  </a:lnTo>
                  <a:lnTo>
                    <a:pt x="869315" y="176784"/>
                  </a:lnTo>
                  <a:lnTo>
                    <a:pt x="869315" y="180759"/>
                  </a:lnTo>
                  <a:lnTo>
                    <a:pt x="865454" y="186055"/>
                  </a:lnTo>
                  <a:lnTo>
                    <a:pt x="863981" y="186055"/>
                  </a:lnTo>
                  <a:lnTo>
                    <a:pt x="859790" y="190119"/>
                  </a:lnTo>
                  <a:lnTo>
                    <a:pt x="859790" y="193649"/>
                  </a:lnTo>
                  <a:lnTo>
                    <a:pt x="849249" y="213614"/>
                  </a:lnTo>
                  <a:lnTo>
                    <a:pt x="842784" y="226314"/>
                  </a:lnTo>
                  <a:lnTo>
                    <a:pt x="841502" y="226314"/>
                  </a:lnTo>
                  <a:lnTo>
                    <a:pt x="840841" y="226961"/>
                  </a:lnTo>
                  <a:lnTo>
                    <a:pt x="841756" y="200914"/>
                  </a:lnTo>
                  <a:lnTo>
                    <a:pt x="841756" y="202184"/>
                  </a:lnTo>
                  <a:lnTo>
                    <a:pt x="841819" y="200914"/>
                  </a:lnTo>
                  <a:lnTo>
                    <a:pt x="843661" y="164084"/>
                  </a:lnTo>
                  <a:lnTo>
                    <a:pt x="843661" y="162814"/>
                  </a:lnTo>
                  <a:lnTo>
                    <a:pt x="845273" y="145389"/>
                  </a:lnTo>
                  <a:lnTo>
                    <a:pt x="853059" y="139954"/>
                  </a:lnTo>
                  <a:lnTo>
                    <a:pt x="855091" y="138684"/>
                  </a:lnTo>
                  <a:lnTo>
                    <a:pt x="863727" y="129794"/>
                  </a:lnTo>
                  <a:lnTo>
                    <a:pt x="865593" y="127139"/>
                  </a:lnTo>
                  <a:lnTo>
                    <a:pt x="872490" y="118364"/>
                  </a:lnTo>
                  <a:lnTo>
                    <a:pt x="873760" y="115824"/>
                  </a:lnTo>
                  <a:lnTo>
                    <a:pt x="879221" y="104394"/>
                  </a:lnTo>
                  <a:lnTo>
                    <a:pt x="879983" y="101854"/>
                  </a:lnTo>
                  <a:lnTo>
                    <a:pt x="881456" y="96774"/>
                  </a:lnTo>
                  <a:lnTo>
                    <a:pt x="882929" y="91694"/>
                  </a:lnTo>
                  <a:lnTo>
                    <a:pt x="884047" y="87884"/>
                  </a:lnTo>
                  <a:lnTo>
                    <a:pt x="884555" y="86614"/>
                  </a:lnTo>
                  <a:lnTo>
                    <a:pt x="885088" y="82804"/>
                  </a:lnTo>
                  <a:lnTo>
                    <a:pt x="885444" y="80264"/>
                  </a:lnTo>
                  <a:lnTo>
                    <a:pt x="886714" y="71374"/>
                  </a:lnTo>
                  <a:lnTo>
                    <a:pt x="886841" y="70104"/>
                  </a:lnTo>
                  <a:lnTo>
                    <a:pt x="888111" y="54864"/>
                  </a:lnTo>
                  <a:lnTo>
                    <a:pt x="888149" y="52324"/>
                  </a:lnTo>
                  <a:lnTo>
                    <a:pt x="888619" y="39624"/>
                  </a:lnTo>
                  <a:lnTo>
                    <a:pt x="888492" y="34544"/>
                  </a:lnTo>
                  <a:lnTo>
                    <a:pt x="888314" y="29464"/>
                  </a:lnTo>
                  <a:lnTo>
                    <a:pt x="888276" y="28194"/>
                  </a:lnTo>
                  <a:lnTo>
                    <a:pt x="888238" y="26924"/>
                  </a:lnTo>
                  <a:lnTo>
                    <a:pt x="887984" y="25654"/>
                  </a:lnTo>
                  <a:lnTo>
                    <a:pt x="887349" y="18034"/>
                  </a:lnTo>
                  <a:lnTo>
                    <a:pt x="887222" y="17526"/>
                  </a:lnTo>
                  <a:lnTo>
                    <a:pt x="887222" y="16383"/>
                  </a:lnTo>
                  <a:lnTo>
                    <a:pt x="887222" y="7747"/>
                  </a:lnTo>
                  <a:lnTo>
                    <a:pt x="880364" y="889"/>
                  </a:lnTo>
                  <a:lnTo>
                    <a:pt x="879348" y="889"/>
                  </a:lnTo>
                  <a:lnTo>
                    <a:pt x="878459" y="0"/>
                  </a:lnTo>
                  <a:lnTo>
                    <a:pt x="860806" y="0"/>
                  </a:lnTo>
                  <a:lnTo>
                    <a:pt x="859790" y="1016"/>
                  </a:lnTo>
                  <a:lnTo>
                    <a:pt x="859790" y="38354"/>
                  </a:lnTo>
                  <a:lnTo>
                    <a:pt x="859790" y="39624"/>
                  </a:lnTo>
                  <a:lnTo>
                    <a:pt x="859764" y="39281"/>
                  </a:lnTo>
                  <a:lnTo>
                    <a:pt x="859751" y="39624"/>
                  </a:lnTo>
                  <a:lnTo>
                    <a:pt x="859612" y="37084"/>
                  </a:lnTo>
                  <a:lnTo>
                    <a:pt x="859764" y="39281"/>
                  </a:lnTo>
                  <a:lnTo>
                    <a:pt x="859790" y="38354"/>
                  </a:lnTo>
                  <a:lnTo>
                    <a:pt x="859790" y="1016"/>
                  </a:lnTo>
                  <a:lnTo>
                    <a:pt x="858393" y="2413"/>
                  </a:lnTo>
                  <a:lnTo>
                    <a:pt x="858393" y="67564"/>
                  </a:lnTo>
                  <a:lnTo>
                    <a:pt x="857631" y="72644"/>
                  </a:lnTo>
                  <a:lnTo>
                    <a:pt x="857402" y="74104"/>
                  </a:lnTo>
                  <a:lnTo>
                    <a:pt x="856361" y="81114"/>
                  </a:lnTo>
                  <a:lnTo>
                    <a:pt x="852970" y="92417"/>
                  </a:lnTo>
                  <a:lnTo>
                    <a:pt x="852855" y="92646"/>
                  </a:lnTo>
                  <a:lnTo>
                    <a:pt x="857402" y="74104"/>
                  </a:lnTo>
                  <a:lnTo>
                    <a:pt x="858393" y="67564"/>
                  </a:lnTo>
                  <a:lnTo>
                    <a:pt x="858393" y="2413"/>
                  </a:lnTo>
                  <a:lnTo>
                    <a:pt x="853694" y="7112"/>
                  </a:lnTo>
                  <a:lnTo>
                    <a:pt x="853694" y="10299"/>
                  </a:lnTo>
                  <a:lnTo>
                    <a:pt x="853567" y="10414"/>
                  </a:lnTo>
                  <a:lnTo>
                    <a:pt x="853694" y="10414"/>
                  </a:lnTo>
                  <a:lnTo>
                    <a:pt x="853694" y="10909"/>
                  </a:lnTo>
                  <a:lnTo>
                    <a:pt x="849122" y="16840"/>
                  </a:lnTo>
                  <a:lnTo>
                    <a:pt x="849122" y="101854"/>
                  </a:lnTo>
                  <a:lnTo>
                    <a:pt x="847090" y="104394"/>
                  </a:lnTo>
                  <a:lnTo>
                    <a:pt x="847090" y="125984"/>
                  </a:lnTo>
                  <a:lnTo>
                    <a:pt x="846975" y="127139"/>
                  </a:lnTo>
                  <a:lnTo>
                    <a:pt x="847090" y="125984"/>
                  </a:lnTo>
                  <a:lnTo>
                    <a:pt x="847090" y="104394"/>
                  </a:lnTo>
                  <a:lnTo>
                    <a:pt x="842010" y="110744"/>
                  </a:lnTo>
                  <a:lnTo>
                    <a:pt x="848093" y="103124"/>
                  </a:lnTo>
                  <a:lnTo>
                    <a:pt x="849122" y="101854"/>
                  </a:lnTo>
                  <a:lnTo>
                    <a:pt x="849122" y="16840"/>
                  </a:lnTo>
                  <a:lnTo>
                    <a:pt x="826897" y="59944"/>
                  </a:lnTo>
                  <a:lnTo>
                    <a:pt x="813803" y="113347"/>
                  </a:lnTo>
                  <a:lnTo>
                    <a:pt x="813803" y="372364"/>
                  </a:lnTo>
                  <a:lnTo>
                    <a:pt x="809752" y="392696"/>
                  </a:lnTo>
                  <a:lnTo>
                    <a:pt x="809498" y="393954"/>
                  </a:lnTo>
                  <a:lnTo>
                    <a:pt x="813803" y="372364"/>
                  </a:lnTo>
                  <a:lnTo>
                    <a:pt x="813803" y="113347"/>
                  </a:lnTo>
                  <a:lnTo>
                    <a:pt x="812292" y="120904"/>
                  </a:lnTo>
                  <a:lnTo>
                    <a:pt x="812165" y="122174"/>
                  </a:lnTo>
                  <a:lnTo>
                    <a:pt x="811263" y="129565"/>
                  </a:lnTo>
                  <a:lnTo>
                    <a:pt x="808139" y="130886"/>
                  </a:lnTo>
                  <a:lnTo>
                    <a:pt x="808139" y="413004"/>
                  </a:lnTo>
                  <a:lnTo>
                    <a:pt x="808037" y="416814"/>
                  </a:lnTo>
                  <a:lnTo>
                    <a:pt x="807935" y="415556"/>
                  </a:lnTo>
                  <a:lnTo>
                    <a:pt x="807847" y="416814"/>
                  </a:lnTo>
                  <a:lnTo>
                    <a:pt x="807847" y="414274"/>
                  </a:lnTo>
                  <a:lnTo>
                    <a:pt x="807935" y="415556"/>
                  </a:lnTo>
                  <a:lnTo>
                    <a:pt x="808037" y="414274"/>
                  </a:lnTo>
                  <a:lnTo>
                    <a:pt x="808139" y="413004"/>
                  </a:lnTo>
                  <a:lnTo>
                    <a:pt x="808139" y="130886"/>
                  </a:lnTo>
                  <a:lnTo>
                    <a:pt x="804672" y="132334"/>
                  </a:lnTo>
                  <a:lnTo>
                    <a:pt x="805307" y="132334"/>
                  </a:lnTo>
                  <a:lnTo>
                    <a:pt x="792734" y="136144"/>
                  </a:lnTo>
                  <a:lnTo>
                    <a:pt x="792988" y="136144"/>
                  </a:lnTo>
                  <a:lnTo>
                    <a:pt x="782066" y="139954"/>
                  </a:lnTo>
                  <a:lnTo>
                    <a:pt x="783336" y="138684"/>
                  </a:lnTo>
                  <a:lnTo>
                    <a:pt x="773303" y="141224"/>
                  </a:lnTo>
                  <a:lnTo>
                    <a:pt x="773049" y="141224"/>
                  </a:lnTo>
                  <a:lnTo>
                    <a:pt x="763524" y="143764"/>
                  </a:lnTo>
                  <a:lnTo>
                    <a:pt x="761492" y="145034"/>
                  </a:lnTo>
                  <a:lnTo>
                    <a:pt x="756539" y="146304"/>
                  </a:lnTo>
                  <a:lnTo>
                    <a:pt x="753872" y="147574"/>
                  </a:lnTo>
                  <a:lnTo>
                    <a:pt x="751967" y="148844"/>
                  </a:lnTo>
                  <a:lnTo>
                    <a:pt x="749935" y="151384"/>
                  </a:lnTo>
                  <a:lnTo>
                    <a:pt x="747903" y="152654"/>
                  </a:lnTo>
                  <a:lnTo>
                    <a:pt x="745871" y="156464"/>
                  </a:lnTo>
                  <a:lnTo>
                    <a:pt x="744982" y="159004"/>
                  </a:lnTo>
                  <a:lnTo>
                    <a:pt x="743839" y="161544"/>
                  </a:lnTo>
                  <a:lnTo>
                    <a:pt x="742696" y="165354"/>
                  </a:lnTo>
                  <a:lnTo>
                    <a:pt x="742315" y="169164"/>
                  </a:lnTo>
                  <a:lnTo>
                    <a:pt x="742124" y="172199"/>
                  </a:lnTo>
                  <a:lnTo>
                    <a:pt x="741997" y="181305"/>
                  </a:lnTo>
                  <a:lnTo>
                    <a:pt x="742035" y="185674"/>
                  </a:lnTo>
                  <a:lnTo>
                    <a:pt x="741972" y="189484"/>
                  </a:lnTo>
                  <a:lnTo>
                    <a:pt x="741997" y="181305"/>
                  </a:lnTo>
                  <a:lnTo>
                    <a:pt x="741857" y="181241"/>
                  </a:lnTo>
                  <a:lnTo>
                    <a:pt x="741857" y="197104"/>
                  </a:lnTo>
                  <a:lnTo>
                    <a:pt x="741819" y="199631"/>
                  </a:lnTo>
                  <a:lnTo>
                    <a:pt x="741857" y="197104"/>
                  </a:lnTo>
                  <a:lnTo>
                    <a:pt x="741857" y="181241"/>
                  </a:lnTo>
                  <a:lnTo>
                    <a:pt x="740664" y="180594"/>
                  </a:lnTo>
                  <a:lnTo>
                    <a:pt x="734822" y="178054"/>
                  </a:lnTo>
                  <a:lnTo>
                    <a:pt x="732790" y="176784"/>
                  </a:lnTo>
                  <a:lnTo>
                    <a:pt x="727075" y="175514"/>
                  </a:lnTo>
                  <a:lnTo>
                    <a:pt x="725043" y="175514"/>
                  </a:lnTo>
                  <a:lnTo>
                    <a:pt x="718185" y="174244"/>
                  </a:lnTo>
                  <a:lnTo>
                    <a:pt x="706628" y="174244"/>
                  </a:lnTo>
                  <a:lnTo>
                    <a:pt x="704215" y="175514"/>
                  </a:lnTo>
                  <a:lnTo>
                    <a:pt x="693293" y="176784"/>
                  </a:lnTo>
                  <a:lnTo>
                    <a:pt x="690880" y="178054"/>
                  </a:lnTo>
                  <a:lnTo>
                    <a:pt x="679323" y="183134"/>
                  </a:lnTo>
                  <a:lnTo>
                    <a:pt x="676910" y="184404"/>
                  </a:lnTo>
                  <a:lnTo>
                    <a:pt x="665861" y="190754"/>
                  </a:lnTo>
                  <a:lnTo>
                    <a:pt x="663829" y="192024"/>
                  </a:lnTo>
                  <a:lnTo>
                    <a:pt x="663829" y="236334"/>
                  </a:lnTo>
                  <a:lnTo>
                    <a:pt x="663816" y="236474"/>
                  </a:lnTo>
                  <a:lnTo>
                    <a:pt x="659892" y="236474"/>
                  </a:lnTo>
                  <a:lnTo>
                    <a:pt x="659752" y="236334"/>
                  </a:lnTo>
                  <a:lnTo>
                    <a:pt x="663829" y="236334"/>
                  </a:lnTo>
                  <a:lnTo>
                    <a:pt x="663829" y="192024"/>
                  </a:lnTo>
                  <a:lnTo>
                    <a:pt x="662254" y="193522"/>
                  </a:lnTo>
                  <a:lnTo>
                    <a:pt x="662178" y="193167"/>
                  </a:lnTo>
                  <a:lnTo>
                    <a:pt x="662178" y="185674"/>
                  </a:lnTo>
                  <a:lnTo>
                    <a:pt x="658761" y="182270"/>
                  </a:lnTo>
                  <a:lnTo>
                    <a:pt x="657987" y="180136"/>
                  </a:lnTo>
                  <a:lnTo>
                    <a:pt x="657987" y="174498"/>
                  </a:lnTo>
                  <a:lnTo>
                    <a:pt x="654050" y="170561"/>
                  </a:lnTo>
                  <a:lnTo>
                    <a:pt x="654050" y="168402"/>
                  </a:lnTo>
                  <a:lnTo>
                    <a:pt x="647446" y="161798"/>
                  </a:lnTo>
                  <a:lnTo>
                    <a:pt x="645414" y="161798"/>
                  </a:lnTo>
                  <a:lnTo>
                    <a:pt x="642747" y="159131"/>
                  </a:lnTo>
                  <a:lnTo>
                    <a:pt x="635254" y="159131"/>
                  </a:lnTo>
                  <a:lnTo>
                    <a:pt x="625094" y="156654"/>
                  </a:lnTo>
                  <a:lnTo>
                    <a:pt x="621665" y="153289"/>
                  </a:lnTo>
                  <a:lnTo>
                    <a:pt x="607187" y="153289"/>
                  </a:lnTo>
                  <a:lnTo>
                    <a:pt x="601218" y="159131"/>
                  </a:lnTo>
                  <a:lnTo>
                    <a:pt x="601218" y="173736"/>
                  </a:lnTo>
                  <a:lnTo>
                    <a:pt x="607187" y="179578"/>
                  </a:lnTo>
                  <a:lnTo>
                    <a:pt x="611530" y="179578"/>
                  </a:lnTo>
                  <a:lnTo>
                    <a:pt x="623938" y="184277"/>
                  </a:lnTo>
                  <a:lnTo>
                    <a:pt x="627126" y="187452"/>
                  </a:lnTo>
                  <a:lnTo>
                    <a:pt x="627253" y="187452"/>
                  </a:lnTo>
                  <a:lnTo>
                    <a:pt x="627634" y="187845"/>
                  </a:lnTo>
                  <a:lnTo>
                    <a:pt x="627634" y="191135"/>
                  </a:lnTo>
                  <a:lnTo>
                    <a:pt x="630618" y="194119"/>
                  </a:lnTo>
                  <a:lnTo>
                    <a:pt x="631444" y="196596"/>
                  </a:lnTo>
                  <a:lnTo>
                    <a:pt x="631444" y="202692"/>
                  </a:lnTo>
                  <a:lnTo>
                    <a:pt x="632980" y="204241"/>
                  </a:lnTo>
                  <a:lnTo>
                    <a:pt x="633526" y="206921"/>
                  </a:lnTo>
                  <a:lnTo>
                    <a:pt x="633476" y="205994"/>
                  </a:lnTo>
                  <a:lnTo>
                    <a:pt x="633603" y="207264"/>
                  </a:lnTo>
                  <a:lnTo>
                    <a:pt x="633857" y="208534"/>
                  </a:lnTo>
                  <a:lnTo>
                    <a:pt x="633526" y="206921"/>
                  </a:lnTo>
                  <a:lnTo>
                    <a:pt x="634072" y="215684"/>
                  </a:lnTo>
                  <a:lnTo>
                    <a:pt x="634111" y="214884"/>
                  </a:lnTo>
                  <a:lnTo>
                    <a:pt x="634111" y="216154"/>
                  </a:lnTo>
                  <a:lnTo>
                    <a:pt x="634072" y="215684"/>
                  </a:lnTo>
                  <a:lnTo>
                    <a:pt x="634060" y="216154"/>
                  </a:lnTo>
                  <a:lnTo>
                    <a:pt x="633730" y="225044"/>
                  </a:lnTo>
                  <a:lnTo>
                    <a:pt x="633730" y="226314"/>
                  </a:lnTo>
                  <a:lnTo>
                    <a:pt x="633323" y="230276"/>
                  </a:lnTo>
                  <a:lnTo>
                    <a:pt x="627761" y="235839"/>
                  </a:lnTo>
                  <a:lnTo>
                    <a:pt x="627761" y="252476"/>
                  </a:lnTo>
                  <a:lnTo>
                    <a:pt x="628269" y="252996"/>
                  </a:lnTo>
                  <a:lnTo>
                    <a:pt x="628269" y="253873"/>
                  </a:lnTo>
                  <a:lnTo>
                    <a:pt x="635127" y="260731"/>
                  </a:lnTo>
                  <a:lnTo>
                    <a:pt x="635381" y="260731"/>
                  </a:lnTo>
                  <a:lnTo>
                    <a:pt x="636778" y="262128"/>
                  </a:lnTo>
                  <a:lnTo>
                    <a:pt x="653923" y="262128"/>
                  </a:lnTo>
                  <a:lnTo>
                    <a:pt x="660781" y="255270"/>
                  </a:lnTo>
                  <a:lnTo>
                    <a:pt x="660781" y="250164"/>
                  </a:lnTo>
                  <a:lnTo>
                    <a:pt x="662051" y="246634"/>
                  </a:lnTo>
                  <a:lnTo>
                    <a:pt x="662940" y="244094"/>
                  </a:lnTo>
                  <a:lnTo>
                    <a:pt x="663702" y="237744"/>
                  </a:lnTo>
                  <a:lnTo>
                    <a:pt x="663790" y="236842"/>
                  </a:lnTo>
                  <a:lnTo>
                    <a:pt x="666153" y="232664"/>
                  </a:lnTo>
                  <a:lnTo>
                    <a:pt x="666877" y="231394"/>
                  </a:lnTo>
                  <a:lnTo>
                    <a:pt x="665861" y="232664"/>
                  </a:lnTo>
                  <a:lnTo>
                    <a:pt x="673303" y="222504"/>
                  </a:lnTo>
                  <a:lnTo>
                    <a:pt x="674243" y="221234"/>
                  </a:lnTo>
                  <a:lnTo>
                    <a:pt x="672719" y="222504"/>
                  </a:lnTo>
                  <a:lnTo>
                    <a:pt x="681748" y="214884"/>
                  </a:lnTo>
                  <a:lnTo>
                    <a:pt x="683260" y="213614"/>
                  </a:lnTo>
                  <a:lnTo>
                    <a:pt x="681101" y="214884"/>
                  </a:lnTo>
                  <a:lnTo>
                    <a:pt x="690194" y="208534"/>
                  </a:lnTo>
                  <a:lnTo>
                    <a:pt x="690600" y="208254"/>
                  </a:lnTo>
                  <a:lnTo>
                    <a:pt x="693623" y="207264"/>
                  </a:lnTo>
                  <a:lnTo>
                    <a:pt x="701421" y="204724"/>
                  </a:lnTo>
                  <a:lnTo>
                    <a:pt x="699008" y="204724"/>
                  </a:lnTo>
                  <a:lnTo>
                    <a:pt x="709930" y="203454"/>
                  </a:lnTo>
                  <a:lnTo>
                    <a:pt x="719328" y="203454"/>
                  </a:lnTo>
                  <a:lnTo>
                    <a:pt x="725043" y="204724"/>
                  </a:lnTo>
                  <a:lnTo>
                    <a:pt x="723011" y="204724"/>
                  </a:lnTo>
                  <a:lnTo>
                    <a:pt x="728243" y="207060"/>
                  </a:lnTo>
                  <a:lnTo>
                    <a:pt x="728662" y="207264"/>
                  </a:lnTo>
                  <a:lnTo>
                    <a:pt x="731139" y="208534"/>
                  </a:lnTo>
                  <a:lnTo>
                    <a:pt x="729742" y="208534"/>
                  </a:lnTo>
                  <a:lnTo>
                    <a:pt x="733933" y="212344"/>
                  </a:lnTo>
                  <a:lnTo>
                    <a:pt x="734187" y="212344"/>
                  </a:lnTo>
                  <a:lnTo>
                    <a:pt x="737616" y="214884"/>
                  </a:lnTo>
                  <a:lnTo>
                    <a:pt x="738759" y="216154"/>
                  </a:lnTo>
                  <a:lnTo>
                    <a:pt x="741680" y="218694"/>
                  </a:lnTo>
                  <a:lnTo>
                    <a:pt x="745236" y="219964"/>
                  </a:lnTo>
                  <a:lnTo>
                    <a:pt x="746252" y="220395"/>
                  </a:lnTo>
                  <a:lnTo>
                    <a:pt x="748284" y="222377"/>
                  </a:lnTo>
                  <a:lnTo>
                    <a:pt x="750722" y="222377"/>
                  </a:lnTo>
                  <a:lnTo>
                    <a:pt x="750824" y="222504"/>
                  </a:lnTo>
                  <a:lnTo>
                    <a:pt x="750760" y="222377"/>
                  </a:lnTo>
                  <a:lnTo>
                    <a:pt x="751014" y="222377"/>
                  </a:lnTo>
                  <a:lnTo>
                    <a:pt x="751205" y="222504"/>
                  </a:lnTo>
                  <a:lnTo>
                    <a:pt x="751065" y="222377"/>
                  </a:lnTo>
                  <a:lnTo>
                    <a:pt x="764286" y="222377"/>
                  </a:lnTo>
                  <a:lnTo>
                    <a:pt x="770763" y="215900"/>
                  </a:lnTo>
                  <a:lnTo>
                    <a:pt x="770763" y="208534"/>
                  </a:lnTo>
                  <a:lnTo>
                    <a:pt x="770763" y="207899"/>
                  </a:lnTo>
                  <a:lnTo>
                    <a:pt x="771004" y="193294"/>
                  </a:lnTo>
                  <a:lnTo>
                    <a:pt x="771017" y="192024"/>
                  </a:lnTo>
                  <a:lnTo>
                    <a:pt x="770928" y="176784"/>
                  </a:lnTo>
                  <a:lnTo>
                    <a:pt x="770915" y="176364"/>
                  </a:lnTo>
                  <a:lnTo>
                    <a:pt x="770966" y="175514"/>
                  </a:lnTo>
                  <a:lnTo>
                    <a:pt x="771118" y="172974"/>
                  </a:lnTo>
                  <a:lnTo>
                    <a:pt x="771169" y="172072"/>
                  </a:lnTo>
                  <a:lnTo>
                    <a:pt x="771194" y="171615"/>
                  </a:lnTo>
                  <a:lnTo>
                    <a:pt x="771232" y="171018"/>
                  </a:lnTo>
                  <a:lnTo>
                    <a:pt x="771055" y="171640"/>
                  </a:lnTo>
                  <a:lnTo>
                    <a:pt x="770953" y="172123"/>
                  </a:lnTo>
                  <a:lnTo>
                    <a:pt x="770763" y="172974"/>
                  </a:lnTo>
                  <a:lnTo>
                    <a:pt x="770928" y="172135"/>
                  </a:lnTo>
                  <a:lnTo>
                    <a:pt x="771055" y="171640"/>
                  </a:lnTo>
                  <a:lnTo>
                    <a:pt x="770915" y="171653"/>
                  </a:lnTo>
                  <a:lnTo>
                    <a:pt x="771194" y="170802"/>
                  </a:lnTo>
                  <a:lnTo>
                    <a:pt x="771042" y="171005"/>
                  </a:lnTo>
                  <a:lnTo>
                    <a:pt x="770890" y="171284"/>
                  </a:lnTo>
                  <a:lnTo>
                    <a:pt x="770763" y="171678"/>
                  </a:lnTo>
                  <a:lnTo>
                    <a:pt x="770940" y="171246"/>
                  </a:lnTo>
                  <a:lnTo>
                    <a:pt x="770775" y="171678"/>
                  </a:lnTo>
                  <a:lnTo>
                    <a:pt x="770940" y="171069"/>
                  </a:lnTo>
                  <a:lnTo>
                    <a:pt x="771042" y="170751"/>
                  </a:lnTo>
                  <a:lnTo>
                    <a:pt x="771080" y="170624"/>
                  </a:lnTo>
                  <a:lnTo>
                    <a:pt x="771042" y="170751"/>
                  </a:lnTo>
                  <a:lnTo>
                    <a:pt x="771258" y="170434"/>
                  </a:lnTo>
                  <a:lnTo>
                    <a:pt x="771410" y="170078"/>
                  </a:lnTo>
                  <a:lnTo>
                    <a:pt x="771779" y="169164"/>
                  </a:lnTo>
                  <a:lnTo>
                    <a:pt x="771334" y="170434"/>
                  </a:lnTo>
                  <a:lnTo>
                    <a:pt x="771271" y="170726"/>
                  </a:lnTo>
                  <a:lnTo>
                    <a:pt x="771232" y="171018"/>
                  </a:lnTo>
                  <a:lnTo>
                    <a:pt x="771309" y="170865"/>
                  </a:lnTo>
                  <a:lnTo>
                    <a:pt x="771194" y="171615"/>
                  </a:lnTo>
                  <a:lnTo>
                    <a:pt x="780021" y="170434"/>
                  </a:lnTo>
                  <a:lnTo>
                    <a:pt x="779767" y="170434"/>
                  </a:lnTo>
                  <a:lnTo>
                    <a:pt x="784720" y="169164"/>
                  </a:lnTo>
                  <a:lnTo>
                    <a:pt x="789686" y="167894"/>
                  </a:lnTo>
                  <a:lnTo>
                    <a:pt x="802005" y="164084"/>
                  </a:lnTo>
                  <a:lnTo>
                    <a:pt x="802259" y="164084"/>
                  </a:lnTo>
                  <a:lnTo>
                    <a:pt x="807478" y="161975"/>
                  </a:lnTo>
                  <a:lnTo>
                    <a:pt x="805129" y="198374"/>
                  </a:lnTo>
                  <a:lnTo>
                    <a:pt x="805002" y="200914"/>
                  </a:lnTo>
                  <a:lnTo>
                    <a:pt x="803656" y="240284"/>
                  </a:lnTo>
                  <a:lnTo>
                    <a:pt x="801890" y="279260"/>
                  </a:lnTo>
                  <a:lnTo>
                    <a:pt x="801370" y="312674"/>
                  </a:lnTo>
                  <a:lnTo>
                    <a:pt x="801446" y="323748"/>
                  </a:lnTo>
                  <a:lnTo>
                    <a:pt x="801611" y="344690"/>
                  </a:lnTo>
                  <a:lnTo>
                    <a:pt x="801624" y="344424"/>
                  </a:lnTo>
                  <a:lnTo>
                    <a:pt x="801624" y="345694"/>
                  </a:lnTo>
                  <a:lnTo>
                    <a:pt x="801611" y="344690"/>
                  </a:lnTo>
                  <a:lnTo>
                    <a:pt x="801573" y="345694"/>
                  </a:lnTo>
                  <a:lnTo>
                    <a:pt x="801446" y="323748"/>
                  </a:lnTo>
                  <a:lnTo>
                    <a:pt x="792721" y="351853"/>
                  </a:lnTo>
                  <a:lnTo>
                    <a:pt x="790194" y="354330"/>
                  </a:lnTo>
                  <a:lnTo>
                    <a:pt x="790194" y="359956"/>
                  </a:lnTo>
                  <a:lnTo>
                    <a:pt x="783082" y="388874"/>
                  </a:lnTo>
                  <a:lnTo>
                    <a:pt x="782828" y="390144"/>
                  </a:lnTo>
                  <a:lnTo>
                    <a:pt x="779272" y="413004"/>
                  </a:lnTo>
                  <a:lnTo>
                    <a:pt x="778776" y="423392"/>
                  </a:lnTo>
                  <a:lnTo>
                    <a:pt x="778383" y="423799"/>
                  </a:lnTo>
                  <a:lnTo>
                    <a:pt x="778383" y="432244"/>
                  </a:lnTo>
                  <a:lnTo>
                    <a:pt x="778344" y="433324"/>
                  </a:lnTo>
                  <a:lnTo>
                    <a:pt x="778319" y="434276"/>
                  </a:lnTo>
                  <a:lnTo>
                    <a:pt x="778129" y="434467"/>
                  </a:lnTo>
                  <a:lnTo>
                    <a:pt x="778129" y="439293"/>
                  </a:lnTo>
                  <a:lnTo>
                    <a:pt x="777875" y="439547"/>
                  </a:lnTo>
                  <a:lnTo>
                    <a:pt x="777875" y="448564"/>
                  </a:lnTo>
                  <a:lnTo>
                    <a:pt x="777875" y="458597"/>
                  </a:lnTo>
                  <a:lnTo>
                    <a:pt x="785622" y="466344"/>
                  </a:lnTo>
                  <a:lnTo>
                    <a:pt x="804672" y="466344"/>
                  </a:lnTo>
                  <a:lnTo>
                    <a:pt x="812292" y="458724"/>
                  </a:lnTo>
                  <a:lnTo>
                    <a:pt x="812419" y="458597"/>
                  </a:lnTo>
                  <a:lnTo>
                    <a:pt x="817499" y="452374"/>
                  </a:lnTo>
                  <a:lnTo>
                    <a:pt x="820166" y="448564"/>
                  </a:lnTo>
                  <a:lnTo>
                    <a:pt x="821334" y="446024"/>
                  </a:lnTo>
                  <a:lnTo>
                    <a:pt x="824865" y="438404"/>
                  </a:lnTo>
                  <a:lnTo>
                    <a:pt x="825627" y="435864"/>
                  </a:lnTo>
                  <a:lnTo>
                    <a:pt x="837692" y="373634"/>
                  </a:lnTo>
                  <a:lnTo>
                    <a:pt x="838454" y="345694"/>
                  </a:lnTo>
                  <a:lnTo>
                    <a:pt x="838200" y="313944"/>
                  </a:lnTo>
                  <a:lnTo>
                    <a:pt x="838200" y="313524"/>
                  </a:lnTo>
                  <a:lnTo>
                    <a:pt x="838212" y="312674"/>
                  </a:lnTo>
                  <a:lnTo>
                    <a:pt x="838708" y="280924"/>
                  </a:lnTo>
                  <a:lnTo>
                    <a:pt x="838771" y="279260"/>
                  </a:lnTo>
                  <a:lnTo>
                    <a:pt x="846366" y="259080"/>
                  </a:lnTo>
                  <a:lnTo>
                    <a:pt x="847521" y="259080"/>
                  </a:lnTo>
                  <a:lnTo>
                    <a:pt x="848487" y="259334"/>
                  </a:lnTo>
                  <a:lnTo>
                    <a:pt x="849223" y="259448"/>
                  </a:lnTo>
                  <a:lnTo>
                    <a:pt x="850011" y="260223"/>
                  </a:lnTo>
                  <a:lnTo>
                    <a:pt x="854798" y="260223"/>
                  </a:lnTo>
                  <a:lnTo>
                    <a:pt x="857504" y="260604"/>
                  </a:lnTo>
                  <a:lnTo>
                    <a:pt x="876046" y="260604"/>
                  </a:lnTo>
                  <a:lnTo>
                    <a:pt x="890651" y="256794"/>
                  </a:lnTo>
                  <a:lnTo>
                    <a:pt x="894207" y="256794"/>
                  </a:lnTo>
                  <a:lnTo>
                    <a:pt x="905268" y="251714"/>
                  </a:lnTo>
                  <a:lnTo>
                    <a:pt x="908050" y="250444"/>
                  </a:lnTo>
                  <a:lnTo>
                    <a:pt x="912241" y="247904"/>
                  </a:lnTo>
                  <a:lnTo>
                    <a:pt x="935355" y="222504"/>
                  </a:lnTo>
                  <a:lnTo>
                    <a:pt x="935990" y="221234"/>
                  </a:lnTo>
                  <a:lnTo>
                    <a:pt x="936625" y="219964"/>
                  </a:lnTo>
                  <a:lnTo>
                    <a:pt x="937031" y="218694"/>
                  </a:lnTo>
                  <a:lnTo>
                    <a:pt x="937856" y="216154"/>
                  </a:lnTo>
                  <a:lnTo>
                    <a:pt x="938276" y="214884"/>
                  </a:lnTo>
                  <a:lnTo>
                    <a:pt x="938707" y="211074"/>
                  </a:lnTo>
                  <a:lnTo>
                    <a:pt x="938860" y="209804"/>
                  </a:lnTo>
                  <a:lnTo>
                    <a:pt x="939012" y="208534"/>
                  </a:lnTo>
                  <a:lnTo>
                    <a:pt x="939101" y="207784"/>
                  </a:lnTo>
                  <a:lnTo>
                    <a:pt x="939126" y="20599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333617" y="4290059"/>
              <a:ext cx="497205" cy="147955"/>
            </a:xfrm>
            <a:custGeom>
              <a:avLst/>
              <a:gdLst/>
              <a:ahLst/>
              <a:cxnLst/>
              <a:rect l="l" t="t" r="r" b="b"/>
              <a:pathLst>
                <a:path w="497204" h="147954">
                  <a:moveTo>
                    <a:pt x="21082" y="131318"/>
                  </a:moveTo>
                  <a:lnTo>
                    <a:pt x="16383" y="126619"/>
                  </a:lnTo>
                  <a:lnTo>
                    <a:pt x="4699" y="126619"/>
                  </a:lnTo>
                  <a:lnTo>
                    <a:pt x="0" y="131318"/>
                  </a:lnTo>
                  <a:lnTo>
                    <a:pt x="0" y="142875"/>
                  </a:lnTo>
                  <a:lnTo>
                    <a:pt x="4699" y="147701"/>
                  </a:lnTo>
                  <a:lnTo>
                    <a:pt x="16383" y="147701"/>
                  </a:lnTo>
                  <a:lnTo>
                    <a:pt x="21082" y="142875"/>
                  </a:lnTo>
                  <a:lnTo>
                    <a:pt x="21082" y="137160"/>
                  </a:lnTo>
                  <a:lnTo>
                    <a:pt x="21082" y="131318"/>
                  </a:lnTo>
                  <a:close/>
                </a:path>
                <a:path w="497204" h="147954">
                  <a:moveTo>
                    <a:pt x="204457" y="74422"/>
                  </a:moveTo>
                  <a:lnTo>
                    <a:pt x="196723" y="66802"/>
                  </a:lnTo>
                  <a:lnTo>
                    <a:pt x="190995" y="66802"/>
                  </a:lnTo>
                  <a:lnTo>
                    <a:pt x="190995" y="103886"/>
                  </a:lnTo>
                  <a:lnTo>
                    <a:pt x="190881" y="104013"/>
                  </a:lnTo>
                  <a:lnTo>
                    <a:pt x="188849" y="106006"/>
                  </a:lnTo>
                  <a:lnTo>
                    <a:pt x="190995" y="103886"/>
                  </a:lnTo>
                  <a:lnTo>
                    <a:pt x="190995" y="66802"/>
                  </a:lnTo>
                  <a:lnTo>
                    <a:pt x="177800" y="66802"/>
                  </a:lnTo>
                  <a:lnTo>
                    <a:pt x="170053" y="74422"/>
                  </a:lnTo>
                  <a:lnTo>
                    <a:pt x="170053" y="77470"/>
                  </a:lnTo>
                  <a:lnTo>
                    <a:pt x="170053" y="78524"/>
                  </a:lnTo>
                  <a:lnTo>
                    <a:pt x="170053" y="78651"/>
                  </a:lnTo>
                  <a:lnTo>
                    <a:pt x="169926" y="78740"/>
                  </a:lnTo>
                  <a:lnTo>
                    <a:pt x="170053" y="78524"/>
                  </a:lnTo>
                  <a:lnTo>
                    <a:pt x="170053" y="77470"/>
                  </a:lnTo>
                  <a:lnTo>
                    <a:pt x="168656" y="79248"/>
                  </a:lnTo>
                  <a:lnTo>
                    <a:pt x="168529" y="79502"/>
                  </a:lnTo>
                  <a:lnTo>
                    <a:pt x="164338" y="85217"/>
                  </a:lnTo>
                  <a:lnTo>
                    <a:pt x="163195" y="86868"/>
                  </a:lnTo>
                  <a:lnTo>
                    <a:pt x="162966" y="87261"/>
                  </a:lnTo>
                  <a:lnTo>
                    <a:pt x="160909" y="89281"/>
                  </a:lnTo>
                  <a:lnTo>
                    <a:pt x="130492" y="103073"/>
                  </a:lnTo>
                  <a:lnTo>
                    <a:pt x="122567" y="102514"/>
                  </a:lnTo>
                  <a:lnTo>
                    <a:pt x="122555" y="101219"/>
                  </a:lnTo>
                  <a:lnTo>
                    <a:pt x="122237" y="100926"/>
                  </a:lnTo>
                  <a:lnTo>
                    <a:pt x="122275" y="100711"/>
                  </a:lnTo>
                  <a:lnTo>
                    <a:pt x="122339" y="100330"/>
                  </a:lnTo>
                  <a:lnTo>
                    <a:pt x="122428" y="99695"/>
                  </a:lnTo>
                  <a:lnTo>
                    <a:pt x="122682" y="98044"/>
                  </a:lnTo>
                  <a:lnTo>
                    <a:pt x="123317" y="96393"/>
                  </a:lnTo>
                  <a:lnTo>
                    <a:pt x="126111" y="89154"/>
                  </a:lnTo>
                  <a:lnTo>
                    <a:pt x="126580" y="87934"/>
                  </a:lnTo>
                  <a:lnTo>
                    <a:pt x="127215" y="86868"/>
                  </a:lnTo>
                  <a:lnTo>
                    <a:pt x="129057" y="83781"/>
                  </a:lnTo>
                  <a:lnTo>
                    <a:pt x="135382" y="77343"/>
                  </a:lnTo>
                  <a:lnTo>
                    <a:pt x="135382" y="74041"/>
                  </a:lnTo>
                  <a:lnTo>
                    <a:pt x="139560" y="68580"/>
                  </a:lnTo>
                  <a:lnTo>
                    <a:pt x="140589" y="68580"/>
                  </a:lnTo>
                  <a:lnTo>
                    <a:pt x="147447" y="61722"/>
                  </a:lnTo>
                  <a:lnTo>
                    <a:pt x="147447" y="60388"/>
                  </a:lnTo>
                  <a:lnTo>
                    <a:pt x="147815" y="60071"/>
                  </a:lnTo>
                  <a:lnTo>
                    <a:pt x="150749" y="60071"/>
                  </a:lnTo>
                  <a:lnTo>
                    <a:pt x="154292" y="56527"/>
                  </a:lnTo>
                  <a:lnTo>
                    <a:pt x="154660" y="56388"/>
                  </a:lnTo>
                  <a:lnTo>
                    <a:pt x="160274" y="56388"/>
                  </a:lnTo>
                  <a:lnTo>
                    <a:pt x="160451" y="56210"/>
                  </a:lnTo>
                  <a:lnTo>
                    <a:pt x="172453" y="56134"/>
                  </a:lnTo>
                  <a:lnTo>
                    <a:pt x="181229" y="56134"/>
                  </a:lnTo>
                  <a:lnTo>
                    <a:pt x="187198" y="50165"/>
                  </a:lnTo>
                  <a:lnTo>
                    <a:pt x="187198" y="42926"/>
                  </a:lnTo>
                  <a:lnTo>
                    <a:pt x="187198" y="35560"/>
                  </a:lnTo>
                  <a:lnTo>
                    <a:pt x="181229" y="29718"/>
                  </a:lnTo>
                  <a:lnTo>
                    <a:pt x="173863" y="29718"/>
                  </a:lnTo>
                  <a:lnTo>
                    <a:pt x="161302" y="28346"/>
                  </a:lnTo>
                  <a:lnTo>
                    <a:pt x="160274" y="27305"/>
                  </a:lnTo>
                  <a:lnTo>
                    <a:pt x="152019" y="27305"/>
                  </a:lnTo>
                  <a:lnTo>
                    <a:pt x="144145" y="27305"/>
                  </a:lnTo>
                  <a:lnTo>
                    <a:pt x="141960" y="29489"/>
                  </a:lnTo>
                  <a:lnTo>
                    <a:pt x="141046" y="29718"/>
                  </a:lnTo>
                  <a:lnTo>
                    <a:pt x="133985" y="29718"/>
                  </a:lnTo>
                  <a:lnTo>
                    <a:pt x="127254" y="36449"/>
                  </a:lnTo>
                  <a:lnTo>
                    <a:pt x="127254" y="37477"/>
                  </a:lnTo>
                  <a:lnTo>
                    <a:pt x="126784" y="37846"/>
                  </a:lnTo>
                  <a:lnTo>
                    <a:pt x="123571" y="37846"/>
                  </a:lnTo>
                  <a:lnTo>
                    <a:pt x="116713" y="44704"/>
                  </a:lnTo>
                  <a:lnTo>
                    <a:pt x="116713" y="47891"/>
                  </a:lnTo>
                  <a:lnTo>
                    <a:pt x="112458" y="53340"/>
                  </a:lnTo>
                  <a:lnTo>
                    <a:pt x="111379" y="53340"/>
                  </a:lnTo>
                  <a:lnTo>
                    <a:pt x="104521" y="60325"/>
                  </a:lnTo>
                  <a:lnTo>
                    <a:pt x="104521" y="64554"/>
                  </a:lnTo>
                  <a:lnTo>
                    <a:pt x="99187" y="73406"/>
                  </a:lnTo>
                  <a:lnTo>
                    <a:pt x="90766" y="106045"/>
                  </a:lnTo>
                  <a:lnTo>
                    <a:pt x="91440" y="111074"/>
                  </a:lnTo>
                  <a:lnTo>
                    <a:pt x="91440" y="118491"/>
                  </a:lnTo>
                  <a:lnTo>
                    <a:pt x="94996" y="122047"/>
                  </a:lnTo>
                  <a:lnTo>
                    <a:pt x="94996" y="123317"/>
                  </a:lnTo>
                  <a:lnTo>
                    <a:pt x="101981" y="130302"/>
                  </a:lnTo>
                  <a:lnTo>
                    <a:pt x="107530" y="130302"/>
                  </a:lnTo>
                  <a:lnTo>
                    <a:pt x="111760" y="132080"/>
                  </a:lnTo>
                  <a:lnTo>
                    <a:pt x="116586" y="133223"/>
                  </a:lnTo>
                  <a:lnTo>
                    <a:pt x="128778" y="134239"/>
                  </a:lnTo>
                  <a:lnTo>
                    <a:pt x="131445" y="134239"/>
                  </a:lnTo>
                  <a:lnTo>
                    <a:pt x="141859" y="133350"/>
                  </a:lnTo>
                  <a:lnTo>
                    <a:pt x="145034" y="132715"/>
                  </a:lnTo>
                  <a:lnTo>
                    <a:pt x="156845" y="129286"/>
                  </a:lnTo>
                  <a:lnTo>
                    <a:pt x="157721" y="128905"/>
                  </a:lnTo>
                  <a:lnTo>
                    <a:pt x="161671" y="132842"/>
                  </a:lnTo>
                  <a:lnTo>
                    <a:pt x="163195" y="132842"/>
                  </a:lnTo>
                  <a:lnTo>
                    <a:pt x="167640" y="137287"/>
                  </a:lnTo>
                  <a:lnTo>
                    <a:pt x="171869" y="137287"/>
                  </a:lnTo>
                  <a:lnTo>
                    <a:pt x="172085" y="137414"/>
                  </a:lnTo>
                  <a:lnTo>
                    <a:pt x="173977" y="137287"/>
                  </a:lnTo>
                  <a:lnTo>
                    <a:pt x="178803" y="137287"/>
                  </a:lnTo>
                  <a:lnTo>
                    <a:pt x="183388" y="132715"/>
                  </a:lnTo>
                  <a:lnTo>
                    <a:pt x="183388" y="129667"/>
                  </a:lnTo>
                  <a:lnTo>
                    <a:pt x="184061" y="127977"/>
                  </a:lnTo>
                  <a:lnTo>
                    <a:pt x="186309" y="125730"/>
                  </a:lnTo>
                  <a:lnTo>
                    <a:pt x="186309" y="121412"/>
                  </a:lnTo>
                  <a:lnTo>
                    <a:pt x="188849" y="118872"/>
                  </a:lnTo>
                  <a:lnTo>
                    <a:pt x="188849" y="113068"/>
                  </a:lnTo>
                  <a:lnTo>
                    <a:pt x="189407" y="111760"/>
                  </a:lnTo>
                  <a:lnTo>
                    <a:pt x="189865" y="110744"/>
                  </a:lnTo>
                  <a:lnTo>
                    <a:pt x="190398" y="109855"/>
                  </a:lnTo>
                  <a:lnTo>
                    <a:pt x="192760" y="106045"/>
                  </a:lnTo>
                  <a:lnTo>
                    <a:pt x="193230" y="105295"/>
                  </a:lnTo>
                  <a:lnTo>
                    <a:pt x="192659" y="106045"/>
                  </a:lnTo>
                  <a:lnTo>
                    <a:pt x="193230" y="105283"/>
                  </a:lnTo>
                  <a:lnTo>
                    <a:pt x="193611" y="104775"/>
                  </a:lnTo>
                  <a:lnTo>
                    <a:pt x="196380" y="101092"/>
                  </a:lnTo>
                  <a:lnTo>
                    <a:pt x="196723" y="101092"/>
                  </a:lnTo>
                  <a:lnTo>
                    <a:pt x="204457" y="93472"/>
                  </a:lnTo>
                  <a:lnTo>
                    <a:pt x="204457" y="83947"/>
                  </a:lnTo>
                  <a:lnTo>
                    <a:pt x="204457" y="83312"/>
                  </a:lnTo>
                  <a:lnTo>
                    <a:pt x="204457" y="74422"/>
                  </a:lnTo>
                  <a:close/>
                </a:path>
                <a:path w="497204" h="147954">
                  <a:moveTo>
                    <a:pt x="283019" y="86715"/>
                  </a:moveTo>
                  <a:lnTo>
                    <a:pt x="281813" y="85090"/>
                  </a:lnTo>
                  <a:lnTo>
                    <a:pt x="282448" y="86271"/>
                  </a:lnTo>
                  <a:lnTo>
                    <a:pt x="283019" y="86715"/>
                  </a:lnTo>
                  <a:close/>
                </a:path>
                <a:path w="497204" h="147954">
                  <a:moveTo>
                    <a:pt x="428879" y="18034"/>
                  </a:moveTo>
                  <a:lnTo>
                    <a:pt x="428155" y="14478"/>
                  </a:lnTo>
                  <a:lnTo>
                    <a:pt x="428371" y="13843"/>
                  </a:lnTo>
                  <a:lnTo>
                    <a:pt x="428002" y="13728"/>
                  </a:lnTo>
                  <a:lnTo>
                    <a:pt x="427469" y="11049"/>
                  </a:lnTo>
                  <a:lnTo>
                    <a:pt x="423633" y="5308"/>
                  </a:lnTo>
                  <a:lnTo>
                    <a:pt x="417944" y="1435"/>
                  </a:lnTo>
                  <a:lnTo>
                    <a:pt x="415975" y="1041"/>
                  </a:lnTo>
                  <a:lnTo>
                    <a:pt x="415975" y="37211"/>
                  </a:lnTo>
                  <a:lnTo>
                    <a:pt x="414248" y="38671"/>
                  </a:lnTo>
                  <a:lnTo>
                    <a:pt x="415061" y="37973"/>
                  </a:lnTo>
                  <a:lnTo>
                    <a:pt x="415975" y="37211"/>
                  </a:lnTo>
                  <a:lnTo>
                    <a:pt x="415975" y="1041"/>
                  </a:lnTo>
                  <a:lnTo>
                    <a:pt x="410972" y="0"/>
                  </a:lnTo>
                  <a:lnTo>
                    <a:pt x="403910" y="1435"/>
                  </a:lnTo>
                  <a:lnTo>
                    <a:pt x="401485" y="3086"/>
                  </a:lnTo>
                  <a:lnTo>
                    <a:pt x="401485" y="61468"/>
                  </a:lnTo>
                  <a:lnTo>
                    <a:pt x="401345" y="63246"/>
                  </a:lnTo>
                  <a:lnTo>
                    <a:pt x="401256" y="65989"/>
                  </a:lnTo>
                  <a:lnTo>
                    <a:pt x="401116" y="65849"/>
                  </a:lnTo>
                  <a:lnTo>
                    <a:pt x="401243" y="64389"/>
                  </a:lnTo>
                  <a:lnTo>
                    <a:pt x="401485" y="61468"/>
                  </a:lnTo>
                  <a:lnTo>
                    <a:pt x="401485" y="3086"/>
                  </a:lnTo>
                  <a:lnTo>
                    <a:pt x="401104" y="3340"/>
                  </a:lnTo>
                  <a:lnTo>
                    <a:pt x="401104" y="65836"/>
                  </a:lnTo>
                  <a:lnTo>
                    <a:pt x="400939" y="64389"/>
                  </a:lnTo>
                  <a:lnTo>
                    <a:pt x="401104" y="65836"/>
                  </a:lnTo>
                  <a:lnTo>
                    <a:pt x="401104" y="3340"/>
                  </a:lnTo>
                  <a:lnTo>
                    <a:pt x="399529" y="4406"/>
                  </a:lnTo>
                  <a:lnTo>
                    <a:pt x="399288" y="4318"/>
                  </a:lnTo>
                  <a:lnTo>
                    <a:pt x="396494" y="6223"/>
                  </a:lnTo>
                  <a:lnTo>
                    <a:pt x="396621" y="6223"/>
                  </a:lnTo>
                  <a:lnTo>
                    <a:pt x="390144" y="11430"/>
                  </a:lnTo>
                  <a:lnTo>
                    <a:pt x="389737" y="11811"/>
                  </a:lnTo>
                  <a:lnTo>
                    <a:pt x="389737" y="39281"/>
                  </a:lnTo>
                  <a:lnTo>
                    <a:pt x="389636" y="39624"/>
                  </a:lnTo>
                  <a:lnTo>
                    <a:pt x="389661" y="39484"/>
                  </a:lnTo>
                  <a:lnTo>
                    <a:pt x="389610" y="39624"/>
                  </a:lnTo>
                  <a:lnTo>
                    <a:pt x="389712" y="39243"/>
                  </a:lnTo>
                  <a:lnTo>
                    <a:pt x="389661" y="39484"/>
                  </a:lnTo>
                  <a:lnTo>
                    <a:pt x="389737" y="39281"/>
                  </a:lnTo>
                  <a:lnTo>
                    <a:pt x="389737" y="11811"/>
                  </a:lnTo>
                  <a:lnTo>
                    <a:pt x="388747" y="12700"/>
                  </a:lnTo>
                  <a:lnTo>
                    <a:pt x="366268" y="50673"/>
                  </a:lnTo>
                  <a:lnTo>
                    <a:pt x="364769" y="65786"/>
                  </a:lnTo>
                  <a:lnTo>
                    <a:pt x="364998" y="69977"/>
                  </a:lnTo>
                  <a:lnTo>
                    <a:pt x="365569" y="73291"/>
                  </a:lnTo>
                  <a:lnTo>
                    <a:pt x="365594" y="73444"/>
                  </a:lnTo>
                  <a:lnTo>
                    <a:pt x="365810" y="73291"/>
                  </a:lnTo>
                  <a:lnTo>
                    <a:pt x="365709" y="74041"/>
                  </a:lnTo>
                  <a:lnTo>
                    <a:pt x="365594" y="73444"/>
                  </a:lnTo>
                  <a:lnTo>
                    <a:pt x="365569" y="73291"/>
                  </a:lnTo>
                  <a:lnTo>
                    <a:pt x="355104" y="79311"/>
                  </a:lnTo>
                  <a:lnTo>
                    <a:pt x="343801" y="83947"/>
                  </a:lnTo>
                  <a:lnTo>
                    <a:pt x="329958" y="87566"/>
                  </a:lnTo>
                  <a:lnTo>
                    <a:pt x="317322" y="89192"/>
                  </a:lnTo>
                  <a:lnTo>
                    <a:pt x="304279" y="89662"/>
                  </a:lnTo>
                  <a:lnTo>
                    <a:pt x="293497" y="89662"/>
                  </a:lnTo>
                  <a:lnTo>
                    <a:pt x="295783" y="89916"/>
                  </a:lnTo>
                  <a:lnTo>
                    <a:pt x="287223" y="88988"/>
                  </a:lnTo>
                  <a:lnTo>
                    <a:pt x="287020" y="88900"/>
                  </a:lnTo>
                  <a:lnTo>
                    <a:pt x="284835" y="88099"/>
                  </a:lnTo>
                  <a:lnTo>
                    <a:pt x="283044" y="86741"/>
                  </a:lnTo>
                  <a:lnTo>
                    <a:pt x="282448" y="86271"/>
                  </a:lnTo>
                  <a:lnTo>
                    <a:pt x="282625" y="86639"/>
                  </a:lnTo>
                  <a:lnTo>
                    <a:pt x="282371" y="86220"/>
                  </a:lnTo>
                  <a:lnTo>
                    <a:pt x="282232" y="85979"/>
                  </a:lnTo>
                  <a:lnTo>
                    <a:pt x="281686" y="85090"/>
                  </a:lnTo>
                  <a:lnTo>
                    <a:pt x="281178" y="84264"/>
                  </a:lnTo>
                  <a:lnTo>
                    <a:pt x="281178" y="85090"/>
                  </a:lnTo>
                  <a:lnTo>
                    <a:pt x="280657" y="84582"/>
                  </a:lnTo>
                  <a:lnTo>
                    <a:pt x="280657" y="83756"/>
                  </a:lnTo>
                  <a:lnTo>
                    <a:pt x="281178" y="85090"/>
                  </a:lnTo>
                  <a:lnTo>
                    <a:pt x="281178" y="84264"/>
                  </a:lnTo>
                  <a:lnTo>
                    <a:pt x="280657" y="83413"/>
                  </a:lnTo>
                  <a:lnTo>
                    <a:pt x="280657" y="79629"/>
                  </a:lnTo>
                  <a:lnTo>
                    <a:pt x="274053" y="73025"/>
                  </a:lnTo>
                  <a:lnTo>
                    <a:pt x="268554" y="73025"/>
                  </a:lnTo>
                  <a:lnTo>
                    <a:pt x="268554" y="111125"/>
                  </a:lnTo>
                  <a:lnTo>
                    <a:pt x="268478" y="111252"/>
                  </a:lnTo>
                  <a:lnTo>
                    <a:pt x="268122" y="111760"/>
                  </a:lnTo>
                  <a:lnTo>
                    <a:pt x="268554" y="111125"/>
                  </a:lnTo>
                  <a:lnTo>
                    <a:pt x="268554" y="73025"/>
                  </a:lnTo>
                  <a:lnTo>
                    <a:pt x="259461" y="73025"/>
                  </a:lnTo>
                  <a:lnTo>
                    <a:pt x="259461" y="107315"/>
                  </a:lnTo>
                  <a:lnTo>
                    <a:pt x="256082" y="102006"/>
                  </a:lnTo>
                  <a:lnTo>
                    <a:pt x="256413" y="102489"/>
                  </a:lnTo>
                  <a:lnTo>
                    <a:pt x="259461" y="107315"/>
                  </a:lnTo>
                  <a:lnTo>
                    <a:pt x="259461" y="73025"/>
                  </a:lnTo>
                  <a:lnTo>
                    <a:pt x="258699" y="73025"/>
                  </a:lnTo>
                  <a:lnTo>
                    <a:pt x="259334" y="72390"/>
                  </a:lnTo>
                  <a:lnTo>
                    <a:pt x="259334" y="65532"/>
                  </a:lnTo>
                  <a:lnTo>
                    <a:pt x="259334" y="58547"/>
                  </a:lnTo>
                  <a:lnTo>
                    <a:pt x="253606" y="52959"/>
                  </a:lnTo>
                  <a:lnTo>
                    <a:pt x="239776" y="52959"/>
                  </a:lnTo>
                  <a:lnTo>
                    <a:pt x="234188" y="58547"/>
                  </a:lnTo>
                  <a:lnTo>
                    <a:pt x="234188" y="64998"/>
                  </a:lnTo>
                  <a:lnTo>
                    <a:pt x="232879" y="73317"/>
                  </a:lnTo>
                  <a:lnTo>
                    <a:pt x="231648" y="74549"/>
                  </a:lnTo>
                  <a:lnTo>
                    <a:pt x="231648" y="80899"/>
                  </a:lnTo>
                  <a:lnTo>
                    <a:pt x="231559" y="81241"/>
                  </a:lnTo>
                  <a:lnTo>
                    <a:pt x="229362" y="83439"/>
                  </a:lnTo>
                  <a:lnTo>
                    <a:pt x="229362" y="89535"/>
                  </a:lnTo>
                  <a:lnTo>
                    <a:pt x="229273" y="89877"/>
                  </a:lnTo>
                  <a:lnTo>
                    <a:pt x="227076" y="92075"/>
                  </a:lnTo>
                  <a:lnTo>
                    <a:pt x="227076" y="98044"/>
                  </a:lnTo>
                  <a:lnTo>
                    <a:pt x="225031" y="100076"/>
                  </a:lnTo>
                  <a:lnTo>
                    <a:pt x="225031" y="106895"/>
                  </a:lnTo>
                  <a:lnTo>
                    <a:pt x="223774" y="112903"/>
                  </a:lnTo>
                  <a:lnTo>
                    <a:pt x="223735" y="113944"/>
                  </a:lnTo>
                  <a:lnTo>
                    <a:pt x="223558" y="115150"/>
                  </a:lnTo>
                  <a:lnTo>
                    <a:pt x="222631" y="116078"/>
                  </a:lnTo>
                  <a:lnTo>
                    <a:pt x="222631" y="124206"/>
                  </a:lnTo>
                  <a:lnTo>
                    <a:pt x="222631" y="132334"/>
                  </a:lnTo>
                  <a:lnTo>
                    <a:pt x="229235" y="138938"/>
                  </a:lnTo>
                  <a:lnTo>
                    <a:pt x="245478" y="138938"/>
                  </a:lnTo>
                  <a:lnTo>
                    <a:pt x="252082" y="132334"/>
                  </a:lnTo>
                  <a:lnTo>
                    <a:pt x="252082" y="131051"/>
                  </a:lnTo>
                  <a:lnTo>
                    <a:pt x="253479" y="129794"/>
                  </a:lnTo>
                  <a:lnTo>
                    <a:pt x="254381" y="129032"/>
                  </a:lnTo>
                  <a:lnTo>
                    <a:pt x="257594" y="125476"/>
                  </a:lnTo>
                  <a:lnTo>
                    <a:pt x="260578" y="122174"/>
                  </a:lnTo>
                  <a:lnTo>
                    <a:pt x="261581" y="120904"/>
                  </a:lnTo>
                  <a:lnTo>
                    <a:pt x="264312" y="117094"/>
                  </a:lnTo>
                  <a:lnTo>
                    <a:pt x="266585" y="113944"/>
                  </a:lnTo>
                  <a:lnTo>
                    <a:pt x="304800" y="122682"/>
                  </a:lnTo>
                  <a:lnTo>
                    <a:pt x="319151" y="122428"/>
                  </a:lnTo>
                  <a:lnTo>
                    <a:pt x="368935" y="109855"/>
                  </a:lnTo>
                  <a:lnTo>
                    <a:pt x="381495" y="102743"/>
                  </a:lnTo>
                  <a:lnTo>
                    <a:pt x="384060" y="102743"/>
                  </a:lnTo>
                  <a:lnTo>
                    <a:pt x="389509" y="105791"/>
                  </a:lnTo>
                  <a:lnTo>
                    <a:pt x="398272" y="107569"/>
                  </a:lnTo>
                  <a:lnTo>
                    <a:pt x="403059" y="106807"/>
                  </a:lnTo>
                  <a:lnTo>
                    <a:pt x="407543" y="106807"/>
                  </a:lnTo>
                  <a:lnTo>
                    <a:pt x="411480" y="102870"/>
                  </a:lnTo>
                  <a:lnTo>
                    <a:pt x="411480" y="97917"/>
                  </a:lnTo>
                  <a:lnTo>
                    <a:pt x="411480" y="92964"/>
                  </a:lnTo>
                  <a:lnTo>
                    <a:pt x="409994" y="91490"/>
                  </a:lnTo>
                  <a:lnTo>
                    <a:pt x="409524" y="89916"/>
                  </a:lnTo>
                  <a:lnTo>
                    <a:pt x="408432" y="87122"/>
                  </a:lnTo>
                  <a:lnTo>
                    <a:pt x="405333" y="81749"/>
                  </a:lnTo>
                  <a:lnTo>
                    <a:pt x="406806" y="80098"/>
                  </a:lnTo>
                  <a:lnTo>
                    <a:pt x="408559" y="77597"/>
                  </a:lnTo>
                  <a:lnTo>
                    <a:pt x="426466" y="35560"/>
                  </a:lnTo>
                  <a:lnTo>
                    <a:pt x="426758" y="34163"/>
                  </a:lnTo>
                  <a:lnTo>
                    <a:pt x="426847" y="33782"/>
                  </a:lnTo>
                  <a:lnTo>
                    <a:pt x="427456" y="29362"/>
                  </a:lnTo>
                  <a:lnTo>
                    <a:pt x="428879" y="27940"/>
                  </a:lnTo>
                  <a:lnTo>
                    <a:pt x="428879" y="18034"/>
                  </a:lnTo>
                  <a:close/>
                </a:path>
                <a:path w="497204" h="147954">
                  <a:moveTo>
                    <a:pt x="496697" y="89535"/>
                  </a:moveTo>
                  <a:lnTo>
                    <a:pt x="490220" y="83058"/>
                  </a:lnTo>
                  <a:lnTo>
                    <a:pt x="474345" y="83058"/>
                  </a:lnTo>
                  <a:lnTo>
                    <a:pt x="472084" y="85318"/>
                  </a:lnTo>
                  <a:lnTo>
                    <a:pt x="459320" y="88773"/>
                  </a:lnTo>
                  <a:lnTo>
                    <a:pt x="453263" y="88773"/>
                  </a:lnTo>
                  <a:lnTo>
                    <a:pt x="448652" y="93383"/>
                  </a:lnTo>
                  <a:lnTo>
                    <a:pt x="447725" y="93853"/>
                  </a:lnTo>
                  <a:lnTo>
                    <a:pt x="444246" y="93853"/>
                  </a:lnTo>
                  <a:lnTo>
                    <a:pt x="439166" y="98933"/>
                  </a:lnTo>
                  <a:lnTo>
                    <a:pt x="439166" y="99999"/>
                  </a:lnTo>
                  <a:lnTo>
                    <a:pt x="436219" y="102489"/>
                  </a:lnTo>
                  <a:lnTo>
                    <a:pt x="435229" y="102489"/>
                  </a:lnTo>
                  <a:lnTo>
                    <a:pt x="432943" y="104775"/>
                  </a:lnTo>
                  <a:lnTo>
                    <a:pt x="432943" y="110363"/>
                  </a:lnTo>
                  <a:lnTo>
                    <a:pt x="435229" y="112522"/>
                  </a:lnTo>
                  <a:lnTo>
                    <a:pt x="437108" y="112522"/>
                  </a:lnTo>
                  <a:lnTo>
                    <a:pt x="441960" y="114185"/>
                  </a:lnTo>
                  <a:lnTo>
                    <a:pt x="444246" y="116459"/>
                  </a:lnTo>
                  <a:lnTo>
                    <a:pt x="450088" y="116459"/>
                  </a:lnTo>
                  <a:lnTo>
                    <a:pt x="452983" y="116573"/>
                  </a:lnTo>
                  <a:lnTo>
                    <a:pt x="453263" y="116840"/>
                  </a:lnTo>
                  <a:lnTo>
                    <a:pt x="460629" y="116840"/>
                  </a:lnTo>
                  <a:lnTo>
                    <a:pt x="468757" y="116840"/>
                  </a:lnTo>
                  <a:lnTo>
                    <a:pt x="470623" y="114973"/>
                  </a:lnTo>
                  <a:lnTo>
                    <a:pt x="483870" y="111887"/>
                  </a:lnTo>
                  <a:lnTo>
                    <a:pt x="490220" y="111887"/>
                  </a:lnTo>
                  <a:lnTo>
                    <a:pt x="496697" y="105410"/>
                  </a:lnTo>
                  <a:lnTo>
                    <a:pt x="496697" y="97409"/>
                  </a:lnTo>
                  <a:lnTo>
                    <a:pt x="496697" y="8953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71692" y="4414901"/>
              <a:ext cx="110362" cy="94107"/>
            </a:xfrm>
            <a:prstGeom prst="rect">
              <a:avLst/>
            </a:prstGeom>
          </p:spPr>
        </p:pic>
      </p:grpSp>
      <p:sp>
        <p:nvSpPr>
          <p:cNvPr id="122" name="object 122"/>
          <p:cNvSpPr/>
          <p:nvPr/>
        </p:nvSpPr>
        <p:spPr>
          <a:xfrm>
            <a:off x="1191793" y="5905499"/>
            <a:ext cx="210185" cy="357505"/>
          </a:xfrm>
          <a:custGeom>
            <a:avLst/>
            <a:gdLst/>
            <a:ahLst/>
            <a:cxnLst/>
            <a:rect l="l" t="t" r="r" b="b"/>
            <a:pathLst>
              <a:path w="210184" h="357504">
                <a:moveTo>
                  <a:pt x="209651" y="298069"/>
                </a:moveTo>
                <a:lnTo>
                  <a:pt x="206730" y="295021"/>
                </a:lnTo>
                <a:lnTo>
                  <a:pt x="199364" y="295021"/>
                </a:lnTo>
                <a:lnTo>
                  <a:pt x="196316" y="298069"/>
                </a:lnTo>
                <a:lnTo>
                  <a:pt x="187426" y="304292"/>
                </a:lnTo>
                <a:lnTo>
                  <a:pt x="187553" y="304165"/>
                </a:lnTo>
                <a:lnTo>
                  <a:pt x="187363" y="304292"/>
                </a:lnTo>
                <a:lnTo>
                  <a:pt x="178981" y="309880"/>
                </a:lnTo>
                <a:lnTo>
                  <a:pt x="175742" y="309880"/>
                </a:lnTo>
                <a:lnTo>
                  <a:pt x="171056" y="314464"/>
                </a:lnTo>
                <a:lnTo>
                  <a:pt x="166916" y="316738"/>
                </a:lnTo>
                <a:lnTo>
                  <a:pt x="162534" y="316738"/>
                </a:lnTo>
                <a:lnTo>
                  <a:pt x="159791" y="319544"/>
                </a:lnTo>
                <a:lnTo>
                  <a:pt x="153098" y="321691"/>
                </a:lnTo>
                <a:lnTo>
                  <a:pt x="146913" y="321691"/>
                </a:lnTo>
                <a:lnTo>
                  <a:pt x="145694" y="322910"/>
                </a:lnTo>
                <a:lnTo>
                  <a:pt x="137883" y="324015"/>
                </a:lnTo>
                <a:lnTo>
                  <a:pt x="121945" y="324586"/>
                </a:lnTo>
                <a:lnTo>
                  <a:pt x="107607" y="323850"/>
                </a:lnTo>
                <a:lnTo>
                  <a:pt x="106159" y="323786"/>
                </a:lnTo>
                <a:lnTo>
                  <a:pt x="105816" y="323723"/>
                </a:lnTo>
                <a:lnTo>
                  <a:pt x="93332" y="321818"/>
                </a:lnTo>
                <a:lnTo>
                  <a:pt x="90932" y="321449"/>
                </a:lnTo>
                <a:lnTo>
                  <a:pt x="90449" y="321310"/>
                </a:lnTo>
                <a:lnTo>
                  <a:pt x="78016" y="317627"/>
                </a:lnTo>
                <a:lnTo>
                  <a:pt x="76187" y="317093"/>
                </a:lnTo>
                <a:lnTo>
                  <a:pt x="75234" y="316611"/>
                </a:lnTo>
                <a:lnTo>
                  <a:pt x="64528" y="311277"/>
                </a:lnTo>
                <a:lnTo>
                  <a:pt x="62395" y="310222"/>
                </a:lnTo>
                <a:lnTo>
                  <a:pt x="61480" y="309499"/>
                </a:lnTo>
                <a:lnTo>
                  <a:pt x="53390" y="303149"/>
                </a:lnTo>
                <a:lnTo>
                  <a:pt x="51574" y="301726"/>
                </a:lnTo>
                <a:lnTo>
                  <a:pt x="50647" y="300609"/>
                </a:lnTo>
                <a:lnTo>
                  <a:pt x="44742" y="293497"/>
                </a:lnTo>
                <a:lnTo>
                  <a:pt x="43307" y="291769"/>
                </a:lnTo>
                <a:lnTo>
                  <a:pt x="42545" y="290195"/>
                </a:lnTo>
                <a:lnTo>
                  <a:pt x="33375" y="258953"/>
                </a:lnTo>
                <a:lnTo>
                  <a:pt x="32994" y="240157"/>
                </a:lnTo>
                <a:lnTo>
                  <a:pt x="32969" y="239369"/>
                </a:lnTo>
                <a:lnTo>
                  <a:pt x="32969" y="239242"/>
                </a:lnTo>
                <a:lnTo>
                  <a:pt x="33020" y="238633"/>
                </a:lnTo>
                <a:lnTo>
                  <a:pt x="34607" y="215519"/>
                </a:lnTo>
                <a:lnTo>
                  <a:pt x="44691" y="164211"/>
                </a:lnTo>
                <a:lnTo>
                  <a:pt x="62268" y="116078"/>
                </a:lnTo>
                <a:lnTo>
                  <a:pt x="62445" y="115633"/>
                </a:lnTo>
                <a:lnTo>
                  <a:pt x="62788" y="114935"/>
                </a:lnTo>
                <a:lnTo>
                  <a:pt x="72885" y="94615"/>
                </a:lnTo>
                <a:lnTo>
                  <a:pt x="73329" y="93726"/>
                </a:lnTo>
                <a:lnTo>
                  <a:pt x="72771" y="94615"/>
                </a:lnTo>
                <a:lnTo>
                  <a:pt x="83845" y="75819"/>
                </a:lnTo>
                <a:lnTo>
                  <a:pt x="84302" y="75057"/>
                </a:lnTo>
                <a:lnTo>
                  <a:pt x="83667" y="75819"/>
                </a:lnTo>
                <a:lnTo>
                  <a:pt x="94322" y="60071"/>
                </a:lnTo>
                <a:lnTo>
                  <a:pt x="94843" y="59309"/>
                </a:lnTo>
                <a:lnTo>
                  <a:pt x="94208" y="60071"/>
                </a:lnTo>
                <a:lnTo>
                  <a:pt x="120370" y="32004"/>
                </a:lnTo>
                <a:lnTo>
                  <a:pt x="125222" y="29083"/>
                </a:lnTo>
                <a:lnTo>
                  <a:pt x="129133" y="29083"/>
                </a:lnTo>
                <a:lnTo>
                  <a:pt x="131152" y="27063"/>
                </a:lnTo>
                <a:lnTo>
                  <a:pt x="131673" y="26924"/>
                </a:lnTo>
                <a:lnTo>
                  <a:pt x="132410" y="26924"/>
                </a:lnTo>
                <a:lnTo>
                  <a:pt x="133197" y="27686"/>
                </a:lnTo>
                <a:lnTo>
                  <a:pt x="136728" y="27686"/>
                </a:lnTo>
                <a:lnTo>
                  <a:pt x="148971" y="34569"/>
                </a:lnTo>
                <a:lnTo>
                  <a:pt x="153771" y="39243"/>
                </a:lnTo>
                <a:lnTo>
                  <a:pt x="167360" y="39243"/>
                </a:lnTo>
                <a:lnTo>
                  <a:pt x="172821" y="33782"/>
                </a:lnTo>
                <a:lnTo>
                  <a:pt x="172821" y="27051"/>
                </a:lnTo>
                <a:lnTo>
                  <a:pt x="172821" y="20193"/>
                </a:lnTo>
                <a:lnTo>
                  <a:pt x="167360" y="14732"/>
                </a:lnTo>
                <a:lnTo>
                  <a:pt x="164096" y="14732"/>
                </a:lnTo>
                <a:lnTo>
                  <a:pt x="152590" y="7721"/>
                </a:lnTo>
                <a:lnTo>
                  <a:pt x="147167" y="2286"/>
                </a:lnTo>
                <a:lnTo>
                  <a:pt x="144881" y="2286"/>
                </a:lnTo>
                <a:lnTo>
                  <a:pt x="143357" y="762"/>
                </a:lnTo>
                <a:lnTo>
                  <a:pt x="138290" y="762"/>
                </a:lnTo>
                <a:lnTo>
                  <a:pt x="137515" y="0"/>
                </a:lnTo>
                <a:lnTo>
                  <a:pt x="130403" y="0"/>
                </a:lnTo>
                <a:lnTo>
                  <a:pt x="122783" y="0"/>
                </a:lnTo>
                <a:lnTo>
                  <a:pt x="121132" y="1651"/>
                </a:lnTo>
                <a:lnTo>
                  <a:pt x="120523" y="1778"/>
                </a:lnTo>
                <a:lnTo>
                  <a:pt x="114147" y="1778"/>
                </a:lnTo>
                <a:lnTo>
                  <a:pt x="110032" y="5981"/>
                </a:lnTo>
                <a:lnTo>
                  <a:pt x="107162" y="7366"/>
                </a:lnTo>
                <a:lnTo>
                  <a:pt x="71716" y="41783"/>
                </a:lnTo>
                <a:lnTo>
                  <a:pt x="71120" y="42672"/>
                </a:lnTo>
                <a:lnTo>
                  <a:pt x="59359" y="58801"/>
                </a:lnTo>
                <a:lnTo>
                  <a:pt x="34569" y="101854"/>
                </a:lnTo>
                <a:lnTo>
                  <a:pt x="14185" y="154051"/>
                </a:lnTo>
                <a:lnTo>
                  <a:pt x="2171" y="210185"/>
                </a:lnTo>
                <a:lnTo>
                  <a:pt x="0" y="240157"/>
                </a:lnTo>
                <a:lnTo>
                  <a:pt x="355" y="262382"/>
                </a:lnTo>
                <a:lnTo>
                  <a:pt x="14249" y="307975"/>
                </a:lnTo>
                <a:lnTo>
                  <a:pt x="43332" y="337439"/>
                </a:lnTo>
                <a:lnTo>
                  <a:pt x="82778" y="353568"/>
                </a:lnTo>
                <a:lnTo>
                  <a:pt x="121005" y="357505"/>
                </a:lnTo>
                <a:lnTo>
                  <a:pt x="122783" y="357505"/>
                </a:lnTo>
                <a:lnTo>
                  <a:pt x="140563" y="356362"/>
                </a:lnTo>
                <a:lnTo>
                  <a:pt x="142976" y="355981"/>
                </a:lnTo>
                <a:lnTo>
                  <a:pt x="156972" y="352933"/>
                </a:lnTo>
                <a:lnTo>
                  <a:pt x="164058" y="352933"/>
                </a:lnTo>
                <a:lnTo>
                  <a:pt x="168440" y="348551"/>
                </a:lnTo>
                <a:lnTo>
                  <a:pt x="173748" y="346075"/>
                </a:lnTo>
                <a:lnTo>
                  <a:pt x="178790" y="346075"/>
                </a:lnTo>
                <a:lnTo>
                  <a:pt x="185267" y="339471"/>
                </a:lnTo>
                <a:lnTo>
                  <a:pt x="185267" y="338137"/>
                </a:lnTo>
                <a:lnTo>
                  <a:pt x="187744" y="336042"/>
                </a:lnTo>
                <a:lnTo>
                  <a:pt x="190220" y="336042"/>
                </a:lnTo>
                <a:lnTo>
                  <a:pt x="196062" y="330200"/>
                </a:lnTo>
                <a:lnTo>
                  <a:pt x="196062" y="327202"/>
                </a:lnTo>
                <a:lnTo>
                  <a:pt x="197904" y="324612"/>
                </a:lnTo>
                <a:lnTo>
                  <a:pt x="198272" y="324104"/>
                </a:lnTo>
                <a:lnTo>
                  <a:pt x="198361" y="323977"/>
                </a:lnTo>
                <a:lnTo>
                  <a:pt x="199453" y="322453"/>
                </a:lnTo>
                <a:lnTo>
                  <a:pt x="199898" y="321818"/>
                </a:lnTo>
                <a:lnTo>
                  <a:pt x="201904" y="319024"/>
                </a:lnTo>
                <a:lnTo>
                  <a:pt x="202196" y="318516"/>
                </a:lnTo>
                <a:lnTo>
                  <a:pt x="202793" y="317500"/>
                </a:lnTo>
                <a:lnTo>
                  <a:pt x="205409" y="312039"/>
                </a:lnTo>
                <a:lnTo>
                  <a:pt x="207632" y="307416"/>
                </a:lnTo>
                <a:lnTo>
                  <a:pt x="209651" y="305308"/>
                </a:lnTo>
                <a:lnTo>
                  <a:pt x="209651" y="301625"/>
                </a:lnTo>
                <a:lnTo>
                  <a:pt x="209651" y="29806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18793" y="6049644"/>
            <a:ext cx="111760" cy="30480"/>
          </a:xfrm>
          <a:custGeom>
            <a:avLst/>
            <a:gdLst/>
            <a:ahLst/>
            <a:cxnLst/>
            <a:rect l="l" t="t" r="r" b="b"/>
            <a:pathLst>
              <a:path w="111760" h="30479">
                <a:moveTo>
                  <a:pt x="111506" y="4318"/>
                </a:moveTo>
                <a:lnTo>
                  <a:pt x="107823" y="508"/>
                </a:lnTo>
                <a:lnTo>
                  <a:pt x="102997" y="508"/>
                </a:lnTo>
                <a:lnTo>
                  <a:pt x="98552" y="508"/>
                </a:lnTo>
                <a:lnTo>
                  <a:pt x="98425" y="635"/>
                </a:lnTo>
                <a:lnTo>
                  <a:pt x="83439" y="1016"/>
                </a:lnTo>
                <a:lnTo>
                  <a:pt x="83185" y="1016"/>
                </a:lnTo>
                <a:lnTo>
                  <a:pt x="77470" y="1016"/>
                </a:lnTo>
                <a:lnTo>
                  <a:pt x="77127" y="1346"/>
                </a:lnTo>
                <a:lnTo>
                  <a:pt x="64262" y="2032"/>
                </a:lnTo>
                <a:lnTo>
                  <a:pt x="57658" y="2032"/>
                </a:lnTo>
                <a:lnTo>
                  <a:pt x="57416" y="2286"/>
                </a:lnTo>
                <a:lnTo>
                  <a:pt x="49631" y="2540"/>
                </a:lnTo>
                <a:lnTo>
                  <a:pt x="49403" y="2540"/>
                </a:lnTo>
                <a:lnTo>
                  <a:pt x="44462" y="2438"/>
                </a:lnTo>
                <a:lnTo>
                  <a:pt x="44323" y="2286"/>
                </a:lnTo>
                <a:lnTo>
                  <a:pt x="36830" y="2286"/>
                </a:lnTo>
                <a:lnTo>
                  <a:pt x="22415" y="838"/>
                </a:lnTo>
                <a:lnTo>
                  <a:pt x="21590" y="0"/>
                </a:lnTo>
                <a:lnTo>
                  <a:pt x="6223" y="0"/>
                </a:lnTo>
                <a:lnTo>
                  <a:pt x="0" y="6223"/>
                </a:lnTo>
                <a:lnTo>
                  <a:pt x="0" y="21590"/>
                </a:lnTo>
                <a:lnTo>
                  <a:pt x="6223" y="27813"/>
                </a:lnTo>
                <a:lnTo>
                  <a:pt x="13639" y="27813"/>
                </a:lnTo>
                <a:lnTo>
                  <a:pt x="28206" y="29362"/>
                </a:lnTo>
                <a:lnTo>
                  <a:pt x="28956" y="30099"/>
                </a:lnTo>
                <a:lnTo>
                  <a:pt x="35179" y="30099"/>
                </a:lnTo>
                <a:lnTo>
                  <a:pt x="42291" y="30099"/>
                </a:lnTo>
                <a:lnTo>
                  <a:pt x="44323" y="30099"/>
                </a:lnTo>
                <a:lnTo>
                  <a:pt x="49911" y="30099"/>
                </a:lnTo>
                <a:lnTo>
                  <a:pt x="57404" y="30099"/>
                </a:lnTo>
                <a:lnTo>
                  <a:pt x="58305" y="29210"/>
                </a:lnTo>
                <a:lnTo>
                  <a:pt x="65252" y="28448"/>
                </a:lnTo>
                <a:lnTo>
                  <a:pt x="72263" y="28448"/>
                </a:lnTo>
                <a:lnTo>
                  <a:pt x="74091" y="26619"/>
                </a:lnTo>
                <a:lnTo>
                  <a:pt x="85432" y="23876"/>
                </a:lnTo>
                <a:lnTo>
                  <a:pt x="90043" y="23876"/>
                </a:lnTo>
                <a:lnTo>
                  <a:pt x="92481" y="21488"/>
                </a:lnTo>
                <a:lnTo>
                  <a:pt x="104470" y="17272"/>
                </a:lnTo>
                <a:lnTo>
                  <a:pt x="107823" y="17272"/>
                </a:lnTo>
                <a:lnTo>
                  <a:pt x="111506" y="13462"/>
                </a:lnTo>
                <a:lnTo>
                  <a:pt x="111506" y="8890"/>
                </a:lnTo>
                <a:lnTo>
                  <a:pt x="111506" y="431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61959" y="5916167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151803" y="212344"/>
                </a:moveTo>
                <a:lnTo>
                  <a:pt x="150025" y="210439"/>
                </a:lnTo>
                <a:lnTo>
                  <a:pt x="145453" y="210439"/>
                </a:lnTo>
                <a:lnTo>
                  <a:pt x="144157" y="211836"/>
                </a:lnTo>
                <a:lnTo>
                  <a:pt x="133007" y="217678"/>
                </a:lnTo>
                <a:lnTo>
                  <a:pt x="120408" y="225425"/>
                </a:lnTo>
                <a:lnTo>
                  <a:pt x="117259" y="225425"/>
                </a:lnTo>
                <a:lnTo>
                  <a:pt x="114223" y="228460"/>
                </a:lnTo>
                <a:lnTo>
                  <a:pt x="107264" y="231394"/>
                </a:lnTo>
                <a:lnTo>
                  <a:pt x="102146" y="231394"/>
                </a:lnTo>
                <a:lnTo>
                  <a:pt x="100342" y="233235"/>
                </a:lnTo>
                <a:lnTo>
                  <a:pt x="95199" y="234315"/>
                </a:lnTo>
                <a:lnTo>
                  <a:pt x="87922" y="234315"/>
                </a:lnTo>
                <a:lnTo>
                  <a:pt x="87579" y="234645"/>
                </a:lnTo>
                <a:lnTo>
                  <a:pt x="83781" y="234784"/>
                </a:lnTo>
                <a:lnTo>
                  <a:pt x="75285" y="233807"/>
                </a:lnTo>
                <a:lnTo>
                  <a:pt x="70929" y="233311"/>
                </a:lnTo>
                <a:lnTo>
                  <a:pt x="70459" y="233172"/>
                </a:lnTo>
                <a:lnTo>
                  <a:pt x="62496" y="230886"/>
                </a:lnTo>
                <a:lnTo>
                  <a:pt x="59728" y="230098"/>
                </a:lnTo>
                <a:lnTo>
                  <a:pt x="58813" y="229616"/>
                </a:lnTo>
                <a:lnTo>
                  <a:pt x="52019" y="226060"/>
                </a:lnTo>
                <a:lnTo>
                  <a:pt x="49364" y="224675"/>
                </a:lnTo>
                <a:lnTo>
                  <a:pt x="48183" y="223647"/>
                </a:lnTo>
                <a:lnTo>
                  <a:pt x="44386" y="220345"/>
                </a:lnTo>
                <a:lnTo>
                  <a:pt x="41452" y="217805"/>
                </a:lnTo>
                <a:lnTo>
                  <a:pt x="40335" y="215900"/>
                </a:lnTo>
                <a:lnTo>
                  <a:pt x="38608" y="212979"/>
                </a:lnTo>
                <a:lnTo>
                  <a:pt x="36957" y="210185"/>
                </a:lnTo>
                <a:lnTo>
                  <a:pt x="36474" y="207645"/>
                </a:lnTo>
                <a:lnTo>
                  <a:pt x="35458" y="202311"/>
                </a:lnTo>
                <a:lnTo>
                  <a:pt x="35039" y="200113"/>
                </a:lnTo>
                <a:lnTo>
                  <a:pt x="35090" y="198374"/>
                </a:lnTo>
                <a:lnTo>
                  <a:pt x="35496" y="186944"/>
                </a:lnTo>
                <a:lnTo>
                  <a:pt x="35560" y="185026"/>
                </a:lnTo>
                <a:lnTo>
                  <a:pt x="35725" y="184150"/>
                </a:lnTo>
                <a:lnTo>
                  <a:pt x="39154" y="165354"/>
                </a:lnTo>
                <a:lnTo>
                  <a:pt x="38900" y="166878"/>
                </a:lnTo>
                <a:lnTo>
                  <a:pt x="39293" y="165354"/>
                </a:lnTo>
                <a:lnTo>
                  <a:pt x="44742" y="144780"/>
                </a:lnTo>
                <a:lnTo>
                  <a:pt x="44742" y="145034"/>
                </a:lnTo>
                <a:lnTo>
                  <a:pt x="44805" y="144780"/>
                </a:lnTo>
                <a:lnTo>
                  <a:pt x="51219" y="121158"/>
                </a:lnTo>
                <a:lnTo>
                  <a:pt x="51219" y="121539"/>
                </a:lnTo>
                <a:lnTo>
                  <a:pt x="51320" y="121158"/>
                </a:lnTo>
                <a:lnTo>
                  <a:pt x="58191" y="97536"/>
                </a:lnTo>
                <a:lnTo>
                  <a:pt x="58458" y="96647"/>
                </a:lnTo>
                <a:lnTo>
                  <a:pt x="58077" y="97536"/>
                </a:lnTo>
                <a:lnTo>
                  <a:pt x="73621" y="56007"/>
                </a:lnTo>
                <a:lnTo>
                  <a:pt x="84620" y="39878"/>
                </a:lnTo>
                <a:lnTo>
                  <a:pt x="84620" y="36741"/>
                </a:lnTo>
                <a:lnTo>
                  <a:pt x="86614" y="34163"/>
                </a:lnTo>
                <a:lnTo>
                  <a:pt x="87668" y="34163"/>
                </a:lnTo>
                <a:lnTo>
                  <a:pt x="92367" y="29464"/>
                </a:lnTo>
                <a:lnTo>
                  <a:pt x="95288" y="29464"/>
                </a:lnTo>
                <a:lnTo>
                  <a:pt x="96710" y="28003"/>
                </a:lnTo>
                <a:lnTo>
                  <a:pt x="105676" y="28181"/>
                </a:lnTo>
                <a:lnTo>
                  <a:pt x="105829" y="28321"/>
                </a:lnTo>
                <a:lnTo>
                  <a:pt x="113195" y="28321"/>
                </a:lnTo>
                <a:lnTo>
                  <a:pt x="121196" y="28321"/>
                </a:lnTo>
                <a:lnTo>
                  <a:pt x="127419" y="22098"/>
                </a:lnTo>
                <a:lnTo>
                  <a:pt x="127419" y="14351"/>
                </a:lnTo>
                <a:lnTo>
                  <a:pt x="127419" y="6731"/>
                </a:lnTo>
                <a:lnTo>
                  <a:pt x="121196" y="508"/>
                </a:lnTo>
                <a:lnTo>
                  <a:pt x="113830" y="508"/>
                </a:lnTo>
                <a:lnTo>
                  <a:pt x="102082" y="203"/>
                </a:lnTo>
                <a:lnTo>
                  <a:pt x="101892" y="0"/>
                </a:lnTo>
                <a:lnTo>
                  <a:pt x="94399" y="0"/>
                </a:lnTo>
                <a:lnTo>
                  <a:pt x="86398" y="0"/>
                </a:lnTo>
                <a:lnTo>
                  <a:pt x="85267" y="1143"/>
                </a:lnTo>
                <a:lnTo>
                  <a:pt x="79667" y="1143"/>
                </a:lnTo>
                <a:lnTo>
                  <a:pt x="75603" y="5207"/>
                </a:lnTo>
                <a:lnTo>
                  <a:pt x="71666" y="5207"/>
                </a:lnTo>
                <a:lnTo>
                  <a:pt x="65189" y="11684"/>
                </a:lnTo>
                <a:lnTo>
                  <a:pt x="65189" y="14135"/>
                </a:lnTo>
                <a:lnTo>
                  <a:pt x="62865" y="16764"/>
                </a:lnTo>
                <a:lnTo>
                  <a:pt x="61379" y="16764"/>
                </a:lnTo>
                <a:lnTo>
                  <a:pt x="54648" y="23368"/>
                </a:lnTo>
                <a:lnTo>
                  <a:pt x="54648" y="27533"/>
                </a:lnTo>
                <a:lnTo>
                  <a:pt x="46647" y="40513"/>
                </a:lnTo>
                <a:lnTo>
                  <a:pt x="46012" y="41783"/>
                </a:lnTo>
                <a:lnTo>
                  <a:pt x="36360" y="61722"/>
                </a:lnTo>
                <a:lnTo>
                  <a:pt x="26962" y="86233"/>
                </a:lnTo>
                <a:lnTo>
                  <a:pt x="18834" y="111633"/>
                </a:lnTo>
                <a:lnTo>
                  <a:pt x="18707" y="111760"/>
                </a:lnTo>
                <a:lnTo>
                  <a:pt x="11595" y="135509"/>
                </a:lnTo>
                <a:lnTo>
                  <a:pt x="11595" y="135636"/>
                </a:lnTo>
                <a:lnTo>
                  <a:pt x="5372" y="157607"/>
                </a:lnTo>
                <a:lnTo>
                  <a:pt x="4991" y="159004"/>
                </a:lnTo>
                <a:lnTo>
                  <a:pt x="800" y="180340"/>
                </a:lnTo>
                <a:lnTo>
                  <a:pt x="546" y="183007"/>
                </a:lnTo>
                <a:lnTo>
                  <a:pt x="0" y="198374"/>
                </a:lnTo>
                <a:lnTo>
                  <a:pt x="25" y="202311"/>
                </a:lnTo>
                <a:lnTo>
                  <a:pt x="16167" y="242316"/>
                </a:lnTo>
                <a:lnTo>
                  <a:pt x="48679" y="263398"/>
                </a:lnTo>
                <a:lnTo>
                  <a:pt x="82207" y="268986"/>
                </a:lnTo>
                <a:lnTo>
                  <a:pt x="86271" y="268859"/>
                </a:lnTo>
                <a:lnTo>
                  <a:pt x="98120" y="266827"/>
                </a:lnTo>
                <a:lnTo>
                  <a:pt x="105829" y="266827"/>
                </a:lnTo>
                <a:lnTo>
                  <a:pt x="110553" y="262102"/>
                </a:lnTo>
                <a:lnTo>
                  <a:pt x="113487" y="260731"/>
                </a:lnTo>
                <a:lnTo>
                  <a:pt x="118402" y="260731"/>
                </a:lnTo>
                <a:lnTo>
                  <a:pt x="124879" y="254127"/>
                </a:lnTo>
                <a:lnTo>
                  <a:pt x="124879" y="252844"/>
                </a:lnTo>
                <a:lnTo>
                  <a:pt x="128435" y="249809"/>
                </a:lnTo>
                <a:lnTo>
                  <a:pt x="130721" y="249809"/>
                </a:lnTo>
                <a:lnTo>
                  <a:pt x="136182" y="244348"/>
                </a:lnTo>
                <a:lnTo>
                  <a:pt x="136182" y="241401"/>
                </a:lnTo>
                <a:lnTo>
                  <a:pt x="140779" y="234950"/>
                </a:lnTo>
                <a:lnTo>
                  <a:pt x="140970" y="234696"/>
                </a:lnTo>
                <a:lnTo>
                  <a:pt x="141236" y="234315"/>
                </a:lnTo>
                <a:lnTo>
                  <a:pt x="142506" y="232537"/>
                </a:lnTo>
                <a:lnTo>
                  <a:pt x="143052" y="231775"/>
                </a:lnTo>
                <a:lnTo>
                  <a:pt x="144056" y="230378"/>
                </a:lnTo>
                <a:lnTo>
                  <a:pt x="144564" y="229362"/>
                </a:lnTo>
                <a:lnTo>
                  <a:pt x="145694" y="227203"/>
                </a:lnTo>
                <a:lnTo>
                  <a:pt x="146177" y="226314"/>
                </a:lnTo>
                <a:lnTo>
                  <a:pt x="150444" y="218236"/>
                </a:lnTo>
                <a:lnTo>
                  <a:pt x="151803" y="216789"/>
                </a:lnTo>
                <a:lnTo>
                  <a:pt x="151803" y="214503"/>
                </a:lnTo>
                <a:lnTo>
                  <a:pt x="151803" y="21234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68068" y="6023609"/>
            <a:ext cx="84455" cy="37465"/>
          </a:xfrm>
          <a:custGeom>
            <a:avLst/>
            <a:gdLst/>
            <a:ahLst/>
            <a:cxnLst/>
            <a:rect l="l" t="t" r="r" b="b"/>
            <a:pathLst>
              <a:path w="84455" h="37464">
                <a:moveTo>
                  <a:pt x="83947" y="13716"/>
                </a:moveTo>
                <a:lnTo>
                  <a:pt x="81407" y="11049"/>
                </a:lnTo>
                <a:lnTo>
                  <a:pt x="78740" y="11049"/>
                </a:lnTo>
                <a:lnTo>
                  <a:pt x="69900" y="10083"/>
                </a:lnTo>
                <a:lnTo>
                  <a:pt x="69342" y="9525"/>
                </a:lnTo>
                <a:lnTo>
                  <a:pt x="64897" y="9525"/>
                </a:lnTo>
                <a:lnTo>
                  <a:pt x="64008" y="9525"/>
                </a:lnTo>
                <a:lnTo>
                  <a:pt x="56261" y="9283"/>
                </a:lnTo>
                <a:lnTo>
                  <a:pt x="56007" y="9017"/>
                </a:lnTo>
                <a:lnTo>
                  <a:pt x="49149" y="9017"/>
                </a:lnTo>
                <a:lnTo>
                  <a:pt x="48031" y="9017"/>
                </a:lnTo>
                <a:lnTo>
                  <a:pt x="45935" y="8864"/>
                </a:lnTo>
                <a:lnTo>
                  <a:pt x="45339" y="8255"/>
                </a:lnTo>
                <a:lnTo>
                  <a:pt x="38823" y="8255"/>
                </a:lnTo>
                <a:lnTo>
                  <a:pt x="37719" y="8013"/>
                </a:lnTo>
                <a:lnTo>
                  <a:pt x="35814" y="6096"/>
                </a:lnTo>
                <a:lnTo>
                  <a:pt x="31051" y="6096"/>
                </a:lnTo>
                <a:lnTo>
                  <a:pt x="27317" y="4343"/>
                </a:lnTo>
                <a:lnTo>
                  <a:pt x="22987" y="0"/>
                </a:lnTo>
                <a:lnTo>
                  <a:pt x="6604" y="0"/>
                </a:lnTo>
                <a:lnTo>
                  <a:pt x="0" y="6604"/>
                </a:lnTo>
                <a:lnTo>
                  <a:pt x="0" y="22987"/>
                </a:lnTo>
                <a:lnTo>
                  <a:pt x="6604" y="29591"/>
                </a:lnTo>
                <a:lnTo>
                  <a:pt x="11531" y="29591"/>
                </a:lnTo>
                <a:lnTo>
                  <a:pt x="15341" y="31356"/>
                </a:lnTo>
                <a:lnTo>
                  <a:pt x="19558" y="35560"/>
                </a:lnTo>
                <a:lnTo>
                  <a:pt x="26771" y="35560"/>
                </a:lnTo>
                <a:lnTo>
                  <a:pt x="27990" y="35775"/>
                </a:lnTo>
                <a:lnTo>
                  <a:pt x="29337" y="37084"/>
                </a:lnTo>
                <a:lnTo>
                  <a:pt x="45339" y="37084"/>
                </a:lnTo>
                <a:lnTo>
                  <a:pt x="46532" y="35915"/>
                </a:lnTo>
                <a:lnTo>
                  <a:pt x="49809" y="35433"/>
                </a:lnTo>
                <a:lnTo>
                  <a:pt x="56007" y="35433"/>
                </a:lnTo>
                <a:lnTo>
                  <a:pt x="58902" y="32600"/>
                </a:lnTo>
                <a:lnTo>
                  <a:pt x="65595" y="30099"/>
                </a:lnTo>
                <a:lnTo>
                  <a:pt x="69342" y="30099"/>
                </a:lnTo>
                <a:lnTo>
                  <a:pt x="73190" y="26365"/>
                </a:lnTo>
                <a:lnTo>
                  <a:pt x="79743" y="22733"/>
                </a:lnTo>
                <a:lnTo>
                  <a:pt x="81407" y="22733"/>
                </a:lnTo>
                <a:lnTo>
                  <a:pt x="83947" y="20193"/>
                </a:lnTo>
                <a:lnTo>
                  <a:pt x="83947" y="16891"/>
                </a:lnTo>
                <a:lnTo>
                  <a:pt x="83947" y="1371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object 12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303608" y="5936741"/>
            <a:ext cx="236264" cy="218821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2689733" y="6013703"/>
            <a:ext cx="142240" cy="36830"/>
          </a:xfrm>
          <a:custGeom>
            <a:avLst/>
            <a:gdLst/>
            <a:ahLst/>
            <a:cxnLst/>
            <a:rect l="l" t="t" r="r" b="b"/>
            <a:pathLst>
              <a:path w="142239" h="36829">
                <a:moveTo>
                  <a:pt x="142240" y="3429"/>
                </a:moveTo>
                <a:lnTo>
                  <a:pt x="138938" y="0"/>
                </a:lnTo>
                <a:lnTo>
                  <a:pt x="134493" y="0"/>
                </a:lnTo>
                <a:lnTo>
                  <a:pt x="130556" y="0"/>
                </a:lnTo>
                <a:lnTo>
                  <a:pt x="130403" y="152"/>
                </a:lnTo>
                <a:lnTo>
                  <a:pt x="106553" y="1016"/>
                </a:lnTo>
                <a:lnTo>
                  <a:pt x="101219" y="1016"/>
                </a:lnTo>
                <a:lnTo>
                  <a:pt x="100787" y="1447"/>
                </a:lnTo>
                <a:lnTo>
                  <a:pt x="80645" y="2921"/>
                </a:lnTo>
                <a:lnTo>
                  <a:pt x="74549" y="2921"/>
                </a:lnTo>
                <a:lnTo>
                  <a:pt x="73850" y="3619"/>
                </a:lnTo>
                <a:lnTo>
                  <a:pt x="58166" y="5207"/>
                </a:lnTo>
                <a:lnTo>
                  <a:pt x="51689" y="5207"/>
                </a:lnTo>
                <a:lnTo>
                  <a:pt x="51079" y="5816"/>
                </a:lnTo>
                <a:lnTo>
                  <a:pt x="40005" y="6731"/>
                </a:lnTo>
                <a:lnTo>
                  <a:pt x="33274" y="6731"/>
                </a:lnTo>
                <a:lnTo>
                  <a:pt x="32981" y="7023"/>
                </a:lnTo>
                <a:lnTo>
                  <a:pt x="13970" y="7747"/>
                </a:lnTo>
                <a:lnTo>
                  <a:pt x="6477" y="7747"/>
                </a:lnTo>
                <a:lnTo>
                  <a:pt x="0" y="14224"/>
                </a:lnTo>
                <a:lnTo>
                  <a:pt x="0" y="30353"/>
                </a:lnTo>
                <a:lnTo>
                  <a:pt x="6477" y="36830"/>
                </a:lnTo>
                <a:lnTo>
                  <a:pt x="15240" y="36830"/>
                </a:lnTo>
                <a:lnTo>
                  <a:pt x="22606" y="36830"/>
                </a:lnTo>
                <a:lnTo>
                  <a:pt x="22961" y="36474"/>
                </a:lnTo>
                <a:lnTo>
                  <a:pt x="40043" y="35687"/>
                </a:lnTo>
                <a:lnTo>
                  <a:pt x="49276" y="35687"/>
                </a:lnTo>
                <a:lnTo>
                  <a:pt x="50228" y="34734"/>
                </a:lnTo>
                <a:lnTo>
                  <a:pt x="59728" y="33655"/>
                </a:lnTo>
                <a:lnTo>
                  <a:pt x="67437" y="33655"/>
                </a:lnTo>
                <a:lnTo>
                  <a:pt x="68859" y="32207"/>
                </a:lnTo>
                <a:lnTo>
                  <a:pt x="83045" y="29718"/>
                </a:lnTo>
                <a:lnTo>
                  <a:pt x="89408" y="29718"/>
                </a:lnTo>
                <a:lnTo>
                  <a:pt x="91300" y="27825"/>
                </a:lnTo>
                <a:lnTo>
                  <a:pt x="108699" y="23495"/>
                </a:lnTo>
                <a:lnTo>
                  <a:pt x="113665" y="23495"/>
                </a:lnTo>
                <a:lnTo>
                  <a:pt x="115658" y="21450"/>
                </a:lnTo>
                <a:lnTo>
                  <a:pt x="135813" y="15113"/>
                </a:lnTo>
                <a:lnTo>
                  <a:pt x="138938" y="15113"/>
                </a:lnTo>
                <a:lnTo>
                  <a:pt x="142240" y="11684"/>
                </a:lnTo>
                <a:lnTo>
                  <a:pt x="142240" y="7620"/>
                </a:lnTo>
                <a:lnTo>
                  <a:pt x="142240" y="342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071061" y="5921628"/>
            <a:ext cx="194474" cy="167005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338957" y="5903976"/>
            <a:ext cx="203072" cy="154559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4927219" y="5682360"/>
            <a:ext cx="146050" cy="310515"/>
          </a:xfrm>
          <a:custGeom>
            <a:avLst/>
            <a:gdLst/>
            <a:ahLst/>
            <a:cxnLst/>
            <a:rect l="l" t="t" r="r" b="b"/>
            <a:pathLst>
              <a:path w="146050" h="310514">
                <a:moveTo>
                  <a:pt x="145669" y="255397"/>
                </a:moveTo>
                <a:lnTo>
                  <a:pt x="141859" y="251460"/>
                </a:lnTo>
                <a:lnTo>
                  <a:pt x="132207" y="251460"/>
                </a:lnTo>
                <a:lnTo>
                  <a:pt x="129311" y="254457"/>
                </a:lnTo>
                <a:lnTo>
                  <a:pt x="112229" y="263664"/>
                </a:lnTo>
                <a:lnTo>
                  <a:pt x="95923" y="271399"/>
                </a:lnTo>
                <a:lnTo>
                  <a:pt x="91186" y="271399"/>
                </a:lnTo>
                <a:lnTo>
                  <a:pt x="88595" y="273989"/>
                </a:lnTo>
                <a:lnTo>
                  <a:pt x="80225" y="276479"/>
                </a:lnTo>
                <a:lnTo>
                  <a:pt x="73787" y="276479"/>
                </a:lnTo>
                <a:lnTo>
                  <a:pt x="73215" y="277050"/>
                </a:lnTo>
                <a:lnTo>
                  <a:pt x="68275" y="277380"/>
                </a:lnTo>
                <a:lnTo>
                  <a:pt x="62255" y="276479"/>
                </a:lnTo>
                <a:lnTo>
                  <a:pt x="58242" y="275894"/>
                </a:lnTo>
                <a:lnTo>
                  <a:pt x="57467" y="275590"/>
                </a:lnTo>
                <a:lnTo>
                  <a:pt x="53441" y="274066"/>
                </a:lnTo>
                <a:lnTo>
                  <a:pt x="50139" y="272821"/>
                </a:lnTo>
                <a:lnTo>
                  <a:pt x="48933" y="271907"/>
                </a:lnTo>
                <a:lnTo>
                  <a:pt x="46736" y="270256"/>
                </a:lnTo>
                <a:lnTo>
                  <a:pt x="43395" y="267766"/>
                </a:lnTo>
                <a:lnTo>
                  <a:pt x="42252" y="266065"/>
                </a:lnTo>
                <a:lnTo>
                  <a:pt x="39522" y="262001"/>
                </a:lnTo>
                <a:lnTo>
                  <a:pt x="37909" y="259626"/>
                </a:lnTo>
                <a:lnTo>
                  <a:pt x="37287" y="257429"/>
                </a:lnTo>
                <a:lnTo>
                  <a:pt x="35229" y="250317"/>
                </a:lnTo>
                <a:lnTo>
                  <a:pt x="34607" y="248158"/>
                </a:lnTo>
                <a:lnTo>
                  <a:pt x="34518" y="247015"/>
                </a:lnTo>
                <a:lnTo>
                  <a:pt x="33324" y="232664"/>
                </a:lnTo>
                <a:lnTo>
                  <a:pt x="33210" y="231432"/>
                </a:lnTo>
                <a:lnTo>
                  <a:pt x="33261" y="230505"/>
                </a:lnTo>
                <a:lnTo>
                  <a:pt x="34340" y="210820"/>
                </a:lnTo>
                <a:lnTo>
                  <a:pt x="34391" y="209969"/>
                </a:lnTo>
                <a:lnTo>
                  <a:pt x="34290" y="210820"/>
                </a:lnTo>
                <a:lnTo>
                  <a:pt x="34417" y="209550"/>
                </a:lnTo>
                <a:lnTo>
                  <a:pt x="34391" y="209969"/>
                </a:lnTo>
                <a:lnTo>
                  <a:pt x="34442" y="209550"/>
                </a:lnTo>
                <a:lnTo>
                  <a:pt x="36969" y="188722"/>
                </a:lnTo>
                <a:lnTo>
                  <a:pt x="37007" y="188404"/>
                </a:lnTo>
                <a:lnTo>
                  <a:pt x="36957" y="188722"/>
                </a:lnTo>
                <a:lnTo>
                  <a:pt x="37084" y="187833"/>
                </a:lnTo>
                <a:lnTo>
                  <a:pt x="37007" y="188404"/>
                </a:lnTo>
                <a:lnTo>
                  <a:pt x="37109" y="187833"/>
                </a:lnTo>
                <a:lnTo>
                  <a:pt x="41300" y="164592"/>
                </a:lnTo>
                <a:lnTo>
                  <a:pt x="41351" y="164249"/>
                </a:lnTo>
                <a:lnTo>
                  <a:pt x="41592" y="163322"/>
                </a:lnTo>
                <a:lnTo>
                  <a:pt x="47459" y="140208"/>
                </a:lnTo>
                <a:lnTo>
                  <a:pt x="47752" y="139065"/>
                </a:lnTo>
                <a:lnTo>
                  <a:pt x="47371" y="140208"/>
                </a:lnTo>
                <a:lnTo>
                  <a:pt x="55664" y="114935"/>
                </a:lnTo>
                <a:lnTo>
                  <a:pt x="55854" y="114350"/>
                </a:lnTo>
                <a:lnTo>
                  <a:pt x="56032" y="113919"/>
                </a:lnTo>
                <a:lnTo>
                  <a:pt x="63855" y="94767"/>
                </a:lnTo>
                <a:lnTo>
                  <a:pt x="67691" y="90932"/>
                </a:lnTo>
                <a:lnTo>
                  <a:pt x="67691" y="85915"/>
                </a:lnTo>
                <a:lnTo>
                  <a:pt x="75488" y="69418"/>
                </a:lnTo>
                <a:lnTo>
                  <a:pt x="80010" y="64897"/>
                </a:lnTo>
                <a:lnTo>
                  <a:pt x="80010" y="60960"/>
                </a:lnTo>
                <a:lnTo>
                  <a:pt x="84848" y="53200"/>
                </a:lnTo>
                <a:lnTo>
                  <a:pt x="91440" y="46736"/>
                </a:lnTo>
                <a:lnTo>
                  <a:pt x="91440" y="44373"/>
                </a:lnTo>
                <a:lnTo>
                  <a:pt x="94538" y="41021"/>
                </a:lnTo>
                <a:lnTo>
                  <a:pt x="96266" y="41021"/>
                </a:lnTo>
                <a:lnTo>
                  <a:pt x="102870" y="34417"/>
                </a:lnTo>
                <a:lnTo>
                  <a:pt x="102870" y="33921"/>
                </a:lnTo>
                <a:lnTo>
                  <a:pt x="109283" y="29337"/>
                </a:lnTo>
                <a:lnTo>
                  <a:pt x="112776" y="29337"/>
                </a:lnTo>
                <a:lnTo>
                  <a:pt x="119380" y="22733"/>
                </a:lnTo>
                <a:lnTo>
                  <a:pt x="119380" y="14605"/>
                </a:lnTo>
                <a:lnTo>
                  <a:pt x="119380" y="6477"/>
                </a:lnTo>
                <a:lnTo>
                  <a:pt x="112776" y="0"/>
                </a:lnTo>
                <a:lnTo>
                  <a:pt x="96520" y="0"/>
                </a:lnTo>
                <a:lnTo>
                  <a:pt x="89916" y="6477"/>
                </a:lnTo>
                <a:lnTo>
                  <a:pt x="89916" y="7023"/>
                </a:lnTo>
                <a:lnTo>
                  <a:pt x="83439" y="11557"/>
                </a:lnTo>
                <a:lnTo>
                  <a:pt x="80010" y="11557"/>
                </a:lnTo>
                <a:lnTo>
                  <a:pt x="73406" y="18161"/>
                </a:lnTo>
                <a:lnTo>
                  <a:pt x="73406" y="20205"/>
                </a:lnTo>
                <a:lnTo>
                  <a:pt x="70205" y="23495"/>
                </a:lnTo>
                <a:lnTo>
                  <a:pt x="68326" y="23495"/>
                </a:lnTo>
                <a:lnTo>
                  <a:pt x="61595" y="30226"/>
                </a:lnTo>
                <a:lnTo>
                  <a:pt x="61595" y="33883"/>
                </a:lnTo>
                <a:lnTo>
                  <a:pt x="56603" y="41275"/>
                </a:lnTo>
                <a:lnTo>
                  <a:pt x="56388" y="41275"/>
                </a:lnTo>
                <a:lnTo>
                  <a:pt x="49530" y="48006"/>
                </a:lnTo>
                <a:lnTo>
                  <a:pt x="49530" y="52679"/>
                </a:lnTo>
                <a:lnTo>
                  <a:pt x="41465" y="68643"/>
                </a:lnTo>
                <a:lnTo>
                  <a:pt x="36449" y="73660"/>
                </a:lnTo>
                <a:lnTo>
                  <a:pt x="36449" y="79057"/>
                </a:lnTo>
                <a:lnTo>
                  <a:pt x="26162" y="102616"/>
                </a:lnTo>
                <a:lnTo>
                  <a:pt x="9525" y="156337"/>
                </a:lnTo>
                <a:lnTo>
                  <a:pt x="1397" y="206502"/>
                </a:lnTo>
                <a:lnTo>
                  <a:pt x="0" y="233172"/>
                </a:lnTo>
                <a:lnTo>
                  <a:pt x="1524" y="253111"/>
                </a:lnTo>
                <a:lnTo>
                  <a:pt x="17145" y="288798"/>
                </a:lnTo>
                <a:lnTo>
                  <a:pt x="51816" y="308737"/>
                </a:lnTo>
                <a:lnTo>
                  <a:pt x="65532" y="310388"/>
                </a:lnTo>
                <a:lnTo>
                  <a:pt x="69850" y="310388"/>
                </a:lnTo>
                <a:lnTo>
                  <a:pt x="83947" y="308356"/>
                </a:lnTo>
                <a:lnTo>
                  <a:pt x="91440" y="308356"/>
                </a:lnTo>
                <a:lnTo>
                  <a:pt x="96126" y="303669"/>
                </a:lnTo>
                <a:lnTo>
                  <a:pt x="102755" y="300482"/>
                </a:lnTo>
                <a:lnTo>
                  <a:pt x="107315" y="300482"/>
                </a:lnTo>
                <a:lnTo>
                  <a:pt x="113792" y="294005"/>
                </a:lnTo>
                <a:lnTo>
                  <a:pt x="113792" y="292950"/>
                </a:lnTo>
                <a:lnTo>
                  <a:pt x="125984" y="282956"/>
                </a:lnTo>
                <a:lnTo>
                  <a:pt x="131432" y="277622"/>
                </a:lnTo>
                <a:lnTo>
                  <a:pt x="131953" y="277114"/>
                </a:lnTo>
                <a:lnTo>
                  <a:pt x="132600" y="276479"/>
                </a:lnTo>
                <a:lnTo>
                  <a:pt x="136372" y="272796"/>
                </a:lnTo>
                <a:lnTo>
                  <a:pt x="108712" y="272796"/>
                </a:lnTo>
                <a:lnTo>
                  <a:pt x="108407" y="272491"/>
                </a:lnTo>
                <a:lnTo>
                  <a:pt x="136690" y="272491"/>
                </a:lnTo>
                <a:lnTo>
                  <a:pt x="137147" y="272034"/>
                </a:lnTo>
                <a:lnTo>
                  <a:pt x="140398" y="268859"/>
                </a:lnTo>
                <a:lnTo>
                  <a:pt x="141859" y="268859"/>
                </a:lnTo>
                <a:lnTo>
                  <a:pt x="145669" y="264922"/>
                </a:lnTo>
                <a:lnTo>
                  <a:pt x="145669" y="260096"/>
                </a:lnTo>
                <a:lnTo>
                  <a:pt x="145669" y="25539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57851" y="5788913"/>
            <a:ext cx="233045" cy="61594"/>
          </a:xfrm>
          <a:custGeom>
            <a:avLst/>
            <a:gdLst/>
            <a:ahLst/>
            <a:cxnLst/>
            <a:rect l="l" t="t" r="r" b="b"/>
            <a:pathLst>
              <a:path w="233045" h="61595">
                <a:moveTo>
                  <a:pt x="233045" y="3048"/>
                </a:moveTo>
                <a:lnTo>
                  <a:pt x="229997" y="0"/>
                </a:lnTo>
                <a:lnTo>
                  <a:pt x="225806" y="0"/>
                </a:lnTo>
                <a:lnTo>
                  <a:pt x="222377" y="0"/>
                </a:lnTo>
                <a:lnTo>
                  <a:pt x="222161" y="215"/>
                </a:lnTo>
                <a:lnTo>
                  <a:pt x="182753" y="2413"/>
                </a:lnTo>
                <a:lnTo>
                  <a:pt x="143256" y="5080"/>
                </a:lnTo>
                <a:lnTo>
                  <a:pt x="143002" y="5080"/>
                </a:lnTo>
                <a:lnTo>
                  <a:pt x="137541" y="5080"/>
                </a:lnTo>
                <a:lnTo>
                  <a:pt x="136994" y="5626"/>
                </a:lnTo>
                <a:lnTo>
                  <a:pt x="107950" y="8255"/>
                </a:lnTo>
                <a:lnTo>
                  <a:pt x="101854" y="8255"/>
                </a:lnTo>
                <a:lnTo>
                  <a:pt x="100749" y="9334"/>
                </a:lnTo>
                <a:lnTo>
                  <a:pt x="78206" y="12573"/>
                </a:lnTo>
                <a:lnTo>
                  <a:pt x="70739" y="12573"/>
                </a:lnTo>
                <a:lnTo>
                  <a:pt x="68884" y="14427"/>
                </a:lnTo>
                <a:lnTo>
                  <a:pt x="52539" y="18161"/>
                </a:lnTo>
                <a:lnTo>
                  <a:pt x="46863" y="18161"/>
                </a:lnTo>
                <a:lnTo>
                  <a:pt x="44348" y="20675"/>
                </a:lnTo>
                <a:lnTo>
                  <a:pt x="34810" y="23622"/>
                </a:lnTo>
                <a:lnTo>
                  <a:pt x="29210" y="23622"/>
                </a:lnTo>
                <a:lnTo>
                  <a:pt x="25704" y="27127"/>
                </a:lnTo>
                <a:lnTo>
                  <a:pt x="11353" y="33020"/>
                </a:lnTo>
                <a:lnTo>
                  <a:pt x="6350" y="33020"/>
                </a:lnTo>
                <a:lnTo>
                  <a:pt x="0" y="39370"/>
                </a:lnTo>
                <a:lnTo>
                  <a:pt x="0" y="54991"/>
                </a:lnTo>
                <a:lnTo>
                  <a:pt x="6350" y="61341"/>
                </a:lnTo>
                <a:lnTo>
                  <a:pt x="21971" y="61341"/>
                </a:lnTo>
                <a:lnTo>
                  <a:pt x="25374" y="57937"/>
                </a:lnTo>
                <a:lnTo>
                  <a:pt x="39636" y="52070"/>
                </a:lnTo>
                <a:lnTo>
                  <a:pt x="44831" y="52070"/>
                </a:lnTo>
                <a:lnTo>
                  <a:pt x="47409" y="49491"/>
                </a:lnTo>
                <a:lnTo>
                  <a:pt x="56908" y="46482"/>
                </a:lnTo>
                <a:lnTo>
                  <a:pt x="62484" y="46482"/>
                </a:lnTo>
                <a:lnTo>
                  <a:pt x="64376" y="44589"/>
                </a:lnTo>
                <a:lnTo>
                  <a:pt x="80149" y="40894"/>
                </a:lnTo>
                <a:lnTo>
                  <a:pt x="86233" y="40894"/>
                </a:lnTo>
                <a:lnTo>
                  <a:pt x="87731" y="39395"/>
                </a:lnTo>
                <a:lnTo>
                  <a:pt x="110426" y="35052"/>
                </a:lnTo>
                <a:lnTo>
                  <a:pt x="116586" y="35052"/>
                </a:lnTo>
                <a:lnTo>
                  <a:pt x="117944" y="33667"/>
                </a:lnTo>
                <a:lnTo>
                  <a:pt x="145529" y="28702"/>
                </a:lnTo>
                <a:lnTo>
                  <a:pt x="150622" y="28702"/>
                </a:lnTo>
                <a:lnTo>
                  <a:pt x="151739" y="27584"/>
                </a:lnTo>
                <a:lnTo>
                  <a:pt x="185039" y="21590"/>
                </a:lnTo>
                <a:lnTo>
                  <a:pt x="185166" y="21590"/>
                </a:lnTo>
                <a:lnTo>
                  <a:pt x="226783" y="13716"/>
                </a:lnTo>
                <a:lnTo>
                  <a:pt x="229997" y="13716"/>
                </a:lnTo>
                <a:lnTo>
                  <a:pt x="233045" y="10668"/>
                </a:lnTo>
                <a:lnTo>
                  <a:pt x="233045" y="6858"/>
                </a:lnTo>
                <a:lnTo>
                  <a:pt x="233045" y="304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2" name="object 13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962" y="5712840"/>
            <a:ext cx="201605" cy="221742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5966587" y="5779007"/>
            <a:ext cx="203200" cy="54610"/>
          </a:xfrm>
          <a:custGeom>
            <a:avLst/>
            <a:gdLst/>
            <a:ahLst/>
            <a:cxnLst/>
            <a:rect l="l" t="t" r="r" b="b"/>
            <a:pathLst>
              <a:path w="203200" h="54610">
                <a:moveTo>
                  <a:pt x="202946" y="2286"/>
                </a:moveTo>
                <a:lnTo>
                  <a:pt x="200660" y="0"/>
                </a:lnTo>
                <a:lnTo>
                  <a:pt x="197866" y="0"/>
                </a:lnTo>
                <a:lnTo>
                  <a:pt x="195072" y="0"/>
                </a:lnTo>
                <a:lnTo>
                  <a:pt x="168656" y="0"/>
                </a:lnTo>
                <a:lnTo>
                  <a:pt x="134810" y="1651"/>
                </a:lnTo>
                <a:lnTo>
                  <a:pt x="126619" y="1651"/>
                </a:lnTo>
                <a:lnTo>
                  <a:pt x="125818" y="2451"/>
                </a:lnTo>
                <a:lnTo>
                  <a:pt x="102895" y="4826"/>
                </a:lnTo>
                <a:lnTo>
                  <a:pt x="95123" y="4826"/>
                </a:lnTo>
                <a:lnTo>
                  <a:pt x="93789" y="6184"/>
                </a:lnTo>
                <a:lnTo>
                  <a:pt x="73545" y="9525"/>
                </a:lnTo>
                <a:lnTo>
                  <a:pt x="67056" y="9525"/>
                </a:lnTo>
                <a:lnTo>
                  <a:pt x="65328" y="11214"/>
                </a:lnTo>
                <a:lnTo>
                  <a:pt x="51257" y="14224"/>
                </a:lnTo>
                <a:lnTo>
                  <a:pt x="44450" y="14224"/>
                </a:lnTo>
                <a:lnTo>
                  <a:pt x="42227" y="16446"/>
                </a:lnTo>
                <a:lnTo>
                  <a:pt x="33070" y="18796"/>
                </a:lnTo>
                <a:lnTo>
                  <a:pt x="26797" y="18796"/>
                </a:lnTo>
                <a:lnTo>
                  <a:pt x="24180" y="21361"/>
                </a:lnTo>
                <a:lnTo>
                  <a:pt x="12395" y="24892"/>
                </a:lnTo>
                <a:lnTo>
                  <a:pt x="6477" y="24892"/>
                </a:lnTo>
                <a:lnTo>
                  <a:pt x="0" y="31496"/>
                </a:lnTo>
                <a:lnTo>
                  <a:pt x="0" y="47752"/>
                </a:lnTo>
                <a:lnTo>
                  <a:pt x="6477" y="54229"/>
                </a:lnTo>
                <a:lnTo>
                  <a:pt x="22733" y="54229"/>
                </a:lnTo>
                <a:lnTo>
                  <a:pt x="25412" y="51600"/>
                </a:lnTo>
                <a:lnTo>
                  <a:pt x="37084" y="48006"/>
                </a:lnTo>
                <a:lnTo>
                  <a:pt x="42926" y="48006"/>
                </a:lnTo>
                <a:lnTo>
                  <a:pt x="45148" y="45732"/>
                </a:lnTo>
                <a:lnTo>
                  <a:pt x="54406" y="43180"/>
                </a:lnTo>
                <a:lnTo>
                  <a:pt x="60452" y="43180"/>
                </a:lnTo>
                <a:lnTo>
                  <a:pt x="62433" y="41198"/>
                </a:lnTo>
                <a:lnTo>
                  <a:pt x="76161" y="37846"/>
                </a:lnTo>
                <a:lnTo>
                  <a:pt x="82677" y="37846"/>
                </a:lnTo>
                <a:lnTo>
                  <a:pt x="84404" y="36118"/>
                </a:lnTo>
                <a:lnTo>
                  <a:pt x="104140" y="32131"/>
                </a:lnTo>
                <a:lnTo>
                  <a:pt x="110236" y="32131"/>
                </a:lnTo>
                <a:lnTo>
                  <a:pt x="111696" y="30670"/>
                </a:lnTo>
                <a:lnTo>
                  <a:pt x="134645" y="26416"/>
                </a:lnTo>
                <a:lnTo>
                  <a:pt x="140208" y="26416"/>
                </a:lnTo>
                <a:lnTo>
                  <a:pt x="141655" y="24968"/>
                </a:lnTo>
                <a:lnTo>
                  <a:pt x="171958" y="18542"/>
                </a:lnTo>
                <a:lnTo>
                  <a:pt x="198577" y="10160"/>
                </a:lnTo>
                <a:lnTo>
                  <a:pt x="200660" y="10160"/>
                </a:lnTo>
                <a:lnTo>
                  <a:pt x="202946" y="7874"/>
                </a:lnTo>
                <a:lnTo>
                  <a:pt x="202946" y="5080"/>
                </a:lnTo>
                <a:lnTo>
                  <a:pt x="202946" y="228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10249" y="5702807"/>
            <a:ext cx="308610" cy="229235"/>
          </a:xfrm>
          <a:custGeom>
            <a:avLst/>
            <a:gdLst/>
            <a:ahLst/>
            <a:cxnLst/>
            <a:rect l="l" t="t" r="r" b="b"/>
            <a:pathLst>
              <a:path w="308609" h="229235">
                <a:moveTo>
                  <a:pt x="308597" y="176784"/>
                </a:moveTo>
                <a:lnTo>
                  <a:pt x="306946" y="175006"/>
                </a:lnTo>
                <a:lnTo>
                  <a:pt x="302641" y="175006"/>
                </a:lnTo>
                <a:lnTo>
                  <a:pt x="302107" y="175539"/>
                </a:lnTo>
                <a:lnTo>
                  <a:pt x="249885" y="186309"/>
                </a:lnTo>
                <a:lnTo>
                  <a:pt x="243573" y="186309"/>
                </a:lnTo>
                <a:lnTo>
                  <a:pt x="242544" y="187337"/>
                </a:lnTo>
                <a:lnTo>
                  <a:pt x="218262" y="190373"/>
                </a:lnTo>
                <a:lnTo>
                  <a:pt x="210172" y="190373"/>
                </a:lnTo>
                <a:lnTo>
                  <a:pt x="209613" y="190931"/>
                </a:lnTo>
                <a:lnTo>
                  <a:pt x="186270" y="192405"/>
                </a:lnTo>
                <a:lnTo>
                  <a:pt x="185166" y="192405"/>
                </a:lnTo>
                <a:lnTo>
                  <a:pt x="175514" y="192405"/>
                </a:lnTo>
                <a:lnTo>
                  <a:pt x="151257" y="192659"/>
                </a:lnTo>
                <a:lnTo>
                  <a:pt x="151130" y="192659"/>
                </a:lnTo>
                <a:lnTo>
                  <a:pt x="119621" y="191389"/>
                </a:lnTo>
                <a:lnTo>
                  <a:pt x="116459" y="191262"/>
                </a:lnTo>
                <a:lnTo>
                  <a:pt x="117348" y="191389"/>
                </a:lnTo>
                <a:lnTo>
                  <a:pt x="90779" y="189103"/>
                </a:lnTo>
                <a:lnTo>
                  <a:pt x="87452" y="188823"/>
                </a:lnTo>
                <a:lnTo>
                  <a:pt x="87007" y="188722"/>
                </a:lnTo>
                <a:lnTo>
                  <a:pt x="67144" y="184404"/>
                </a:lnTo>
                <a:lnTo>
                  <a:pt x="61607" y="183210"/>
                </a:lnTo>
                <a:lnTo>
                  <a:pt x="60718" y="182753"/>
                </a:lnTo>
                <a:lnTo>
                  <a:pt x="51625" y="178181"/>
                </a:lnTo>
                <a:lnTo>
                  <a:pt x="46520" y="175615"/>
                </a:lnTo>
                <a:lnTo>
                  <a:pt x="44996" y="173863"/>
                </a:lnTo>
                <a:lnTo>
                  <a:pt x="43332" y="171958"/>
                </a:lnTo>
                <a:lnTo>
                  <a:pt x="39535" y="167614"/>
                </a:lnTo>
                <a:lnTo>
                  <a:pt x="38684" y="164211"/>
                </a:lnTo>
                <a:lnTo>
                  <a:pt x="38519" y="163576"/>
                </a:lnTo>
                <a:lnTo>
                  <a:pt x="37490" y="159499"/>
                </a:lnTo>
                <a:lnTo>
                  <a:pt x="38100" y="155829"/>
                </a:lnTo>
                <a:lnTo>
                  <a:pt x="39179" y="149225"/>
                </a:lnTo>
                <a:lnTo>
                  <a:pt x="39636" y="146456"/>
                </a:lnTo>
                <a:lnTo>
                  <a:pt x="40652" y="144272"/>
                </a:lnTo>
                <a:lnTo>
                  <a:pt x="47586" y="129413"/>
                </a:lnTo>
                <a:lnTo>
                  <a:pt x="48348" y="127774"/>
                </a:lnTo>
                <a:lnTo>
                  <a:pt x="49136" y="126619"/>
                </a:lnTo>
                <a:lnTo>
                  <a:pt x="57645" y="114046"/>
                </a:lnTo>
                <a:lnTo>
                  <a:pt x="58166" y="114046"/>
                </a:lnTo>
                <a:lnTo>
                  <a:pt x="66040" y="106172"/>
                </a:lnTo>
                <a:lnTo>
                  <a:pt x="66040" y="102590"/>
                </a:lnTo>
                <a:lnTo>
                  <a:pt x="76454" y="89916"/>
                </a:lnTo>
                <a:lnTo>
                  <a:pt x="77724" y="89916"/>
                </a:lnTo>
                <a:lnTo>
                  <a:pt x="85090" y="82550"/>
                </a:lnTo>
                <a:lnTo>
                  <a:pt x="85090" y="79730"/>
                </a:lnTo>
                <a:lnTo>
                  <a:pt x="97269" y="66294"/>
                </a:lnTo>
                <a:lnTo>
                  <a:pt x="98933" y="66294"/>
                </a:lnTo>
                <a:lnTo>
                  <a:pt x="105791" y="59563"/>
                </a:lnTo>
                <a:lnTo>
                  <a:pt x="105791" y="57264"/>
                </a:lnTo>
                <a:lnTo>
                  <a:pt x="118338" y="44323"/>
                </a:lnTo>
                <a:lnTo>
                  <a:pt x="120396" y="44323"/>
                </a:lnTo>
                <a:lnTo>
                  <a:pt x="126746" y="37973"/>
                </a:lnTo>
                <a:lnTo>
                  <a:pt x="126746" y="35941"/>
                </a:lnTo>
                <a:lnTo>
                  <a:pt x="135382" y="27305"/>
                </a:lnTo>
                <a:lnTo>
                  <a:pt x="137414" y="27305"/>
                </a:lnTo>
                <a:lnTo>
                  <a:pt x="143510" y="21209"/>
                </a:lnTo>
                <a:lnTo>
                  <a:pt x="143510" y="13716"/>
                </a:lnTo>
                <a:lnTo>
                  <a:pt x="143510" y="6096"/>
                </a:lnTo>
                <a:lnTo>
                  <a:pt x="137414" y="0"/>
                </a:lnTo>
                <a:lnTo>
                  <a:pt x="122301" y="0"/>
                </a:lnTo>
                <a:lnTo>
                  <a:pt x="116205" y="6096"/>
                </a:lnTo>
                <a:lnTo>
                  <a:pt x="116205" y="7607"/>
                </a:lnTo>
                <a:lnTo>
                  <a:pt x="107048" y="15875"/>
                </a:lnTo>
                <a:lnTo>
                  <a:pt x="104648" y="15875"/>
                </a:lnTo>
                <a:lnTo>
                  <a:pt x="98298" y="22352"/>
                </a:lnTo>
                <a:lnTo>
                  <a:pt x="98298" y="23787"/>
                </a:lnTo>
                <a:lnTo>
                  <a:pt x="84823" y="35941"/>
                </a:lnTo>
                <a:lnTo>
                  <a:pt x="82169" y="35941"/>
                </a:lnTo>
                <a:lnTo>
                  <a:pt x="75438" y="42672"/>
                </a:lnTo>
                <a:lnTo>
                  <a:pt x="75438" y="44589"/>
                </a:lnTo>
                <a:lnTo>
                  <a:pt x="62191" y="57023"/>
                </a:lnTo>
                <a:lnTo>
                  <a:pt x="59563" y="57023"/>
                </a:lnTo>
                <a:lnTo>
                  <a:pt x="52197" y="64389"/>
                </a:lnTo>
                <a:lnTo>
                  <a:pt x="52197" y="67030"/>
                </a:lnTo>
                <a:lnTo>
                  <a:pt x="40906" y="78994"/>
                </a:lnTo>
                <a:lnTo>
                  <a:pt x="38735" y="78994"/>
                </a:lnTo>
                <a:lnTo>
                  <a:pt x="30988" y="86741"/>
                </a:lnTo>
                <a:lnTo>
                  <a:pt x="30988" y="90690"/>
                </a:lnTo>
                <a:lnTo>
                  <a:pt x="17780" y="108331"/>
                </a:lnTo>
                <a:lnTo>
                  <a:pt x="16256" y="110871"/>
                </a:lnTo>
                <a:lnTo>
                  <a:pt x="5207" y="133223"/>
                </a:lnTo>
                <a:lnTo>
                  <a:pt x="3683" y="138049"/>
                </a:lnTo>
                <a:lnTo>
                  <a:pt x="254" y="157226"/>
                </a:lnTo>
                <a:lnTo>
                  <a:pt x="304" y="158762"/>
                </a:lnTo>
                <a:lnTo>
                  <a:pt x="0" y="160274"/>
                </a:lnTo>
                <a:lnTo>
                  <a:pt x="419" y="162407"/>
                </a:lnTo>
                <a:lnTo>
                  <a:pt x="508" y="164846"/>
                </a:lnTo>
                <a:lnTo>
                  <a:pt x="4572" y="180975"/>
                </a:lnTo>
                <a:lnTo>
                  <a:pt x="5041" y="181889"/>
                </a:lnTo>
                <a:lnTo>
                  <a:pt x="5397" y="183642"/>
                </a:lnTo>
                <a:lnTo>
                  <a:pt x="7683" y="187007"/>
                </a:lnTo>
                <a:lnTo>
                  <a:pt x="8509" y="188595"/>
                </a:lnTo>
                <a:lnTo>
                  <a:pt x="20574" y="202565"/>
                </a:lnTo>
                <a:lnTo>
                  <a:pt x="21183" y="203047"/>
                </a:lnTo>
                <a:lnTo>
                  <a:pt x="21539" y="203568"/>
                </a:lnTo>
                <a:lnTo>
                  <a:pt x="24142" y="205359"/>
                </a:lnTo>
                <a:lnTo>
                  <a:pt x="26289" y="207010"/>
                </a:lnTo>
                <a:lnTo>
                  <a:pt x="47244" y="217678"/>
                </a:lnTo>
                <a:lnTo>
                  <a:pt x="51562" y="219202"/>
                </a:lnTo>
                <a:lnTo>
                  <a:pt x="80772" y="225552"/>
                </a:lnTo>
                <a:lnTo>
                  <a:pt x="83312" y="225933"/>
                </a:lnTo>
                <a:lnTo>
                  <a:pt x="114300" y="228346"/>
                </a:lnTo>
                <a:lnTo>
                  <a:pt x="115316" y="228473"/>
                </a:lnTo>
                <a:lnTo>
                  <a:pt x="150114" y="229235"/>
                </a:lnTo>
                <a:lnTo>
                  <a:pt x="151384" y="229235"/>
                </a:lnTo>
                <a:lnTo>
                  <a:pt x="186055" y="227711"/>
                </a:lnTo>
                <a:lnTo>
                  <a:pt x="195072" y="227711"/>
                </a:lnTo>
                <a:lnTo>
                  <a:pt x="196405" y="226377"/>
                </a:lnTo>
                <a:lnTo>
                  <a:pt x="219532" y="223139"/>
                </a:lnTo>
                <a:lnTo>
                  <a:pt x="228219" y="223139"/>
                </a:lnTo>
                <a:lnTo>
                  <a:pt x="230759" y="220599"/>
                </a:lnTo>
                <a:lnTo>
                  <a:pt x="253644" y="214757"/>
                </a:lnTo>
                <a:lnTo>
                  <a:pt x="259321" y="214757"/>
                </a:lnTo>
                <a:lnTo>
                  <a:pt x="263652" y="210515"/>
                </a:lnTo>
                <a:lnTo>
                  <a:pt x="287528" y="199136"/>
                </a:lnTo>
                <a:lnTo>
                  <a:pt x="290068" y="197485"/>
                </a:lnTo>
                <a:lnTo>
                  <a:pt x="295351" y="192659"/>
                </a:lnTo>
                <a:lnTo>
                  <a:pt x="295490" y="192532"/>
                </a:lnTo>
                <a:lnTo>
                  <a:pt x="297726" y="190500"/>
                </a:lnTo>
                <a:lnTo>
                  <a:pt x="302183" y="186436"/>
                </a:lnTo>
                <a:lnTo>
                  <a:pt x="306222" y="182753"/>
                </a:lnTo>
                <a:lnTo>
                  <a:pt x="306946" y="182753"/>
                </a:lnTo>
                <a:lnTo>
                  <a:pt x="308597" y="181102"/>
                </a:lnTo>
                <a:lnTo>
                  <a:pt x="308597" y="178943"/>
                </a:lnTo>
                <a:lnTo>
                  <a:pt x="308597" y="17678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" name="object 13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567952" y="5286121"/>
            <a:ext cx="324720" cy="403225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5936869" y="541566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7051" y="6096"/>
                </a:moveTo>
                <a:lnTo>
                  <a:pt x="20955" y="0"/>
                </a:lnTo>
                <a:lnTo>
                  <a:pt x="6096" y="0"/>
                </a:lnTo>
                <a:lnTo>
                  <a:pt x="0" y="6096"/>
                </a:lnTo>
                <a:lnTo>
                  <a:pt x="0" y="20955"/>
                </a:lnTo>
                <a:lnTo>
                  <a:pt x="6096" y="27051"/>
                </a:lnTo>
                <a:lnTo>
                  <a:pt x="20955" y="27051"/>
                </a:lnTo>
                <a:lnTo>
                  <a:pt x="27051" y="20955"/>
                </a:lnTo>
                <a:lnTo>
                  <a:pt x="27051" y="13589"/>
                </a:lnTo>
                <a:lnTo>
                  <a:pt x="27051" y="609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object 13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377822" y="5949569"/>
            <a:ext cx="165989" cy="415543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1913382" y="5978016"/>
            <a:ext cx="176530" cy="310515"/>
            <a:chOff x="1913382" y="5978016"/>
            <a:chExt cx="176530" cy="310515"/>
          </a:xfrm>
        </p:grpSpPr>
        <p:pic>
          <p:nvPicPr>
            <p:cNvPr id="139" name="object 13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13382" y="5978016"/>
              <a:ext cx="91820" cy="14376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75993" y="6153911"/>
              <a:ext cx="113537" cy="134112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2559430" y="5950458"/>
            <a:ext cx="263525" cy="330200"/>
            <a:chOff x="2559430" y="5950458"/>
            <a:chExt cx="263525" cy="330200"/>
          </a:xfrm>
        </p:grpSpPr>
        <p:pic>
          <p:nvPicPr>
            <p:cNvPr id="142" name="object 14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59430" y="5950458"/>
              <a:ext cx="114426" cy="15316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10484" y="6136513"/>
              <a:ext cx="211962" cy="144145"/>
            </a:xfrm>
            <a:prstGeom prst="rect">
              <a:avLst/>
            </a:prstGeom>
          </p:spPr>
        </p:pic>
      </p:grpSp>
      <p:sp>
        <p:nvSpPr>
          <p:cNvPr id="144" name="object 144"/>
          <p:cNvSpPr/>
          <p:nvPr/>
        </p:nvSpPr>
        <p:spPr>
          <a:xfrm>
            <a:off x="5036706" y="5755258"/>
            <a:ext cx="146050" cy="309880"/>
          </a:xfrm>
          <a:custGeom>
            <a:avLst/>
            <a:gdLst/>
            <a:ahLst/>
            <a:cxnLst/>
            <a:rect l="l" t="t" r="r" b="b"/>
            <a:pathLst>
              <a:path w="146050" h="309879">
                <a:moveTo>
                  <a:pt x="146037" y="271272"/>
                </a:moveTo>
                <a:lnTo>
                  <a:pt x="145529" y="268465"/>
                </a:lnTo>
                <a:lnTo>
                  <a:pt x="145529" y="266573"/>
                </a:lnTo>
                <a:lnTo>
                  <a:pt x="145110" y="266153"/>
                </a:lnTo>
                <a:lnTo>
                  <a:pt x="144957" y="265303"/>
                </a:lnTo>
                <a:lnTo>
                  <a:pt x="144716" y="263906"/>
                </a:lnTo>
                <a:lnTo>
                  <a:pt x="144640" y="263398"/>
                </a:lnTo>
                <a:lnTo>
                  <a:pt x="142989" y="258445"/>
                </a:lnTo>
                <a:lnTo>
                  <a:pt x="141973" y="255905"/>
                </a:lnTo>
                <a:lnTo>
                  <a:pt x="139179" y="250063"/>
                </a:lnTo>
                <a:lnTo>
                  <a:pt x="138290" y="248539"/>
                </a:lnTo>
                <a:lnTo>
                  <a:pt x="133845" y="241554"/>
                </a:lnTo>
                <a:lnTo>
                  <a:pt x="133464" y="240919"/>
                </a:lnTo>
                <a:lnTo>
                  <a:pt x="128016" y="233426"/>
                </a:lnTo>
                <a:lnTo>
                  <a:pt x="127876" y="233260"/>
                </a:lnTo>
                <a:lnTo>
                  <a:pt x="127774" y="233095"/>
                </a:lnTo>
                <a:lnTo>
                  <a:pt x="122986" y="225806"/>
                </a:lnTo>
                <a:lnTo>
                  <a:pt x="121869" y="224116"/>
                </a:lnTo>
                <a:lnTo>
                  <a:pt x="121716" y="223774"/>
                </a:lnTo>
                <a:lnTo>
                  <a:pt x="119507" y="219075"/>
                </a:lnTo>
                <a:lnTo>
                  <a:pt x="118402" y="216712"/>
                </a:lnTo>
                <a:lnTo>
                  <a:pt x="118173" y="215773"/>
                </a:lnTo>
                <a:lnTo>
                  <a:pt x="117119" y="211455"/>
                </a:lnTo>
                <a:lnTo>
                  <a:pt x="116446" y="208724"/>
                </a:lnTo>
                <a:lnTo>
                  <a:pt x="115874" y="202311"/>
                </a:lnTo>
                <a:lnTo>
                  <a:pt x="115684" y="200152"/>
                </a:lnTo>
                <a:lnTo>
                  <a:pt x="115557" y="202311"/>
                </a:lnTo>
                <a:lnTo>
                  <a:pt x="115557" y="192024"/>
                </a:lnTo>
                <a:lnTo>
                  <a:pt x="115557" y="190754"/>
                </a:lnTo>
                <a:lnTo>
                  <a:pt x="115303" y="192024"/>
                </a:lnTo>
                <a:lnTo>
                  <a:pt x="115824" y="185153"/>
                </a:lnTo>
                <a:lnTo>
                  <a:pt x="116446" y="184531"/>
                </a:lnTo>
                <a:lnTo>
                  <a:pt x="116446" y="177419"/>
                </a:lnTo>
                <a:lnTo>
                  <a:pt x="116446" y="176403"/>
                </a:lnTo>
                <a:lnTo>
                  <a:pt x="116751" y="173583"/>
                </a:lnTo>
                <a:lnTo>
                  <a:pt x="117716" y="172593"/>
                </a:lnTo>
                <a:lnTo>
                  <a:pt x="117716" y="166116"/>
                </a:lnTo>
                <a:lnTo>
                  <a:pt x="117716" y="163550"/>
                </a:lnTo>
                <a:lnTo>
                  <a:pt x="117843" y="161671"/>
                </a:lnTo>
                <a:lnTo>
                  <a:pt x="118478" y="161036"/>
                </a:lnTo>
                <a:lnTo>
                  <a:pt x="118478" y="155194"/>
                </a:lnTo>
                <a:lnTo>
                  <a:pt x="118478" y="149352"/>
                </a:lnTo>
                <a:lnTo>
                  <a:pt x="118224" y="149098"/>
                </a:lnTo>
                <a:lnTo>
                  <a:pt x="118224" y="144145"/>
                </a:lnTo>
                <a:lnTo>
                  <a:pt x="118224" y="138811"/>
                </a:lnTo>
                <a:lnTo>
                  <a:pt x="117830" y="138430"/>
                </a:lnTo>
                <a:lnTo>
                  <a:pt x="117602" y="134747"/>
                </a:lnTo>
                <a:lnTo>
                  <a:pt x="117589" y="133096"/>
                </a:lnTo>
                <a:lnTo>
                  <a:pt x="116573" y="125095"/>
                </a:lnTo>
                <a:lnTo>
                  <a:pt x="116319" y="123063"/>
                </a:lnTo>
                <a:lnTo>
                  <a:pt x="116192" y="122555"/>
                </a:lnTo>
                <a:lnTo>
                  <a:pt x="115684" y="119380"/>
                </a:lnTo>
                <a:lnTo>
                  <a:pt x="115417" y="117729"/>
                </a:lnTo>
                <a:lnTo>
                  <a:pt x="114909" y="114554"/>
                </a:lnTo>
                <a:lnTo>
                  <a:pt x="114858" y="113792"/>
                </a:lnTo>
                <a:lnTo>
                  <a:pt x="114719" y="112014"/>
                </a:lnTo>
                <a:lnTo>
                  <a:pt x="114414" y="108204"/>
                </a:lnTo>
                <a:lnTo>
                  <a:pt x="114388" y="107975"/>
                </a:lnTo>
                <a:lnTo>
                  <a:pt x="114922" y="107442"/>
                </a:lnTo>
                <a:lnTo>
                  <a:pt x="114922" y="101346"/>
                </a:lnTo>
                <a:lnTo>
                  <a:pt x="115938" y="100330"/>
                </a:lnTo>
                <a:lnTo>
                  <a:pt x="115938" y="94869"/>
                </a:lnTo>
                <a:lnTo>
                  <a:pt x="117081" y="93726"/>
                </a:lnTo>
                <a:lnTo>
                  <a:pt x="117081" y="85344"/>
                </a:lnTo>
                <a:lnTo>
                  <a:pt x="117652" y="79629"/>
                </a:lnTo>
                <a:lnTo>
                  <a:pt x="118135" y="71882"/>
                </a:lnTo>
                <a:lnTo>
                  <a:pt x="118414" y="66738"/>
                </a:lnTo>
                <a:lnTo>
                  <a:pt x="118605" y="66548"/>
                </a:lnTo>
                <a:lnTo>
                  <a:pt x="118605" y="63500"/>
                </a:lnTo>
                <a:lnTo>
                  <a:pt x="118630" y="62230"/>
                </a:lnTo>
                <a:lnTo>
                  <a:pt x="118732" y="58928"/>
                </a:lnTo>
                <a:lnTo>
                  <a:pt x="118605" y="59753"/>
                </a:lnTo>
                <a:lnTo>
                  <a:pt x="118605" y="57785"/>
                </a:lnTo>
                <a:lnTo>
                  <a:pt x="118605" y="49022"/>
                </a:lnTo>
                <a:lnTo>
                  <a:pt x="111493" y="42037"/>
                </a:lnTo>
                <a:lnTo>
                  <a:pt x="93967" y="42037"/>
                </a:lnTo>
                <a:lnTo>
                  <a:pt x="86855" y="49022"/>
                </a:lnTo>
                <a:lnTo>
                  <a:pt x="86855" y="53301"/>
                </a:lnTo>
                <a:lnTo>
                  <a:pt x="86601" y="53682"/>
                </a:lnTo>
                <a:lnTo>
                  <a:pt x="86601" y="62484"/>
                </a:lnTo>
                <a:lnTo>
                  <a:pt x="86080" y="74422"/>
                </a:lnTo>
                <a:lnTo>
                  <a:pt x="86575" y="62484"/>
                </a:lnTo>
                <a:lnTo>
                  <a:pt x="86601" y="53682"/>
                </a:lnTo>
                <a:lnTo>
                  <a:pt x="67043" y="88900"/>
                </a:lnTo>
                <a:lnTo>
                  <a:pt x="66789" y="89281"/>
                </a:lnTo>
                <a:lnTo>
                  <a:pt x="59423" y="105537"/>
                </a:lnTo>
                <a:lnTo>
                  <a:pt x="59550" y="105410"/>
                </a:lnTo>
                <a:lnTo>
                  <a:pt x="51676" y="121793"/>
                </a:lnTo>
                <a:lnTo>
                  <a:pt x="43332" y="136448"/>
                </a:lnTo>
                <a:lnTo>
                  <a:pt x="36156" y="146189"/>
                </a:lnTo>
                <a:lnTo>
                  <a:pt x="32562" y="149733"/>
                </a:lnTo>
                <a:lnTo>
                  <a:pt x="32118" y="149733"/>
                </a:lnTo>
                <a:lnTo>
                  <a:pt x="32118" y="149606"/>
                </a:lnTo>
                <a:lnTo>
                  <a:pt x="31788" y="140462"/>
                </a:lnTo>
                <a:lnTo>
                  <a:pt x="31775" y="139877"/>
                </a:lnTo>
                <a:lnTo>
                  <a:pt x="31737" y="140462"/>
                </a:lnTo>
                <a:lnTo>
                  <a:pt x="31762" y="139877"/>
                </a:lnTo>
                <a:lnTo>
                  <a:pt x="31775" y="139674"/>
                </a:lnTo>
                <a:lnTo>
                  <a:pt x="31838" y="138811"/>
                </a:lnTo>
                <a:lnTo>
                  <a:pt x="32829" y="123317"/>
                </a:lnTo>
                <a:lnTo>
                  <a:pt x="32880" y="123037"/>
                </a:lnTo>
                <a:lnTo>
                  <a:pt x="32880" y="123317"/>
                </a:lnTo>
                <a:lnTo>
                  <a:pt x="32943" y="122682"/>
                </a:lnTo>
                <a:lnTo>
                  <a:pt x="34112" y="110871"/>
                </a:lnTo>
                <a:lnTo>
                  <a:pt x="34150" y="110718"/>
                </a:lnTo>
                <a:lnTo>
                  <a:pt x="34150" y="110871"/>
                </a:lnTo>
                <a:lnTo>
                  <a:pt x="34175" y="110617"/>
                </a:lnTo>
                <a:lnTo>
                  <a:pt x="35013" y="102514"/>
                </a:lnTo>
                <a:lnTo>
                  <a:pt x="35928" y="101600"/>
                </a:lnTo>
                <a:lnTo>
                  <a:pt x="35928" y="93789"/>
                </a:lnTo>
                <a:lnTo>
                  <a:pt x="36931" y="85991"/>
                </a:lnTo>
                <a:lnTo>
                  <a:pt x="38087" y="84836"/>
                </a:lnTo>
                <a:lnTo>
                  <a:pt x="38087" y="77952"/>
                </a:lnTo>
                <a:lnTo>
                  <a:pt x="39509" y="68554"/>
                </a:lnTo>
                <a:lnTo>
                  <a:pt x="40881" y="67183"/>
                </a:lnTo>
                <a:lnTo>
                  <a:pt x="40881" y="60045"/>
                </a:lnTo>
                <a:lnTo>
                  <a:pt x="42621" y="50584"/>
                </a:lnTo>
                <a:lnTo>
                  <a:pt x="44183" y="49022"/>
                </a:lnTo>
                <a:lnTo>
                  <a:pt x="44183" y="41973"/>
                </a:lnTo>
                <a:lnTo>
                  <a:pt x="47752" y="23482"/>
                </a:lnTo>
                <a:lnTo>
                  <a:pt x="49263" y="21971"/>
                </a:lnTo>
                <a:lnTo>
                  <a:pt x="49263" y="14224"/>
                </a:lnTo>
                <a:lnTo>
                  <a:pt x="49263" y="6350"/>
                </a:lnTo>
                <a:lnTo>
                  <a:pt x="42913" y="0"/>
                </a:lnTo>
                <a:lnTo>
                  <a:pt x="27165" y="0"/>
                </a:lnTo>
                <a:lnTo>
                  <a:pt x="20815" y="6350"/>
                </a:lnTo>
                <a:lnTo>
                  <a:pt x="20815" y="12814"/>
                </a:lnTo>
                <a:lnTo>
                  <a:pt x="17005" y="31496"/>
                </a:lnTo>
                <a:lnTo>
                  <a:pt x="15354" y="33147"/>
                </a:lnTo>
                <a:lnTo>
                  <a:pt x="15354" y="39636"/>
                </a:lnTo>
                <a:lnTo>
                  <a:pt x="13271" y="49072"/>
                </a:lnTo>
                <a:lnTo>
                  <a:pt x="11417" y="50927"/>
                </a:lnTo>
                <a:lnTo>
                  <a:pt x="11417" y="57365"/>
                </a:lnTo>
                <a:lnTo>
                  <a:pt x="9512" y="66255"/>
                </a:lnTo>
                <a:lnTo>
                  <a:pt x="7734" y="68072"/>
                </a:lnTo>
                <a:lnTo>
                  <a:pt x="7734" y="75120"/>
                </a:lnTo>
                <a:lnTo>
                  <a:pt x="6299" y="82842"/>
                </a:lnTo>
                <a:lnTo>
                  <a:pt x="4686" y="84455"/>
                </a:lnTo>
                <a:lnTo>
                  <a:pt x="4686" y="92430"/>
                </a:lnTo>
                <a:lnTo>
                  <a:pt x="2781" y="107188"/>
                </a:lnTo>
                <a:lnTo>
                  <a:pt x="1384" y="119888"/>
                </a:lnTo>
                <a:lnTo>
                  <a:pt x="1257" y="120523"/>
                </a:lnTo>
                <a:lnTo>
                  <a:pt x="101" y="136448"/>
                </a:lnTo>
                <a:lnTo>
                  <a:pt x="2527" y="163639"/>
                </a:lnTo>
                <a:lnTo>
                  <a:pt x="2527" y="170561"/>
                </a:lnTo>
                <a:lnTo>
                  <a:pt x="5194" y="173228"/>
                </a:lnTo>
                <a:lnTo>
                  <a:pt x="5194" y="173736"/>
                </a:lnTo>
                <a:lnTo>
                  <a:pt x="12306" y="180848"/>
                </a:lnTo>
                <a:lnTo>
                  <a:pt x="15481" y="180848"/>
                </a:lnTo>
                <a:lnTo>
                  <a:pt x="18021" y="183388"/>
                </a:lnTo>
                <a:lnTo>
                  <a:pt x="23482" y="183388"/>
                </a:lnTo>
                <a:lnTo>
                  <a:pt x="31864" y="183388"/>
                </a:lnTo>
                <a:lnTo>
                  <a:pt x="35293" y="183388"/>
                </a:lnTo>
                <a:lnTo>
                  <a:pt x="40627" y="183388"/>
                </a:lnTo>
                <a:lnTo>
                  <a:pt x="43929" y="180086"/>
                </a:lnTo>
                <a:lnTo>
                  <a:pt x="47231" y="180086"/>
                </a:lnTo>
                <a:lnTo>
                  <a:pt x="54089" y="173228"/>
                </a:lnTo>
                <a:lnTo>
                  <a:pt x="54089" y="170942"/>
                </a:lnTo>
                <a:lnTo>
                  <a:pt x="58407" y="166497"/>
                </a:lnTo>
                <a:lnTo>
                  <a:pt x="59804" y="164719"/>
                </a:lnTo>
                <a:lnTo>
                  <a:pt x="64630" y="157988"/>
                </a:lnTo>
                <a:lnTo>
                  <a:pt x="66548" y="155321"/>
                </a:lnTo>
                <a:lnTo>
                  <a:pt x="52920" y="155321"/>
                </a:lnTo>
                <a:lnTo>
                  <a:pt x="52641" y="155054"/>
                </a:lnTo>
                <a:lnTo>
                  <a:pt x="66751" y="155054"/>
                </a:lnTo>
                <a:lnTo>
                  <a:pt x="67830" y="153543"/>
                </a:lnTo>
                <a:lnTo>
                  <a:pt x="51104" y="153543"/>
                </a:lnTo>
                <a:lnTo>
                  <a:pt x="50863" y="153301"/>
                </a:lnTo>
                <a:lnTo>
                  <a:pt x="68008" y="153301"/>
                </a:lnTo>
                <a:lnTo>
                  <a:pt x="69456" y="151257"/>
                </a:lnTo>
                <a:lnTo>
                  <a:pt x="69659" y="150876"/>
                </a:lnTo>
                <a:lnTo>
                  <a:pt x="71716" y="147193"/>
                </a:lnTo>
                <a:lnTo>
                  <a:pt x="72771" y="145288"/>
                </a:lnTo>
                <a:lnTo>
                  <a:pt x="86715" y="117729"/>
                </a:lnTo>
                <a:lnTo>
                  <a:pt x="90639" y="109207"/>
                </a:lnTo>
                <a:lnTo>
                  <a:pt x="92443" y="111010"/>
                </a:lnTo>
                <a:lnTo>
                  <a:pt x="92443" y="113411"/>
                </a:lnTo>
                <a:lnTo>
                  <a:pt x="95694" y="116674"/>
                </a:lnTo>
                <a:lnTo>
                  <a:pt x="96596" y="118529"/>
                </a:lnTo>
                <a:lnTo>
                  <a:pt x="98590" y="125666"/>
                </a:lnTo>
                <a:lnTo>
                  <a:pt x="98666" y="126365"/>
                </a:lnTo>
                <a:lnTo>
                  <a:pt x="99542" y="135026"/>
                </a:lnTo>
                <a:lnTo>
                  <a:pt x="99555" y="134747"/>
                </a:lnTo>
                <a:lnTo>
                  <a:pt x="99555" y="135128"/>
                </a:lnTo>
                <a:lnTo>
                  <a:pt x="99390" y="138595"/>
                </a:lnTo>
                <a:lnTo>
                  <a:pt x="99174" y="138811"/>
                </a:lnTo>
                <a:lnTo>
                  <a:pt x="99174" y="144272"/>
                </a:lnTo>
                <a:lnTo>
                  <a:pt x="99085" y="144780"/>
                </a:lnTo>
                <a:lnTo>
                  <a:pt x="98513" y="148069"/>
                </a:lnTo>
                <a:lnTo>
                  <a:pt x="97269" y="149352"/>
                </a:lnTo>
                <a:lnTo>
                  <a:pt x="97269" y="154559"/>
                </a:lnTo>
                <a:lnTo>
                  <a:pt x="96545" y="157124"/>
                </a:lnTo>
                <a:lnTo>
                  <a:pt x="94094" y="159512"/>
                </a:lnTo>
                <a:lnTo>
                  <a:pt x="94094" y="165354"/>
                </a:lnTo>
                <a:lnTo>
                  <a:pt x="93357" y="167741"/>
                </a:lnTo>
                <a:lnTo>
                  <a:pt x="90792" y="170307"/>
                </a:lnTo>
                <a:lnTo>
                  <a:pt x="90792" y="176555"/>
                </a:lnTo>
                <a:lnTo>
                  <a:pt x="88125" y="187706"/>
                </a:lnTo>
                <a:lnTo>
                  <a:pt x="88125" y="188595"/>
                </a:lnTo>
                <a:lnTo>
                  <a:pt x="86347" y="200152"/>
                </a:lnTo>
                <a:lnTo>
                  <a:pt x="86474" y="212725"/>
                </a:lnTo>
                <a:lnTo>
                  <a:pt x="86855" y="215011"/>
                </a:lnTo>
                <a:lnTo>
                  <a:pt x="101587" y="250571"/>
                </a:lnTo>
                <a:lnTo>
                  <a:pt x="101968" y="250952"/>
                </a:lnTo>
                <a:lnTo>
                  <a:pt x="107429" y="259080"/>
                </a:lnTo>
                <a:lnTo>
                  <a:pt x="106921" y="258445"/>
                </a:lnTo>
                <a:lnTo>
                  <a:pt x="107302" y="259080"/>
                </a:lnTo>
                <a:lnTo>
                  <a:pt x="110515" y="264261"/>
                </a:lnTo>
                <a:lnTo>
                  <a:pt x="111569" y="266560"/>
                </a:lnTo>
                <a:lnTo>
                  <a:pt x="109855" y="268300"/>
                </a:lnTo>
                <a:lnTo>
                  <a:pt x="101663" y="270814"/>
                </a:lnTo>
                <a:lnTo>
                  <a:pt x="92748" y="272605"/>
                </a:lnTo>
                <a:lnTo>
                  <a:pt x="84061" y="273812"/>
                </a:lnTo>
                <a:lnTo>
                  <a:pt x="84569" y="273685"/>
                </a:lnTo>
                <a:lnTo>
                  <a:pt x="79616" y="274193"/>
                </a:lnTo>
                <a:lnTo>
                  <a:pt x="80378" y="274193"/>
                </a:lnTo>
                <a:lnTo>
                  <a:pt x="73774" y="274574"/>
                </a:lnTo>
                <a:lnTo>
                  <a:pt x="65646" y="274574"/>
                </a:lnTo>
                <a:lnTo>
                  <a:pt x="58153" y="282067"/>
                </a:lnTo>
                <a:lnTo>
                  <a:pt x="58153" y="300482"/>
                </a:lnTo>
                <a:lnTo>
                  <a:pt x="65646" y="307975"/>
                </a:lnTo>
                <a:lnTo>
                  <a:pt x="72885" y="307975"/>
                </a:lnTo>
                <a:lnTo>
                  <a:pt x="77965" y="308991"/>
                </a:lnTo>
                <a:lnTo>
                  <a:pt x="81521" y="309372"/>
                </a:lnTo>
                <a:lnTo>
                  <a:pt x="86474" y="309372"/>
                </a:lnTo>
                <a:lnTo>
                  <a:pt x="125590" y="300228"/>
                </a:lnTo>
                <a:lnTo>
                  <a:pt x="129908" y="297561"/>
                </a:lnTo>
                <a:lnTo>
                  <a:pt x="134734" y="297561"/>
                </a:lnTo>
                <a:lnTo>
                  <a:pt x="142481" y="289687"/>
                </a:lnTo>
                <a:lnTo>
                  <a:pt x="142481" y="288353"/>
                </a:lnTo>
                <a:lnTo>
                  <a:pt x="145529" y="285242"/>
                </a:lnTo>
                <a:lnTo>
                  <a:pt x="145529" y="275844"/>
                </a:lnTo>
                <a:lnTo>
                  <a:pt x="145529" y="274535"/>
                </a:lnTo>
                <a:lnTo>
                  <a:pt x="145757" y="273050"/>
                </a:lnTo>
                <a:lnTo>
                  <a:pt x="146037" y="271272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object 14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715761" y="5775959"/>
            <a:ext cx="102997" cy="103886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492240" y="5740780"/>
            <a:ext cx="215900" cy="332105"/>
          </a:xfrm>
          <a:prstGeom prst="rect">
            <a:avLst/>
          </a:prstGeom>
        </p:spPr>
      </p:pic>
      <p:sp>
        <p:nvSpPr>
          <p:cNvPr id="147" name="object 147"/>
          <p:cNvSpPr/>
          <p:nvPr/>
        </p:nvSpPr>
        <p:spPr>
          <a:xfrm>
            <a:off x="3217164" y="6083045"/>
            <a:ext cx="304800" cy="81280"/>
          </a:xfrm>
          <a:custGeom>
            <a:avLst/>
            <a:gdLst/>
            <a:ahLst/>
            <a:cxnLst/>
            <a:rect l="l" t="t" r="r" b="b"/>
            <a:pathLst>
              <a:path w="304800" h="81279">
                <a:moveTo>
                  <a:pt x="304292" y="7366"/>
                </a:moveTo>
                <a:lnTo>
                  <a:pt x="297561" y="508"/>
                </a:lnTo>
                <a:lnTo>
                  <a:pt x="284886" y="508"/>
                </a:lnTo>
                <a:lnTo>
                  <a:pt x="284480" y="381"/>
                </a:lnTo>
                <a:lnTo>
                  <a:pt x="287528" y="0"/>
                </a:lnTo>
                <a:lnTo>
                  <a:pt x="285496" y="0"/>
                </a:lnTo>
                <a:lnTo>
                  <a:pt x="282244" y="508"/>
                </a:lnTo>
                <a:lnTo>
                  <a:pt x="280670" y="508"/>
                </a:lnTo>
                <a:lnTo>
                  <a:pt x="280543" y="635"/>
                </a:lnTo>
                <a:lnTo>
                  <a:pt x="275336" y="635"/>
                </a:lnTo>
                <a:lnTo>
                  <a:pt x="271741" y="4229"/>
                </a:lnTo>
                <a:lnTo>
                  <a:pt x="196596" y="19685"/>
                </a:lnTo>
                <a:lnTo>
                  <a:pt x="196723" y="19685"/>
                </a:lnTo>
                <a:lnTo>
                  <a:pt x="169291" y="25019"/>
                </a:lnTo>
                <a:lnTo>
                  <a:pt x="169418" y="25019"/>
                </a:lnTo>
                <a:lnTo>
                  <a:pt x="84582" y="41656"/>
                </a:lnTo>
                <a:lnTo>
                  <a:pt x="84455" y="41783"/>
                </a:lnTo>
                <a:lnTo>
                  <a:pt x="60960" y="46482"/>
                </a:lnTo>
                <a:lnTo>
                  <a:pt x="61087" y="46482"/>
                </a:lnTo>
                <a:lnTo>
                  <a:pt x="42926" y="50292"/>
                </a:lnTo>
                <a:lnTo>
                  <a:pt x="42799" y="50317"/>
                </a:lnTo>
                <a:lnTo>
                  <a:pt x="29591" y="52451"/>
                </a:lnTo>
                <a:lnTo>
                  <a:pt x="30353" y="52324"/>
                </a:lnTo>
                <a:lnTo>
                  <a:pt x="21336" y="53340"/>
                </a:lnTo>
                <a:lnTo>
                  <a:pt x="21971" y="53340"/>
                </a:lnTo>
                <a:lnTo>
                  <a:pt x="16891" y="53594"/>
                </a:lnTo>
                <a:lnTo>
                  <a:pt x="17399" y="53594"/>
                </a:lnTo>
                <a:lnTo>
                  <a:pt x="15240" y="53721"/>
                </a:lnTo>
                <a:lnTo>
                  <a:pt x="15748" y="53721"/>
                </a:lnTo>
                <a:lnTo>
                  <a:pt x="16637" y="53848"/>
                </a:lnTo>
                <a:lnTo>
                  <a:pt x="15494" y="53848"/>
                </a:lnTo>
                <a:lnTo>
                  <a:pt x="15240" y="53848"/>
                </a:lnTo>
                <a:lnTo>
                  <a:pt x="6985" y="53848"/>
                </a:lnTo>
                <a:lnTo>
                  <a:pt x="6604" y="53848"/>
                </a:lnTo>
                <a:lnTo>
                  <a:pt x="6477" y="53975"/>
                </a:lnTo>
                <a:lnTo>
                  <a:pt x="6350" y="53975"/>
                </a:lnTo>
                <a:lnTo>
                  <a:pt x="6096" y="54229"/>
                </a:lnTo>
                <a:lnTo>
                  <a:pt x="254" y="59944"/>
                </a:lnTo>
                <a:lnTo>
                  <a:pt x="254" y="60071"/>
                </a:lnTo>
                <a:lnTo>
                  <a:pt x="0" y="60325"/>
                </a:lnTo>
                <a:lnTo>
                  <a:pt x="0" y="74295"/>
                </a:lnTo>
                <a:lnTo>
                  <a:pt x="254" y="74561"/>
                </a:lnTo>
                <a:lnTo>
                  <a:pt x="3035" y="77406"/>
                </a:lnTo>
                <a:lnTo>
                  <a:pt x="5588" y="80010"/>
                </a:lnTo>
                <a:lnTo>
                  <a:pt x="6350" y="80645"/>
                </a:lnTo>
                <a:lnTo>
                  <a:pt x="6477" y="80645"/>
                </a:lnTo>
                <a:lnTo>
                  <a:pt x="6604" y="80772"/>
                </a:lnTo>
                <a:lnTo>
                  <a:pt x="6985" y="80772"/>
                </a:lnTo>
                <a:lnTo>
                  <a:pt x="15875" y="80772"/>
                </a:lnTo>
                <a:lnTo>
                  <a:pt x="16256" y="80772"/>
                </a:lnTo>
                <a:lnTo>
                  <a:pt x="17018" y="80772"/>
                </a:lnTo>
                <a:lnTo>
                  <a:pt x="16129" y="80899"/>
                </a:lnTo>
                <a:lnTo>
                  <a:pt x="18415" y="80899"/>
                </a:lnTo>
                <a:lnTo>
                  <a:pt x="20104" y="80772"/>
                </a:lnTo>
                <a:lnTo>
                  <a:pt x="21463" y="80772"/>
                </a:lnTo>
                <a:lnTo>
                  <a:pt x="21844" y="80772"/>
                </a:lnTo>
                <a:lnTo>
                  <a:pt x="21983" y="80632"/>
                </a:lnTo>
                <a:lnTo>
                  <a:pt x="23495" y="80518"/>
                </a:lnTo>
                <a:lnTo>
                  <a:pt x="24130" y="80518"/>
                </a:lnTo>
                <a:lnTo>
                  <a:pt x="33147" y="79629"/>
                </a:lnTo>
                <a:lnTo>
                  <a:pt x="47244" y="77470"/>
                </a:lnTo>
                <a:lnTo>
                  <a:pt x="47739" y="77343"/>
                </a:lnTo>
                <a:lnTo>
                  <a:pt x="56172" y="75692"/>
                </a:lnTo>
                <a:lnTo>
                  <a:pt x="142976" y="58801"/>
                </a:lnTo>
                <a:lnTo>
                  <a:pt x="150952" y="57277"/>
                </a:lnTo>
                <a:lnTo>
                  <a:pt x="168135" y="53975"/>
                </a:lnTo>
                <a:lnTo>
                  <a:pt x="174752" y="52705"/>
                </a:lnTo>
                <a:lnTo>
                  <a:pt x="174879" y="52705"/>
                </a:lnTo>
                <a:lnTo>
                  <a:pt x="176136" y="52451"/>
                </a:lnTo>
                <a:lnTo>
                  <a:pt x="186309" y="50419"/>
                </a:lnTo>
                <a:lnTo>
                  <a:pt x="186931" y="50292"/>
                </a:lnTo>
                <a:lnTo>
                  <a:pt x="202184" y="47244"/>
                </a:lnTo>
                <a:lnTo>
                  <a:pt x="202311" y="47244"/>
                </a:lnTo>
                <a:lnTo>
                  <a:pt x="226695" y="42164"/>
                </a:lnTo>
                <a:lnTo>
                  <a:pt x="226822" y="42164"/>
                </a:lnTo>
                <a:lnTo>
                  <a:pt x="277495" y="31750"/>
                </a:lnTo>
                <a:lnTo>
                  <a:pt x="277114" y="31877"/>
                </a:lnTo>
                <a:lnTo>
                  <a:pt x="277799" y="31750"/>
                </a:lnTo>
                <a:lnTo>
                  <a:pt x="281254" y="31115"/>
                </a:lnTo>
                <a:lnTo>
                  <a:pt x="284429" y="31115"/>
                </a:lnTo>
                <a:lnTo>
                  <a:pt x="285115" y="31242"/>
                </a:lnTo>
                <a:lnTo>
                  <a:pt x="284670" y="31115"/>
                </a:lnTo>
                <a:lnTo>
                  <a:pt x="297561" y="31115"/>
                </a:lnTo>
                <a:lnTo>
                  <a:pt x="304292" y="24257"/>
                </a:lnTo>
                <a:lnTo>
                  <a:pt x="304292" y="15875"/>
                </a:lnTo>
                <a:lnTo>
                  <a:pt x="304292" y="736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1365377" y="6548628"/>
            <a:ext cx="794385" cy="576580"/>
            <a:chOff x="1365377" y="6548628"/>
            <a:chExt cx="794385" cy="576580"/>
          </a:xfrm>
        </p:grpSpPr>
        <p:sp>
          <p:nvSpPr>
            <p:cNvPr id="149" name="object 149"/>
            <p:cNvSpPr/>
            <p:nvPr/>
          </p:nvSpPr>
          <p:spPr>
            <a:xfrm>
              <a:off x="1365377" y="6548628"/>
              <a:ext cx="553720" cy="576580"/>
            </a:xfrm>
            <a:custGeom>
              <a:avLst/>
              <a:gdLst/>
              <a:ahLst/>
              <a:cxnLst/>
              <a:rect l="l" t="t" r="r" b="b"/>
              <a:pathLst>
                <a:path w="553719" h="576579">
                  <a:moveTo>
                    <a:pt x="106807" y="141605"/>
                  </a:moveTo>
                  <a:lnTo>
                    <a:pt x="100330" y="135001"/>
                  </a:lnTo>
                  <a:lnTo>
                    <a:pt x="84201" y="135001"/>
                  </a:lnTo>
                  <a:lnTo>
                    <a:pt x="77724" y="141605"/>
                  </a:lnTo>
                  <a:lnTo>
                    <a:pt x="77724" y="146443"/>
                  </a:lnTo>
                  <a:lnTo>
                    <a:pt x="70205" y="163220"/>
                  </a:lnTo>
                  <a:lnTo>
                    <a:pt x="66294" y="167132"/>
                  </a:lnTo>
                  <a:lnTo>
                    <a:pt x="66294" y="172123"/>
                  </a:lnTo>
                  <a:lnTo>
                    <a:pt x="61163" y="183832"/>
                  </a:lnTo>
                  <a:lnTo>
                    <a:pt x="57277" y="187718"/>
                  </a:lnTo>
                  <a:lnTo>
                    <a:pt x="57277" y="192900"/>
                  </a:lnTo>
                  <a:lnTo>
                    <a:pt x="51193" y="207200"/>
                  </a:lnTo>
                  <a:lnTo>
                    <a:pt x="47117" y="211201"/>
                  </a:lnTo>
                  <a:lnTo>
                    <a:pt x="47117" y="216890"/>
                  </a:lnTo>
                  <a:lnTo>
                    <a:pt x="40563" y="232740"/>
                  </a:lnTo>
                  <a:lnTo>
                    <a:pt x="36576" y="236728"/>
                  </a:lnTo>
                  <a:lnTo>
                    <a:pt x="36576" y="242277"/>
                  </a:lnTo>
                  <a:lnTo>
                    <a:pt x="27305" y="264795"/>
                  </a:lnTo>
                  <a:lnTo>
                    <a:pt x="27178" y="264922"/>
                  </a:lnTo>
                  <a:lnTo>
                    <a:pt x="17653" y="289433"/>
                  </a:lnTo>
                  <a:lnTo>
                    <a:pt x="10541" y="310642"/>
                  </a:lnTo>
                  <a:lnTo>
                    <a:pt x="10160" y="311658"/>
                  </a:lnTo>
                  <a:lnTo>
                    <a:pt x="4953" y="331597"/>
                  </a:lnTo>
                  <a:lnTo>
                    <a:pt x="1524" y="351155"/>
                  </a:lnTo>
                  <a:lnTo>
                    <a:pt x="1270" y="352806"/>
                  </a:lnTo>
                  <a:lnTo>
                    <a:pt x="584" y="362254"/>
                  </a:lnTo>
                  <a:lnTo>
                    <a:pt x="0" y="362839"/>
                  </a:lnTo>
                  <a:lnTo>
                    <a:pt x="0" y="370332"/>
                  </a:lnTo>
                  <a:lnTo>
                    <a:pt x="0" y="379984"/>
                  </a:lnTo>
                  <a:lnTo>
                    <a:pt x="406" y="380403"/>
                  </a:lnTo>
                  <a:lnTo>
                    <a:pt x="635" y="384962"/>
                  </a:lnTo>
                  <a:lnTo>
                    <a:pt x="635" y="394970"/>
                  </a:lnTo>
                  <a:lnTo>
                    <a:pt x="1879" y="396201"/>
                  </a:lnTo>
                  <a:lnTo>
                    <a:pt x="2667" y="401815"/>
                  </a:lnTo>
                  <a:lnTo>
                    <a:pt x="2667" y="407924"/>
                  </a:lnTo>
                  <a:lnTo>
                    <a:pt x="5041" y="410311"/>
                  </a:lnTo>
                  <a:lnTo>
                    <a:pt x="6350" y="414528"/>
                  </a:lnTo>
                  <a:lnTo>
                    <a:pt x="7747" y="417449"/>
                  </a:lnTo>
                  <a:lnTo>
                    <a:pt x="10287" y="420992"/>
                  </a:lnTo>
                  <a:lnTo>
                    <a:pt x="10287" y="422148"/>
                  </a:lnTo>
                  <a:lnTo>
                    <a:pt x="12700" y="424561"/>
                  </a:lnTo>
                  <a:lnTo>
                    <a:pt x="18542" y="424561"/>
                  </a:lnTo>
                  <a:lnTo>
                    <a:pt x="20955" y="422148"/>
                  </a:lnTo>
                  <a:lnTo>
                    <a:pt x="20955" y="420865"/>
                  </a:lnTo>
                  <a:lnTo>
                    <a:pt x="23495" y="417322"/>
                  </a:lnTo>
                  <a:lnTo>
                    <a:pt x="24892" y="414274"/>
                  </a:lnTo>
                  <a:lnTo>
                    <a:pt x="26085" y="410032"/>
                  </a:lnTo>
                  <a:lnTo>
                    <a:pt x="28194" y="407924"/>
                  </a:lnTo>
                  <a:lnTo>
                    <a:pt x="28194" y="401599"/>
                  </a:lnTo>
                  <a:lnTo>
                    <a:pt x="28905" y="396024"/>
                  </a:lnTo>
                  <a:lnTo>
                    <a:pt x="29972" y="394970"/>
                  </a:lnTo>
                  <a:lnTo>
                    <a:pt x="29972" y="386842"/>
                  </a:lnTo>
                  <a:lnTo>
                    <a:pt x="29972" y="386397"/>
                  </a:lnTo>
                  <a:lnTo>
                    <a:pt x="30429" y="380796"/>
                  </a:lnTo>
                  <a:lnTo>
                    <a:pt x="31242" y="379984"/>
                  </a:lnTo>
                  <a:lnTo>
                    <a:pt x="31242" y="371754"/>
                  </a:lnTo>
                  <a:lnTo>
                    <a:pt x="32766" y="356743"/>
                  </a:lnTo>
                  <a:lnTo>
                    <a:pt x="32778" y="356616"/>
                  </a:lnTo>
                  <a:lnTo>
                    <a:pt x="32969" y="355600"/>
                  </a:lnTo>
                  <a:lnTo>
                    <a:pt x="35852" y="339725"/>
                  </a:lnTo>
                  <a:lnTo>
                    <a:pt x="35953" y="339153"/>
                  </a:lnTo>
                  <a:lnTo>
                    <a:pt x="36106" y="338582"/>
                  </a:lnTo>
                  <a:lnTo>
                    <a:pt x="41021" y="319786"/>
                  </a:lnTo>
                  <a:lnTo>
                    <a:pt x="40767" y="320802"/>
                  </a:lnTo>
                  <a:lnTo>
                    <a:pt x="41097" y="319786"/>
                  </a:lnTo>
                  <a:lnTo>
                    <a:pt x="47625" y="300355"/>
                  </a:lnTo>
                  <a:lnTo>
                    <a:pt x="47904" y="299593"/>
                  </a:lnTo>
                  <a:lnTo>
                    <a:pt x="56667" y="276733"/>
                  </a:lnTo>
                  <a:lnTo>
                    <a:pt x="56769" y="276479"/>
                  </a:lnTo>
                  <a:lnTo>
                    <a:pt x="56642" y="276733"/>
                  </a:lnTo>
                  <a:lnTo>
                    <a:pt x="64350" y="257784"/>
                  </a:lnTo>
                  <a:lnTo>
                    <a:pt x="68072" y="254127"/>
                  </a:lnTo>
                  <a:lnTo>
                    <a:pt x="68072" y="248526"/>
                  </a:lnTo>
                  <a:lnTo>
                    <a:pt x="74574" y="231825"/>
                  </a:lnTo>
                  <a:lnTo>
                    <a:pt x="78105" y="228346"/>
                  </a:lnTo>
                  <a:lnTo>
                    <a:pt x="78105" y="222592"/>
                  </a:lnTo>
                  <a:lnTo>
                    <a:pt x="83921" y="207810"/>
                  </a:lnTo>
                  <a:lnTo>
                    <a:pt x="87376" y="204355"/>
                  </a:lnTo>
                  <a:lnTo>
                    <a:pt x="87376" y="198882"/>
                  </a:lnTo>
                  <a:lnTo>
                    <a:pt x="92100" y="187058"/>
                  </a:lnTo>
                  <a:lnTo>
                    <a:pt x="95758" y="183388"/>
                  </a:lnTo>
                  <a:lnTo>
                    <a:pt x="95758" y="178282"/>
                  </a:lnTo>
                  <a:lnTo>
                    <a:pt x="102933" y="161607"/>
                  </a:lnTo>
                  <a:lnTo>
                    <a:pt x="106807" y="157734"/>
                  </a:lnTo>
                  <a:lnTo>
                    <a:pt x="106807" y="149606"/>
                  </a:lnTo>
                  <a:lnTo>
                    <a:pt x="106807" y="141605"/>
                  </a:lnTo>
                  <a:close/>
                </a:path>
                <a:path w="553719" h="576579">
                  <a:moveTo>
                    <a:pt x="194970" y="78740"/>
                  </a:moveTo>
                  <a:lnTo>
                    <a:pt x="194945" y="74295"/>
                  </a:lnTo>
                  <a:lnTo>
                    <a:pt x="194068" y="65659"/>
                  </a:lnTo>
                  <a:lnTo>
                    <a:pt x="193497" y="59944"/>
                  </a:lnTo>
                  <a:lnTo>
                    <a:pt x="193167" y="56642"/>
                  </a:lnTo>
                  <a:lnTo>
                    <a:pt x="192951" y="55880"/>
                  </a:lnTo>
                  <a:lnTo>
                    <a:pt x="191668" y="51181"/>
                  </a:lnTo>
                  <a:lnTo>
                    <a:pt x="191579" y="50927"/>
                  </a:lnTo>
                  <a:lnTo>
                    <a:pt x="189395" y="46228"/>
                  </a:lnTo>
                  <a:lnTo>
                    <a:pt x="188036" y="43307"/>
                  </a:lnTo>
                  <a:lnTo>
                    <a:pt x="186309" y="39611"/>
                  </a:lnTo>
                  <a:lnTo>
                    <a:pt x="186309" y="33909"/>
                  </a:lnTo>
                  <a:lnTo>
                    <a:pt x="178562" y="26162"/>
                  </a:lnTo>
                  <a:lnTo>
                    <a:pt x="176034" y="26162"/>
                  </a:lnTo>
                  <a:lnTo>
                    <a:pt x="168783" y="19050"/>
                  </a:lnTo>
                  <a:lnTo>
                    <a:pt x="125349" y="1143"/>
                  </a:lnTo>
                  <a:lnTo>
                    <a:pt x="108648" y="203"/>
                  </a:lnTo>
                  <a:lnTo>
                    <a:pt x="108458" y="0"/>
                  </a:lnTo>
                  <a:lnTo>
                    <a:pt x="100330" y="0"/>
                  </a:lnTo>
                  <a:lnTo>
                    <a:pt x="90551" y="0"/>
                  </a:lnTo>
                  <a:lnTo>
                    <a:pt x="89128" y="1422"/>
                  </a:lnTo>
                  <a:lnTo>
                    <a:pt x="74079" y="3810"/>
                  </a:lnTo>
                  <a:lnTo>
                    <a:pt x="66675" y="3810"/>
                  </a:lnTo>
                  <a:lnTo>
                    <a:pt x="62674" y="7810"/>
                  </a:lnTo>
                  <a:lnTo>
                    <a:pt x="53441" y="11684"/>
                  </a:lnTo>
                  <a:lnTo>
                    <a:pt x="47625" y="11684"/>
                  </a:lnTo>
                  <a:lnTo>
                    <a:pt x="40513" y="18796"/>
                  </a:lnTo>
                  <a:lnTo>
                    <a:pt x="40513" y="20066"/>
                  </a:lnTo>
                  <a:lnTo>
                    <a:pt x="35052" y="24384"/>
                  </a:lnTo>
                  <a:lnTo>
                    <a:pt x="31877" y="24384"/>
                  </a:lnTo>
                  <a:lnTo>
                    <a:pt x="24765" y="31496"/>
                  </a:lnTo>
                  <a:lnTo>
                    <a:pt x="24765" y="34264"/>
                  </a:lnTo>
                  <a:lnTo>
                    <a:pt x="14757" y="45847"/>
                  </a:lnTo>
                  <a:lnTo>
                    <a:pt x="13335" y="45847"/>
                  </a:lnTo>
                  <a:lnTo>
                    <a:pt x="6350" y="52832"/>
                  </a:lnTo>
                  <a:lnTo>
                    <a:pt x="6350" y="70231"/>
                  </a:lnTo>
                  <a:lnTo>
                    <a:pt x="13335" y="77343"/>
                  </a:lnTo>
                  <a:lnTo>
                    <a:pt x="30734" y="77343"/>
                  </a:lnTo>
                  <a:lnTo>
                    <a:pt x="37846" y="70231"/>
                  </a:lnTo>
                  <a:lnTo>
                    <a:pt x="37846" y="67500"/>
                  </a:lnTo>
                  <a:lnTo>
                    <a:pt x="47701" y="56134"/>
                  </a:lnTo>
                  <a:lnTo>
                    <a:pt x="49276" y="56134"/>
                  </a:lnTo>
                  <a:lnTo>
                    <a:pt x="56388" y="49022"/>
                  </a:lnTo>
                  <a:lnTo>
                    <a:pt x="56388" y="47853"/>
                  </a:lnTo>
                  <a:lnTo>
                    <a:pt x="61950" y="43434"/>
                  </a:lnTo>
                  <a:lnTo>
                    <a:pt x="65151" y="43434"/>
                  </a:lnTo>
                  <a:lnTo>
                    <a:pt x="68872" y="39712"/>
                  </a:lnTo>
                  <a:lnTo>
                    <a:pt x="78816" y="35687"/>
                  </a:lnTo>
                  <a:lnTo>
                    <a:pt x="84328" y="35687"/>
                  </a:lnTo>
                  <a:lnTo>
                    <a:pt x="85483" y="34531"/>
                  </a:lnTo>
                  <a:lnTo>
                    <a:pt x="100444" y="32473"/>
                  </a:lnTo>
                  <a:lnTo>
                    <a:pt x="118173" y="33528"/>
                  </a:lnTo>
                  <a:lnTo>
                    <a:pt x="133858" y="37922"/>
                  </a:lnTo>
                  <a:lnTo>
                    <a:pt x="145745" y="44691"/>
                  </a:lnTo>
                  <a:lnTo>
                    <a:pt x="151511" y="50584"/>
                  </a:lnTo>
                  <a:lnTo>
                    <a:pt x="151511" y="53213"/>
                  </a:lnTo>
                  <a:lnTo>
                    <a:pt x="156387" y="58026"/>
                  </a:lnTo>
                  <a:lnTo>
                    <a:pt x="158648" y="62953"/>
                  </a:lnTo>
                  <a:lnTo>
                    <a:pt x="159880" y="75996"/>
                  </a:lnTo>
                  <a:lnTo>
                    <a:pt x="156768" y="96202"/>
                  </a:lnTo>
                  <a:lnTo>
                    <a:pt x="149123" y="118922"/>
                  </a:lnTo>
                  <a:lnTo>
                    <a:pt x="148907" y="119380"/>
                  </a:lnTo>
                  <a:lnTo>
                    <a:pt x="137668" y="143764"/>
                  </a:lnTo>
                  <a:lnTo>
                    <a:pt x="138176" y="142875"/>
                  </a:lnTo>
                  <a:lnTo>
                    <a:pt x="127977" y="162344"/>
                  </a:lnTo>
                  <a:lnTo>
                    <a:pt x="122047" y="168275"/>
                  </a:lnTo>
                  <a:lnTo>
                    <a:pt x="122047" y="173647"/>
                  </a:lnTo>
                  <a:lnTo>
                    <a:pt x="114681" y="187579"/>
                  </a:lnTo>
                  <a:lnTo>
                    <a:pt x="109347" y="192913"/>
                  </a:lnTo>
                  <a:lnTo>
                    <a:pt x="109347" y="198120"/>
                  </a:lnTo>
                  <a:lnTo>
                    <a:pt x="103390" y="211061"/>
                  </a:lnTo>
                  <a:lnTo>
                    <a:pt x="99314" y="215138"/>
                  </a:lnTo>
                  <a:lnTo>
                    <a:pt x="99314" y="220814"/>
                  </a:lnTo>
                  <a:lnTo>
                    <a:pt x="96304" y="231101"/>
                  </a:lnTo>
                  <a:lnTo>
                    <a:pt x="94234" y="233172"/>
                  </a:lnTo>
                  <a:lnTo>
                    <a:pt x="94234" y="241490"/>
                  </a:lnTo>
                  <a:lnTo>
                    <a:pt x="93726" y="250329"/>
                  </a:lnTo>
                  <a:lnTo>
                    <a:pt x="96393" y="257302"/>
                  </a:lnTo>
                  <a:lnTo>
                    <a:pt x="96520" y="257429"/>
                  </a:lnTo>
                  <a:lnTo>
                    <a:pt x="96520" y="257937"/>
                  </a:lnTo>
                  <a:lnTo>
                    <a:pt x="98552" y="259969"/>
                  </a:lnTo>
                  <a:lnTo>
                    <a:pt x="101219" y="259969"/>
                  </a:lnTo>
                  <a:lnTo>
                    <a:pt x="103251" y="259969"/>
                  </a:lnTo>
                  <a:lnTo>
                    <a:pt x="103784" y="259435"/>
                  </a:lnTo>
                  <a:lnTo>
                    <a:pt x="109728" y="256286"/>
                  </a:lnTo>
                  <a:lnTo>
                    <a:pt x="112699" y="252349"/>
                  </a:lnTo>
                  <a:lnTo>
                    <a:pt x="113411" y="252349"/>
                  </a:lnTo>
                  <a:lnTo>
                    <a:pt x="118999" y="246761"/>
                  </a:lnTo>
                  <a:lnTo>
                    <a:pt x="118999" y="243255"/>
                  </a:lnTo>
                  <a:lnTo>
                    <a:pt x="122770" y="236893"/>
                  </a:lnTo>
                  <a:lnTo>
                    <a:pt x="128397" y="231279"/>
                  </a:lnTo>
                  <a:lnTo>
                    <a:pt x="128397" y="227368"/>
                  </a:lnTo>
                  <a:lnTo>
                    <a:pt x="134277" y="217779"/>
                  </a:lnTo>
                  <a:lnTo>
                    <a:pt x="141351" y="210705"/>
                  </a:lnTo>
                  <a:lnTo>
                    <a:pt x="141351" y="206463"/>
                  </a:lnTo>
                  <a:lnTo>
                    <a:pt x="148691" y="194475"/>
                  </a:lnTo>
                  <a:lnTo>
                    <a:pt x="156083" y="187071"/>
                  </a:lnTo>
                  <a:lnTo>
                    <a:pt x="156083" y="182041"/>
                  </a:lnTo>
                  <a:lnTo>
                    <a:pt x="169418" y="158496"/>
                  </a:lnTo>
                  <a:lnTo>
                    <a:pt x="176695" y="142875"/>
                  </a:lnTo>
                  <a:lnTo>
                    <a:pt x="181610" y="132334"/>
                  </a:lnTo>
                  <a:lnTo>
                    <a:pt x="182372" y="130556"/>
                  </a:lnTo>
                  <a:lnTo>
                    <a:pt x="186664" y="117602"/>
                  </a:lnTo>
                  <a:lnTo>
                    <a:pt x="190627" y="105664"/>
                  </a:lnTo>
                  <a:lnTo>
                    <a:pt x="191389" y="102743"/>
                  </a:lnTo>
                  <a:lnTo>
                    <a:pt x="192201" y="97409"/>
                  </a:lnTo>
                  <a:lnTo>
                    <a:pt x="192659" y="94488"/>
                  </a:lnTo>
                  <a:lnTo>
                    <a:pt x="194945" y="79756"/>
                  </a:lnTo>
                  <a:lnTo>
                    <a:pt x="194970" y="78740"/>
                  </a:lnTo>
                  <a:close/>
                </a:path>
                <a:path w="553719" h="576579">
                  <a:moveTo>
                    <a:pt x="449453" y="342519"/>
                  </a:moveTo>
                  <a:lnTo>
                    <a:pt x="449326" y="343789"/>
                  </a:lnTo>
                  <a:lnTo>
                    <a:pt x="449453" y="342519"/>
                  </a:lnTo>
                  <a:close/>
                </a:path>
                <a:path w="553719" h="576579">
                  <a:moveTo>
                    <a:pt x="553339" y="212979"/>
                  </a:moveTo>
                  <a:lnTo>
                    <a:pt x="552691" y="207886"/>
                  </a:lnTo>
                  <a:lnTo>
                    <a:pt x="552310" y="206629"/>
                  </a:lnTo>
                  <a:lnTo>
                    <a:pt x="551510" y="204089"/>
                  </a:lnTo>
                  <a:lnTo>
                    <a:pt x="550735" y="201549"/>
                  </a:lnTo>
                  <a:lnTo>
                    <a:pt x="548767" y="195199"/>
                  </a:lnTo>
                  <a:lnTo>
                    <a:pt x="548398" y="194475"/>
                  </a:lnTo>
                  <a:lnTo>
                    <a:pt x="547966" y="192328"/>
                  </a:lnTo>
                  <a:lnTo>
                    <a:pt x="544080" y="186550"/>
                  </a:lnTo>
                  <a:lnTo>
                    <a:pt x="542658" y="185610"/>
                  </a:lnTo>
                  <a:lnTo>
                    <a:pt x="542417" y="185280"/>
                  </a:lnTo>
                  <a:lnTo>
                    <a:pt x="542417" y="180594"/>
                  </a:lnTo>
                  <a:lnTo>
                    <a:pt x="534416" y="172593"/>
                  </a:lnTo>
                  <a:lnTo>
                    <a:pt x="530466" y="172593"/>
                  </a:lnTo>
                  <a:lnTo>
                    <a:pt x="526415" y="168529"/>
                  </a:lnTo>
                  <a:lnTo>
                    <a:pt x="508508" y="168529"/>
                  </a:lnTo>
                  <a:lnTo>
                    <a:pt x="507111" y="168529"/>
                  </a:lnTo>
                  <a:lnTo>
                    <a:pt x="502920" y="168529"/>
                  </a:lnTo>
                  <a:lnTo>
                    <a:pt x="487045" y="173609"/>
                  </a:lnTo>
                  <a:lnTo>
                    <a:pt x="474345" y="181229"/>
                  </a:lnTo>
                  <a:lnTo>
                    <a:pt x="470916" y="183769"/>
                  </a:lnTo>
                  <a:lnTo>
                    <a:pt x="459638" y="194945"/>
                  </a:lnTo>
                  <a:lnTo>
                    <a:pt x="457339" y="194945"/>
                  </a:lnTo>
                  <a:lnTo>
                    <a:pt x="461137" y="162179"/>
                  </a:lnTo>
                  <a:lnTo>
                    <a:pt x="461010" y="162179"/>
                  </a:lnTo>
                  <a:lnTo>
                    <a:pt x="462521" y="152285"/>
                  </a:lnTo>
                  <a:lnTo>
                    <a:pt x="481965" y="112649"/>
                  </a:lnTo>
                  <a:lnTo>
                    <a:pt x="483857" y="99949"/>
                  </a:lnTo>
                  <a:lnTo>
                    <a:pt x="484378" y="96139"/>
                  </a:lnTo>
                  <a:lnTo>
                    <a:pt x="484428" y="91059"/>
                  </a:lnTo>
                  <a:lnTo>
                    <a:pt x="483870" y="80899"/>
                  </a:lnTo>
                  <a:lnTo>
                    <a:pt x="482739" y="74549"/>
                  </a:lnTo>
                  <a:lnTo>
                    <a:pt x="481838" y="69469"/>
                  </a:lnTo>
                  <a:lnTo>
                    <a:pt x="481584" y="69469"/>
                  </a:lnTo>
                  <a:lnTo>
                    <a:pt x="481330" y="67665"/>
                  </a:lnTo>
                  <a:lnTo>
                    <a:pt x="481330" y="64262"/>
                  </a:lnTo>
                  <a:lnTo>
                    <a:pt x="481330" y="55372"/>
                  </a:lnTo>
                  <a:lnTo>
                    <a:pt x="474091" y="48133"/>
                  </a:lnTo>
                  <a:lnTo>
                    <a:pt x="473735" y="48133"/>
                  </a:lnTo>
                  <a:lnTo>
                    <a:pt x="473735" y="93929"/>
                  </a:lnTo>
                  <a:lnTo>
                    <a:pt x="473494" y="94869"/>
                  </a:lnTo>
                  <a:lnTo>
                    <a:pt x="455422" y="94869"/>
                  </a:lnTo>
                  <a:lnTo>
                    <a:pt x="455218" y="94869"/>
                  </a:lnTo>
                  <a:lnTo>
                    <a:pt x="455345" y="93929"/>
                  </a:lnTo>
                  <a:lnTo>
                    <a:pt x="455549" y="92329"/>
                  </a:lnTo>
                  <a:lnTo>
                    <a:pt x="455460" y="93929"/>
                  </a:lnTo>
                  <a:lnTo>
                    <a:pt x="473735" y="93929"/>
                  </a:lnTo>
                  <a:lnTo>
                    <a:pt x="473735" y="48133"/>
                  </a:lnTo>
                  <a:lnTo>
                    <a:pt x="456438" y="48133"/>
                  </a:lnTo>
                  <a:lnTo>
                    <a:pt x="453072" y="51498"/>
                  </a:lnTo>
                  <a:lnTo>
                    <a:pt x="453072" y="247269"/>
                  </a:lnTo>
                  <a:lnTo>
                    <a:pt x="452945" y="249809"/>
                  </a:lnTo>
                  <a:lnTo>
                    <a:pt x="453009" y="247269"/>
                  </a:lnTo>
                  <a:lnTo>
                    <a:pt x="453072" y="51498"/>
                  </a:lnTo>
                  <a:lnTo>
                    <a:pt x="449199" y="55372"/>
                  </a:lnTo>
                  <a:lnTo>
                    <a:pt x="449199" y="62242"/>
                  </a:lnTo>
                  <a:lnTo>
                    <a:pt x="447802" y="64389"/>
                  </a:lnTo>
                  <a:lnTo>
                    <a:pt x="448437" y="61849"/>
                  </a:lnTo>
                  <a:lnTo>
                    <a:pt x="443992" y="72009"/>
                  </a:lnTo>
                  <a:lnTo>
                    <a:pt x="443738" y="72009"/>
                  </a:lnTo>
                  <a:lnTo>
                    <a:pt x="437769" y="91059"/>
                  </a:lnTo>
                  <a:lnTo>
                    <a:pt x="437515" y="92329"/>
                  </a:lnTo>
                  <a:lnTo>
                    <a:pt x="431165" y="120269"/>
                  </a:lnTo>
                  <a:lnTo>
                    <a:pt x="430911" y="121539"/>
                  </a:lnTo>
                  <a:lnTo>
                    <a:pt x="427736" y="142214"/>
                  </a:lnTo>
                  <a:lnTo>
                    <a:pt x="427736" y="348869"/>
                  </a:lnTo>
                  <a:lnTo>
                    <a:pt x="427659" y="349783"/>
                  </a:lnTo>
                  <a:lnTo>
                    <a:pt x="427609" y="350139"/>
                  </a:lnTo>
                  <a:lnTo>
                    <a:pt x="427736" y="348869"/>
                  </a:lnTo>
                  <a:lnTo>
                    <a:pt x="427736" y="142214"/>
                  </a:lnTo>
                  <a:lnTo>
                    <a:pt x="426440" y="150634"/>
                  </a:lnTo>
                  <a:lnTo>
                    <a:pt x="418211" y="158369"/>
                  </a:lnTo>
                  <a:lnTo>
                    <a:pt x="419354" y="157099"/>
                  </a:lnTo>
                  <a:lnTo>
                    <a:pt x="402463" y="169799"/>
                  </a:lnTo>
                  <a:lnTo>
                    <a:pt x="403606" y="169799"/>
                  </a:lnTo>
                  <a:lnTo>
                    <a:pt x="384937" y="181229"/>
                  </a:lnTo>
                  <a:lnTo>
                    <a:pt x="385826" y="181229"/>
                  </a:lnTo>
                  <a:lnTo>
                    <a:pt x="367411" y="190119"/>
                  </a:lnTo>
                  <a:lnTo>
                    <a:pt x="368046" y="190119"/>
                  </a:lnTo>
                  <a:lnTo>
                    <a:pt x="349123" y="199009"/>
                  </a:lnTo>
                  <a:lnTo>
                    <a:pt x="349504" y="199009"/>
                  </a:lnTo>
                  <a:lnTo>
                    <a:pt x="332486" y="206629"/>
                  </a:lnTo>
                  <a:lnTo>
                    <a:pt x="332613" y="206629"/>
                  </a:lnTo>
                  <a:lnTo>
                    <a:pt x="318262" y="212979"/>
                  </a:lnTo>
                  <a:lnTo>
                    <a:pt x="318135" y="212979"/>
                  </a:lnTo>
                  <a:lnTo>
                    <a:pt x="306578" y="218059"/>
                  </a:lnTo>
                  <a:lnTo>
                    <a:pt x="309118" y="216789"/>
                  </a:lnTo>
                  <a:lnTo>
                    <a:pt x="300228" y="219329"/>
                  </a:lnTo>
                  <a:lnTo>
                    <a:pt x="292735" y="220599"/>
                  </a:lnTo>
                  <a:lnTo>
                    <a:pt x="290703" y="220599"/>
                  </a:lnTo>
                  <a:lnTo>
                    <a:pt x="288569" y="222123"/>
                  </a:lnTo>
                  <a:lnTo>
                    <a:pt x="282702" y="222123"/>
                  </a:lnTo>
                  <a:lnTo>
                    <a:pt x="276593" y="228346"/>
                  </a:lnTo>
                  <a:lnTo>
                    <a:pt x="276593" y="231127"/>
                  </a:lnTo>
                  <a:lnTo>
                    <a:pt x="273418" y="230759"/>
                  </a:lnTo>
                  <a:lnTo>
                    <a:pt x="271018" y="230759"/>
                  </a:lnTo>
                  <a:lnTo>
                    <a:pt x="257683" y="232029"/>
                  </a:lnTo>
                  <a:lnTo>
                    <a:pt x="255397" y="232029"/>
                  </a:lnTo>
                  <a:lnTo>
                    <a:pt x="241681" y="235839"/>
                  </a:lnTo>
                  <a:lnTo>
                    <a:pt x="239395" y="235839"/>
                  </a:lnTo>
                  <a:lnTo>
                    <a:pt x="225933" y="242189"/>
                  </a:lnTo>
                  <a:lnTo>
                    <a:pt x="223774" y="243459"/>
                  </a:lnTo>
                  <a:lnTo>
                    <a:pt x="223774" y="238518"/>
                  </a:lnTo>
                  <a:lnTo>
                    <a:pt x="220472" y="235229"/>
                  </a:lnTo>
                  <a:lnTo>
                    <a:pt x="214884" y="219811"/>
                  </a:lnTo>
                  <a:lnTo>
                    <a:pt x="214884" y="214757"/>
                  </a:lnTo>
                  <a:lnTo>
                    <a:pt x="212471" y="212344"/>
                  </a:lnTo>
                  <a:lnTo>
                    <a:pt x="212471" y="299339"/>
                  </a:lnTo>
                  <a:lnTo>
                    <a:pt x="212178" y="300609"/>
                  </a:lnTo>
                  <a:lnTo>
                    <a:pt x="212153" y="301752"/>
                  </a:lnTo>
                  <a:lnTo>
                    <a:pt x="212026" y="301244"/>
                  </a:lnTo>
                  <a:lnTo>
                    <a:pt x="211950" y="301574"/>
                  </a:lnTo>
                  <a:lnTo>
                    <a:pt x="211963" y="299339"/>
                  </a:lnTo>
                  <a:lnTo>
                    <a:pt x="212026" y="301244"/>
                  </a:lnTo>
                  <a:lnTo>
                    <a:pt x="212471" y="299339"/>
                  </a:lnTo>
                  <a:lnTo>
                    <a:pt x="212471" y="212344"/>
                  </a:lnTo>
                  <a:lnTo>
                    <a:pt x="208915" y="208788"/>
                  </a:lnTo>
                  <a:lnTo>
                    <a:pt x="204851" y="208788"/>
                  </a:lnTo>
                  <a:lnTo>
                    <a:pt x="204851" y="292989"/>
                  </a:lnTo>
                  <a:lnTo>
                    <a:pt x="204851" y="295529"/>
                  </a:lnTo>
                  <a:lnTo>
                    <a:pt x="204762" y="293649"/>
                  </a:lnTo>
                  <a:lnTo>
                    <a:pt x="204673" y="294246"/>
                  </a:lnTo>
                  <a:lnTo>
                    <a:pt x="204597" y="291223"/>
                  </a:lnTo>
                  <a:lnTo>
                    <a:pt x="204762" y="293649"/>
                  </a:lnTo>
                  <a:lnTo>
                    <a:pt x="204851" y="292989"/>
                  </a:lnTo>
                  <a:lnTo>
                    <a:pt x="204851" y="208788"/>
                  </a:lnTo>
                  <a:lnTo>
                    <a:pt x="203784" y="208788"/>
                  </a:lnTo>
                  <a:lnTo>
                    <a:pt x="203784" y="301244"/>
                  </a:lnTo>
                  <a:lnTo>
                    <a:pt x="203746" y="301574"/>
                  </a:lnTo>
                  <a:lnTo>
                    <a:pt x="203657" y="301879"/>
                  </a:lnTo>
                  <a:lnTo>
                    <a:pt x="203784" y="301244"/>
                  </a:lnTo>
                  <a:lnTo>
                    <a:pt x="203784" y="208788"/>
                  </a:lnTo>
                  <a:lnTo>
                    <a:pt x="193929" y="208788"/>
                  </a:lnTo>
                  <a:lnTo>
                    <a:pt x="187960" y="214757"/>
                  </a:lnTo>
                  <a:lnTo>
                    <a:pt x="187960" y="229755"/>
                  </a:lnTo>
                  <a:lnTo>
                    <a:pt x="190525" y="232333"/>
                  </a:lnTo>
                  <a:lnTo>
                    <a:pt x="195961" y="248450"/>
                  </a:lnTo>
                  <a:lnTo>
                    <a:pt x="195961" y="253746"/>
                  </a:lnTo>
                  <a:lnTo>
                    <a:pt x="197980" y="255778"/>
                  </a:lnTo>
                  <a:lnTo>
                    <a:pt x="199390" y="260997"/>
                  </a:lnTo>
                  <a:lnTo>
                    <a:pt x="199390" y="263664"/>
                  </a:lnTo>
                  <a:lnTo>
                    <a:pt x="199263" y="263779"/>
                  </a:lnTo>
                  <a:lnTo>
                    <a:pt x="197231" y="266319"/>
                  </a:lnTo>
                  <a:lnTo>
                    <a:pt x="183959" y="312039"/>
                  </a:lnTo>
                  <a:lnTo>
                    <a:pt x="184327" y="318389"/>
                  </a:lnTo>
                  <a:lnTo>
                    <a:pt x="184429" y="320929"/>
                  </a:lnTo>
                  <a:lnTo>
                    <a:pt x="184531" y="324739"/>
                  </a:lnTo>
                  <a:lnTo>
                    <a:pt x="184531" y="330962"/>
                  </a:lnTo>
                  <a:lnTo>
                    <a:pt x="191008" y="337439"/>
                  </a:lnTo>
                  <a:lnTo>
                    <a:pt x="206756" y="337439"/>
                  </a:lnTo>
                  <a:lnTo>
                    <a:pt x="208800" y="335394"/>
                  </a:lnTo>
                  <a:lnTo>
                    <a:pt x="210312" y="334899"/>
                  </a:lnTo>
                  <a:lnTo>
                    <a:pt x="210591" y="334772"/>
                  </a:lnTo>
                  <a:lnTo>
                    <a:pt x="215138" y="334772"/>
                  </a:lnTo>
                  <a:lnTo>
                    <a:pt x="219329" y="330581"/>
                  </a:lnTo>
                  <a:lnTo>
                    <a:pt x="220599" y="330581"/>
                  </a:lnTo>
                  <a:lnTo>
                    <a:pt x="226949" y="324231"/>
                  </a:lnTo>
                  <a:lnTo>
                    <a:pt x="226949" y="321348"/>
                  </a:lnTo>
                  <a:lnTo>
                    <a:pt x="228600" y="318389"/>
                  </a:lnTo>
                  <a:lnTo>
                    <a:pt x="229870" y="314579"/>
                  </a:lnTo>
                  <a:lnTo>
                    <a:pt x="231927" y="308508"/>
                  </a:lnTo>
                  <a:lnTo>
                    <a:pt x="232054" y="308089"/>
                  </a:lnTo>
                  <a:lnTo>
                    <a:pt x="232537" y="305689"/>
                  </a:lnTo>
                  <a:lnTo>
                    <a:pt x="233680" y="296799"/>
                  </a:lnTo>
                  <a:lnTo>
                    <a:pt x="233730" y="295529"/>
                  </a:lnTo>
                  <a:lnTo>
                    <a:pt x="233629" y="290449"/>
                  </a:lnTo>
                  <a:lnTo>
                    <a:pt x="233299" y="283083"/>
                  </a:lnTo>
                  <a:lnTo>
                    <a:pt x="233299" y="282829"/>
                  </a:lnTo>
                  <a:lnTo>
                    <a:pt x="233299" y="275082"/>
                  </a:lnTo>
                  <a:lnTo>
                    <a:pt x="231736" y="273532"/>
                  </a:lnTo>
                  <a:lnTo>
                    <a:pt x="231609" y="272669"/>
                  </a:lnTo>
                  <a:lnTo>
                    <a:pt x="250444" y="261239"/>
                  </a:lnTo>
                  <a:lnTo>
                    <a:pt x="248285" y="262509"/>
                  </a:lnTo>
                  <a:lnTo>
                    <a:pt x="252844" y="261239"/>
                  </a:lnTo>
                  <a:lnTo>
                    <a:pt x="261988" y="258699"/>
                  </a:lnTo>
                  <a:lnTo>
                    <a:pt x="259702" y="259969"/>
                  </a:lnTo>
                  <a:lnTo>
                    <a:pt x="271678" y="258826"/>
                  </a:lnTo>
                  <a:lnTo>
                    <a:pt x="274256" y="259118"/>
                  </a:lnTo>
                  <a:lnTo>
                    <a:pt x="275069" y="264185"/>
                  </a:lnTo>
                  <a:lnTo>
                    <a:pt x="275069" y="270637"/>
                  </a:lnTo>
                  <a:lnTo>
                    <a:pt x="279527" y="275094"/>
                  </a:lnTo>
                  <a:lnTo>
                    <a:pt x="279527" y="278257"/>
                  </a:lnTo>
                  <a:lnTo>
                    <a:pt x="286118" y="284734"/>
                  </a:lnTo>
                  <a:lnTo>
                    <a:pt x="295630" y="284734"/>
                  </a:lnTo>
                  <a:lnTo>
                    <a:pt x="296913" y="285369"/>
                  </a:lnTo>
                  <a:lnTo>
                    <a:pt x="297929" y="284734"/>
                  </a:lnTo>
                  <a:lnTo>
                    <a:pt x="302133" y="284734"/>
                  </a:lnTo>
                  <a:lnTo>
                    <a:pt x="303555" y="283337"/>
                  </a:lnTo>
                  <a:lnTo>
                    <a:pt x="307594" y="283337"/>
                  </a:lnTo>
                  <a:lnTo>
                    <a:pt x="313944" y="276987"/>
                  </a:lnTo>
                  <a:lnTo>
                    <a:pt x="313944" y="270129"/>
                  </a:lnTo>
                  <a:lnTo>
                    <a:pt x="313944" y="268986"/>
                  </a:lnTo>
                  <a:lnTo>
                    <a:pt x="313944" y="266319"/>
                  </a:lnTo>
                  <a:lnTo>
                    <a:pt x="313944" y="261112"/>
                  </a:lnTo>
                  <a:lnTo>
                    <a:pt x="312483" y="259651"/>
                  </a:lnTo>
                  <a:lnTo>
                    <a:pt x="312166" y="258699"/>
                  </a:lnTo>
                  <a:lnTo>
                    <a:pt x="312420" y="258699"/>
                  </a:lnTo>
                  <a:lnTo>
                    <a:pt x="311823" y="256159"/>
                  </a:lnTo>
                  <a:lnTo>
                    <a:pt x="311454" y="254546"/>
                  </a:lnTo>
                  <a:lnTo>
                    <a:pt x="311277" y="253619"/>
                  </a:lnTo>
                  <a:lnTo>
                    <a:pt x="310769" y="251714"/>
                  </a:lnTo>
                  <a:lnTo>
                    <a:pt x="310769" y="245110"/>
                  </a:lnTo>
                  <a:lnTo>
                    <a:pt x="310400" y="244754"/>
                  </a:lnTo>
                  <a:lnTo>
                    <a:pt x="314960" y="243459"/>
                  </a:lnTo>
                  <a:lnTo>
                    <a:pt x="317373" y="243459"/>
                  </a:lnTo>
                  <a:lnTo>
                    <a:pt x="343535" y="232029"/>
                  </a:lnTo>
                  <a:lnTo>
                    <a:pt x="343662" y="232029"/>
                  </a:lnTo>
                  <a:lnTo>
                    <a:pt x="360680" y="224409"/>
                  </a:lnTo>
                  <a:lnTo>
                    <a:pt x="361061" y="224409"/>
                  </a:lnTo>
                  <a:lnTo>
                    <a:pt x="374484" y="218059"/>
                  </a:lnTo>
                  <a:lnTo>
                    <a:pt x="379857" y="215519"/>
                  </a:lnTo>
                  <a:lnTo>
                    <a:pt x="380492" y="215519"/>
                  </a:lnTo>
                  <a:lnTo>
                    <a:pt x="399034" y="205359"/>
                  </a:lnTo>
                  <a:lnTo>
                    <a:pt x="399923" y="205359"/>
                  </a:lnTo>
                  <a:lnTo>
                    <a:pt x="418592" y="193929"/>
                  </a:lnTo>
                  <a:lnTo>
                    <a:pt x="419735" y="192659"/>
                  </a:lnTo>
                  <a:lnTo>
                    <a:pt x="421360" y="191452"/>
                  </a:lnTo>
                  <a:lnTo>
                    <a:pt x="420497" y="199009"/>
                  </a:lnTo>
                  <a:lnTo>
                    <a:pt x="420370" y="199009"/>
                  </a:lnTo>
                  <a:lnTo>
                    <a:pt x="416814" y="244729"/>
                  </a:lnTo>
                  <a:lnTo>
                    <a:pt x="414642" y="286778"/>
                  </a:lnTo>
                  <a:lnTo>
                    <a:pt x="410718" y="299339"/>
                  </a:lnTo>
                  <a:lnTo>
                    <a:pt x="410337" y="300609"/>
                  </a:lnTo>
                  <a:lnTo>
                    <a:pt x="402209" y="346329"/>
                  </a:lnTo>
                  <a:lnTo>
                    <a:pt x="401853" y="350139"/>
                  </a:lnTo>
                  <a:lnTo>
                    <a:pt x="398018" y="393319"/>
                  </a:lnTo>
                  <a:lnTo>
                    <a:pt x="397967" y="395859"/>
                  </a:lnTo>
                  <a:lnTo>
                    <a:pt x="396494" y="439039"/>
                  </a:lnTo>
                  <a:lnTo>
                    <a:pt x="396049" y="473329"/>
                  </a:lnTo>
                  <a:lnTo>
                    <a:pt x="395986" y="511429"/>
                  </a:lnTo>
                  <a:lnTo>
                    <a:pt x="396748" y="536829"/>
                  </a:lnTo>
                  <a:lnTo>
                    <a:pt x="397764" y="554609"/>
                  </a:lnTo>
                  <a:lnTo>
                    <a:pt x="397891" y="560959"/>
                  </a:lnTo>
                  <a:lnTo>
                    <a:pt x="397891" y="568960"/>
                  </a:lnTo>
                  <a:lnTo>
                    <a:pt x="405511" y="576580"/>
                  </a:lnTo>
                  <a:lnTo>
                    <a:pt x="424307" y="576580"/>
                  </a:lnTo>
                  <a:lnTo>
                    <a:pt x="431927" y="568960"/>
                  </a:lnTo>
                  <a:lnTo>
                    <a:pt x="431927" y="565518"/>
                  </a:lnTo>
                  <a:lnTo>
                    <a:pt x="435356" y="558419"/>
                  </a:lnTo>
                  <a:lnTo>
                    <a:pt x="436448" y="555879"/>
                  </a:lnTo>
                  <a:lnTo>
                    <a:pt x="437007" y="554609"/>
                  </a:lnTo>
                  <a:lnTo>
                    <a:pt x="441198" y="535559"/>
                  </a:lnTo>
                  <a:lnTo>
                    <a:pt x="441579" y="533019"/>
                  </a:lnTo>
                  <a:lnTo>
                    <a:pt x="443738" y="507619"/>
                  </a:lnTo>
                  <a:lnTo>
                    <a:pt x="443814" y="505079"/>
                  </a:lnTo>
                  <a:lnTo>
                    <a:pt x="445490" y="477139"/>
                  </a:lnTo>
                  <a:lnTo>
                    <a:pt x="445643" y="474599"/>
                  </a:lnTo>
                  <a:lnTo>
                    <a:pt x="447167" y="435229"/>
                  </a:lnTo>
                  <a:lnTo>
                    <a:pt x="448208" y="394589"/>
                  </a:lnTo>
                  <a:lnTo>
                    <a:pt x="449351" y="346329"/>
                  </a:lnTo>
                  <a:lnTo>
                    <a:pt x="449326" y="343789"/>
                  </a:lnTo>
                  <a:lnTo>
                    <a:pt x="450850" y="292989"/>
                  </a:lnTo>
                  <a:lnTo>
                    <a:pt x="450850" y="294259"/>
                  </a:lnTo>
                  <a:lnTo>
                    <a:pt x="450900" y="292989"/>
                  </a:lnTo>
                  <a:lnTo>
                    <a:pt x="452653" y="256032"/>
                  </a:lnTo>
                  <a:lnTo>
                    <a:pt x="452589" y="256159"/>
                  </a:lnTo>
                  <a:lnTo>
                    <a:pt x="452704" y="254889"/>
                  </a:lnTo>
                  <a:lnTo>
                    <a:pt x="452653" y="256032"/>
                  </a:lnTo>
                  <a:lnTo>
                    <a:pt x="457542" y="245999"/>
                  </a:lnTo>
                  <a:lnTo>
                    <a:pt x="458584" y="243852"/>
                  </a:lnTo>
                  <a:lnTo>
                    <a:pt x="462407" y="240042"/>
                  </a:lnTo>
                  <a:lnTo>
                    <a:pt x="462407" y="238137"/>
                  </a:lnTo>
                  <a:lnTo>
                    <a:pt x="473278" y="223316"/>
                  </a:lnTo>
                  <a:lnTo>
                    <a:pt x="479298" y="217297"/>
                  </a:lnTo>
                  <a:lnTo>
                    <a:pt x="490347" y="207899"/>
                  </a:lnTo>
                  <a:lnTo>
                    <a:pt x="491871" y="206629"/>
                  </a:lnTo>
                  <a:lnTo>
                    <a:pt x="488823" y="207899"/>
                  </a:lnTo>
                  <a:lnTo>
                    <a:pt x="502285" y="201549"/>
                  </a:lnTo>
                  <a:lnTo>
                    <a:pt x="498475" y="204089"/>
                  </a:lnTo>
                  <a:lnTo>
                    <a:pt x="506349" y="202450"/>
                  </a:lnTo>
                  <a:lnTo>
                    <a:pt x="505079" y="202819"/>
                  </a:lnTo>
                  <a:lnTo>
                    <a:pt x="506945" y="203047"/>
                  </a:lnTo>
                  <a:lnTo>
                    <a:pt x="507111" y="203200"/>
                  </a:lnTo>
                  <a:lnTo>
                    <a:pt x="508304" y="203200"/>
                  </a:lnTo>
                  <a:lnTo>
                    <a:pt x="509816" y="203390"/>
                  </a:lnTo>
                  <a:lnTo>
                    <a:pt x="514718" y="208292"/>
                  </a:lnTo>
                  <a:lnTo>
                    <a:pt x="516382" y="214668"/>
                  </a:lnTo>
                  <a:lnTo>
                    <a:pt x="515988" y="224015"/>
                  </a:lnTo>
                  <a:lnTo>
                    <a:pt x="512229" y="234518"/>
                  </a:lnTo>
                  <a:lnTo>
                    <a:pt x="503542" y="249161"/>
                  </a:lnTo>
                  <a:lnTo>
                    <a:pt x="489331" y="266319"/>
                  </a:lnTo>
                  <a:lnTo>
                    <a:pt x="490347" y="265049"/>
                  </a:lnTo>
                  <a:lnTo>
                    <a:pt x="476250" y="280289"/>
                  </a:lnTo>
                  <a:lnTo>
                    <a:pt x="476631" y="280289"/>
                  </a:lnTo>
                  <a:lnTo>
                    <a:pt x="464947" y="290449"/>
                  </a:lnTo>
                  <a:lnTo>
                    <a:pt x="467487" y="289179"/>
                  </a:lnTo>
                  <a:lnTo>
                    <a:pt x="462915" y="292608"/>
                  </a:lnTo>
                  <a:lnTo>
                    <a:pt x="461772" y="292608"/>
                  </a:lnTo>
                  <a:lnTo>
                    <a:pt x="460463" y="293916"/>
                  </a:lnTo>
                  <a:lnTo>
                    <a:pt x="459740" y="294259"/>
                  </a:lnTo>
                  <a:lnTo>
                    <a:pt x="459917" y="294462"/>
                  </a:lnTo>
                  <a:lnTo>
                    <a:pt x="455041" y="299339"/>
                  </a:lnTo>
                  <a:lnTo>
                    <a:pt x="455041" y="315976"/>
                  </a:lnTo>
                  <a:lnTo>
                    <a:pt x="461772" y="322707"/>
                  </a:lnTo>
                  <a:lnTo>
                    <a:pt x="469392" y="322707"/>
                  </a:lnTo>
                  <a:lnTo>
                    <a:pt x="469519" y="326009"/>
                  </a:lnTo>
                  <a:lnTo>
                    <a:pt x="471551" y="326009"/>
                  </a:lnTo>
                  <a:lnTo>
                    <a:pt x="480949" y="323469"/>
                  </a:lnTo>
                  <a:lnTo>
                    <a:pt x="486410" y="320929"/>
                  </a:lnTo>
                  <a:lnTo>
                    <a:pt x="490601" y="318389"/>
                  </a:lnTo>
                  <a:lnTo>
                    <a:pt x="495846" y="313309"/>
                  </a:lnTo>
                  <a:lnTo>
                    <a:pt x="502412" y="306959"/>
                  </a:lnTo>
                  <a:lnTo>
                    <a:pt x="508546" y="300609"/>
                  </a:lnTo>
                  <a:lnTo>
                    <a:pt x="517144" y="291719"/>
                  </a:lnTo>
                  <a:lnTo>
                    <a:pt x="518160" y="290449"/>
                  </a:lnTo>
                  <a:lnTo>
                    <a:pt x="519201" y="289179"/>
                  </a:lnTo>
                  <a:lnTo>
                    <a:pt x="532892" y="272669"/>
                  </a:lnTo>
                  <a:lnTo>
                    <a:pt x="536663" y="266319"/>
                  </a:lnTo>
                  <a:lnTo>
                    <a:pt x="544957" y="252349"/>
                  </a:lnTo>
                  <a:lnTo>
                    <a:pt x="545503" y="251079"/>
                  </a:lnTo>
                  <a:lnTo>
                    <a:pt x="546608" y="248539"/>
                  </a:lnTo>
                  <a:lnTo>
                    <a:pt x="550608" y="237109"/>
                  </a:lnTo>
                  <a:lnTo>
                    <a:pt x="551942" y="233299"/>
                  </a:lnTo>
                  <a:lnTo>
                    <a:pt x="552958" y="228219"/>
                  </a:lnTo>
                  <a:lnTo>
                    <a:pt x="552983" y="226949"/>
                  </a:lnTo>
                  <a:lnTo>
                    <a:pt x="553110" y="221869"/>
                  </a:lnTo>
                  <a:lnTo>
                    <a:pt x="553212" y="218059"/>
                  </a:lnTo>
                  <a:lnTo>
                    <a:pt x="553339" y="212979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1830" y="6734556"/>
              <a:ext cx="217931" cy="112903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244725" y="6711695"/>
            <a:ext cx="193420" cy="65277"/>
          </a:xfrm>
          <a:prstGeom prst="rect">
            <a:avLst/>
          </a:prstGeom>
        </p:spPr>
      </p:pic>
      <p:sp>
        <p:nvSpPr>
          <p:cNvPr id="152" name="object 152"/>
          <p:cNvSpPr/>
          <p:nvPr/>
        </p:nvSpPr>
        <p:spPr>
          <a:xfrm>
            <a:off x="2518537" y="6619366"/>
            <a:ext cx="61594" cy="187325"/>
          </a:xfrm>
          <a:custGeom>
            <a:avLst/>
            <a:gdLst/>
            <a:ahLst/>
            <a:cxnLst/>
            <a:rect l="l" t="t" r="r" b="b"/>
            <a:pathLst>
              <a:path w="61594" h="187325">
                <a:moveTo>
                  <a:pt x="38150" y="139204"/>
                </a:moveTo>
                <a:lnTo>
                  <a:pt x="38112" y="138684"/>
                </a:lnTo>
                <a:lnTo>
                  <a:pt x="38100" y="139204"/>
                </a:lnTo>
                <a:close/>
              </a:path>
              <a:path w="61594" h="187325">
                <a:moveTo>
                  <a:pt x="61595" y="17399"/>
                </a:moveTo>
                <a:lnTo>
                  <a:pt x="59258" y="15074"/>
                </a:lnTo>
                <a:lnTo>
                  <a:pt x="59626" y="10096"/>
                </a:lnTo>
                <a:lnTo>
                  <a:pt x="61214" y="8509"/>
                </a:lnTo>
                <a:lnTo>
                  <a:pt x="61214" y="5588"/>
                </a:lnTo>
                <a:lnTo>
                  <a:pt x="61214" y="2540"/>
                </a:lnTo>
                <a:lnTo>
                  <a:pt x="58674" y="0"/>
                </a:lnTo>
                <a:lnTo>
                  <a:pt x="52705" y="0"/>
                </a:lnTo>
                <a:lnTo>
                  <a:pt x="50165" y="2540"/>
                </a:lnTo>
                <a:lnTo>
                  <a:pt x="50165" y="5588"/>
                </a:lnTo>
                <a:lnTo>
                  <a:pt x="45618" y="11430"/>
                </a:lnTo>
                <a:lnTo>
                  <a:pt x="41021" y="11430"/>
                </a:lnTo>
                <a:lnTo>
                  <a:pt x="35052" y="17399"/>
                </a:lnTo>
                <a:lnTo>
                  <a:pt x="35052" y="22440"/>
                </a:lnTo>
                <a:lnTo>
                  <a:pt x="31026" y="30060"/>
                </a:lnTo>
                <a:lnTo>
                  <a:pt x="24257" y="36830"/>
                </a:lnTo>
                <a:lnTo>
                  <a:pt x="24257" y="42773"/>
                </a:lnTo>
                <a:lnTo>
                  <a:pt x="20154" y="53187"/>
                </a:lnTo>
                <a:lnTo>
                  <a:pt x="16002" y="57277"/>
                </a:lnTo>
                <a:lnTo>
                  <a:pt x="16002" y="63919"/>
                </a:lnTo>
                <a:lnTo>
                  <a:pt x="10223" y="80137"/>
                </a:lnTo>
                <a:lnTo>
                  <a:pt x="10160" y="80314"/>
                </a:lnTo>
                <a:lnTo>
                  <a:pt x="9271" y="82804"/>
                </a:lnTo>
                <a:lnTo>
                  <a:pt x="9144" y="83566"/>
                </a:lnTo>
                <a:lnTo>
                  <a:pt x="4064" y="101600"/>
                </a:lnTo>
                <a:lnTo>
                  <a:pt x="3810" y="102870"/>
                </a:lnTo>
                <a:lnTo>
                  <a:pt x="1016" y="119888"/>
                </a:lnTo>
                <a:lnTo>
                  <a:pt x="762" y="121793"/>
                </a:lnTo>
                <a:lnTo>
                  <a:pt x="12" y="136791"/>
                </a:lnTo>
                <a:lnTo>
                  <a:pt x="0" y="139700"/>
                </a:lnTo>
                <a:lnTo>
                  <a:pt x="1016" y="152781"/>
                </a:lnTo>
                <a:lnTo>
                  <a:pt x="1778" y="156718"/>
                </a:lnTo>
                <a:lnTo>
                  <a:pt x="5207" y="168414"/>
                </a:lnTo>
                <a:lnTo>
                  <a:pt x="5664" y="169227"/>
                </a:lnTo>
                <a:lnTo>
                  <a:pt x="5905" y="170408"/>
                </a:lnTo>
                <a:lnTo>
                  <a:pt x="8928" y="174904"/>
                </a:lnTo>
                <a:lnTo>
                  <a:pt x="9652" y="176149"/>
                </a:lnTo>
                <a:lnTo>
                  <a:pt x="14732" y="181356"/>
                </a:lnTo>
                <a:lnTo>
                  <a:pt x="14871" y="181432"/>
                </a:lnTo>
                <a:lnTo>
                  <a:pt x="15024" y="181648"/>
                </a:lnTo>
                <a:lnTo>
                  <a:pt x="20751" y="185521"/>
                </a:lnTo>
                <a:lnTo>
                  <a:pt x="25196" y="186423"/>
                </a:lnTo>
                <a:lnTo>
                  <a:pt x="26289" y="186944"/>
                </a:lnTo>
                <a:lnTo>
                  <a:pt x="30861" y="187325"/>
                </a:lnTo>
                <a:lnTo>
                  <a:pt x="39954" y="184912"/>
                </a:lnTo>
                <a:lnTo>
                  <a:pt x="43688" y="184912"/>
                </a:lnTo>
                <a:lnTo>
                  <a:pt x="49276" y="179324"/>
                </a:lnTo>
                <a:lnTo>
                  <a:pt x="49276" y="172593"/>
                </a:lnTo>
                <a:lnTo>
                  <a:pt x="49276" y="165735"/>
                </a:lnTo>
                <a:lnTo>
                  <a:pt x="44538" y="161112"/>
                </a:lnTo>
                <a:lnTo>
                  <a:pt x="42545" y="158254"/>
                </a:lnTo>
                <a:lnTo>
                  <a:pt x="43180" y="159131"/>
                </a:lnTo>
                <a:lnTo>
                  <a:pt x="40754" y="155321"/>
                </a:lnTo>
                <a:lnTo>
                  <a:pt x="40132" y="152908"/>
                </a:lnTo>
                <a:lnTo>
                  <a:pt x="39331" y="149860"/>
                </a:lnTo>
                <a:lnTo>
                  <a:pt x="38836" y="147942"/>
                </a:lnTo>
                <a:lnTo>
                  <a:pt x="38722" y="146558"/>
                </a:lnTo>
                <a:lnTo>
                  <a:pt x="38188" y="139700"/>
                </a:lnTo>
                <a:lnTo>
                  <a:pt x="38100" y="139204"/>
                </a:lnTo>
                <a:lnTo>
                  <a:pt x="37973" y="136791"/>
                </a:lnTo>
                <a:lnTo>
                  <a:pt x="38112" y="138684"/>
                </a:lnTo>
                <a:lnTo>
                  <a:pt x="38188" y="136791"/>
                </a:lnTo>
                <a:lnTo>
                  <a:pt x="38646" y="125730"/>
                </a:lnTo>
                <a:lnTo>
                  <a:pt x="38709" y="124079"/>
                </a:lnTo>
                <a:lnTo>
                  <a:pt x="38773" y="123571"/>
                </a:lnTo>
                <a:lnTo>
                  <a:pt x="40614" y="110502"/>
                </a:lnTo>
                <a:lnTo>
                  <a:pt x="40830" y="108966"/>
                </a:lnTo>
                <a:lnTo>
                  <a:pt x="40855" y="108788"/>
                </a:lnTo>
                <a:lnTo>
                  <a:pt x="40906" y="108585"/>
                </a:lnTo>
                <a:lnTo>
                  <a:pt x="44056" y="93345"/>
                </a:lnTo>
                <a:lnTo>
                  <a:pt x="44323" y="92075"/>
                </a:lnTo>
                <a:lnTo>
                  <a:pt x="43942" y="93345"/>
                </a:lnTo>
                <a:lnTo>
                  <a:pt x="47612" y="78917"/>
                </a:lnTo>
                <a:lnTo>
                  <a:pt x="50292" y="76200"/>
                </a:lnTo>
                <a:lnTo>
                  <a:pt x="50292" y="68834"/>
                </a:lnTo>
                <a:lnTo>
                  <a:pt x="53657" y="57721"/>
                </a:lnTo>
                <a:lnTo>
                  <a:pt x="56642" y="54737"/>
                </a:lnTo>
                <a:lnTo>
                  <a:pt x="56642" y="45847"/>
                </a:lnTo>
                <a:lnTo>
                  <a:pt x="56642" y="45085"/>
                </a:lnTo>
                <a:lnTo>
                  <a:pt x="57315" y="42164"/>
                </a:lnTo>
                <a:lnTo>
                  <a:pt x="59080" y="34518"/>
                </a:lnTo>
                <a:lnTo>
                  <a:pt x="61595" y="32004"/>
                </a:lnTo>
                <a:lnTo>
                  <a:pt x="61595" y="24638"/>
                </a:lnTo>
                <a:lnTo>
                  <a:pt x="61595" y="1739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82240" y="6657593"/>
            <a:ext cx="83820" cy="49530"/>
          </a:xfrm>
          <a:custGeom>
            <a:avLst/>
            <a:gdLst/>
            <a:ahLst/>
            <a:cxnLst/>
            <a:rect l="l" t="t" r="r" b="b"/>
            <a:pathLst>
              <a:path w="83819" h="49529">
                <a:moveTo>
                  <a:pt x="83820" y="3175"/>
                </a:moveTo>
                <a:lnTo>
                  <a:pt x="80645" y="0"/>
                </a:lnTo>
                <a:lnTo>
                  <a:pt x="72771" y="0"/>
                </a:lnTo>
                <a:lnTo>
                  <a:pt x="71678" y="1054"/>
                </a:lnTo>
                <a:lnTo>
                  <a:pt x="58813" y="4191"/>
                </a:lnTo>
                <a:lnTo>
                  <a:pt x="54610" y="4191"/>
                </a:lnTo>
                <a:lnTo>
                  <a:pt x="52438" y="6362"/>
                </a:lnTo>
                <a:lnTo>
                  <a:pt x="42913" y="9779"/>
                </a:lnTo>
                <a:lnTo>
                  <a:pt x="38862" y="9779"/>
                </a:lnTo>
                <a:lnTo>
                  <a:pt x="35674" y="12966"/>
                </a:lnTo>
                <a:lnTo>
                  <a:pt x="28879" y="16129"/>
                </a:lnTo>
                <a:lnTo>
                  <a:pt x="25019" y="16129"/>
                </a:lnTo>
                <a:lnTo>
                  <a:pt x="21234" y="19913"/>
                </a:lnTo>
                <a:lnTo>
                  <a:pt x="8712" y="26289"/>
                </a:lnTo>
                <a:lnTo>
                  <a:pt x="5080" y="26289"/>
                </a:lnTo>
                <a:lnTo>
                  <a:pt x="0" y="31369"/>
                </a:lnTo>
                <a:lnTo>
                  <a:pt x="0" y="44196"/>
                </a:lnTo>
                <a:lnTo>
                  <a:pt x="5080" y="49403"/>
                </a:lnTo>
                <a:lnTo>
                  <a:pt x="17907" y="49403"/>
                </a:lnTo>
                <a:lnTo>
                  <a:pt x="21717" y="45593"/>
                </a:lnTo>
                <a:lnTo>
                  <a:pt x="34099" y="39243"/>
                </a:lnTo>
                <a:lnTo>
                  <a:pt x="37719" y="39243"/>
                </a:lnTo>
                <a:lnTo>
                  <a:pt x="41389" y="35572"/>
                </a:lnTo>
                <a:lnTo>
                  <a:pt x="47675" y="32512"/>
                </a:lnTo>
                <a:lnTo>
                  <a:pt x="51435" y="32512"/>
                </a:lnTo>
                <a:lnTo>
                  <a:pt x="55575" y="28371"/>
                </a:lnTo>
                <a:lnTo>
                  <a:pt x="62636" y="24511"/>
                </a:lnTo>
                <a:lnTo>
                  <a:pt x="65786" y="24511"/>
                </a:lnTo>
                <a:lnTo>
                  <a:pt x="70358" y="19939"/>
                </a:lnTo>
                <a:lnTo>
                  <a:pt x="70358" y="19812"/>
                </a:lnTo>
                <a:lnTo>
                  <a:pt x="78752" y="14351"/>
                </a:lnTo>
                <a:lnTo>
                  <a:pt x="80645" y="14351"/>
                </a:lnTo>
                <a:lnTo>
                  <a:pt x="83820" y="11176"/>
                </a:lnTo>
                <a:lnTo>
                  <a:pt x="83820" y="7239"/>
                </a:lnTo>
                <a:lnTo>
                  <a:pt x="83820" y="3175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2826130" y="6403213"/>
            <a:ext cx="354965" cy="343535"/>
            <a:chOff x="2826130" y="6403213"/>
            <a:chExt cx="354965" cy="343535"/>
          </a:xfrm>
        </p:grpSpPr>
        <p:sp>
          <p:nvSpPr>
            <p:cNvPr id="155" name="object 155"/>
            <p:cNvSpPr/>
            <p:nvPr/>
          </p:nvSpPr>
          <p:spPr>
            <a:xfrm>
              <a:off x="2826131" y="6403212"/>
              <a:ext cx="299085" cy="343535"/>
            </a:xfrm>
            <a:custGeom>
              <a:avLst/>
              <a:gdLst/>
              <a:ahLst/>
              <a:cxnLst/>
              <a:rect l="l" t="t" r="r" b="b"/>
              <a:pathLst>
                <a:path w="299085" h="343534">
                  <a:moveTo>
                    <a:pt x="298577" y="303530"/>
                  </a:moveTo>
                  <a:lnTo>
                    <a:pt x="297307" y="295021"/>
                  </a:lnTo>
                  <a:lnTo>
                    <a:pt x="279527" y="292608"/>
                  </a:lnTo>
                  <a:lnTo>
                    <a:pt x="279781" y="292608"/>
                  </a:lnTo>
                  <a:lnTo>
                    <a:pt x="260223" y="289560"/>
                  </a:lnTo>
                  <a:lnTo>
                    <a:pt x="261366" y="289687"/>
                  </a:lnTo>
                  <a:lnTo>
                    <a:pt x="260845" y="289560"/>
                  </a:lnTo>
                  <a:lnTo>
                    <a:pt x="244894" y="285623"/>
                  </a:lnTo>
                  <a:lnTo>
                    <a:pt x="241833" y="284873"/>
                  </a:lnTo>
                  <a:lnTo>
                    <a:pt x="241236" y="284607"/>
                  </a:lnTo>
                  <a:lnTo>
                    <a:pt x="228930" y="279273"/>
                  </a:lnTo>
                  <a:lnTo>
                    <a:pt x="226771" y="278345"/>
                  </a:lnTo>
                  <a:lnTo>
                    <a:pt x="225399" y="277368"/>
                  </a:lnTo>
                  <a:lnTo>
                    <a:pt x="216103" y="270764"/>
                  </a:lnTo>
                  <a:lnTo>
                    <a:pt x="213626" y="269011"/>
                  </a:lnTo>
                  <a:lnTo>
                    <a:pt x="212305" y="267462"/>
                  </a:lnTo>
                  <a:lnTo>
                    <a:pt x="206311" y="260477"/>
                  </a:lnTo>
                  <a:lnTo>
                    <a:pt x="203492" y="257187"/>
                  </a:lnTo>
                  <a:lnTo>
                    <a:pt x="202501" y="254762"/>
                  </a:lnTo>
                  <a:lnTo>
                    <a:pt x="198272" y="244475"/>
                  </a:lnTo>
                  <a:lnTo>
                    <a:pt x="197078" y="241541"/>
                  </a:lnTo>
                  <a:lnTo>
                    <a:pt x="196786" y="238506"/>
                  </a:lnTo>
                  <a:lnTo>
                    <a:pt x="195287" y="222758"/>
                  </a:lnTo>
                  <a:lnTo>
                    <a:pt x="195084" y="220649"/>
                  </a:lnTo>
                  <a:lnTo>
                    <a:pt x="194945" y="222758"/>
                  </a:lnTo>
                  <a:lnTo>
                    <a:pt x="194945" y="219075"/>
                  </a:lnTo>
                  <a:lnTo>
                    <a:pt x="195084" y="220649"/>
                  </a:lnTo>
                  <a:lnTo>
                    <a:pt x="195199" y="219075"/>
                  </a:lnTo>
                  <a:lnTo>
                    <a:pt x="197040" y="193040"/>
                  </a:lnTo>
                  <a:lnTo>
                    <a:pt x="197167" y="191300"/>
                  </a:lnTo>
                  <a:lnTo>
                    <a:pt x="197319" y="190500"/>
                  </a:lnTo>
                  <a:lnTo>
                    <a:pt x="199834" y="176999"/>
                  </a:lnTo>
                  <a:lnTo>
                    <a:pt x="209804" y="172466"/>
                  </a:lnTo>
                  <a:lnTo>
                    <a:pt x="212598" y="170942"/>
                  </a:lnTo>
                  <a:lnTo>
                    <a:pt x="230759" y="158496"/>
                  </a:lnTo>
                  <a:lnTo>
                    <a:pt x="231787" y="157607"/>
                  </a:lnTo>
                  <a:lnTo>
                    <a:pt x="233553" y="156083"/>
                  </a:lnTo>
                  <a:lnTo>
                    <a:pt x="248920" y="140335"/>
                  </a:lnTo>
                  <a:lnTo>
                    <a:pt x="251333" y="137160"/>
                  </a:lnTo>
                  <a:lnTo>
                    <a:pt x="262890" y="118237"/>
                  </a:lnTo>
                  <a:lnTo>
                    <a:pt x="263906" y="116586"/>
                  </a:lnTo>
                  <a:lnTo>
                    <a:pt x="264579" y="115062"/>
                  </a:lnTo>
                  <a:lnTo>
                    <a:pt x="265557" y="112903"/>
                  </a:lnTo>
                  <a:lnTo>
                    <a:pt x="269151" y="101727"/>
                  </a:lnTo>
                  <a:lnTo>
                    <a:pt x="274091" y="82169"/>
                  </a:lnTo>
                  <a:lnTo>
                    <a:pt x="277876" y="62230"/>
                  </a:lnTo>
                  <a:lnTo>
                    <a:pt x="278130" y="59182"/>
                  </a:lnTo>
                  <a:lnTo>
                    <a:pt x="278130" y="58674"/>
                  </a:lnTo>
                  <a:lnTo>
                    <a:pt x="244221" y="58674"/>
                  </a:lnTo>
                  <a:lnTo>
                    <a:pt x="243967" y="58674"/>
                  </a:lnTo>
                  <a:lnTo>
                    <a:pt x="238861" y="83299"/>
                  </a:lnTo>
                  <a:lnTo>
                    <a:pt x="233121" y="99682"/>
                  </a:lnTo>
                  <a:lnTo>
                    <a:pt x="222326" y="116344"/>
                  </a:lnTo>
                  <a:lnTo>
                    <a:pt x="210959" y="127444"/>
                  </a:lnTo>
                  <a:lnTo>
                    <a:pt x="211378" y="125730"/>
                  </a:lnTo>
                  <a:lnTo>
                    <a:pt x="211620" y="124790"/>
                  </a:lnTo>
                  <a:lnTo>
                    <a:pt x="211721" y="124460"/>
                  </a:lnTo>
                  <a:lnTo>
                    <a:pt x="221767" y="92837"/>
                  </a:lnTo>
                  <a:lnTo>
                    <a:pt x="222199" y="91465"/>
                  </a:lnTo>
                  <a:lnTo>
                    <a:pt x="244500" y="44996"/>
                  </a:lnTo>
                  <a:lnTo>
                    <a:pt x="244246" y="57340"/>
                  </a:lnTo>
                  <a:lnTo>
                    <a:pt x="244386" y="57340"/>
                  </a:lnTo>
                  <a:lnTo>
                    <a:pt x="278130" y="57340"/>
                  </a:lnTo>
                  <a:lnTo>
                    <a:pt x="278142" y="55626"/>
                  </a:lnTo>
                  <a:lnTo>
                    <a:pt x="278193" y="43878"/>
                  </a:lnTo>
                  <a:lnTo>
                    <a:pt x="278257" y="34544"/>
                  </a:lnTo>
                  <a:lnTo>
                    <a:pt x="278257" y="25400"/>
                  </a:lnTo>
                  <a:lnTo>
                    <a:pt x="274904" y="22059"/>
                  </a:lnTo>
                  <a:lnTo>
                    <a:pt x="273685" y="18567"/>
                  </a:lnTo>
                  <a:lnTo>
                    <a:pt x="273685" y="12319"/>
                  </a:lnTo>
                  <a:lnTo>
                    <a:pt x="266192" y="4826"/>
                  </a:lnTo>
                  <a:lnTo>
                    <a:pt x="265811" y="4826"/>
                  </a:lnTo>
                  <a:lnTo>
                    <a:pt x="260985" y="0"/>
                  </a:lnTo>
                  <a:lnTo>
                    <a:pt x="251460" y="0"/>
                  </a:lnTo>
                  <a:lnTo>
                    <a:pt x="244729" y="0"/>
                  </a:lnTo>
                  <a:lnTo>
                    <a:pt x="244729" y="37084"/>
                  </a:lnTo>
                  <a:lnTo>
                    <a:pt x="244729" y="39878"/>
                  </a:lnTo>
                  <a:lnTo>
                    <a:pt x="244602" y="39878"/>
                  </a:lnTo>
                  <a:lnTo>
                    <a:pt x="244665" y="37084"/>
                  </a:lnTo>
                  <a:lnTo>
                    <a:pt x="244729" y="0"/>
                  </a:lnTo>
                  <a:lnTo>
                    <a:pt x="242570" y="0"/>
                  </a:lnTo>
                  <a:lnTo>
                    <a:pt x="232537" y="0"/>
                  </a:lnTo>
                  <a:lnTo>
                    <a:pt x="224917" y="7747"/>
                  </a:lnTo>
                  <a:lnTo>
                    <a:pt x="224917" y="11506"/>
                  </a:lnTo>
                  <a:lnTo>
                    <a:pt x="216281" y="23114"/>
                  </a:lnTo>
                  <a:lnTo>
                    <a:pt x="215519" y="24257"/>
                  </a:lnTo>
                  <a:lnTo>
                    <a:pt x="186817" y="76962"/>
                  </a:lnTo>
                  <a:lnTo>
                    <a:pt x="173863" y="113030"/>
                  </a:lnTo>
                  <a:lnTo>
                    <a:pt x="173609" y="114173"/>
                  </a:lnTo>
                  <a:lnTo>
                    <a:pt x="163830" y="148590"/>
                  </a:lnTo>
                  <a:lnTo>
                    <a:pt x="163271" y="151193"/>
                  </a:lnTo>
                  <a:lnTo>
                    <a:pt x="153352" y="154254"/>
                  </a:lnTo>
                  <a:lnTo>
                    <a:pt x="132334" y="158750"/>
                  </a:lnTo>
                  <a:lnTo>
                    <a:pt x="133731" y="158623"/>
                  </a:lnTo>
                  <a:lnTo>
                    <a:pt x="113538" y="161544"/>
                  </a:lnTo>
                  <a:lnTo>
                    <a:pt x="113207" y="161582"/>
                  </a:lnTo>
                  <a:lnTo>
                    <a:pt x="93980" y="163195"/>
                  </a:lnTo>
                  <a:lnTo>
                    <a:pt x="94742" y="163195"/>
                  </a:lnTo>
                  <a:lnTo>
                    <a:pt x="76835" y="164084"/>
                  </a:lnTo>
                  <a:lnTo>
                    <a:pt x="77343" y="164084"/>
                  </a:lnTo>
                  <a:lnTo>
                    <a:pt x="62357" y="164465"/>
                  </a:lnTo>
                  <a:lnTo>
                    <a:pt x="58381" y="164528"/>
                  </a:lnTo>
                  <a:lnTo>
                    <a:pt x="58381" y="288417"/>
                  </a:lnTo>
                  <a:lnTo>
                    <a:pt x="58051" y="288798"/>
                  </a:lnTo>
                  <a:lnTo>
                    <a:pt x="58369" y="288417"/>
                  </a:lnTo>
                  <a:lnTo>
                    <a:pt x="58381" y="164528"/>
                  </a:lnTo>
                  <a:lnTo>
                    <a:pt x="52959" y="164592"/>
                  </a:lnTo>
                  <a:lnTo>
                    <a:pt x="47498" y="164719"/>
                  </a:lnTo>
                  <a:lnTo>
                    <a:pt x="47307" y="164795"/>
                  </a:lnTo>
                  <a:lnTo>
                    <a:pt x="46990" y="164719"/>
                  </a:lnTo>
                  <a:lnTo>
                    <a:pt x="41363" y="165862"/>
                  </a:lnTo>
                  <a:lnTo>
                    <a:pt x="37084" y="165862"/>
                  </a:lnTo>
                  <a:lnTo>
                    <a:pt x="29083" y="173863"/>
                  </a:lnTo>
                  <a:lnTo>
                    <a:pt x="29083" y="180632"/>
                  </a:lnTo>
                  <a:lnTo>
                    <a:pt x="28575" y="183134"/>
                  </a:lnTo>
                  <a:lnTo>
                    <a:pt x="29083" y="185648"/>
                  </a:lnTo>
                  <a:lnTo>
                    <a:pt x="29083" y="193675"/>
                  </a:lnTo>
                  <a:lnTo>
                    <a:pt x="34188" y="198793"/>
                  </a:lnTo>
                  <a:lnTo>
                    <a:pt x="35814" y="203073"/>
                  </a:lnTo>
                  <a:lnTo>
                    <a:pt x="35852" y="203327"/>
                  </a:lnTo>
                  <a:lnTo>
                    <a:pt x="40005" y="214884"/>
                  </a:lnTo>
                  <a:lnTo>
                    <a:pt x="43815" y="227495"/>
                  </a:lnTo>
                  <a:lnTo>
                    <a:pt x="44081" y="228727"/>
                  </a:lnTo>
                  <a:lnTo>
                    <a:pt x="47599" y="244690"/>
                  </a:lnTo>
                  <a:lnTo>
                    <a:pt x="47675" y="245364"/>
                  </a:lnTo>
                  <a:lnTo>
                    <a:pt x="49631" y="261226"/>
                  </a:lnTo>
                  <a:lnTo>
                    <a:pt x="49606" y="262128"/>
                  </a:lnTo>
                  <a:lnTo>
                    <a:pt x="45085" y="262128"/>
                  </a:lnTo>
                  <a:lnTo>
                    <a:pt x="39243" y="268097"/>
                  </a:lnTo>
                  <a:lnTo>
                    <a:pt x="39243" y="270370"/>
                  </a:lnTo>
                  <a:lnTo>
                    <a:pt x="23215" y="288925"/>
                  </a:lnTo>
                  <a:lnTo>
                    <a:pt x="21971" y="288925"/>
                  </a:lnTo>
                  <a:lnTo>
                    <a:pt x="15875" y="294894"/>
                  </a:lnTo>
                  <a:lnTo>
                    <a:pt x="15875" y="297980"/>
                  </a:lnTo>
                  <a:lnTo>
                    <a:pt x="13284" y="301244"/>
                  </a:lnTo>
                  <a:lnTo>
                    <a:pt x="12192" y="301244"/>
                  </a:lnTo>
                  <a:lnTo>
                    <a:pt x="5842" y="307594"/>
                  </a:lnTo>
                  <a:lnTo>
                    <a:pt x="5842" y="309245"/>
                  </a:lnTo>
                  <a:lnTo>
                    <a:pt x="1524" y="313563"/>
                  </a:lnTo>
                  <a:lnTo>
                    <a:pt x="1524" y="314198"/>
                  </a:lnTo>
                  <a:lnTo>
                    <a:pt x="254" y="315468"/>
                  </a:lnTo>
                  <a:lnTo>
                    <a:pt x="254" y="316750"/>
                  </a:lnTo>
                  <a:lnTo>
                    <a:pt x="0" y="316992"/>
                  </a:lnTo>
                  <a:lnTo>
                    <a:pt x="0" y="335788"/>
                  </a:lnTo>
                  <a:lnTo>
                    <a:pt x="7620" y="343293"/>
                  </a:lnTo>
                  <a:lnTo>
                    <a:pt x="18161" y="343293"/>
                  </a:lnTo>
                  <a:lnTo>
                    <a:pt x="22479" y="343535"/>
                  </a:lnTo>
                  <a:lnTo>
                    <a:pt x="23799" y="343293"/>
                  </a:lnTo>
                  <a:lnTo>
                    <a:pt x="26289" y="343293"/>
                  </a:lnTo>
                  <a:lnTo>
                    <a:pt x="26860" y="342722"/>
                  </a:lnTo>
                  <a:lnTo>
                    <a:pt x="34925" y="340614"/>
                  </a:lnTo>
                  <a:lnTo>
                    <a:pt x="35560" y="340360"/>
                  </a:lnTo>
                  <a:lnTo>
                    <a:pt x="45720" y="336943"/>
                  </a:lnTo>
                  <a:lnTo>
                    <a:pt x="48133" y="335788"/>
                  </a:lnTo>
                  <a:lnTo>
                    <a:pt x="53327" y="333006"/>
                  </a:lnTo>
                  <a:lnTo>
                    <a:pt x="58293" y="330327"/>
                  </a:lnTo>
                  <a:lnTo>
                    <a:pt x="60820" y="328422"/>
                  </a:lnTo>
                  <a:lnTo>
                    <a:pt x="62357" y="327279"/>
                  </a:lnTo>
                  <a:lnTo>
                    <a:pt x="63106" y="326517"/>
                  </a:lnTo>
                  <a:lnTo>
                    <a:pt x="65341" y="324231"/>
                  </a:lnTo>
                  <a:lnTo>
                    <a:pt x="67818" y="324231"/>
                  </a:lnTo>
                  <a:lnTo>
                    <a:pt x="75819" y="316230"/>
                  </a:lnTo>
                  <a:lnTo>
                    <a:pt x="75819" y="310248"/>
                  </a:lnTo>
                  <a:lnTo>
                    <a:pt x="80264" y="300609"/>
                  </a:lnTo>
                  <a:lnTo>
                    <a:pt x="81534" y="296265"/>
                  </a:lnTo>
                  <a:lnTo>
                    <a:pt x="84201" y="281051"/>
                  </a:lnTo>
                  <a:lnTo>
                    <a:pt x="84340" y="279273"/>
                  </a:lnTo>
                  <a:lnTo>
                    <a:pt x="84340" y="262382"/>
                  </a:lnTo>
                  <a:lnTo>
                    <a:pt x="84328" y="260096"/>
                  </a:lnTo>
                  <a:lnTo>
                    <a:pt x="84201" y="257810"/>
                  </a:lnTo>
                  <a:lnTo>
                    <a:pt x="82283" y="243840"/>
                  </a:lnTo>
                  <a:lnTo>
                    <a:pt x="81661" y="239268"/>
                  </a:lnTo>
                  <a:lnTo>
                    <a:pt x="81407" y="237871"/>
                  </a:lnTo>
                  <a:lnTo>
                    <a:pt x="79044" y="227457"/>
                  </a:lnTo>
                  <a:lnTo>
                    <a:pt x="77089" y="218821"/>
                  </a:lnTo>
                  <a:lnTo>
                    <a:pt x="75590" y="213995"/>
                  </a:lnTo>
                  <a:lnTo>
                    <a:pt x="72517" y="204089"/>
                  </a:lnTo>
                  <a:lnTo>
                    <a:pt x="71666" y="201676"/>
                  </a:lnTo>
                  <a:lnTo>
                    <a:pt x="71564" y="201409"/>
                  </a:lnTo>
                  <a:lnTo>
                    <a:pt x="78105" y="201295"/>
                  </a:lnTo>
                  <a:lnTo>
                    <a:pt x="78613" y="201295"/>
                  </a:lnTo>
                  <a:lnTo>
                    <a:pt x="96520" y="200406"/>
                  </a:lnTo>
                  <a:lnTo>
                    <a:pt x="97155" y="200279"/>
                  </a:lnTo>
                  <a:lnTo>
                    <a:pt x="116840" y="198628"/>
                  </a:lnTo>
                  <a:lnTo>
                    <a:pt x="117856" y="198501"/>
                  </a:lnTo>
                  <a:lnTo>
                    <a:pt x="138938" y="195453"/>
                  </a:lnTo>
                  <a:lnTo>
                    <a:pt x="140335" y="195199"/>
                  </a:lnTo>
                  <a:lnTo>
                    <a:pt x="155575" y="191833"/>
                  </a:lnTo>
                  <a:lnTo>
                    <a:pt x="153339" y="218821"/>
                  </a:lnTo>
                  <a:lnTo>
                    <a:pt x="166497" y="276479"/>
                  </a:lnTo>
                  <a:lnTo>
                    <a:pt x="207391" y="311658"/>
                  </a:lnTo>
                  <a:lnTo>
                    <a:pt x="237744" y="318897"/>
                  </a:lnTo>
                  <a:lnTo>
                    <a:pt x="258826" y="317627"/>
                  </a:lnTo>
                  <a:lnTo>
                    <a:pt x="262255" y="316992"/>
                  </a:lnTo>
                  <a:lnTo>
                    <a:pt x="281178" y="311023"/>
                  </a:lnTo>
                  <a:lnTo>
                    <a:pt x="298577" y="303530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005454" y="6658229"/>
              <a:ext cx="175259" cy="63881"/>
            </a:xfrm>
            <a:prstGeom prst="rect">
              <a:avLst/>
            </a:prstGeom>
          </p:spPr>
        </p:pic>
      </p:grpSp>
      <p:grpSp>
        <p:nvGrpSpPr>
          <p:cNvPr id="157" name="object 157"/>
          <p:cNvGrpSpPr/>
          <p:nvPr/>
        </p:nvGrpSpPr>
        <p:grpSpPr>
          <a:xfrm>
            <a:off x="5180162" y="6395465"/>
            <a:ext cx="725805" cy="497205"/>
            <a:chOff x="5180162" y="6395465"/>
            <a:chExt cx="725805" cy="497205"/>
          </a:xfrm>
        </p:grpSpPr>
        <p:sp>
          <p:nvSpPr>
            <p:cNvPr id="158" name="object 158"/>
            <p:cNvSpPr/>
            <p:nvPr/>
          </p:nvSpPr>
          <p:spPr>
            <a:xfrm>
              <a:off x="5180152" y="6395465"/>
              <a:ext cx="587375" cy="497205"/>
            </a:xfrm>
            <a:custGeom>
              <a:avLst/>
              <a:gdLst/>
              <a:ahLst/>
              <a:cxnLst/>
              <a:rect l="l" t="t" r="r" b="b"/>
              <a:pathLst>
                <a:path w="587375" h="497204">
                  <a:moveTo>
                    <a:pt x="160147" y="93497"/>
                  </a:moveTo>
                  <a:lnTo>
                    <a:pt x="160045" y="91313"/>
                  </a:lnTo>
                  <a:lnTo>
                    <a:pt x="159016" y="81661"/>
                  </a:lnTo>
                  <a:lnTo>
                    <a:pt x="158521" y="77089"/>
                  </a:lnTo>
                  <a:lnTo>
                    <a:pt x="158165" y="73660"/>
                  </a:lnTo>
                  <a:lnTo>
                    <a:pt x="157149" y="69342"/>
                  </a:lnTo>
                  <a:lnTo>
                    <a:pt x="156591" y="67945"/>
                  </a:lnTo>
                  <a:lnTo>
                    <a:pt x="154952" y="63754"/>
                  </a:lnTo>
                  <a:lnTo>
                    <a:pt x="151104" y="53975"/>
                  </a:lnTo>
                  <a:lnTo>
                    <a:pt x="150164" y="51562"/>
                  </a:lnTo>
                  <a:lnTo>
                    <a:pt x="149898" y="51054"/>
                  </a:lnTo>
                  <a:lnTo>
                    <a:pt x="148132" y="47625"/>
                  </a:lnTo>
                  <a:lnTo>
                    <a:pt x="143268" y="41402"/>
                  </a:lnTo>
                  <a:lnTo>
                    <a:pt x="98729" y="41402"/>
                  </a:lnTo>
                  <a:lnTo>
                    <a:pt x="97675" y="41402"/>
                  </a:lnTo>
                  <a:lnTo>
                    <a:pt x="109321" y="51866"/>
                  </a:lnTo>
                  <a:lnTo>
                    <a:pt x="118757" y="65366"/>
                  </a:lnTo>
                  <a:lnTo>
                    <a:pt x="123926" y="79133"/>
                  </a:lnTo>
                  <a:lnTo>
                    <a:pt x="125272" y="93497"/>
                  </a:lnTo>
                  <a:lnTo>
                    <a:pt x="122770" y="108153"/>
                  </a:lnTo>
                  <a:lnTo>
                    <a:pt x="114160" y="126923"/>
                  </a:lnTo>
                  <a:lnTo>
                    <a:pt x="106565" y="138557"/>
                  </a:lnTo>
                  <a:lnTo>
                    <a:pt x="106349" y="138557"/>
                  </a:lnTo>
                  <a:lnTo>
                    <a:pt x="98729" y="146177"/>
                  </a:lnTo>
                  <a:lnTo>
                    <a:pt x="98729" y="150469"/>
                  </a:lnTo>
                  <a:lnTo>
                    <a:pt x="93002" y="159131"/>
                  </a:lnTo>
                  <a:lnTo>
                    <a:pt x="92760" y="159131"/>
                  </a:lnTo>
                  <a:lnTo>
                    <a:pt x="85648" y="166243"/>
                  </a:lnTo>
                  <a:lnTo>
                    <a:pt x="85648" y="170700"/>
                  </a:lnTo>
                  <a:lnTo>
                    <a:pt x="80111" y="180390"/>
                  </a:lnTo>
                  <a:lnTo>
                    <a:pt x="78168" y="182295"/>
                  </a:lnTo>
                  <a:lnTo>
                    <a:pt x="78740" y="167436"/>
                  </a:lnTo>
                  <a:lnTo>
                    <a:pt x="79044" y="167132"/>
                  </a:lnTo>
                  <a:lnTo>
                    <a:pt x="79044" y="159639"/>
                  </a:lnTo>
                  <a:lnTo>
                    <a:pt x="79489" y="141922"/>
                  </a:lnTo>
                  <a:lnTo>
                    <a:pt x="79679" y="141732"/>
                  </a:lnTo>
                  <a:lnTo>
                    <a:pt x="79679" y="134607"/>
                  </a:lnTo>
                  <a:lnTo>
                    <a:pt x="79717" y="133096"/>
                  </a:lnTo>
                  <a:lnTo>
                    <a:pt x="80073" y="121412"/>
                  </a:lnTo>
                  <a:lnTo>
                    <a:pt x="80314" y="121158"/>
                  </a:lnTo>
                  <a:lnTo>
                    <a:pt x="80314" y="114261"/>
                  </a:lnTo>
                  <a:lnTo>
                    <a:pt x="80327" y="113919"/>
                  </a:lnTo>
                  <a:lnTo>
                    <a:pt x="81127" y="100660"/>
                  </a:lnTo>
                  <a:lnTo>
                    <a:pt x="81711" y="100076"/>
                  </a:lnTo>
                  <a:lnTo>
                    <a:pt x="81711" y="92202"/>
                  </a:lnTo>
                  <a:lnTo>
                    <a:pt x="81711" y="84201"/>
                  </a:lnTo>
                  <a:lnTo>
                    <a:pt x="75234" y="77724"/>
                  </a:lnTo>
                  <a:lnTo>
                    <a:pt x="59232" y="77724"/>
                  </a:lnTo>
                  <a:lnTo>
                    <a:pt x="52882" y="84201"/>
                  </a:lnTo>
                  <a:lnTo>
                    <a:pt x="52882" y="91313"/>
                  </a:lnTo>
                  <a:lnTo>
                    <a:pt x="51765" y="104381"/>
                  </a:lnTo>
                  <a:lnTo>
                    <a:pt x="51104" y="105029"/>
                  </a:lnTo>
                  <a:lnTo>
                    <a:pt x="51104" y="112268"/>
                  </a:lnTo>
                  <a:lnTo>
                    <a:pt x="51003" y="114300"/>
                  </a:lnTo>
                  <a:lnTo>
                    <a:pt x="50406" y="124904"/>
                  </a:lnTo>
                  <a:lnTo>
                    <a:pt x="49961" y="125349"/>
                  </a:lnTo>
                  <a:lnTo>
                    <a:pt x="49961" y="133007"/>
                  </a:lnTo>
                  <a:lnTo>
                    <a:pt x="49885" y="134366"/>
                  </a:lnTo>
                  <a:lnTo>
                    <a:pt x="49098" y="149961"/>
                  </a:lnTo>
                  <a:lnTo>
                    <a:pt x="48691" y="150368"/>
                  </a:lnTo>
                  <a:lnTo>
                    <a:pt x="48691" y="158115"/>
                  </a:lnTo>
                  <a:lnTo>
                    <a:pt x="48666" y="158369"/>
                  </a:lnTo>
                  <a:lnTo>
                    <a:pt x="47650" y="176428"/>
                  </a:lnTo>
                  <a:lnTo>
                    <a:pt x="47167" y="176911"/>
                  </a:lnTo>
                  <a:lnTo>
                    <a:pt x="47167" y="184531"/>
                  </a:lnTo>
                  <a:lnTo>
                    <a:pt x="47142" y="184785"/>
                  </a:lnTo>
                  <a:lnTo>
                    <a:pt x="45262" y="210820"/>
                  </a:lnTo>
                  <a:lnTo>
                    <a:pt x="45389" y="210693"/>
                  </a:lnTo>
                  <a:lnTo>
                    <a:pt x="43484" y="237871"/>
                  </a:lnTo>
                  <a:lnTo>
                    <a:pt x="43484" y="237617"/>
                  </a:lnTo>
                  <a:lnTo>
                    <a:pt x="43459" y="237871"/>
                  </a:lnTo>
                  <a:lnTo>
                    <a:pt x="41198" y="265557"/>
                  </a:lnTo>
                  <a:lnTo>
                    <a:pt x="41198" y="265176"/>
                  </a:lnTo>
                  <a:lnTo>
                    <a:pt x="41148" y="265557"/>
                  </a:lnTo>
                  <a:lnTo>
                    <a:pt x="38277" y="293243"/>
                  </a:lnTo>
                  <a:lnTo>
                    <a:pt x="38404" y="292735"/>
                  </a:lnTo>
                  <a:lnTo>
                    <a:pt x="34594" y="319405"/>
                  </a:lnTo>
                  <a:lnTo>
                    <a:pt x="34594" y="318770"/>
                  </a:lnTo>
                  <a:lnTo>
                    <a:pt x="34467" y="319405"/>
                  </a:lnTo>
                  <a:lnTo>
                    <a:pt x="30226" y="342595"/>
                  </a:lnTo>
                  <a:lnTo>
                    <a:pt x="30124" y="343027"/>
                  </a:lnTo>
                  <a:lnTo>
                    <a:pt x="28905" y="348183"/>
                  </a:lnTo>
                  <a:lnTo>
                    <a:pt x="28879" y="342900"/>
                  </a:lnTo>
                  <a:lnTo>
                    <a:pt x="27914" y="341922"/>
                  </a:lnTo>
                  <a:lnTo>
                    <a:pt x="25006" y="321056"/>
                  </a:lnTo>
                  <a:lnTo>
                    <a:pt x="24942" y="320548"/>
                  </a:lnTo>
                  <a:lnTo>
                    <a:pt x="24942" y="321056"/>
                  </a:lnTo>
                  <a:lnTo>
                    <a:pt x="21882" y="288925"/>
                  </a:lnTo>
                  <a:lnTo>
                    <a:pt x="21869" y="287972"/>
                  </a:lnTo>
                  <a:lnTo>
                    <a:pt x="21869" y="287655"/>
                  </a:lnTo>
                  <a:lnTo>
                    <a:pt x="19646" y="249809"/>
                  </a:lnTo>
                  <a:lnTo>
                    <a:pt x="19608" y="249428"/>
                  </a:lnTo>
                  <a:lnTo>
                    <a:pt x="18719" y="206756"/>
                  </a:lnTo>
                  <a:lnTo>
                    <a:pt x="18973" y="162814"/>
                  </a:lnTo>
                  <a:lnTo>
                    <a:pt x="19862" y="121412"/>
                  </a:lnTo>
                  <a:lnTo>
                    <a:pt x="22428" y="83820"/>
                  </a:lnTo>
                  <a:lnTo>
                    <a:pt x="28054" y="61315"/>
                  </a:lnTo>
                  <a:lnTo>
                    <a:pt x="29641" y="59690"/>
                  </a:lnTo>
                  <a:lnTo>
                    <a:pt x="29641" y="56629"/>
                  </a:lnTo>
                  <a:lnTo>
                    <a:pt x="30314" y="55499"/>
                  </a:lnTo>
                  <a:lnTo>
                    <a:pt x="38277" y="42164"/>
                  </a:lnTo>
                  <a:lnTo>
                    <a:pt x="38709" y="41452"/>
                  </a:lnTo>
                  <a:lnTo>
                    <a:pt x="41490" y="38989"/>
                  </a:lnTo>
                  <a:lnTo>
                    <a:pt x="47256" y="33909"/>
                  </a:lnTo>
                  <a:lnTo>
                    <a:pt x="49580" y="33909"/>
                  </a:lnTo>
                  <a:lnTo>
                    <a:pt x="52654" y="30835"/>
                  </a:lnTo>
                  <a:lnTo>
                    <a:pt x="54889" y="29972"/>
                  </a:lnTo>
                  <a:lnTo>
                    <a:pt x="59207" y="28321"/>
                  </a:lnTo>
                  <a:lnTo>
                    <a:pt x="64185" y="28321"/>
                  </a:lnTo>
                  <a:lnTo>
                    <a:pt x="70612" y="28321"/>
                  </a:lnTo>
                  <a:lnTo>
                    <a:pt x="82092" y="31788"/>
                  </a:lnTo>
                  <a:lnTo>
                    <a:pt x="95758" y="39687"/>
                  </a:lnTo>
                  <a:lnTo>
                    <a:pt x="141922" y="39687"/>
                  </a:lnTo>
                  <a:lnTo>
                    <a:pt x="141782" y="39497"/>
                  </a:lnTo>
                  <a:lnTo>
                    <a:pt x="136512" y="32766"/>
                  </a:lnTo>
                  <a:lnTo>
                    <a:pt x="135623" y="31623"/>
                  </a:lnTo>
                  <a:lnTo>
                    <a:pt x="135432" y="31369"/>
                  </a:lnTo>
                  <a:lnTo>
                    <a:pt x="133019" y="28575"/>
                  </a:lnTo>
                  <a:lnTo>
                    <a:pt x="132689" y="28321"/>
                  </a:lnTo>
                  <a:lnTo>
                    <a:pt x="132359" y="28067"/>
                  </a:lnTo>
                  <a:lnTo>
                    <a:pt x="95808" y="5080"/>
                  </a:lnTo>
                  <a:lnTo>
                    <a:pt x="72567" y="0"/>
                  </a:lnTo>
                  <a:lnTo>
                    <a:pt x="56819" y="1143"/>
                  </a:lnTo>
                  <a:lnTo>
                    <a:pt x="49199" y="1143"/>
                  </a:lnTo>
                  <a:lnTo>
                    <a:pt x="45173" y="5168"/>
                  </a:lnTo>
                  <a:lnTo>
                    <a:pt x="39497" y="7874"/>
                  </a:lnTo>
                  <a:lnTo>
                    <a:pt x="35229" y="7874"/>
                  </a:lnTo>
                  <a:lnTo>
                    <a:pt x="29387" y="13716"/>
                  </a:lnTo>
                  <a:lnTo>
                    <a:pt x="29387" y="15633"/>
                  </a:lnTo>
                  <a:lnTo>
                    <a:pt x="21005" y="24257"/>
                  </a:lnTo>
                  <a:lnTo>
                    <a:pt x="18465" y="27178"/>
                  </a:lnTo>
                  <a:lnTo>
                    <a:pt x="10388" y="43637"/>
                  </a:lnTo>
                  <a:lnTo>
                    <a:pt x="6908" y="47117"/>
                  </a:lnTo>
                  <a:lnTo>
                    <a:pt x="6908" y="52031"/>
                  </a:lnTo>
                  <a:lnTo>
                    <a:pt x="177" y="120650"/>
                  </a:lnTo>
                  <a:lnTo>
                    <a:pt x="0" y="212852"/>
                  </a:lnTo>
                  <a:lnTo>
                    <a:pt x="558" y="249809"/>
                  </a:lnTo>
                  <a:lnTo>
                    <a:pt x="1701" y="288925"/>
                  </a:lnTo>
                  <a:lnTo>
                    <a:pt x="3225" y="322580"/>
                  </a:lnTo>
                  <a:lnTo>
                    <a:pt x="4749" y="350278"/>
                  </a:lnTo>
                  <a:lnTo>
                    <a:pt x="4749" y="356235"/>
                  </a:lnTo>
                  <a:lnTo>
                    <a:pt x="5613" y="357085"/>
                  </a:lnTo>
                  <a:lnTo>
                    <a:pt x="7416" y="371716"/>
                  </a:lnTo>
                  <a:lnTo>
                    <a:pt x="7416" y="378587"/>
                  </a:lnTo>
                  <a:lnTo>
                    <a:pt x="9817" y="381000"/>
                  </a:lnTo>
                  <a:lnTo>
                    <a:pt x="11226" y="385724"/>
                  </a:lnTo>
                  <a:lnTo>
                    <a:pt x="11226" y="391795"/>
                  </a:lnTo>
                  <a:lnTo>
                    <a:pt x="15417" y="395909"/>
                  </a:lnTo>
                  <a:lnTo>
                    <a:pt x="15417" y="400050"/>
                  </a:lnTo>
                  <a:lnTo>
                    <a:pt x="22148" y="406781"/>
                  </a:lnTo>
                  <a:lnTo>
                    <a:pt x="38912" y="406781"/>
                  </a:lnTo>
                  <a:lnTo>
                    <a:pt x="41706" y="403987"/>
                  </a:lnTo>
                  <a:lnTo>
                    <a:pt x="45643" y="400050"/>
                  </a:lnTo>
                  <a:lnTo>
                    <a:pt x="48564" y="397141"/>
                  </a:lnTo>
                  <a:lnTo>
                    <a:pt x="48564" y="391604"/>
                  </a:lnTo>
                  <a:lnTo>
                    <a:pt x="51358" y="384441"/>
                  </a:lnTo>
                  <a:lnTo>
                    <a:pt x="51727" y="383413"/>
                  </a:lnTo>
                  <a:lnTo>
                    <a:pt x="51930" y="382790"/>
                  </a:lnTo>
                  <a:lnTo>
                    <a:pt x="55930" y="369189"/>
                  </a:lnTo>
                  <a:lnTo>
                    <a:pt x="56184" y="368427"/>
                  </a:lnTo>
                  <a:lnTo>
                    <a:pt x="60629" y="349631"/>
                  </a:lnTo>
                  <a:lnTo>
                    <a:pt x="60883" y="348869"/>
                  </a:lnTo>
                  <a:lnTo>
                    <a:pt x="62103" y="342404"/>
                  </a:lnTo>
                  <a:lnTo>
                    <a:pt x="65455" y="324612"/>
                  </a:lnTo>
                  <a:lnTo>
                    <a:pt x="65582" y="323850"/>
                  </a:lnTo>
                  <a:lnTo>
                    <a:pt x="69392" y="297180"/>
                  </a:lnTo>
                  <a:lnTo>
                    <a:pt x="69519" y="296545"/>
                  </a:lnTo>
                  <a:lnTo>
                    <a:pt x="69913" y="292735"/>
                  </a:lnTo>
                  <a:lnTo>
                    <a:pt x="72440" y="268478"/>
                  </a:lnTo>
                  <a:lnTo>
                    <a:pt x="72440" y="268097"/>
                  </a:lnTo>
                  <a:lnTo>
                    <a:pt x="74599" y="240030"/>
                  </a:lnTo>
                  <a:lnTo>
                    <a:pt x="74726" y="239903"/>
                  </a:lnTo>
                  <a:lnTo>
                    <a:pt x="75806" y="221996"/>
                  </a:lnTo>
                  <a:lnTo>
                    <a:pt x="76504" y="221996"/>
                  </a:lnTo>
                  <a:lnTo>
                    <a:pt x="78752" y="219748"/>
                  </a:lnTo>
                  <a:lnTo>
                    <a:pt x="84886" y="215900"/>
                  </a:lnTo>
                  <a:lnTo>
                    <a:pt x="86664" y="214503"/>
                  </a:lnTo>
                  <a:lnTo>
                    <a:pt x="94615" y="206629"/>
                  </a:lnTo>
                  <a:lnTo>
                    <a:pt x="96443" y="206629"/>
                  </a:lnTo>
                  <a:lnTo>
                    <a:pt x="102666" y="200533"/>
                  </a:lnTo>
                  <a:lnTo>
                    <a:pt x="102666" y="197904"/>
                  </a:lnTo>
                  <a:lnTo>
                    <a:pt x="108712" y="190754"/>
                  </a:lnTo>
                  <a:lnTo>
                    <a:pt x="110159" y="190754"/>
                  </a:lnTo>
                  <a:lnTo>
                    <a:pt x="117271" y="183642"/>
                  </a:lnTo>
                  <a:lnTo>
                    <a:pt x="117271" y="180555"/>
                  </a:lnTo>
                  <a:lnTo>
                    <a:pt x="123863" y="172466"/>
                  </a:lnTo>
                  <a:lnTo>
                    <a:pt x="125145" y="172466"/>
                  </a:lnTo>
                  <a:lnTo>
                    <a:pt x="132765" y="164846"/>
                  </a:lnTo>
                  <a:lnTo>
                    <a:pt x="132765" y="160845"/>
                  </a:lnTo>
                  <a:lnTo>
                    <a:pt x="143941" y="144780"/>
                  </a:lnTo>
                  <a:lnTo>
                    <a:pt x="145338" y="142240"/>
                  </a:lnTo>
                  <a:lnTo>
                    <a:pt x="152158" y="127635"/>
                  </a:lnTo>
                  <a:lnTo>
                    <a:pt x="153162" y="125476"/>
                  </a:lnTo>
                  <a:lnTo>
                    <a:pt x="155244" y="121031"/>
                  </a:lnTo>
                  <a:lnTo>
                    <a:pt x="156641" y="116586"/>
                  </a:lnTo>
                  <a:lnTo>
                    <a:pt x="157657" y="110617"/>
                  </a:lnTo>
                  <a:lnTo>
                    <a:pt x="158394" y="106299"/>
                  </a:lnTo>
                  <a:lnTo>
                    <a:pt x="159943" y="97282"/>
                  </a:lnTo>
                  <a:lnTo>
                    <a:pt x="160007" y="96139"/>
                  </a:lnTo>
                  <a:lnTo>
                    <a:pt x="160147" y="93497"/>
                  </a:lnTo>
                  <a:close/>
                </a:path>
                <a:path w="587375" h="497204">
                  <a:moveTo>
                    <a:pt x="272592" y="179324"/>
                  </a:moveTo>
                  <a:lnTo>
                    <a:pt x="271068" y="180594"/>
                  </a:lnTo>
                  <a:lnTo>
                    <a:pt x="271322" y="180479"/>
                  </a:lnTo>
                  <a:lnTo>
                    <a:pt x="272592" y="179324"/>
                  </a:lnTo>
                  <a:close/>
                </a:path>
                <a:path w="587375" h="497204">
                  <a:moveTo>
                    <a:pt x="327418" y="308203"/>
                  </a:moveTo>
                  <a:lnTo>
                    <a:pt x="327329" y="308876"/>
                  </a:lnTo>
                  <a:lnTo>
                    <a:pt x="327418" y="308203"/>
                  </a:lnTo>
                  <a:close/>
                </a:path>
                <a:path w="587375" h="497204">
                  <a:moveTo>
                    <a:pt x="460552" y="218694"/>
                  </a:moveTo>
                  <a:lnTo>
                    <a:pt x="459511" y="211074"/>
                  </a:lnTo>
                  <a:lnTo>
                    <a:pt x="459333" y="209804"/>
                  </a:lnTo>
                  <a:lnTo>
                    <a:pt x="458647" y="204724"/>
                  </a:lnTo>
                  <a:lnTo>
                    <a:pt x="458139" y="203454"/>
                  </a:lnTo>
                  <a:lnTo>
                    <a:pt x="457936" y="202971"/>
                  </a:lnTo>
                  <a:lnTo>
                    <a:pt x="457339" y="200025"/>
                  </a:lnTo>
                  <a:lnTo>
                    <a:pt x="453466" y="194284"/>
                  </a:lnTo>
                  <a:lnTo>
                    <a:pt x="451281" y="191020"/>
                  </a:lnTo>
                  <a:lnTo>
                    <a:pt x="451281" y="185674"/>
                  </a:lnTo>
                  <a:lnTo>
                    <a:pt x="443280" y="177673"/>
                  </a:lnTo>
                  <a:lnTo>
                    <a:pt x="438708" y="177673"/>
                  </a:lnTo>
                  <a:lnTo>
                    <a:pt x="431342" y="170180"/>
                  </a:lnTo>
                  <a:lnTo>
                    <a:pt x="420471" y="170180"/>
                  </a:lnTo>
                  <a:lnTo>
                    <a:pt x="411784" y="167894"/>
                  </a:lnTo>
                  <a:lnTo>
                    <a:pt x="407339" y="167894"/>
                  </a:lnTo>
                  <a:lnTo>
                    <a:pt x="390575" y="169176"/>
                  </a:lnTo>
                  <a:lnTo>
                    <a:pt x="386384" y="169176"/>
                  </a:lnTo>
                  <a:lnTo>
                    <a:pt x="370001" y="175526"/>
                  </a:lnTo>
                  <a:lnTo>
                    <a:pt x="366191" y="176784"/>
                  </a:lnTo>
                  <a:lnTo>
                    <a:pt x="359994" y="181216"/>
                  </a:lnTo>
                  <a:lnTo>
                    <a:pt x="358330" y="193294"/>
                  </a:lnTo>
                  <a:lnTo>
                    <a:pt x="358343" y="193040"/>
                  </a:lnTo>
                  <a:lnTo>
                    <a:pt x="358482" y="192024"/>
                  </a:lnTo>
                  <a:lnTo>
                    <a:pt x="359994" y="181216"/>
                  </a:lnTo>
                  <a:lnTo>
                    <a:pt x="363093" y="159004"/>
                  </a:lnTo>
                  <a:lnTo>
                    <a:pt x="363270" y="157734"/>
                  </a:lnTo>
                  <a:lnTo>
                    <a:pt x="363016" y="159004"/>
                  </a:lnTo>
                  <a:lnTo>
                    <a:pt x="368693" y="129476"/>
                  </a:lnTo>
                  <a:lnTo>
                    <a:pt x="370382" y="125984"/>
                  </a:lnTo>
                  <a:lnTo>
                    <a:pt x="371144" y="124726"/>
                  </a:lnTo>
                  <a:lnTo>
                    <a:pt x="376605" y="109474"/>
                  </a:lnTo>
                  <a:lnTo>
                    <a:pt x="377113" y="106934"/>
                  </a:lnTo>
                  <a:lnTo>
                    <a:pt x="380542" y="91694"/>
                  </a:lnTo>
                  <a:lnTo>
                    <a:pt x="380669" y="90424"/>
                  </a:lnTo>
                  <a:lnTo>
                    <a:pt x="381863" y="80276"/>
                  </a:lnTo>
                  <a:lnTo>
                    <a:pt x="382320" y="76454"/>
                  </a:lnTo>
                  <a:lnTo>
                    <a:pt x="382346" y="75539"/>
                  </a:lnTo>
                  <a:lnTo>
                    <a:pt x="383082" y="74803"/>
                  </a:lnTo>
                  <a:lnTo>
                    <a:pt x="383082" y="73012"/>
                  </a:lnTo>
                  <a:lnTo>
                    <a:pt x="384098" y="72009"/>
                  </a:lnTo>
                  <a:lnTo>
                    <a:pt x="384098" y="62611"/>
                  </a:lnTo>
                  <a:lnTo>
                    <a:pt x="384098" y="53340"/>
                  </a:lnTo>
                  <a:lnTo>
                    <a:pt x="376478" y="45720"/>
                  </a:lnTo>
                  <a:lnTo>
                    <a:pt x="357809" y="45720"/>
                  </a:lnTo>
                  <a:lnTo>
                    <a:pt x="351993" y="51638"/>
                  </a:lnTo>
                  <a:lnTo>
                    <a:pt x="351993" y="75603"/>
                  </a:lnTo>
                  <a:lnTo>
                    <a:pt x="351942" y="76454"/>
                  </a:lnTo>
                  <a:lnTo>
                    <a:pt x="351955" y="75565"/>
                  </a:lnTo>
                  <a:lnTo>
                    <a:pt x="351993" y="51638"/>
                  </a:lnTo>
                  <a:lnTo>
                    <a:pt x="350316" y="53340"/>
                  </a:lnTo>
                  <a:lnTo>
                    <a:pt x="350316" y="59715"/>
                  </a:lnTo>
                  <a:lnTo>
                    <a:pt x="346506" y="70104"/>
                  </a:lnTo>
                  <a:lnTo>
                    <a:pt x="340283" y="90424"/>
                  </a:lnTo>
                  <a:lnTo>
                    <a:pt x="333425" y="118376"/>
                  </a:lnTo>
                  <a:lnTo>
                    <a:pt x="333298" y="118376"/>
                  </a:lnTo>
                  <a:lnTo>
                    <a:pt x="328637" y="142074"/>
                  </a:lnTo>
                  <a:lnTo>
                    <a:pt x="327520" y="143357"/>
                  </a:lnTo>
                  <a:lnTo>
                    <a:pt x="327520" y="307594"/>
                  </a:lnTo>
                  <a:lnTo>
                    <a:pt x="327393" y="308876"/>
                  </a:lnTo>
                  <a:lnTo>
                    <a:pt x="327279" y="311404"/>
                  </a:lnTo>
                  <a:lnTo>
                    <a:pt x="327329" y="308876"/>
                  </a:lnTo>
                  <a:lnTo>
                    <a:pt x="327456" y="307594"/>
                  </a:lnTo>
                  <a:lnTo>
                    <a:pt x="327418" y="308203"/>
                  </a:lnTo>
                  <a:lnTo>
                    <a:pt x="327520" y="307594"/>
                  </a:lnTo>
                  <a:lnTo>
                    <a:pt x="327520" y="143357"/>
                  </a:lnTo>
                  <a:lnTo>
                    <a:pt x="320890" y="150901"/>
                  </a:lnTo>
                  <a:lnTo>
                    <a:pt x="320370" y="151384"/>
                  </a:lnTo>
                  <a:lnTo>
                    <a:pt x="310819" y="160274"/>
                  </a:lnTo>
                  <a:lnTo>
                    <a:pt x="312089" y="159004"/>
                  </a:lnTo>
                  <a:lnTo>
                    <a:pt x="301421" y="166624"/>
                  </a:lnTo>
                  <a:lnTo>
                    <a:pt x="303072" y="165354"/>
                  </a:lnTo>
                  <a:lnTo>
                    <a:pt x="292912" y="170434"/>
                  </a:lnTo>
                  <a:lnTo>
                    <a:pt x="294182" y="170434"/>
                  </a:lnTo>
                  <a:lnTo>
                    <a:pt x="285673" y="174244"/>
                  </a:lnTo>
                  <a:lnTo>
                    <a:pt x="285419" y="174244"/>
                  </a:lnTo>
                  <a:lnTo>
                    <a:pt x="281355" y="175844"/>
                  </a:lnTo>
                  <a:lnTo>
                    <a:pt x="281355" y="205994"/>
                  </a:lnTo>
                  <a:lnTo>
                    <a:pt x="279819" y="206895"/>
                  </a:lnTo>
                  <a:lnTo>
                    <a:pt x="280250" y="206527"/>
                  </a:lnTo>
                  <a:lnTo>
                    <a:pt x="281355" y="205994"/>
                  </a:lnTo>
                  <a:lnTo>
                    <a:pt x="281355" y="175844"/>
                  </a:lnTo>
                  <a:lnTo>
                    <a:pt x="278942" y="176784"/>
                  </a:lnTo>
                  <a:lnTo>
                    <a:pt x="273227" y="179324"/>
                  </a:lnTo>
                  <a:lnTo>
                    <a:pt x="273862" y="179324"/>
                  </a:lnTo>
                  <a:lnTo>
                    <a:pt x="271322" y="180479"/>
                  </a:lnTo>
                  <a:lnTo>
                    <a:pt x="271195" y="180594"/>
                  </a:lnTo>
                  <a:lnTo>
                    <a:pt x="271068" y="180594"/>
                  </a:lnTo>
                  <a:lnTo>
                    <a:pt x="270052" y="180594"/>
                  </a:lnTo>
                  <a:lnTo>
                    <a:pt x="267766" y="181876"/>
                  </a:lnTo>
                  <a:lnTo>
                    <a:pt x="265099" y="183134"/>
                  </a:lnTo>
                  <a:lnTo>
                    <a:pt x="262813" y="184404"/>
                  </a:lnTo>
                  <a:lnTo>
                    <a:pt x="258495" y="188226"/>
                  </a:lnTo>
                  <a:lnTo>
                    <a:pt x="256717" y="189484"/>
                  </a:lnTo>
                  <a:lnTo>
                    <a:pt x="249859" y="197104"/>
                  </a:lnTo>
                  <a:lnTo>
                    <a:pt x="241401" y="210489"/>
                  </a:lnTo>
                  <a:lnTo>
                    <a:pt x="235572" y="219862"/>
                  </a:lnTo>
                  <a:lnTo>
                    <a:pt x="229539" y="227279"/>
                  </a:lnTo>
                  <a:lnTo>
                    <a:pt x="222173" y="232410"/>
                  </a:lnTo>
                  <a:lnTo>
                    <a:pt x="218300" y="234022"/>
                  </a:lnTo>
                  <a:lnTo>
                    <a:pt x="214566" y="234950"/>
                  </a:lnTo>
                  <a:lnTo>
                    <a:pt x="211124" y="233934"/>
                  </a:lnTo>
                  <a:lnTo>
                    <a:pt x="212648" y="235204"/>
                  </a:lnTo>
                  <a:lnTo>
                    <a:pt x="206933" y="232676"/>
                  </a:lnTo>
                  <a:lnTo>
                    <a:pt x="209854" y="233934"/>
                  </a:lnTo>
                  <a:lnTo>
                    <a:pt x="204266" y="231394"/>
                  </a:lnTo>
                  <a:lnTo>
                    <a:pt x="206298" y="232676"/>
                  </a:lnTo>
                  <a:lnTo>
                    <a:pt x="202107" y="230124"/>
                  </a:lnTo>
                  <a:lnTo>
                    <a:pt x="201599" y="229590"/>
                  </a:lnTo>
                  <a:lnTo>
                    <a:pt x="201599" y="229235"/>
                  </a:lnTo>
                  <a:lnTo>
                    <a:pt x="195884" y="223520"/>
                  </a:lnTo>
                  <a:lnTo>
                    <a:pt x="187375" y="223520"/>
                  </a:lnTo>
                  <a:lnTo>
                    <a:pt x="187375" y="250444"/>
                  </a:lnTo>
                  <a:lnTo>
                    <a:pt x="185420" y="249478"/>
                  </a:lnTo>
                  <a:lnTo>
                    <a:pt x="185762" y="249377"/>
                  </a:lnTo>
                  <a:lnTo>
                    <a:pt x="187375" y="250444"/>
                  </a:lnTo>
                  <a:lnTo>
                    <a:pt x="187375" y="223520"/>
                  </a:lnTo>
                  <a:lnTo>
                    <a:pt x="181914" y="223520"/>
                  </a:lnTo>
                  <a:lnTo>
                    <a:pt x="181660" y="223774"/>
                  </a:lnTo>
                  <a:lnTo>
                    <a:pt x="180517" y="223774"/>
                  </a:lnTo>
                  <a:lnTo>
                    <a:pt x="176784" y="224663"/>
                  </a:lnTo>
                  <a:lnTo>
                    <a:pt x="173532" y="224663"/>
                  </a:lnTo>
                  <a:lnTo>
                    <a:pt x="173532" y="221107"/>
                  </a:lnTo>
                  <a:lnTo>
                    <a:pt x="173316" y="220903"/>
                  </a:lnTo>
                  <a:lnTo>
                    <a:pt x="173278" y="218694"/>
                  </a:lnTo>
                  <a:lnTo>
                    <a:pt x="173278" y="218186"/>
                  </a:lnTo>
                  <a:lnTo>
                    <a:pt x="173278" y="210439"/>
                  </a:lnTo>
                  <a:lnTo>
                    <a:pt x="173024" y="199644"/>
                  </a:lnTo>
                  <a:lnTo>
                    <a:pt x="173024" y="198755"/>
                  </a:lnTo>
                  <a:lnTo>
                    <a:pt x="173024" y="191008"/>
                  </a:lnTo>
                  <a:lnTo>
                    <a:pt x="166801" y="184785"/>
                  </a:lnTo>
                  <a:lnTo>
                    <a:pt x="151434" y="184785"/>
                  </a:lnTo>
                  <a:lnTo>
                    <a:pt x="145211" y="191008"/>
                  </a:lnTo>
                  <a:lnTo>
                    <a:pt x="145211" y="199644"/>
                  </a:lnTo>
                  <a:lnTo>
                    <a:pt x="145161" y="221030"/>
                  </a:lnTo>
                  <a:lnTo>
                    <a:pt x="145084" y="231013"/>
                  </a:lnTo>
                  <a:lnTo>
                    <a:pt x="145084" y="236855"/>
                  </a:lnTo>
                  <a:lnTo>
                    <a:pt x="145084" y="240284"/>
                  </a:lnTo>
                  <a:lnTo>
                    <a:pt x="144957" y="240411"/>
                  </a:lnTo>
                  <a:lnTo>
                    <a:pt x="144957" y="256413"/>
                  </a:lnTo>
                  <a:lnTo>
                    <a:pt x="145084" y="256552"/>
                  </a:lnTo>
                  <a:lnTo>
                    <a:pt x="145084" y="258076"/>
                  </a:lnTo>
                  <a:lnTo>
                    <a:pt x="145338" y="272034"/>
                  </a:lnTo>
                  <a:lnTo>
                    <a:pt x="145338" y="278765"/>
                  </a:lnTo>
                  <a:lnTo>
                    <a:pt x="151815" y="285242"/>
                  </a:lnTo>
                  <a:lnTo>
                    <a:pt x="167817" y="285242"/>
                  </a:lnTo>
                  <a:lnTo>
                    <a:pt x="174294" y="278765"/>
                  </a:lnTo>
                  <a:lnTo>
                    <a:pt x="174294" y="273037"/>
                  </a:lnTo>
                  <a:lnTo>
                    <a:pt x="174459" y="272034"/>
                  </a:lnTo>
                  <a:lnTo>
                    <a:pt x="178638" y="256794"/>
                  </a:lnTo>
                  <a:lnTo>
                    <a:pt x="179133" y="255320"/>
                  </a:lnTo>
                  <a:lnTo>
                    <a:pt x="179793" y="254254"/>
                  </a:lnTo>
                  <a:lnTo>
                    <a:pt x="180733" y="252730"/>
                  </a:lnTo>
                  <a:lnTo>
                    <a:pt x="183476" y="249936"/>
                  </a:lnTo>
                  <a:lnTo>
                    <a:pt x="184518" y="249682"/>
                  </a:lnTo>
                  <a:lnTo>
                    <a:pt x="185216" y="249682"/>
                  </a:lnTo>
                  <a:lnTo>
                    <a:pt x="188391" y="252984"/>
                  </a:lnTo>
                  <a:lnTo>
                    <a:pt x="190169" y="254254"/>
                  </a:lnTo>
                  <a:lnTo>
                    <a:pt x="195249" y="258076"/>
                  </a:lnTo>
                  <a:lnTo>
                    <a:pt x="197662" y="259334"/>
                  </a:lnTo>
                  <a:lnTo>
                    <a:pt x="203250" y="260604"/>
                  </a:lnTo>
                  <a:lnTo>
                    <a:pt x="204266" y="261874"/>
                  </a:lnTo>
                  <a:lnTo>
                    <a:pt x="208457" y="261874"/>
                  </a:lnTo>
                  <a:lnTo>
                    <a:pt x="210743" y="263144"/>
                  </a:lnTo>
                  <a:lnTo>
                    <a:pt x="218363" y="263144"/>
                  </a:lnTo>
                  <a:lnTo>
                    <a:pt x="223443" y="261874"/>
                  </a:lnTo>
                  <a:lnTo>
                    <a:pt x="235762" y="256794"/>
                  </a:lnTo>
                  <a:lnTo>
                    <a:pt x="238429" y="255524"/>
                  </a:lnTo>
                  <a:lnTo>
                    <a:pt x="245935" y="250444"/>
                  </a:lnTo>
                  <a:lnTo>
                    <a:pt x="247827" y="249174"/>
                  </a:lnTo>
                  <a:lnTo>
                    <a:pt x="249097" y="247904"/>
                  </a:lnTo>
                  <a:lnTo>
                    <a:pt x="250367" y="246634"/>
                  </a:lnTo>
                  <a:lnTo>
                    <a:pt x="256641" y="239026"/>
                  </a:lnTo>
                  <a:lnTo>
                    <a:pt x="258749" y="236474"/>
                  </a:lnTo>
                  <a:lnTo>
                    <a:pt x="259549" y="235204"/>
                  </a:lnTo>
                  <a:lnTo>
                    <a:pt x="260375" y="233934"/>
                  </a:lnTo>
                  <a:lnTo>
                    <a:pt x="261175" y="232676"/>
                  </a:lnTo>
                  <a:lnTo>
                    <a:pt x="261988" y="231394"/>
                  </a:lnTo>
                  <a:lnTo>
                    <a:pt x="263613" y="228854"/>
                  </a:lnTo>
                  <a:lnTo>
                    <a:pt x="265239" y="226326"/>
                  </a:lnTo>
                  <a:lnTo>
                    <a:pt x="266877" y="223774"/>
                  </a:lnTo>
                  <a:lnTo>
                    <a:pt x="266623" y="223774"/>
                  </a:lnTo>
                  <a:lnTo>
                    <a:pt x="270116" y="218694"/>
                  </a:lnTo>
                  <a:lnTo>
                    <a:pt x="272732" y="214884"/>
                  </a:lnTo>
                  <a:lnTo>
                    <a:pt x="273608" y="213626"/>
                  </a:lnTo>
                  <a:lnTo>
                    <a:pt x="272465" y="214884"/>
                  </a:lnTo>
                  <a:lnTo>
                    <a:pt x="277037" y="209804"/>
                  </a:lnTo>
                  <a:lnTo>
                    <a:pt x="278180" y="208534"/>
                  </a:lnTo>
                  <a:lnTo>
                    <a:pt x="276529" y="209804"/>
                  </a:lnTo>
                  <a:lnTo>
                    <a:pt x="279400" y="207276"/>
                  </a:lnTo>
                  <a:lnTo>
                    <a:pt x="280466" y="207276"/>
                  </a:lnTo>
                  <a:lnTo>
                    <a:pt x="282625" y="205994"/>
                  </a:lnTo>
                  <a:lnTo>
                    <a:pt x="284784" y="204724"/>
                  </a:lnTo>
                  <a:lnTo>
                    <a:pt x="285546" y="204724"/>
                  </a:lnTo>
                  <a:lnTo>
                    <a:pt x="290499" y="202184"/>
                  </a:lnTo>
                  <a:lnTo>
                    <a:pt x="289737" y="203454"/>
                  </a:lnTo>
                  <a:lnTo>
                    <a:pt x="291896" y="202184"/>
                  </a:lnTo>
                  <a:lnTo>
                    <a:pt x="296214" y="199644"/>
                  </a:lnTo>
                  <a:lnTo>
                    <a:pt x="296087" y="199644"/>
                  </a:lnTo>
                  <a:lnTo>
                    <a:pt x="304596" y="197104"/>
                  </a:lnTo>
                  <a:lnTo>
                    <a:pt x="316026" y="190754"/>
                  </a:lnTo>
                  <a:lnTo>
                    <a:pt x="321830" y="186651"/>
                  </a:lnTo>
                  <a:lnTo>
                    <a:pt x="321614" y="188226"/>
                  </a:lnTo>
                  <a:lnTo>
                    <a:pt x="317931" y="227584"/>
                  </a:lnTo>
                  <a:lnTo>
                    <a:pt x="317817" y="231394"/>
                  </a:lnTo>
                  <a:lnTo>
                    <a:pt x="317500" y="238582"/>
                  </a:lnTo>
                  <a:lnTo>
                    <a:pt x="309295" y="268224"/>
                  </a:lnTo>
                  <a:lnTo>
                    <a:pt x="308787" y="269494"/>
                  </a:lnTo>
                  <a:lnTo>
                    <a:pt x="303834" y="306324"/>
                  </a:lnTo>
                  <a:lnTo>
                    <a:pt x="303707" y="307594"/>
                  </a:lnTo>
                  <a:lnTo>
                    <a:pt x="302183" y="345694"/>
                  </a:lnTo>
                  <a:lnTo>
                    <a:pt x="302742" y="388874"/>
                  </a:lnTo>
                  <a:lnTo>
                    <a:pt x="303250" y="420636"/>
                  </a:lnTo>
                  <a:lnTo>
                    <a:pt x="303555" y="443484"/>
                  </a:lnTo>
                  <a:lnTo>
                    <a:pt x="303580" y="444500"/>
                  </a:lnTo>
                  <a:lnTo>
                    <a:pt x="303580" y="451866"/>
                  </a:lnTo>
                  <a:lnTo>
                    <a:pt x="303822" y="452107"/>
                  </a:lnTo>
                  <a:lnTo>
                    <a:pt x="304342" y="465226"/>
                  </a:lnTo>
                  <a:lnTo>
                    <a:pt x="304342" y="468884"/>
                  </a:lnTo>
                  <a:lnTo>
                    <a:pt x="304342" y="472567"/>
                  </a:lnTo>
                  <a:lnTo>
                    <a:pt x="304342" y="488696"/>
                  </a:lnTo>
                  <a:lnTo>
                    <a:pt x="312343" y="496697"/>
                  </a:lnTo>
                  <a:lnTo>
                    <a:pt x="332028" y="496697"/>
                  </a:lnTo>
                  <a:lnTo>
                    <a:pt x="340029" y="488696"/>
                  </a:lnTo>
                  <a:lnTo>
                    <a:pt x="340029" y="482676"/>
                  </a:lnTo>
                  <a:lnTo>
                    <a:pt x="340537" y="481584"/>
                  </a:lnTo>
                  <a:lnTo>
                    <a:pt x="341045" y="480314"/>
                  </a:lnTo>
                  <a:lnTo>
                    <a:pt x="343623" y="471436"/>
                  </a:lnTo>
                  <a:lnTo>
                    <a:pt x="344728" y="467614"/>
                  </a:lnTo>
                  <a:lnTo>
                    <a:pt x="348284" y="448564"/>
                  </a:lnTo>
                  <a:lnTo>
                    <a:pt x="348538" y="447294"/>
                  </a:lnTo>
                  <a:lnTo>
                    <a:pt x="350697" y="420636"/>
                  </a:lnTo>
                  <a:lnTo>
                    <a:pt x="352221" y="388874"/>
                  </a:lnTo>
                  <a:lnTo>
                    <a:pt x="352856" y="352044"/>
                  </a:lnTo>
                  <a:lnTo>
                    <a:pt x="353301" y="279654"/>
                  </a:lnTo>
                  <a:lnTo>
                    <a:pt x="353415" y="269494"/>
                  </a:lnTo>
                  <a:lnTo>
                    <a:pt x="355015" y="230124"/>
                  </a:lnTo>
                  <a:lnTo>
                    <a:pt x="355460" y="224980"/>
                  </a:lnTo>
                  <a:lnTo>
                    <a:pt x="356412" y="224028"/>
                  </a:lnTo>
                  <a:lnTo>
                    <a:pt x="356412" y="223240"/>
                  </a:lnTo>
                  <a:lnTo>
                    <a:pt x="366356" y="213626"/>
                  </a:lnTo>
                  <a:lnTo>
                    <a:pt x="366826" y="213156"/>
                  </a:lnTo>
                  <a:lnTo>
                    <a:pt x="370319" y="211074"/>
                  </a:lnTo>
                  <a:lnTo>
                    <a:pt x="383082" y="203454"/>
                  </a:lnTo>
                  <a:lnTo>
                    <a:pt x="379272" y="205994"/>
                  </a:lnTo>
                  <a:lnTo>
                    <a:pt x="387642" y="203454"/>
                  </a:lnTo>
                  <a:lnTo>
                    <a:pt x="391858" y="202184"/>
                  </a:lnTo>
                  <a:lnTo>
                    <a:pt x="403910" y="202184"/>
                  </a:lnTo>
                  <a:lnTo>
                    <a:pt x="410641" y="204000"/>
                  </a:lnTo>
                  <a:lnTo>
                    <a:pt x="411911" y="205232"/>
                  </a:lnTo>
                  <a:lnTo>
                    <a:pt x="415099" y="205232"/>
                  </a:lnTo>
                  <a:lnTo>
                    <a:pt x="416179" y="205955"/>
                  </a:lnTo>
                  <a:lnTo>
                    <a:pt x="422249" y="212026"/>
                  </a:lnTo>
                  <a:lnTo>
                    <a:pt x="423329" y="213741"/>
                  </a:lnTo>
                  <a:lnTo>
                    <a:pt x="424167" y="220370"/>
                  </a:lnTo>
                  <a:lnTo>
                    <a:pt x="424675" y="220370"/>
                  </a:lnTo>
                  <a:lnTo>
                    <a:pt x="428790" y="220370"/>
                  </a:lnTo>
                  <a:lnTo>
                    <a:pt x="433679" y="223647"/>
                  </a:lnTo>
                  <a:lnTo>
                    <a:pt x="434314" y="223774"/>
                  </a:lnTo>
                  <a:lnTo>
                    <a:pt x="424611" y="223774"/>
                  </a:lnTo>
                  <a:lnTo>
                    <a:pt x="423519" y="223774"/>
                  </a:lnTo>
                  <a:lnTo>
                    <a:pt x="422592" y="228663"/>
                  </a:lnTo>
                  <a:lnTo>
                    <a:pt x="418388" y="236486"/>
                  </a:lnTo>
                  <a:lnTo>
                    <a:pt x="409625" y="245376"/>
                  </a:lnTo>
                  <a:lnTo>
                    <a:pt x="410133" y="245376"/>
                  </a:lnTo>
                  <a:lnTo>
                    <a:pt x="390956" y="261874"/>
                  </a:lnTo>
                  <a:lnTo>
                    <a:pt x="391210" y="261874"/>
                  </a:lnTo>
                  <a:lnTo>
                    <a:pt x="375970" y="274574"/>
                  </a:lnTo>
                  <a:lnTo>
                    <a:pt x="374142" y="276352"/>
                  </a:lnTo>
                  <a:lnTo>
                    <a:pt x="372541" y="276352"/>
                  </a:lnTo>
                  <a:lnTo>
                    <a:pt x="366064" y="282829"/>
                  </a:lnTo>
                  <a:lnTo>
                    <a:pt x="366064" y="298831"/>
                  </a:lnTo>
                  <a:lnTo>
                    <a:pt x="372541" y="305435"/>
                  </a:lnTo>
                  <a:lnTo>
                    <a:pt x="386892" y="305435"/>
                  </a:lnTo>
                  <a:lnTo>
                    <a:pt x="387400" y="306324"/>
                  </a:lnTo>
                  <a:lnTo>
                    <a:pt x="414451" y="288544"/>
                  </a:lnTo>
                  <a:lnTo>
                    <a:pt x="430999" y="274574"/>
                  </a:lnTo>
                  <a:lnTo>
                    <a:pt x="434009" y="272034"/>
                  </a:lnTo>
                  <a:lnTo>
                    <a:pt x="434644" y="272034"/>
                  </a:lnTo>
                  <a:lnTo>
                    <a:pt x="444804" y="261874"/>
                  </a:lnTo>
                  <a:lnTo>
                    <a:pt x="448360" y="256794"/>
                  </a:lnTo>
                  <a:lnTo>
                    <a:pt x="455980" y="242824"/>
                  </a:lnTo>
                  <a:lnTo>
                    <a:pt x="456869" y="240284"/>
                  </a:lnTo>
                  <a:lnTo>
                    <a:pt x="457758" y="237744"/>
                  </a:lnTo>
                  <a:lnTo>
                    <a:pt x="458292" y="235204"/>
                  </a:lnTo>
                  <a:lnTo>
                    <a:pt x="459079" y="231394"/>
                  </a:lnTo>
                  <a:lnTo>
                    <a:pt x="460159" y="226326"/>
                  </a:lnTo>
                  <a:lnTo>
                    <a:pt x="460425" y="225044"/>
                  </a:lnTo>
                  <a:lnTo>
                    <a:pt x="460451" y="223774"/>
                  </a:lnTo>
                  <a:lnTo>
                    <a:pt x="447090" y="223774"/>
                  </a:lnTo>
                  <a:lnTo>
                    <a:pt x="447725" y="223647"/>
                  </a:lnTo>
                  <a:lnTo>
                    <a:pt x="452602" y="220370"/>
                  </a:lnTo>
                  <a:lnTo>
                    <a:pt x="460514" y="220370"/>
                  </a:lnTo>
                  <a:lnTo>
                    <a:pt x="460552" y="218694"/>
                  </a:lnTo>
                  <a:close/>
                </a:path>
                <a:path w="587375" h="497204">
                  <a:moveTo>
                    <a:pt x="554151" y="216281"/>
                  </a:moveTo>
                  <a:lnTo>
                    <a:pt x="554126" y="215887"/>
                  </a:lnTo>
                  <a:lnTo>
                    <a:pt x="554126" y="216281"/>
                  </a:lnTo>
                  <a:close/>
                </a:path>
                <a:path w="587375" h="497204">
                  <a:moveTo>
                    <a:pt x="587298" y="216281"/>
                  </a:moveTo>
                  <a:lnTo>
                    <a:pt x="587209" y="212725"/>
                  </a:lnTo>
                  <a:lnTo>
                    <a:pt x="587044" y="208534"/>
                  </a:lnTo>
                  <a:lnTo>
                    <a:pt x="586701" y="205486"/>
                  </a:lnTo>
                  <a:lnTo>
                    <a:pt x="586409" y="202920"/>
                  </a:lnTo>
                  <a:lnTo>
                    <a:pt x="586409" y="194437"/>
                  </a:lnTo>
                  <a:lnTo>
                    <a:pt x="578916" y="187071"/>
                  </a:lnTo>
                  <a:lnTo>
                    <a:pt x="572033" y="187071"/>
                  </a:lnTo>
                  <a:lnTo>
                    <a:pt x="569645" y="186436"/>
                  </a:lnTo>
                  <a:lnTo>
                    <a:pt x="565835" y="185928"/>
                  </a:lnTo>
                  <a:lnTo>
                    <a:pt x="558088" y="185801"/>
                  </a:lnTo>
                  <a:lnTo>
                    <a:pt x="555675" y="185928"/>
                  </a:lnTo>
                  <a:lnTo>
                    <a:pt x="523074" y="193484"/>
                  </a:lnTo>
                  <a:lnTo>
                    <a:pt x="524764" y="191135"/>
                  </a:lnTo>
                  <a:lnTo>
                    <a:pt x="525322" y="191135"/>
                  </a:lnTo>
                  <a:lnTo>
                    <a:pt x="531545" y="184912"/>
                  </a:lnTo>
                  <a:lnTo>
                    <a:pt x="531545" y="181571"/>
                  </a:lnTo>
                  <a:lnTo>
                    <a:pt x="536765" y="173863"/>
                  </a:lnTo>
                  <a:lnTo>
                    <a:pt x="537133" y="173863"/>
                  </a:lnTo>
                  <a:lnTo>
                    <a:pt x="542975" y="168021"/>
                  </a:lnTo>
                  <a:lnTo>
                    <a:pt x="542975" y="160782"/>
                  </a:lnTo>
                  <a:lnTo>
                    <a:pt x="542975" y="153543"/>
                  </a:lnTo>
                  <a:lnTo>
                    <a:pt x="537133" y="147701"/>
                  </a:lnTo>
                  <a:lnTo>
                    <a:pt x="522655" y="147701"/>
                  </a:lnTo>
                  <a:lnTo>
                    <a:pt x="516686" y="153543"/>
                  </a:lnTo>
                  <a:lnTo>
                    <a:pt x="516686" y="156222"/>
                  </a:lnTo>
                  <a:lnTo>
                    <a:pt x="510984" y="163195"/>
                  </a:lnTo>
                  <a:lnTo>
                    <a:pt x="509828" y="163195"/>
                  </a:lnTo>
                  <a:lnTo>
                    <a:pt x="503605" y="169418"/>
                  </a:lnTo>
                  <a:lnTo>
                    <a:pt x="503605" y="172148"/>
                  </a:lnTo>
                  <a:lnTo>
                    <a:pt x="500697" y="175514"/>
                  </a:lnTo>
                  <a:lnTo>
                    <a:pt x="499160" y="175514"/>
                  </a:lnTo>
                  <a:lnTo>
                    <a:pt x="492556" y="182118"/>
                  </a:lnTo>
                  <a:lnTo>
                    <a:pt x="492556" y="185077"/>
                  </a:lnTo>
                  <a:lnTo>
                    <a:pt x="490232" y="187833"/>
                  </a:lnTo>
                  <a:lnTo>
                    <a:pt x="488873" y="187833"/>
                  </a:lnTo>
                  <a:lnTo>
                    <a:pt x="482015" y="194691"/>
                  </a:lnTo>
                  <a:lnTo>
                    <a:pt x="482015" y="197104"/>
                  </a:lnTo>
                  <a:lnTo>
                    <a:pt x="481507" y="197104"/>
                  </a:lnTo>
                  <a:lnTo>
                    <a:pt x="474395" y="204089"/>
                  </a:lnTo>
                  <a:lnTo>
                    <a:pt x="474395" y="205486"/>
                  </a:lnTo>
                  <a:lnTo>
                    <a:pt x="470077" y="209804"/>
                  </a:lnTo>
                  <a:lnTo>
                    <a:pt x="470077" y="227711"/>
                  </a:lnTo>
                  <a:lnTo>
                    <a:pt x="470966" y="228600"/>
                  </a:lnTo>
                  <a:lnTo>
                    <a:pt x="470966" y="229235"/>
                  </a:lnTo>
                  <a:lnTo>
                    <a:pt x="478459" y="236601"/>
                  </a:lnTo>
                  <a:lnTo>
                    <a:pt x="480237" y="236601"/>
                  </a:lnTo>
                  <a:lnTo>
                    <a:pt x="481634" y="237998"/>
                  </a:lnTo>
                  <a:lnTo>
                    <a:pt x="500049" y="237998"/>
                  </a:lnTo>
                  <a:lnTo>
                    <a:pt x="501408" y="236664"/>
                  </a:lnTo>
                  <a:lnTo>
                    <a:pt x="505002" y="236093"/>
                  </a:lnTo>
                  <a:lnTo>
                    <a:pt x="508431" y="235077"/>
                  </a:lnTo>
                  <a:lnTo>
                    <a:pt x="522833" y="229489"/>
                  </a:lnTo>
                  <a:lnTo>
                    <a:pt x="523163" y="229362"/>
                  </a:lnTo>
                  <a:lnTo>
                    <a:pt x="522655" y="229489"/>
                  </a:lnTo>
                  <a:lnTo>
                    <a:pt x="525132" y="228600"/>
                  </a:lnTo>
                  <a:lnTo>
                    <a:pt x="538276" y="223901"/>
                  </a:lnTo>
                  <a:lnTo>
                    <a:pt x="537260" y="224282"/>
                  </a:lnTo>
                  <a:lnTo>
                    <a:pt x="538518" y="223901"/>
                  </a:lnTo>
                  <a:lnTo>
                    <a:pt x="549414" y="220599"/>
                  </a:lnTo>
                  <a:lnTo>
                    <a:pt x="549973" y="220433"/>
                  </a:lnTo>
                  <a:lnTo>
                    <a:pt x="552323" y="220091"/>
                  </a:lnTo>
                  <a:lnTo>
                    <a:pt x="554050" y="219849"/>
                  </a:lnTo>
                  <a:lnTo>
                    <a:pt x="553961" y="213563"/>
                  </a:lnTo>
                  <a:lnTo>
                    <a:pt x="554126" y="215887"/>
                  </a:lnTo>
                  <a:lnTo>
                    <a:pt x="554151" y="215138"/>
                  </a:lnTo>
                  <a:lnTo>
                    <a:pt x="554151" y="216281"/>
                  </a:lnTo>
                  <a:lnTo>
                    <a:pt x="554050" y="219849"/>
                  </a:lnTo>
                  <a:lnTo>
                    <a:pt x="558482" y="219202"/>
                  </a:lnTo>
                  <a:lnTo>
                    <a:pt x="554050" y="219849"/>
                  </a:lnTo>
                  <a:lnTo>
                    <a:pt x="554024" y="221107"/>
                  </a:lnTo>
                  <a:lnTo>
                    <a:pt x="554024" y="220472"/>
                  </a:lnTo>
                  <a:lnTo>
                    <a:pt x="553974" y="221107"/>
                  </a:lnTo>
                  <a:lnTo>
                    <a:pt x="553872" y="222758"/>
                  </a:lnTo>
                  <a:lnTo>
                    <a:pt x="553770" y="232918"/>
                  </a:lnTo>
                  <a:lnTo>
                    <a:pt x="555294" y="236347"/>
                  </a:lnTo>
                  <a:lnTo>
                    <a:pt x="555294" y="242189"/>
                  </a:lnTo>
                  <a:lnTo>
                    <a:pt x="561517" y="248412"/>
                  </a:lnTo>
                  <a:lnTo>
                    <a:pt x="576630" y="248412"/>
                  </a:lnTo>
                  <a:lnTo>
                    <a:pt x="582853" y="242189"/>
                  </a:lnTo>
                  <a:lnTo>
                    <a:pt x="582853" y="238493"/>
                  </a:lnTo>
                  <a:lnTo>
                    <a:pt x="583488" y="237490"/>
                  </a:lnTo>
                  <a:lnTo>
                    <a:pt x="585139" y="233172"/>
                  </a:lnTo>
                  <a:lnTo>
                    <a:pt x="585774" y="230251"/>
                  </a:lnTo>
                  <a:lnTo>
                    <a:pt x="586765" y="224282"/>
                  </a:lnTo>
                  <a:lnTo>
                    <a:pt x="587070" y="219710"/>
                  </a:lnTo>
                  <a:lnTo>
                    <a:pt x="587298" y="216281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90437" y="6551040"/>
              <a:ext cx="115442" cy="104267"/>
            </a:xfrm>
            <a:prstGeom prst="rect">
              <a:avLst/>
            </a:prstGeom>
          </p:spPr>
        </p:pic>
      </p:grpSp>
      <p:grpSp>
        <p:nvGrpSpPr>
          <p:cNvPr id="160" name="object 160"/>
          <p:cNvGrpSpPr/>
          <p:nvPr/>
        </p:nvGrpSpPr>
        <p:grpSpPr>
          <a:xfrm>
            <a:off x="5951854" y="6233795"/>
            <a:ext cx="796290" cy="381635"/>
            <a:chOff x="5951854" y="6233795"/>
            <a:chExt cx="796290" cy="381635"/>
          </a:xfrm>
        </p:grpSpPr>
        <p:sp>
          <p:nvSpPr>
            <p:cNvPr id="161" name="object 161"/>
            <p:cNvSpPr/>
            <p:nvPr/>
          </p:nvSpPr>
          <p:spPr>
            <a:xfrm>
              <a:off x="5951855" y="6233794"/>
              <a:ext cx="796290" cy="381635"/>
            </a:xfrm>
            <a:custGeom>
              <a:avLst/>
              <a:gdLst/>
              <a:ahLst/>
              <a:cxnLst/>
              <a:rect l="l" t="t" r="r" b="b"/>
              <a:pathLst>
                <a:path w="796290" h="381634">
                  <a:moveTo>
                    <a:pt x="163322" y="297815"/>
                  </a:moveTo>
                  <a:lnTo>
                    <a:pt x="158496" y="292862"/>
                  </a:lnTo>
                  <a:lnTo>
                    <a:pt x="153162" y="292862"/>
                  </a:lnTo>
                  <a:lnTo>
                    <a:pt x="140462" y="292100"/>
                  </a:lnTo>
                  <a:lnTo>
                    <a:pt x="122682" y="292735"/>
                  </a:lnTo>
                  <a:lnTo>
                    <a:pt x="120777" y="292735"/>
                  </a:lnTo>
                  <a:lnTo>
                    <a:pt x="120357" y="292823"/>
                  </a:lnTo>
                  <a:lnTo>
                    <a:pt x="119126" y="292862"/>
                  </a:lnTo>
                  <a:lnTo>
                    <a:pt x="95758" y="295021"/>
                  </a:lnTo>
                  <a:lnTo>
                    <a:pt x="70739" y="298069"/>
                  </a:lnTo>
                  <a:lnTo>
                    <a:pt x="46736" y="301371"/>
                  </a:lnTo>
                  <a:lnTo>
                    <a:pt x="15494" y="306832"/>
                  </a:lnTo>
                  <a:lnTo>
                    <a:pt x="15544" y="307187"/>
                  </a:lnTo>
                  <a:lnTo>
                    <a:pt x="11303" y="308038"/>
                  </a:lnTo>
                  <a:lnTo>
                    <a:pt x="5410" y="312000"/>
                  </a:lnTo>
                  <a:lnTo>
                    <a:pt x="1447" y="317893"/>
                  </a:lnTo>
                  <a:lnTo>
                    <a:pt x="0" y="325120"/>
                  </a:lnTo>
                  <a:lnTo>
                    <a:pt x="1447" y="332308"/>
                  </a:lnTo>
                  <a:lnTo>
                    <a:pt x="5410" y="338201"/>
                  </a:lnTo>
                  <a:lnTo>
                    <a:pt x="11303" y="342201"/>
                  </a:lnTo>
                  <a:lnTo>
                    <a:pt x="18542" y="343662"/>
                  </a:lnTo>
                  <a:lnTo>
                    <a:pt x="21666" y="343027"/>
                  </a:lnTo>
                  <a:lnTo>
                    <a:pt x="21717" y="343281"/>
                  </a:lnTo>
                  <a:lnTo>
                    <a:pt x="52959" y="338201"/>
                  </a:lnTo>
                  <a:lnTo>
                    <a:pt x="52324" y="338328"/>
                  </a:lnTo>
                  <a:lnTo>
                    <a:pt x="75946" y="335026"/>
                  </a:lnTo>
                  <a:lnTo>
                    <a:pt x="75692" y="335026"/>
                  </a:lnTo>
                  <a:lnTo>
                    <a:pt x="100711" y="331851"/>
                  </a:lnTo>
                  <a:lnTo>
                    <a:pt x="123444" y="328422"/>
                  </a:lnTo>
                  <a:lnTo>
                    <a:pt x="127533" y="327304"/>
                  </a:lnTo>
                  <a:lnTo>
                    <a:pt x="127749" y="327253"/>
                  </a:lnTo>
                  <a:lnTo>
                    <a:pt x="145161" y="322453"/>
                  </a:lnTo>
                  <a:lnTo>
                    <a:pt x="150876" y="319405"/>
                  </a:lnTo>
                  <a:lnTo>
                    <a:pt x="156425" y="314833"/>
                  </a:lnTo>
                  <a:lnTo>
                    <a:pt x="158496" y="314833"/>
                  </a:lnTo>
                  <a:lnTo>
                    <a:pt x="163322" y="309880"/>
                  </a:lnTo>
                  <a:lnTo>
                    <a:pt x="163322" y="303911"/>
                  </a:lnTo>
                  <a:lnTo>
                    <a:pt x="163322" y="297815"/>
                  </a:lnTo>
                  <a:close/>
                </a:path>
                <a:path w="796290" h="381634">
                  <a:moveTo>
                    <a:pt x="175133" y="381635"/>
                  </a:moveTo>
                  <a:lnTo>
                    <a:pt x="174777" y="381622"/>
                  </a:lnTo>
                  <a:lnTo>
                    <a:pt x="174498" y="381635"/>
                  </a:lnTo>
                  <a:lnTo>
                    <a:pt x="175133" y="381635"/>
                  </a:lnTo>
                  <a:close/>
                </a:path>
                <a:path w="796290" h="381634">
                  <a:moveTo>
                    <a:pt x="369570" y="296672"/>
                  </a:moveTo>
                  <a:lnTo>
                    <a:pt x="364363" y="291465"/>
                  </a:lnTo>
                  <a:lnTo>
                    <a:pt x="351536" y="291465"/>
                  </a:lnTo>
                  <a:lnTo>
                    <a:pt x="349592" y="293357"/>
                  </a:lnTo>
                  <a:lnTo>
                    <a:pt x="336931" y="297180"/>
                  </a:lnTo>
                  <a:lnTo>
                    <a:pt x="337058" y="297053"/>
                  </a:lnTo>
                  <a:lnTo>
                    <a:pt x="319163" y="302260"/>
                  </a:lnTo>
                  <a:lnTo>
                    <a:pt x="312039" y="302260"/>
                  </a:lnTo>
                  <a:lnTo>
                    <a:pt x="308813" y="305435"/>
                  </a:lnTo>
                  <a:lnTo>
                    <a:pt x="294132" y="309880"/>
                  </a:lnTo>
                  <a:lnTo>
                    <a:pt x="294513" y="309753"/>
                  </a:lnTo>
                  <a:lnTo>
                    <a:pt x="294055" y="309880"/>
                  </a:lnTo>
                  <a:lnTo>
                    <a:pt x="271018" y="316357"/>
                  </a:lnTo>
                  <a:lnTo>
                    <a:pt x="271272" y="316230"/>
                  </a:lnTo>
                  <a:lnTo>
                    <a:pt x="249047" y="322199"/>
                  </a:lnTo>
                  <a:lnTo>
                    <a:pt x="248666" y="322199"/>
                  </a:lnTo>
                  <a:lnTo>
                    <a:pt x="228092" y="328041"/>
                  </a:lnTo>
                  <a:lnTo>
                    <a:pt x="227330" y="328422"/>
                  </a:lnTo>
                  <a:lnTo>
                    <a:pt x="222973" y="329857"/>
                  </a:lnTo>
                  <a:lnTo>
                    <a:pt x="250190" y="300482"/>
                  </a:lnTo>
                  <a:lnTo>
                    <a:pt x="256641" y="290449"/>
                  </a:lnTo>
                  <a:lnTo>
                    <a:pt x="260858" y="283718"/>
                  </a:lnTo>
                  <a:lnTo>
                    <a:pt x="262763" y="279654"/>
                  </a:lnTo>
                  <a:lnTo>
                    <a:pt x="263080" y="278638"/>
                  </a:lnTo>
                  <a:lnTo>
                    <a:pt x="263766" y="276479"/>
                  </a:lnTo>
                  <a:lnTo>
                    <a:pt x="266395" y="268224"/>
                  </a:lnTo>
                  <a:lnTo>
                    <a:pt x="267690" y="264160"/>
                  </a:lnTo>
                  <a:lnTo>
                    <a:pt x="267906" y="263461"/>
                  </a:lnTo>
                  <a:lnTo>
                    <a:pt x="268351" y="262128"/>
                  </a:lnTo>
                  <a:lnTo>
                    <a:pt x="268782" y="259143"/>
                  </a:lnTo>
                  <a:lnTo>
                    <a:pt x="268808" y="258991"/>
                  </a:lnTo>
                  <a:lnTo>
                    <a:pt x="269367" y="256286"/>
                  </a:lnTo>
                  <a:lnTo>
                    <a:pt x="269278" y="255905"/>
                  </a:lnTo>
                  <a:lnTo>
                    <a:pt x="269367" y="255397"/>
                  </a:lnTo>
                  <a:lnTo>
                    <a:pt x="269100" y="252095"/>
                  </a:lnTo>
                  <a:lnTo>
                    <a:pt x="268592" y="245745"/>
                  </a:lnTo>
                  <a:lnTo>
                    <a:pt x="268516" y="244856"/>
                  </a:lnTo>
                  <a:lnTo>
                    <a:pt x="268427" y="243827"/>
                  </a:lnTo>
                  <a:lnTo>
                    <a:pt x="268478" y="243586"/>
                  </a:lnTo>
                  <a:lnTo>
                    <a:pt x="268376" y="243128"/>
                  </a:lnTo>
                  <a:lnTo>
                    <a:pt x="268351" y="242697"/>
                  </a:lnTo>
                  <a:lnTo>
                    <a:pt x="268020" y="241300"/>
                  </a:lnTo>
                  <a:lnTo>
                    <a:pt x="267919" y="240931"/>
                  </a:lnTo>
                  <a:lnTo>
                    <a:pt x="267030" y="236524"/>
                  </a:lnTo>
                  <a:lnTo>
                    <a:pt x="266865" y="236296"/>
                  </a:lnTo>
                  <a:lnTo>
                    <a:pt x="266827" y="236093"/>
                  </a:lnTo>
                  <a:lnTo>
                    <a:pt x="262763" y="228523"/>
                  </a:lnTo>
                  <a:lnTo>
                    <a:pt x="262763" y="223139"/>
                  </a:lnTo>
                  <a:lnTo>
                    <a:pt x="254889" y="215138"/>
                  </a:lnTo>
                  <a:lnTo>
                    <a:pt x="254000" y="215138"/>
                  </a:lnTo>
                  <a:lnTo>
                    <a:pt x="254000" y="214630"/>
                  </a:lnTo>
                  <a:lnTo>
                    <a:pt x="246253" y="206883"/>
                  </a:lnTo>
                  <a:lnTo>
                    <a:pt x="241731" y="206883"/>
                  </a:lnTo>
                  <a:lnTo>
                    <a:pt x="231648" y="200533"/>
                  </a:lnTo>
                  <a:lnTo>
                    <a:pt x="224028" y="192913"/>
                  </a:lnTo>
                  <a:lnTo>
                    <a:pt x="205232" y="192913"/>
                  </a:lnTo>
                  <a:lnTo>
                    <a:pt x="197739" y="200533"/>
                  </a:lnTo>
                  <a:lnTo>
                    <a:pt x="197739" y="219202"/>
                  </a:lnTo>
                  <a:lnTo>
                    <a:pt x="205232" y="226822"/>
                  </a:lnTo>
                  <a:lnTo>
                    <a:pt x="209562" y="226822"/>
                  </a:lnTo>
                  <a:lnTo>
                    <a:pt x="219329" y="233413"/>
                  </a:lnTo>
                  <a:lnTo>
                    <a:pt x="219329" y="233807"/>
                  </a:lnTo>
                  <a:lnTo>
                    <a:pt x="227076" y="241554"/>
                  </a:lnTo>
                  <a:lnTo>
                    <a:pt x="227203" y="241554"/>
                  </a:lnTo>
                  <a:lnTo>
                    <a:pt x="227203" y="242824"/>
                  </a:lnTo>
                  <a:lnTo>
                    <a:pt x="232168" y="247713"/>
                  </a:lnTo>
                  <a:lnTo>
                    <a:pt x="232473" y="253923"/>
                  </a:lnTo>
                  <a:lnTo>
                    <a:pt x="233502" y="250761"/>
                  </a:lnTo>
                  <a:lnTo>
                    <a:pt x="210045" y="290576"/>
                  </a:lnTo>
                  <a:lnTo>
                    <a:pt x="196469" y="304050"/>
                  </a:lnTo>
                  <a:lnTo>
                    <a:pt x="196469" y="356362"/>
                  </a:lnTo>
                  <a:lnTo>
                    <a:pt x="195821" y="357136"/>
                  </a:lnTo>
                  <a:lnTo>
                    <a:pt x="196469" y="356362"/>
                  </a:lnTo>
                  <a:lnTo>
                    <a:pt x="196469" y="304050"/>
                  </a:lnTo>
                  <a:lnTo>
                    <a:pt x="195707" y="304800"/>
                  </a:lnTo>
                  <a:lnTo>
                    <a:pt x="181483" y="318643"/>
                  </a:lnTo>
                  <a:lnTo>
                    <a:pt x="173101" y="327367"/>
                  </a:lnTo>
                  <a:lnTo>
                    <a:pt x="173101" y="342773"/>
                  </a:lnTo>
                  <a:lnTo>
                    <a:pt x="169291" y="343281"/>
                  </a:lnTo>
                  <a:lnTo>
                    <a:pt x="172135" y="342900"/>
                  </a:lnTo>
                  <a:lnTo>
                    <a:pt x="173101" y="342773"/>
                  </a:lnTo>
                  <a:lnTo>
                    <a:pt x="173101" y="327367"/>
                  </a:lnTo>
                  <a:lnTo>
                    <a:pt x="155016" y="348894"/>
                  </a:lnTo>
                  <a:lnTo>
                    <a:pt x="154787" y="349199"/>
                  </a:lnTo>
                  <a:lnTo>
                    <a:pt x="154559" y="349504"/>
                  </a:lnTo>
                  <a:lnTo>
                    <a:pt x="154444" y="349707"/>
                  </a:lnTo>
                  <a:lnTo>
                    <a:pt x="151282" y="354393"/>
                  </a:lnTo>
                  <a:lnTo>
                    <a:pt x="151130" y="354584"/>
                  </a:lnTo>
                  <a:lnTo>
                    <a:pt x="150863" y="355015"/>
                  </a:lnTo>
                  <a:lnTo>
                    <a:pt x="149352" y="362458"/>
                  </a:lnTo>
                  <a:lnTo>
                    <a:pt x="150863" y="369912"/>
                  </a:lnTo>
                  <a:lnTo>
                    <a:pt x="154978" y="376008"/>
                  </a:lnTo>
                  <a:lnTo>
                    <a:pt x="161074" y="380123"/>
                  </a:lnTo>
                  <a:lnTo>
                    <a:pt x="168529" y="381635"/>
                  </a:lnTo>
                  <a:lnTo>
                    <a:pt x="171005" y="381139"/>
                  </a:lnTo>
                  <a:lnTo>
                    <a:pt x="171196" y="381381"/>
                  </a:lnTo>
                  <a:lnTo>
                    <a:pt x="212585" y="374777"/>
                  </a:lnTo>
                  <a:lnTo>
                    <a:pt x="220472" y="372364"/>
                  </a:lnTo>
                  <a:lnTo>
                    <a:pt x="220980" y="372237"/>
                  </a:lnTo>
                  <a:lnTo>
                    <a:pt x="239522" y="366014"/>
                  </a:lnTo>
                  <a:lnTo>
                    <a:pt x="259842" y="359537"/>
                  </a:lnTo>
                  <a:lnTo>
                    <a:pt x="259715" y="359664"/>
                  </a:lnTo>
                  <a:lnTo>
                    <a:pt x="260121" y="359537"/>
                  </a:lnTo>
                  <a:lnTo>
                    <a:pt x="281813" y="352806"/>
                  </a:lnTo>
                  <a:lnTo>
                    <a:pt x="281940" y="352806"/>
                  </a:lnTo>
                  <a:lnTo>
                    <a:pt x="305181" y="345313"/>
                  </a:lnTo>
                  <a:lnTo>
                    <a:pt x="306070" y="345059"/>
                  </a:lnTo>
                  <a:lnTo>
                    <a:pt x="325145" y="337820"/>
                  </a:lnTo>
                  <a:lnTo>
                    <a:pt x="331724" y="337820"/>
                  </a:lnTo>
                  <a:lnTo>
                    <a:pt x="338010" y="331533"/>
                  </a:lnTo>
                  <a:lnTo>
                    <a:pt x="348742" y="325755"/>
                  </a:lnTo>
                  <a:lnTo>
                    <a:pt x="351409" y="323977"/>
                  </a:lnTo>
                  <a:lnTo>
                    <a:pt x="360311" y="316357"/>
                  </a:lnTo>
                  <a:lnTo>
                    <a:pt x="362229" y="314706"/>
                  </a:lnTo>
                  <a:lnTo>
                    <a:pt x="364363" y="314706"/>
                  </a:lnTo>
                  <a:lnTo>
                    <a:pt x="369570" y="309499"/>
                  </a:lnTo>
                  <a:lnTo>
                    <a:pt x="369570" y="303022"/>
                  </a:lnTo>
                  <a:lnTo>
                    <a:pt x="369570" y="296672"/>
                  </a:lnTo>
                  <a:close/>
                </a:path>
                <a:path w="796290" h="381634">
                  <a:moveTo>
                    <a:pt x="743839" y="162052"/>
                  </a:moveTo>
                  <a:lnTo>
                    <a:pt x="743585" y="163068"/>
                  </a:lnTo>
                  <a:lnTo>
                    <a:pt x="743839" y="162052"/>
                  </a:lnTo>
                  <a:close/>
                </a:path>
                <a:path w="796290" h="381634">
                  <a:moveTo>
                    <a:pt x="795782" y="47244"/>
                  </a:moveTo>
                  <a:lnTo>
                    <a:pt x="795756" y="45085"/>
                  </a:lnTo>
                  <a:lnTo>
                    <a:pt x="795337" y="33528"/>
                  </a:lnTo>
                  <a:lnTo>
                    <a:pt x="795274" y="30607"/>
                  </a:lnTo>
                  <a:lnTo>
                    <a:pt x="794639" y="22352"/>
                  </a:lnTo>
                  <a:lnTo>
                    <a:pt x="794512" y="21336"/>
                  </a:lnTo>
                  <a:lnTo>
                    <a:pt x="794258" y="18770"/>
                  </a:lnTo>
                  <a:lnTo>
                    <a:pt x="794385" y="18161"/>
                  </a:lnTo>
                  <a:lnTo>
                    <a:pt x="793534" y="13931"/>
                  </a:lnTo>
                  <a:lnTo>
                    <a:pt x="793623" y="12573"/>
                  </a:lnTo>
                  <a:lnTo>
                    <a:pt x="793254" y="12534"/>
                  </a:lnTo>
                  <a:lnTo>
                    <a:pt x="792975" y="11099"/>
                  </a:lnTo>
                  <a:lnTo>
                    <a:pt x="789127" y="5321"/>
                  </a:lnTo>
                  <a:lnTo>
                    <a:pt x="783399" y="1435"/>
                  </a:lnTo>
                  <a:lnTo>
                    <a:pt x="776351" y="0"/>
                  </a:lnTo>
                  <a:lnTo>
                    <a:pt x="769277" y="1435"/>
                  </a:lnTo>
                  <a:lnTo>
                    <a:pt x="765035" y="4292"/>
                  </a:lnTo>
                  <a:lnTo>
                    <a:pt x="765035" y="79121"/>
                  </a:lnTo>
                  <a:lnTo>
                    <a:pt x="764997" y="79248"/>
                  </a:lnTo>
                  <a:lnTo>
                    <a:pt x="764921" y="79121"/>
                  </a:lnTo>
                  <a:lnTo>
                    <a:pt x="765035" y="4292"/>
                  </a:lnTo>
                  <a:lnTo>
                    <a:pt x="763498" y="5321"/>
                  </a:lnTo>
                  <a:lnTo>
                    <a:pt x="760984" y="9067"/>
                  </a:lnTo>
                  <a:lnTo>
                    <a:pt x="760603" y="9017"/>
                  </a:lnTo>
                  <a:lnTo>
                    <a:pt x="760603" y="45085"/>
                  </a:lnTo>
                  <a:lnTo>
                    <a:pt x="760603" y="46736"/>
                  </a:lnTo>
                  <a:lnTo>
                    <a:pt x="760564" y="45694"/>
                  </a:lnTo>
                  <a:lnTo>
                    <a:pt x="760488" y="46736"/>
                  </a:lnTo>
                  <a:lnTo>
                    <a:pt x="760463" y="47028"/>
                  </a:lnTo>
                  <a:lnTo>
                    <a:pt x="760539" y="45085"/>
                  </a:lnTo>
                  <a:lnTo>
                    <a:pt x="760564" y="45694"/>
                  </a:lnTo>
                  <a:lnTo>
                    <a:pt x="760603" y="45085"/>
                  </a:lnTo>
                  <a:lnTo>
                    <a:pt x="760603" y="9017"/>
                  </a:lnTo>
                  <a:lnTo>
                    <a:pt x="755802" y="16103"/>
                  </a:lnTo>
                  <a:lnTo>
                    <a:pt x="755802" y="105029"/>
                  </a:lnTo>
                  <a:lnTo>
                    <a:pt x="755713" y="105346"/>
                  </a:lnTo>
                  <a:lnTo>
                    <a:pt x="755777" y="105029"/>
                  </a:lnTo>
                  <a:lnTo>
                    <a:pt x="755802" y="16103"/>
                  </a:lnTo>
                  <a:lnTo>
                    <a:pt x="753110" y="20066"/>
                  </a:lnTo>
                  <a:lnTo>
                    <a:pt x="752983" y="20447"/>
                  </a:lnTo>
                  <a:lnTo>
                    <a:pt x="749046" y="27165"/>
                  </a:lnTo>
                  <a:lnTo>
                    <a:pt x="749046" y="131826"/>
                  </a:lnTo>
                  <a:lnTo>
                    <a:pt x="748817" y="133096"/>
                  </a:lnTo>
                  <a:lnTo>
                    <a:pt x="748792" y="133223"/>
                  </a:lnTo>
                  <a:lnTo>
                    <a:pt x="749046" y="131826"/>
                  </a:lnTo>
                  <a:lnTo>
                    <a:pt x="749046" y="27165"/>
                  </a:lnTo>
                  <a:lnTo>
                    <a:pt x="742696" y="37973"/>
                  </a:lnTo>
                  <a:lnTo>
                    <a:pt x="730631" y="62611"/>
                  </a:lnTo>
                  <a:lnTo>
                    <a:pt x="729996" y="64389"/>
                  </a:lnTo>
                  <a:lnTo>
                    <a:pt x="719709" y="91948"/>
                  </a:lnTo>
                  <a:lnTo>
                    <a:pt x="719201" y="93726"/>
                  </a:lnTo>
                  <a:lnTo>
                    <a:pt x="714159" y="113614"/>
                  </a:lnTo>
                  <a:lnTo>
                    <a:pt x="699516" y="117729"/>
                  </a:lnTo>
                  <a:lnTo>
                    <a:pt x="682498" y="121539"/>
                  </a:lnTo>
                  <a:lnTo>
                    <a:pt x="683387" y="121285"/>
                  </a:lnTo>
                  <a:lnTo>
                    <a:pt x="665861" y="124714"/>
                  </a:lnTo>
                  <a:lnTo>
                    <a:pt x="666242" y="124714"/>
                  </a:lnTo>
                  <a:lnTo>
                    <a:pt x="649986" y="127508"/>
                  </a:lnTo>
                  <a:lnTo>
                    <a:pt x="649592" y="127508"/>
                  </a:lnTo>
                  <a:lnTo>
                    <a:pt x="634619" y="130683"/>
                  </a:lnTo>
                  <a:lnTo>
                    <a:pt x="633844" y="130810"/>
                  </a:lnTo>
                  <a:lnTo>
                    <a:pt x="620014" y="135001"/>
                  </a:lnTo>
                  <a:lnTo>
                    <a:pt x="618109" y="135509"/>
                  </a:lnTo>
                  <a:lnTo>
                    <a:pt x="582168" y="160147"/>
                  </a:lnTo>
                  <a:lnTo>
                    <a:pt x="568198" y="190373"/>
                  </a:lnTo>
                  <a:lnTo>
                    <a:pt x="568198" y="190627"/>
                  </a:lnTo>
                  <a:lnTo>
                    <a:pt x="566064" y="197142"/>
                  </a:lnTo>
                  <a:lnTo>
                    <a:pt x="565785" y="196850"/>
                  </a:lnTo>
                  <a:lnTo>
                    <a:pt x="550418" y="196850"/>
                  </a:lnTo>
                  <a:lnTo>
                    <a:pt x="545122" y="202145"/>
                  </a:lnTo>
                  <a:lnTo>
                    <a:pt x="534377" y="208280"/>
                  </a:lnTo>
                  <a:lnTo>
                    <a:pt x="529971" y="208280"/>
                  </a:lnTo>
                  <a:lnTo>
                    <a:pt x="524891" y="213360"/>
                  </a:lnTo>
                  <a:lnTo>
                    <a:pt x="522478" y="213360"/>
                  </a:lnTo>
                  <a:lnTo>
                    <a:pt x="515239" y="220599"/>
                  </a:lnTo>
                  <a:lnTo>
                    <a:pt x="515239" y="221170"/>
                  </a:lnTo>
                  <a:lnTo>
                    <a:pt x="511048" y="225425"/>
                  </a:lnTo>
                  <a:lnTo>
                    <a:pt x="511048" y="226822"/>
                  </a:lnTo>
                  <a:lnTo>
                    <a:pt x="509778" y="228092"/>
                  </a:lnTo>
                  <a:lnTo>
                    <a:pt x="509778" y="231902"/>
                  </a:lnTo>
                  <a:lnTo>
                    <a:pt x="502285" y="231902"/>
                  </a:lnTo>
                  <a:lnTo>
                    <a:pt x="501675" y="232511"/>
                  </a:lnTo>
                  <a:lnTo>
                    <a:pt x="489585" y="233680"/>
                  </a:lnTo>
                  <a:lnTo>
                    <a:pt x="467207" y="237236"/>
                  </a:lnTo>
                  <a:lnTo>
                    <a:pt x="459613" y="237236"/>
                  </a:lnTo>
                  <a:lnTo>
                    <a:pt x="458774" y="238074"/>
                  </a:lnTo>
                  <a:lnTo>
                    <a:pt x="445516" y="239268"/>
                  </a:lnTo>
                  <a:lnTo>
                    <a:pt x="437896" y="239268"/>
                  </a:lnTo>
                  <a:lnTo>
                    <a:pt x="437210" y="239941"/>
                  </a:lnTo>
                  <a:lnTo>
                    <a:pt x="426516" y="240792"/>
                  </a:lnTo>
                  <a:lnTo>
                    <a:pt x="416814" y="240792"/>
                  </a:lnTo>
                  <a:lnTo>
                    <a:pt x="415785" y="241833"/>
                  </a:lnTo>
                  <a:lnTo>
                    <a:pt x="407365" y="242697"/>
                  </a:lnTo>
                  <a:lnTo>
                    <a:pt x="398272" y="242697"/>
                  </a:lnTo>
                  <a:lnTo>
                    <a:pt x="397090" y="243878"/>
                  </a:lnTo>
                  <a:lnTo>
                    <a:pt x="378358" y="246126"/>
                  </a:lnTo>
                  <a:lnTo>
                    <a:pt x="369824" y="246126"/>
                  </a:lnTo>
                  <a:lnTo>
                    <a:pt x="362077" y="253873"/>
                  </a:lnTo>
                  <a:lnTo>
                    <a:pt x="362077" y="273050"/>
                  </a:lnTo>
                  <a:lnTo>
                    <a:pt x="369824" y="280797"/>
                  </a:lnTo>
                  <a:lnTo>
                    <a:pt x="388874" y="280797"/>
                  </a:lnTo>
                  <a:lnTo>
                    <a:pt x="390029" y="279641"/>
                  </a:lnTo>
                  <a:lnTo>
                    <a:pt x="408889" y="277368"/>
                  </a:lnTo>
                  <a:lnTo>
                    <a:pt x="417449" y="277368"/>
                  </a:lnTo>
                  <a:lnTo>
                    <a:pt x="418592" y="276225"/>
                  </a:lnTo>
                  <a:lnTo>
                    <a:pt x="427278" y="275209"/>
                  </a:lnTo>
                  <a:lnTo>
                    <a:pt x="435737" y="275209"/>
                  </a:lnTo>
                  <a:lnTo>
                    <a:pt x="437311" y="273634"/>
                  </a:lnTo>
                  <a:lnTo>
                    <a:pt x="448665" y="271780"/>
                  </a:lnTo>
                  <a:lnTo>
                    <a:pt x="455803" y="271780"/>
                  </a:lnTo>
                  <a:lnTo>
                    <a:pt x="457822" y="269798"/>
                  </a:lnTo>
                  <a:lnTo>
                    <a:pt x="469265" y="267335"/>
                  </a:lnTo>
                  <a:lnTo>
                    <a:pt x="476250" y="267335"/>
                  </a:lnTo>
                  <a:lnTo>
                    <a:pt x="479120" y="264464"/>
                  </a:lnTo>
                  <a:lnTo>
                    <a:pt x="494919" y="259461"/>
                  </a:lnTo>
                  <a:lnTo>
                    <a:pt x="497459" y="258318"/>
                  </a:lnTo>
                  <a:lnTo>
                    <a:pt x="510095" y="251079"/>
                  </a:lnTo>
                  <a:lnTo>
                    <a:pt x="511022" y="251079"/>
                  </a:lnTo>
                  <a:lnTo>
                    <a:pt x="517779" y="257937"/>
                  </a:lnTo>
                  <a:lnTo>
                    <a:pt x="518795" y="257937"/>
                  </a:lnTo>
                  <a:lnTo>
                    <a:pt x="519684" y="258826"/>
                  </a:lnTo>
                  <a:lnTo>
                    <a:pt x="530225" y="258826"/>
                  </a:lnTo>
                  <a:lnTo>
                    <a:pt x="538988" y="258826"/>
                  </a:lnTo>
                  <a:lnTo>
                    <a:pt x="539572" y="258241"/>
                  </a:lnTo>
                  <a:lnTo>
                    <a:pt x="571309" y="245999"/>
                  </a:lnTo>
                  <a:lnTo>
                    <a:pt x="572262" y="245237"/>
                  </a:lnTo>
                  <a:lnTo>
                    <a:pt x="572731" y="244729"/>
                  </a:lnTo>
                  <a:lnTo>
                    <a:pt x="578129" y="239014"/>
                  </a:lnTo>
                  <a:lnTo>
                    <a:pt x="578739" y="238379"/>
                  </a:lnTo>
                  <a:lnTo>
                    <a:pt x="580898" y="235585"/>
                  </a:lnTo>
                  <a:lnTo>
                    <a:pt x="586219" y="226568"/>
                  </a:lnTo>
                  <a:lnTo>
                    <a:pt x="587375" y="224282"/>
                  </a:lnTo>
                  <a:lnTo>
                    <a:pt x="591566" y="213106"/>
                  </a:lnTo>
                  <a:lnTo>
                    <a:pt x="591731" y="212598"/>
                  </a:lnTo>
                  <a:lnTo>
                    <a:pt x="591947" y="211963"/>
                  </a:lnTo>
                  <a:lnTo>
                    <a:pt x="592594" y="209677"/>
                  </a:lnTo>
                  <a:lnTo>
                    <a:pt x="594385" y="203454"/>
                  </a:lnTo>
                  <a:lnTo>
                    <a:pt x="594855" y="201803"/>
                  </a:lnTo>
                  <a:lnTo>
                    <a:pt x="595515" y="199517"/>
                  </a:lnTo>
                  <a:lnTo>
                    <a:pt x="595617" y="199136"/>
                  </a:lnTo>
                  <a:lnTo>
                    <a:pt x="599109" y="188468"/>
                  </a:lnTo>
                  <a:lnTo>
                    <a:pt x="608901" y="172974"/>
                  </a:lnTo>
                  <a:lnTo>
                    <a:pt x="609485" y="172326"/>
                  </a:lnTo>
                  <a:lnTo>
                    <a:pt x="611911" y="170815"/>
                  </a:lnTo>
                  <a:lnTo>
                    <a:pt x="616191" y="168148"/>
                  </a:lnTo>
                  <a:lnTo>
                    <a:pt x="616635" y="167881"/>
                  </a:lnTo>
                  <a:lnTo>
                    <a:pt x="619594" y="166878"/>
                  </a:lnTo>
                  <a:lnTo>
                    <a:pt x="629018" y="163703"/>
                  </a:lnTo>
                  <a:lnTo>
                    <a:pt x="627367" y="164338"/>
                  </a:lnTo>
                  <a:lnTo>
                    <a:pt x="630580" y="163703"/>
                  </a:lnTo>
                  <a:lnTo>
                    <a:pt x="641464" y="161544"/>
                  </a:lnTo>
                  <a:lnTo>
                    <a:pt x="640067" y="161925"/>
                  </a:lnTo>
                  <a:lnTo>
                    <a:pt x="642759" y="161544"/>
                  </a:lnTo>
                  <a:lnTo>
                    <a:pt x="655320" y="159766"/>
                  </a:lnTo>
                  <a:lnTo>
                    <a:pt x="654685" y="159893"/>
                  </a:lnTo>
                  <a:lnTo>
                    <a:pt x="655777" y="159766"/>
                  </a:lnTo>
                  <a:lnTo>
                    <a:pt x="671195" y="157988"/>
                  </a:lnTo>
                  <a:lnTo>
                    <a:pt x="671449" y="157861"/>
                  </a:lnTo>
                  <a:lnTo>
                    <a:pt x="689216" y="155321"/>
                  </a:lnTo>
                  <a:lnTo>
                    <a:pt x="689610" y="155194"/>
                  </a:lnTo>
                  <a:lnTo>
                    <a:pt x="706551" y="151790"/>
                  </a:lnTo>
                  <a:lnTo>
                    <a:pt x="705739" y="156464"/>
                  </a:lnTo>
                  <a:lnTo>
                    <a:pt x="701789" y="188849"/>
                  </a:lnTo>
                  <a:lnTo>
                    <a:pt x="701675" y="189357"/>
                  </a:lnTo>
                  <a:lnTo>
                    <a:pt x="699008" y="219202"/>
                  </a:lnTo>
                  <a:lnTo>
                    <a:pt x="697344" y="245999"/>
                  </a:lnTo>
                  <a:lnTo>
                    <a:pt x="697217" y="246634"/>
                  </a:lnTo>
                  <a:lnTo>
                    <a:pt x="696722" y="268605"/>
                  </a:lnTo>
                  <a:lnTo>
                    <a:pt x="696810" y="271780"/>
                  </a:lnTo>
                  <a:lnTo>
                    <a:pt x="697738" y="287274"/>
                  </a:lnTo>
                  <a:lnTo>
                    <a:pt x="697992" y="289433"/>
                  </a:lnTo>
                  <a:lnTo>
                    <a:pt x="699122" y="294500"/>
                  </a:lnTo>
                  <a:lnTo>
                    <a:pt x="697484" y="294513"/>
                  </a:lnTo>
                  <a:lnTo>
                    <a:pt x="695960" y="294640"/>
                  </a:lnTo>
                  <a:lnTo>
                    <a:pt x="678942" y="296545"/>
                  </a:lnTo>
                  <a:lnTo>
                    <a:pt x="656717" y="300609"/>
                  </a:lnTo>
                  <a:lnTo>
                    <a:pt x="658241" y="325628"/>
                  </a:lnTo>
                  <a:lnTo>
                    <a:pt x="680974" y="326771"/>
                  </a:lnTo>
                  <a:lnTo>
                    <a:pt x="697090" y="327406"/>
                  </a:lnTo>
                  <a:lnTo>
                    <a:pt x="708406" y="327279"/>
                  </a:lnTo>
                  <a:lnTo>
                    <a:pt x="718820" y="313436"/>
                  </a:lnTo>
                  <a:lnTo>
                    <a:pt x="718642" y="312674"/>
                  </a:lnTo>
                  <a:lnTo>
                    <a:pt x="717969" y="309753"/>
                  </a:lnTo>
                  <a:lnTo>
                    <a:pt x="717842" y="309194"/>
                  </a:lnTo>
                  <a:lnTo>
                    <a:pt x="717943" y="308991"/>
                  </a:lnTo>
                  <a:lnTo>
                    <a:pt x="718007" y="308864"/>
                  </a:lnTo>
                  <a:lnTo>
                    <a:pt x="703440" y="308864"/>
                  </a:lnTo>
                  <a:lnTo>
                    <a:pt x="703097" y="308864"/>
                  </a:lnTo>
                  <a:lnTo>
                    <a:pt x="703173" y="308432"/>
                  </a:lnTo>
                  <a:lnTo>
                    <a:pt x="718223" y="308444"/>
                  </a:lnTo>
                  <a:lnTo>
                    <a:pt x="720598" y="303911"/>
                  </a:lnTo>
                  <a:lnTo>
                    <a:pt x="721106" y="302768"/>
                  </a:lnTo>
                  <a:lnTo>
                    <a:pt x="724306" y="294386"/>
                  </a:lnTo>
                  <a:lnTo>
                    <a:pt x="725424" y="291465"/>
                  </a:lnTo>
                  <a:lnTo>
                    <a:pt x="725932" y="289814"/>
                  </a:lnTo>
                  <a:lnTo>
                    <a:pt x="730123" y="273177"/>
                  </a:lnTo>
                  <a:lnTo>
                    <a:pt x="730504" y="271780"/>
                  </a:lnTo>
                  <a:lnTo>
                    <a:pt x="733933" y="250190"/>
                  </a:lnTo>
                  <a:lnTo>
                    <a:pt x="736981" y="222758"/>
                  </a:lnTo>
                  <a:lnTo>
                    <a:pt x="739863" y="193421"/>
                  </a:lnTo>
                  <a:lnTo>
                    <a:pt x="739902" y="193230"/>
                  </a:lnTo>
                  <a:lnTo>
                    <a:pt x="739902" y="193421"/>
                  </a:lnTo>
                  <a:lnTo>
                    <a:pt x="739940" y="193040"/>
                  </a:lnTo>
                  <a:lnTo>
                    <a:pt x="743623" y="163703"/>
                  </a:lnTo>
                  <a:lnTo>
                    <a:pt x="743585" y="163068"/>
                  </a:lnTo>
                  <a:lnTo>
                    <a:pt x="748030" y="137604"/>
                  </a:lnTo>
                  <a:lnTo>
                    <a:pt x="751205" y="135890"/>
                  </a:lnTo>
                  <a:lnTo>
                    <a:pt x="765175" y="126238"/>
                  </a:lnTo>
                  <a:lnTo>
                    <a:pt x="789305" y="90043"/>
                  </a:lnTo>
                  <a:lnTo>
                    <a:pt x="795274" y="55372"/>
                  </a:lnTo>
                  <a:lnTo>
                    <a:pt x="795782" y="47244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598157" y="6462522"/>
              <a:ext cx="87884" cy="98678"/>
            </a:xfrm>
            <a:prstGeom prst="rect">
              <a:avLst/>
            </a:prstGeom>
          </p:spPr>
        </p:pic>
      </p:grpSp>
      <p:sp>
        <p:nvSpPr>
          <p:cNvPr id="163" name="object 163"/>
          <p:cNvSpPr/>
          <p:nvPr/>
        </p:nvSpPr>
        <p:spPr>
          <a:xfrm>
            <a:off x="5648071" y="6750684"/>
            <a:ext cx="1130935" cy="101600"/>
          </a:xfrm>
          <a:custGeom>
            <a:avLst/>
            <a:gdLst/>
            <a:ahLst/>
            <a:cxnLst/>
            <a:rect l="l" t="t" r="r" b="b"/>
            <a:pathLst>
              <a:path w="1130934" h="101600">
                <a:moveTo>
                  <a:pt x="1130554" y="12827"/>
                </a:moveTo>
                <a:lnTo>
                  <a:pt x="1123569" y="5842"/>
                </a:lnTo>
                <a:lnTo>
                  <a:pt x="1116952" y="5842"/>
                </a:lnTo>
                <a:lnTo>
                  <a:pt x="1109345" y="3822"/>
                </a:lnTo>
                <a:lnTo>
                  <a:pt x="1106424" y="3302"/>
                </a:lnTo>
                <a:lnTo>
                  <a:pt x="1062609" y="254"/>
                </a:lnTo>
                <a:lnTo>
                  <a:pt x="1061593" y="127"/>
                </a:lnTo>
                <a:lnTo>
                  <a:pt x="998855" y="0"/>
                </a:lnTo>
                <a:lnTo>
                  <a:pt x="919848" y="647"/>
                </a:lnTo>
                <a:lnTo>
                  <a:pt x="826389" y="2794"/>
                </a:lnTo>
                <a:lnTo>
                  <a:pt x="724027" y="6731"/>
                </a:lnTo>
                <a:lnTo>
                  <a:pt x="723773" y="6731"/>
                </a:lnTo>
                <a:lnTo>
                  <a:pt x="617601" y="12585"/>
                </a:lnTo>
                <a:lnTo>
                  <a:pt x="617347" y="12585"/>
                </a:lnTo>
                <a:lnTo>
                  <a:pt x="510413" y="20193"/>
                </a:lnTo>
                <a:lnTo>
                  <a:pt x="510159" y="20193"/>
                </a:lnTo>
                <a:lnTo>
                  <a:pt x="405765" y="29222"/>
                </a:lnTo>
                <a:lnTo>
                  <a:pt x="405511" y="29222"/>
                </a:lnTo>
                <a:lnTo>
                  <a:pt x="307428" y="39243"/>
                </a:lnTo>
                <a:lnTo>
                  <a:pt x="299212" y="39243"/>
                </a:lnTo>
                <a:lnTo>
                  <a:pt x="298107" y="40347"/>
                </a:lnTo>
                <a:lnTo>
                  <a:pt x="217805" y="50419"/>
                </a:lnTo>
                <a:lnTo>
                  <a:pt x="207772" y="50419"/>
                </a:lnTo>
                <a:lnTo>
                  <a:pt x="206349" y="51866"/>
                </a:lnTo>
                <a:lnTo>
                  <a:pt x="135877" y="60706"/>
                </a:lnTo>
                <a:lnTo>
                  <a:pt x="135128" y="60706"/>
                </a:lnTo>
                <a:lnTo>
                  <a:pt x="128397" y="60706"/>
                </a:lnTo>
                <a:lnTo>
                  <a:pt x="127495" y="61607"/>
                </a:lnTo>
                <a:lnTo>
                  <a:pt x="72694" y="68072"/>
                </a:lnTo>
                <a:lnTo>
                  <a:pt x="65151" y="68072"/>
                </a:lnTo>
                <a:lnTo>
                  <a:pt x="64325" y="68897"/>
                </a:lnTo>
                <a:lnTo>
                  <a:pt x="12954" y="73406"/>
                </a:lnTo>
                <a:lnTo>
                  <a:pt x="6223" y="73406"/>
                </a:lnTo>
                <a:lnTo>
                  <a:pt x="0" y="79629"/>
                </a:lnTo>
                <a:lnTo>
                  <a:pt x="0" y="95123"/>
                </a:lnTo>
                <a:lnTo>
                  <a:pt x="6223" y="101346"/>
                </a:lnTo>
                <a:lnTo>
                  <a:pt x="21590" y="101346"/>
                </a:lnTo>
                <a:lnTo>
                  <a:pt x="22212" y="100723"/>
                </a:lnTo>
                <a:lnTo>
                  <a:pt x="72618" y="97155"/>
                </a:lnTo>
                <a:lnTo>
                  <a:pt x="81153" y="97155"/>
                </a:lnTo>
                <a:lnTo>
                  <a:pt x="82003" y="96304"/>
                </a:lnTo>
                <a:lnTo>
                  <a:pt x="137172" y="90678"/>
                </a:lnTo>
                <a:lnTo>
                  <a:pt x="144907" y="90678"/>
                </a:lnTo>
                <a:lnTo>
                  <a:pt x="145935" y="89649"/>
                </a:lnTo>
                <a:lnTo>
                  <a:pt x="217144" y="80899"/>
                </a:lnTo>
                <a:lnTo>
                  <a:pt x="224536" y="80899"/>
                </a:lnTo>
                <a:lnTo>
                  <a:pt x="225564" y="79870"/>
                </a:lnTo>
                <a:lnTo>
                  <a:pt x="308444" y="69850"/>
                </a:lnTo>
                <a:lnTo>
                  <a:pt x="309245" y="69850"/>
                </a:lnTo>
                <a:lnTo>
                  <a:pt x="316103" y="69850"/>
                </a:lnTo>
                <a:lnTo>
                  <a:pt x="316852" y="69100"/>
                </a:lnTo>
                <a:lnTo>
                  <a:pt x="399757" y="60833"/>
                </a:lnTo>
                <a:lnTo>
                  <a:pt x="408686" y="59944"/>
                </a:lnTo>
                <a:lnTo>
                  <a:pt x="408432" y="59944"/>
                </a:lnTo>
                <a:lnTo>
                  <a:pt x="512826" y="51054"/>
                </a:lnTo>
                <a:lnTo>
                  <a:pt x="512572" y="51181"/>
                </a:lnTo>
                <a:lnTo>
                  <a:pt x="514413" y="51054"/>
                </a:lnTo>
                <a:lnTo>
                  <a:pt x="619506" y="43815"/>
                </a:lnTo>
                <a:lnTo>
                  <a:pt x="619252" y="43815"/>
                </a:lnTo>
                <a:lnTo>
                  <a:pt x="725424" y="38354"/>
                </a:lnTo>
                <a:lnTo>
                  <a:pt x="827405" y="34544"/>
                </a:lnTo>
                <a:lnTo>
                  <a:pt x="827151" y="34671"/>
                </a:lnTo>
                <a:lnTo>
                  <a:pt x="832624" y="34544"/>
                </a:lnTo>
                <a:lnTo>
                  <a:pt x="920369" y="32512"/>
                </a:lnTo>
                <a:lnTo>
                  <a:pt x="998918" y="31889"/>
                </a:lnTo>
                <a:lnTo>
                  <a:pt x="1061466" y="32004"/>
                </a:lnTo>
                <a:lnTo>
                  <a:pt x="1060475" y="31889"/>
                </a:lnTo>
                <a:lnTo>
                  <a:pt x="1103274" y="35001"/>
                </a:lnTo>
                <a:lnTo>
                  <a:pt x="1104138" y="35204"/>
                </a:lnTo>
                <a:lnTo>
                  <a:pt x="1106170" y="37223"/>
                </a:lnTo>
                <a:lnTo>
                  <a:pt x="1123569" y="37223"/>
                </a:lnTo>
                <a:lnTo>
                  <a:pt x="1130554" y="30226"/>
                </a:lnTo>
                <a:lnTo>
                  <a:pt x="1130554" y="21463"/>
                </a:lnTo>
                <a:lnTo>
                  <a:pt x="1130554" y="1282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81835" y="7115428"/>
            <a:ext cx="772795" cy="135255"/>
          </a:xfrm>
          <a:custGeom>
            <a:avLst/>
            <a:gdLst/>
            <a:ahLst/>
            <a:cxnLst/>
            <a:rect l="l" t="t" r="r" b="b"/>
            <a:pathLst>
              <a:path w="772794" h="135254">
                <a:moveTo>
                  <a:pt x="772541" y="8255"/>
                </a:moveTo>
                <a:lnTo>
                  <a:pt x="765937" y="1778"/>
                </a:lnTo>
                <a:lnTo>
                  <a:pt x="759460" y="1778"/>
                </a:lnTo>
                <a:lnTo>
                  <a:pt x="741934" y="0"/>
                </a:lnTo>
                <a:lnTo>
                  <a:pt x="739648" y="0"/>
                </a:lnTo>
                <a:lnTo>
                  <a:pt x="708406" y="1143"/>
                </a:lnTo>
                <a:lnTo>
                  <a:pt x="707644" y="1270"/>
                </a:lnTo>
                <a:lnTo>
                  <a:pt x="664464" y="4826"/>
                </a:lnTo>
                <a:lnTo>
                  <a:pt x="663829" y="4826"/>
                </a:lnTo>
                <a:lnTo>
                  <a:pt x="610870" y="11049"/>
                </a:lnTo>
                <a:lnTo>
                  <a:pt x="610362" y="11049"/>
                </a:lnTo>
                <a:lnTo>
                  <a:pt x="550164" y="20066"/>
                </a:lnTo>
                <a:lnTo>
                  <a:pt x="549783" y="20066"/>
                </a:lnTo>
                <a:lnTo>
                  <a:pt x="483870" y="31369"/>
                </a:lnTo>
                <a:lnTo>
                  <a:pt x="483743" y="31369"/>
                </a:lnTo>
                <a:lnTo>
                  <a:pt x="414020" y="44069"/>
                </a:lnTo>
                <a:lnTo>
                  <a:pt x="413893" y="44196"/>
                </a:lnTo>
                <a:lnTo>
                  <a:pt x="273431" y="70993"/>
                </a:lnTo>
                <a:lnTo>
                  <a:pt x="273558" y="70993"/>
                </a:lnTo>
                <a:lnTo>
                  <a:pt x="209169" y="83185"/>
                </a:lnTo>
                <a:lnTo>
                  <a:pt x="209296" y="83185"/>
                </a:lnTo>
                <a:lnTo>
                  <a:pt x="153492" y="93091"/>
                </a:lnTo>
                <a:lnTo>
                  <a:pt x="146558" y="93091"/>
                </a:lnTo>
                <a:lnTo>
                  <a:pt x="145249" y="94386"/>
                </a:lnTo>
                <a:lnTo>
                  <a:pt x="106565" y="99949"/>
                </a:lnTo>
                <a:lnTo>
                  <a:pt x="98806" y="99949"/>
                </a:lnTo>
                <a:lnTo>
                  <a:pt x="98234" y="100520"/>
                </a:lnTo>
                <a:lnTo>
                  <a:pt x="72085" y="102222"/>
                </a:lnTo>
                <a:lnTo>
                  <a:pt x="57200" y="101917"/>
                </a:lnTo>
                <a:lnTo>
                  <a:pt x="57023" y="101727"/>
                </a:lnTo>
                <a:lnTo>
                  <a:pt x="48602" y="101727"/>
                </a:lnTo>
                <a:lnTo>
                  <a:pt x="26416" y="99326"/>
                </a:lnTo>
                <a:lnTo>
                  <a:pt x="25400" y="98298"/>
                </a:lnTo>
                <a:lnTo>
                  <a:pt x="7366" y="98298"/>
                </a:lnTo>
                <a:lnTo>
                  <a:pt x="0" y="105537"/>
                </a:lnTo>
                <a:lnTo>
                  <a:pt x="0" y="123571"/>
                </a:lnTo>
                <a:lnTo>
                  <a:pt x="7366" y="130937"/>
                </a:lnTo>
                <a:lnTo>
                  <a:pt x="15773" y="130937"/>
                </a:lnTo>
                <a:lnTo>
                  <a:pt x="37934" y="133350"/>
                </a:lnTo>
                <a:lnTo>
                  <a:pt x="38989" y="134366"/>
                </a:lnTo>
                <a:lnTo>
                  <a:pt x="47625" y="134366"/>
                </a:lnTo>
                <a:lnTo>
                  <a:pt x="63525" y="134785"/>
                </a:lnTo>
                <a:lnTo>
                  <a:pt x="63754" y="135001"/>
                </a:lnTo>
                <a:lnTo>
                  <a:pt x="72390" y="135001"/>
                </a:lnTo>
                <a:lnTo>
                  <a:pt x="81788" y="135001"/>
                </a:lnTo>
                <a:lnTo>
                  <a:pt x="82410" y="134378"/>
                </a:lnTo>
                <a:lnTo>
                  <a:pt x="108966" y="132842"/>
                </a:lnTo>
                <a:lnTo>
                  <a:pt x="116967" y="132842"/>
                </a:lnTo>
                <a:lnTo>
                  <a:pt x="118211" y="131597"/>
                </a:lnTo>
                <a:lnTo>
                  <a:pt x="157086" y="126111"/>
                </a:lnTo>
                <a:lnTo>
                  <a:pt x="164719" y="126111"/>
                </a:lnTo>
                <a:lnTo>
                  <a:pt x="166370" y="124485"/>
                </a:lnTo>
                <a:lnTo>
                  <a:pt x="215138" y="115824"/>
                </a:lnTo>
                <a:lnTo>
                  <a:pt x="215265" y="115824"/>
                </a:lnTo>
                <a:lnTo>
                  <a:pt x="279654" y="103759"/>
                </a:lnTo>
                <a:lnTo>
                  <a:pt x="279781" y="103632"/>
                </a:lnTo>
                <a:lnTo>
                  <a:pt x="287070" y="102235"/>
                </a:lnTo>
                <a:lnTo>
                  <a:pt x="298335" y="100076"/>
                </a:lnTo>
                <a:lnTo>
                  <a:pt x="298996" y="99949"/>
                </a:lnTo>
                <a:lnTo>
                  <a:pt x="349377" y="90297"/>
                </a:lnTo>
                <a:lnTo>
                  <a:pt x="349250" y="90297"/>
                </a:lnTo>
                <a:lnTo>
                  <a:pt x="420116" y="77089"/>
                </a:lnTo>
                <a:lnTo>
                  <a:pt x="419989" y="77089"/>
                </a:lnTo>
                <a:lnTo>
                  <a:pt x="489712" y="64389"/>
                </a:lnTo>
                <a:lnTo>
                  <a:pt x="489585" y="64516"/>
                </a:lnTo>
                <a:lnTo>
                  <a:pt x="490321" y="64389"/>
                </a:lnTo>
                <a:lnTo>
                  <a:pt x="555498" y="53213"/>
                </a:lnTo>
                <a:lnTo>
                  <a:pt x="555117" y="53340"/>
                </a:lnTo>
                <a:lnTo>
                  <a:pt x="555967" y="53213"/>
                </a:lnTo>
                <a:lnTo>
                  <a:pt x="615315" y="44450"/>
                </a:lnTo>
                <a:lnTo>
                  <a:pt x="614807" y="44450"/>
                </a:lnTo>
                <a:lnTo>
                  <a:pt x="667766" y="38354"/>
                </a:lnTo>
                <a:lnTo>
                  <a:pt x="667258" y="38354"/>
                </a:lnTo>
                <a:lnTo>
                  <a:pt x="710438" y="34671"/>
                </a:lnTo>
                <a:lnTo>
                  <a:pt x="710184" y="34671"/>
                </a:lnTo>
                <a:lnTo>
                  <a:pt x="741426" y="32639"/>
                </a:lnTo>
                <a:lnTo>
                  <a:pt x="741934" y="32639"/>
                </a:lnTo>
                <a:lnTo>
                  <a:pt x="759460" y="30861"/>
                </a:lnTo>
                <a:lnTo>
                  <a:pt x="765937" y="30861"/>
                </a:lnTo>
                <a:lnTo>
                  <a:pt x="772541" y="24384"/>
                </a:lnTo>
                <a:lnTo>
                  <a:pt x="772541" y="16383"/>
                </a:lnTo>
                <a:lnTo>
                  <a:pt x="772541" y="8255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727570" y="7896606"/>
            <a:ext cx="233045" cy="347980"/>
            <a:chOff x="727570" y="7896606"/>
            <a:chExt cx="233045" cy="347980"/>
          </a:xfrm>
        </p:grpSpPr>
        <p:sp>
          <p:nvSpPr>
            <p:cNvPr id="166" name="object 166"/>
            <p:cNvSpPr/>
            <p:nvPr/>
          </p:nvSpPr>
          <p:spPr>
            <a:xfrm>
              <a:off x="727570" y="7896606"/>
              <a:ext cx="233045" cy="347980"/>
            </a:xfrm>
            <a:custGeom>
              <a:avLst/>
              <a:gdLst/>
              <a:ahLst/>
              <a:cxnLst/>
              <a:rect l="l" t="t" r="r" b="b"/>
              <a:pathLst>
                <a:path w="233044" h="347979">
                  <a:moveTo>
                    <a:pt x="232829" y="23495"/>
                  </a:moveTo>
                  <a:lnTo>
                    <a:pt x="230111" y="20815"/>
                  </a:lnTo>
                  <a:lnTo>
                    <a:pt x="229603" y="19177"/>
                  </a:lnTo>
                  <a:lnTo>
                    <a:pt x="227685" y="13093"/>
                  </a:lnTo>
                  <a:lnTo>
                    <a:pt x="227685" y="6604"/>
                  </a:lnTo>
                  <a:lnTo>
                    <a:pt x="221068" y="0"/>
                  </a:lnTo>
                  <a:lnTo>
                    <a:pt x="204736" y="0"/>
                  </a:lnTo>
                  <a:lnTo>
                    <a:pt x="203720" y="1016"/>
                  </a:lnTo>
                  <a:lnTo>
                    <a:pt x="199072" y="1016"/>
                  </a:lnTo>
                  <a:lnTo>
                    <a:pt x="196532" y="3556"/>
                  </a:lnTo>
                  <a:lnTo>
                    <a:pt x="192595" y="3556"/>
                  </a:lnTo>
                  <a:lnTo>
                    <a:pt x="186524" y="9652"/>
                  </a:lnTo>
                  <a:lnTo>
                    <a:pt x="184429" y="9652"/>
                  </a:lnTo>
                  <a:lnTo>
                    <a:pt x="176809" y="17272"/>
                  </a:lnTo>
                  <a:lnTo>
                    <a:pt x="176809" y="20815"/>
                  </a:lnTo>
                  <a:lnTo>
                    <a:pt x="168262" y="31750"/>
                  </a:lnTo>
                  <a:lnTo>
                    <a:pt x="153606" y="52705"/>
                  </a:lnTo>
                  <a:lnTo>
                    <a:pt x="137426" y="76835"/>
                  </a:lnTo>
                  <a:lnTo>
                    <a:pt x="119989" y="103505"/>
                  </a:lnTo>
                  <a:lnTo>
                    <a:pt x="102133" y="131826"/>
                  </a:lnTo>
                  <a:lnTo>
                    <a:pt x="83604" y="161417"/>
                  </a:lnTo>
                  <a:lnTo>
                    <a:pt x="83350" y="161798"/>
                  </a:lnTo>
                  <a:lnTo>
                    <a:pt x="64122" y="190881"/>
                  </a:lnTo>
                  <a:lnTo>
                    <a:pt x="64274" y="190754"/>
                  </a:lnTo>
                  <a:lnTo>
                    <a:pt x="43738" y="220980"/>
                  </a:lnTo>
                  <a:lnTo>
                    <a:pt x="43383" y="221615"/>
                  </a:lnTo>
                  <a:lnTo>
                    <a:pt x="39331" y="228092"/>
                  </a:lnTo>
                  <a:lnTo>
                    <a:pt x="39331" y="316230"/>
                  </a:lnTo>
                  <a:lnTo>
                    <a:pt x="39255" y="316915"/>
                  </a:lnTo>
                  <a:lnTo>
                    <a:pt x="39217" y="315874"/>
                  </a:lnTo>
                  <a:lnTo>
                    <a:pt x="39331" y="316230"/>
                  </a:lnTo>
                  <a:lnTo>
                    <a:pt x="39331" y="228092"/>
                  </a:lnTo>
                  <a:lnTo>
                    <a:pt x="11023" y="277749"/>
                  </a:lnTo>
                  <a:lnTo>
                    <a:pt x="114" y="315849"/>
                  </a:lnTo>
                  <a:lnTo>
                    <a:pt x="190" y="316890"/>
                  </a:lnTo>
                  <a:lnTo>
                    <a:pt x="0" y="317881"/>
                  </a:lnTo>
                  <a:lnTo>
                    <a:pt x="482" y="320357"/>
                  </a:lnTo>
                  <a:lnTo>
                    <a:pt x="736" y="323215"/>
                  </a:lnTo>
                  <a:lnTo>
                    <a:pt x="2527" y="330073"/>
                  </a:lnTo>
                  <a:lnTo>
                    <a:pt x="2946" y="330466"/>
                  </a:lnTo>
                  <a:lnTo>
                    <a:pt x="3340" y="332359"/>
                  </a:lnTo>
                  <a:lnTo>
                    <a:pt x="7531" y="338569"/>
                  </a:lnTo>
                  <a:lnTo>
                    <a:pt x="13754" y="342760"/>
                  </a:lnTo>
                  <a:lnTo>
                    <a:pt x="17335" y="343484"/>
                  </a:lnTo>
                  <a:lnTo>
                    <a:pt x="17818" y="343916"/>
                  </a:lnTo>
                  <a:lnTo>
                    <a:pt x="29387" y="346202"/>
                  </a:lnTo>
                  <a:lnTo>
                    <a:pt x="31686" y="346456"/>
                  </a:lnTo>
                  <a:lnTo>
                    <a:pt x="45529" y="347472"/>
                  </a:lnTo>
                  <a:lnTo>
                    <a:pt x="49085" y="347345"/>
                  </a:lnTo>
                  <a:lnTo>
                    <a:pt x="90614" y="337185"/>
                  </a:lnTo>
                  <a:lnTo>
                    <a:pt x="122174" y="319659"/>
                  </a:lnTo>
                  <a:lnTo>
                    <a:pt x="40309" y="319659"/>
                  </a:lnTo>
                  <a:lnTo>
                    <a:pt x="39916" y="319659"/>
                  </a:lnTo>
                  <a:lnTo>
                    <a:pt x="39687" y="318541"/>
                  </a:lnTo>
                  <a:lnTo>
                    <a:pt x="39979" y="318541"/>
                  </a:lnTo>
                  <a:lnTo>
                    <a:pt x="123926" y="318541"/>
                  </a:lnTo>
                  <a:lnTo>
                    <a:pt x="136956" y="310134"/>
                  </a:lnTo>
                  <a:lnTo>
                    <a:pt x="139306" y="308356"/>
                  </a:lnTo>
                  <a:lnTo>
                    <a:pt x="140652" y="307340"/>
                  </a:lnTo>
                  <a:lnTo>
                    <a:pt x="141998" y="306324"/>
                  </a:lnTo>
                  <a:lnTo>
                    <a:pt x="148729" y="301244"/>
                  </a:lnTo>
                  <a:lnTo>
                    <a:pt x="150253" y="300101"/>
                  </a:lnTo>
                  <a:lnTo>
                    <a:pt x="158000" y="294259"/>
                  </a:lnTo>
                  <a:lnTo>
                    <a:pt x="159105" y="293370"/>
                  </a:lnTo>
                  <a:lnTo>
                    <a:pt x="162102" y="290703"/>
                  </a:lnTo>
                  <a:lnTo>
                    <a:pt x="162953" y="289941"/>
                  </a:lnTo>
                  <a:lnTo>
                    <a:pt x="175691" y="278638"/>
                  </a:lnTo>
                  <a:lnTo>
                    <a:pt x="177088" y="277368"/>
                  </a:lnTo>
                  <a:lnTo>
                    <a:pt x="177203" y="277241"/>
                  </a:lnTo>
                  <a:lnTo>
                    <a:pt x="189953" y="263271"/>
                  </a:lnTo>
                  <a:lnTo>
                    <a:pt x="209461" y="227457"/>
                  </a:lnTo>
                  <a:lnTo>
                    <a:pt x="200101" y="218948"/>
                  </a:lnTo>
                  <a:lnTo>
                    <a:pt x="185623" y="226441"/>
                  </a:lnTo>
                  <a:lnTo>
                    <a:pt x="184175" y="227330"/>
                  </a:lnTo>
                  <a:lnTo>
                    <a:pt x="169049" y="237744"/>
                  </a:lnTo>
                  <a:lnTo>
                    <a:pt x="152438" y="250444"/>
                  </a:lnTo>
                  <a:lnTo>
                    <a:pt x="135255" y="263271"/>
                  </a:lnTo>
                  <a:lnTo>
                    <a:pt x="134899" y="263525"/>
                  </a:lnTo>
                  <a:lnTo>
                    <a:pt x="114973" y="277749"/>
                  </a:lnTo>
                  <a:lnTo>
                    <a:pt x="115849" y="277241"/>
                  </a:lnTo>
                  <a:lnTo>
                    <a:pt x="95415" y="290220"/>
                  </a:lnTo>
                  <a:lnTo>
                    <a:pt x="75857" y="300659"/>
                  </a:lnTo>
                  <a:lnTo>
                    <a:pt x="58902" y="306603"/>
                  </a:lnTo>
                  <a:lnTo>
                    <a:pt x="46507" y="308127"/>
                  </a:lnTo>
                  <a:lnTo>
                    <a:pt x="40665" y="307746"/>
                  </a:lnTo>
                  <a:lnTo>
                    <a:pt x="41021" y="306832"/>
                  </a:lnTo>
                  <a:lnTo>
                    <a:pt x="41579" y="305435"/>
                  </a:lnTo>
                  <a:lnTo>
                    <a:pt x="45669" y="295148"/>
                  </a:lnTo>
                  <a:lnTo>
                    <a:pt x="46012" y="294297"/>
                  </a:lnTo>
                  <a:lnTo>
                    <a:pt x="45580" y="295148"/>
                  </a:lnTo>
                  <a:lnTo>
                    <a:pt x="46024" y="294259"/>
                  </a:lnTo>
                  <a:lnTo>
                    <a:pt x="75336" y="242062"/>
                  </a:lnTo>
                  <a:lnTo>
                    <a:pt x="75450" y="241871"/>
                  </a:lnTo>
                  <a:lnTo>
                    <a:pt x="75742" y="241427"/>
                  </a:lnTo>
                  <a:lnTo>
                    <a:pt x="95402" y="211455"/>
                  </a:lnTo>
                  <a:lnTo>
                    <a:pt x="95529" y="211328"/>
                  </a:lnTo>
                  <a:lnTo>
                    <a:pt x="108597" y="190754"/>
                  </a:lnTo>
                  <a:lnTo>
                    <a:pt x="114503" y="181483"/>
                  </a:lnTo>
                  <a:lnTo>
                    <a:pt x="114769" y="181102"/>
                  </a:lnTo>
                  <a:lnTo>
                    <a:pt x="133057" y="150876"/>
                  </a:lnTo>
                  <a:lnTo>
                    <a:pt x="150393" y="122428"/>
                  </a:lnTo>
                  <a:lnTo>
                    <a:pt x="150266" y="122682"/>
                  </a:lnTo>
                  <a:lnTo>
                    <a:pt x="150418" y="122428"/>
                  </a:lnTo>
                  <a:lnTo>
                    <a:pt x="167005" y="95885"/>
                  </a:lnTo>
                  <a:lnTo>
                    <a:pt x="167093" y="95758"/>
                  </a:lnTo>
                  <a:lnTo>
                    <a:pt x="166941" y="95885"/>
                  </a:lnTo>
                  <a:lnTo>
                    <a:pt x="182372" y="72136"/>
                  </a:lnTo>
                  <a:lnTo>
                    <a:pt x="195491" y="52705"/>
                  </a:lnTo>
                  <a:lnTo>
                    <a:pt x="195922" y="52070"/>
                  </a:lnTo>
                  <a:lnTo>
                    <a:pt x="202272" y="43688"/>
                  </a:lnTo>
                  <a:lnTo>
                    <a:pt x="203200" y="43688"/>
                  </a:lnTo>
                  <a:lnTo>
                    <a:pt x="207213" y="39674"/>
                  </a:lnTo>
                  <a:lnTo>
                    <a:pt x="211950" y="44450"/>
                  </a:lnTo>
                  <a:lnTo>
                    <a:pt x="226809" y="44450"/>
                  </a:lnTo>
                  <a:lnTo>
                    <a:pt x="232829" y="38354"/>
                  </a:lnTo>
                  <a:lnTo>
                    <a:pt x="232829" y="30988"/>
                  </a:lnTo>
                  <a:lnTo>
                    <a:pt x="232829" y="23495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72832" y="8114792"/>
              <a:ext cx="64668" cy="65150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05878" y="7915656"/>
            <a:ext cx="262674" cy="409448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1427225" y="8004047"/>
            <a:ext cx="339725" cy="146050"/>
            <a:chOff x="1427225" y="8004047"/>
            <a:chExt cx="339725" cy="146050"/>
          </a:xfrm>
        </p:grpSpPr>
        <p:sp>
          <p:nvSpPr>
            <p:cNvPr id="170" name="object 170"/>
            <p:cNvSpPr/>
            <p:nvPr/>
          </p:nvSpPr>
          <p:spPr>
            <a:xfrm>
              <a:off x="1427226" y="8004047"/>
              <a:ext cx="215265" cy="50165"/>
            </a:xfrm>
            <a:custGeom>
              <a:avLst/>
              <a:gdLst/>
              <a:ahLst/>
              <a:cxnLst/>
              <a:rect l="l" t="t" r="r" b="b"/>
              <a:pathLst>
                <a:path w="215264" h="50165">
                  <a:moveTo>
                    <a:pt x="215138" y="11303"/>
                  </a:moveTo>
                  <a:lnTo>
                    <a:pt x="211188" y="7366"/>
                  </a:lnTo>
                  <a:lnTo>
                    <a:pt x="207873" y="7366"/>
                  </a:lnTo>
                  <a:lnTo>
                    <a:pt x="199009" y="4191"/>
                  </a:lnTo>
                  <a:lnTo>
                    <a:pt x="187312" y="2413"/>
                  </a:lnTo>
                  <a:lnTo>
                    <a:pt x="185928" y="1016"/>
                  </a:lnTo>
                  <a:lnTo>
                    <a:pt x="178181" y="1016"/>
                  </a:lnTo>
                  <a:lnTo>
                    <a:pt x="165798" y="457"/>
                  </a:lnTo>
                  <a:lnTo>
                    <a:pt x="165354" y="0"/>
                  </a:lnTo>
                  <a:lnTo>
                    <a:pt x="155956" y="0"/>
                  </a:lnTo>
                  <a:lnTo>
                    <a:pt x="147066" y="0"/>
                  </a:lnTo>
                  <a:lnTo>
                    <a:pt x="146913" y="152"/>
                  </a:lnTo>
                  <a:lnTo>
                    <a:pt x="131826" y="381"/>
                  </a:lnTo>
                  <a:lnTo>
                    <a:pt x="106680" y="1778"/>
                  </a:lnTo>
                  <a:lnTo>
                    <a:pt x="98806" y="1778"/>
                  </a:lnTo>
                  <a:lnTo>
                    <a:pt x="97929" y="2654"/>
                  </a:lnTo>
                  <a:lnTo>
                    <a:pt x="82308" y="4191"/>
                  </a:lnTo>
                  <a:lnTo>
                    <a:pt x="73787" y="4191"/>
                  </a:lnTo>
                  <a:lnTo>
                    <a:pt x="72491" y="5486"/>
                  </a:lnTo>
                  <a:lnTo>
                    <a:pt x="59639" y="7239"/>
                  </a:lnTo>
                  <a:lnTo>
                    <a:pt x="50927" y="7239"/>
                  </a:lnTo>
                  <a:lnTo>
                    <a:pt x="49212" y="8953"/>
                  </a:lnTo>
                  <a:lnTo>
                    <a:pt x="39077" y="10668"/>
                  </a:lnTo>
                  <a:lnTo>
                    <a:pt x="31242" y="10668"/>
                  </a:lnTo>
                  <a:lnTo>
                    <a:pt x="29286" y="12623"/>
                  </a:lnTo>
                  <a:lnTo>
                    <a:pt x="15201" y="15494"/>
                  </a:lnTo>
                  <a:lnTo>
                    <a:pt x="7747" y="15494"/>
                  </a:lnTo>
                  <a:lnTo>
                    <a:pt x="0" y="23241"/>
                  </a:lnTo>
                  <a:lnTo>
                    <a:pt x="0" y="42291"/>
                  </a:lnTo>
                  <a:lnTo>
                    <a:pt x="7747" y="50038"/>
                  </a:lnTo>
                  <a:lnTo>
                    <a:pt x="26797" y="50038"/>
                  </a:lnTo>
                  <a:lnTo>
                    <a:pt x="28727" y="48107"/>
                  </a:lnTo>
                  <a:lnTo>
                    <a:pt x="42354" y="45466"/>
                  </a:lnTo>
                  <a:lnTo>
                    <a:pt x="50546" y="45466"/>
                  </a:lnTo>
                  <a:lnTo>
                    <a:pt x="52133" y="43878"/>
                  </a:lnTo>
                  <a:lnTo>
                    <a:pt x="61925" y="42291"/>
                  </a:lnTo>
                  <a:lnTo>
                    <a:pt x="70231" y="42291"/>
                  </a:lnTo>
                  <a:lnTo>
                    <a:pt x="71628" y="40894"/>
                  </a:lnTo>
                  <a:lnTo>
                    <a:pt x="84899" y="39116"/>
                  </a:lnTo>
                  <a:lnTo>
                    <a:pt x="93091" y="39116"/>
                  </a:lnTo>
                  <a:lnTo>
                    <a:pt x="94157" y="38049"/>
                  </a:lnTo>
                  <a:lnTo>
                    <a:pt x="109042" y="36449"/>
                  </a:lnTo>
                  <a:lnTo>
                    <a:pt x="117983" y="36449"/>
                  </a:lnTo>
                  <a:lnTo>
                    <a:pt x="118757" y="35674"/>
                  </a:lnTo>
                  <a:lnTo>
                    <a:pt x="134112" y="34544"/>
                  </a:lnTo>
                  <a:lnTo>
                    <a:pt x="133858" y="34544"/>
                  </a:lnTo>
                  <a:lnTo>
                    <a:pt x="157480" y="33147"/>
                  </a:lnTo>
                  <a:lnTo>
                    <a:pt x="165354" y="33147"/>
                  </a:lnTo>
                  <a:lnTo>
                    <a:pt x="166039" y="32473"/>
                  </a:lnTo>
                  <a:lnTo>
                    <a:pt x="176657" y="31623"/>
                  </a:lnTo>
                  <a:lnTo>
                    <a:pt x="185928" y="31623"/>
                  </a:lnTo>
                  <a:lnTo>
                    <a:pt x="187363" y="30187"/>
                  </a:lnTo>
                  <a:lnTo>
                    <a:pt x="196723" y="28702"/>
                  </a:lnTo>
                  <a:lnTo>
                    <a:pt x="199009" y="28194"/>
                  </a:lnTo>
                  <a:lnTo>
                    <a:pt x="207873" y="25019"/>
                  </a:lnTo>
                  <a:lnTo>
                    <a:pt x="211188" y="25019"/>
                  </a:lnTo>
                  <a:lnTo>
                    <a:pt x="215138" y="21082"/>
                  </a:lnTo>
                  <a:lnTo>
                    <a:pt x="215138" y="16256"/>
                  </a:lnTo>
                  <a:lnTo>
                    <a:pt x="215138" y="11303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21840" y="8074913"/>
              <a:ext cx="244728" cy="75056"/>
            </a:xfrm>
            <a:prstGeom prst="rect">
              <a:avLst/>
            </a:prstGeom>
          </p:spPr>
        </p:pic>
      </p:grpSp>
      <p:sp>
        <p:nvSpPr>
          <p:cNvPr id="172" name="object 172"/>
          <p:cNvSpPr/>
          <p:nvPr/>
        </p:nvSpPr>
        <p:spPr>
          <a:xfrm>
            <a:off x="1940890" y="7887461"/>
            <a:ext cx="266700" cy="189230"/>
          </a:xfrm>
          <a:custGeom>
            <a:avLst/>
            <a:gdLst/>
            <a:ahLst/>
            <a:cxnLst/>
            <a:rect l="l" t="t" r="r" b="b"/>
            <a:pathLst>
              <a:path w="266700" h="189229">
                <a:moveTo>
                  <a:pt x="170230" y="126365"/>
                </a:moveTo>
                <a:lnTo>
                  <a:pt x="170103" y="127000"/>
                </a:lnTo>
                <a:lnTo>
                  <a:pt x="170230" y="126365"/>
                </a:lnTo>
                <a:close/>
              </a:path>
              <a:path w="266700" h="189229">
                <a:moveTo>
                  <a:pt x="257606" y="138379"/>
                </a:moveTo>
                <a:lnTo>
                  <a:pt x="257479" y="138938"/>
                </a:lnTo>
                <a:lnTo>
                  <a:pt x="257606" y="138379"/>
                </a:lnTo>
                <a:close/>
              </a:path>
              <a:path w="266700" h="189229">
                <a:moveTo>
                  <a:pt x="266496" y="98679"/>
                </a:moveTo>
                <a:lnTo>
                  <a:pt x="266369" y="87757"/>
                </a:lnTo>
                <a:lnTo>
                  <a:pt x="266077" y="85725"/>
                </a:lnTo>
                <a:lnTo>
                  <a:pt x="265607" y="82346"/>
                </a:lnTo>
                <a:lnTo>
                  <a:pt x="265607" y="79502"/>
                </a:lnTo>
                <a:lnTo>
                  <a:pt x="265607" y="70739"/>
                </a:lnTo>
                <a:lnTo>
                  <a:pt x="258495" y="63627"/>
                </a:lnTo>
                <a:lnTo>
                  <a:pt x="241096" y="63627"/>
                </a:lnTo>
                <a:lnTo>
                  <a:pt x="233984" y="70739"/>
                </a:lnTo>
                <a:lnTo>
                  <a:pt x="233984" y="74676"/>
                </a:lnTo>
                <a:lnTo>
                  <a:pt x="231063" y="77597"/>
                </a:lnTo>
                <a:lnTo>
                  <a:pt x="231063" y="80594"/>
                </a:lnTo>
                <a:lnTo>
                  <a:pt x="230200" y="81788"/>
                </a:lnTo>
                <a:lnTo>
                  <a:pt x="229539" y="81788"/>
                </a:lnTo>
                <a:lnTo>
                  <a:pt x="225348" y="85979"/>
                </a:lnTo>
                <a:lnTo>
                  <a:pt x="225348" y="88214"/>
                </a:lnTo>
                <a:lnTo>
                  <a:pt x="219633" y="96012"/>
                </a:lnTo>
                <a:lnTo>
                  <a:pt x="219379" y="96393"/>
                </a:lnTo>
                <a:lnTo>
                  <a:pt x="210312" y="107873"/>
                </a:lnTo>
                <a:lnTo>
                  <a:pt x="209740" y="108458"/>
                </a:lnTo>
                <a:lnTo>
                  <a:pt x="202158" y="116205"/>
                </a:lnTo>
                <a:lnTo>
                  <a:pt x="200710" y="116205"/>
                </a:lnTo>
                <a:lnTo>
                  <a:pt x="196011" y="120904"/>
                </a:lnTo>
                <a:lnTo>
                  <a:pt x="196011" y="121526"/>
                </a:lnTo>
                <a:lnTo>
                  <a:pt x="189255" y="126746"/>
                </a:lnTo>
                <a:lnTo>
                  <a:pt x="186740" y="126746"/>
                </a:lnTo>
                <a:lnTo>
                  <a:pt x="182549" y="130937"/>
                </a:lnTo>
                <a:lnTo>
                  <a:pt x="177698" y="133477"/>
                </a:lnTo>
                <a:lnTo>
                  <a:pt x="173278" y="133477"/>
                </a:lnTo>
                <a:lnTo>
                  <a:pt x="170751" y="136004"/>
                </a:lnTo>
                <a:lnTo>
                  <a:pt x="169037" y="136512"/>
                </a:lnTo>
                <a:lnTo>
                  <a:pt x="168922" y="137007"/>
                </a:lnTo>
                <a:lnTo>
                  <a:pt x="168986" y="136525"/>
                </a:lnTo>
                <a:lnTo>
                  <a:pt x="168910" y="135128"/>
                </a:lnTo>
                <a:lnTo>
                  <a:pt x="169011" y="136283"/>
                </a:lnTo>
                <a:lnTo>
                  <a:pt x="169265" y="134239"/>
                </a:lnTo>
                <a:lnTo>
                  <a:pt x="170002" y="128143"/>
                </a:lnTo>
                <a:lnTo>
                  <a:pt x="170103" y="127000"/>
                </a:lnTo>
                <a:lnTo>
                  <a:pt x="172262" y="114427"/>
                </a:lnTo>
                <a:lnTo>
                  <a:pt x="172440" y="112649"/>
                </a:lnTo>
                <a:lnTo>
                  <a:pt x="172389" y="100330"/>
                </a:lnTo>
                <a:lnTo>
                  <a:pt x="171958" y="97282"/>
                </a:lnTo>
                <a:lnTo>
                  <a:pt x="171246" y="92202"/>
                </a:lnTo>
                <a:lnTo>
                  <a:pt x="170357" y="97282"/>
                </a:lnTo>
                <a:lnTo>
                  <a:pt x="170256" y="97028"/>
                </a:lnTo>
                <a:lnTo>
                  <a:pt x="169468" y="94996"/>
                </a:lnTo>
                <a:lnTo>
                  <a:pt x="169214" y="94805"/>
                </a:lnTo>
                <a:lnTo>
                  <a:pt x="169214" y="89281"/>
                </a:lnTo>
                <a:lnTo>
                  <a:pt x="169214" y="81534"/>
                </a:lnTo>
                <a:lnTo>
                  <a:pt x="162864" y="75184"/>
                </a:lnTo>
                <a:lnTo>
                  <a:pt x="147243" y="75184"/>
                </a:lnTo>
                <a:lnTo>
                  <a:pt x="141020" y="81534"/>
                </a:lnTo>
                <a:lnTo>
                  <a:pt x="141020" y="85115"/>
                </a:lnTo>
                <a:lnTo>
                  <a:pt x="139204" y="87452"/>
                </a:lnTo>
                <a:lnTo>
                  <a:pt x="139204" y="107442"/>
                </a:lnTo>
                <a:lnTo>
                  <a:pt x="139153" y="110032"/>
                </a:lnTo>
                <a:lnTo>
                  <a:pt x="139090" y="110363"/>
                </a:lnTo>
                <a:lnTo>
                  <a:pt x="139204" y="107442"/>
                </a:lnTo>
                <a:lnTo>
                  <a:pt x="139204" y="87452"/>
                </a:lnTo>
                <a:lnTo>
                  <a:pt x="136575" y="90805"/>
                </a:lnTo>
                <a:lnTo>
                  <a:pt x="135940" y="91313"/>
                </a:lnTo>
                <a:lnTo>
                  <a:pt x="126796" y="101981"/>
                </a:lnTo>
                <a:lnTo>
                  <a:pt x="127304" y="101346"/>
                </a:lnTo>
                <a:lnTo>
                  <a:pt x="126682" y="101981"/>
                </a:lnTo>
                <a:lnTo>
                  <a:pt x="115379" y="113639"/>
                </a:lnTo>
                <a:lnTo>
                  <a:pt x="114871" y="114046"/>
                </a:lnTo>
                <a:lnTo>
                  <a:pt x="104063" y="122809"/>
                </a:lnTo>
                <a:lnTo>
                  <a:pt x="101142" y="122809"/>
                </a:lnTo>
                <a:lnTo>
                  <a:pt x="94856" y="129095"/>
                </a:lnTo>
                <a:lnTo>
                  <a:pt x="86931" y="133985"/>
                </a:lnTo>
                <a:lnTo>
                  <a:pt x="82854" y="133985"/>
                </a:lnTo>
                <a:lnTo>
                  <a:pt x="78854" y="137985"/>
                </a:lnTo>
                <a:lnTo>
                  <a:pt x="67589" y="142659"/>
                </a:lnTo>
                <a:lnTo>
                  <a:pt x="54368" y="144741"/>
                </a:lnTo>
                <a:lnTo>
                  <a:pt x="48996" y="144335"/>
                </a:lnTo>
                <a:lnTo>
                  <a:pt x="48310" y="143637"/>
                </a:lnTo>
                <a:lnTo>
                  <a:pt x="42481" y="143637"/>
                </a:lnTo>
                <a:lnTo>
                  <a:pt x="40246" y="142697"/>
                </a:lnTo>
                <a:lnTo>
                  <a:pt x="36880" y="139319"/>
                </a:lnTo>
                <a:lnTo>
                  <a:pt x="36880" y="136779"/>
                </a:lnTo>
                <a:lnTo>
                  <a:pt x="35179" y="135089"/>
                </a:lnTo>
                <a:lnTo>
                  <a:pt x="34747" y="132524"/>
                </a:lnTo>
                <a:lnTo>
                  <a:pt x="34658" y="133350"/>
                </a:lnTo>
                <a:lnTo>
                  <a:pt x="34658" y="131991"/>
                </a:lnTo>
                <a:lnTo>
                  <a:pt x="34747" y="132524"/>
                </a:lnTo>
                <a:lnTo>
                  <a:pt x="35013" y="130048"/>
                </a:lnTo>
                <a:lnTo>
                  <a:pt x="35458" y="125882"/>
                </a:lnTo>
                <a:lnTo>
                  <a:pt x="36626" y="124714"/>
                </a:lnTo>
                <a:lnTo>
                  <a:pt x="36626" y="117538"/>
                </a:lnTo>
                <a:lnTo>
                  <a:pt x="36677" y="117348"/>
                </a:lnTo>
                <a:lnTo>
                  <a:pt x="39560" y="107302"/>
                </a:lnTo>
                <a:lnTo>
                  <a:pt x="42468" y="104394"/>
                </a:lnTo>
                <a:lnTo>
                  <a:pt x="42468" y="98869"/>
                </a:lnTo>
                <a:lnTo>
                  <a:pt x="47586" y="88099"/>
                </a:lnTo>
                <a:lnTo>
                  <a:pt x="52628" y="83058"/>
                </a:lnTo>
                <a:lnTo>
                  <a:pt x="52628" y="78930"/>
                </a:lnTo>
                <a:lnTo>
                  <a:pt x="59753" y="68072"/>
                </a:lnTo>
                <a:lnTo>
                  <a:pt x="59994" y="68072"/>
                </a:lnTo>
                <a:lnTo>
                  <a:pt x="67233" y="60833"/>
                </a:lnTo>
                <a:lnTo>
                  <a:pt x="67233" y="57607"/>
                </a:lnTo>
                <a:lnTo>
                  <a:pt x="86969" y="32512"/>
                </a:lnTo>
                <a:lnTo>
                  <a:pt x="88061" y="32512"/>
                </a:lnTo>
                <a:lnTo>
                  <a:pt x="95427" y="25146"/>
                </a:lnTo>
                <a:lnTo>
                  <a:pt x="95427" y="16256"/>
                </a:lnTo>
                <a:lnTo>
                  <a:pt x="95427" y="7239"/>
                </a:lnTo>
                <a:lnTo>
                  <a:pt x="88061" y="0"/>
                </a:lnTo>
                <a:lnTo>
                  <a:pt x="70154" y="0"/>
                </a:lnTo>
                <a:lnTo>
                  <a:pt x="62915" y="7239"/>
                </a:lnTo>
                <a:lnTo>
                  <a:pt x="62915" y="10464"/>
                </a:lnTo>
                <a:lnTo>
                  <a:pt x="43167" y="35560"/>
                </a:lnTo>
                <a:lnTo>
                  <a:pt x="41960" y="35560"/>
                </a:lnTo>
                <a:lnTo>
                  <a:pt x="34721" y="42799"/>
                </a:lnTo>
                <a:lnTo>
                  <a:pt x="34721" y="46774"/>
                </a:lnTo>
                <a:lnTo>
                  <a:pt x="27482" y="57531"/>
                </a:lnTo>
                <a:lnTo>
                  <a:pt x="27101" y="57531"/>
                </a:lnTo>
                <a:lnTo>
                  <a:pt x="19735" y="64897"/>
                </a:lnTo>
                <a:lnTo>
                  <a:pt x="19735" y="69977"/>
                </a:lnTo>
                <a:lnTo>
                  <a:pt x="14465" y="80073"/>
                </a:lnTo>
                <a:lnTo>
                  <a:pt x="8813" y="85725"/>
                </a:lnTo>
                <a:lnTo>
                  <a:pt x="8813" y="92227"/>
                </a:lnTo>
                <a:lnTo>
                  <a:pt x="5461" y="102412"/>
                </a:lnTo>
                <a:lnTo>
                  <a:pt x="2209" y="105664"/>
                </a:lnTo>
                <a:lnTo>
                  <a:pt x="2209" y="113334"/>
                </a:lnTo>
                <a:lnTo>
                  <a:pt x="2159" y="113639"/>
                </a:lnTo>
                <a:lnTo>
                  <a:pt x="63" y="129921"/>
                </a:lnTo>
                <a:lnTo>
                  <a:pt x="0" y="134531"/>
                </a:lnTo>
                <a:lnTo>
                  <a:pt x="127" y="136512"/>
                </a:lnTo>
                <a:lnTo>
                  <a:pt x="2082" y="147878"/>
                </a:lnTo>
                <a:lnTo>
                  <a:pt x="2082" y="155956"/>
                </a:lnTo>
                <a:lnTo>
                  <a:pt x="8686" y="162560"/>
                </a:lnTo>
                <a:lnTo>
                  <a:pt x="8686" y="164973"/>
                </a:lnTo>
                <a:lnTo>
                  <a:pt x="16433" y="172720"/>
                </a:lnTo>
                <a:lnTo>
                  <a:pt x="22275" y="172720"/>
                </a:lnTo>
                <a:lnTo>
                  <a:pt x="24879" y="173812"/>
                </a:lnTo>
                <a:lnTo>
                  <a:pt x="29260" y="178181"/>
                </a:lnTo>
                <a:lnTo>
                  <a:pt x="38404" y="178181"/>
                </a:lnTo>
                <a:lnTo>
                  <a:pt x="79425" y="172466"/>
                </a:lnTo>
                <a:lnTo>
                  <a:pt x="94754" y="164592"/>
                </a:lnTo>
                <a:lnTo>
                  <a:pt x="99618" y="164592"/>
                </a:lnTo>
                <a:lnTo>
                  <a:pt x="106476" y="157734"/>
                </a:lnTo>
                <a:lnTo>
                  <a:pt x="106476" y="156946"/>
                </a:lnTo>
                <a:lnTo>
                  <a:pt x="113652" y="151511"/>
                </a:lnTo>
                <a:lnTo>
                  <a:pt x="116890" y="151511"/>
                </a:lnTo>
                <a:lnTo>
                  <a:pt x="123240" y="145034"/>
                </a:lnTo>
                <a:lnTo>
                  <a:pt x="123240" y="143167"/>
                </a:lnTo>
                <a:lnTo>
                  <a:pt x="124040" y="142367"/>
                </a:lnTo>
                <a:lnTo>
                  <a:pt x="130187" y="136271"/>
                </a:lnTo>
                <a:lnTo>
                  <a:pt x="131203" y="135255"/>
                </a:lnTo>
                <a:lnTo>
                  <a:pt x="134543" y="131953"/>
                </a:lnTo>
                <a:lnTo>
                  <a:pt x="135978" y="130276"/>
                </a:lnTo>
                <a:lnTo>
                  <a:pt x="135636" y="132842"/>
                </a:lnTo>
                <a:lnTo>
                  <a:pt x="135547" y="138379"/>
                </a:lnTo>
                <a:lnTo>
                  <a:pt x="136194" y="145415"/>
                </a:lnTo>
                <a:lnTo>
                  <a:pt x="137591" y="150876"/>
                </a:lnTo>
                <a:lnTo>
                  <a:pt x="138607" y="153060"/>
                </a:lnTo>
                <a:lnTo>
                  <a:pt x="138607" y="158750"/>
                </a:lnTo>
                <a:lnTo>
                  <a:pt x="146100" y="166116"/>
                </a:lnTo>
                <a:lnTo>
                  <a:pt x="146481" y="166116"/>
                </a:lnTo>
                <a:lnTo>
                  <a:pt x="150926" y="170561"/>
                </a:lnTo>
                <a:lnTo>
                  <a:pt x="168706" y="170561"/>
                </a:lnTo>
                <a:lnTo>
                  <a:pt x="171386" y="167830"/>
                </a:lnTo>
                <a:lnTo>
                  <a:pt x="171602" y="167767"/>
                </a:lnTo>
                <a:lnTo>
                  <a:pt x="178104" y="167767"/>
                </a:lnTo>
                <a:lnTo>
                  <a:pt x="182994" y="162877"/>
                </a:lnTo>
                <a:lnTo>
                  <a:pt x="184619" y="162052"/>
                </a:lnTo>
                <a:lnTo>
                  <a:pt x="189153" y="162052"/>
                </a:lnTo>
                <a:lnTo>
                  <a:pt x="195503" y="155702"/>
                </a:lnTo>
                <a:lnTo>
                  <a:pt x="195503" y="154216"/>
                </a:lnTo>
                <a:lnTo>
                  <a:pt x="198323" y="151765"/>
                </a:lnTo>
                <a:lnTo>
                  <a:pt x="200583" y="151765"/>
                </a:lnTo>
                <a:lnTo>
                  <a:pt x="206171" y="146177"/>
                </a:lnTo>
                <a:lnTo>
                  <a:pt x="206171" y="143764"/>
                </a:lnTo>
                <a:lnTo>
                  <a:pt x="211455" y="137287"/>
                </a:lnTo>
                <a:lnTo>
                  <a:pt x="212394" y="137287"/>
                </a:lnTo>
                <a:lnTo>
                  <a:pt x="217093" y="132588"/>
                </a:lnTo>
                <a:lnTo>
                  <a:pt x="217093" y="130136"/>
                </a:lnTo>
                <a:lnTo>
                  <a:pt x="217690" y="129286"/>
                </a:lnTo>
                <a:lnTo>
                  <a:pt x="218490" y="128143"/>
                </a:lnTo>
                <a:lnTo>
                  <a:pt x="224586" y="119507"/>
                </a:lnTo>
                <a:lnTo>
                  <a:pt x="224459" y="119507"/>
                </a:lnTo>
                <a:lnTo>
                  <a:pt x="224548" y="119380"/>
                </a:lnTo>
                <a:lnTo>
                  <a:pt x="225285" y="118364"/>
                </a:lnTo>
                <a:lnTo>
                  <a:pt x="225894" y="117513"/>
                </a:lnTo>
                <a:lnTo>
                  <a:pt x="222554" y="129921"/>
                </a:lnTo>
                <a:lnTo>
                  <a:pt x="222427" y="131064"/>
                </a:lnTo>
                <a:lnTo>
                  <a:pt x="220129" y="142659"/>
                </a:lnTo>
                <a:lnTo>
                  <a:pt x="219887" y="144399"/>
                </a:lnTo>
                <a:lnTo>
                  <a:pt x="218998" y="155321"/>
                </a:lnTo>
                <a:lnTo>
                  <a:pt x="218998" y="159258"/>
                </a:lnTo>
                <a:lnTo>
                  <a:pt x="220395" y="169672"/>
                </a:lnTo>
                <a:lnTo>
                  <a:pt x="222300" y="175641"/>
                </a:lnTo>
                <a:lnTo>
                  <a:pt x="223189" y="177304"/>
                </a:lnTo>
                <a:lnTo>
                  <a:pt x="223189" y="182118"/>
                </a:lnTo>
                <a:lnTo>
                  <a:pt x="230301" y="189230"/>
                </a:lnTo>
                <a:lnTo>
                  <a:pt x="247827" y="189230"/>
                </a:lnTo>
                <a:lnTo>
                  <a:pt x="254939" y="182118"/>
                </a:lnTo>
                <a:lnTo>
                  <a:pt x="254939" y="174117"/>
                </a:lnTo>
                <a:lnTo>
                  <a:pt x="255117" y="169672"/>
                </a:lnTo>
                <a:lnTo>
                  <a:pt x="255143" y="165608"/>
                </a:lnTo>
                <a:lnTo>
                  <a:pt x="254800" y="158750"/>
                </a:lnTo>
                <a:lnTo>
                  <a:pt x="254762" y="157886"/>
                </a:lnTo>
                <a:lnTo>
                  <a:pt x="254685" y="158750"/>
                </a:lnTo>
                <a:lnTo>
                  <a:pt x="254685" y="156210"/>
                </a:lnTo>
                <a:lnTo>
                  <a:pt x="254762" y="157886"/>
                </a:lnTo>
                <a:lnTo>
                  <a:pt x="254914" y="156210"/>
                </a:lnTo>
                <a:lnTo>
                  <a:pt x="255549" y="149352"/>
                </a:lnTo>
                <a:lnTo>
                  <a:pt x="255651" y="148285"/>
                </a:lnTo>
                <a:lnTo>
                  <a:pt x="255739" y="147828"/>
                </a:lnTo>
                <a:lnTo>
                  <a:pt x="257378" y="139573"/>
                </a:lnTo>
                <a:lnTo>
                  <a:pt x="257479" y="138938"/>
                </a:lnTo>
                <a:lnTo>
                  <a:pt x="257695" y="137922"/>
                </a:lnTo>
                <a:lnTo>
                  <a:pt x="257606" y="138379"/>
                </a:lnTo>
                <a:lnTo>
                  <a:pt x="257759" y="137795"/>
                </a:lnTo>
                <a:lnTo>
                  <a:pt x="260946" y="124968"/>
                </a:lnTo>
                <a:lnTo>
                  <a:pt x="263842" y="113639"/>
                </a:lnTo>
                <a:lnTo>
                  <a:pt x="264210" y="112649"/>
                </a:lnTo>
                <a:lnTo>
                  <a:pt x="266115" y="100330"/>
                </a:lnTo>
                <a:lnTo>
                  <a:pt x="266496" y="9867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66823" y="7950707"/>
            <a:ext cx="184150" cy="57785"/>
          </a:xfrm>
          <a:custGeom>
            <a:avLst/>
            <a:gdLst/>
            <a:ahLst/>
            <a:cxnLst/>
            <a:rect l="l" t="t" r="r" b="b"/>
            <a:pathLst>
              <a:path w="184150" h="57784">
                <a:moveTo>
                  <a:pt x="183642" y="3048"/>
                </a:moveTo>
                <a:lnTo>
                  <a:pt x="182118" y="1524"/>
                </a:lnTo>
                <a:lnTo>
                  <a:pt x="180340" y="1524"/>
                </a:lnTo>
                <a:lnTo>
                  <a:pt x="156083" y="0"/>
                </a:lnTo>
                <a:lnTo>
                  <a:pt x="155194" y="0"/>
                </a:lnTo>
                <a:lnTo>
                  <a:pt x="123444" y="1397"/>
                </a:lnTo>
                <a:lnTo>
                  <a:pt x="122555" y="1397"/>
                </a:lnTo>
                <a:lnTo>
                  <a:pt x="116713" y="1397"/>
                </a:lnTo>
                <a:lnTo>
                  <a:pt x="115989" y="2120"/>
                </a:lnTo>
                <a:lnTo>
                  <a:pt x="95770" y="4318"/>
                </a:lnTo>
                <a:lnTo>
                  <a:pt x="88011" y="4318"/>
                </a:lnTo>
                <a:lnTo>
                  <a:pt x="86461" y="5867"/>
                </a:lnTo>
                <a:lnTo>
                  <a:pt x="68961" y="9017"/>
                </a:lnTo>
                <a:lnTo>
                  <a:pt x="61595" y="9017"/>
                </a:lnTo>
                <a:lnTo>
                  <a:pt x="59283" y="11328"/>
                </a:lnTo>
                <a:lnTo>
                  <a:pt x="47231" y="14351"/>
                </a:lnTo>
                <a:lnTo>
                  <a:pt x="40386" y="14351"/>
                </a:lnTo>
                <a:lnTo>
                  <a:pt x="37363" y="17373"/>
                </a:lnTo>
                <a:lnTo>
                  <a:pt x="13550" y="25400"/>
                </a:lnTo>
                <a:lnTo>
                  <a:pt x="7112" y="25400"/>
                </a:lnTo>
                <a:lnTo>
                  <a:pt x="0" y="32512"/>
                </a:lnTo>
                <a:lnTo>
                  <a:pt x="0" y="50165"/>
                </a:lnTo>
                <a:lnTo>
                  <a:pt x="7112" y="57404"/>
                </a:lnTo>
                <a:lnTo>
                  <a:pt x="24765" y="57404"/>
                </a:lnTo>
                <a:lnTo>
                  <a:pt x="27940" y="54229"/>
                </a:lnTo>
                <a:lnTo>
                  <a:pt x="51943" y="46228"/>
                </a:lnTo>
                <a:lnTo>
                  <a:pt x="58039" y="46228"/>
                </a:lnTo>
                <a:lnTo>
                  <a:pt x="60490" y="43776"/>
                </a:lnTo>
                <a:lnTo>
                  <a:pt x="72694" y="40386"/>
                </a:lnTo>
                <a:lnTo>
                  <a:pt x="78994" y="40386"/>
                </a:lnTo>
                <a:lnTo>
                  <a:pt x="81114" y="38265"/>
                </a:lnTo>
                <a:lnTo>
                  <a:pt x="98158" y="34036"/>
                </a:lnTo>
                <a:lnTo>
                  <a:pt x="104394" y="34036"/>
                </a:lnTo>
                <a:lnTo>
                  <a:pt x="106426" y="32004"/>
                </a:lnTo>
                <a:lnTo>
                  <a:pt x="125412" y="27432"/>
                </a:lnTo>
                <a:lnTo>
                  <a:pt x="131191" y="27432"/>
                </a:lnTo>
                <a:lnTo>
                  <a:pt x="133172" y="25450"/>
                </a:lnTo>
                <a:lnTo>
                  <a:pt x="158115" y="18542"/>
                </a:lnTo>
                <a:lnTo>
                  <a:pt x="159385" y="18161"/>
                </a:lnTo>
                <a:lnTo>
                  <a:pt x="181038" y="8509"/>
                </a:lnTo>
                <a:lnTo>
                  <a:pt x="182118" y="8509"/>
                </a:lnTo>
                <a:lnTo>
                  <a:pt x="183642" y="6985"/>
                </a:lnTo>
                <a:lnTo>
                  <a:pt x="183642" y="5080"/>
                </a:lnTo>
                <a:lnTo>
                  <a:pt x="183642" y="304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" name="object 17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515690" y="7845425"/>
            <a:ext cx="291009" cy="310642"/>
          </a:xfrm>
          <a:prstGeom prst="rect">
            <a:avLst/>
          </a:prstGeom>
        </p:spPr>
      </p:pic>
      <p:sp>
        <p:nvSpPr>
          <p:cNvPr id="175" name="object 175"/>
          <p:cNvSpPr/>
          <p:nvPr/>
        </p:nvSpPr>
        <p:spPr>
          <a:xfrm>
            <a:off x="3009900" y="7936865"/>
            <a:ext cx="173990" cy="43815"/>
          </a:xfrm>
          <a:custGeom>
            <a:avLst/>
            <a:gdLst/>
            <a:ahLst/>
            <a:cxnLst/>
            <a:rect l="l" t="t" r="r" b="b"/>
            <a:pathLst>
              <a:path w="173989" h="43815">
                <a:moveTo>
                  <a:pt x="173990" y="2032"/>
                </a:moveTo>
                <a:lnTo>
                  <a:pt x="171958" y="0"/>
                </a:lnTo>
                <a:lnTo>
                  <a:pt x="169545" y="0"/>
                </a:lnTo>
                <a:lnTo>
                  <a:pt x="167132" y="0"/>
                </a:lnTo>
                <a:lnTo>
                  <a:pt x="140970" y="381"/>
                </a:lnTo>
                <a:lnTo>
                  <a:pt x="112395" y="1270"/>
                </a:lnTo>
                <a:lnTo>
                  <a:pt x="106934" y="1270"/>
                </a:lnTo>
                <a:lnTo>
                  <a:pt x="106400" y="1803"/>
                </a:lnTo>
                <a:lnTo>
                  <a:pt x="87680" y="3429"/>
                </a:lnTo>
                <a:lnTo>
                  <a:pt x="80645" y="3429"/>
                </a:lnTo>
                <a:lnTo>
                  <a:pt x="79616" y="4432"/>
                </a:lnTo>
                <a:lnTo>
                  <a:pt x="65036" y="6350"/>
                </a:lnTo>
                <a:lnTo>
                  <a:pt x="57785" y="6350"/>
                </a:lnTo>
                <a:lnTo>
                  <a:pt x="56400" y="7734"/>
                </a:lnTo>
                <a:lnTo>
                  <a:pt x="44945" y="9652"/>
                </a:lnTo>
                <a:lnTo>
                  <a:pt x="38354" y="9652"/>
                </a:lnTo>
                <a:lnTo>
                  <a:pt x="36791" y="11214"/>
                </a:lnTo>
                <a:lnTo>
                  <a:pt x="12458" y="16002"/>
                </a:lnTo>
                <a:lnTo>
                  <a:pt x="6096" y="16002"/>
                </a:lnTo>
                <a:lnTo>
                  <a:pt x="0" y="22098"/>
                </a:lnTo>
                <a:lnTo>
                  <a:pt x="0" y="37211"/>
                </a:lnTo>
                <a:lnTo>
                  <a:pt x="6096" y="43307"/>
                </a:lnTo>
                <a:lnTo>
                  <a:pt x="21209" y="43307"/>
                </a:lnTo>
                <a:lnTo>
                  <a:pt x="22631" y="41884"/>
                </a:lnTo>
                <a:lnTo>
                  <a:pt x="47256" y="37338"/>
                </a:lnTo>
                <a:lnTo>
                  <a:pt x="53594" y="37338"/>
                </a:lnTo>
                <a:lnTo>
                  <a:pt x="54864" y="36068"/>
                </a:lnTo>
                <a:lnTo>
                  <a:pt x="65824" y="34163"/>
                </a:lnTo>
                <a:lnTo>
                  <a:pt x="73025" y="34163"/>
                </a:lnTo>
                <a:lnTo>
                  <a:pt x="74536" y="32651"/>
                </a:lnTo>
                <a:lnTo>
                  <a:pt x="88480" y="30226"/>
                </a:lnTo>
                <a:lnTo>
                  <a:pt x="95377" y="30226"/>
                </a:lnTo>
                <a:lnTo>
                  <a:pt x="97040" y="28524"/>
                </a:lnTo>
                <a:lnTo>
                  <a:pt x="114490" y="24892"/>
                </a:lnTo>
                <a:lnTo>
                  <a:pt x="120015" y="24892"/>
                </a:lnTo>
                <a:lnTo>
                  <a:pt x="121767" y="23139"/>
                </a:lnTo>
                <a:lnTo>
                  <a:pt x="143891" y="17526"/>
                </a:lnTo>
                <a:lnTo>
                  <a:pt x="170167" y="8890"/>
                </a:lnTo>
                <a:lnTo>
                  <a:pt x="171958" y="8890"/>
                </a:lnTo>
                <a:lnTo>
                  <a:pt x="173990" y="6858"/>
                </a:lnTo>
                <a:lnTo>
                  <a:pt x="173990" y="4445"/>
                </a:lnTo>
                <a:lnTo>
                  <a:pt x="173990" y="2032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3276600" y="7857743"/>
            <a:ext cx="281305" cy="344170"/>
            <a:chOff x="3276600" y="7857743"/>
            <a:chExt cx="281305" cy="344170"/>
          </a:xfrm>
        </p:grpSpPr>
        <p:sp>
          <p:nvSpPr>
            <p:cNvPr id="177" name="object 177"/>
            <p:cNvSpPr/>
            <p:nvPr/>
          </p:nvSpPr>
          <p:spPr>
            <a:xfrm>
              <a:off x="3276600" y="7857743"/>
              <a:ext cx="259079" cy="140970"/>
            </a:xfrm>
            <a:custGeom>
              <a:avLst/>
              <a:gdLst/>
              <a:ahLst/>
              <a:cxnLst/>
              <a:rect l="l" t="t" r="r" b="b"/>
              <a:pathLst>
                <a:path w="259079" h="140970">
                  <a:moveTo>
                    <a:pt x="258826" y="57531"/>
                  </a:moveTo>
                  <a:lnTo>
                    <a:pt x="250952" y="49657"/>
                  </a:lnTo>
                  <a:lnTo>
                    <a:pt x="231521" y="49657"/>
                  </a:lnTo>
                  <a:lnTo>
                    <a:pt x="223520" y="57531"/>
                  </a:lnTo>
                  <a:lnTo>
                    <a:pt x="223520" y="60744"/>
                  </a:lnTo>
                  <a:lnTo>
                    <a:pt x="217297" y="65532"/>
                  </a:lnTo>
                  <a:lnTo>
                    <a:pt x="217170" y="65659"/>
                  </a:lnTo>
                  <a:lnTo>
                    <a:pt x="206895" y="73253"/>
                  </a:lnTo>
                  <a:lnTo>
                    <a:pt x="206895" y="93484"/>
                  </a:lnTo>
                  <a:lnTo>
                    <a:pt x="206857" y="94894"/>
                  </a:lnTo>
                  <a:lnTo>
                    <a:pt x="206768" y="95351"/>
                  </a:lnTo>
                  <a:lnTo>
                    <a:pt x="206756" y="94107"/>
                  </a:lnTo>
                  <a:lnTo>
                    <a:pt x="206895" y="93484"/>
                  </a:lnTo>
                  <a:lnTo>
                    <a:pt x="206895" y="73253"/>
                  </a:lnTo>
                  <a:lnTo>
                    <a:pt x="205994" y="73914"/>
                  </a:lnTo>
                  <a:lnTo>
                    <a:pt x="206121" y="73787"/>
                  </a:lnTo>
                  <a:lnTo>
                    <a:pt x="205930" y="73914"/>
                  </a:lnTo>
                  <a:lnTo>
                    <a:pt x="192278" y="83566"/>
                  </a:lnTo>
                  <a:lnTo>
                    <a:pt x="192913" y="83185"/>
                  </a:lnTo>
                  <a:lnTo>
                    <a:pt x="177736" y="92976"/>
                  </a:lnTo>
                  <a:lnTo>
                    <a:pt x="163931" y="100685"/>
                  </a:lnTo>
                  <a:lnTo>
                    <a:pt x="158381" y="102946"/>
                  </a:lnTo>
                  <a:lnTo>
                    <a:pt x="153835" y="104813"/>
                  </a:lnTo>
                  <a:lnTo>
                    <a:pt x="153835" y="119126"/>
                  </a:lnTo>
                  <a:lnTo>
                    <a:pt x="153809" y="119380"/>
                  </a:lnTo>
                  <a:lnTo>
                    <a:pt x="153797" y="119126"/>
                  </a:lnTo>
                  <a:lnTo>
                    <a:pt x="153835" y="104813"/>
                  </a:lnTo>
                  <a:lnTo>
                    <a:pt x="152107" y="105511"/>
                  </a:lnTo>
                  <a:lnTo>
                    <a:pt x="153581" y="104902"/>
                  </a:lnTo>
                  <a:lnTo>
                    <a:pt x="158267" y="102997"/>
                  </a:lnTo>
                  <a:lnTo>
                    <a:pt x="158635" y="102273"/>
                  </a:lnTo>
                  <a:lnTo>
                    <a:pt x="158953" y="101600"/>
                  </a:lnTo>
                  <a:lnTo>
                    <a:pt x="164084" y="90805"/>
                  </a:lnTo>
                  <a:lnTo>
                    <a:pt x="163957" y="91186"/>
                  </a:lnTo>
                  <a:lnTo>
                    <a:pt x="164134" y="90805"/>
                  </a:lnTo>
                  <a:lnTo>
                    <a:pt x="170815" y="76835"/>
                  </a:lnTo>
                  <a:lnTo>
                    <a:pt x="176022" y="63754"/>
                  </a:lnTo>
                  <a:lnTo>
                    <a:pt x="178054" y="56896"/>
                  </a:lnTo>
                  <a:lnTo>
                    <a:pt x="178587" y="55118"/>
                  </a:lnTo>
                  <a:lnTo>
                    <a:pt x="178816" y="54356"/>
                  </a:lnTo>
                  <a:lnTo>
                    <a:pt x="178435" y="55118"/>
                  </a:lnTo>
                  <a:lnTo>
                    <a:pt x="178473" y="54864"/>
                  </a:lnTo>
                  <a:lnTo>
                    <a:pt x="178587" y="54076"/>
                  </a:lnTo>
                  <a:lnTo>
                    <a:pt x="180721" y="51943"/>
                  </a:lnTo>
                  <a:lnTo>
                    <a:pt x="180721" y="43561"/>
                  </a:lnTo>
                  <a:lnTo>
                    <a:pt x="180721" y="35179"/>
                  </a:lnTo>
                  <a:lnTo>
                    <a:pt x="173990" y="28448"/>
                  </a:lnTo>
                  <a:lnTo>
                    <a:pt x="164693" y="28448"/>
                  </a:lnTo>
                  <a:lnTo>
                    <a:pt x="164693" y="58674"/>
                  </a:lnTo>
                  <a:lnTo>
                    <a:pt x="155587" y="64643"/>
                  </a:lnTo>
                  <a:lnTo>
                    <a:pt x="156540" y="64008"/>
                  </a:lnTo>
                  <a:lnTo>
                    <a:pt x="164693" y="58674"/>
                  </a:lnTo>
                  <a:lnTo>
                    <a:pt x="164693" y="28448"/>
                  </a:lnTo>
                  <a:lnTo>
                    <a:pt x="157226" y="28448"/>
                  </a:lnTo>
                  <a:lnTo>
                    <a:pt x="156438" y="29210"/>
                  </a:lnTo>
                  <a:lnTo>
                    <a:pt x="155956" y="29210"/>
                  </a:lnTo>
                  <a:lnTo>
                    <a:pt x="149479" y="35687"/>
                  </a:lnTo>
                  <a:lnTo>
                    <a:pt x="149479" y="36703"/>
                  </a:lnTo>
                  <a:lnTo>
                    <a:pt x="140462" y="44069"/>
                  </a:lnTo>
                  <a:lnTo>
                    <a:pt x="139192" y="45085"/>
                  </a:lnTo>
                  <a:lnTo>
                    <a:pt x="126746" y="56896"/>
                  </a:lnTo>
                  <a:lnTo>
                    <a:pt x="125984" y="57658"/>
                  </a:lnTo>
                  <a:lnTo>
                    <a:pt x="113157" y="71247"/>
                  </a:lnTo>
                  <a:lnTo>
                    <a:pt x="99987" y="84162"/>
                  </a:lnTo>
                  <a:lnTo>
                    <a:pt x="88265" y="93179"/>
                  </a:lnTo>
                  <a:lnTo>
                    <a:pt x="87757" y="93472"/>
                  </a:lnTo>
                  <a:lnTo>
                    <a:pt x="78435" y="98933"/>
                  </a:lnTo>
                  <a:lnTo>
                    <a:pt x="74549" y="98933"/>
                  </a:lnTo>
                  <a:lnTo>
                    <a:pt x="71081" y="102336"/>
                  </a:lnTo>
                  <a:lnTo>
                    <a:pt x="63373" y="105435"/>
                  </a:lnTo>
                  <a:lnTo>
                    <a:pt x="52311" y="107403"/>
                  </a:lnTo>
                  <a:lnTo>
                    <a:pt x="50673" y="107696"/>
                  </a:lnTo>
                  <a:lnTo>
                    <a:pt x="52082" y="107442"/>
                  </a:lnTo>
                  <a:lnTo>
                    <a:pt x="52311" y="107403"/>
                  </a:lnTo>
                  <a:lnTo>
                    <a:pt x="41338" y="107124"/>
                  </a:lnTo>
                  <a:lnTo>
                    <a:pt x="41122" y="107061"/>
                  </a:lnTo>
                  <a:lnTo>
                    <a:pt x="37668" y="106222"/>
                  </a:lnTo>
                  <a:lnTo>
                    <a:pt x="35433" y="104013"/>
                  </a:lnTo>
                  <a:lnTo>
                    <a:pt x="33896" y="104013"/>
                  </a:lnTo>
                  <a:lnTo>
                    <a:pt x="32639" y="102743"/>
                  </a:lnTo>
                  <a:lnTo>
                    <a:pt x="32639" y="98679"/>
                  </a:lnTo>
                  <a:lnTo>
                    <a:pt x="32461" y="98513"/>
                  </a:lnTo>
                  <a:lnTo>
                    <a:pt x="32448" y="97790"/>
                  </a:lnTo>
                  <a:lnTo>
                    <a:pt x="32410" y="95592"/>
                  </a:lnTo>
                  <a:lnTo>
                    <a:pt x="32651" y="94234"/>
                  </a:lnTo>
                  <a:lnTo>
                    <a:pt x="33350" y="90449"/>
                  </a:lnTo>
                  <a:lnTo>
                    <a:pt x="35052" y="88773"/>
                  </a:lnTo>
                  <a:lnTo>
                    <a:pt x="35052" y="82334"/>
                  </a:lnTo>
                  <a:lnTo>
                    <a:pt x="37592" y="74790"/>
                  </a:lnTo>
                  <a:lnTo>
                    <a:pt x="40640" y="71755"/>
                  </a:lnTo>
                  <a:lnTo>
                    <a:pt x="40640" y="66827"/>
                  </a:lnTo>
                  <a:lnTo>
                    <a:pt x="44094" y="59956"/>
                  </a:lnTo>
                  <a:lnTo>
                    <a:pt x="48895" y="55245"/>
                  </a:lnTo>
                  <a:lnTo>
                    <a:pt x="48895" y="51206"/>
                  </a:lnTo>
                  <a:lnTo>
                    <a:pt x="62293" y="30226"/>
                  </a:lnTo>
                  <a:lnTo>
                    <a:pt x="69088" y="23495"/>
                  </a:lnTo>
                  <a:lnTo>
                    <a:pt x="69088" y="15113"/>
                  </a:lnTo>
                  <a:lnTo>
                    <a:pt x="69088" y="6731"/>
                  </a:lnTo>
                  <a:lnTo>
                    <a:pt x="62357" y="0"/>
                  </a:lnTo>
                  <a:lnTo>
                    <a:pt x="45580" y="0"/>
                  </a:lnTo>
                  <a:lnTo>
                    <a:pt x="38862" y="6731"/>
                  </a:lnTo>
                  <a:lnTo>
                    <a:pt x="38862" y="10718"/>
                  </a:lnTo>
                  <a:lnTo>
                    <a:pt x="25336" y="31623"/>
                  </a:lnTo>
                  <a:lnTo>
                    <a:pt x="18415" y="38354"/>
                  </a:lnTo>
                  <a:lnTo>
                    <a:pt x="18415" y="43027"/>
                  </a:lnTo>
                  <a:lnTo>
                    <a:pt x="15125" y="49034"/>
                  </a:lnTo>
                  <a:lnTo>
                    <a:pt x="9652" y="54610"/>
                  </a:lnTo>
                  <a:lnTo>
                    <a:pt x="9652" y="60236"/>
                  </a:lnTo>
                  <a:lnTo>
                    <a:pt x="6845" y="67398"/>
                  </a:lnTo>
                  <a:lnTo>
                    <a:pt x="3048" y="71120"/>
                  </a:lnTo>
                  <a:lnTo>
                    <a:pt x="3048" y="78295"/>
                  </a:lnTo>
                  <a:lnTo>
                    <a:pt x="1955" y="83388"/>
                  </a:lnTo>
                  <a:lnTo>
                    <a:pt x="0" y="85344"/>
                  </a:lnTo>
                  <a:lnTo>
                    <a:pt x="0" y="103251"/>
                  </a:lnTo>
                  <a:lnTo>
                    <a:pt x="127" y="105346"/>
                  </a:lnTo>
                  <a:lnTo>
                    <a:pt x="127" y="116713"/>
                  </a:lnTo>
                  <a:lnTo>
                    <a:pt x="3175" y="119786"/>
                  </a:lnTo>
                  <a:lnTo>
                    <a:pt x="3175" y="123825"/>
                  </a:lnTo>
                  <a:lnTo>
                    <a:pt x="10414" y="131064"/>
                  </a:lnTo>
                  <a:lnTo>
                    <a:pt x="12153" y="131064"/>
                  </a:lnTo>
                  <a:lnTo>
                    <a:pt x="17526" y="136525"/>
                  </a:lnTo>
                  <a:lnTo>
                    <a:pt x="24765" y="136525"/>
                  </a:lnTo>
                  <a:lnTo>
                    <a:pt x="35433" y="138811"/>
                  </a:lnTo>
                  <a:lnTo>
                    <a:pt x="39497" y="139192"/>
                  </a:lnTo>
                  <a:lnTo>
                    <a:pt x="85788" y="126873"/>
                  </a:lnTo>
                  <a:lnTo>
                    <a:pt x="89916" y="126873"/>
                  </a:lnTo>
                  <a:lnTo>
                    <a:pt x="96139" y="120650"/>
                  </a:lnTo>
                  <a:lnTo>
                    <a:pt x="96139" y="119735"/>
                  </a:lnTo>
                  <a:lnTo>
                    <a:pt x="103632" y="113792"/>
                  </a:lnTo>
                  <a:lnTo>
                    <a:pt x="104648" y="113030"/>
                  </a:lnTo>
                  <a:lnTo>
                    <a:pt x="109651" y="108331"/>
                  </a:lnTo>
                  <a:lnTo>
                    <a:pt x="110337" y="107696"/>
                  </a:lnTo>
                  <a:lnTo>
                    <a:pt x="112102" y="106045"/>
                  </a:lnTo>
                  <a:lnTo>
                    <a:pt x="113042" y="105156"/>
                  </a:lnTo>
                  <a:lnTo>
                    <a:pt x="116827" y="101600"/>
                  </a:lnTo>
                  <a:lnTo>
                    <a:pt x="117576" y="100838"/>
                  </a:lnTo>
                  <a:lnTo>
                    <a:pt x="118452" y="99949"/>
                  </a:lnTo>
                  <a:lnTo>
                    <a:pt x="123977" y="94322"/>
                  </a:lnTo>
                  <a:lnTo>
                    <a:pt x="121805" y="100291"/>
                  </a:lnTo>
                  <a:lnTo>
                    <a:pt x="121158" y="102489"/>
                  </a:lnTo>
                  <a:lnTo>
                    <a:pt x="119151" y="111480"/>
                  </a:lnTo>
                  <a:lnTo>
                    <a:pt x="117983" y="112649"/>
                  </a:lnTo>
                  <a:lnTo>
                    <a:pt x="117983" y="132207"/>
                  </a:lnTo>
                  <a:lnTo>
                    <a:pt x="125984" y="140081"/>
                  </a:lnTo>
                  <a:lnTo>
                    <a:pt x="134518" y="140081"/>
                  </a:lnTo>
                  <a:lnTo>
                    <a:pt x="138684" y="140589"/>
                  </a:lnTo>
                  <a:lnTo>
                    <a:pt x="146177" y="140970"/>
                  </a:lnTo>
                  <a:lnTo>
                    <a:pt x="149987" y="140843"/>
                  </a:lnTo>
                  <a:lnTo>
                    <a:pt x="159131" y="139319"/>
                  </a:lnTo>
                  <a:lnTo>
                    <a:pt x="163957" y="137668"/>
                  </a:lnTo>
                  <a:lnTo>
                    <a:pt x="178689" y="130429"/>
                  </a:lnTo>
                  <a:lnTo>
                    <a:pt x="180340" y="129540"/>
                  </a:lnTo>
                  <a:lnTo>
                    <a:pt x="188518" y="124206"/>
                  </a:lnTo>
                  <a:lnTo>
                    <a:pt x="194945" y="120015"/>
                  </a:lnTo>
                  <a:lnTo>
                    <a:pt x="195199" y="119888"/>
                  </a:lnTo>
                  <a:lnTo>
                    <a:pt x="208153" y="111086"/>
                  </a:lnTo>
                  <a:lnTo>
                    <a:pt x="208153" y="115316"/>
                  </a:lnTo>
                  <a:lnTo>
                    <a:pt x="216027" y="123190"/>
                  </a:lnTo>
                  <a:lnTo>
                    <a:pt x="219392" y="123190"/>
                  </a:lnTo>
                  <a:lnTo>
                    <a:pt x="219710" y="123444"/>
                  </a:lnTo>
                  <a:lnTo>
                    <a:pt x="222504" y="125222"/>
                  </a:lnTo>
                  <a:lnTo>
                    <a:pt x="227076" y="127508"/>
                  </a:lnTo>
                  <a:lnTo>
                    <a:pt x="230632" y="131064"/>
                  </a:lnTo>
                  <a:lnTo>
                    <a:pt x="243078" y="131064"/>
                  </a:lnTo>
                  <a:lnTo>
                    <a:pt x="248158" y="126111"/>
                  </a:lnTo>
                  <a:lnTo>
                    <a:pt x="248158" y="119888"/>
                  </a:lnTo>
                  <a:lnTo>
                    <a:pt x="248158" y="113665"/>
                  </a:lnTo>
                  <a:lnTo>
                    <a:pt x="245097" y="110617"/>
                  </a:lnTo>
                  <a:lnTo>
                    <a:pt x="244513" y="109220"/>
                  </a:lnTo>
                  <a:lnTo>
                    <a:pt x="243776" y="107480"/>
                  </a:lnTo>
                  <a:lnTo>
                    <a:pt x="243814" y="107696"/>
                  </a:lnTo>
                  <a:lnTo>
                    <a:pt x="243713" y="107353"/>
                  </a:lnTo>
                  <a:lnTo>
                    <a:pt x="243776" y="107480"/>
                  </a:lnTo>
                  <a:lnTo>
                    <a:pt x="243484" y="105791"/>
                  </a:lnTo>
                  <a:lnTo>
                    <a:pt x="243433" y="105537"/>
                  </a:lnTo>
                  <a:lnTo>
                    <a:pt x="243205" y="104190"/>
                  </a:lnTo>
                  <a:lnTo>
                    <a:pt x="243205" y="102743"/>
                  </a:lnTo>
                  <a:lnTo>
                    <a:pt x="243205" y="101028"/>
                  </a:lnTo>
                  <a:lnTo>
                    <a:pt x="244513" y="96532"/>
                  </a:lnTo>
                  <a:lnTo>
                    <a:pt x="245643" y="94488"/>
                  </a:lnTo>
                  <a:lnTo>
                    <a:pt x="246976" y="92075"/>
                  </a:lnTo>
                  <a:lnTo>
                    <a:pt x="247434" y="91274"/>
                  </a:lnTo>
                  <a:lnTo>
                    <a:pt x="248005" y="90424"/>
                  </a:lnTo>
                  <a:lnTo>
                    <a:pt x="252044" y="84455"/>
                  </a:lnTo>
                  <a:lnTo>
                    <a:pt x="252222" y="84201"/>
                  </a:lnTo>
                  <a:lnTo>
                    <a:pt x="251968" y="84455"/>
                  </a:lnTo>
                  <a:lnTo>
                    <a:pt x="252044" y="84328"/>
                  </a:lnTo>
                  <a:lnTo>
                    <a:pt x="252806" y="83108"/>
                  </a:lnTo>
                  <a:lnTo>
                    <a:pt x="258826" y="77089"/>
                  </a:lnTo>
                  <a:lnTo>
                    <a:pt x="258826" y="67310"/>
                  </a:lnTo>
                  <a:lnTo>
                    <a:pt x="258826" y="57531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52800" y="8033765"/>
              <a:ext cx="204850" cy="167894"/>
            </a:xfrm>
            <a:prstGeom prst="rect">
              <a:avLst/>
            </a:prstGeom>
          </p:spPr>
        </p:pic>
      </p:grpSp>
      <p:grpSp>
        <p:nvGrpSpPr>
          <p:cNvPr id="179" name="object 179"/>
          <p:cNvGrpSpPr/>
          <p:nvPr/>
        </p:nvGrpSpPr>
        <p:grpSpPr>
          <a:xfrm>
            <a:off x="4844364" y="7698358"/>
            <a:ext cx="323215" cy="423545"/>
            <a:chOff x="4844364" y="7698358"/>
            <a:chExt cx="323215" cy="423545"/>
          </a:xfrm>
        </p:grpSpPr>
        <p:sp>
          <p:nvSpPr>
            <p:cNvPr id="180" name="object 180"/>
            <p:cNvSpPr/>
            <p:nvPr/>
          </p:nvSpPr>
          <p:spPr>
            <a:xfrm>
              <a:off x="4844364" y="7698358"/>
              <a:ext cx="212090" cy="280670"/>
            </a:xfrm>
            <a:custGeom>
              <a:avLst/>
              <a:gdLst/>
              <a:ahLst/>
              <a:cxnLst/>
              <a:rect l="l" t="t" r="r" b="b"/>
              <a:pathLst>
                <a:path w="212089" h="280670">
                  <a:moveTo>
                    <a:pt x="211632" y="193929"/>
                  </a:moveTo>
                  <a:lnTo>
                    <a:pt x="203250" y="185674"/>
                  </a:lnTo>
                  <a:lnTo>
                    <a:pt x="186105" y="197485"/>
                  </a:lnTo>
                  <a:lnTo>
                    <a:pt x="186359" y="197358"/>
                  </a:lnTo>
                  <a:lnTo>
                    <a:pt x="167817" y="209677"/>
                  </a:lnTo>
                  <a:lnTo>
                    <a:pt x="168579" y="209296"/>
                  </a:lnTo>
                  <a:lnTo>
                    <a:pt x="146735" y="221729"/>
                  </a:lnTo>
                  <a:lnTo>
                    <a:pt x="146392" y="221869"/>
                  </a:lnTo>
                  <a:lnTo>
                    <a:pt x="122097" y="232283"/>
                  </a:lnTo>
                  <a:lnTo>
                    <a:pt x="74079" y="245960"/>
                  </a:lnTo>
                  <a:lnTo>
                    <a:pt x="54991" y="247027"/>
                  </a:lnTo>
                  <a:lnTo>
                    <a:pt x="53403" y="246761"/>
                  </a:lnTo>
                  <a:lnTo>
                    <a:pt x="46393" y="245643"/>
                  </a:lnTo>
                  <a:lnTo>
                    <a:pt x="44881" y="244094"/>
                  </a:lnTo>
                  <a:lnTo>
                    <a:pt x="40144" y="244094"/>
                  </a:lnTo>
                  <a:lnTo>
                    <a:pt x="38595" y="243154"/>
                  </a:lnTo>
                  <a:lnTo>
                    <a:pt x="33426" y="237972"/>
                  </a:lnTo>
                  <a:lnTo>
                    <a:pt x="33324" y="237769"/>
                  </a:lnTo>
                  <a:lnTo>
                    <a:pt x="33324" y="232664"/>
                  </a:lnTo>
                  <a:lnTo>
                    <a:pt x="32613" y="231965"/>
                  </a:lnTo>
                  <a:lnTo>
                    <a:pt x="32321" y="228219"/>
                  </a:lnTo>
                  <a:lnTo>
                    <a:pt x="32143" y="225945"/>
                  </a:lnTo>
                  <a:lnTo>
                    <a:pt x="32054" y="226542"/>
                  </a:lnTo>
                  <a:lnTo>
                    <a:pt x="32054" y="224663"/>
                  </a:lnTo>
                  <a:lnTo>
                    <a:pt x="32143" y="225945"/>
                  </a:lnTo>
                  <a:lnTo>
                    <a:pt x="32346" y="224663"/>
                  </a:lnTo>
                  <a:lnTo>
                    <a:pt x="34874" y="208407"/>
                  </a:lnTo>
                  <a:lnTo>
                    <a:pt x="35102" y="207010"/>
                  </a:lnTo>
                  <a:lnTo>
                    <a:pt x="34721" y="208407"/>
                  </a:lnTo>
                  <a:lnTo>
                    <a:pt x="40805" y="184658"/>
                  </a:lnTo>
                  <a:lnTo>
                    <a:pt x="41071" y="183642"/>
                  </a:lnTo>
                  <a:lnTo>
                    <a:pt x="40690" y="184658"/>
                  </a:lnTo>
                  <a:lnTo>
                    <a:pt x="49834" y="157353"/>
                  </a:lnTo>
                  <a:lnTo>
                    <a:pt x="50304" y="156210"/>
                  </a:lnTo>
                  <a:lnTo>
                    <a:pt x="61849" y="128651"/>
                  </a:lnTo>
                  <a:lnTo>
                    <a:pt x="62191" y="127825"/>
                  </a:lnTo>
                  <a:lnTo>
                    <a:pt x="73888" y="104813"/>
                  </a:lnTo>
                  <a:lnTo>
                    <a:pt x="78536" y="100076"/>
                  </a:lnTo>
                  <a:lnTo>
                    <a:pt x="78536" y="96291"/>
                  </a:lnTo>
                  <a:lnTo>
                    <a:pt x="90766" y="77089"/>
                  </a:lnTo>
                  <a:lnTo>
                    <a:pt x="97332" y="70612"/>
                  </a:lnTo>
                  <a:lnTo>
                    <a:pt x="97332" y="68199"/>
                  </a:lnTo>
                  <a:lnTo>
                    <a:pt x="107327" y="57277"/>
                  </a:lnTo>
                  <a:lnTo>
                    <a:pt x="108889" y="57277"/>
                  </a:lnTo>
                  <a:lnTo>
                    <a:pt x="115239" y="50927"/>
                  </a:lnTo>
                  <a:lnTo>
                    <a:pt x="115239" y="50317"/>
                  </a:lnTo>
                  <a:lnTo>
                    <a:pt x="124206" y="43815"/>
                  </a:lnTo>
                  <a:lnTo>
                    <a:pt x="127304" y="43815"/>
                  </a:lnTo>
                  <a:lnTo>
                    <a:pt x="131394" y="39725"/>
                  </a:lnTo>
                  <a:lnTo>
                    <a:pt x="156667" y="27559"/>
                  </a:lnTo>
                  <a:lnTo>
                    <a:pt x="160959" y="27559"/>
                  </a:lnTo>
                  <a:lnTo>
                    <a:pt x="167182" y="21463"/>
                  </a:lnTo>
                  <a:lnTo>
                    <a:pt x="167182" y="13843"/>
                  </a:lnTo>
                  <a:lnTo>
                    <a:pt x="167182" y="6223"/>
                  </a:lnTo>
                  <a:lnTo>
                    <a:pt x="160959" y="0"/>
                  </a:lnTo>
                  <a:lnTo>
                    <a:pt x="145719" y="0"/>
                  </a:lnTo>
                  <a:lnTo>
                    <a:pt x="141732" y="4076"/>
                  </a:lnTo>
                  <a:lnTo>
                    <a:pt x="116535" y="16002"/>
                  </a:lnTo>
                  <a:lnTo>
                    <a:pt x="111937" y="16002"/>
                  </a:lnTo>
                  <a:lnTo>
                    <a:pt x="105714" y="22225"/>
                  </a:lnTo>
                  <a:lnTo>
                    <a:pt x="105714" y="22682"/>
                  </a:lnTo>
                  <a:lnTo>
                    <a:pt x="96748" y="28956"/>
                  </a:lnTo>
                  <a:lnTo>
                    <a:pt x="93268" y="28956"/>
                  </a:lnTo>
                  <a:lnTo>
                    <a:pt x="86918" y="35306"/>
                  </a:lnTo>
                  <a:lnTo>
                    <a:pt x="86918" y="37604"/>
                  </a:lnTo>
                  <a:lnTo>
                    <a:pt x="76720" y="48133"/>
                  </a:lnTo>
                  <a:lnTo>
                    <a:pt x="74853" y="48133"/>
                  </a:lnTo>
                  <a:lnTo>
                    <a:pt x="68376" y="54610"/>
                  </a:lnTo>
                  <a:lnTo>
                    <a:pt x="68376" y="58178"/>
                  </a:lnTo>
                  <a:lnTo>
                    <a:pt x="55791" y="77089"/>
                  </a:lnTo>
                  <a:lnTo>
                    <a:pt x="55549" y="77089"/>
                  </a:lnTo>
                  <a:lnTo>
                    <a:pt x="48945" y="83693"/>
                  </a:lnTo>
                  <a:lnTo>
                    <a:pt x="48945" y="88099"/>
                  </a:lnTo>
                  <a:lnTo>
                    <a:pt x="34848" y="114681"/>
                  </a:lnTo>
                  <a:lnTo>
                    <a:pt x="34467" y="115697"/>
                  </a:lnTo>
                  <a:lnTo>
                    <a:pt x="21513" y="145161"/>
                  </a:lnTo>
                  <a:lnTo>
                    <a:pt x="21132" y="146177"/>
                  </a:lnTo>
                  <a:lnTo>
                    <a:pt x="4114" y="200406"/>
                  </a:lnTo>
                  <a:lnTo>
                    <a:pt x="0" y="228219"/>
                  </a:lnTo>
                  <a:lnTo>
                    <a:pt x="685" y="242951"/>
                  </a:lnTo>
                  <a:lnTo>
                    <a:pt x="685" y="250698"/>
                  </a:lnTo>
                  <a:lnTo>
                    <a:pt x="5486" y="255600"/>
                  </a:lnTo>
                  <a:lnTo>
                    <a:pt x="5638" y="255917"/>
                  </a:lnTo>
                  <a:lnTo>
                    <a:pt x="5638" y="261493"/>
                  </a:lnTo>
                  <a:lnTo>
                    <a:pt x="13131" y="268986"/>
                  </a:lnTo>
                  <a:lnTo>
                    <a:pt x="17614" y="268986"/>
                  </a:lnTo>
                  <a:lnTo>
                    <a:pt x="18973" y="269862"/>
                  </a:lnTo>
                  <a:lnTo>
                    <a:pt x="18973" y="270002"/>
                  </a:lnTo>
                  <a:lnTo>
                    <a:pt x="26466" y="277368"/>
                  </a:lnTo>
                  <a:lnTo>
                    <a:pt x="33693" y="277368"/>
                  </a:lnTo>
                  <a:lnTo>
                    <a:pt x="50977" y="280289"/>
                  </a:lnTo>
                  <a:lnTo>
                    <a:pt x="54787" y="280416"/>
                  </a:lnTo>
                  <a:lnTo>
                    <a:pt x="106603" y="271526"/>
                  </a:lnTo>
                  <a:lnTo>
                    <a:pt x="158661" y="247269"/>
                  </a:lnTo>
                  <a:lnTo>
                    <a:pt x="160070" y="246507"/>
                  </a:lnTo>
                  <a:lnTo>
                    <a:pt x="160489" y="246253"/>
                  </a:lnTo>
                  <a:lnTo>
                    <a:pt x="161124" y="245872"/>
                  </a:lnTo>
                  <a:lnTo>
                    <a:pt x="161975" y="245364"/>
                  </a:lnTo>
                  <a:lnTo>
                    <a:pt x="168186" y="240665"/>
                  </a:lnTo>
                  <a:lnTo>
                    <a:pt x="168859" y="240157"/>
                  </a:lnTo>
                  <a:lnTo>
                    <a:pt x="179768" y="231902"/>
                  </a:lnTo>
                  <a:lnTo>
                    <a:pt x="182295" y="229997"/>
                  </a:lnTo>
                  <a:lnTo>
                    <a:pt x="183819" y="228600"/>
                  </a:lnTo>
                  <a:lnTo>
                    <a:pt x="190665" y="221234"/>
                  </a:lnTo>
                  <a:lnTo>
                    <a:pt x="198932" y="212344"/>
                  </a:lnTo>
                  <a:lnTo>
                    <a:pt x="199948" y="211201"/>
                  </a:lnTo>
                  <a:lnTo>
                    <a:pt x="201231" y="209296"/>
                  </a:lnTo>
                  <a:lnTo>
                    <a:pt x="209308" y="197358"/>
                  </a:lnTo>
                  <a:lnTo>
                    <a:pt x="211632" y="193929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957190" y="7782940"/>
              <a:ext cx="210312" cy="338835"/>
            </a:xfrm>
            <a:prstGeom prst="rect">
              <a:avLst/>
            </a:prstGeom>
          </p:spPr>
        </p:pic>
      </p:grpSp>
      <p:sp>
        <p:nvSpPr>
          <p:cNvPr id="182" name="object 182"/>
          <p:cNvSpPr/>
          <p:nvPr/>
        </p:nvSpPr>
        <p:spPr>
          <a:xfrm>
            <a:off x="5253355" y="7855457"/>
            <a:ext cx="102235" cy="38100"/>
          </a:xfrm>
          <a:custGeom>
            <a:avLst/>
            <a:gdLst/>
            <a:ahLst/>
            <a:cxnLst/>
            <a:rect l="l" t="t" r="r" b="b"/>
            <a:pathLst>
              <a:path w="102235" h="38100">
                <a:moveTo>
                  <a:pt x="101727" y="3683"/>
                </a:moveTo>
                <a:lnTo>
                  <a:pt x="98044" y="0"/>
                </a:lnTo>
                <a:lnTo>
                  <a:pt x="93091" y="0"/>
                </a:lnTo>
                <a:lnTo>
                  <a:pt x="88900" y="0"/>
                </a:lnTo>
                <a:lnTo>
                  <a:pt x="88709" y="190"/>
                </a:lnTo>
                <a:lnTo>
                  <a:pt x="68199" y="1016"/>
                </a:lnTo>
                <a:lnTo>
                  <a:pt x="62738" y="1016"/>
                </a:lnTo>
                <a:lnTo>
                  <a:pt x="62077" y="1676"/>
                </a:lnTo>
                <a:lnTo>
                  <a:pt x="47917" y="3175"/>
                </a:lnTo>
                <a:lnTo>
                  <a:pt x="41148" y="3175"/>
                </a:lnTo>
                <a:lnTo>
                  <a:pt x="40005" y="4318"/>
                </a:lnTo>
                <a:lnTo>
                  <a:pt x="31445" y="5588"/>
                </a:lnTo>
                <a:lnTo>
                  <a:pt x="24892" y="5588"/>
                </a:lnTo>
                <a:lnTo>
                  <a:pt x="23685" y="6794"/>
                </a:lnTo>
                <a:lnTo>
                  <a:pt x="13271" y="8382"/>
                </a:lnTo>
                <a:lnTo>
                  <a:pt x="6477" y="8382"/>
                </a:lnTo>
                <a:lnTo>
                  <a:pt x="0" y="14986"/>
                </a:lnTo>
                <a:lnTo>
                  <a:pt x="0" y="31115"/>
                </a:lnTo>
                <a:lnTo>
                  <a:pt x="6477" y="37719"/>
                </a:lnTo>
                <a:lnTo>
                  <a:pt x="22733" y="37719"/>
                </a:lnTo>
                <a:lnTo>
                  <a:pt x="24231" y="36220"/>
                </a:lnTo>
                <a:lnTo>
                  <a:pt x="33769" y="34544"/>
                </a:lnTo>
                <a:lnTo>
                  <a:pt x="40894" y="34544"/>
                </a:lnTo>
                <a:lnTo>
                  <a:pt x="42760" y="32677"/>
                </a:lnTo>
                <a:lnTo>
                  <a:pt x="50495" y="30988"/>
                </a:lnTo>
                <a:lnTo>
                  <a:pt x="56515" y="30988"/>
                </a:lnTo>
                <a:lnTo>
                  <a:pt x="58851" y="28689"/>
                </a:lnTo>
                <a:lnTo>
                  <a:pt x="71183" y="25019"/>
                </a:lnTo>
                <a:lnTo>
                  <a:pt x="76073" y="25019"/>
                </a:lnTo>
                <a:lnTo>
                  <a:pt x="78536" y="22491"/>
                </a:lnTo>
                <a:lnTo>
                  <a:pt x="94843" y="16637"/>
                </a:lnTo>
                <a:lnTo>
                  <a:pt x="98044" y="16637"/>
                </a:lnTo>
                <a:lnTo>
                  <a:pt x="101727" y="12827"/>
                </a:lnTo>
                <a:lnTo>
                  <a:pt x="101727" y="8255"/>
                </a:lnTo>
                <a:lnTo>
                  <a:pt x="101727" y="368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3" name="object 18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626722" y="7745603"/>
            <a:ext cx="221945" cy="180594"/>
          </a:xfrm>
          <a:prstGeom prst="rect">
            <a:avLst/>
          </a:prstGeom>
        </p:spPr>
      </p:pic>
      <p:sp>
        <p:nvSpPr>
          <p:cNvPr id="184" name="object 184"/>
          <p:cNvSpPr/>
          <p:nvPr/>
        </p:nvSpPr>
        <p:spPr>
          <a:xfrm>
            <a:off x="5922264" y="7771003"/>
            <a:ext cx="287655" cy="136525"/>
          </a:xfrm>
          <a:custGeom>
            <a:avLst/>
            <a:gdLst/>
            <a:ahLst/>
            <a:cxnLst/>
            <a:rect l="l" t="t" r="r" b="b"/>
            <a:pathLst>
              <a:path w="287654" h="136525">
                <a:moveTo>
                  <a:pt x="203454" y="13970"/>
                </a:moveTo>
                <a:lnTo>
                  <a:pt x="200406" y="10922"/>
                </a:lnTo>
                <a:lnTo>
                  <a:pt x="197434" y="10922"/>
                </a:lnTo>
                <a:lnTo>
                  <a:pt x="177419" y="5461"/>
                </a:lnTo>
                <a:lnTo>
                  <a:pt x="159931" y="2946"/>
                </a:lnTo>
                <a:lnTo>
                  <a:pt x="158623" y="1651"/>
                </a:lnTo>
                <a:lnTo>
                  <a:pt x="151003" y="1651"/>
                </a:lnTo>
                <a:lnTo>
                  <a:pt x="132168" y="609"/>
                </a:lnTo>
                <a:lnTo>
                  <a:pt x="131572" y="0"/>
                </a:lnTo>
                <a:lnTo>
                  <a:pt x="121793" y="0"/>
                </a:lnTo>
                <a:lnTo>
                  <a:pt x="112522" y="0"/>
                </a:lnTo>
                <a:lnTo>
                  <a:pt x="112395" y="127"/>
                </a:lnTo>
                <a:lnTo>
                  <a:pt x="92583" y="381"/>
                </a:lnTo>
                <a:lnTo>
                  <a:pt x="84074" y="381"/>
                </a:lnTo>
                <a:lnTo>
                  <a:pt x="83375" y="1079"/>
                </a:lnTo>
                <a:lnTo>
                  <a:pt x="67449" y="2286"/>
                </a:lnTo>
                <a:lnTo>
                  <a:pt x="57785" y="2286"/>
                </a:lnTo>
                <a:lnTo>
                  <a:pt x="56667" y="3403"/>
                </a:lnTo>
                <a:lnTo>
                  <a:pt x="43434" y="4826"/>
                </a:lnTo>
                <a:lnTo>
                  <a:pt x="15494" y="8636"/>
                </a:lnTo>
                <a:lnTo>
                  <a:pt x="15544" y="9017"/>
                </a:lnTo>
                <a:lnTo>
                  <a:pt x="10972" y="9918"/>
                </a:lnTo>
                <a:lnTo>
                  <a:pt x="5245" y="13766"/>
                </a:lnTo>
                <a:lnTo>
                  <a:pt x="1397" y="19494"/>
                </a:lnTo>
                <a:lnTo>
                  <a:pt x="0" y="26543"/>
                </a:lnTo>
                <a:lnTo>
                  <a:pt x="1397" y="33540"/>
                </a:lnTo>
                <a:lnTo>
                  <a:pt x="5245" y="39281"/>
                </a:lnTo>
                <a:lnTo>
                  <a:pt x="10972" y="43154"/>
                </a:lnTo>
                <a:lnTo>
                  <a:pt x="18034" y="44577"/>
                </a:lnTo>
                <a:lnTo>
                  <a:pt x="20408" y="44094"/>
                </a:lnTo>
                <a:lnTo>
                  <a:pt x="20447" y="44323"/>
                </a:lnTo>
                <a:lnTo>
                  <a:pt x="48387" y="40513"/>
                </a:lnTo>
                <a:lnTo>
                  <a:pt x="47879" y="40513"/>
                </a:lnTo>
                <a:lnTo>
                  <a:pt x="69723" y="38100"/>
                </a:lnTo>
                <a:lnTo>
                  <a:pt x="69215" y="38100"/>
                </a:lnTo>
                <a:lnTo>
                  <a:pt x="93827" y="36068"/>
                </a:lnTo>
                <a:lnTo>
                  <a:pt x="103632" y="36068"/>
                </a:lnTo>
                <a:lnTo>
                  <a:pt x="104343" y="35356"/>
                </a:lnTo>
                <a:lnTo>
                  <a:pt x="121450" y="34290"/>
                </a:lnTo>
                <a:lnTo>
                  <a:pt x="131572" y="34290"/>
                </a:lnTo>
                <a:lnTo>
                  <a:pt x="132232" y="33629"/>
                </a:lnTo>
                <a:lnTo>
                  <a:pt x="149999" y="32512"/>
                </a:lnTo>
                <a:lnTo>
                  <a:pt x="158623" y="32512"/>
                </a:lnTo>
                <a:lnTo>
                  <a:pt x="159715" y="31419"/>
                </a:lnTo>
                <a:lnTo>
                  <a:pt x="178308" y="29083"/>
                </a:lnTo>
                <a:lnTo>
                  <a:pt x="196977" y="24892"/>
                </a:lnTo>
                <a:lnTo>
                  <a:pt x="200406" y="24892"/>
                </a:lnTo>
                <a:lnTo>
                  <a:pt x="203454" y="21717"/>
                </a:lnTo>
                <a:lnTo>
                  <a:pt x="203454" y="17907"/>
                </a:lnTo>
                <a:lnTo>
                  <a:pt x="203454" y="13970"/>
                </a:lnTo>
                <a:close/>
              </a:path>
              <a:path w="287654" h="136525">
                <a:moveTo>
                  <a:pt x="287274" y="81661"/>
                </a:moveTo>
                <a:lnTo>
                  <a:pt x="283210" y="77597"/>
                </a:lnTo>
                <a:lnTo>
                  <a:pt x="273304" y="77597"/>
                </a:lnTo>
                <a:lnTo>
                  <a:pt x="272605" y="78308"/>
                </a:lnTo>
                <a:lnTo>
                  <a:pt x="249682" y="81280"/>
                </a:lnTo>
                <a:lnTo>
                  <a:pt x="249428" y="81280"/>
                </a:lnTo>
                <a:lnTo>
                  <a:pt x="215646" y="86106"/>
                </a:lnTo>
                <a:lnTo>
                  <a:pt x="208915" y="86106"/>
                </a:lnTo>
                <a:lnTo>
                  <a:pt x="207670" y="87350"/>
                </a:lnTo>
                <a:lnTo>
                  <a:pt x="187566" y="90678"/>
                </a:lnTo>
                <a:lnTo>
                  <a:pt x="180086" y="90678"/>
                </a:lnTo>
                <a:lnTo>
                  <a:pt x="178587" y="92176"/>
                </a:lnTo>
                <a:lnTo>
                  <a:pt x="161544" y="94996"/>
                </a:lnTo>
                <a:lnTo>
                  <a:pt x="153797" y="94996"/>
                </a:lnTo>
                <a:lnTo>
                  <a:pt x="152336" y="96456"/>
                </a:lnTo>
                <a:lnTo>
                  <a:pt x="139446" y="98425"/>
                </a:lnTo>
                <a:lnTo>
                  <a:pt x="131191" y="98425"/>
                </a:lnTo>
                <a:lnTo>
                  <a:pt x="129959" y="99656"/>
                </a:lnTo>
                <a:lnTo>
                  <a:pt x="106743" y="102743"/>
                </a:lnTo>
                <a:lnTo>
                  <a:pt x="98806" y="102743"/>
                </a:lnTo>
                <a:lnTo>
                  <a:pt x="91440" y="110236"/>
                </a:lnTo>
                <a:lnTo>
                  <a:pt x="91440" y="128524"/>
                </a:lnTo>
                <a:lnTo>
                  <a:pt x="98806" y="136017"/>
                </a:lnTo>
                <a:lnTo>
                  <a:pt x="117221" y="136017"/>
                </a:lnTo>
                <a:lnTo>
                  <a:pt x="118618" y="134594"/>
                </a:lnTo>
                <a:lnTo>
                  <a:pt x="140817" y="131445"/>
                </a:lnTo>
                <a:lnTo>
                  <a:pt x="149352" y="131445"/>
                </a:lnTo>
                <a:lnTo>
                  <a:pt x="151244" y="129552"/>
                </a:lnTo>
                <a:lnTo>
                  <a:pt x="163652" y="127127"/>
                </a:lnTo>
                <a:lnTo>
                  <a:pt x="171450" y="127127"/>
                </a:lnTo>
                <a:lnTo>
                  <a:pt x="173570" y="124968"/>
                </a:lnTo>
                <a:lnTo>
                  <a:pt x="190169" y="121285"/>
                </a:lnTo>
                <a:lnTo>
                  <a:pt x="196977" y="121285"/>
                </a:lnTo>
                <a:lnTo>
                  <a:pt x="199047" y="119214"/>
                </a:lnTo>
                <a:lnTo>
                  <a:pt x="218528" y="114427"/>
                </a:lnTo>
                <a:lnTo>
                  <a:pt x="224536" y="114427"/>
                </a:lnTo>
                <a:lnTo>
                  <a:pt x="226745" y="112217"/>
                </a:lnTo>
                <a:lnTo>
                  <a:pt x="254254" y="104902"/>
                </a:lnTo>
                <a:lnTo>
                  <a:pt x="271246" y="98679"/>
                </a:lnTo>
                <a:lnTo>
                  <a:pt x="279908" y="95504"/>
                </a:lnTo>
                <a:lnTo>
                  <a:pt x="283210" y="95504"/>
                </a:lnTo>
                <a:lnTo>
                  <a:pt x="287274" y="91567"/>
                </a:lnTo>
                <a:lnTo>
                  <a:pt x="287274" y="86614"/>
                </a:lnTo>
                <a:lnTo>
                  <a:pt x="287274" y="8166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object 18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6313804" y="7712836"/>
            <a:ext cx="219328" cy="152526"/>
          </a:xfrm>
          <a:prstGeom prst="rect">
            <a:avLst/>
          </a:prstGeom>
        </p:spPr>
      </p:pic>
      <p:sp>
        <p:nvSpPr>
          <p:cNvPr id="186" name="object 186"/>
          <p:cNvSpPr/>
          <p:nvPr/>
        </p:nvSpPr>
        <p:spPr>
          <a:xfrm>
            <a:off x="6685661" y="7750429"/>
            <a:ext cx="132080" cy="36195"/>
          </a:xfrm>
          <a:custGeom>
            <a:avLst/>
            <a:gdLst/>
            <a:ahLst/>
            <a:cxnLst/>
            <a:rect l="l" t="t" r="r" b="b"/>
            <a:pathLst>
              <a:path w="132079" h="36195">
                <a:moveTo>
                  <a:pt x="131572" y="4191"/>
                </a:moveTo>
                <a:lnTo>
                  <a:pt x="128270" y="889"/>
                </a:lnTo>
                <a:lnTo>
                  <a:pt x="124587" y="889"/>
                </a:lnTo>
                <a:lnTo>
                  <a:pt x="99733" y="177"/>
                </a:lnTo>
                <a:lnTo>
                  <a:pt x="99568" y="0"/>
                </a:lnTo>
                <a:lnTo>
                  <a:pt x="93980" y="0"/>
                </a:lnTo>
                <a:lnTo>
                  <a:pt x="87630" y="0"/>
                </a:lnTo>
                <a:lnTo>
                  <a:pt x="68072" y="381"/>
                </a:lnTo>
                <a:lnTo>
                  <a:pt x="61214" y="381"/>
                </a:lnTo>
                <a:lnTo>
                  <a:pt x="60972" y="635"/>
                </a:lnTo>
                <a:lnTo>
                  <a:pt x="45974" y="1143"/>
                </a:lnTo>
                <a:lnTo>
                  <a:pt x="38608" y="1143"/>
                </a:lnTo>
                <a:lnTo>
                  <a:pt x="37744" y="2019"/>
                </a:lnTo>
                <a:lnTo>
                  <a:pt x="13970" y="4445"/>
                </a:lnTo>
                <a:lnTo>
                  <a:pt x="6985" y="4445"/>
                </a:lnTo>
                <a:lnTo>
                  <a:pt x="0" y="11430"/>
                </a:lnTo>
                <a:lnTo>
                  <a:pt x="0" y="28702"/>
                </a:lnTo>
                <a:lnTo>
                  <a:pt x="6985" y="35687"/>
                </a:lnTo>
                <a:lnTo>
                  <a:pt x="24257" y="35687"/>
                </a:lnTo>
                <a:lnTo>
                  <a:pt x="25946" y="33997"/>
                </a:lnTo>
                <a:lnTo>
                  <a:pt x="47840" y="29718"/>
                </a:lnTo>
                <a:lnTo>
                  <a:pt x="54356" y="29718"/>
                </a:lnTo>
                <a:lnTo>
                  <a:pt x="55867" y="28232"/>
                </a:lnTo>
                <a:lnTo>
                  <a:pt x="69913" y="25654"/>
                </a:lnTo>
                <a:lnTo>
                  <a:pt x="75184" y="25654"/>
                </a:lnTo>
                <a:lnTo>
                  <a:pt x="76327" y="24536"/>
                </a:lnTo>
                <a:lnTo>
                  <a:pt x="94615" y="21463"/>
                </a:lnTo>
                <a:lnTo>
                  <a:pt x="99568" y="21463"/>
                </a:lnTo>
                <a:lnTo>
                  <a:pt x="100698" y="20332"/>
                </a:lnTo>
                <a:lnTo>
                  <a:pt x="125095" y="15367"/>
                </a:lnTo>
                <a:lnTo>
                  <a:pt x="128270" y="15367"/>
                </a:lnTo>
                <a:lnTo>
                  <a:pt x="131572" y="12192"/>
                </a:lnTo>
                <a:lnTo>
                  <a:pt x="131572" y="8128"/>
                </a:lnTo>
                <a:lnTo>
                  <a:pt x="131572" y="419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6934834" y="7674229"/>
            <a:ext cx="268605" cy="324485"/>
            <a:chOff x="6934834" y="7674229"/>
            <a:chExt cx="268605" cy="324485"/>
          </a:xfrm>
        </p:grpSpPr>
        <p:pic>
          <p:nvPicPr>
            <p:cNvPr id="188" name="object 18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934834" y="7674229"/>
              <a:ext cx="241426" cy="13322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065390" y="7830185"/>
              <a:ext cx="137904" cy="168020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1359408" y="8376031"/>
            <a:ext cx="880744" cy="410845"/>
            <a:chOff x="1359408" y="8376031"/>
            <a:chExt cx="880744" cy="410845"/>
          </a:xfrm>
        </p:grpSpPr>
        <p:sp>
          <p:nvSpPr>
            <p:cNvPr id="191" name="object 191"/>
            <p:cNvSpPr/>
            <p:nvPr/>
          </p:nvSpPr>
          <p:spPr>
            <a:xfrm>
              <a:off x="1359408" y="8376031"/>
              <a:ext cx="671195" cy="410845"/>
            </a:xfrm>
            <a:custGeom>
              <a:avLst/>
              <a:gdLst/>
              <a:ahLst/>
              <a:cxnLst/>
              <a:rect l="l" t="t" r="r" b="b"/>
              <a:pathLst>
                <a:path w="671194" h="410845">
                  <a:moveTo>
                    <a:pt x="177761" y="87249"/>
                  </a:moveTo>
                  <a:lnTo>
                    <a:pt x="177469" y="85471"/>
                  </a:lnTo>
                  <a:lnTo>
                    <a:pt x="176860" y="81673"/>
                  </a:lnTo>
                  <a:lnTo>
                    <a:pt x="176657" y="80403"/>
                  </a:lnTo>
                  <a:lnTo>
                    <a:pt x="175514" y="76581"/>
                  </a:lnTo>
                  <a:lnTo>
                    <a:pt x="174942" y="75323"/>
                  </a:lnTo>
                  <a:lnTo>
                    <a:pt x="173240" y="71501"/>
                  </a:lnTo>
                  <a:lnTo>
                    <a:pt x="170688" y="65773"/>
                  </a:lnTo>
                  <a:lnTo>
                    <a:pt x="170688" y="60579"/>
                  </a:lnTo>
                  <a:lnTo>
                    <a:pt x="163703" y="53594"/>
                  </a:lnTo>
                  <a:lnTo>
                    <a:pt x="160248" y="53594"/>
                  </a:lnTo>
                  <a:lnTo>
                    <a:pt x="160147" y="51066"/>
                  </a:lnTo>
                  <a:lnTo>
                    <a:pt x="153289" y="44196"/>
                  </a:lnTo>
                  <a:lnTo>
                    <a:pt x="145656" y="44196"/>
                  </a:lnTo>
                  <a:lnTo>
                    <a:pt x="142849" y="43675"/>
                  </a:lnTo>
                  <a:lnTo>
                    <a:pt x="139700" y="40513"/>
                  </a:lnTo>
                  <a:lnTo>
                    <a:pt x="122809" y="40513"/>
                  </a:lnTo>
                  <a:lnTo>
                    <a:pt x="120967" y="42354"/>
                  </a:lnTo>
                  <a:lnTo>
                    <a:pt x="113157" y="43573"/>
                  </a:lnTo>
                  <a:lnTo>
                    <a:pt x="108839" y="44831"/>
                  </a:lnTo>
                  <a:lnTo>
                    <a:pt x="90678" y="53721"/>
                  </a:lnTo>
                  <a:lnTo>
                    <a:pt x="87122" y="55003"/>
                  </a:lnTo>
                  <a:lnTo>
                    <a:pt x="52832" y="94373"/>
                  </a:lnTo>
                  <a:lnTo>
                    <a:pt x="37719" y="127381"/>
                  </a:lnTo>
                  <a:lnTo>
                    <a:pt x="36957" y="128651"/>
                  </a:lnTo>
                  <a:lnTo>
                    <a:pt x="32397" y="144945"/>
                  </a:lnTo>
                  <a:lnTo>
                    <a:pt x="32397" y="350913"/>
                  </a:lnTo>
                  <a:lnTo>
                    <a:pt x="32296" y="352171"/>
                  </a:lnTo>
                  <a:lnTo>
                    <a:pt x="32385" y="350913"/>
                  </a:lnTo>
                  <a:lnTo>
                    <a:pt x="32397" y="144945"/>
                  </a:lnTo>
                  <a:lnTo>
                    <a:pt x="30734" y="150876"/>
                  </a:lnTo>
                  <a:lnTo>
                    <a:pt x="30734" y="372491"/>
                  </a:lnTo>
                  <a:lnTo>
                    <a:pt x="30480" y="376313"/>
                  </a:lnTo>
                  <a:lnTo>
                    <a:pt x="30607" y="372491"/>
                  </a:lnTo>
                  <a:lnTo>
                    <a:pt x="30734" y="372491"/>
                  </a:lnTo>
                  <a:lnTo>
                    <a:pt x="30734" y="150876"/>
                  </a:lnTo>
                  <a:lnTo>
                    <a:pt x="26289" y="166751"/>
                  </a:lnTo>
                  <a:lnTo>
                    <a:pt x="18923" y="209931"/>
                  </a:lnTo>
                  <a:lnTo>
                    <a:pt x="18923" y="211213"/>
                  </a:lnTo>
                  <a:lnTo>
                    <a:pt x="10033" y="287413"/>
                  </a:lnTo>
                  <a:lnTo>
                    <a:pt x="10160" y="287413"/>
                  </a:lnTo>
                  <a:lnTo>
                    <a:pt x="5969" y="319163"/>
                  </a:lnTo>
                  <a:lnTo>
                    <a:pt x="5867" y="321221"/>
                  </a:lnTo>
                  <a:lnTo>
                    <a:pt x="2921" y="347091"/>
                  </a:lnTo>
                  <a:lnTo>
                    <a:pt x="2806" y="349631"/>
                  </a:lnTo>
                  <a:lnTo>
                    <a:pt x="1143" y="369963"/>
                  </a:lnTo>
                  <a:lnTo>
                    <a:pt x="381" y="385191"/>
                  </a:lnTo>
                  <a:lnTo>
                    <a:pt x="254" y="385191"/>
                  </a:lnTo>
                  <a:lnTo>
                    <a:pt x="190" y="387540"/>
                  </a:lnTo>
                  <a:lnTo>
                    <a:pt x="0" y="387731"/>
                  </a:lnTo>
                  <a:lnTo>
                    <a:pt x="0" y="395363"/>
                  </a:lnTo>
                  <a:lnTo>
                    <a:pt x="0" y="403987"/>
                  </a:lnTo>
                  <a:lnTo>
                    <a:pt x="6604" y="410591"/>
                  </a:lnTo>
                  <a:lnTo>
                    <a:pt x="22860" y="410591"/>
                  </a:lnTo>
                  <a:lnTo>
                    <a:pt x="29464" y="403987"/>
                  </a:lnTo>
                  <a:lnTo>
                    <a:pt x="29464" y="399465"/>
                  </a:lnTo>
                  <a:lnTo>
                    <a:pt x="30353" y="397891"/>
                  </a:lnTo>
                  <a:lnTo>
                    <a:pt x="30480" y="397891"/>
                  </a:lnTo>
                  <a:lnTo>
                    <a:pt x="31051" y="396621"/>
                  </a:lnTo>
                  <a:lnTo>
                    <a:pt x="34544" y="389013"/>
                  </a:lnTo>
                  <a:lnTo>
                    <a:pt x="39370" y="377571"/>
                  </a:lnTo>
                  <a:lnTo>
                    <a:pt x="39497" y="377571"/>
                  </a:lnTo>
                  <a:lnTo>
                    <a:pt x="45593" y="362331"/>
                  </a:lnTo>
                  <a:lnTo>
                    <a:pt x="45720" y="362331"/>
                  </a:lnTo>
                  <a:lnTo>
                    <a:pt x="52070" y="345821"/>
                  </a:lnTo>
                  <a:lnTo>
                    <a:pt x="59055" y="325513"/>
                  </a:lnTo>
                  <a:lnTo>
                    <a:pt x="59182" y="325513"/>
                  </a:lnTo>
                  <a:lnTo>
                    <a:pt x="65786" y="305181"/>
                  </a:lnTo>
                  <a:lnTo>
                    <a:pt x="72517" y="284873"/>
                  </a:lnTo>
                  <a:lnTo>
                    <a:pt x="72517" y="283591"/>
                  </a:lnTo>
                  <a:lnTo>
                    <a:pt x="77698" y="267563"/>
                  </a:lnTo>
                  <a:lnTo>
                    <a:pt x="80137" y="265176"/>
                  </a:lnTo>
                  <a:lnTo>
                    <a:pt x="80137" y="259892"/>
                  </a:lnTo>
                  <a:lnTo>
                    <a:pt x="85699" y="244373"/>
                  </a:lnTo>
                  <a:lnTo>
                    <a:pt x="87884" y="242189"/>
                  </a:lnTo>
                  <a:lnTo>
                    <a:pt x="87884" y="237756"/>
                  </a:lnTo>
                  <a:lnTo>
                    <a:pt x="92570" y="225437"/>
                  </a:lnTo>
                  <a:lnTo>
                    <a:pt x="95631" y="222377"/>
                  </a:lnTo>
                  <a:lnTo>
                    <a:pt x="95631" y="218401"/>
                  </a:lnTo>
                  <a:lnTo>
                    <a:pt x="100228" y="208635"/>
                  </a:lnTo>
                  <a:lnTo>
                    <a:pt x="104013" y="204851"/>
                  </a:lnTo>
                  <a:lnTo>
                    <a:pt x="104013" y="201536"/>
                  </a:lnTo>
                  <a:lnTo>
                    <a:pt x="117436" y="180886"/>
                  </a:lnTo>
                  <a:lnTo>
                    <a:pt x="122047" y="176276"/>
                  </a:lnTo>
                  <a:lnTo>
                    <a:pt x="122047" y="169037"/>
                  </a:lnTo>
                  <a:lnTo>
                    <a:pt x="122047" y="161925"/>
                  </a:lnTo>
                  <a:lnTo>
                    <a:pt x="116205" y="156083"/>
                  </a:lnTo>
                  <a:lnTo>
                    <a:pt x="101854" y="156083"/>
                  </a:lnTo>
                  <a:lnTo>
                    <a:pt x="96012" y="161925"/>
                  </a:lnTo>
                  <a:lnTo>
                    <a:pt x="96012" y="166065"/>
                  </a:lnTo>
                  <a:lnTo>
                    <a:pt x="83997" y="184404"/>
                  </a:lnTo>
                  <a:lnTo>
                    <a:pt x="83566" y="184404"/>
                  </a:lnTo>
                  <a:lnTo>
                    <a:pt x="77724" y="190246"/>
                  </a:lnTo>
                  <a:lnTo>
                    <a:pt x="77724" y="194729"/>
                  </a:lnTo>
                  <a:lnTo>
                    <a:pt x="73685" y="202920"/>
                  </a:lnTo>
                  <a:lnTo>
                    <a:pt x="68961" y="207645"/>
                  </a:lnTo>
                  <a:lnTo>
                    <a:pt x="68961" y="213410"/>
                  </a:lnTo>
                  <a:lnTo>
                    <a:pt x="64884" y="223405"/>
                  </a:lnTo>
                  <a:lnTo>
                    <a:pt x="60960" y="227330"/>
                  </a:lnTo>
                  <a:lnTo>
                    <a:pt x="60960" y="233349"/>
                  </a:lnTo>
                  <a:lnTo>
                    <a:pt x="56248" y="247027"/>
                  </a:lnTo>
                  <a:lnTo>
                    <a:pt x="53086" y="250190"/>
                  </a:lnTo>
                  <a:lnTo>
                    <a:pt x="53086" y="256273"/>
                  </a:lnTo>
                  <a:lnTo>
                    <a:pt x="38519" y="299554"/>
                  </a:lnTo>
                  <a:lnTo>
                    <a:pt x="39624" y="291223"/>
                  </a:lnTo>
                  <a:lnTo>
                    <a:pt x="43688" y="254381"/>
                  </a:lnTo>
                  <a:lnTo>
                    <a:pt x="48234" y="216281"/>
                  </a:lnTo>
                  <a:lnTo>
                    <a:pt x="48260" y="215023"/>
                  </a:lnTo>
                  <a:lnTo>
                    <a:pt x="55245" y="173101"/>
                  </a:lnTo>
                  <a:lnTo>
                    <a:pt x="54991" y="175653"/>
                  </a:lnTo>
                  <a:lnTo>
                    <a:pt x="55689" y="173101"/>
                  </a:lnTo>
                  <a:lnTo>
                    <a:pt x="65176" y="138823"/>
                  </a:lnTo>
                  <a:lnTo>
                    <a:pt x="65532" y="137553"/>
                  </a:lnTo>
                  <a:lnTo>
                    <a:pt x="64770" y="138823"/>
                  </a:lnTo>
                  <a:lnTo>
                    <a:pt x="78003" y="110871"/>
                  </a:lnTo>
                  <a:lnTo>
                    <a:pt x="78613" y="109601"/>
                  </a:lnTo>
                  <a:lnTo>
                    <a:pt x="77343" y="110871"/>
                  </a:lnTo>
                  <a:lnTo>
                    <a:pt x="90779" y="91821"/>
                  </a:lnTo>
                  <a:lnTo>
                    <a:pt x="92075" y="89992"/>
                  </a:lnTo>
                  <a:lnTo>
                    <a:pt x="92913" y="89281"/>
                  </a:lnTo>
                  <a:lnTo>
                    <a:pt x="103416" y="80403"/>
                  </a:lnTo>
                  <a:lnTo>
                    <a:pt x="103822" y="80048"/>
                  </a:lnTo>
                  <a:lnTo>
                    <a:pt x="109131" y="77851"/>
                  </a:lnTo>
                  <a:lnTo>
                    <a:pt x="118338" y="74053"/>
                  </a:lnTo>
                  <a:lnTo>
                    <a:pt x="119011" y="73761"/>
                  </a:lnTo>
                  <a:lnTo>
                    <a:pt x="125349" y="72771"/>
                  </a:lnTo>
                  <a:lnTo>
                    <a:pt x="129463" y="72136"/>
                  </a:lnTo>
                  <a:lnTo>
                    <a:pt x="134708" y="73634"/>
                  </a:lnTo>
                  <a:lnTo>
                    <a:pt x="136144" y="75057"/>
                  </a:lnTo>
                  <a:lnTo>
                    <a:pt x="137985" y="75057"/>
                  </a:lnTo>
                  <a:lnTo>
                    <a:pt x="139700" y="76733"/>
                  </a:lnTo>
                  <a:lnTo>
                    <a:pt x="139700" y="77724"/>
                  </a:lnTo>
                  <a:lnTo>
                    <a:pt x="143573" y="81686"/>
                  </a:lnTo>
                  <a:lnTo>
                    <a:pt x="146316" y="87249"/>
                  </a:lnTo>
                  <a:lnTo>
                    <a:pt x="146634" y="87249"/>
                  </a:lnTo>
                  <a:lnTo>
                    <a:pt x="177761" y="87249"/>
                  </a:lnTo>
                  <a:close/>
                </a:path>
                <a:path w="671194" h="410845">
                  <a:moveTo>
                    <a:pt x="592899" y="189115"/>
                  </a:moveTo>
                  <a:lnTo>
                    <a:pt x="592836" y="189623"/>
                  </a:lnTo>
                  <a:lnTo>
                    <a:pt x="592899" y="189115"/>
                  </a:lnTo>
                  <a:close/>
                </a:path>
                <a:path w="671194" h="410845">
                  <a:moveTo>
                    <a:pt x="670814" y="128778"/>
                  </a:moveTo>
                  <a:lnTo>
                    <a:pt x="666242" y="124206"/>
                  </a:lnTo>
                  <a:lnTo>
                    <a:pt x="660527" y="124206"/>
                  </a:lnTo>
                  <a:lnTo>
                    <a:pt x="654812" y="124206"/>
                  </a:lnTo>
                  <a:lnTo>
                    <a:pt x="637794" y="124333"/>
                  </a:lnTo>
                  <a:lnTo>
                    <a:pt x="630174" y="124333"/>
                  </a:lnTo>
                  <a:lnTo>
                    <a:pt x="629234" y="125272"/>
                  </a:lnTo>
                  <a:lnTo>
                    <a:pt x="608749" y="127635"/>
                  </a:lnTo>
                  <a:lnTo>
                    <a:pt x="604621" y="127635"/>
                  </a:lnTo>
                  <a:lnTo>
                    <a:pt x="611632" y="103251"/>
                  </a:lnTo>
                  <a:lnTo>
                    <a:pt x="611378" y="104521"/>
                  </a:lnTo>
                  <a:lnTo>
                    <a:pt x="611784" y="103251"/>
                  </a:lnTo>
                  <a:lnTo>
                    <a:pt x="615950" y="90284"/>
                  </a:lnTo>
                  <a:lnTo>
                    <a:pt x="621195" y="76581"/>
                  </a:lnTo>
                  <a:lnTo>
                    <a:pt x="622173" y="74053"/>
                  </a:lnTo>
                  <a:lnTo>
                    <a:pt x="622427" y="72771"/>
                  </a:lnTo>
                  <a:lnTo>
                    <a:pt x="624814" y="64897"/>
                  </a:lnTo>
                  <a:lnTo>
                    <a:pt x="629412" y="52451"/>
                  </a:lnTo>
                  <a:lnTo>
                    <a:pt x="635127" y="35953"/>
                  </a:lnTo>
                  <a:lnTo>
                    <a:pt x="638175" y="24523"/>
                  </a:lnTo>
                  <a:lnTo>
                    <a:pt x="635787" y="28663"/>
                  </a:lnTo>
                  <a:lnTo>
                    <a:pt x="636638" y="25793"/>
                  </a:lnTo>
                  <a:lnTo>
                    <a:pt x="639191" y="23253"/>
                  </a:lnTo>
                  <a:lnTo>
                    <a:pt x="639191" y="14986"/>
                  </a:lnTo>
                  <a:lnTo>
                    <a:pt x="639191" y="6731"/>
                  </a:lnTo>
                  <a:lnTo>
                    <a:pt x="632460" y="0"/>
                  </a:lnTo>
                  <a:lnTo>
                    <a:pt x="615950" y="0"/>
                  </a:lnTo>
                  <a:lnTo>
                    <a:pt x="609219" y="6731"/>
                  </a:lnTo>
                  <a:lnTo>
                    <a:pt x="609219" y="14897"/>
                  </a:lnTo>
                  <a:lnTo>
                    <a:pt x="608952" y="16408"/>
                  </a:lnTo>
                  <a:lnTo>
                    <a:pt x="608076" y="18173"/>
                  </a:lnTo>
                  <a:lnTo>
                    <a:pt x="606933" y="19431"/>
                  </a:lnTo>
                  <a:lnTo>
                    <a:pt x="607568" y="14351"/>
                  </a:lnTo>
                  <a:lnTo>
                    <a:pt x="603377" y="24523"/>
                  </a:lnTo>
                  <a:lnTo>
                    <a:pt x="603631" y="24523"/>
                  </a:lnTo>
                  <a:lnTo>
                    <a:pt x="597408" y="41021"/>
                  </a:lnTo>
                  <a:lnTo>
                    <a:pt x="597408" y="39751"/>
                  </a:lnTo>
                  <a:lnTo>
                    <a:pt x="588391" y="63881"/>
                  </a:lnTo>
                  <a:lnTo>
                    <a:pt x="588264" y="65151"/>
                  </a:lnTo>
                  <a:lnTo>
                    <a:pt x="578358" y="93103"/>
                  </a:lnTo>
                  <a:lnTo>
                    <a:pt x="569595" y="123571"/>
                  </a:lnTo>
                  <a:lnTo>
                    <a:pt x="569341" y="124853"/>
                  </a:lnTo>
                  <a:lnTo>
                    <a:pt x="566699" y="135839"/>
                  </a:lnTo>
                  <a:lnTo>
                    <a:pt x="548411" y="140081"/>
                  </a:lnTo>
                  <a:lnTo>
                    <a:pt x="540512" y="140081"/>
                  </a:lnTo>
                  <a:lnTo>
                    <a:pt x="538035" y="142557"/>
                  </a:lnTo>
                  <a:lnTo>
                    <a:pt x="517283" y="147701"/>
                  </a:lnTo>
                  <a:lnTo>
                    <a:pt x="509778" y="147701"/>
                  </a:lnTo>
                  <a:lnTo>
                    <a:pt x="502031" y="155448"/>
                  </a:lnTo>
                  <a:lnTo>
                    <a:pt x="502031" y="174752"/>
                  </a:lnTo>
                  <a:lnTo>
                    <a:pt x="509778" y="182499"/>
                  </a:lnTo>
                  <a:lnTo>
                    <a:pt x="529082" y="182499"/>
                  </a:lnTo>
                  <a:lnTo>
                    <a:pt x="531520" y="180060"/>
                  </a:lnTo>
                  <a:lnTo>
                    <a:pt x="548220" y="175971"/>
                  </a:lnTo>
                  <a:lnTo>
                    <a:pt x="543941" y="183273"/>
                  </a:lnTo>
                  <a:lnTo>
                    <a:pt x="544449" y="182003"/>
                  </a:lnTo>
                  <a:lnTo>
                    <a:pt x="528193" y="204863"/>
                  </a:lnTo>
                  <a:lnTo>
                    <a:pt x="528701" y="204863"/>
                  </a:lnTo>
                  <a:lnTo>
                    <a:pt x="512445" y="223913"/>
                  </a:lnTo>
                  <a:lnTo>
                    <a:pt x="513207" y="223913"/>
                  </a:lnTo>
                  <a:lnTo>
                    <a:pt x="495935" y="241681"/>
                  </a:lnTo>
                  <a:lnTo>
                    <a:pt x="496824" y="240423"/>
                  </a:lnTo>
                  <a:lnTo>
                    <a:pt x="479806" y="254381"/>
                  </a:lnTo>
                  <a:lnTo>
                    <a:pt x="481203" y="254381"/>
                  </a:lnTo>
                  <a:lnTo>
                    <a:pt x="464007" y="265201"/>
                  </a:lnTo>
                  <a:lnTo>
                    <a:pt x="450469" y="270891"/>
                  </a:lnTo>
                  <a:lnTo>
                    <a:pt x="452247" y="269621"/>
                  </a:lnTo>
                  <a:lnTo>
                    <a:pt x="440182" y="272173"/>
                  </a:lnTo>
                  <a:lnTo>
                    <a:pt x="440944" y="272173"/>
                  </a:lnTo>
                  <a:lnTo>
                    <a:pt x="436067" y="273342"/>
                  </a:lnTo>
                  <a:lnTo>
                    <a:pt x="435864" y="272173"/>
                  </a:lnTo>
                  <a:lnTo>
                    <a:pt x="435419" y="269621"/>
                  </a:lnTo>
                  <a:lnTo>
                    <a:pt x="435190" y="268338"/>
                  </a:lnTo>
                  <a:lnTo>
                    <a:pt x="435229" y="269621"/>
                  </a:lnTo>
                  <a:lnTo>
                    <a:pt x="435178" y="268300"/>
                  </a:lnTo>
                  <a:lnTo>
                    <a:pt x="435152" y="267081"/>
                  </a:lnTo>
                  <a:lnTo>
                    <a:pt x="434949" y="259473"/>
                  </a:lnTo>
                  <a:lnTo>
                    <a:pt x="434848" y="256921"/>
                  </a:lnTo>
                  <a:lnTo>
                    <a:pt x="434860" y="256628"/>
                  </a:lnTo>
                  <a:lnTo>
                    <a:pt x="434860" y="256501"/>
                  </a:lnTo>
                  <a:lnTo>
                    <a:pt x="434911" y="255663"/>
                  </a:lnTo>
                  <a:lnTo>
                    <a:pt x="435610" y="242963"/>
                  </a:lnTo>
                  <a:lnTo>
                    <a:pt x="436321" y="234073"/>
                  </a:lnTo>
                  <a:lnTo>
                    <a:pt x="436537" y="231267"/>
                  </a:lnTo>
                  <a:lnTo>
                    <a:pt x="436651" y="228981"/>
                  </a:lnTo>
                  <a:lnTo>
                    <a:pt x="436753" y="225298"/>
                  </a:lnTo>
                  <a:lnTo>
                    <a:pt x="436880" y="225171"/>
                  </a:lnTo>
                  <a:lnTo>
                    <a:pt x="436880" y="217678"/>
                  </a:lnTo>
                  <a:lnTo>
                    <a:pt x="436880" y="210185"/>
                  </a:lnTo>
                  <a:lnTo>
                    <a:pt x="430784" y="204216"/>
                  </a:lnTo>
                  <a:lnTo>
                    <a:pt x="427863" y="204216"/>
                  </a:lnTo>
                  <a:lnTo>
                    <a:pt x="425513" y="204216"/>
                  </a:lnTo>
                  <a:lnTo>
                    <a:pt x="425513" y="231521"/>
                  </a:lnTo>
                  <a:lnTo>
                    <a:pt x="422529" y="234073"/>
                  </a:lnTo>
                  <a:lnTo>
                    <a:pt x="424014" y="232791"/>
                  </a:lnTo>
                  <a:lnTo>
                    <a:pt x="425513" y="231521"/>
                  </a:lnTo>
                  <a:lnTo>
                    <a:pt x="425513" y="204216"/>
                  </a:lnTo>
                  <a:lnTo>
                    <a:pt x="415925" y="204216"/>
                  </a:lnTo>
                  <a:lnTo>
                    <a:pt x="413004" y="204216"/>
                  </a:lnTo>
                  <a:lnTo>
                    <a:pt x="407035" y="210312"/>
                  </a:lnTo>
                  <a:lnTo>
                    <a:pt x="407035" y="211683"/>
                  </a:lnTo>
                  <a:lnTo>
                    <a:pt x="406019" y="212471"/>
                  </a:lnTo>
                  <a:lnTo>
                    <a:pt x="394970" y="221373"/>
                  </a:lnTo>
                  <a:lnTo>
                    <a:pt x="394716" y="221373"/>
                  </a:lnTo>
                  <a:lnTo>
                    <a:pt x="379730" y="234073"/>
                  </a:lnTo>
                  <a:lnTo>
                    <a:pt x="380238" y="234073"/>
                  </a:lnTo>
                  <a:lnTo>
                    <a:pt x="362077" y="248031"/>
                  </a:lnTo>
                  <a:lnTo>
                    <a:pt x="363474" y="246773"/>
                  </a:lnTo>
                  <a:lnTo>
                    <a:pt x="343776" y="258419"/>
                  </a:lnTo>
                  <a:lnTo>
                    <a:pt x="329501" y="264579"/>
                  </a:lnTo>
                  <a:lnTo>
                    <a:pt x="315722" y="267081"/>
                  </a:lnTo>
                  <a:lnTo>
                    <a:pt x="311353" y="267081"/>
                  </a:lnTo>
                  <a:lnTo>
                    <a:pt x="311264" y="264541"/>
                  </a:lnTo>
                  <a:lnTo>
                    <a:pt x="311150" y="262013"/>
                  </a:lnTo>
                  <a:lnTo>
                    <a:pt x="311175" y="261607"/>
                  </a:lnTo>
                  <a:lnTo>
                    <a:pt x="313550" y="245287"/>
                  </a:lnTo>
                  <a:lnTo>
                    <a:pt x="314833" y="242963"/>
                  </a:lnTo>
                  <a:lnTo>
                    <a:pt x="319151" y="228981"/>
                  </a:lnTo>
                  <a:lnTo>
                    <a:pt x="319659" y="227723"/>
                  </a:lnTo>
                  <a:lnTo>
                    <a:pt x="321818" y="216281"/>
                  </a:lnTo>
                  <a:lnTo>
                    <a:pt x="321945" y="215023"/>
                  </a:lnTo>
                  <a:lnTo>
                    <a:pt x="322478" y="211810"/>
                  </a:lnTo>
                  <a:lnTo>
                    <a:pt x="324231" y="210058"/>
                  </a:lnTo>
                  <a:lnTo>
                    <a:pt x="324231" y="202323"/>
                  </a:lnTo>
                  <a:lnTo>
                    <a:pt x="324231" y="201422"/>
                  </a:lnTo>
                  <a:lnTo>
                    <a:pt x="324231" y="192786"/>
                  </a:lnTo>
                  <a:lnTo>
                    <a:pt x="317119" y="185801"/>
                  </a:lnTo>
                  <a:lnTo>
                    <a:pt x="314337" y="185801"/>
                  </a:lnTo>
                  <a:lnTo>
                    <a:pt x="314337" y="236613"/>
                  </a:lnTo>
                  <a:lnTo>
                    <a:pt x="314299" y="236829"/>
                  </a:lnTo>
                  <a:lnTo>
                    <a:pt x="314325" y="236613"/>
                  </a:lnTo>
                  <a:lnTo>
                    <a:pt x="314337" y="185801"/>
                  </a:lnTo>
                  <a:lnTo>
                    <a:pt x="299847" y="185801"/>
                  </a:lnTo>
                  <a:lnTo>
                    <a:pt x="292862" y="192786"/>
                  </a:lnTo>
                  <a:lnTo>
                    <a:pt x="292862" y="197243"/>
                  </a:lnTo>
                  <a:lnTo>
                    <a:pt x="291325" y="198501"/>
                  </a:lnTo>
                  <a:lnTo>
                    <a:pt x="290449" y="201041"/>
                  </a:lnTo>
                  <a:lnTo>
                    <a:pt x="290398" y="201206"/>
                  </a:lnTo>
                  <a:lnTo>
                    <a:pt x="290398" y="221373"/>
                  </a:lnTo>
                  <a:lnTo>
                    <a:pt x="290398" y="201206"/>
                  </a:lnTo>
                  <a:lnTo>
                    <a:pt x="286258" y="213741"/>
                  </a:lnTo>
                  <a:lnTo>
                    <a:pt x="282321" y="227723"/>
                  </a:lnTo>
                  <a:lnTo>
                    <a:pt x="279057" y="245287"/>
                  </a:lnTo>
                  <a:lnTo>
                    <a:pt x="279006" y="245668"/>
                  </a:lnTo>
                  <a:lnTo>
                    <a:pt x="279057" y="245287"/>
                  </a:lnTo>
                  <a:lnTo>
                    <a:pt x="278295" y="246253"/>
                  </a:lnTo>
                  <a:lnTo>
                    <a:pt x="278295" y="256717"/>
                  </a:lnTo>
                  <a:lnTo>
                    <a:pt x="278193" y="263271"/>
                  </a:lnTo>
                  <a:lnTo>
                    <a:pt x="278130" y="259473"/>
                  </a:lnTo>
                  <a:lnTo>
                    <a:pt x="278295" y="256717"/>
                  </a:lnTo>
                  <a:lnTo>
                    <a:pt x="278295" y="246253"/>
                  </a:lnTo>
                  <a:lnTo>
                    <a:pt x="266954" y="260426"/>
                  </a:lnTo>
                  <a:lnTo>
                    <a:pt x="266611" y="260731"/>
                  </a:lnTo>
                  <a:lnTo>
                    <a:pt x="251714" y="274713"/>
                  </a:lnTo>
                  <a:lnTo>
                    <a:pt x="252984" y="273431"/>
                  </a:lnTo>
                  <a:lnTo>
                    <a:pt x="234442" y="287413"/>
                  </a:lnTo>
                  <a:lnTo>
                    <a:pt x="235839" y="287413"/>
                  </a:lnTo>
                  <a:lnTo>
                    <a:pt x="215900" y="298831"/>
                  </a:lnTo>
                  <a:lnTo>
                    <a:pt x="217424" y="297573"/>
                  </a:lnTo>
                  <a:lnTo>
                    <a:pt x="215773" y="298335"/>
                  </a:lnTo>
                  <a:lnTo>
                    <a:pt x="198501" y="306463"/>
                  </a:lnTo>
                  <a:lnTo>
                    <a:pt x="201193" y="305181"/>
                  </a:lnTo>
                  <a:lnTo>
                    <a:pt x="215773" y="298335"/>
                  </a:lnTo>
                  <a:lnTo>
                    <a:pt x="216573" y="296291"/>
                  </a:lnTo>
                  <a:lnTo>
                    <a:pt x="217563" y="293763"/>
                  </a:lnTo>
                  <a:lnTo>
                    <a:pt x="218567" y="291223"/>
                  </a:lnTo>
                  <a:lnTo>
                    <a:pt x="219837" y="284873"/>
                  </a:lnTo>
                  <a:lnTo>
                    <a:pt x="220345" y="282321"/>
                  </a:lnTo>
                  <a:lnTo>
                    <a:pt x="221361" y="277241"/>
                  </a:lnTo>
                  <a:lnTo>
                    <a:pt x="221538" y="274713"/>
                  </a:lnTo>
                  <a:lnTo>
                    <a:pt x="221716" y="272173"/>
                  </a:lnTo>
                  <a:lnTo>
                    <a:pt x="222631" y="259473"/>
                  </a:lnTo>
                  <a:lnTo>
                    <a:pt x="222313" y="246773"/>
                  </a:lnTo>
                  <a:lnTo>
                    <a:pt x="222250" y="244221"/>
                  </a:lnTo>
                  <a:lnTo>
                    <a:pt x="221996" y="242963"/>
                  </a:lnTo>
                  <a:lnTo>
                    <a:pt x="220687" y="234073"/>
                  </a:lnTo>
                  <a:lnTo>
                    <a:pt x="220319" y="231521"/>
                  </a:lnTo>
                  <a:lnTo>
                    <a:pt x="219583" y="226441"/>
                  </a:lnTo>
                  <a:lnTo>
                    <a:pt x="218948" y="223913"/>
                  </a:lnTo>
                  <a:lnTo>
                    <a:pt x="218033" y="221373"/>
                  </a:lnTo>
                  <a:lnTo>
                    <a:pt x="217119" y="218821"/>
                  </a:lnTo>
                  <a:lnTo>
                    <a:pt x="214833" y="212471"/>
                  </a:lnTo>
                  <a:lnTo>
                    <a:pt x="214376" y="211213"/>
                  </a:lnTo>
                  <a:lnTo>
                    <a:pt x="212852" y="208673"/>
                  </a:lnTo>
                  <a:lnTo>
                    <a:pt x="209423" y="203454"/>
                  </a:lnTo>
                  <a:lnTo>
                    <a:pt x="209423" y="198755"/>
                  </a:lnTo>
                  <a:lnTo>
                    <a:pt x="202819" y="192151"/>
                  </a:lnTo>
                  <a:lnTo>
                    <a:pt x="200660" y="192151"/>
                  </a:lnTo>
                  <a:lnTo>
                    <a:pt x="194183" y="185674"/>
                  </a:lnTo>
                  <a:lnTo>
                    <a:pt x="184988" y="185674"/>
                  </a:lnTo>
                  <a:lnTo>
                    <a:pt x="181102" y="184531"/>
                  </a:lnTo>
                  <a:lnTo>
                    <a:pt x="166116" y="184531"/>
                  </a:lnTo>
                  <a:lnTo>
                    <a:pt x="163550" y="185445"/>
                  </a:lnTo>
                  <a:lnTo>
                    <a:pt x="163830" y="184531"/>
                  </a:lnTo>
                  <a:lnTo>
                    <a:pt x="167449" y="174371"/>
                  </a:lnTo>
                  <a:lnTo>
                    <a:pt x="171069" y="164223"/>
                  </a:lnTo>
                  <a:lnTo>
                    <a:pt x="173189" y="155321"/>
                  </a:lnTo>
                  <a:lnTo>
                    <a:pt x="176530" y="141351"/>
                  </a:lnTo>
                  <a:lnTo>
                    <a:pt x="176911" y="140081"/>
                  </a:lnTo>
                  <a:lnTo>
                    <a:pt x="177355" y="136271"/>
                  </a:lnTo>
                  <a:lnTo>
                    <a:pt x="177660" y="133731"/>
                  </a:lnTo>
                  <a:lnTo>
                    <a:pt x="179324" y="119773"/>
                  </a:lnTo>
                  <a:lnTo>
                    <a:pt x="179336" y="115951"/>
                  </a:lnTo>
                  <a:lnTo>
                    <a:pt x="179425" y="101981"/>
                  </a:lnTo>
                  <a:lnTo>
                    <a:pt x="179451" y="99453"/>
                  </a:lnTo>
                  <a:lnTo>
                    <a:pt x="179324" y="96901"/>
                  </a:lnTo>
                  <a:lnTo>
                    <a:pt x="178092" y="89281"/>
                  </a:lnTo>
                  <a:lnTo>
                    <a:pt x="147320" y="89281"/>
                  </a:lnTo>
                  <a:lnTo>
                    <a:pt x="146634" y="89281"/>
                  </a:lnTo>
                  <a:lnTo>
                    <a:pt x="148323" y="100291"/>
                  </a:lnTo>
                  <a:lnTo>
                    <a:pt x="148209" y="117017"/>
                  </a:lnTo>
                  <a:lnTo>
                    <a:pt x="148183" y="117221"/>
                  </a:lnTo>
                  <a:lnTo>
                    <a:pt x="146138" y="134416"/>
                  </a:lnTo>
                  <a:lnTo>
                    <a:pt x="141224" y="155321"/>
                  </a:lnTo>
                  <a:lnTo>
                    <a:pt x="141605" y="152781"/>
                  </a:lnTo>
                  <a:lnTo>
                    <a:pt x="134366" y="174371"/>
                  </a:lnTo>
                  <a:lnTo>
                    <a:pt x="134747" y="173101"/>
                  </a:lnTo>
                  <a:lnTo>
                    <a:pt x="126873" y="190881"/>
                  </a:lnTo>
                  <a:lnTo>
                    <a:pt x="127127" y="190881"/>
                  </a:lnTo>
                  <a:lnTo>
                    <a:pt x="120015" y="206121"/>
                  </a:lnTo>
                  <a:lnTo>
                    <a:pt x="115976" y="215214"/>
                  </a:lnTo>
                  <a:lnTo>
                    <a:pt x="110490" y="220599"/>
                  </a:lnTo>
                  <a:lnTo>
                    <a:pt x="110490" y="237744"/>
                  </a:lnTo>
                  <a:lnTo>
                    <a:pt x="117475" y="244729"/>
                  </a:lnTo>
                  <a:lnTo>
                    <a:pt x="134493" y="244729"/>
                  </a:lnTo>
                  <a:lnTo>
                    <a:pt x="141478" y="237744"/>
                  </a:lnTo>
                  <a:lnTo>
                    <a:pt x="141478" y="235623"/>
                  </a:lnTo>
                  <a:lnTo>
                    <a:pt x="145161" y="231521"/>
                  </a:lnTo>
                  <a:lnTo>
                    <a:pt x="145034" y="231521"/>
                  </a:lnTo>
                  <a:lnTo>
                    <a:pt x="151511" y="223913"/>
                  </a:lnTo>
                  <a:lnTo>
                    <a:pt x="152222" y="223062"/>
                  </a:lnTo>
                  <a:lnTo>
                    <a:pt x="154940" y="221373"/>
                  </a:lnTo>
                  <a:lnTo>
                    <a:pt x="161023" y="217563"/>
                  </a:lnTo>
                  <a:lnTo>
                    <a:pt x="162521" y="216623"/>
                  </a:lnTo>
                  <a:lnTo>
                    <a:pt x="163614" y="216281"/>
                  </a:lnTo>
                  <a:lnTo>
                    <a:pt x="171831" y="213741"/>
                  </a:lnTo>
                  <a:lnTo>
                    <a:pt x="176657" y="213741"/>
                  </a:lnTo>
                  <a:lnTo>
                    <a:pt x="177927" y="215011"/>
                  </a:lnTo>
                  <a:lnTo>
                    <a:pt x="180086" y="215011"/>
                  </a:lnTo>
                  <a:lnTo>
                    <a:pt x="186690" y="221615"/>
                  </a:lnTo>
                  <a:lnTo>
                    <a:pt x="190995" y="233032"/>
                  </a:lnTo>
                  <a:lnTo>
                    <a:pt x="193294" y="246773"/>
                  </a:lnTo>
                  <a:lnTo>
                    <a:pt x="193040" y="245491"/>
                  </a:lnTo>
                  <a:lnTo>
                    <a:pt x="193636" y="259918"/>
                  </a:lnTo>
                  <a:lnTo>
                    <a:pt x="193675" y="259473"/>
                  </a:lnTo>
                  <a:lnTo>
                    <a:pt x="193675" y="260731"/>
                  </a:lnTo>
                  <a:lnTo>
                    <a:pt x="193636" y="259918"/>
                  </a:lnTo>
                  <a:lnTo>
                    <a:pt x="193573" y="260731"/>
                  </a:lnTo>
                  <a:lnTo>
                    <a:pt x="192671" y="272719"/>
                  </a:lnTo>
                  <a:lnTo>
                    <a:pt x="190817" y="282498"/>
                  </a:lnTo>
                  <a:lnTo>
                    <a:pt x="186969" y="293928"/>
                  </a:lnTo>
                  <a:lnTo>
                    <a:pt x="179578" y="307721"/>
                  </a:lnTo>
                  <a:lnTo>
                    <a:pt x="180721" y="306463"/>
                  </a:lnTo>
                  <a:lnTo>
                    <a:pt x="177342" y="310718"/>
                  </a:lnTo>
                  <a:lnTo>
                    <a:pt x="167449" y="311467"/>
                  </a:lnTo>
                  <a:lnTo>
                    <a:pt x="151638" y="310273"/>
                  </a:lnTo>
                  <a:lnTo>
                    <a:pt x="152654" y="310273"/>
                  </a:lnTo>
                  <a:lnTo>
                    <a:pt x="140944" y="309270"/>
                  </a:lnTo>
                  <a:lnTo>
                    <a:pt x="140944" y="338823"/>
                  </a:lnTo>
                  <a:lnTo>
                    <a:pt x="139319" y="339471"/>
                  </a:lnTo>
                  <a:lnTo>
                    <a:pt x="140360" y="338772"/>
                  </a:lnTo>
                  <a:lnTo>
                    <a:pt x="140563" y="338645"/>
                  </a:lnTo>
                  <a:lnTo>
                    <a:pt x="140462" y="338785"/>
                  </a:lnTo>
                  <a:lnTo>
                    <a:pt x="140944" y="338823"/>
                  </a:lnTo>
                  <a:lnTo>
                    <a:pt x="140944" y="309270"/>
                  </a:lnTo>
                  <a:lnTo>
                    <a:pt x="139598" y="309156"/>
                  </a:lnTo>
                  <a:lnTo>
                    <a:pt x="139598" y="338709"/>
                  </a:lnTo>
                  <a:lnTo>
                    <a:pt x="131521" y="341210"/>
                  </a:lnTo>
                  <a:lnTo>
                    <a:pt x="132842" y="340741"/>
                  </a:lnTo>
                  <a:lnTo>
                    <a:pt x="131064" y="340741"/>
                  </a:lnTo>
                  <a:lnTo>
                    <a:pt x="130810" y="340487"/>
                  </a:lnTo>
                  <a:lnTo>
                    <a:pt x="125730" y="340487"/>
                  </a:lnTo>
                  <a:lnTo>
                    <a:pt x="122174" y="336931"/>
                  </a:lnTo>
                  <a:lnTo>
                    <a:pt x="121666" y="336931"/>
                  </a:lnTo>
                  <a:lnTo>
                    <a:pt x="121666" y="335661"/>
                  </a:lnTo>
                  <a:lnTo>
                    <a:pt x="120396" y="334391"/>
                  </a:lnTo>
                  <a:lnTo>
                    <a:pt x="132842" y="336931"/>
                  </a:lnTo>
                  <a:lnTo>
                    <a:pt x="133731" y="338213"/>
                  </a:lnTo>
                  <a:lnTo>
                    <a:pt x="139598" y="338709"/>
                  </a:lnTo>
                  <a:lnTo>
                    <a:pt x="139598" y="309156"/>
                  </a:lnTo>
                  <a:lnTo>
                    <a:pt x="137795" y="308991"/>
                  </a:lnTo>
                  <a:lnTo>
                    <a:pt x="138684" y="308991"/>
                  </a:lnTo>
                  <a:lnTo>
                    <a:pt x="126238" y="306463"/>
                  </a:lnTo>
                  <a:lnTo>
                    <a:pt x="126619" y="306463"/>
                  </a:lnTo>
                  <a:lnTo>
                    <a:pt x="116713" y="303923"/>
                  </a:lnTo>
                  <a:lnTo>
                    <a:pt x="116586" y="303923"/>
                  </a:lnTo>
                  <a:lnTo>
                    <a:pt x="112966" y="303225"/>
                  </a:lnTo>
                  <a:lnTo>
                    <a:pt x="110363" y="300609"/>
                  </a:lnTo>
                  <a:lnTo>
                    <a:pt x="94107" y="300609"/>
                  </a:lnTo>
                  <a:lnTo>
                    <a:pt x="87630" y="307086"/>
                  </a:lnTo>
                  <a:lnTo>
                    <a:pt x="87630" y="323342"/>
                  </a:lnTo>
                  <a:lnTo>
                    <a:pt x="88442" y="324180"/>
                  </a:lnTo>
                  <a:lnTo>
                    <a:pt x="88646" y="326771"/>
                  </a:lnTo>
                  <a:lnTo>
                    <a:pt x="89408" y="335673"/>
                  </a:lnTo>
                  <a:lnTo>
                    <a:pt x="90055" y="339547"/>
                  </a:lnTo>
                  <a:lnTo>
                    <a:pt x="92202" y="346367"/>
                  </a:lnTo>
                  <a:lnTo>
                    <a:pt x="92202" y="351790"/>
                  </a:lnTo>
                  <a:lnTo>
                    <a:pt x="98806" y="358394"/>
                  </a:lnTo>
                  <a:lnTo>
                    <a:pt x="99441" y="358394"/>
                  </a:lnTo>
                  <a:lnTo>
                    <a:pt x="99441" y="359664"/>
                  </a:lnTo>
                  <a:lnTo>
                    <a:pt x="106045" y="366268"/>
                  </a:lnTo>
                  <a:lnTo>
                    <a:pt x="109004" y="366268"/>
                  </a:lnTo>
                  <a:lnTo>
                    <a:pt x="112242" y="367220"/>
                  </a:lnTo>
                  <a:lnTo>
                    <a:pt x="114681" y="369697"/>
                  </a:lnTo>
                  <a:lnTo>
                    <a:pt x="121335" y="369697"/>
                  </a:lnTo>
                  <a:lnTo>
                    <a:pt x="122428" y="369963"/>
                  </a:lnTo>
                  <a:lnTo>
                    <a:pt x="136398" y="369963"/>
                  </a:lnTo>
                  <a:lnTo>
                    <a:pt x="148590" y="366141"/>
                  </a:lnTo>
                  <a:lnTo>
                    <a:pt x="150622" y="366141"/>
                  </a:lnTo>
                  <a:lnTo>
                    <a:pt x="163322" y="359791"/>
                  </a:lnTo>
                  <a:lnTo>
                    <a:pt x="165227" y="359791"/>
                  </a:lnTo>
                  <a:lnTo>
                    <a:pt x="177673" y="352171"/>
                  </a:lnTo>
                  <a:lnTo>
                    <a:pt x="180086" y="349631"/>
                  </a:lnTo>
                  <a:lnTo>
                    <a:pt x="188125" y="342023"/>
                  </a:lnTo>
                  <a:lnTo>
                    <a:pt x="189458" y="340741"/>
                  </a:lnTo>
                  <a:lnTo>
                    <a:pt x="191795" y="338531"/>
                  </a:lnTo>
                  <a:lnTo>
                    <a:pt x="208153" y="334391"/>
                  </a:lnTo>
                  <a:lnTo>
                    <a:pt x="210439" y="333121"/>
                  </a:lnTo>
                  <a:lnTo>
                    <a:pt x="229362" y="324231"/>
                  </a:lnTo>
                  <a:lnTo>
                    <a:pt x="250825" y="311531"/>
                  </a:lnTo>
                  <a:lnTo>
                    <a:pt x="252222" y="311531"/>
                  </a:lnTo>
                  <a:lnTo>
                    <a:pt x="269074" y="298831"/>
                  </a:lnTo>
                  <a:lnTo>
                    <a:pt x="270764" y="297573"/>
                  </a:lnTo>
                  <a:lnTo>
                    <a:pt x="272034" y="296291"/>
                  </a:lnTo>
                  <a:lnTo>
                    <a:pt x="280035" y="288798"/>
                  </a:lnTo>
                  <a:lnTo>
                    <a:pt x="280035" y="291084"/>
                  </a:lnTo>
                  <a:lnTo>
                    <a:pt x="287274" y="298323"/>
                  </a:lnTo>
                  <a:lnTo>
                    <a:pt x="295325" y="298323"/>
                  </a:lnTo>
                  <a:lnTo>
                    <a:pt x="295910" y="298831"/>
                  </a:lnTo>
                  <a:lnTo>
                    <a:pt x="319405" y="298831"/>
                  </a:lnTo>
                  <a:lnTo>
                    <a:pt x="321564" y="297573"/>
                  </a:lnTo>
                  <a:lnTo>
                    <a:pt x="335534" y="295021"/>
                  </a:lnTo>
                  <a:lnTo>
                    <a:pt x="338582" y="293763"/>
                  </a:lnTo>
                  <a:lnTo>
                    <a:pt x="379349" y="272173"/>
                  </a:lnTo>
                  <a:lnTo>
                    <a:pt x="388061" y="264541"/>
                  </a:lnTo>
                  <a:lnTo>
                    <a:pt x="393814" y="259473"/>
                  </a:lnTo>
                  <a:lnTo>
                    <a:pt x="395262" y="258191"/>
                  </a:lnTo>
                  <a:lnTo>
                    <a:pt x="398145" y="255663"/>
                  </a:lnTo>
                  <a:lnTo>
                    <a:pt x="398653" y="255663"/>
                  </a:lnTo>
                  <a:lnTo>
                    <a:pt x="406400" y="248031"/>
                  </a:lnTo>
                  <a:lnTo>
                    <a:pt x="407339" y="247116"/>
                  </a:lnTo>
                  <a:lnTo>
                    <a:pt x="406857" y="254381"/>
                  </a:lnTo>
                  <a:lnTo>
                    <a:pt x="406806" y="258191"/>
                  </a:lnTo>
                  <a:lnTo>
                    <a:pt x="411099" y="287477"/>
                  </a:lnTo>
                  <a:lnTo>
                    <a:pt x="411099" y="292481"/>
                  </a:lnTo>
                  <a:lnTo>
                    <a:pt x="417322" y="298704"/>
                  </a:lnTo>
                  <a:lnTo>
                    <a:pt x="419747" y="298704"/>
                  </a:lnTo>
                  <a:lnTo>
                    <a:pt x="419862" y="298831"/>
                  </a:lnTo>
                  <a:lnTo>
                    <a:pt x="423227" y="299923"/>
                  </a:lnTo>
                  <a:lnTo>
                    <a:pt x="425323" y="302006"/>
                  </a:lnTo>
                  <a:lnTo>
                    <a:pt x="431800" y="302006"/>
                  </a:lnTo>
                  <a:lnTo>
                    <a:pt x="435864" y="302641"/>
                  </a:lnTo>
                  <a:lnTo>
                    <a:pt x="438505" y="302006"/>
                  </a:lnTo>
                  <a:lnTo>
                    <a:pt x="440817" y="302006"/>
                  </a:lnTo>
                  <a:lnTo>
                    <a:pt x="441540" y="301282"/>
                  </a:lnTo>
                  <a:lnTo>
                    <a:pt x="446405" y="300113"/>
                  </a:lnTo>
                  <a:lnTo>
                    <a:pt x="447167" y="300113"/>
                  </a:lnTo>
                  <a:lnTo>
                    <a:pt x="459105" y="296291"/>
                  </a:lnTo>
                  <a:lnTo>
                    <a:pt x="461010" y="296291"/>
                  </a:lnTo>
                  <a:lnTo>
                    <a:pt x="475996" y="289941"/>
                  </a:lnTo>
                  <a:lnTo>
                    <a:pt x="478536" y="288671"/>
                  </a:lnTo>
                  <a:lnTo>
                    <a:pt x="490982" y="279781"/>
                  </a:lnTo>
                  <a:lnTo>
                    <a:pt x="496316" y="275971"/>
                  </a:lnTo>
                  <a:lnTo>
                    <a:pt x="497713" y="274713"/>
                  </a:lnTo>
                  <a:lnTo>
                    <a:pt x="501777" y="270891"/>
                  </a:lnTo>
                  <a:lnTo>
                    <a:pt x="507187" y="265823"/>
                  </a:lnTo>
                  <a:lnTo>
                    <a:pt x="508546" y="264541"/>
                  </a:lnTo>
                  <a:lnTo>
                    <a:pt x="513969" y="259473"/>
                  </a:lnTo>
                  <a:lnTo>
                    <a:pt x="514731" y="259473"/>
                  </a:lnTo>
                  <a:lnTo>
                    <a:pt x="530250" y="241681"/>
                  </a:lnTo>
                  <a:lnTo>
                    <a:pt x="531368" y="240423"/>
                  </a:lnTo>
                  <a:lnTo>
                    <a:pt x="532003" y="240423"/>
                  </a:lnTo>
                  <a:lnTo>
                    <a:pt x="548132" y="220091"/>
                  </a:lnTo>
                  <a:lnTo>
                    <a:pt x="548640" y="220091"/>
                  </a:lnTo>
                  <a:lnTo>
                    <a:pt x="555980" y="209194"/>
                  </a:lnTo>
                  <a:lnTo>
                    <a:pt x="555929" y="209931"/>
                  </a:lnTo>
                  <a:lnTo>
                    <a:pt x="562864" y="253873"/>
                  </a:lnTo>
                  <a:lnTo>
                    <a:pt x="562864" y="259334"/>
                  </a:lnTo>
                  <a:lnTo>
                    <a:pt x="570738" y="267335"/>
                  </a:lnTo>
                  <a:lnTo>
                    <a:pt x="571500" y="267335"/>
                  </a:lnTo>
                  <a:lnTo>
                    <a:pt x="571500" y="268351"/>
                  </a:lnTo>
                  <a:lnTo>
                    <a:pt x="579247" y="276225"/>
                  </a:lnTo>
                  <a:lnTo>
                    <a:pt x="582866" y="276225"/>
                  </a:lnTo>
                  <a:lnTo>
                    <a:pt x="592709" y="279781"/>
                  </a:lnTo>
                  <a:lnTo>
                    <a:pt x="598297" y="281063"/>
                  </a:lnTo>
                  <a:lnTo>
                    <a:pt x="611124" y="282321"/>
                  </a:lnTo>
                  <a:lnTo>
                    <a:pt x="616458" y="281305"/>
                  </a:lnTo>
                  <a:lnTo>
                    <a:pt x="620903" y="281305"/>
                  </a:lnTo>
                  <a:lnTo>
                    <a:pt x="623087" y="279120"/>
                  </a:lnTo>
                  <a:lnTo>
                    <a:pt x="628269" y="277241"/>
                  </a:lnTo>
                  <a:lnTo>
                    <a:pt x="631190" y="277241"/>
                  </a:lnTo>
                  <a:lnTo>
                    <a:pt x="637667" y="270637"/>
                  </a:lnTo>
                  <a:lnTo>
                    <a:pt x="637667" y="265087"/>
                  </a:lnTo>
                  <a:lnTo>
                    <a:pt x="639445" y="259473"/>
                  </a:lnTo>
                  <a:lnTo>
                    <a:pt x="639826" y="258191"/>
                  </a:lnTo>
                  <a:lnTo>
                    <a:pt x="640969" y="250571"/>
                  </a:lnTo>
                  <a:lnTo>
                    <a:pt x="641045" y="249986"/>
                  </a:lnTo>
                  <a:lnTo>
                    <a:pt x="641477" y="249555"/>
                  </a:lnTo>
                  <a:lnTo>
                    <a:pt x="641477" y="246507"/>
                  </a:lnTo>
                  <a:lnTo>
                    <a:pt x="641477" y="243332"/>
                  </a:lnTo>
                  <a:lnTo>
                    <a:pt x="638937" y="240792"/>
                  </a:lnTo>
                  <a:lnTo>
                    <a:pt x="632587" y="240792"/>
                  </a:lnTo>
                  <a:lnTo>
                    <a:pt x="630428" y="242951"/>
                  </a:lnTo>
                  <a:lnTo>
                    <a:pt x="624332" y="245491"/>
                  </a:lnTo>
                  <a:lnTo>
                    <a:pt x="620077" y="248031"/>
                  </a:lnTo>
                  <a:lnTo>
                    <a:pt x="615061" y="248031"/>
                  </a:lnTo>
                  <a:lnTo>
                    <a:pt x="614045" y="249047"/>
                  </a:lnTo>
                  <a:lnTo>
                    <a:pt x="612279" y="249047"/>
                  </a:lnTo>
                  <a:lnTo>
                    <a:pt x="605459" y="248361"/>
                  </a:lnTo>
                  <a:lnTo>
                    <a:pt x="598424" y="241427"/>
                  </a:lnTo>
                  <a:lnTo>
                    <a:pt x="598170" y="241427"/>
                  </a:lnTo>
                  <a:lnTo>
                    <a:pt x="598170" y="239776"/>
                  </a:lnTo>
                  <a:lnTo>
                    <a:pt x="594080" y="235699"/>
                  </a:lnTo>
                  <a:lnTo>
                    <a:pt x="593509" y="234073"/>
                  </a:lnTo>
                  <a:lnTo>
                    <a:pt x="592505" y="231267"/>
                  </a:lnTo>
                  <a:lnTo>
                    <a:pt x="592340" y="228981"/>
                  </a:lnTo>
                  <a:lnTo>
                    <a:pt x="591362" y="215023"/>
                  </a:lnTo>
                  <a:lnTo>
                    <a:pt x="591261" y="213715"/>
                  </a:lnTo>
                  <a:lnTo>
                    <a:pt x="591185" y="215023"/>
                  </a:lnTo>
                  <a:lnTo>
                    <a:pt x="591185" y="212471"/>
                  </a:lnTo>
                  <a:lnTo>
                    <a:pt x="591261" y="213715"/>
                  </a:lnTo>
                  <a:lnTo>
                    <a:pt x="591350" y="212471"/>
                  </a:lnTo>
                  <a:lnTo>
                    <a:pt x="592785" y="190881"/>
                  </a:lnTo>
                  <a:lnTo>
                    <a:pt x="592836" y="189623"/>
                  </a:lnTo>
                  <a:lnTo>
                    <a:pt x="592963" y="188353"/>
                  </a:lnTo>
                  <a:lnTo>
                    <a:pt x="592899" y="189115"/>
                  </a:lnTo>
                  <a:lnTo>
                    <a:pt x="593013" y="188353"/>
                  </a:lnTo>
                  <a:lnTo>
                    <a:pt x="596671" y="164020"/>
                  </a:lnTo>
                  <a:lnTo>
                    <a:pt x="611517" y="160274"/>
                  </a:lnTo>
                  <a:lnTo>
                    <a:pt x="618617" y="160274"/>
                  </a:lnTo>
                  <a:lnTo>
                    <a:pt x="621245" y="157607"/>
                  </a:lnTo>
                  <a:lnTo>
                    <a:pt x="639902" y="152400"/>
                  </a:lnTo>
                  <a:lnTo>
                    <a:pt x="645668" y="152400"/>
                  </a:lnTo>
                  <a:lnTo>
                    <a:pt x="648398" y="149606"/>
                  </a:lnTo>
                  <a:lnTo>
                    <a:pt x="662470" y="144780"/>
                  </a:lnTo>
                  <a:lnTo>
                    <a:pt x="666242" y="144780"/>
                  </a:lnTo>
                  <a:lnTo>
                    <a:pt x="670814" y="140208"/>
                  </a:lnTo>
                  <a:lnTo>
                    <a:pt x="670814" y="134493"/>
                  </a:lnTo>
                  <a:lnTo>
                    <a:pt x="670814" y="128778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55876" y="8494141"/>
              <a:ext cx="184276" cy="76962"/>
            </a:xfrm>
            <a:prstGeom prst="rect">
              <a:avLst/>
            </a:prstGeom>
          </p:spPr>
        </p:pic>
      </p:grpSp>
      <p:sp>
        <p:nvSpPr>
          <p:cNvPr id="193" name="object 193"/>
          <p:cNvSpPr/>
          <p:nvPr/>
        </p:nvSpPr>
        <p:spPr>
          <a:xfrm>
            <a:off x="2414905" y="8321929"/>
            <a:ext cx="144145" cy="283845"/>
          </a:xfrm>
          <a:custGeom>
            <a:avLst/>
            <a:gdLst/>
            <a:ahLst/>
            <a:cxnLst/>
            <a:rect l="l" t="t" r="r" b="b"/>
            <a:pathLst>
              <a:path w="144144" h="283845">
                <a:moveTo>
                  <a:pt x="48641" y="6604"/>
                </a:moveTo>
                <a:lnTo>
                  <a:pt x="42164" y="0"/>
                </a:lnTo>
                <a:lnTo>
                  <a:pt x="26035" y="0"/>
                </a:lnTo>
                <a:lnTo>
                  <a:pt x="19431" y="6604"/>
                </a:lnTo>
                <a:lnTo>
                  <a:pt x="19431" y="14605"/>
                </a:lnTo>
                <a:lnTo>
                  <a:pt x="19151" y="34442"/>
                </a:lnTo>
                <a:lnTo>
                  <a:pt x="19050" y="42672"/>
                </a:lnTo>
                <a:lnTo>
                  <a:pt x="18453" y="54698"/>
                </a:lnTo>
                <a:lnTo>
                  <a:pt x="18034" y="55118"/>
                </a:lnTo>
                <a:lnTo>
                  <a:pt x="18034" y="63246"/>
                </a:lnTo>
                <a:lnTo>
                  <a:pt x="18021" y="63373"/>
                </a:lnTo>
                <a:lnTo>
                  <a:pt x="16827" y="76898"/>
                </a:lnTo>
                <a:lnTo>
                  <a:pt x="16002" y="77724"/>
                </a:lnTo>
                <a:lnTo>
                  <a:pt x="16002" y="85598"/>
                </a:lnTo>
                <a:lnTo>
                  <a:pt x="15913" y="86233"/>
                </a:lnTo>
                <a:lnTo>
                  <a:pt x="14262" y="99517"/>
                </a:lnTo>
                <a:lnTo>
                  <a:pt x="12954" y="100850"/>
                </a:lnTo>
                <a:lnTo>
                  <a:pt x="12954" y="109385"/>
                </a:lnTo>
                <a:lnTo>
                  <a:pt x="9779" y="132588"/>
                </a:lnTo>
                <a:lnTo>
                  <a:pt x="9779" y="132461"/>
                </a:lnTo>
                <a:lnTo>
                  <a:pt x="9753" y="132588"/>
                </a:lnTo>
                <a:lnTo>
                  <a:pt x="6985" y="155702"/>
                </a:lnTo>
                <a:lnTo>
                  <a:pt x="4445" y="178689"/>
                </a:lnTo>
                <a:lnTo>
                  <a:pt x="2286" y="200406"/>
                </a:lnTo>
                <a:lnTo>
                  <a:pt x="2159" y="200914"/>
                </a:lnTo>
                <a:lnTo>
                  <a:pt x="635" y="220980"/>
                </a:lnTo>
                <a:lnTo>
                  <a:pt x="546" y="224155"/>
                </a:lnTo>
                <a:lnTo>
                  <a:pt x="304" y="230822"/>
                </a:lnTo>
                <a:lnTo>
                  <a:pt x="0" y="231140"/>
                </a:lnTo>
                <a:lnTo>
                  <a:pt x="0" y="239776"/>
                </a:lnTo>
                <a:lnTo>
                  <a:pt x="0" y="249682"/>
                </a:lnTo>
                <a:lnTo>
                  <a:pt x="292" y="249986"/>
                </a:lnTo>
                <a:lnTo>
                  <a:pt x="508" y="256413"/>
                </a:lnTo>
                <a:lnTo>
                  <a:pt x="508" y="264287"/>
                </a:lnTo>
                <a:lnTo>
                  <a:pt x="2108" y="265899"/>
                </a:lnTo>
                <a:lnTo>
                  <a:pt x="2921" y="270256"/>
                </a:lnTo>
                <a:lnTo>
                  <a:pt x="4445" y="274193"/>
                </a:lnTo>
                <a:lnTo>
                  <a:pt x="6604" y="278003"/>
                </a:lnTo>
                <a:lnTo>
                  <a:pt x="6604" y="280289"/>
                </a:lnTo>
                <a:lnTo>
                  <a:pt x="10033" y="283718"/>
                </a:lnTo>
                <a:lnTo>
                  <a:pt x="18542" y="283718"/>
                </a:lnTo>
                <a:lnTo>
                  <a:pt x="21971" y="280289"/>
                </a:lnTo>
                <a:lnTo>
                  <a:pt x="21971" y="278739"/>
                </a:lnTo>
                <a:lnTo>
                  <a:pt x="24257" y="276098"/>
                </a:lnTo>
                <a:lnTo>
                  <a:pt x="26670" y="271907"/>
                </a:lnTo>
                <a:lnTo>
                  <a:pt x="28194" y="267208"/>
                </a:lnTo>
                <a:lnTo>
                  <a:pt x="31115" y="264287"/>
                </a:lnTo>
                <a:lnTo>
                  <a:pt x="31115" y="256794"/>
                </a:lnTo>
                <a:lnTo>
                  <a:pt x="32029" y="251282"/>
                </a:lnTo>
                <a:lnTo>
                  <a:pt x="33655" y="249682"/>
                </a:lnTo>
                <a:lnTo>
                  <a:pt x="33655" y="240792"/>
                </a:lnTo>
                <a:lnTo>
                  <a:pt x="35306" y="224155"/>
                </a:lnTo>
                <a:lnTo>
                  <a:pt x="35306" y="223901"/>
                </a:lnTo>
                <a:lnTo>
                  <a:pt x="37058" y="203962"/>
                </a:lnTo>
                <a:lnTo>
                  <a:pt x="37084" y="203835"/>
                </a:lnTo>
                <a:lnTo>
                  <a:pt x="37084" y="203962"/>
                </a:lnTo>
                <a:lnTo>
                  <a:pt x="37109" y="203708"/>
                </a:lnTo>
                <a:lnTo>
                  <a:pt x="39230" y="182499"/>
                </a:lnTo>
                <a:lnTo>
                  <a:pt x="39255" y="182372"/>
                </a:lnTo>
                <a:lnTo>
                  <a:pt x="41630" y="159639"/>
                </a:lnTo>
                <a:lnTo>
                  <a:pt x="41668" y="159512"/>
                </a:lnTo>
                <a:lnTo>
                  <a:pt x="44030" y="136525"/>
                </a:lnTo>
                <a:lnTo>
                  <a:pt x="44069" y="136334"/>
                </a:lnTo>
                <a:lnTo>
                  <a:pt x="45605" y="120129"/>
                </a:lnTo>
                <a:lnTo>
                  <a:pt x="46482" y="119253"/>
                </a:lnTo>
                <a:lnTo>
                  <a:pt x="46482" y="110096"/>
                </a:lnTo>
                <a:lnTo>
                  <a:pt x="47307" y="95961"/>
                </a:lnTo>
                <a:lnTo>
                  <a:pt x="47879" y="95377"/>
                </a:lnTo>
                <a:lnTo>
                  <a:pt x="47879" y="88011"/>
                </a:lnTo>
                <a:lnTo>
                  <a:pt x="48221" y="72174"/>
                </a:lnTo>
                <a:lnTo>
                  <a:pt x="48387" y="72009"/>
                </a:lnTo>
                <a:lnTo>
                  <a:pt x="48387" y="64897"/>
                </a:lnTo>
                <a:lnTo>
                  <a:pt x="48387" y="63500"/>
                </a:lnTo>
                <a:lnTo>
                  <a:pt x="48463" y="51104"/>
                </a:lnTo>
                <a:lnTo>
                  <a:pt x="48641" y="50927"/>
                </a:lnTo>
                <a:lnTo>
                  <a:pt x="48641" y="42799"/>
                </a:lnTo>
                <a:lnTo>
                  <a:pt x="48641" y="34544"/>
                </a:lnTo>
                <a:lnTo>
                  <a:pt x="48602" y="22771"/>
                </a:lnTo>
                <a:lnTo>
                  <a:pt x="48641" y="14859"/>
                </a:lnTo>
                <a:lnTo>
                  <a:pt x="48641" y="14605"/>
                </a:lnTo>
                <a:lnTo>
                  <a:pt x="48641" y="6604"/>
                </a:lnTo>
                <a:close/>
              </a:path>
              <a:path w="144144" h="283845">
                <a:moveTo>
                  <a:pt x="143891" y="169291"/>
                </a:moveTo>
                <a:lnTo>
                  <a:pt x="139954" y="165227"/>
                </a:lnTo>
                <a:lnTo>
                  <a:pt x="129921" y="165227"/>
                </a:lnTo>
                <a:lnTo>
                  <a:pt x="129057" y="166090"/>
                </a:lnTo>
                <a:lnTo>
                  <a:pt x="113893" y="168656"/>
                </a:lnTo>
                <a:lnTo>
                  <a:pt x="108331" y="168656"/>
                </a:lnTo>
                <a:lnTo>
                  <a:pt x="106146" y="170789"/>
                </a:lnTo>
                <a:lnTo>
                  <a:pt x="98933" y="172847"/>
                </a:lnTo>
                <a:lnTo>
                  <a:pt x="93218" y="172847"/>
                </a:lnTo>
                <a:lnTo>
                  <a:pt x="88430" y="177546"/>
                </a:lnTo>
                <a:lnTo>
                  <a:pt x="70967" y="186309"/>
                </a:lnTo>
                <a:lnTo>
                  <a:pt x="66167" y="186309"/>
                </a:lnTo>
                <a:lnTo>
                  <a:pt x="59182" y="193294"/>
                </a:lnTo>
                <a:lnTo>
                  <a:pt x="59182" y="210566"/>
                </a:lnTo>
                <a:lnTo>
                  <a:pt x="66167" y="217551"/>
                </a:lnTo>
                <a:lnTo>
                  <a:pt x="83439" y="217551"/>
                </a:lnTo>
                <a:lnTo>
                  <a:pt x="89306" y="211683"/>
                </a:lnTo>
                <a:lnTo>
                  <a:pt x="105346" y="202565"/>
                </a:lnTo>
                <a:lnTo>
                  <a:pt x="109601" y="202565"/>
                </a:lnTo>
                <a:lnTo>
                  <a:pt x="116230" y="195935"/>
                </a:lnTo>
                <a:lnTo>
                  <a:pt x="118808" y="194310"/>
                </a:lnTo>
                <a:lnTo>
                  <a:pt x="122428" y="194310"/>
                </a:lnTo>
                <a:lnTo>
                  <a:pt x="127520" y="189103"/>
                </a:lnTo>
                <a:lnTo>
                  <a:pt x="137414" y="183261"/>
                </a:lnTo>
                <a:lnTo>
                  <a:pt x="139954" y="183261"/>
                </a:lnTo>
                <a:lnTo>
                  <a:pt x="143891" y="179197"/>
                </a:lnTo>
                <a:lnTo>
                  <a:pt x="143891" y="174244"/>
                </a:lnTo>
                <a:lnTo>
                  <a:pt x="143891" y="16929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710561" y="8367648"/>
            <a:ext cx="471170" cy="172085"/>
          </a:xfrm>
          <a:custGeom>
            <a:avLst/>
            <a:gdLst/>
            <a:ahLst/>
            <a:cxnLst/>
            <a:rect l="l" t="t" r="r" b="b"/>
            <a:pathLst>
              <a:path w="471169" h="172084">
                <a:moveTo>
                  <a:pt x="166624" y="94488"/>
                </a:moveTo>
                <a:lnTo>
                  <a:pt x="166497" y="95758"/>
                </a:lnTo>
                <a:lnTo>
                  <a:pt x="166624" y="94488"/>
                </a:lnTo>
                <a:close/>
              </a:path>
              <a:path w="471169" h="172084">
                <a:moveTo>
                  <a:pt x="414909" y="120650"/>
                </a:moveTo>
                <a:lnTo>
                  <a:pt x="410464" y="116205"/>
                </a:lnTo>
                <a:lnTo>
                  <a:pt x="399288" y="116205"/>
                </a:lnTo>
                <a:lnTo>
                  <a:pt x="399097" y="116395"/>
                </a:lnTo>
                <a:lnTo>
                  <a:pt x="387731" y="114808"/>
                </a:lnTo>
                <a:lnTo>
                  <a:pt x="387477" y="114808"/>
                </a:lnTo>
                <a:lnTo>
                  <a:pt x="379145" y="114236"/>
                </a:lnTo>
                <a:lnTo>
                  <a:pt x="377317" y="112395"/>
                </a:lnTo>
                <a:lnTo>
                  <a:pt x="359841" y="112395"/>
                </a:lnTo>
                <a:lnTo>
                  <a:pt x="358825" y="112268"/>
                </a:lnTo>
                <a:lnTo>
                  <a:pt x="348615" y="110998"/>
                </a:lnTo>
                <a:lnTo>
                  <a:pt x="349034" y="111264"/>
                </a:lnTo>
                <a:lnTo>
                  <a:pt x="347091" y="110871"/>
                </a:lnTo>
                <a:lnTo>
                  <a:pt x="345503" y="111201"/>
                </a:lnTo>
                <a:lnTo>
                  <a:pt x="338531" y="109728"/>
                </a:lnTo>
                <a:lnTo>
                  <a:pt x="333502" y="108673"/>
                </a:lnTo>
                <a:lnTo>
                  <a:pt x="333019" y="108458"/>
                </a:lnTo>
                <a:lnTo>
                  <a:pt x="327101" y="105867"/>
                </a:lnTo>
                <a:lnTo>
                  <a:pt x="330708" y="102108"/>
                </a:lnTo>
                <a:lnTo>
                  <a:pt x="343662" y="60198"/>
                </a:lnTo>
                <a:lnTo>
                  <a:pt x="344055" y="48780"/>
                </a:lnTo>
                <a:lnTo>
                  <a:pt x="343941" y="36080"/>
                </a:lnTo>
                <a:lnTo>
                  <a:pt x="343725" y="29730"/>
                </a:lnTo>
                <a:lnTo>
                  <a:pt x="343535" y="25158"/>
                </a:lnTo>
                <a:lnTo>
                  <a:pt x="343535" y="17907"/>
                </a:lnTo>
                <a:lnTo>
                  <a:pt x="343535" y="8001"/>
                </a:lnTo>
                <a:lnTo>
                  <a:pt x="335534" y="0"/>
                </a:lnTo>
                <a:lnTo>
                  <a:pt x="316763" y="0"/>
                </a:lnTo>
                <a:lnTo>
                  <a:pt x="316763" y="100126"/>
                </a:lnTo>
                <a:lnTo>
                  <a:pt x="316649" y="99949"/>
                </a:lnTo>
                <a:lnTo>
                  <a:pt x="316763" y="100126"/>
                </a:lnTo>
                <a:lnTo>
                  <a:pt x="316763" y="0"/>
                </a:lnTo>
                <a:lnTo>
                  <a:pt x="315722" y="0"/>
                </a:lnTo>
                <a:lnTo>
                  <a:pt x="314325" y="1397"/>
                </a:lnTo>
                <a:lnTo>
                  <a:pt x="314325" y="94488"/>
                </a:lnTo>
                <a:lnTo>
                  <a:pt x="314223" y="91973"/>
                </a:lnTo>
                <a:lnTo>
                  <a:pt x="314299" y="92214"/>
                </a:lnTo>
                <a:lnTo>
                  <a:pt x="314325" y="94488"/>
                </a:lnTo>
                <a:lnTo>
                  <a:pt x="314325" y="1397"/>
                </a:lnTo>
                <a:lnTo>
                  <a:pt x="309753" y="5969"/>
                </a:lnTo>
                <a:lnTo>
                  <a:pt x="309753" y="57543"/>
                </a:lnTo>
                <a:lnTo>
                  <a:pt x="309740" y="56819"/>
                </a:lnTo>
                <a:lnTo>
                  <a:pt x="309753" y="57543"/>
                </a:lnTo>
                <a:lnTo>
                  <a:pt x="309753" y="5969"/>
                </a:lnTo>
                <a:lnTo>
                  <a:pt x="309537" y="6184"/>
                </a:lnTo>
                <a:lnTo>
                  <a:pt x="308406" y="6502"/>
                </a:lnTo>
                <a:lnTo>
                  <a:pt x="308406" y="69811"/>
                </a:lnTo>
                <a:lnTo>
                  <a:pt x="308254" y="70358"/>
                </a:lnTo>
                <a:lnTo>
                  <a:pt x="306412" y="76708"/>
                </a:lnTo>
                <a:lnTo>
                  <a:pt x="303034" y="83324"/>
                </a:lnTo>
                <a:lnTo>
                  <a:pt x="306412" y="76708"/>
                </a:lnTo>
                <a:lnTo>
                  <a:pt x="308406" y="69811"/>
                </a:lnTo>
                <a:lnTo>
                  <a:pt x="308406" y="6502"/>
                </a:lnTo>
                <a:lnTo>
                  <a:pt x="307086" y="6858"/>
                </a:lnTo>
                <a:lnTo>
                  <a:pt x="304800" y="9398"/>
                </a:lnTo>
                <a:lnTo>
                  <a:pt x="297815" y="15748"/>
                </a:lnTo>
                <a:lnTo>
                  <a:pt x="279146" y="53848"/>
                </a:lnTo>
                <a:lnTo>
                  <a:pt x="275742" y="68503"/>
                </a:lnTo>
                <a:lnTo>
                  <a:pt x="275742" y="104343"/>
                </a:lnTo>
                <a:lnTo>
                  <a:pt x="275209" y="104648"/>
                </a:lnTo>
                <a:lnTo>
                  <a:pt x="275704" y="104203"/>
                </a:lnTo>
                <a:lnTo>
                  <a:pt x="275742" y="104343"/>
                </a:lnTo>
                <a:lnTo>
                  <a:pt x="275742" y="68503"/>
                </a:lnTo>
                <a:lnTo>
                  <a:pt x="274447" y="74168"/>
                </a:lnTo>
                <a:lnTo>
                  <a:pt x="274078" y="77812"/>
                </a:lnTo>
                <a:lnTo>
                  <a:pt x="273812" y="94488"/>
                </a:lnTo>
                <a:lnTo>
                  <a:pt x="274701" y="100838"/>
                </a:lnTo>
                <a:lnTo>
                  <a:pt x="275615" y="103886"/>
                </a:lnTo>
                <a:lnTo>
                  <a:pt x="261747" y="110998"/>
                </a:lnTo>
                <a:lnTo>
                  <a:pt x="263398" y="109728"/>
                </a:lnTo>
                <a:lnTo>
                  <a:pt x="249047" y="114808"/>
                </a:lnTo>
                <a:lnTo>
                  <a:pt x="250952" y="113538"/>
                </a:lnTo>
                <a:lnTo>
                  <a:pt x="239268" y="116078"/>
                </a:lnTo>
                <a:lnTo>
                  <a:pt x="231825" y="116078"/>
                </a:lnTo>
                <a:lnTo>
                  <a:pt x="226187" y="112268"/>
                </a:lnTo>
                <a:lnTo>
                  <a:pt x="228092" y="114808"/>
                </a:lnTo>
                <a:lnTo>
                  <a:pt x="223113" y="109728"/>
                </a:lnTo>
                <a:lnTo>
                  <a:pt x="221869" y="108458"/>
                </a:lnTo>
                <a:lnTo>
                  <a:pt x="222123" y="109728"/>
                </a:lnTo>
                <a:lnTo>
                  <a:pt x="215138" y="103378"/>
                </a:lnTo>
                <a:lnTo>
                  <a:pt x="215265" y="103378"/>
                </a:lnTo>
                <a:lnTo>
                  <a:pt x="212344" y="100838"/>
                </a:lnTo>
                <a:lnTo>
                  <a:pt x="212344" y="99060"/>
                </a:lnTo>
                <a:lnTo>
                  <a:pt x="205232" y="91948"/>
                </a:lnTo>
                <a:lnTo>
                  <a:pt x="202819" y="91948"/>
                </a:lnTo>
                <a:lnTo>
                  <a:pt x="202692" y="91821"/>
                </a:lnTo>
                <a:lnTo>
                  <a:pt x="185039" y="91821"/>
                </a:lnTo>
                <a:lnTo>
                  <a:pt x="181292" y="95567"/>
                </a:lnTo>
                <a:lnTo>
                  <a:pt x="180721" y="95758"/>
                </a:lnTo>
                <a:lnTo>
                  <a:pt x="178689" y="97104"/>
                </a:lnTo>
                <a:lnTo>
                  <a:pt x="169545" y="102108"/>
                </a:lnTo>
                <a:lnTo>
                  <a:pt x="168656" y="102108"/>
                </a:lnTo>
                <a:lnTo>
                  <a:pt x="166230" y="103708"/>
                </a:lnTo>
                <a:lnTo>
                  <a:pt x="166370" y="101752"/>
                </a:lnTo>
                <a:lnTo>
                  <a:pt x="166497" y="98298"/>
                </a:lnTo>
                <a:lnTo>
                  <a:pt x="166497" y="95758"/>
                </a:lnTo>
                <a:lnTo>
                  <a:pt x="166370" y="94488"/>
                </a:lnTo>
                <a:lnTo>
                  <a:pt x="166370" y="88392"/>
                </a:lnTo>
                <a:lnTo>
                  <a:pt x="166370" y="80010"/>
                </a:lnTo>
                <a:lnTo>
                  <a:pt x="163626" y="77266"/>
                </a:lnTo>
                <a:lnTo>
                  <a:pt x="163626" y="123532"/>
                </a:lnTo>
                <a:lnTo>
                  <a:pt x="163601" y="123698"/>
                </a:lnTo>
                <a:lnTo>
                  <a:pt x="162687" y="128778"/>
                </a:lnTo>
                <a:lnTo>
                  <a:pt x="163626" y="123532"/>
                </a:lnTo>
                <a:lnTo>
                  <a:pt x="163626" y="77266"/>
                </a:lnTo>
                <a:lnTo>
                  <a:pt x="159512" y="73152"/>
                </a:lnTo>
                <a:lnTo>
                  <a:pt x="142621" y="73152"/>
                </a:lnTo>
                <a:lnTo>
                  <a:pt x="135763" y="80010"/>
                </a:lnTo>
                <a:lnTo>
                  <a:pt x="135763" y="83375"/>
                </a:lnTo>
                <a:lnTo>
                  <a:pt x="135001" y="84328"/>
                </a:lnTo>
                <a:lnTo>
                  <a:pt x="133223" y="86144"/>
                </a:lnTo>
                <a:lnTo>
                  <a:pt x="133223" y="108458"/>
                </a:lnTo>
                <a:lnTo>
                  <a:pt x="133121" y="108661"/>
                </a:lnTo>
                <a:lnTo>
                  <a:pt x="133159" y="108458"/>
                </a:lnTo>
                <a:lnTo>
                  <a:pt x="133223" y="86144"/>
                </a:lnTo>
                <a:lnTo>
                  <a:pt x="132791" y="86575"/>
                </a:lnTo>
                <a:lnTo>
                  <a:pt x="132791" y="110883"/>
                </a:lnTo>
                <a:lnTo>
                  <a:pt x="131876" y="117017"/>
                </a:lnTo>
                <a:lnTo>
                  <a:pt x="131749" y="117678"/>
                </a:lnTo>
                <a:lnTo>
                  <a:pt x="132791" y="110883"/>
                </a:lnTo>
                <a:lnTo>
                  <a:pt x="132791" y="86575"/>
                </a:lnTo>
                <a:lnTo>
                  <a:pt x="127508" y="91948"/>
                </a:lnTo>
                <a:lnTo>
                  <a:pt x="118364" y="100838"/>
                </a:lnTo>
                <a:lnTo>
                  <a:pt x="118872" y="99568"/>
                </a:lnTo>
                <a:lnTo>
                  <a:pt x="108077" y="109728"/>
                </a:lnTo>
                <a:lnTo>
                  <a:pt x="108839" y="108458"/>
                </a:lnTo>
                <a:lnTo>
                  <a:pt x="97028" y="117348"/>
                </a:lnTo>
                <a:lnTo>
                  <a:pt x="97917" y="117348"/>
                </a:lnTo>
                <a:lnTo>
                  <a:pt x="84582" y="126238"/>
                </a:lnTo>
                <a:lnTo>
                  <a:pt x="85852" y="124968"/>
                </a:lnTo>
                <a:lnTo>
                  <a:pt x="70231" y="132588"/>
                </a:lnTo>
                <a:lnTo>
                  <a:pt x="71247" y="132588"/>
                </a:lnTo>
                <a:lnTo>
                  <a:pt x="57785" y="137668"/>
                </a:lnTo>
                <a:lnTo>
                  <a:pt x="59182" y="137668"/>
                </a:lnTo>
                <a:lnTo>
                  <a:pt x="44259" y="142328"/>
                </a:lnTo>
                <a:lnTo>
                  <a:pt x="46482" y="141478"/>
                </a:lnTo>
                <a:lnTo>
                  <a:pt x="43713" y="141770"/>
                </a:lnTo>
                <a:lnTo>
                  <a:pt x="43561" y="141605"/>
                </a:lnTo>
                <a:lnTo>
                  <a:pt x="39166" y="141605"/>
                </a:lnTo>
                <a:lnTo>
                  <a:pt x="36068" y="138557"/>
                </a:lnTo>
                <a:lnTo>
                  <a:pt x="35750" y="138557"/>
                </a:lnTo>
                <a:lnTo>
                  <a:pt x="35623" y="137668"/>
                </a:lnTo>
                <a:lnTo>
                  <a:pt x="35433" y="136398"/>
                </a:lnTo>
                <a:lnTo>
                  <a:pt x="35052" y="133858"/>
                </a:lnTo>
                <a:lnTo>
                  <a:pt x="35293" y="131318"/>
                </a:lnTo>
                <a:lnTo>
                  <a:pt x="36055" y="123698"/>
                </a:lnTo>
                <a:lnTo>
                  <a:pt x="36195" y="122339"/>
                </a:lnTo>
                <a:lnTo>
                  <a:pt x="36537" y="121158"/>
                </a:lnTo>
                <a:lnTo>
                  <a:pt x="38709" y="113538"/>
                </a:lnTo>
                <a:lnTo>
                  <a:pt x="38849" y="113068"/>
                </a:lnTo>
                <a:lnTo>
                  <a:pt x="39230" y="113030"/>
                </a:lnTo>
                <a:lnTo>
                  <a:pt x="39370" y="113030"/>
                </a:lnTo>
                <a:lnTo>
                  <a:pt x="46863" y="112268"/>
                </a:lnTo>
                <a:lnTo>
                  <a:pt x="48374" y="111379"/>
                </a:lnTo>
                <a:lnTo>
                  <a:pt x="52324" y="111379"/>
                </a:lnTo>
                <a:lnTo>
                  <a:pt x="54025" y="109677"/>
                </a:lnTo>
                <a:lnTo>
                  <a:pt x="63373" y="107188"/>
                </a:lnTo>
                <a:lnTo>
                  <a:pt x="63944" y="106807"/>
                </a:lnTo>
                <a:lnTo>
                  <a:pt x="66675" y="106807"/>
                </a:lnTo>
                <a:lnTo>
                  <a:pt x="70015" y="103466"/>
                </a:lnTo>
                <a:lnTo>
                  <a:pt x="78041" y="99314"/>
                </a:lnTo>
                <a:lnTo>
                  <a:pt x="81280" y="99314"/>
                </a:lnTo>
                <a:lnTo>
                  <a:pt x="87147" y="93560"/>
                </a:lnTo>
                <a:lnTo>
                  <a:pt x="91821" y="90678"/>
                </a:lnTo>
                <a:lnTo>
                  <a:pt x="94361" y="88138"/>
                </a:lnTo>
                <a:lnTo>
                  <a:pt x="96964" y="85471"/>
                </a:lnTo>
                <a:lnTo>
                  <a:pt x="97917" y="85471"/>
                </a:lnTo>
                <a:lnTo>
                  <a:pt x="104013" y="79248"/>
                </a:lnTo>
                <a:lnTo>
                  <a:pt x="104013" y="75438"/>
                </a:lnTo>
                <a:lnTo>
                  <a:pt x="106553" y="72898"/>
                </a:lnTo>
                <a:lnTo>
                  <a:pt x="106553" y="65151"/>
                </a:lnTo>
                <a:lnTo>
                  <a:pt x="106553" y="57404"/>
                </a:lnTo>
                <a:lnTo>
                  <a:pt x="106172" y="57035"/>
                </a:lnTo>
                <a:lnTo>
                  <a:pt x="106172" y="51435"/>
                </a:lnTo>
                <a:lnTo>
                  <a:pt x="103378" y="48653"/>
                </a:lnTo>
                <a:lnTo>
                  <a:pt x="103378" y="45339"/>
                </a:lnTo>
                <a:lnTo>
                  <a:pt x="96901" y="38862"/>
                </a:lnTo>
                <a:lnTo>
                  <a:pt x="94297" y="38862"/>
                </a:lnTo>
                <a:lnTo>
                  <a:pt x="92710" y="37338"/>
                </a:lnTo>
                <a:lnTo>
                  <a:pt x="88519" y="34798"/>
                </a:lnTo>
                <a:lnTo>
                  <a:pt x="81534" y="32258"/>
                </a:lnTo>
                <a:lnTo>
                  <a:pt x="77851" y="30988"/>
                </a:lnTo>
                <a:lnTo>
                  <a:pt x="76644" y="30772"/>
                </a:lnTo>
                <a:lnTo>
                  <a:pt x="76644" y="63576"/>
                </a:lnTo>
                <a:lnTo>
                  <a:pt x="76327" y="63881"/>
                </a:lnTo>
                <a:lnTo>
                  <a:pt x="76327" y="67183"/>
                </a:lnTo>
                <a:lnTo>
                  <a:pt x="75438" y="68287"/>
                </a:lnTo>
                <a:lnTo>
                  <a:pt x="69811" y="71755"/>
                </a:lnTo>
                <a:lnTo>
                  <a:pt x="66040" y="71755"/>
                </a:lnTo>
                <a:lnTo>
                  <a:pt x="59817" y="77978"/>
                </a:lnTo>
                <a:lnTo>
                  <a:pt x="59817" y="78117"/>
                </a:lnTo>
                <a:lnTo>
                  <a:pt x="57607" y="79248"/>
                </a:lnTo>
                <a:lnTo>
                  <a:pt x="52730" y="79248"/>
                </a:lnTo>
                <a:lnTo>
                  <a:pt x="53352" y="77978"/>
                </a:lnTo>
                <a:lnTo>
                  <a:pt x="53441" y="77812"/>
                </a:lnTo>
                <a:lnTo>
                  <a:pt x="54127" y="76708"/>
                </a:lnTo>
                <a:lnTo>
                  <a:pt x="59639" y="67818"/>
                </a:lnTo>
                <a:lnTo>
                  <a:pt x="60680" y="66141"/>
                </a:lnTo>
                <a:lnTo>
                  <a:pt x="61506" y="65278"/>
                </a:lnTo>
                <a:lnTo>
                  <a:pt x="62357" y="64389"/>
                </a:lnTo>
                <a:lnTo>
                  <a:pt x="63881" y="64389"/>
                </a:lnTo>
                <a:lnTo>
                  <a:pt x="67360" y="60960"/>
                </a:lnTo>
                <a:lnTo>
                  <a:pt x="70764" y="60960"/>
                </a:lnTo>
                <a:lnTo>
                  <a:pt x="73520" y="61455"/>
                </a:lnTo>
                <a:lnTo>
                  <a:pt x="75082" y="62014"/>
                </a:lnTo>
                <a:lnTo>
                  <a:pt x="76644" y="63576"/>
                </a:lnTo>
                <a:lnTo>
                  <a:pt x="76644" y="30772"/>
                </a:lnTo>
                <a:lnTo>
                  <a:pt x="71005" y="29743"/>
                </a:lnTo>
                <a:lnTo>
                  <a:pt x="70866" y="29591"/>
                </a:lnTo>
                <a:lnTo>
                  <a:pt x="53594" y="29591"/>
                </a:lnTo>
                <a:lnTo>
                  <a:pt x="50279" y="32905"/>
                </a:lnTo>
                <a:lnTo>
                  <a:pt x="46482" y="32905"/>
                </a:lnTo>
                <a:lnTo>
                  <a:pt x="39370" y="40017"/>
                </a:lnTo>
                <a:lnTo>
                  <a:pt x="39370" y="43078"/>
                </a:lnTo>
                <a:lnTo>
                  <a:pt x="36322" y="46228"/>
                </a:lnTo>
                <a:lnTo>
                  <a:pt x="34163" y="48780"/>
                </a:lnTo>
                <a:lnTo>
                  <a:pt x="26289" y="61480"/>
                </a:lnTo>
                <a:lnTo>
                  <a:pt x="19050" y="75438"/>
                </a:lnTo>
                <a:lnTo>
                  <a:pt x="14833" y="86106"/>
                </a:lnTo>
                <a:lnTo>
                  <a:pt x="5969" y="86106"/>
                </a:lnTo>
                <a:lnTo>
                  <a:pt x="0" y="91948"/>
                </a:lnTo>
                <a:lnTo>
                  <a:pt x="0" y="106553"/>
                </a:lnTo>
                <a:lnTo>
                  <a:pt x="5969" y="112395"/>
                </a:lnTo>
                <a:lnTo>
                  <a:pt x="5334" y="114808"/>
                </a:lnTo>
                <a:lnTo>
                  <a:pt x="4826" y="117348"/>
                </a:lnTo>
                <a:lnTo>
                  <a:pt x="3429" y="131318"/>
                </a:lnTo>
                <a:lnTo>
                  <a:pt x="3429" y="136398"/>
                </a:lnTo>
                <a:lnTo>
                  <a:pt x="4953" y="146558"/>
                </a:lnTo>
                <a:lnTo>
                  <a:pt x="6350" y="151638"/>
                </a:lnTo>
                <a:lnTo>
                  <a:pt x="9144" y="156718"/>
                </a:lnTo>
                <a:lnTo>
                  <a:pt x="12192" y="160528"/>
                </a:lnTo>
                <a:lnTo>
                  <a:pt x="12192" y="162433"/>
                </a:lnTo>
                <a:lnTo>
                  <a:pt x="19050" y="169418"/>
                </a:lnTo>
                <a:lnTo>
                  <a:pt x="22606" y="169418"/>
                </a:lnTo>
                <a:lnTo>
                  <a:pt x="25031" y="170230"/>
                </a:lnTo>
                <a:lnTo>
                  <a:pt x="26797" y="171958"/>
                </a:lnTo>
                <a:lnTo>
                  <a:pt x="30226" y="171958"/>
                </a:lnTo>
                <a:lnTo>
                  <a:pt x="43561" y="171958"/>
                </a:lnTo>
                <a:lnTo>
                  <a:pt x="48387" y="171958"/>
                </a:lnTo>
                <a:lnTo>
                  <a:pt x="51689" y="170688"/>
                </a:lnTo>
                <a:lnTo>
                  <a:pt x="67945" y="165608"/>
                </a:lnTo>
                <a:lnTo>
                  <a:pt x="69469" y="165608"/>
                </a:lnTo>
                <a:lnTo>
                  <a:pt x="83820" y="159258"/>
                </a:lnTo>
                <a:lnTo>
                  <a:pt x="99187" y="150368"/>
                </a:lnTo>
                <a:lnTo>
                  <a:pt x="100457" y="150368"/>
                </a:lnTo>
                <a:lnTo>
                  <a:pt x="109423" y="144018"/>
                </a:lnTo>
                <a:lnTo>
                  <a:pt x="111213" y="142748"/>
                </a:lnTo>
                <a:lnTo>
                  <a:pt x="114808" y="140208"/>
                </a:lnTo>
                <a:lnTo>
                  <a:pt x="126365" y="131318"/>
                </a:lnTo>
                <a:lnTo>
                  <a:pt x="127000" y="130048"/>
                </a:lnTo>
                <a:lnTo>
                  <a:pt x="129413" y="128028"/>
                </a:lnTo>
                <a:lnTo>
                  <a:pt x="129413" y="140970"/>
                </a:lnTo>
                <a:lnTo>
                  <a:pt x="136652" y="148336"/>
                </a:lnTo>
                <a:lnTo>
                  <a:pt x="154686" y="148336"/>
                </a:lnTo>
                <a:lnTo>
                  <a:pt x="156933" y="146088"/>
                </a:lnTo>
                <a:lnTo>
                  <a:pt x="163830" y="142748"/>
                </a:lnTo>
                <a:lnTo>
                  <a:pt x="165481" y="142748"/>
                </a:lnTo>
                <a:lnTo>
                  <a:pt x="175641" y="136398"/>
                </a:lnTo>
                <a:lnTo>
                  <a:pt x="176276" y="136398"/>
                </a:lnTo>
                <a:lnTo>
                  <a:pt x="178181" y="135128"/>
                </a:lnTo>
                <a:lnTo>
                  <a:pt x="185801" y="130048"/>
                </a:lnTo>
                <a:lnTo>
                  <a:pt x="185166" y="130048"/>
                </a:lnTo>
                <a:lnTo>
                  <a:pt x="192443" y="126009"/>
                </a:lnTo>
                <a:lnTo>
                  <a:pt x="192659" y="126238"/>
                </a:lnTo>
                <a:lnTo>
                  <a:pt x="193827" y="127546"/>
                </a:lnTo>
                <a:lnTo>
                  <a:pt x="200914" y="133858"/>
                </a:lnTo>
                <a:lnTo>
                  <a:pt x="207010" y="138938"/>
                </a:lnTo>
                <a:lnTo>
                  <a:pt x="208915" y="140208"/>
                </a:lnTo>
                <a:lnTo>
                  <a:pt x="214376" y="144018"/>
                </a:lnTo>
                <a:lnTo>
                  <a:pt x="226314" y="147828"/>
                </a:lnTo>
                <a:lnTo>
                  <a:pt x="231267" y="149098"/>
                </a:lnTo>
                <a:lnTo>
                  <a:pt x="242697" y="149098"/>
                </a:lnTo>
                <a:lnTo>
                  <a:pt x="245745" y="147828"/>
                </a:lnTo>
                <a:lnTo>
                  <a:pt x="257429" y="145288"/>
                </a:lnTo>
                <a:lnTo>
                  <a:pt x="259334" y="145288"/>
                </a:lnTo>
                <a:lnTo>
                  <a:pt x="273558" y="140208"/>
                </a:lnTo>
                <a:lnTo>
                  <a:pt x="275209" y="140208"/>
                </a:lnTo>
                <a:lnTo>
                  <a:pt x="290068" y="133858"/>
                </a:lnTo>
                <a:lnTo>
                  <a:pt x="291465" y="132588"/>
                </a:lnTo>
                <a:lnTo>
                  <a:pt x="292735" y="131864"/>
                </a:lnTo>
                <a:lnTo>
                  <a:pt x="293497" y="132588"/>
                </a:lnTo>
                <a:lnTo>
                  <a:pt x="303530" y="138938"/>
                </a:lnTo>
                <a:lnTo>
                  <a:pt x="308356" y="141478"/>
                </a:lnTo>
                <a:lnTo>
                  <a:pt x="323088" y="146558"/>
                </a:lnTo>
                <a:lnTo>
                  <a:pt x="326898" y="146558"/>
                </a:lnTo>
                <a:lnTo>
                  <a:pt x="345313" y="149098"/>
                </a:lnTo>
                <a:lnTo>
                  <a:pt x="348107" y="149098"/>
                </a:lnTo>
                <a:lnTo>
                  <a:pt x="368554" y="147828"/>
                </a:lnTo>
                <a:lnTo>
                  <a:pt x="371221" y="147828"/>
                </a:lnTo>
                <a:lnTo>
                  <a:pt x="374802" y="147066"/>
                </a:lnTo>
                <a:lnTo>
                  <a:pt x="377317" y="147066"/>
                </a:lnTo>
                <a:lnTo>
                  <a:pt x="377990" y="146392"/>
                </a:lnTo>
                <a:lnTo>
                  <a:pt x="389128" y="144018"/>
                </a:lnTo>
                <a:lnTo>
                  <a:pt x="391541" y="142748"/>
                </a:lnTo>
                <a:lnTo>
                  <a:pt x="408559" y="136398"/>
                </a:lnTo>
                <a:lnTo>
                  <a:pt x="408533" y="136271"/>
                </a:lnTo>
                <a:lnTo>
                  <a:pt x="410464" y="136271"/>
                </a:lnTo>
                <a:lnTo>
                  <a:pt x="414909" y="131826"/>
                </a:lnTo>
                <a:lnTo>
                  <a:pt x="414909" y="126238"/>
                </a:lnTo>
                <a:lnTo>
                  <a:pt x="414909" y="120650"/>
                </a:lnTo>
                <a:close/>
              </a:path>
              <a:path w="471169" h="172084">
                <a:moveTo>
                  <a:pt x="470662" y="91567"/>
                </a:moveTo>
                <a:lnTo>
                  <a:pt x="464947" y="85979"/>
                </a:lnTo>
                <a:lnTo>
                  <a:pt x="450977" y="85979"/>
                </a:lnTo>
                <a:lnTo>
                  <a:pt x="448221" y="88734"/>
                </a:lnTo>
                <a:lnTo>
                  <a:pt x="432511" y="94488"/>
                </a:lnTo>
                <a:lnTo>
                  <a:pt x="428498" y="94488"/>
                </a:lnTo>
                <a:lnTo>
                  <a:pt x="424053" y="98933"/>
                </a:lnTo>
                <a:lnTo>
                  <a:pt x="421030" y="100711"/>
                </a:lnTo>
                <a:lnTo>
                  <a:pt x="418719" y="100711"/>
                </a:lnTo>
                <a:lnTo>
                  <a:pt x="415163" y="104267"/>
                </a:lnTo>
                <a:lnTo>
                  <a:pt x="415163" y="113030"/>
                </a:lnTo>
                <a:lnTo>
                  <a:pt x="418719" y="116586"/>
                </a:lnTo>
                <a:lnTo>
                  <a:pt x="423418" y="116586"/>
                </a:lnTo>
                <a:lnTo>
                  <a:pt x="427482" y="116586"/>
                </a:lnTo>
                <a:lnTo>
                  <a:pt x="427659" y="116408"/>
                </a:lnTo>
                <a:lnTo>
                  <a:pt x="434975" y="116078"/>
                </a:lnTo>
                <a:lnTo>
                  <a:pt x="440436" y="116078"/>
                </a:lnTo>
                <a:lnTo>
                  <a:pt x="441718" y="114795"/>
                </a:lnTo>
                <a:lnTo>
                  <a:pt x="459244" y="111252"/>
                </a:lnTo>
                <a:lnTo>
                  <a:pt x="464947" y="111252"/>
                </a:lnTo>
                <a:lnTo>
                  <a:pt x="470662" y="105537"/>
                </a:lnTo>
                <a:lnTo>
                  <a:pt x="470662" y="98552"/>
                </a:lnTo>
                <a:lnTo>
                  <a:pt x="470662" y="9156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56410" y="8663940"/>
            <a:ext cx="1751964" cy="100965"/>
          </a:xfrm>
          <a:custGeom>
            <a:avLst/>
            <a:gdLst/>
            <a:ahLst/>
            <a:cxnLst/>
            <a:rect l="l" t="t" r="r" b="b"/>
            <a:pathLst>
              <a:path w="1751964" h="100965">
                <a:moveTo>
                  <a:pt x="1751838" y="10287"/>
                </a:moveTo>
                <a:lnTo>
                  <a:pt x="1747266" y="5715"/>
                </a:lnTo>
                <a:lnTo>
                  <a:pt x="1742567" y="5715"/>
                </a:lnTo>
                <a:lnTo>
                  <a:pt x="1721358" y="2159"/>
                </a:lnTo>
                <a:lnTo>
                  <a:pt x="1719707" y="1905"/>
                </a:lnTo>
                <a:lnTo>
                  <a:pt x="1687715" y="406"/>
                </a:lnTo>
                <a:lnTo>
                  <a:pt x="1687322" y="0"/>
                </a:lnTo>
                <a:lnTo>
                  <a:pt x="1679321" y="0"/>
                </a:lnTo>
                <a:lnTo>
                  <a:pt x="1669796" y="0"/>
                </a:lnTo>
                <a:lnTo>
                  <a:pt x="1619631" y="0"/>
                </a:lnTo>
                <a:lnTo>
                  <a:pt x="1544307" y="1016"/>
                </a:lnTo>
                <a:lnTo>
                  <a:pt x="1454150" y="3175"/>
                </a:lnTo>
                <a:lnTo>
                  <a:pt x="1351915" y="6731"/>
                </a:lnTo>
                <a:lnTo>
                  <a:pt x="1117854" y="17653"/>
                </a:lnTo>
                <a:lnTo>
                  <a:pt x="400304" y="63881"/>
                </a:lnTo>
                <a:lnTo>
                  <a:pt x="305054" y="69088"/>
                </a:lnTo>
                <a:lnTo>
                  <a:pt x="305308" y="69088"/>
                </a:lnTo>
                <a:lnTo>
                  <a:pt x="223266" y="72136"/>
                </a:lnTo>
                <a:lnTo>
                  <a:pt x="215900" y="72136"/>
                </a:lnTo>
                <a:lnTo>
                  <a:pt x="154559" y="73152"/>
                </a:lnTo>
                <a:lnTo>
                  <a:pt x="154381" y="73152"/>
                </a:lnTo>
                <a:lnTo>
                  <a:pt x="107480" y="72821"/>
                </a:lnTo>
                <a:lnTo>
                  <a:pt x="100330" y="72771"/>
                </a:lnTo>
                <a:lnTo>
                  <a:pt x="67157" y="71742"/>
                </a:lnTo>
                <a:lnTo>
                  <a:pt x="66929" y="71501"/>
                </a:lnTo>
                <a:lnTo>
                  <a:pt x="60071" y="71501"/>
                </a:lnTo>
                <a:lnTo>
                  <a:pt x="24003" y="69215"/>
                </a:lnTo>
                <a:lnTo>
                  <a:pt x="23495" y="68707"/>
                </a:lnTo>
                <a:lnTo>
                  <a:pt x="16002" y="68707"/>
                </a:lnTo>
                <a:lnTo>
                  <a:pt x="6731" y="68707"/>
                </a:lnTo>
                <a:lnTo>
                  <a:pt x="0" y="75438"/>
                </a:lnTo>
                <a:lnTo>
                  <a:pt x="0" y="92202"/>
                </a:lnTo>
                <a:lnTo>
                  <a:pt x="6731" y="99060"/>
                </a:lnTo>
                <a:lnTo>
                  <a:pt x="14859" y="99060"/>
                </a:lnTo>
                <a:lnTo>
                  <a:pt x="51028" y="99428"/>
                </a:lnTo>
                <a:lnTo>
                  <a:pt x="51308" y="99695"/>
                </a:lnTo>
                <a:lnTo>
                  <a:pt x="66929" y="99695"/>
                </a:lnTo>
                <a:lnTo>
                  <a:pt x="91948" y="99847"/>
                </a:lnTo>
                <a:lnTo>
                  <a:pt x="92329" y="100203"/>
                </a:lnTo>
                <a:lnTo>
                  <a:pt x="107442" y="100203"/>
                </a:lnTo>
                <a:lnTo>
                  <a:pt x="107645" y="99999"/>
                </a:lnTo>
                <a:lnTo>
                  <a:pt x="146862" y="100393"/>
                </a:lnTo>
                <a:lnTo>
                  <a:pt x="154432" y="100457"/>
                </a:lnTo>
                <a:lnTo>
                  <a:pt x="162052" y="100457"/>
                </a:lnTo>
                <a:lnTo>
                  <a:pt x="223647" y="99568"/>
                </a:lnTo>
                <a:lnTo>
                  <a:pt x="224028" y="99568"/>
                </a:lnTo>
                <a:lnTo>
                  <a:pt x="231013" y="99568"/>
                </a:lnTo>
                <a:lnTo>
                  <a:pt x="231267" y="99314"/>
                </a:lnTo>
                <a:lnTo>
                  <a:pt x="306324" y="96647"/>
                </a:lnTo>
                <a:lnTo>
                  <a:pt x="306578" y="96647"/>
                </a:lnTo>
                <a:lnTo>
                  <a:pt x="701154" y="73152"/>
                </a:lnTo>
                <a:lnTo>
                  <a:pt x="742188" y="70612"/>
                </a:lnTo>
                <a:lnTo>
                  <a:pt x="994410" y="55626"/>
                </a:lnTo>
                <a:lnTo>
                  <a:pt x="1119505" y="49022"/>
                </a:lnTo>
                <a:lnTo>
                  <a:pt x="1240282" y="43434"/>
                </a:lnTo>
                <a:lnTo>
                  <a:pt x="1240155" y="43561"/>
                </a:lnTo>
                <a:lnTo>
                  <a:pt x="1243368" y="43434"/>
                </a:lnTo>
                <a:lnTo>
                  <a:pt x="1353058" y="39116"/>
                </a:lnTo>
                <a:lnTo>
                  <a:pt x="1352931" y="39243"/>
                </a:lnTo>
                <a:lnTo>
                  <a:pt x="1357020" y="39116"/>
                </a:lnTo>
                <a:lnTo>
                  <a:pt x="1455166" y="36068"/>
                </a:lnTo>
                <a:lnTo>
                  <a:pt x="1544955" y="34036"/>
                </a:lnTo>
                <a:lnTo>
                  <a:pt x="1678940" y="31877"/>
                </a:lnTo>
                <a:lnTo>
                  <a:pt x="1687322" y="31877"/>
                </a:lnTo>
                <a:lnTo>
                  <a:pt x="1687880" y="31330"/>
                </a:lnTo>
                <a:lnTo>
                  <a:pt x="1719707" y="29718"/>
                </a:lnTo>
                <a:lnTo>
                  <a:pt x="1721358" y="29591"/>
                </a:lnTo>
                <a:lnTo>
                  <a:pt x="1742592" y="25908"/>
                </a:lnTo>
                <a:lnTo>
                  <a:pt x="1747266" y="25908"/>
                </a:lnTo>
                <a:lnTo>
                  <a:pt x="1751838" y="21463"/>
                </a:lnTo>
                <a:lnTo>
                  <a:pt x="1751838" y="15875"/>
                </a:lnTo>
                <a:lnTo>
                  <a:pt x="1751838" y="1028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" name="object 196"/>
          <p:cNvGrpSpPr/>
          <p:nvPr/>
        </p:nvGrpSpPr>
        <p:grpSpPr>
          <a:xfrm>
            <a:off x="5378958" y="8219567"/>
            <a:ext cx="830580" cy="415290"/>
            <a:chOff x="5378958" y="8219567"/>
            <a:chExt cx="830580" cy="415290"/>
          </a:xfrm>
        </p:grpSpPr>
        <p:sp>
          <p:nvSpPr>
            <p:cNvPr id="197" name="object 197"/>
            <p:cNvSpPr/>
            <p:nvPr/>
          </p:nvSpPr>
          <p:spPr>
            <a:xfrm>
              <a:off x="5378958" y="8219567"/>
              <a:ext cx="564515" cy="415290"/>
            </a:xfrm>
            <a:custGeom>
              <a:avLst/>
              <a:gdLst/>
              <a:ahLst/>
              <a:cxnLst/>
              <a:rect l="l" t="t" r="r" b="b"/>
              <a:pathLst>
                <a:path w="564514" h="415290">
                  <a:moveTo>
                    <a:pt x="158534" y="274548"/>
                  </a:moveTo>
                  <a:close/>
                </a:path>
                <a:path w="564514" h="415290">
                  <a:moveTo>
                    <a:pt x="182105" y="113550"/>
                  </a:moveTo>
                  <a:lnTo>
                    <a:pt x="182029" y="112014"/>
                  </a:lnTo>
                  <a:lnTo>
                    <a:pt x="181864" y="109474"/>
                  </a:lnTo>
                  <a:lnTo>
                    <a:pt x="180886" y="104394"/>
                  </a:lnTo>
                  <a:lnTo>
                    <a:pt x="178943" y="94297"/>
                  </a:lnTo>
                  <a:lnTo>
                    <a:pt x="178943" y="85979"/>
                  </a:lnTo>
                  <a:lnTo>
                    <a:pt x="171831" y="78994"/>
                  </a:lnTo>
                  <a:lnTo>
                    <a:pt x="171831" y="74803"/>
                  </a:lnTo>
                  <a:lnTo>
                    <a:pt x="164338" y="67310"/>
                  </a:lnTo>
                  <a:lnTo>
                    <a:pt x="159893" y="67310"/>
                  </a:lnTo>
                  <a:lnTo>
                    <a:pt x="159893" y="67183"/>
                  </a:lnTo>
                  <a:lnTo>
                    <a:pt x="152527" y="59817"/>
                  </a:lnTo>
                  <a:lnTo>
                    <a:pt x="140995" y="59817"/>
                  </a:lnTo>
                  <a:lnTo>
                    <a:pt x="135509" y="58674"/>
                  </a:lnTo>
                  <a:lnTo>
                    <a:pt x="130175" y="58674"/>
                  </a:lnTo>
                  <a:lnTo>
                    <a:pt x="116586" y="59944"/>
                  </a:lnTo>
                  <a:lnTo>
                    <a:pt x="76708" y="85344"/>
                  </a:lnTo>
                  <a:lnTo>
                    <a:pt x="74295" y="89154"/>
                  </a:lnTo>
                  <a:lnTo>
                    <a:pt x="59563" y="110744"/>
                  </a:lnTo>
                  <a:lnTo>
                    <a:pt x="58547" y="113284"/>
                  </a:lnTo>
                  <a:lnTo>
                    <a:pt x="55880" y="118821"/>
                  </a:lnTo>
                  <a:lnTo>
                    <a:pt x="55880" y="205447"/>
                  </a:lnTo>
                  <a:lnTo>
                    <a:pt x="55880" y="206324"/>
                  </a:lnTo>
                  <a:lnTo>
                    <a:pt x="51282" y="225501"/>
                  </a:lnTo>
                  <a:lnTo>
                    <a:pt x="52070" y="221234"/>
                  </a:lnTo>
                  <a:lnTo>
                    <a:pt x="51943" y="222504"/>
                  </a:lnTo>
                  <a:lnTo>
                    <a:pt x="52235" y="221234"/>
                  </a:lnTo>
                  <a:lnTo>
                    <a:pt x="55880" y="205447"/>
                  </a:lnTo>
                  <a:lnTo>
                    <a:pt x="55880" y="118821"/>
                  </a:lnTo>
                  <a:lnTo>
                    <a:pt x="45085" y="141224"/>
                  </a:lnTo>
                  <a:lnTo>
                    <a:pt x="44450" y="143764"/>
                  </a:lnTo>
                  <a:lnTo>
                    <a:pt x="33147" y="178054"/>
                  </a:lnTo>
                  <a:lnTo>
                    <a:pt x="32766" y="179324"/>
                  </a:lnTo>
                  <a:lnTo>
                    <a:pt x="28829" y="196634"/>
                  </a:lnTo>
                  <a:lnTo>
                    <a:pt x="28829" y="383794"/>
                  </a:lnTo>
                  <a:lnTo>
                    <a:pt x="28829" y="392430"/>
                  </a:lnTo>
                  <a:lnTo>
                    <a:pt x="28816" y="383794"/>
                  </a:lnTo>
                  <a:lnTo>
                    <a:pt x="28829" y="196634"/>
                  </a:lnTo>
                  <a:lnTo>
                    <a:pt x="24384" y="216154"/>
                  </a:lnTo>
                  <a:lnTo>
                    <a:pt x="18034" y="251714"/>
                  </a:lnTo>
                  <a:lnTo>
                    <a:pt x="17907" y="251714"/>
                  </a:lnTo>
                  <a:lnTo>
                    <a:pt x="7874" y="312674"/>
                  </a:lnTo>
                  <a:lnTo>
                    <a:pt x="7747" y="313944"/>
                  </a:lnTo>
                  <a:lnTo>
                    <a:pt x="4191" y="339344"/>
                  </a:lnTo>
                  <a:lnTo>
                    <a:pt x="4064" y="341884"/>
                  </a:lnTo>
                  <a:lnTo>
                    <a:pt x="1905" y="363474"/>
                  </a:lnTo>
                  <a:lnTo>
                    <a:pt x="762" y="381254"/>
                  </a:lnTo>
                  <a:lnTo>
                    <a:pt x="317" y="392112"/>
                  </a:lnTo>
                  <a:lnTo>
                    <a:pt x="0" y="392430"/>
                  </a:lnTo>
                  <a:lnTo>
                    <a:pt x="0" y="400304"/>
                  </a:lnTo>
                  <a:lnTo>
                    <a:pt x="0" y="408432"/>
                  </a:lnTo>
                  <a:lnTo>
                    <a:pt x="6477" y="414909"/>
                  </a:lnTo>
                  <a:lnTo>
                    <a:pt x="22352" y="414909"/>
                  </a:lnTo>
                  <a:lnTo>
                    <a:pt x="28829" y="408432"/>
                  </a:lnTo>
                  <a:lnTo>
                    <a:pt x="28829" y="404114"/>
                  </a:lnTo>
                  <a:lnTo>
                    <a:pt x="29083" y="402844"/>
                  </a:lnTo>
                  <a:lnTo>
                    <a:pt x="29845" y="400304"/>
                  </a:lnTo>
                  <a:lnTo>
                    <a:pt x="30988" y="396494"/>
                  </a:lnTo>
                  <a:lnTo>
                    <a:pt x="34544" y="386334"/>
                  </a:lnTo>
                  <a:lnTo>
                    <a:pt x="39497" y="371094"/>
                  </a:lnTo>
                  <a:lnTo>
                    <a:pt x="45847" y="350774"/>
                  </a:lnTo>
                  <a:lnTo>
                    <a:pt x="45974" y="350774"/>
                  </a:lnTo>
                  <a:lnTo>
                    <a:pt x="53213" y="326644"/>
                  </a:lnTo>
                  <a:lnTo>
                    <a:pt x="55829" y="317754"/>
                  </a:lnTo>
                  <a:lnTo>
                    <a:pt x="61087" y="299974"/>
                  </a:lnTo>
                  <a:lnTo>
                    <a:pt x="61214" y="299974"/>
                  </a:lnTo>
                  <a:lnTo>
                    <a:pt x="69342" y="270764"/>
                  </a:lnTo>
                  <a:lnTo>
                    <a:pt x="69469" y="270764"/>
                  </a:lnTo>
                  <a:lnTo>
                    <a:pt x="75742" y="246456"/>
                  </a:lnTo>
                  <a:lnTo>
                    <a:pt x="77724" y="244475"/>
                  </a:lnTo>
                  <a:lnTo>
                    <a:pt x="77724" y="238671"/>
                  </a:lnTo>
                  <a:lnTo>
                    <a:pt x="82842" y="216839"/>
                  </a:lnTo>
                  <a:lnTo>
                    <a:pt x="84582" y="215138"/>
                  </a:lnTo>
                  <a:lnTo>
                    <a:pt x="84582" y="209169"/>
                  </a:lnTo>
                  <a:lnTo>
                    <a:pt x="88569" y="189191"/>
                  </a:lnTo>
                  <a:lnTo>
                    <a:pt x="90043" y="187718"/>
                  </a:lnTo>
                  <a:lnTo>
                    <a:pt x="90043" y="181648"/>
                  </a:lnTo>
                  <a:lnTo>
                    <a:pt x="92494" y="167220"/>
                  </a:lnTo>
                  <a:lnTo>
                    <a:pt x="93726" y="165989"/>
                  </a:lnTo>
                  <a:lnTo>
                    <a:pt x="93726" y="160680"/>
                  </a:lnTo>
                  <a:lnTo>
                    <a:pt x="94894" y="152654"/>
                  </a:lnTo>
                  <a:lnTo>
                    <a:pt x="95948" y="145478"/>
                  </a:lnTo>
                  <a:lnTo>
                    <a:pt x="96901" y="144526"/>
                  </a:lnTo>
                  <a:lnTo>
                    <a:pt x="96901" y="136906"/>
                  </a:lnTo>
                  <a:lnTo>
                    <a:pt x="96901" y="129286"/>
                  </a:lnTo>
                  <a:lnTo>
                    <a:pt x="90805" y="123190"/>
                  </a:lnTo>
                  <a:lnTo>
                    <a:pt x="86347" y="123190"/>
                  </a:lnTo>
                  <a:lnTo>
                    <a:pt x="97002" y="106934"/>
                  </a:lnTo>
                  <a:lnTo>
                    <a:pt x="97688" y="105892"/>
                  </a:lnTo>
                  <a:lnTo>
                    <a:pt x="99568" y="104394"/>
                  </a:lnTo>
                  <a:lnTo>
                    <a:pt x="110680" y="95504"/>
                  </a:lnTo>
                  <a:lnTo>
                    <a:pt x="112268" y="94234"/>
                  </a:lnTo>
                  <a:lnTo>
                    <a:pt x="108585" y="95504"/>
                  </a:lnTo>
                  <a:lnTo>
                    <a:pt x="121183" y="90424"/>
                  </a:lnTo>
                  <a:lnTo>
                    <a:pt x="121564" y="90271"/>
                  </a:lnTo>
                  <a:lnTo>
                    <a:pt x="129679" y="89535"/>
                  </a:lnTo>
                  <a:lnTo>
                    <a:pt x="132257" y="90360"/>
                  </a:lnTo>
                  <a:lnTo>
                    <a:pt x="134493" y="92583"/>
                  </a:lnTo>
                  <a:lnTo>
                    <a:pt x="137502" y="92583"/>
                  </a:lnTo>
                  <a:lnTo>
                    <a:pt x="138811" y="93611"/>
                  </a:lnTo>
                  <a:lnTo>
                    <a:pt x="144919" y="99720"/>
                  </a:lnTo>
                  <a:lnTo>
                    <a:pt x="145161" y="100126"/>
                  </a:lnTo>
                  <a:lnTo>
                    <a:pt x="145161" y="104648"/>
                  </a:lnTo>
                  <a:lnTo>
                    <a:pt x="146812" y="106311"/>
                  </a:lnTo>
                  <a:lnTo>
                    <a:pt x="148158" y="113550"/>
                  </a:lnTo>
                  <a:lnTo>
                    <a:pt x="148361" y="113550"/>
                  </a:lnTo>
                  <a:lnTo>
                    <a:pt x="182105" y="113550"/>
                  </a:lnTo>
                  <a:close/>
                </a:path>
                <a:path w="564514" h="415290">
                  <a:moveTo>
                    <a:pt x="465213" y="277114"/>
                  </a:moveTo>
                  <a:lnTo>
                    <a:pt x="396494" y="277114"/>
                  </a:lnTo>
                  <a:lnTo>
                    <a:pt x="391033" y="277114"/>
                  </a:lnTo>
                  <a:lnTo>
                    <a:pt x="385826" y="277114"/>
                  </a:lnTo>
                  <a:lnTo>
                    <a:pt x="385876" y="276415"/>
                  </a:lnTo>
                  <a:lnTo>
                    <a:pt x="386156" y="273304"/>
                  </a:lnTo>
                  <a:lnTo>
                    <a:pt x="388620" y="245364"/>
                  </a:lnTo>
                  <a:lnTo>
                    <a:pt x="388696" y="244271"/>
                  </a:lnTo>
                  <a:lnTo>
                    <a:pt x="389255" y="243713"/>
                  </a:lnTo>
                  <a:lnTo>
                    <a:pt x="389255" y="236474"/>
                  </a:lnTo>
                  <a:lnTo>
                    <a:pt x="389255" y="234442"/>
                  </a:lnTo>
                  <a:lnTo>
                    <a:pt x="389255" y="225298"/>
                  </a:lnTo>
                  <a:lnTo>
                    <a:pt x="381762" y="217805"/>
                  </a:lnTo>
                  <a:lnTo>
                    <a:pt x="363347" y="217805"/>
                  </a:lnTo>
                  <a:lnTo>
                    <a:pt x="357149" y="224104"/>
                  </a:lnTo>
                  <a:lnTo>
                    <a:pt x="348361" y="228854"/>
                  </a:lnTo>
                  <a:lnTo>
                    <a:pt x="335153" y="235204"/>
                  </a:lnTo>
                  <a:lnTo>
                    <a:pt x="335280" y="235204"/>
                  </a:lnTo>
                  <a:lnTo>
                    <a:pt x="319278" y="244094"/>
                  </a:lnTo>
                  <a:lnTo>
                    <a:pt x="319786" y="242824"/>
                  </a:lnTo>
                  <a:lnTo>
                    <a:pt x="301879" y="251714"/>
                  </a:lnTo>
                  <a:lnTo>
                    <a:pt x="302387" y="251714"/>
                  </a:lnTo>
                  <a:lnTo>
                    <a:pt x="284480" y="259334"/>
                  </a:lnTo>
                  <a:lnTo>
                    <a:pt x="286004" y="258064"/>
                  </a:lnTo>
                  <a:lnTo>
                    <a:pt x="267843" y="264414"/>
                  </a:lnTo>
                  <a:lnTo>
                    <a:pt x="271145" y="263144"/>
                  </a:lnTo>
                  <a:lnTo>
                    <a:pt x="258508" y="264198"/>
                  </a:lnTo>
                  <a:lnTo>
                    <a:pt x="258330" y="264185"/>
                  </a:lnTo>
                  <a:lnTo>
                    <a:pt x="256413" y="262255"/>
                  </a:lnTo>
                  <a:lnTo>
                    <a:pt x="255638" y="262255"/>
                  </a:lnTo>
                  <a:lnTo>
                    <a:pt x="255739" y="261874"/>
                  </a:lnTo>
                  <a:lnTo>
                    <a:pt x="256679" y="258064"/>
                  </a:lnTo>
                  <a:lnTo>
                    <a:pt x="256882" y="257213"/>
                  </a:lnTo>
                  <a:lnTo>
                    <a:pt x="257581" y="255524"/>
                  </a:lnTo>
                  <a:lnTo>
                    <a:pt x="261747" y="245364"/>
                  </a:lnTo>
                  <a:lnTo>
                    <a:pt x="261239" y="246634"/>
                  </a:lnTo>
                  <a:lnTo>
                    <a:pt x="261797" y="245364"/>
                  </a:lnTo>
                  <a:lnTo>
                    <a:pt x="265176" y="237744"/>
                  </a:lnTo>
                  <a:lnTo>
                    <a:pt x="264795" y="237744"/>
                  </a:lnTo>
                  <a:lnTo>
                    <a:pt x="268224" y="234315"/>
                  </a:lnTo>
                  <a:lnTo>
                    <a:pt x="268224" y="225171"/>
                  </a:lnTo>
                  <a:lnTo>
                    <a:pt x="268224" y="216027"/>
                  </a:lnTo>
                  <a:lnTo>
                    <a:pt x="260731" y="208534"/>
                  </a:lnTo>
                  <a:lnTo>
                    <a:pt x="242443" y="208534"/>
                  </a:lnTo>
                  <a:lnTo>
                    <a:pt x="235077" y="216027"/>
                  </a:lnTo>
                  <a:lnTo>
                    <a:pt x="235077" y="220865"/>
                  </a:lnTo>
                  <a:lnTo>
                    <a:pt x="233807" y="222504"/>
                  </a:lnTo>
                  <a:lnTo>
                    <a:pt x="234315" y="221234"/>
                  </a:lnTo>
                  <a:lnTo>
                    <a:pt x="227838" y="228854"/>
                  </a:lnTo>
                  <a:lnTo>
                    <a:pt x="228854" y="227584"/>
                  </a:lnTo>
                  <a:lnTo>
                    <a:pt x="219075" y="237744"/>
                  </a:lnTo>
                  <a:lnTo>
                    <a:pt x="220218" y="236474"/>
                  </a:lnTo>
                  <a:lnTo>
                    <a:pt x="207518" y="246634"/>
                  </a:lnTo>
                  <a:lnTo>
                    <a:pt x="208534" y="245364"/>
                  </a:lnTo>
                  <a:lnTo>
                    <a:pt x="193294" y="255524"/>
                  </a:lnTo>
                  <a:lnTo>
                    <a:pt x="194056" y="255524"/>
                  </a:lnTo>
                  <a:lnTo>
                    <a:pt x="190296" y="257657"/>
                  </a:lnTo>
                  <a:lnTo>
                    <a:pt x="190004" y="255524"/>
                  </a:lnTo>
                  <a:lnTo>
                    <a:pt x="189649" y="252984"/>
                  </a:lnTo>
                  <a:lnTo>
                    <a:pt x="189484" y="251714"/>
                  </a:lnTo>
                  <a:lnTo>
                    <a:pt x="188963" y="249174"/>
                  </a:lnTo>
                  <a:lnTo>
                    <a:pt x="188722" y="247904"/>
                  </a:lnTo>
                  <a:lnTo>
                    <a:pt x="185674" y="239014"/>
                  </a:lnTo>
                  <a:lnTo>
                    <a:pt x="183769" y="235204"/>
                  </a:lnTo>
                  <a:lnTo>
                    <a:pt x="182880" y="233934"/>
                  </a:lnTo>
                  <a:lnTo>
                    <a:pt x="177546" y="226314"/>
                  </a:lnTo>
                  <a:lnTo>
                    <a:pt x="174498" y="223774"/>
                  </a:lnTo>
                  <a:lnTo>
                    <a:pt x="167513" y="217424"/>
                  </a:lnTo>
                  <a:lnTo>
                    <a:pt x="163576" y="214884"/>
                  </a:lnTo>
                  <a:lnTo>
                    <a:pt x="154432" y="211074"/>
                  </a:lnTo>
                  <a:lnTo>
                    <a:pt x="151003" y="209804"/>
                  </a:lnTo>
                  <a:lnTo>
                    <a:pt x="145961" y="209181"/>
                  </a:lnTo>
                  <a:lnTo>
                    <a:pt x="147320" y="207264"/>
                  </a:lnTo>
                  <a:lnTo>
                    <a:pt x="157734" y="193294"/>
                  </a:lnTo>
                  <a:lnTo>
                    <a:pt x="158369" y="192024"/>
                  </a:lnTo>
                  <a:lnTo>
                    <a:pt x="168402" y="174244"/>
                  </a:lnTo>
                  <a:lnTo>
                    <a:pt x="169545" y="172974"/>
                  </a:lnTo>
                  <a:lnTo>
                    <a:pt x="175958" y="157734"/>
                  </a:lnTo>
                  <a:lnTo>
                    <a:pt x="177038" y="155194"/>
                  </a:lnTo>
                  <a:lnTo>
                    <a:pt x="177927" y="151384"/>
                  </a:lnTo>
                  <a:lnTo>
                    <a:pt x="179235" y="145034"/>
                  </a:lnTo>
                  <a:lnTo>
                    <a:pt x="180035" y="141224"/>
                  </a:lnTo>
                  <a:lnTo>
                    <a:pt x="181356" y="134874"/>
                  </a:lnTo>
                  <a:lnTo>
                    <a:pt x="181610" y="132334"/>
                  </a:lnTo>
                  <a:lnTo>
                    <a:pt x="181635" y="131064"/>
                  </a:lnTo>
                  <a:lnTo>
                    <a:pt x="181737" y="127254"/>
                  </a:lnTo>
                  <a:lnTo>
                    <a:pt x="182041" y="115824"/>
                  </a:lnTo>
                  <a:lnTo>
                    <a:pt x="148590" y="115824"/>
                  </a:lnTo>
                  <a:lnTo>
                    <a:pt x="148107" y="115824"/>
                  </a:lnTo>
                  <a:lnTo>
                    <a:pt x="147764" y="128219"/>
                  </a:lnTo>
                  <a:lnTo>
                    <a:pt x="145211" y="141998"/>
                  </a:lnTo>
                  <a:lnTo>
                    <a:pt x="138049" y="159004"/>
                  </a:lnTo>
                  <a:lnTo>
                    <a:pt x="139065" y="157734"/>
                  </a:lnTo>
                  <a:lnTo>
                    <a:pt x="129032" y="174244"/>
                  </a:lnTo>
                  <a:lnTo>
                    <a:pt x="129667" y="174244"/>
                  </a:lnTo>
                  <a:lnTo>
                    <a:pt x="119634" y="188214"/>
                  </a:lnTo>
                  <a:lnTo>
                    <a:pt x="119888" y="188214"/>
                  </a:lnTo>
                  <a:lnTo>
                    <a:pt x="111125" y="200914"/>
                  </a:lnTo>
                  <a:lnTo>
                    <a:pt x="110998" y="200914"/>
                  </a:lnTo>
                  <a:lnTo>
                    <a:pt x="107365" y="205867"/>
                  </a:lnTo>
                  <a:lnTo>
                    <a:pt x="106934" y="205867"/>
                  </a:lnTo>
                  <a:lnTo>
                    <a:pt x="99568" y="213233"/>
                  </a:lnTo>
                  <a:lnTo>
                    <a:pt x="99568" y="231267"/>
                  </a:lnTo>
                  <a:lnTo>
                    <a:pt x="106934" y="238633"/>
                  </a:lnTo>
                  <a:lnTo>
                    <a:pt x="115951" y="238633"/>
                  </a:lnTo>
                  <a:lnTo>
                    <a:pt x="116205" y="239014"/>
                  </a:lnTo>
                  <a:lnTo>
                    <a:pt x="126873" y="239014"/>
                  </a:lnTo>
                  <a:lnTo>
                    <a:pt x="137287" y="240284"/>
                  </a:lnTo>
                  <a:lnTo>
                    <a:pt x="135509" y="240284"/>
                  </a:lnTo>
                  <a:lnTo>
                    <a:pt x="145237" y="241503"/>
                  </a:lnTo>
                  <a:lnTo>
                    <a:pt x="149237" y="243192"/>
                  </a:lnTo>
                  <a:lnTo>
                    <a:pt x="153035" y="246634"/>
                  </a:lnTo>
                  <a:lnTo>
                    <a:pt x="156184" y="251142"/>
                  </a:lnTo>
                  <a:lnTo>
                    <a:pt x="158318" y="257975"/>
                  </a:lnTo>
                  <a:lnTo>
                    <a:pt x="157988" y="255524"/>
                  </a:lnTo>
                  <a:lnTo>
                    <a:pt x="158280" y="257657"/>
                  </a:lnTo>
                  <a:lnTo>
                    <a:pt x="158318" y="257975"/>
                  </a:lnTo>
                  <a:lnTo>
                    <a:pt x="159219" y="264515"/>
                  </a:lnTo>
                  <a:lnTo>
                    <a:pt x="159258" y="263144"/>
                  </a:lnTo>
                  <a:lnTo>
                    <a:pt x="159258" y="264782"/>
                  </a:lnTo>
                  <a:lnTo>
                    <a:pt x="159385" y="265684"/>
                  </a:lnTo>
                  <a:lnTo>
                    <a:pt x="159219" y="264515"/>
                  </a:lnTo>
                  <a:lnTo>
                    <a:pt x="159054" y="271259"/>
                  </a:lnTo>
                  <a:lnTo>
                    <a:pt x="159131" y="270764"/>
                  </a:lnTo>
                  <a:lnTo>
                    <a:pt x="159004" y="273304"/>
                  </a:lnTo>
                  <a:lnTo>
                    <a:pt x="159054" y="271259"/>
                  </a:lnTo>
                  <a:lnTo>
                    <a:pt x="158635" y="273875"/>
                  </a:lnTo>
                  <a:lnTo>
                    <a:pt x="159880" y="273304"/>
                  </a:lnTo>
                  <a:lnTo>
                    <a:pt x="158534" y="274548"/>
                  </a:lnTo>
                  <a:lnTo>
                    <a:pt x="165341" y="270764"/>
                  </a:lnTo>
                  <a:lnTo>
                    <a:pt x="174498" y="265684"/>
                  </a:lnTo>
                  <a:lnTo>
                    <a:pt x="158572" y="274535"/>
                  </a:lnTo>
                  <a:lnTo>
                    <a:pt x="158470" y="274993"/>
                  </a:lnTo>
                  <a:lnTo>
                    <a:pt x="158496" y="274574"/>
                  </a:lnTo>
                  <a:lnTo>
                    <a:pt x="159893" y="273304"/>
                  </a:lnTo>
                  <a:lnTo>
                    <a:pt x="158635" y="273875"/>
                  </a:lnTo>
                  <a:lnTo>
                    <a:pt x="143129" y="280924"/>
                  </a:lnTo>
                  <a:lnTo>
                    <a:pt x="144907" y="279654"/>
                  </a:lnTo>
                  <a:lnTo>
                    <a:pt x="129286" y="283464"/>
                  </a:lnTo>
                  <a:lnTo>
                    <a:pt x="131064" y="283464"/>
                  </a:lnTo>
                  <a:lnTo>
                    <a:pt x="117348" y="284734"/>
                  </a:lnTo>
                  <a:lnTo>
                    <a:pt x="111506" y="284734"/>
                  </a:lnTo>
                  <a:lnTo>
                    <a:pt x="102997" y="282194"/>
                  </a:lnTo>
                  <a:lnTo>
                    <a:pt x="101727" y="282194"/>
                  </a:lnTo>
                  <a:lnTo>
                    <a:pt x="97967" y="281495"/>
                  </a:lnTo>
                  <a:lnTo>
                    <a:pt x="96520" y="280035"/>
                  </a:lnTo>
                  <a:lnTo>
                    <a:pt x="79248" y="280035"/>
                  </a:lnTo>
                  <a:lnTo>
                    <a:pt x="78333" y="280924"/>
                  </a:lnTo>
                  <a:lnTo>
                    <a:pt x="76708" y="280924"/>
                  </a:lnTo>
                  <a:lnTo>
                    <a:pt x="69723" y="288036"/>
                  </a:lnTo>
                  <a:lnTo>
                    <a:pt x="69723" y="288163"/>
                  </a:lnTo>
                  <a:lnTo>
                    <a:pt x="69215" y="288671"/>
                  </a:lnTo>
                  <a:lnTo>
                    <a:pt x="69215" y="305943"/>
                  </a:lnTo>
                  <a:lnTo>
                    <a:pt x="70497" y="307238"/>
                  </a:lnTo>
                  <a:lnTo>
                    <a:pt x="70612" y="308889"/>
                  </a:lnTo>
                  <a:lnTo>
                    <a:pt x="70612" y="315976"/>
                  </a:lnTo>
                  <a:lnTo>
                    <a:pt x="77724" y="322961"/>
                  </a:lnTo>
                  <a:lnTo>
                    <a:pt x="78282" y="322961"/>
                  </a:lnTo>
                  <a:lnTo>
                    <a:pt x="80137" y="325374"/>
                  </a:lnTo>
                  <a:lnTo>
                    <a:pt x="79629" y="324104"/>
                  </a:lnTo>
                  <a:lnTo>
                    <a:pt x="84455" y="330454"/>
                  </a:lnTo>
                  <a:lnTo>
                    <a:pt x="86741" y="332828"/>
                  </a:lnTo>
                  <a:lnTo>
                    <a:pt x="86741" y="332994"/>
                  </a:lnTo>
                  <a:lnTo>
                    <a:pt x="93853" y="340106"/>
                  </a:lnTo>
                  <a:lnTo>
                    <a:pt x="99314" y="340106"/>
                  </a:lnTo>
                  <a:lnTo>
                    <a:pt x="100711" y="340614"/>
                  </a:lnTo>
                  <a:lnTo>
                    <a:pt x="112268" y="341884"/>
                  </a:lnTo>
                  <a:lnTo>
                    <a:pt x="115824" y="341884"/>
                  </a:lnTo>
                  <a:lnTo>
                    <a:pt x="126111" y="340614"/>
                  </a:lnTo>
                  <a:lnTo>
                    <a:pt x="128524" y="340614"/>
                  </a:lnTo>
                  <a:lnTo>
                    <a:pt x="139700" y="338074"/>
                  </a:lnTo>
                  <a:lnTo>
                    <a:pt x="142113" y="336804"/>
                  </a:lnTo>
                  <a:lnTo>
                    <a:pt x="152654" y="331724"/>
                  </a:lnTo>
                  <a:lnTo>
                    <a:pt x="155194" y="330454"/>
                  </a:lnTo>
                  <a:lnTo>
                    <a:pt x="164592" y="324104"/>
                  </a:lnTo>
                  <a:lnTo>
                    <a:pt x="166878" y="321564"/>
                  </a:lnTo>
                  <a:lnTo>
                    <a:pt x="172123" y="316484"/>
                  </a:lnTo>
                  <a:lnTo>
                    <a:pt x="185343" y="296265"/>
                  </a:lnTo>
                  <a:lnTo>
                    <a:pt x="168783" y="303784"/>
                  </a:lnTo>
                  <a:lnTo>
                    <a:pt x="171564" y="302514"/>
                  </a:lnTo>
                  <a:lnTo>
                    <a:pt x="177152" y="299974"/>
                  </a:lnTo>
                  <a:lnTo>
                    <a:pt x="185343" y="296265"/>
                  </a:lnTo>
                  <a:lnTo>
                    <a:pt x="191135" y="293624"/>
                  </a:lnTo>
                  <a:lnTo>
                    <a:pt x="191770" y="292354"/>
                  </a:lnTo>
                  <a:lnTo>
                    <a:pt x="210693" y="282194"/>
                  </a:lnTo>
                  <a:lnTo>
                    <a:pt x="220853" y="275488"/>
                  </a:lnTo>
                  <a:lnTo>
                    <a:pt x="220853" y="280416"/>
                  </a:lnTo>
                  <a:lnTo>
                    <a:pt x="223139" y="282702"/>
                  </a:lnTo>
                  <a:lnTo>
                    <a:pt x="223139" y="284861"/>
                  </a:lnTo>
                  <a:lnTo>
                    <a:pt x="230886" y="292608"/>
                  </a:lnTo>
                  <a:lnTo>
                    <a:pt x="233426" y="292608"/>
                  </a:lnTo>
                  <a:lnTo>
                    <a:pt x="237490" y="296672"/>
                  </a:lnTo>
                  <a:lnTo>
                    <a:pt x="242582" y="296672"/>
                  </a:lnTo>
                  <a:lnTo>
                    <a:pt x="244602" y="297434"/>
                  </a:lnTo>
                  <a:lnTo>
                    <a:pt x="255270" y="298704"/>
                  </a:lnTo>
                  <a:lnTo>
                    <a:pt x="259715" y="298704"/>
                  </a:lnTo>
                  <a:lnTo>
                    <a:pt x="274955" y="297434"/>
                  </a:lnTo>
                  <a:lnTo>
                    <a:pt x="278130" y="296164"/>
                  </a:lnTo>
                  <a:lnTo>
                    <a:pt x="296164" y="291084"/>
                  </a:lnTo>
                  <a:lnTo>
                    <a:pt x="297561" y="289814"/>
                  </a:lnTo>
                  <a:lnTo>
                    <a:pt x="315468" y="282194"/>
                  </a:lnTo>
                  <a:lnTo>
                    <a:pt x="315976" y="282194"/>
                  </a:lnTo>
                  <a:lnTo>
                    <a:pt x="333870" y="273304"/>
                  </a:lnTo>
                  <a:lnTo>
                    <a:pt x="339382" y="270764"/>
                  </a:lnTo>
                  <a:lnTo>
                    <a:pt x="344881" y="268224"/>
                  </a:lnTo>
                  <a:lnTo>
                    <a:pt x="350393" y="265684"/>
                  </a:lnTo>
                  <a:lnTo>
                    <a:pt x="350520" y="265684"/>
                  </a:lnTo>
                  <a:lnTo>
                    <a:pt x="352717" y="264414"/>
                  </a:lnTo>
                  <a:lnTo>
                    <a:pt x="353364" y="264045"/>
                  </a:lnTo>
                  <a:lnTo>
                    <a:pt x="352107" y="279717"/>
                  </a:lnTo>
                  <a:lnTo>
                    <a:pt x="351917" y="279908"/>
                  </a:lnTo>
                  <a:lnTo>
                    <a:pt x="351917" y="289814"/>
                  </a:lnTo>
                  <a:lnTo>
                    <a:pt x="351917" y="298450"/>
                  </a:lnTo>
                  <a:lnTo>
                    <a:pt x="359410" y="305943"/>
                  </a:lnTo>
                  <a:lnTo>
                    <a:pt x="366052" y="305943"/>
                  </a:lnTo>
                  <a:lnTo>
                    <a:pt x="366395" y="306324"/>
                  </a:lnTo>
                  <a:lnTo>
                    <a:pt x="369951" y="307594"/>
                  </a:lnTo>
                  <a:lnTo>
                    <a:pt x="368681" y="306324"/>
                  </a:lnTo>
                  <a:lnTo>
                    <a:pt x="374904" y="307594"/>
                  </a:lnTo>
                  <a:lnTo>
                    <a:pt x="375158" y="307594"/>
                  </a:lnTo>
                  <a:lnTo>
                    <a:pt x="384556" y="310134"/>
                  </a:lnTo>
                  <a:lnTo>
                    <a:pt x="405003" y="310134"/>
                  </a:lnTo>
                  <a:lnTo>
                    <a:pt x="419354" y="306324"/>
                  </a:lnTo>
                  <a:lnTo>
                    <a:pt x="422275" y="305054"/>
                  </a:lnTo>
                  <a:lnTo>
                    <a:pt x="441325" y="294894"/>
                  </a:lnTo>
                  <a:lnTo>
                    <a:pt x="448767" y="289814"/>
                  </a:lnTo>
                  <a:lnTo>
                    <a:pt x="458089" y="283464"/>
                  </a:lnTo>
                  <a:lnTo>
                    <a:pt x="459867" y="282194"/>
                  </a:lnTo>
                  <a:lnTo>
                    <a:pt x="465213" y="277114"/>
                  </a:lnTo>
                  <a:close/>
                </a:path>
                <a:path w="564514" h="415290">
                  <a:moveTo>
                    <a:pt x="564515" y="7747"/>
                  </a:moveTo>
                  <a:lnTo>
                    <a:pt x="556768" y="0"/>
                  </a:lnTo>
                  <a:lnTo>
                    <a:pt x="537591" y="0"/>
                  </a:lnTo>
                  <a:lnTo>
                    <a:pt x="529844" y="7747"/>
                  </a:lnTo>
                  <a:lnTo>
                    <a:pt x="529844" y="14439"/>
                  </a:lnTo>
                  <a:lnTo>
                    <a:pt x="526669" y="20574"/>
                  </a:lnTo>
                  <a:lnTo>
                    <a:pt x="527050" y="20574"/>
                  </a:lnTo>
                  <a:lnTo>
                    <a:pt x="519811" y="37084"/>
                  </a:lnTo>
                  <a:lnTo>
                    <a:pt x="518922" y="39408"/>
                  </a:lnTo>
                  <a:lnTo>
                    <a:pt x="518922" y="179324"/>
                  </a:lnTo>
                  <a:lnTo>
                    <a:pt x="518858" y="180098"/>
                  </a:lnTo>
                  <a:lnTo>
                    <a:pt x="518795" y="180594"/>
                  </a:lnTo>
                  <a:lnTo>
                    <a:pt x="518922" y="179324"/>
                  </a:lnTo>
                  <a:lnTo>
                    <a:pt x="518922" y="39408"/>
                  </a:lnTo>
                  <a:lnTo>
                    <a:pt x="511048" y="59944"/>
                  </a:lnTo>
                  <a:lnTo>
                    <a:pt x="510794" y="61214"/>
                  </a:lnTo>
                  <a:lnTo>
                    <a:pt x="501523" y="87884"/>
                  </a:lnTo>
                  <a:lnTo>
                    <a:pt x="493014" y="115824"/>
                  </a:lnTo>
                  <a:lnTo>
                    <a:pt x="486156" y="145034"/>
                  </a:lnTo>
                  <a:lnTo>
                    <a:pt x="485775" y="146304"/>
                  </a:lnTo>
                  <a:lnTo>
                    <a:pt x="481584" y="174244"/>
                  </a:lnTo>
                  <a:lnTo>
                    <a:pt x="481457" y="176784"/>
                  </a:lnTo>
                  <a:lnTo>
                    <a:pt x="479552" y="202184"/>
                  </a:lnTo>
                  <a:lnTo>
                    <a:pt x="479501" y="204724"/>
                  </a:lnTo>
                  <a:lnTo>
                    <a:pt x="479386" y="207937"/>
                  </a:lnTo>
                  <a:lnTo>
                    <a:pt x="468884" y="223774"/>
                  </a:lnTo>
                  <a:lnTo>
                    <a:pt x="470027" y="222504"/>
                  </a:lnTo>
                  <a:lnTo>
                    <a:pt x="453263" y="242824"/>
                  </a:lnTo>
                  <a:lnTo>
                    <a:pt x="454660" y="241554"/>
                  </a:lnTo>
                  <a:lnTo>
                    <a:pt x="437438" y="257898"/>
                  </a:lnTo>
                  <a:lnTo>
                    <a:pt x="437184" y="258064"/>
                  </a:lnTo>
                  <a:lnTo>
                    <a:pt x="423138" y="267716"/>
                  </a:lnTo>
                  <a:lnTo>
                    <a:pt x="410845" y="273304"/>
                  </a:lnTo>
                  <a:lnTo>
                    <a:pt x="399122" y="276415"/>
                  </a:lnTo>
                  <a:lnTo>
                    <a:pt x="465963" y="276415"/>
                  </a:lnTo>
                  <a:lnTo>
                    <a:pt x="467893" y="274574"/>
                  </a:lnTo>
                  <a:lnTo>
                    <a:pt x="474586" y="268224"/>
                  </a:lnTo>
                  <a:lnTo>
                    <a:pt x="475919" y="266954"/>
                  </a:lnTo>
                  <a:lnTo>
                    <a:pt x="477266" y="265684"/>
                  </a:lnTo>
                  <a:lnTo>
                    <a:pt x="477380" y="265214"/>
                  </a:lnTo>
                  <a:lnTo>
                    <a:pt x="477367" y="265595"/>
                  </a:lnTo>
                  <a:lnTo>
                    <a:pt x="477075" y="270764"/>
                  </a:lnTo>
                  <a:lnTo>
                    <a:pt x="476999" y="283464"/>
                  </a:lnTo>
                  <a:lnTo>
                    <a:pt x="477266" y="286004"/>
                  </a:lnTo>
                  <a:lnTo>
                    <a:pt x="477901" y="288391"/>
                  </a:lnTo>
                  <a:lnTo>
                    <a:pt x="477901" y="295021"/>
                  </a:lnTo>
                  <a:lnTo>
                    <a:pt x="484886" y="302006"/>
                  </a:lnTo>
                  <a:lnTo>
                    <a:pt x="502158" y="302006"/>
                  </a:lnTo>
                  <a:lnTo>
                    <a:pt x="509143" y="295021"/>
                  </a:lnTo>
                  <a:lnTo>
                    <a:pt x="509143" y="290715"/>
                  </a:lnTo>
                  <a:lnTo>
                    <a:pt x="509651" y="289814"/>
                  </a:lnTo>
                  <a:lnTo>
                    <a:pt x="515658" y="247904"/>
                  </a:lnTo>
                  <a:lnTo>
                    <a:pt x="517004" y="208584"/>
                  </a:lnTo>
                  <a:lnTo>
                    <a:pt x="527558" y="188214"/>
                  </a:lnTo>
                  <a:lnTo>
                    <a:pt x="528320" y="185674"/>
                  </a:lnTo>
                  <a:lnTo>
                    <a:pt x="541147" y="151384"/>
                  </a:lnTo>
                  <a:lnTo>
                    <a:pt x="541655" y="150114"/>
                  </a:lnTo>
                  <a:lnTo>
                    <a:pt x="551180" y="113284"/>
                  </a:lnTo>
                  <a:lnTo>
                    <a:pt x="551434" y="112014"/>
                  </a:lnTo>
                  <a:lnTo>
                    <a:pt x="553656" y="99314"/>
                  </a:lnTo>
                  <a:lnTo>
                    <a:pt x="557657" y="76454"/>
                  </a:lnTo>
                  <a:lnTo>
                    <a:pt x="557784" y="76454"/>
                  </a:lnTo>
                  <a:lnTo>
                    <a:pt x="558076" y="73914"/>
                  </a:lnTo>
                  <a:lnTo>
                    <a:pt x="560781" y="51054"/>
                  </a:lnTo>
                  <a:lnTo>
                    <a:pt x="561086" y="48514"/>
                  </a:lnTo>
                  <a:lnTo>
                    <a:pt x="561086" y="47244"/>
                  </a:lnTo>
                  <a:lnTo>
                    <a:pt x="563118" y="29464"/>
                  </a:lnTo>
                  <a:lnTo>
                    <a:pt x="563118" y="28448"/>
                  </a:lnTo>
                  <a:lnTo>
                    <a:pt x="564515" y="27051"/>
                  </a:lnTo>
                  <a:lnTo>
                    <a:pt x="564515" y="18034"/>
                  </a:lnTo>
                  <a:lnTo>
                    <a:pt x="564515" y="17399"/>
                  </a:lnTo>
                  <a:lnTo>
                    <a:pt x="564515" y="7747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785104" y="8361299"/>
              <a:ext cx="424434" cy="70231"/>
            </a:xfrm>
            <a:prstGeom prst="rect">
              <a:avLst/>
            </a:prstGeom>
          </p:spPr>
        </p:pic>
      </p:grpSp>
      <p:sp>
        <p:nvSpPr>
          <p:cNvPr id="199" name="object 199"/>
          <p:cNvSpPr/>
          <p:nvPr/>
        </p:nvSpPr>
        <p:spPr>
          <a:xfrm>
            <a:off x="6298692" y="8258555"/>
            <a:ext cx="144145" cy="293370"/>
          </a:xfrm>
          <a:custGeom>
            <a:avLst/>
            <a:gdLst/>
            <a:ahLst/>
            <a:cxnLst/>
            <a:rect l="l" t="t" r="r" b="b"/>
            <a:pathLst>
              <a:path w="144145" h="293370">
                <a:moveTo>
                  <a:pt x="33655" y="235839"/>
                </a:moveTo>
                <a:lnTo>
                  <a:pt x="33528" y="236474"/>
                </a:lnTo>
                <a:lnTo>
                  <a:pt x="33655" y="235839"/>
                </a:lnTo>
                <a:close/>
              </a:path>
              <a:path w="144145" h="293370">
                <a:moveTo>
                  <a:pt x="143764" y="206248"/>
                </a:moveTo>
                <a:lnTo>
                  <a:pt x="140081" y="202565"/>
                </a:lnTo>
                <a:lnTo>
                  <a:pt x="137833" y="202565"/>
                </a:lnTo>
                <a:lnTo>
                  <a:pt x="134112" y="200279"/>
                </a:lnTo>
                <a:lnTo>
                  <a:pt x="131953" y="199263"/>
                </a:lnTo>
                <a:lnTo>
                  <a:pt x="127444" y="197561"/>
                </a:lnTo>
                <a:lnTo>
                  <a:pt x="124079" y="194183"/>
                </a:lnTo>
                <a:lnTo>
                  <a:pt x="121856" y="194183"/>
                </a:lnTo>
                <a:lnTo>
                  <a:pt x="122491" y="190754"/>
                </a:lnTo>
                <a:lnTo>
                  <a:pt x="123507" y="185293"/>
                </a:lnTo>
                <a:lnTo>
                  <a:pt x="123952" y="182753"/>
                </a:lnTo>
                <a:lnTo>
                  <a:pt x="124294" y="178816"/>
                </a:lnTo>
                <a:lnTo>
                  <a:pt x="125984" y="159639"/>
                </a:lnTo>
                <a:lnTo>
                  <a:pt x="126111" y="158496"/>
                </a:lnTo>
                <a:lnTo>
                  <a:pt x="126149" y="156464"/>
                </a:lnTo>
                <a:lnTo>
                  <a:pt x="126733" y="132715"/>
                </a:lnTo>
                <a:lnTo>
                  <a:pt x="126746" y="131699"/>
                </a:lnTo>
                <a:lnTo>
                  <a:pt x="125882" y="105029"/>
                </a:lnTo>
                <a:lnTo>
                  <a:pt x="125857" y="102997"/>
                </a:lnTo>
                <a:lnTo>
                  <a:pt x="123812" y="79248"/>
                </a:lnTo>
                <a:lnTo>
                  <a:pt x="123571" y="76327"/>
                </a:lnTo>
                <a:lnTo>
                  <a:pt x="123317" y="74803"/>
                </a:lnTo>
                <a:lnTo>
                  <a:pt x="121183" y="63373"/>
                </a:lnTo>
                <a:lnTo>
                  <a:pt x="120256" y="58420"/>
                </a:lnTo>
                <a:lnTo>
                  <a:pt x="119316" y="53340"/>
                </a:lnTo>
                <a:lnTo>
                  <a:pt x="118110" y="46990"/>
                </a:lnTo>
                <a:lnTo>
                  <a:pt x="115684" y="39827"/>
                </a:lnTo>
                <a:lnTo>
                  <a:pt x="117754" y="38100"/>
                </a:lnTo>
                <a:lnTo>
                  <a:pt x="120650" y="38100"/>
                </a:lnTo>
                <a:lnTo>
                  <a:pt x="127000" y="31623"/>
                </a:lnTo>
                <a:lnTo>
                  <a:pt x="127000" y="23749"/>
                </a:lnTo>
                <a:lnTo>
                  <a:pt x="127000" y="15875"/>
                </a:lnTo>
                <a:lnTo>
                  <a:pt x="120650" y="9398"/>
                </a:lnTo>
                <a:lnTo>
                  <a:pt x="105156" y="9398"/>
                </a:lnTo>
                <a:lnTo>
                  <a:pt x="105156" y="7366"/>
                </a:lnTo>
                <a:lnTo>
                  <a:pt x="97790" y="0"/>
                </a:lnTo>
                <a:lnTo>
                  <a:pt x="79375" y="0"/>
                </a:lnTo>
                <a:lnTo>
                  <a:pt x="78232" y="1143"/>
                </a:lnTo>
                <a:lnTo>
                  <a:pt x="75692" y="1143"/>
                </a:lnTo>
                <a:lnTo>
                  <a:pt x="68326" y="8636"/>
                </a:lnTo>
                <a:lnTo>
                  <a:pt x="68326" y="12636"/>
                </a:lnTo>
                <a:lnTo>
                  <a:pt x="65913" y="16129"/>
                </a:lnTo>
                <a:lnTo>
                  <a:pt x="56007" y="50025"/>
                </a:lnTo>
                <a:lnTo>
                  <a:pt x="55753" y="50292"/>
                </a:lnTo>
                <a:lnTo>
                  <a:pt x="55753" y="53086"/>
                </a:lnTo>
                <a:lnTo>
                  <a:pt x="55753" y="67818"/>
                </a:lnTo>
                <a:lnTo>
                  <a:pt x="62865" y="74930"/>
                </a:lnTo>
                <a:lnTo>
                  <a:pt x="80391" y="74930"/>
                </a:lnTo>
                <a:lnTo>
                  <a:pt x="83096" y="72263"/>
                </a:lnTo>
                <a:lnTo>
                  <a:pt x="83566" y="72263"/>
                </a:lnTo>
                <a:lnTo>
                  <a:pt x="86995" y="68770"/>
                </a:lnTo>
                <a:lnTo>
                  <a:pt x="88925" y="79641"/>
                </a:lnTo>
                <a:lnTo>
                  <a:pt x="89027" y="80899"/>
                </a:lnTo>
                <a:lnTo>
                  <a:pt x="91059" y="105918"/>
                </a:lnTo>
                <a:lnTo>
                  <a:pt x="91059" y="105029"/>
                </a:lnTo>
                <a:lnTo>
                  <a:pt x="91922" y="132232"/>
                </a:lnTo>
                <a:lnTo>
                  <a:pt x="91948" y="131699"/>
                </a:lnTo>
                <a:lnTo>
                  <a:pt x="91948" y="132715"/>
                </a:lnTo>
                <a:lnTo>
                  <a:pt x="91922" y="132232"/>
                </a:lnTo>
                <a:lnTo>
                  <a:pt x="91909" y="132715"/>
                </a:lnTo>
                <a:lnTo>
                  <a:pt x="91186" y="157607"/>
                </a:lnTo>
                <a:lnTo>
                  <a:pt x="91313" y="156464"/>
                </a:lnTo>
                <a:lnTo>
                  <a:pt x="89573" y="176123"/>
                </a:lnTo>
                <a:lnTo>
                  <a:pt x="83820" y="172097"/>
                </a:lnTo>
                <a:lnTo>
                  <a:pt x="83451" y="171831"/>
                </a:lnTo>
                <a:lnTo>
                  <a:pt x="81203" y="170268"/>
                </a:lnTo>
                <a:lnTo>
                  <a:pt x="81203" y="212318"/>
                </a:lnTo>
                <a:lnTo>
                  <a:pt x="56146" y="248399"/>
                </a:lnTo>
                <a:lnTo>
                  <a:pt x="34772" y="257822"/>
                </a:lnTo>
                <a:lnTo>
                  <a:pt x="34061" y="257111"/>
                </a:lnTo>
                <a:lnTo>
                  <a:pt x="33553" y="254000"/>
                </a:lnTo>
                <a:lnTo>
                  <a:pt x="33299" y="252526"/>
                </a:lnTo>
                <a:lnTo>
                  <a:pt x="33337" y="250825"/>
                </a:lnTo>
                <a:lnTo>
                  <a:pt x="33566" y="239776"/>
                </a:lnTo>
                <a:lnTo>
                  <a:pt x="33528" y="236474"/>
                </a:lnTo>
                <a:lnTo>
                  <a:pt x="34747" y="217932"/>
                </a:lnTo>
                <a:lnTo>
                  <a:pt x="34836" y="216560"/>
                </a:lnTo>
                <a:lnTo>
                  <a:pt x="35102" y="215392"/>
                </a:lnTo>
                <a:lnTo>
                  <a:pt x="38061" y="201930"/>
                </a:lnTo>
                <a:lnTo>
                  <a:pt x="38379" y="200469"/>
                </a:lnTo>
                <a:lnTo>
                  <a:pt x="39103" y="198882"/>
                </a:lnTo>
                <a:lnTo>
                  <a:pt x="43141" y="189992"/>
                </a:lnTo>
                <a:lnTo>
                  <a:pt x="43497" y="189204"/>
                </a:lnTo>
                <a:lnTo>
                  <a:pt x="44399" y="187960"/>
                </a:lnTo>
                <a:lnTo>
                  <a:pt x="44818" y="187401"/>
                </a:lnTo>
                <a:lnTo>
                  <a:pt x="45453" y="187655"/>
                </a:lnTo>
                <a:lnTo>
                  <a:pt x="53225" y="192760"/>
                </a:lnTo>
                <a:lnTo>
                  <a:pt x="53771" y="193167"/>
                </a:lnTo>
                <a:lnTo>
                  <a:pt x="63373" y="200279"/>
                </a:lnTo>
                <a:lnTo>
                  <a:pt x="63563" y="200469"/>
                </a:lnTo>
                <a:lnTo>
                  <a:pt x="74041" y="207772"/>
                </a:lnTo>
                <a:lnTo>
                  <a:pt x="74676" y="208153"/>
                </a:lnTo>
                <a:lnTo>
                  <a:pt x="81203" y="212318"/>
                </a:lnTo>
                <a:lnTo>
                  <a:pt x="81203" y="170268"/>
                </a:lnTo>
                <a:lnTo>
                  <a:pt x="72771" y="164338"/>
                </a:lnTo>
                <a:lnTo>
                  <a:pt x="72009" y="163830"/>
                </a:lnTo>
                <a:lnTo>
                  <a:pt x="60071" y="156972"/>
                </a:lnTo>
                <a:lnTo>
                  <a:pt x="52070" y="154305"/>
                </a:lnTo>
                <a:lnTo>
                  <a:pt x="50165" y="153657"/>
                </a:lnTo>
                <a:lnTo>
                  <a:pt x="48641" y="152146"/>
                </a:lnTo>
                <a:lnTo>
                  <a:pt x="30607" y="152146"/>
                </a:lnTo>
                <a:lnTo>
                  <a:pt x="23241" y="159397"/>
                </a:lnTo>
                <a:lnTo>
                  <a:pt x="23241" y="162941"/>
                </a:lnTo>
                <a:lnTo>
                  <a:pt x="22352" y="163957"/>
                </a:lnTo>
                <a:lnTo>
                  <a:pt x="3429" y="210566"/>
                </a:lnTo>
                <a:lnTo>
                  <a:pt x="876" y="236474"/>
                </a:lnTo>
                <a:lnTo>
                  <a:pt x="38" y="249936"/>
                </a:lnTo>
                <a:lnTo>
                  <a:pt x="0" y="255905"/>
                </a:lnTo>
                <a:lnTo>
                  <a:pt x="1778" y="268579"/>
                </a:lnTo>
                <a:lnTo>
                  <a:pt x="1778" y="277495"/>
                </a:lnTo>
                <a:lnTo>
                  <a:pt x="6858" y="282498"/>
                </a:lnTo>
                <a:lnTo>
                  <a:pt x="6858" y="283845"/>
                </a:lnTo>
                <a:lnTo>
                  <a:pt x="14478" y="291465"/>
                </a:lnTo>
                <a:lnTo>
                  <a:pt x="20154" y="291465"/>
                </a:lnTo>
                <a:lnTo>
                  <a:pt x="21590" y="292862"/>
                </a:lnTo>
                <a:lnTo>
                  <a:pt x="40386" y="292862"/>
                </a:lnTo>
                <a:lnTo>
                  <a:pt x="41935" y="291312"/>
                </a:lnTo>
                <a:lnTo>
                  <a:pt x="44196" y="290957"/>
                </a:lnTo>
                <a:lnTo>
                  <a:pt x="46863" y="290195"/>
                </a:lnTo>
                <a:lnTo>
                  <a:pt x="88823" y="265176"/>
                </a:lnTo>
                <a:lnTo>
                  <a:pt x="89662" y="264414"/>
                </a:lnTo>
                <a:lnTo>
                  <a:pt x="90233" y="263779"/>
                </a:lnTo>
                <a:lnTo>
                  <a:pt x="45466" y="263779"/>
                </a:lnTo>
                <a:lnTo>
                  <a:pt x="44234" y="262547"/>
                </a:lnTo>
                <a:lnTo>
                  <a:pt x="91338" y="262547"/>
                </a:lnTo>
                <a:lnTo>
                  <a:pt x="91948" y="261874"/>
                </a:lnTo>
                <a:lnTo>
                  <a:pt x="94957" y="257810"/>
                </a:lnTo>
                <a:lnTo>
                  <a:pt x="95427" y="257175"/>
                </a:lnTo>
                <a:lnTo>
                  <a:pt x="97040" y="255016"/>
                </a:lnTo>
                <a:lnTo>
                  <a:pt x="98082" y="253619"/>
                </a:lnTo>
                <a:lnTo>
                  <a:pt x="100812" y="249936"/>
                </a:lnTo>
                <a:lnTo>
                  <a:pt x="102235" y="248031"/>
                </a:lnTo>
                <a:lnTo>
                  <a:pt x="102476" y="247650"/>
                </a:lnTo>
                <a:lnTo>
                  <a:pt x="103886" y="245491"/>
                </a:lnTo>
                <a:lnTo>
                  <a:pt x="105892" y="241427"/>
                </a:lnTo>
                <a:lnTo>
                  <a:pt x="107149" y="238887"/>
                </a:lnTo>
                <a:lnTo>
                  <a:pt x="111569" y="229997"/>
                </a:lnTo>
                <a:lnTo>
                  <a:pt x="112014" y="229108"/>
                </a:lnTo>
                <a:lnTo>
                  <a:pt x="112674" y="227457"/>
                </a:lnTo>
                <a:lnTo>
                  <a:pt x="113030" y="226568"/>
                </a:lnTo>
                <a:lnTo>
                  <a:pt x="113563" y="224917"/>
                </a:lnTo>
                <a:lnTo>
                  <a:pt x="124079" y="224917"/>
                </a:lnTo>
                <a:lnTo>
                  <a:pt x="125133" y="223862"/>
                </a:lnTo>
                <a:lnTo>
                  <a:pt x="129032" y="223393"/>
                </a:lnTo>
                <a:lnTo>
                  <a:pt x="134112" y="221615"/>
                </a:lnTo>
                <a:lnTo>
                  <a:pt x="137629" y="219456"/>
                </a:lnTo>
                <a:lnTo>
                  <a:pt x="140081" y="219456"/>
                </a:lnTo>
                <a:lnTo>
                  <a:pt x="143764" y="215646"/>
                </a:lnTo>
                <a:lnTo>
                  <a:pt x="143764" y="210947"/>
                </a:lnTo>
                <a:lnTo>
                  <a:pt x="143764" y="20624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82461" y="8373491"/>
            <a:ext cx="159385" cy="45720"/>
          </a:xfrm>
          <a:custGeom>
            <a:avLst/>
            <a:gdLst/>
            <a:ahLst/>
            <a:cxnLst/>
            <a:rect l="l" t="t" r="r" b="b"/>
            <a:pathLst>
              <a:path w="159384" h="45720">
                <a:moveTo>
                  <a:pt x="158877" y="7874"/>
                </a:moveTo>
                <a:lnTo>
                  <a:pt x="154813" y="3937"/>
                </a:lnTo>
                <a:lnTo>
                  <a:pt x="151003" y="3937"/>
                </a:lnTo>
                <a:lnTo>
                  <a:pt x="128714" y="1346"/>
                </a:lnTo>
                <a:lnTo>
                  <a:pt x="127889" y="508"/>
                </a:lnTo>
                <a:lnTo>
                  <a:pt x="121412" y="508"/>
                </a:lnTo>
                <a:lnTo>
                  <a:pt x="100723" y="152"/>
                </a:lnTo>
                <a:lnTo>
                  <a:pt x="100584" y="0"/>
                </a:lnTo>
                <a:lnTo>
                  <a:pt x="93091" y="0"/>
                </a:lnTo>
                <a:lnTo>
                  <a:pt x="92202" y="0"/>
                </a:lnTo>
                <a:lnTo>
                  <a:pt x="85090" y="0"/>
                </a:lnTo>
                <a:lnTo>
                  <a:pt x="84696" y="406"/>
                </a:lnTo>
                <a:lnTo>
                  <a:pt x="68059" y="1270"/>
                </a:lnTo>
                <a:lnTo>
                  <a:pt x="60312" y="1270"/>
                </a:lnTo>
                <a:lnTo>
                  <a:pt x="59321" y="2260"/>
                </a:lnTo>
                <a:lnTo>
                  <a:pt x="48996" y="3429"/>
                </a:lnTo>
                <a:lnTo>
                  <a:pt x="40513" y="3429"/>
                </a:lnTo>
                <a:lnTo>
                  <a:pt x="38188" y="5753"/>
                </a:lnTo>
                <a:lnTo>
                  <a:pt x="15379" y="11049"/>
                </a:lnTo>
                <a:lnTo>
                  <a:pt x="7620" y="11049"/>
                </a:lnTo>
                <a:lnTo>
                  <a:pt x="0" y="18796"/>
                </a:lnTo>
                <a:lnTo>
                  <a:pt x="0" y="37731"/>
                </a:lnTo>
                <a:lnTo>
                  <a:pt x="7620" y="45339"/>
                </a:lnTo>
                <a:lnTo>
                  <a:pt x="26670" y="45339"/>
                </a:lnTo>
                <a:lnTo>
                  <a:pt x="29146" y="42862"/>
                </a:lnTo>
                <a:lnTo>
                  <a:pt x="51943" y="36969"/>
                </a:lnTo>
                <a:lnTo>
                  <a:pt x="59055" y="36969"/>
                </a:lnTo>
                <a:lnTo>
                  <a:pt x="61366" y="34645"/>
                </a:lnTo>
                <a:lnTo>
                  <a:pt x="70942" y="32385"/>
                </a:lnTo>
                <a:lnTo>
                  <a:pt x="77470" y="32385"/>
                </a:lnTo>
                <a:lnTo>
                  <a:pt x="79019" y="30835"/>
                </a:lnTo>
                <a:lnTo>
                  <a:pt x="94653" y="28067"/>
                </a:lnTo>
                <a:lnTo>
                  <a:pt x="100584" y="28067"/>
                </a:lnTo>
                <a:lnTo>
                  <a:pt x="101371" y="27292"/>
                </a:lnTo>
                <a:lnTo>
                  <a:pt x="122555" y="24892"/>
                </a:lnTo>
                <a:lnTo>
                  <a:pt x="122682" y="24892"/>
                </a:lnTo>
                <a:lnTo>
                  <a:pt x="127889" y="24892"/>
                </a:lnTo>
                <a:lnTo>
                  <a:pt x="128600" y="24180"/>
                </a:lnTo>
                <a:lnTo>
                  <a:pt x="150050" y="21590"/>
                </a:lnTo>
                <a:lnTo>
                  <a:pt x="154813" y="21590"/>
                </a:lnTo>
                <a:lnTo>
                  <a:pt x="158877" y="17653"/>
                </a:lnTo>
                <a:lnTo>
                  <a:pt x="158877" y="12700"/>
                </a:lnTo>
                <a:lnTo>
                  <a:pt x="158877" y="787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23888" y="8273160"/>
            <a:ext cx="439420" cy="185420"/>
          </a:xfrm>
          <a:custGeom>
            <a:avLst/>
            <a:gdLst/>
            <a:ahLst/>
            <a:cxnLst/>
            <a:rect l="l" t="t" r="r" b="b"/>
            <a:pathLst>
              <a:path w="439420" h="185420">
                <a:moveTo>
                  <a:pt x="439166" y="112268"/>
                </a:moveTo>
                <a:lnTo>
                  <a:pt x="431927" y="105029"/>
                </a:lnTo>
                <a:lnTo>
                  <a:pt x="414020" y="105029"/>
                </a:lnTo>
                <a:lnTo>
                  <a:pt x="412940" y="106108"/>
                </a:lnTo>
                <a:lnTo>
                  <a:pt x="396176" y="108077"/>
                </a:lnTo>
                <a:lnTo>
                  <a:pt x="388239" y="108077"/>
                </a:lnTo>
                <a:lnTo>
                  <a:pt x="384365" y="111950"/>
                </a:lnTo>
                <a:lnTo>
                  <a:pt x="379857" y="113792"/>
                </a:lnTo>
                <a:lnTo>
                  <a:pt x="375539" y="113792"/>
                </a:lnTo>
                <a:lnTo>
                  <a:pt x="369824" y="119380"/>
                </a:lnTo>
                <a:lnTo>
                  <a:pt x="369824" y="119773"/>
                </a:lnTo>
                <a:lnTo>
                  <a:pt x="364883" y="123215"/>
                </a:lnTo>
                <a:lnTo>
                  <a:pt x="359918" y="120142"/>
                </a:lnTo>
                <a:lnTo>
                  <a:pt x="359410" y="120142"/>
                </a:lnTo>
                <a:lnTo>
                  <a:pt x="359156" y="120002"/>
                </a:lnTo>
                <a:lnTo>
                  <a:pt x="359156" y="119380"/>
                </a:lnTo>
                <a:lnTo>
                  <a:pt x="351155" y="111379"/>
                </a:lnTo>
                <a:lnTo>
                  <a:pt x="347395" y="111379"/>
                </a:lnTo>
                <a:lnTo>
                  <a:pt x="351790" y="104902"/>
                </a:lnTo>
                <a:lnTo>
                  <a:pt x="353314" y="102362"/>
                </a:lnTo>
                <a:lnTo>
                  <a:pt x="359537" y="87122"/>
                </a:lnTo>
                <a:lnTo>
                  <a:pt x="360299" y="85852"/>
                </a:lnTo>
                <a:lnTo>
                  <a:pt x="364490" y="70612"/>
                </a:lnTo>
                <a:lnTo>
                  <a:pt x="365125" y="68072"/>
                </a:lnTo>
                <a:lnTo>
                  <a:pt x="366407" y="57912"/>
                </a:lnTo>
                <a:lnTo>
                  <a:pt x="366903" y="54102"/>
                </a:lnTo>
                <a:lnTo>
                  <a:pt x="367157" y="52832"/>
                </a:lnTo>
                <a:lnTo>
                  <a:pt x="367538" y="43942"/>
                </a:lnTo>
                <a:lnTo>
                  <a:pt x="367538" y="42672"/>
                </a:lnTo>
                <a:lnTo>
                  <a:pt x="367690" y="41656"/>
                </a:lnTo>
                <a:lnTo>
                  <a:pt x="367919" y="40513"/>
                </a:lnTo>
                <a:lnTo>
                  <a:pt x="367880" y="40360"/>
                </a:lnTo>
                <a:lnTo>
                  <a:pt x="367919" y="40132"/>
                </a:lnTo>
                <a:lnTo>
                  <a:pt x="366395" y="32981"/>
                </a:lnTo>
                <a:lnTo>
                  <a:pt x="362242" y="26797"/>
                </a:lnTo>
                <a:lnTo>
                  <a:pt x="356069" y="22618"/>
                </a:lnTo>
                <a:lnTo>
                  <a:pt x="348869" y="21170"/>
                </a:lnTo>
                <a:lnTo>
                  <a:pt x="348869" y="69684"/>
                </a:lnTo>
                <a:lnTo>
                  <a:pt x="348246" y="71018"/>
                </a:lnTo>
                <a:lnTo>
                  <a:pt x="348869" y="69684"/>
                </a:lnTo>
                <a:lnTo>
                  <a:pt x="348869" y="21170"/>
                </a:lnTo>
                <a:lnTo>
                  <a:pt x="348488" y="21082"/>
                </a:lnTo>
                <a:lnTo>
                  <a:pt x="340893" y="22618"/>
                </a:lnTo>
                <a:lnTo>
                  <a:pt x="340741" y="22733"/>
                </a:lnTo>
                <a:lnTo>
                  <a:pt x="340741" y="101206"/>
                </a:lnTo>
                <a:lnTo>
                  <a:pt x="340741" y="103098"/>
                </a:lnTo>
                <a:lnTo>
                  <a:pt x="340741" y="103339"/>
                </a:lnTo>
                <a:lnTo>
                  <a:pt x="340664" y="103212"/>
                </a:lnTo>
                <a:lnTo>
                  <a:pt x="340626" y="102946"/>
                </a:lnTo>
                <a:lnTo>
                  <a:pt x="340741" y="103098"/>
                </a:lnTo>
                <a:lnTo>
                  <a:pt x="340614" y="100799"/>
                </a:lnTo>
                <a:lnTo>
                  <a:pt x="340741" y="101206"/>
                </a:lnTo>
                <a:lnTo>
                  <a:pt x="340741" y="22733"/>
                </a:lnTo>
                <a:lnTo>
                  <a:pt x="334721" y="26809"/>
                </a:lnTo>
                <a:lnTo>
                  <a:pt x="334289" y="27444"/>
                </a:lnTo>
                <a:lnTo>
                  <a:pt x="331851" y="29972"/>
                </a:lnTo>
                <a:lnTo>
                  <a:pt x="332486" y="28702"/>
                </a:lnTo>
                <a:lnTo>
                  <a:pt x="329145" y="31915"/>
                </a:lnTo>
                <a:lnTo>
                  <a:pt x="329145" y="50215"/>
                </a:lnTo>
                <a:lnTo>
                  <a:pt x="329057" y="51562"/>
                </a:lnTo>
                <a:lnTo>
                  <a:pt x="329057" y="50952"/>
                </a:lnTo>
                <a:lnTo>
                  <a:pt x="328980" y="51562"/>
                </a:lnTo>
                <a:lnTo>
                  <a:pt x="329095" y="47853"/>
                </a:lnTo>
                <a:lnTo>
                  <a:pt x="329057" y="50952"/>
                </a:lnTo>
                <a:lnTo>
                  <a:pt x="329145" y="50215"/>
                </a:lnTo>
                <a:lnTo>
                  <a:pt x="329145" y="31915"/>
                </a:lnTo>
                <a:lnTo>
                  <a:pt x="325882" y="35052"/>
                </a:lnTo>
                <a:lnTo>
                  <a:pt x="324104" y="36322"/>
                </a:lnTo>
                <a:lnTo>
                  <a:pt x="315722" y="47752"/>
                </a:lnTo>
                <a:lnTo>
                  <a:pt x="313309" y="51562"/>
                </a:lnTo>
                <a:lnTo>
                  <a:pt x="308864" y="60921"/>
                </a:lnTo>
                <a:lnTo>
                  <a:pt x="308864" y="99822"/>
                </a:lnTo>
                <a:lnTo>
                  <a:pt x="307632" y="100799"/>
                </a:lnTo>
                <a:lnTo>
                  <a:pt x="308864" y="99822"/>
                </a:lnTo>
                <a:lnTo>
                  <a:pt x="308864" y="60921"/>
                </a:lnTo>
                <a:lnTo>
                  <a:pt x="306070" y="66802"/>
                </a:lnTo>
                <a:lnTo>
                  <a:pt x="304800" y="69342"/>
                </a:lnTo>
                <a:lnTo>
                  <a:pt x="301066" y="85521"/>
                </a:lnTo>
                <a:lnTo>
                  <a:pt x="301066" y="106959"/>
                </a:lnTo>
                <a:lnTo>
                  <a:pt x="300977" y="106400"/>
                </a:lnTo>
                <a:lnTo>
                  <a:pt x="301066" y="106959"/>
                </a:lnTo>
                <a:lnTo>
                  <a:pt x="301066" y="85521"/>
                </a:lnTo>
                <a:lnTo>
                  <a:pt x="300990" y="85852"/>
                </a:lnTo>
                <a:lnTo>
                  <a:pt x="300609" y="89662"/>
                </a:lnTo>
                <a:lnTo>
                  <a:pt x="300482" y="103632"/>
                </a:lnTo>
                <a:lnTo>
                  <a:pt x="300901" y="106019"/>
                </a:lnTo>
                <a:lnTo>
                  <a:pt x="300964" y="106362"/>
                </a:lnTo>
                <a:lnTo>
                  <a:pt x="300901" y="106019"/>
                </a:lnTo>
                <a:lnTo>
                  <a:pt x="299707" y="106959"/>
                </a:lnTo>
                <a:lnTo>
                  <a:pt x="290576" y="111252"/>
                </a:lnTo>
                <a:lnTo>
                  <a:pt x="292227" y="111252"/>
                </a:lnTo>
                <a:lnTo>
                  <a:pt x="280543" y="115062"/>
                </a:lnTo>
                <a:lnTo>
                  <a:pt x="281686" y="115062"/>
                </a:lnTo>
                <a:lnTo>
                  <a:pt x="271272" y="118872"/>
                </a:lnTo>
                <a:lnTo>
                  <a:pt x="272923" y="118872"/>
                </a:lnTo>
                <a:lnTo>
                  <a:pt x="263271" y="120142"/>
                </a:lnTo>
                <a:lnTo>
                  <a:pt x="265430" y="120142"/>
                </a:lnTo>
                <a:lnTo>
                  <a:pt x="256921" y="121424"/>
                </a:lnTo>
                <a:lnTo>
                  <a:pt x="230378" y="121424"/>
                </a:lnTo>
                <a:lnTo>
                  <a:pt x="223774" y="122682"/>
                </a:lnTo>
                <a:lnTo>
                  <a:pt x="215773" y="122682"/>
                </a:lnTo>
                <a:lnTo>
                  <a:pt x="214884" y="123952"/>
                </a:lnTo>
                <a:lnTo>
                  <a:pt x="204343" y="125222"/>
                </a:lnTo>
                <a:lnTo>
                  <a:pt x="192151" y="127774"/>
                </a:lnTo>
                <a:lnTo>
                  <a:pt x="193548" y="127774"/>
                </a:lnTo>
                <a:lnTo>
                  <a:pt x="179705" y="129032"/>
                </a:lnTo>
                <a:lnTo>
                  <a:pt x="175780" y="129032"/>
                </a:lnTo>
                <a:lnTo>
                  <a:pt x="176212" y="127914"/>
                </a:lnTo>
                <a:lnTo>
                  <a:pt x="176276" y="127774"/>
                </a:lnTo>
                <a:lnTo>
                  <a:pt x="180213" y="120142"/>
                </a:lnTo>
                <a:lnTo>
                  <a:pt x="180086" y="120142"/>
                </a:lnTo>
                <a:lnTo>
                  <a:pt x="182359" y="115747"/>
                </a:lnTo>
                <a:lnTo>
                  <a:pt x="185166" y="112903"/>
                </a:lnTo>
                <a:lnTo>
                  <a:pt x="185166" y="103886"/>
                </a:lnTo>
                <a:lnTo>
                  <a:pt x="185166" y="94869"/>
                </a:lnTo>
                <a:lnTo>
                  <a:pt x="177927" y="87503"/>
                </a:lnTo>
                <a:lnTo>
                  <a:pt x="172745" y="87503"/>
                </a:lnTo>
                <a:lnTo>
                  <a:pt x="172745" y="122682"/>
                </a:lnTo>
                <a:lnTo>
                  <a:pt x="172402" y="123088"/>
                </a:lnTo>
                <a:lnTo>
                  <a:pt x="172402" y="139623"/>
                </a:lnTo>
                <a:lnTo>
                  <a:pt x="172339" y="143510"/>
                </a:lnTo>
                <a:lnTo>
                  <a:pt x="172339" y="141732"/>
                </a:lnTo>
                <a:lnTo>
                  <a:pt x="172339" y="140119"/>
                </a:lnTo>
                <a:lnTo>
                  <a:pt x="172402" y="139623"/>
                </a:lnTo>
                <a:lnTo>
                  <a:pt x="172402" y="123088"/>
                </a:lnTo>
                <a:lnTo>
                  <a:pt x="168402" y="127774"/>
                </a:lnTo>
                <a:lnTo>
                  <a:pt x="169481" y="126492"/>
                </a:lnTo>
                <a:lnTo>
                  <a:pt x="172745" y="122682"/>
                </a:lnTo>
                <a:lnTo>
                  <a:pt x="172745" y="87503"/>
                </a:lnTo>
                <a:lnTo>
                  <a:pt x="159766" y="87503"/>
                </a:lnTo>
                <a:lnTo>
                  <a:pt x="152527" y="94869"/>
                </a:lnTo>
                <a:lnTo>
                  <a:pt x="152527" y="99402"/>
                </a:lnTo>
                <a:lnTo>
                  <a:pt x="150749" y="102362"/>
                </a:lnTo>
                <a:lnTo>
                  <a:pt x="145923" y="107442"/>
                </a:lnTo>
                <a:lnTo>
                  <a:pt x="146050" y="107442"/>
                </a:lnTo>
                <a:lnTo>
                  <a:pt x="135636" y="118872"/>
                </a:lnTo>
                <a:lnTo>
                  <a:pt x="136271" y="117602"/>
                </a:lnTo>
                <a:lnTo>
                  <a:pt x="123939" y="129235"/>
                </a:lnTo>
                <a:lnTo>
                  <a:pt x="110401" y="139560"/>
                </a:lnTo>
                <a:lnTo>
                  <a:pt x="95910" y="146913"/>
                </a:lnTo>
                <a:lnTo>
                  <a:pt x="77343" y="151892"/>
                </a:lnTo>
                <a:lnTo>
                  <a:pt x="80391" y="151892"/>
                </a:lnTo>
                <a:lnTo>
                  <a:pt x="62547" y="153085"/>
                </a:lnTo>
                <a:lnTo>
                  <a:pt x="44704" y="151892"/>
                </a:lnTo>
                <a:lnTo>
                  <a:pt x="48133" y="153174"/>
                </a:lnTo>
                <a:lnTo>
                  <a:pt x="44030" y="151892"/>
                </a:lnTo>
                <a:lnTo>
                  <a:pt x="40220" y="150723"/>
                </a:lnTo>
                <a:lnTo>
                  <a:pt x="36068" y="146558"/>
                </a:lnTo>
                <a:lnTo>
                  <a:pt x="35420" y="146558"/>
                </a:lnTo>
                <a:lnTo>
                  <a:pt x="32804" y="143941"/>
                </a:lnTo>
                <a:lnTo>
                  <a:pt x="32842" y="143002"/>
                </a:lnTo>
                <a:lnTo>
                  <a:pt x="33108" y="136652"/>
                </a:lnTo>
                <a:lnTo>
                  <a:pt x="33172" y="135013"/>
                </a:lnTo>
                <a:lnTo>
                  <a:pt x="33731" y="132842"/>
                </a:lnTo>
                <a:lnTo>
                  <a:pt x="36944" y="120142"/>
                </a:lnTo>
                <a:lnTo>
                  <a:pt x="37134" y="119367"/>
                </a:lnTo>
                <a:lnTo>
                  <a:pt x="37858" y="117602"/>
                </a:lnTo>
                <a:lnTo>
                  <a:pt x="44640" y="100838"/>
                </a:lnTo>
                <a:lnTo>
                  <a:pt x="44881" y="100838"/>
                </a:lnTo>
                <a:lnTo>
                  <a:pt x="46355" y="101092"/>
                </a:lnTo>
                <a:lnTo>
                  <a:pt x="64770" y="101092"/>
                </a:lnTo>
                <a:lnTo>
                  <a:pt x="65214" y="100965"/>
                </a:lnTo>
                <a:lnTo>
                  <a:pt x="68580" y="100965"/>
                </a:lnTo>
                <a:lnTo>
                  <a:pt x="69900" y="99644"/>
                </a:lnTo>
                <a:lnTo>
                  <a:pt x="73736" y="98552"/>
                </a:lnTo>
                <a:lnTo>
                  <a:pt x="77330" y="97536"/>
                </a:lnTo>
                <a:lnTo>
                  <a:pt x="82169" y="97536"/>
                </a:lnTo>
                <a:lnTo>
                  <a:pt x="86194" y="93510"/>
                </a:lnTo>
                <a:lnTo>
                  <a:pt x="91452" y="90678"/>
                </a:lnTo>
                <a:lnTo>
                  <a:pt x="93980" y="90678"/>
                </a:lnTo>
                <a:lnTo>
                  <a:pt x="99822" y="84836"/>
                </a:lnTo>
                <a:lnTo>
                  <a:pt x="99822" y="83629"/>
                </a:lnTo>
                <a:lnTo>
                  <a:pt x="100660" y="82804"/>
                </a:lnTo>
                <a:lnTo>
                  <a:pt x="101727" y="82804"/>
                </a:lnTo>
                <a:lnTo>
                  <a:pt x="107569" y="76835"/>
                </a:lnTo>
                <a:lnTo>
                  <a:pt x="107569" y="73672"/>
                </a:lnTo>
                <a:lnTo>
                  <a:pt x="107797" y="73152"/>
                </a:lnTo>
                <a:lnTo>
                  <a:pt x="108356" y="71882"/>
                </a:lnTo>
                <a:lnTo>
                  <a:pt x="109486" y="69342"/>
                </a:lnTo>
                <a:lnTo>
                  <a:pt x="110617" y="66802"/>
                </a:lnTo>
                <a:lnTo>
                  <a:pt x="111506" y="62992"/>
                </a:lnTo>
                <a:lnTo>
                  <a:pt x="111760" y="61722"/>
                </a:lnTo>
                <a:lnTo>
                  <a:pt x="112268" y="59182"/>
                </a:lnTo>
                <a:lnTo>
                  <a:pt x="113030" y="55372"/>
                </a:lnTo>
                <a:lnTo>
                  <a:pt x="113284" y="54102"/>
                </a:lnTo>
                <a:lnTo>
                  <a:pt x="113461" y="51562"/>
                </a:lnTo>
                <a:lnTo>
                  <a:pt x="113639" y="49022"/>
                </a:lnTo>
                <a:lnTo>
                  <a:pt x="114173" y="41402"/>
                </a:lnTo>
                <a:lnTo>
                  <a:pt x="114046" y="40132"/>
                </a:lnTo>
                <a:lnTo>
                  <a:pt x="113538" y="28702"/>
                </a:lnTo>
                <a:lnTo>
                  <a:pt x="113284" y="27432"/>
                </a:lnTo>
                <a:lnTo>
                  <a:pt x="112014" y="18542"/>
                </a:lnTo>
                <a:lnTo>
                  <a:pt x="111887" y="18542"/>
                </a:lnTo>
                <a:lnTo>
                  <a:pt x="111125" y="13970"/>
                </a:lnTo>
                <a:lnTo>
                  <a:pt x="111125" y="6731"/>
                </a:lnTo>
                <a:lnTo>
                  <a:pt x="104394" y="0"/>
                </a:lnTo>
                <a:lnTo>
                  <a:pt x="87757" y="0"/>
                </a:lnTo>
                <a:lnTo>
                  <a:pt x="86233" y="1524"/>
                </a:lnTo>
                <a:lnTo>
                  <a:pt x="86233" y="49022"/>
                </a:lnTo>
                <a:lnTo>
                  <a:pt x="86106" y="51562"/>
                </a:lnTo>
                <a:lnTo>
                  <a:pt x="86106" y="50152"/>
                </a:lnTo>
                <a:lnTo>
                  <a:pt x="85280" y="57416"/>
                </a:lnTo>
                <a:lnTo>
                  <a:pt x="84607" y="59105"/>
                </a:lnTo>
                <a:lnTo>
                  <a:pt x="81280" y="62357"/>
                </a:lnTo>
                <a:lnTo>
                  <a:pt x="81280" y="64516"/>
                </a:lnTo>
                <a:lnTo>
                  <a:pt x="79502" y="64516"/>
                </a:lnTo>
                <a:lnTo>
                  <a:pt x="73660" y="70358"/>
                </a:lnTo>
                <a:lnTo>
                  <a:pt x="71767" y="71374"/>
                </a:lnTo>
                <a:lnTo>
                  <a:pt x="67691" y="71374"/>
                </a:lnTo>
                <a:lnTo>
                  <a:pt x="65392" y="73672"/>
                </a:lnTo>
                <a:lnTo>
                  <a:pt x="60896" y="74930"/>
                </a:lnTo>
                <a:lnTo>
                  <a:pt x="58585" y="74930"/>
                </a:lnTo>
                <a:lnTo>
                  <a:pt x="59563" y="73152"/>
                </a:lnTo>
                <a:lnTo>
                  <a:pt x="58928" y="74422"/>
                </a:lnTo>
                <a:lnTo>
                  <a:pt x="59791" y="73152"/>
                </a:lnTo>
                <a:lnTo>
                  <a:pt x="73660" y="52832"/>
                </a:lnTo>
                <a:lnTo>
                  <a:pt x="72898" y="54102"/>
                </a:lnTo>
                <a:lnTo>
                  <a:pt x="73837" y="52832"/>
                </a:lnTo>
                <a:lnTo>
                  <a:pt x="84264" y="38862"/>
                </a:lnTo>
                <a:lnTo>
                  <a:pt x="85547" y="37160"/>
                </a:lnTo>
                <a:lnTo>
                  <a:pt x="85483" y="36499"/>
                </a:lnTo>
                <a:lnTo>
                  <a:pt x="85547" y="37109"/>
                </a:lnTo>
                <a:lnTo>
                  <a:pt x="86106" y="42672"/>
                </a:lnTo>
                <a:lnTo>
                  <a:pt x="86106" y="50152"/>
                </a:lnTo>
                <a:lnTo>
                  <a:pt x="86233" y="49022"/>
                </a:lnTo>
                <a:lnTo>
                  <a:pt x="86233" y="1524"/>
                </a:lnTo>
                <a:lnTo>
                  <a:pt x="85725" y="2032"/>
                </a:lnTo>
                <a:lnTo>
                  <a:pt x="84836" y="2032"/>
                </a:lnTo>
                <a:lnTo>
                  <a:pt x="47244" y="33782"/>
                </a:lnTo>
                <a:lnTo>
                  <a:pt x="46482" y="33782"/>
                </a:lnTo>
                <a:lnTo>
                  <a:pt x="31750" y="56642"/>
                </a:lnTo>
                <a:lnTo>
                  <a:pt x="30988" y="57912"/>
                </a:lnTo>
                <a:lnTo>
                  <a:pt x="24625" y="69088"/>
                </a:lnTo>
                <a:lnTo>
                  <a:pt x="12827" y="69088"/>
                </a:lnTo>
                <a:lnTo>
                  <a:pt x="6985" y="75057"/>
                </a:lnTo>
                <a:lnTo>
                  <a:pt x="6985" y="89535"/>
                </a:lnTo>
                <a:lnTo>
                  <a:pt x="12039" y="94716"/>
                </a:lnTo>
                <a:lnTo>
                  <a:pt x="6604" y="107442"/>
                </a:lnTo>
                <a:lnTo>
                  <a:pt x="5842" y="109982"/>
                </a:lnTo>
                <a:lnTo>
                  <a:pt x="1092" y="129235"/>
                </a:lnTo>
                <a:lnTo>
                  <a:pt x="635" y="131572"/>
                </a:lnTo>
                <a:lnTo>
                  <a:pt x="419" y="137883"/>
                </a:lnTo>
                <a:lnTo>
                  <a:pt x="0" y="138303"/>
                </a:lnTo>
                <a:lnTo>
                  <a:pt x="0" y="156349"/>
                </a:lnTo>
                <a:lnTo>
                  <a:pt x="3048" y="159359"/>
                </a:lnTo>
                <a:lnTo>
                  <a:pt x="3048" y="164592"/>
                </a:lnTo>
                <a:lnTo>
                  <a:pt x="10414" y="171958"/>
                </a:lnTo>
                <a:lnTo>
                  <a:pt x="11176" y="171958"/>
                </a:lnTo>
                <a:lnTo>
                  <a:pt x="18161" y="178943"/>
                </a:lnTo>
                <a:lnTo>
                  <a:pt x="23825" y="178943"/>
                </a:lnTo>
                <a:lnTo>
                  <a:pt x="38989" y="183642"/>
                </a:lnTo>
                <a:lnTo>
                  <a:pt x="42672" y="184912"/>
                </a:lnTo>
                <a:lnTo>
                  <a:pt x="64643" y="184912"/>
                </a:lnTo>
                <a:lnTo>
                  <a:pt x="83693" y="183642"/>
                </a:lnTo>
                <a:lnTo>
                  <a:pt x="86741" y="182372"/>
                </a:lnTo>
                <a:lnTo>
                  <a:pt x="105410" y="176022"/>
                </a:lnTo>
                <a:lnTo>
                  <a:pt x="108077" y="174752"/>
                </a:lnTo>
                <a:lnTo>
                  <a:pt x="125349" y="165862"/>
                </a:lnTo>
                <a:lnTo>
                  <a:pt x="127254" y="164592"/>
                </a:lnTo>
                <a:lnTo>
                  <a:pt x="139331" y="155232"/>
                </a:lnTo>
                <a:lnTo>
                  <a:pt x="145161" y="161036"/>
                </a:lnTo>
                <a:lnTo>
                  <a:pt x="151168" y="161036"/>
                </a:lnTo>
                <a:lnTo>
                  <a:pt x="152019" y="162052"/>
                </a:lnTo>
                <a:lnTo>
                  <a:pt x="158242" y="162052"/>
                </a:lnTo>
                <a:lnTo>
                  <a:pt x="168148" y="163322"/>
                </a:lnTo>
                <a:lnTo>
                  <a:pt x="169926" y="164592"/>
                </a:lnTo>
                <a:lnTo>
                  <a:pt x="184404" y="164592"/>
                </a:lnTo>
                <a:lnTo>
                  <a:pt x="198247" y="162052"/>
                </a:lnTo>
                <a:lnTo>
                  <a:pt x="199771" y="162052"/>
                </a:lnTo>
                <a:lnTo>
                  <a:pt x="211963" y="159524"/>
                </a:lnTo>
                <a:lnTo>
                  <a:pt x="211328" y="159524"/>
                </a:lnTo>
                <a:lnTo>
                  <a:pt x="221107" y="156972"/>
                </a:lnTo>
                <a:lnTo>
                  <a:pt x="260350" y="156972"/>
                </a:lnTo>
                <a:lnTo>
                  <a:pt x="268859" y="155702"/>
                </a:lnTo>
                <a:lnTo>
                  <a:pt x="271018" y="155702"/>
                </a:lnTo>
                <a:lnTo>
                  <a:pt x="280670" y="153174"/>
                </a:lnTo>
                <a:lnTo>
                  <a:pt x="292862" y="149352"/>
                </a:lnTo>
                <a:lnTo>
                  <a:pt x="293751" y="149352"/>
                </a:lnTo>
                <a:lnTo>
                  <a:pt x="307086" y="144272"/>
                </a:lnTo>
                <a:lnTo>
                  <a:pt x="318008" y="139192"/>
                </a:lnTo>
                <a:lnTo>
                  <a:pt x="319608" y="138252"/>
                </a:lnTo>
                <a:lnTo>
                  <a:pt x="323088" y="140474"/>
                </a:lnTo>
                <a:lnTo>
                  <a:pt x="326567" y="142176"/>
                </a:lnTo>
                <a:lnTo>
                  <a:pt x="331470" y="147066"/>
                </a:lnTo>
                <a:lnTo>
                  <a:pt x="337299" y="147066"/>
                </a:lnTo>
                <a:lnTo>
                  <a:pt x="339852" y="148082"/>
                </a:lnTo>
                <a:lnTo>
                  <a:pt x="353695" y="148082"/>
                </a:lnTo>
                <a:lnTo>
                  <a:pt x="363474" y="146824"/>
                </a:lnTo>
                <a:lnTo>
                  <a:pt x="363550" y="146443"/>
                </a:lnTo>
                <a:lnTo>
                  <a:pt x="368173" y="146443"/>
                </a:lnTo>
                <a:lnTo>
                  <a:pt x="373380" y="141236"/>
                </a:lnTo>
                <a:lnTo>
                  <a:pt x="373380" y="137566"/>
                </a:lnTo>
                <a:lnTo>
                  <a:pt x="374421" y="137731"/>
                </a:lnTo>
                <a:lnTo>
                  <a:pt x="375539" y="138823"/>
                </a:lnTo>
                <a:lnTo>
                  <a:pt x="381762" y="138823"/>
                </a:lnTo>
                <a:lnTo>
                  <a:pt x="387870" y="139090"/>
                </a:lnTo>
                <a:lnTo>
                  <a:pt x="388239" y="139446"/>
                </a:lnTo>
                <a:lnTo>
                  <a:pt x="396113" y="139446"/>
                </a:lnTo>
                <a:lnTo>
                  <a:pt x="398145" y="139446"/>
                </a:lnTo>
                <a:lnTo>
                  <a:pt x="405638" y="139446"/>
                </a:lnTo>
                <a:lnTo>
                  <a:pt x="406311" y="138772"/>
                </a:lnTo>
                <a:lnTo>
                  <a:pt x="422783" y="137414"/>
                </a:lnTo>
                <a:lnTo>
                  <a:pt x="431927" y="137414"/>
                </a:lnTo>
                <a:lnTo>
                  <a:pt x="439166" y="130175"/>
                </a:lnTo>
                <a:lnTo>
                  <a:pt x="439166" y="121285"/>
                </a:lnTo>
                <a:lnTo>
                  <a:pt x="439166" y="11226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5547995" y="8311895"/>
            <a:ext cx="1728470" cy="448945"/>
            <a:chOff x="5547995" y="8311895"/>
            <a:chExt cx="1728470" cy="448945"/>
          </a:xfrm>
        </p:grpSpPr>
        <p:sp>
          <p:nvSpPr>
            <p:cNvPr id="203" name="object 203"/>
            <p:cNvSpPr/>
            <p:nvPr/>
          </p:nvSpPr>
          <p:spPr>
            <a:xfrm>
              <a:off x="5547995" y="8542781"/>
              <a:ext cx="1728470" cy="218440"/>
            </a:xfrm>
            <a:custGeom>
              <a:avLst/>
              <a:gdLst/>
              <a:ahLst/>
              <a:cxnLst/>
              <a:rect l="l" t="t" r="r" b="b"/>
              <a:pathLst>
                <a:path w="1728470" h="218440">
                  <a:moveTo>
                    <a:pt x="1398536" y="76847"/>
                  </a:moveTo>
                  <a:lnTo>
                    <a:pt x="1301610" y="76847"/>
                  </a:lnTo>
                  <a:lnTo>
                    <a:pt x="1300480" y="76962"/>
                  </a:lnTo>
                  <a:lnTo>
                    <a:pt x="1398536" y="76847"/>
                  </a:lnTo>
                  <a:close/>
                </a:path>
                <a:path w="1728470" h="218440">
                  <a:moveTo>
                    <a:pt x="1549476" y="76835"/>
                  </a:moveTo>
                  <a:lnTo>
                    <a:pt x="1398536" y="76847"/>
                  </a:lnTo>
                  <a:lnTo>
                    <a:pt x="1501394" y="78740"/>
                  </a:lnTo>
                  <a:lnTo>
                    <a:pt x="1502283" y="78740"/>
                  </a:lnTo>
                  <a:lnTo>
                    <a:pt x="1549476" y="76835"/>
                  </a:lnTo>
                  <a:close/>
                </a:path>
                <a:path w="1728470" h="218440">
                  <a:moveTo>
                    <a:pt x="1728343" y="8509"/>
                  </a:moveTo>
                  <a:lnTo>
                    <a:pt x="1722374" y="2540"/>
                  </a:lnTo>
                  <a:lnTo>
                    <a:pt x="1715389" y="2540"/>
                  </a:lnTo>
                  <a:lnTo>
                    <a:pt x="1710778" y="2349"/>
                  </a:lnTo>
                  <a:lnTo>
                    <a:pt x="1710575" y="2286"/>
                  </a:lnTo>
                  <a:lnTo>
                    <a:pt x="1704924" y="723"/>
                  </a:lnTo>
                  <a:lnTo>
                    <a:pt x="1704213" y="0"/>
                  </a:lnTo>
                  <a:lnTo>
                    <a:pt x="1698752" y="0"/>
                  </a:lnTo>
                  <a:lnTo>
                    <a:pt x="1696466" y="2286"/>
                  </a:lnTo>
                  <a:lnTo>
                    <a:pt x="1696466" y="7874"/>
                  </a:lnTo>
                  <a:lnTo>
                    <a:pt x="1697456" y="8813"/>
                  </a:lnTo>
                  <a:lnTo>
                    <a:pt x="1698866" y="12763"/>
                  </a:lnTo>
                  <a:lnTo>
                    <a:pt x="1698523" y="13081"/>
                  </a:lnTo>
                  <a:lnTo>
                    <a:pt x="1696085" y="13081"/>
                  </a:lnTo>
                  <a:lnTo>
                    <a:pt x="1691690" y="17475"/>
                  </a:lnTo>
                  <a:lnTo>
                    <a:pt x="1678686" y="23647"/>
                  </a:lnTo>
                  <a:lnTo>
                    <a:pt x="1643316" y="34759"/>
                  </a:lnTo>
                  <a:lnTo>
                    <a:pt x="1585772" y="43700"/>
                  </a:lnTo>
                  <a:lnTo>
                    <a:pt x="1501279" y="47244"/>
                  </a:lnTo>
                  <a:lnTo>
                    <a:pt x="1501013" y="47244"/>
                  </a:lnTo>
                  <a:lnTo>
                    <a:pt x="1399032" y="45339"/>
                  </a:lnTo>
                  <a:lnTo>
                    <a:pt x="1300480" y="45466"/>
                  </a:lnTo>
                  <a:lnTo>
                    <a:pt x="1299337" y="45466"/>
                  </a:lnTo>
                  <a:lnTo>
                    <a:pt x="893953" y="76847"/>
                  </a:lnTo>
                  <a:lnTo>
                    <a:pt x="666496" y="98552"/>
                  </a:lnTo>
                  <a:lnTo>
                    <a:pt x="666369" y="98552"/>
                  </a:lnTo>
                  <a:lnTo>
                    <a:pt x="543814" y="112268"/>
                  </a:lnTo>
                  <a:lnTo>
                    <a:pt x="543560" y="112268"/>
                  </a:lnTo>
                  <a:lnTo>
                    <a:pt x="429260" y="126111"/>
                  </a:lnTo>
                  <a:lnTo>
                    <a:pt x="429133" y="126111"/>
                  </a:lnTo>
                  <a:lnTo>
                    <a:pt x="323850" y="140081"/>
                  </a:lnTo>
                  <a:lnTo>
                    <a:pt x="323723" y="140081"/>
                  </a:lnTo>
                  <a:lnTo>
                    <a:pt x="230124" y="153416"/>
                  </a:lnTo>
                  <a:lnTo>
                    <a:pt x="229997" y="153416"/>
                  </a:lnTo>
                  <a:lnTo>
                    <a:pt x="150114" y="165608"/>
                  </a:lnTo>
                  <a:lnTo>
                    <a:pt x="149987" y="165608"/>
                  </a:lnTo>
                  <a:lnTo>
                    <a:pt x="50355" y="182067"/>
                  </a:lnTo>
                  <a:lnTo>
                    <a:pt x="49403" y="181102"/>
                  </a:lnTo>
                  <a:lnTo>
                    <a:pt x="38963" y="181102"/>
                  </a:lnTo>
                  <a:lnTo>
                    <a:pt x="38963" y="212852"/>
                  </a:lnTo>
                  <a:lnTo>
                    <a:pt x="27838" y="215493"/>
                  </a:lnTo>
                  <a:lnTo>
                    <a:pt x="29819" y="215011"/>
                  </a:lnTo>
                  <a:lnTo>
                    <a:pt x="38938" y="212852"/>
                  </a:lnTo>
                  <a:lnTo>
                    <a:pt x="38963" y="181102"/>
                  </a:lnTo>
                  <a:lnTo>
                    <a:pt x="32258" y="181102"/>
                  </a:lnTo>
                  <a:lnTo>
                    <a:pt x="30111" y="183210"/>
                  </a:lnTo>
                  <a:lnTo>
                    <a:pt x="15163" y="186817"/>
                  </a:lnTo>
                  <a:lnTo>
                    <a:pt x="8636" y="186817"/>
                  </a:lnTo>
                  <a:lnTo>
                    <a:pt x="7874" y="187579"/>
                  </a:lnTo>
                  <a:lnTo>
                    <a:pt x="6731" y="187579"/>
                  </a:lnTo>
                  <a:lnTo>
                    <a:pt x="0" y="194437"/>
                  </a:lnTo>
                  <a:lnTo>
                    <a:pt x="0" y="211201"/>
                  </a:lnTo>
                  <a:lnTo>
                    <a:pt x="6731" y="217932"/>
                  </a:lnTo>
                  <a:lnTo>
                    <a:pt x="23495" y="217932"/>
                  </a:lnTo>
                  <a:lnTo>
                    <a:pt x="23622" y="217805"/>
                  </a:lnTo>
                  <a:lnTo>
                    <a:pt x="23749" y="217805"/>
                  </a:lnTo>
                  <a:lnTo>
                    <a:pt x="23863" y="217678"/>
                  </a:lnTo>
                  <a:lnTo>
                    <a:pt x="25654" y="217678"/>
                  </a:lnTo>
                  <a:lnTo>
                    <a:pt x="27355" y="215976"/>
                  </a:lnTo>
                  <a:lnTo>
                    <a:pt x="45948" y="212852"/>
                  </a:lnTo>
                  <a:lnTo>
                    <a:pt x="52959" y="212852"/>
                  </a:lnTo>
                  <a:lnTo>
                    <a:pt x="54368" y="211442"/>
                  </a:lnTo>
                  <a:lnTo>
                    <a:pt x="92075" y="205105"/>
                  </a:lnTo>
                  <a:lnTo>
                    <a:pt x="91948" y="205105"/>
                  </a:lnTo>
                  <a:lnTo>
                    <a:pt x="154686" y="194945"/>
                  </a:lnTo>
                  <a:lnTo>
                    <a:pt x="154559" y="195072"/>
                  </a:lnTo>
                  <a:lnTo>
                    <a:pt x="155384" y="194945"/>
                  </a:lnTo>
                  <a:lnTo>
                    <a:pt x="234442" y="182880"/>
                  </a:lnTo>
                  <a:lnTo>
                    <a:pt x="234315" y="182880"/>
                  </a:lnTo>
                  <a:lnTo>
                    <a:pt x="327914" y="169672"/>
                  </a:lnTo>
                  <a:lnTo>
                    <a:pt x="327787" y="169672"/>
                  </a:lnTo>
                  <a:lnTo>
                    <a:pt x="433070" y="155956"/>
                  </a:lnTo>
                  <a:lnTo>
                    <a:pt x="432943" y="156083"/>
                  </a:lnTo>
                  <a:lnTo>
                    <a:pt x="434009" y="155956"/>
                  </a:lnTo>
                  <a:lnTo>
                    <a:pt x="547243" y="142621"/>
                  </a:lnTo>
                  <a:lnTo>
                    <a:pt x="547116" y="142621"/>
                  </a:lnTo>
                  <a:lnTo>
                    <a:pt x="669671" y="129540"/>
                  </a:lnTo>
                  <a:lnTo>
                    <a:pt x="797052" y="117221"/>
                  </a:lnTo>
                  <a:lnTo>
                    <a:pt x="796798" y="117221"/>
                  </a:lnTo>
                  <a:lnTo>
                    <a:pt x="927608" y="105537"/>
                  </a:lnTo>
                  <a:lnTo>
                    <a:pt x="1058024" y="94869"/>
                  </a:lnTo>
                  <a:lnTo>
                    <a:pt x="1183640" y="85344"/>
                  </a:lnTo>
                  <a:lnTo>
                    <a:pt x="1301610" y="76847"/>
                  </a:lnTo>
                  <a:lnTo>
                    <a:pt x="1398524" y="76835"/>
                  </a:lnTo>
                  <a:lnTo>
                    <a:pt x="1549476" y="76835"/>
                  </a:lnTo>
                  <a:lnTo>
                    <a:pt x="1587246" y="75311"/>
                  </a:lnTo>
                  <a:lnTo>
                    <a:pt x="1649476" y="65786"/>
                  </a:lnTo>
                  <a:lnTo>
                    <a:pt x="1689481" y="53086"/>
                  </a:lnTo>
                  <a:lnTo>
                    <a:pt x="1700568" y="47244"/>
                  </a:lnTo>
                  <a:lnTo>
                    <a:pt x="1706651" y="43942"/>
                  </a:lnTo>
                  <a:lnTo>
                    <a:pt x="1707121" y="43688"/>
                  </a:lnTo>
                  <a:lnTo>
                    <a:pt x="1585912" y="43700"/>
                  </a:lnTo>
                  <a:lnTo>
                    <a:pt x="1707121" y="43688"/>
                  </a:lnTo>
                  <a:lnTo>
                    <a:pt x="1708289" y="43053"/>
                  </a:lnTo>
                  <a:lnTo>
                    <a:pt x="1712722" y="43053"/>
                  </a:lnTo>
                  <a:lnTo>
                    <a:pt x="1719326" y="36322"/>
                  </a:lnTo>
                  <a:lnTo>
                    <a:pt x="1719326" y="32905"/>
                  </a:lnTo>
                  <a:lnTo>
                    <a:pt x="1721993" y="29083"/>
                  </a:lnTo>
                  <a:lnTo>
                    <a:pt x="1722374" y="29083"/>
                  </a:lnTo>
                  <a:lnTo>
                    <a:pt x="1728343" y="23114"/>
                  </a:lnTo>
                  <a:lnTo>
                    <a:pt x="1728343" y="15875"/>
                  </a:lnTo>
                  <a:lnTo>
                    <a:pt x="1728343" y="8509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851777" y="8311895"/>
              <a:ext cx="136398" cy="198501"/>
            </a:xfrm>
            <a:prstGeom prst="rect">
              <a:avLst/>
            </a:prstGeom>
          </p:spPr>
        </p:pic>
      </p:grpSp>
      <p:sp>
        <p:nvSpPr>
          <p:cNvPr id="205" name="object 205"/>
          <p:cNvSpPr/>
          <p:nvPr/>
        </p:nvSpPr>
        <p:spPr>
          <a:xfrm>
            <a:off x="1152194" y="7904098"/>
            <a:ext cx="40640" cy="196850"/>
          </a:xfrm>
          <a:custGeom>
            <a:avLst/>
            <a:gdLst/>
            <a:ahLst/>
            <a:cxnLst/>
            <a:rect l="l" t="t" r="r" b="b"/>
            <a:pathLst>
              <a:path w="40640" h="196850">
                <a:moveTo>
                  <a:pt x="40398" y="5715"/>
                </a:moveTo>
                <a:lnTo>
                  <a:pt x="34696" y="0"/>
                </a:lnTo>
                <a:lnTo>
                  <a:pt x="20637" y="0"/>
                </a:lnTo>
                <a:lnTo>
                  <a:pt x="14947" y="5715"/>
                </a:lnTo>
                <a:lnTo>
                  <a:pt x="14947" y="11988"/>
                </a:lnTo>
                <a:lnTo>
                  <a:pt x="11988" y="37109"/>
                </a:lnTo>
                <a:lnTo>
                  <a:pt x="11125" y="37973"/>
                </a:lnTo>
                <a:lnTo>
                  <a:pt x="11125" y="44475"/>
                </a:lnTo>
                <a:lnTo>
                  <a:pt x="10858" y="46736"/>
                </a:lnTo>
                <a:lnTo>
                  <a:pt x="9512" y="58445"/>
                </a:lnTo>
                <a:lnTo>
                  <a:pt x="8648" y="59309"/>
                </a:lnTo>
                <a:lnTo>
                  <a:pt x="8648" y="66014"/>
                </a:lnTo>
                <a:lnTo>
                  <a:pt x="7099" y="80340"/>
                </a:lnTo>
                <a:lnTo>
                  <a:pt x="6286" y="81153"/>
                </a:lnTo>
                <a:lnTo>
                  <a:pt x="6286" y="87744"/>
                </a:lnTo>
                <a:lnTo>
                  <a:pt x="4889" y="100939"/>
                </a:lnTo>
                <a:lnTo>
                  <a:pt x="4089" y="101727"/>
                </a:lnTo>
                <a:lnTo>
                  <a:pt x="4089" y="108635"/>
                </a:lnTo>
                <a:lnTo>
                  <a:pt x="2222" y="126365"/>
                </a:lnTo>
                <a:lnTo>
                  <a:pt x="749" y="143383"/>
                </a:lnTo>
                <a:lnTo>
                  <a:pt x="0" y="158623"/>
                </a:lnTo>
                <a:lnTo>
                  <a:pt x="12" y="160274"/>
                </a:lnTo>
                <a:lnTo>
                  <a:pt x="368" y="172212"/>
                </a:lnTo>
                <a:lnTo>
                  <a:pt x="368" y="178689"/>
                </a:lnTo>
                <a:lnTo>
                  <a:pt x="1790" y="180111"/>
                </a:lnTo>
                <a:lnTo>
                  <a:pt x="2578" y="184023"/>
                </a:lnTo>
                <a:lnTo>
                  <a:pt x="3632" y="186944"/>
                </a:lnTo>
                <a:lnTo>
                  <a:pt x="5994" y="191300"/>
                </a:lnTo>
                <a:lnTo>
                  <a:pt x="5994" y="193548"/>
                </a:lnTo>
                <a:lnTo>
                  <a:pt x="9258" y="196723"/>
                </a:lnTo>
                <a:lnTo>
                  <a:pt x="17284" y="196723"/>
                </a:lnTo>
                <a:lnTo>
                  <a:pt x="20548" y="193548"/>
                </a:lnTo>
                <a:lnTo>
                  <a:pt x="20548" y="190931"/>
                </a:lnTo>
                <a:lnTo>
                  <a:pt x="22618" y="186055"/>
                </a:lnTo>
                <a:lnTo>
                  <a:pt x="23266" y="183896"/>
                </a:lnTo>
                <a:lnTo>
                  <a:pt x="23990" y="180047"/>
                </a:lnTo>
                <a:lnTo>
                  <a:pt x="25349" y="178689"/>
                </a:lnTo>
                <a:lnTo>
                  <a:pt x="25349" y="172415"/>
                </a:lnTo>
                <a:lnTo>
                  <a:pt x="26428" y="160274"/>
                </a:lnTo>
                <a:lnTo>
                  <a:pt x="27533" y="145796"/>
                </a:lnTo>
                <a:lnTo>
                  <a:pt x="29083" y="129032"/>
                </a:lnTo>
                <a:lnTo>
                  <a:pt x="29095" y="128803"/>
                </a:lnTo>
                <a:lnTo>
                  <a:pt x="29095" y="129032"/>
                </a:lnTo>
                <a:lnTo>
                  <a:pt x="29121" y="128778"/>
                </a:lnTo>
                <a:lnTo>
                  <a:pt x="30289" y="117513"/>
                </a:lnTo>
                <a:lnTo>
                  <a:pt x="31089" y="116713"/>
                </a:lnTo>
                <a:lnTo>
                  <a:pt x="31089" y="109880"/>
                </a:lnTo>
                <a:lnTo>
                  <a:pt x="32423" y="96799"/>
                </a:lnTo>
                <a:lnTo>
                  <a:pt x="33197" y="96012"/>
                </a:lnTo>
                <a:lnTo>
                  <a:pt x="33197" y="89255"/>
                </a:lnTo>
                <a:lnTo>
                  <a:pt x="34582" y="74764"/>
                </a:lnTo>
                <a:lnTo>
                  <a:pt x="35306" y="74041"/>
                </a:lnTo>
                <a:lnTo>
                  <a:pt x="35306" y="67221"/>
                </a:lnTo>
                <a:lnTo>
                  <a:pt x="36563" y="53136"/>
                </a:lnTo>
                <a:lnTo>
                  <a:pt x="37249" y="52451"/>
                </a:lnTo>
                <a:lnTo>
                  <a:pt x="37249" y="45694"/>
                </a:lnTo>
                <a:lnTo>
                  <a:pt x="39687" y="20497"/>
                </a:lnTo>
                <a:lnTo>
                  <a:pt x="40398" y="19812"/>
                </a:lnTo>
                <a:lnTo>
                  <a:pt x="40398" y="12700"/>
                </a:lnTo>
                <a:lnTo>
                  <a:pt x="40398" y="5715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9638" y="521461"/>
            <a:ext cx="344170" cy="452755"/>
          </a:xfrm>
          <a:custGeom>
            <a:avLst/>
            <a:gdLst/>
            <a:ahLst/>
            <a:cxnLst/>
            <a:rect l="l" t="t" r="r" b="b"/>
            <a:pathLst>
              <a:path w="344169" h="452755">
                <a:moveTo>
                  <a:pt x="37884" y="422275"/>
                </a:moveTo>
                <a:lnTo>
                  <a:pt x="37630" y="423037"/>
                </a:lnTo>
                <a:lnTo>
                  <a:pt x="37884" y="422275"/>
                </a:lnTo>
                <a:close/>
              </a:path>
              <a:path w="344169" h="452755">
                <a:moveTo>
                  <a:pt x="244132" y="19558"/>
                </a:moveTo>
                <a:lnTo>
                  <a:pt x="240449" y="15875"/>
                </a:lnTo>
                <a:lnTo>
                  <a:pt x="240449" y="12446"/>
                </a:lnTo>
                <a:lnTo>
                  <a:pt x="233464" y="5334"/>
                </a:lnTo>
                <a:lnTo>
                  <a:pt x="227177" y="5334"/>
                </a:lnTo>
                <a:lnTo>
                  <a:pt x="216065" y="1524"/>
                </a:lnTo>
                <a:lnTo>
                  <a:pt x="211493" y="635"/>
                </a:lnTo>
                <a:lnTo>
                  <a:pt x="195364" y="0"/>
                </a:lnTo>
                <a:lnTo>
                  <a:pt x="193078" y="0"/>
                </a:lnTo>
                <a:lnTo>
                  <a:pt x="150660" y="6858"/>
                </a:lnTo>
                <a:lnTo>
                  <a:pt x="131406" y="13716"/>
                </a:lnTo>
                <a:lnTo>
                  <a:pt x="125133" y="13716"/>
                </a:lnTo>
                <a:lnTo>
                  <a:pt x="120002" y="18846"/>
                </a:lnTo>
                <a:lnTo>
                  <a:pt x="110248" y="23749"/>
                </a:lnTo>
                <a:lnTo>
                  <a:pt x="105194" y="23749"/>
                </a:lnTo>
                <a:lnTo>
                  <a:pt x="98082" y="30861"/>
                </a:lnTo>
                <a:lnTo>
                  <a:pt x="98082" y="31559"/>
                </a:lnTo>
                <a:lnTo>
                  <a:pt x="95161" y="33655"/>
                </a:lnTo>
                <a:lnTo>
                  <a:pt x="91605" y="33655"/>
                </a:lnTo>
                <a:lnTo>
                  <a:pt x="84747" y="40513"/>
                </a:lnTo>
                <a:lnTo>
                  <a:pt x="84747" y="42481"/>
                </a:lnTo>
                <a:lnTo>
                  <a:pt x="83743" y="43434"/>
                </a:lnTo>
                <a:lnTo>
                  <a:pt x="81445" y="43434"/>
                </a:lnTo>
                <a:lnTo>
                  <a:pt x="74841" y="50038"/>
                </a:lnTo>
                <a:lnTo>
                  <a:pt x="74841" y="53009"/>
                </a:lnTo>
                <a:lnTo>
                  <a:pt x="69176" y="59944"/>
                </a:lnTo>
                <a:lnTo>
                  <a:pt x="67983" y="59944"/>
                </a:lnTo>
                <a:lnTo>
                  <a:pt x="61506" y="66548"/>
                </a:lnTo>
                <a:lnTo>
                  <a:pt x="61506" y="82804"/>
                </a:lnTo>
                <a:lnTo>
                  <a:pt x="67983" y="89281"/>
                </a:lnTo>
                <a:lnTo>
                  <a:pt x="70523" y="89281"/>
                </a:lnTo>
                <a:lnTo>
                  <a:pt x="64808" y="94996"/>
                </a:lnTo>
                <a:lnTo>
                  <a:pt x="64808" y="101257"/>
                </a:lnTo>
                <a:lnTo>
                  <a:pt x="62344" y="110032"/>
                </a:lnTo>
                <a:lnTo>
                  <a:pt x="59728" y="112649"/>
                </a:lnTo>
                <a:lnTo>
                  <a:pt x="59728" y="119405"/>
                </a:lnTo>
                <a:lnTo>
                  <a:pt x="57810" y="128181"/>
                </a:lnTo>
                <a:lnTo>
                  <a:pt x="55918" y="130048"/>
                </a:lnTo>
                <a:lnTo>
                  <a:pt x="55918" y="137668"/>
                </a:lnTo>
                <a:lnTo>
                  <a:pt x="53822" y="150050"/>
                </a:lnTo>
                <a:lnTo>
                  <a:pt x="52235" y="151638"/>
                </a:lnTo>
                <a:lnTo>
                  <a:pt x="52235" y="159258"/>
                </a:lnTo>
                <a:lnTo>
                  <a:pt x="49860" y="177355"/>
                </a:lnTo>
                <a:lnTo>
                  <a:pt x="48679" y="178562"/>
                </a:lnTo>
                <a:lnTo>
                  <a:pt x="48679" y="186436"/>
                </a:lnTo>
                <a:lnTo>
                  <a:pt x="48679" y="187159"/>
                </a:lnTo>
                <a:lnTo>
                  <a:pt x="44996" y="215392"/>
                </a:lnTo>
                <a:lnTo>
                  <a:pt x="44996" y="214884"/>
                </a:lnTo>
                <a:lnTo>
                  <a:pt x="44919" y="215392"/>
                </a:lnTo>
                <a:lnTo>
                  <a:pt x="40678" y="245110"/>
                </a:lnTo>
                <a:lnTo>
                  <a:pt x="40678" y="244602"/>
                </a:lnTo>
                <a:lnTo>
                  <a:pt x="40589" y="245110"/>
                </a:lnTo>
                <a:lnTo>
                  <a:pt x="35471" y="275336"/>
                </a:lnTo>
                <a:lnTo>
                  <a:pt x="35598" y="274955"/>
                </a:lnTo>
                <a:lnTo>
                  <a:pt x="29883" y="304546"/>
                </a:lnTo>
                <a:lnTo>
                  <a:pt x="30010" y="304165"/>
                </a:lnTo>
                <a:lnTo>
                  <a:pt x="24041" y="331724"/>
                </a:lnTo>
                <a:lnTo>
                  <a:pt x="24168" y="331343"/>
                </a:lnTo>
                <a:lnTo>
                  <a:pt x="18072" y="357632"/>
                </a:lnTo>
                <a:lnTo>
                  <a:pt x="18072" y="357378"/>
                </a:lnTo>
                <a:lnTo>
                  <a:pt x="17995" y="357632"/>
                </a:lnTo>
                <a:lnTo>
                  <a:pt x="12357" y="380111"/>
                </a:lnTo>
                <a:lnTo>
                  <a:pt x="12484" y="379857"/>
                </a:lnTo>
                <a:lnTo>
                  <a:pt x="7531" y="398399"/>
                </a:lnTo>
                <a:lnTo>
                  <a:pt x="7658" y="398272"/>
                </a:lnTo>
                <a:lnTo>
                  <a:pt x="3467" y="413512"/>
                </a:lnTo>
                <a:lnTo>
                  <a:pt x="3213" y="414274"/>
                </a:lnTo>
                <a:lnTo>
                  <a:pt x="800" y="424942"/>
                </a:lnTo>
                <a:lnTo>
                  <a:pt x="609" y="426148"/>
                </a:lnTo>
                <a:lnTo>
                  <a:pt x="165" y="426593"/>
                </a:lnTo>
                <a:lnTo>
                  <a:pt x="165" y="428967"/>
                </a:lnTo>
                <a:lnTo>
                  <a:pt x="38" y="429768"/>
                </a:lnTo>
                <a:lnTo>
                  <a:pt x="0" y="436753"/>
                </a:lnTo>
                <a:lnTo>
                  <a:pt x="165" y="437769"/>
                </a:lnTo>
                <a:lnTo>
                  <a:pt x="165" y="445135"/>
                </a:lnTo>
                <a:lnTo>
                  <a:pt x="7658" y="452755"/>
                </a:lnTo>
                <a:lnTo>
                  <a:pt x="26200" y="452755"/>
                </a:lnTo>
                <a:lnTo>
                  <a:pt x="33820" y="445135"/>
                </a:lnTo>
                <a:lnTo>
                  <a:pt x="33820" y="439229"/>
                </a:lnTo>
                <a:lnTo>
                  <a:pt x="34709" y="436753"/>
                </a:lnTo>
                <a:lnTo>
                  <a:pt x="35725" y="431038"/>
                </a:lnTo>
                <a:lnTo>
                  <a:pt x="35598" y="431800"/>
                </a:lnTo>
                <a:lnTo>
                  <a:pt x="35775" y="431038"/>
                </a:lnTo>
                <a:lnTo>
                  <a:pt x="36080" y="429768"/>
                </a:lnTo>
                <a:lnTo>
                  <a:pt x="37515" y="423799"/>
                </a:lnTo>
                <a:lnTo>
                  <a:pt x="37630" y="423037"/>
                </a:lnTo>
                <a:lnTo>
                  <a:pt x="41821" y="407670"/>
                </a:lnTo>
                <a:lnTo>
                  <a:pt x="41948" y="407543"/>
                </a:lnTo>
                <a:lnTo>
                  <a:pt x="43065" y="403225"/>
                </a:lnTo>
                <a:lnTo>
                  <a:pt x="44361" y="398272"/>
                </a:lnTo>
                <a:lnTo>
                  <a:pt x="46774" y="389001"/>
                </a:lnTo>
                <a:lnTo>
                  <a:pt x="46901" y="388747"/>
                </a:lnTo>
                <a:lnTo>
                  <a:pt x="49072" y="379857"/>
                </a:lnTo>
                <a:lnTo>
                  <a:pt x="52489" y="365887"/>
                </a:lnTo>
                <a:lnTo>
                  <a:pt x="52616" y="365633"/>
                </a:lnTo>
                <a:lnTo>
                  <a:pt x="58585" y="339344"/>
                </a:lnTo>
                <a:lnTo>
                  <a:pt x="58712" y="339090"/>
                </a:lnTo>
                <a:lnTo>
                  <a:pt x="60312" y="331343"/>
                </a:lnTo>
                <a:lnTo>
                  <a:pt x="64427" y="311531"/>
                </a:lnTo>
                <a:lnTo>
                  <a:pt x="64554" y="311150"/>
                </a:lnTo>
                <a:lnTo>
                  <a:pt x="65862" y="304165"/>
                </a:lnTo>
                <a:lnTo>
                  <a:pt x="69151" y="286639"/>
                </a:lnTo>
                <a:lnTo>
                  <a:pt x="84239" y="286639"/>
                </a:lnTo>
                <a:lnTo>
                  <a:pt x="91198" y="279679"/>
                </a:lnTo>
                <a:lnTo>
                  <a:pt x="99580" y="274574"/>
                </a:lnTo>
                <a:lnTo>
                  <a:pt x="104051" y="274574"/>
                </a:lnTo>
                <a:lnTo>
                  <a:pt x="110299" y="268427"/>
                </a:lnTo>
                <a:lnTo>
                  <a:pt x="112001" y="267462"/>
                </a:lnTo>
                <a:lnTo>
                  <a:pt x="116751" y="267462"/>
                </a:lnTo>
                <a:lnTo>
                  <a:pt x="122656" y="261454"/>
                </a:lnTo>
                <a:lnTo>
                  <a:pt x="125730" y="259715"/>
                </a:lnTo>
                <a:lnTo>
                  <a:pt x="130340" y="259715"/>
                </a:lnTo>
                <a:lnTo>
                  <a:pt x="137452" y="252603"/>
                </a:lnTo>
                <a:lnTo>
                  <a:pt x="139065" y="251587"/>
                </a:lnTo>
                <a:lnTo>
                  <a:pt x="143167" y="251587"/>
                </a:lnTo>
                <a:lnTo>
                  <a:pt x="150152" y="244602"/>
                </a:lnTo>
                <a:lnTo>
                  <a:pt x="150152" y="243420"/>
                </a:lnTo>
                <a:lnTo>
                  <a:pt x="151345" y="242443"/>
                </a:lnTo>
                <a:lnTo>
                  <a:pt x="154089" y="242443"/>
                </a:lnTo>
                <a:lnTo>
                  <a:pt x="160185" y="236347"/>
                </a:lnTo>
                <a:lnTo>
                  <a:pt x="160185" y="234302"/>
                </a:lnTo>
                <a:lnTo>
                  <a:pt x="166408" y="227838"/>
                </a:lnTo>
                <a:lnTo>
                  <a:pt x="167297" y="226822"/>
                </a:lnTo>
                <a:lnTo>
                  <a:pt x="172847" y="219202"/>
                </a:lnTo>
                <a:lnTo>
                  <a:pt x="173139" y="219202"/>
                </a:lnTo>
                <a:lnTo>
                  <a:pt x="176060" y="216281"/>
                </a:lnTo>
                <a:lnTo>
                  <a:pt x="176060" y="212725"/>
                </a:lnTo>
                <a:lnTo>
                  <a:pt x="176060" y="209169"/>
                </a:lnTo>
                <a:lnTo>
                  <a:pt x="173139" y="206248"/>
                </a:lnTo>
                <a:lnTo>
                  <a:pt x="166027" y="206248"/>
                </a:lnTo>
                <a:lnTo>
                  <a:pt x="164795" y="207530"/>
                </a:lnTo>
                <a:lnTo>
                  <a:pt x="155486" y="210439"/>
                </a:lnTo>
                <a:lnTo>
                  <a:pt x="154597" y="210693"/>
                </a:lnTo>
                <a:lnTo>
                  <a:pt x="143675" y="215265"/>
                </a:lnTo>
                <a:lnTo>
                  <a:pt x="138976" y="215265"/>
                </a:lnTo>
                <a:lnTo>
                  <a:pt x="135191" y="219049"/>
                </a:lnTo>
                <a:lnTo>
                  <a:pt x="131495" y="220726"/>
                </a:lnTo>
                <a:lnTo>
                  <a:pt x="126149" y="220726"/>
                </a:lnTo>
                <a:lnTo>
                  <a:pt x="121259" y="225615"/>
                </a:lnTo>
                <a:lnTo>
                  <a:pt x="117538" y="227457"/>
                </a:lnTo>
                <a:lnTo>
                  <a:pt x="112560" y="227457"/>
                </a:lnTo>
                <a:lnTo>
                  <a:pt x="107111" y="232905"/>
                </a:lnTo>
                <a:lnTo>
                  <a:pt x="103530" y="234823"/>
                </a:lnTo>
                <a:lnTo>
                  <a:pt x="98717" y="234823"/>
                </a:lnTo>
                <a:lnTo>
                  <a:pt x="92519" y="241020"/>
                </a:lnTo>
                <a:lnTo>
                  <a:pt x="90881" y="241935"/>
                </a:lnTo>
                <a:lnTo>
                  <a:pt x="86017" y="241935"/>
                </a:lnTo>
                <a:lnTo>
                  <a:pt x="78968" y="248983"/>
                </a:lnTo>
                <a:lnTo>
                  <a:pt x="74904" y="251472"/>
                </a:lnTo>
                <a:lnTo>
                  <a:pt x="75095" y="250317"/>
                </a:lnTo>
                <a:lnTo>
                  <a:pt x="75095" y="249936"/>
                </a:lnTo>
                <a:lnTo>
                  <a:pt x="79159" y="219710"/>
                </a:lnTo>
                <a:lnTo>
                  <a:pt x="79286" y="219456"/>
                </a:lnTo>
                <a:lnTo>
                  <a:pt x="81381" y="198297"/>
                </a:lnTo>
                <a:lnTo>
                  <a:pt x="82461" y="197231"/>
                </a:lnTo>
                <a:lnTo>
                  <a:pt x="82461" y="187833"/>
                </a:lnTo>
                <a:lnTo>
                  <a:pt x="82461" y="187071"/>
                </a:lnTo>
                <a:lnTo>
                  <a:pt x="82537" y="186182"/>
                </a:lnTo>
                <a:lnTo>
                  <a:pt x="83934" y="170510"/>
                </a:lnTo>
                <a:lnTo>
                  <a:pt x="84747" y="169672"/>
                </a:lnTo>
                <a:lnTo>
                  <a:pt x="84747" y="162394"/>
                </a:lnTo>
                <a:lnTo>
                  <a:pt x="86398" y="148704"/>
                </a:lnTo>
                <a:lnTo>
                  <a:pt x="87541" y="147574"/>
                </a:lnTo>
                <a:lnTo>
                  <a:pt x="87541" y="140157"/>
                </a:lnTo>
                <a:lnTo>
                  <a:pt x="89217" y="131546"/>
                </a:lnTo>
                <a:lnTo>
                  <a:pt x="90970" y="129794"/>
                </a:lnTo>
                <a:lnTo>
                  <a:pt x="90970" y="123215"/>
                </a:lnTo>
                <a:lnTo>
                  <a:pt x="93383" y="114604"/>
                </a:lnTo>
                <a:lnTo>
                  <a:pt x="95796" y="112141"/>
                </a:lnTo>
                <a:lnTo>
                  <a:pt x="95796" y="103632"/>
                </a:lnTo>
                <a:lnTo>
                  <a:pt x="95796" y="94996"/>
                </a:lnTo>
                <a:lnTo>
                  <a:pt x="88938" y="88138"/>
                </a:lnTo>
                <a:lnTo>
                  <a:pt x="85394" y="88138"/>
                </a:lnTo>
                <a:lnTo>
                  <a:pt x="90843" y="82804"/>
                </a:lnTo>
                <a:lnTo>
                  <a:pt x="90843" y="80035"/>
                </a:lnTo>
                <a:lnTo>
                  <a:pt x="96647" y="73152"/>
                </a:lnTo>
                <a:lnTo>
                  <a:pt x="97955" y="73152"/>
                </a:lnTo>
                <a:lnTo>
                  <a:pt x="104686" y="66548"/>
                </a:lnTo>
                <a:lnTo>
                  <a:pt x="104686" y="65074"/>
                </a:lnTo>
                <a:lnTo>
                  <a:pt x="105752" y="64135"/>
                </a:lnTo>
                <a:lnTo>
                  <a:pt x="108496" y="64135"/>
                </a:lnTo>
                <a:lnTo>
                  <a:pt x="115163" y="57340"/>
                </a:lnTo>
                <a:lnTo>
                  <a:pt x="118351" y="55372"/>
                </a:lnTo>
                <a:lnTo>
                  <a:pt x="122593" y="55372"/>
                </a:lnTo>
                <a:lnTo>
                  <a:pt x="126911" y="51054"/>
                </a:lnTo>
                <a:lnTo>
                  <a:pt x="137680" y="46228"/>
                </a:lnTo>
                <a:lnTo>
                  <a:pt x="143040" y="46228"/>
                </a:lnTo>
                <a:lnTo>
                  <a:pt x="146227" y="43091"/>
                </a:lnTo>
                <a:lnTo>
                  <a:pt x="157924" y="39116"/>
                </a:lnTo>
                <a:lnTo>
                  <a:pt x="159804" y="38481"/>
                </a:lnTo>
                <a:lnTo>
                  <a:pt x="158000" y="39103"/>
                </a:lnTo>
                <a:lnTo>
                  <a:pt x="160718" y="38481"/>
                </a:lnTo>
                <a:lnTo>
                  <a:pt x="177152" y="34798"/>
                </a:lnTo>
                <a:lnTo>
                  <a:pt x="177457" y="34734"/>
                </a:lnTo>
                <a:lnTo>
                  <a:pt x="180873" y="34417"/>
                </a:lnTo>
                <a:lnTo>
                  <a:pt x="195821" y="33058"/>
                </a:lnTo>
                <a:lnTo>
                  <a:pt x="208622" y="33362"/>
                </a:lnTo>
                <a:lnTo>
                  <a:pt x="213563" y="34632"/>
                </a:lnTo>
                <a:lnTo>
                  <a:pt x="215938" y="36957"/>
                </a:lnTo>
                <a:lnTo>
                  <a:pt x="217589" y="36957"/>
                </a:lnTo>
                <a:lnTo>
                  <a:pt x="222161" y="41529"/>
                </a:lnTo>
                <a:lnTo>
                  <a:pt x="223634" y="41529"/>
                </a:lnTo>
                <a:lnTo>
                  <a:pt x="227368" y="47688"/>
                </a:lnTo>
                <a:lnTo>
                  <a:pt x="227368" y="49276"/>
                </a:lnTo>
                <a:lnTo>
                  <a:pt x="229908" y="51943"/>
                </a:lnTo>
                <a:lnTo>
                  <a:pt x="236258" y="51943"/>
                </a:lnTo>
                <a:lnTo>
                  <a:pt x="238798" y="49276"/>
                </a:lnTo>
                <a:lnTo>
                  <a:pt x="238798" y="47129"/>
                </a:lnTo>
                <a:lnTo>
                  <a:pt x="240753" y="41910"/>
                </a:lnTo>
                <a:lnTo>
                  <a:pt x="241427" y="40132"/>
                </a:lnTo>
                <a:lnTo>
                  <a:pt x="241998" y="38608"/>
                </a:lnTo>
                <a:lnTo>
                  <a:pt x="242100" y="38354"/>
                </a:lnTo>
                <a:lnTo>
                  <a:pt x="242455" y="37084"/>
                </a:lnTo>
                <a:lnTo>
                  <a:pt x="242531" y="36779"/>
                </a:lnTo>
                <a:lnTo>
                  <a:pt x="244132" y="35179"/>
                </a:lnTo>
                <a:lnTo>
                  <a:pt x="244132" y="27432"/>
                </a:lnTo>
                <a:lnTo>
                  <a:pt x="244132" y="19558"/>
                </a:lnTo>
                <a:close/>
              </a:path>
              <a:path w="344169" h="452755">
                <a:moveTo>
                  <a:pt x="344081" y="224282"/>
                </a:moveTo>
                <a:lnTo>
                  <a:pt x="344055" y="222123"/>
                </a:lnTo>
                <a:lnTo>
                  <a:pt x="343446" y="211836"/>
                </a:lnTo>
                <a:lnTo>
                  <a:pt x="343446" y="203962"/>
                </a:lnTo>
                <a:lnTo>
                  <a:pt x="340233" y="200812"/>
                </a:lnTo>
                <a:lnTo>
                  <a:pt x="340017" y="200152"/>
                </a:lnTo>
                <a:lnTo>
                  <a:pt x="338112" y="196342"/>
                </a:lnTo>
                <a:lnTo>
                  <a:pt x="336334" y="193878"/>
                </a:lnTo>
                <a:lnTo>
                  <a:pt x="336334" y="191262"/>
                </a:lnTo>
                <a:lnTo>
                  <a:pt x="331254" y="186309"/>
                </a:lnTo>
                <a:lnTo>
                  <a:pt x="318935" y="186309"/>
                </a:lnTo>
                <a:lnTo>
                  <a:pt x="313982" y="191262"/>
                </a:lnTo>
                <a:lnTo>
                  <a:pt x="313982" y="196405"/>
                </a:lnTo>
                <a:lnTo>
                  <a:pt x="312839" y="201803"/>
                </a:lnTo>
                <a:lnTo>
                  <a:pt x="312597" y="203073"/>
                </a:lnTo>
                <a:lnTo>
                  <a:pt x="311696" y="203962"/>
                </a:lnTo>
                <a:lnTo>
                  <a:pt x="311696" y="212090"/>
                </a:lnTo>
                <a:lnTo>
                  <a:pt x="311188" y="222631"/>
                </a:lnTo>
                <a:lnTo>
                  <a:pt x="311315" y="222123"/>
                </a:lnTo>
                <a:lnTo>
                  <a:pt x="310324" y="234302"/>
                </a:lnTo>
                <a:lnTo>
                  <a:pt x="310248" y="234696"/>
                </a:lnTo>
                <a:lnTo>
                  <a:pt x="308584" y="244132"/>
                </a:lnTo>
                <a:lnTo>
                  <a:pt x="305130" y="254406"/>
                </a:lnTo>
                <a:lnTo>
                  <a:pt x="298780" y="265925"/>
                </a:lnTo>
                <a:lnTo>
                  <a:pt x="290512" y="276987"/>
                </a:lnTo>
                <a:lnTo>
                  <a:pt x="280428" y="287909"/>
                </a:lnTo>
                <a:lnTo>
                  <a:pt x="279971" y="288290"/>
                </a:lnTo>
                <a:lnTo>
                  <a:pt x="270598" y="296252"/>
                </a:lnTo>
                <a:lnTo>
                  <a:pt x="259842" y="302895"/>
                </a:lnTo>
                <a:lnTo>
                  <a:pt x="249923" y="306628"/>
                </a:lnTo>
                <a:lnTo>
                  <a:pt x="239255" y="308521"/>
                </a:lnTo>
                <a:lnTo>
                  <a:pt x="230949" y="308178"/>
                </a:lnTo>
                <a:lnTo>
                  <a:pt x="230746" y="308102"/>
                </a:lnTo>
                <a:lnTo>
                  <a:pt x="227622" y="305054"/>
                </a:lnTo>
                <a:lnTo>
                  <a:pt x="227482" y="305054"/>
                </a:lnTo>
                <a:lnTo>
                  <a:pt x="226021" y="303593"/>
                </a:lnTo>
                <a:lnTo>
                  <a:pt x="226060" y="302260"/>
                </a:lnTo>
                <a:lnTo>
                  <a:pt x="226174" y="296545"/>
                </a:lnTo>
                <a:lnTo>
                  <a:pt x="226199" y="295198"/>
                </a:lnTo>
                <a:lnTo>
                  <a:pt x="226110" y="295656"/>
                </a:lnTo>
                <a:lnTo>
                  <a:pt x="226225" y="294005"/>
                </a:lnTo>
                <a:lnTo>
                  <a:pt x="226199" y="295198"/>
                </a:lnTo>
                <a:lnTo>
                  <a:pt x="226402" y="294005"/>
                </a:lnTo>
                <a:lnTo>
                  <a:pt x="227482" y="287667"/>
                </a:lnTo>
                <a:lnTo>
                  <a:pt x="228892" y="286258"/>
                </a:lnTo>
                <a:lnTo>
                  <a:pt x="228892" y="279527"/>
                </a:lnTo>
                <a:lnTo>
                  <a:pt x="231076" y="267817"/>
                </a:lnTo>
                <a:lnTo>
                  <a:pt x="232575" y="266319"/>
                </a:lnTo>
                <a:lnTo>
                  <a:pt x="232575" y="259435"/>
                </a:lnTo>
                <a:lnTo>
                  <a:pt x="234937" y="246202"/>
                </a:lnTo>
                <a:lnTo>
                  <a:pt x="236258" y="244856"/>
                </a:lnTo>
                <a:lnTo>
                  <a:pt x="236258" y="238963"/>
                </a:lnTo>
                <a:lnTo>
                  <a:pt x="238671" y="225552"/>
                </a:lnTo>
                <a:lnTo>
                  <a:pt x="239941" y="224282"/>
                </a:lnTo>
                <a:lnTo>
                  <a:pt x="239941" y="218478"/>
                </a:lnTo>
                <a:lnTo>
                  <a:pt x="243598" y="196913"/>
                </a:lnTo>
                <a:lnTo>
                  <a:pt x="244767" y="195707"/>
                </a:lnTo>
                <a:lnTo>
                  <a:pt x="244767" y="189230"/>
                </a:lnTo>
                <a:lnTo>
                  <a:pt x="244767" y="182626"/>
                </a:lnTo>
                <a:lnTo>
                  <a:pt x="239560" y="177292"/>
                </a:lnTo>
                <a:lnTo>
                  <a:pt x="226479" y="177292"/>
                </a:lnTo>
                <a:lnTo>
                  <a:pt x="221145" y="182626"/>
                </a:lnTo>
                <a:lnTo>
                  <a:pt x="221145" y="187833"/>
                </a:lnTo>
                <a:lnTo>
                  <a:pt x="216814" y="209181"/>
                </a:lnTo>
                <a:lnTo>
                  <a:pt x="215303" y="210693"/>
                </a:lnTo>
                <a:lnTo>
                  <a:pt x="215303" y="216217"/>
                </a:lnTo>
                <a:lnTo>
                  <a:pt x="212102" y="228244"/>
                </a:lnTo>
                <a:lnTo>
                  <a:pt x="209969" y="230378"/>
                </a:lnTo>
                <a:lnTo>
                  <a:pt x="209969" y="236258"/>
                </a:lnTo>
                <a:lnTo>
                  <a:pt x="206629" y="248323"/>
                </a:lnTo>
                <a:lnTo>
                  <a:pt x="204254" y="250698"/>
                </a:lnTo>
                <a:lnTo>
                  <a:pt x="204254" y="256933"/>
                </a:lnTo>
                <a:lnTo>
                  <a:pt x="201612" y="267944"/>
                </a:lnTo>
                <a:lnTo>
                  <a:pt x="199555" y="270002"/>
                </a:lnTo>
                <a:lnTo>
                  <a:pt x="199555" y="276885"/>
                </a:lnTo>
                <a:lnTo>
                  <a:pt x="196761" y="291084"/>
                </a:lnTo>
                <a:lnTo>
                  <a:pt x="196507" y="293497"/>
                </a:lnTo>
                <a:lnTo>
                  <a:pt x="196240" y="302260"/>
                </a:lnTo>
                <a:lnTo>
                  <a:pt x="196202" y="306832"/>
                </a:lnTo>
                <a:lnTo>
                  <a:pt x="196888" y="311150"/>
                </a:lnTo>
                <a:lnTo>
                  <a:pt x="198539" y="316547"/>
                </a:lnTo>
                <a:lnTo>
                  <a:pt x="198539" y="322707"/>
                </a:lnTo>
                <a:lnTo>
                  <a:pt x="204127" y="328295"/>
                </a:lnTo>
                <a:lnTo>
                  <a:pt x="204127" y="328549"/>
                </a:lnTo>
                <a:lnTo>
                  <a:pt x="210858" y="335407"/>
                </a:lnTo>
                <a:lnTo>
                  <a:pt x="216357" y="335407"/>
                </a:lnTo>
                <a:lnTo>
                  <a:pt x="223177" y="338074"/>
                </a:lnTo>
                <a:lnTo>
                  <a:pt x="227368" y="338836"/>
                </a:lnTo>
                <a:lnTo>
                  <a:pt x="239560" y="339725"/>
                </a:lnTo>
                <a:lnTo>
                  <a:pt x="242989" y="339598"/>
                </a:lnTo>
                <a:lnTo>
                  <a:pt x="256578" y="337566"/>
                </a:lnTo>
                <a:lnTo>
                  <a:pt x="302171" y="311785"/>
                </a:lnTo>
                <a:lnTo>
                  <a:pt x="304165" y="309753"/>
                </a:lnTo>
                <a:lnTo>
                  <a:pt x="304774" y="309118"/>
                </a:lnTo>
                <a:lnTo>
                  <a:pt x="305142" y="308737"/>
                </a:lnTo>
                <a:lnTo>
                  <a:pt x="306717" y="307086"/>
                </a:lnTo>
                <a:lnTo>
                  <a:pt x="307441" y="306324"/>
                </a:lnTo>
                <a:lnTo>
                  <a:pt x="309994" y="303657"/>
                </a:lnTo>
                <a:lnTo>
                  <a:pt x="311327" y="302260"/>
                </a:lnTo>
                <a:lnTo>
                  <a:pt x="314617" y="298831"/>
                </a:lnTo>
                <a:lnTo>
                  <a:pt x="315760" y="297561"/>
                </a:lnTo>
                <a:lnTo>
                  <a:pt x="316141" y="297053"/>
                </a:lnTo>
                <a:lnTo>
                  <a:pt x="317220" y="295656"/>
                </a:lnTo>
                <a:lnTo>
                  <a:pt x="323888" y="287020"/>
                </a:lnTo>
                <a:lnTo>
                  <a:pt x="325666" y="284734"/>
                </a:lnTo>
                <a:lnTo>
                  <a:pt x="326936" y="282829"/>
                </a:lnTo>
                <a:lnTo>
                  <a:pt x="329704" y="277876"/>
                </a:lnTo>
                <a:lnTo>
                  <a:pt x="330415" y="276606"/>
                </a:lnTo>
                <a:lnTo>
                  <a:pt x="334683" y="268986"/>
                </a:lnTo>
                <a:lnTo>
                  <a:pt x="335762" y="266700"/>
                </a:lnTo>
                <a:lnTo>
                  <a:pt x="335953" y="266319"/>
                </a:lnTo>
                <a:lnTo>
                  <a:pt x="336473" y="264795"/>
                </a:lnTo>
                <a:lnTo>
                  <a:pt x="339610" y="255651"/>
                </a:lnTo>
                <a:lnTo>
                  <a:pt x="340398" y="253365"/>
                </a:lnTo>
                <a:lnTo>
                  <a:pt x="340499" y="252857"/>
                </a:lnTo>
                <a:lnTo>
                  <a:pt x="340906" y="250952"/>
                </a:lnTo>
                <a:lnTo>
                  <a:pt x="341909" y="245237"/>
                </a:lnTo>
                <a:lnTo>
                  <a:pt x="342341" y="242824"/>
                </a:lnTo>
                <a:lnTo>
                  <a:pt x="343065" y="238760"/>
                </a:lnTo>
                <a:lnTo>
                  <a:pt x="343319" y="236855"/>
                </a:lnTo>
                <a:lnTo>
                  <a:pt x="343547" y="233045"/>
                </a:lnTo>
                <a:lnTo>
                  <a:pt x="344081" y="224282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43504" y="568325"/>
            <a:ext cx="874394" cy="288925"/>
            <a:chOff x="3143504" y="568325"/>
            <a:chExt cx="874394" cy="288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504" y="706881"/>
              <a:ext cx="149224" cy="133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10344" y="568324"/>
              <a:ext cx="708025" cy="288925"/>
            </a:xfrm>
            <a:custGeom>
              <a:avLst/>
              <a:gdLst/>
              <a:ahLst/>
              <a:cxnLst/>
              <a:rect l="l" t="t" r="r" b="b"/>
              <a:pathLst>
                <a:path w="708025" h="288925">
                  <a:moveTo>
                    <a:pt x="437299" y="42164"/>
                  </a:moveTo>
                  <a:lnTo>
                    <a:pt x="432727" y="37592"/>
                  </a:lnTo>
                  <a:lnTo>
                    <a:pt x="426250" y="37592"/>
                  </a:lnTo>
                  <a:lnTo>
                    <a:pt x="421297" y="37592"/>
                  </a:lnTo>
                  <a:lnTo>
                    <a:pt x="420916" y="37960"/>
                  </a:lnTo>
                  <a:lnTo>
                    <a:pt x="367068" y="41656"/>
                  </a:lnTo>
                  <a:lnTo>
                    <a:pt x="295986" y="51562"/>
                  </a:lnTo>
                  <a:lnTo>
                    <a:pt x="288074" y="51562"/>
                  </a:lnTo>
                  <a:lnTo>
                    <a:pt x="286219" y="53390"/>
                  </a:lnTo>
                  <a:lnTo>
                    <a:pt x="276618" y="55270"/>
                  </a:lnTo>
                  <a:lnTo>
                    <a:pt x="278041" y="42799"/>
                  </a:lnTo>
                  <a:lnTo>
                    <a:pt x="278041" y="41656"/>
                  </a:lnTo>
                  <a:lnTo>
                    <a:pt x="278168" y="40259"/>
                  </a:lnTo>
                  <a:lnTo>
                    <a:pt x="279019" y="31242"/>
                  </a:lnTo>
                  <a:lnTo>
                    <a:pt x="279031" y="28575"/>
                  </a:lnTo>
                  <a:lnTo>
                    <a:pt x="279082" y="28117"/>
                  </a:lnTo>
                  <a:lnTo>
                    <a:pt x="279819" y="24511"/>
                  </a:lnTo>
                  <a:lnTo>
                    <a:pt x="279641" y="23647"/>
                  </a:lnTo>
                  <a:lnTo>
                    <a:pt x="279692" y="23241"/>
                  </a:lnTo>
                  <a:lnTo>
                    <a:pt x="279552" y="23215"/>
                  </a:lnTo>
                  <a:lnTo>
                    <a:pt x="278345" y="17259"/>
                  </a:lnTo>
                  <a:lnTo>
                    <a:pt x="274332" y="11328"/>
                  </a:lnTo>
                  <a:lnTo>
                    <a:pt x="268401" y="7315"/>
                  </a:lnTo>
                  <a:lnTo>
                    <a:pt x="261150" y="5842"/>
                  </a:lnTo>
                  <a:lnTo>
                    <a:pt x="253885" y="7315"/>
                  </a:lnTo>
                  <a:lnTo>
                    <a:pt x="247954" y="11328"/>
                  </a:lnTo>
                  <a:lnTo>
                    <a:pt x="244817" y="15951"/>
                  </a:lnTo>
                  <a:lnTo>
                    <a:pt x="243878" y="15748"/>
                  </a:lnTo>
                  <a:lnTo>
                    <a:pt x="243116" y="16662"/>
                  </a:lnTo>
                  <a:lnTo>
                    <a:pt x="243116" y="28575"/>
                  </a:lnTo>
                  <a:lnTo>
                    <a:pt x="242989" y="39751"/>
                  </a:lnTo>
                  <a:lnTo>
                    <a:pt x="242963" y="40005"/>
                  </a:lnTo>
                  <a:lnTo>
                    <a:pt x="242989" y="29083"/>
                  </a:lnTo>
                  <a:lnTo>
                    <a:pt x="243116" y="28575"/>
                  </a:lnTo>
                  <a:lnTo>
                    <a:pt x="243116" y="16662"/>
                  </a:lnTo>
                  <a:lnTo>
                    <a:pt x="240576" y="19685"/>
                  </a:lnTo>
                  <a:lnTo>
                    <a:pt x="241338" y="18288"/>
                  </a:lnTo>
                  <a:lnTo>
                    <a:pt x="233337" y="29972"/>
                  </a:lnTo>
                  <a:lnTo>
                    <a:pt x="232702" y="31242"/>
                  </a:lnTo>
                  <a:lnTo>
                    <a:pt x="223050" y="48374"/>
                  </a:lnTo>
                  <a:lnTo>
                    <a:pt x="223050" y="169418"/>
                  </a:lnTo>
                  <a:lnTo>
                    <a:pt x="222948" y="170053"/>
                  </a:lnTo>
                  <a:lnTo>
                    <a:pt x="222973" y="169748"/>
                  </a:lnTo>
                  <a:lnTo>
                    <a:pt x="222910" y="170014"/>
                  </a:lnTo>
                  <a:lnTo>
                    <a:pt x="222999" y="169418"/>
                  </a:lnTo>
                  <a:lnTo>
                    <a:pt x="222973" y="169748"/>
                  </a:lnTo>
                  <a:lnTo>
                    <a:pt x="223050" y="169418"/>
                  </a:lnTo>
                  <a:lnTo>
                    <a:pt x="223050" y="48374"/>
                  </a:lnTo>
                  <a:lnTo>
                    <a:pt x="222034" y="50165"/>
                  </a:lnTo>
                  <a:lnTo>
                    <a:pt x="221322" y="51701"/>
                  </a:lnTo>
                  <a:lnTo>
                    <a:pt x="221322" y="189484"/>
                  </a:lnTo>
                  <a:lnTo>
                    <a:pt x="221297" y="192379"/>
                  </a:lnTo>
                  <a:lnTo>
                    <a:pt x="221183" y="191185"/>
                  </a:lnTo>
                  <a:lnTo>
                    <a:pt x="221081" y="192405"/>
                  </a:lnTo>
                  <a:lnTo>
                    <a:pt x="221018" y="189484"/>
                  </a:lnTo>
                  <a:lnTo>
                    <a:pt x="221183" y="191185"/>
                  </a:lnTo>
                  <a:lnTo>
                    <a:pt x="221322" y="189484"/>
                  </a:lnTo>
                  <a:lnTo>
                    <a:pt x="221322" y="51701"/>
                  </a:lnTo>
                  <a:lnTo>
                    <a:pt x="213321" y="68961"/>
                  </a:lnTo>
                  <a:lnTo>
                    <a:pt x="195872" y="73279"/>
                  </a:lnTo>
                  <a:lnTo>
                    <a:pt x="195237" y="73406"/>
                  </a:lnTo>
                  <a:lnTo>
                    <a:pt x="186220" y="76060"/>
                  </a:lnTo>
                  <a:lnTo>
                    <a:pt x="186220" y="83185"/>
                  </a:lnTo>
                  <a:lnTo>
                    <a:pt x="167030" y="87172"/>
                  </a:lnTo>
                  <a:lnTo>
                    <a:pt x="167830" y="86995"/>
                  </a:lnTo>
                  <a:lnTo>
                    <a:pt x="186220" y="83185"/>
                  </a:lnTo>
                  <a:lnTo>
                    <a:pt x="186220" y="76060"/>
                  </a:lnTo>
                  <a:lnTo>
                    <a:pt x="165773" y="82042"/>
                  </a:lnTo>
                  <a:lnTo>
                    <a:pt x="165265" y="82169"/>
                  </a:lnTo>
                  <a:lnTo>
                    <a:pt x="147358" y="87884"/>
                  </a:lnTo>
                  <a:lnTo>
                    <a:pt x="147358" y="88150"/>
                  </a:lnTo>
                  <a:lnTo>
                    <a:pt x="145834" y="88455"/>
                  </a:lnTo>
                  <a:lnTo>
                    <a:pt x="139941" y="92417"/>
                  </a:lnTo>
                  <a:lnTo>
                    <a:pt x="135978" y="98310"/>
                  </a:lnTo>
                  <a:lnTo>
                    <a:pt x="134531" y="105537"/>
                  </a:lnTo>
                  <a:lnTo>
                    <a:pt x="135978" y="112725"/>
                  </a:lnTo>
                  <a:lnTo>
                    <a:pt x="139941" y="118618"/>
                  </a:lnTo>
                  <a:lnTo>
                    <a:pt x="145834" y="122618"/>
                  </a:lnTo>
                  <a:lnTo>
                    <a:pt x="150368" y="123545"/>
                  </a:lnTo>
                  <a:lnTo>
                    <a:pt x="150406" y="123825"/>
                  </a:lnTo>
                  <a:lnTo>
                    <a:pt x="153962" y="124206"/>
                  </a:lnTo>
                  <a:lnTo>
                    <a:pt x="155994" y="124206"/>
                  </a:lnTo>
                  <a:lnTo>
                    <a:pt x="156629" y="124333"/>
                  </a:lnTo>
                  <a:lnTo>
                    <a:pt x="157162" y="124231"/>
                  </a:lnTo>
                  <a:lnTo>
                    <a:pt x="158496" y="124282"/>
                  </a:lnTo>
                  <a:lnTo>
                    <a:pt x="158788" y="124333"/>
                  </a:lnTo>
                  <a:lnTo>
                    <a:pt x="158978" y="124307"/>
                  </a:lnTo>
                  <a:lnTo>
                    <a:pt x="159931" y="124333"/>
                  </a:lnTo>
                  <a:lnTo>
                    <a:pt x="170345" y="123444"/>
                  </a:lnTo>
                  <a:lnTo>
                    <a:pt x="172123" y="123190"/>
                  </a:lnTo>
                  <a:lnTo>
                    <a:pt x="173012" y="123063"/>
                  </a:lnTo>
                  <a:lnTo>
                    <a:pt x="193713" y="118491"/>
                  </a:lnTo>
                  <a:lnTo>
                    <a:pt x="193636" y="118173"/>
                  </a:lnTo>
                  <a:lnTo>
                    <a:pt x="193954" y="118097"/>
                  </a:lnTo>
                  <a:lnTo>
                    <a:pt x="182283" y="162814"/>
                  </a:lnTo>
                  <a:lnTo>
                    <a:pt x="179997" y="193548"/>
                  </a:lnTo>
                  <a:lnTo>
                    <a:pt x="180492" y="198615"/>
                  </a:lnTo>
                  <a:lnTo>
                    <a:pt x="180505" y="198755"/>
                  </a:lnTo>
                  <a:lnTo>
                    <a:pt x="180632" y="198628"/>
                  </a:lnTo>
                  <a:lnTo>
                    <a:pt x="180505" y="198780"/>
                  </a:lnTo>
                  <a:lnTo>
                    <a:pt x="180670" y="198615"/>
                  </a:lnTo>
                  <a:lnTo>
                    <a:pt x="180619" y="199898"/>
                  </a:lnTo>
                  <a:lnTo>
                    <a:pt x="182016" y="213868"/>
                  </a:lnTo>
                  <a:lnTo>
                    <a:pt x="180505" y="198780"/>
                  </a:lnTo>
                  <a:lnTo>
                    <a:pt x="180492" y="198615"/>
                  </a:lnTo>
                  <a:lnTo>
                    <a:pt x="179933" y="199326"/>
                  </a:lnTo>
                  <a:lnTo>
                    <a:pt x="179362" y="199898"/>
                  </a:lnTo>
                  <a:lnTo>
                    <a:pt x="163817" y="215442"/>
                  </a:lnTo>
                  <a:lnTo>
                    <a:pt x="129882" y="238252"/>
                  </a:lnTo>
                  <a:lnTo>
                    <a:pt x="78524" y="252603"/>
                  </a:lnTo>
                  <a:lnTo>
                    <a:pt x="79463" y="252476"/>
                  </a:lnTo>
                  <a:lnTo>
                    <a:pt x="63474" y="252476"/>
                  </a:lnTo>
                  <a:lnTo>
                    <a:pt x="53962" y="250952"/>
                  </a:lnTo>
                  <a:lnTo>
                    <a:pt x="49936" y="250317"/>
                  </a:lnTo>
                  <a:lnTo>
                    <a:pt x="49263" y="250063"/>
                  </a:lnTo>
                  <a:lnTo>
                    <a:pt x="45758" y="248793"/>
                  </a:lnTo>
                  <a:lnTo>
                    <a:pt x="41008" y="247078"/>
                  </a:lnTo>
                  <a:lnTo>
                    <a:pt x="40297" y="246532"/>
                  </a:lnTo>
                  <a:lnTo>
                    <a:pt x="40297" y="245364"/>
                  </a:lnTo>
                  <a:lnTo>
                    <a:pt x="36487" y="241554"/>
                  </a:lnTo>
                  <a:lnTo>
                    <a:pt x="36487" y="237617"/>
                  </a:lnTo>
                  <a:lnTo>
                    <a:pt x="35699" y="236842"/>
                  </a:lnTo>
                  <a:lnTo>
                    <a:pt x="35877" y="235458"/>
                  </a:lnTo>
                  <a:lnTo>
                    <a:pt x="36004" y="234416"/>
                  </a:lnTo>
                  <a:lnTo>
                    <a:pt x="37376" y="233045"/>
                  </a:lnTo>
                  <a:lnTo>
                    <a:pt x="37376" y="225615"/>
                  </a:lnTo>
                  <a:lnTo>
                    <a:pt x="39179" y="218541"/>
                  </a:lnTo>
                  <a:lnTo>
                    <a:pt x="41694" y="216027"/>
                  </a:lnTo>
                  <a:lnTo>
                    <a:pt x="41694" y="209600"/>
                  </a:lnTo>
                  <a:lnTo>
                    <a:pt x="44221" y="203085"/>
                  </a:lnTo>
                  <a:lnTo>
                    <a:pt x="48298" y="199009"/>
                  </a:lnTo>
                  <a:lnTo>
                    <a:pt x="48298" y="193573"/>
                  </a:lnTo>
                  <a:lnTo>
                    <a:pt x="50800" y="188887"/>
                  </a:lnTo>
                  <a:lnTo>
                    <a:pt x="56680" y="183007"/>
                  </a:lnTo>
                  <a:lnTo>
                    <a:pt x="56680" y="179311"/>
                  </a:lnTo>
                  <a:lnTo>
                    <a:pt x="73101" y="157353"/>
                  </a:lnTo>
                  <a:lnTo>
                    <a:pt x="73825" y="157353"/>
                  </a:lnTo>
                  <a:lnTo>
                    <a:pt x="80429" y="150749"/>
                  </a:lnTo>
                  <a:lnTo>
                    <a:pt x="80429" y="142621"/>
                  </a:lnTo>
                  <a:lnTo>
                    <a:pt x="80429" y="134493"/>
                  </a:lnTo>
                  <a:lnTo>
                    <a:pt x="73825" y="127889"/>
                  </a:lnTo>
                  <a:lnTo>
                    <a:pt x="57569" y="127889"/>
                  </a:lnTo>
                  <a:lnTo>
                    <a:pt x="50965" y="134493"/>
                  </a:lnTo>
                  <a:lnTo>
                    <a:pt x="50965" y="137325"/>
                  </a:lnTo>
                  <a:lnTo>
                    <a:pt x="33324" y="158242"/>
                  </a:lnTo>
                  <a:lnTo>
                    <a:pt x="31915" y="158242"/>
                  </a:lnTo>
                  <a:lnTo>
                    <a:pt x="24803" y="165354"/>
                  </a:lnTo>
                  <a:lnTo>
                    <a:pt x="24803" y="169367"/>
                  </a:lnTo>
                  <a:lnTo>
                    <a:pt x="22466" y="172720"/>
                  </a:lnTo>
                  <a:lnTo>
                    <a:pt x="21882" y="172720"/>
                  </a:lnTo>
                  <a:lnTo>
                    <a:pt x="14389" y="180213"/>
                  </a:lnTo>
                  <a:lnTo>
                    <a:pt x="14389" y="185953"/>
                  </a:lnTo>
                  <a:lnTo>
                    <a:pt x="11772" y="191503"/>
                  </a:lnTo>
                  <a:lnTo>
                    <a:pt x="6642" y="196723"/>
                  </a:lnTo>
                  <a:lnTo>
                    <a:pt x="6642" y="203822"/>
                  </a:lnTo>
                  <a:lnTo>
                    <a:pt x="4673" y="210629"/>
                  </a:lnTo>
                  <a:lnTo>
                    <a:pt x="1816" y="213487"/>
                  </a:lnTo>
                  <a:lnTo>
                    <a:pt x="1816" y="221830"/>
                  </a:lnTo>
                  <a:lnTo>
                    <a:pt x="114" y="234188"/>
                  </a:lnTo>
                  <a:lnTo>
                    <a:pt x="0" y="239903"/>
                  </a:lnTo>
                  <a:lnTo>
                    <a:pt x="800" y="248018"/>
                  </a:lnTo>
                  <a:lnTo>
                    <a:pt x="800" y="257429"/>
                  </a:lnTo>
                  <a:lnTo>
                    <a:pt x="4483" y="261112"/>
                  </a:lnTo>
                  <a:lnTo>
                    <a:pt x="4483" y="265049"/>
                  </a:lnTo>
                  <a:lnTo>
                    <a:pt x="12484" y="273050"/>
                  </a:lnTo>
                  <a:lnTo>
                    <a:pt x="16141" y="273050"/>
                  </a:lnTo>
                  <a:lnTo>
                    <a:pt x="21120" y="276987"/>
                  </a:lnTo>
                  <a:lnTo>
                    <a:pt x="26073" y="279654"/>
                  </a:lnTo>
                  <a:lnTo>
                    <a:pt x="39535" y="284607"/>
                  </a:lnTo>
                  <a:lnTo>
                    <a:pt x="42710" y="285496"/>
                  </a:lnTo>
                  <a:lnTo>
                    <a:pt x="59347" y="288163"/>
                  </a:lnTo>
                  <a:lnTo>
                    <a:pt x="62268" y="288417"/>
                  </a:lnTo>
                  <a:lnTo>
                    <a:pt x="80937" y="288290"/>
                  </a:lnTo>
                  <a:lnTo>
                    <a:pt x="123482" y="279654"/>
                  </a:lnTo>
                  <a:lnTo>
                    <a:pt x="165900" y="257429"/>
                  </a:lnTo>
                  <a:lnTo>
                    <a:pt x="172072" y="252730"/>
                  </a:lnTo>
                  <a:lnTo>
                    <a:pt x="172237" y="252603"/>
                  </a:lnTo>
                  <a:lnTo>
                    <a:pt x="172389" y="252476"/>
                  </a:lnTo>
                  <a:lnTo>
                    <a:pt x="174904" y="250444"/>
                  </a:lnTo>
                  <a:lnTo>
                    <a:pt x="175387" y="250063"/>
                  </a:lnTo>
                  <a:lnTo>
                    <a:pt x="180263" y="246126"/>
                  </a:lnTo>
                  <a:lnTo>
                    <a:pt x="181203" y="245364"/>
                  </a:lnTo>
                  <a:lnTo>
                    <a:pt x="185458" y="241935"/>
                  </a:lnTo>
                  <a:lnTo>
                    <a:pt x="186982" y="240538"/>
                  </a:lnTo>
                  <a:lnTo>
                    <a:pt x="188480" y="239014"/>
                  </a:lnTo>
                  <a:lnTo>
                    <a:pt x="189484" y="237998"/>
                  </a:lnTo>
                  <a:lnTo>
                    <a:pt x="189420" y="237655"/>
                  </a:lnTo>
                  <a:lnTo>
                    <a:pt x="189560" y="237921"/>
                  </a:lnTo>
                  <a:lnTo>
                    <a:pt x="190538" y="239903"/>
                  </a:lnTo>
                  <a:lnTo>
                    <a:pt x="200190" y="254000"/>
                  </a:lnTo>
                  <a:lnTo>
                    <a:pt x="201726" y="255485"/>
                  </a:lnTo>
                  <a:lnTo>
                    <a:pt x="202615" y="256781"/>
                  </a:lnTo>
                  <a:lnTo>
                    <a:pt x="204266" y="257898"/>
                  </a:lnTo>
                  <a:lnTo>
                    <a:pt x="242862" y="276479"/>
                  </a:lnTo>
                  <a:lnTo>
                    <a:pt x="265722" y="279400"/>
                  </a:lnTo>
                  <a:lnTo>
                    <a:pt x="269278" y="279400"/>
                  </a:lnTo>
                  <a:lnTo>
                    <a:pt x="311950" y="271399"/>
                  </a:lnTo>
                  <a:lnTo>
                    <a:pt x="319341" y="267436"/>
                  </a:lnTo>
                  <a:lnTo>
                    <a:pt x="322618" y="270637"/>
                  </a:lnTo>
                  <a:lnTo>
                    <a:pt x="337985" y="270637"/>
                  </a:lnTo>
                  <a:lnTo>
                    <a:pt x="344208" y="264414"/>
                  </a:lnTo>
                  <a:lnTo>
                    <a:pt x="344208" y="261048"/>
                  </a:lnTo>
                  <a:lnTo>
                    <a:pt x="345605" y="258953"/>
                  </a:lnTo>
                  <a:lnTo>
                    <a:pt x="347764" y="255016"/>
                  </a:lnTo>
                  <a:lnTo>
                    <a:pt x="351447" y="244856"/>
                  </a:lnTo>
                  <a:lnTo>
                    <a:pt x="351574" y="244221"/>
                  </a:lnTo>
                  <a:lnTo>
                    <a:pt x="353491" y="238213"/>
                  </a:lnTo>
                  <a:lnTo>
                    <a:pt x="354444" y="235178"/>
                  </a:lnTo>
                  <a:lnTo>
                    <a:pt x="353491" y="238213"/>
                  </a:lnTo>
                  <a:lnTo>
                    <a:pt x="363512" y="224536"/>
                  </a:lnTo>
                  <a:lnTo>
                    <a:pt x="365036" y="222250"/>
                  </a:lnTo>
                  <a:lnTo>
                    <a:pt x="366191" y="220091"/>
                  </a:lnTo>
                  <a:lnTo>
                    <a:pt x="375323" y="203073"/>
                  </a:lnTo>
                  <a:lnTo>
                    <a:pt x="376339" y="200660"/>
                  </a:lnTo>
                  <a:lnTo>
                    <a:pt x="379133" y="193167"/>
                  </a:lnTo>
                  <a:lnTo>
                    <a:pt x="383070" y="182626"/>
                  </a:lnTo>
                  <a:lnTo>
                    <a:pt x="383603" y="181229"/>
                  </a:lnTo>
                  <a:lnTo>
                    <a:pt x="383717" y="180848"/>
                  </a:lnTo>
                  <a:lnTo>
                    <a:pt x="387642" y="167259"/>
                  </a:lnTo>
                  <a:lnTo>
                    <a:pt x="387769" y="167005"/>
                  </a:lnTo>
                  <a:lnTo>
                    <a:pt x="387807" y="166878"/>
                  </a:lnTo>
                  <a:lnTo>
                    <a:pt x="389559" y="161163"/>
                  </a:lnTo>
                  <a:lnTo>
                    <a:pt x="390309" y="158750"/>
                  </a:lnTo>
                  <a:lnTo>
                    <a:pt x="390067" y="158673"/>
                  </a:lnTo>
                  <a:lnTo>
                    <a:pt x="391071" y="153797"/>
                  </a:lnTo>
                  <a:lnTo>
                    <a:pt x="389572" y="146380"/>
                  </a:lnTo>
                  <a:lnTo>
                    <a:pt x="385495" y="140322"/>
                  </a:lnTo>
                  <a:lnTo>
                    <a:pt x="379437" y="136245"/>
                  </a:lnTo>
                  <a:lnTo>
                    <a:pt x="379425" y="181229"/>
                  </a:lnTo>
                  <a:lnTo>
                    <a:pt x="379361" y="181356"/>
                  </a:lnTo>
                  <a:lnTo>
                    <a:pt x="379387" y="181229"/>
                  </a:lnTo>
                  <a:lnTo>
                    <a:pt x="379425" y="136245"/>
                  </a:lnTo>
                  <a:lnTo>
                    <a:pt x="372021" y="134747"/>
                  </a:lnTo>
                  <a:lnTo>
                    <a:pt x="364591" y="136245"/>
                  </a:lnTo>
                  <a:lnTo>
                    <a:pt x="358533" y="140322"/>
                  </a:lnTo>
                  <a:lnTo>
                    <a:pt x="354457" y="146380"/>
                  </a:lnTo>
                  <a:lnTo>
                    <a:pt x="354393" y="146697"/>
                  </a:lnTo>
                  <a:lnTo>
                    <a:pt x="352463" y="149352"/>
                  </a:lnTo>
                  <a:lnTo>
                    <a:pt x="353098" y="147955"/>
                  </a:lnTo>
                  <a:lnTo>
                    <a:pt x="351701" y="150177"/>
                  </a:lnTo>
                  <a:lnTo>
                    <a:pt x="351701" y="156337"/>
                  </a:lnTo>
                  <a:lnTo>
                    <a:pt x="347459" y="170535"/>
                  </a:lnTo>
                  <a:lnTo>
                    <a:pt x="351574" y="156718"/>
                  </a:lnTo>
                  <a:lnTo>
                    <a:pt x="351701" y="156337"/>
                  </a:lnTo>
                  <a:lnTo>
                    <a:pt x="351701" y="150177"/>
                  </a:lnTo>
                  <a:lnTo>
                    <a:pt x="329222" y="190754"/>
                  </a:lnTo>
                  <a:lnTo>
                    <a:pt x="317436" y="220535"/>
                  </a:lnTo>
                  <a:lnTo>
                    <a:pt x="314032" y="223608"/>
                  </a:lnTo>
                  <a:lnTo>
                    <a:pt x="314032" y="237363"/>
                  </a:lnTo>
                  <a:lnTo>
                    <a:pt x="313969" y="238213"/>
                  </a:lnTo>
                  <a:lnTo>
                    <a:pt x="313842" y="249301"/>
                  </a:lnTo>
                  <a:lnTo>
                    <a:pt x="313944" y="239141"/>
                  </a:lnTo>
                  <a:lnTo>
                    <a:pt x="313944" y="238887"/>
                  </a:lnTo>
                  <a:lnTo>
                    <a:pt x="313969" y="237998"/>
                  </a:lnTo>
                  <a:lnTo>
                    <a:pt x="314032" y="237363"/>
                  </a:lnTo>
                  <a:lnTo>
                    <a:pt x="314032" y="223608"/>
                  </a:lnTo>
                  <a:lnTo>
                    <a:pt x="310438" y="226834"/>
                  </a:lnTo>
                  <a:lnTo>
                    <a:pt x="298081" y="234022"/>
                  </a:lnTo>
                  <a:lnTo>
                    <a:pt x="284657" y="238112"/>
                  </a:lnTo>
                  <a:lnTo>
                    <a:pt x="268630" y="238937"/>
                  </a:lnTo>
                  <a:lnTo>
                    <a:pt x="257543" y="237617"/>
                  </a:lnTo>
                  <a:lnTo>
                    <a:pt x="252857" y="237070"/>
                  </a:lnTo>
                  <a:lnTo>
                    <a:pt x="252183" y="236855"/>
                  </a:lnTo>
                  <a:lnTo>
                    <a:pt x="245554" y="234823"/>
                  </a:lnTo>
                  <a:lnTo>
                    <a:pt x="240144" y="233172"/>
                  </a:lnTo>
                  <a:lnTo>
                    <a:pt x="238836" y="232283"/>
                  </a:lnTo>
                  <a:lnTo>
                    <a:pt x="236588" y="230759"/>
                  </a:lnTo>
                  <a:lnTo>
                    <a:pt x="231914" y="227609"/>
                  </a:lnTo>
                  <a:lnTo>
                    <a:pt x="230314" y="225298"/>
                  </a:lnTo>
                  <a:lnTo>
                    <a:pt x="228219" y="222250"/>
                  </a:lnTo>
                  <a:lnTo>
                    <a:pt x="226237" y="219392"/>
                  </a:lnTo>
                  <a:lnTo>
                    <a:pt x="225437" y="216789"/>
                  </a:lnTo>
                  <a:lnTo>
                    <a:pt x="223393" y="210058"/>
                  </a:lnTo>
                  <a:lnTo>
                    <a:pt x="222872" y="208368"/>
                  </a:lnTo>
                  <a:lnTo>
                    <a:pt x="222643" y="205994"/>
                  </a:lnTo>
                  <a:lnTo>
                    <a:pt x="222072" y="200228"/>
                  </a:lnTo>
                  <a:lnTo>
                    <a:pt x="223316" y="198615"/>
                  </a:lnTo>
                  <a:lnTo>
                    <a:pt x="224320" y="197104"/>
                  </a:lnTo>
                  <a:lnTo>
                    <a:pt x="254038" y="142367"/>
                  </a:lnTo>
                  <a:lnTo>
                    <a:pt x="270103" y="92176"/>
                  </a:lnTo>
                  <a:lnTo>
                    <a:pt x="299148" y="85344"/>
                  </a:lnTo>
                  <a:lnTo>
                    <a:pt x="306743" y="85344"/>
                  </a:lnTo>
                  <a:lnTo>
                    <a:pt x="308737" y="83312"/>
                  </a:lnTo>
                  <a:lnTo>
                    <a:pt x="309333" y="83185"/>
                  </a:lnTo>
                  <a:lnTo>
                    <a:pt x="427951" y="58293"/>
                  </a:lnTo>
                  <a:lnTo>
                    <a:pt x="432727" y="58293"/>
                  </a:lnTo>
                  <a:lnTo>
                    <a:pt x="437299" y="53594"/>
                  </a:lnTo>
                  <a:lnTo>
                    <a:pt x="437299" y="47879"/>
                  </a:lnTo>
                  <a:lnTo>
                    <a:pt x="437299" y="42164"/>
                  </a:lnTo>
                  <a:close/>
                </a:path>
                <a:path w="708025" h="288925">
                  <a:moveTo>
                    <a:pt x="668566" y="180848"/>
                  </a:moveTo>
                  <a:lnTo>
                    <a:pt x="668439" y="181737"/>
                  </a:lnTo>
                  <a:lnTo>
                    <a:pt x="668566" y="180848"/>
                  </a:lnTo>
                  <a:close/>
                </a:path>
                <a:path w="708025" h="288925">
                  <a:moveTo>
                    <a:pt x="707555" y="18796"/>
                  </a:moveTo>
                  <a:lnTo>
                    <a:pt x="706081" y="11531"/>
                  </a:lnTo>
                  <a:lnTo>
                    <a:pt x="702081" y="5600"/>
                  </a:lnTo>
                  <a:lnTo>
                    <a:pt x="700062" y="4203"/>
                  </a:lnTo>
                  <a:lnTo>
                    <a:pt x="700062" y="44196"/>
                  </a:lnTo>
                  <a:lnTo>
                    <a:pt x="699935" y="44577"/>
                  </a:lnTo>
                  <a:lnTo>
                    <a:pt x="692696" y="64897"/>
                  </a:lnTo>
                  <a:lnTo>
                    <a:pt x="700062" y="44196"/>
                  </a:lnTo>
                  <a:lnTo>
                    <a:pt x="700062" y="4203"/>
                  </a:lnTo>
                  <a:lnTo>
                    <a:pt x="696087" y="1498"/>
                  </a:lnTo>
                  <a:lnTo>
                    <a:pt x="688759" y="0"/>
                  </a:lnTo>
                  <a:lnTo>
                    <a:pt x="685711" y="622"/>
                  </a:lnTo>
                  <a:lnTo>
                    <a:pt x="685711" y="85852"/>
                  </a:lnTo>
                  <a:lnTo>
                    <a:pt x="685330" y="87249"/>
                  </a:lnTo>
                  <a:lnTo>
                    <a:pt x="679704" y="107353"/>
                  </a:lnTo>
                  <a:lnTo>
                    <a:pt x="685711" y="85852"/>
                  </a:lnTo>
                  <a:lnTo>
                    <a:pt x="685711" y="622"/>
                  </a:lnTo>
                  <a:lnTo>
                    <a:pt x="681418" y="1498"/>
                  </a:lnTo>
                  <a:lnTo>
                    <a:pt x="675449" y="5549"/>
                  </a:lnTo>
                  <a:lnTo>
                    <a:pt x="671423" y="11531"/>
                  </a:lnTo>
                  <a:lnTo>
                    <a:pt x="670877" y="14249"/>
                  </a:lnTo>
                  <a:lnTo>
                    <a:pt x="670471" y="14351"/>
                  </a:lnTo>
                  <a:lnTo>
                    <a:pt x="668439" y="18034"/>
                  </a:lnTo>
                  <a:lnTo>
                    <a:pt x="668947" y="16129"/>
                  </a:lnTo>
                  <a:lnTo>
                    <a:pt x="662978" y="29845"/>
                  </a:lnTo>
                  <a:lnTo>
                    <a:pt x="654469" y="50038"/>
                  </a:lnTo>
                  <a:lnTo>
                    <a:pt x="654342" y="50546"/>
                  </a:lnTo>
                  <a:lnTo>
                    <a:pt x="645960" y="73533"/>
                  </a:lnTo>
                  <a:lnTo>
                    <a:pt x="645579" y="74422"/>
                  </a:lnTo>
                  <a:lnTo>
                    <a:pt x="638340" y="99187"/>
                  </a:lnTo>
                  <a:lnTo>
                    <a:pt x="638086" y="100457"/>
                  </a:lnTo>
                  <a:lnTo>
                    <a:pt x="632879" y="124206"/>
                  </a:lnTo>
                  <a:lnTo>
                    <a:pt x="632625" y="125476"/>
                  </a:lnTo>
                  <a:lnTo>
                    <a:pt x="630339" y="140576"/>
                  </a:lnTo>
                  <a:lnTo>
                    <a:pt x="638543" y="124167"/>
                  </a:lnTo>
                  <a:lnTo>
                    <a:pt x="637959" y="125349"/>
                  </a:lnTo>
                  <a:lnTo>
                    <a:pt x="630339" y="140576"/>
                  </a:lnTo>
                  <a:lnTo>
                    <a:pt x="627926" y="145402"/>
                  </a:lnTo>
                  <a:lnTo>
                    <a:pt x="627926" y="164592"/>
                  </a:lnTo>
                  <a:lnTo>
                    <a:pt x="627316" y="170815"/>
                  </a:lnTo>
                  <a:lnTo>
                    <a:pt x="627913" y="164592"/>
                  </a:lnTo>
                  <a:lnTo>
                    <a:pt x="627926" y="145402"/>
                  </a:lnTo>
                  <a:lnTo>
                    <a:pt x="627418" y="146177"/>
                  </a:lnTo>
                  <a:lnTo>
                    <a:pt x="618312" y="159943"/>
                  </a:lnTo>
                  <a:lnTo>
                    <a:pt x="608634" y="171170"/>
                  </a:lnTo>
                  <a:lnTo>
                    <a:pt x="598614" y="180733"/>
                  </a:lnTo>
                  <a:lnTo>
                    <a:pt x="598474" y="180848"/>
                  </a:lnTo>
                  <a:lnTo>
                    <a:pt x="597839" y="181356"/>
                  </a:lnTo>
                  <a:lnTo>
                    <a:pt x="590943" y="186931"/>
                  </a:lnTo>
                  <a:lnTo>
                    <a:pt x="589953" y="185928"/>
                  </a:lnTo>
                  <a:lnTo>
                    <a:pt x="570141" y="185928"/>
                  </a:lnTo>
                  <a:lnTo>
                    <a:pt x="567309" y="188760"/>
                  </a:lnTo>
                  <a:lnTo>
                    <a:pt x="557568" y="191389"/>
                  </a:lnTo>
                  <a:lnTo>
                    <a:pt x="557326" y="191592"/>
                  </a:lnTo>
                  <a:lnTo>
                    <a:pt x="556107" y="191833"/>
                  </a:lnTo>
                  <a:lnTo>
                    <a:pt x="550252" y="195795"/>
                  </a:lnTo>
                  <a:lnTo>
                    <a:pt x="548360" y="198628"/>
                  </a:lnTo>
                  <a:lnTo>
                    <a:pt x="548132" y="198780"/>
                  </a:lnTo>
                  <a:lnTo>
                    <a:pt x="547649" y="199504"/>
                  </a:lnTo>
                  <a:lnTo>
                    <a:pt x="547154" y="199898"/>
                  </a:lnTo>
                  <a:lnTo>
                    <a:pt x="546430" y="200914"/>
                  </a:lnTo>
                  <a:lnTo>
                    <a:pt x="546011" y="199390"/>
                  </a:lnTo>
                  <a:lnTo>
                    <a:pt x="544360" y="195707"/>
                  </a:lnTo>
                  <a:lnTo>
                    <a:pt x="543648" y="194856"/>
                  </a:lnTo>
                  <a:lnTo>
                    <a:pt x="540385" y="189966"/>
                  </a:lnTo>
                  <a:lnTo>
                    <a:pt x="538594" y="188760"/>
                  </a:lnTo>
                  <a:lnTo>
                    <a:pt x="537629" y="187579"/>
                  </a:lnTo>
                  <a:lnTo>
                    <a:pt x="534962" y="185928"/>
                  </a:lnTo>
                  <a:lnTo>
                    <a:pt x="533552" y="185369"/>
                  </a:lnTo>
                  <a:lnTo>
                    <a:pt x="531876" y="184226"/>
                  </a:lnTo>
                  <a:lnTo>
                    <a:pt x="529615" y="183781"/>
                  </a:lnTo>
                  <a:lnTo>
                    <a:pt x="527723" y="183007"/>
                  </a:lnTo>
                  <a:lnTo>
                    <a:pt x="524167" y="182372"/>
                  </a:lnTo>
                  <a:lnTo>
                    <a:pt x="520484" y="182118"/>
                  </a:lnTo>
                  <a:lnTo>
                    <a:pt x="514896" y="182245"/>
                  </a:lnTo>
                  <a:lnTo>
                    <a:pt x="511860" y="182575"/>
                  </a:lnTo>
                  <a:lnTo>
                    <a:pt x="511860" y="221221"/>
                  </a:lnTo>
                  <a:lnTo>
                    <a:pt x="511213" y="221361"/>
                  </a:lnTo>
                  <a:lnTo>
                    <a:pt x="511835" y="221221"/>
                  </a:lnTo>
                  <a:lnTo>
                    <a:pt x="511810" y="221056"/>
                  </a:lnTo>
                  <a:lnTo>
                    <a:pt x="511860" y="221221"/>
                  </a:lnTo>
                  <a:lnTo>
                    <a:pt x="511860" y="182575"/>
                  </a:lnTo>
                  <a:lnTo>
                    <a:pt x="511340" y="182626"/>
                  </a:lnTo>
                  <a:lnTo>
                    <a:pt x="510832" y="182740"/>
                  </a:lnTo>
                  <a:lnTo>
                    <a:pt x="510832" y="214884"/>
                  </a:lnTo>
                  <a:lnTo>
                    <a:pt x="510781" y="215011"/>
                  </a:lnTo>
                  <a:lnTo>
                    <a:pt x="510768" y="214884"/>
                  </a:lnTo>
                  <a:lnTo>
                    <a:pt x="510832" y="182740"/>
                  </a:lnTo>
                  <a:lnTo>
                    <a:pt x="502831" y="184492"/>
                  </a:lnTo>
                  <a:lnTo>
                    <a:pt x="502831" y="203454"/>
                  </a:lnTo>
                  <a:lnTo>
                    <a:pt x="502754" y="207606"/>
                  </a:lnTo>
                  <a:lnTo>
                    <a:pt x="502831" y="203454"/>
                  </a:lnTo>
                  <a:lnTo>
                    <a:pt x="502831" y="184492"/>
                  </a:lnTo>
                  <a:lnTo>
                    <a:pt x="501434" y="184785"/>
                  </a:lnTo>
                  <a:lnTo>
                    <a:pt x="499795" y="185343"/>
                  </a:lnTo>
                  <a:lnTo>
                    <a:pt x="493179" y="178816"/>
                  </a:lnTo>
                  <a:lnTo>
                    <a:pt x="491261" y="178816"/>
                  </a:lnTo>
                  <a:lnTo>
                    <a:pt x="490766" y="178308"/>
                  </a:lnTo>
                  <a:lnTo>
                    <a:pt x="471462" y="178308"/>
                  </a:lnTo>
                  <a:lnTo>
                    <a:pt x="469696" y="180098"/>
                  </a:lnTo>
                  <a:lnTo>
                    <a:pt x="468668" y="180340"/>
                  </a:lnTo>
                  <a:lnTo>
                    <a:pt x="458635" y="184404"/>
                  </a:lnTo>
                  <a:lnTo>
                    <a:pt x="456730" y="185293"/>
                  </a:lnTo>
                  <a:lnTo>
                    <a:pt x="452907" y="187464"/>
                  </a:lnTo>
                  <a:lnTo>
                    <a:pt x="453936" y="186436"/>
                  </a:lnTo>
                  <a:lnTo>
                    <a:pt x="453936" y="184378"/>
                  </a:lnTo>
                  <a:lnTo>
                    <a:pt x="465124" y="173101"/>
                  </a:lnTo>
                  <a:lnTo>
                    <a:pt x="466890" y="173101"/>
                  </a:lnTo>
                  <a:lnTo>
                    <a:pt x="472605" y="167259"/>
                  </a:lnTo>
                  <a:lnTo>
                    <a:pt x="472605" y="160147"/>
                  </a:lnTo>
                  <a:lnTo>
                    <a:pt x="472605" y="153035"/>
                  </a:lnTo>
                  <a:lnTo>
                    <a:pt x="466890" y="147193"/>
                  </a:lnTo>
                  <a:lnTo>
                    <a:pt x="452539" y="147193"/>
                  </a:lnTo>
                  <a:lnTo>
                    <a:pt x="446697" y="153035"/>
                  </a:lnTo>
                  <a:lnTo>
                    <a:pt x="446697" y="154381"/>
                  </a:lnTo>
                  <a:lnTo>
                    <a:pt x="434721" y="164592"/>
                  </a:lnTo>
                  <a:lnTo>
                    <a:pt x="432092" y="164592"/>
                  </a:lnTo>
                  <a:lnTo>
                    <a:pt x="425742" y="170815"/>
                  </a:lnTo>
                  <a:lnTo>
                    <a:pt x="425742" y="172669"/>
                  </a:lnTo>
                  <a:lnTo>
                    <a:pt x="422706" y="175387"/>
                  </a:lnTo>
                  <a:lnTo>
                    <a:pt x="419773" y="175387"/>
                  </a:lnTo>
                  <a:lnTo>
                    <a:pt x="412788" y="182245"/>
                  </a:lnTo>
                  <a:lnTo>
                    <a:pt x="412788" y="185420"/>
                  </a:lnTo>
                  <a:lnTo>
                    <a:pt x="411797" y="186563"/>
                  </a:lnTo>
                  <a:lnTo>
                    <a:pt x="409994" y="186563"/>
                  </a:lnTo>
                  <a:lnTo>
                    <a:pt x="402501" y="194056"/>
                  </a:lnTo>
                  <a:lnTo>
                    <a:pt x="402501" y="197739"/>
                  </a:lnTo>
                  <a:lnTo>
                    <a:pt x="397040" y="203200"/>
                  </a:lnTo>
                  <a:lnTo>
                    <a:pt x="397040" y="210921"/>
                  </a:lnTo>
                  <a:lnTo>
                    <a:pt x="396989" y="211150"/>
                  </a:lnTo>
                  <a:lnTo>
                    <a:pt x="395389" y="212725"/>
                  </a:lnTo>
                  <a:lnTo>
                    <a:pt x="395389" y="222631"/>
                  </a:lnTo>
                  <a:lnTo>
                    <a:pt x="395389" y="232029"/>
                  </a:lnTo>
                  <a:lnTo>
                    <a:pt x="403263" y="239903"/>
                  </a:lnTo>
                  <a:lnTo>
                    <a:pt x="422567" y="239903"/>
                  </a:lnTo>
                  <a:lnTo>
                    <a:pt x="423557" y="238899"/>
                  </a:lnTo>
                  <a:lnTo>
                    <a:pt x="459841" y="223647"/>
                  </a:lnTo>
                  <a:lnTo>
                    <a:pt x="461594" y="222631"/>
                  </a:lnTo>
                  <a:lnTo>
                    <a:pt x="431203" y="222631"/>
                  </a:lnTo>
                  <a:lnTo>
                    <a:pt x="431355" y="222478"/>
                  </a:lnTo>
                  <a:lnTo>
                    <a:pt x="461873" y="222478"/>
                  </a:lnTo>
                  <a:lnTo>
                    <a:pt x="462699" y="221996"/>
                  </a:lnTo>
                  <a:lnTo>
                    <a:pt x="462826" y="221996"/>
                  </a:lnTo>
                  <a:lnTo>
                    <a:pt x="468325" y="218744"/>
                  </a:lnTo>
                  <a:lnTo>
                    <a:pt x="470852" y="222478"/>
                  </a:lnTo>
                  <a:lnTo>
                    <a:pt x="476821" y="226504"/>
                  </a:lnTo>
                  <a:lnTo>
                    <a:pt x="484162" y="227965"/>
                  </a:lnTo>
                  <a:lnTo>
                    <a:pt x="486854" y="227431"/>
                  </a:lnTo>
                  <a:lnTo>
                    <a:pt x="487210" y="227711"/>
                  </a:lnTo>
                  <a:lnTo>
                    <a:pt x="491782" y="227076"/>
                  </a:lnTo>
                  <a:lnTo>
                    <a:pt x="494068" y="226568"/>
                  </a:lnTo>
                  <a:lnTo>
                    <a:pt x="502323" y="224282"/>
                  </a:lnTo>
                  <a:lnTo>
                    <a:pt x="502958" y="224155"/>
                  </a:lnTo>
                  <a:lnTo>
                    <a:pt x="511670" y="221361"/>
                  </a:lnTo>
                  <a:lnTo>
                    <a:pt x="511873" y="221297"/>
                  </a:lnTo>
                  <a:lnTo>
                    <a:pt x="512610" y="224028"/>
                  </a:lnTo>
                  <a:lnTo>
                    <a:pt x="514134" y="227571"/>
                  </a:lnTo>
                  <a:lnTo>
                    <a:pt x="514184" y="227774"/>
                  </a:lnTo>
                  <a:lnTo>
                    <a:pt x="515912" y="230339"/>
                  </a:lnTo>
                  <a:lnTo>
                    <a:pt x="515912" y="232156"/>
                  </a:lnTo>
                  <a:lnTo>
                    <a:pt x="523532" y="239776"/>
                  </a:lnTo>
                  <a:lnTo>
                    <a:pt x="542582" y="239776"/>
                  </a:lnTo>
                  <a:lnTo>
                    <a:pt x="548995" y="233362"/>
                  </a:lnTo>
                  <a:lnTo>
                    <a:pt x="552208" y="235521"/>
                  </a:lnTo>
                  <a:lnTo>
                    <a:pt x="557974" y="236689"/>
                  </a:lnTo>
                  <a:lnTo>
                    <a:pt x="558203" y="236982"/>
                  </a:lnTo>
                  <a:lnTo>
                    <a:pt x="565569" y="237490"/>
                  </a:lnTo>
                  <a:lnTo>
                    <a:pt x="596976" y="226695"/>
                  </a:lnTo>
                  <a:lnTo>
                    <a:pt x="600113" y="224790"/>
                  </a:lnTo>
                  <a:lnTo>
                    <a:pt x="610654" y="217424"/>
                  </a:lnTo>
                  <a:lnTo>
                    <a:pt x="611797" y="216662"/>
                  </a:lnTo>
                  <a:lnTo>
                    <a:pt x="621830" y="208534"/>
                  </a:lnTo>
                  <a:lnTo>
                    <a:pt x="622973" y="207518"/>
                  </a:lnTo>
                  <a:lnTo>
                    <a:pt x="627189" y="203504"/>
                  </a:lnTo>
                  <a:lnTo>
                    <a:pt x="627291" y="204216"/>
                  </a:lnTo>
                  <a:lnTo>
                    <a:pt x="628294" y="207111"/>
                  </a:lnTo>
                  <a:lnTo>
                    <a:pt x="628764" y="209410"/>
                  </a:lnTo>
                  <a:lnTo>
                    <a:pt x="629475" y="210489"/>
                  </a:lnTo>
                  <a:lnTo>
                    <a:pt x="629958" y="211836"/>
                  </a:lnTo>
                  <a:lnTo>
                    <a:pt x="632244" y="215646"/>
                  </a:lnTo>
                  <a:lnTo>
                    <a:pt x="639102" y="222631"/>
                  </a:lnTo>
                  <a:lnTo>
                    <a:pt x="642404" y="224536"/>
                  </a:lnTo>
                  <a:lnTo>
                    <a:pt x="642632" y="224370"/>
                  </a:lnTo>
                  <a:lnTo>
                    <a:pt x="644550" y="225653"/>
                  </a:lnTo>
                  <a:lnTo>
                    <a:pt x="651548" y="227076"/>
                  </a:lnTo>
                  <a:lnTo>
                    <a:pt x="658596" y="225653"/>
                  </a:lnTo>
                  <a:lnTo>
                    <a:pt x="664324" y="221780"/>
                  </a:lnTo>
                  <a:lnTo>
                    <a:pt x="667156" y="217563"/>
                  </a:lnTo>
                  <a:lnTo>
                    <a:pt x="667677" y="217043"/>
                  </a:lnTo>
                  <a:lnTo>
                    <a:pt x="667677" y="216789"/>
                  </a:lnTo>
                  <a:lnTo>
                    <a:pt x="668172" y="216039"/>
                  </a:lnTo>
                  <a:lnTo>
                    <a:pt x="669582" y="209042"/>
                  </a:lnTo>
                  <a:lnTo>
                    <a:pt x="668845" y="205371"/>
                  </a:lnTo>
                  <a:lnTo>
                    <a:pt x="669201" y="205105"/>
                  </a:lnTo>
                  <a:lnTo>
                    <a:pt x="668794" y="203454"/>
                  </a:lnTo>
                  <a:lnTo>
                    <a:pt x="668591" y="202603"/>
                  </a:lnTo>
                  <a:lnTo>
                    <a:pt x="668451" y="201422"/>
                  </a:lnTo>
                  <a:lnTo>
                    <a:pt x="668337" y="200418"/>
                  </a:lnTo>
                  <a:lnTo>
                    <a:pt x="668312" y="200279"/>
                  </a:lnTo>
                  <a:lnTo>
                    <a:pt x="668286" y="200050"/>
                  </a:lnTo>
                  <a:lnTo>
                    <a:pt x="668223" y="199009"/>
                  </a:lnTo>
                  <a:lnTo>
                    <a:pt x="667931" y="194056"/>
                  </a:lnTo>
                  <a:lnTo>
                    <a:pt x="667867" y="192951"/>
                  </a:lnTo>
                  <a:lnTo>
                    <a:pt x="667804" y="194056"/>
                  </a:lnTo>
                  <a:lnTo>
                    <a:pt x="667854" y="192951"/>
                  </a:lnTo>
                  <a:lnTo>
                    <a:pt x="667918" y="191897"/>
                  </a:lnTo>
                  <a:lnTo>
                    <a:pt x="668439" y="182880"/>
                  </a:lnTo>
                  <a:lnTo>
                    <a:pt x="668439" y="181737"/>
                  </a:lnTo>
                  <a:lnTo>
                    <a:pt x="671233" y="152019"/>
                  </a:lnTo>
                  <a:lnTo>
                    <a:pt x="671360" y="150749"/>
                  </a:lnTo>
                  <a:lnTo>
                    <a:pt x="671106" y="152019"/>
                  </a:lnTo>
                  <a:lnTo>
                    <a:pt x="673938" y="133096"/>
                  </a:lnTo>
                  <a:lnTo>
                    <a:pt x="673989" y="132753"/>
                  </a:lnTo>
                  <a:lnTo>
                    <a:pt x="673900" y="133096"/>
                  </a:lnTo>
                  <a:lnTo>
                    <a:pt x="673925" y="132918"/>
                  </a:lnTo>
                  <a:lnTo>
                    <a:pt x="673862" y="133096"/>
                  </a:lnTo>
                  <a:lnTo>
                    <a:pt x="673950" y="132753"/>
                  </a:lnTo>
                  <a:lnTo>
                    <a:pt x="674027" y="132473"/>
                  </a:lnTo>
                  <a:lnTo>
                    <a:pt x="673989" y="132753"/>
                  </a:lnTo>
                  <a:lnTo>
                    <a:pt x="683298" y="108839"/>
                  </a:lnTo>
                  <a:lnTo>
                    <a:pt x="692696" y="78740"/>
                  </a:lnTo>
                  <a:lnTo>
                    <a:pt x="692950" y="77978"/>
                  </a:lnTo>
                  <a:lnTo>
                    <a:pt x="696582" y="64008"/>
                  </a:lnTo>
                  <a:lnTo>
                    <a:pt x="699808" y="51689"/>
                  </a:lnTo>
                  <a:lnTo>
                    <a:pt x="699935" y="51308"/>
                  </a:lnTo>
                  <a:lnTo>
                    <a:pt x="704621" y="32258"/>
                  </a:lnTo>
                  <a:lnTo>
                    <a:pt x="705015" y="30480"/>
                  </a:lnTo>
                  <a:lnTo>
                    <a:pt x="705942" y="26352"/>
                  </a:lnTo>
                  <a:lnTo>
                    <a:pt x="706081" y="26149"/>
                  </a:lnTo>
                  <a:lnTo>
                    <a:pt x="706780" y="22669"/>
                  </a:lnTo>
                  <a:lnTo>
                    <a:pt x="707555" y="1879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8992" y="580516"/>
            <a:ext cx="1244600" cy="22885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12720" y="880109"/>
            <a:ext cx="2781300" cy="252729"/>
          </a:xfrm>
          <a:custGeom>
            <a:avLst/>
            <a:gdLst/>
            <a:ahLst/>
            <a:cxnLst/>
            <a:rect l="l" t="t" r="r" b="b"/>
            <a:pathLst>
              <a:path w="2781300" h="252730">
                <a:moveTo>
                  <a:pt x="2781300" y="12573"/>
                </a:moveTo>
                <a:lnTo>
                  <a:pt x="2779268" y="10541"/>
                </a:lnTo>
                <a:lnTo>
                  <a:pt x="2779268" y="9144"/>
                </a:lnTo>
                <a:lnTo>
                  <a:pt x="2771521" y="1397"/>
                </a:lnTo>
                <a:lnTo>
                  <a:pt x="2763012" y="1397"/>
                </a:lnTo>
                <a:lnTo>
                  <a:pt x="2745486" y="381"/>
                </a:lnTo>
                <a:lnTo>
                  <a:pt x="2711577" y="0"/>
                </a:lnTo>
                <a:lnTo>
                  <a:pt x="2661793" y="127"/>
                </a:lnTo>
                <a:lnTo>
                  <a:pt x="2593848" y="1143"/>
                </a:lnTo>
                <a:lnTo>
                  <a:pt x="2507488" y="3556"/>
                </a:lnTo>
                <a:lnTo>
                  <a:pt x="2288540" y="13335"/>
                </a:lnTo>
                <a:lnTo>
                  <a:pt x="1883029" y="37973"/>
                </a:lnTo>
                <a:lnTo>
                  <a:pt x="1422019" y="73406"/>
                </a:lnTo>
                <a:lnTo>
                  <a:pt x="846201" y="127127"/>
                </a:lnTo>
                <a:lnTo>
                  <a:pt x="846074" y="127127"/>
                </a:lnTo>
                <a:lnTo>
                  <a:pt x="502031" y="162560"/>
                </a:lnTo>
                <a:lnTo>
                  <a:pt x="502158" y="162560"/>
                </a:lnTo>
                <a:lnTo>
                  <a:pt x="324231" y="180721"/>
                </a:lnTo>
                <a:lnTo>
                  <a:pt x="324104" y="180721"/>
                </a:lnTo>
                <a:lnTo>
                  <a:pt x="251079" y="188849"/>
                </a:lnTo>
                <a:lnTo>
                  <a:pt x="250952" y="188976"/>
                </a:lnTo>
                <a:lnTo>
                  <a:pt x="188734" y="196596"/>
                </a:lnTo>
                <a:lnTo>
                  <a:pt x="181229" y="196596"/>
                </a:lnTo>
                <a:lnTo>
                  <a:pt x="180086" y="197713"/>
                </a:lnTo>
                <a:lnTo>
                  <a:pt x="133400" y="203962"/>
                </a:lnTo>
                <a:lnTo>
                  <a:pt x="126238" y="203962"/>
                </a:lnTo>
                <a:lnTo>
                  <a:pt x="125006" y="205168"/>
                </a:lnTo>
                <a:lnTo>
                  <a:pt x="87223" y="210693"/>
                </a:lnTo>
                <a:lnTo>
                  <a:pt x="80264" y="210693"/>
                </a:lnTo>
                <a:lnTo>
                  <a:pt x="78955" y="211975"/>
                </a:lnTo>
                <a:lnTo>
                  <a:pt x="51333" y="216408"/>
                </a:lnTo>
                <a:lnTo>
                  <a:pt x="44704" y="216408"/>
                </a:lnTo>
                <a:lnTo>
                  <a:pt x="43345" y="217741"/>
                </a:lnTo>
                <a:lnTo>
                  <a:pt x="13804" y="222758"/>
                </a:lnTo>
                <a:lnTo>
                  <a:pt x="6604" y="222758"/>
                </a:lnTo>
                <a:lnTo>
                  <a:pt x="0" y="229489"/>
                </a:lnTo>
                <a:lnTo>
                  <a:pt x="0" y="245745"/>
                </a:lnTo>
                <a:lnTo>
                  <a:pt x="6604" y="252349"/>
                </a:lnTo>
                <a:lnTo>
                  <a:pt x="22987" y="252349"/>
                </a:lnTo>
                <a:lnTo>
                  <a:pt x="24282" y="251053"/>
                </a:lnTo>
                <a:lnTo>
                  <a:pt x="54610" y="245999"/>
                </a:lnTo>
                <a:lnTo>
                  <a:pt x="61087" y="245999"/>
                </a:lnTo>
                <a:lnTo>
                  <a:pt x="62318" y="244767"/>
                </a:lnTo>
                <a:lnTo>
                  <a:pt x="89179" y="240538"/>
                </a:lnTo>
                <a:lnTo>
                  <a:pt x="96647" y="240538"/>
                </a:lnTo>
                <a:lnTo>
                  <a:pt x="97942" y="239242"/>
                </a:lnTo>
                <a:lnTo>
                  <a:pt x="135763" y="233807"/>
                </a:lnTo>
                <a:lnTo>
                  <a:pt x="142748" y="233807"/>
                </a:lnTo>
                <a:lnTo>
                  <a:pt x="143827" y="232702"/>
                </a:lnTo>
                <a:lnTo>
                  <a:pt x="190436" y="226441"/>
                </a:lnTo>
                <a:lnTo>
                  <a:pt x="197739" y="226441"/>
                </a:lnTo>
                <a:lnTo>
                  <a:pt x="198767" y="225386"/>
                </a:lnTo>
                <a:lnTo>
                  <a:pt x="254635" y="218440"/>
                </a:lnTo>
                <a:lnTo>
                  <a:pt x="254381" y="218567"/>
                </a:lnTo>
                <a:lnTo>
                  <a:pt x="255498" y="218440"/>
                </a:lnTo>
                <a:lnTo>
                  <a:pt x="327406" y="210312"/>
                </a:lnTo>
                <a:lnTo>
                  <a:pt x="327279" y="210312"/>
                </a:lnTo>
                <a:lnTo>
                  <a:pt x="726059" y="169672"/>
                </a:lnTo>
                <a:lnTo>
                  <a:pt x="849249" y="157480"/>
                </a:lnTo>
                <a:lnTo>
                  <a:pt x="982218" y="144780"/>
                </a:lnTo>
                <a:lnTo>
                  <a:pt x="1123696" y="131826"/>
                </a:lnTo>
                <a:lnTo>
                  <a:pt x="1271905" y="118999"/>
                </a:lnTo>
                <a:lnTo>
                  <a:pt x="1424813" y="106299"/>
                </a:lnTo>
                <a:lnTo>
                  <a:pt x="1734312" y="82804"/>
                </a:lnTo>
                <a:lnTo>
                  <a:pt x="1885315" y="72517"/>
                </a:lnTo>
                <a:lnTo>
                  <a:pt x="2166874" y="55372"/>
                </a:lnTo>
                <a:lnTo>
                  <a:pt x="2406396" y="43434"/>
                </a:lnTo>
                <a:lnTo>
                  <a:pt x="2508631" y="39751"/>
                </a:lnTo>
                <a:lnTo>
                  <a:pt x="2594610" y="37465"/>
                </a:lnTo>
                <a:lnTo>
                  <a:pt x="2662047" y="36449"/>
                </a:lnTo>
                <a:lnTo>
                  <a:pt x="2744978" y="36195"/>
                </a:lnTo>
                <a:lnTo>
                  <a:pt x="2762504" y="35687"/>
                </a:lnTo>
                <a:lnTo>
                  <a:pt x="2771521" y="35687"/>
                </a:lnTo>
                <a:lnTo>
                  <a:pt x="2779268" y="28067"/>
                </a:lnTo>
                <a:lnTo>
                  <a:pt x="2779268" y="26924"/>
                </a:lnTo>
                <a:lnTo>
                  <a:pt x="2781300" y="24892"/>
                </a:lnTo>
                <a:lnTo>
                  <a:pt x="2781300" y="18669"/>
                </a:lnTo>
                <a:lnTo>
                  <a:pt x="2781300" y="1257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428" y="1474723"/>
            <a:ext cx="628015" cy="395605"/>
          </a:xfrm>
          <a:custGeom>
            <a:avLst/>
            <a:gdLst/>
            <a:ahLst/>
            <a:cxnLst/>
            <a:rect l="l" t="t" r="r" b="b"/>
            <a:pathLst>
              <a:path w="628015" h="395605">
                <a:moveTo>
                  <a:pt x="627697" y="126111"/>
                </a:moveTo>
                <a:lnTo>
                  <a:pt x="619696" y="118110"/>
                </a:lnTo>
                <a:lnTo>
                  <a:pt x="600011" y="118110"/>
                </a:lnTo>
                <a:lnTo>
                  <a:pt x="599757" y="118364"/>
                </a:lnTo>
                <a:lnTo>
                  <a:pt x="596963" y="118364"/>
                </a:lnTo>
                <a:lnTo>
                  <a:pt x="596963" y="157988"/>
                </a:lnTo>
                <a:lnTo>
                  <a:pt x="583501" y="170688"/>
                </a:lnTo>
                <a:lnTo>
                  <a:pt x="586181" y="168148"/>
                </a:lnTo>
                <a:lnTo>
                  <a:pt x="587527" y="166878"/>
                </a:lnTo>
                <a:lnTo>
                  <a:pt x="596963" y="157988"/>
                </a:lnTo>
                <a:lnTo>
                  <a:pt x="596963" y="118364"/>
                </a:lnTo>
                <a:lnTo>
                  <a:pt x="593534" y="118364"/>
                </a:lnTo>
                <a:lnTo>
                  <a:pt x="585787" y="126111"/>
                </a:lnTo>
                <a:lnTo>
                  <a:pt x="585787" y="127076"/>
                </a:lnTo>
                <a:lnTo>
                  <a:pt x="576516" y="133858"/>
                </a:lnTo>
                <a:lnTo>
                  <a:pt x="574103" y="135128"/>
                </a:lnTo>
                <a:lnTo>
                  <a:pt x="561784" y="149098"/>
                </a:lnTo>
                <a:lnTo>
                  <a:pt x="559752" y="150368"/>
                </a:lnTo>
                <a:lnTo>
                  <a:pt x="547052" y="170688"/>
                </a:lnTo>
                <a:lnTo>
                  <a:pt x="545909" y="173228"/>
                </a:lnTo>
                <a:lnTo>
                  <a:pt x="535355" y="196164"/>
                </a:lnTo>
                <a:lnTo>
                  <a:pt x="536765" y="188468"/>
                </a:lnTo>
                <a:lnTo>
                  <a:pt x="536638" y="188468"/>
                </a:lnTo>
                <a:lnTo>
                  <a:pt x="543496" y="152908"/>
                </a:lnTo>
                <a:lnTo>
                  <a:pt x="543496" y="154178"/>
                </a:lnTo>
                <a:lnTo>
                  <a:pt x="543750" y="152908"/>
                </a:lnTo>
                <a:lnTo>
                  <a:pt x="550100" y="121158"/>
                </a:lnTo>
                <a:lnTo>
                  <a:pt x="549973" y="121158"/>
                </a:lnTo>
                <a:lnTo>
                  <a:pt x="556196" y="91948"/>
                </a:lnTo>
                <a:lnTo>
                  <a:pt x="561403" y="66548"/>
                </a:lnTo>
                <a:lnTo>
                  <a:pt x="564324" y="47498"/>
                </a:lnTo>
                <a:lnTo>
                  <a:pt x="564451" y="47498"/>
                </a:lnTo>
                <a:lnTo>
                  <a:pt x="564832" y="41656"/>
                </a:lnTo>
                <a:lnTo>
                  <a:pt x="564959" y="41529"/>
                </a:lnTo>
                <a:lnTo>
                  <a:pt x="564959" y="39878"/>
                </a:lnTo>
                <a:lnTo>
                  <a:pt x="565213" y="36068"/>
                </a:lnTo>
                <a:lnTo>
                  <a:pt x="564959" y="36512"/>
                </a:lnTo>
                <a:lnTo>
                  <a:pt x="564959" y="33528"/>
                </a:lnTo>
                <a:lnTo>
                  <a:pt x="564959" y="32258"/>
                </a:lnTo>
                <a:lnTo>
                  <a:pt x="564959" y="23114"/>
                </a:lnTo>
                <a:lnTo>
                  <a:pt x="557466" y="15748"/>
                </a:lnTo>
                <a:lnTo>
                  <a:pt x="539178" y="15748"/>
                </a:lnTo>
                <a:lnTo>
                  <a:pt x="531685" y="23114"/>
                </a:lnTo>
                <a:lnTo>
                  <a:pt x="531685" y="33337"/>
                </a:lnTo>
                <a:lnTo>
                  <a:pt x="531609" y="33616"/>
                </a:lnTo>
                <a:lnTo>
                  <a:pt x="531177" y="32258"/>
                </a:lnTo>
                <a:lnTo>
                  <a:pt x="530263" y="38557"/>
                </a:lnTo>
                <a:lnTo>
                  <a:pt x="529907" y="39878"/>
                </a:lnTo>
                <a:lnTo>
                  <a:pt x="530059" y="39878"/>
                </a:lnTo>
                <a:lnTo>
                  <a:pt x="529996" y="40360"/>
                </a:lnTo>
                <a:lnTo>
                  <a:pt x="526097" y="52578"/>
                </a:lnTo>
                <a:lnTo>
                  <a:pt x="526478" y="51308"/>
                </a:lnTo>
                <a:lnTo>
                  <a:pt x="526008" y="52578"/>
                </a:lnTo>
                <a:lnTo>
                  <a:pt x="520001" y="69088"/>
                </a:lnTo>
                <a:lnTo>
                  <a:pt x="520636" y="67818"/>
                </a:lnTo>
                <a:lnTo>
                  <a:pt x="514324" y="81495"/>
                </a:lnTo>
                <a:lnTo>
                  <a:pt x="514324" y="355333"/>
                </a:lnTo>
                <a:lnTo>
                  <a:pt x="514184" y="357378"/>
                </a:lnTo>
                <a:lnTo>
                  <a:pt x="513600" y="364998"/>
                </a:lnTo>
                <a:lnTo>
                  <a:pt x="514324" y="355333"/>
                </a:lnTo>
                <a:lnTo>
                  <a:pt x="514324" y="81495"/>
                </a:lnTo>
                <a:lnTo>
                  <a:pt x="513067" y="84213"/>
                </a:lnTo>
                <a:lnTo>
                  <a:pt x="508622" y="93040"/>
                </a:lnTo>
                <a:lnTo>
                  <a:pt x="503034" y="98552"/>
                </a:lnTo>
                <a:lnTo>
                  <a:pt x="503034" y="102806"/>
                </a:lnTo>
                <a:lnTo>
                  <a:pt x="496925" y="112268"/>
                </a:lnTo>
                <a:lnTo>
                  <a:pt x="497459" y="110998"/>
                </a:lnTo>
                <a:lnTo>
                  <a:pt x="487819" y="122428"/>
                </a:lnTo>
                <a:lnTo>
                  <a:pt x="488530" y="122428"/>
                </a:lnTo>
                <a:lnTo>
                  <a:pt x="477723" y="132588"/>
                </a:lnTo>
                <a:lnTo>
                  <a:pt x="478701" y="131318"/>
                </a:lnTo>
                <a:lnTo>
                  <a:pt x="467702" y="140208"/>
                </a:lnTo>
                <a:lnTo>
                  <a:pt x="468820" y="138938"/>
                </a:lnTo>
                <a:lnTo>
                  <a:pt x="458177" y="145288"/>
                </a:lnTo>
                <a:lnTo>
                  <a:pt x="459371" y="145288"/>
                </a:lnTo>
                <a:lnTo>
                  <a:pt x="449770" y="148971"/>
                </a:lnTo>
                <a:lnTo>
                  <a:pt x="444779" y="148971"/>
                </a:lnTo>
                <a:lnTo>
                  <a:pt x="442772" y="147828"/>
                </a:lnTo>
                <a:lnTo>
                  <a:pt x="442391" y="146558"/>
                </a:lnTo>
                <a:lnTo>
                  <a:pt x="436562" y="146558"/>
                </a:lnTo>
                <a:lnTo>
                  <a:pt x="435432" y="145288"/>
                </a:lnTo>
                <a:lnTo>
                  <a:pt x="434479" y="145707"/>
                </a:lnTo>
                <a:lnTo>
                  <a:pt x="433705" y="144907"/>
                </a:lnTo>
                <a:lnTo>
                  <a:pt x="423875" y="144907"/>
                </a:lnTo>
                <a:lnTo>
                  <a:pt x="422376" y="146431"/>
                </a:lnTo>
                <a:lnTo>
                  <a:pt x="420979" y="146431"/>
                </a:lnTo>
                <a:lnTo>
                  <a:pt x="418947" y="148463"/>
                </a:lnTo>
                <a:lnTo>
                  <a:pt x="417055" y="148463"/>
                </a:lnTo>
                <a:lnTo>
                  <a:pt x="414743" y="150698"/>
                </a:lnTo>
                <a:lnTo>
                  <a:pt x="412242" y="151638"/>
                </a:lnTo>
                <a:lnTo>
                  <a:pt x="411162" y="152908"/>
                </a:lnTo>
                <a:lnTo>
                  <a:pt x="401764" y="156718"/>
                </a:lnTo>
                <a:lnTo>
                  <a:pt x="393509" y="161290"/>
                </a:lnTo>
                <a:lnTo>
                  <a:pt x="390156" y="161290"/>
                </a:lnTo>
                <a:lnTo>
                  <a:pt x="386842" y="164719"/>
                </a:lnTo>
                <a:lnTo>
                  <a:pt x="386842" y="165366"/>
                </a:lnTo>
                <a:lnTo>
                  <a:pt x="382447" y="168275"/>
                </a:lnTo>
                <a:lnTo>
                  <a:pt x="378612" y="168275"/>
                </a:lnTo>
                <a:lnTo>
                  <a:pt x="374548" y="172339"/>
                </a:lnTo>
                <a:lnTo>
                  <a:pt x="374548" y="173342"/>
                </a:lnTo>
                <a:lnTo>
                  <a:pt x="370725" y="175768"/>
                </a:lnTo>
                <a:lnTo>
                  <a:pt x="366649" y="175768"/>
                </a:lnTo>
                <a:lnTo>
                  <a:pt x="362673" y="179819"/>
                </a:lnTo>
                <a:lnTo>
                  <a:pt x="361873" y="180213"/>
                </a:lnTo>
                <a:lnTo>
                  <a:pt x="358203" y="180213"/>
                </a:lnTo>
                <a:lnTo>
                  <a:pt x="357708" y="178308"/>
                </a:lnTo>
                <a:lnTo>
                  <a:pt x="355130" y="174498"/>
                </a:lnTo>
                <a:lnTo>
                  <a:pt x="354965" y="174498"/>
                </a:lnTo>
                <a:lnTo>
                  <a:pt x="353072" y="171958"/>
                </a:lnTo>
                <a:lnTo>
                  <a:pt x="353275" y="171958"/>
                </a:lnTo>
                <a:lnTo>
                  <a:pt x="352945" y="171246"/>
                </a:lnTo>
                <a:lnTo>
                  <a:pt x="352945" y="167767"/>
                </a:lnTo>
                <a:lnTo>
                  <a:pt x="347738" y="162560"/>
                </a:lnTo>
                <a:lnTo>
                  <a:pt x="334911" y="162560"/>
                </a:lnTo>
                <a:lnTo>
                  <a:pt x="334365" y="163106"/>
                </a:lnTo>
                <a:lnTo>
                  <a:pt x="334365" y="187198"/>
                </a:lnTo>
                <a:lnTo>
                  <a:pt x="333717" y="185928"/>
                </a:lnTo>
                <a:lnTo>
                  <a:pt x="334302" y="187045"/>
                </a:lnTo>
                <a:lnTo>
                  <a:pt x="334365" y="187198"/>
                </a:lnTo>
                <a:lnTo>
                  <a:pt x="334365" y="163106"/>
                </a:lnTo>
                <a:lnTo>
                  <a:pt x="329704" y="167767"/>
                </a:lnTo>
                <a:lnTo>
                  <a:pt x="329704" y="169595"/>
                </a:lnTo>
                <a:lnTo>
                  <a:pt x="321868" y="174498"/>
                </a:lnTo>
                <a:lnTo>
                  <a:pt x="321665" y="174498"/>
                </a:lnTo>
                <a:lnTo>
                  <a:pt x="311226" y="182118"/>
                </a:lnTo>
                <a:lnTo>
                  <a:pt x="311099" y="182118"/>
                </a:lnTo>
                <a:lnTo>
                  <a:pt x="302450" y="188658"/>
                </a:lnTo>
                <a:lnTo>
                  <a:pt x="302564" y="185928"/>
                </a:lnTo>
                <a:lnTo>
                  <a:pt x="302437" y="181762"/>
                </a:lnTo>
                <a:lnTo>
                  <a:pt x="302387" y="180848"/>
                </a:lnTo>
                <a:lnTo>
                  <a:pt x="302310" y="179578"/>
                </a:lnTo>
                <a:lnTo>
                  <a:pt x="302171" y="177038"/>
                </a:lnTo>
                <a:lnTo>
                  <a:pt x="301625" y="170688"/>
                </a:lnTo>
                <a:lnTo>
                  <a:pt x="301396" y="168452"/>
                </a:lnTo>
                <a:lnTo>
                  <a:pt x="301396" y="167005"/>
                </a:lnTo>
                <a:lnTo>
                  <a:pt x="301396" y="160020"/>
                </a:lnTo>
                <a:lnTo>
                  <a:pt x="299910" y="158521"/>
                </a:lnTo>
                <a:lnTo>
                  <a:pt x="299910" y="210058"/>
                </a:lnTo>
                <a:lnTo>
                  <a:pt x="299732" y="211175"/>
                </a:lnTo>
                <a:lnTo>
                  <a:pt x="299859" y="210058"/>
                </a:lnTo>
                <a:lnTo>
                  <a:pt x="299910" y="158521"/>
                </a:lnTo>
                <a:lnTo>
                  <a:pt x="295744" y="154305"/>
                </a:lnTo>
                <a:lnTo>
                  <a:pt x="289610" y="154305"/>
                </a:lnTo>
                <a:lnTo>
                  <a:pt x="289610" y="180848"/>
                </a:lnTo>
                <a:lnTo>
                  <a:pt x="289191" y="180467"/>
                </a:lnTo>
                <a:lnTo>
                  <a:pt x="283184" y="184658"/>
                </a:lnTo>
                <a:lnTo>
                  <a:pt x="288632" y="180848"/>
                </a:lnTo>
                <a:lnTo>
                  <a:pt x="289191" y="180467"/>
                </a:lnTo>
                <a:lnTo>
                  <a:pt x="289610" y="180848"/>
                </a:lnTo>
                <a:lnTo>
                  <a:pt x="289610" y="154305"/>
                </a:lnTo>
                <a:lnTo>
                  <a:pt x="281787" y="154305"/>
                </a:lnTo>
                <a:lnTo>
                  <a:pt x="281660" y="154432"/>
                </a:lnTo>
                <a:lnTo>
                  <a:pt x="280593" y="154432"/>
                </a:lnTo>
                <a:lnTo>
                  <a:pt x="275742" y="159258"/>
                </a:lnTo>
                <a:lnTo>
                  <a:pt x="268351" y="164338"/>
                </a:lnTo>
                <a:lnTo>
                  <a:pt x="267766" y="164338"/>
                </a:lnTo>
                <a:lnTo>
                  <a:pt x="256590" y="174498"/>
                </a:lnTo>
                <a:lnTo>
                  <a:pt x="243636" y="185928"/>
                </a:lnTo>
                <a:lnTo>
                  <a:pt x="229539" y="197358"/>
                </a:lnTo>
                <a:lnTo>
                  <a:pt x="230466" y="197358"/>
                </a:lnTo>
                <a:lnTo>
                  <a:pt x="215404" y="208292"/>
                </a:lnTo>
                <a:lnTo>
                  <a:pt x="212305" y="209626"/>
                </a:lnTo>
                <a:lnTo>
                  <a:pt x="213690" y="205498"/>
                </a:lnTo>
                <a:lnTo>
                  <a:pt x="216496" y="202692"/>
                </a:lnTo>
                <a:lnTo>
                  <a:pt x="216496" y="198856"/>
                </a:lnTo>
                <a:lnTo>
                  <a:pt x="221818" y="190195"/>
                </a:lnTo>
                <a:lnTo>
                  <a:pt x="226606" y="185420"/>
                </a:lnTo>
                <a:lnTo>
                  <a:pt x="226606" y="182829"/>
                </a:lnTo>
                <a:lnTo>
                  <a:pt x="231394" y="176657"/>
                </a:lnTo>
                <a:lnTo>
                  <a:pt x="232143" y="176657"/>
                </a:lnTo>
                <a:lnTo>
                  <a:pt x="238353" y="170434"/>
                </a:lnTo>
                <a:lnTo>
                  <a:pt x="238353" y="169799"/>
                </a:lnTo>
                <a:lnTo>
                  <a:pt x="243293" y="165227"/>
                </a:lnTo>
                <a:lnTo>
                  <a:pt x="244563" y="165227"/>
                </a:lnTo>
                <a:lnTo>
                  <a:pt x="248031" y="161785"/>
                </a:lnTo>
                <a:lnTo>
                  <a:pt x="269252" y="148590"/>
                </a:lnTo>
                <a:lnTo>
                  <a:pt x="271094" y="148590"/>
                </a:lnTo>
                <a:lnTo>
                  <a:pt x="276910" y="142748"/>
                </a:lnTo>
                <a:lnTo>
                  <a:pt x="276910" y="135636"/>
                </a:lnTo>
                <a:lnTo>
                  <a:pt x="276910" y="128397"/>
                </a:lnTo>
                <a:lnTo>
                  <a:pt x="271094" y="122682"/>
                </a:lnTo>
                <a:lnTo>
                  <a:pt x="256755" y="122682"/>
                </a:lnTo>
                <a:lnTo>
                  <a:pt x="250939" y="128397"/>
                </a:lnTo>
                <a:lnTo>
                  <a:pt x="250939" y="128701"/>
                </a:lnTo>
                <a:lnTo>
                  <a:pt x="235013" y="138430"/>
                </a:lnTo>
                <a:lnTo>
                  <a:pt x="229730" y="138430"/>
                </a:lnTo>
                <a:lnTo>
                  <a:pt x="223710" y="144399"/>
                </a:lnTo>
                <a:lnTo>
                  <a:pt x="223710" y="146202"/>
                </a:lnTo>
                <a:lnTo>
                  <a:pt x="220332" y="148844"/>
                </a:lnTo>
                <a:lnTo>
                  <a:pt x="216814" y="148844"/>
                </a:lnTo>
                <a:lnTo>
                  <a:pt x="210604" y="155067"/>
                </a:lnTo>
                <a:lnTo>
                  <a:pt x="210604" y="158800"/>
                </a:lnTo>
                <a:lnTo>
                  <a:pt x="210515" y="221183"/>
                </a:lnTo>
                <a:lnTo>
                  <a:pt x="210515" y="221488"/>
                </a:lnTo>
                <a:lnTo>
                  <a:pt x="210223" y="227838"/>
                </a:lnTo>
                <a:lnTo>
                  <a:pt x="210502" y="221488"/>
                </a:lnTo>
                <a:lnTo>
                  <a:pt x="210515" y="221183"/>
                </a:lnTo>
                <a:lnTo>
                  <a:pt x="210515" y="158902"/>
                </a:lnTo>
                <a:lnTo>
                  <a:pt x="206578" y="163322"/>
                </a:lnTo>
                <a:lnTo>
                  <a:pt x="204508" y="163322"/>
                </a:lnTo>
                <a:lnTo>
                  <a:pt x="198132" y="169672"/>
                </a:lnTo>
                <a:lnTo>
                  <a:pt x="198132" y="174002"/>
                </a:lnTo>
                <a:lnTo>
                  <a:pt x="194424" y="180213"/>
                </a:lnTo>
                <a:lnTo>
                  <a:pt x="194005" y="180213"/>
                </a:lnTo>
                <a:lnTo>
                  <a:pt x="187515" y="186690"/>
                </a:lnTo>
                <a:lnTo>
                  <a:pt x="187515" y="193065"/>
                </a:lnTo>
                <a:lnTo>
                  <a:pt x="182867" y="204978"/>
                </a:lnTo>
                <a:lnTo>
                  <a:pt x="182105" y="208788"/>
                </a:lnTo>
                <a:lnTo>
                  <a:pt x="181127" y="218948"/>
                </a:lnTo>
                <a:lnTo>
                  <a:pt x="181013" y="221322"/>
                </a:lnTo>
                <a:lnTo>
                  <a:pt x="180467" y="221869"/>
                </a:lnTo>
                <a:lnTo>
                  <a:pt x="180467" y="236842"/>
                </a:lnTo>
                <a:lnTo>
                  <a:pt x="177406" y="239141"/>
                </a:lnTo>
                <a:lnTo>
                  <a:pt x="161721" y="250317"/>
                </a:lnTo>
                <a:lnTo>
                  <a:pt x="159181" y="250317"/>
                </a:lnTo>
                <a:lnTo>
                  <a:pt x="154457" y="255092"/>
                </a:lnTo>
                <a:lnTo>
                  <a:pt x="143281" y="262255"/>
                </a:lnTo>
                <a:lnTo>
                  <a:pt x="140157" y="262255"/>
                </a:lnTo>
                <a:lnTo>
                  <a:pt x="135915" y="266446"/>
                </a:lnTo>
                <a:lnTo>
                  <a:pt x="125539" y="271907"/>
                </a:lnTo>
                <a:lnTo>
                  <a:pt x="121462" y="271907"/>
                </a:lnTo>
                <a:lnTo>
                  <a:pt x="118237" y="275107"/>
                </a:lnTo>
                <a:lnTo>
                  <a:pt x="107353" y="279527"/>
                </a:lnTo>
                <a:lnTo>
                  <a:pt x="102209" y="279527"/>
                </a:lnTo>
                <a:lnTo>
                  <a:pt x="100088" y="281635"/>
                </a:lnTo>
                <a:lnTo>
                  <a:pt x="89547" y="284365"/>
                </a:lnTo>
                <a:lnTo>
                  <a:pt x="74053" y="285940"/>
                </a:lnTo>
                <a:lnTo>
                  <a:pt x="64465" y="285496"/>
                </a:lnTo>
                <a:lnTo>
                  <a:pt x="60159" y="285305"/>
                </a:lnTo>
                <a:lnTo>
                  <a:pt x="59842" y="285242"/>
                </a:lnTo>
                <a:lnTo>
                  <a:pt x="51689" y="283718"/>
                </a:lnTo>
                <a:lnTo>
                  <a:pt x="47269" y="282892"/>
                </a:lnTo>
                <a:lnTo>
                  <a:pt x="46545" y="282575"/>
                </a:lnTo>
                <a:lnTo>
                  <a:pt x="44246" y="281559"/>
                </a:lnTo>
                <a:lnTo>
                  <a:pt x="43802" y="281368"/>
                </a:lnTo>
                <a:lnTo>
                  <a:pt x="39357" y="276860"/>
                </a:lnTo>
                <a:lnTo>
                  <a:pt x="38201" y="276860"/>
                </a:lnTo>
                <a:lnTo>
                  <a:pt x="38201" y="276098"/>
                </a:lnTo>
                <a:lnTo>
                  <a:pt x="34632" y="272554"/>
                </a:lnTo>
                <a:lnTo>
                  <a:pt x="33782" y="270167"/>
                </a:lnTo>
                <a:lnTo>
                  <a:pt x="33705" y="267716"/>
                </a:lnTo>
                <a:lnTo>
                  <a:pt x="33489" y="261239"/>
                </a:lnTo>
                <a:lnTo>
                  <a:pt x="35737" y="242570"/>
                </a:lnTo>
                <a:lnTo>
                  <a:pt x="40690" y="222885"/>
                </a:lnTo>
                <a:lnTo>
                  <a:pt x="40957" y="221996"/>
                </a:lnTo>
                <a:lnTo>
                  <a:pt x="47764" y="199517"/>
                </a:lnTo>
                <a:lnTo>
                  <a:pt x="55587" y="173990"/>
                </a:lnTo>
                <a:lnTo>
                  <a:pt x="55753" y="173482"/>
                </a:lnTo>
                <a:lnTo>
                  <a:pt x="55562" y="173990"/>
                </a:lnTo>
                <a:lnTo>
                  <a:pt x="64401" y="148590"/>
                </a:lnTo>
                <a:lnTo>
                  <a:pt x="64630" y="147929"/>
                </a:lnTo>
                <a:lnTo>
                  <a:pt x="64350" y="148590"/>
                </a:lnTo>
                <a:lnTo>
                  <a:pt x="74193" y="124460"/>
                </a:lnTo>
                <a:lnTo>
                  <a:pt x="74472" y="123774"/>
                </a:lnTo>
                <a:lnTo>
                  <a:pt x="74637" y="123444"/>
                </a:lnTo>
                <a:lnTo>
                  <a:pt x="85801" y="100584"/>
                </a:lnTo>
                <a:lnTo>
                  <a:pt x="86309" y="99542"/>
                </a:lnTo>
                <a:lnTo>
                  <a:pt x="99390" y="77851"/>
                </a:lnTo>
                <a:lnTo>
                  <a:pt x="100088" y="76708"/>
                </a:lnTo>
                <a:lnTo>
                  <a:pt x="99212" y="77851"/>
                </a:lnTo>
                <a:lnTo>
                  <a:pt x="113906" y="58293"/>
                </a:lnTo>
                <a:lnTo>
                  <a:pt x="114325" y="57734"/>
                </a:lnTo>
                <a:lnTo>
                  <a:pt x="114871" y="57150"/>
                </a:lnTo>
                <a:lnTo>
                  <a:pt x="125590" y="45720"/>
                </a:lnTo>
                <a:lnTo>
                  <a:pt x="127419" y="45720"/>
                </a:lnTo>
                <a:lnTo>
                  <a:pt x="133972" y="39116"/>
                </a:lnTo>
                <a:lnTo>
                  <a:pt x="133972" y="37947"/>
                </a:lnTo>
                <a:lnTo>
                  <a:pt x="141452" y="31750"/>
                </a:lnTo>
                <a:lnTo>
                  <a:pt x="144170" y="31750"/>
                </a:lnTo>
                <a:lnTo>
                  <a:pt x="147358" y="28575"/>
                </a:lnTo>
                <a:lnTo>
                  <a:pt x="147726" y="28575"/>
                </a:lnTo>
                <a:lnTo>
                  <a:pt x="163106" y="36461"/>
                </a:lnTo>
                <a:lnTo>
                  <a:pt x="167551" y="40894"/>
                </a:lnTo>
                <a:lnTo>
                  <a:pt x="181991" y="40894"/>
                </a:lnTo>
                <a:lnTo>
                  <a:pt x="187833" y="35052"/>
                </a:lnTo>
                <a:lnTo>
                  <a:pt x="187833" y="27813"/>
                </a:lnTo>
                <a:lnTo>
                  <a:pt x="187833" y="20574"/>
                </a:lnTo>
                <a:lnTo>
                  <a:pt x="181991" y="14732"/>
                </a:lnTo>
                <a:lnTo>
                  <a:pt x="178079" y="14732"/>
                </a:lnTo>
                <a:lnTo>
                  <a:pt x="163804" y="6553"/>
                </a:lnTo>
                <a:lnTo>
                  <a:pt x="158394" y="1143"/>
                </a:lnTo>
                <a:lnTo>
                  <a:pt x="154000" y="1143"/>
                </a:lnTo>
                <a:lnTo>
                  <a:pt x="152857" y="0"/>
                </a:lnTo>
                <a:lnTo>
                  <a:pt x="145211" y="0"/>
                </a:lnTo>
                <a:lnTo>
                  <a:pt x="137147" y="0"/>
                </a:lnTo>
                <a:lnTo>
                  <a:pt x="134569" y="2565"/>
                </a:lnTo>
                <a:lnTo>
                  <a:pt x="134239" y="2667"/>
                </a:lnTo>
                <a:lnTo>
                  <a:pt x="128117" y="2667"/>
                </a:lnTo>
                <a:lnTo>
                  <a:pt x="121615" y="9271"/>
                </a:lnTo>
                <a:lnTo>
                  <a:pt x="121615" y="10375"/>
                </a:lnTo>
                <a:lnTo>
                  <a:pt x="114198" y="16383"/>
                </a:lnTo>
                <a:lnTo>
                  <a:pt x="111239" y="16383"/>
                </a:lnTo>
                <a:lnTo>
                  <a:pt x="104686" y="22987"/>
                </a:lnTo>
                <a:lnTo>
                  <a:pt x="104686" y="25222"/>
                </a:lnTo>
                <a:lnTo>
                  <a:pt x="92405" y="37973"/>
                </a:lnTo>
                <a:lnTo>
                  <a:pt x="91351" y="39243"/>
                </a:lnTo>
                <a:lnTo>
                  <a:pt x="75387" y="59563"/>
                </a:lnTo>
                <a:lnTo>
                  <a:pt x="74523" y="60833"/>
                </a:lnTo>
                <a:lnTo>
                  <a:pt x="59550" y="84455"/>
                </a:lnTo>
                <a:lnTo>
                  <a:pt x="58928" y="85725"/>
                </a:lnTo>
                <a:lnTo>
                  <a:pt x="46202" y="110490"/>
                </a:lnTo>
                <a:lnTo>
                  <a:pt x="45770" y="111379"/>
                </a:lnTo>
                <a:lnTo>
                  <a:pt x="35077" y="136398"/>
                </a:lnTo>
                <a:lnTo>
                  <a:pt x="25260" y="163195"/>
                </a:lnTo>
                <a:lnTo>
                  <a:pt x="25082" y="163830"/>
                </a:lnTo>
                <a:lnTo>
                  <a:pt x="16598" y="189738"/>
                </a:lnTo>
                <a:lnTo>
                  <a:pt x="2984" y="236220"/>
                </a:lnTo>
                <a:lnTo>
                  <a:pt x="0" y="263652"/>
                </a:lnTo>
                <a:lnTo>
                  <a:pt x="292" y="273939"/>
                </a:lnTo>
                <a:lnTo>
                  <a:pt x="1270" y="279019"/>
                </a:lnTo>
                <a:lnTo>
                  <a:pt x="4572" y="288328"/>
                </a:lnTo>
                <a:lnTo>
                  <a:pt x="4572" y="294640"/>
                </a:lnTo>
                <a:lnTo>
                  <a:pt x="12103" y="302260"/>
                </a:lnTo>
                <a:lnTo>
                  <a:pt x="13246" y="302260"/>
                </a:lnTo>
                <a:lnTo>
                  <a:pt x="13246" y="303022"/>
                </a:lnTo>
                <a:lnTo>
                  <a:pt x="20777" y="310515"/>
                </a:lnTo>
                <a:lnTo>
                  <a:pt x="26517" y="310515"/>
                </a:lnTo>
                <a:lnTo>
                  <a:pt x="35928" y="314452"/>
                </a:lnTo>
                <a:lnTo>
                  <a:pt x="39801" y="315595"/>
                </a:lnTo>
                <a:lnTo>
                  <a:pt x="55486" y="318135"/>
                </a:lnTo>
                <a:lnTo>
                  <a:pt x="58191" y="318389"/>
                </a:lnTo>
                <a:lnTo>
                  <a:pt x="75082" y="318262"/>
                </a:lnTo>
                <a:lnTo>
                  <a:pt x="77685" y="318008"/>
                </a:lnTo>
                <a:lnTo>
                  <a:pt x="95084" y="315087"/>
                </a:lnTo>
                <a:lnTo>
                  <a:pt x="97663" y="314452"/>
                </a:lnTo>
                <a:lnTo>
                  <a:pt x="113080" y="309118"/>
                </a:lnTo>
                <a:lnTo>
                  <a:pt x="118618" y="309118"/>
                </a:lnTo>
                <a:lnTo>
                  <a:pt x="123647" y="304114"/>
                </a:lnTo>
                <a:lnTo>
                  <a:pt x="132486" y="299339"/>
                </a:lnTo>
                <a:lnTo>
                  <a:pt x="136626" y="299339"/>
                </a:lnTo>
                <a:lnTo>
                  <a:pt x="142773" y="293116"/>
                </a:lnTo>
                <a:lnTo>
                  <a:pt x="142773" y="292684"/>
                </a:lnTo>
                <a:lnTo>
                  <a:pt x="150888" y="286893"/>
                </a:lnTo>
                <a:lnTo>
                  <a:pt x="153784" y="286893"/>
                </a:lnTo>
                <a:lnTo>
                  <a:pt x="159308" y="281432"/>
                </a:lnTo>
                <a:lnTo>
                  <a:pt x="159308" y="280149"/>
                </a:lnTo>
                <a:lnTo>
                  <a:pt x="159575" y="279908"/>
                </a:lnTo>
                <a:lnTo>
                  <a:pt x="166979" y="273431"/>
                </a:lnTo>
                <a:lnTo>
                  <a:pt x="167703" y="272796"/>
                </a:lnTo>
                <a:lnTo>
                  <a:pt x="168998" y="271653"/>
                </a:lnTo>
                <a:lnTo>
                  <a:pt x="170954" y="271653"/>
                </a:lnTo>
                <a:lnTo>
                  <a:pt x="175729" y="266954"/>
                </a:lnTo>
                <a:lnTo>
                  <a:pt x="175729" y="265264"/>
                </a:lnTo>
                <a:lnTo>
                  <a:pt x="177253" y="263652"/>
                </a:lnTo>
                <a:lnTo>
                  <a:pt x="188010" y="252349"/>
                </a:lnTo>
                <a:lnTo>
                  <a:pt x="188620" y="251714"/>
                </a:lnTo>
                <a:lnTo>
                  <a:pt x="194665" y="244602"/>
                </a:lnTo>
                <a:lnTo>
                  <a:pt x="203276" y="244602"/>
                </a:lnTo>
                <a:lnTo>
                  <a:pt x="204571" y="243319"/>
                </a:lnTo>
                <a:lnTo>
                  <a:pt x="205943" y="243078"/>
                </a:lnTo>
                <a:lnTo>
                  <a:pt x="206921" y="243078"/>
                </a:lnTo>
                <a:lnTo>
                  <a:pt x="216065" y="239268"/>
                </a:lnTo>
                <a:lnTo>
                  <a:pt x="218249" y="239268"/>
                </a:lnTo>
                <a:lnTo>
                  <a:pt x="229768" y="232918"/>
                </a:lnTo>
                <a:lnTo>
                  <a:pt x="232156" y="231648"/>
                </a:lnTo>
                <a:lnTo>
                  <a:pt x="247421" y="218948"/>
                </a:lnTo>
                <a:lnTo>
                  <a:pt x="248399" y="217678"/>
                </a:lnTo>
                <a:lnTo>
                  <a:pt x="257822" y="208788"/>
                </a:lnTo>
                <a:lnTo>
                  <a:pt x="259168" y="207518"/>
                </a:lnTo>
                <a:lnTo>
                  <a:pt x="261874" y="204978"/>
                </a:lnTo>
                <a:lnTo>
                  <a:pt x="274281" y="192278"/>
                </a:lnTo>
                <a:lnTo>
                  <a:pt x="273748" y="193548"/>
                </a:lnTo>
                <a:lnTo>
                  <a:pt x="275209" y="192278"/>
                </a:lnTo>
                <a:lnTo>
                  <a:pt x="275272" y="192138"/>
                </a:lnTo>
                <a:lnTo>
                  <a:pt x="275386" y="191782"/>
                </a:lnTo>
                <a:lnTo>
                  <a:pt x="275450" y="191008"/>
                </a:lnTo>
                <a:lnTo>
                  <a:pt x="275386" y="192138"/>
                </a:lnTo>
                <a:lnTo>
                  <a:pt x="275310" y="193548"/>
                </a:lnTo>
                <a:lnTo>
                  <a:pt x="275361" y="192151"/>
                </a:lnTo>
                <a:lnTo>
                  <a:pt x="275247" y="192278"/>
                </a:lnTo>
                <a:lnTo>
                  <a:pt x="274269" y="199898"/>
                </a:lnTo>
                <a:lnTo>
                  <a:pt x="273367" y="205232"/>
                </a:lnTo>
                <a:lnTo>
                  <a:pt x="272592" y="205994"/>
                </a:lnTo>
                <a:lnTo>
                  <a:pt x="272592" y="213868"/>
                </a:lnTo>
                <a:lnTo>
                  <a:pt x="272592" y="220726"/>
                </a:lnTo>
                <a:lnTo>
                  <a:pt x="278549" y="226695"/>
                </a:lnTo>
                <a:lnTo>
                  <a:pt x="293217" y="226695"/>
                </a:lnTo>
                <a:lnTo>
                  <a:pt x="296138" y="223761"/>
                </a:lnTo>
                <a:lnTo>
                  <a:pt x="303098" y="220218"/>
                </a:lnTo>
                <a:lnTo>
                  <a:pt x="308648" y="216408"/>
                </a:lnTo>
                <a:lnTo>
                  <a:pt x="314198" y="212598"/>
                </a:lnTo>
                <a:lnTo>
                  <a:pt x="315175" y="211328"/>
                </a:lnTo>
                <a:lnTo>
                  <a:pt x="326707" y="202438"/>
                </a:lnTo>
                <a:lnTo>
                  <a:pt x="335762" y="194310"/>
                </a:lnTo>
                <a:lnTo>
                  <a:pt x="335762" y="197866"/>
                </a:lnTo>
                <a:lnTo>
                  <a:pt x="337134" y="199237"/>
                </a:lnTo>
                <a:lnTo>
                  <a:pt x="337134" y="199390"/>
                </a:lnTo>
                <a:lnTo>
                  <a:pt x="342696" y="204978"/>
                </a:lnTo>
                <a:lnTo>
                  <a:pt x="346659" y="204978"/>
                </a:lnTo>
                <a:lnTo>
                  <a:pt x="348780" y="206248"/>
                </a:lnTo>
                <a:lnTo>
                  <a:pt x="354622" y="206248"/>
                </a:lnTo>
                <a:lnTo>
                  <a:pt x="358724" y="204978"/>
                </a:lnTo>
                <a:lnTo>
                  <a:pt x="365798" y="203708"/>
                </a:lnTo>
                <a:lnTo>
                  <a:pt x="367030" y="203200"/>
                </a:lnTo>
                <a:lnTo>
                  <a:pt x="368960" y="203200"/>
                </a:lnTo>
                <a:lnTo>
                  <a:pt x="371614" y="200596"/>
                </a:lnTo>
                <a:lnTo>
                  <a:pt x="376948" y="196977"/>
                </a:lnTo>
                <a:lnTo>
                  <a:pt x="378345" y="196977"/>
                </a:lnTo>
                <a:lnTo>
                  <a:pt x="383082" y="192278"/>
                </a:lnTo>
                <a:lnTo>
                  <a:pt x="383082" y="191731"/>
                </a:lnTo>
                <a:lnTo>
                  <a:pt x="385076" y="189738"/>
                </a:lnTo>
                <a:lnTo>
                  <a:pt x="388378" y="186436"/>
                </a:lnTo>
                <a:lnTo>
                  <a:pt x="388645" y="186436"/>
                </a:lnTo>
                <a:lnTo>
                  <a:pt x="392709" y="182372"/>
                </a:lnTo>
                <a:lnTo>
                  <a:pt x="392709" y="181914"/>
                </a:lnTo>
                <a:lnTo>
                  <a:pt x="393687" y="180848"/>
                </a:lnTo>
                <a:lnTo>
                  <a:pt x="396049" y="178308"/>
                </a:lnTo>
                <a:lnTo>
                  <a:pt x="398043" y="176149"/>
                </a:lnTo>
                <a:lnTo>
                  <a:pt x="398335" y="176149"/>
                </a:lnTo>
                <a:lnTo>
                  <a:pt x="399097" y="175399"/>
                </a:lnTo>
                <a:lnTo>
                  <a:pt x="398894" y="175768"/>
                </a:lnTo>
                <a:lnTo>
                  <a:pt x="400469" y="174498"/>
                </a:lnTo>
                <a:lnTo>
                  <a:pt x="408381" y="168148"/>
                </a:lnTo>
                <a:lnTo>
                  <a:pt x="407504" y="168148"/>
                </a:lnTo>
                <a:lnTo>
                  <a:pt x="416598" y="163068"/>
                </a:lnTo>
                <a:lnTo>
                  <a:pt x="415988" y="163068"/>
                </a:lnTo>
                <a:lnTo>
                  <a:pt x="422897" y="161836"/>
                </a:lnTo>
                <a:lnTo>
                  <a:pt x="423875" y="162814"/>
                </a:lnTo>
                <a:lnTo>
                  <a:pt x="431507" y="162814"/>
                </a:lnTo>
                <a:lnTo>
                  <a:pt x="432320" y="163068"/>
                </a:lnTo>
                <a:lnTo>
                  <a:pt x="431711" y="163068"/>
                </a:lnTo>
                <a:lnTo>
                  <a:pt x="433247" y="163766"/>
                </a:lnTo>
                <a:lnTo>
                  <a:pt x="433247" y="164338"/>
                </a:lnTo>
                <a:lnTo>
                  <a:pt x="432663" y="164338"/>
                </a:lnTo>
                <a:lnTo>
                  <a:pt x="433247" y="164668"/>
                </a:lnTo>
                <a:lnTo>
                  <a:pt x="433247" y="165608"/>
                </a:lnTo>
                <a:lnTo>
                  <a:pt x="430936" y="165608"/>
                </a:lnTo>
                <a:lnTo>
                  <a:pt x="433146" y="166878"/>
                </a:lnTo>
                <a:lnTo>
                  <a:pt x="430733" y="165608"/>
                </a:lnTo>
                <a:lnTo>
                  <a:pt x="432714" y="168148"/>
                </a:lnTo>
                <a:lnTo>
                  <a:pt x="432130" y="166878"/>
                </a:lnTo>
                <a:lnTo>
                  <a:pt x="434949" y="169418"/>
                </a:lnTo>
                <a:lnTo>
                  <a:pt x="436384" y="170446"/>
                </a:lnTo>
                <a:lnTo>
                  <a:pt x="438531" y="172593"/>
                </a:lnTo>
                <a:lnTo>
                  <a:pt x="443712" y="172593"/>
                </a:lnTo>
                <a:lnTo>
                  <a:pt x="446570" y="173228"/>
                </a:lnTo>
                <a:lnTo>
                  <a:pt x="451231" y="172593"/>
                </a:lnTo>
                <a:lnTo>
                  <a:pt x="451573" y="172593"/>
                </a:lnTo>
                <a:lnTo>
                  <a:pt x="455904" y="171958"/>
                </a:lnTo>
                <a:lnTo>
                  <a:pt x="459447" y="170688"/>
                </a:lnTo>
                <a:lnTo>
                  <a:pt x="469455" y="166878"/>
                </a:lnTo>
                <a:lnTo>
                  <a:pt x="470535" y="165608"/>
                </a:lnTo>
                <a:lnTo>
                  <a:pt x="476935" y="161798"/>
                </a:lnTo>
                <a:lnTo>
                  <a:pt x="481215" y="159258"/>
                </a:lnTo>
                <a:lnTo>
                  <a:pt x="482320" y="159258"/>
                </a:lnTo>
                <a:lnTo>
                  <a:pt x="493344" y="150368"/>
                </a:lnTo>
                <a:lnTo>
                  <a:pt x="494360" y="150368"/>
                </a:lnTo>
                <a:lnTo>
                  <a:pt x="505269" y="140208"/>
                </a:lnTo>
                <a:lnTo>
                  <a:pt x="506222" y="138938"/>
                </a:lnTo>
                <a:lnTo>
                  <a:pt x="510514" y="134073"/>
                </a:lnTo>
                <a:lnTo>
                  <a:pt x="500608" y="182118"/>
                </a:lnTo>
                <a:lnTo>
                  <a:pt x="487883" y="257048"/>
                </a:lnTo>
                <a:lnTo>
                  <a:pt x="480098" y="326898"/>
                </a:lnTo>
                <a:lnTo>
                  <a:pt x="478891" y="361061"/>
                </a:lnTo>
                <a:lnTo>
                  <a:pt x="478764" y="361188"/>
                </a:lnTo>
                <a:lnTo>
                  <a:pt x="478764" y="380111"/>
                </a:lnTo>
                <a:lnTo>
                  <a:pt x="479615" y="380974"/>
                </a:lnTo>
                <a:lnTo>
                  <a:pt x="479615" y="387858"/>
                </a:lnTo>
                <a:lnTo>
                  <a:pt x="486841" y="395097"/>
                </a:lnTo>
                <a:lnTo>
                  <a:pt x="504685" y="395097"/>
                </a:lnTo>
                <a:lnTo>
                  <a:pt x="511873" y="387858"/>
                </a:lnTo>
                <a:lnTo>
                  <a:pt x="511873" y="381381"/>
                </a:lnTo>
                <a:lnTo>
                  <a:pt x="513143" y="380111"/>
                </a:lnTo>
                <a:lnTo>
                  <a:pt x="513143" y="372833"/>
                </a:lnTo>
                <a:lnTo>
                  <a:pt x="516826" y="357378"/>
                </a:lnTo>
                <a:lnTo>
                  <a:pt x="522668" y="331978"/>
                </a:lnTo>
                <a:lnTo>
                  <a:pt x="529907" y="302768"/>
                </a:lnTo>
                <a:lnTo>
                  <a:pt x="529907" y="304038"/>
                </a:lnTo>
                <a:lnTo>
                  <a:pt x="530237" y="302768"/>
                </a:lnTo>
                <a:lnTo>
                  <a:pt x="538543" y="271018"/>
                </a:lnTo>
                <a:lnTo>
                  <a:pt x="538416" y="272288"/>
                </a:lnTo>
                <a:lnTo>
                  <a:pt x="538797" y="271018"/>
                </a:lnTo>
                <a:lnTo>
                  <a:pt x="545452" y="249402"/>
                </a:lnTo>
                <a:lnTo>
                  <a:pt x="546912" y="248539"/>
                </a:lnTo>
                <a:lnTo>
                  <a:pt x="550608" y="248539"/>
                </a:lnTo>
                <a:lnTo>
                  <a:pt x="557974" y="241173"/>
                </a:lnTo>
                <a:lnTo>
                  <a:pt x="557974" y="240665"/>
                </a:lnTo>
                <a:lnTo>
                  <a:pt x="562114" y="237363"/>
                </a:lnTo>
                <a:lnTo>
                  <a:pt x="564832" y="237363"/>
                </a:lnTo>
                <a:lnTo>
                  <a:pt x="572706" y="229489"/>
                </a:lnTo>
                <a:lnTo>
                  <a:pt x="572706" y="227533"/>
                </a:lnTo>
                <a:lnTo>
                  <a:pt x="582485" y="217678"/>
                </a:lnTo>
                <a:lnTo>
                  <a:pt x="595820" y="202438"/>
                </a:lnTo>
                <a:lnTo>
                  <a:pt x="607631" y="188468"/>
                </a:lnTo>
                <a:lnTo>
                  <a:pt x="608393" y="187198"/>
                </a:lnTo>
                <a:lnTo>
                  <a:pt x="609307" y="185928"/>
                </a:lnTo>
                <a:lnTo>
                  <a:pt x="618553" y="173228"/>
                </a:lnTo>
                <a:lnTo>
                  <a:pt x="620585" y="169418"/>
                </a:lnTo>
                <a:lnTo>
                  <a:pt x="623798" y="160528"/>
                </a:lnTo>
                <a:lnTo>
                  <a:pt x="624268" y="159258"/>
                </a:lnTo>
                <a:lnTo>
                  <a:pt x="625284" y="156718"/>
                </a:lnTo>
                <a:lnTo>
                  <a:pt x="625678" y="154178"/>
                </a:lnTo>
                <a:lnTo>
                  <a:pt x="626071" y="151638"/>
                </a:lnTo>
                <a:lnTo>
                  <a:pt x="626681" y="147828"/>
                </a:lnTo>
                <a:lnTo>
                  <a:pt x="626935" y="146558"/>
                </a:lnTo>
                <a:lnTo>
                  <a:pt x="627697" y="145796"/>
                </a:lnTo>
                <a:lnTo>
                  <a:pt x="627697" y="136017"/>
                </a:lnTo>
                <a:lnTo>
                  <a:pt x="627697" y="12611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79270" y="1511808"/>
            <a:ext cx="306705" cy="222885"/>
            <a:chOff x="1779270" y="1511808"/>
            <a:chExt cx="306705" cy="2228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9270" y="1577467"/>
              <a:ext cx="229488" cy="1570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40128" y="1511807"/>
              <a:ext cx="45720" cy="193675"/>
            </a:xfrm>
            <a:custGeom>
              <a:avLst/>
              <a:gdLst/>
              <a:ahLst/>
              <a:cxnLst/>
              <a:rect l="l" t="t" r="r" b="b"/>
              <a:pathLst>
                <a:path w="45719" h="193675">
                  <a:moveTo>
                    <a:pt x="37211" y="72517"/>
                  </a:moveTo>
                  <a:lnTo>
                    <a:pt x="36690" y="72021"/>
                  </a:lnTo>
                  <a:lnTo>
                    <a:pt x="36576" y="68834"/>
                  </a:lnTo>
                  <a:lnTo>
                    <a:pt x="36576" y="68580"/>
                  </a:lnTo>
                  <a:lnTo>
                    <a:pt x="36576" y="67818"/>
                  </a:lnTo>
                  <a:lnTo>
                    <a:pt x="36576" y="59309"/>
                  </a:lnTo>
                  <a:lnTo>
                    <a:pt x="36068" y="58813"/>
                  </a:lnTo>
                  <a:lnTo>
                    <a:pt x="35306" y="44069"/>
                  </a:lnTo>
                  <a:lnTo>
                    <a:pt x="35306" y="43307"/>
                  </a:lnTo>
                  <a:lnTo>
                    <a:pt x="35306" y="35433"/>
                  </a:lnTo>
                  <a:lnTo>
                    <a:pt x="28956" y="28956"/>
                  </a:lnTo>
                  <a:lnTo>
                    <a:pt x="13081" y="28956"/>
                  </a:lnTo>
                  <a:lnTo>
                    <a:pt x="6604" y="35433"/>
                  </a:lnTo>
                  <a:lnTo>
                    <a:pt x="6604" y="44069"/>
                  </a:lnTo>
                  <a:lnTo>
                    <a:pt x="5905" y="58864"/>
                  </a:lnTo>
                  <a:lnTo>
                    <a:pt x="5461" y="59309"/>
                  </a:lnTo>
                  <a:lnTo>
                    <a:pt x="5461" y="68300"/>
                  </a:lnTo>
                  <a:lnTo>
                    <a:pt x="5435" y="68834"/>
                  </a:lnTo>
                  <a:lnTo>
                    <a:pt x="5257" y="71958"/>
                  </a:lnTo>
                  <a:lnTo>
                    <a:pt x="4699" y="72517"/>
                  </a:lnTo>
                  <a:lnTo>
                    <a:pt x="4699" y="81407"/>
                  </a:lnTo>
                  <a:lnTo>
                    <a:pt x="4648" y="82169"/>
                  </a:lnTo>
                  <a:lnTo>
                    <a:pt x="4635" y="82423"/>
                  </a:lnTo>
                  <a:lnTo>
                    <a:pt x="4406" y="87033"/>
                  </a:lnTo>
                  <a:lnTo>
                    <a:pt x="3937" y="87503"/>
                  </a:lnTo>
                  <a:lnTo>
                    <a:pt x="3937" y="95758"/>
                  </a:lnTo>
                  <a:lnTo>
                    <a:pt x="3886" y="96520"/>
                  </a:lnTo>
                  <a:lnTo>
                    <a:pt x="3810" y="97663"/>
                  </a:lnTo>
                  <a:lnTo>
                    <a:pt x="3505" y="102273"/>
                  </a:lnTo>
                  <a:lnTo>
                    <a:pt x="2921" y="102870"/>
                  </a:lnTo>
                  <a:lnTo>
                    <a:pt x="2921" y="110871"/>
                  </a:lnTo>
                  <a:lnTo>
                    <a:pt x="2882" y="111252"/>
                  </a:lnTo>
                  <a:lnTo>
                    <a:pt x="1651" y="127000"/>
                  </a:lnTo>
                  <a:lnTo>
                    <a:pt x="1651" y="127254"/>
                  </a:lnTo>
                  <a:lnTo>
                    <a:pt x="508" y="143129"/>
                  </a:lnTo>
                  <a:lnTo>
                    <a:pt x="279" y="149707"/>
                  </a:lnTo>
                  <a:lnTo>
                    <a:pt x="0" y="149987"/>
                  </a:lnTo>
                  <a:lnTo>
                    <a:pt x="0" y="158242"/>
                  </a:lnTo>
                  <a:lnTo>
                    <a:pt x="0" y="167894"/>
                  </a:lnTo>
                  <a:lnTo>
                    <a:pt x="330" y="168224"/>
                  </a:lnTo>
                  <a:lnTo>
                    <a:pt x="508" y="172593"/>
                  </a:lnTo>
                  <a:lnTo>
                    <a:pt x="1016" y="175514"/>
                  </a:lnTo>
                  <a:lnTo>
                    <a:pt x="2921" y="182930"/>
                  </a:lnTo>
                  <a:lnTo>
                    <a:pt x="2921" y="187960"/>
                  </a:lnTo>
                  <a:lnTo>
                    <a:pt x="8128" y="193167"/>
                  </a:lnTo>
                  <a:lnTo>
                    <a:pt x="20955" y="193167"/>
                  </a:lnTo>
                  <a:lnTo>
                    <a:pt x="26035" y="187960"/>
                  </a:lnTo>
                  <a:lnTo>
                    <a:pt x="26035" y="183934"/>
                  </a:lnTo>
                  <a:lnTo>
                    <a:pt x="28702" y="177546"/>
                  </a:lnTo>
                  <a:lnTo>
                    <a:pt x="29718" y="174498"/>
                  </a:lnTo>
                  <a:lnTo>
                    <a:pt x="30607" y="169506"/>
                  </a:lnTo>
                  <a:lnTo>
                    <a:pt x="32258" y="167894"/>
                  </a:lnTo>
                  <a:lnTo>
                    <a:pt x="32258" y="159346"/>
                  </a:lnTo>
                  <a:lnTo>
                    <a:pt x="33655" y="145796"/>
                  </a:lnTo>
                  <a:lnTo>
                    <a:pt x="33655" y="145542"/>
                  </a:lnTo>
                  <a:lnTo>
                    <a:pt x="35509" y="121970"/>
                  </a:lnTo>
                  <a:lnTo>
                    <a:pt x="36195" y="121285"/>
                  </a:lnTo>
                  <a:lnTo>
                    <a:pt x="36195" y="113411"/>
                  </a:lnTo>
                  <a:lnTo>
                    <a:pt x="36525" y="106337"/>
                  </a:lnTo>
                  <a:lnTo>
                    <a:pt x="37084" y="105791"/>
                  </a:lnTo>
                  <a:lnTo>
                    <a:pt x="37084" y="96647"/>
                  </a:lnTo>
                  <a:lnTo>
                    <a:pt x="37084" y="90551"/>
                  </a:lnTo>
                  <a:lnTo>
                    <a:pt x="37211" y="90424"/>
                  </a:lnTo>
                  <a:lnTo>
                    <a:pt x="37211" y="81534"/>
                  </a:lnTo>
                  <a:lnTo>
                    <a:pt x="37211" y="72517"/>
                  </a:lnTo>
                  <a:close/>
                </a:path>
                <a:path w="45719" h="193675">
                  <a:moveTo>
                    <a:pt x="45466" y="5969"/>
                  </a:moveTo>
                  <a:lnTo>
                    <a:pt x="39497" y="0"/>
                  </a:lnTo>
                  <a:lnTo>
                    <a:pt x="24765" y="0"/>
                  </a:lnTo>
                  <a:lnTo>
                    <a:pt x="18796" y="5969"/>
                  </a:lnTo>
                  <a:lnTo>
                    <a:pt x="18796" y="20701"/>
                  </a:lnTo>
                  <a:lnTo>
                    <a:pt x="24765" y="26670"/>
                  </a:lnTo>
                  <a:lnTo>
                    <a:pt x="39497" y="26670"/>
                  </a:lnTo>
                  <a:lnTo>
                    <a:pt x="45466" y="20701"/>
                  </a:lnTo>
                  <a:lnTo>
                    <a:pt x="45466" y="13335"/>
                  </a:lnTo>
                  <a:lnTo>
                    <a:pt x="45466" y="5969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172589" y="1360296"/>
            <a:ext cx="254000" cy="393700"/>
          </a:xfrm>
          <a:custGeom>
            <a:avLst/>
            <a:gdLst/>
            <a:ahLst/>
            <a:cxnLst/>
            <a:rect l="l" t="t" r="r" b="b"/>
            <a:pathLst>
              <a:path w="254000" h="393700">
                <a:moveTo>
                  <a:pt x="101219" y="146685"/>
                </a:moveTo>
                <a:lnTo>
                  <a:pt x="96266" y="141605"/>
                </a:lnTo>
                <a:lnTo>
                  <a:pt x="84074" y="141605"/>
                </a:lnTo>
                <a:lnTo>
                  <a:pt x="83439" y="142240"/>
                </a:lnTo>
                <a:lnTo>
                  <a:pt x="67462" y="143624"/>
                </a:lnTo>
                <a:lnTo>
                  <a:pt x="65659" y="143586"/>
                </a:lnTo>
                <a:lnTo>
                  <a:pt x="66725" y="134188"/>
                </a:lnTo>
                <a:lnTo>
                  <a:pt x="67564" y="133350"/>
                </a:lnTo>
                <a:lnTo>
                  <a:pt x="67564" y="126746"/>
                </a:lnTo>
                <a:lnTo>
                  <a:pt x="67564" y="126365"/>
                </a:lnTo>
                <a:lnTo>
                  <a:pt x="69646" y="99275"/>
                </a:lnTo>
                <a:lnTo>
                  <a:pt x="70231" y="98679"/>
                </a:lnTo>
                <a:lnTo>
                  <a:pt x="70231" y="91719"/>
                </a:lnTo>
                <a:lnTo>
                  <a:pt x="70408" y="89408"/>
                </a:lnTo>
                <a:lnTo>
                  <a:pt x="71958" y="68249"/>
                </a:lnTo>
                <a:lnTo>
                  <a:pt x="72517" y="67691"/>
                </a:lnTo>
                <a:lnTo>
                  <a:pt x="72517" y="60833"/>
                </a:lnTo>
                <a:lnTo>
                  <a:pt x="72517" y="59690"/>
                </a:lnTo>
                <a:lnTo>
                  <a:pt x="74015" y="42570"/>
                </a:lnTo>
                <a:lnTo>
                  <a:pt x="74803" y="41783"/>
                </a:lnTo>
                <a:lnTo>
                  <a:pt x="74803" y="34328"/>
                </a:lnTo>
                <a:lnTo>
                  <a:pt x="75958" y="23101"/>
                </a:lnTo>
                <a:lnTo>
                  <a:pt x="76835" y="22225"/>
                </a:lnTo>
                <a:lnTo>
                  <a:pt x="76835" y="14224"/>
                </a:lnTo>
                <a:lnTo>
                  <a:pt x="76835" y="6350"/>
                </a:lnTo>
                <a:lnTo>
                  <a:pt x="70485" y="0"/>
                </a:lnTo>
                <a:lnTo>
                  <a:pt x="54610" y="0"/>
                </a:lnTo>
                <a:lnTo>
                  <a:pt x="48133" y="6350"/>
                </a:lnTo>
                <a:lnTo>
                  <a:pt x="48133" y="13741"/>
                </a:lnTo>
                <a:lnTo>
                  <a:pt x="46748" y="24879"/>
                </a:lnTo>
                <a:lnTo>
                  <a:pt x="45847" y="25781"/>
                </a:lnTo>
                <a:lnTo>
                  <a:pt x="45847" y="32258"/>
                </a:lnTo>
                <a:lnTo>
                  <a:pt x="45847" y="32512"/>
                </a:lnTo>
                <a:lnTo>
                  <a:pt x="44132" y="50863"/>
                </a:lnTo>
                <a:lnTo>
                  <a:pt x="43307" y="51689"/>
                </a:lnTo>
                <a:lnTo>
                  <a:pt x="43307" y="60210"/>
                </a:lnTo>
                <a:lnTo>
                  <a:pt x="41516" y="81788"/>
                </a:lnTo>
                <a:lnTo>
                  <a:pt x="40894" y="82423"/>
                </a:lnTo>
                <a:lnTo>
                  <a:pt x="40894" y="89408"/>
                </a:lnTo>
                <a:lnTo>
                  <a:pt x="40881" y="89535"/>
                </a:lnTo>
                <a:lnTo>
                  <a:pt x="38633" y="116065"/>
                </a:lnTo>
                <a:lnTo>
                  <a:pt x="37846" y="116840"/>
                </a:lnTo>
                <a:lnTo>
                  <a:pt x="37846" y="124523"/>
                </a:lnTo>
                <a:lnTo>
                  <a:pt x="35775" y="142875"/>
                </a:lnTo>
                <a:lnTo>
                  <a:pt x="34290" y="142875"/>
                </a:lnTo>
                <a:lnTo>
                  <a:pt x="25146" y="142875"/>
                </a:lnTo>
                <a:lnTo>
                  <a:pt x="18034" y="150114"/>
                </a:lnTo>
                <a:lnTo>
                  <a:pt x="18034" y="167640"/>
                </a:lnTo>
                <a:lnTo>
                  <a:pt x="25146" y="174879"/>
                </a:lnTo>
                <a:lnTo>
                  <a:pt x="31457" y="174879"/>
                </a:lnTo>
                <a:lnTo>
                  <a:pt x="28829" y="192405"/>
                </a:lnTo>
                <a:lnTo>
                  <a:pt x="28829" y="192151"/>
                </a:lnTo>
                <a:lnTo>
                  <a:pt x="28778" y="192405"/>
                </a:lnTo>
                <a:lnTo>
                  <a:pt x="23241" y="224790"/>
                </a:lnTo>
                <a:lnTo>
                  <a:pt x="23241" y="224663"/>
                </a:lnTo>
                <a:lnTo>
                  <a:pt x="23215" y="224790"/>
                </a:lnTo>
                <a:lnTo>
                  <a:pt x="17399" y="255651"/>
                </a:lnTo>
                <a:lnTo>
                  <a:pt x="11811" y="286004"/>
                </a:lnTo>
                <a:lnTo>
                  <a:pt x="11811" y="286131"/>
                </a:lnTo>
                <a:lnTo>
                  <a:pt x="7759" y="308851"/>
                </a:lnTo>
                <a:lnTo>
                  <a:pt x="6350" y="310261"/>
                </a:lnTo>
                <a:lnTo>
                  <a:pt x="6350" y="316572"/>
                </a:lnTo>
                <a:lnTo>
                  <a:pt x="3581" y="335000"/>
                </a:lnTo>
                <a:lnTo>
                  <a:pt x="2540" y="336042"/>
                </a:lnTo>
                <a:lnTo>
                  <a:pt x="2540" y="341630"/>
                </a:lnTo>
                <a:lnTo>
                  <a:pt x="838" y="357428"/>
                </a:lnTo>
                <a:lnTo>
                  <a:pt x="127" y="358140"/>
                </a:lnTo>
                <a:lnTo>
                  <a:pt x="127" y="364109"/>
                </a:lnTo>
                <a:lnTo>
                  <a:pt x="0" y="378841"/>
                </a:lnTo>
                <a:lnTo>
                  <a:pt x="254" y="381127"/>
                </a:lnTo>
                <a:lnTo>
                  <a:pt x="2032" y="387794"/>
                </a:lnTo>
                <a:lnTo>
                  <a:pt x="2032" y="390652"/>
                </a:lnTo>
                <a:lnTo>
                  <a:pt x="4826" y="393319"/>
                </a:lnTo>
                <a:lnTo>
                  <a:pt x="11557" y="393319"/>
                </a:lnTo>
                <a:lnTo>
                  <a:pt x="14224" y="390652"/>
                </a:lnTo>
                <a:lnTo>
                  <a:pt x="14224" y="388632"/>
                </a:lnTo>
                <a:lnTo>
                  <a:pt x="17399" y="381508"/>
                </a:lnTo>
                <a:lnTo>
                  <a:pt x="20205" y="371970"/>
                </a:lnTo>
                <a:lnTo>
                  <a:pt x="21971" y="370205"/>
                </a:lnTo>
                <a:lnTo>
                  <a:pt x="21971" y="365760"/>
                </a:lnTo>
                <a:lnTo>
                  <a:pt x="25527" y="351536"/>
                </a:lnTo>
                <a:lnTo>
                  <a:pt x="27305" y="349758"/>
                </a:lnTo>
                <a:lnTo>
                  <a:pt x="27305" y="344271"/>
                </a:lnTo>
                <a:lnTo>
                  <a:pt x="31534" y="326986"/>
                </a:lnTo>
                <a:lnTo>
                  <a:pt x="33401" y="325120"/>
                </a:lnTo>
                <a:lnTo>
                  <a:pt x="33401" y="319024"/>
                </a:lnTo>
                <a:lnTo>
                  <a:pt x="39624" y="291846"/>
                </a:lnTo>
                <a:lnTo>
                  <a:pt x="39751" y="291592"/>
                </a:lnTo>
                <a:lnTo>
                  <a:pt x="46101" y="261366"/>
                </a:lnTo>
                <a:lnTo>
                  <a:pt x="46101" y="261112"/>
                </a:lnTo>
                <a:lnTo>
                  <a:pt x="52324" y="230251"/>
                </a:lnTo>
                <a:lnTo>
                  <a:pt x="52324" y="229997"/>
                </a:lnTo>
                <a:lnTo>
                  <a:pt x="58166" y="197358"/>
                </a:lnTo>
                <a:lnTo>
                  <a:pt x="58293" y="196850"/>
                </a:lnTo>
                <a:lnTo>
                  <a:pt x="62052" y="172478"/>
                </a:lnTo>
                <a:lnTo>
                  <a:pt x="68110" y="171958"/>
                </a:lnTo>
                <a:lnTo>
                  <a:pt x="76200" y="171958"/>
                </a:lnTo>
                <a:lnTo>
                  <a:pt x="79489" y="168668"/>
                </a:lnTo>
                <a:lnTo>
                  <a:pt x="92405" y="163830"/>
                </a:lnTo>
                <a:lnTo>
                  <a:pt x="96266" y="163830"/>
                </a:lnTo>
                <a:lnTo>
                  <a:pt x="101219" y="158877"/>
                </a:lnTo>
                <a:lnTo>
                  <a:pt x="101219" y="152781"/>
                </a:lnTo>
                <a:lnTo>
                  <a:pt x="101219" y="146685"/>
                </a:lnTo>
                <a:close/>
              </a:path>
              <a:path w="254000" h="393700">
                <a:moveTo>
                  <a:pt x="133477" y="100330"/>
                </a:moveTo>
                <a:lnTo>
                  <a:pt x="133464" y="99504"/>
                </a:lnTo>
                <a:lnTo>
                  <a:pt x="133426" y="100330"/>
                </a:lnTo>
                <a:close/>
              </a:path>
              <a:path w="254000" h="393700">
                <a:moveTo>
                  <a:pt x="253466" y="272415"/>
                </a:moveTo>
                <a:lnTo>
                  <a:pt x="253415" y="271526"/>
                </a:lnTo>
                <a:lnTo>
                  <a:pt x="253301" y="269494"/>
                </a:lnTo>
                <a:lnTo>
                  <a:pt x="253111" y="266192"/>
                </a:lnTo>
                <a:lnTo>
                  <a:pt x="253111" y="264541"/>
                </a:lnTo>
                <a:lnTo>
                  <a:pt x="251587" y="263144"/>
                </a:lnTo>
                <a:lnTo>
                  <a:pt x="247904" y="263144"/>
                </a:lnTo>
                <a:lnTo>
                  <a:pt x="246722" y="264325"/>
                </a:lnTo>
                <a:lnTo>
                  <a:pt x="242443" y="266700"/>
                </a:lnTo>
                <a:lnTo>
                  <a:pt x="242316" y="266700"/>
                </a:lnTo>
                <a:lnTo>
                  <a:pt x="239039" y="268605"/>
                </a:lnTo>
                <a:lnTo>
                  <a:pt x="236220" y="268605"/>
                </a:lnTo>
                <a:lnTo>
                  <a:pt x="233349" y="271399"/>
                </a:lnTo>
                <a:lnTo>
                  <a:pt x="229362" y="271399"/>
                </a:lnTo>
                <a:lnTo>
                  <a:pt x="228346" y="272415"/>
                </a:lnTo>
                <a:lnTo>
                  <a:pt x="226021" y="272770"/>
                </a:lnTo>
                <a:lnTo>
                  <a:pt x="221488" y="272681"/>
                </a:lnTo>
                <a:lnTo>
                  <a:pt x="218909" y="272288"/>
                </a:lnTo>
                <a:lnTo>
                  <a:pt x="216268" y="271894"/>
                </a:lnTo>
                <a:lnTo>
                  <a:pt x="215607" y="271653"/>
                </a:lnTo>
                <a:lnTo>
                  <a:pt x="214122" y="271145"/>
                </a:lnTo>
                <a:lnTo>
                  <a:pt x="214122" y="271018"/>
                </a:lnTo>
                <a:lnTo>
                  <a:pt x="208191" y="265099"/>
                </a:lnTo>
                <a:lnTo>
                  <a:pt x="206997" y="262001"/>
                </a:lnTo>
                <a:lnTo>
                  <a:pt x="206248" y="260096"/>
                </a:lnTo>
                <a:lnTo>
                  <a:pt x="206629" y="262001"/>
                </a:lnTo>
                <a:lnTo>
                  <a:pt x="203644" y="250952"/>
                </a:lnTo>
                <a:lnTo>
                  <a:pt x="203581" y="250698"/>
                </a:lnTo>
                <a:lnTo>
                  <a:pt x="203581" y="245491"/>
                </a:lnTo>
                <a:lnTo>
                  <a:pt x="200926" y="242849"/>
                </a:lnTo>
                <a:lnTo>
                  <a:pt x="200025" y="240042"/>
                </a:lnTo>
                <a:lnTo>
                  <a:pt x="200025" y="234823"/>
                </a:lnTo>
                <a:lnTo>
                  <a:pt x="195326" y="230124"/>
                </a:lnTo>
                <a:lnTo>
                  <a:pt x="194843" y="230124"/>
                </a:lnTo>
                <a:lnTo>
                  <a:pt x="194056" y="228841"/>
                </a:lnTo>
                <a:lnTo>
                  <a:pt x="194056" y="225552"/>
                </a:lnTo>
                <a:lnTo>
                  <a:pt x="190119" y="221615"/>
                </a:lnTo>
                <a:lnTo>
                  <a:pt x="187629" y="221615"/>
                </a:lnTo>
                <a:lnTo>
                  <a:pt x="186182" y="220218"/>
                </a:lnTo>
                <a:lnTo>
                  <a:pt x="182994" y="220218"/>
                </a:lnTo>
                <a:lnTo>
                  <a:pt x="182359" y="220091"/>
                </a:lnTo>
                <a:lnTo>
                  <a:pt x="181483" y="219202"/>
                </a:lnTo>
                <a:lnTo>
                  <a:pt x="172593" y="219202"/>
                </a:lnTo>
                <a:lnTo>
                  <a:pt x="171691" y="220103"/>
                </a:lnTo>
                <a:lnTo>
                  <a:pt x="166090" y="221234"/>
                </a:lnTo>
                <a:lnTo>
                  <a:pt x="161163" y="221234"/>
                </a:lnTo>
                <a:lnTo>
                  <a:pt x="157988" y="224332"/>
                </a:lnTo>
                <a:lnTo>
                  <a:pt x="151815" y="227203"/>
                </a:lnTo>
                <a:lnTo>
                  <a:pt x="147447" y="227203"/>
                </a:lnTo>
                <a:lnTo>
                  <a:pt x="147154" y="227495"/>
                </a:lnTo>
                <a:lnTo>
                  <a:pt x="149885" y="213233"/>
                </a:lnTo>
                <a:lnTo>
                  <a:pt x="149987" y="212725"/>
                </a:lnTo>
                <a:lnTo>
                  <a:pt x="149860" y="213233"/>
                </a:lnTo>
                <a:lnTo>
                  <a:pt x="153784" y="195338"/>
                </a:lnTo>
                <a:lnTo>
                  <a:pt x="155829" y="193294"/>
                </a:lnTo>
                <a:lnTo>
                  <a:pt x="155829" y="185712"/>
                </a:lnTo>
                <a:lnTo>
                  <a:pt x="159131" y="166268"/>
                </a:lnTo>
                <a:lnTo>
                  <a:pt x="160655" y="164719"/>
                </a:lnTo>
                <a:lnTo>
                  <a:pt x="160655" y="156654"/>
                </a:lnTo>
                <a:lnTo>
                  <a:pt x="162725" y="136969"/>
                </a:lnTo>
                <a:lnTo>
                  <a:pt x="163703" y="136017"/>
                </a:lnTo>
                <a:lnTo>
                  <a:pt x="163703" y="128016"/>
                </a:lnTo>
                <a:lnTo>
                  <a:pt x="164579" y="109232"/>
                </a:lnTo>
                <a:lnTo>
                  <a:pt x="164973" y="108839"/>
                </a:lnTo>
                <a:lnTo>
                  <a:pt x="164973" y="101092"/>
                </a:lnTo>
                <a:lnTo>
                  <a:pt x="164973" y="100203"/>
                </a:lnTo>
                <a:lnTo>
                  <a:pt x="164973" y="91440"/>
                </a:lnTo>
                <a:lnTo>
                  <a:pt x="164592" y="63373"/>
                </a:lnTo>
                <a:lnTo>
                  <a:pt x="164592" y="63246"/>
                </a:lnTo>
                <a:lnTo>
                  <a:pt x="164592" y="54737"/>
                </a:lnTo>
                <a:lnTo>
                  <a:pt x="157607" y="47752"/>
                </a:lnTo>
                <a:lnTo>
                  <a:pt x="140335" y="47752"/>
                </a:lnTo>
                <a:lnTo>
                  <a:pt x="133350" y="54737"/>
                </a:lnTo>
                <a:lnTo>
                  <a:pt x="133350" y="63500"/>
                </a:lnTo>
                <a:lnTo>
                  <a:pt x="133350" y="72009"/>
                </a:lnTo>
                <a:lnTo>
                  <a:pt x="133464" y="99504"/>
                </a:lnTo>
                <a:lnTo>
                  <a:pt x="133477" y="100330"/>
                </a:lnTo>
                <a:lnTo>
                  <a:pt x="133388" y="101092"/>
                </a:lnTo>
                <a:lnTo>
                  <a:pt x="132511" y="118059"/>
                </a:lnTo>
                <a:lnTo>
                  <a:pt x="132080" y="118491"/>
                </a:lnTo>
                <a:lnTo>
                  <a:pt x="132080" y="125603"/>
                </a:lnTo>
                <a:lnTo>
                  <a:pt x="131965" y="126492"/>
                </a:lnTo>
                <a:lnTo>
                  <a:pt x="129717" y="146011"/>
                </a:lnTo>
                <a:lnTo>
                  <a:pt x="128651" y="147066"/>
                </a:lnTo>
                <a:lnTo>
                  <a:pt x="128651" y="154520"/>
                </a:lnTo>
                <a:lnTo>
                  <a:pt x="125133" y="173697"/>
                </a:lnTo>
                <a:lnTo>
                  <a:pt x="123444" y="175387"/>
                </a:lnTo>
                <a:lnTo>
                  <a:pt x="123444" y="182524"/>
                </a:lnTo>
                <a:lnTo>
                  <a:pt x="118110" y="206248"/>
                </a:lnTo>
                <a:lnTo>
                  <a:pt x="117983" y="206629"/>
                </a:lnTo>
                <a:lnTo>
                  <a:pt x="114173" y="226695"/>
                </a:lnTo>
                <a:lnTo>
                  <a:pt x="112496" y="241579"/>
                </a:lnTo>
                <a:lnTo>
                  <a:pt x="112014" y="242062"/>
                </a:lnTo>
                <a:lnTo>
                  <a:pt x="112014" y="250190"/>
                </a:lnTo>
                <a:lnTo>
                  <a:pt x="112014" y="259715"/>
                </a:lnTo>
                <a:lnTo>
                  <a:pt x="119253" y="266954"/>
                </a:lnTo>
                <a:lnTo>
                  <a:pt x="136906" y="266954"/>
                </a:lnTo>
                <a:lnTo>
                  <a:pt x="138493" y="265366"/>
                </a:lnTo>
                <a:lnTo>
                  <a:pt x="140208" y="264922"/>
                </a:lnTo>
                <a:lnTo>
                  <a:pt x="147002" y="262255"/>
                </a:lnTo>
                <a:lnTo>
                  <a:pt x="152400" y="262255"/>
                </a:lnTo>
                <a:lnTo>
                  <a:pt x="159131" y="255524"/>
                </a:lnTo>
                <a:lnTo>
                  <a:pt x="159131" y="254304"/>
                </a:lnTo>
                <a:lnTo>
                  <a:pt x="159639" y="253873"/>
                </a:lnTo>
                <a:lnTo>
                  <a:pt x="162179" y="253873"/>
                </a:lnTo>
                <a:lnTo>
                  <a:pt x="168148" y="247904"/>
                </a:lnTo>
                <a:lnTo>
                  <a:pt x="168148" y="245948"/>
                </a:lnTo>
                <a:lnTo>
                  <a:pt x="171475" y="242443"/>
                </a:lnTo>
                <a:lnTo>
                  <a:pt x="172847" y="242443"/>
                </a:lnTo>
                <a:lnTo>
                  <a:pt x="177546" y="237744"/>
                </a:lnTo>
                <a:lnTo>
                  <a:pt x="177546" y="237007"/>
                </a:lnTo>
                <a:lnTo>
                  <a:pt x="178054" y="236613"/>
                </a:lnTo>
                <a:lnTo>
                  <a:pt x="178460" y="237020"/>
                </a:lnTo>
                <a:lnTo>
                  <a:pt x="179324" y="240233"/>
                </a:lnTo>
                <a:lnTo>
                  <a:pt x="179324" y="246126"/>
                </a:lnTo>
                <a:lnTo>
                  <a:pt x="180111" y="246951"/>
                </a:lnTo>
                <a:lnTo>
                  <a:pt x="180340" y="249618"/>
                </a:lnTo>
                <a:lnTo>
                  <a:pt x="180340" y="258445"/>
                </a:lnTo>
                <a:lnTo>
                  <a:pt x="181178" y="259295"/>
                </a:lnTo>
                <a:lnTo>
                  <a:pt x="187579" y="281800"/>
                </a:lnTo>
                <a:lnTo>
                  <a:pt x="187579" y="285623"/>
                </a:lnTo>
                <a:lnTo>
                  <a:pt x="193421" y="291592"/>
                </a:lnTo>
                <a:lnTo>
                  <a:pt x="196151" y="291592"/>
                </a:lnTo>
                <a:lnTo>
                  <a:pt x="197358" y="292608"/>
                </a:lnTo>
                <a:lnTo>
                  <a:pt x="201295" y="294767"/>
                </a:lnTo>
                <a:lnTo>
                  <a:pt x="208534" y="297307"/>
                </a:lnTo>
                <a:lnTo>
                  <a:pt x="211582" y="298069"/>
                </a:lnTo>
                <a:lnTo>
                  <a:pt x="219202" y="298831"/>
                </a:lnTo>
                <a:lnTo>
                  <a:pt x="221869" y="298831"/>
                </a:lnTo>
                <a:lnTo>
                  <a:pt x="227368" y="298196"/>
                </a:lnTo>
                <a:lnTo>
                  <a:pt x="234061" y="298196"/>
                </a:lnTo>
                <a:lnTo>
                  <a:pt x="237096" y="295160"/>
                </a:lnTo>
                <a:lnTo>
                  <a:pt x="238086" y="294767"/>
                </a:lnTo>
                <a:lnTo>
                  <a:pt x="242316" y="294767"/>
                </a:lnTo>
                <a:lnTo>
                  <a:pt x="247523" y="289560"/>
                </a:lnTo>
                <a:lnTo>
                  <a:pt x="247523" y="288925"/>
                </a:lnTo>
                <a:lnTo>
                  <a:pt x="251968" y="284353"/>
                </a:lnTo>
                <a:lnTo>
                  <a:pt x="251968" y="280149"/>
                </a:lnTo>
                <a:lnTo>
                  <a:pt x="253238" y="274955"/>
                </a:lnTo>
                <a:lnTo>
                  <a:pt x="253466" y="272923"/>
                </a:lnTo>
                <a:lnTo>
                  <a:pt x="253466" y="272415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4495" y="1503552"/>
            <a:ext cx="820419" cy="193675"/>
          </a:xfrm>
          <a:custGeom>
            <a:avLst/>
            <a:gdLst/>
            <a:ahLst/>
            <a:cxnLst/>
            <a:rect l="l" t="t" r="r" b="b"/>
            <a:pathLst>
              <a:path w="820420" h="193675">
                <a:moveTo>
                  <a:pt x="113284" y="85471"/>
                </a:moveTo>
                <a:lnTo>
                  <a:pt x="112903" y="84201"/>
                </a:lnTo>
                <a:lnTo>
                  <a:pt x="113157" y="85471"/>
                </a:lnTo>
                <a:lnTo>
                  <a:pt x="113284" y="85471"/>
                </a:lnTo>
                <a:close/>
              </a:path>
              <a:path w="820420" h="193675">
                <a:moveTo>
                  <a:pt x="500608" y="67691"/>
                </a:moveTo>
                <a:lnTo>
                  <a:pt x="500380" y="66421"/>
                </a:lnTo>
                <a:lnTo>
                  <a:pt x="500507" y="67691"/>
                </a:lnTo>
                <a:close/>
              </a:path>
              <a:path w="820420" h="193675">
                <a:moveTo>
                  <a:pt x="555675" y="102565"/>
                </a:moveTo>
                <a:lnTo>
                  <a:pt x="555599" y="103251"/>
                </a:lnTo>
                <a:lnTo>
                  <a:pt x="555675" y="102565"/>
                </a:lnTo>
                <a:close/>
              </a:path>
              <a:path w="820420" h="193675">
                <a:moveTo>
                  <a:pt x="820420" y="99060"/>
                </a:moveTo>
                <a:lnTo>
                  <a:pt x="816229" y="94742"/>
                </a:lnTo>
                <a:lnTo>
                  <a:pt x="805688" y="94742"/>
                </a:lnTo>
                <a:lnTo>
                  <a:pt x="804430" y="96037"/>
                </a:lnTo>
                <a:lnTo>
                  <a:pt x="791464" y="96901"/>
                </a:lnTo>
                <a:lnTo>
                  <a:pt x="781177" y="96901"/>
                </a:lnTo>
                <a:lnTo>
                  <a:pt x="766826" y="96901"/>
                </a:lnTo>
                <a:lnTo>
                  <a:pt x="766064" y="96139"/>
                </a:lnTo>
                <a:lnTo>
                  <a:pt x="756907" y="96139"/>
                </a:lnTo>
                <a:lnTo>
                  <a:pt x="754621" y="95631"/>
                </a:lnTo>
                <a:lnTo>
                  <a:pt x="751344" y="94907"/>
                </a:lnTo>
                <a:lnTo>
                  <a:pt x="750227" y="94361"/>
                </a:lnTo>
                <a:lnTo>
                  <a:pt x="747026" y="92824"/>
                </a:lnTo>
                <a:lnTo>
                  <a:pt x="746061" y="91795"/>
                </a:lnTo>
                <a:lnTo>
                  <a:pt x="745363" y="90297"/>
                </a:lnTo>
                <a:lnTo>
                  <a:pt x="745363" y="91821"/>
                </a:lnTo>
                <a:lnTo>
                  <a:pt x="745248" y="91490"/>
                </a:lnTo>
                <a:lnTo>
                  <a:pt x="745363" y="91821"/>
                </a:lnTo>
                <a:lnTo>
                  <a:pt x="745363" y="90297"/>
                </a:lnTo>
                <a:lnTo>
                  <a:pt x="744994" y="89496"/>
                </a:lnTo>
                <a:lnTo>
                  <a:pt x="745032" y="89763"/>
                </a:lnTo>
                <a:lnTo>
                  <a:pt x="744969" y="89509"/>
                </a:lnTo>
                <a:lnTo>
                  <a:pt x="744969" y="90627"/>
                </a:lnTo>
                <a:lnTo>
                  <a:pt x="744613" y="89547"/>
                </a:lnTo>
                <a:lnTo>
                  <a:pt x="744702" y="89801"/>
                </a:lnTo>
                <a:lnTo>
                  <a:pt x="744969" y="90627"/>
                </a:lnTo>
                <a:lnTo>
                  <a:pt x="744969" y="89509"/>
                </a:lnTo>
                <a:lnTo>
                  <a:pt x="744842" y="88569"/>
                </a:lnTo>
                <a:lnTo>
                  <a:pt x="744969" y="89382"/>
                </a:lnTo>
                <a:lnTo>
                  <a:pt x="750697" y="86741"/>
                </a:lnTo>
                <a:lnTo>
                  <a:pt x="751586" y="85471"/>
                </a:lnTo>
                <a:lnTo>
                  <a:pt x="764540" y="77851"/>
                </a:lnTo>
                <a:lnTo>
                  <a:pt x="766064" y="76581"/>
                </a:lnTo>
                <a:lnTo>
                  <a:pt x="777392" y="67691"/>
                </a:lnTo>
                <a:lnTo>
                  <a:pt x="779018" y="66421"/>
                </a:lnTo>
                <a:lnTo>
                  <a:pt x="781100" y="63830"/>
                </a:lnTo>
                <a:lnTo>
                  <a:pt x="789813" y="53721"/>
                </a:lnTo>
                <a:lnTo>
                  <a:pt x="791337" y="52451"/>
                </a:lnTo>
                <a:lnTo>
                  <a:pt x="797306" y="41021"/>
                </a:lnTo>
                <a:lnTo>
                  <a:pt x="798068" y="39751"/>
                </a:lnTo>
                <a:lnTo>
                  <a:pt x="801751" y="32131"/>
                </a:lnTo>
                <a:lnTo>
                  <a:pt x="804418" y="24511"/>
                </a:lnTo>
                <a:lnTo>
                  <a:pt x="804443" y="24231"/>
                </a:lnTo>
                <a:lnTo>
                  <a:pt x="805434" y="23241"/>
                </a:lnTo>
                <a:lnTo>
                  <a:pt x="805434" y="14986"/>
                </a:lnTo>
                <a:lnTo>
                  <a:pt x="805434" y="14351"/>
                </a:lnTo>
                <a:lnTo>
                  <a:pt x="805434" y="6731"/>
                </a:lnTo>
                <a:lnTo>
                  <a:pt x="798703" y="0"/>
                </a:lnTo>
                <a:lnTo>
                  <a:pt x="782193" y="0"/>
                </a:lnTo>
                <a:lnTo>
                  <a:pt x="779399" y="2794"/>
                </a:lnTo>
                <a:lnTo>
                  <a:pt x="778637" y="2921"/>
                </a:lnTo>
                <a:lnTo>
                  <a:pt x="778764" y="2921"/>
                </a:lnTo>
                <a:lnTo>
                  <a:pt x="770128" y="5461"/>
                </a:lnTo>
                <a:lnTo>
                  <a:pt x="768096" y="5461"/>
                </a:lnTo>
                <a:lnTo>
                  <a:pt x="757428" y="9271"/>
                </a:lnTo>
                <a:lnTo>
                  <a:pt x="753745" y="11811"/>
                </a:lnTo>
                <a:lnTo>
                  <a:pt x="744524" y="18338"/>
                </a:lnTo>
                <a:lnTo>
                  <a:pt x="744524" y="82931"/>
                </a:lnTo>
                <a:lnTo>
                  <a:pt x="744474" y="83426"/>
                </a:lnTo>
                <a:lnTo>
                  <a:pt x="744372" y="85521"/>
                </a:lnTo>
                <a:lnTo>
                  <a:pt x="744448" y="86080"/>
                </a:lnTo>
                <a:lnTo>
                  <a:pt x="744296" y="85039"/>
                </a:lnTo>
                <a:lnTo>
                  <a:pt x="744245" y="85394"/>
                </a:lnTo>
                <a:lnTo>
                  <a:pt x="744232" y="85521"/>
                </a:lnTo>
                <a:lnTo>
                  <a:pt x="744156" y="87122"/>
                </a:lnTo>
                <a:lnTo>
                  <a:pt x="744156" y="89763"/>
                </a:lnTo>
                <a:lnTo>
                  <a:pt x="743953" y="89547"/>
                </a:lnTo>
                <a:lnTo>
                  <a:pt x="744156" y="89763"/>
                </a:lnTo>
                <a:lnTo>
                  <a:pt x="744156" y="87122"/>
                </a:lnTo>
                <a:lnTo>
                  <a:pt x="744131" y="87655"/>
                </a:lnTo>
                <a:lnTo>
                  <a:pt x="744029" y="87426"/>
                </a:lnTo>
                <a:lnTo>
                  <a:pt x="744118" y="88011"/>
                </a:lnTo>
                <a:lnTo>
                  <a:pt x="744004" y="87655"/>
                </a:lnTo>
                <a:lnTo>
                  <a:pt x="743966" y="88011"/>
                </a:lnTo>
                <a:lnTo>
                  <a:pt x="743877" y="87287"/>
                </a:lnTo>
                <a:lnTo>
                  <a:pt x="743966" y="87528"/>
                </a:lnTo>
                <a:lnTo>
                  <a:pt x="743966" y="87287"/>
                </a:lnTo>
                <a:lnTo>
                  <a:pt x="743966" y="86741"/>
                </a:lnTo>
                <a:lnTo>
                  <a:pt x="743966" y="82931"/>
                </a:lnTo>
                <a:lnTo>
                  <a:pt x="744029" y="87426"/>
                </a:lnTo>
                <a:lnTo>
                  <a:pt x="744232" y="85521"/>
                </a:lnTo>
                <a:lnTo>
                  <a:pt x="744143" y="84099"/>
                </a:lnTo>
                <a:lnTo>
                  <a:pt x="744296" y="85039"/>
                </a:lnTo>
                <a:lnTo>
                  <a:pt x="744524" y="82931"/>
                </a:lnTo>
                <a:lnTo>
                  <a:pt x="744524" y="18338"/>
                </a:lnTo>
                <a:lnTo>
                  <a:pt x="739394" y="21971"/>
                </a:lnTo>
                <a:lnTo>
                  <a:pt x="736854" y="24511"/>
                </a:lnTo>
                <a:lnTo>
                  <a:pt x="726440" y="35941"/>
                </a:lnTo>
                <a:lnTo>
                  <a:pt x="724801" y="38658"/>
                </a:lnTo>
                <a:lnTo>
                  <a:pt x="716153" y="52451"/>
                </a:lnTo>
                <a:lnTo>
                  <a:pt x="714883" y="54991"/>
                </a:lnTo>
                <a:lnTo>
                  <a:pt x="709917" y="67729"/>
                </a:lnTo>
                <a:lnTo>
                  <a:pt x="709041" y="71501"/>
                </a:lnTo>
                <a:lnTo>
                  <a:pt x="708812" y="73037"/>
                </a:lnTo>
                <a:lnTo>
                  <a:pt x="707605" y="73533"/>
                </a:lnTo>
                <a:lnTo>
                  <a:pt x="707605" y="81407"/>
                </a:lnTo>
                <a:lnTo>
                  <a:pt x="707491" y="87287"/>
                </a:lnTo>
                <a:lnTo>
                  <a:pt x="707415" y="84201"/>
                </a:lnTo>
                <a:lnTo>
                  <a:pt x="707517" y="81991"/>
                </a:lnTo>
                <a:lnTo>
                  <a:pt x="707567" y="81661"/>
                </a:lnTo>
                <a:lnTo>
                  <a:pt x="707605" y="81407"/>
                </a:lnTo>
                <a:lnTo>
                  <a:pt x="707605" y="73533"/>
                </a:lnTo>
                <a:lnTo>
                  <a:pt x="703199" y="75311"/>
                </a:lnTo>
                <a:lnTo>
                  <a:pt x="704596" y="75311"/>
                </a:lnTo>
                <a:lnTo>
                  <a:pt x="685673" y="81661"/>
                </a:lnTo>
                <a:lnTo>
                  <a:pt x="687324" y="80391"/>
                </a:lnTo>
                <a:lnTo>
                  <a:pt x="671322" y="82931"/>
                </a:lnTo>
                <a:lnTo>
                  <a:pt x="673100" y="82931"/>
                </a:lnTo>
                <a:lnTo>
                  <a:pt x="662419" y="84099"/>
                </a:lnTo>
                <a:lnTo>
                  <a:pt x="655574" y="82931"/>
                </a:lnTo>
                <a:lnTo>
                  <a:pt x="656844" y="84201"/>
                </a:lnTo>
                <a:lnTo>
                  <a:pt x="654685" y="83616"/>
                </a:lnTo>
                <a:lnTo>
                  <a:pt x="654685" y="84201"/>
                </a:lnTo>
                <a:lnTo>
                  <a:pt x="653503" y="83439"/>
                </a:lnTo>
                <a:lnTo>
                  <a:pt x="654685" y="84201"/>
                </a:lnTo>
                <a:lnTo>
                  <a:pt x="654685" y="83616"/>
                </a:lnTo>
                <a:lnTo>
                  <a:pt x="654037" y="83426"/>
                </a:lnTo>
                <a:lnTo>
                  <a:pt x="651446" y="81991"/>
                </a:lnTo>
                <a:lnTo>
                  <a:pt x="651078" y="81661"/>
                </a:lnTo>
                <a:lnTo>
                  <a:pt x="648208" y="79121"/>
                </a:lnTo>
                <a:lnTo>
                  <a:pt x="643763" y="74041"/>
                </a:lnTo>
                <a:lnTo>
                  <a:pt x="640943" y="72771"/>
                </a:lnTo>
                <a:lnTo>
                  <a:pt x="635127" y="68961"/>
                </a:lnTo>
                <a:lnTo>
                  <a:pt x="631444" y="67691"/>
                </a:lnTo>
                <a:lnTo>
                  <a:pt x="625856" y="66421"/>
                </a:lnTo>
                <a:lnTo>
                  <a:pt x="622808" y="66421"/>
                </a:lnTo>
                <a:lnTo>
                  <a:pt x="615950" y="67691"/>
                </a:lnTo>
                <a:lnTo>
                  <a:pt x="612648" y="67691"/>
                </a:lnTo>
                <a:lnTo>
                  <a:pt x="604774" y="70231"/>
                </a:lnTo>
                <a:lnTo>
                  <a:pt x="602234" y="70231"/>
                </a:lnTo>
                <a:lnTo>
                  <a:pt x="592709" y="76581"/>
                </a:lnTo>
                <a:lnTo>
                  <a:pt x="586600" y="81368"/>
                </a:lnTo>
                <a:lnTo>
                  <a:pt x="586600" y="88455"/>
                </a:lnTo>
                <a:lnTo>
                  <a:pt x="586092" y="85496"/>
                </a:lnTo>
                <a:lnTo>
                  <a:pt x="586600" y="88455"/>
                </a:lnTo>
                <a:lnTo>
                  <a:pt x="586600" y="81368"/>
                </a:lnTo>
                <a:lnTo>
                  <a:pt x="585190" y="82461"/>
                </a:lnTo>
                <a:lnTo>
                  <a:pt x="584835" y="81267"/>
                </a:lnTo>
                <a:lnTo>
                  <a:pt x="584835" y="73660"/>
                </a:lnTo>
                <a:lnTo>
                  <a:pt x="577977" y="66802"/>
                </a:lnTo>
                <a:lnTo>
                  <a:pt x="575995" y="66802"/>
                </a:lnTo>
                <a:lnTo>
                  <a:pt x="573278" y="63881"/>
                </a:lnTo>
                <a:lnTo>
                  <a:pt x="567055" y="60071"/>
                </a:lnTo>
                <a:lnTo>
                  <a:pt x="563753" y="58801"/>
                </a:lnTo>
                <a:lnTo>
                  <a:pt x="553656" y="55435"/>
                </a:lnTo>
                <a:lnTo>
                  <a:pt x="553656" y="87807"/>
                </a:lnTo>
                <a:lnTo>
                  <a:pt x="550164" y="85471"/>
                </a:lnTo>
                <a:lnTo>
                  <a:pt x="553262" y="87376"/>
                </a:lnTo>
                <a:lnTo>
                  <a:pt x="553656" y="87807"/>
                </a:lnTo>
                <a:lnTo>
                  <a:pt x="553656" y="55435"/>
                </a:lnTo>
                <a:lnTo>
                  <a:pt x="552323" y="54991"/>
                </a:lnTo>
                <a:lnTo>
                  <a:pt x="540385" y="54991"/>
                </a:lnTo>
                <a:lnTo>
                  <a:pt x="505079" y="74041"/>
                </a:lnTo>
                <a:lnTo>
                  <a:pt x="502221" y="76771"/>
                </a:lnTo>
                <a:lnTo>
                  <a:pt x="502196" y="76581"/>
                </a:lnTo>
                <a:lnTo>
                  <a:pt x="500608" y="67729"/>
                </a:lnTo>
                <a:lnTo>
                  <a:pt x="500126" y="65151"/>
                </a:lnTo>
                <a:lnTo>
                  <a:pt x="499491" y="60921"/>
                </a:lnTo>
                <a:lnTo>
                  <a:pt x="499491" y="54229"/>
                </a:lnTo>
                <a:lnTo>
                  <a:pt x="493014" y="47879"/>
                </a:lnTo>
                <a:lnTo>
                  <a:pt x="483235" y="47879"/>
                </a:lnTo>
                <a:lnTo>
                  <a:pt x="483235" y="98171"/>
                </a:lnTo>
                <a:lnTo>
                  <a:pt x="478155" y="104521"/>
                </a:lnTo>
                <a:lnTo>
                  <a:pt x="481190" y="100711"/>
                </a:lnTo>
                <a:lnTo>
                  <a:pt x="483235" y="98171"/>
                </a:lnTo>
                <a:lnTo>
                  <a:pt x="483235" y="47879"/>
                </a:lnTo>
                <a:lnTo>
                  <a:pt x="477266" y="47879"/>
                </a:lnTo>
                <a:lnTo>
                  <a:pt x="476478" y="48641"/>
                </a:lnTo>
                <a:lnTo>
                  <a:pt x="472313" y="48641"/>
                </a:lnTo>
                <a:lnTo>
                  <a:pt x="461137" y="49911"/>
                </a:lnTo>
                <a:lnTo>
                  <a:pt x="457327" y="51181"/>
                </a:lnTo>
                <a:lnTo>
                  <a:pt x="442341" y="57531"/>
                </a:lnTo>
                <a:lnTo>
                  <a:pt x="427990" y="67691"/>
                </a:lnTo>
                <a:lnTo>
                  <a:pt x="426593" y="67691"/>
                </a:lnTo>
                <a:lnTo>
                  <a:pt x="412750" y="79121"/>
                </a:lnTo>
                <a:lnTo>
                  <a:pt x="411861" y="80391"/>
                </a:lnTo>
                <a:lnTo>
                  <a:pt x="398907" y="91821"/>
                </a:lnTo>
                <a:lnTo>
                  <a:pt x="398653" y="91821"/>
                </a:lnTo>
                <a:lnTo>
                  <a:pt x="385953" y="104521"/>
                </a:lnTo>
                <a:lnTo>
                  <a:pt x="386334" y="104521"/>
                </a:lnTo>
                <a:lnTo>
                  <a:pt x="374650" y="113411"/>
                </a:lnTo>
                <a:lnTo>
                  <a:pt x="375793" y="113411"/>
                </a:lnTo>
                <a:lnTo>
                  <a:pt x="367944" y="118364"/>
                </a:lnTo>
                <a:lnTo>
                  <a:pt x="363728" y="118364"/>
                </a:lnTo>
                <a:lnTo>
                  <a:pt x="358889" y="123202"/>
                </a:lnTo>
                <a:lnTo>
                  <a:pt x="357911" y="123698"/>
                </a:lnTo>
                <a:lnTo>
                  <a:pt x="351028" y="123698"/>
                </a:lnTo>
                <a:lnTo>
                  <a:pt x="348018" y="126707"/>
                </a:lnTo>
                <a:lnTo>
                  <a:pt x="344538" y="127635"/>
                </a:lnTo>
                <a:lnTo>
                  <a:pt x="336410" y="127635"/>
                </a:lnTo>
                <a:lnTo>
                  <a:pt x="335648" y="128397"/>
                </a:lnTo>
                <a:lnTo>
                  <a:pt x="334505" y="128397"/>
                </a:lnTo>
                <a:lnTo>
                  <a:pt x="331584" y="125476"/>
                </a:lnTo>
                <a:lnTo>
                  <a:pt x="329552" y="125476"/>
                </a:lnTo>
                <a:lnTo>
                  <a:pt x="329488" y="125158"/>
                </a:lnTo>
                <a:lnTo>
                  <a:pt x="329488" y="125476"/>
                </a:lnTo>
                <a:lnTo>
                  <a:pt x="329425" y="124841"/>
                </a:lnTo>
                <a:lnTo>
                  <a:pt x="329488" y="125158"/>
                </a:lnTo>
                <a:lnTo>
                  <a:pt x="329869" y="120802"/>
                </a:lnTo>
                <a:lnTo>
                  <a:pt x="330542" y="118491"/>
                </a:lnTo>
                <a:lnTo>
                  <a:pt x="332384" y="112141"/>
                </a:lnTo>
                <a:lnTo>
                  <a:pt x="332574" y="111455"/>
                </a:lnTo>
                <a:lnTo>
                  <a:pt x="333527" y="109601"/>
                </a:lnTo>
                <a:lnTo>
                  <a:pt x="338074" y="100711"/>
                </a:lnTo>
                <a:lnTo>
                  <a:pt x="337566" y="100711"/>
                </a:lnTo>
                <a:lnTo>
                  <a:pt x="343662" y="90551"/>
                </a:lnTo>
                <a:lnTo>
                  <a:pt x="343522" y="90551"/>
                </a:lnTo>
                <a:lnTo>
                  <a:pt x="346443" y="85521"/>
                </a:lnTo>
                <a:lnTo>
                  <a:pt x="346760" y="84975"/>
                </a:lnTo>
                <a:lnTo>
                  <a:pt x="350774" y="80899"/>
                </a:lnTo>
                <a:lnTo>
                  <a:pt x="350774" y="71882"/>
                </a:lnTo>
                <a:lnTo>
                  <a:pt x="350774" y="62738"/>
                </a:lnTo>
                <a:lnTo>
                  <a:pt x="346710" y="58674"/>
                </a:lnTo>
                <a:lnTo>
                  <a:pt x="346710" y="85026"/>
                </a:lnTo>
                <a:lnTo>
                  <a:pt x="346456" y="85458"/>
                </a:lnTo>
                <a:lnTo>
                  <a:pt x="346532" y="85217"/>
                </a:lnTo>
                <a:lnTo>
                  <a:pt x="346710" y="85026"/>
                </a:lnTo>
                <a:lnTo>
                  <a:pt x="346710" y="58674"/>
                </a:lnTo>
                <a:lnTo>
                  <a:pt x="343408" y="55372"/>
                </a:lnTo>
                <a:lnTo>
                  <a:pt x="335915" y="55372"/>
                </a:lnTo>
                <a:lnTo>
                  <a:pt x="335915" y="54864"/>
                </a:lnTo>
                <a:lnTo>
                  <a:pt x="335915" y="50038"/>
                </a:lnTo>
                <a:lnTo>
                  <a:pt x="329057" y="43180"/>
                </a:lnTo>
                <a:lnTo>
                  <a:pt x="322059" y="43180"/>
                </a:lnTo>
                <a:lnTo>
                  <a:pt x="322059" y="87807"/>
                </a:lnTo>
                <a:lnTo>
                  <a:pt x="321818" y="88011"/>
                </a:lnTo>
                <a:lnTo>
                  <a:pt x="313131" y="94361"/>
                </a:lnTo>
                <a:lnTo>
                  <a:pt x="322059" y="87807"/>
                </a:lnTo>
                <a:lnTo>
                  <a:pt x="322059" y="43180"/>
                </a:lnTo>
                <a:lnTo>
                  <a:pt x="321386" y="43180"/>
                </a:lnTo>
                <a:lnTo>
                  <a:pt x="319646" y="42291"/>
                </a:lnTo>
                <a:lnTo>
                  <a:pt x="320624" y="43180"/>
                </a:lnTo>
                <a:lnTo>
                  <a:pt x="320344" y="43180"/>
                </a:lnTo>
                <a:lnTo>
                  <a:pt x="314058" y="39751"/>
                </a:lnTo>
                <a:lnTo>
                  <a:pt x="313563" y="39751"/>
                </a:lnTo>
                <a:lnTo>
                  <a:pt x="307619" y="37376"/>
                </a:lnTo>
                <a:lnTo>
                  <a:pt x="307619" y="85394"/>
                </a:lnTo>
                <a:lnTo>
                  <a:pt x="307568" y="85521"/>
                </a:lnTo>
                <a:lnTo>
                  <a:pt x="306552" y="87706"/>
                </a:lnTo>
                <a:lnTo>
                  <a:pt x="307619" y="85394"/>
                </a:lnTo>
                <a:lnTo>
                  <a:pt x="307619" y="37376"/>
                </a:lnTo>
                <a:lnTo>
                  <a:pt x="304038" y="35941"/>
                </a:lnTo>
                <a:lnTo>
                  <a:pt x="300101" y="35941"/>
                </a:lnTo>
                <a:lnTo>
                  <a:pt x="300101" y="101777"/>
                </a:lnTo>
                <a:lnTo>
                  <a:pt x="296316" y="103733"/>
                </a:lnTo>
                <a:lnTo>
                  <a:pt x="299694" y="101981"/>
                </a:lnTo>
                <a:lnTo>
                  <a:pt x="300101" y="101777"/>
                </a:lnTo>
                <a:lnTo>
                  <a:pt x="300101" y="35941"/>
                </a:lnTo>
                <a:lnTo>
                  <a:pt x="299847" y="35941"/>
                </a:lnTo>
                <a:lnTo>
                  <a:pt x="298145" y="35788"/>
                </a:lnTo>
                <a:lnTo>
                  <a:pt x="298145" y="67729"/>
                </a:lnTo>
                <a:lnTo>
                  <a:pt x="294335" y="70535"/>
                </a:lnTo>
                <a:lnTo>
                  <a:pt x="294335" y="104762"/>
                </a:lnTo>
                <a:lnTo>
                  <a:pt x="285115" y="112141"/>
                </a:lnTo>
                <a:lnTo>
                  <a:pt x="288036" y="110871"/>
                </a:lnTo>
                <a:lnTo>
                  <a:pt x="274116" y="117614"/>
                </a:lnTo>
                <a:lnTo>
                  <a:pt x="259842" y="121031"/>
                </a:lnTo>
                <a:lnTo>
                  <a:pt x="263398" y="119761"/>
                </a:lnTo>
                <a:lnTo>
                  <a:pt x="257721" y="119761"/>
                </a:lnTo>
                <a:lnTo>
                  <a:pt x="265557" y="117221"/>
                </a:lnTo>
                <a:lnTo>
                  <a:pt x="266700" y="115951"/>
                </a:lnTo>
                <a:lnTo>
                  <a:pt x="290576" y="107061"/>
                </a:lnTo>
                <a:lnTo>
                  <a:pt x="292354" y="105791"/>
                </a:lnTo>
                <a:lnTo>
                  <a:pt x="294335" y="104762"/>
                </a:lnTo>
                <a:lnTo>
                  <a:pt x="294335" y="70535"/>
                </a:lnTo>
                <a:lnTo>
                  <a:pt x="277622" y="79121"/>
                </a:lnTo>
                <a:lnTo>
                  <a:pt x="279273" y="79121"/>
                </a:lnTo>
                <a:lnTo>
                  <a:pt x="262077" y="85521"/>
                </a:lnTo>
                <a:lnTo>
                  <a:pt x="268414" y="77851"/>
                </a:lnTo>
                <a:lnTo>
                  <a:pt x="269303" y="76771"/>
                </a:lnTo>
                <a:lnTo>
                  <a:pt x="271259" y="75311"/>
                </a:lnTo>
                <a:lnTo>
                  <a:pt x="278130" y="70231"/>
                </a:lnTo>
                <a:lnTo>
                  <a:pt x="278472" y="69977"/>
                </a:lnTo>
                <a:lnTo>
                  <a:pt x="280797" y="69977"/>
                </a:lnTo>
                <a:lnTo>
                  <a:pt x="282892" y="67881"/>
                </a:lnTo>
                <a:lnTo>
                  <a:pt x="283387" y="67691"/>
                </a:lnTo>
                <a:lnTo>
                  <a:pt x="286854" y="66421"/>
                </a:lnTo>
                <a:lnTo>
                  <a:pt x="293116" y="66421"/>
                </a:lnTo>
                <a:lnTo>
                  <a:pt x="298145" y="67729"/>
                </a:lnTo>
                <a:lnTo>
                  <a:pt x="298145" y="35788"/>
                </a:lnTo>
                <a:lnTo>
                  <a:pt x="296570" y="35623"/>
                </a:lnTo>
                <a:lnTo>
                  <a:pt x="294513" y="33528"/>
                </a:lnTo>
                <a:lnTo>
                  <a:pt x="276860" y="33528"/>
                </a:lnTo>
                <a:lnTo>
                  <a:pt x="273850" y="36588"/>
                </a:lnTo>
                <a:lnTo>
                  <a:pt x="269722" y="37719"/>
                </a:lnTo>
                <a:lnTo>
                  <a:pt x="263017" y="37719"/>
                </a:lnTo>
                <a:lnTo>
                  <a:pt x="255778" y="44958"/>
                </a:lnTo>
                <a:lnTo>
                  <a:pt x="255778" y="46228"/>
                </a:lnTo>
                <a:lnTo>
                  <a:pt x="250825" y="50279"/>
                </a:lnTo>
                <a:lnTo>
                  <a:pt x="250825" y="101638"/>
                </a:lnTo>
                <a:lnTo>
                  <a:pt x="250723" y="101892"/>
                </a:lnTo>
                <a:lnTo>
                  <a:pt x="250825" y="101638"/>
                </a:lnTo>
                <a:lnTo>
                  <a:pt x="250825" y="50279"/>
                </a:lnTo>
                <a:lnTo>
                  <a:pt x="248158" y="52451"/>
                </a:lnTo>
                <a:lnTo>
                  <a:pt x="245948" y="54660"/>
                </a:lnTo>
                <a:lnTo>
                  <a:pt x="245948" y="123583"/>
                </a:lnTo>
                <a:lnTo>
                  <a:pt x="245897" y="124752"/>
                </a:lnTo>
                <a:lnTo>
                  <a:pt x="245821" y="123621"/>
                </a:lnTo>
                <a:lnTo>
                  <a:pt x="245948" y="123583"/>
                </a:lnTo>
                <a:lnTo>
                  <a:pt x="245948" y="54660"/>
                </a:lnTo>
                <a:lnTo>
                  <a:pt x="245783" y="54825"/>
                </a:lnTo>
                <a:lnTo>
                  <a:pt x="245783" y="117538"/>
                </a:lnTo>
                <a:lnTo>
                  <a:pt x="245706" y="120777"/>
                </a:lnTo>
                <a:lnTo>
                  <a:pt x="245668" y="119888"/>
                </a:lnTo>
                <a:lnTo>
                  <a:pt x="245618" y="121031"/>
                </a:lnTo>
                <a:lnTo>
                  <a:pt x="245618" y="119761"/>
                </a:lnTo>
                <a:lnTo>
                  <a:pt x="240817" y="119761"/>
                </a:lnTo>
                <a:lnTo>
                  <a:pt x="239522" y="118491"/>
                </a:lnTo>
                <a:lnTo>
                  <a:pt x="245618" y="118491"/>
                </a:lnTo>
                <a:lnTo>
                  <a:pt x="245668" y="119888"/>
                </a:lnTo>
                <a:lnTo>
                  <a:pt x="245745" y="118491"/>
                </a:lnTo>
                <a:lnTo>
                  <a:pt x="245783" y="117538"/>
                </a:lnTo>
                <a:lnTo>
                  <a:pt x="245783" y="54825"/>
                </a:lnTo>
                <a:lnTo>
                  <a:pt x="245618" y="54991"/>
                </a:lnTo>
                <a:lnTo>
                  <a:pt x="232918" y="68961"/>
                </a:lnTo>
                <a:lnTo>
                  <a:pt x="231648" y="71501"/>
                </a:lnTo>
                <a:lnTo>
                  <a:pt x="222211" y="85521"/>
                </a:lnTo>
                <a:lnTo>
                  <a:pt x="220853" y="88011"/>
                </a:lnTo>
                <a:lnTo>
                  <a:pt x="216052" y="99529"/>
                </a:lnTo>
                <a:lnTo>
                  <a:pt x="202946" y="103251"/>
                </a:lnTo>
                <a:lnTo>
                  <a:pt x="202819" y="103251"/>
                </a:lnTo>
                <a:lnTo>
                  <a:pt x="181864" y="109601"/>
                </a:lnTo>
                <a:lnTo>
                  <a:pt x="182626" y="109601"/>
                </a:lnTo>
                <a:lnTo>
                  <a:pt x="163576" y="113411"/>
                </a:lnTo>
                <a:lnTo>
                  <a:pt x="164338" y="113411"/>
                </a:lnTo>
                <a:lnTo>
                  <a:pt x="153047" y="115620"/>
                </a:lnTo>
                <a:lnTo>
                  <a:pt x="153047" y="137541"/>
                </a:lnTo>
                <a:lnTo>
                  <a:pt x="152006" y="126111"/>
                </a:lnTo>
                <a:lnTo>
                  <a:pt x="153047" y="137541"/>
                </a:lnTo>
                <a:lnTo>
                  <a:pt x="153047" y="115620"/>
                </a:lnTo>
                <a:lnTo>
                  <a:pt x="150901" y="116027"/>
                </a:lnTo>
                <a:lnTo>
                  <a:pt x="148209" y="95631"/>
                </a:lnTo>
                <a:lnTo>
                  <a:pt x="144653" y="77851"/>
                </a:lnTo>
                <a:lnTo>
                  <a:pt x="144526" y="77851"/>
                </a:lnTo>
                <a:lnTo>
                  <a:pt x="140335" y="62611"/>
                </a:lnTo>
                <a:lnTo>
                  <a:pt x="139433" y="60071"/>
                </a:lnTo>
                <a:lnTo>
                  <a:pt x="138557" y="57531"/>
                </a:lnTo>
                <a:lnTo>
                  <a:pt x="135890" y="49911"/>
                </a:lnTo>
                <a:lnTo>
                  <a:pt x="132969" y="41567"/>
                </a:lnTo>
                <a:lnTo>
                  <a:pt x="132969" y="35687"/>
                </a:lnTo>
                <a:lnTo>
                  <a:pt x="126111" y="28829"/>
                </a:lnTo>
                <a:lnTo>
                  <a:pt x="120904" y="28829"/>
                </a:lnTo>
                <a:lnTo>
                  <a:pt x="120904" y="140093"/>
                </a:lnTo>
                <a:lnTo>
                  <a:pt x="120827" y="145834"/>
                </a:lnTo>
                <a:lnTo>
                  <a:pt x="120777" y="150406"/>
                </a:lnTo>
                <a:lnTo>
                  <a:pt x="120827" y="145834"/>
                </a:lnTo>
                <a:lnTo>
                  <a:pt x="120726" y="138391"/>
                </a:lnTo>
                <a:lnTo>
                  <a:pt x="119621" y="127469"/>
                </a:lnTo>
                <a:lnTo>
                  <a:pt x="119659" y="127749"/>
                </a:lnTo>
                <a:lnTo>
                  <a:pt x="120726" y="138391"/>
                </a:lnTo>
                <a:lnTo>
                  <a:pt x="120904" y="140093"/>
                </a:lnTo>
                <a:lnTo>
                  <a:pt x="120904" y="28829"/>
                </a:lnTo>
                <a:lnTo>
                  <a:pt x="113766" y="28829"/>
                </a:lnTo>
                <a:lnTo>
                  <a:pt x="113766" y="59436"/>
                </a:lnTo>
                <a:lnTo>
                  <a:pt x="112141" y="60071"/>
                </a:lnTo>
                <a:lnTo>
                  <a:pt x="113753" y="59436"/>
                </a:lnTo>
                <a:lnTo>
                  <a:pt x="113766" y="28829"/>
                </a:lnTo>
                <a:lnTo>
                  <a:pt x="109093" y="28829"/>
                </a:lnTo>
                <a:lnTo>
                  <a:pt x="108712" y="29210"/>
                </a:lnTo>
                <a:lnTo>
                  <a:pt x="102870" y="29210"/>
                </a:lnTo>
                <a:lnTo>
                  <a:pt x="96469" y="35737"/>
                </a:lnTo>
                <a:lnTo>
                  <a:pt x="96012" y="35941"/>
                </a:lnTo>
                <a:lnTo>
                  <a:pt x="81153" y="47371"/>
                </a:lnTo>
                <a:lnTo>
                  <a:pt x="79629" y="48641"/>
                </a:lnTo>
                <a:lnTo>
                  <a:pt x="63754" y="62611"/>
                </a:lnTo>
                <a:lnTo>
                  <a:pt x="62865" y="63881"/>
                </a:lnTo>
                <a:lnTo>
                  <a:pt x="50584" y="77089"/>
                </a:lnTo>
                <a:lnTo>
                  <a:pt x="48133" y="77089"/>
                </a:lnTo>
                <a:lnTo>
                  <a:pt x="41783" y="83439"/>
                </a:lnTo>
                <a:lnTo>
                  <a:pt x="41783" y="86575"/>
                </a:lnTo>
                <a:lnTo>
                  <a:pt x="31356" y="97790"/>
                </a:lnTo>
                <a:lnTo>
                  <a:pt x="28829" y="97790"/>
                </a:lnTo>
                <a:lnTo>
                  <a:pt x="22479" y="104140"/>
                </a:lnTo>
                <a:lnTo>
                  <a:pt x="22479" y="107264"/>
                </a:lnTo>
                <a:lnTo>
                  <a:pt x="17500" y="113792"/>
                </a:lnTo>
                <a:lnTo>
                  <a:pt x="16256" y="113792"/>
                </a:lnTo>
                <a:lnTo>
                  <a:pt x="9906" y="120142"/>
                </a:lnTo>
                <a:lnTo>
                  <a:pt x="9906" y="125183"/>
                </a:lnTo>
                <a:lnTo>
                  <a:pt x="7251" y="131178"/>
                </a:lnTo>
                <a:lnTo>
                  <a:pt x="3175" y="135255"/>
                </a:lnTo>
                <a:lnTo>
                  <a:pt x="3175" y="142417"/>
                </a:lnTo>
                <a:lnTo>
                  <a:pt x="1079" y="159956"/>
                </a:lnTo>
                <a:lnTo>
                  <a:pt x="0" y="161036"/>
                </a:lnTo>
                <a:lnTo>
                  <a:pt x="0" y="176403"/>
                </a:lnTo>
                <a:lnTo>
                  <a:pt x="6223" y="182626"/>
                </a:lnTo>
                <a:lnTo>
                  <a:pt x="21590" y="182626"/>
                </a:lnTo>
                <a:lnTo>
                  <a:pt x="27813" y="176403"/>
                </a:lnTo>
                <a:lnTo>
                  <a:pt x="27813" y="169621"/>
                </a:lnTo>
                <a:lnTo>
                  <a:pt x="30213" y="151777"/>
                </a:lnTo>
                <a:lnTo>
                  <a:pt x="31242" y="150749"/>
                </a:lnTo>
                <a:lnTo>
                  <a:pt x="31242" y="146418"/>
                </a:lnTo>
                <a:lnTo>
                  <a:pt x="31800" y="145161"/>
                </a:lnTo>
                <a:lnTo>
                  <a:pt x="34264" y="139674"/>
                </a:lnTo>
                <a:lnTo>
                  <a:pt x="38100" y="135763"/>
                </a:lnTo>
                <a:lnTo>
                  <a:pt x="38100" y="133731"/>
                </a:lnTo>
                <a:lnTo>
                  <a:pt x="43865" y="126238"/>
                </a:lnTo>
                <a:lnTo>
                  <a:pt x="44450" y="126238"/>
                </a:lnTo>
                <a:lnTo>
                  <a:pt x="50927" y="119888"/>
                </a:lnTo>
                <a:lnTo>
                  <a:pt x="50927" y="118186"/>
                </a:lnTo>
                <a:lnTo>
                  <a:pt x="63017" y="105537"/>
                </a:lnTo>
                <a:lnTo>
                  <a:pt x="63881" y="105537"/>
                </a:lnTo>
                <a:lnTo>
                  <a:pt x="70231" y="99187"/>
                </a:lnTo>
                <a:lnTo>
                  <a:pt x="70231" y="97815"/>
                </a:lnTo>
                <a:lnTo>
                  <a:pt x="83820" y="82931"/>
                </a:lnTo>
                <a:lnTo>
                  <a:pt x="83058" y="84201"/>
                </a:lnTo>
                <a:lnTo>
                  <a:pt x="84391" y="82931"/>
                </a:lnTo>
                <a:lnTo>
                  <a:pt x="97726" y="70231"/>
                </a:lnTo>
                <a:lnTo>
                  <a:pt x="97866" y="70104"/>
                </a:lnTo>
                <a:lnTo>
                  <a:pt x="99580" y="68961"/>
                </a:lnTo>
                <a:lnTo>
                  <a:pt x="107365" y="63830"/>
                </a:lnTo>
                <a:lnTo>
                  <a:pt x="109601" y="71501"/>
                </a:lnTo>
                <a:lnTo>
                  <a:pt x="109347" y="71501"/>
                </a:lnTo>
                <a:lnTo>
                  <a:pt x="113284" y="85471"/>
                </a:lnTo>
                <a:lnTo>
                  <a:pt x="113157" y="85521"/>
                </a:lnTo>
                <a:lnTo>
                  <a:pt x="115951" y="99453"/>
                </a:lnTo>
                <a:lnTo>
                  <a:pt x="116116" y="100711"/>
                </a:lnTo>
                <a:lnTo>
                  <a:pt x="116230" y="101638"/>
                </a:lnTo>
                <a:lnTo>
                  <a:pt x="119037" y="122796"/>
                </a:lnTo>
                <a:lnTo>
                  <a:pt x="118491" y="122948"/>
                </a:lnTo>
                <a:lnTo>
                  <a:pt x="118491" y="154686"/>
                </a:lnTo>
                <a:lnTo>
                  <a:pt x="118491" y="156845"/>
                </a:lnTo>
                <a:lnTo>
                  <a:pt x="114300" y="161036"/>
                </a:lnTo>
                <a:lnTo>
                  <a:pt x="110744" y="161036"/>
                </a:lnTo>
                <a:lnTo>
                  <a:pt x="108839" y="162941"/>
                </a:lnTo>
                <a:lnTo>
                  <a:pt x="107886" y="162941"/>
                </a:lnTo>
                <a:lnTo>
                  <a:pt x="108127" y="163652"/>
                </a:lnTo>
                <a:lnTo>
                  <a:pt x="107594" y="162153"/>
                </a:lnTo>
                <a:lnTo>
                  <a:pt x="110769" y="158978"/>
                </a:lnTo>
                <a:lnTo>
                  <a:pt x="115049" y="156591"/>
                </a:lnTo>
                <a:lnTo>
                  <a:pt x="118491" y="154686"/>
                </a:lnTo>
                <a:lnTo>
                  <a:pt x="118491" y="122948"/>
                </a:lnTo>
                <a:lnTo>
                  <a:pt x="113030" y="124383"/>
                </a:lnTo>
                <a:lnTo>
                  <a:pt x="113030" y="156591"/>
                </a:lnTo>
                <a:lnTo>
                  <a:pt x="111760" y="157861"/>
                </a:lnTo>
                <a:lnTo>
                  <a:pt x="111760" y="157670"/>
                </a:lnTo>
                <a:lnTo>
                  <a:pt x="113030" y="156591"/>
                </a:lnTo>
                <a:lnTo>
                  <a:pt x="113030" y="124383"/>
                </a:lnTo>
                <a:lnTo>
                  <a:pt x="111252" y="124841"/>
                </a:lnTo>
                <a:lnTo>
                  <a:pt x="109220" y="126111"/>
                </a:lnTo>
                <a:lnTo>
                  <a:pt x="107442" y="126911"/>
                </a:lnTo>
                <a:lnTo>
                  <a:pt x="107442" y="164211"/>
                </a:lnTo>
                <a:lnTo>
                  <a:pt x="107365" y="162382"/>
                </a:lnTo>
                <a:lnTo>
                  <a:pt x="107442" y="164211"/>
                </a:lnTo>
                <a:lnTo>
                  <a:pt x="107442" y="126911"/>
                </a:lnTo>
                <a:lnTo>
                  <a:pt x="97917" y="131191"/>
                </a:lnTo>
                <a:lnTo>
                  <a:pt x="95377" y="132461"/>
                </a:lnTo>
                <a:lnTo>
                  <a:pt x="92189" y="134620"/>
                </a:lnTo>
                <a:lnTo>
                  <a:pt x="88392" y="134620"/>
                </a:lnTo>
                <a:lnTo>
                  <a:pt x="81661" y="141351"/>
                </a:lnTo>
                <a:lnTo>
                  <a:pt x="81661" y="143891"/>
                </a:lnTo>
                <a:lnTo>
                  <a:pt x="77216" y="148336"/>
                </a:lnTo>
                <a:lnTo>
                  <a:pt x="77216" y="157861"/>
                </a:lnTo>
                <a:lnTo>
                  <a:pt x="77216" y="164973"/>
                </a:lnTo>
                <a:lnTo>
                  <a:pt x="77520" y="165290"/>
                </a:lnTo>
                <a:lnTo>
                  <a:pt x="78232" y="169291"/>
                </a:lnTo>
                <a:lnTo>
                  <a:pt x="80772" y="176911"/>
                </a:lnTo>
                <a:lnTo>
                  <a:pt x="80645" y="175641"/>
                </a:lnTo>
                <a:lnTo>
                  <a:pt x="82423" y="181267"/>
                </a:lnTo>
                <a:lnTo>
                  <a:pt x="82423" y="186690"/>
                </a:lnTo>
                <a:lnTo>
                  <a:pt x="89154" y="193548"/>
                </a:lnTo>
                <a:lnTo>
                  <a:pt x="105791" y="193548"/>
                </a:lnTo>
                <a:lnTo>
                  <a:pt x="105905" y="193421"/>
                </a:lnTo>
                <a:lnTo>
                  <a:pt x="112141" y="193421"/>
                </a:lnTo>
                <a:lnTo>
                  <a:pt x="120396" y="192151"/>
                </a:lnTo>
                <a:lnTo>
                  <a:pt x="128016" y="192151"/>
                </a:lnTo>
                <a:lnTo>
                  <a:pt x="131699" y="188468"/>
                </a:lnTo>
                <a:lnTo>
                  <a:pt x="135890" y="188468"/>
                </a:lnTo>
                <a:lnTo>
                  <a:pt x="143002" y="181356"/>
                </a:lnTo>
                <a:lnTo>
                  <a:pt x="143002" y="177711"/>
                </a:lnTo>
                <a:lnTo>
                  <a:pt x="143192" y="177419"/>
                </a:lnTo>
                <a:lnTo>
                  <a:pt x="143383" y="177419"/>
                </a:lnTo>
                <a:lnTo>
                  <a:pt x="150495" y="170307"/>
                </a:lnTo>
                <a:lnTo>
                  <a:pt x="150495" y="163690"/>
                </a:lnTo>
                <a:lnTo>
                  <a:pt x="151066" y="161671"/>
                </a:lnTo>
                <a:lnTo>
                  <a:pt x="152527" y="156591"/>
                </a:lnTo>
                <a:lnTo>
                  <a:pt x="152857" y="154051"/>
                </a:lnTo>
                <a:lnTo>
                  <a:pt x="153035" y="152781"/>
                </a:lnTo>
                <a:lnTo>
                  <a:pt x="153162" y="145834"/>
                </a:lnTo>
                <a:lnTo>
                  <a:pt x="170307" y="142621"/>
                </a:lnTo>
                <a:lnTo>
                  <a:pt x="189357" y="138811"/>
                </a:lnTo>
                <a:lnTo>
                  <a:pt x="190119" y="138811"/>
                </a:lnTo>
                <a:lnTo>
                  <a:pt x="210947" y="132461"/>
                </a:lnTo>
                <a:lnTo>
                  <a:pt x="210820" y="132461"/>
                </a:lnTo>
                <a:lnTo>
                  <a:pt x="213423" y="131864"/>
                </a:lnTo>
                <a:lnTo>
                  <a:pt x="213233" y="128651"/>
                </a:lnTo>
                <a:lnTo>
                  <a:pt x="213360" y="128651"/>
                </a:lnTo>
                <a:lnTo>
                  <a:pt x="213309" y="129921"/>
                </a:lnTo>
                <a:lnTo>
                  <a:pt x="213423" y="131864"/>
                </a:lnTo>
                <a:lnTo>
                  <a:pt x="213614" y="135001"/>
                </a:lnTo>
                <a:lnTo>
                  <a:pt x="213614" y="143129"/>
                </a:lnTo>
                <a:lnTo>
                  <a:pt x="220853" y="150495"/>
                </a:lnTo>
                <a:lnTo>
                  <a:pt x="228269" y="150495"/>
                </a:lnTo>
                <a:lnTo>
                  <a:pt x="229235" y="151511"/>
                </a:lnTo>
                <a:lnTo>
                  <a:pt x="249555" y="151511"/>
                </a:lnTo>
                <a:lnTo>
                  <a:pt x="250825" y="152781"/>
                </a:lnTo>
                <a:lnTo>
                  <a:pt x="263779" y="151511"/>
                </a:lnTo>
                <a:lnTo>
                  <a:pt x="267081" y="151511"/>
                </a:lnTo>
                <a:lnTo>
                  <a:pt x="282956" y="147701"/>
                </a:lnTo>
                <a:lnTo>
                  <a:pt x="286258" y="146431"/>
                </a:lnTo>
                <a:lnTo>
                  <a:pt x="299389" y="140081"/>
                </a:lnTo>
                <a:lnTo>
                  <a:pt x="300736" y="142621"/>
                </a:lnTo>
                <a:lnTo>
                  <a:pt x="303784" y="146431"/>
                </a:lnTo>
                <a:lnTo>
                  <a:pt x="306832" y="149593"/>
                </a:lnTo>
                <a:lnTo>
                  <a:pt x="306832" y="150114"/>
                </a:lnTo>
                <a:lnTo>
                  <a:pt x="313944" y="157226"/>
                </a:lnTo>
                <a:lnTo>
                  <a:pt x="317944" y="157226"/>
                </a:lnTo>
                <a:lnTo>
                  <a:pt x="319405" y="157861"/>
                </a:lnTo>
                <a:lnTo>
                  <a:pt x="322605" y="158292"/>
                </a:lnTo>
                <a:lnTo>
                  <a:pt x="323710" y="159385"/>
                </a:lnTo>
                <a:lnTo>
                  <a:pt x="340868" y="159385"/>
                </a:lnTo>
                <a:lnTo>
                  <a:pt x="341845" y="158394"/>
                </a:lnTo>
                <a:lnTo>
                  <a:pt x="346964" y="157861"/>
                </a:lnTo>
                <a:lnTo>
                  <a:pt x="348056" y="157480"/>
                </a:lnTo>
                <a:lnTo>
                  <a:pt x="352933" y="157480"/>
                </a:lnTo>
                <a:lnTo>
                  <a:pt x="355714" y="154698"/>
                </a:lnTo>
                <a:lnTo>
                  <a:pt x="364223" y="151511"/>
                </a:lnTo>
                <a:lnTo>
                  <a:pt x="366395" y="151511"/>
                </a:lnTo>
                <a:lnTo>
                  <a:pt x="372618" y="145288"/>
                </a:lnTo>
                <a:lnTo>
                  <a:pt x="372618" y="144907"/>
                </a:lnTo>
                <a:lnTo>
                  <a:pt x="374662" y="143510"/>
                </a:lnTo>
                <a:lnTo>
                  <a:pt x="377558" y="143510"/>
                </a:lnTo>
                <a:lnTo>
                  <a:pt x="383273" y="137922"/>
                </a:lnTo>
                <a:lnTo>
                  <a:pt x="383273" y="137299"/>
                </a:lnTo>
                <a:lnTo>
                  <a:pt x="389763" y="131191"/>
                </a:lnTo>
                <a:lnTo>
                  <a:pt x="390017" y="131191"/>
                </a:lnTo>
                <a:lnTo>
                  <a:pt x="391439" y="129921"/>
                </a:lnTo>
                <a:lnTo>
                  <a:pt x="395719" y="126111"/>
                </a:lnTo>
                <a:lnTo>
                  <a:pt x="401421" y="121031"/>
                </a:lnTo>
                <a:lnTo>
                  <a:pt x="414274" y="109601"/>
                </a:lnTo>
                <a:lnTo>
                  <a:pt x="414147" y="109601"/>
                </a:lnTo>
                <a:lnTo>
                  <a:pt x="427355" y="96901"/>
                </a:lnTo>
                <a:lnTo>
                  <a:pt x="426974" y="98171"/>
                </a:lnTo>
                <a:lnTo>
                  <a:pt x="428561" y="96901"/>
                </a:lnTo>
                <a:lnTo>
                  <a:pt x="441325" y="86741"/>
                </a:lnTo>
                <a:lnTo>
                  <a:pt x="440309" y="88011"/>
                </a:lnTo>
                <a:lnTo>
                  <a:pt x="442468" y="86741"/>
                </a:lnTo>
                <a:lnTo>
                  <a:pt x="455422" y="79121"/>
                </a:lnTo>
                <a:lnTo>
                  <a:pt x="453898" y="80391"/>
                </a:lnTo>
                <a:lnTo>
                  <a:pt x="457288" y="79121"/>
                </a:lnTo>
                <a:lnTo>
                  <a:pt x="464083" y="76581"/>
                </a:lnTo>
                <a:lnTo>
                  <a:pt x="472884" y="76581"/>
                </a:lnTo>
                <a:lnTo>
                  <a:pt x="473456" y="79121"/>
                </a:lnTo>
                <a:lnTo>
                  <a:pt x="473329" y="79121"/>
                </a:lnTo>
                <a:lnTo>
                  <a:pt x="474472" y="85471"/>
                </a:lnTo>
                <a:lnTo>
                  <a:pt x="474218" y="84201"/>
                </a:lnTo>
                <a:lnTo>
                  <a:pt x="474332" y="91351"/>
                </a:lnTo>
                <a:lnTo>
                  <a:pt x="474408" y="90893"/>
                </a:lnTo>
                <a:lnTo>
                  <a:pt x="474345" y="91821"/>
                </a:lnTo>
                <a:lnTo>
                  <a:pt x="474332" y="91351"/>
                </a:lnTo>
                <a:lnTo>
                  <a:pt x="474243" y="91821"/>
                </a:lnTo>
                <a:lnTo>
                  <a:pt x="472897" y="98971"/>
                </a:lnTo>
                <a:lnTo>
                  <a:pt x="469773" y="107061"/>
                </a:lnTo>
                <a:lnTo>
                  <a:pt x="470154" y="107061"/>
                </a:lnTo>
                <a:lnTo>
                  <a:pt x="466344" y="114681"/>
                </a:lnTo>
                <a:lnTo>
                  <a:pt x="466471" y="114681"/>
                </a:lnTo>
                <a:lnTo>
                  <a:pt x="463169" y="121031"/>
                </a:lnTo>
                <a:lnTo>
                  <a:pt x="462140" y="123888"/>
                </a:lnTo>
                <a:lnTo>
                  <a:pt x="458343" y="127762"/>
                </a:lnTo>
                <a:lnTo>
                  <a:pt x="458343" y="142748"/>
                </a:lnTo>
                <a:lnTo>
                  <a:pt x="464312" y="148717"/>
                </a:lnTo>
                <a:lnTo>
                  <a:pt x="479298" y="148717"/>
                </a:lnTo>
                <a:lnTo>
                  <a:pt x="485394" y="142748"/>
                </a:lnTo>
                <a:lnTo>
                  <a:pt x="485394" y="139179"/>
                </a:lnTo>
                <a:lnTo>
                  <a:pt x="485648" y="138811"/>
                </a:lnTo>
                <a:lnTo>
                  <a:pt x="485521" y="138811"/>
                </a:lnTo>
                <a:lnTo>
                  <a:pt x="488188" y="133731"/>
                </a:lnTo>
                <a:lnTo>
                  <a:pt x="488886" y="132461"/>
                </a:lnTo>
                <a:lnTo>
                  <a:pt x="490715" y="129197"/>
                </a:lnTo>
                <a:lnTo>
                  <a:pt x="489585" y="131152"/>
                </a:lnTo>
                <a:lnTo>
                  <a:pt x="491744" y="127381"/>
                </a:lnTo>
                <a:lnTo>
                  <a:pt x="490715" y="129197"/>
                </a:lnTo>
                <a:lnTo>
                  <a:pt x="493268" y="124841"/>
                </a:lnTo>
                <a:lnTo>
                  <a:pt x="493141" y="124841"/>
                </a:lnTo>
                <a:lnTo>
                  <a:pt x="497713" y="118491"/>
                </a:lnTo>
                <a:lnTo>
                  <a:pt x="497205" y="118491"/>
                </a:lnTo>
                <a:lnTo>
                  <a:pt x="504317" y="109601"/>
                </a:lnTo>
                <a:lnTo>
                  <a:pt x="503936" y="110871"/>
                </a:lnTo>
                <a:lnTo>
                  <a:pt x="505091" y="109601"/>
                </a:lnTo>
                <a:lnTo>
                  <a:pt x="512064" y="101981"/>
                </a:lnTo>
                <a:lnTo>
                  <a:pt x="511556" y="101981"/>
                </a:lnTo>
                <a:lnTo>
                  <a:pt x="521208" y="94361"/>
                </a:lnTo>
                <a:lnTo>
                  <a:pt x="520319" y="95631"/>
                </a:lnTo>
                <a:lnTo>
                  <a:pt x="522135" y="94361"/>
                </a:lnTo>
                <a:lnTo>
                  <a:pt x="529412" y="89281"/>
                </a:lnTo>
                <a:lnTo>
                  <a:pt x="544791" y="84480"/>
                </a:lnTo>
                <a:lnTo>
                  <a:pt x="548030" y="85001"/>
                </a:lnTo>
                <a:lnTo>
                  <a:pt x="553732" y="87896"/>
                </a:lnTo>
                <a:lnTo>
                  <a:pt x="553974" y="87896"/>
                </a:lnTo>
                <a:lnTo>
                  <a:pt x="553847" y="88011"/>
                </a:lnTo>
                <a:lnTo>
                  <a:pt x="553974" y="88163"/>
                </a:lnTo>
                <a:lnTo>
                  <a:pt x="553974" y="90678"/>
                </a:lnTo>
                <a:lnTo>
                  <a:pt x="555942" y="92621"/>
                </a:lnTo>
                <a:lnTo>
                  <a:pt x="556133" y="96901"/>
                </a:lnTo>
                <a:lnTo>
                  <a:pt x="556260" y="95631"/>
                </a:lnTo>
                <a:lnTo>
                  <a:pt x="555675" y="102565"/>
                </a:lnTo>
                <a:lnTo>
                  <a:pt x="555752" y="101981"/>
                </a:lnTo>
                <a:lnTo>
                  <a:pt x="555625" y="103251"/>
                </a:lnTo>
                <a:lnTo>
                  <a:pt x="555536" y="103733"/>
                </a:lnTo>
                <a:lnTo>
                  <a:pt x="554990" y="108331"/>
                </a:lnTo>
                <a:lnTo>
                  <a:pt x="554863" y="109562"/>
                </a:lnTo>
                <a:lnTo>
                  <a:pt x="552958" y="111506"/>
                </a:lnTo>
                <a:lnTo>
                  <a:pt x="552958" y="127254"/>
                </a:lnTo>
                <a:lnTo>
                  <a:pt x="559308" y="133731"/>
                </a:lnTo>
                <a:lnTo>
                  <a:pt x="575183" y="133731"/>
                </a:lnTo>
                <a:lnTo>
                  <a:pt x="581533" y="127254"/>
                </a:lnTo>
                <a:lnTo>
                  <a:pt x="581533" y="124002"/>
                </a:lnTo>
                <a:lnTo>
                  <a:pt x="583311" y="121031"/>
                </a:lnTo>
                <a:lnTo>
                  <a:pt x="583184" y="122301"/>
                </a:lnTo>
                <a:lnTo>
                  <a:pt x="584136" y="121031"/>
                </a:lnTo>
                <a:lnTo>
                  <a:pt x="588899" y="114681"/>
                </a:lnTo>
                <a:lnTo>
                  <a:pt x="588645" y="114681"/>
                </a:lnTo>
                <a:lnTo>
                  <a:pt x="589610" y="113411"/>
                </a:lnTo>
                <a:lnTo>
                  <a:pt x="584200" y="113411"/>
                </a:lnTo>
                <a:lnTo>
                  <a:pt x="584009" y="113411"/>
                </a:lnTo>
                <a:lnTo>
                  <a:pt x="584200" y="112141"/>
                </a:lnTo>
                <a:lnTo>
                  <a:pt x="584403" y="112141"/>
                </a:lnTo>
                <a:lnTo>
                  <a:pt x="590588" y="112141"/>
                </a:lnTo>
                <a:lnTo>
                  <a:pt x="594487" y="107061"/>
                </a:lnTo>
                <a:lnTo>
                  <a:pt x="593598" y="108331"/>
                </a:lnTo>
                <a:lnTo>
                  <a:pt x="594753" y="107061"/>
                </a:lnTo>
                <a:lnTo>
                  <a:pt x="599414" y="101981"/>
                </a:lnTo>
                <a:lnTo>
                  <a:pt x="599732" y="101638"/>
                </a:lnTo>
                <a:lnTo>
                  <a:pt x="601179" y="100711"/>
                </a:lnTo>
                <a:lnTo>
                  <a:pt x="607187" y="96901"/>
                </a:lnTo>
                <a:lnTo>
                  <a:pt x="606171" y="96901"/>
                </a:lnTo>
                <a:lnTo>
                  <a:pt x="613918" y="94361"/>
                </a:lnTo>
                <a:lnTo>
                  <a:pt x="611505" y="95631"/>
                </a:lnTo>
                <a:lnTo>
                  <a:pt x="615556" y="94361"/>
                </a:lnTo>
                <a:lnTo>
                  <a:pt x="619633" y="93091"/>
                </a:lnTo>
                <a:lnTo>
                  <a:pt x="616712" y="94361"/>
                </a:lnTo>
                <a:lnTo>
                  <a:pt x="620522" y="94361"/>
                </a:lnTo>
                <a:lnTo>
                  <a:pt x="621474" y="94589"/>
                </a:lnTo>
                <a:lnTo>
                  <a:pt x="625436" y="97294"/>
                </a:lnTo>
                <a:lnTo>
                  <a:pt x="627888" y="99441"/>
                </a:lnTo>
                <a:lnTo>
                  <a:pt x="627507" y="99441"/>
                </a:lnTo>
                <a:lnTo>
                  <a:pt x="631698" y="103251"/>
                </a:lnTo>
                <a:lnTo>
                  <a:pt x="633222" y="104521"/>
                </a:lnTo>
                <a:lnTo>
                  <a:pt x="637032" y="108331"/>
                </a:lnTo>
                <a:lnTo>
                  <a:pt x="640842" y="109601"/>
                </a:lnTo>
                <a:lnTo>
                  <a:pt x="645287" y="110871"/>
                </a:lnTo>
                <a:lnTo>
                  <a:pt x="648462" y="112141"/>
                </a:lnTo>
                <a:lnTo>
                  <a:pt x="653034" y="113411"/>
                </a:lnTo>
                <a:lnTo>
                  <a:pt x="663194" y="113411"/>
                </a:lnTo>
                <a:lnTo>
                  <a:pt x="674878" y="112141"/>
                </a:lnTo>
                <a:lnTo>
                  <a:pt x="676529" y="112141"/>
                </a:lnTo>
                <a:lnTo>
                  <a:pt x="692531" y="109601"/>
                </a:lnTo>
                <a:lnTo>
                  <a:pt x="694182" y="109601"/>
                </a:lnTo>
                <a:lnTo>
                  <a:pt x="710780" y="104000"/>
                </a:lnTo>
                <a:lnTo>
                  <a:pt x="742696" y="129921"/>
                </a:lnTo>
                <a:lnTo>
                  <a:pt x="745832" y="130263"/>
                </a:lnTo>
                <a:lnTo>
                  <a:pt x="746633" y="131064"/>
                </a:lnTo>
                <a:lnTo>
                  <a:pt x="753211" y="131064"/>
                </a:lnTo>
                <a:lnTo>
                  <a:pt x="754380" y="131191"/>
                </a:lnTo>
                <a:lnTo>
                  <a:pt x="758571" y="131191"/>
                </a:lnTo>
                <a:lnTo>
                  <a:pt x="760158" y="131064"/>
                </a:lnTo>
                <a:lnTo>
                  <a:pt x="766064" y="131064"/>
                </a:lnTo>
                <a:lnTo>
                  <a:pt x="766559" y="130556"/>
                </a:lnTo>
                <a:lnTo>
                  <a:pt x="774446" y="129921"/>
                </a:lnTo>
                <a:lnTo>
                  <a:pt x="776401" y="129032"/>
                </a:lnTo>
                <a:lnTo>
                  <a:pt x="781177" y="129032"/>
                </a:lnTo>
                <a:lnTo>
                  <a:pt x="783717" y="126492"/>
                </a:lnTo>
                <a:lnTo>
                  <a:pt x="796290" y="122301"/>
                </a:lnTo>
                <a:lnTo>
                  <a:pt x="798195" y="122301"/>
                </a:lnTo>
                <a:lnTo>
                  <a:pt x="814476" y="113792"/>
                </a:lnTo>
                <a:lnTo>
                  <a:pt x="816229" y="113792"/>
                </a:lnTo>
                <a:lnTo>
                  <a:pt x="820420" y="109474"/>
                </a:lnTo>
                <a:lnTo>
                  <a:pt x="820420" y="104267"/>
                </a:lnTo>
                <a:lnTo>
                  <a:pt x="820420" y="9906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209922" y="1254252"/>
            <a:ext cx="1327785" cy="368935"/>
            <a:chOff x="4209922" y="1254252"/>
            <a:chExt cx="1327785" cy="368935"/>
          </a:xfrm>
        </p:grpSpPr>
        <p:sp>
          <p:nvSpPr>
            <p:cNvPr id="15" name="object 15"/>
            <p:cNvSpPr/>
            <p:nvPr/>
          </p:nvSpPr>
          <p:spPr>
            <a:xfrm>
              <a:off x="4209923" y="1254251"/>
              <a:ext cx="1207770" cy="368935"/>
            </a:xfrm>
            <a:custGeom>
              <a:avLst/>
              <a:gdLst/>
              <a:ahLst/>
              <a:cxnLst/>
              <a:rect l="l" t="t" r="r" b="b"/>
              <a:pathLst>
                <a:path w="1207770" h="368934">
                  <a:moveTo>
                    <a:pt x="783640" y="272389"/>
                  </a:moveTo>
                  <a:lnTo>
                    <a:pt x="783463" y="273177"/>
                  </a:lnTo>
                  <a:lnTo>
                    <a:pt x="783640" y="272389"/>
                  </a:lnTo>
                  <a:close/>
                </a:path>
                <a:path w="1207770" h="368934">
                  <a:moveTo>
                    <a:pt x="822858" y="229743"/>
                  </a:moveTo>
                  <a:lnTo>
                    <a:pt x="822833" y="229997"/>
                  </a:lnTo>
                  <a:lnTo>
                    <a:pt x="822858" y="229743"/>
                  </a:lnTo>
                  <a:close/>
                </a:path>
                <a:path w="1207770" h="368934">
                  <a:moveTo>
                    <a:pt x="822960" y="233807"/>
                  </a:moveTo>
                  <a:lnTo>
                    <a:pt x="822947" y="233299"/>
                  </a:lnTo>
                  <a:lnTo>
                    <a:pt x="822934" y="233807"/>
                  </a:lnTo>
                  <a:close/>
                </a:path>
                <a:path w="1207770" h="368934">
                  <a:moveTo>
                    <a:pt x="1207389" y="210185"/>
                  </a:moveTo>
                  <a:lnTo>
                    <a:pt x="1205890" y="202844"/>
                  </a:lnTo>
                  <a:lnTo>
                    <a:pt x="1201813" y="196824"/>
                  </a:lnTo>
                  <a:lnTo>
                    <a:pt x="1195755" y="192760"/>
                  </a:lnTo>
                  <a:lnTo>
                    <a:pt x="1188339" y="191262"/>
                  </a:lnTo>
                  <a:lnTo>
                    <a:pt x="1180985" y="192760"/>
                  </a:lnTo>
                  <a:lnTo>
                    <a:pt x="1174965" y="196824"/>
                  </a:lnTo>
                  <a:lnTo>
                    <a:pt x="1170901" y="202844"/>
                  </a:lnTo>
                  <a:lnTo>
                    <a:pt x="1170406" y="205295"/>
                  </a:lnTo>
                  <a:lnTo>
                    <a:pt x="1170178" y="205232"/>
                  </a:lnTo>
                  <a:lnTo>
                    <a:pt x="1168908" y="207772"/>
                  </a:lnTo>
                  <a:lnTo>
                    <a:pt x="1170051" y="203962"/>
                  </a:lnTo>
                  <a:lnTo>
                    <a:pt x="1166495" y="211582"/>
                  </a:lnTo>
                  <a:lnTo>
                    <a:pt x="1166368" y="211582"/>
                  </a:lnTo>
                  <a:lnTo>
                    <a:pt x="1162164" y="220484"/>
                  </a:lnTo>
                  <a:lnTo>
                    <a:pt x="1161415" y="221742"/>
                  </a:lnTo>
                  <a:lnTo>
                    <a:pt x="1158367" y="230632"/>
                  </a:lnTo>
                  <a:lnTo>
                    <a:pt x="1157846" y="233184"/>
                  </a:lnTo>
                  <a:lnTo>
                    <a:pt x="1157770" y="233527"/>
                  </a:lnTo>
                  <a:lnTo>
                    <a:pt x="1156589" y="235712"/>
                  </a:lnTo>
                  <a:lnTo>
                    <a:pt x="1157846" y="233184"/>
                  </a:lnTo>
                  <a:lnTo>
                    <a:pt x="1155344" y="236601"/>
                  </a:lnTo>
                  <a:lnTo>
                    <a:pt x="1155344" y="248412"/>
                  </a:lnTo>
                  <a:lnTo>
                    <a:pt x="1155230" y="251206"/>
                  </a:lnTo>
                  <a:lnTo>
                    <a:pt x="1155268" y="249682"/>
                  </a:lnTo>
                  <a:lnTo>
                    <a:pt x="1155344" y="248412"/>
                  </a:lnTo>
                  <a:lnTo>
                    <a:pt x="1155344" y="236601"/>
                  </a:lnTo>
                  <a:lnTo>
                    <a:pt x="1150162" y="243662"/>
                  </a:lnTo>
                  <a:lnTo>
                    <a:pt x="1142923" y="250901"/>
                  </a:lnTo>
                  <a:lnTo>
                    <a:pt x="1134186" y="255409"/>
                  </a:lnTo>
                  <a:lnTo>
                    <a:pt x="1124585" y="257302"/>
                  </a:lnTo>
                  <a:lnTo>
                    <a:pt x="1118997" y="257302"/>
                  </a:lnTo>
                  <a:lnTo>
                    <a:pt x="1107948" y="256032"/>
                  </a:lnTo>
                  <a:lnTo>
                    <a:pt x="1110996" y="257302"/>
                  </a:lnTo>
                  <a:lnTo>
                    <a:pt x="1104303" y="254762"/>
                  </a:lnTo>
                  <a:lnTo>
                    <a:pt x="1103668" y="254533"/>
                  </a:lnTo>
                  <a:lnTo>
                    <a:pt x="1101686" y="253492"/>
                  </a:lnTo>
                  <a:lnTo>
                    <a:pt x="1099248" y="252222"/>
                  </a:lnTo>
                  <a:lnTo>
                    <a:pt x="1094587" y="249809"/>
                  </a:lnTo>
                  <a:lnTo>
                    <a:pt x="1094435" y="249682"/>
                  </a:lnTo>
                  <a:lnTo>
                    <a:pt x="1091349" y="247142"/>
                  </a:lnTo>
                  <a:lnTo>
                    <a:pt x="1089418" y="244602"/>
                  </a:lnTo>
                  <a:lnTo>
                    <a:pt x="1085634" y="239522"/>
                  </a:lnTo>
                  <a:lnTo>
                    <a:pt x="1084338" y="237794"/>
                  </a:lnTo>
                  <a:lnTo>
                    <a:pt x="1083449" y="235712"/>
                  </a:lnTo>
                  <a:lnTo>
                    <a:pt x="1082446" y="233362"/>
                  </a:lnTo>
                  <a:lnTo>
                    <a:pt x="1082357" y="233527"/>
                  </a:lnTo>
                  <a:lnTo>
                    <a:pt x="1082370" y="233184"/>
                  </a:lnTo>
                  <a:lnTo>
                    <a:pt x="1082446" y="233362"/>
                  </a:lnTo>
                  <a:lnTo>
                    <a:pt x="1090041" y="219202"/>
                  </a:lnTo>
                  <a:lnTo>
                    <a:pt x="1090803" y="217932"/>
                  </a:lnTo>
                  <a:lnTo>
                    <a:pt x="1099820" y="192532"/>
                  </a:lnTo>
                  <a:lnTo>
                    <a:pt x="1100328" y="191262"/>
                  </a:lnTo>
                  <a:lnTo>
                    <a:pt x="1107694" y="163322"/>
                  </a:lnTo>
                  <a:lnTo>
                    <a:pt x="1107821" y="162052"/>
                  </a:lnTo>
                  <a:lnTo>
                    <a:pt x="1113663" y="132842"/>
                  </a:lnTo>
                  <a:lnTo>
                    <a:pt x="1113790" y="132842"/>
                  </a:lnTo>
                  <a:lnTo>
                    <a:pt x="1118743" y="103632"/>
                  </a:lnTo>
                  <a:lnTo>
                    <a:pt x="1118743" y="102362"/>
                  </a:lnTo>
                  <a:lnTo>
                    <a:pt x="1122426" y="75692"/>
                  </a:lnTo>
                  <a:lnTo>
                    <a:pt x="1122553" y="74422"/>
                  </a:lnTo>
                  <a:lnTo>
                    <a:pt x="1124966" y="52832"/>
                  </a:lnTo>
                  <a:lnTo>
                    <a:pt x="1125093" y="52832"/>
                  </a:lnTo>
                  <a:lnTo>
                    <a:pt x="1126617" y="36322"/>
                  </a:lnTo>
                  <a:lnTo>
                    <a:pt x="1126744" y="33782"/>
                  </a:lnTo>
                  <a:lnTo>
                    <a:pt x="1127328" y="27863"/>
                  </a:lnTo>
                  <a:lnTo>
                    <a:pt x="1128903" y="26289"/>
                  </a:lnTo>
                  <a:lnTo>
                    <a:pt x="1128903" y="16891"/>
                  </a:lnTo>
                  <a:lnTo>
                    <a:pt x="1128903" y="7620"/>
                  </a:lnTo>
                  <a:lnTo>
                    <a:pt x="1121410" y="0"/>
                  </a:lnTo>
                  <a:lnTo>
                    <a:pt x="1102741" y="0"/>
                  </a:lnTo>
                  <a:lnTo>
                    <a:pt x="1095248" y="7620"/>
                  </a:lnTo>
                  <a:lnTo>
                    <a:pt x="1095248" y="12369"/>
                  </a:lnTo>
                  <a:lnTo>
                    <a:pt x="1095248" y="13462"/>
                  </a:lnTo>
                  <a:lnTo>
                    <a:pt x="1095248" y="15024"/>
                  </a:lnTo>
                  <a:lnTo>
                    <a:pt x="1094359" y="16002"/>
                  </a:lnTo>
                  <a:lnTo>
                    <a:pt x="1095248" y="13462"/>
                  </a:lnTo>
                  <a:lnTo>
                    <a:pt x="1095248" y="12369"/>
                  </a:lnTo>
                  <a:lnTo>
                    <a:pt x="1090676" y="19812"/>
                  </a:lnTo>
                  <a:lnTo>
                    <a:pt x="1090422" y="19812"/>
                  </a:lnTo>
                  <a:lnTo>
                    <a:pt x="1083056" y="35052"/>
                  </a:lnTo>
                  <a:lnTo>
                    <a:pt x="1082675" y="35052"/>
                  </a:lnTo>
                  <a:lnTo>
                    <a:pt x="1077849" y="46951"/>
                  </a:lnTo>
                  <a:lnTo>
                    <a:pt x="1077849" y="193802"/>
                  </a:lnTo>
                  <a:lnTo>
                    <a:pt x="1077836" y="195453"/>
                  </a:lnTo>
                  <a:lnTo>
                    <a:pt x="1077722" y="196342"/>
                  </a:lnTo>
                  <a:lnTo>
                    <a:pt x="1077760" y="206222"/>
                  </a:lnTo>
                  <a:lnTo>
                    <a:pt x="1077722" y="196342"/>
                  </a:lnTo>
                  <a:lnTo>
                    <a:pt x="1077722" y="214388"/>
                  </a:lnTo>
                  <a:lnTo>
                    <a:pt x="1077722" y="215392"/>
                  </a:lnTo>
                  <a:lnTo>
                    <a:pt x="1077671" y="214122"/>
                  </a:lnTo>
                  <a:lnTo>
                    <a:pt x="1077722" y="214388"/>
                  </a:lnTo>
                  <a:lnTo>
                    <a:pt x="1077722" y="196342"/>
                  </a:lnTo>
                  <a:lnTo>
                    <a:pt x="1077849" y="193802"/>
                  </a:lnTo>
                  <a:lnTo>
                    <a:pt x="1077849" y="46951"/>
                  </a:lnTo>
                  <a:lnTo>
                    <a:pt x="1073912" y="56642"/>
                  </a:lnTo>
                  <a:lnTo>
                    <a:pt x="1073531" y="57912"/>
                  </a:lnTo>
                  <a:lnTo>
                    <a:pt x="1065149" y="80772"/>
                  </a:lnTo>
                  <a:lnTo>
                    <a:pt x="1056513" y="109982"/>
                  </a:lnTo>
                  <a:lnTo>
                    <a:pt x="1049782" y="139192"/>
                  </a:lnTo>
                  <a:lnTo>
                    <a:pt x="1044829" y="165862"/>
                  </a:lnTo>
                  <a:lnTo>
                    <a:pt x="1044575" y="167132"/>
                  </a:lnTo>
                  <a:lnTo>
                    <a:pt x="1041527" y="192532"/>
                  </a:lnTo>
                  <a:lnTo>
                    <a:pt x="1041400" y="193802"/>
                  </a:lnTo>
                  <a:lnTo>
                    <a:pt x="1041349" y="216662"/>
                  </a:lnTo>
                  <a:lnTo>
                    <a:pt x="1041527" y="219202"/>
                  </a:lnTo>
                  <a:lnTo>
                    <a:pt x="1043889" y="233222"/>
                  </a:lnTo>
                  <a:lnTo>
                    <a:pt x="1043978" y="233718"/>
                  </a:lnTo>
                  <a:lnTo>
                    <a:pt x="1044194" y="233387"/>
                  </a:lnTo>
                  <a:lnTo>
                    <a:pt x="1044105" y="234442"/>
                  </a:lnTo>
                  <a:lnTo>
                    <a:pt x="1044321" y="235712"/>
                  </a:lnTo>
                  <a:lnTo>
                    <a:pt x="1043978" y="233718"/>
                  </a:lnTo>
                  <a:lnTo>
                    <a:pt x="1042670" y="235712"/>
                  </a:lnTo>
                  <a:lnTo>
                    <a:pt x="1043838" y="233362"/>
                  </a:lnTo>
                  <a:lnTo>
                    <a:pt x="1043889" y="233222"/>
                  </a:lnTo>
                  <a:lnTo>
                    <a:pt x="1033907" y="244602"/>
                  </a:lnTo>
                  <a:lnTo>
                    <a:pt x="1035431" y="243332"/>
                  </a:lnTo>
                  <a:lnTo>
                    <a:pt x="1025423" y="251777"/>
                  </a:lnTo>
                  <a:lnTo>
                    <a:pt x="1017600" y="256489"/>
                  </a:lnTo>
                  <a:lnTo>
                    <a:pt x="1008126" y="261112"/>
                  </a:lnTo>
                  <a:lnTo>
                    <a:pt x="1010666" y="259842"/>
                  </a:lnTo>
                  <a:lnTo>
                    <a:pt x="1000379" y="262382"/>
                  </a:lnTo>
                  <a:lnTo>
                    <a:pt x="998093" y="262382"/>
                  </a:lnTo>
                  <a:lnTo>
                    <a:pt x="988822" y="261112"/>
                  </a:lnTo>
                  <a:lnTo>
                    <a:pt x="991235" y="262382"/>
                  </a:lnTo>
                  <a:lnTo>
                    <a:pt x="987044" y="261112"/>
                  </a:lnTo>
                  <a:lnTo>
                    <a:pt x="983869" y="260159"/>
                  </a:lnTo>
                  <a:lnTo>
                    <a:pt x="983869" y="259842"/>
                  </a:lnTo>
                  <a:lnTo>
                    <a:pt x="985012" y="259842"/>
                  </a:lnTo>
                  <a:lnTo>
                    <a:pt x="983869" y="259384"/>
                  </a:lnTo>
                  <a:lnTo>
                    <a:pt x="983869" y="258445"/>
                  </a:lnTo>
                  <a:lnTo>
                    <a:pt x="978992" y="253580"/>
                  </a:lnTo>
                  <a:lnTo>
                    <a:pt x="978331" y="250012"/>
                  </a:lnTo>
                  <a:lnTo>
                    <a:pt x="978382" y="250952"/>
                  </a:lnTo>
                  <a:lnTo>
                    <a:pt x="978293" y="249999"/>
                  </a:lnTo>
                  <a:lnTo>
                    <a:pt x="978293" y="249847"/>
                  </a:lnTo>
                  <a:lnTo>
                    <a:pt x="978331" y="250012"/>
                  </a:lnTo>
                  <a:lnTo>
                    <a:pt x="978319" y="249682"/>
                  </a:lnTo>
                  <a:lnTo>
                    <a:pt x="978039" y="244602"/>
                  </a:lnTo>
                  <a:lnTo>
                    <a:pt x="977963" y="243420"/>
                  </a:lnTo>
                  <a:lnTo>
                    <a:pt x="977900" y="244602"/>
                  </a:lnTo>
                  <a:lnTo>
                    <a:pt x="977900" y="242062"/>
                  </a:lnTo>
                  <a:lnTo>
                    <a:pt x="977963" y="243420"/>
                  </a:lnTo>
                  <a:lnTo>
                    <a:pt x="978052" y="242062"/>
                  </a:lnTo>
                  <a:lnTo>
                    <a:pt x="978700" y="231902"/>
                  </a:lnTo>
                  <a:lnTo>
                    <a:pt x="978789" y="230632"/>
                  </a:lnTo>
                  <a:lnTo>
                    <a:pt x="978535" y="231902"/>
                  </a:lnTo>
                  <a:lnTo>
                    <a:pt x="980567" y="215392"/>
                  </a:lnTo>
                  <a:lnTo>
                    <a:pt x="980567" y="216662"/>
                  </a:lnTo>
                  <a:lnTo>
                    <a:pt x="980744" y="215392"/>
                  </a:lnTo>
                  <a:lnTo>
                    <a:pt x="982726" y="201422"/>
                  </a:lnTo>
                  <a:lnTo>
                    <a:pt x="982853" y="201422"/>
                  </a:lnTo>
                  <a:lnTo>
                    <a:pt x="983996" y="189992"/>
                  </a:lnTo>
                  <a:lnTo>
                    <a:pt x="984021" y="189331"/>
                  </a:lnTo>
                  <a:lnTo>
                    <a:pt x="984377" y="188976"/>
                  </a:lnTo>
                  <a:lnTo>
                    <a:pt x="984377" y="180340"/>
                  </a:lnTo>
                  <a:lnTo>
                    <a:pt x="984377" y="171704"/>
                  </a:lnTo>
                  <a:lnTo>
                    <a:pt x="977392" y="164719"/>
                  </a:lnTo>
                  <a:lnTo>
                    <a:pt x="969899" y="164719"/>
                  </a:lnTo>
                  <a:lnTo>
                    <a:pt x="969899" y="157607"/>
                  </a:lnTo>
                  <a:lnTo>
                    <a:pt x="969899" y="147701"/>
                  </a:lnTo>
                  <a:lnTo>
                    <a:pt x="961898" y="139700"/>
                  </a:lnTo>
                  <a:lnTo>
                    <a:pt x="951839" y="139700"/>
                  </a:lnTo>
                  <a:lnTo>
                    <a:pt x="951230" y="139573"/>
                  </a:lnTo>
                  <a:lnTo>
                    <a:pt x="950976" y="139623"/>
                  </a:lnTo>
                  <a:lnTo>
                    <a:pt x="950976" y="180467"/>
                  </a:lnTo>
                  <a:lnTo>
                    <a:pt x="949960" y="180467"/>
                  </a:lnTo>
                  <a:lnTo>
                    <a:pt x="950366" y="180340"/>
                  </a:lnTo>
                  <a:lnTo>
                    <a:pt x="950976" y="180467"/>
                  </a:lnTo>
                  <a:lnTo>
                    <a:pt x="950976" y="139623"/>
                  </a:lnTo>
                  <a:lnTo>
                    <a:pt x="950595" y="139700"/>
                  </a:lnTo>
                  <a:lnTo>
                    <a:pt x="943749" y="139700"/>
                  </a:lnTo>
                  <a:lnTo>
                    <a:pt x="943749" y="239928"/>
                  </a:lnTo>
                  <a:lnTo>
                    <a:pt x="943660" y="244602"/>
                  </a:lnTo>
                  <a:lnTo>
                    <a:pt x="943698" y="240792"/>
                  </a:lnTo>
                  <a:lnTo>
                    <a:pt x="943749" y="239928"/>
                  </a:lnTo>
                  <a:lnTo>
                    <a:pt x="943749" y="139700"/>
                  </a:lnTo>
                  <a:lnTo>
                    <a:pt x="942086" y="139700"/>
                  </a:lnTo>
                  <a:lnTo>
                    <a:pt x="934085" y="147701"/>
                  </a:lnTo>
                  <a:lnTo>
                    <a:pt x="934085" y="148717"/>
                  </a:lnTo>
                  <a:lnTo>
                    <a:pt x="932192" y="149860"/>
                  </a:lnTo>
                  <a:lnTo>
                    <a:pt x="928497" y="149860"/>
                  </a:lnTo>
                  <a:lnTo>
                    <a:pt x="921512" y="156845"/>
                  </a:lnTo>
                  <a:lnTo>
                    <a:pt x="921512" y="158419"/>
                  </a:lnTo>
                  <a:lnTo>
                    <a:pt x="919226" y="160655"/>
                  </a:lnTo>
                  <a:lnTo>
                    <a:pt x="919226" y="166382"/>
                  </a:lnTo>
                  <a:lnTo>
                    <a:pt x="918718" y="167767"/>
                  </a:lnTo>
                  <a:lnTo>
                    <a:pt x="918641" y="168198"/>
                  </a:lnTo>
                  <a:lnTo>
                    <a:pt x="918083" y="168783"/>
                  </a:lnTo>
                  <a:lnTo>
                    <a:pt x="918083" y="175387"/>
                  </a:lnTo>
                  <a:lnTo>
                    <a:pt x="918083" y="179324"/>
                  </a:lnTo>
                  <a:lnTo>
                    <a:pt x="922274" y="183515"/>
                  </a:lnTo>
                  <a:lnTo>
                    <a:pt x="925156" y="183515"/>
                  </a:lnTo>
                  <a:lnTo>
                    <a:pt x="925830" y="184277"/>
                  </a:lnTo>
                  <a:lnTo>
                    <a:pt x="927011" y="184277"/>
                  </a:lnTo>
                  <a:lnTo>
                    <a:pt x="925322" y="189357"/>
                  </a:lnTo>
                  <a:lnTo>
                    <a:pt x="925576" y="189357"/>
                  </a:lnTo>
                  <a:lnTo>
                    <a:pt x="920877" y="200787"/>
                  </a:lnTo>
                  <a:lnTo>
                    <a:pt x="921258" y="199517"/>
                  </a:lnTo>
                  <a:lnTo>
                    <a:pt x="916355" y="210286"/>
                  </a:lnTo>
                  <a:lnTo>
                    <a:pt x="915974" y="210947"/>
                  </a:lnTo>
                  <a:lnTo>
                    <a:pt x="911593" y="218922"/>
                  </a:lnTo>
                  <a:lnTo>
                    <a:pt x="906272" y="226187"/>
                  </a:lnTo>
                  <a:lnTo>
                    <a:pt x="907034" y="226187"/>
                  </a:lnTo>
                  <a:lnTo>
                    <a:pt x="901446" y="232537"/>
                  </a:lnTo>
                  <a:lnTo>
                    <a:pt x="902208" y="231267"/>
                  </a:lnTo>
                  <a:lnTo>
                    <a:pt x="897382" y="237617"/>
                  </a:lnTo>
                  <a:lnTo>
                    <a:pt x="898271" y="236347"/>
                  </a:lnTo>
                  <a:lnTo>
                    <a:pt x="893445" y="241427"/>
                  </a:lnTo>
                  <a:lnTo>
                    <a:pt x="894207" y="240157"/>
                  </a:lnTo>
                  <a:lnTo>
                    <a:pt x="889762" y="243967"/>
                  </a:lnTo>
                  <a:lnTo>
                    <a:pt x="890397" y="243967"/>
                  </a:lnTo>
                  <a:lnTo>
                    <a:pt x="886587" y="246507"/>
                  </a:lnTo>
                  <a:lnTo>
                    <a:pt x="887222" y="246507"/>
                  </a:lnTo>
                  <a:lnTo>
                    <a:pt x="883793" y="247777"/>
                  </a:lnTo>
                  <a:lnTo>
                    <a:pt x="884301" y="247777"/>
                  </a:lnTo>
                  <a:lnTo>
                    <a:pt x="880999" y="250317"/>
                  </a:lnTo>
                  <a:lnTo>
                    <a:pt x="881507" y="250317"/>
                  </a:lnTo>
                  <a:lnTo>
                    <a:pt x="878332" y="251587"/>
                  </a:lnTo>
                  <a:lnTo>
                    <a:pt x="878840" y="251587"/>
                  </a:lnTo>
                  <a:lnTo>
                    <a:pt x="875665" y="252857"/>
                  </a:lnTo>
                  <a:lnTo>
                    <a:pt x="876173" y="252857"/>
                  </a:lnTo>
                  <a:lnTo>
                    <a:pt x="873125" y="254127"/>
                  </a:lnTo>
                  <a:lnTo>
                    <a:pt x="873760" y="254127"/>
                  </a:lnTo>
                  <a:lnTo>
                    <a:pt x="870953" y="254977"/>
                  </a:lnTo>
                  <a:lnTo>
                    <a:pt x="870458" y="254889"/>
                  </a:lnTo>
                  <a:lnTo>
                    <a:pt x="870458" y="253238"/>
                  </a:lnTo>
                  <a:lnTo>
                    <a:pt x="867714" y="250444"/>
                  </a:lnTo>
                  <a:lnTo>
                    <a:pt x="867829" y="247142"/>
                  </a:lnTo>
                  <a:lnTo>
                    <a:pt x="867791" y="244602"/>
                  </a:lnTo>
                  <a:lnTo>
                    <a:pt x="868032" y="241579"/>
                  </a:lnTo>
                  <a:lnTo>
                    <a:pt x="868553" y="241046"/>
                  </a:lnTo>
                  <a:lnTo>
                    <a:pt x="868553" y="234683"/>
                  </a:lnTo>
                  <a:lnTo>
                    <a:pt x="868895" y="231559"/>
                  </a:lnTo>
                  <a:lnTo>
                    <a:pt x="869823" y="230632"/>
                  </a:lnTo>
                  <a:lnTo>
                    <a:pt x="869823" y="224853"/>
                  </a:lnTo>
                  <a:lnTo>
                    <a:pt x="870204" y="222923"/>
                  </a:lnTo>
                  <a:lnTo>
                    <a:pt x="871728" y="221361"/>
                  </a:lnTo>
                  <a:lnTo>
                    <a:pt x="871728" y="216636"/>
                  </a:lnTo>
                  <a:lnTo>
                    <a:pt x="872223" y="214769"/>
                  </a:lnTo>
                  <a:lnTo>
                    <a:pt x="873760" y="213233"/>
                  </a:lnTo>
                  <a:lnTo>
                    <a:pt x="873760" y="209042"/>
                  </a:lnTo>
                  <a:lnTo>
                    <a:pt x="874903" y="207899"/>
                  </a:lnTo>
                  <a:lnTo>
                    <a:pt x="874903" y="202311"/>
                  </a:lnTo>
                  <a:lnTo>
                    <a:pt x="874903" y="196723"/>
                  </a:lnTo>
                  <a:lnTo>
                    <a:pt x="870331" y="192151"/>
                  </a:lnTo>
                  <a:lnTo>
                    <a:pt x="859155" y="192151"/>
                  </a:lnTo>
                  <a:lnTo>
                    <a:pt x="854583" y="196723"/>
                  </a:lnTo>
                  <a:lnTo>
                    <a:pt x="854583" y="198882"/>
                  </a:lnTo>
                  <a:lnTo>
                    <a:pt x="852170" y="201295"/>
                  </a:lnTo>
                  <a:lnTo>
                    <a:pt x="852170" y="205066"/>
                  </a:lnTo>
                  <a:lnTo>
                    <a:pt x="848614" y="208534"/>
                  </a:lnTo>
                  <a:lnTo>
                    <a:pt x="848614" y="209423"/>
                  </a:lnTo>
                  <a:lnTo>
                    <a:pt x="830580" y="209423"/>
                  </a:lnTo>
                  <a:lnTo>
                    <a:pt x="823087" y="216916"/>
                  </a:lnTo>
                  <a:lnTo>
                    <a:pt x="823087" y="224409"/>
                  </a:lnTo>
                  <a:lnTo>
                    <a:pt x="823048" y="224561"/>
                  </a:lnTo>
                  <a:lnTo>
                    <a:pt x="823048" y="228231"/>
                  </a:lnTo>
                  <a:lnTo>
                    <a:pt x="822960" y="232537"/>
                  </a:lnTo>
                  <a:lnTo>
                    <a:pt x="822960" y="232740"/>
                  </a:lnTo>
                  <a:lnTo>
                    <a:pt x="822960" y="233807"/>
                  </a:lnTo>
                  <a:lnTo>
                    <a:pt x="822858" y="238379"/>
                  </a:lnTo>
                  <a:lnTo>
                    <a:pt x="822794" y="238874"/>
                  </a:lnTo>
                  <a:lnTo>
                    <a:pt x="822909" y="235077"/>
                  </a:lnTo>
                  <a:lnTo>
                    <a:pt x="822833" y="229997"/>
                  </a:lnTo>
                  <a:lnTo>
                    <a:pt x="822833" y="228727"/>
                  </a:lnTo>
                  <a:lnTo>
                    <a:pt x="822858" y="229743"/>
                  </a:lnTo>
                  <a:lnTo>
                    <a:pt x="822960" y="228727"/>
                  </a:lnTo>
                  <a:lnTo>
                    <a:pt x="823048" y="228231"/>
                  </a:lnTo>
                  <a:lnTo>
                    <a:pt x="823048" y="224561"/>
                  </a:lnTo>
                  <a:lnTo>
                    <a:pt x="822325" y="227457"/>
                  </a:lnTo>
                  <a:lnTo>
                    <a:pt x="821944" y="228638"/>
                  </a:lnTo>
                  <a:lnTo>
                    <a:pt x="821944" y="246507"/>
                  </a:lnTo>
                  <a:lnTo>
                    <a:pt x="821766" y="247777"/>
                  </a:lnTo>
                  <a:lnTo>
                    <a:pt x="821817" y="246494"/>
                  </a:lnTo>
                  <a:lnTo>
                    <a:pt x="821944" y="246507"/>
                  </a:lnTo>
                  <a:lnTo>
                    <a:pt x="821944" y="228638"/>
                  </a:lnTo>
                  <a:lnTo>
                    <a:pt x="820674" y="232537"/>
                  </a:lnTo>
                  <a:lnTo>
                    <a:pt x="820356" y="233667"/>
                  </a:lnTo>
                  <a:lnTo>
                    <a:pt x="820356" y="260629"/>
                  </a:lnTo>
                  <a:lnTo>
                    <a:pt x="820267" y="270649"/>
                  </a:lnTo>
                  <a:lnTo>
                    <a:pt x="820166" y="269379"/>
                  </a:lnTo>
                  <a:lnTo>
                    <a:pt x="820293" y="261747"/>
                  </a:lnTo>
                  <a:lnTo>
                    <a:pt x="820356" y="260629"/>
                  </a:lnTo>
                  <a:lnTo>
                    <a:pt x="820356" y="233667"/>
                  </a:lnTo>
                  <a:lnTo>
                    <a:pt x="818515" y="240157"/>
                  </a:lnTo>
                  <a:lnTo>
                    <a:pt x="815848" y="249047"/>
                  </a:lnTo>
                  <a:lnTo>
                    <a:pt x="816102" y="247777"/>
                  </a:lnTo>
                  <a:lnTo>
                    <a:pt x="813181" y="256667"/>
                  </a:lnTo>
                  <a:lnTo>
                    <a:pt x="813435" y="256667"/>
                  </a:lnTo>
                  <a:lnTo>
                    <a:pt x="810133" y="264287"/>
                  </a:lnTo>
                  <a:lnTo>
                    <a:pt x="810641" y="263017"/>
                  </a:lnTo>
                  <a:lnTo>
                    <a:pt x="810044" y="264287"/>
                  </a:lnTo>
                  <a:lnTo>
                    <a:pt x="807072" y="270649"/>
                  </a:lnTo>
                  <a:lnTo>
                    <a:pt x="804037" y="275717"/>
                  </a:lnTo>
                  <a:lnTo>
                    <a:pt x="805307" y="273177"/>
                  </a:lnTo>
                  <a:lnTo>
                    <a:pt x="802259" y="277685"/>
                  </a:lnTo>
                  <a:lnTo>
                    <a:pt x="798322" y="280797"/>
                  </a:lnTo>
                  <a:lnTo>
                    <a:pt x="799719" y="279527"/>
                  </a:lnTo>
                  <a:lnTo>
                    <a:pt x="798283" y="280797"/>
                  </a:lnTo>
                  <a:lnTo>
                    <a:pt x="795248" y="283502"/>
                  </a:lnTo>
                  <a:lnTo>
                    <a:pt x="790956" y="285978"/>
                  </a:lnTo>
                  <a:lnTo>
                    <a:pt x="788162" y="287058"/>
                  </a:lnTo>
                  <a:lnTo>
                    <a:pt x="788162" y="288417"/>
                  </a:lnTo>
                  <a:lnTo>
                    <a:pt x="787831" y="288480"/>
                  </a:lnTo>
                  <a:lnTo>
                    <a:pt x="788162" y="288417"/>
                  </a:lnTo>
                  <a:lnTo>
                    <a:pt x="788162" y="287058"/>
                  </a:lnTo>
                  <a:lnTo>
                    <a:pt x="786892" y="287540"/>
                  </a:lnTo>
                  <a:lnTo>
                    <a:pt x="786765" y="287401"/>
                  </a:lnTo>
                  <a:lnTo>
                    <a:pt x="784339" y="287401"/>
                  </a:lnTo>
                  <a:lnTo>
                    <a:pt x="782485" y="285546"/>
                  </a:lnTo>
                  <a:lnTo>
                    <a:pt x="782459" y="284607"/>
                  </a:lnTo>
                  <a:lnTo>
                    <a:pt x="782421" y="283337"/>
                  </a:lnTo>
                  <a:lnTo>
                    <a:pt x="782383" y="281889"/>
                  </a:lnTo>
                  <a:lnTo>
                    <a:pt x="782358" y="282067"/>
                  </a:lnTo>
                  <a:lnTo>
                    <a:pt x="782320" y="279527"/>
                  </a:lnTo>
                  <a:lnTo>
                    <a:pt x="782383" y="281889"/>
                  </a:lnTo>
                  <a:lnTo>
                    <a:pt x="782688" y="279527"/>
                  </a:lnTo>
                  <a:lnTo>
                    <a:pt x="783374" y="274447"/>
                  </a:lnTo>
                  <a:lnTo>
                    <a:pt x="783463" y="273177"/>
                  </a:lnTo>
                  <a:lnTo>
                    <a:pt x="783640" y="272326"/>
                  </a:lnTo>
                  <a:lnTo>
                    <a:pt x="783767" y="271907"/>
                  </a:lnTo>
                  <a:lnTo>
                    <a:pt x="786422" y="260807"/>
                  </a:lnTo>
                  <a:lnTo>
                    <a:pt x="786384" y="260477"/>
                  </a:lnTo>
                  <a:lnTo>
                    <a:pt x="789432" y="249047"/>
                  </a:lnTo>
                  <a:lnTo>
                    <a:pt x="792137" y="237426"/>
                  </a:lnTo>
                  <a:lnTo>
                    <a:pt x="793978" y="228193"/>
                  </a:lnTo>
                  <a:lnTo>
                    <a:pt x="794004" y="227457"/>
                  </a:lnTo>
                  <a:lnTo>
                    <a:pt x="794334" y="225094"/>
                  </a:lnTo>
                  <a:lnTo>
                    <a:pt x="794893" y="224536"/>
                  </a:lnTo>
                  <a:lnTo>
                    <a:pt x="794893" y="221107"/>
                  </a:lnTo>
                  <a:lnTo>
                    <a:pt x="794893" y="216281"/>
                  </a:lnTo>
                  <a:lnTo>
                    <a:pt x="794893" y="208026"/>
                  </a:lnTo>
                  <a:lnTo>
                    <a:pt x="788162" y="201295"/>
                  </a:lnTo>
                  <a:lnTo>
                    <a:pt x="782574" y="201295"/>
                  </a:lnTo>
                  <a:lnTo>
                    <a:pt x="782574" y="246494"/>
                  </a:lnTo>
                  <a:lnTo>
                    <a:pt x="776859" y="257937"/>
                  </a:lnTo>
                  <a:lnTo>
                    <a:pt x="782574" y="246494"/>
                  </a:lnTo>
                  <a:lnTo>
                    <a:pt x="782574" y="201295"/>
                  </a:lnTo>
                  <a:lnTo>
                    <a:pt x="771652" y="201295"/>
                  </a:lnTo>
                  <a:lnTo>
                    <a:pt x="764921" y="208026"/>
                  </a:lnTo>
                  <a:lnTo>
                    <a:pt x="764921" y="214757"/>
                  </a:lnTo>
                  <a:lnTo>
                    <a:pt x="764286" y="214757"/>
                  </a:lnTo>
                  <a:lnTo>
                    <a:pt x="762635" y="221107"/>
                  </a:lnTo>
                  <a:lnTo>
                    <a:pt x="762762" y="219837"/>
                  </a:lnTo>
                  <a:lnTo>
                    <a:pt x="760222" y="229997"/>
                  </a:lnTo>
                  <a:lnTo>
                    <a:pt x="760349" y="229997"/>
                  </a:lnTo>
                  <a:lnTo>
                    <a:pt x="757301" y="241427"/>
                  </a:lnTo>
                  <a:lnTo>
                    <a:pt x="755510" y="245440"/>
                  </a:lnTo>
                  <a:lnTo>
                    <a:pt x="750582" y="252755"/>
                  </a:lnTo>
                  <a:lnTo>
                    <a:pt x="750582" y="266725"/>
                  </a:lnTo>
                  <a:lnTo>
                    <a:pt x="749833" y="271907"/>
                  </a:lnTo>
                  <a:lnTo>
                    <a:pt x="750582" y="266725"/>
                  </a:lnTo>
                  <a:lnTo>
                    <a:pt x="750582" y="252755"/>
                  </a:lnTo>
                  <a:lnTo>
                    <a:pt x="749490" y="254368"/>
                  </a:lnTo>
                  <a:lnTo>
                    <a:pt x="748919" y="255079"/>
                  </a:lnTo>
                  <a:lnTo>
                    <a:pt x="748919" y="278257"/>
                  </a:lnTo>
                  <a:lnTo>
                    <a:pt x="748817" y="289877"/>
                  </a:lnTo>
                  <a:lnTo>
                    <a:pt x="748792" y="280797"/>
                  </a:lnTo>
                  <a:lnTo>
                    <a:pt x="748919" y="278257"/>
                  </a:lnTo>
                  <a:lnTo>
                    <a:pt x="748919" y="255079"/>
                  </a:lnTo>
                  <a:lnTo>
                    <a:pt x="741934" y="263664"/>
                  </a:lnTo>
                  <a:lnTo>
                    <a:pt x="741311" y="264287"/>
                  </a:lnTo>
                  <a:lnTo>
                    <a:pt x="733386" y="272313"/>
                  </a:lnTo>
                  <a:lnTo>
                    <a:pt x="721995" y="280797"/>
                  </a:lnTo>
                  <a:lnTo>
                    <a:pt x="723519" y="279527"/>
                  </a:lnTo>
                  <a:lnTo>
                    <a:pt x="709676" y="287147"/>
                  </a:lnTo>
                  <a:lnTo>
                    <a:pt x="711327" y="287147"/>
                  </a:lnTo>
                  <a:lnTo>
                    <a:pt x="696087" y="293497"/>
                  </a:lnTo>
                  <a:lnTo>
                    <a:pt x="697865" y="292227"/>
                  </a:lnTo>
                  <a:lnTo>
                    <a:pt x="680847" y="297307"/>
                  </a:lnTo>
                  <a:lnTo>
                    <a:pt x="682371" y="297307"/>
                  </a:lnTo>
                  <a:lnTo>
                    <a:pt x="669036" y="299847"/>
                  </a:lnTo>
                  <a:lnTo>
                    <a:pt x="670560" y="298577"/>
                  </a:lnTo>
                  <a:lnTo>
                    <a:pt x="656209" y="299847"/>
                  </a:lnTo>
                  <a:lnTo>
                    <a:pt x="648716" y="299847"/>
                  </a:lnTo>
                  <a:lnTo>
                    <a:pt x="644893" y="298945"/>
                  </a:lnTo>
                  <a:lnTo>
                    <a:pt x="646557" y="297307"/>
                  </a:lnTo>
                  <a:lnTo>
                    <a:pt x="647827" y="296037"/>
                  </a:lnTo>
                  <a:lnTo>
                    <a:pt x="662051" y="279527"/>
                  </a:lnTo>
                  <a:lnTo>
                    <a:pt x="663321" y="278257"/>
                  </a:lnTo>
                  <a:lnTo>
                    <a:pt x="674751" y="259207"/>
                  </a:lnTo>
                  <a:lnTo>
                    <a:pt x="675767" y="257937"/>
                  </a:lnTo>
                  <a:lnTo>
                    <a:pt x="681380" y="245237"/>
                  </a:lnTo>
                  <a:lnTo>
                    <a:pt x="683641" y="240157"/>
                  </a:lnTo>
                  <a:lnTo>
                    <a:pt x="684403" y="238887"/>
                  </a:lnTo>
                  <a:lnTo>
                    <a:pt x="686790" y="229997"/>
                  </a:lnTo>
                  <a:lnTo>
                    <a:pt x="687476" y="227457"/>
                  </a:lnTo>
                  <a:lnTo>
                    <a:pt x="688848" y="222377"/>
                  </a:lnTo>
                  <a:lnTo>
                    <a:pt x="689229" y="221107"/>
                  </a:lnTo>
                  <a:lnTo>
                    <a:pt x="690181" y="214757"/>
                  </a:lnTo>
                  <a:lnTo>
                    <a:pt x="690206" y="214541"/>
                  </a:lnTo>
                  <a:lnTo>
                    <a:pt x="691261" y="213487"/>
                  </a:lnTo>
                  <a:lnTo>
                    <a:pt x="691261" y="205105"/>
                  </a:lnTo>
                  <a:lnTo>
                    <a:pt x="691261" y="196850"/>
                  </a:lnTo>
                  <a:lnTo>
                    <a:pt x="689622" y="195199"/>
                  </a:lnTo>
                  <a:lnTo>
                    <a:pt x="689102" y="192544"/>
                  </a:lnTo>
                  <a:lnTo>
                    <a:pt x="689102" y="185166"/>
                  </a:lnTo>
                  <a:lnTo>
                    <a:pt x="682244" y="178308"/>
                  </a:lnTo>
                  <a:lnTo>
                    <a:pt x="682244" y="175514"/>
                  </a:lnTo>
                  <a:lnTo>
                    <a:pt x="675259" y="168402"/>
                  </a:lnTo>
                  <a:lnTo>
                    <a:pt x="660882" y="168402"/>
                  </a:lnTo>
                  <a:lnTo>
                    <a:pt x="660882" y="206019"/>
                  </a:lnTo>
                  <a:lnTo>
                    <a:pt x="659384" y="216027"/>
                  </a:lnTo>
                  <a:lnTo>
                    <a:pt x="659892" y="214757"/>
                  </a:lnTo>
                  <a:lnTo>
                    <a:pt x="655853" y="228206"/>
                  </a:lnTo>
                  <a:lnTo>
                    <a:pt x="647827" y="245237"/>
                  </a:lnTo>
                  <a:lnTo>
                    <a:pt x="648970" y="242697"/>
                  </a:lnTo>
                  <a:lnTo>
                    <a:pt x="637032" y="260477"/>
                  </a:lnTo>
                  <a:lnTo>
                    <a:pt x="638302" y="259207"/>
                  </a:lnTo>
                  <a:lnTo>
                    <a:pt x="632206" y="266039"/>
                  </a:lnTo>
                  <a:lnTo>
                    <a:pt x="632206" y="287147"/>
                  </a:lnTo>
                  <a:lnTo>
                    <a:pt x="632079" y="285915"/>
                  </a:lnTo>
                  <a:lnTo>
                    <a:pt x="632155" y="286156"/>
                  </a:lnTo>
                  <a:lnTo>
                    <a:pt x="632091" y="285940"/>
                  </a:lnTo>
                  <a:lnTo>
                    <a:pt x="632206" y="287147"/>
                  </a:lnTo>
                  <a:lnTo>
                    <a:pt x="632206" y="266039"/>
                  </a:lnTo>
                  <a:lnTo>
                    <a:pt x="631583" y="266725"/>
                  </a:lnTo>
                  <a:lnTo>
                    <a:pt x="631405" y="270649"/>
                  </a:lnTo>
                  <a:lnTo>
                    <a:pt x="631291" y="276987"/>
                  </a:lnTo>
                  <a:lnTo>
                    <a:pt x="631405" y="278257"/>
                  </a:lnTo>
                  <a:lnTo>
                    <a:pt x="631177" y="275742"/>
                  </a:lnTo>
                  <a:lnTo>
                    <a:pt x="631063" y="278257"/>
                  </a:lnTo>
                  <a:lnTo>
                    <a:pt x="631063" y="275717"/>
                  </a:lnTo>
                  <a:lnTo>
                    <a:pt x="623570" y="275717"/>
                  </a:lnTo>
                  <a:lnTo>
                    <a:pt x="623430" y="275717"/>
                  </a:lnTo>
                  <a:lnTo>
                    <a:pt x="624128" y="275082"/>
                  </a:lnTo>
                  <a:lnTo>
                    <a:pt x="631063" y="275082"/>
                  </a:lnTo>
                  <a:lnTo>
                    <a:pt x="631063" y="274447"/>
                  </a:lnTo>
                  <a:lnTo>
                    <a:pt x="631177" y="275742"/>
                  </a:lnTo>
                  <a:lnTo>
                    <a:pt x="631228" y="274447"/>
                  </a:lnTo>
                  <a:lnTo>
                    <a:pt x="631583" y="266725"/>
                  </a:lnTo>
                  <a:lnTo>
                    <a:pt x="631698" y="264287"/>
                  </a:lnTo>
                  <a:lnTo>
                    <a:pt x="631748" y="263258"/>
                  </a:lnTo>
                  <a:lnTo>
                    <a:pt x="631672" y="263664"/>
                  </a:lnTo>
                  <a:lnTo>
                    <a:pt x="631748" y="263029"/>
                  </a:lnTo>
                  <a:lnTo>
                    <a:pt x="631748" y="263258"/>
                  </a:lnTo>
                  <a:lnTo>
                    <a:pt x="632015" y="261747"/>
                  </a:lnTo>
                  <a:lnTo>
                    <a:pt x="634517" y="247777"/>
                  </a:lnTo>
                  <a:lnTo>
                    <a:pt x="634746" y="246507"/>
                  </a:lnTo>
                  <a:lnTo>
                    <a:pt x="634111" y="247777"/>
                  </a:lnTo>
                  <a:lnTo>
                    <a:pt x="651370" y="212217"/>
                  </a:lnTo>
                  <a:lnTo>
                    <a:pt x="657326" y="207137"/>
                  </a:lnTo>
                  <a:lnTo>
                    <a:pt x="659003" y="205867"/>
                  </a:lnTo>
                  <a:lnTo>
                    <a:pt x="656336" y="207137"/>
                  </a:lnTo>
                  <a:lnTo>
                    <a:pt x="660641" y="204952"/>
                  </a:lnTo>
                  <a:lnTo>
                    <a:pt x="660882" y="206019"/>
                  </a:lnTo>
                  <a:lnTo>
                    <a:pt x="660882" y="168402"/>
                  </a:lnTo>
                  <a:lnTo>
                    <a:pt x="657860" y="168402"/>
                  </a:lnTo>
                  <a:lnTo>
                    <a:pt x="653110" y="173151"/>
                  </a:lnTo>
                  <a:lnTo>
                    <a:pt x="650875" y="174117"/>
                  </a:lnTo>
                  <a:lnTo>
                    <a:pt x="650748" y="174117"/>
                  </a:lnTo>
                  <a:lnTo>
                    <a:pt x="643001" y="176657"/>
                  </a:lnTo>
                  <a:lnTo>
                    <a:pt x="631698" y="184277"/>
                  </a:lnTo>
                  <a:lnTo>
                    <a:pt x="628523" y="188087"/>
                  </a:lnTo>
                  <a:lnTo>
                    <a:pt x="616712" y="200787"/>
                  </a:lnTo>
                  <a:lnTo>
                    <a:pt x="614730" y="204736"/>
                  </a:lnTo>
                  <a:lnTo>
                    <a:pt x="607441" y="217297"/>
                  </a:lnTo>
                  <a:lnTo>
                    <a:pt x="606425" y="221107"/>
                  </a:lnTo>
                  <a:lnTo>
                    <a:pt x="600710" y="237617"/>
                  </a:lnTo>
                  <a:lnTo>
                    <a:pt x="596519" y="259207"/>
                  </a:lnTo>
                  <a:lnTo>
                    <a:pt x="595833" y="271907"/>
                  </a:lnTo>
                  <a:lnTo>
                    <a:pt x="595757" y="278257"/>
                  </a:lnTo>
                  <a:lnTo>
                    <a:pt x="596900" y="290957"/>
                  </a:lnTo>
                  <a:lnTo>
                    <a:pt x="598284" y="296519"/>
                  </a:lnTo>
                  <a:lnTo>
                    <a:pt x="592074" y="301117"/>
                  </a:lnTo>
                  <a:lnTo>
                    <a:pt x="593217" y="301117"/>
                  </a:lnTo>
                  <a:lnTo>
                    <a:pt x="575691" y="311277"/>
                  </a:lnTo>
                  <a:lnTo>
                    <a:pt x="577469" y="310007"/>
                  </a:lnTo>
                  <a:lnTo>
                    <a:pt x="560705" y="317627"/>
                  </a:lnTo>
                  <a:lnTo>
                    <a:pt x="563626" y="317627"/>
                  </a:lnTo>
                  <a:lnTo>
                    <a:pt x="548005" y="321437"/>
                  </a:lnTo>
                  <a:lnTo>
                    <a:pt x="541020" y="321437"/>
                  </a:lnTo>
                  <a:lnTo>
                    <a:pt x="530948" y="320522"/>
                  </a:lnTo>
                  <a:lnTo>
                    <a:pt x="525780" y="315341"/>
                  </a:lnTo>
                  <a:lnTo>
                    <a:pt x="525780" y="314833"/>
                  </a:lnTo>
                  <a:lnTo>
                    <a:pt x="521411" y="310400"/>
                  </a:lnTo>
                  <a:lnTo>
                    <a:pt x="521220" y="309880"/>
                  </a:lnTo>
                  <a:lnTo>
                    <a:pt x="521017" y="307467"/>
                  </a:lnTo>
                  <a:lnTo>
                    <a:pt x="519899" y="294767"/>
                  </a:lnTo>
                  <a:lnTo>
                    <a:pt x="519811" y="293751"/>
                  </a:lnTo>
                  <a:lnTo>
                    <a:pt x="519811" y="294767"/>
                  </a:lnTo>
                  <a:lnTo>
                    <a:pt x="519684" y="292227"/>
                  </a:lnTo>
                  <a:lnTo>
                    <a:pt x="519811" y="293751"/>
                  </a:lnTo>
                  <a:lnTo>
                    <a:pt x="519823" y="292227"/>
                  </a:lnTo>
                  <a:lnTo>
                    <a:pt x="519938" y="269379"/>
                  </a:lnTo>
                  <a:lnTo>
                    <a:pt x="520192" y="242697"/>
                  </a:lnTo>
                  <a:lnTo>
                    <a:pt x="520890" y="212217"/>
                  </a:lnTo>
                  <a:lnTo>
                    <a:pt x="520954" y="210845"/>
                  </a:lnTo>
                  <a:lnTo>
                    <a:pt x="520979" y="210210"/>
                  </a:lnTo>
                  <a:lnTo>
                    <a:pt x="521004" y="209677"/>
                  </a:lnTo>
                  <a:lnTo>
                    <a:pt x="522478" y="177927"/>
                  </a:lnTo>
                  <a:lnTo>
                    <a:pt x="523608" y="165138"/>
                  </a:lnTo>
                  <a:lnTo>
                    <a:pt x="528320" y="163957"/>
                  </a:lnTo>
                  <a:lnTo>
                    <a:pt x="548132" y="156337"/>
                  </a:lnTo>
                  <a:lnTo>
                    <a:pt x="549656" y="155067"/>
                  </a:lnTo>
                  <a:lnTo>
                    <a:pt x="567055" y="146177"/>
                  </a:lnTo>
                  <a:lnTo>
                    <a:pt x="569468" y="144907"/>
                  </a:lnTo>
                  <a:lnTo>
                    <a:pt x="581914" y="136017"/>
                  </a:lnTo>
                  <a:lnTo>
                    <a:pt x="584581" y="133477"/>
                  </a:lnTo>
                  <a:lnTo>
                    <a:pt x="593471" y="122047"/>
                  </a:lnTo>
                  <a:lnTo>
                    <a:pt x="595503" y="119507"/>
                  </a:lnTo>
                  <a:lnTo>
                    <a:pt x="602361" y="104267"/>
                  </a:lnTo>
                  <a:lnTo>
                    <a:pt x="602627" y="102997"/>
                  </a:lnTo>
                  <a:lnTo>
                    <a:pt x="603999" y="96647"/>
                  </a:lnTo>
                  <a:lnTo>
                    <a:pt x="604545" y="94107"/>
                  </a:lnTo>
                  <a:lnTo>
                    <a:pt x="605917" y="87757"/>
                  </a:lnTo>
                  <a:lnTo>
                    <a:pt x="606298" y="83947"/>
                  </a:lnTo>
                  <a:lnTo>
                    <a:pt x="606298" y="81407"/>
                  </a:lnTo>
                  <a:lnTo>
                    <a:pt x="606298" y="73787"/>
                  </a:lnTo>
                  <a:lnTo>
                    <a:pt x="606298" y="69977"/>
                  </a:lnTo>
                  <a:lnTo>
                    <a:pt x="605790" y="66167"/>
                  </a:lnTo>
                  <a:lnTo>
                    <a:pt x="604850" y="62357"/>
                  </a:lnTo>
                  <a:lnTo>
                    <a:pt x="604227" y="59817"/>
                  </a:lnTo>
                  <a:lnTo>
                    <a:pt x="603288" y="56007"/>
                  </a:lnTo>
                  <a:lnTo>
                    <a:pt x="602361" y="52197"/>
                  </a:lnTo>
                  <a:lnTo>
                    <a:pt x="601345" y="49657"/>
                  </a:lnTo>
                  <a:lnTo>
                    <a:pt x="600837" y="48387"/>
                  </a:lnTo>
                  <a:lnTo>
                    <a:pt x="594741" y="36957"/>
                  </a:lnTo>
                  <a:lnTo>
                    <a:pt x="591439" y="33147"/>
                  </a:lnTo>
                  <a:lnTo>
                    <a:pt x="590042" y="31813"/>
                  </a:lnTo>
                  <a:lnTo>
                    <a:pt x="590042" y="28956"/>
                  </a:lnTo>
                  <a:lnTo>
                    <a:pt x="583184" y="22098"/>
                  </a:lnTo>
                  <a:lnTo>
                    <a:pt x="578485" y="22098"/>
                  </a:lnTo>
                  <a:lnTo>
                    <a:pt x="575551" y="19164"/>
                  </a:lnTo>
                  <a:lnTo>
                    <a:pt x="575551" y="83019"/>
                  </a:lnTo>
                  <a:lnTo>
                    <a:pt x="572389" y="96075"/>
                  </a:lnTo>
                  <a:lnTo>
                    <a:pt x="567855" y="104952"/>
                  </a:lnTo>
                  <a:lnTo>
                    <a:pt x="562089" y="111455"/>
                  </a:lnTo>
                  <a:lnTo>
                    <a:pt x="551129" y="119354"/>
                  </a:lnTo>
                  <a:lnTo>
                    <a:pt x="550824" y="119507"/>
                  </a:lnTo>
                  <a:lnTo>
                    <a:pt x="535813" y="127127"/>
                  </a:lnTo>
                  <a:lnTo>
                    <a:pt x="537210" y="127127"/>
                  </a:lnTo>
                  <a:lnTo>
                    <a:pt x="527405" y="130416"/>
                  </a:lnTo>
                  <a:lnTo>
                    <a:pt x="529590" y="114427"/>
                  </a:lnTo>
                  <a:lnTo>
                    <a:pt x="529463" y="115697"/>
                  </a:lnTo>
                  <a:lnTo>
                    <a:pt x="529717" y="114427"/>
                  </a:lnTo>
                  <a:lnTo>
                    <a:pt x="534784" y="90297"/>
                  </a:lnTo>
                  <a:lnTo>
                    <a:pt x="534974" y="89344"/>
                  </a:lnTo>
                  <a:lnTo>
                    <a:pt x="535076" y="89027"/>
                  </a:lnTo>
                  <a:lnTo>
                    <a:pt x="540943" y="71247"/>
                  </a:lnTo>
                  <a:lnTo>
                    <a:pt x="541705" y="68922"/>
                  </a:lnTo>
                  <a:lnTo>
                    <a:pt x="541845" y="68707"/>
                  </a:lnTo>
                  <a:lnTo>
                    <a:pt x="546582" y="61112"/>
                  </a:lnTo>
                  <a:lnTo>
                    <a:pt x="552196" y="55499"/>
                  </a:lnTo>
                  <a:lnTo>
                    <a:pt x="552196" y="54610"/>
                  </a:lnTo>
                  <a:lnTo>
                    <a:pt x="552627" y="54229"/>
                  </a:lnTo>
                  <a:lnTo>
                    <a:pt x="555244" y="54229"/>
                  </a:lnTo>
                  <a:lnTo>
                    <a:pt x="558546" y="50927"/>
                  </a:lnTo>
                  <a:lnTo>
                    <a:pt x="563626" y="50927"/>
                  </a:lnTo>
                  <a:lnTo>
                    <a:pt x="565912" y="53213"/>
                  </a:lnTo>
                  <a:lnTo>
                    <a:pt x="567575" y="53213"/>
                  </a:lnTo>
                  <a:lnTo>
                    <a:pt x="569455" y="54952"/>
                  </a:lnTo>
                  <a:lnTo>
                    <a:pt x="572592" y="60185"/>
                  </a:lnTo>
                  <a:lnTo>
                    <a:pt x="575449" y="71793"/>
                  </a:lnTo>
                  <a:lnTo>
                    <a:pt x="575551" y="83019"/>
                  </a:lnTo>
                  <a:lnTo>
                    <a:pt x="575551" y="19164"/>
                  </a:lnTo>
                  <a:lnTo>
                    <a:pt x="574802" y="18415"/>
                  </a:lnTo>
                  <a:lnTo>
                    <a:pt x="557276" y="18415"/>
                  </a:lnTo>
                  <a:lnTo>
                    <a:pt x="556514" y="19177"/>
                  </a:lnTo>
                  <a:lnTo>
                    <a:pt x="555752" y="19177"/>
                  </a:lnTo>
                  <a:lnTo>
                    <a:pt x="545261" y="21844"/>
                  </a:lnTo>
                  <a:lnTo>
                    <a:pt x="537464" y="21844"/>
                  </a:lnTo>
                  <a:lnTo>
                    <a:pt x="530098" y="29083"/>
                  </a:lnTo>
                  <a:lnTo>
                    <a:pt x="530098" y="30226"/>
                  </a:lnTo>
                  <a:lnTo>
                    <a:pt x="526923" y="30226"/>
                  </a:lnTo>
                  <a:lnTo>
                    <a:pt x="525399" y="31750"/>
                  </a:lnTo>
                  <a:lnTo>
                    <a:pt x="525399" y="144907"/>
                  </a:lnTo>
                  <a:lnTo>
                    <a:pt x="525310" y="145872"/>
                  </a:lnTo>
                  <a:lnTo>
                    <a:pt x="525272" y="146177"/>
                  </a:lnTo>
                  <a:lnTo>
                    <a:pt x="525399" y="144907"/>
                  </a:lnTo>
                  <a:lnTo>
                    <a:pt x="525399" y="31750"/>
                  </a:lnTo>
                  <a:lnTo>
                    <a:pt x="519557" y="37592"/>
                  </a:lnTo>
                  <a:lnTo>
                    <a:pt x="519557" y="42138"/>
                  </a:lnTo>
                  <a:lnTo>
                    <a:pt x="512191" y="54737"/>
                  </a:lnTo>
                  <a:lnTo>
                    <a:pt x="496570" y="109347"/>
                  </a:lnTo>
                  <a:lnTo>
                    <a:pt x="491286" y="141808"/>
                  </a:lnTo>
                  <a:lnTo>
                    <a:pt x="477774" y="144907"/>
                  </a:lnTo>
                  <a:lnTo>
                    <a:pt x="478790" y="144907"/>
                  </a:lnTo>
                  <a:lnTo>
                    <a:pt x="456819" y="148717"/>
                  </a:lnTo>
                  <a:lnTo>
                    <a:pt x="457835" y="147447"/>
                  </a:lnTo>
                  <a:lnTo>
                    <a:pt x="436753" y="149987"/>
                  </a:lnTo>
                  <a:lnTo>
                    <a:pt x="437642" y="149987"/>
                  </a:lnTo>
                  <a:lnTo>
                    <a:pt x="418846" y="151257"/>
                  </a:lnTo>
                  <a:lnTo>
                    <a:pt x="386334" y="151257"/>
                  </a:lnTo>
                  <a:lnTo>
                    <a:pt x="373380" y="152527"/>
                  </a:lnTo>
                  <a:lnTo>
                    <a:pt x="366382" y="152527"/>
                  </a:lnTo>
                  <a:lnTo>
                    <a:pt x="366141" y="152273"/>
                  </a:lnTo>
                  <a:lnTo>
                    <a:pt x="349885" y="152273"/>
                  </a:lnTo>
                  <a:lnTo>
                    <a:pt x="343281" y="158877"/>
                  </a:lnTo>
                  <a:lnTo>
                    <a:pt x="343281" y="175006"/>
                  </a:lnTo>
                  <a:lnTo>
                    <a:pt x="344728" y="176466"/>
                  </a:lnTo>
                  <a:lnTo>
                    <a:pt x="344805" y="177927"/>
                  </a:lnTo>
                  <a:lnTo>
                    <a:pt x="345440" y="184277"/>
                  </a:lnTo>
                  <a:lnTo>
                    <a:pt x="346583" y="194437"/>
                  </a:lnTo>
                  <a:lnTo>
                    <a:pt x="348234" y="207137"/>
                  </a:lnTo>
                  <a:lnTo>
                    <a:pt x="348195" y="208407"/>
                  </a:lnTo>
                  <a:lnTo>
                    <a:pt x="349123" y="219837"/>
                  </a:lnTo>
                  <a:lnTo>
                    <a:pt x="349123" y="229654"/>
                  </a:lnTo>
                  <a:lnTo>
                    <a:pt x="349250" y="228727"/>
                  </a:lnTo>
                  <a:lnTo>
                    <a:pt x="349123" y="229997"/>
                  </a:lnTo>
                  <a:lnTo>
                    <a:pt x="349123" y="229654"/>
                  </a:lnTo>
                  <a:lnTo>
                    <a:pt x="349072" y="229997"/>
                  </a:lnTo>
                  <a:lnTo>
                    <a:pt x="348716" y="232537"/>
                  </a:lnTo>
                  <a:lnTo>
                    <a:pt x="347929" y="233324"/>
                  </a:lnTo>
                  <a:lnTo>
                    <a:pt x="347929" y="238442"/>
                  </a:lnTo>
                  <a:lnTo>
                    <a:pt x="347903" y="238594"/>
                  </a:lnTo>
                  <a:lnTo>
                    <a:pt x="347853" y="238887"/>
                  </a:lnTo>
                  <a:lnTo>
                    <a:pt x="347878" y="238620"/>
                  </a:lnTo>
                  <a:lnTo>
                    <a:pt x="347929" y="238442"/>
                  </a:lnTo>
                  <a:lnTo>
                    <a:pt x="347929" y="233324"/>
                  </a:lnTo>
                  <a:lnTo>
                    <a:pt x="347687" y="233603"/>
                  </a:lnTo>
                  <a:lnTo>
                    <a:pt x="347687" y="238633"/>
                  </a:lnTo>
                  <a:lnTo>
                    <a:pt x="347637" y="238848"/>
                  </a:lnTo>
                  <a:lnTo>
                    <a:pt x="347687" y="238633"/>
                  </a:lnTo>
                  <a:lnTo>
                    <a:pt x="347687" y="233603"/>
                  </a:lnTo>
                  <a:lnTo>
                    <a:pt x="345897" y="235648"/>
                  </a:lnTo>
                  <a:lnTo>
                    <a:pt x="345897" y="245237"/>
                  </a:lnTo>
                  <a:lnTo>
                    <a:pt x="345808" y="245440"/>
                  </a:lnTo>
                  <a:lnTo>
                    <a:pt x="345821" y="245237"/>
                  </a:lnTo>
                  <a:lnTo>
                    <a:pt x="345897" y="235648"/>
                  </a:lnTo>
                  <a:lnTo>
                    <a:pt x="344170" y="237617"/>
                  </a:lnTo>
                  <a:lnTo>
                    <a:pt x="337058" y="245237"/>
                  </a:lnTo>
                  <a:lnTo>
                    <a:pt x="335267" y="247777"/>
                  </a:lnTo>
                  <a:lnTo>
                    <a:pt x="334899" y="247777"/>
                  </a:lnTo>
                  <a:lnTo>
                    <a:pt x="327914" y="254762"/>
                  </a:lnTo>
                  <a:lnTo>
                    <a:pt x="327914" y="255790"/>
                  </a:lnTo>
                  <a:lnTo>
                    <a:pt x="323850" y="259207"/>
                  </a:lnTo>
                  <a:lnTo>
                    <a:pt x="324485" y="257937"/>
                  </a:lnTo>
                  <a:lnTo>
                    <a:pt x="308343" y="269379"/>
                  </a:lnTo>
                  <a:lnTo>
                    <a:pt x="309486" y="269379"/>
                  </a:lnTo>
                  <a:lnTo>
                    <a:pt x="290576" y="279527"/>
                  </a:lnTo>
                  <a:lnTo>
                    <a:pt x="292354" y="278257"/>
                  </a:lnTo>
                  <a:lnTo>
                    <a:pt x="274980" y="283718"/>
                  </a:lnTo>
                  <a:lnTo>
                    <a:pt x="269240" y="283718"/>
                  </a:lnTo>
                  <a:lnTo>
                    <a:pt x="266827" y="286080"/>
                  </a:lnTo>
                  <a:lnTo>
                    <a:pt x="261696" y="287147"/>
                  </a:lnTo>
                  <a:lnTo>
                    <a:pt x="250571" y="287147"/>
                  </a:lnTo>
                  <a:lnTo>
                    <a:pt x="249326" y="288417"/>
                  </a:lnTo>
                  <a:lnTo>
                    <a:pt x="240157" y="288417"/>
                  </a:lnTo>
                  <a:lnTo>
                    <a:pt x="243967" y="289687"/>
                  </a:lnTo>
                  <a:lnTo>
                    <a:pt x="239217" y="288417"/>
                  </a:lnTo>
                  <a:lnTo>
                    <a:pt x="238061" y="288112"/>
                  </a:lnTo>
                  <a:lnTo>
                    <a:pt x="234950" y="284988"/>
                  </a:lnTo>
                  <a:lnTo>
                    <a:pt x="231902" y="284988"/>
                  </a:lnTo>
                  <a:lnTo>
                    <a:pt x="226568" y="279755"/>
                  </a:lnTo>
                  <a:lnTo>
                    <a:pt x="226568" y="276479"/>
                  </a:lnTo>
                  <a:lnTo>
                    <a:pt x="224536" y="274447"/>
                  </a:lnTo>
                  <a:lnTo>
                    <a:pt x="224116" y="272681"/>
                  </a:lnTo>
                  <a:lnTo>
                    <a:pt x="224040" y="273964"/>
                  </a:lnTo>
                  <a:lnTo>
                    <a:pt x="223939" y="271919"/>
                  </a:lnTo>
                  <a:lnTo>
                    <a:pt x="224116" y="272681"/>
                  </a:lnTo>
                  <a:lnTo>
                    <a:pt x="224231" y="270649"/>
                  </a:lnTo>
                  <a:lnTo>
                    <a:pt x="229235" y="241427"/>
                  </a:lnTo>
                  <a:lnTo>
                    <a:pt x="228727" y="242697"/>
                  </a:lnTo>
                  <a:lnTo>
                    <a:pt x="236347" y="219837"/>
                  </a:lnTo>
                  <a:lnTo>
                    <a:pt x="236220" y="219837"/>
                  </a:lnTo>
                  <a:lnTo>
                    <a:pt x="243078" y="200787"/>
                  </a:lnTo>
                  <a:lnTo>
                    <a:pt x="249174" y="180467"/>
                  </a:lnTo>
                  <a:lnTo>
                    <a:pt x="253873" y="161417"/>
                  </a:lnTo>
                  <a:lnTo>
                    <a:pt x="256997" y="146431"/>
                  </a:lnTo>
                  <a:lnTo>
                    <a:pt x="256921" y="146177"/>
                  </a:lnTo>
                  <a:lnTo>
                    <a:pt x="257759" y="141287"/>
                  </a:lnTo>
                  <a:lnTo>
                    <a:pt x="258318" y="140716"/>
                  </a:lnTo>
                  <a:lnTo>
                    <a:pt x="258318" y="138036"/>
                  </a:lnTo>
                  <a:lnTo>
                    <a:pt x="258445" y="137287"/>
                  </a:lnTo>
                  <a:lnTo>
                    <a:pt x="258318" y="137414"/>
                  </a:lnTo>
                  <a:lnTo>
                    <a:pt x="258318" y="132715"/>
                  </a:lnTo>
                  <a:lnTo>
                    <a:pt x="258318" y="124714"/>
                  </a:lnTo>
                  <a:lnTo>
                    <a:pt x="251841" y="118237"/>
                  </a:lnTo>
                  <a:lnTo>
                    <a:pt x="251155" y="118237"/>
                  </a:lnTo>
                  <a:lnTo>
                    <a:pt x="251155" y="147320"/>
                  </a:lnTo>
                  <a:lnTo>
                    <a:pt x="248031" y="152527"/>
                  </a:lnTo>
                  <a:lnTo>
                    <a:pt x="250304" y="148717"/>
                  </a:lnTo>
                  <a:lnTo>
                    <a:pt x="251142" y="147320"/>
                  </a:lnTo>
                  <a:lnTo>
                    <a:pt x="251155" y="118237"/>
                  </a:lnTo>
                  <a:lnTo>
                    <a:pt x="235839" y="118237"/>
                  </a:lnTo>
                  <a:lnTo>
                    <a:pt x="229362" y="124714"/>
                  </a:lnTo>
                  <a:lnTo>
                    <a:pt x="229362" y="133527"/>
                  </a:lnTo>
                  <a:lnTo>
                    <a:pt x="228727" y="132207"/>
                  </a:lnTo>
                  <a:lnTo>
                    <a:pt x="226568" y="139827"/>
                  </a:lnTo>
                  <a:lnTo>
                    <a:pt x="226695" y="139827"/>
                  </a:lnTo>
                  <a:lnTo>
                    <a:pt x="224586" y="148094"/>
                  </a:lnTo>
                  <a:lnTo>
                    <a:pt x="220726" y="158877"/>
                  </a:lnTo>
                  <a:lnTo>
                    <a:pt x="220599" y="158877"/>
                  </a:lnTo>
                  <a:lnTo>
                    <a:pt x="213233" y="176657"/>
                  </a:lnTo>
                  <a:lnTo>
                    <a:pt x="213360" y="176657"/>
                  </a:lnTo>
                  <a:lnTo>
                    <a:pt x="204343" y="195707"/>
                  </a:lnTo>
                  <a:lnTo>
                    <a:pt x="204597" y="195707"/>
                  </a:lnTo>
                  <a:lnTo>
                    <a:pt x="194437" y="213487"/>
                  </a:lnTo>
                  <a:lnTo>
                    <a:pt x="195072" y="212217"/>
                  </a:lnTo>
                  <a:lnTo>
                    <a:pt x="183769" y="226949"/>
                  </a:lnTo>
                  <a:lnTo>
                    <a:pt x="172466" y="236740"/>
                  </a:lnTo>
                  <a:lnTo>
                    <a:pt x="161937" y="243205"/>
                  </a:lnTo>
                  <a:lnTo>
                    <a:pt x="158115" y="243205"/>
                  </a:lnTo>
                  <a:lnTo>
                    <a:pt x="155333" y="245922"/>
                  </a:lnTo>
                  <a:lnTo>
                    <a:pt x="149758" y="247904"/>
                  </a:lnTo>
                  <a:lnTo>
                    <a:pt x="143637" y="247904"/>
                  </a:lnTo>
                  <a:lnTo>
                    <a:pt x="141757" y="249783"/>
                  </a:lnTo>
                  <a:lnTo>
                    <a:pt x="138747" y="250063"/>
                  </a:lnTo>
                  <a:lnTo>
                    <a:pt x="135978" y="249453"/>
                  </a:lnTo>
                  <a:lnTo>
                    <a:pt x="133350" y="246761"/>
                  </a:lnTo>
                  <a:lnTo>
                    <a:pt x="128498" y="246761"/>
                  </a:lnTo>
                  <a:lnTo>
                    <a:pt x="119926" y="238874"/>
                  </a:lnTo>
                  <a:lnTo>
                    <a:pt x="120650" y="240157"/>
                  </a:lnTo>
                  <a:lnTo>
                    <a:pt x="119900" y="238848"/>
                  </a:lnTo>
                  <a:lnTo>
                    <a:pt x="119227" y="237617"/>
                  </a:lnTo>
                  <a:lnTo>
                    <a:pt x="114960" y="229997"/>
                  </a:lnTo>
                  <a:lnTo>
                    <a:pt x="113944" y="228193"/>
                  </a:lnTo>
                  <a:lnTo>
                    <a:pt x="113690" y="227457"/>
                  </a:lnTo>
                  <a:lnTo>
                    <a:pt x="108585" y="212217"/>
                  </a:lnTo>
                  <a:lnTo>
                    <a:pt x="109093" y="213487"/>
                  </a:lnTo>
                  <a:lnTo>
                    <a:pt x="108864" y="212217"/>
                  </a:lnTo>
                  <a:lnTo>
                    <a:pt x="105473" y="193167"/>
                  </a:lnTo>
                  <a:lnTo>
                    <a:pt x="105283" y="192087"/>
                  </a:lnTo>
                  <a:lnTo>
                    <a:pt x="105283" y="184531"/>
                  </a:lnTo>
                  <a:lnTo>
                    <a:pt x="104419" y="183680"/>
                  </a:lnTo>
                  <a:lnTo>
                    <a:pt x="103251" y="168275"/>
                  </a:lnTo>
                  <a:lnTo>
                    <a:pt x="103251" y="167767"/>
                  </a:lnTo>
                  <a:lnTo>
                    <a:pt x="103251" y="167005"/>
                  </a:lnTo>
                  <a:lnTo>
                    <a:pt x="103251" y="158623"/>
                  </a:lnTo>
                  <a:lnTo>
                    <a:pt x="103098" y="158483"/>
                  </a:lnTo>
                  <a:lnTo>
                    <a:pt x="102882" y="143637"/>
                  </a:lnTo>
                  <a:lnTo>
                    <a:pt x="102997" y="130416"/>
                  </a:lnTo>
                  <a:lnTo>
                    <a:pt x="103022" y="127355"/>
                  </a:lnTo>
                  <a:lnTo>
                    <a:pt x="103124" y="119126"/>
                  </a:lnTo>
                  <a:lnTo>
                    <a:pt x="103124" y="118872"/>
                  </a:lnTo>
                  <a:lnTo>
                    <a:pt x="103289" y="103847"/>
                  </a:lnTo>
                  <a:lnTo>
                    <a:pt x="103378" y="96647"/>
                  </a:lnTo>
                  <a:lnTo>
                    <a:pt x="103378" y="95631"/>
                  </a:lnTo>
                  <a:lnTo>
                    <a:pt x="103378" y="87503"/>
                  </a:lnTo>
                  <a:lnTo>
                    <a:pt x="99060" y="83185"/>
                  </a:lnTo>
                  <a:lnTo>
                    <a:pt x="99060" y="75692"/>
                  </a:lnTo>
                  <a:lnTo>
                    <a:pt x="92837" y="69342"/>
                  </a:lnTo>
                  <a:lnTo>
                    <a:pt x="77343" y="69342"/>
                  </a:lnTo>
                  <a:lnTo>
                    <a:pt x="74752" y="71983"/>
                  </a:lnTo>
                  <a:lnTo>
                    <a:pt x="65430" y="74930"/>
                  </a:lnTo>
                  <a:lnTo>
                    <a:pt x="59563" y="74930"/>
                  </a:lnTo>
                  <a:lnTo>
                    <a:pt x="53213" y="81280"/>
                  </a:lnTo>
                  <a:lnTo>
                    <a:pt x="52197" y="81280"/>
                  </a:lnTo>
                  <a:lnTo>
                    <a:pt x="45466" y="88138"/>
                  </a:lnTo>
                  <a:lnTo>
                    <a:pt x="45466" y="93662"/>
                  </a:lnTo>
                  <a:lnTo>
                    <a:pt x="43129" y="99491"/>
                  </a:lnTo>
                  <a:lnTo>
                    <a:pt x="39370" y="103251"/>
                  </a:lnTo>
                  <a:lnTo>
                    <a:pt x="39370" y="110401"/>
                  </a:lnTo>
                  <a:lnTo>
                    <a:pt x="35801" y="128625"/>
                  </a:lnTo>
                  <a:lnTo>
                    <a:pt x="34036" y="130429"/>
                  </a:lnTo>
                  <a:lnTo>
                    <a:pt x="34036" y="137693"/>
                  </a:lnTo>
                  <a:lnTo>
                    <a:pt x="29210" y="162179"/>
                  </a:lnTo>
                  <a:lnTo>
                    <a:pt x="29210" y="162560"/>
                  </a:lnTo>
                  <a:lnTo>
                    <a:pt x="24638" y="189484"/>
                  </a:lnTo>
                  <a:lnTo>
                    <a:pt x="24638" y="189611"/>
                  </a:lnTo>
                  <a:lnTo>
                    <a:pt x="20193" y="216916"/>
                  </a:lnTo>
                  <a:lnTo>
                    <a:pt x="20193" y="216662"/>
                  </a:lnTo>
                  <a:lnTo>
                    <a:pt x="20142" y="216916"/>
                  </a:lnTo>
                  <a:lnTo>
                    <a:pt x="15875" y="242316"/>
                  </a:lnTo>
                  <a:lnTo>
                    <a:pt x="16002" y="241935"/>
                  </a:lnTo>
                  <a:lnTo>
                    <a:pt x="11049" y="266954"/>
                  </a:lnTo>
                  <a:lnTo>
                    <a:pt x="11049" y="266827"/>
                  </a:lnTo>
                  <a:lnTo>
                    <a:pt x="11010" y="266954"/>
                  </a:lnTo>
                  <a:lnTo>
                    <a:pt x="6223" y="290322"/>
                  </a:lnTo>
                  <a:lnTo>
                    <a:pt x="6096" y="290830"/>
                  </a:lnTo>
                  <a:lnTo>
                    <a:pt x="2413" y="312166"/>
                  </a:lnTo>
                  <a:lnTo>
                    <a:pt x="2286" y="313055"/>
                  </a:lnTo>
                  <a:lnTo>
                    <a:pt x="1193" y="323037"/>
                  </a:lnTo>
                  <a:lnTo>
                    <a:pt x="254" y="323977"/>
                  </a:lnTo>
                  <a:lnTo>
                    <a:pt x="254" y="331978"/>
                  </a:lnTo>
                  <a:lnTo>
                    <a:pt x="127" y="338836"/>
                  </a:lnTo>
                  <a:lnTo>
                    <a:pt x="0" y="338963"/>
                  </a:lnTo>
                  <a:lnTo>
                    <a:pt x="0" y="346329"/>
                  </a:lnTo>
                  <a:lnTo>
                    <a:pt x="0" y="354203"/>
                  </a:lnTo>
                  <a:lnTo>
                    <a:pt x="1790" y="355968"/>
                  </a:lnTo>
                  <a:lnTo>
                    <a:pt x="2413" y="358775"/>
                  </a:lnTo>
                  <a:lnTo>
                    <a:pt x="5080" y="362813"/>
                  </a:lnTo>
                  <a:lnTo>
                    <a:pt x="5080" y="364617"/>
                  </a:lnTo>
                  <a:lnTo>
                    <a:pt x="9017" y="368554"/>
                  </a:lnTo>
                  <a:lnTo>
                    <a:pt x="18669" y="368554"/>
                  </a:lnTo>
                  <a:lnTo>
                    <a:pt x="22479" y="364617"/>
                  </a:lnTo>
                  <a:lnTo>
                    <a:pt x="22479" y="362813"/>
                  </a:lnTo>
                  <a:lnTo>
                    <a:pt x="25146" y="358775"/>
                  </a:lnTo>
                  <a:lnTo>
                    <a:pt x="25793" y="355968"/>
                  </a:lnTo>
                  <a:lnTo>
                    <a:pt x="27559" y="354203"/>
                  </a:lnTo>
                  <a:lnTo>
                    <a:pt x="27559" y="347649"/>
                  </a:lnTo>
                  <a:lnTo>
                    <a:pt x="28600" y="342112"/>
                  </a:lnTo>
                  <a:lnTo>
                    <a:pt x="30226" y="340487"/>
                  </a:lnTo>
                  <a:lnTo>
                    <a:pt x="30226" y="333590"/>
                  </a:lnTo>
                  <a:lnTo>
                    <a:pt x="33096" y="318008"/>
                  </a:lnTo>
                  <a:lnTo>
                    <a:pt x="33147" y="317881"/>
                  </a:lnTo>
                  <a:lnTo>
                    <a:pt x="33147" y="318008"/>
                  </a:lnTo>
                  <a:lnTo>
                    <a:pt x="33197" y="317754"/>
                  </a:lnTo>
                  <a:lnTo>
                    <a:pt x="37426" y="296926"/>
                  </a:lnTo>
                  <a:lnTo>
                    <a:pt x="37490" y="296799"/>
                  </a:lnTo>
                  <a:lnTo>
                    <a:pt x="42545" y="273558"/>
                  </a:lnTo>
                  <a:lnTo>
                    <a:pt x="42545" y="273304"/>
                  </a:lnTo>
                  <a:lnTo>
                    <a:pt x="47625" y="248158"/>
                  </a:lnTo>
                  <a:lnTo>
                    <a:pt x="47752" y="247777"/>
                  </a:lnTo>
                  <a:lnTo>
                    <a:pt x="48729" y="241935"/>
                  </a:lnTo>
                  <a:lnTo>
                    <a:pt x="52070" y="222123"/>
                  </a:lnTo>
                  <a:lnTo>
                    <a:pt x="52070" y="221996"/>
                  </a:lnTo>
                  <a:lnTo>
                    <a:pt x="56362" y="194818"/>
                  </a:lnTo>
                  <a:lnTo>
                    <a:pt x="56400" y="194691"/>
                  </a:lnTo>
                  <a:lnTo>
                    <a:pt x="60706" y="167767"/>
                  </a:lnTo>
                  <a:lnTo>
                    <a:pt x="60706" y="168148"/>
                  </a:lnTo>
                  <a:lnTo>
                    <a:pt x="60769" y="167767"/>
                  </a:lnTo>
                  <a:lnTo>
                    <a:pt x="63969" y="149618"/>
                  </a:lnTo>
                  <a:lnTo>
                    <a:pt x="65659" y="147955"/>
                  </a:lnTo>
                  <a:lnTo>
                    <a:pt x="65659" y="140131"/>
                  </a:lnTo>
                  <a:lnTo>
                    <a:pt x="68935" y="121945"/>
                  </a:lnTo>
                  <a:lnTo>
                    <a:pt x="70485" y="120396"/>
                  </a:lnTo>
                  <a:lnTo>
                    <a:pt x="70485" y="114388"/>
                  </a:lnTo>
                  <a:lnTo>
                    <a:pt x="72732" y="108051"/>
                  </a:lnTo>
                  <a:lnTo>
                    <a:pt x="73685" y="107073"/>
                  </a:lnTo>
                  <a:lnTo>
                    <a:pt x="73571" y="110578"/>
                  </a:lnTo>
                  <a:lnTo>
                    <a:pt x="73279" y="110871"/>
                  </a:lnTo>
                  <a:lnTo>
                    <a:pt x="73279" y="119684"/>
                  </a:lnTo>
                  <a:lnTo>
                    <a:pt x="73202" y="122047"/>
                  </a:lnTo>
                  <a:lnTo>
                    <a:pt x="72898" y="132969"/>
                  </a:lnTo>
                  <a:lnTo>
                    <a:pt x="72644" y="133223"/>
                  </a:lnTo>
                  <a:lnTo>
                    <a:pt x="72644" y="143637"/>
                  </a:lnTo>
                  <a:lnTo>
                    <a:pt x="72644" y="149860"/>
                  </a:lnTo>
                  <a:lnTo>
                    <a:pt x="72771" y="167767"/>
                  </a:lnTo>
                  <a:lnTo>
                    <a:pt x="72771" y="175514"/>
                  </a:lnTo>
                  <a:lnTo>
                    <a:pt x="73393" y="176136"/>
                  </a:lnTo>
                  <a:lnTo>
                    <a:pt x="74676" y="194437"/>
                  </a:lnTo>
                  <a:lnTo>
                    <a:pt x="74676" y="201422"/>
                  </a:lnTo>
                  <a:lnTo>
                    <a:pt x="76136" y="202895"/>
                  </a:lnTo>
                  <a:lnTo>
                    <a:pt x="78994" y="219837"/>
                  </a:lnTo>
                  <a:lnTo>
                    <a:pt x="79629" y="221107"/>
                  </a:lnTo>
                  <a:lnTo>
                    <a:pt x="85852" y="240157"/>
                  </a:lnTo>
                  <a:lnTo>
                    <a:pt x="87122" y="242697"/>
                  </a:lnTo>
                  <a:lnTo>
                    <a:pt x="94742" y="255397"/>
                  </a:lnTo>
                  <a:lnTo>
                    <a:pt x="97028" y="257937"/>
                  </a:lnTo>
                  <a:lnTo>
                    <a:pt x="105029" y="265557"/>
                  </a:lnTo>
                  <a:lnTo>
                    <a:pt x="108839" y="269379"/>
                  </a:lnTo>
                  <a:lnTo>
                    <a:pt x="115379" y="272567"/>
                  </a:lnTo>
                  <a:lnTo>
                    <a:pt x="117729" y="274955"/>
                  </a:lnTo>
                  <a:lnTo>
                    <a:pt x="121132" y="274955"/>
                  </a:lnTo>
                  <a:lnTo>
                    <a:pt x="123952" y="275717"/>
                  </a:lnTo>
                  <a:lnTo>
                    <a:pt x="135636" y="276987"/>
                  </a:lnTo>
                  <a:lnTo>
                    <a:pt x="139573" y="276987"/>
                  </a:lnTo>
                  <a:lnTo>
                    <a:pt x="153035" y="274447"/>
                  </a:lnTo>
                  <a:lnTo>
                    <a:pt x="154686" y="273812"/>
                  </a:lnTo>
                  <a:lnTo>
                    <a:pt x="157861" y="273812"/>
                  </a:lnTo>
                  <a:lnTo>
                    <a:pt x="160388" y="271284"/>
                  </a:lnTo>
                  <a:lnTo>
                    <a:pt x="169100" y="267208"/>
                  </a:lnTo>
                  <a:lnTo>
                    <a:pt x="171323" y="267208"/>
                  </a:lnTo>
                  <a:lnTo>
                    <a:pt x="176657" y="261747"/>
                  </a:lnTo>
                  <a:lnTo>
                    <a:pt x="176657" y="261607"/>
                  </a:lnTo>
                  <a:lnTo>
                    <a:pt x="185293" y="254127"/>
                  </a:lnTo>
                  <a:lnTo>
                    <a:pt x="186563" y="254127"/>
                  </a:lnTo>
                  <a:lnTo>
                    <a:pt x="189852" y="250317"/>
                  </a:lnTo>
                  <a:lnTo>
                    <a:pt x="194233" y="245237"/>
                  </a:lnTo>
                  <a:lnTo>
                    <a:pt x="195262" y="244055"/>
                  </a:lnTo>
                  <a:lnTo>
                    <a:pt x="192913" y="254127"/>
                  </a:lnTo>
                  <a:lnTo>
                    <a:pt x="192532" y="256667"/>
                  </a:lnTo>
                  <a:lnTo>
                    <a:pt x="192087" y="268097"/>
                  </a:lnTo>
                  <a:lnTo>
                    <a:pt x="191985" y="274447"/>
                  </a:lnTo>
                  <a:lnTo>
                    <a:pt x="192278" y="278257"/>
                  </a:lnTo>
                  <a:lnTo>
                    <a:pt x="194691" y="287718"/>
                  </a:lnTo>
                  <a:lnTo>
                    <a:pt x="194691" y="294132"/>
                  </a:lnTo>
                  <a:lnTo>
                    <a:pt x="200533" y="299974"/>
                  </a:lnTo>
                  <a:lnTo>
                    <a:pt x="200533" y="302387"/>
                  </a:lnTo>
                  <a:lnTo>
                    <a:pt x="207518" y="309372"/>
                  </a:lnTo>
                  <a:lnTo>
                    <a:pt x="211315" y="309372"/>
                  </a:lnTo>
                  <a:lnTo>
                    <a:pt x="212623" y="310172"/>
                  </a:lnTo>
                  <a:lnTo>
                    <a:pt x="218059" y="315595"/>
                  </a:lnTo>
                  <a:lnTo>
                    <a:pt x="222694" y="315595"/>
                  </a:lnTo>
                  <a:lnTo>
                    <a:pt x="224409" y="316357"/>
                  </a:lnTo>
                  <a:lnTo>
                    <a:pt x="238887" y="317627"/>
                  </a:lnTo>
                  <a:lnTo>
                    <a:pt x="242951" y="317627"/>
                  </a:lnTo>
                  <a:lnTo>
                    <a:pt x="260223" y="315087"/>
                  </a:lnTo>
                  <a:lnTo>
                    <a:pt x="262509" y="315087"/>
                  </a:lnTo>
                  <a:lnTo>
                    <a:pt x="266065" y="315087"/>
                  </a:lnTo>
                  <a:lnTo>
                    <a:pt x="267500" y="313651"/>
                  </a:lnTo>
                  <a:lnTo>
                    <a:pt x="280162" y="310007"/>
                  </a:lnTo>
                  <a:lnTo>
                    <a:pt x="280924" y="309372"/>
                  </a:lnTo>
                  <a:lnTo>
                    <a:pt x="283337" y="309372"/>
                  </a:lnTo>
                  <a:lnTo>
                    <a:pt x="286029" y="306743"/>
                  </a:lnTo>
                  <a:lnTo>
                    <a:pt x="300990" y="299847"/>
                  </a:lnTo>
                  <a:lnTo>
                    <a:pt x="302260" y="298577"/>
                  </a:lnTo>
                  <a:lnTo>
                    <a:pt x="318033" y="289687"/>
                  </a:lnTo>
                  <a:lnTo>
                    <a:pt x="320294" y="288417"/>
                  </a:lnTo>
                  <a:lnTo>
                    <a:pt x="321056" y="287147"/>
                  </a:lnTo>
                  <a:lnTo>
                    <a:pt x="331546" y="279527"/>
                  </a:lnTo>
                  <a:lnTo>
                    <a:pt x="333565" y="278079"/>
                  </a:lnTo>
                  <a:lnTo>
                    <a:pt x="335280" y="279781"/>
                  </a:lnTo>
                  <a:lnTo>
                    <a:pt x="335534" y="279781"/>
                  </a:lnTo>
                  <a:lnTo>
                    <a:pt x="336042" y="280289"/>
                  </a:lnTo>
                  <a:lnTo>
                    <a:pt x="338963" y="280289"/>
                  </a:lnTo>
                  <a:lnTo>
                    <a:pt x="339217" y="280543"/>
                  </a:lnTo>
                  <a:lnTo>
                    <a:pt x="342214" y="280543"/>
                  </a:lnTo>
                  <a:lnTo>
                    <a:pt x="343408" y="280797"/>
                  </a:lnTo>
                  <a:lnTo>
                    <a:pt x="346710" y="280797"/>
                  </a:lnTo>
                  <a:lnTo>
                    <a:pt x="348310" y="280543"/>
                  </a:lnTo>
                  <a:lnTo>
                    <a:pt x="356616" y="280543"/>
                  </a:lnTo>
                  <a:lnTo>
                    <a:pt x="358978" y="278130"/>
                  </a:lnTo>
                  <a:lnTo>
                    <a:pt x="361315" y="278130"/>
                  </a:lnTo>
                  <a:lnTo>
                    <a:pt x="368300" y="271145"/>
                  </a:lnTo>
                  <a:lnTo>
                    <a:pt x="368300" y="268516"/>
                  </a:lnTo>
                  <a:lnTo>
                    <a:pt x="369443" y="266827"/>
                  </a:lnTo>
                  <a:lnTo>
                    <a:pt x="371983" y="261747"/>
                  </a:lnTo>
                  <a:lnTo>
                    <a:pt x="373189" y="257937"/>
                  </a:lnTo>
                  <a:lnTo>
                    <a:pt x="374396" y="254127"/>
                  </a:lnTo>
                  <a:lnTo>
                    <a:pt x="375221" y="248983"/>
                  </a:lnTo>
                  <a:lnTo>
                    <a:pt x="378968" y="245237"/>
                  </a:lnTo>
                  <a:lnTo>
                    <a:pt x="378968" y="237236"/>
                  </a:lnTo>
                  <a:lnTo>
                    <a:pt x="378968" y="229235"/>
                  </a:lnTo>
                  <a:lnTo>
                    <a:pt x="377101" y="227342"/>
                  </a:lnTo>
                  <a:lnTo>
                    <a:pt x="376847" y="218567"/>
                  </a:lnTo>
                  <a:lnTo>
                    <a:pt x="376809" y="217297"/>
                  </a:lnTo>
                  <a:lnTo>
                    <a:pt x="375246" y="203327"/>
                  </a:lnTo>
                  <a:lnTo>
                    <a:pt x="373761" y="191897"/>
                  </a:lnTo>
                  <a:lnTo>
                    <a:pt x="372973" y="183007"/>
                  </a:lnTo>
                  <a:lnTo>
                    <a:pt x="386715" y="183007"/>
                  </a:lnTo>
                  <a:lnTo>
                    <a:pt x="402209" y="181737"/>
                  </a:lnTo>
                  <a:lnTo>
                    <a:pt x="439166" y="181737"/>
                  </a:lnTo>
                  <a:lnTo>
                    <a:pt x="440055" y="180467"/>
                  </a:lnTo>
                  <a:lnTo>
                    <a:pt x="461010" y="179197"/>
                  </a:lnTo>
                  <a:lnTo>
                    <a:pt x="461899" y="179197"/>
                  </a:lnTo>
                  <a:lnTo>
                    <a:pt x="483870" y="175387"/>
                  </a:lnTo>
                  <a:lnTo>
                    <a:pt x="484759" y="175387"/>
                  </a:lnTo>
                  <a:lnTo>
                    <a:pt x="488124" y="174612"/>
                  </a:lnTo>
                  <a:lnTo>
                    <a:pt x="488061" y="175387"/>
                  </a:lnTo>
                  <a:lnTo>
                    <a:pt x="485482" y="237426"/>
                  </a:lnTo>
                  <a:lnTo>
                    <a:pt x="484987" y="294767"/>
                  </a:lnTo>
                  <a:lnTo>
                    <a:pt x="486664" y="315087"/>
                  </a:lnTo>
                  <a:lnTo>
                    <a:pt x="487807" y="320167"/>
                  </a:lnTo>
                  <a:lnTo>
                    <a:pt x="490982" y="328574"/>
                  </a:lnTo>
                  <a:lnTo>
                    <a:pt x="490982" y="334010"/>
                  </a:lnTo>
                  <a:lnTo>
                    <a:pt x="497586" y="340728"/>
                  </a:lnTo>
                  <a:lnTo>
                    <a:pt x="497586" y="341249"/>
                  </a:lnTo>
                  <a:lnTo>
                    <a:pt x="505333" y="349123"/>
                  </a:lnTo>
                  <a:lnTo>
                    <a:pt x="509397" y="349123"/>
                  </a:lnTo>
                  <a:lnTo>
                    <a:pt x="517017" y="353187"/>
                  </a:lnTo>
                  <a:lnTo>
                    <a:pt x="521970" y="354457"/>
                  </a:lnTo>
                  <a:lnTo>
                    <a:pt x="535813" y="355727"/>
                  </a:lnTo>
                  <a:lnTo>
                    <a:pt x="553847" y="355727"/>
                  </a:lnTo>
                  <a:lnTo>
                    <a:pt x="557530" y="354457"/>
                  </a:lnTo>
                  <a:lnTo>
                    <a:pt x="572897" y="349377"/>
                  </a:lnTo>
                  <a:lnTo>
                    <a:pt x="575691" y="348107"/>
                  </a:lnTo>
                  <a:lnTo>
                    <a:pt x="591947" y="340487"/>
                  </a:lnTo>
                  <a:lnTo>
                    <a:pt x="593471" y="339217"/>
                  </a:lnTo>
                  <a:lnTo>
                    <a:pt x="610616" y="327787"/>
                  </a:lnTo>
                  <a:lnTo>
                    <a:pt x="611505" y="327787"/>
                  </a:lnTo>
                  <a:lnTo>
                    <a:pt x="615467" y="324827"/>
                  </a:lnTo>
                  <a:lnTo>
                    <a:pt x="619125" y="327787"/>
                  </a:lnTo>
                  <a:lnTo>
                    <a:pt x="626999" y="330327"/>
                  </a:lnTo>
                  <a:lnTo>
                    <a:pt x="631317" y="332867"/>
                  </a:lnTo>
                  <a:lnTo>
                    <a:pt x="642112" y="334137"/>
                  </a:lnTo>
                  <a:lnTo>
                    <a:pt x="660273" y="334137"/>
                  </a:lnTo>
                  <a:lnTo>
                    <a:pt x="674370" y="331597"/>
                  </a:lnTo>
                  <a:lnTo>
                    <a:pt x="675894" y="331597"/>
                  </a:lnTo>
                  <a:lnTo>
                    <a:pt x="689102" y="327787"/>
                  </a:lnTo>
                  <a:lnTo>
                    <a:pt x="690372" y="327787"/>
                  </a:lnTo>
                  <a:lnTo>
                    <a:pt x="707009" y="322707"/>
                  </a:lnTo>
                  <a:lnTo>
                    <a:pt x="708787" y="321437"/>
                  </a:lnTo>
                  <a:lnTo>
                    <a:pt x="723646" y="315087"/>
                  </a:lnTo>
                  <a:lnTo>
                    <a:pt x="725551" y="313817"/>
                  </a:lnTo>
                  <a:lnTo>
                    <a:pt x="738632" y="304927"/>
                  </a:lnTo>
                  <a:lnTo>
                    <a:pt x="740410" y="303657"/>
                  </a:lnTo>
                  <a:lnTo>
                    <a:pt x="744550" y="299847"/>
                  </a:lnTo>
                  <a:lnTo>
                    <a:pt x="749693" y="295122"/>
                  </a:lnTo>
                  <a:lnTo>
                    <a:pt x="749681" y="294843"/>
                  </a:lnTo>
                  <a:lnTo>
                    <a:pt x="749731" y="295084"/>
                  </a:lnTo>
                  <a:lnTo>
                    <a:pt x="750443" y="298577"/>
                  </a:lnTo>
                  <a:lnTo>
                    <a:pt x="751713" y="301117"/>
                  </a:lnTo>
                  <a:lnTo>
                    <a:pt x="753491" y="304927"/>
                  </a:lnTo>
                  <a:lnTo>
                    <a:pt x="755142" y="307403"/>
                  </a:lnTo>
                  <a:lnTo>
                    <a:pt x="755142" y="310642"/>
                  </a:lnTo>
                  <a:lnTo>
                    <a:pt x="762635" y="318135"/>
                  </a:lnTo>
                  <a:lnTo>
                    <a:pt x="764984" y="318135"/>
                  </a:lnTo>
                  <a:lnTo>
                    <a:pt x="768096" y="321183"/>
                  </a:lnTo>
                  <a:lnTo>
                    <a:pt x="774014" y="321183"/>
                  </a:lnTo>
                  <a:lnTo>
                    <a:pt x="775208" y="321437"/>
                  </a:lnTo>
                  <a:lnTo>
                    <a:pt x="781812" y="322707"/>
                  </a:lnTo>
                  <a:lnTo>
                    <a:pt x="787273" y="322707"/>
                  </a:lnTo>
                  <a:lnTo>
                    <a:pt x="794385" y="321437"/>
                  </a:lnTo>
                  <a:lnTo>
                    <a:pt x="798068" y="320167"/>
                  </a:lnTo>
                  <a:lnTo>
                    <a:pt x="804545" y="316357"/>
                  </a:lnTo>
                  <a:lnTo>
                    <a:pt x="806831" y="316357"/>
                  </a:lnTo>
                  <a:lnTo>
                    <a:pt x="813308" y="311277"/>
                  </a:lnTo>
                  <a:lnTo>
                    <a:pt x="814959" y="310007"/>
                  </a:lnTo>
                  <a:lnTo>
                    <a:pt x="820547" y="306197"/>
                  </a:lnTo>
                  <a:lnTo>
                    <a:pt x="821690" y="304927"/>
                  </a:lnTo>
                  <a:lnTo>
                    <a:pt x="826516" y="299847"/>
                  </a:lnTo>
                  <a:lnTo>
                    <a:pt x="827659" y="298577"/>
                  </a:lnTo>
                  <a:lnTo>
                    <a:pt x="830961" y="293497"/>
                  </a:lnTo>
                  <a:lnTo>
                    <a:pt x="831430" y="292963"/>
                  </a:lnTo>
                  <a:lnTo>
                    <a:pt x="832104" y="293624"/>
                  </a:lnTo>
                  <a:lnTo>
                    <a:pt x="838758" y="293624"/>
                  </a:lnTo>
                  <a:lnTo>
                    <a:pt x="842645" y="294767"/>
                  </a:lnTo>
                  <a:lnTo>
                    <a:pt x="854329" y="293497"/>
                  </a:lnTo>
                  <a:lnTo>
                    <a:pt x="854837" y="293497"/>
                  </a:lnTo>
                  <a:lnTo>
                    <a:pt x="868299" y="290957"/>
                  </a:lnTo>
                  <a:lnTo>
                    <a:pt x="869950" y="290957"/>
                  </a:lnTo>
                  <a:lnTo>
                    <a:pt x="875919" y="289687"/>
                  </a:lnTo>
                  <a:lnTo>
                    <a:pt x="882523" y="287147"/>
                  </a:lnTo>
                  <a:lnTo>
                    <a:pt x="883412" y="287147"/>
                  </a:lnTo>
                  <a:lnTo>
                    <a:pt x="886650" y="285242"/>
                  </a:lnTo>
                  <a:lnTo>
                    <a:pt x="892556" y="285242"/>
                  </a:lnTo>
                  <a:lnTo>
                    <a:pt x="894207" y="283972"/>
                  </a:lnTo>
                  <a:lnTo>
                    <a:pt x="903351" y="282702"/>
                  </a:lnTo>
                  <a:lnTo>
                    <a:pt x="905383" y="282702"/>
                  </a:lnTo>
                  <a:lnTo>
                    <a:pt x="912749" y="280162"/>
                  </a:lnTo>
                  <a:lnTo>
                    <a:pt x="914908" y="278892"/>
                  </a:lnTo>
                  <a:lnTo>
                    <a:pt x="923163" y="273812"/>
                  </a:lnTo>
                  <a:lnTo>
                    <a:pt x="924814" y="273812"/>
                  </a:lnTo>
                  <a:lnTo>
                    <a:pt x="932688" y="267462"/>
                  </a:lnTo>
                  <a:lnTo>
                    <a:pt x="933958" y="266192"/>
                  </a:lnTo>
                  <a:lnTo>
                    <a:pt x="940689" y="259842"/>
                  </a:lnTo>
                  <a:lnTo>
                    <a:pt x="942784" y="257302"/>
                  </a:lnTo>
                  <a:lnTo>
                    <a:pt x="943864" y="256032"/>
                  </a:lnTo>
                  <a:lnTo>
                    <a:pt x="944232" y="255587"/>
                  </a:lnTo>
                  <a:lnTo>
                    <a:pt x="948220" y="250888"/>
                  </a:lnTo>
                  <a:lnTo>
                    <a:pt x="948131" y="251015"/>
                  </a:lnTo>
                  <a:lnTo>
                    <a:pt x="944397" y="255409"/>
                  </a:lnTo>
                  <a:lnTo>
                    <a:pt x="944295" y="256032"/>
                  </a:lnTo>
                  <a:lnTo>
                    <a:pt x="944537" y="257517"/>
                  </a:lnTo>
                  <a:lnTo>
                    <a:pt x="946150" y="264922"/>
                  </a:lnTo>
                  <a:lnTo>
                    <a:pt x="947674" y="270002"/>
                  </a:lnTo>
                  <a:lnTo>
                    <a:pt x="949198" y="272834"/>
                  </a:lnTo>
                  <a:lnTo>
                    <a:pt x="949198" y="277622"/>
                  </a:lnTo>
                  <a:lnTo>
                    <a:pt x="956945" y="285369"/>
                  </a:lnTo>
                  <a:lnTo>
                    <a:pt x="958773" y="285369"/>
                  </a:lnTo>
                  <a:lnTo>
                    <a:pt x="959866" y="286512"/>
                  </a:lnTo>
                  <a:lnTo>
                    <a:pt x="964057" y="289052"/>
                  </a:lnTo>
                  <a:lnTo>
                    <a:pt x="970407" y="291592"/>
                  </a:lnTo>
                  <a:lnTo>
                    <a:pt x="972566" y="292862"/>
                  </a:lnTo>
                  <a:lnTo>
                    <a:pt x="980948" y="295402"/>
                  </a:lnTo>
                  <a:lnTo>
                    <a:pt x="983234" y="295402"/>
                  </a:lnTo>
                  <a:lnTo>
                    <a:pt x="992505" y="296672"/>
                  </a:lnTo>
                  <a:lnTo>
                    <a:pt x="1005840" y="296672"/>
                  </a:lnTo>
                  <a:lnTo>
                    <a:pt x="1009396" y="295402"/>
                  </a:lnTo>
                  <a:lnTo>
                    <a:pt x="1019683" y="292862"/>
                  </a:lnTo>
                  <a:lnTo>
                    <a:pt x="1059256" y="265201"/>
                  </a:lnTo>
                  <a:lnTo>
                    <a:pt x="1061847" y="268732"/>
                  </a:lnTo>
                  <a:lnTo>
                    <a:pt x="1100074" y="291592"/>
                  </a:lnTo>
                  <a:lnTo>
                    <a:pt x="1103122" y="292862"/>
                  </a:lnTo>
                  <a:lnTo>
                    <a:pt x="1114171" y="294132"/>
                  </a:lnTo>
                  <a:lnTo>
                    <a:pt x="1129792" y="294132"/>
                  </a:lnTo>
                  <a:lnTo>
                    <a:pt x="1133475" y="292862"/>
                  </a:lnTo>
                  <a:lnTo>
                    <a:pt x="1146302" y="290322"/>
                  </a:lnTo>
                  <a:lnTo>
                    <a:pt x="1150747" y="287782"/>
                  </a:lnTo>
                  <a:lnTo>
                    <a:pt x="1162939" y="281432"/>
                  </a:lnTo>
                  <a:lnTo>
                    <a:pt x="1166622" y="278892"/>
                  </a:lnTo>
                  <a:lnTo>
                    <a:pt x="1169035" y="276479"/>
                  </a:lnTo>
                  <a:lnTo>
                    <a:pt x="1169289" y="276733"/>
                  </a:lnTo>
                  <a:lnTo>
                    <a:pt x="1188720" y="276733"/>
                  </a:lnTo>
                  <a:lnTo>
                    <a:pt x="1193634" y="271818"/>
                  </a:lnTo>
                  <a:lnTo>
                    <a:pt x="1198499" y="267462"/>
                  </a:lnTo>
                  <a:lnTo>
                    <a:pt x="1199769" y="264922"/>
                  </a:lnTo>
                  <a:lnTo>
                    <a:pt x="1199667" y="257124"/>
                  </a:lnTo>
                  <a:lnTo>
                    <a:pt x="1198435" y="254685"/>
                  </a:lnTo>
                  <a:lnTo>
                    <a:pt x="1197635" y="253492"/>
                  </a:lnTo>
                  <a:lnTo>
                    <a:pt x="1196784" y="252222"/>
                  </a:lnTo>
                  <a:lnTo>
                    <a:pt x="1196594" y="251942"/>
                  </a:lnTo>
                  <a:lnTo>
                    <a:pt x="1196594" y="249555"/>
                  </a:lnTo>
                  <a:lnTo>
                    <a:pt x="1194549" y="247523"/>
                  </a:lnTo>
                  <a:lnTo>
                    <a:pt x="1194638" y="247142"/>
                  </a:lnTo>
                  <a:lnTo>
                    <a:pt x="1195527" y="243332"/>
                  </a:lnTo>
                  <a:lnTo>
                    <a:pt x="1195832" y="242062"/>
                  </a:lnTo>
                  <a:lnTo>
                    <a:pt x="1195324" y="243332"/>
                  </a:lnTo>
                  <a:lnTo>
                    <a:pt x="1197165" y="237451"/>
                  </a:lnTo>
                  <a:lnTo>
                    <a:pt x="1197229" y="236982"/>
                  </a:lnTo>
                  <a:lnTo>
                    <a:pt x="1197165" y="237451"/>
                  </a:lnTo>
                  <a:lnTo>
                    <a:pt x="1200912" y="229362"/>
                  </a:lnTo>
                  <a:lnTo>
                    <a:pt x="1201293" y="228092"/>
                  </a:lnTo>
                  <a:lnTo>
                    <a:pt x="1201166" y="229362"/>
                  </a:lnTo>
                  <a:lnTo>
                    <a:pt x="1204010" y="223012"/>
                  </a:lnTo>
                  <a:lnTo>
                    <a:pt x="1204595" y="221742"/>
                  </a:lnTo>
                  <a:lnTo>
                    <a:pt x="1203833" y="223012"/>
                  </a:lnTo>
                  <a:lnTo>
                    <a:pt x="1204290" y="221170"/>
                  </a:lnTo>
                  <a:lnTo>
                    <a:pt x="1204582" y="220484"/>
                  </a:lnTo>
                  <a:lnTo>
                    <a:pt x="1205268" y="218541"/>
                  </a:lnTo>
                  <a:lnTo>
                    <a:pt x="1205890" y="217614"/>
                  </a:lnTo>
                  <a:lnTo>
                    <a:pt x="1206169" y="216217"/>
                  </a:lnTo>
                  <a:lnTo>
                    <a:pt x="1207008" y="214122"/>
                  </a:lnTo>
                  <a:lnTo>
                    <a:pt x="1206601" y="214033"/>
                  </a:lnTo>
                  <a:lnTo>
                    <a:pt x="1207389" y="21018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1338" y="1495932"/>
              <a:ext cx="40005" cy="35560"/>
            </a:xfrm>
            <a:custGeom>
              <a:avLst/>
              <a:gdLst/>
              <a:ahLst/>
              <a:cxnLst/>
              <a:rect l="l" t="t" r="r" b="b"/>
              <a:pathLst>
                <a:path w="40004" h="35559">
                  <a:moveTo>
                    <a:pt x="39497" y="14097"/>
                  </a:moveTo>
                  <a:lnTo>
                    <a:pt x="35433" y="10033"/>
                  </a:lnTo>
                  <a:lnTo>
                    <a:pt x="35179" y="10033"/>
                  </a:lnTo>
                  <a:lnTo>
                    <a:pt x="35179" y="7874"/>
                  </a:lnTo>
                  <a:lnTo>
                    <a:pt x="27305" y="0"/>
                  </a:lnTo>
                  <a:lnTo>
                    <a:pt x="7874" y="0"/>
                  </a:lnTo>
                  <a:lnTo>
                    <a:pt x="0" y="7874"/>
                  </a:lnTo>
                  <a:lnTo>
                    <a:pt x="0" y="27178"/>
                  </a:lnTo>
                  <a:lnTo>
                    <a:pt x="7874" y="35052"/>
                  </a:lnTo>
                  <a:lnTo>
                    <a:pt x="27305" y="35052"/>
                  </a:lnTo>
                  <a:lnTo>
                    <a:pt x="34417" y="27940"/>
                  </a:lnTo>
                  <a:lnTo>
                    <a:pt x="35433" y="27940"/>
                  </a:lnTo>
                  <a:lnTo>
                    <a:pt x="39497" y="23876"/>
                  </a:lnTo>
                  <a:lnTo>
                    <a:pt x="39497" y="18923"/>
                  </a:lnTo>
                  <a:lnTo>
                    <a:pt x="39497" y="14097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316" y="1442466"/>
              <a:ext cx="79883" cy="11277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924422" y="1102741"/>
            <a:ext cx="1037590" cy="657225"/>
            <a:chOff x="5924422" y="1102741"/>
            <a:chExt cx="1037590" cy="657225"/>
          </a:xfrm>
        </p:grpSpPr>
        <p:sp>
          <p:nvSpPr>
            <p:cNvPr id="19" name="object 19"/>
            <p:cNvSpPr/>
            <p:nvPr/>
          </p:nvSpPr>
          <p:spPr>
            <a:xfrm>
              <a:off x="5924423" y="1102740"/>
              <a:ext cx="365125" cy="657225"/>
            </a:xfrm>
            <a:custGeom>
              <a:avLst/>
              <a:gdLst/>
              <a:ahLst/>
              <a:cxnLst/>
              <a:rect l="l" t="t" r="r" b="b"/>
              <a:pathLst>
                <a:path w="365125" h="657225">
                  <a:moveTo>
                    <a:pt x="364591" y="361061"/>
                  </a:moveTo>
                  <a:lnTo>
                    <a:pt x="364502" y="358140"/>
                  </a:lnTo>
                  <a:lnTo>
                    <a:pt x="364439" y="356870"/>
                  </a:lnTo>
                  <a:lnTo>
                    <a:pt x="364172" y="352171"/>
                  </a:lnTo>
                  <a:lnTo>
                    <a:pt x="364032" y="349631"/>
                  </a:lnTo>
                  <a:lnTo>
                    <a:pt x="363982" y="348742"/>
                  </a:lnTo>
                  <a:lnTo>
                    <a:pt x="363537" y="347345"/>
                  </a:lnTo>
                  <a:lnTo>
                    <a:pt x="362775" y="344932"/>
                  </a:lnTo>
                  <a:lnTo>
                    <a:pt x="362305" y="343535"/>
                  </a:lnTo>
                  <a:lnTo>
                    <a:pt x="361988" y="342646"/>
                  </a:lnTo>
                  <a:lnTo>
                    <a:pt x="359918" y="336804"/>
                  </a:lnTo>
                  <a:lnTo>
                    <a:pt x="335927" y="312953"/>
                  </a:lnTo>
                  <a:lnTo>
                    <a:pt x="331597" y="308610"/>
                  </a:lnTo>
                  <a:lnTo>
                    <a:pt x="313436" y="308610"/>
                  </a:lnTo>
                  <a:lnTo>
                    <a:pt x="306070" y="315976"/>
                  </a:lnTo>
                  <a:lnTo>
                    <a:pt x="306070" y="334137"/>
                  </a:lnTo>
                  <a:lnTo>
                    <a:pt x="313436" y="341503"/>
                  </a:lnTo>
                  <a:lnTo>
                    <a:pt x="316979" y="341503"/>
                  </a:lnTo>
                  <a:lnTo>
                    <a:pt x="319125" y="342734"/>
                  </a:lnTo>
                  <a:lnTo>
                    <a:pt x="332498" y="360400"/>
                  </a:lnTo>
                  <a:lnTo>
                    <a:pt x="332613" y="358140"/>
                  </a:lnTo>
                  <a:lnTo>
                    <a:pt x="332613" y="361061"/>
                  </a:lnTo>
                  <a:lnTo>
                    <a:pt x="332498" y="360400"/>
                  </a:lnTo>
                  <a:lnTo>
                    <a:pt x="332270" y="365315"/>
                  </a:lnTo>
                  <a:lnTo>
                    <a:pt x="302475" y="379285"/>
                  </a:lnTo>
                  <a:lnTo>
                    <a:pt x="298310" y="378853"/>
                  </a:lnTo>
                  <a:lnTo>
                    <a:pt x="298361" y="379285"/>
                  </a:lnTo>
                  <a:lnTo>
                    <a:pt x="298284" y="378853"/>
                  </a:lnTo>
                  <a:lnTo>
                    <a:pt x="298335" y="378625"/>
                  </a:lnTo>
                  <a:lnTo>
                    <a:pt x="298526" y="377571"/>
                  </a:lnTo>
                  <a:lnTo>
                    <a:pt x="298754" y="376301"/>
                  </a:lnTo>
                  <a:lnTo>
                    <a:pt x="299847" y="370243"/>
                  </a:lnTo>
                  <a:lnTo>
                    <a:pt x="300964" y="363855"/>
                  </a:lnTo>
                  <a:lnTo>
                    <a:pt x="302209" y="356870"/>
                  </a:lnTo>
                  <a:lnTo>
                    <a:pt x="302298" y="355993"/>
                  </a:lnTo>
                  <a:lnTo>
                    <a:pt x="302590" y="351155"/>
                  </a:lnTo>
                  <a:lnTo>
                    <a:pt x="303009" y="343789"/>
                  </a:lnTo>
                  <a:lnTo>
                    <a:pt x="303123" y="341858"/>
                  </a:lnTo>
                  <a:lnTo>
                    <a:pt x="303022" y="340233"/>
                  </a:lnTo>
                  <a:lnTo>
                    <a:pt x="302971" y="339725"/>
                  </a:lnTo>
                  <a:lnTo>
                    <a:pt x="302793" y="337947"/>
                  </a:lnTo>
                  <a:lnTo>
                    <a:pt x="302704" y="337312"/>
                  </a:lnTo>
                  <a:lnTo>
                    <a:pt x="301993" y="333756"/>
                  </a:lnTo>
                  <a:lnTo>
                    <a:pt x="301637" y="331978"/>
                  </a:lnTo>
                  <a:lnTo>
                    <a:pt x="300990" y="328803"/>
                  </a:lnTo>
                  <a:lnTo>
                    <a:pt x="300913" y="328422"/>
                  </a:lnTo>
                  <a:lnTo>
                    <a:pt x="300609" y="326898"/>
                  </a:lnTo>
                  <a:lnTo>
                    <a:pt x="300609" y="320040"/>
                  </a:lnTo>
                  <a:lnTo>
                    <a:pt x="298259" y="317652"/>
                  </a:lnTo>
                  <a:lnTo>
                    <a:pt x="298259" y="379285"/>
                  </a:lnTo>
                  <a:lnTo>
                    <a:pt x="298221" y="379641"/>
                  </a:lnTo>
                  <a:lnTo>
                    <a:pt x="298246" y="379285"/>
                  </a:lnTo>
                  <a:lnTo>
                    <a:pt x="298259" y="317652"/>
                  </a:lnTo>
                  <a:lnTo>
                    <a:pt x="294005" y="313321"/>
                  </a:lnTo>
                  <a:lnTo>
                    <a:pt x="294005" y="310896"/>
                  </a:lnTo>
                  <a:lnTo>
                    <a:pt x="287020" y="303784"/>
                  </a:lnTo>
                  <a:lnTo>
                    <a:pt x="281825" y="303784"/>
                  </a:lnTo>
                  <a:lnTo>
                    <a:pt x="280111" y="302983"/>
                  </a:lnTo>
                  <a:lnTo>
                    <a:pt x="275590" y="298450"/>
                  </a:lnTo>
                  <a:lnTo>
                    <a:pt x="266141" y="298450"/>
                  </a:lnTo>
                  <a:lnTo>
                    <a:pt x="249682" y="297307"/>
                  </a:lnTo>
                  <a:lnTo>
                    <a:pt x="247015" y="297307"/>
                  </a:lnTo>
                  <a:lnTo>
                    <a:pt x="244144" y="297624"/>
                  </a:lnTo>
                  <a:lnTo>
                    <a:pt x="247142" y="261366"/>
                  </a:lnTo>
                  <a:lnTo>
                    <a:pt x="247142" y="261112"/>
                  </a:lnTo>
                  <a:lnTo>
                    <a:pt x="250063" y="214249"/>
                  </a:lnTo>
                  <a:lnTo>
                    <a:pt x="252831" y="171069"/>
                  </a:lnTo>
                  <a:lnTo>
                    <a:pt x="252857" y="170903"/>
                  </a:lnTo>
                  <a:lnTo>
                    <a:pt x="255854" y="131318"/>
                  </a:lnTo>
                  <a:lnTo>
                    <a:pt x="255905" y="130810"/>
                  </a:lnTo>
                  <a:lnTo>
                    <a:pt x="255778" y="131318"/>
                  </a:lnTo>
                  <a:lnTo>
                    <a:pt x="259207" y="95250"/>
                  </a:lnTo>
                  <a:lnTo>
                    <a:pt x="259080" y="96647"/>
                  </a:lnTo>
                  <a:lnTo>
                    <a:pt x="259295" y="95250"/>
                  </a:lnTo>
                  <a:lnTo>
                    <a:pt x="263969" y="66294"/>
                  </a:lnTo>
                  <a:lnTo>
                    <a:pt x="264261" y="64528"/>
                  </a:lnTo>
                  <a:lnTo>
                    <a:pt x="264299" y="64389"/>
                  </a:lnTo>
                  <a:lnTo>
                    <a:pt x="269481" y="45466"/>
                  </a:lnTo>
                  <a:lnTo>
                    <a:pt x="269875" y="44069"/>
                  </a:lnTo>
                  <a:lnTo>
                    <a:pt x="272719" y="36195"/>
                  </a:lnTo>
                  <a:lnTo>
                    <a:pt x="275767" y="36195"/>
                  </a:lnTo>
                  <a:lnTo>
                    <a:pt x="276733" y="36830"/>
                  </a:lnTo>
                  <a:lnTo>
                    <a:pt x="276733" y="36957"/>
                  </a:lnTo>
                  <a:lnTo>
                    <a:pt x="282448" y="42672"/>
                  </a:lnTo>
                  <a:lnTo>
                    <a:pt x="283883" y="42672"/>
                  </a:lnTo>
                  <a:lnTo>
                    <a:pt x="303403" y="63855"/>
                  </a:lnTo>
                  <a:lnTo>
                    <a:pt x="303403" y="65913"/>
                  </a:lnTo>
                  <a:lnTo>
                    <a:pt x="309118" y="71501"/>
                  </a:lnTo>
                  <a:lnTo>
                    <a:pt x="322961" y="71501"/>
                  </a:lnTo>
                  <a:lnTo>
                    <a:pt x="328676" y="65913"/>
                  </a:lnTo>
                  <a:lnTo>
                    <a:pt x="328676" y="58928"/>
                  </a:lnTo>
                  <a:lnTo>
                    <a:pt x="328676" y="51943"/>
                  </a:lnTo>
                  <a:lnTo>
                    <a:pt x="322961" y="46355"/>
                  </a:lnTo>
                  <a:lnTo>
                    <a:pt x="321678" y="46355"/>
                  </a:lnTo>
                  <a:lnTo>
                    <a:pt x="314528" y="38481"/>
                  </a:lnTo>
                  <a:lnTo>
                    <a:pt x="306222" y="29337"/>
                  </a:lnTo>
                  <a:lnTo>
                    <a:pt x="302260" y="24980"/>
                  </a:lnTo>
                  <a:lnTo>
                    <a:pt x="302260" y="22860"/>
                  </a:lnTo>
                  <a:lnTo>
                    <a:pt x="296545" y="17145"/>
                  </a:lnTo>
                  <a:lnTo>
                    <a:pt x="293827" y="17145"/>
                  </a:lnTo>
                  <a:lnTo>
                    <a:pt x="292989" y="16497"/>
                  </a:lnTo>
                  <a:lnTo>
                    <a:pt x="292989" y="15494"/>
                  </a:lnTo>
                  <a:lnTo>
                    <a:pt x="287020" y="9525"/>
                  </a:lnTo>
                  <a:lnTo>
                    <a:pt x="284492" y="9525"/>
                  </a:lnTo>
                  <a:lnTo>
                    <a:pt x="279146" y="4064"/>
                  </a:lnTo>
                  <a:lnTo>
                    <a:pt x="276352" y="4064"/>
                  </a:lnTo>
                  <a:lnTo>
                    <a:pt x="272288" y="0"/>
                  </a:lnTo>
                  <a:lnTo>
                    <a:pt x="255397" y="0"/>
                  </a:lnTo>
                  <a:lnTo>
                    <a:pt x="248539" y="6858"/>
                  </a:lnTo>
                  <a:lnTo>
                    <a:pt x="248539" y="11798"/>
                  </a:lnTo>
                  <a:lnTo>
                    <a:pt x="245364" y="18034"/>
                  </a:lnTo>
                  <a:lnTo>
                    <a:pt x="245364" y="17907"/>
                  </a:lnTo>
                  <a:lnTo>
                    <a:pt x="245300" y="18034"/>
                  </a:lnTo>
                  <a:lnTo>
                    <a:pt x="238887" y="33655"/>
                  </a:lnTo>
                  <a:lnTo>
                    <a:pt x="231648" y="56896"/>
                  </a:lnTo>
                  <a:lnTo>
                    <a:pt x="231216" y="58928"/>
                  </a:lnTo>
                  <a:lnTo>
                    <a:pt x="225425" y="90805"/>
                  </a:lnTo>
                  <a:lnTo>
                    <a:pt x="225171" y="91821"/>
                  </a:lnTo>
                  <a:lnTo>
                    <a:pt x="221361" y="127762"/>
                  </a:lnTo>
                  <a:lnTo>
                    <a:pt x="221361" y="128143"/>
                  </a:lnTo>
                  <a:lnTo>
                    <a:pt x="218059" y="168402"/>
                  </a:lnTo>
                  <a:lnTo>
                    <a:pt x="214985" y="214376"/>
                  </a:lnTo>
                  <a:lnTo>
                    <a:pt x="212090" y="258826"/>
                  </a:lnTo>
                  <a:lnTo>
                    <a:pt x="212090" y="258445"/>
                  </a:lnTo>
                  <a:lnTo>
                    <a:pt x="212051" y="258826"/>
                  </a:lnTo>
                  <a:lnTo>
                    <a:pt x="208610" y="301942"/>
                  </a:lnTo>
                  <a:lnTo>
                    <a:pt x="194564" y="303911"/>
                  </a:lnTo>
                  <a:lnTo>
                    <a:pt x="162433" y="310007"/>
                  </a:lnTo>
                  <a:lnTo>
                    <a:pt x="127889" y="318389"/>
                  </a:lnTo>
                  <a:lnTo>
                    <a:pt x="96024" y="327406"/>
                  </a:lnTo>
                  <a:lnTo>
                    <a:pt x="89916" y="327406"/>
                  </a:lnTo>
                  <a:lnTo>
                    <a:pt x="87020" y="330250"/>
                  </a:lnTo>
                  <a:lnTo>
                    <a:pt x="62471" y="338455"/>
                  </a:lnTo>
                  <a:lnTo>
                    <a:pt x="56515" y="338455"/>
                  </a:lnTo>
                  <a:lnTo>
                    <a:pt x="51092" y="343877"/>
                  </a:lnTo>
                  <a:lnTo>
                    <a:pt x="40538" y="349504"/>
                  </a:lnTo>
                  <a:lnTo>
                    <a:pt x="35814" y="349504"/>
                  </a:lnTo>
                  <a:lnTo>
                    <a:pt x="28956" y="356362"/>
                  </a:lnTo>
                  <a:lnTo>
                    <a:pt x="28956" y="358114"/>
                  </a:lnTo>
                  <a:lnTo>
                    <a:pt x="25146" y="361696"/>
                  </a:lnTo>
                  <a:lnTo>
                    <a:pt x="22860" y="361696"/>
                  </a:lnTo>
                  <a:lnTo>
                    <a:pt x="16002" y="368427"/>
                  </a:lnTo>
                  <a:lnTo>
                    <a:pt x="16002" y="372478"/>
                  </a:lnTo>
                  <a:lnTo>
                    <a:pt x="6705" y="387375"/>
                  </a:lnTo>
                  <a:lnTo>
                    <a:pt x="0" y="394081"/>
                  </a:lnTo>
                  <a:lnTo>
                    <a:pt x="0" y="410972"/>
                  </a:lnTo>
                  <a:lnTo>
                    <a:pt x="6858" y="417830"/>
                  </a:lnTo>
                  <a:lnTo>
                    <a:pt x="23622" y="417830"/>
                  </a:lnTo>
                  <a:lnTo>
                    <a:pt x="30480" y="410972"/>
                  </a:lnTo>
                  <a:lnTo>
                    <a:pt x="30480" y="406908"/>
                  </a:lnTo>
                  <a:lnTo>
                    <a:pt x="39827" y="391833"/>
                  </a:lnTo>
                  <a:lnTo>
                    <a:pt x="46355" y="385191"/>
                  </a:lnTo>
                  <a:lnTo>
                    <a:pt x="46355" y="383476"/>
                  </a:lnTo>
                  <a:lnTo>
                    <a:pt x="50228" y="379857"/>
                  </a:lnTo>
                  <a:lnTo>
                    <a:pt x="52578" y="379857"/>
                  </a:lnTo>
                  <a:lnTo>
                    <a:pt x="57835" y="374700"/>
                  </a:lnTo>
                  <a:lnTo>
                    <a:pt x="68694" y="369062"/>
                  </a:lnTo>
                  <a:lnTo>
                    <a:pt x="73406" y="369062"/>
                  </a:lnTo>
                  <a:lnTo>
                    <a:pt x="76314" y="366153"/>
                  </a:lnTo>
                  <a:lnTo>
                    <a:pt x="100901" y="358140"/>
                  </a:lnTo>
                  <a:lnTo>
                    <a:pt x="106934" y="358140"/>
                  </a:lnTo>
                  <a:lnTo>
                    <a:pt x="109308" y="355765"/>
                  </a:lnTo>
                  <a:lnTo>
                    <a:pt x="135813" y="348361"/>
                  </a:lnTo>
                  <a:lnTo>
                    <a:pt x="136271" y="348234"/>
                  </a:lnTo>
                  <a:lnTo>
                    <a:pt x="135636" y="348361"/>
                  </a:lnTo>
                  <a:lnTo>
                    <a:pt x="168998" y="340487"/>
                  </a:lnTo>
                  <a:lnTo>
                    <a:pt x="205041" y="333933"/>
                  </a:lnTo>
                  <a:lnTo>
                    <a:pt x="202819" y="353568"/>
                  </a:lnTo>
                  <a:lnTo>
                    <a:pt x="202819" y="353314"/>
                  </a:lnTo>
                  <a:lnTo>
                    <a:pt x="202780" y="353568"/>
                  </a:lnTo>
                  <a:lnTo>
                    <a:pt x="196850" y="400177"/>
                  </a:lnTo>
                  <a:lnTo>
                    <a:pt x="196850" y="400304"/>
                  </a:lnTo>
                  <a:lnTo>
                    <a:pt x="191389" y="443992"/>
                  </a:lnTo>
                  <a:lnTo>
                    <a:pt x="186436" y="484251"/>
                  </a:lnTo>
                  <a:lnTo>
                    <a:pt x="186436" y="484124"/>
                  </a:lnTo>
                  <a:lnTo>
                    <a:pt x="186410" y="484251"/>
                  </a:lnTo>
                  <a:lnTo>
                    <a:pt x="181864" y="520065"/>
                  </a:lnTo>
                  <a:lnTo>
                    <a:pt x="177673" y="551942"/>
                  </a:lnTo>
                  <a:lnTo>
                    <a:pt x="177673" y="551815"/>
                  </a:lnTo>
                  <a:lnTo>
                    <a:pt x="177647" y="551942"/>
                  </a:lnTo>
                  <a:lnTo>
                    <a:pt x="173964" y="578015"/>
                  </a:lnTo>
                  <a:lnTo>
                    <a:pt x="173799" y="578739"/>
                  </a:lnTo>
                  <a:lnTo>
                    <a:pt x="170662" y="592569"/>
                  </a:lnTo>
                  <a:lnTo>
                    <a:pt x="168656" y="594614"/>
                  </a:lnTo>
                  <a:lnTo>
                    <a:pt x="168656" y="600125"/>
                  </a:lnTo>
                  <a:lnTo>
                    <a:pt x="165544" y="608076"/>
                  </a:lnTo>
                  <a:lnTo>
                    <a:pt x="161925" y="611632"/>
                  </a:lnTo>
                  <a:lnTo>
                    <a:pt x="161925" y="615683"/>
                  </a:lnTo>
                  <a:lnTo>
                    <a:pt x="159766" y="619125"/>
                  </a:lnTo>
                  <a:lnTo>
                    <a:pt x="154051" y="624840"/>
                  </a:lnTo>
                  <a:lnTo>
                    <a:pt x="154051" y="627214"/>
                  </a:lnTo>
                  <a:lnTo>
                    <a:pt x="148145" y="633945"/>
                  </a:lnTo>
                  <a:lnTo>
                    <a:pt x="139293" y="641223"/>
                  </a:lnTo>
                  <a:lnTo>
                    <a:pt x="137922" y="641223"/>
                  </a:lnTo>
                  <a:lnTo>
                    <a:pt x="134366" y="644652"/>
                  </a:lnTo>
                  <a:lnTo>
                    <a:pt x="134366" y="653288"/>
                  </a:lnTo>
                  <a:lnTo>
                    <a:pt x="137922" y="656717"/>
                  </a:lnTo>
                  <a:lnTo>
                    <a:pt x="146431" y="656717"/>
                  </a:lnTo>
                  <a:lnTo>
                    <a:pt x="147599" y="655586"/>
                  </a:lnTo>
                  <a:lnTo>
                    <a:pt x="158496" y="652907"/>
                  </a:lnTo>
                  <a:lnTo>
                    <a:pt x="161671" y="651637"/>
                  </a:lnTo>
                  <a:lnTo>
                    <a:pt x="171183" y="645795"/>
                  </a:lnTo>
                  <a:lnTo>
                    <a:pt x="174879" y="645795"/>
                  </a:lnTo>
                  <a:lnTo>
                    <a:pt x="180848" y="639699"/>
                  </a:lnTo>
                  <a:lnTo>
                    <a:pt x="180848" y="637413"/>
                  </a:lnTo>
                  <a:lnTo>
                    <a:pt x="183248" y="634746"/>
                  </a:lnTo>
                  <a:lnTo>
                    <a:pt x="183362" y="634619"/>
                  </a:lnTo>
                  <a:lnTo>
                    <a:pt x="184912" y="634619"/>
                  </a:lnTo>
                  <a:lnTo>
                    <a:pt x="191516" y="628015"/>
                  </a:lnTo>
                  <a:lnTo>
                    <a:pt x="191516" y="623620"/>
                  </a:lnTo>
                  <a:lnTo>
                    <a:pt x="191604" y="623443"/>
                  </a:lnTo>
                  <a:lnTo>
                    <a:pt x="194805" y="617359"/>
                  </a:lnTo>
                  <a:lnTo>
                    <a:pt x="200152" y="612013"/>
                  </a:lnTo>
                  <a:lnTo>
                    <a:pt x="200152" y="605878"/>
                  </a:lnTo>
                  <a:lnTo>
                    <a:pt x="202006" y="599821"/>
                  </a:lnTo>
                  <a:lnTo>
                    <a:pt x="202704" y="597535"/>
                  </a:lnTo>
                  <a:lnTo>
                    <a:pt x="206248" y="585978"/>
                  </a:lnTo>
                  <a:lnTo>
                    <a:pt x="206629" y="584073"/>
                  </a:lnTo>
                  <a:lnTo>
                    <a:pt x="207899" y="577342"/>
                  </a:lnTo>
                  <a:lnTo>
                    <a:pt x="211709" y="557403"/>
                  </a:lnTo>
                  <a:lnTo>
                    <a:pt x="211709" y="556768"/>
                  </a:lnTo>
                  <a:lnTo>
                    <a:pt x="216535" y="524891"/>
                  </a:lnTo>
                  <a:lnTo>
                    <a:pt x="216535" y="524637"/>
                  </a:lnTo>
                  <a:lnTo>
                    <a:pt x="221361" y="488696"/>
                  </a:lnTo>
                  <a:lnTo>
                    <a:pt x="221361" y="488569"/>
                  </a:lnTo>
                  <a:lnTo>
                    <a:pt x="226314" y="448310"/>
                  </a:lnTo>
                  <a:lnTo>
                    <a:pt x="231622" y="404749"/>
                  </a:lnTo>
                  <a:lnTo>
                    <a:pt x="231660" y="404622"/>
                  </a:lnTo>
                  <a:lnTo>
                    <a:pt x="237744" y="357759"/>
                  </a:lnTo>
                  <a:lnTo>
                    <a:pt x="237744" y="357505"/>
                  </a:lnTo>
                  <a:lnTo>
                    <a:pt x="240919" y="329539"/>
                  </a:lnTo>
                  <a:lnTo>
                    <a:pt x="249199" y="328676"/>
                  </a:lnTo>
                  <a:lnTo>
                    <a:pt x="257746" y="329272"/>
                  </a:lnTo>
                  <a:lnTo>
                    <a:pt x="258318" y="329819"/>
                  </a:lnTo>
                  <a:lnTo>
                    <a:pt x="263194" y="329819"/>
                  </a:lnTo>
                  <a:lnTo>
                    <a:pt x="265150" y="330746"/>
                  </a:lnTo>
                  <a:lnTo>
                    <a:pt x="269113" y="334772"/>
                  </a:lnTo>
                  <a:lnTo>
                    <a:pt x="269113" y="337439"/>
                  </a:lnTo>
                  <a:lnTo>
                    <a:pt x="270878" y="339217"/>
                  </a:lnTo>
                  <a:lnTo>
                    <a:pt x="271399" y="341858"/>
                  </a:lnTo>
                  <a:lnTo>
                    <a:pt x="270802" y="352361"/>
                  </a:lnTo>
                  <a:lnTo>
                    <a:pt x="270675" y="353060"/>
                  </a:lnTo>
                  <a:lnTo>
                    <a:pt x="268732" y="363982"/>
                  </a:lnTo>
                  <a:lnTo>
                    <a:pt x="268859" y="363855"/>
                  </a:lnTo>
                  <a:lnTo>
                    <a:pt x="267144" y="372745"/>
                  </a:lnTo>
                  <a:lnTo>
                    <a:pt x="267042" y="373468"/>
                  </a:lnTo>
                  <a:lnTo>
                    <a:pt x="266192" y="381381"/>
                  </a:lnTo>
                  <a:lnTo>
                    <a:pt x="266115" y="383628"/>
                  </a:lnTo>
                  <a:lnTo>
                    <a:pt x="266319" y="387223"/>
                  </a:lnTo>
                  <a:lnTo>
                    <a:pt x="266827" y="390017"/>
                  </a:lnTo>
                  <a:lnTo>
                    <a:pt x="266827" y="397256"/>
                  </a:lnTo>
                  <a:lnTo>
                    <a:pt x="268859" y="399326"/>
                  </a:lnTo>
                  <a:lnTo>
                    <a:pt x="268859" y="399923"/>
                  </a:lnTo>
                  <a:lnTo>
                    <a:pt x="275971" y="407035"/>
                  </a:lnTo>
                  <a:lnTo>
                    <a:pt x="282105" y="407035"/>
                  </a:lnTo>
                  <a:lnTo>
                    <a:pt x="287782" y="409067"/>
                  </a:lnTo>
                  <a:lnTo>
                    <a:pt x="291846" y="409956"/>
                  </a:lnTo>
                  <a:lnTo>
                    <a:pt x="301625" y="410845"/>
                  </a:lnTo>
                  <a:lnTo>
                    <a:pt x="304419" y="410845"/>
                  </a:lnTo>
                  <a:lnTo>
                    <a:pt x="344170" y="399415"/>
                  </a:lnTo>
                  <a:lnTo>
                    <a:pt x="357492" y="386080"/>
                  </a:lnTo>
                  <a:lnTo>
                    <a:pt x="357746" y="385699"/>
                  </a:lnTo>
                  <a:lnTo>
                    <a:pt x="359029" y="383794"/>
                  </a:lnTo>
                  <a:lnTo>
                    <a:pt x="360934" y="379476"/>
                  </a:lnTo>
                  <a:lnTo>
                    <a:pt x="361124" y="378841"/>
                  </a:lnTo>
                  <a:lnTo>
                    <a:pt x="361276" y="378333"/>
                  </a:lnTo>
                  <a:lnTo>
                    <a:pt x="361708" y="376936"/>
                  </a:lnTo>
                  <a:lnTo>
                    <a:pt x="361988" y="376047"/>
                  </a:lnTo>
                  <a:lnTo>
                    <a:pt x="362419" y="374650"/>
                  </a:lnTo>
                  <a:lnTo>
                    <a:pt x="363093" y="372491"/>
                  </a:lnTo>
                  <a:lnTo>
                    <a:pt x="363347" y="370713"/>
                  </a:lnTo>
                  <a:lnTo>
                    <a:pt x="363613" y="368935"/>
                  </a:lnTo>
                  <a:lnTo>
                    <a:pt x="363893" y="366649"/>
                  </a:lnTo>
                  <a:lnTo>
                    <a:pt x="363931" y="366395"/>
                  </a:lnTo>
                  <a:lnTo>
                    <a:pt x="364274" y="363601"/>
                  </a:lnTo>
                  <a:lnTo>
                    <a:pt x="364591" y="36106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7708" y="1374521"/>
              <a:ext cx="120141" cy="103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2648" y="1360297"/>
              <a:ext cx="156718" cy="10185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33324" y="1178686"/>
              <a:ext cx="328295" cy="259715"/>
            </a:xfrm>
            <a:custGeom>
              <a:avLst/>
              <a:gdLst/>
              <a:ahLst/>
              <a:cxnLst/>
              <a:rect l="l" t="t" r="r" b="b"/>
              <a:pathLst>
                <a:path w="328295" h="259715">
                  <a:moveTo>
                    <a:pt x="321830" y="151638"/>
                  </a:moveTo>
                  <a:lnTo>
                    <a:pt x="320395" y="144653"/>
                  </a:lnTo>
                  <a:lnTo>
                    <a:pt x="316509" y="138912"/>
                  </a:lnTo>
                  <a:lnTo>
                    <a:pt x="313194" y="136702"/>
                  </a:lnTo>
                  <a:lnTo>
                    <a:pt x="313194" y="167386"/>
                  </a:lnTo>
                  <a:lnTo>
                    <a:pt x="312432" y="168656"/>
                  </a:lnTo>
                  <a:lnTo>
                    <a:pt x="312775" y="167792"/>
                  </a:lnTo>
                  <a:lnTo>
                    <a:pt x="313194" y="167386"/>
                  </a:lnTo>
                  <a:lnTo>
                    <a:pt x="313194" y="136702"/>
                  </a:lnTo>
                  <a:lnTo>
                    <a:pt x="310730" y="135039"/>
                  </a:lnTo>
                  <a:lnTo>
                    <a:pt x="309638" y="134823"/>
                  </a:lnTo>
                  <a:lnTo>
                    <a:pt x="309638" y="171208"/>
                  </a:lnTo>
                  <a:lnTo>
                    <a:pt x="306895" y="172999"/>
                  </a:lnTo>
                  <a:lnTo>
                    <a:pt x="309638" y="171208"/>
                  </a:lnTo>
                  <a:lnTo>
                    <a:pt x="309638" y="134823"/>
                  </a:lnTo>
                  <a:lnTo>
                    <a:pt x="308241" y="134543"/>
                  </a:lnTo>
                  <a:lnTo>
                    <a:pt x="308241" y="171208"/>
                  </a:lnTo>
                  <a:lnTo>
                    <a:pt x="303860" y="174955"/>
                  </a:lnTo>
                  <a:lnTo>
                    <a:pt x="303860" y="175221"/>
                  </a:lnTo>
                  <a:lnTo>
                    <a:pt x="302907" y="178371"/>
                  </a:lnTo>
                  <a:lnTo>
                    <a:pt x="303847" y="175221"/>
                  </a:lnTo>
                  <a:lnTo>
                    <a:pt x="303860" y="174955"/>
                  </a:lnTo>
                  <a:lnTo>
                    <a:pt x="303834" y="175183"/>
                  </a:lnTo>
                  <a:lnTo>
                    <a:pt x="303796" y="175006"/>
                  </a:lnTo>
                  <a:lnTo>
                    <a:pt x="305269" y="173736"/>
                  </a:lnTo>
                  <a:lnTo>
                    <a:pt x="308241" y="171208"/>
                  </a:lnTo>
                  <a:lnTo>
                    <a:pt x="308241" y="134543"/>
                  </a:lnTo>
                  <a:lnTo>
                    <a:pt x="303669" y="133604"/>
                  </a:lnTo>
                  <a:lnTo>
                    <a:pt x="300443" y="134277"/>
                  </a:lnTo>
                  <a:lnTo>
                    <a:pt x="300443" y="190258"/>
                  </a:lnTo>
                  <a:lnTo>
                    <a:pt x="300405" y="199364"/>
                  </a:lnTo>
                  <a:lnTo>
                    <a:pt x="300380" y="199136"/>
                  </a:lnTo>
                  <a:lnTo>
                    <a:pt x="300367" y="198958"/>
                  </a:lnTo>
                  <a:lnTo>
                    <a:pt x="300367" y="190881"/>
                  </a:lnTo>
                  <a:lnTo>
                    <a:pt x="300278" y="191516"/>
                  </a:lnTo>
                  <a:lnTo>
                    <a:pt x="300367" y="190258"/>
                  </a:lnTo>
                  <a:lnTo>
                    <a:pt x="300367" y="190881"/>
                  </a:lnTo>
                  <a:lnTo>
                    <a:pt x="300443" y="190258"/>
                  </a:lnTo>
                  <a:lnTo>
                    <a:pt x="300443" y="134277"/>
                  </a:lnTo>
                  <a:lnTo>
                    <a:pt x="296672" y="135039"/>
                  </a:lnTo>
                  <a:lnTo>
                    <a:pt x="291223" y="138709"/>
                  </a:lnTo>
                  <a:lnTo>
                    <a:pt x="287921" y="140716"/>
                  </a:lnTo>
                  <a:lnTo>
                    <a:pt x="288048" y="140716"/>
                  </a:lnTo>
                  <a:lnTo>
                    <a:pt x="282079" y="145808"/>
                  </a:lnTo>
                  <a:lnTo>
                    <a:pt x="277888" y="149606"/>
                  </a:lnTo>
                  <a:lnTo>
                    <a:pt x="263537" y="187706"/>
                  </a:lnTo>
                  <a:lnTo>
                    <a:pt x="263283" y="190258"/>
                  </a:lnTo>
                  <a:lnTo>
                    <a:pt x="263385" y="199390"/>
                  </a:lnTo>
                  <a:lnTo>
                    <a:pt x="263461" y="200660"/>
                  </a:lnTo>
                  <a:lnTo>
                    <a:pt x="264401" y="205232"/>
                  </a:lnTo>
                  <a:lnTo>
                    <a:pt x="263918" y="202958"/>
                  </a:lnTo>
                  <a:lnTo>
                    <a:pt x="263652" y="201676"/>
                  </a:lnTo>
                  <a:lnTo>
                    <a:pt x="263410" y="200406"/>
                  </a:lnTo>
                  <a:lnTo>
                    <a:pt x="263385" y="199390"/>
                  </a:lnTo>
                  <a:lnTo>
                    <a:pt x="260438" y="200660"/>
                  </a:lnTo>
                  <a:lnTo>
                    <a:pt x="250621" y="201536"/>
                  </a:lnTo>
                  <a:lnTo>
                    <a:pt x="235724" y="200406"/>
                  </a:lnTo>
                  <a:lnTo>
                    <a:pt x="237883" y="200406"/>
                  </a:lnTo>
                  <a:lnTo>
                    <a:pt x="221754" y="197866"/>
                  </a:lnTo>
                  <a:lnTo>
                    <a:pt x="224548" y="197866"/>
                  </a:lnTo>
                  <a:lnTo>
                    <a:pt x="214490" y="194056"/>
                  </a:lnTo>
                  <a:lnTo>
                    <a:pt x="207784" y="191516"/>
                  </a:lnTo>
                  <a:lnTo>
                    <a:pt x="210832" y="194056"/>
                  </a:lnTo>
                  <a:lnTo>
                    <a:pt x="194830" y="183908"/>
                  </a:lnTo>
                  <a:lnTo>
                    <a:pt x="197497" y="185166"/>
                  </a:lnTo>
                  <a:lnTo>
                    <a:pt x="196037" y="183908"/>
                  </a:lnTo>
                  <a:lnTo>
                    <a:pt x="187274" y="176276"/>
                  </a:lnTo>
                  <a:lnTo>
                    <a:pt x="183489" y="172999"/>
                  </a:lnTo>
                  <a:lnTo>
                    <a:pt x="185686" y="176276"/>
                  </a:lnTo>
                  <a:lnTo>
                    <a:pt x="183464" y="172986"/>
                  </a:lnTo>
                  <a:lnTo>
                    <a:pt x="183134" y="172466"/>
                  </a:lnTo>
                  <a:lnTo>
                    <a:pt x="179489" y="166992"/>
                  </a:lnTo>
                  <a:lnTo>
                    <a:pt x="172351" y="187706"/>
                  </a:lnTo>
                  <a:lnTo>
                    <a:pt x="176276" y="176276"/>
                  </a:lnTo>
                  <a:lnTo>
                    <a:pt x="179489" y="166992"/>
                  </a:lnTo>
                  <a:lnTo>
                    <a:pt x="180225" y="164858"/>
                  </a:lnTo>
                  <a:lnTo>
                    <a:pt x="188607" y="138176"/>
                  </a:lnTo>
                  <a:lnTo>
                    <a:pt x="197751" y="110236"/>
                  </a:lnTo>
                  <a:lnTo>
                    <a:pt x="209156" y="75958"/>
                  </a:lnTo>
                  <a:lnTo>
                    <a:pt x="214642" y="59436"/>
                  </a:lnTo>
                  <a:lnTo>
                    <a:pt x="214769" y="58166"/>
                  </a:lnTo>
                  <a:lnTo>
                    <a:pt x="219430" y="42926"/>
                  </a:lnTo>
                  <a:lnTo>
                    <a:pt x="220992" y="37858"/>
                  </a:lnTo>
                  <a:lnTo>
                    <a:pt x="222516" y="32766"/>
                  </a:lnTo>
                  <a:lnTo>
                    <a:pt x="223278" y="30226"/>
                  </a:lnTo>
                  <a:lnTo>
                    <a:pt x="227088" y="26416"/>
                  </a:lnTo>
                  <a:lnTo>
                    <a:pt x="227088" y="17018"/>
                  </a:lnTo>
                  <a:lnTo>
                    <a:pt x="227088" y="7620"/>
                  </a:lnTo>
                  <a:lnTo>
                    <a:pt x="219468" y="0"/>
                  </a:lnTo>
                  <a:lnTo>
                    <a:pt x="200799" y="0"/>
                  </a:lnTo>
                  <a:lnTo>
                    <a:pt x="193179" y="7620"/>
                  </a:lnTo>
                  <a:lnTo>
                    <a:pt x="193179" y="11150"/>
                  </a:lnTo>
                  <a:lnTo>
                    <a:pt x="192671" y="11684"/>
                  </a:lnTo>
                  <a:lnTo>
                    <a:pt x="192671" y="75958"/>
                  </a:lnTo>
                  <a:lnTo>
                    <a:pt x="185699" y="90398"/>
                  </a:lnTo>
                  <a:lnTo>
                    <a:pt x="192049" y="77216"/>
                  </a:lnTo>
                  <a:lnTo>
                    <a:pt x="192671" y="75958"/>
                  </a:lnTo>
                  <a:lnTo>
                    <a:pt x="192671" y="11684"/>
                  </a:lnTo>
                  <a:lnTo>
                    <a:pt x="191909" y="12458"/>
                  </a:lnTo>
                  <a:lnTo>
                    <a:pt x="192798" y="11176"/>
                  </a:lnTo>
                  <a:lnTo>
                    <a:pt x="191820" y="12458"/>
                  </a:lnTo>
                  <a:lnTo>
                    <a:pt x="185051" y="21336"/>
                  </a:lnTo>
                  <a:lnTo>
                    <a:pt x="173113" y="39116"/>
                  </a:lnTo>
                  <a:lnTo>
                    <a:pt x="172847" y="39547"/>
                  </a:lnTo>
                  <a:lnTo>
                    <a:pt x="172847" y="138176"/>
                  </a:lnTo>
                  <a:lnTo>
                    <a:pt x="172770" y="135724"/>
                  </a:lnTo>
                  <a:lnTo>
                    <a:pt x="172847" y="138176"/>
                  </a:lnTo>
                  <a:lnTo>
                    <a:pt x="172847" y="39547"/>
                  </a:lnTo>
                  <a:lnTo>
                    <a:pt x="149618" y="81026"/>
                  </a:lnTo>
                  <a:lnTo>
                    <a:pt x="136283" y="131826"/>
                  </a:lnTo>
                  <a:lnTo>
                    <a:pt x="136105" y="134366"/>
                  </a:lnTo>
                  <a:lnTo>
                    <a:pt x="136105" y="138176"/>
                  </a:lnTo>
                  <a:lnTo>
                    <a:pt x="136664" y="155956"/>
                  </a:lnTo>
                  <a:lnTo>
                    <a:pt x="137553" y="161036"/>
                  </a:lnTo>
                  <a:lnTo>
                    <a:pt x="143014" y="177558"/>
                  </a:lnTo>
                  <a:lnTo>
                    <a:pt x="143357" y="178282"/>
                  </a:lnTo>
                  <a:lnTo>
                    <a:pt x="136029" y="194056"/>
                  </a:lnTo>
                  <a:lnTo>
                    <a:pt x="137045" y="192786"/>
                  </a:lnTo>
                  <a:lnTo>
                    <a:pt x="130162" y="204266"/>
                  </a:lnTo>
                  <a:lnTo>
                    <a:pt x="121424" y="214376"/>
                  </a:lnTo>
                  <a:lnTo>
                    <a:pt x="123456" y="211836"/>
                  </a:lnTo>
                  <a:lnTo>
                    <a:pt x="114439" y="219456"/>
                  </a:lnTo>
                  <a:lnTo>
                    <a:pt x="116852" y="216916"/>
                  </a:lnTo>
                  <a:lnTo>
                    <a:pt x="108153" y="222161"/>
                  </a:lnTo>
                  <a:lnTo>
                    <a:pt x="97675" y="224536"/>
                  </a:lnTo>
                  <a:lnTo>
                    <a:pt x="99834" y="224536"/>
                  </a:lnTo>
                  <a:lnTo>
                    <a:pt x="91071" y="225806"/>
                  </a:lnTo>
                  <a:lnTo>
                    <a:pt x="88912" y="225806"/>
                  </a:lnTo>
                  <a:lnTo>
                    <a:pt x="89039" y="225679"/>
                  </a:lnTo>
                  <a:lnTo>
                    <a:pt x="89039" y="222656"/>
                  </a:lnTo>
                  <a:lnTo>
                    <a:pt x="89077" y="222008"/>
                  </a:lnTo>
                  <a:lnTo>
                    <a:pt x="89166" y="219456"/>
                  </a:lnTo>
                  <a:lnTo>
                    <a:pt x="89039" y="219671"/>
                  </a:lnTo>
                  <a:lnTo>
                    <a:pt x="89039" y="216535"/>
                  </a:lnTo>
                  <a:lnTo>
                    <a:pt x="89039" y="207264"/>
                  </a:lnTo>
                  <a:lnTo>
                    <a:pt x="81546" y="199771"/>
                  </a:lnTo>
                  <a:lnTo>
                    <a:pt x="63004" y="199771"/>
                  </a:lnTo>
                  <a:lnTo>
                    <a:pt x="55511" y="207264"/>
                  </a:lnTo>
                  <a:lnTo>
                    <a:pt x="55511" y="210019"/>
                  </a:lnTo>
                  <a:lnTo>
                    <a:pt x="52336" y="213106"/>
                  </a:lnTo>
                  <a:lnTo>
                    <a:pt x="52971" y="211836"/>
                  </a:lnTo>
                  <a:lnTo>
                    <a:pt x="44970" y="218186"/>
                  </a:lnTo>
                  <a:lnTo>
                    <a:pt x="46494" y="216916"/>
                  </a:lnTo>
                  <a:lnTo>
                    <a:pt x="37909" y="222491"/>
                  </a:lnTo>
                  <a:lnTo>
                    <a:pt x="33045" y="223634"/>
                  </a:lnTo>
                  <a:lnTo>
                    <a:pt x="34175" y="222504"/>
                  </a:lnTo>
                  <a:lnTo>
                    <a:pt x="34175" y="215011"/>
                  </a:lnTo>
                  <a:lnTo>
                    <a:pt x="34175" y="207645"/>
                  </a:lnTo>
                  <a:lnTo>
                    <a:pt x="28206" y="201676"/>
                  </a:lnTo>
                  <a:lnTo>
                    <a:pt x="13347" y="201676"/>
                  </a:lnTo>
                  <a:lnTo>
                    <a:pt x="7378" y="207645"/>
                  </a:lnTo>
                  <a:lnTo>
                    <a:pt x="7378" y="213804"/>
                  </a:lnTo>
                  <a:lnTo>
                    <a:pt x="3911" y="223812"/>
                  </a:lnTo>
                  <a:lnTo>
                    <a:pt x="774" y="226949"/>
                  </a:lnTo>
                  <a:lnTo>
                    <a:pt x="774" y="229616"/>
                  </a:lnTo>
                  <a:lnTo>
                    <a:pt x="0" y="230378"/>
                  </a:lnTo>
                  <a:lnTo>
                    <a:pt x="0" y="247269"/>
                  </a:lnTo>
                  <a:lnTo>
                    <a:pt x="6870" y="254127"/>
                  </a:lnTo>
                  <a:lnTo>
                    <a:pt x="9537" y="254127"/>
                  </a:lnTo>
                  <a:lnTo>
                    <a:pt x="10553" y="255143"/>
                  </a:lnTo>
                  <a:lnTo>
                    <a:pt x="15367" y="255143"/>
                  </a:lnTo>
                  <a:lnTo>
                    <a:pt x="16700" y="255600"/>
                  </a:lnTo>
                  <a:lnTo>
                    <a:pt x="17145" y="256032"/>
                  </a:lnTo>
                  <a:lnTo>
                    <a:pt x="18034" y="256032"/>
                  </a:lnTo>
                  <a:lnTo>
                    <a:pt x="18796" y="256286"/>
                  </a:lnTo>
                  <a:lnTo>
                    <a:pt x="18643" y="256032"/>
                  </a:lnTo>
                  <a:lnTo>
                    <a:pt x="23533" y="256032"/>
                  </a:lnTo>
                  <a:lnTo>
                    <a:pt x="24904" y="256286"/>
                  </a:lnTo>
                  <a:lnTo>
                    <a:pt x="39128" y="256286"/>
                  </a:lnTo>
                  <a:lnTo>
                    <a:pt x="42722" y="255016"/>
                  </a:lnTo>
                  <a:lnTo>
                    <a:pt x="49923" y="252476"/>
                  </a:lnTo>
                  <a:lnTo>
                    <a:pt x="53098" y="251206"/>
                  </a:lnTo>
                  <a:lnTo>
                    <a:pt x="56629" y="248920"/>
                  </a:lnTo>
                  <a:lnTo>
                    <a:pt x="63639" y="256032"/>
                  </a:lnTo>
                  <a:lnTo>
                    <a:pt x="67589" y="256032"/>
                  </a:lnTo>
                  <a:lnTo>
                    <a:pt x="67957" y="256286"/>
                  </a:lnTo>
                  <a:lnTo>
                    <a:pt x="71640" y="257556"/>
                  </a:lnTo>
                  <a:lnTo>
                    <a:pt x="94754" y="257556"/>
                  </a:lnTo>
                  <a:lnTo>
                    <a:pt x="105041" y="255016"/>
                  </a:lnTo>
                  <a:lnTo>
                    <a:pt x="106819" y="255016"/>
                  </a:lnTo>
                  <a:lnTo>
                    <a:pt x="142379" y="235966"/>
                  </a:lnTo>
                  <a:lnTo>
                    <a:pt x="144411" y="234708"/>
                  </a:lnTo>
                  <a:lnTo>
                    <a:pt x="152920" y="224536"/>
                  </a:lnTo>
                  <a:lnTo>
                    <a:pt x="153682" y="223266"/>
                  </a:lnTo>
                  <a:lnTo>
                    <a:pt x="154444" y="222008"/>
                  </a:lnTo>
                  <a:lnTo>
                    <a:pt x="156095" y="219456"/>
                  </a:lnTo>
                  <a:lnTo>
                    <a:pt x="159397" y="214376"/>
                  </a:lnTo>
                  <a:lnTo>
                    <a:pt x="162699" y="209308"/>
                  </a:lnTo>
                  <a:lnTo>
                    <a:pt x="163715" y="206756"/>
                  </a:lnTo>
                  <a:lnTo>
                    <a:pt x="164299" y="205460"/>
                  </a:lnTo>
                  <a:lnTo>
                    <a:pt x="173113" y="213106"/>
                  </a:lnTo>
                  <a:lnTo>
                    <a:pt x="175907" y="215658"/>
                  </a:lnTo>
                  <a:lnTo>
                    <a:pt x="191909" y="224536"/>
                  </a:lnTo>
                  <a:lnTo>
                    <a:pt x="195084" y="225806"/>
                  </a:lnTo>
                  <a:lnTo>
                    <a:pt x="211975" y="232156"/>
                  </a:lnTo>
                  <a:lnTo>
                    <a:pt x="214769" y="233426"/>
                  </a:lnTo>
                  <a:lnTo>
                    <a:pt x="231025" y="235966"/>
                  </a:lnTo>
                  <a:lnTo>
                    <a:pt x="233311" y="235966"/>
                  </a:lnTo>
                  <a:lnTo>
                    <a:pt x="250075" y="237236"/>
                  </a:lnTo>
                  <a:lnTo>
                    <a:pt x="253377" y="237236"/>
                  </a:lnTo>
                  <a:lnTo>
                    <a:pt x="267474" y="235966"/>
                  </a:lnTo>
                  <a:lnTo>
                    <a:pt x="272554" y="234708"/>
                  </a:lnTo>
                  <a:lnTo>
                    <a:pt x="280098" y="231457"/>
                  </a:lnTo>
                  <a:lnTo>
                    <a:pt x="284111" y="234708"/>
                  </a:lnTo>
                  <a:lnTo>
                    <a:pt x="284543" y="234861"/>
                  </a:lnTo>
                  <a:lnTo>
                    <a:pt x="285635" y="235966"/>
                  </a:lnTo>
                  <a:lnTo>
                    <a:pt x="287921" y="235966"/>
                  </a:lnTo>
                  <a:lnTo>
                    <a:pt x="297954" y="235966"/>
                  </a:lnTo>
                  <a:lnTo>
                    <a:pt x="303034" y="230886"/>
                  </a:lnTo>
                  <a:lnTo>
                    <a:pt x="303034" y="226936"/>
                  </a:lnTo>
                  <a:lnTo>
                    <a:pt x="303669" y="224536"/>
                  </a:lnTo>
                  <a:lnTo>
                    <a:pt x="303796" y="218186"/>
                  </a:lnTo>
                  <a:lnTo>
                    <a:pt x="303034" y="213461"/>
                  </a:lnTo>
                  <a:lnTo>
                    <a:pt x="303034" y="212966"/>
                  </a:lnTo>
                  <a:lnTo>
                    <a:pt x="320052" y="171208"/>
                  </a:lnTo>
                  <a:lnTo>
                    <a:pt x="320306" y="169926"/>
                  </a:lnTo>
                  <a:lnTo>
                    <a:pt x="320433" y="168656"/>
                  </a:lnTo>
                  <a:lnTo>
                    <a:pt x="320560" y="167386"/>
                  </a:lnTo>
                  <a:lnTo>
                    <a:pt x="321322" y="159766"/>
                  </a:lnTo>
                  <a:lnTo>
                    <a:pt x="321830" y="153416"/>
                  </a:lnTo>
                  <a:lnTo>
                    <a:pt x="321487" y="153276"/>
                  </a:lnTo>
                  <a:lnTo>
                    <a:pt x="321830" y="151638"/>
                  </a:lnTo>
                  <a:close/>
                </a:path>
                <a:path w="328295" h="259715">
                  <a:moveTo>
                    <a:pt x="328180" y="238125"/>
                  </a:moveTo>
                  <a:lnTo>
                    <a:pt x="322465" y="232410"/>
                  </a:lnTo>
                  <a:lnTo>
                    <a:pt x="308368" y="232410"/>
                  </a:lnTo>
                  <a:lnTo>
                    <a:pt x="305955" y="234823"/>
                  </a:lnTo>
                  <a:lnTo>
                    <a:pt x="291896" y="239395"/>
                  </a:lnTo>
                  <a:lnTo>
                    <a:pt x="287921" y="239395"/>
                  </a:lnTo>
                  <a:lnTo>
                    <a:pt x="283476" y="243967"/>
                  </a:lnTo>
                  <a:lnTo>
                    <a:pt x="283476" y="255016"/>
                  </a:lnTo>
                  <a:lnTo>
                    <a:pt x="287921" y="259461"/>
                  </a:lnTo>
                  <a:lnTo>
                    <a:pt x="294144" y="259461"/>
                  </a:lnTo>
                  <a:lnTo>
                    <a:pt x="298970" y="259461"/>
                  </a:lnTo>
                  <a:lnTo>
                    <a:pt x="299326" y="259105"/>
                  </a:lnTo>
                  <a:lnTo>
                    <a:pt x="316242" y="257937"/>
                  </a:lnTo>
                  <a:lnTo>
                    <a:pt x="322465" y="257937"/>
                  </a:lnTo>
                  <a:lnTo>
                    <a:pt x="328180" y="252222"/>
                  </a:lnTo>
                  <a:lnTo>
                    <a:pt x="328180" y="245110"/>
                  </a:lnTo>
                  <a:lnTo>
                    <a:pt x="328180" y="23812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90465" y="1421130"/>
            <a:ext cx="72262" cy="10718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65429" y="2178430"/>
            <a:ext cx="440055" cy="298450"/>
          </a:xfrm>
          <a:custGeom>
            <a:avLst/>
            <a:gdLst/>
            <a:ahLst/>
            <a:cxnLst/>
            <a:rect l="l" t="t" r="r" b="b"/>
            <a:pathLst>
              <a:path w="440055" h="298450">
                <a:moveTo>
                  <a:pt x="355904" y="203454"/>
                </a:moveTo>
                <a:lnTo>
                  <a:pt x="355828" y="204216"/>
                </a:lnTo>
                <a:lnTo>
                  <a:pt x="355904" y="203454"/>
                </a:lnTo>
                <a:close/>
              </a:path>
              <a:path w="440055" h="298450">
                <a:moveTo>
                  <a:pt x="439864" y="103632"/>
                </a:moveTo>
                <a:lnTo>
                  <a:pt x="437832" y="101600"/>
                </a:lnTo>
                <a:lnTo>
                  <a:pt x="434936" y="101600"/>
                </a:lnTo>
                <a:lnTo>
                  <a:pt x="432841" y="101600"/>
                </a:lnTo>
                <a:lnTo>
                  <a:pt x="432625" y="101815"/>
                </a:lnTo>
                <a:lnTo>
                  <a:pt x="416407" y="103251"/>
                </a:lnTo>
                <a:lnTo>
                  <a:pt x="411568" y="103251"/>
                </a:lnTo>
                <a:lnTo>
                  <a:pt x="410514" y="104305"/>
                </a:lnTo>
                <a:lnTo>
                  <a:pt x="397738" y="106680"/>
                </a:lnTo>
                <a:lnTo>
                  <a:pt x="391045" y="106680"/>
                </a:lnTo>
                <a:lnTo>
                  <a:pt x="389115" y="108597"/>
                </a:lnTo>
                <a:lnTo>
                  <a:pt x="379933" y="110744"/>
                </a:lnTo>
                <a:lnTo>
                  <a:pt x="376770" y="110744"/>
                </a:lnTo>
                <a:lnTo>
                  <a:pt x="378066" y="106426"/>
                </a:lnTo>
                <a:lnTo>
                  <a:pt x="385572" y="81026"/>
                </a:lnTo>
                <a:lnTo>
                  <a:pt x="389610" y="60706"/>
                </a:lnTo>
                <a:lnTo>
                  <a:pt x="389775" y="59436"/>
                </a:lnTo>
                <a:lnTo>
                  <a:pt x="390918" y="48006"/>
                </a:lnTo>
                <a:lnTo>
                  <a:pt x="391045" y="46736"/>
                </a:lnTo>
                <a:lnTo>
                  <a:pt x="390842" y="48006"/>
                </a:lnTo>
                <a:lnTo>
                  <a:pt x="390880" y="41656"/>
                </a:lnTo>
                <a:lnTo>
                  <a:pt x="390677" y="41605"/>
                </a:lnTo>
                <a:lnTo>
                  <a:pt x="390677" y="36703"/>
                </a:lnTo>
                <a:lnTo>
                  <a:pt x="390677" y="29210"/>
                </a:lnTo>
                <a:lnTo>
                  <a:pt x="384594" y="23114"/>
                </a:lnTo>
                <a:lnTo>
                  <a:pt x="369595" y="23114"/>
                </a:lnTo>
                <a:lnTo>
                  <a:pt x="363512" y="29210"/>
                </a:lnTo>
                <a:lnTo>
                  <a:pt x="363512" y="36766"/>
                </a:lnTo>
                <a:lnTo>
                  <a:pt x="363296" y="37871"/>
                </a:lnTo>
                <a:lnTo>
                  <a:pt x="362839" y="37846"/>
                </a:lnTo>
                <a:lnTo>
                  <a:pt x="361365" y="44196"/>
                </a:lnTo>
                <a:lnTo>
                  <a:pt x="361442" y="42926"/>
                </a:lnTo>
                <a:lnTo>
                  <a:pt x="359410" y="54470"/>
                </a:lnTo>
                <a:lnTo>
                  <a:pt x="359143" y="55626"/>
                </a:lnTo>
                <a:lnTo>
                  <a:pt x="355028" y="73875"/>
                </a:lnTo>
                <a:lnTo>
                  <a:pt x="354774" y="74676"/>
                </a:lnTo>
                <a:lnTo>
                  <a:pt x="347484" y="97536"/>
                </a:lnTo>
                <a:lnTo>
                  <a:pt x="340995" y="117475"/>
                </a:lnTo>
                <a:lnTo>
                  <a:pt x="337235" y="117983"/>
                </a:lnTo>
                <a:lnTo>
                  <a:pt x="329539" y="117983"/>
                </a:lnTo>
                <a:lnTo>
                  <a:pt x="322262" y="125222"/>
                </a:lnTo>
                <a:lnTo>
                  <a:pt x="322262" y="143256"/>
                </a:lnTo>
                <a:lnTo>
                  <a:pt x="326580" y="147561"/>
                </a:lnTo>
                <a:lnTo>
                  <a:pt x="323786" y="152209"/>
                </a:lnTo>
                <a:lnTo>
                  <a:pt x="310921" y="168656"/>
                </a:lnTo>
                <a:lnTo>
                  <a:pt x="311721" y="168656"/>
                </a:lnTo>
                <a:lnTo>
                  <a:pt x="298119" y="183896"/>
                </a:lnTo>
                <a:lnTo>
                  <a:pt x="298831" y="182626"/>
                </a:lnTo>
                <a:lnTo>
                  <a:pt x="284784" y="195326"/>
                </a:lnTo>
                <a:lnTo>
                  <a:pt x="285407" y="195326"/>
                </a:lnTo>
                <a:lnTo>
                  <a:pt x="270967" y="208026"/>
                </a:lnTo>
                <a:lnTo>
                  <a:pt x="271513" y="206756"/>
                </a:lnTo>
                <a:lnTo>
                  <a:pt x="258114" y="216916"/>
                </a:lnTo>
                <a:lnTo>
                  <a:pt x="259397" y="216916"/>
                </a:lnTo>
                <a:lnTo>
                  <a:pt x="251231" y="221234"/>
                </a:lnTo>
                <a:lnTo>
                  <a:pt x="251231" y="219456"/>
                </a:lnTo>
                <a:lnTo>
                  <a:pt x="251231" y="218186"/>
                </a:lnTo>
                <a:lnTo>
                  <a:pt x="248716" y="218198"/>
                </a:lnTo>
                <a:lnTo>
                  <a:pt x="251231" y="218186"/>
                </a:lnTo>
                <a:lnTo>
                  <a:pt x="251155" y="215112"/>
                </a:lnTo>
                <a:lnTo>
                  <a:pt x="250761" y="211836"/>
                </a:lnTo>
                <a:lnTo>
                  <a:pt x="250482" y="209600"/>
                </a:lnTo>
                <a:lnTo>
                  <a:pt x="250482" y="209169"/>
                </a:lnTo>
                <a:lnTo>
                  <a:pt x="250482" y="201803"/>
                </a:lnTo>
                <a:lnTo>
                  <a:pt x="248386" y="199732"/>
                </a:lnTo>
                <a:lnTo>
                  <a:pt x="248386" y="199009"/>
                </a:lnTo>
                <a:lnTo>
                  <a:pt x="242531" y="193167"/>
                </a:lnTo>
                <a:lnTo>
                  <a:pt x="238455" y="193167"/>
                </a:lnTo>
                <a:lnTo>
                  <a:pt x="237070" y="191770"/>
                </a:lnTo>
                <a:lnTo>
                  <a:pt x="224536" y="191770"/>
                </a:lnTo>
                <a:lnTo>
                  <a:pt x="224536" y="217805"/>
                </a:lnTo>
                <a:lnTo>
                  <a:pt x="224497" y="219227"/>
                </a:lnTo>
                <a:lnTo>
                  <a:pt x="223989" y="219456"/>
                </a:lnTo>
                <a:lnTo>
                  <a:pt x="224447" y="219240"/>
                </a:lnTo>
                <a:lnTo>
                  <a:pt x="224409" y="217805"/>
                </a:lnTo>
                <a:lnTo>
                  <a:pt x="224536" y="217805"/>
                </a:lnTo>
                <a:lnTo>
                  <a:pt x="224536" y="191770"/>
                </a:lnTo>
                <a:lnTo>
                  <a:pt x="222643" y="191770"/>
                </a:lnTo>
                <a:lnTo>
                  <a:pt x="220357" y="194056"/>
                </a:lnTo>
                <a:lnTo>
                  <a:pt x="217652" y="194056"/>
                </a:lnTo>
                <a:lnTo>
                  <a:pt x="206946" y="197866"/>
                </a:lnTo>
                <a:lnTo>
                  <a:pt x="205041" y="199136"/>
                </a:lnTo>
                <a:lnTo>
                  <a:pt x="191744" y="206756"/>
                </a:lnTo>
                <a:lnTo>
                  <a:pt x="191109" y="206756"/>
                </a:lnTo>
                <a:lnTo>
                  <a:pt x="179222" y="214376"/>
                </a:lnTo>
                <a:lnTo>
                  <a:pt x="179793" y="214376"/>
                </a:lnTo>
                <a:lnTo>
                  <a:pt x="168338" y="220522"/>
                </a:lnTo>
                <a:lnTo>
                  <a:pt x="169595" y="219456"/>
                </a:lnTo>
                <a:lnTo>
                  <a:pt x="168427" y="220116"/>
                </a:lnTo>
                <a:lnTo>
                  <a:pt x="168757" y="218681"/>
                </a:lnTo>
                <a:lnTo>
                  <a:pt x="168757" y="218186"/>
                </a:lnTo>
                <a:lnTo>
                  <a:pt x="171792" y="206756"/>
                </a:lnTo>
                <a:lnTo>
                  <a:pt x="171970" y="205486"/>
                </a:lnTo>
                <a:lnTo>
                  <a:pt x="174066" y="195326"/>
                </a:lnTo>
                <a:lnTo>
                  <a:pt x="174853" y="188976"/>
                </a:lnTo>
                <a:lnTo>
                  <a:pt x="174955" y="187706"/>
                </a:lnTo>
                <a:lnTo>
                  <a:pt x="175006" y="185254"/>
                </a:lnTo>
                <a:lnTo>
                  <a:pt x="175348" y="184912"/>
                </a:lnTo>
                <a:lnTo>
                  <a:pt x="175348" y="178816"/>
                </a:lnTo>
                <a:lnTo>
                  <a:pt x="175348" y="172847"/>
                </a:lnTo>
                <a:lnTo>
                  <a:pt x="170421" y="167894"/>
                </a:lnTo>
                <a:lnTo>
                  <a:pt x="166725" y="167894"/>
                </a:lnTo>
                <a:lnTo>
                  <a:pt x="166725" y="227545"/>
                </a:lnTo>
                <a:lnTo>
                  <a:pt x="166560" y="228346"/>
                </a:lnTo>
                <a:lnTo>
                  <a:pt x="166611" y="228511"/>
                </a:lnTo>
                <a:lnTo>
                  <a:pt x="166560" y="228346"/>
                </a:lnTo>
                <a:lnTo>
                  <a:pt x="166725" y="227545"/>
                </a:lnTo>
                <a:lnTo>
                  <a:pt x="166725" y="167894"/>
                </a:lnTo>
                <a:lnTo>
                  <a:pt x="158267" y="167894"/>
                </a:lnTo>
                <a:lnTo>
                  <a:pt x="153339" y="172847"/>
                </a:lnTo>
                <a:lnTo>
                  <a:pt x="153339" y="174142"/>
                </a:lnTo>
                <a:lnTo>
                  <a:pt x="151853" y="175006"/>
                </a:lnTo>
                <a:lnTo>
                  <a:pt x="145313" y="181356"/>
                </a:lnTo>
                <a:lnTo>
                  <a:pt x="136994" y="187706"/>
                </a:lnTo>
                <a:lnTo>
                  <a:pt x="126034" y="195326"/>
                </a:lnTo>
                <a:lnTo>
                  <a:pt x="124942" y="196240"/>
                </a:lnTo>
                <a:lnTo>
                  <a:pt x="124612" y="195326"/>
                </a:lnTo>
                <a:lnTo>
                  <a:pt x="124155" y="194056"/>
                </a:lnTo>
                <a:lnTo>
                  <a:pt x="122770" y="190246"/>
                </a:lnTo>
                <a:lnTo>
                  <a:pt x="121208" y="187706"/>
                </a:lnTo>
                <a:lnTo>
                  <a:pt x="120446" y="186436"/>
                </a:lnTo>
                <a:lnTo>
                  <a:pt x="119672" y="185166"/>
                </a:lnTo>
                <a:lnTo>
                  <a:pt x="117348" y="181356"/>
                </a:lnTo>
                <a:lnTo>
                  <a:pt x="115493" y="177546"/>
                </a:lnTo>
                <a:lnTo>
                  <a:pt x="114185" y="176161"/>
                </a:lnTo>
                <a:lnTo>
                  <a:pt x="114185" y="231152"/>
                </a:lnTo>
                <a:lnTo>
                  <a:pt x="112610" y="232156"/>
                </a:lnTo>
                <a:lnTo>
                  <a:pt x="103378" y="232156"/>
                </a:lnTo>
                <a:lnTo>
                  <a:pt x="103378" y="237248"/>
                </a:lnTo>
                <a:lnTo>
                  <a:pt x="103339" y="238036"/>
                </a:lnTo>
                <a:lnTo>
                  <a:pt x="103327" y="238506"/>
                </a:lnTo>
                <a:lnTo>
                  <a:pt x="103314" y="238048"/>
                </a:lnTo>
                <a:lnTo>
                  <a:pt x="103378" y="237248"/>
                </a:lnTo>
                <a:lnTo>
                  <a:pt x="103378" y="232156"/>
                </a:lnTo>
                <a:lnTo>
                  <a:pt x="103289" y="237159"/>
                </a:lnTo>
                <a:lnTo>
                  <a:pt x="103162" y="231762"/>
                </a:lnTo>
                <a:lnTo>
                  <a:pt x="103162" y="238150"/>
                </a:lnTo>
                <a:lnTo>
                  <a:pt x="102501" y="243052"/>
                </a:lnTo>
                <a:lnTo>
                  <a:pt x="100253" y="250647"/>
                </a:lnTo>
                <a:lnTo>
                  <a:pt x="97459" y="254901"/>
                </a:lnTo>
                <a:lnTo>
                  <a:pt x="90551" y="260616"/>
                </a:lnTo>
                <a:lnTo>
                  <a:pt x="79641" y="266446"/>
                </a:lnTo>
                <a:lnTo>
                  <a:pt x="81203" y="266446"/>
                </a:lnTo>
                <a:lnTo>
                  <a:pt x="67487" y="271526"/>
                </a:lnTo>
                <a:lnTo>
                  <a:pt x="69011" y="271526"/>
                </a:lnTo>
                <a:lnTo>
                  <a:pt x="56921" y="274066"/>
                </a:lnTo>
                <a:lnTo>
                  <a:pt x="58801" y="274066"/>
                </a:lnTo>
                <a:lnTo>
                  <a:pt x="50050" y="275221"/>
                </a:lnTo>
                <a:lnTo>
                  <a:pt x="44361" y="274421"/>
                </a:lnTo>
                <a:lnTo>
                  <a:pt x="41846" y="271907"/>
                </a:lnTo>
                <a:lnTo>
                  <a:pt x="38785" y="271907"/>
                </a:lnTo>
                <a:lnTo>
                  <a:pt x="38176" y="270852"/>
                </a:lnTo>
                <a:lnTo>
                  <a:pt x="41922" y="268986"/>
                </a:lnTo>
                <a:lnTo>
                  <a:pt x="41681" y="268986"/>
                </a:lnTo>
                <a:lnTo>
                  <a:pt x="47447" y="265176"/>
                </a:lnTo>
                <a:lnTo>
                  <a:pt x="47193" y="266446"/>
                </a:lnTo>
                <a:lnTo>
                  <a:pt x="49301" y="265176"/>
                </a:lnTo>
                <a:lnTo>
                  <a:pt x="51409" y="263906"/>
                </a:lnTo>
                <a:lnTo>
                  <a:pt x="53517" y="262636"/>
                </a:lnTo>
                <a:lnTo>
                  <a:pt x="53314" y="263906"/>
                </a:lnTo>
                <a:lnTo>
                  <a:pt x="55905" y="262636"/>
                </a:lnTo>
                <a:lnTo>
                  <a:pt x="61125" y="260096"/>
                </a:lnTo>
                <a:lnTo>
                  <a:pt x="61277" y="260096"/>
                </a:lnTo>
                <a:lnTo>
                  <a:pt x="69913" y="256286"/>
                </a:lnTo>
                <a:lnTo>
                  <a:pt x="70307" y="256286"/>
                </a:lnTo>
                <a:lnTo>
                  <a:pt x="79641" y="251206"/>
                </a:lnTo>
                <a:lnTo>
                  <a:pt x="80035" y="251206"/>
                </a:lnTo>
                <a:lnTo>
                  <a:pt x="90322" y="246126"/>
                </a:lnTo>
                <a:lnTo>
                  <a:pt x="103162" y="238150"/>
                </a:lnTo>
                <a:lnTo>
                  <a:pt x="103162" y="231762"/>
                </a:lnTo>
                <a:lnTo>
                  <a:pt x="103149" y="231152"/>
                </a:lnTo>
                <a:lnTo>
                  <a:pt x="114185" y="231152"/>
                </a:lnTo>
                <a:lnTo>
                  <a:pt x="114185" y="176161"/>
                </a:lnTo>
                <a:lnTo>
                  <a:pt x="108331" y="169926"/>
                </a:lnTo>
                <a:lnTo>
                  <a:pt x="105181" y="167386"/>
                </a:lnTo>
                <a:lnTo>
                  <a:pt x="103568" y="166408"/>
                </a:lnTo>
                <a:lnTo>
                  <a:pt x="99631" y="162458"/>
                </a:lnTo>
                <a:lnTo>
                  <a:pt x="99631" y="215125"/>
                </a:lnTo>
                <a:lnTo>
                  <a:pt x="90766" y="220726"/>
                </a:lnTo>
                <a:lnTo>
                  <a:pt x="91147" y="220726"/>
                </a:lnTo>
                <a:lnTo>
                  <a:pt x="79679" y="228346"/>
                </a:lnTo>
                <a:lnTo>
                  <a:pt x="80149" y="227076"/>
                </a:lnTo>
                <a:lnTo>
                  <a:pt x="69913" y="233426"/>
                </a:lnTo>
                <a:lnTo>
                  <a:pt x="70408" y="233426"/>
                </a:lnTo>
                <a:lnTo>
                  <a:pt x="61163" y="237236"/>
                </a:lnTo>
                <a:lnTo>
                  <a:pt x="61645" y="237236"/>
                </a:lnTo>
                <a:lnTo>
                  <a:pt x="53111" y="241046"/>
                </a:lnTo>
                <a:lnTo>
                  <a:pt x="53276" y="241046"/>
                </a:lnTo>
                <a:lnTo>
                  <a:pt x="45567" y="244856"/>
                </a:lnTo>
                <a:lnTo>
                  <a:pt x="45364" y="244856"/>
                </a:lnTo>
                <a:lnTo>
                  <a:pt x="39116" y="247396"/>
                </a:lnTo>
                <a:lnTo>
                  <a:pt x="38798" y="247396"/>
                </a:lnTo>
                <a:lnTo>
                  <a:pt x="33083" y="249936"/>
                </a:lnTo>
                <a:lnTo>
                  <a:pt x="32664" y="251206"/>
                </a:lnTo>
                <a:lnTo>
                  <a:pt x="27470" y="253746"/>
                </a:lnTo>
                <a:lnTo>
                  <a:pt x="26746" y="254127"/>
                </a:lnTo>
                <a:lnTo>
                  <a:pt x="21996" y="254127"/>
                </a:lnTo>
                <a:lnTo>
                  <a:pt x="21653" y="254482"/>
                </a:lnTo>
                <a:lnTo>
                  <a:pt x="21653" y="254330"/>
                </a:lnTo>
                <a:lnTo>
                  <a:pt x="25438" y="237502"/>
                </a:lnTo>
                <a:lnTo>
                  <a:pt x="26974" y="235966"/>
                </a:lnTo>
                <a:lnTo>
                  <a:pt x="26974" y="230619"/>
                </a:lnTo>
                <a:lnTo>
                  <a:pt x="30734" y="213245"/>
                </a:lnTo>
                <a:lnTo>
                  <a:pt x="32397" y="211582"/>
                </a:lnTo>
                <a:lnTo>
                  <a:pt x="32397" y="205524"/>
                </a:lnTo>
                <a:lnTo>
                  <a:pt x="32994" y="202603"/>
                </a:lnTo>
                <a:lnTo>
                  <a:pt x="32994" y="212344"/>
                </a:lnTo>
                <a:lnTo>
                  <a:pt x="37960" y="217297"/>
                </a:lnTo>
                <a:lnTo>
                  <a:pt x="50228" y="217297"/>
                </a:lnTo>
                <a:lnTo>
                  <a:pt x="55206" y="212344"/>
                </a:lnTo>
                <a:lnTo>
                  <a:pt x="55206" y="210426"/>
                </a:lnTo>
                <a:lnTo>
                  <a:pt x="67957" y="193929"/>
                </a:lnTo>
                <a:lnTo>
                  <a:pt x="68732" y="193929"/>
                </a:lnTo>
                <a:lnTo>
                  <a:pt x="72809" y="189801"/>
                </a:lnTo>
                <a:lnTo>
                  <a:pt x="74028" y="188976"/>
                </a:lnTo>
                <a:lnTo>
                  <a:pt x="74968" y="188341"/>
                </a:lnTo>
                <a:lnTo>
                  <a:pt x="78003" y="188341"/>
                </a:lnTo>
                <a:lnTo>
                  <a:pt x="78524" y="187833"/>
                </a:lnTo>
                <a:lnTo>
                  <a:pt x="79184" y="188023"/>
                </a:lnTo>
                <a:lnTo>
                  <a:pt x="80543" y="189357"/>
                </a:lnTo>
                <a:lnTo>
                  <a:pt x="83566" y="189357"/>
                </a:lnTo>
                <a:lnTo>
                  <a:pt x="88188" y="193027"/>
                </a:lnTo>
                <a:lnTo>
                  <a:pt x="90830" y="195922"/>
                </a:lnTo>
                <a:lnTo>
                  <a:pt x="95910" y="205486"/>
                </a:lnTo>
                <a:lnTo>
                  <a:pt x="95084" y="202946"/>
                </a:lnTo>
                <a:lnTo>
                  <a:pt x="99225" y="213753"/>
                </a:lnTo>
                <a:lnTo>
                  <a:pt x="99402" y="214376"/>
                </a:lnTo>
                <a:lnTo>
                  <a:pt x="99631" y="215125"/>
                </a:lnTo>
                <a:lnTo>
                  <a:pt x="99631" y="162458"/>
                </a:lnTo>
                <a:lnTo>
                  <a:pt x="96926" y="159766"/>
                </a:lnTo>
                <a:lnTo>
                  <a:pt x="87972" y="159766"/>
                </a:lnTo>
                <a:lnTo>
                  <a:pt x="87096" y="158877"/>
                </a:lnTo>
                <a:lnTo>
                  <a:pt x="78765" y="158877"/>
                </a:lnTo>
                <a:lnTo>
                  <a:pt x="78765" y="187591"/>
                </a:lnTo>
                <a:lnTo>
                  <a:pt x="78765" y="158877"/>
                </a:lnTo>
                <a:lnTo>
                  <a:pt x="71564" y="158877"/>
                </a:lnTo>
                <a:lnTo>
                  <a:pt x="67906" y="162560"/>
                </a:lnTo>
                <a:lnTo>
                  <a:pt x="63792" y="162560"/>
                </a:lnTo>
                <a:lnTo>
                  <a:pt x="58039" y="168402"/>
                </a:lnTo>
                <a:lnTo>
                  <a:pt x="58039" y="170307"/>
                </a:lnTo>
                <a:lnTo>
                  <a:pt x="55714" y="170307"/>
                </a:lnTo>
                <a:lnTo>
                  <a:pt x="50431" y="175641"/>
                </a:lnTo>
                <a:lnTo>
                  <a:pt x="50431" y="178663"/>
                </a:lnTo>
                <a:lnTo>
                  <a:pt x="39052" y="195072"/>
                </a:lnTo>
                <a:lnTo>
                  <a:pt x="37960" y="195072"/>
                </a:lnTo>
                <a:lnTo>
                  <a:pt x="33616" y="199517"/>
                </a:lnTo>
                <a:lnTo>
                  <a:pt x="36055" y="187604"/>
                </a:lnTo>
                <a:lnTo>
                  <a:pt x="37731" y="185928"/>
                </a:lnTo>
                <a:lnTo>
                  <a:pt x="37731" y="179298"/>
                </a:lnTo>
                <a:lnTo>
                  <a:pt x="42672" y="153035"/>
                </a:lnTo>
                <a:lnTo>
                  <a:pt x="48056" y="124206"/>
                </a:lnTo>
                <a:lnTo>
                  <a:pt x="53657" y="96266"/>
                </a:lnTo>
                <a:lnTo>
                  <a:pt x="59855" y="68199"/>
                </a:lnTo>
                <a:lnTo>
                  <a:pt x="63614" y="51054"/>
                </a:lnTo>
                <a:lnTo>
                  <a:pt x="65519" y="49149"/>
                </a:lnTo>
                <a:lnTo>
                  <a:pt x="65519" y="42087"/>
                </a:lnTo>
                <a:lnTo>
                  <a:pt x="65722" y="40982"/>
                </a:lnTo>
                <a:lnTo>
                  <a:pt x="67322" y="39370"/>
                </a:lnTo>
                <a:lnTo>
                  <a:pt x="67322" y="33629"/>
                </a:lnTo>
                <a:lnTo>
                  <a:pt x="68681" y="32258"/>
                </a:lnTo>
                <a:lnTo>
                  <a:pt x="68681" y="24130"/>
                </a:lnTo>
                <a:lnTo>
                  <a:pt x="68681" y="21767"/>
                </a:lnTo>
                <a:lnTo>
                  <a:pt x="69608" y="20828"/>
                </a:lnTo>
                <a:lnTo>
                  <a:pt x="69608" y="13462"/>
                </a:lnTo>
                <a:lnTo>
                  <a:pt x="69608" y="5969"/>
                </a:lnTo>
                <a:lnTo>
                  <a:pt x="63576" y="0"/>
                </a:lnTo>
                <a:lnTo>
                  <a:pt x="48691" y="0"/>
                </a:lnTo>
                <a:lnTo>
                  <a:pt x="42659" y="5969"/>
                </a:lnTo>
                <a:lnTo>
                  <a:pt x="42659" y="12484"/>
                </a:lnTo>
                <a:lnTo>
                  <a:pt x="42506" y="12941"/>
                </a:lnTo>
                <a:lnTo>
                  <a:pt x="39331" y="16129"/>
                </a:lnTo>
                <a:lnTo>
                  <a:pt x="39331" y="22593"/>
                </a:lnTo>
                <a:lnTo>
                  <a:pt x="37452" y="30480"/>
                </a:lnTo>
                <a:lnTo>
                  <a:pt x="35420" y="32512"/>
                </a:lnTo>
                <a:lnTo>
                  <a:pt x="35420" y="39090"/>
                </a:lnTo>
                <a:lnTo>
                  <a:pt x="30289" y="61595"/>
                </a:lnTo>
                <a:lnTo>
                  <a:pt x="23977" y="90043"/>
                </a:lnTo>
                <a:lnTo>
                  <a:pt x="18211" y="118872"/>
                </a:lnTo>
                <a:lnTo>
                  <a:pt x="13081" y="148082"/>
                </a:lnTo>
                <a:lnTo>
                  <a:pt x="10045" y="168719"/>
                </a:lnTo>
                <a:lnTo>
                  <a:pt x="8839" y="169926"/>
                </a:lnTo>
                <a:lnTo>
                  <a:pt x="8839" y="177139"/>
                </a:lnTo>
                <a:lnTo>
                  <a:pt x="6604" y="195961"/>
                </a:lnTo>
                <a:lnTo>
                  <a:pt x="5715" y="196850"/>
                </a:lnTo>
                <a:lnTo>
                  <a:pt x="5715" y="203593"/>
                </a:lnTo>
                <a:lnTo>
                  <a:pt x="3860" y="222237"/>
                </a:lnTo>
                <a:lnTo>
                  <a:pt x="3213" y="222885"/>
                </a:lnTo>
                <a:lnTo>
                  <a:pt x="3213" y="228955"/>
                </a:lnTo>
                <a:lnTo>
                  <a:pt x="1765" y="247078"/>
                </a:lnTo>
                <a:lnTo>
                  <a:pt x="1308" y="247523"/>
                </a:lnTo>
                <a:lnTo>
                  <a:pt x="1308" y="252984"/>
                </a:lnTo>
                <a:lnTo>
                  <a:pt x="215" y="274066"/>
                </a:lnTo>
                <a:lnTo>
                  <a:pt x="38" y="287616"/>
                </a:lnTo>
                <a:lnTo>
                  <a:pt x="0" y="290957"/>
                </a:lnTo>
                <a:lnTo>
                  <a:pt x="0" y="294386"/>
                </a:lnTo>
                <a:lnTo>
                  <a:pt x="2730" y="297053"/>
                </a:lnTo>
                <a:lnTo>
                  <a:pt x="9461" y="297053"/>
                </a:lnTo>
                <a:lnTo>
                  <a:pt x="12192" y="294386"/>
                </a:lnTo>
                <a:lnTo>
                  <a:pt x="12192" y="291807"/>
                </a:lnTo>
                <a:lnTo>
                  <a:pt x="16383" y="276225"/>
                </a:lnTo>
                <a:lnTo>
                  <a:pt x="16433" y="276098"/>
                </a:lnTo>
                <a:lnTo>
                  <a:pt x="16903" y="274129"/>
                </a:lnTo>
                <a:lnTo>
                  <a:pt x="16903" y="279400"/>
                </a:lnTo>
                <a:lnTo>
                  <a:pt x="19329" y="281876"/>
                </a:lnTo>
                <a:lnTo>
                  <a:pt x="20612" y="284226"/>
                </a:lnTo>
                <a:lnTo>
                  <a:pt x="22415" y="288036"/>
                </a:lnTo>
                <a:lnTo>
                  <a:pt x="23622" y="289140"/>
                </a:lnTo>
                <a:lnTo>
                  <a:pt x="23622" y="290068"/>
                </a:lnTo>
                <a:lnTo>
                  <a:pt x="28879" y="295402"/>
                </a:lnTo>
                <a:lnTo>
                  <a:pt x="30873" y="295402"/>
                </a:lnTo>
                <a:lnTo>
                  <a:pt x="31191" y="295656"/>
                </a:lnTo>
                <a:lnTo>
                  <a:pt x="36969" y="296926"/>
                </a:lnTo>
                <a:lnTo>
                  <a:pt x="40424" y="298196"/>
                </a:lnTo>
                <a:lnTo>
                  <a:pt x="60960" y="298196"/>
                </a:lnTo>
                <a:lnTo>
                  <a:pt x="62801" y="296926"/>
                </a:lnTo>
                <a:lnTo>
                  <a:pt x="74917" y="294386"/>
                </a:lnTo>
                <a:lnTo>
                  <a:pt x="76441" y="294386"/>
                </a:lnTo>
                <a:lnTo>
                  <a:pt x="90182" y="289306"/>
                </a:lnTo>
                <a:lnTo>
                  <a:pt x="91732" y="288036"/>
                </a:lnTo>
                <a:lnTo>
                  <a:pt x="103682" y="281686"/>
                </a:lnTo>
                <a:lnTo>
                  <a:pt x="105473" y="280416"/>
                </a:lnTo>
                <a:lnTo>
                  <a:pt x="110794" y="275336"/>
                </a:lnTo>
                <a:lnTo>
                  <a:pt x="114808" y="271526"/>
                </a:lnTo>
                <a:lnTo>
                  <a:pt x="116865" y="270256"/>
                </a:lnTo>
                <a:lnTo>
                  <a:pt x="122301" y="262636"/>
                </a:lnTo>
                <a:lnTo>
                  <a:pt x="123037" y="261366"/>
                </a:lnTo>
                <a:lnTo>
                  <a:pt x="123774" y="260096"/>
                </a:lnTo>
                <a:lnTo>
                  <a:pt x="125247" y="256286"/>
                </a:lnTo>
                <a:lnTo>
                  <a:pt x="126225" y="253746"/>
                </a:lnTo>
                <a:lnTo>
                  <a:pt x="127215" y="251206"/>
                </a:lnTo>
                <a:lnTo>
                  <a:pt x="127838" y="249936"/>
                </a:lnTo>
                <a:lnTo>
                  <a:pt x="128130" y="248666"/>
                </a:lnTo>
                <a:lnTo>
                  <a:pt x="129032" y="244856"/>
                </a:lnTo>
                <a:lnTo>
                  <a:pt x="129628" y="242316"/>
                </a:lnTo>
                <a:lnTo>
                  <a:pt x="130251" y="239776"/>
                </a:lnTo>
                <a:lnTo>
                  <a:pt x="130378" y="238506"/>
                </a:lnTo>
                <a:lnTo>
                  <a:pt x="131152" y="231152"/>
                </a:lnTo>
                <a:lnTo>
                  <a:pt x="131076" y="223266"/>
                </a:lnTo>
                <a:lnTo>
                  <a:pt x="130860" y="217982"/>
                </a:lnTo>
                <a:lnTo>
                  <a:pt x="138823" y="211836"/>
                </a:lnTo>
                <a:lnTo>
                  <a:pt x="147434" y="204901"/>
                </a:lnTo>
                <a:lnTo>
                  <a:pt x="145478" y="211836"/>
                </a:lnTo>
                <a:lnTo>
                  <a:pt x="142811" y="221996"/>
                </a:lnTo>
                <a:lnTo>
                  <a:pt x="142608" y="224536"/>
                </a:lnTo>
                <a:lnTo>
                  <a:pt x="141719" y="230149"/>
                </a:lnTo>
                <a:lnTo>
                  <a:pt x="140589" y="231267"/>
                </a:lnTo>
                <a:lnTo>
                  <a:pt x="140589" y="238506"/>
                </a:lnTo>
                <a:lnTo>
                  <a:pt x="140589" y="245237"/>
                </a:lnTo>
                <a:lnTo>
                  <a:pt x="146227" y="250825"/>
                </a:lnTo>
                <a:lnTo>
                  <a:pt x="155587" y="250825"/>
                </a:lnTo>
                <a:lnTo>
                  <a:pt x="156057" y="251206"/>
                </a:lnTo>
                <a:lnTo>
                  <a:pt x="157772" y="250825"/>
                </a:lnTo>
                <a:lnTo>
                  <a:pt x="160134" y="250825"/>
                </a:lnTo>
                <a:lnTo>
                  <a:pt x="160807" y="250164"/>
                </a:lnTo>
                <a:lnTo>
                  <a:pt x="161810" y="249936"/>
                </a:lnTo>
                <a:lnTo>
                  <a:pt x="162560" y="249936"/>
                </a:lnTo>
                <a:lnTo>
                  <a:pt x="169202" y="248666"/>
                </a:lnTo>
                <a:lnTo>
                  <a:pt x="170535" y="247396"/>
                </a:lnTo>
                <a:lnTo>
                  <a:pt x="179578" y="244856"/>
                </a:lnTo>
                <a:lnTo>
                  <a:pt x="180987" y="243586"/>
                </a:lnTo>
                <a:lnTo>
                  <a:pt x="185724" y="241046"/>
                </a:lnTo>
                <a:lnTo>
                  <a:pt x="192849" y="237236"/>
                </a:lnTo>
                <a:lnTo>
                  <a:pt x="193421" y="237236"/>
                </a:lnTo>
                <a:lnTo>
                  <a:pt x="205282" y="228346"/>
                </a:lnTo>
                <a:lnTo>
                  <a:pt x="204698" y="229616"/>
                </a:lnTo>
                <a:lnTo>
                  <a:pt x="206895" y="228346"/>
                </a:lnTo>
                <a:lnTo>
                  <a:pt x="217944" y="221996"/>
                </a:lnTo>
                <a:lnTo>
                  <a:pt x="216027" y="223266"/>
                </a:lnTo>
                <a:lnTo>
                  <a:pt x="218694" y="221996"/>
                </a:lnTo>
                <a:lnTo>
                  <a:pt x="224040" y="219456"/>
                </a:lnTo>
                <a:lnTo>
                  <a:pt x="224497" y="219379"/>
                </a:lnTo>
                <a:lnTo>
                  <a:pt x="224497" y="219240"/>
                </a:lnTo>
                <a:lnTo>
                  <a:pt x="224497" y="219379"/>
                </a:lnTo>
                <a:lnTo>
                  <a:pt x="224421" y="221996"/>
                </a:lnTo>
                <a:lnTo>
                  <a:pt x="224307" y="234530"/>
                </a:lnTo>
                <a:lnTo>
                  <a:pt x="224142" y="234696"/>
                </a:lnTo>
                <a:lnTo>
                  <a:pt x="224142" y="243586"/>
                </a:lnTo>
                <a:lnTo>
                  <a:pt x="224142" y="249809"/>
                </a:lnTo>
                <a:lnTo>
                  <a:pt x="230251" y="255905"/>
                </a:lnTo>
                <a:lnTo>
                  <a:pt x="245313" y="255905"/>
                </a:lnTo>
                <a:lnTo>
                  <a:pt x="248043" y="253174"/>
                </a:lnTo>
                <a:lnTo>
                  <a:pt x="251066" y="252476"/>
                </a:lnTo>
                <a:lnTo>
                  <a:pt x="251307" y="252476"/>
                </a:lnTo>
                <a:lnTo>
                  <a:pt x="260273" y="248666"/>
                </a:lnTo>
                <a:lnTo>
                  <a:pt x="261785" y="247396"/>
                </a:lnTo>
                <a:lnTo>
                  <a:pt x="267804" y="243586"/>
                </a:lnTo>
                <a:lnTo>
                  <a:pt x="273837" y="239776"/>
                </a:lnTo>
                <a:lnTo>
                  <a:pt x="288429" y="229616"/>
                </a:lnTo>
                <a:lnTo>
                  <a:pt x="303403" y="216916"/>
                </a:lnTo>
                <a:lnTo>
                  <a:pt x="304114" y="215646"/>
                </a:lnTo>
                <a:lnTo>
                  <a:pt x="312077" y="208026"/>
                </a:lnTo>
                <a:lnTo>
                  <a:pt x="318731" y="201676"/>
                </a:lnTo>
                <a:lnTo>
                  <a:pt x="323164" y="196596"/>
                </a:lnTo>
                <a:lnTo>
                  <a:pt x="324599" y="184429"/>
                </a:lnTo>
                <a:lnTo>
                  <a:pt x="323189" y="196570"/>
                </a:lnTo>
                <a:lnTo>
                  <a:pt x="322757" y="200406"/>
                </a:lnTo>
                <a:lnTo>
                  <a:pt x="322668" y="201676"/>
                </a:lnTo>
                <a:lnTo>
                  <a:pt x="322097" y="215646"/>
                </a:lnTo>
                <a:lnTo>
                  <a:pt x="321983" y="221996"/>
                </a:lnTo>
                <a:lnTo>
                  <a:pt x="322173" y="224536"/>
                </a:lnTo>
                <a:lnTo>
                  <a:pt x="324256" y="235686"/>
                </a:lnTo>
                <a:lnTo>
                  <a:pt x="324256" y="242062"/>
                </a:lnTo>
                <a:lnTo>
                  <a:pt x="329768" y="247611"/>
                </a:lnTo>
                <a:lnTo>
                  <a:pt x="329768" y="249682"/>
                </a:lnTo>
                <a:lnTo>
                  <a:pt x="337235" y="257175"/>
                </a:lnTo>
                <a:lnTo>
                  <a:pt x="341350" y="257175"/>
                </a:lnTo>
                <a:lnTo>
                  <a:pt x="349707" y="261366"/>
                </a:lnTo>
                <a:lnTo>
                  <a:pt x="355168" y="262636"/>
                </a:lnTo>
                <a:lnTo>
                  <a:pt x="367068" y="263906"/>
                </a:lnTo>
                <a:lnTo>
                  <a:pt x="371043" y="263906"/>
                </a:lnTo>
                <a:lnTo>
                  <a:pt x="383438" y="261366"/>
                </a:lnTo>
                <a:lnTo>
                  <a:pt x="387261" y="260096"/>
                </a:lnTo>
                <a:lnTo>
                  <a:pt x="399161" y="255397"/>
                </a:lnTo>
                <a:lnTo>
                  <a:pt x="402666" y="255397"/>
                </a:lnTo>
                <a:lnTo>
                  <a:pt x="409663" y="248412"/>
                </a:lnTo>
                <a:lnTo>
                  <a:pt x="409663" y="247840"/>
                </a:lnTo>
                <a:lnTo>
                  <a:pt x="411848" y="246126"/>
                </a:lnTo>
                <a:lnTo>
                  <a:pt x="414172" y="246126"/>
                </a:lnTo>
                <a:lnTo>
                  <a:pt x="420585" y="239649"/>
                </a:lnTo>
                <a:lnTo>
                  <a:pt x="420585" y="236143"/>
                </a:lnTo>
                <a:lnTo>
                  <a:pt x="422084" y="233807"/>
                </a:lnTo>
                <a:lnTo>
                  <a:pt x="422211" y="233807"/>
                </a:lnTo>
                <a:lnTo>
                  <a:pt x="427609" y="228346"/>
                </a:lnTo>
                <a:lnTo>
                  <a:pt x="427609" y="223697"/>
                </a:lnTo>
                <a:lnTo>
                  <a:pt x="428180" y="219456"/>
                </a:lnTo>
                <a:lnTo>
                  <a:pt x="428866" y="214376"/>
                </a:lnTo>
                <a:lnTo>
                  <a:pt x="428879" y="213106"/>
                </a:lnTo>
                <a:lnTo>
                  <a:pt x="425602" y="213118"/>
                </a:lnTo>
                <a:lnTo>
                  <a:pt x="428879" y="213106"/>
                </a:lnTo>
                <a:lnTo>
                  <a:pt x="428891" y="211836"/>
                </a:lnTo>
                <a:lnTo>
                  <a:pt x="427799" y="201930"/>
                </a:lnTo>
                <a:lnTo>
                  <a:pt x="427799" y="199517"/>
                </a:lnTo>
                <a:lnTo>
                  <a:pt x="425894" y="197612"/>
                </a:lnTo>
                <a:lnTo>
                  <a:pt x="421182" y="197612"/>
                </a:lnTo>
                <a:lnTo>
                  <a:pt x="419277" y="199517"/>
                </a:lnTo>
                <a:lnTo>
                  <a:pt x="419277" y="201460"/>
                </a:lnTo>
                <a:lnTo>
                  <a:pt x="413829" y="206756"/>
                </a:lnTo>
                <a:lnTo>
                  <a:pt x="414147" y="206756"/>
                </a:lnTo>
                <a:lnTo>
                  <a:pt x="411403" y="209677"/>
                </a:lnTo>
                <a:lnTo>
                  <a:pt x="408901" y="209677"/>
                </a:lnTo>
                <a:lnTo>
                  <a:pt x="403504" y="215138"/>
                </a:lnTo>
                <a:lnTo>
                  <a:pt x="403504" y="216458"/>
                </a:lnTo>
                <a:lnTo>
                  <a:pt x="402132" y="217424"/>
                </a:lnTo>
                <a:lnTo>
                  <a:pt x="398348" y="217424"/>
                </a:lnTo>
                <a:lnTo>
                  <a:pt x="391934" y="223901"/>
                </a:lnTo>
                <a:lnTo>
                  <a:pt x="391642" y="224155"/>
                </a:lnTo>
                <a:lnTo>
                  <a:pt x="385406" y="224155"/>
                </a:lnTo>
                <a:lnTo>
                  <a:pt x="381508" y="228041"/>
                </a:lnTo>
                <a:lnTo>
                  <a:pt x="376008" y="229616"/>
                </a:lnTo>
                <a:lnTo>
                  <a:pt x="379183" y="228346"/>
                </a:lnTo>
                <a:lnTo>
                  <a:pt x="367880" y="230657"/>
                </a:lnTo>
                <a:lnTo>
                  <a:pt x="361861" y="230009"/>
                </a:lnTo>
                <a:lnTo>
                  <a:pt x="357619" y="225831"/>
                </a:lnTo>
                <a:lnTo>
                  <a:pt x="357619" y="223647"/>
                </a:lnTo>
                <a:lnTo>
                  <a:pt x="355561" y="221602"/>
                </a:lnTo>
                <a:lnTo>
                  <a:pt x="355269" y="220014"/>
                </a:lnTo>
                <a:lnTo>
                  <a:pt x="355219" y="221259"/>
                </a:lnTo>
                <a:lnTo>
                  <a:pt x="355130" y="219252"/>
                </a:lnTo>
                <a:lnTo>
                  <a:pt x="355269" y="220014"/>
                </a:lnTo>
                <a:lnTo>
                  <a:pt x="355346" y="218186"/>
                </a:lnTo>
                <a:lnTo>
                  <a:pt x="355777" y="206756"/>
                </a:lnTo>
                <a:lnTo>
                  <a:pt x="355828" y="204216"/>
                </a:lnTo>
                <a:lnTo>
                  <a:pt x="355930" y="202946"/>
                </a:lnTo>
                <a:lnTo>
                  <a:pt x="355904" y="203454"/>
                </a:lnTo>
                <a:lnTo>
                  <a:pt x="355955" y="202946"/>
                </a:lnTo>
                <a:lnTo>
                  <a:pt x="358292" y="181356"/>
                </a:lnTo>
                <a:lnTo>
                  <a:pt x="358025" y="183896"/>
                </a:lnTo>
                <a:lnTo>
                  <a:pt x="358521" y="181356"/>
                </a:lnTo>
                <a:lnTo>
                  <a:pt x="363004" y="158496"/>
                </a:lnTo>
                <a:lnTo>
                  <a:pt x="363042" y="158280"/>
                </a:lnTo>
                <a:lnTo>
                  <a:pt x="363334" y="157226"/>
                </a:lnTo>
                <a:lnTo>
                  <a:pt x="366179" y="146812"/>
                </a:lnTo>
                <a:lnTo>
                  <a:pt x="373557" y="146812"/>
                </a:lnTo>
                <a:lnTo>
                  <a:pt x="375996" y="144373"/>
                </a:lnTo>
                <a:lnTo>
                  <a:pt x="383501" y="142367"/>
                </a:lnTo>
                <a:lnTo>
                  <a:pt x="390080" y="142367"/>
                </a:lnTo>
                <a:lnTo>
                  <a:pt x="394068" y="138430"/>
                </a:lnTo>
                <a:lnTo>
                  <a:pt x="401777" y="135128"/>
                </a:lnTo>
                <a:lnTo>
                  <a:pt x="406768" y="135128"/>
                </a:lnTo>
                <a:lnTo>
                  <a:pt x="413131" y="128778"/>
                </a:lnTo>
                <a:lnTo>
                  <a:pt x="420319" y="124206"/>
                </a:lnTo>
                <a:lnTo>
                  <a:pt x="423113" y="124206"/>
                </a:lnTo>
                <a:lnTo>
                  <a:pt x="427786" y="119507"/>
                </a:lnTo>
                <a:lnTo>
                  <a:pt x="427786" y="118554"/>
                </a:lnTo>
                <a:lnTo>
                  <a:pt x="432168" y="114808"/>
                </a:lnTo>
                <a:lnTo>
                  <a:pt x="432460" y="114554"/>
                </a:lnTo>
                <a:lnTo>
                  <a:pt x="436333" y="111252"/>
                </a:lnTo>
                <a:lnTo>
                  <a:pt x="437070" y="110617"/>
                </a:lnTo>
                <a:lnTo>
                  <a:pt x="437832" y="110617"/>
                </a:lnTo>
                <a:lnTo>
                  <a:pt x="439864" y="108712"/>
                </a:lnTo>
                <a:lnTo>
                  <a:pt x="439864" y="106172"/>
                </a:lnTo>
                <a:lnTo>
                  <a:pt x="439864" y="10363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1876" y="1999360"/>
            <a:ext cx="1124585" cy="619760"/>
          </a:xfrm>
          <a:custGeom>
            <a:avLst/>
            <a:gdLst/>
            <a:ahLst/>
            <a:cxnLst/>
            <a:rect l="l" t="t" r="r" b="b"/>
            <a:pathLst>
              <a:path w="1124585" h="619760">
                <a:moveTo>
                  <a:pt x="145580" y="333705"/>
                </a:moveTo>
                <a:lnTo>
                  <a:pt x="145516" y="334264"/>
                </a:lnTo>
                <a:lnTo>
                  <a:pt x="145580" y="333705"/>
                </a:lnTo>
                <a:close/>
              </a:path>
              <a:path w="1124585" h="619760">
                <a:moveTo>
                  <a:pt x="262102" y="264668"/>
                </a:moveTo>
                <a:lnTo>
                  <a:pt x="255752" y="258318"/>
                </a:lnTo>
                <a:lnTo>
                  <a:pt x="240004" y="258318"/>
                </a:lnTo>
                <a:lnTo>
                  <a:pt x="233654" y="264668"/>
                </a:lnTo>
                <a:lnTo>
                  <a:pt x="233654" y="271094"/>
                </a:lnTo>
                <a:lnTo>
                  <a:pt x="230225" y="279654"/>
                </a:lnTo>
                <a:lnTo>
                  <a:pt x="219938" y="310134"/>
                </a:lnTo>
                <a:lnTo>
                  <a:pt x="214858" y="326656"/>
                </a:lnTo>
                <a:lnTo>
                  <a:pt x="214731" y="327914"/>
                </a:lnTo>
                <a:lnTo>
                  <a:pt x="213931" y="330771"/>
                </a:lnTo>
                <a:lnTo>
                  <a:pt x="220929" y="316776"/>
                </a:lnTo>
                <a:lnTo>
                  <a:pt x="220446" y="317754"/>
                </a:lnTo>
                <a:lnTo>
                  <a:pt x="213931" y="330771"/>
                </a:lnTo>
                <a:lnTo>
                  <a:pt x="212483" y="333679"/>
                </a:lnTo>
                <a:lnTo>
                  <a:pt x="212077" y="334264"/>
                </a:lnTo>
                <a:lnTo>
                  <a:pt x="200761" y="350786"/>
                </a:lnTo>
                <a:lnTo>
                  <a:pt x="171704" y="380885"/>
                </a:lnTo>
                <a:lnTo>
                  <a:pt x="151485" y="391414"/>
                </a:lnTo>
                <a:lnTo>
                  <a:pt x="145008" y="391414"/>
                </a:lnTo>
                <a:lnTo>
                  <a:pt x="144818" y="388886"/>
                </a:lnTo>
                <a:lnTo>
                  <a:pt x="143954" y="377456"/>
                </a:lnTo>
                <a:lnTo>
                  <a:pt x="143865" y="376262"/>
                </a:lnTo>
                <a:lnTo>
                  <a:pt x="143954" y="355854"/>
                </a:lnTo>
                <a:lnTo>
                  <a:pt x="145453" y="335534"/>
                </a:lnTo>
                <a:lnTo>
                  <a:pt x="145516" y="334264"/>
                </a:lnTo>
                <a:lnTo>
                  <a:pt x="145643" y="333006"/>
                </a:lnTo>
                <a:lnTo>
                  <a:pt x="145580" y="333705"/>
                </a:lnTo>
                <a:lnTo>
                  <a:pt x="145681" y="333006"/>
                </a:lnTo>
                <a:lnTo>
                  <a:pt x="149072" y="307606"/>
                </a:lnTo>
                <a:lnTo>
                  <a:pt x="153644" y="280936"/>
                </a:lnTo>
                <a:lnTo>
                  <a:pt x="158470" y="254254"/>
                </a:lnTo>
                <a:lnTo>
                  <a:pt x="162661" y="230136"/>
                </a:lnTo>
                <a:lnTo>
                  <a:pt x="162788" y="230136"/>
                </a:lnTo>
                <a:lnTo>
                  <a:pt x="165074" y="211086"/>
                </a:lnTo>
                <a:lnTo>
                  <a:pt x="165201" y="211086"/>
                </a:lnTo>
                <a:lnTo>
                  <a:pt x="165887" y="199656"/>
                </a:lnTo>
                <a:lnTo>
                  <a:pt x="165963" y="198386"/>
                </a:lnTo>
                <a:lnTo>
                  <a:pt x="165709" y="199237"/>
                </a:lnTo>
                <a:lnTo>
                  <a:pt x="165709" y="193548"/>
                </a:lnTo>
                <a:lnTo>
                  <a:pt x="165709" y="185293"/>
                </a:lnTo>
                <a:lnTo>
                  <a:pt x="158978" y="178562"/>
                </a:lnTo>
                <a:lnTo>
                  <a:pt x="142341" y="178562"/>
                </a:lnTo>
                <a:lnTo>
                  <a:pt x="135737" y="185293"/>
                </a:lnTo>
                <a:lnTo>
                  <a:pt x="135737" y="198259"/>
                </a:lnTo>
                <a:lnTo>
                  <a:pt x="135724" y="198386"/>
                </a:lnTo>
                <a:lnTo>
                  <a:pt x="135229" y="198386"/>
                </a:lnTo>
                <a:lnTo>
                  <a:pt x="134823" y="198386"/>
                </a:lnTo>
                <a:lnTo>
                  <a:pt x="133705" y="208534"/>
                </a:lnTo>
                <a:lnTo>
                  <a:pt x="133832" y="207264"/>
                </a:lnTo>
                <a:lnTo>
                  <a:pt x="133629" y="208534"/>
                </a:lnTo>
                <a:lnTo>
                  <a:pt x="131165" y="225056"/>
                </a:lnTo>
                <a:lnTo>
                  <a:pt x="131292" y="225056"/>
                </a:lnTo>
                <a:lnTo>
                  <a:pt x="126974" y="249186"/>
                </a:lnTo>
                <a:lnTo>
                  <a:pt x="127101" y="249186"/>
                </a:lnTo>
                <a:lnTo>
                  <a:pt x="122275" y="274586"/>
                </a:lnTo>
                <a:lnTo>
                  <a:pt x="122148" y="275856"/>
                </a:lnTo>
                <a:lnTo>
                  <a:pt x="121729" y="278269"/>
                </a:lnTo>
                <a:lnTo>
                  <a:pt x="116941" y="297434"/>
                </a:lnTo>
                <a:lnTo>
                  <a:pt x="117195" y="296164"/>
                </a:lnTo>
                <a:lnTo>
                  <a:pt x="112153" y="311746"/>
                </a:lnTo>
                <a:lnTo>
                  <a:pt x="112153" y="353326"/>
                </a:lnTo>
                <a:lnTo>
                  <a:pt x="112102" y="376783"/>
                </a:lnTo>
                <a:lnTo>
                  <a:pt x="112090" y="376186"/>
                </a:lnTo>
                <a:lnTo>
                  <a:pt x="112039" y="367284"/>
                </a:lnTo>
                <a:lnTo>
                  <a:pt x="111988" y="355854"/>
                </a:lnTo>
                <a:lnTo>
                  <a:pt x="112153" y="353326"/>
                </a:lnTo>
                <a:lnTo>
                  <a:pt x="112153" y="311746"/>
                </a:lnTo>
                <a:lnTo>
                  <a:pt x="108559" y="322834"/>
                </a:lnTo>
                <a:lnTo>
                  <a:pt x="108940" y="321564"/>
                </a:lnTo>
                <a:lnTo>
                  <a:pt x="98615" y="346443"/>
                </a:lnTo>
                <a:lnTo>
                  <a:pt x="98310" y="346964"/>
                </a:lnTo>
                <a:lnTo>
                  <a:pt x="86690" y="367677"/>
                </a:lnTo>
                <a:lnTo>
                  <a:pt x="86093" y="368554"/>
                </a:lnTo>
                <a:lnTo>
                  <a:pt x="73787" y="386461"/>
                </a:lnTo>
                <a:lnTo>
                  <a:pt x="73888" y="386334"/>
                </a:lnTo>
                <a:lnTo>
                  <a:pt x="72999" y="387604"/>
                </a:lnTo>
                <a:lnTo>
                  <a:pt x="73787" y="386461"/>
                </a:lnTo>
                <a:lnTo>
                  <a:pt x="59537" y="403809"/>
                </a:lnTo>
                <a:lnTo>
                  <a:pt x="59169" y="404114"/>
                </a:lnTo>
                <a:lnTo>
                  <a:pt x="45567" y="415556"/>
                </a:lnTo>
                <a:lnTo>
                  <a:pt x="48615" y="414286"/>
                </a:lnTo>
                <a:lnTo>
                  <a:pt x="37871" y="419823"/>
                </a:lnTo>
                <a:lnTo>
                  <a:pt x="31877" y="421309"/>
                </a:lnTo>
                <a:lnTo>
                  <a:pt x="30530" y="421259"/>
                </a:lnTo>
                <a:lnTo>
                  <a:pt x="31597" y="420636"/>
                </a:lnTo>
                <a:lnTo>
                  <a:pt x="30187" y="420827"/>
                </a:lnTo>
                <a:lnTo>
                  <a:pt x="30187" y="417449"/>
                </a:lnTo>
                <a:lnTo>
                  <a:pt x="29997" y="417271"/>
                </a:lnTo>
                <a:lnTo>
                  <a:pt x="29997" y="416814"/>
                </a:lnTo>
                <a:lnTo>
                  <a:pt x="29972" y="415759"/>
                </a:lnTo>
                <a:lnTo>
                  <a:pt x="35102" y="390156"/>
                </a:lnTo>
                <a:lnTo>
                  <a:pt x="35293" y="389331"/>
                </a:lnTo>
                <a:lnTo>
                  <a:pt x="35445" y="388886"/>
                </a:lnTo>
                <a:lnTo>
                  <a:pt x="41363" y="371106"/>
                </a:lnTo>
                <a:lnTo>
                  <a:pt x="40995" y="372364"/>
                </a:lnTo>
                <a:lnTo>
                  <a:pt x="41503" y="371106"/>
                </a:lnTo>
                <a:lnTo>
                  <a:pt x="49237" y="352056"/>
                </a:lnTo>
                <a:lnTo>
                  <a:pt x="48856" y="353314"/>
                </a:lnTo>
                <a:lnTo>
                  <a:pt x="49504" y="352056"/>
                </a:lnTo>
                <a:lnTo>
                  <a:pt x="57873" y="335534"/>
                </a:lnTo>
                <a:lnTo>
                  <a:pt x="58521" y="334264"/>
                </a:lnTo>
                <a:lnTo>
                  <a:pt x="57619" y="335534"/>
                </a:lnTo>
                <a:lnTo>
                  <a:pt x="67030" y="320306"/>
                </a:lnTo>
                <a:lnTo>
                  <a:pt x="65633" y="322834"/>
                </a:lnTo>
                <a:lnTo>
                  <a:pt x="67716" y="320306"/>
                </a:lnTo>
                <a:lnTo>
                  <a:pt x="72961" y="313956"/>
                </a:lnTo>
                <a:lnTo>
                  <a:pt x="73558" y="313245"/>
                </a:lnTo>
                <a:lnTo>
                  <a:pt x="74523" y="314198"/>
                </a:lnTo>
                <a:lnTo>
                  <a:pt x="74523" y="316738"/>
                </a:lnTo>
                <a:lnTo>
                  <a:pt x="74803" y="317017"/>
                </a:lnTo>
                <a:lnTo>
                  <a:pt x="75412" y="329184"/>
                </a:lnTo>
                <a:lnTo>
                  <a:pt x="75412" y="334645"/>
                </a:lnTo>
                <a:lnTo>
                  <a:pt x="79730" y="339090"/>
                </a:lnTo>
                <a:lnTo>
                  <a:pt x="90525" y="339090"/>
                </a:lnTo>
                <a:lnTo>
                  <a:pt x="94970" y="334645"/>
                </a:lnTo>
                <a:lnTo>
                  <a:pt x="94970" y="329311"/>
                </a:lnTo>
                <a:lnTo>
                  <a:pt x="94970" y="329184"/>
                </a:lnTo>
                <a:lnTo>
                  <a:pt x="95567" y="317030"/>
                </a:lnTo>
                <a:lnTo>
                  <a:pt x="95859" y="316738"/>
                </a:lnTo>
                <a:lnTo>
                  <a:pt x="95859" y="312420"/>
                </a:lnTo>
                <a:lnTo>
                  <a:pt x="95859" y="299593"/>
                </a:lnTo>
                <a:lnTo>
                  <a:pt x="94589" y="298297"/>
                </a:lnTo>
                <a:lnTo>
                  <a:pt x="94589" y="294259"/>
                </a:lnTo>
                <a:lnTo>
                  <a:pt x="91668" y="291338"/>
                </a:lnTo>
                <a:lnTo>
                  <a:pt x="91668" y="290068"/>
                </a:lnTo>
                <a:lnTo>
                  <a:pt x="85826" y="284226"/>
                </a:lnTo>
                <a:lnTo>
                  <a:pt x="79222" y="284226"/>
                </a:lnTo>
                <a:lnTo>
                  <a:pt x="77063" y="282067"/>
                </a:lnTo>
                <a:lnTo>
                  <a:pt x="73456" y="282067"/>
                </a:lnTo>
                <a:lnTo>
                  <a:pt x="73456" y="313143"/>
                </a:lnTo>
                <a:lnTo>
                  <a:pt x="72491" y="313956"/>
                </a:lnTo>
                <a:lnTo>
                  <a:pt x="73329" y="313016"/>
                </a:lnTo>
                <a:lnTo>
                  <a:pt x="73456" y="313143"/>
                </a:lnTo>
                <a:lnTo>
                  <a:pt x="73456" y="282067"/>
                </a:lnTo>
                <a:lnTo>
                  <a:pt x="61556" y="282067"/>
                </a:lnTo>
                <a:lnTo>
                  <a:pt x="55206" y="288417"/>
                </a:lnTo>
                <a:lnTo>
                  <a:pt x="55206" y="290385"/>
                </a:lnTo>
                <a:lnTo>
                  <a:pt x="52679" y="292354"/>
                </a:lnTo>
                <a:lnTo>
                  <a:pt x="52031" y="293636"/>
                </a:lnTo>
                <a:lnTo>
                  <a:pt x="43154" y="302514"/>
                </a:lnTo>
                <a:lnTo>
                  <a:pt x="32486" y="319036"/>
                </a:lnTo>
                <a:lnTo>
                  <a:pt x="22072" y="339356"/>
                </a:lnTo>
                <a:lnTo>
                  <a:pt x="13309" y="360934"/>
                </a:lnTo>
                <a:lnTo>
                  <a:pt x="12928" y="360934"/>
                </a:lnTo>
                <a:lnTo>
                  <a:pt x="2133" y="397764"/>
                </a:lnTo>
                <a:lnTo>
                  <a:pt x="0" y="416814"/>
                </a:lnTo>
                <a:lnTo>
                  <a:pt x="228" y="426986"/>
                </a:lnTo>
                <a:lnTo>
                  <a:pt x="228" y="434086"/>
                </a:lnTo>
                <a:lnTo>
                  <a:pt x="4800" y="438581"/>
                </a:lnTo>
                <a:lnTo>
                  <a:pt x="7594" y="442214"/>
                </a:lnTo>
                <a:lnTo>
                  <a:pt x="8610" y="443128"/>
                </a:lnTo>
                <a:lnTo>
                  <a:pt x="8610" y="444500"/>
                </a:lnTo>
                <a:lnTo>
                  <a:pt x="15341" y="451104"/>
                </a:lnTo>
                <a:lnTo>
                  <a:pt x="24993" y="451104"/>
                </a:lnTo>
                <a:lnTo>
                  <a:pt x="31838" y="451104"/>
                </a:lnTo>
                <a:lnTo>
                  <a:pt x="34264" y="451104"/>
                </a:lnTo>
                <a:lnTo>
                  <a:pt x="36537" y="449834"/>
                </a:lnTo>
                <a:lnTo>
                  <a:pt x="46837" y="447306"/>
                </a:lnTo>
                <a:lnTo>
                  <a:pt x="50139" y="446036"/>
                </a:lnTo>
                <a:lnTo>
                  <a:pt x="62318" y="439686"/>
                </a:lnTo>
                <a:lnTo>
                  <a:pt x="65379" y="438404"/>
                </a:lnTo>
                <a:lnTo>
                  <a:pt x="78879" y="425704"/>
                </a:lnTo>
                <a:lnTo>
                  <a:pt x="81648" y="423151"/>
                </a:lnTo>
                <a:lnTo>
                  <a:pt x="83680" y="420636"/>
                </a:lnTo>
                <a:lnTo>
                  <a:pt x="84696" y="419354"/>
                </a:lnTo>
                <a:lnTo>
                  <a:pt x="88798" y="414286"/>
                </a:lnTo>
                <a:lnTo>
                  <a:pt x="97002" y="404114"/>
                </a:lnTo>
                <a:lnTo>
                  <a:pt x="97853" y="402856"/>
                </a:lnTo>
                <a:lnTo>
                  <a:pt x="108140" y="387604"/>
                </a:lnTo>
                <a:lnTo>
                  <a:pt x="109004" y="386334"/>
                </a:lnTo>
                <a:lnTo>
                  <a:pt x="110718" y="383806"/>
                </a:lnTo>
                <a:lnTo>
                  <a:pt x="111353" y="382536"/>
                </a:lnTo>
                <a:lnTo>
                  <a:pt x="112204" y="380885"/>
                </a:lnTo>
                <a:lnTo>
                  <a:pt x="112128" y="378167"/>
                </a:lnTo>
                <a:lnTo>
                  <a:pt x="112229" y="379984"/>
                </a:lnTo>
                <a:lnTo>
                  <a:pt x="112293" y="380720"/>
                </a:lnTo>
                <a:lnTo>
                  <a:pt x="113639" y="395236"/>
                </a:lnTo>
                <a:lnTo>
                  <a:pt x="115163" y="405028"/>
                </a:lnTo>
                <a:lnTo>
                  <a:pt x="115163" y="412115"/>
                </a:lnTo>
                <a:lnTo>
                  <a:pt x="122275" y="419100"/>
                </a:lnTo>
                <a:lnTo>
                  <a:pt x="126492" y="419100"/>
                </a:lnTo>
                <a:lnTo>
                  <a:pt x="126720" y="419354"/>
                </a:lnTo>
                <a:lnTo>
                  <a:pt x="136118" y="421906"/>
                </a:lnTo>
                <a:lnTo>
                  <a:pt x="139547" y="421906"/>
                </a:lnTo>
                <a:lnTo>
                  <a:pt x="150469" y="423164"/>
                </a:lnTo>
                <a:lnTo>
                  <a:pt x="156108" y="421728"/>
                </a:lnTo>
                <a:lnTo>
                  <a:pt x="172694" y="416814"/>
                </a:lnTo>
                <a:lnTo>
                  <a:pt x="189839" y="404114"/>
                </a:lnTo>
                <a:lnTo>
                  <a:pt x="191744" y="402856"/>
                </a:lnTo>
                <a:lnTo>
                  <a:pt x="193001" y="401586"/>
                </a:lnTo>
                <a:lnTo>
                  <a:pt x="201815" y="392684"/>
                </a:lnTo>
                <a:lnTo>
                  <a:pt x="202399" y="392099"/>
                </a:lnTo>
                <a:lnTo>
                  <a:pt x="202374" y="392468"/>
                </a:lnTo>
                <a:lnTo>
                  <a:pt x="201904" y="392938"/>
                </a:lnTo>
                <a:lnTo>
                  <a:pt x="201904" y="408686"/>
                </a:lnTo>
                <a:lnTo>
                  <a:pt x="202120" y="408914"/>
                </a:lnTo>
                <a:lnTo>
                  <a:pt x="202412" y="418084"/>
                </a:lnTo>
                <a:lnTo>
                  <a:pt x="202412" y="423926"/>
                </a:lnTo>
                <a:lnTo>
                  <a:pt x="203708" y="425234"/>
                </a:lnTo>
                <a:lnTo>
                  <a:pt x="205079" y="432054"/>
                </a:lnTo>
                <a:lnTo>
                  <a:pt x="211302" y="439686"/>
                </a:lnTo>
                <a:lnTo>
                  <a:pt x="213131" y="440245"/>
                </a:lnTo>
                <a:lnTo>
                  <a:pt x="214350" y="441452"/>
                </a:lnTo>
                <a:lnTo>
                  <a:pt x="223748" y="441452"/>
                </a:lnTo>
                <a:lnTo>
                  <a:pt x="227558" y="437642"/>
                </a:lnTo>
                <a:lnTo>
                  <a:pt x="227558" y="432943"/>
                </a:lnTo>
                <a:lnTo>
                  <a:pt x="227558" y="432054"/>
                </a:lnTo>
                <a:lnTo>
                  <a:pt x="227558" y="428244"/>
                </a:lnTo>
                <a:lnTo>
                  <a:pt x="227368" y="428066"/>
                </a:lnTo>
                <a:lnTo>
                  <a:pt x="227787" y="424713"/>
                </a:lnTo>
                <a:lnTo>
                  <a:pt x="228574" y="423926"/>
                </a:lnTo>
                <a:lnTo>
                  <a:pt x="228574" y="418172"/>
                </a:lnTo>
                <a:lnTo>
                  <a:pt x="229501" y="409536"/>
                </a:lnTo>
                <a:lnTo>
                  <a:pt x="230352" y="408686"/>
                </a:lnTo>
                <a:lnTo>
                  <a:pt x="230352" y="401891"/>
                </a:lnTo>
                <a:lnTo>
                  <a:pt x="232384" y="386334"/>
                </a:lnTo>
                <a:lnTo>
                  <a:pt x="232257" y="386334"/>
                </a:lnTo>
                <a:lnTo>
                  <a:pt x="235178" y="368554"/>
                </a:lnTo>
                <a:lnTo>
                  <a:pt x="235051" y="369836"/>
                </a:lnTo>
                <a:lnTo>
                  <a:pt x="235331" y="368554"/>
                </a:lnTo>
                <a:lnTo>
                  <a:pt x="238988" y="352056"/>
                </a:lnTo>
                <a:lnTo>
                  <a:pt x="238861" y="352056"/>
                </a:lnTo>
                <a:lnTo>
                  <a:pt x="243433" y="335534"/>
                </a:lnTo>
                <a:lnTo>
                  <a:pt x="248513" y="317754"/>
                </a:lnTo>
                <a:lnTo>
                  <a:pt x="248386" y="317754"/>
                </a:lnTo>
                <a:lnTo>
                  <a:pt x="251434" y="310134"/>
                </a:lnTo>
                <a:lnTo>
                  <a:pt x="253771" y="302514"/>
                </a:lnTo>
                <a:lnTo>
                  <a:pt x="256514" y="293636"/>
                </a:lnTo>
                <a:lnTo>
                  <a:pt x="257505" y="290144"/>
                </a:lnTo>
                <a:lnTo>
                  <a:pt x="258038" y="288556"/>
                </a:lnTo>
                <a:lnTo>
                  <a:pt x="258699" y="286016"/>
                </a:lnTo>
                <a:lnTo>
                  <a:pt x="259753" y="282638"/>
                </a:lnTo>
                <a:lnTo>
                  <a:pt x="262102" y="280289"/>
                </a:lnTo>
                <a:lnTo>
                  <a:pt x="262102" y="272415"/>
                </a:lnTo>
                <a:lnTo>
                  <a:pt x="262102" y="264668"/>
                </a:lnTo>
                <a:close/>
              </a:path>
              <a:path w="1124585" h="619760">
                <a:moveTo>
                  <a:pt x="302107" y="275209"/>
                </a:moveTo>
                <a:lnTo>
                  <a:pt x="297281" y="270510"/>
                </a:lnTo>
                <a:lnTo>
                  <a:pt x="285597" y="270510"/>
                </a:lnTo>
                <a:lnTo>
                  <a:pt x="280898" y="275209"/>
                </a:lnTo>
                <a:lnTo>
                  <a:pt x="280898" y="286893"/>
                </a:lnTo>
                <a:lnTo>
                  <a:pt x="285597" y="291719"/>
                </a:lnTo>
                <a:lnTo>
                  <a:pt x="297281" y="291719"/>
                </a:lnTo>
                <a:lnTo>
                  <a:pt x="302107" y="286893"/>
                </a:lnTo>
                <a:lnTo>
                  <a:pt x="302107" y="281051"/>
                </a:lnTo>
                <a:lnTo>
                  <a:pt x="302107" y="275209"/>
                </a:lnTo>
                <a:close/>
              </a:path>
              <a:path w="1124585" h="619760">
                <a:moveTo>
                  <a:pt x="453491" y="417830"/>
                </a:moveTo>
                <a:lnTo>
                  <a:pt x="453364" y="419100"/>
                </a:lnTo>
                <a:lnTo>
                  <a:pt x="453491" y="417830"/>
                </a:lnTo>
                <a:close/>
              </a:path>
              <a:path w="1124585" h="619760">
                <a:moveTo>
                  <a:pt x="488924" y="453390"/>
                </a:moveTo>
                <a:lnTo>
                  <a:pt x="488886" y="453009"/>
                </a:lnTo>
                <a:lnTo>
                  <a:pt x="488873" y="453390"/>
                </a:lnTo>
                <a:close/>
              </a:path>
              <a:path w="1124585" h="619760">
                <a:moveTo>
                  <a:pt x="1124051" y="101473"/>
                </a:moveTo>
                <a:lnTo>
                  <a:pt x="1119733" y="97028"/>
                </a:lnTo>
                <a:lnTo>
                  <a:pt x="1116253" y="97028"/>
                </a:lnTo>
                <a:lnTo>
                  <a:pt x="1112621" y="95504"/>
                </a:lnTo>
                <a:lnTo>
                  <a:pt x="1107795" y="94488"/>
                </a:lnTo>
                <a:lnTo>
                  <a:pt x="1103858" y="94373"/>
                </a:lnTo>
                <a:lnTo>
                  <a:pt x="1103477" y="93980"/>
                </a:lnTo>
                <a:lnTo>
                  <a:pt x="1093190" y="93980"/>
                </a:lnTo>
                <a:lnTo>
                  <a:pt x="1090917" y="93980"/>
                </a:lnTo>
                <a:lnTo>
                  <a:pt x="1092174" y="66040"/>
                </a:lnTo>
                <a:lnTo>
                  <a:pt x="1092301" y="66040"/>
                </a:lnTo>
                <a:lnTo>
                  <a:pt x="1092923" y="26200"/>
                </a:lnTo>
                <a:lnTo>
                  <a:pt x="1093190" y="22860"/>
                </a:lnTo>
                <a:lnTo>
                  <a:pt x="1092962" y="23571"/>
                </a:lnTo>
                <a:lnTo>
                  <a:pt x="1093190" y="19050"/>
                </a:lnTo>
                <a:lnTo>
                  <a:pt x="1093190" y="18542"/>
                </a:lnTo>
                <a:lnTo>
                  <a:pt x="1091730" y="11315"/>
                </a:lnTo>
                <a:lnTo>
                  <a:pt x="1087793" y="5422"/>
                </a:lnTo>
                <a:lnTo>
                  <a:pt x="1081938" y="1460"/>
                </a:lnTo>
                <a:lnTo>
                  <a:pt x="1074775" y="0"/>
                </a:lnTo>
                <a:lnTo>
                  <a:pt x="1067536" y="1460"/>
                </a:lnTo>
                <a:lnTo>
                  <a:pt x="1061643" y="5422"/>
                </a:lnTo>
                <a:lnTo>
                  <a:pt x="1057681" y="11315"/>
                </a:lnTo>
                <a:lnTo>
                  <a:pt x="1056373" y="17830"/>
                </a:lnTo>
                <a:lnTo>
                  <a:pt x="1056233" y="17780"/>
                </a:lnTo>
                <a:lnTo>
                  <a:pt x="1056233" y="18491"/>
                </a:lnTo>
                <a:lnTo>
                  <a:pt x="1056246" y="18618"/>
                </a:lnTo>
                <a:lnTo>
                  <a:pt x="1056360" y="25400"/>
                </a:lnTo>
                <a:lnTo>
                  <a:pt x="1056360" y="40640"/>
                </a:lnTo>
                <a:lnTo>
                  <a:pt x="1056233" y="24130"/>
                </a:lnTo>
                <a:lnTo>
                  <a:pt x="1055725" y="19050"/>
                </a:lnTo>
                <a:lnTo>
                  <a:pt x="1053820" y="30480"/>
                </a:lnTo>
                <a:lnTo>
                  <a:pt x="1053947" y="30480"/>
                </a:lnTo>
                <a:lnTo>
                  <a:pt x="1051026" y="49530"/>
                </a:lnTo>
                <a:lnTo>
                  <a:pt x="1047343" y="76200"/>
                </a:lnTo>
                <a:lnTo>
                  <a:pt x="1044854" y="96647"/>
                </a:lnTo>
                <a:lnTo>
                  <a:pt x="1015720" y="96774"/>
                </a:lnTo>
                <a:lnTo>
                  <a:pt x="1015593" y="96774"/>
                </a:lnTo>
                <a:lnTo>
                  <a:pt x="1008545" y="98221"/>
                </a:lnTo>
                <a:lnTo>
                  <a:pt x="1002690" y="102158"/>
                </a:lnTo>
                <a:lnTo>
                  <a:pt x="998753" y="107975"/>
                </a:lnTo>
                <a:lnTo>
                  <a:pt x="997305" y="115062"/>
                </a:lnTo>
                <a:lnTo>
                  <a:pt x="998753" y="122212"/>
                </a:lnTo>
                <a:lnTo>
                  <a:pt x="1002703" y="128016"/>
                </a:lnTo>
                <a:lnTo>
                  <a:pt x="1008545" y="131927"/>
                </a:lnTo>
                <a:lnTo>
                  <a:pt x="1015720" y="133350"/>
                </a:lnTo>
                <a:lnTo>
                  <a:pt x="1040993" y="133350"/>
                </a:lnTo>
                <a:lnTo>
                  <a:pt x="1040993" y="134620"/>
                </a:lnTo>
                <a:lnTo>
                  <a:pt x="1040993" y="133350"/>
                </a:lnTo>
                <a:lnTo>
                  <a:pt x="1038199" y="158750"/>
                </a:lnTo>
                <a:lnTo>
                  <a:pt x="1036193" y="177990"/>
                </a:lnTo>
                <a:lnTo>
                  <a:pt x="1036193" y="240030"/>
                </a:lnTo>
                <a:lnTo>
                  <a:pt x="1035837" y="238442"/>
                </a:lnTo>
                <a:lnTo>
                  <a:pt x="1035913" y="238760"/>
                </a:lnTo>
                <a:lnTo>
                  <a:pt x="1036193" y="240030"/>
                </a:lnTo>
                <a:lnTo>
                  <a:pt x="1036193" y="177990"/>
                </a:lnTo>
                <a:lnTo>
                  <a:pt x="1035151" y="187960"/>
                </a:lnTo>
                <a:lnTo>
                  <a:pt x="1035024" y="191770"/>
                </a:lnTo>
                <a:lnTo>
                  <a:pt x="1034923" y="194119"/>
                </a:lnTo>
                <a:lnTo>
                  <a:pt x="1029258" y="206565"/>
                </a:lnTo>
                <a:lnTo>
                  <a:pt x="1028941" y="207010"/>
                </a:lnTo>
                <a:lnTo>
                  <a:pt x="1020953" y="218554"/>
                </a:lnTo>
                <a:lnTo>
                  <a:pt x="1008862" y="232410"/>
                </a:lnTo>
                <a:lnTo>
                  <a:pt x="1010640" y="229870"/>
                </a:lnTo>
                <a:lnTo>
                  <a:pt x="998524" y="240360"/>
                </a:lnTo>
                <a:lnTo>
                  <a:pt x="983716" y="248920"/>
                </a:lnTo>
                <a:lnTo>
                  <a:pt x="985240" y="248920"/>
                </a:lnTo>
                <a:lnTo>
                  <a:pt x="968730" y="256540"/>
                </a:lnTo>
                <a:lnTo>
                  <a:pt x="969492" y="256540"/>
                </a:lnTo>
                <a:lnTo>
                  <a:pt x="952982" y="264160"/>
                </a:lnTo>
                <a:lnTo>
                  <a:pt x="953871" y="262890"/>
                </a:lnTo>
                <a:lnTo>
                  <a:pt x="937869" y="269240"/>
                </a:lnTo>
                <a:lnTo>
                  <a:pt x="939647" y="269240"/>
                </a:lnTo>
                <a:lnTo>
                  <a:pt x="926185" y="273050"/>
                </a:lnTo>
                <a:lnTo>
                  <a:pt x="928471" y="271780"/>
                </a:lnTo>
                <a:lnTo>
                  <a:pt x="919594" y="272757"/>
                </a:lnTo>
                <a:lnTo>
                  <a:pt x="912977" y="271780"/>
                </a:lnTo>
                <a:lnTo>
                  <a:pt x="918184" y="274320"/>
                </a:lnTo>
                <a:lnTo>
                  <a:pt x="912469" y="271780"/>
                </a:lnTo>
                <a:lnTo>
                  <a:pt x="912977" y="271780"/>
                </a:lnTo>
                <a:lnTo>
                  <a:pt x="914247" y="271780"/>
                </a:lnTo>
                <a:lnTo>
                  <a:pt x="910056" y="269240"/>
                </a:lnTo>
                <a:lnTo>
                  <a:pt x="909675" y="269240"/>
                </a:lnTo>
                <a:lnTo>
                  <a:pt x="905992" y="266700"/>
                </a:lnTo>
                <a:lnTo>
                  <a:pt x="903960" y="266700"/>
                </a:lnTo>
                <a:lnTo>
                  <a:pt x="900404" y="264160"/>
                </a:lnTo>
                <a:lnTo>
                  <a:pt x="897483" y="264160"/>
                </a:lnTo>
                <a:lnTo>
                  <a:pt x="894943" y="262890"/>
                </a:lnTo>
                <a:lnTo>
                  <a:pt x="888250" y="262890"/>
                </a:lnTo>
                <a:lnTo>
                  <a:pt x="888250" y="298450"/>
                </a:lnTo>
                <a:lnTo>
                  <a:pt x="888250" y="262890"/>
                </a:lnTo>
                <a:lnTo>
                  <a:pt x="881989" y="262890"/>
                </a:lnTo>
                <a:lnTo>
                  <a:pt x="880198" y="263715"/>
                </a:lnTo>
                <a:lnTo>
                  <a:pt x="880414" y="260350"/>
                </a:lnTo>
                <a:lnTo>
                  <a:pt x="880757" y="255270"/>
                </a:lnTo>
                <a:lnTo>
                  <a:pt x="880872" y="252730"/>
                </a:lnTo>
                <a:lnTo>
                  <a:pt x="880999" y="247650"/>
                </a:lnTo>
                <a:lnTo>
                  <a:pt x="881100" y="240030"/>
                </a:lnTo>
                <a:lnTo>
                  <a:pt x="880884" y="239801"/>
                </a:lnTo>
                <a:lnTo>
                  <a:pt x="881227" y="238125"/>
                </a:lnTo>
                <a:lnTo>
                  <a:pt x="879792" y="231063"/>
                </a:lnTo>
                <a:lnTo>
                  <a:pt x="875906" y="225285"/>
                </a:lnTo>
                <a:lnTo>
                  <a:pt x="870127" y="221399"/>
                </a:lnTo>
                <a:lnTo>
                  <a:pt x="863066" y="219964"/>
                </a:lnTo>
                <a:lnTo>
                  <a:pt x="861783" y="220230"/>
                </a:lnTo>
                <a:lnTo>
                  <a:pt x="860526" y="219964"/>
                </a:lnTo>
                <a:lnTo>
                  <a:pt x="853465" y="221399"/>
                </a:lnTo>
                <a:lnTo>
                  <a:pt x="847737" y="225285"/>
                </a:lnTo>
                <a:lnTo>
                  <a:pt x="847267" y="225996"/>
                </a:lnTo>
                <a:lnTo>
                  <a:pt x="845794" y="227330"/>
                </a:lnTo>
                <a:lnTo>
                  <a:pt x="845159" y="228600"/>
                </a:lnTo>
                <a:lnTo>
                  <a:pt x="843762" y="229870"/>
                </a:lnTo>
                <a:lnTo>
                  <a:pt x="843762" y="303530"/>
                </a:lnTo>
                <a:lnTo>
                  <a:pt x="841489" y="307327"/>
                </a:lnTo>
                <a:lnTo>
                  <a:pt x="843762" y="303530"/>
                </a:lnTo>
                <a:lnTo>
                  <a:pt x="843762" y="229870"/>
                </a:lnTo>
                <a:lnTo>
                  <a:pt x="841502" y="231927"/>
                </a:lnTo>
                <a:lnTo>
                  <a:pt x="841502" y="272757"/>
                </a:lnTo>
                <a:lnTo>
                  <a:pt x="841476" y="273050"/>
                </a:lnTo>
                <a:lnTo>
                  <a:pt x="840587" y="279400"/>
                </a:lnTo>
                <a:lnTo>
                  <a:pt x="841502" y="272757"/>
                </a:lnTo>
                <a:lnTo>
                  <a:pt x="841502" y="231927"/>
                </a:lnTo>
                <a:lnTo>
                  <a:pt x="839571" y="233680"/>
                </a:lnTo>
                <a:lnTo>
                  <a:pt x="838936" y="233680"/>
                </a:lnTo>
                <a:lnTo>
                  <a:pt x="832078" y="241300"/>
                </a:lnTo>
                <a:lnTo>
                  <a:pt x="831697" y="241300"/>
                </a:lnTo>
                <a:lnTo>
                  <a:pt x="823696" y="251460"/>
                </a:lnTo>
                <a:lnTo>
                  <a:pt x="815060" y="260350"/>
                </a:lnTo>
                <a:lnTo>
                  <a:pt x="815441" y="260350"/>
                </a:lnTo>
                <a:lnTo>
                  <a:pt x="806043" y="270510"/>
                </a:lnTo>
                <a:lnTo>
                  <a:pt x="806932" y="270510"/>
                </a:lnTo>
                <a:lnTo>
                  <a:pt x="797026" y="279400"/>
                </a:lnTo>
                <a:lnTo>
                  <a:pt x="798423" y="278130"/>
                </a:lnTo>
                <a:lnTo>
                  <a:pt x="787628" y="285750"/>
                </a:lnTo>
                <a:lnTo>
                  <a:pt x="788009" y="285750"/>
                </a:lnTo>
                <a:lnTo>
                  <a:pt x="778611" y="293370"/>
                </a:lnTo>
                <a:lnTo>
                  <a:pt x="779119" y="292100"/>
                </a:lnTo>
                <a:lnTo>
                  <a:pt x="772490" y="297014"/>
                </a:lnTo>
                <a:lnTo>
                  <a:pt x="770991" y="297624"/>
                </a:lnTo>
                <a:lnTo>
                  <a:pt x="768515" y="298132"/>
                </a:lnTo>
                <a:lnTo>
                  <a:pt x="770356" y="289560"/>
                </a:lnTo>
                <a:lnTo>
                  <a:pt x="770483" y="288290"/>
                </a:lnTo>
                <a:lnTo>
                  <a:pt x="770801" y="285750"/>
                </a:lnTo>
                <a:lnTo>
                  <a:pt x="771753" y="278130"/>
                </a:lnTo>
                <a:lnTo>
                  <a:pt x="771753" y="276860"/>
                </a:lnTo>
                <a:lnTo>
                  <a:pt x="772896" y="266700"/>
                </a:lnTo>
                <a:lnTo>
                  <a:pt x="772998" y="261620"/>
                </a:lnTo>
                <a:lnTo>
                  <a:pt x="773125" y="257340"/>
                </a:lnTo>
                <a:lnTo>
                  <a:pt x="772998" y="252425"/>
                </a:lnTo>
                <a:lnTo>
                  <a:pt x="772960" y="251460"/>
                </a:lnTo>
                <a:lnTo>
                  <a:pt x="772858" y="249491"/>
                </a:lnTo>
                <a:lnTo>
                  <a:pt x="772769" y="247053"/>
                </a:lnTo>
                <a:lnTo>
                  <a:pt x="772769" y="238760"/>
                </a:lnTo>
                <a:lnTo>
                  <a:pt x="772769" y="229235"/>
                </a:lnTo>
                <a:lnTo>
                  <a:pt x="766800" y="223177"/>
                </a:lnTo>
                <a:lnTo>
                  <a:pt x="766800" y="298450"/>
                </a:lnTo>
                <a:lnTo>
                  <a:pt x="765505" y="298069"/>
                </a:lnTo>
                <a:lnTo>
                  <a:pt x="764578" y="297789"/>
                </a:lnTo>
                <a:lnTo>
                  <a:pt x="765505" y="298069"/>
                </a:lnTo>
                <a:lnTo>
                  <a:pt x="764565" y="297764"/>
                </a:lnTo>
                <a:lnTo>
                  <a:pt x="764451" y="297637"/>
                </a:lnTo>
                <a:lnTo>
                  <a:pt x="764565" y="297764"/>
                </a:lnTo>
                <a:lnTo>
                  <a:pt x="765479" y="298043"/>
                </a:lnTo>
                <a:lnTo>
                  <a:pt x="766800" y="298450"/>
                </a:lnTo>
                <a:lnTo>
                  <a:pt x="766800" y="223177"/>
                </a:lnTo>
                <a:lnTo>
                  <a:pt x="765022" y="221361"/>
                </a:lnTo>
                <a:lnTo>
                  <a:pt x="764260" y="221361"/>
                </a:lnTo>
                <a:lnTo>
                  <a:pt x="764260" y="297662"/>
                </a:lnTo>
                <a:lnTo>
                  <a:pt x="762939" y="297268"/>
                </a:lnTo>
                <a:lnTo>
                  <a:pt x="763130" y="297307"/>
                </a:lnTo>
                <a:lnTo>
                  <a:pt x="764260" y="297662"/>
                </a:lnTo>
                <a:lnTo>
                  <a:pt x="764260" y="221361"/>
                </a:lnTo>
                <a:lnTo>
                  <a:pt x="760958" y="221361"/>
                </a:lnTo>
                <a:lnTo>
                  <a:pt x="760958" y="318757"/>
                </a:lnTo>
                <a:lnTo>
                  <a:pt x="759688" y="320040"/>
                </a:lnTo>
                <a:lnTo>
                  <a:pt x="760958" y="318757"/>
                </a:lnTo>
                <a:lnTo>
                  <a:pt x="760958" y="221361"/>
                </a:lnTo>
                <a:lnTo>
                  <a:pt x="758494" y="221361"/>
                </a:lnTo>
                <a:lnTo>
                  <a:pt x="758494" y="261620"/>
                </a:lnTo>
                <a:lnTo>
                  <a:pt x="758393" y="275564"/>
                </a:lnTo>
                <a:lnTo>
                  <a:pt x="758291" y="274320"/>
                </a:lnTo>
                <a:lnTo>
                  <a:pt x="758329" y="266700"/>
                </a:lnTo>
                <a:lnTo>
                  <a:pt x="758456" y="262890"/>
                </a:lnTo>
                <a:lnTo>
                  <a:pt x="758494" y="261620"/>
                </a:lnTo>
                <a:lnTo>
                  <a:pt x="758494" y="221361"/>
                </a:lnTo>
                <a:lnTo>
                  <a:pt x="755243" y="221361"/>
                </a:lnTo>
                <a:lnTo>
                  <a:pt x="755243" y="261620"/>
                </a:lnTo>
                <a:lnTo>
                  <a:pt x="755205" y="261937"/>
                </a:lnTo>
                <a:lnTo>
                  <a:pt x="755180" y="262166"/>
                </a:lnTo>
                <a:lnTo>
                  <a:pt x="755116" y="262305"/>
                </a:lnTo>
                <a:lnTo>
                  <a:pt x="755180" y="262166"/>
                </a:lnTo>
                <a:lnTo>
                  <a:pt x="755205" y="261988"/>
                </a:lnTo>
                <a:lnTo>
                  <a:pt x="755027" y="262305"/>
                </a:lnTo>
                <a:lnTo>
                  <a:pt x="755154" y="262051"/>
                </a:lnTo>
                <a:lnTo>
                  <a:pt x="755243" y="261620"/>
                </a:lnTo>
                <a:lnTo>
                  <a:pt x="755243" y="221361"/>
                </a:lnTo>
                <a:lnTo>
                  <a:pt x="754811" y="221361"/>
                </a:lnTo>
                <a:lnTo>
                  <a:pt x="754811" y="262470"/>
                </a:lnTo>
                <a:lnTo>
                  <a:pt x="754354" y="262890"/>
                </a:lnTo>
                <a:lnTo>
                  <a:pt x="754811" y="262470"/>
                </a:lnTo>
                <a:lnTo>
                  <a:pt x="754811" y="221361"/>
                </a:lnTo>
                <a:lnTo>
                  <a:pt x="745718" y="221361"/>
                </a:lnTo>
                <a:lnTo>
                  <a:pt x="745337" y="221742"/>
                </a:lnTo>
                <a:lnTo>
                  <a:pt x="744702" y="221742"/>
                </a:lnTo>
                <a:lnTo>
                  <a:pt x="739495" y="226872"/>
                </a:lnTo>
                <a:lnTo>
                  <a:pt x="739495" y="255270"/>
                </a:lnTo>
                <a:lnTo>
                  <a:pt x="739495" y="256540"/>
                </a:lnTo>
                <a:lnTo>
                  <a:pt x="739470" y="256260"/>
                </a:lnTo>
                <a:lnTo>
                  <a:pt x="739470" y="256540"/>
                </a:lnTo>
                <a:lnTo>
                  <a:pt x="739381" y="262890"/>
                </a:lnTo>
                <a:lnTo>
                  <a:pt x="739279" y="252425"/>
                </a:lnTo>
                <a:lnTo>
                  <a:pt x="739203" y="251180"/>
                </a:lnTo>
                <a:lnTo>
                  <a:pt x="739279" y="252425"/>
                </a:lnTo>
                <a:lnTo>
                  <a:pt x="739470" y="256260"/>
                </a:lnTo>
                <a:lnTo>
                  <a:pt x="739495" y="255270"/>
                </a:lnTo>
                <a:lnTo>
                  <a:pt x="739495" y="226872"/>
                </a:lnTo>
                <a:lnTo>
                  <a:pt x="736828" y="229489"/>
                </a:lnTo>
                <a:lnTo>
                  <a:pt x="736828" y="231825"/>
                </a:lnTo>
                <a:lnTo>
                  <a:pt x="736765" y="320040"/>
                </a:lnTo>
                <a:lnTo>
                  <a:pt x="735533" y="318757"/>
                </a:lnTo>
                <a:lnTo>
                  <a:pt x="736765" y="320040"/>
                </a:lnTo>
                <a:lnTo>
                  <a:pt x="736765" y="231876"/>
                </a:lnTo>
                <a:lnTo>
                  <a:pt x="736066" y="232410"/>
                </a:lnTo>
                <a:lnTo>
                  <a:pt x="735685" y="232410"/>
                </a:lnTo>
                <a:lnTo>
                  <a:pt x="732764" y="234950"/>
                </a:lnTo>
                <a:lnTo>
                  <a:pt x="730478" y="237490"/>
                </a:lnTo>
                <a:lnTo>
                  <a:pt x="728827" y="238760"/>
                </a:lnTo>
                <a:lnTo>
                  <a:pt x="728319" y="240030"/>
                </a:lnTo>
                <a:lnTo>
                  <a:pt x="725271" y="245110"/>
                </a:lnTo>
                <a:lnTo>
                  <a:pt x="725055" y="246176"/>
                </a:lnTo>
                <a:lnTo>
                  <a:pt x="724877" y="248297"/>
                </a:lnTo>
                <a:lnTo>
                  <a:pt x="724509" y="254000"/>
                </a:lnTo>
                <a:lnTo>
                  <a:pt x="724255" y="254000"/>
                </a:lnTo>
                <a:lnTo>
                  <a:pt x="724001" y="250190"/>
                </a:lnTo>
                <a:lnTo>
                  <a:pt x="723874" y="251460"/>
                </a:lnTo>
                <a:lnTo>
                  <a:pt x="723874" y="250190"/>
                </a:lnTo>
                <a:lnTo>
                  <a:pt x="723785" y="251460"/>
                </a:lnTo>
                <a:lnTo>
                  <a:pt x="723620" y="254000"/>
                </a:lnTo>
                <a:lnTo>
                  <a:pt x="723493" y="254000"/>
                </a:lnTo>
                <a:lnTo>
                  <a:pt x="723112" y="258978"/>
                </a:lnTo>
                <a:lnTo>
                  <a:pt x="722845" y="264160"/>
                </a:lnTo>
                <a:lnTo>
                  <a:pt x="722744" y="269240"/>
                </a:lnTo>
                <a:lnTo>
                  <a:pt x="722858" y="275590"/>
                </a:lnTo>
                <a:lnTo>
                  <a:pt x="728192" y="304800"/>
                </a:lnTo>
                <a:lnTo>
                  <a:pt x="728675" y="306031"/>
                </a:lnTo>
                <a:lnTo>
                  <a:pt x="728726" y="306171"/>
                </a:lnTo>
                <a:lnTo>
                  <a:pt x="728675" y="306031"/>
                </a:lnTo>
                <a:lnTo>
                  <a:pt x="728345" y="306565"/>
                </a:lnTo>
                <a:lnTo>
                  <a:pt x="722604" y="312420"/>
                </a:lnTo>
                <a:lnTo>
                  <a:pt x="724636" y="311150"/>
                </a:lnTo>
                <a:lnTo>
                  <a:pt x="715746" y="317500"/>
                </a:lnTo>
                <a:lnTo>
                  <a:pt x="719175" y="314960"/>
                </a:lnTo>
                <a:lnTo>
                  <a:pt x="714349" y="317500"/>
                </a:lnTo>
                <a:lnTo>
                  <a:pt x="708190" y="317500"/>
                </a:lnTo>
                <a:lnTo>
                  <a:pt x="706983" y="312420"/>
                </a:lnTo>
                <a:lnTo>
                  <a:pt x="707110" y="312420"/>
                </a:lnTo>
                <a:lnTo>
                  <a:pt x="705802" y="304800"/>
                </a:lnTo>
                <a:lnTo>
                  <a:pt x="705586" y="303530"/>
                </a:lnTo>
                <a:lnTo>
                  <a:pt x="705713" y="304800"/>
                </a:lnTo>
                <a:lnTo>
                  <a:pt x="704710" y="298450"/>
                </a:lnTo>
                <a:lnTo>
                  <a:pt x="704316" y="295910"/>
                </a:lnTo>
                <a:lnTo>
                  <a:pt x="704075" y="294640"/>
                </a:lnTo>
                <a:lnTo>
                  <a:pt x="702640" y="287020"/>
                </a:lnTo>
                <a:lnTo>
                  <a:pt x="702538" y="285750"/>
                </a:lnTo>
                <a:lnTo>
                  <a:pt x="701624" y="281940"/>
                </a:lnTo>
                <a:lnTo>
                  <a:pt x="701014" y="279400"/>
                </a:lnTo>
                <a:lnTo>
                  <a:pt x="701141" y="279400"/>
                </a:lnTo>
                <a:lnTo>
                  <a:pt x="700506" y="277291"/>
                </a:lnTo>
                <a:lnTo>
                  <a:pt x="700506" y="268605"/>
                </a:lnTo>
                <a:lnTo>
                  <a:pt x="693140" y="261239"/>
                </a:lnTo>
                <a:lnTo>
                  <a:pt x="675106" y="261239"/>
                </a:lnTo>
                <a:lnTo>
                  <a:pt x="667740" y="268605"/>
                </a:lnTo>
                <a:lnTo>
                  <a:pt x="667740" y="269735"/>
                </a:lnTo>
                <a:lnTo>
                  <a:pt x="665327" y="271780"/>
                </a:lnTo>
                <a:lnTo>
                  <a:pt x="657072" y="278130"/>
                </a:lnTo>
                <a:lnTo>
                  <a:pt x="656437" y="278130"/>
                </a:lnTo>
                <a:lnTo>
                  <a:pt x="646277" y="287020"/>
                </a:lnTo>
                <a:lnTo>
                  <a:pt x="646150" y="287020"/>
                </a:lnTo>
                <a:lnTo>
                  <a:pt x="635101" y="295910"/>
                </a:lnTo>
                <a:lnTo>
                  <a:pt x="635355" y="295910"/>
                </a:lnTo>
                <a:lnTo>
                  <a:pt x="623417" y="306070"/>
                </a:lnTo>
                <a:lnTo>
                  <a:pt x="624179" y="304800"/>
                </a:lnTo>
                <a:lnTo>
                  <a:pt x="612076" y="313931"/>
                </a:lnTo>
                <a:lnTo>
                  <a:pt x="598144" y="321995"/>
                </a:lnTo>
                <a:lnTo>
                  <a:pt x="587603" y="325120"/>
                </a:lnTo>
                <a:lnTo>
                  <a:pt x="589635" y="323850"/>
                </a:lnTo>
                <a:lnTo>
                  <a:pt x="586409" y="324599"/>
                </a:lnTo>
                <a:lnTo>
                  <a:pt x="586168" y="321310"/>
                </a:lnTo>
                <a:lnTo>
                  <a:pt x="586105" y="320471"/>
                </a:lnTo>
                <a:lnTo>
                  <a:pt x="586117" y="320040"/>
                </a:lnTo>
                <a:lnTo>
                  <a:pt x="586409" y="311150"/>
                </a:lnTo>
                <a:lnTo>
                  <a:pt x="586460" y="309880"/>
                </a:lnTo>
                <a:lnTo>
                  <a:pt x="586206" y="311150"/>
                </a:lnTo>
                <a:lnTo>
                  <a:pt x="587971" y="299720"/>
                </a:lnTo>
                <a:lnTo>
                  <a:pt x="588098" y="298843"/>
                </a:lnTo>
                <a:lnTo>
                  <a:pt x="588568" y="297180"/>
                </a:lnTo>
                <a:lnTo>
                  <a:pt x="592556" y="283210"/>
                </a:lnTo>
                <a:lnTo>
                  <a:pt x="591921" y="285750"/>
                </a:lnTo>
                <a:lnTo>
                  <a:pt x="592950" y="283210"/>
                </a:lnTo>
                <a:lnTo>
                  <a:pt x="597179" y="272859"/>
                </a:lnTo>
                <a:lnTo>
                  <a:pt x="598652" y="269240"/>
                </a:lnTo>
                <a:lnTo>
                  <a:pt x="598144" y="270510"/>
                </a:lnTo>
                <a:lnTo>
                  <a:pt x="597179" y="272859"/>
                </a:lnTo>
                <a:lnTo>
                  <a:pt x="603859" y="265430"/>
                </a:lnTo>
                <a:lnTo>
                  <a:pt x="605256" y="264160"/>
                </a:lnTo>
                <a:lnTo>
                  <a:pt x="606729" y="261772"/>
                </a:lnTo>
                <a:lnTo>
                  <a:pt x="612622" y="255778"/>
                </a:lnTo>
                <a:lnTo>
                  <a:pt x="612622" y="251968"/>
                </a:lnTo>
                <a:lnTo>
                  <a:pt x="612876" y="251714"/>
                </a:lnTo>
                <a:lnTo>
                  <a:pt x="612876" y="242316"/>
                </a:lnTo>
                <a:lnTo>
                  <a:pt x="612876" y="232791"/>
                </a:lnTo>
                <a:lnTo>
                  <a:pt x="612368" y="232283"/>
                </a:lnTo>
                <a:lnTo>
                  <a:pt x="612368" y="226568"/>
                </a:lnTo>
                <a:lnTo>
                  <a:pt x="604494" y="218694"/>
                </a:lnTo>
                <a:lnTo>
                  <a:pt x="585190" y="218694"/>
                </a:lnTo>
                <a:lnTo>
                  <a:pt x="577316" y="226568"/>
                </a:lnTo>
                <a:lnTo>
                  <a:pt x="577316" y="229108"/>
                </a:lnTo>
                <a:lnTo>
                  <a:pt x="577062" y="229362"/>
                </a:lnTo>
                <a:lnTo>
                  <a:pt x="577062" y="232448"/>
                </a:lnTo>
                <a:lnTo>
                  <a:pt x="573506" y="238760"/>
                </a:lnTo>
                <a:lnTo>
                  <a:pt x="573379" y="240030"/>
                </a:lnTo>
                <a:lnTo>
                  <a:pt x="565632" y="255270"/>
                </a:lnTo>
                <a:lnTo>
                  <a:pt x="564781" y="257340"/>
                </a:lnTo>
                <a:lnTo>
                  <a:pt x="559917" y="261620"/>
                </a:lnTo>
                <a:lnTo>
                  <a:pt x="561314" y="260350"/>
                </a:lnTo>
                <a:lnTo>
                  <a:pt x="545566" y="271780"/>
                </a:lnTo>
                <a:lnTo>
                  <a:pt x="546582" y="270510"/>
                </a:lnTo>
                <a:lnTo>
                  <a:pt x="531088" y="280670"/>
                </a:lnTo>
                <a:lnTo>
                  <a:pt x="531723" y="280670"/>
                </a:lnTo>
                <a:lnTo>
                  <a:pt x="516864" y="288290"/>
                </a:lnTo>
                <a:lnTo>
                  <a:pt x="518007" y="288290"/>
                </a:lnTo>
                <a:lnTo>
                  <a:pt x="502259" y="295910"/>
                </a:lnTo>
                <a:lnTo>
                  <a:pt x="504291" y="294640"/>
                </a:lnTo>
                <a:lnTo>
                  <a:pt x="491718" y="298450"/>
                </a:lnTo>
                <a:lnTo>
                  <a:pt x="492988" y="298450"/>
                </a:lnTo>
                <a:lnTo>
                  <a:pt x="482828" y="300990"/>
                </a:lnTo>
                <a:lnTo>
                  <a:pt x="483209" y="300990"/>
                </a:lnTo>
                <a:lnTo>
                  <a:pt x="475589" y="302260"/>
                </a:lnTo>
                <a:lnTo>
                  <a:pt x="475716" y="302260"/>
                </a:lnTo>
                <a:lnTo>
                  <a:pt x="470128" y="303530"/>
                </a:lnTo>
                <a:lnTo>
                  <a:pt x="474446" y="303530"/>
                </a:lnTo>
                <a:lnTo>
                  <a:pt x="474281" y="303657"/>
                </a:lnTo>
                <a:lnTo>
                  <a:pt x="467461" y="303657"/>
                </a:lnTo>
                <a:lnTo>
                  <a:pt x="472922" y="271780"/>
                </a:lnTo>
                <a:lnTo>
                  <a:pt x="486384" y="196850"/>
                </a:lnTo>
                <a:lnTo>
                  <a:pt x="493369" y="161290"/>
                </a:lnTo>
                <a:lnTo>
                  <a:pt x="493242" y="161290"/>
                </a:lnTo>
                <a:lnTo>
                  <a:pt x="500100" y="132080"/>
                </a:lnTo>
                <a:lnTo>
                  <a:pt x="499973" y="133350"/>
                </a:lnTo>
                <a:lnTo>
                  <a:pt x="500240" y="132080"/>
                </a:lnTo>
                <a:lnTo>
                  <a:pt x="504139" y="114300"/>
                </a:lnTo>
                <a:lnTo>
                  <a:pt x="504418" y="113030"/>
                </a:lnTo>
                <a:lnTo>
                  <a:pt x="503910" y="114300"/>
                </a:lnTo>
                <a:lnTo>
                  <a:pt x="504799" y="108331"/>
                </a:lnTo>
                <a:lnTo>
                  <a:pt x="506450" y="106680"/>
                </a:lnTo>
                <a:lnTo>
                  <a:pt x="506450" y="99060"/>
                </a:lnTo>
                <a:lnTo>
                  <a:pt x="506450" y="98425"/>
                </a:lnTo>
                <a:lnTo>
                  <a:pt x="506450" y="90170"/>
                </a:lnTo>
                <a:lnTo>
                  <a:pt x="499719" y="83439"/>
                </a:lnTo>
                <a:lnTo>
                  <a:pt x="483209" y="83439"/>
                </a:lnTo>
                <a:lnTo>
                  <a:pt x="476605" y="90170"/>
                </a:lnTo>
                <a:lnTo>
                  <a:pt x="476605" y="96862"/>
                </a:lnTo>
                <a:lnTo>
                  <a:pt x="472922" y="106680"/>
                </a:lnTo>
                <a:lnTo>
                  <a:pt x="473176" y="105410"/>
                </a:lnTo>
                <a:lnTo>
                  <a:pt x="472795" y="106680"/>
                </a:lnTo>
                <a:lnTo>
                  <a:pt x="467588" y="124460"/>
                </a:lnTo>
                <a:lnTo>
                  <a:pt x="460222" y="153670"/>
                </a:lnTo>
                <a:lnTo>
                  <a:pt x="457111" y="168389"/>
                </a:lnTo>
                <a:lnTo>
                  <a:pt x="448665" y="186690"/>
                </a:lnTo>
                <a:lnTo>
                  <a:pt x="449173" y="185420"/>
                </a:lnTo>
                <a:lnTo>
                  <a:pt x="433552" y="212090"/>
                </a:lnTo>
                <a:lnTo>
                  <a:pt x="434187" y="210820"/>
                </a:lnTo>
                <a:lnTo>
                  <a:pt x="415264" y="237490"/>
                </a:lnTo>
                <a:lnTo>
                  <a:pt x="415899" y="237490"/>
                </a:lnTo>
                <a:lnTo>
                  <a:pt x="395452" y="261620"/>
                </a:lnTo>
                <a:lnTo>
                  <a:pt x="396087" y="260350"/>
                </a:lnTo>
                <a:lnTo>
                  <a:pt x="375132" y="283210"/>
                </a:lnTo>
                <a:lnTo>
                  <a:pt x="375640" y="283210"/>
                </a:lnTo>
                <a:lnTo>
                  <a:pt x="367068" y="291287"/>
                </a:lnTo>
                <a:lnTo>
                  <a:pt x="371576" y="260350"/>
                </a:lnTo>
                <a:lnTo>
                  <a:pt x="377278" y="225437"/>
                </a:lnTo>
                <a:lnTo>
                  <a:pt x="378688" y="224028"/>
                </a:lnTo>
                <a:lnTo>
                  <a:pt x="378688" y="217601"/>
                </a:lnTo>
                <a:lnTo>
                  <a:pt x="383997" y="188087"/>
                </a:lnTo>
                <a:lnTo>
                  <a:pt x="385546" y="186563"/>
                </a:lnTo>
                <a:lnTo>
                  <a:pt x="385546" y="181076"/>
                </a:lnTo>
                <a:lnTo>
                  <a:pt x="390982" y="155346"/>
                </a:lnTo>
                <a:lnTo>
                  <a:pt x="392531" y="153797"/>
                </a:lnTo>
                <a:lnTo>
                  <a:pt x="392531" y="147701"/>
                </a:lnTo>
                <a:lnTo>
                  <a:pt x="396913" y="128993"/>
                </a:lnTo>
                <a:lnTo>
                  <a:pt x="398500" y="127381"/>
                </a:lnTo>
                <a:lnTo>
                  <a:pt x="398500" y="121132"/>
                </a:lnTo>
                <a:lnTo>
                  <a:pt x="399084" y="118110"/>
                </a:lnTo>
                <a:lnTo>
                  <a:pt x="401027" y="108064"/>
                </a:lnTo>
                <a:lnTo>
                  <a:pt x="402310" y="106807"/>
                </a:lnTo>
                <a:lnTo>
                  <a:pt x="402310" y="99822"/>
                </a:lnTo>
                <a:lnTo>
                  <a:pt x="402310" y="92837"/>
                </a:lnTo>
                <a:lnTo>
                  <a:pt x="396595" y="87249"/>
                </a:lnTo>
                <a:lnTo>
                  <a:pt x="382625" y="87249"/>
                </a:lnTo>
                <a:lnTo>
                  <a:pt x="377037" y="92837"/>
                </a:lnTo>
                <a:lnTo>
                  <a:pt x="377037" y="98526"/>
                </a:lnTo>
                <a:lnTo>
                  <a:pt x="373761" y="107873"/>
                </a:lnTo>
                <a:lnTo>
                  <a:pt x="369925" y="111633"/>
                </a:lnTo>
                <a:lnTo>
                  <a:pt x="369925" y="118275"/>
                </a:lnTo>
                <a:lnTo>
                  <a:pt x="365569" y="134581"/>
                </a:lnTo>
                <a:lnTo>
                  <a:pt x="362813" y="137287"/>
                </a:lnTo>
                <a:lnTo>
                  <a:pt x="362813" y="145072"/>
                </a:lnTo>
                <a:lnTo>
                  <a:pt x="357301" y="167652"/>
                </a:lnTo>
                <a:lnTo>
                  <a:pt x="355193" y="169799"/>
                </a:lnTo>
                <a:lnTo>
                  <a:pt x="355193" y="177711"/>
                </a:lnTo>
                <a:lnTo>
                  <a:pt x="349338" y="204609"/>
                </a:lnTo>
                <a:lnTo>
                  <a:pt x="347192" y="206756"/>
                </a:lnTo>
                <a:lnTo>
                  <a:pt x="347192" y="214757"/>
                </a:lnTo>
                <a:lnTo>
                  <a:pt x="345922" y="221742"/>
                </a:lnTo>
                <a:lnTo>
                  <a:pt x="345922" y="539750"/>
                </a:lnTo>
                <a:lnTo>
                  <a:pt x="345795" y="541020"/>
                </a:lnTo>
                <a:lnTo>
                  <a:pt x="345795" y="540524"/>
                </a:lnTo>
                <a:lnTo>
                  <a:pt x="345706" y="541020"/>
                </a:lnTo>
                <a:lnTo>
                  <a:pt x="345046" y="545096"/>
                </a:lnTo>
                <a:lnTo>
                  <a:pt x="344944" y="551180"/>
                </a:lnTo>
                <a:lnTo>
                  <a:pt x="344906" y="550125"/>
                </a:lnTo>
                <a:lnTo>
                  <a:pt x="344919" y="545858"/>
                </a:lnTo>
                <a:lnTo>
                  <a:pt x="345033" y="518172"/>
                </a:lnTo>
                <a:lnTo>
                  <a:pt x="345325" y="511886"/>
                </a:lnTo>
                <a:lnTo>
                  <a:pt x="345909" y="515594"/>
                </a:lnTo>
                <a:lnTo>
                  <a:pt x="345795" y="540524"/>
                </a:lnTo>
                <a:lnTo>
                  <a:pt x="345922" y="539750"/>
                </a:lnTo>
                <a:lnTo>
                  <a:pt x="345922" y="221742"/>
                </a:lnTo>
                <a:lnTo>
                  <a:pt x="339839" y="255181"/>
                </a:lnTo>
                <a:lnTo>
                  <a:pt x="333349" y="298450"/>
                </a:lnTo>
                <a:lnTo>
                  <a:pt x="333349" y="582612"/>
                </a:lnTo>
                <a:lnTo>
                  <a:pt x="328015" y="589280"/>
                </a:lnTo>
                <a:lnTo>
                  <a:pt x="329018" y="588010"/>
                </a:lnTo>
                <a:lnTo>
                  <a:pt x="333349" y="582612"/>
                </a:lnTo>
                <a:lnTo>
                  <a:pt x="333349" y="298450"/>
                </a:lnTo>
                <a:lnTo>
                  <a:pt x="332968" y="300990"/>
                </a:lnTo>
                <a:lnTo>
                  <a:pt x="329819" y="325640"/>
                </a:lnTo>
                <a:lnTo>
                  <a:pt x="324307" y="330403"/>
                </a:lnTo>
                <a:lnTo>
                  <a:pt x="324307" y="371983"/>
                </a:lnTo>
                <a:lnTo>
                  <a:pt x="322046" y="392430"/>
                </a:lnTo>
                <a:lnTo>
                  <a:pt x="321627" y="396392"/>
                </a:lnTo>
                <a:lnTo>
                  <a:pt x="317601" y="391160"/>
                </a:lnTo>
                <a:lnTo>
                  <a:pt x="316458" y="389890"/>
                </a:lnTo>
                <a:lnTo>
                  <a:pt x="311645" y="384378"/>
                </a:lnTo>
                <a:lnTo>
                  <a:pt x="317855" y="378460"/>
                </a:lnTo>
                <a:lnTo>
                  <a:pt x="317347" y="378460"/>
                </a:lnTo>
                <a:lnTo>
                  <a:pt x="322808" y="373380"/>
                </a:lnTo>
                <a:lnTo>
                  <a:pt x="324307" y="371983"/>
                </a:lnTo>
                <a:lnTo>
                  <a:pt x="324307" y="330403"/>
                </a:lnTo>
                <a:lnTo>
                  <a:pt x="312775" y="340360"/>
                </a:lnTo>
                <a:lnTo>
                  <a:pt x="312394" y="340360"/>
                </a:lnTo>
                <a:lnTo>
                  <a:pt x="296011" y="355600"/>
                </a:lnTo>
                <a:lnTo>
                  <a:pt x="295376" y="355600"/>
                </a:lnTo>
                <a:lnTo>
                  <a:pt x="284454" y="367030"/>
                </a:lnTo>
                <a:lnTo>
                  <a:pt x="282498" y="368808"/>
                </a:lnTo>
                <a:lnTo>
                  <a:pt x="279755" y="368808"/>
                </a:lnTo>
                <a:lnTo>
                  <a:pt x="272770" y="375920"/>
                </a:lnTo>
                <a:lnTo>
                  <a:pt x="272770" y="393319"/>
                </a:lnTo>
                <a:lnTo>
                  <a:pt x="279755" y="400304"/>
                </a:lnTo>
                <a:lnTo>
                  <a:pt x="284403" y="400304"/>
                </a:lnTo>
                <a:lnTo>
                  <a:pt x="290931" y="403860"/>
                </a:lnTo>
                <a:lnTo>
                  <a:pt x="289026" y="401320"/>
                </a:lnTo>
                <a:lnTo>
                  <a:pt x="298043" y="408940"/>
                </a:lnTo>
                <a:lnTo>
                  <a:pt x="297662" y="408940"/>
                </a:lnTo>
                <a:lnTo>
                  <a:pt x="309727" y="421640"/>
                </a:lnTo>
                <a:lnTo>
                  <a:pt x="308965" y="420370"/>
                </a:lnTo>
                <a:lnTo>
                  <a:pt x="317906" y="432650"/>
                </a:lnTo>
                <a:lnTo>
                  <a:pt x="317601" y="435610"/>
                </a:lnTo>
                <a:lnTo>
                  <a:pt x="314299" y="477520"/>
                </a:lnTo>
                <a:lnTo>
                  <a:pt x="314198" y="481330"/>
                </a:lnTo>
                <a:lnTo>
                  <a:pt x="312877" y="514350"/>
                </a:lnTo>
                <a:lnTo>
                  <a:pt x="312775" y="518172"/>
                </a:lnTo>
                <a:lnTo>
                  <a:pt x="314477" y="576580"/>
                </a:lnTo>
                <a:lnTo>
                  <a:pt x="318109" y="605612"/>
                </a:lnTo>
                <a:lnTo>
                  <a:pt x="318109" y="612648"/>
                </a:lnTo>
                <a:lnTo>
                  <a:pt x="324713" y="619252"/>
                </a:lnTo>
                <a:lnTo>
                  <a:pt x="340842" y="619252"/>
                </a:lnTo>
                <a:lnTo>
                  <a:pt x="347446" y="612648"/>
                </a:lnTo>
                <a:lnTo>
                  <a:pt x="347446" y="608711"/>
                </a:lnTo>
                <a:lnTo>
                  <a:pt x="347662" y="608330"/>
                </a:lnTo>
                <a:lnTo>
                  <a:pt x="349859" y="604520"/>
                </a:lnTo>
                <a:lnTo>
                  <a:pt x="353987" y="597382"/>
                </a:lnTo>
                <a:lnTo>
                  <a:pt x="358241" y="593217"/>
                </a:lnTo>
                <a:lnTo>
                  <a:pt x="358241" y="588860"/>
                </a:lnTo>
                <a:lnTo>
                  <a:pt x="364210" y="568960"/>
                </a:lnTo>
                <a:lnTo>
                  <a:pt x="364718" y="567690"/>
                </a:lnTo>
                <a:lnTo>
                  <a:pt x="367258" y="542290"/>
                </a:lnTo>
                <a:lnTo>
                  <a:pt x="367233" y="539750"/>
                </a:lnTo>
                <a:lnTo>
                  <a:pt x="367004" y="514350"/>
                </a:lnTo>
                <a:lnTo>
                  <a:pt x="366877" y="513080"/>
                </a:lnTo>
                <a:lnTo>
                  <a:pt x="362940" y="483870"/>
                </a:lnTo>
                <a:lnTo>
                  <a:pt x="362559" y="482600"/>
                </a:lnTo>
                <a:lnTo>
                  <a:pt x="354685" y="454660"/>
                </a:lnTo>
                <a:lnTo>
                  <a:pt x="354050" y="453390"/>
                </a:lnTo>
                <a:lnTo>
                  <a:pt x="349694" y="443242"/>
                </a:lnTo>
                <a:lnTo>
                  <a:pt x="350113" y="438150"/>
                </a:lnTo>
                <a:lnTo>
                  <a:pt x="350113" y="439420"/>
                </a:lnTo>
                <a:lnTo>
                  <a:pt x="350227" y="438150"/>
                </a:lnTo>
                <a:lnTo>
                  <a:pt x="354431" y="394970"/>
                </a:lnTo>
                <a:lnTo>
                  <a:pt x="359511" y="349250"/>
                </a:lnTo>
                <a:lnTo>
                  <a:pt x="359511" y="350520"/>
                </a:lnTo>
                <a:lnTo>
                  <a:pt x="359664" y="349250"/>
                </a:lnTo>
                <a:lnTo>
                  <a:pt x="360883" y="339267"/>
                </a:lnTo>
                <a:lnTo>
                  <a:pt x="375132" y="326390"/>
                </a:lnTo>
                <a:lnTo>
                  <a:pt x="397103" y="303530"/>
                </a:lnTo>
                <a:lnTo>
                  <a:pt x="417550" y="280670"/>
                </a:lnTo>
                <a:lnTo>
                  <a:pt x="418185" y="279400"/>
                </a:lnTo>
                <a:lnTo>
                  <a:pt x="431698" y="261620"/>
                </a:lnTo>
                <a:lnTo>
                  <a:pt x="437489" y="254000"/>
                </a:lnTo>
                <a:lnTo>
                  <a:pt x="438124" y="254000"/>
                </a:lnTo>
                <a:lnTo>
                  <a:pt x="441807" y="248234"/>
                </a:lnTo>
                <a:lnTo>
                  <a:pt x="438632" y="265430"/>
                </a:lnTo>
                <a:lnTo>
                  <a:pt x="438505" y="265430"/>
                </a:lnTo>
                <a:lnTo>
                  <a:pt x="430250" y="313690"/>
                </a:lnTo>
                <a:lnTo>
                  <a:pt x="430123" y="314960"/>
                </a:lnTo>
                <a:lnTo>
                  <a:pt x="423138" y="365760"/>
                </a:lnTo>
                <a:lnTo>
                  <a:pt x="423011" y="365760"/>
                </a:lnTo>
                <a:lnTo>
                  <a:pt x="418439" y="416560"/>
                </a:lnTo>
                <a:lnTo>
                  <a:pt x="417677" y="452120"/>
                </a:lnTo>
                <a:lnTo>
                  <a:pt x="417639" y="462280"/>
                </a:lnTo>
                <a:lnTo>
                  <a:pt x="420217" y="496570"/>
                </a:lnTo>
                <a:lnTo>
                  <a:pt x="432663" y="547370"/>
                </a:lnTo>
                <a:lnTo>
                  <a:pt x="437997" y="558088"/>
                </a:lnTo>
                <a:lnTo>
                  <a:pt x="437997" y="562356"/>
                </a:lnTo>
                <a:lnTo>
                  <a:pt x="445236" y="569468"/>
                </a:lnTo>
                <a:lnTo>
                  <a:pt x="447090" y="569468"/>
                </a:lnTo>
                <a:lnTo>
                  <a:pt x="447522" y="569823"/>
                </a:lnTo>
                <a:lnTo>
                  <a:pt x="447522" y="570738"/>
                </a:lnTo>
                <a:lnTo>
                  <a:pt x="454507" y="577723"/>
                </a:lnTo>
                <a:lnTo>
                  <a:pt x="459473" y="577723"/>
                </a:lnTo>
                <a:lnTo>
                  <a:pt x="459714" y="577850"/>
                </a:lnTo>
                <a:lnTo>
                  <a:pt x="461048" y="578154"/>
                </a:lnTo>
                <a:lnTo>
                  <a:pt x="461276" y="578281"/>
                </a:lnTo>
                <a:lnTo>
                  <a:pt x="465048" y="582041"/>
                </a:lnTo>
                <a:lnTo>
                  <a:pt x="481939" y="582041"/>
                </a:lnTo>
                <a:lnTo>
                  <a:pt x="488797" y="575183"/>
                </a:lnTo>
                <a:lnTo>
                  <a:pt x="488797" y="571055"/>
                </a:lnTo>
                <a:lnTo>
                  <a:pt x="492734" y="562610"/>
                </a:lnTo>
                <a:lnTo>
                  <a:pt x="493826" y="560070"/>
                </a:lnTo>
                <a:lnTo>
                  <a:pt x="499338" y="547370"/>
                </a:lnTo>
                <a:lnTo>
                  <a:pt x="502856" y="537210"/>
                </a:lnTo>
                <a:lnTo>
                  <a:pt x="505942" y="528320"/>
                </a:lnTo>
                <a:lnTo>
                  <a:pt x="506196" y="527050"/>
                </a:lnTo>
                <a:lnTo>
                  <a:pt x="511657" y="506730"/>
                </a:lnTo>
                <a:lnTo>
                  <a:pt x="511911" y="505460"/>
                </a:lnTo>
                <a:lnTo>
                  <a:pt x="512876" y="499110"/>
                </a:lnTo>
                <a:lnTo>
                  <a:pt x="515594" y="481330"/>
                </a:lnTo>
                <a:lnTo>
                  <a:pt x="515721" y="480060"/>
                </a:lnTo>
                <a:lnTo>
                  <a:pt x="515759" y="478790"/>
                </a:lnTo>
                <a:lnTo>
                  <a:pt x="515861" y="476250"/>
                </a:lnTo>
                <a:lnTo>
                  <a:pt x="516686" y="454660"/>
                </a:lnTo>
                <a:lnTo>
                  <a:pt x="516623" y="452120"/>
                </a:lnTo>
                <a:lnTo>
                  <a:pt x="514375" y="424180"/>
                </a:lnTo>
                <a:lnTo>
                  <a:pt x="486511" y="424180"/>
                </a:lnTo>
                <a:lnTo>
                  <a:pt x="486473" y="425450"/>
                </a:lnTo>
                <a:lnTo>
                  <a:pt x="488886" y="453009"/>
                </a:lnTo>
                <a:lnTo>
                  <a:pt x="488924" y="452120"/>
                </a:lnTo>
                <a:lnTo>
                  <a:pt x="488924" y="453390"/>
                </a:lnTo>
                <a:lnTo>
                  <a:pt x="488823" y="454660"/>
                </a:lnTo>
                <a:lnTo>
                  <a:pt x="487984" y="476504"/>
                </a:lnTo>
                <a:lnTo>
                  <a:pt x="488035" y="476250"/>
                </a:lnTo>
                <a:lnTo>
                  <a:pt x="487908" y="478790"/>
                </a:lnTo>
                <a:lnTo>
                  <a:pt x="487984" y="476504"/>
                </a:lnTo>
                <a:lnTo>
                  <a:pt x="484085" y="500392"/>
                </a:lnTo>
                <a:lnTo>
                  <a:pt x="478751" y="518172"/>
                </a:lnTo>
                <a:lnTo>
                  <a:pt x="478269" y="519430"/>
                </a:lnTo>
                <a:lnTo>
                  <a:pt x="471398" y="537210"/>
                </a:lnTo>
                <a:lnTo>
                  <a:pt x="471779" y="535940"/>
                </a:lnTo>
                <a:lnTo>
                  <a:pt x="468426" y="542886"/>
                </a:lnTo>
                <a:lnTo>
                  <a:pt x="465912" y="540372"/>
                </a:lnTo>
                <a:lnTo>
                  <a:pt x="464591" y="537210"/>
                </a:lnTo>
                <a:lnTo>
                  <a:pt x="463524" y="534670"/>
                </a:lnTo>
                <a:lnTo>
                  <a:pt x="464159" y="537210"/>
                </a:lnTo>
                <a:lnTo>
                  <a:pt x="459308" y="520700"/>
                </a:lnTo>
                <a:lnTo>
                  <a:pt x="458749" y="518807"/>
                </a:lnTo>
                <a:lnTo>
                  <a:pt x="458647" y="518172"/>
                </a:lnTo>
                <a:lnTo>
                  <a:pt x="454799" y="495300"/>
                </a:lnTo>
                <a:lnTo>
                  <a:pt x="454533" y="493725"/>
                </a:lnTo>
                <a:lnTo>
                  <a:pt x="454482" y="492760"/>
                </a:lnTo>
                <a:lnTo>
                  <a:pt x="452539" y="459740"/>
                </a:lnTo>
                <a:lnTo>
                  <a:pt x="452488" y="458965"/>
                </a:lnTo>
                <a:lnTo>
                  <a:pt x="452501" y="458470"/>
                </a:lnTo>
                <a:lnTo>
                  <a:pt x="453390" y="421640"/>
                </a:lnTo>
                <a:lnTo>
                  <a:pt x="453364" y="419100"/>
                </a:lnTo>
                <a:lnTo>
                  <a:pt x="457809" y="369570"/>
                </a:lnTo>
                <a:lnTo>
                  <a:pt x="462292" y="336880"/>
                </a:lnTo>
                <a:lnTo>
                  <a:pt x="467080" y="350520"/>
                </a:lnTo>
                <a:lnTo>
                  <a:pt x="474065" y="370840"/>
                </a:lnTo>
                <a:lnTo>
                  <a:pt x="473938" y="370840"/>
                </a:lnTo>
                <a:lnTo>
                  <a:pt x="481177" y="396240"/>
                </a:lnTo>
                <a:lnTo>
                  <a:pt x="480923" y="396240"/>
                </a:lnTo>
                <a:lnTo>
                  <a:pt x="486257" y="422910"/>
                </a:lnTo>
                <a:lnTo>
                  <a:pt x="514273" y="422910"/>
                </a:lnTo>
                <a:lnTo>
                  <a:pt x="514070" y="420370"/>
                </a:lnTo>
                <a:lnTo>
                  <a:pt x="508355" y="389890"/>
                </a:lnTo>
                <a:lnTo>
                  <a:pt x="508101" y="389890"/>
                </a:lnTo>
                <a:lnTo>
                  <a:pt x="501116" y="363220"/>
                </a:lnTo>
                <a:lnTo>
                  <a:pt x="500862" y="361950"/>
                </a:lnTo>
                <a:lnTo>
                  <a:pt x="494385" y="341630"/>
                </a:lnTo>
                <a:lnTo>
                  <a:pt x="494258" y="340360"/>
                </a:lnTo>
                <a:lnTo>
                  <a:pt x="492975" y="336550"/>
                </a:lnTo>
                <a:lnTo>
                  <a:pt x="492010" y="333692"/>
                </a:lnTo>
                <a:lnTo>
                  <a:pt x="500989" y="331470"/>
                </a:lnTo>
                <a:lnTo>
                  <a:pt x="502259" y="331470"/>
                </a:lnTo>
                <a:lnTo>
                  <a:pt x="514832" y="327660"/>
                </a:lnTo>
                <a:lnTo>
                  <a:pt x="516864" y="326390"/>
                </a:lnTo>
                <a:lnTo>
                  <a:pt x="532765" y="318757"/>
                </a:lnTo>
                <a:lnTo>
                  <a:pt x="546341" y="311150"/>
                </a:lnTo>
                <a:lnTo>
                  <a:pt x="548614" y="309880"/>
                </a:lnTo>
                <a:lnTo>
                  <a:pt x="550748" y="308610"/>
                </a:lnTo>
                <a:lnTo>
                  <a:pt x="551027" y="306031"/>
                </a:lnTo>
                <a:lnTo>
                  <a:pt x="551014" y="306171"/>
                </a:lnTo>
                <a:lnTo>
                  <a:pt x="550773" y="308610"/>
                </a:lnTo>
                <a:lnTo>
                  <a:pt x="550722" y="311111"/>
                </a:lnTo>
                <a:lnTo>
                  <a:pt x="550608" y="322580"/>
                </a:lnTo>
                <a:lnTo>
                  <a:pt x="551408" y="332740"/>
                </a:lnTo>
                <a:lnTo>
                  <a:pt x="551535" y="334010"/>
                </a:lnTo>
                <a:lnTo>
                  <a:pt x="552551" y="340360"/>
                </a:lnTo>
                <a:lnTo>
                  <a:pt x="552678" y="341630"/>
                </a:lnTo>
                <a:lnTo>
                  <a:pt x="553948" y="347497"/>
                </a:lnTo>
                <a:lnTo>
                  <a:pt x="553948" y="354330"/>
                </a:lnTo>
                <a:lnTo>
                  <a:pt x="561695" y="362204"/>
                </a:lnTo>
                <a:lnTo>
                  <a:pt x="581126" y="362204"/>
                </a:lnTo>
                <a:lnTo>
                  <a:pt x="582320" y="361010"/>
                </a:lnTo>
                <a:lnTo>
                  <a:pt x="584936" y="360680"/>
                </a:lnTo>
                <a:lnTo>
                  <a:pt x="585063" y="360680"/>
                </a:lnTo>
                <a:lnTo>
                  <a:pt x="596112" y="358140"/>
                </a:lnTo>
                <a:lnTo>
                  <a:pt x="598017" y="358140"/>
                </a:lnTo>
                <a:lnTo>
                  <a:pt x="610717" y="354330"/>
                </a:lnTo>
                <a:lnTo>
                  <a:pt x="614146" y="351790"/>
                </a:lnTo>
                <a:lnTo>
                  <a:pt x="629259" y="342900"/>
                </a:lnTo>
                <a:lnTo>
                  <a:pt x="631291" y="341630"/>
                </a:lnTo>
                <a:lnTo>
                  <a:pt x="644372" y="331470"/>
                </a:lnTo>
                <a:lnTo>
                  <a:pt x="645007" y="331470"/>
                </a:lnTo>
                <a:lnTo>
                  <a:pt x="652310" y="325120"/>
                </a:lnTo>
                <a:lnTo>
                  <a:pt x="655231" y="322580"/>
                </a:lnTo>
                <a:lnTo>
                  <a:pt x="656691" y="321310"/>
                </a:lnTo>
                <a:lnTo>
                  <a:pt x="663511" y="314960"/>
                </a:lnTo>
                <a:lnTo>
                  <a:pt x="664870" y="313690"/>
                </a:lnTo>
                <a:lnTo>
                  <a:pt x="667613" y="311150"/>
                </a:lnTo>
                <a:lnTo>
                  <a:pt x="667232" y="311150"/>
                </a:lnTo>
                <a:lnTo>
                  <a:pt x="671664" y="307835"/>
                </a:lnTo>
                <a:lnTo>
                  <a:pt x="671931" y="309880"/>
                </a:lnTo>
                <a:lnTo>
                  <a:pt x="672058" y="309880"/>
                </a:lnTo>
                <a:lnTo>
                  <a:pt x="673582" y="318770"/>
                </a:lnTo>
                <a:lnTo>
                  <a:pt x="675233" y="326390"/>
                </a:lnTo>
                <a:lnTo>
                  <a:pt x="676503" y="332740"/>
                </a:lnTo>
                <a:lnTo>
                  <a:pt x="676376" y="331470"/>
                </a:lnTo>
                <a:lnTo>
                  <a:pt x="677138" y="335711"/>
                </a:lnTo>
                <a:lnTo>
                  <a:pt x="677138" y="342900"/>
                </a:lnTo>
                <a:lnTo>
                  <a:pt x="684758" y="350520"/>
                </a:lnTo>
                <a:lnTo>
                  <a:pt x="694918" y="350520"/>
                </a:lnTo>
                <a:lnTo>
                  <a:pt x="697458" y="350520"/>
                </a:lnTo>
                <a:lnTo>
                  <a:pt x="702284" y="351790"/>
                </a:lnTo>
                <a:lnTo>
                  <a:pt x="716762" y="351790"/>
                </a:lnTo>
                <a:lnTo>
                  <a:pt x="718629" y="351409"/>
                </a:lnTo>
                <a:lnTo>
                  <a:pt x="725652" y="351409"/>
                </a:lnTo>
                <a:lnTo>
                  <a:pt x="728764" y="348246"/>
                </a:lnTo>
                <a:lnTo>
                  <a:pt x="732637" y="346710"/>
                </a:lnTo>
                <a:lnTo>
                  <a:pt x="736066" y="344170"/>
                </a:lnTo>
                <a:lnTo>
                  <a:pt x="744829" y="337820"/>
                </a:lnTo>
                <a:lnTo>
                  <a:pt x="746861" y="336550"/>
                </a:lnTo>
                <a:lnTo>
                  <a:pt x="752030" y="331279"/>
                </a:lnTo>
                <a:lnTo>
                  <a:pt x="748487" y="330200"/>
                </a:lnTo>
                <a:lnTo>
                  <a:pt x="752030" y="331279"/>
                </a:lnTo>
                <a:lnTo>
                  <a:pt x="752703" y="331470"/>
                </a:lnTo>
                <a:lnTo>
                  <a:pt x="758037" y="332740"/>
                </a:lnTo>
                <a:lnTo>
                  <a:pt x="762101" y="334010"/>
                </a:lnTo>
                <a:lnTo>
                  <a:pt x="773023" y="334010"/>
                </a:lnTo>
                <a:lnTo>
                  <a:pt x="809218" y="314960"/>
                </a:lnTo>
                <a:lnTo>
                  <a:pt x="809599" y="314960"/>
                </a:lnTo>
                <a:lnTo>
                  <a:pt x="820432" y="306031"/>
                </a:lnTo>
                <a:lnTo>
                  <a:pt x="828865" y="298450"/>
                </a:lnTo>
                <a:lnTo>
                  <a:pt x="831697" y="295910"/>
                </a:lnTo>
                <a:lnTo>
                  <a:pt x="832586" y="294640"/>
                </a:lnTo>
                <a:lnTo>
                  <a:pt x="833742" y="293370"/>
                </a:lnTo>
                <a:lnTo>
                  <a:pt x="839520" y="287020"/>
                </a:lnTo>
                <a:lnTo>
                  <a:pt x="838301" y="295910"/>
                </a:lnTo>
                <a:lnTo>
                  <a:pt x="838174" y="295910"/>
                </a:lnTo>
                <a:lnTo>
                  <a:pt x="837158" y="304800"/>
                </a:lnTo>
                <a:lnTo>
                  <a:pt x="836269" y="311150"/>
                </a:lnTo>
                <a:lnTo>
                  <a:pt x="836396" y="311150"/>
                </a:lnTo>
                <a:lnTo>
                  <a:pt x="835761" y="316230"/>
                </a:lnTo>
                <a:lnTo>
                  <a:pt x="835634" y="317500"/>
                </a:lnTo>
                <a:lnTo>
                  <a:pt x="835609" y="319786"/>
                </a:lnTo>
                <a:lnTo>
                  <a:pt x="835380" y="320929"/>
                </a:lnTo>
                <a:lnTo>
                  <a:pt x="835888" y="323507"/>
                </a:lnTo>
                <a:lnTo>
                  <a:pt x="836142" y="326390"/>
                </a:lnTo>
                <a:lnTo>
                  <a:pt x="836269" y="327660"/>
                </a:lnTo>
                <a:lnTo>
                  <a:pt x="836739" y="327698"/>
                </a:lnTo>
                <a:lnTo>
                  <a:pt x="836841" y="328168"/>
                </a:lnTo>
                <a:lnTo>
                  <a:pt x="840854" y="334060"/>
                </a:lnTo>
                <a:lnTo>
                  <a:pt x="846785" y="338023"/>
                </a:lnTo>
                <a:lnTo>
                  <a:pt x="854049" y="339471"/>
                </a:lnTo>
                <a:lnTo>
                  <a:pt x="861275" y="338023"/>
                </a:lnTo>
                <a:lnTo>
                  <a:pt x="867168" y="334060"/>
                </a:lnTo>
                <a:lnTo>
                  <a:pt x="869111" y="331165"/>
                </a:lnTo>
                <a:lnTo>
                  <a:pt x="869543" y="331470"/>
                </a:lnTo>
                <a:lnTo>
                  <a:pt x="869797" y="331470"/>
                </a:lnTo>
                <a:lnTo>
                  <a:pt x="870267" y="330200"/>
                </a:lnTo>
                <a:lnTo>
                  <a:pt x="870432" y="330200"/>
                </a:lnTo>
                <a:lnTo>
                  <a:pt x="871829" y="327660"/>
                </a:lnTo>
                <a:lnTo>
                  <a:pt x="871702" y="327660"/>
                </a:lnTo>
                <a:lnTo>
                  <a:pt x="875385" y="321310"/>
                </a:lnTo>
                <a:lnTo>
                  <a:pt x="875258" y="321310"/>
                </a:lnTo>
                <a:lnTo>
                  <a:pt x="881100" y="311150"/>
                </a:lnTo>
                <a:lnTo>
                  <a:pt x="880465" y="312420"/>
                </a:lnTo>
                <a:lnTo>
                  <a:pt x="881253" y="311150"/>
                </a:lnTo>
                <a:lnTo>
                  <a:pt x="885990" y="303530"/>
                </a:lnTo>
                <a:lnTo>
                  <a:pt x="886561" y="302628"/>
                </a:lnTo>
                <a:lnTo>
                  <a:pt x="888377" y="300990"/>
                </a:lnTo>
                <a:lnTo>
                  <a:pt x="889800" y="299720"/>
                </a:lnTo>
                <a:lnTo>
                  <a:pt x="889330" y="299313"/>
                </a:lnTo>
                <a:lnTo>
                  <a:pt x="889139" y="299313"/>
                </a:lnTo>
                <a:lnTo>
                  <a:pt x="887958" y="298450"/>
                </a:lnTo>
                <a:lnTo>
                  <a:pt x="888542" y="298665"/>
                </a:lnTo>
                <a:lnTo>
                  <a:pt x="889304" y="299212"/>
                </a:lnTo>
                <a:lnTo>
                  <a:pt x="889495" y="299097"/>
                </a:lnTo>
                <a:lnTo>
                  <a:pt x="889393" y="299288"/>
                </a:lnTo>
                <a:lnTo>
                  <a:pt x="889863" y="299656"/>
                </a:lnTo>
                <a:lnTo>
                  <a:pt x="890270" y="299313"/>
                </a:lnTo>
                <a:lnTo>
                  <a:pt x="890511" y="299097"/>
                </a:lnTo>
                <a:lnTo>
                  <a:pt x="890435" y="299313"/>
                </a:lnTo>
                <a:lnTo>
                  <a:pt x="891641" y="299720"/>
                </a:lnTo>
                <a:lnTo>
                  <a:pt x="891260" y="299720"/>
                </a:lnTo>
                <a:lnTo>
                  <a:pt x="895451" y="302260"/>
                </a:lnTo>
                <a:lnTo>
                  <a:pt x="897229" y="303530"/>
                </a:lnTo>
                <a:lnTo>
                  <a:pt x="902944" y="306070"/>
                </a:lnTo>
                <a:lnTo>
                  <a:pt x="908151" y="307340"/>
                </a:lnTo>
                <a:lnTo>
                  <a:pt x="916787" y="308610"/>
                </a:lnTo>
                <a:lnTo>
                  <a:pt x="921575" y="308610"/>
                </a:lnTo>
                <a:lnTo>
                  <a:pt x="933043" y="307340"/>
                </a:lnTo>
                <a:lnTo>
                  <a:pt x="935329" y="307340"/>
                </a:lnTo>
                <a:lnTo>
                  <a:pt x="948791" y="303530"/>
                </a:lnTo>
                <a:lnTo>
                  <a:pt x="950569" y="303530"/>
                </a:lnTo>
                <a:lnTo>
                  <a:pt x="967587" y="297180"/>
                </a:lnTo>
                <a:lnTo>
                  <a:pt x="984097" y="289560"/>
                </a:lnTo>
                <a:lnTo>
                  <a:pt x="1001369" y="280670"/>
                </a:lnTo>
                <a:lnTo>
                  <a:pt x="1002893" y="279400"/>
                </a:lnTo>
                <a:lnTo>
                  <a:pt x="1011669" y="274320"/>
                </a:lnTo>
                <a:lnTo>
                  <a:pt x="1013866" y="273050"/>
                </a:lnTo>
                <a:lnTo>
                  <a:pt x="1018260" y="270510"/>
                </a:lnTo>
                <a:lnTo>
                  <a:pt x="1019911" y="269240"/>
                </a:lnTo>
                <a:lnTo>
                  <a:pt x="1025829" y="264160"/>
                </a:lnTo>
                <a:lnTo>
                  <a:pt x="1033246" y="257810"/>
                </a:lnTo>
                <a:lnTo>
                  <a:pt x="1035024" y="256540"/>
                </a:lnTo>
                <a:lnTo>
                  <a:pt x="1039012" y="252425"/>
                </a:lnTo>
                <a:lnTo>
                  <a:pt x="1058900" y="279450"/>
                </a:lnTo>
                <a:lnTo>
                  <a:pt x="1061085" y="280924"/>
                </a:lnTo>
                <a:lnTo>
                  <a:pt x="1061885" y="281089"/>
                </a:lnTo>
                <a:lnTo>
                  <a:pt x="1065758" y="283210"/>
                </a:lnTo>
                <a:lnTo>
                  <a:pt x="1079347" y="283210"/>
                </a:lnTo>
                <a:lnTo>
                  <a:pt x="1082192" y="282194"/>
                </a:lnTo>
                <a:lnTo>
                  <a:pt x="1085697" y="282194"/>
                </a:lnTo>
                <a:lnTo>
                  <a:pt x="1093317" y="274701"/>
                </a:lnTo>
                <a:lnTo>
                  <a:pt x="1093317" y="265303"/>
                </a:lnTo>
                <a:lnTo>
                  <a:pt x="1093317" y="264642"/>
                </a:lnTo>
                <a:lnTo>
                  <a:pt x="1094079" y="262890"/>
                </a:lnTo>
                <a:lnTo>
                  <a:pt x="1093317" y="260743"/>
                </a:lnTo>
                <a:lnTo>
                  <a:pt x="1093317" y="255905"/>
                </a:lnTo>
                <a:lnTo>
                  <a:pt x="1092809" y="255397"/>
                </a:lnTo>
                <a:lnTo>
                  <a:pt x="1092809" y="254508"/>
                </a:lnTo>
                <a:lnTo>
                  <a:pt x="1088618" y="250190"/>
                </a:lnTo>
                <a:lnTo>
                  <a:pt x="1087602" y="250190"/>
                </a:lnTo>
                <a:lnTo>
                  <a:pt x="1085697" y="248285"/>
                </a:lnTo>
                <a:lnTo>
                  <a:pt x="1081874" y="248285"/>
                </a:lnTo>
                <a:lnTo>
                  <a:pt x="1080427" y="246151"/>
                </a:lnTo>
                <a:lnTo>
                  <a:pt x="1080033" y="245110"/>
                </a:lnTo>
                <a:lnTo>
                  <a:pt x="1078077" y="240030"/>
                </a:lnTo>
                <a:lnTo>
                  <a:pt x="1079093" y="242570"/>
                </a:lnTo>
                <a:lnTo>
                  <a:pt x="1078509" y="240030"/>
                </a:lnTo>
                <a:lnTo>
                  <a:pt x="1077048" y="233680"/>
                </a:lnTo>
                <a:lnTo>
                  <a:pt x="1076515" y="231406"/>
                </a:lnTo>
                <a:lnTo>
                  <a:pt x="1076413" y="229870"/>
                </a:lnTo>
                <a:lnTo>
                  <a:pt x="1075448" y="215900"/>
                </a:lnTo>
                <a:lnTo>
                  <a:pt x="1075423" y="215468"/>
                </a:lnTo>
                <a:lnTo>
                  <a:pt x="1075410" y="215900"/>
                </a:lnTo>
                <a:lnTo>
                  <a:pt x="1075283" y="213360"/>
                </a:lnTo>
                <a:lnTo>
                  <a:pt x="1075423" y="215468"/>
                </a:lnTo>
                <a:lnTo>
                  <a:pt x="1075499" y="213360"/>
                </a:lnTo>
                <a:lnTo>
                  <a:pt x="1076274" y="194119"/>
                </a:lnTo>
                <a:lnTo>
                  <a:pt x="1076299" y="191770"/>
                </a:lnTo>
                <a:lnTo>
                  <a:pt x="1076401" y="190715"/>
                </a:lnTo>
                <a:lnTo>
                  <a:pt x="1077379" y="181356"/>
                </a:lnTo>
                <a:lnTo>
                  <a:pt x="1081252" y="167640"/>
                </a:lnTo>
                <a:lnTo>
                  <a:pt x="1081633" y="165100"/>
                </a:lnTo>
                <a:lnTo>
                  <a:pt x="1087475" y="133350"/>
                </a:lnTo>
                <a:lnTo>
                  <a:pt x="1087869" y="129184"/>
                </a:lnTo>
                <a:lnTo>
                  <a:pt x="1095603" y="127635"/>
                </a:lnTo>
                <a:lnTo>
                  <a:pt x="1103477" y="127635"/>
                </a:lnTo>
                <a:lnTo>
                  <a:pt x="1107363" y="123748"/>
                </a:lnTo>
                <a:lnTo>
                  <a:pt x="1112240" y="121920"/>
                </a:lnTo>
                <a:lnTo>
                  <a:pt x="1118336" y="117475"/>
                </a:lnTo>
                <a:lnTo>
                  <a:pt x="1119047" y="116586"/>
                </a:lnTo>
                <a:lnTo>
                  <a:pt x="1119733" y="116586"/>
                </a:lnTo>
                <a:lnTo>
                  <a:pt x="1124051" y="112268"/>
                </a:lnTo>
                <a:lnTo>
                  <a:pt x="1124051" y="106807"/>
                </a:lnTo>
                <a:lnTo>
                  <a:pt x="1124051" y="101473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3085973" y="1918716"/>
            <a:ext cx="1246505" cy="775970"/>
            <a:chOff x="3085973" y="1918716"/>
            <a:chExt cx="1246505" cy="775970"/>
          </a:xfrm>
        </p:grpSpPr>
        <p:sp>
          <p:nvSpPr>
            <p:cNvPr id="27" name="object 27"/>
            <p:cNvSpPr/>
            <p:nvPr/>
          </p:nvSpPr>
          <p:spPr>
            <a:xfrm>
              <a:off x="3085973" y="1921128"/>
              <a:ext cx="247015" cy="773430"/>
            </a:xfrm>
            <a:custGeom>
              <a:avLst/>
              <a:gdLst/>
              <a:ahLst/>
              <a:cxnLst/>
              <a:rect l="l" t="t" r="r" b="b"/>
              <a:pathLst>
                <a:path w="247014" h="773430">
                  <a:moveTo>
                    <a:pt x="247015" y="63881"/>
                  </a:moveTo>
                  <a:lnTo>
                    <a:pt x="245999" y="49911"/>
                  </a:lnTo>
                  <a:lnTo>
                    <a:pt x="245872" y="48641"/>
                  </a:lnTo>
                  <a:lnTo>
                    <a:pt x="244348" y="37211"/>
                  </a:lnTo>
                  <a:lnTo>
                    <a:pt x="244221" y="35941"/>
                  </a:lnTo>
                  <a:lnTo>
                    <a:pt x="242697" y="25781"/>
                  </a:lnTo>
                  <a:lnTo>
                    <a:pt x="242557" y="25781"/>
                  </a:lnTo>
                  <a:lnTo>
                    <a:pt x="241300" y="18161"/>
                  </a:lnTo>
                  <a:lnTo>
                    <a:pt x="241173" y="18161"/>
                  </a:lnTo>
                  <a:lnTo>
                    <a:pt x="240792" y="15875"/>
                  </a:lnTo>
                  <a:lnTo>
                    <a:pt x="240792" y="14986"/>
                  </a:lnTo>
                  <a:lnTo>
                    <a:pt x="240792" y="6731"/>
                  </a:lnTo>
                  <a:lnTo>
                    <a:pt x="239903" y="5829"/>
                  </a:lnTo>
                  <a:lnTo>
                    <a:pt x="239903" y="28321"/>
                  </a:lnTo>
                  <a:lnTo>
                    <a:pt x="238760" y="39751"/>
                  </a:lnTo>
                  <a:lnTo>
                    <a:pt x="238620" y="41021"/>
                  </a:lnTo>
                  <a:lnTo>
                    <a:pt x="239903" y="28321"/>
                  </a:lnTo>
                  <a:lnTo>
                    <a:pt x="239903" y="5829"/>
                  </a:lnTo>
                  <a:lnTo>
                    <a:pt x="236207" y="2070"/>
                  </a:lnTo>
                  <a:lnTo>
                    <a:pt x="236207" y="113411"/>
                  </a:lnTo>
                  <a:lnTo>
                    <a:pt x="236156" y="117221"/>
                  </a:lnTo>
                  <a:lnTo>
                    <a:pt x="236194" y="113411"/>
                  </a:lnTo>
                  <a:lnTo>
                    <a:pt x="236207" y="2070"/>
                  </a:lnTo>
                  <a:lnTo>
                    <a:pt x="234188" y="0"/>
                  </a:lnTo>
                  <a:lnTo>
                    <a:pt x="219075" y="0"/>
                  </a:lnTo>
                  <a:lnTo>
                    <a:pt x="219075" y="79121"/>
                  </a:lnTo>
                  <a:lnTo>
                    <a:pt x="219075" y="80391"/>
                  </a:lnTo>
                  <a:lnTo>
                    <a:pt x="219062" y="79235"/>
                  </a:lnTo>
                  <a:lnTo>
                    <a:pt x="218960" y="80391"/>
                  </a:lnTo>
                  <a:lnTo>
                    <a:pt x="218948" y="65151"/>
                  </a:lnTo>
                  <a:lnTo>
                    <a:pt x="219062" y="79235"/>
                  </a:lnTo>
                  <a:lnTo>
                    <a:pt x="219075" y="0"/>
                  </a:lnTo>
                  <a:lnTo>
                    <a:pt x="217551" y="0"/>
                  </a:lnTo>
                  <a:lnTo>
                    <a:pt x="210807" y="6731"/>
                  </a:lnTo>
                  <a:lnTo>
                    <a:pt x="210807" y="16192"/>
                  </a:lnTo>
                  <a:lnTo>
                    <a:pt x="210566" y="15621"/>
                  </a:lnTo>
                  <a:lnTo>
                    <a:pt x="210439" y="16891"/>
                  </a:lnTo>
                  <a:lnTo>
                    <a:pt x="210439" y="15621"/>
                  </a:lnTo>
                  <a:lnTo>
                    <a:pt x="209423" y="24511"/>
                  </a:lnTo>
                  <a:lnTo>
                    <a:pt x="205740" y="82931"/>
                  </a:lnTo>
                  <a:lnTo>
                    <a:pt x="204851" y="138252"/>
                  </a:lnTo>
                  <a:lnTo>
                    <a:pt x="209651" y="127038"/>
                  </a:lnTo>
                  <a:lnTo>
                    <a:pt x="209511" y="127381"/>
                  </a:lnTo>
                  <a:lnTo>
                    <a:pt x="204851" y="138252"/>
                  </a:lnTo>
                  <a:lnTo>
                    <a:pt x="202692" y="143294"/>
                  </a:lnTo>
                  <a:lnTo>
                    <a:pt x="202349" y="143891"/>
                  </a:lnTo>
                  <a:lnTo>
                    <a:pt x="193560" y="159473"/>
                  </a:lnTo>
                  <a:lnTo>
                    <a:pt x="192913" y="160401"/>
                  </a:lnTo>
                  <a:lnTo>
                    <a:pt x="181343" y="176911"/>
                  </a:lnTo>
                  <a:lnTo>
                    <a:pt x="181991" y="175641"/>
                  </a:lnTo>
                  <a:lnTo>
                    <a:pt x="167513" y="193421"/>
                  </a:lnTo>
                  <a:lnTo>
                    <a:pt x="168148" y="193421"/>
                  </a:lnTo>
                  <a:lnTo>
                    <a:pt x="153289" y="208661"/>
                  </a:lnTo>
                  <a:lnTo>
                    <a:pt x="153670" y="208661"/>
                  </a:lnTo>
                  <a:lnTo>
                    <a:pt x="138176" y="223901"/>
                  </a:lnTo>
                  <a:lnTo>
                    <a:pt x="138430" y="223901"/>
                  </a:lnTo>
                  <a:lnTo>
                    <a:pt x="129489" y="232918"/>
                  </a:lnTo>
                  <a:lnTo>
                    <a:pt x="126746" y="232918"/>
                  </a:lnTo>
                  <a:lnTo>
                    <a:pt x="120396" y="239141"/>
                  </a:lnTo>
                  <a:lnTo>
                    <a:pt x="120396" y="242023"/>
                  </a:lnTo>
                  <a:lnTo>
                    <a:pt x="117271" y="245110"/>
                  </a:lnTo>
                  <a:lnTo>
                    <a:pt x="114427" y="245110"/>
                  </a:lnTo>
                  <a:lnTo>
                    <a:pt x="108077" y="251333"/>
                  </a:lnTo>
                  <a:lnTo>
                    <a:pt x="108077" y="254609"/>
                  </a:lnTo>
                  <a:lnTo>
                    <a:pt x="107467" y="255270"/>
                  </a:lnTo>
                  <a:lnTo>
                    <a:pt x="105029" y="255270"/>
                  </a:lnTo>
                  <a:lnTo>
                    <a:pt x="98806" y="261620"/>
                  </a:lnTo>
                  <a:lnTo>
                    <a:pt x="98806" y="263906"/>
                  </a:lnTo>
                  <a:lnTo>
                    <a:pt x="97917" y="263906"/>
                  </a:lnTo>
                  <a:lnTo>
                    <a:pt x="91694" y="270129"/>
                  </a:lnTo>
                  <a:lnTo>
                    <a:pt x="91694" y="273989"/>
                  </a:lnTo>
                  <a:lnTo>
                    <a:pt x="89408" y="277114"/>
                  </a:lnTo>
                  <a:lnTo>
                    <a:pt x="88138" y="277114"/>
                  </a:lnTo>
                  <a:lnTo>
                    <a:pt x="81788" y="283337"/>
                  </a:lnTo>
                  <a:lnTo>
                    <a:pt x="81788" y="298831"/>
                  </a:lnTo>
                  <a:lnTo>
                    <a:pt x="88138" y="305181"/>
                  </a:lnTo>
                  <a:lnTo>
                    <a:pt x="103632" y="305181"/>
                  </a:lnTo>
                  <a:lnTo>
                    <a:pt x="109982" y="298831"/>
                  </a:lnTo>
                  <a:lnTo>
                    <a:pt x="109982" y="296519"/>
                  </a:lnTo>
                  <a:lnTo>
                    <a:pt x="113423" y="292100"/>
                  </a:lnTo>
                  <a:lnTo>
                    <a:pt x="119888" y="285750"/>
                  </a:lnTo>
                  <a:lnTo>
                    <a:pt x="119888" y="283464"/>
                  </a:lnTo>
                  <a:lnTo>
                    <a:pt x="120650" y="283464"/>
                  </a:lnTo>
                  <a:lnTo>
                    <a:pt x="127000" y="277241"/>
                  </a:lnTo>
                  <a:lnTo>
                    <a:pt x="127000" y="275755"/>
                  </a:lnTo>
                  <a:lnTo>
                    <a:pt x="129336" y="273177"/>
                  </a:lnTo>
                  <a:lnTo>
                    <a:pt x="129921" y="273177"/>
                  </a:lnTo>
                  <a:lnTo>
                    <a:pt x="136144" y="266954"/>
                  </a:lnTo>
                  <a:lnTo>
                    <a:pt x="136144" y="265531"/>
                  </a:lnTo>
                  <a:lnTo>
                    <a:pt x="140614" y="260858"/>
                  </a:lnTo>
                  <a:lnTo>
                    <a:pt x="142113" y="260858"/>
                  </a:lnTo>
                  <a:lnTo>
                    <a:pt x="148336" y="254508"/>
                  </a:lnTo>
                  <a:lnTo>
                    <a:pt x="148336" y="253047"/>
                  </a:lnTo>
                  <a:lnTo>
                    <a:pt x="157861" y="244221"/>
                  </a:lnTo>
                  <a:lnTo>
                    <a:pt x="157988" y="244221"/>
                  </a:lnTo>
                  <a:lnTo>
                    <a:pt x="173736" y="227711"/>
                  </a:lnTo>
                  <a:lnTo>
                    <a:pt x="188455" y="211201"/>
                  </a:lnTo>
                  <a:lnTo>
                    <a:pt x="203454" y="192925"/>
                  </a:lnTo>
                  <a:lnTo>
                    <a:pt x="201549" y="228981"/>
                  </a:lnTo>
                  <a:lnTo>
                    <a:pt x="196850" y="275971"/>
                  </a:lnTo>
                  <a:lnTo>
                    <a:pt x="189865" y="325501"/>
                  </a:lnTo>
                  <a:lnTo>
                    <a:pt x="189992" y="324231"/>
                  </a:lnTo>
                  <a:lnTo>
                    <a:pt x="189776" y="325501"/>
                  </a:lnTo>
                  <a:lnTo>
                    <a:pt x="181343" y="375031"/>
                  </a:lnTo>
                  <a:lnTo>
                    <a:pt x="171945" y="423291"/>
                  </a:lnTo>
                  <a:lnTo>
                    <a:pt x="172085" y="422021"/>
                  </a:lnTo>
                  <a:lnTo>
                    <a:pt x="171056" y="427012"/>
                  </a:lnTo>
                  <a:lnTo>
                    <a:pt x="167005" y="422021"/>
                  </a:lnTo>
                  <a:lnTo>
                    <a:pt x="166357" y="420751"/>
                  </a:lnTo>
                  <a:lnTo>
                    <a:pt x="148336" y="400431"/>
                  </a:lnTo>
                  <a:lnTo>
                    <a:pt x="147828" y="400431"/>
                  </a:lnTo>
                  <a:lnTo>
                    <a:pt x="129667" y="381381"/>
                  </a:lnTo>
                  <a:lnTo>
                    <a:pt x="124282" y="376301"/>
                  </a:lnTo>
                  <a:lnTo>
                    <a:pt x="113538" y="366141"/>
                  </a:lnTo>
                  <a:lnTo>
                    <a:pt x="104648" y="358521"/>
                  </a:lnTo>
                  <a:lnTo>
                    <a:pt x="95758" y="350901"/>
                  </a:lnTo>
                  <a:lnTo>
                    <a:pt x="94869" y="350901"/>
                  </a:lnTo>
                  <a:lnTo>
                    <a:pt x="79756" y="339471"/>
                  </a:lnTo>
                  <a:lnTo>
                    <a:pt x="78994" y="339471"/>
                  </a:lnTo>
                  <a:lnTo>
                    <a:pt x="67995" y="331851"/>
                  </a:lnTo>
                  <a:lnTo>
                    <a:pt x="66167" y="330581"/>
                  </a:lnTo>
                  <a:lnTo>
                    <a:pt x="65659" y="330581"/>
                  </a:lnTo>
                  <a:lnTo>
                    <a:pt x="54229" y="324231"/>
                  </a:lnTo>
                  <a:lnTo>
                    <a:pt x="54102" y="322961"/>
                  </a:lnTo>
                  <a:lnTo>
                    <a:pt x="49403" y="320560"/>
                  </a:lnTo>
                  <a:lnTo>
                    <a:pt x="55245" y="317881"/>
                  </a:lnTo>
                  <a:lnTo>
                    <a:pt x="65646" y="312801"/>
                  </a:lnTo>
                  <a:lnTo>
                    <a:pt x="70866" y="310261"/>
                  </a:lnTo>
                  <a:lnTo>
                    <a:pt x="70802" y="310007"/>
                  </a:lnTo>
                  <a:lnTo>
                    <a:pt x="71374" y="310007"/>
                  </a:lnTo>
                  <a:lnTo>
                    <a:pt x="73787" y="307721"/>
                  </a:lnTo>
                  <a:lnTo>
                    <a:pt x="73787" y="304800"/>
                  </a:lnTo>
                  <a:lnTo>
                    <a:pt x="73787" y="301879"/>
                  </a:lnTo>
                  <a:lnTo>
                    <a:pt x="71374" y="299593"/>
                  </a:lnTo>
                  <a:lnTo>
                    <a:pt x="65659" y="299593"/>
                  </a:lnTo>
                  <a:lnTo>
                    <a:pt x="65112" y="300101"/>
                  </a:lnTo>
                  <a:lnTo>
                    <a:pt x="43688" y="300101"/>
                  </a:lnTo>
                  <a:lnTo>
                    <a:pt x="43053" y="299466"/>
                  </a:lnTo>
                  <a:lnTo>
                    <a:pt x="28829" y="299466"/>
                  </a:lnTo>
                  <a:lnTo>
                    <a:pt x="27787" y="300482"/>
                  </a:lnTo>
                  <a:lnTo>
                    <a:pt x="16510" y="300482"/>
                  </a:lnTo>
                  <a:lnTo>
                    <a:pt x="16370" y="300609"/>
                  </a:lnTo>
                  <a:lnTo>
                    <a:pt x="7747" y="300609"/>
                  </a:lnTo>
                  <a:lnTo>
                    <a:pt x="254" y="308102"/>
                  </a:lnTo>
                  <a:lnTo>
                    <a:pt x="254" y="309880"/>
                  </a:lnTo>
                  <a:lnTo>
                    <a:pt x="0" y="310134"/>
                  </a:lnTo>
                  <a:lnTo>
                    <a:pt x="0" y="328930"/>
                  </a:lnTo>
                  <a:lnTo>
                    <a:pt x="7620" y="336677"/>
                  </a:lnTo>
                  <a:lnTo>
                    <a:pt x="10312" y="336677"/>
                  </a:lnTo>
                  <a:lnTo>
                    <a:pt x="12446" y="338201"/>
                  </a:lnTo>
                  <a:lnTo>
                    <a:pt x="13081" y="338201"/>
                  </a:lnTo>
                  <a:lnTo>
                    <a:pt x="19177" y="342011"/>
                  </a:lnTo>
                  <a:lnTo>
                    <a:pt x="19685" y="343281"/>
                  </a:lnTo>
                  <a:lnTo>
                    <a:pt x="27178" y="347091"/>
                  </a:lnTo>
                  <a:lnTo>
                    <a:pt x="27305" y="347091"/>
                  </a:lnTo>
                  <a:lnTo>
                    <a:pt x="37338" y="352171"/>
                  </a:lnTo>
                  <a:lnTo>
                    <a:pt x="36957" y="352171"/>
                  </a:lnTo>
                  <a:lnTo>
                    <a:pt x="48641" y="359791"/>
                  </a:lnTo>
                  <a:lnTo>
                    <a:pt x="48260" y="358521"/>
                  </a:lnTo>
                  <a:lnTo>
                    <a:pt x="61341" y="367411"/>
                  </a:lnTo>
                  <a:lnTo>
                    <a:pt x="60833" y="367411"/>
                  </a:lnTo>
                  <a:lnTo>
                    <a:pt x="76200" y="377571"/>
                  </a:lnTo>
                  <a:lnTo>
                    <a:pt x="75311" y="376301"/>
                  </a:lnTo>
                  <a:lnTo>
                    <a:pt x="92456" y="390271"/>
                  </a:lnTo>
                  <a:lnTo>
                    <a:pt x="91694" y="390271"/>
                  </a:lnTo>
                  <a:lnTo>
                    <a:pt x="108077" y="404241"/>
                  </a:lnTo>
                  <a:lnTo>
                    <a:pt x="107696" y="404241"/>
                  </a:lnTo>
                  <a:lnTo>
                    <a:pt x="125603" y="422021"/>
                  </a:lnTo>
                  <a:lnTo>
                    <a:pt x="125095" y="422021"/>
                  </a:lnTo>
                  <a:lnTo>
                    <a:pt x="143256" y="442341"/>
                  </a:lnTo>
                  <a:lnTo>
                    <a:pt x="142748" y="441071"/>
                  </a:lnTo>
                  <a:lnTo>
                    <a:pt x="159512" y="461391"/>
                  </a:lnTo>
                  <a:lnTo>
                    <a:pt x="158877" y="461391"/>
                  </a:lnTo>
                  <a:lnTo>
                    <a:pt x="162877" y="466788"/>
                  </a:lnTo>
                  <a:lnTo>
                    <a:pt x="153670" y="510921"/>
                  </a:lnTo>
                  <a:lnTo>
                    <a:pt x="145669" y="550291"/>
                  </a:lnTo>
                  <a:lnTo>
                    <a:pt x="145669" y="551561"/>
                  </a:lnTo>
                  <a:lnTo>
                    <a:pt x="138557" y="587121"/>
                  </a:lnTo>
                  <a:lnTo>
                    <a:pt x="132842" y="618871"/>
                  </a:lnTo>
                  <a:lnTo>
                    <a:pt x="132715" y="618871"/>
                  </a:lnTo>
                  <a:lnTo>
                    <a:pt x="127889" y="650621"/>
                  </a:lnTo>
                  <a:lnTo>
                    <a:pt x="125222" y="679831"/>
                  </a:lnTo>
                  <a:lnTo>
                    <a:pt x="124841" y="703961"/>
                  </a:lnTo>
                  <a:lnTo>
                    <a:pt x="126365" y="724281"/>
                  </a:lnTo>
                  <a:lnTo>
                    <a:pt x="126619" y="725551"/>
                  </a:lnTo>
                  <a:lnTo>
                    <a:pt x="129413" y="740791"/>
                  </a:lnTo>
                  <a:lnTo>
                    <a:pt x="129794" y="743331"/>
                  </a:lnTo>
                  <a:lnTo>
                    <a:pt x="132715" y="752221"/>
                  </a:lnTo>
                  <a:lnTo>
                    <a:pt x="134366" y="756031"/>
                  </a:lnTo>
                  <a:lnTo>
                    <a:pt x="136271" y="759498"/>
                  </a:lnTo>
                  <a:lnTo>
                    <a:pt x="136271" y="763524"/>
                  </a:lnTo>
                  <a:lnTo>
                    <a:pt x="143637" y="770763"/>
                  </a:lnTo>
                  <a:lnTo>
                    <a:pt x="144526" y="770763"/>
                  </a:lnTo>
                  <a:lnTo>
                    <a:pt x="146812" y="773049"/>
                  </a:lnTo>
                  <a:lnTo>
                    <a:pt x="164465" y="773049"/>
                  </a:lnTo>
                  <a:lnTo>
                    <a:pt x="171704" y="765810"/>
                  </a:lnTo>
                  <a:lnTo>
                    <a:pt x="171704" y="764667"/>
                  </a:lnTo>
                  <a:lnTo>
                    <a:pt x="174752" y="762381"/>
                  </a:lnTo>
                  <a:lnTo>
                    <a:pt x="177406" y="759841"/>
                  </a:lnTo>
                  <a:lnTo>
                    <a:pt x="186055" y="748411"/>
                  </a:lnTo>
                  <a:lnTo>
                    <a:pt x="187452" y="747141"/>
                  </a:lnTo>
                  <a:lnTo>
                    <a:pt x="195326" y="731901"/>
                  </a:lnTo>
                  <a:lnTo>
                    <a:pt x="195580" y="731901"/>
                  </a:lnTo>
                  <a:lnTo>
                    <a:pt x="196773" y="729361"/>
                  </a:lnTo>
                  <a:lnTo>
                    <a:pt x="204597" y="712851"/>
                  </a:lnTo>
                  <a:lnTo>
                    <a:pt x="209372" y="701421"/>
                  </a:lnTo>
                  <a:lnTo>
                    <a:pt x="213093" y="692531"/>
                  </a:lnTo>
                  <a:lnTo>
                    <a:pt x="213360" y="691261"/>
                  </a:lnTo>
                  <a:lnTo>
                    <a:pt x="221856" y="665861"/>
                  </a:lnTo>
                  <a:lnTo>
                    <a:pt x="228727" y="640461"/>
                  </a:lnTo>
                  <a:lnTo>
                    <a:pt x="233946" y="607441"/>
                  </a:lnTo>
                  <a:lnTo>
                    <a:pt x="235712" y="583311"/>
                  </a:lnTo>
                  <a:lnTo>
                    <a:pt x="235661" y="582041"/>
                  </a:lnTo>
                  <a:lnTo>
                    <a:pt x="234746" y="559181"/>
                  </a:lnTo>
                  <a:lnTo>
                    <a:pt x="234696" y="557911"/>
                  </a:lnTo>
                  <a:lnTo>
                    <a:pt x="234442" y="556641"/>
                  </a:lnTo>
                  <a:lnTo>
                    <a:pt x="231978" y="541401"/>
                  </a:lnTo>
                  <a:lnTo>
                    <a:pt x="231571" y="538861"/>
                  </a:lnTo>
                  <a:lnTo>
                    <a:pt x="230759" y="533781"/>
                  </a:lnTo>
                  <a:lnTo>
                    <a:pt x="230251" y="531241"/>
                  </a:lnTo>
                  <a:lnTo>
                    <a:pt x="226961" y="521081"/>
                  </a:lnTo>
                  <a:lnTo>
                    <a:pt x="223266" y="509651"/>
                  </a:lnTo>
                  <a:lnTo>
                    <a:pt x="222504" y="508381"/>
                  </a:lnTo>
                  <a:lnTo>
                    <a:pt x="212598" y="488061"/>
                  </a:lnTo>
                  <a:lnTo>
                    <a:pt x="211963" y="486791"/>
                  </a:lnTo>
                  <a:lnTo>
                    <a:pt x="205359" y="475234"/>
                  </a:lnTo>
                  <a:lnTo>
                    <a:pt x="205359" y="582041"/>
                  </a:lnTo>
                  <a:lnTo>
                    <a:pt x="203200" y="608711"/>
                  </a:lnTo>
                  <a:lnTo>
                    <a:pt x="203454" y="607441"/>
                  </a:lnTo>
                  <a:lnTo>
                    <a:pt x="198907" y="633183"/>
                  </a:lnTo>
                  <a:lnTo>
                    <a:pt x="198666" y="634111"/>
                  </a:lnTo>
                  <a:lnTo>
                    <a:pt x="192278" y="658241"/>
                  </a:lnTo>
                  <a:lnTo>
                    <a:pt x="192519" y="658241"/>
                  </a:lnTo>
                  <a:lnTo>
                    <a:pt x="184404" y="681101"/>
                  </a:lnTo>
                  <a:lnTo>
                    <a:pt x="184785" y="681101"/>
                  </a:lnTo>
                  <a:lnTo>
                    <a:pt x="176276" y="701421"/>
                  </a:lnTo>
                  <a:lnTo>
                    <a:pt x="176644" y="700151"/>
                  </a:lnTo>
                  <a:lnTo>
                    <a:pt x="168021" y="717931"/>
                  </a:lnTo>
                  <a:lnTo>
                    <a:pt x="168402" y="717931"/>
                  </a:lnTo>
                  <a:lnTo>
                    <a:pt x="162420" y="728535"/>
                  </a:lnTo>
                  <a:lnTo>
                    <a:pt x="162420" y="736981"/>
                  </a:lnTo>
                  <a:lnTo>
                    <a:pt x="161671" y="734441"/>
                  </a:lnTo>
                  <a:lnTo>
                    <a:pt x="162052" y="735723"/>
                  </a:lnTo>
                  <a:lnTo>
                    <a:pt x="162420" y="736981"/>
                  </a:lnTo>
                  <a:lnTo>
                    <a:pt x="162420" y="728535"/>
                  </a:lnTo>
                  <a:lnTo>
                    <a:pt x="161696" y="729818"/>
                  </a:lnTo>
                  <a:lnTo>
                    <a:pt x="161137" y="730542"/>
                  </a:lnTo>
                  <a:lnTo>
                    <a:pt x="161175" y="730745"/>
                  </a:lnTo>
                  <a:lnTo>
                    <a:pt x="161290" y="730542"/>
                  </a:lnTo>
                  <a:lnTo>
                    <a:pt x="161188" y="730796"/>
                  </a:lnTo>
                  <a:lnTo>
                    <a:pt x="161137" y="730542"/>
                  </a:lnTo>
                  <a:lnTo>
                    <a:pt x="160985" y="730745"/>
                  </a:lnTo>
                  <a:lnTo>
                    <a:pt x="160934" y="729361"/>
                  </a:lnTo>
                  <a:lnTo>
                    <a:pt x="159600" y="721741"/>
                  </a:lnTo>
                  <a:lnTo>
                    <a:pt x="159435" y="720813"/>
                  </a:lnTo>
                  <a:lnTo>
                    <a:pt x="159410" y="720648"/>
                  </a:lnTo>
                  <a:lnTo>
                    <a:pt x="159410" y="720471"/>
                  </a:lnTo>
                  <a:lnTo>
                    <a:pt x="158203" y="703961"/>
                  </a:lnTo>
                  <a:lnTo>
                    <a:pt x="158127" y="702970"/>
                  </a:lnTo>
                  <a:lnTo>
                    <a:pt x="158127" y="702691"/>
                  </a:lnTo>
                  <a:lnTo>
                    <a:pt x="158496" y="679831"/>
                  </a:lnTo>
                  <a:lnTo>
                    <a:pt x="158496" y="681101"/>
                  </a:lnTo>
                  <a:lnTo>
                    <a:pt x="158610" y="679831"/>
                  </a:lnTo>
                  <a:lnTo>
                    <a:pt x="161036" y="653161"/>
                  </a:lnTo>
                  <a:lnTo>
                    <a:pt x="161036" y="654431"/>
                  </a:lnTo>
                  <a:lnTo>
                    <a:pt x="161226" y="653161"/>
                  </a:lnTo>
                  <a:lnTo>
                    <a:pt x="171323" y="593471"/>
                  </a:lnTo>
                  <a:lnTo>
                    <a:pt x="186169" y="518541"/>
                  </a:lnTo>
                  <a:lnTo>
                    <a:pt x="188468" y="507390"/>
                  </a:lnTo>
                  <a:lnTo>
                    <a:pt x="195326" y="521081"/>
                  </a:lnTo>
                  <a:lnTo>
                    <a:pt x="194564" y="519811"/>
                  </a:lnTo>
                  <a:lnTo>
                    <a:pt x="201091" y="540016"/>
                  </a:lnTo>
                  <a:lnTo>
                    <a:pt x="204533" y="561365"/>
                  </a:lnTo>
                  <a:lnTo>
                    <a:pt x="204546" y="561721"/>
                  </a:lnTo>
                  <a:lnTo>
                    <a:pt x="205219" y="583311"/>
                  </a:lnTo>
                  <a:lnTo>
                    <a:pt x="205359" y="582041"/>
                  </a:lnTo>
                  <a:lnTo>
                    <a:pt x="205359" y="475234"/>
                  </a:lnTo>
                  <a:lnTo>
                    <a:pt x="199631" y="465201"/>
                  </a:lnTo>
                  <a:lnTo>
                    <a:pt x="199009" y="463931"/>
                  </a:lnTo>
                  <a:lnTo>
                    <a:pt x="197675" y="462127"/>
                  </a:lnTo>
                  <a:lnTo>
                    <a:pt x="204089" y="429641"/>
                  </a:lnTo>
                  <a:lnTo>
                    <a:pt x="204216" y="428371"/>
                  </a:lnTo>
                  <a:lnTo>
                    <a:pt x="205143" y="423291"/>
                  </a:lnTo>
                  <a:lnTo>
                    <a:pt x="213093" y="380111"/>
                  </a:lnTo>
                  <a:lnTo>
                    <a:pt x="213220" y="380111"/>
                  </a:lnTo>
                  <a:lnTo>
                    <a:pt x="221361" y="329311"/>
                  </a:lnTo>
                  <a:lnTo>
                    <a:pt x="221488" y="329311"/>
                  </a:lnTo>
                  <a:lnTo>
                    <a:pt x="228092" y="279781"/>
                  </a:lnTo>
                  <a:lnTo>
                    <a:pt x="232905" y="230251"/>
                  </a:lnTo>
                  <a:lnTo>
                    <a:pt x="235077" y="187071"/>
                  </a:lnTo>
                  <a:lnTo>
                    <a:pt x="235839" y="147701"/>
                  </a:lnTo>
                  <a:lnTo>
                    <a:pt x="235953" y="136283"/>
                  </a:lnTo>
                  <a:lnTo>
                    <a:pt x="241795" y="117221"/>
                  </a:lnTo>
                  <a:lnTo>
                    <a:pt x="245491" y="98171"/>
                  </a:lnTo>
                  <a:lnTo>
                    <a:pt x="246888" y="82931"/>
                  </a:lnTo>
                  <a:lnTo>
                    <a:pt x="247015" y="6388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01935" y="2151888"/>
              <a:ext cx="318834" cy="1563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38105" y="1923668"/>
              <a:ext cx="694055" cy="365125"/>
            </a:xfrm>
            <a:custGeom>
              <a:avLst/>
              <a:gdLst/>
              <a:ahLst/>
              <a:cxnLst/>
              <a:rect l="l" t="t" r="r" b="b"/>
              <a:pathLst>
                <a:path w="694054" h="365125">
                  <a:moveTo>
                    <a:pt x="336867" y="204978"/>
                  </a:moveTo>
                  <a:lnTo>
                    <a:pt x="335432" y="197840"/>
                  </a:lnTo>
                  <a:lnTo>
                    <a:pt x="331533" y="192024"/>
                  </a:lnTo>
                  <a:lnTo>
                    <a:pt x="325716" y="188125"/>
                  </a:lnTo>
                  <a:lnTo>
                    <a:pt x="318579" y="186690"/>
                  </a:lnTo>
                  <a:lnTo>
                    <a:pt x="311505" y="188125"/>
                  </a:lnTo>
                  <a:lnTo>
                    <a:pt x="305727" y="192024"/>
                  </a:lnTo>
                  <a:lnTo>
                    <a:pt x="303936" y="194703"/>
                  </a:lnTo>
                  <a:lnTo>
                    <a:pt x="303593" y="194703"/>
                  </a:lnTo>
                  <a:lnTo>
                    <a:pt x="298894" y="201053"/>
                  </a:lnTo>
                  <a:lnTo>
                    <a:pt x="290893" y="209931"/>
                  </a:lnTo>
                  <a:lnTo>
                    <a:pt x="280479" y="222631"/>
                  </a:lnTo>
                  <a:lnTo>
                    <a:pt x="280733" y="221373"/>
                  </a:lnTo>
                  <a:lnTo>
                    <a:pt x="268287" y="235331"/>
                  </a:lnTo>
                  <a:lnTo>
                    <a:pt x="268922" y="235331"/>
                  </a:lnTo>
                  <a:lnTo>
                    <a:pt x="256095" y="248031"/>
                  </a:lnTo>
                  <a:lnTo>
                    <a:pt x="257111" y="246773"/>
                  </a:lnTo>
                  <a:lnTo>
                    <a:pt x="245427" y="257276"/>
                  </a:lnTo>
                  <a:lnTo>
                    <a:pt x="233235" y="265823"/>
                  </a:lnTo>
                  <a:lnTo>
                    <a:pt x="235902" y="264553"/>
                  </a:lnTo>
                  <a:lnTo>
                    <a:pt x="224637" y="270230"/>
                  </a:lnTo>
                  <a:lnTo>
                    <a:pt x="215455" y="272173"/>
                  </a:lnTo>
                  <a:lnTo>
                    <a:pt x="220789" y="270903"/>
                  </a:lnTo>
                  <a:lnTo>
                    <a:pt x="212674" y="270903"/>
                  </a:lnTo>
                  <a:lnTo>
                    <a:pt x="212674" y="271081"/>
                  </a:lnTo>
                  <a:lnTo>
                    <a:pt x="212648" y="271500"/>
                  </a:lnTo>
                  <a:lnTo>
                    <a:pt x="212674" y="271932"/>
                  </a:lnTo>
                  <a:lnTo>
                    <a:pt x="212648" y="271500"/>
                  </a:lnTo>
                  <a:lnTo>
                    <a:pt x="212559" y="271043"/>
                  </a:lnTo>
                  <a:lnTo>
                    <a:pt x="212674" y="270903"/>
                  </a:lnTo>
                  <a:lnTo>
                    <a:pt x="212813" y="268351"/>
                  </a:lnTo>
                  <a:lnTo>
                    <a:pt x="212953" y="265823"/>
                  </a:lnTo>
                  <a:lnTo>
                    <a:pt x="212915" y="264553"/>
                  </a:lnTo>
                  <a:lnTo>
                    <a:pt x="213093" y="263385"/>
                  </a:lnTo>
                  <a:lnTo>
                    <a:pt x="213296" y="262001"/>
                  </a:lnTo>
                  <a:lnTo>
                    <a:pt x="214769" y="252450"/>
                  </a:lnTo>
                  <a:lnTo>
                    <a:pt x="215455" y="248031"/>
                  </a:lnTo>
                  <a:lnTo>
                    <a:pt x="215074" y="250571"/>
                  </a:lnTo>
                  <a:lnTo>
                    <a:pt x="214769" y="252450"/>
                  </a:lnTo>
                  <a:lnTo>
                    <a:pt x="228790" y="227723"/>
                  </a:lnTo>
                  <a:lnTo>
                    <a:pt x="240601" y="198501"/>
                  </a:lnTo>
                  <a:lnTo>
                    <a:pt x="240982" y="197231"/>
                  </a:lnTo>
                  <a:lnTo>
                    <a:pt x="244741" y="185801"/>
                  </a:lnTo>
                  <a:lnTo>
                    <a:pt x="251015" y="166751"/>
                  </a:lnTo>
                  <a:lnTo>
                    <a:pt x="251142" y="166751"/>
                  </a:lnTo>
                  <a:lnTo>
                    <a:pt x="259397" y="138823"/>
                  </a:lnTo>
                  <a:lnTo>
                    <a:pt x="259524" y="137553"/>
                  </a:lnTo>
                  <a:lnTo>
                    <a:pt x="266128" y="114681"/>
                  </a:lnTo>
                  <a:lnTo>
                    <a:pt x="266179" y="114122"/>
                  </a:lnTo>
                  <a:lnTo>
                    <a:pt x="270573" y="101981"/>
                  </a:lnTo>
                  <a:lnTo>
                    <a:pt x="270700" y="101981"/>
                  </a:lnTo>
                  <a:lnTo>
                    <a:pt x="273189" y="93675"/>
                  </a:lnTo>
                  <a:lnTo>
                    <a:pt x="274510" y="92329"/>
                  </a:lnTo>
                  <a:lnTo>
                    <a:pt x="274510" y="83185"/>
                  </a:lnTo>
                  <a:lnTo>
                    <a:pt x="274510" y="74168"/>
                  </a:lnTo>
                  <a:lnTo>
                    <a:pt x="267271" y="66802"/>
                  </a:lnTo>
                  <a:lnTo>
                    <a:pt x="249110" y="66802"/>
                  </a:lnTo>
                  <a:lnTo>
                    <a:pt x="241744" y="74168"/>
                  </a:lnTo>
                  <a:lnTo>
                    <a:pt x="241744" y="89433"/>
                  </a:lnTo>
                  <a:lnTo>
                    <a:pt x="241236" y="90551"/>
                  </a:lnTo>
                  <a:lnTo>
                    <a:pt x="241236" y="80403"/>
                  </a:lnTo>
                  <a:lnTo>
                    <a:pt x="237426" y="90551"/>
                  </a:lnTo>
                  <a:lnTo>
                    <a:pt x="237680" y="89281"/>
                  </a:lnTo>
                  <a:lnTo>
                    <a:pt x="231330" y="104521"/>
                  </a:lnTo>
                  <a:lnTo>
                    <a:pt x="231457" y="104521"/>
                  </a:lnTo>
                  <a:lnTo>
                    <a:pt x="222948" y="124853"/>
                  </a:lnTo>
                  <a:lnTo>
                    <a:pt x="223075" y="124853"/>
                  </a:lnTo>
                  <a:lnTo>
                    <a:pt x="211963" y="149707"/>
                  </a:lnTo>
                  <a:lnTo>
                    <a:pt x="211963" y="271335"/>
                  </a:lnTo>
                  <a:lnTo>
                    <a:pt x="211810" y="271284"/>
                  </a:lnTo>
                  <a:lnTo>
                    <a:pt x="211785" y="271106"/>
                  </a:lnTo>
                  <a:lnTo>
                    <a:pt x="211874" y="271246"/>
                  </a:lnTo>
                  <a:lnTo>
                    <a:pt x="211963" y="149707"/>
                  </a:lnTo>
                  <a:lnTo>
                    <a:pt x="202628" y="170573"/>
                  </a:lnTo>
                  <a:lnTo>
                    <a:pt x="202501" y="170573"/>
                  </a:lnTo>
                  <a:lnTo>
                    <a:pt x="192468" y="195973"/>
                  </a:lnTo>
                  <a:lnTo>
                    <a:pt x="192214" y="195973"/>
                  </a:lnTo>
                  <a:lnTo>
                    <a:pt x="184340" y="218821"/>
                  </a:lnTo>
                  <a:lnTo>
                    <a:pt x="178752" y="241681"/>
                  </a:lnTo>
                  <a:lnTo>
                    <a:pt x="175958" y="258203"/>
                  </a:lnTo>
                  <a:lnTo>
                    <a:pt x="175793" y="261061"/>
                  </a:lnTo>
                  <a:lnTo>
                    <a:pt x="190004" y="241681"/>
                  </a:lnTo>
                  <a:lnTo>
                    <a:pt x="190944" y="240423"/>
                  </a:lnTo>
                  <a:lnTo>
                    <a:pt x="175793" y="261061"/>
                  </a:lnTo>
                  <a:lnTo>
                    <a:pt x="174332" y="263067"/>
                  </a:lnTo>
                  <a:lnTo>
                    <a:pt x="174129" y="263271"/>
                  </a:lnTo>
                  <a:lnTo>
                    <a:pt x="157543" y="281051"/>
                  </a:lnTo>
                  <a:lnTo>
                    <a:pt x="158559" y="279781"/>
                  </a:lnTo>
                  <a:lnTo>
                    <a:pt x="140017" y="296303"/>
                  </a:lnTo>
                  <a:lnTo>
                    <a:pt x="141033" y="295021"/>
                  </a:lnTo>
                  <a:lnTo>
                    <a:pt x="122491" y="307721"/>
                  </a:lnTo>
                  <a:lnTo>
                    <a:pt x="123634" y="307721"/>
                  </a:lnTo>
                  <a:lnTo>
                    <a:pt x="104838" y="317881"/>
                  </a:lnTo>
                  <a:lnTo>
                    <a:pt x="106362" y="317881"/>
                  </a:lnTo>
                  <a:lnTo>
                    <a:pt x="88074" y="325501"/>
                  </a:lnTo>
                  <a:lnTo>
                    <a:pt x="89852" y="324231"/>
                  </a:lnTo>
                  <a:lnTo>
                    <a:pt x="72580" y="329323"/>
                  </a:lnTo>
                  <a:lnTo>
                    <a:pt x="74485" y="329323"/>
                  </a:lnTo>
                  <a:lnTo>
                    <a:pt x="59753" y="331851"/>
                  </a:lnTo>
                  <a:lnTo>
                    <a:pt x="50990" y="331851"/>
                  </a:lnTo>
                  <a:lnTo>
                    <a:pt x="42862" y="330974"/>
                  </a:lnTo>
                  <a:lnTo>
                    <a:pt x="38671" y="326771"/>
                  </a:lnTo>
                  <a:lnTo>
                    <a:pt x="38671" y="326263"/>
                  </a:lnTo>
                  <a:lnTo>
                    <a:pt x="35433" y="323037"/>
                  </a:lnTo>
                  <a:lnTo>
                    <a:pt x="35369" y="321703"/>
                  </a:lnTo>
                  <a:lnTo>
                    <a:pt x="35179" y="317881"/>
                  </a:lnTo>
                  <a:lnTo>
                    <a:pt x="35064" y="315747"/>
                  </a:lnTo>
                  <a:lnTo>
                    <a:pt x="35331" y="314071"/>
                  </a:lnTo>
                  <a:lnTo>
                    <a:pt x="36944" y="303923"/>
                  </a:lnTo>
                  <a:lnTo>
                    <a:pt x="37147" y="302653"/>
                  </a:lnTo>
                  <a:lnTo>
                    <a:pt x="36639" y="303923"/>
                  </a:lnTo>
                  <a:lnTo>
                    <a:pt x="39243" y="294487"/>
                  </a:lnTo>
                  <a:lnTo>
                    <a:pt x="41846" y="291846"/>
                  </a:lnTo>
                  <a:lnTo>
                    <a:pt x="41846" y="286423"/>
                  </a:lnTo>
                  <a:lnTo>
                    <a:pt x="45580" y="276110"/>
                  </a:lnTo>
                  <a:lnTo>
                    <a:pt x="49339" y="272415"/>
                  </a:lnTo>
                  <a:lnTo>
                    <a:pt x="49339" y="268173"/>
                  </a:lnTo>
                  <a:lnTo>
                    <a:pt x="52387" y="262420"/>
                  </a:lnTo>
                  <a:lnTo>
                    <a:pt x="57975" y="256921"/>
                  </a:lnTo>
                  <a:lnTo>
                    <a:pt x="57975" y="253593"/>
                  </a:lnTo>
                  <a:lnTo>
                    <a:pt x="59093" y="252222"/>
                  </a:lnTo>
                  <a:lnTo>
                    <a:pt x="60007" y="252222"/>
                  </a:lnTo>
                  <a:lnTo>
                    <a:pt x="66992" y="245237"/>
                  </a:lnTo>
                  <a:lnTo>
                    <a:pt x="66992" y="243827"/>
                  </a:lnTo>
                  <a:lnTo>
                    <a:pt x="77444" y="234442"/>
                  </a:lnTo>
                  <a:lnTo>
                    <a:pt x="79819" y="234442"/>
                  </a:lnTo>
                  <a:lnTo>
                    <a:pt x="86423" y="227838"/>
                  </a:lnTo>
                  <a:lnTo>
                    <a:pt x="86423" y="219710"/>
                  </a:lnTo>
                  <a:lnTo>
                    <a:pt x="86423" y="211582"/>
                  </a:lnTo>
                  <a:lnTo>
                    <a:pt x="79819" y="204978"/>
                  </a:lnTo>
                  <a:lnTo>
                    <a:pt x="63563" y="204978"/>
                  </a:lnTo>
                  <a:lnTo>
                    <a:pt x="56959" y="211582"/>
                  </a:lnTo>
                  <a:lnTo>
                    <a:pt x="56959" y="212559"/>
                  </a:lnTo>
                  <a:lnTo>
                    <a:pt x="46342" y="220853"/>
                  </a:lnTo>
                  <a:lnTo>
                    <a:pt x="42608" y="220853"/>
                  </a:lnTo>
                  <a:lnTo>
                    <a:pt x="35623" y="227838"/>
                  </a:lnTo>
                  <a:lnTo>
                    <a:pt x="35623" y="230911"/>
                  </a:lnTo>
                  <a:lnTo>
                    <a:pt x="35242" y="231267"/>
                  </a:lnTo>
                  <a:lnTo>
                    <a:pt x="32321" y="231267"/>
                  </a:lnTo>
                  <a:lnTo>
                    <a:pt x="24828" y="238760"/>
                  </a:lnTo>
                  <a:lnTo>
                    <a:pt x="24828" y="243840"/>
                  </a:lnTo>
                  <a:lnTo>
                    <a:pt x="23533" y="245872"/>
                  </a:lnTo>
                  <a:lnTo>
                    <a:pt x="22796" y="245872"/>
                  </a:lnTo>
                  <a:lnTo>
                    <a:pt x="15176" y="253492"/>
                  </a:lnTo>
                  <a:lnTo>
                    <a:pt x="15176" y="260832"/>
                  </a:lnTo>
                  <a:lnTo>
                    <a:pt x="12395" y="267500"/>
                  </a:lnTo>
                  <a:lnTo>
                    <a:pt x="7175" y="272796"/>
                  </a:lnTo>
                  <a:lnTo>
                    <a:pt x="7175" y="280695"/>
                  </a:lnTo>
                  <a:lnTo>
                    <a:pt x="3035" y="294830"/>
                  </a:lnTo>
                  <a:lnTo>
                    <a:pt x="2933" y="295338"/>
                  </a:lnTo>
                  <a:lnTo>
                    <a:pt x="2603" y="297573"/>
                  </a:lnTo>
                  <a:lnTo>
                    <a:pt x="63" y="312801"/>
                  </a:lnTo>
                  <a:lnTo>
                    <a:pt x="0" y="317881"/>
                  </a:lnTo>
                  <a:lnTo>
                    <a:pt x="698" y="329323"/>
                  </a:lnTo>
                  <a:lnTo>
                    <a:pt x="1714" y="334403"/>
                  </a:lnTo>
                  <a:lnTo>
                    <a:pt x="3746" y="339280"/>
                  </a:lnTo>
                  <a:lnTo>
                    <a:pt x="3746" y="345567"/>
                  </a:lnTo>
                  <a:lnTo>
                    <a:pt x="9715" y="351536"/>
                  </a:lnTo>
                  <a:lnTo>
                    <a:pt x="9715" y="351663"/>
                  </a:lnTo>
                  <a:lnTo>
                    <a:pt x="17462" y="359410"/>
                  </a:lnTo>
                  <a:lnTo>
                    <a:pt x="22440" y="359410"/>
                  </a:lnTo>
                  <a:lnTo>
                    <a:pt x="29654" y="362331"/>
                  </a:lnTo>
                  <a:lnTo>
                    <a:pt x="34099" y="363601"/>
                  </a:lnTo>
                  <a:lnTo>
                    <a:pt x="45910" y="364871"/>
                  </a:lnTo>
                  <a:lnTo>
                    <a:pt x="63563" y="364871"/>
                  </a:lnTo>
                  <a:lnTo>
                    <a:pt x="65976" y="363601"/>
                  </a:lnTo>
                  <a:lnTo>
                    <a:pt x="80581" y="361073"/>
                  </a:lnTo>
                  <a:lnTo>
                    <a:pt x="82486" y="359803"/>
                  </a:lnTo>
                  <a:lnTo>
                    <a:pt x="99377" y="354723"/>
                  </a:lnTo>
                  <a:lnTo>
                    <a:pt x="100901" y="353453"/>
                  </a:lnTo>
                  <a:lnTo>
                    <a:pt x="118808" y="344551"/>
                  </a:lnTo>
                  <a:lnTo>
                    <a:pt x="120205" y="344551"/>
                  </a:lnTo>
                  <a:lnTo>
                    <a:pt x="138620" y="333121"/>
                  </a:lnTo>
                  <a:lnTo>
                    <a:pt x="139890" y="331851"/>
                  </a:lnTo>
                  <a:lnTo>
                    <a:pt x="148082" y="325501"/>
                  </a:lnTo>
                  <a:lnTo>
                    <a:pt x="157924" y="317881"/>
                  </a:lnTo>
                  <a:lnTo>
                    <a:pt x="158813" y="316623"/>
                  </a:lnTo>
                  <a:lnTo>
                    <a:pt x="176847" y="300101"/>
                  </a:lnTo>
                  <a:lnTo>
                    <a:pt x="177609" y="300101"/>
                  </a:lnTo>
                  <a:lnTo>
                    <a:pt x="181076" y="296303"/>
                  </a:lnTo>
                  <a:lnTo>
                    <a:pt x="182422" y="294830"/>
                  </a:lnTo>
                  <a:lnTo>
                    <a:pt x="182562" y="295021"/>
                  </a:lnTo>
                  <a:lnTo>
                    <a:pt x="186499" y="298831"/>
                  </a:lnTo>
                  <a:lnTo>
                    <a:pt x="191452" y="301650"/>
                  </a:lnTo>
                  <a:lnTo>
                    <a:pt x="192265" y="302196"/>
                  </a:lnTo>
                  <a:lnTo>
                    <a:pt x="192506" y="302247"/>
                  </a:lnTo>
                  <a:lnTo>
                    <a:pt x="193230" y="302653"/>
                  </a:lnTo>
                  <a:lnTo>
                    <a:pt x="202501" y="306451"/>
                  </a:lnTo>
                  <a:lnTo>
                    <a:pt x="207708" y="307721"/>
                  </a:lnTo>
                  <a:lnTo>
                    <a:pt x="223456" y="307721"/>
                  </a:lnTo>
                  <a:lnTo>
                    <a:pt x="235267" y="305181"/>
                  </a:lnTo>
                  <a:lnTo>
                    <a:pt x="239331" y="303923"/>
                  </a:lnTo>
                  <a:lnTo>
                    <a:pt x="251777" y="297573"/>
                  </a:lnTo>
                  <a:lnTo>
                    <a:pt x="254444" y="296303"/>
                  </a:lnTo>
                  <a:lnTo>
                    <a:pt x="267017" y="287401"/>
                  </a:lnTo>
                  <a:lnTo>
                    <a:pt x="279577" y="275971"/>
                  </a:lnTo>
                  <a:lnTo>
                    <a:pt x="280225" y="275399"/>
                  </a:lnTo>
                  <a:lnTo>
                    <a:pt x="280098" y="275971"/>
                  </a:lnTo>
                  <a:lnTo>
                    <a:pt x="279717" y="279781"/>
                  </a:lnTo>
                  <a:lnTo>
                    <a:pt x="279463" y="287401"/>
                  </a:lnTo>
                  <a:lnTo>
                    <a:pt x="280352" y="293751"/>
                  </a:lnTo>
                  <a:lnTo>
                    <a:pt x="282130" y="298831"/>
                  </a:lnTo>
                  <a:lnTo>
                    <a:pt x="282536" y="299377"/>
                  </a:lnTo>
                  <a:lnTo>
                    <a:pt x="282638" y="299859"/>
                  </a:lnTo>
                  <a:lnTo>
                    <a:pt x="284162" y="302145"/>
                  </a:lnTo>
                  <a:lnTo>
                    <a:pt x="284162" y="304800"/>
                  </a:lnTo>
                  <a:lnTo>
                    <a:pt x="291528" y="312166"/>
                  </a:lnTo>
                  <a:lnTo>
                    <a:pt x="295795" y="312166"/>
                  </a:lnTo>
                  <a:lnTo>
                    <a:pt x="297370" y="312801"/>
                  </a:lnTo>
                  <a:lnTo>
                    <a:pt x="310070" y="312801"/>
                  </a:lnTo>
                  <a:lnTo>
                    <a:pt x="314655" y="309880"/>
                  </a:lnTo>
                  <a:lnTo>
                    <a:pt x="317309" y="309880"/>
                  </a:lnTo>
                  <a:lnTo>
                    <a:pt x="321627" y="305435"/>
                  </a:lnTo>
                  <a:lnTo>
                    <a:pt x="321627" y="299974"/>
                  </a:lnTo>
                  <a:lnTo>
                    <a:pt x="321627" y="294513"/>
                  </a:lnTo>
                  <a:lnTo>
                    <a:pt x="317309" y="290068"/>
                  </a:lnTo>
                  <a:lnTo>
                    <a:pt x="317182" y="290068"/>
                  </a:lnTo>
                  <a:lnTo>
                    <a:pt x="317182" y="286639"/>
                  </a:lnTo>
                  <a:lnTo>
                    <a:pt x="316699" y="286169"/>
                  </a:lnTo>
                  <a:lnTo>
                    <a:pt x="316877" y="283603"/>
                  </a:lnTo>
                  <a:lnTo>
                    <a:pt x="316953" y="282448"/>
                  </a:lnTo>
                  <a:lnTo>
                    <a:pt x="317309" y="281051"/>
                  </a:lnTo>
                  <a:lnTo>
                    <a:pt x="318897" y="274701"/>
                  </a:lnTo>
                  <a:lnTo>
                    <a:pt x="319214" y="273431"/>
                  </a:lnTo>
                  <a:lnTo>
                    <a:pt x="318833" y="274701"/>
                  </a:lnTo>
                  <a:lnTo>
                    <a:pt x="326580" y="248031"/>
                  </a:lnTo>
                  <a:lnTo>
                    <a:pt x="326453" y="249301"/>
                  </a:lnTo>
                  <a:lnTo>
                    <a:pt x="326809" y="248031"/>
                  </a:lnTo>
                  <a:lnTo>
                    <a:pt x="330390" y="235331"/>
                  </a:lnTo>
                  <a:lnTo>
                    <a:pt x="330517" y="235331"/>
                  </a:lnTo>
                  <a:lnTo>
                    <a:pt x="330847" y="234073"/>
                  </a:lnTo>
                  <a:lnTo>
                    <a:pt x="333565" y="223901"/>
                  </a:lnTo>
                  <a:lnTo>
                    <a:pt x="335597" y="215023"/>
                  </a:lnTo>
                  <a:lnTo>
                    <a:pt x="335597" y="213753"/>
                  </a:lnTo>
                  <a:lnTo>
                    <a:pt x="336359" y="209931"/>
                  </a:lnTo>
                  <a:lnTo>
                    <a:pt x="335902" y="209702"/>
                  </a:lnTo>
                  <a:lnTo>
                    <a:pt x="336867" y="204978"/>
                  </a:lnTo>
                  <a:close/>
                </a:path>
                <a:path w="694054" h="365125">
                  <a:moveTo>
                    <a:pt x="693864" y="19050"/>
                  </a:moveTo>
                  <a:lnTo>
                    <a:pt x="692213" y="22860"/>
                  </a:lnTo>
                  <a:lnTo>
                    <a:pt x="691705" y="20320"/>
                  </a:lnTo>
                  <a:lnTo>
                    <a:pt x="686790" y="16510"/>
                  </a:lnTo>
                  <a:lnTo>
                    <a:pt x="681888" y="12700"/>
                  </a:lnTo>
                  <a:lnTo>
                    <a:pt x="665543" y="0"/>
                  </a:lnTo>
                  <a:lnTo>
                    <a:pt x="662114" y="5080"/>
                  </a:lnTo>
                  <a:lnTo>
                    <a:pt x="658431" y="10160"/>
                  </a:lnTo>
                  <a:lnTo>
                    <a:pt x="650303" y="27940"/>
                  </a:lnTo>
                  <a:lnTo>
                    <a:pt x="649541" y="29210"/>
                  </a:lnTo>
                  <a:lnTo>
                    <a:pt x="644715" y="43764"/>
                  </a:lnTo>
                  <a:lnTo>
                    <a:pt x="644715" y="250190"/>
                  </a:lnTo>
                  <a:lnTo>
                    <a:pt x="640308" y="253034"/>
                  </a:lnTo>
                  <a:lnTo>
                    <a:pt x="640765" y="252730"/>
                  </a:lnTo>
                  <a:lnTo>
                    <a:pt x="644715" y="250190"/>
                  </a:lnTo>
                  <a:lnTo>
                    <a:pt x="644715" y="43764"/>
                  </a:lnTo>
                  <a:lnTo>
                    <a:pt x="640270" y="57150"/>
                  </a:lnTo>
                  <a:lnTo>
                    <a:pt x="640016" y="57150"/>
                  </a:lnTo>
                  <a:lnTo>
                    <a:pt x="630618" y="91440"/>
                  </a:lnTo>
                  <a:lnTo>
                    <a:pt x="621474" y="124460"/>
                  </a:lnTo>
                  <a:lnTo>
                    <a:pt x="621728" y="123190"/>
                  </a:lnTo>
                  <a:lnTo>
                    <a:pt x="612457" y="152400"/>
                  </a:lnTo>
                  <a:lnTo>
                    <a:pt x="612838" y="151130"/>
                  </a:lnTo>
                  <a:lnTo>
                    <a:pt x="603935" y="172135"/>
                  </a:lnTo>
                  <a:lnTo>
                    <a:pt x="603605" y="172720"/>
                  </a:lnTo>
                  <a:lnTo>
                    <a:pt x="595693" y="186690"/>
                  </a:lnTo>
                  <a:lnTo>
                    <a:pt x="596836" y="185420"/>
                  </a:lnTo>
                  <a:lnTo>
                    <a:pt x="587946" y="196850"/>
                  </a:lnTo>
                  <a:lnTo>
                    <a:pt x="589343" y="195580"/>
                  </a:lnTo>
                  <a:lnTo>
                    <a:pt x="580072" y="204470"/>
                  </a:lnTo>
                  <a:lnTo>
                    <a:pt x="581342" y="203200"/>
                  </a:lnTo>
                  <a:lnTo>
                    <a:pt x="571817" y="210820"/>
                  </a:lnTo>
                  <a:lnTo>
                    <a:pt x="573087" y="209550"/>
                  </a:lnTo>
                  <a:lnTo>
                    <a:pt x="563435" y="215900"/>
                  </a:lnTo>
                  <a:lnTo>
                    <a:pt x="564451" y="215900"/>
                  </a:lnTo>
                  <a:lnTo>
                    <a:pt x="554037" y="220980"/>
                  </a:lnTo>
                  <a:lnTo>
                    <a:pt x="555307" y="220980"/>
                  </a:lnTo>
                  <a:lnTo>
                    <a:pt x="545604" y="224574"/>
                  </a:lnTo>
                  <a:lnTo>
                    <a:pt x="545439" y="224485"/>
                  </a:lnTo>
                  <a:lnTo>
                    <a:pt x="546798" y="223520"/>
                  </a:lnTo>
                  <a:lnTo>
                    <a:pt x="545020" y="224256"/>
                  </a:lnTo>
                  <a:lnTo>
                    <a:pt x="540194" y="226250"/>
                  </a:lnTo>
                  <a:lnTo>
                    <a:pt x="540194" y="242570"/>
                  </a:lnTo>
                  <a:lnTo>
                    <a:pt x="539940" y="242836"/>
                  </a:lnTo>
                  <a:lnTo>
                    <a:pt x="539851" y="243370"/>
                  </a:lnTo>
                  <a:lnTo>
                    <a:pt x="539902" y="242862"/>
                  </a:lnTo>
                  <a:lnTo>
                    <a:pt x="540194" y="242570"/>
                  </a:lnTo>
                  <a:lnTo>
                    <a:pt x="540194" y="226250"/>
                  </a:lnTo>
                  <a:lnTo>
                    <a:pt x="538340" y="226999"/>
                  </a:lnTo>
                  <a:lnTo>
                    <a:pt x="540613" y="226060"/>
                  </a:lnTo>
                  <a:lnTo>
                    <a:pt x="545020" y="224256"/>
                  </a:lnTo>
                  <a:lnTo>
                    <a:pt x="543687" y="223520"/>
                  </a:lnTo>
                  <a:lnTo>
                    <a:pt x="537121" y="219900"/>
                  </a:lnTo>
                  <a:lnTo>
                    <a:pt x="537121" y="245706"/>
                  </a:lnTo>
                  <a:lnTo>
                    <a:pt x="533971" y="248920"/>
                  </a:lnTo>
                  <a:lnTo>
                    <a:pt x="536448" y="246380"/>
                  </a:lnTo>
                  <a:lnTo>
                    <a:pt x="537121" y="245706"/>
                  </a:lnTo>
                  <a:lnTo>
                    <a:pt x="537121" y="219900"/>
                  </a:lnTo>
                  <a:lnTo>
                    <a:pt x="536778" y="219710"/>
                  </a:lnTo>
                  <a:lnTo>
                    <a:pt x="534987" y="218732"/>
                  </a:lnTo>
                  <a:lnTo>
                    <a:pt x="534987" y="234950"/>
                  </a:lnTo>
                  <a:lnTo>
                    <a:pt x="532396" y="242836"/>
                  </a:lnTo>
                  <a:lnTo>
                    <a:pt x="534987" y="234950"/>
                  </a:lnTo>
                  <a:lnTo>
                    <a:pt x="534987" y="218732"/>
                  </a:lnTo>
                  <a:lnTo>
                    <a:pt x="534479" y="218440"/>
                  </a:lnTo>
                  <a:lnTo>
                    <a:pt x="529018" y="219710"/>
                  </a:lnTo>
                  <a:lnTo>
                    <a:pt x="530923" y="217170"/>
                  </a:lnTo>
                  <a:lnTo>
                    <a:pt x="509701" y="238760"/>
                  </a:lnTo>
                  <a:lnTo>
                    <a:pt x="510171" y="243370"/>
                  </a:lnTo>
                  <a:lnTo>
                    <a:pt x="510603" y="246380"/>
                  </a:lnTo>
                  <a:lnTo>
                    <a:pt x="511238" y="247650"/>
                  </a:lnTo>
                  <a:lnTo>
                    <a:pt x="511365" y="248920"/>
                  </a:lnTo>
                  <a:lnTo>
                    <a:pt x="514540" y="254000"/>
                  </a:lnTo>
                  <a:lnTo>
                    <a:pt x="515556" y="255270"/>
                  </a:lnTo>
                  <a:lnTo>
                    <a:pt x="518325" y="256171"/>
                  </a:lnTo>
                  <a:lnTo>
                    <a:pt x="514667" y="257810"/>
                  </a:lnTo>
                  <a:lnTo>
                    <a:pt x="517080" y="256540"/>
                  </a:lnTo>
                  <a:lnTo>
                    <a:pt x="508977" y="258432"/>
                  </a:lnTo>
                  <a:lnTo>
                    <a:pt x="506984" y="257810"/>
                  </a:lnTo>
                  <a:lnTo>
                    <a:pt x="505015" y="257213"/>
                  </a:lnTo>
                  <a:lnTo>
                    <a:pt x="503428" y="256133"/>
                  </a:lnTo>
                  <a:lnTo>
                    <a:pt x="503110" y="254000"/>
                  </a:lnTo>
                  <a:lnTo>
                    <a:pt x="502729" y="251460"/>
                  </a:lnTo>
                  <a:lnTo>
                    <a:pt x="502475" y="250190"/>
                  </a:lnTo>
                  <a:lnTo>
                    <a:pt x="501459" y="245110"/>
                  </a:lnTo>
                  <a:lnTo>
                    <a:pt x="501332" y="245110"/>
                  </a:lnTo>
                  <a:lnTo>
                    <a:pt x="500138" y="240030"/>
                  </a:lnTo>
                  <a:lnTo>
                    <a:pt x="499554" y="237490"/>
                  </a:lnTo>
                  <a:lnTo>
                    <a:pt x="497649" y="232410"/>
                  </a:lnTo>
                  <a:lnTo>
                    <a:pt x="496252" y="229870"/>
                  </a:lnTo>
                  <a:lnTo>
                    <a:pt x="480631" y="215900"/>
                  </a:lnTo>
                  <a:lnTo>
                    <a:pt x="472376" y="215900"/>
                  </a:lnTo>
                  <a:lnTo>
                    <a:pt x="466915" y="217170"/>
                  </a:lnTo>
                  <a:lnTo>
                    <a:pt x="464883" y="218300"/>
                  </a:lnTo>
                  <a:lnTo>
                    <a:pt x="464883" y="251460"/>
                  </a:lnTo>
                  <a:lnTo>
                    <a:pt x="463956" y="246837"/>
                  </a:lnTo>
                  <a:lnTo>
                    <a:pt x="464121" y="247650"/>
                  </a:lnTo>
                  <a:lnTo>
                    <a:pt x="464883" y="251460"/>
                  </a:lnTo>
                  <a:lnTo>
                    <a:pt x="464883" y="218300"/>
                  </a:lnTo>
                  <a:lnTo>
                    <a:pt x="464629" y="218440"/>
                  </a:lnTo>
                  <a:lnTo>
                    <a:pt x="455231" y="220980"/>
                  </a:lnTo>
                  <a:lnTo>
                    <a:pt x="446976" y="224790"/>
                  </a:lnTo>
                  <a:lnTo>
                    <a:pt x="445579" y="226060"/>
                  </a:lnTo>
                  <a:lnTo>
                    <a:pt x="434657" y="232410"/>
                  </a:lnTo>
                  <a:lnTo>
                    <a:pt x="429729" y="235216"/>
                  </a:lnTo>
                  <a:lnTo>
                    <a:pt x="429323" y="231140"/>
                  </a:lnTo>
                  <a:lnTo>
                    <a:pt x="429196" y="231140"/>
                  </a:lnTo>
                  <a:lnTo>
                    <a:pt x="428815" y="228854"/>
                  </a:lnTo>
                  <a:lnTo>
                    <a:pt x="428815" y="224790"/>
                  </a:lnTo>
                  <a:lnTo>
                    <a:pt x="428815" y="216916"/>
                  </a:lnTo>
                  <a:lnTo>
                    <a:pt x="422465" y="210439"/>
                  </a:lnTo>
                  <a:lnTo>
                    <a:pt x="406717" y="210439"/>
                  </a:lnTo>
                  <a:lnTo>
                    <a:pt x="406209" y="210947"/>
                  </a:lnTo>
                  <a:lnTo>
                    <a:pt x="400367" y="216916"/>
                  </a:lnTo>
                  <a:lnTo>
                    <a:pt x="400113" y="217170"/>
                  </a:lnTo>
                  <a:lnTo>
                    <a:pt x="400113" y="218440"/>
                  </a:lnTo>
                  <a:lnTo>
                    <a:pt x="400113" y="229870"/>
                  </a:lnTo>
                  <a:lnTo>
                    <a:pt x="400113" y="231140"/>
                  </a:lnTo>
                  <a:lnTo>
                    <a:pt x="399986" y="231140"/>
                  </a:lnTo>
                  <a:lnTo>
                    <a:pt x="399630" y="231140"/>
                  </a:lnTo>
                  <a:lnTo>
                    <a:pt x="399732" y="229870"/>
                  </a:lnTo>
                  <a:lnTo>
                    <a:pt x="400113" y="229870"/>
                  </a:lnTo>
                  <a:lnTo>
                    <a:pt x="400113" y="218440"/>
                  </a:lnTo>
                  <a:lnTo>
                    <a:pt x="393636" y="223520"/>
                  </a:lnTo>
                  <a:lnTo>
                    <a:pt x="393382" y="223520"/>
                  </a:lnTo>
                  <a:lnTo>
                    <a:pt x="385000" y="228600"/>
                  </a:lnTo>
                  <a:lnTo>
                    <a:pt x="385635" y="228600"/>
                  </a:lnTo>
                  <a:lnTo>
                    <a:pt x="378904" y="232803"/>
                  </a:lnTo>
                  <a:lnTo>
                    <a:pt x="378904" y="232079"/>
                  </a:lnTo>
                  <a:lnTo>
                    <a:pt x="380530" y="228955"/>
                  </a:lnTo>
                  <a:lnTo>
                    <a:pt x="384746" y="224663"/>
                  </a:lnTo>
                  <a:lnTo>
                    <a:pt x="384746" y="222161"/>
                  </a:lnTo>
                  <a:lnTo>
                    <a:pt x="385978" y="220726"/>
                  </a:lnTo>
                  <a:lnTo>
                    <a:pt x="386397" y="220726"/>
                  </a:lnTo>
                  <a:lnTo>
                    <a:pt x="393382" y="213868"/>
                  </a:lnTo>
                  <a:lnTo>
                    <a:pt x="393382" y="213233"/>
                  </a:lnTo>
                  <a:lnTo>
                    <a:pt x="408952" y="199898"/>
                  </a:lnTo>
                  <a:lnTo>
                    <a:pt x="410273" y="199898"/>
                  </a:lnTo>
                  <a:lnTo>
                    <a:pt x="416750" y="193421"/>
                  </a:lnTo>
                  <a:lnTo>
                    <a:pt x="416750" y="185547"/>
                  </a:lnTo>
                  <a:lnTo>
                    <a:pt x="416750" y="177546"/>
                  </a:lnTo>
                  <a:lnTo>
                    <a:pt x="410273" y="171069"/>
                  </a:lnTo>
                  <a:lnTo>
                    <a:pt x="394398" y="171069"/>
                  </a:lnTo>
                  <a:lnTo>
                    <a:pt x="387921" y="177546"/>
                  </a:lnTo>
                  <a:lnTo>
                    <a:pt x="387921" y="179031"/>
                  </a:lnTo>
                  <a:lnTo>
                    <a:pt x="375793" y="188264"/>
                  </a:lnTo>
                  <a:lnTo>
                    <a:pt x="375793" y="242316"/>
                  </a:lnTo>
                  <a:lnTo>
                    <a:pt x="375729" y="240030"/>
                  </a:lnTo>
                  <a:lnTo>
                    <a:pt x="375793" y="242316"/>
                  </a:lnTo>
                  <a:lnTo>
                    <a:pt x="375793" y="188264"/>
                  </a:lnTo>
                  <a:lnTo>
                    <a:pt x="373519" y="189992"/>
                  </a:lnTo>
                  <a:lnTo>
                    <a:pt x="369506" y="189992"/>
                  </a:lnTo>
                  <a:lnTo>
                    <a:pt x="362521" y="196850"/>
                  </a:lnTo>
                  <a:lnTo>
                    <a:pt x="362521" y="199771"/>
                  </a:lnTo>
                  <a:lnTo>
                    <a:pt x="359854" y="199771"/>
                  </a:lnTo>
                  <a:lnTo>
                    <a:pt x="352742" y="207010"/>
                  </a:lnTo>
                  <a:lnTo>
                    <a:pt x="352742" y="211594"/>
                  </a:lnTo>
                  <a:lnTo>
                    <a:pt x="346138" y="218313"/>
                  </a:lnTo>
                  <a:lnTo>
                    <a:pt x="346138" y="225336"/>
                  </a:lnTo>
                  <a:lnTo>
                    <a:pt x="345452" y="227761"/>
                  </a:lnTo>
                  <a:lnTo>
                    <a:pt x="342582" y="230632"/>
                  </a:lnTo>
                  <a:lnTo>
                    <a:pt x="342582" y="249047"/>
                  </a:lnTo>
                  <a:lnTo>
                    <a:pt x="342798" y="249275"/>
                  </a:lnTo>
                  <a:lnTo>
                    <a:pt x="342836" y="250190"/>
                  </a:lnTo>
                  <a:lnTo>
                    <a:pt x="343217" y="252730"/>
                  </a:lnTo>
                  <a:lnTo>
                    <a:pt x="344106" y="257810"/>
                  </a:lnTo>
                  <a:lnTo>
                    <a:pt x="344360" y="259080"/>
                  </a:lnTo>
                  <a:lnTo>
                    <a:pt x="344360" y="265049"/>
                  </a:lnTo>
                  <a:lnTo>
                    <a:pt x="351599" y="272288"/>
                  </a:lnTo>
                  <a:lnTo>
                    <a:pt x="369506" y="272288"/>
                  </a:lnTo>
                  <a:lnTo>
                    <a:pt x="372808" y="269036"/>
                  </a:lnTo>
                  <a:lnTo>
                    <a:pt x="380174" y="266700"/>
                  </a:lnTo>
                  <a:lnTo>
                    <a:pt x="382079" y="265430"/>
                  </a:lnTo>
                  <a:lnTo>
                    <a:pt x="390969" y="260350"/>
                  </a:lnTo>
                  <a:lnTo>
                    <a:pt x="393065" y="259029"/>
                  </a:lnTo>
                  <a:lnTo>
                    <a:pt x="396125" y="256540"/>
                  </a:lnTo>
                  <a:lnTo>
                    <a:pt x="397319" y="255587"/>
                  </a:lnTo>
                  <a:lnTo>
                    <a:pt x="397319" y="259080"/>
                  </a:lnTo>
                  <a:lnTo>
                    <a:pt x="397319" y="268097"/>
                  </a:lnTo>
                  <a:lnTo>
                    <a:pt x="404685" y="275463"/>
                  </a:lnTo>
                  <a:lnTo>
                    <a:pt x="417855" y="275463"/>
                  </a:lnTo>
                  <a:lnTo>
                    <a:pt x="418020" y="275590"/>
                  </a:lnTo>
                  <a:lnTo>
                    <a:pt x="420941" y="275590"/>
                  </a:lnTo>
                  <a:lnTo>
                    <a:pt x="421284" y="275463"/>
                  </a:lnTo>
                  <a:lnTo>
                    <a:pt x="422973" y="275463"/>
                  </a:lnTo>
                  <a:lnTo>
                    <a:pt x="423989" y="274459"/>
                  </a:lnTo>
                  <a:lnTo>
                    <a:pt x="427799" y="273050"/>
                  </a:lnTo>
                  <a:lnTo>
                    <a:pt x="429704" y="273050"/>
                  </a:lnTo>
                  <a:lnTo>
                    <a:pt x="438467" y="269240"/>
                  </a:lnTo>
                  <a:lnTo>
                    <a:pt x="440245" y="267970"/>
                  </a:lnTo>
                  <a:lnTo>
                    <a:pt x="451421" y="261620"/>
                  </a:lnTo>
                  <a:lnTo>
                    <a:pt x="462343" y="255270"/>
                  </a:lnTo>
                  <a:lnTo>
                    <a:pt x="460946" y="256540"/>
                  </a:lnTo>
                  <a:lnTo>
                    <a:pt x="463740" y="255270"/>
                  </a:lnTo>
                  <a:lnTo>
                    <a:pt x="465251" y="254584"/>
                  </a:lnTo>
                  <a:lnTo>
                    <a:pt x="465772" y="257810"/>
                  </a:lnTo>
                  <a:lnTo>
                    <a:pt x="465734" y="258432"/>
                  </a:lnTo>
                  <a:lnTo>
                    <a:pt x="466407" y="262890"/>
                  </a:lnTo>
                  <a:lnTo>
                    <a:pt x="466280" y="261620"/>
                  </a:lnTo>
                  <a:lnTo>
                    <a:pt x="466915" y="266700"/>
                  </a:lnTo>
                  <a:lnTo>
                    <a:pt x="467042" y="267970"/>
                  </a:lnTo>
                  <a:lnTo>
                    <a:pt x="467550" y="270510"/>
                  </a:lnTo>
                  <a:lnTo>
                    <a:pt x="487489" y="287020"/>
                  </a:lnTo>
                  <a:lnTo>
                    <a:pt x="489902" y="285750"/>
                  </a:lnTo>
                  <a:lnTo>
                    <a:pt x="495363" y="285750"/>
                  </a:lnTo>
                  <a:lnTo>
                    <a:pt x="501586" y="284480"/>
                  </a:lnTo>
                  <a:lnTo>
                    <a:pt x="503745" y="283210"/>
                  </a:lnTo>
                  <a:lnTo>
                    <a:pt x="511873" y="280670"/>
                  </a:lnTo>
                  <a:lnTo>
                    <a:pt x="513651" y="279400"/>
                  </a:lnTo>
                  <a:lnTo>
                    <a:pt x="523176" y="274320"/>
                  </a:lnTo>
                  <a:lnTo>
                    <a:pt x="524700" y="273050"/>
                  </a:lnTo>
                  <a:lnTo>
                    <a:pt x="531558" y="266700"/>
                  </a:lnTo>
                  <a:lnTo>
                    <a:pt x="532574" y="265430"/>
                  </a:lnTo>
                  <a:lnTo>
                    <a:pt x="536803" y="259080"/>
                  </a:lnTo>
                  <a:lnTo>
                    <a:pt x="544639" y="257810"/>
                  </a:lnTo>
                  <a:lnTo>
                    <a:pt x="546798" y="256540"/>
                  </a:lnTo>
                  <a:lnTo>
                    <a:pt x="556069" y="254000"/>
                  </a:lnTo>
                  <a:lnTo>
                    <a:pt x="557847" y="254000"/>
                  </a:lnTo>
                  <a:lnTo>
                    <a:pt x="567880" y="248920"/>
                  </a:lnTo>
                  <a:lnTo>
                    <a:pt x="569150" y="247650"/>
                  </a:lnTo>
                  <a:lnTo>
                    <a:pt x="579310" y="242570"/>
                  </a:lnTo>
                  <a:lnTo>
                    <a:pt x="589470" y="234950"/>
                  </a:lnTo>
                  <a:lnTo>
                    <a:pt x="590359" y="234950"/>
                  </a:lnTo>
                  <a:lnTo>
                    <a:pt x="599884" y="227330"/>
                  </a:lnTo>
                  <a:lnTo>
                    <a:pt x="610171" y="215900"/>
                  </a:lnTo>
                  <a:lnTo>
                    <a:pt x="611568" y="214630"/>
                  </a:lnTo>
                  <a:lnTo>
                    <a:pt x="612940" y="212864"/>
                  </a:lnTo>
                  <a:lnTo>
                    <a:pt x="612457" y="215900"/>
                  </a:lnTo>
                  <a:lnTo>
                    <a:pt x="612457" y="217170"/>
                  </a:lnTo>
                  <a:lnTo>
                    <a:pt x="610171" y="236220"/>
                  </a:lnTo>
                  <a:lnTo>
                    <a:pt x="610069" y="237172"/>
                  </a:lnTo>
                  <a:lnTo>
                    <a:pt x="609307" y="248920"/>
                  </a:lnTo>
                  <a:lnTo>
                    <a:pt x="609219" y="256133"/>
                  </a:lnTo>
                  <a:lnTo>
                    <a:pt x="609917" y="265430"/>
                  </a:lnTo>
                  <a:lnTo>
                    <a:pt x="611187" y="271780"/>
                  </a:lnTo>
                  <a:lnTo>
                    <a:pt x="613092" y="276860"/>
                  </a:lnTo>
                  <a:lnTo>
                    <a:pt x="615886" y="283210"/>
                  </a:lnTo>
                  <a:lnTo>
                    <a:pt x="647255" y="288290"/>
                  </a:lnTo>
                  <a:lnTo>
                    <a:pt x="650811" y="285750"/>
                  </a:lnTo>
                  <a:lnTo>
                    <a:pt x="654494" y="280670"/>
                  </a:lnTo>
                  <a:lnTo>
                    <a:pt x="655891" y="278130"/>
                  </a:lnTo>
                  <a:lnTo>
                    <a:pt x="658050" y="270510"/>
                  </a:lnTo>
                  <a:lnTo>
                    <a:pt x="658558" y="257810"/>
                  </a:lnTo>
                  <a:lnTo>
                    <a:pt x="650798" y="253542"/>
                  </a:lnTo>
                  <a:lnTo>
                    <a:pt x="650646" y="254000"/>
                  </a:lnTo>
                  <a:lnTo>
                    <a:pt x="650608" y="253441"/>
                  </a:lnTo>
                  <a:lnTo>
                    <a:pt x="650684" y="251460"/>
                  </a:lnTo>
                  <a:lnTo>
                    <a:pt x="650748" y="252679"/>
                  </a:lnTo>
                  <a:lnTo>
                    <a:pt x="650836" y="251460"/>
                  </a:lnTo>
                  <a:lnTo>
                    <a:pt x="650925" y="250190"/>
                  </a:lnTo>
                  <a:lnTo>
                    <a:pt x="651522" y="242316"/>
                  </a:lnTo>
                  <a:lnTo>
                    <a:pt x="651573" y="241300"/>
                  </a:lnTo>
                  <a:lnTo>
                    <a:pt x="651649" y="240487"/>
                  </a:lnTo>
                  <a:lnTo>
                    <a:pt x="651675" y="240284"/>
                  </a:lnTo>
                  <a:lnTo>
                    <a:pt x="653732" y="220980"/>
                  </a:lnTo>
                  <a:lnTo>
                    <a:pt x="653605" y="222250"/>
                  </a:lnTo>
                  <a:lnTo>
                    <a:pt x="653796" y="220980"/>
                  </a:lnTo>
                  <a:lnTo>
                    <a:pt x="657593" y="196850"/>
                  </a:lnTo>
                  <a:lnTo>
                    <a:pt x="657796" y="195580"/>
                  </a:lnTo>
                  <a:lnTo>
                    <a:pt x="663892" y="165100"/>
                  </a:lnTo>
                  <a:lnTo>
                    <a:pt x="663765" y="165100"/>
                  </a:lnTo>
                  <a:lnTo>
                    <a:pt x="672020" y="128270"/>
                  </a:lnTo>
                  <a:lnTo>
                    <a:pt x="680148" y="92710"/>
                  </a:lnTo>
                  <a:lnTo>
                    <a:pt x="687387" y="59690"/>
                  </a:lnTo>
                  <a:lnTo>
                    <a:pt x="692213" y="34290"/>
                  </a:lnTo>
                  <a:lnTo>
                    <a:pt x="693445" y="22860"/>
                  </a:lnTo>
                  <a:lnTo>
                    <a:pt x="693864" y="1905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99433" y="2137918"/>
              <a:ext cx="93090" cy="715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08476" y="1918715"/>
              <a:ext cx="523240" cy="298450"/>
            </a:xfrm>
            <a:custGeom>
              <a:avLst/>
              <a:gdLst/>
              <a:ahLst/>
              <a:cxnLst/>
              <a:rect l="l" t="t" r="r" b="b"/>
              <a:pathLst>
                <a:path w="523239" h="298450">
                  <a:moveTo>
                    <a:pt x="239268" y="119253"/>
                  </a:moveTo>
                  <a:lnTo>
                    <a:pt x="234442" y="114427"/>
                  </a:lnTo>
                  <a:lnTo>
                    <a:pt x="227584" y="114427"/>
                  </a:lnTo>
                  <a:lnTo>
                    <a:pt x="222758" y="114427"/>
                  </a:lnTo>
                  <a:lnTo>
                    <a:pt x="222250" y="114935"/>
                  </a:lnTo>
                  <a:lnTo>
                    <a:pt x="171386" y="119761"/>
                  </a:lnTo>
                  <a:lnTo>
                    <a:pt x="163957" y="119761"/>
                  </a:lnTo>
                  <a:lnTo>
                    <a:pt x="162953" y="120764"/>
                  </a:lnTo>
                  <a:lnTo>
                    <a:pt x="117500" y="126365"/>
                  </a:lnTo>
                  <a:lnTo>
                    <a:pt x="109347" y="126365"/>
                  </a:lnTo>
                  <a:lnTo>
                    <a:pt x="107823" y="127914"/>
                  </a:lnTo>
                  <a:lnTo>
                    <a:pt x="72618" y="133858"/>
                  </a:lnTo>
                  <a:lnTo>
                    <a:pt x="65532" y="133858"/>
                  </a:lnTo>
                  <a:lnTo>
                    <a:pt x="63728" y="135661"/>
                  </a:lnTo>
                  <a:lnTo>
                    <a:pt x="40678" y="140462"/>
                  </a:lnTo>
                  <a:lnTo>
                    <a:pt x="33401" y="140462"/>
                  </a:lnTo>
                  <a:lnTo>
                    <a:pt x="31203" y="142659"/>
                  </a:lnTo>
                  <a:lnTo>
                    <a:pt x="15735" y="146304"/>
                  </a:lnTo>
                  <a:lnTo>
                    <a:pt x="7874" y="146304"/>
                  </a:lnTo>
                  <a:lnTo>
                    <a:pt x="0" y="154178"/>
                  </a:lnTo>
                  <a:lnTo>
                    <a:pt x="0" y="173736"/>
                  </a:lnTo>
                  <a:lnTo>
                    <a:pt x="7874" y="181610"/>
                  </a:lnTo>
                  <a:lnTo>
                    <a:pt x="27432" y="181610"/>
                  </a:lnTo>
                  <a:lnTo>
                    <a:pt x="30619" y="178422"/>
                  </a:lnTo>
                  <a:lnTo>
                    <a:pt x="45186" y="173863"/>
                  </a:lnTo>
                  <a:lnTo>
                    <a:pt x="51943" y="173863"/>
                  </a:lnTo>
                  <a:lnTo>
                    <a:pt x="54178" y="171627"/>
                  </a:lnTo>
                  <a:lnTo>
                    <a:pt x="76669" y="166116"/>
                  </a:lnTo>
                  <a:lnTo>
                    <a:pt x="83312" y="166116"/>
                  </a:lnTo>
                  <a:lnTo>
                    <a:pt x="84988" y="164439"/>
                  </a:lnTo>
                  <a:lnTo>
                    <a:pt x="120357" y="157734"/>
                  </a:lnTo>
                  <a:lnTo>
                    <a:pt x="126619" y="157734"/>
                  </a:lnTo>
                  <a:lnTo>
                    <a:pt x="128079" y="156273"/>
                  </a:lnTo>
                  <a:lnTo>
                    <a:pt x="173278" y="147701"/>
                  </a:lnTo>
                  <a:lnTo>
                    <a:pt x="179451" y="147701"/>
                  </a:lnTo>
                  <a:lnTo>
                    <a:pt x="181076" y="146075"/>
                  </a:lnTo>
                  <a:lnTo>
                    <a:pt x="229552" y="135763"/>
                  </a:lnTo>
                  <a:lnTo>
                    <a:pt x="234442" y="135763"/>
                  </a:lnTo>
                  <a:lnTo>
                    <a:pt x="239268" y="130937"/>
                  </a:lnTo>
                  <a:lnTo>
                    <a:pt x="239268" y="125095"/>
                  </a:lnTo>
                  <a:lnTo>
                    <a:pt x="239268" y="119253"/>
                  </a:lnTo>
                  <a:close/>
                </a:path>
                <a:path w="523239" h="298450">
                  <a:moveTo>
                    <a:pt x="488188" y="257175"/>
                  </a:moveTo>
                  <a:lnTo>
                    <a:pt x="484124" y="253238"/>
                  </a:lnTo>
                  <a:lnTo>
                    <a:pt x="474345" y="253238"/>
                  </a:lnTo>
                  <a:lnTo>
                    <a:pt x="470408" y="257175"/>
                  </a:lnTo>
                  <a:lnTo>
                    <a:pt x="470408" y="257683"/>
                  </a:lnTo>
                  <a:lnTo>
                    <a:pt x="468363" y="257683"/>
                  </a:lnTo>
                  <a:lnTo>
                    <a:pt x="467741" y="257556"/>
                  </a:lnTo>
                  <a:lnTo>
                    <a:pt x="467106" y="257683"/>
                  </a:lnTo>
                  <a:lnTo>
                    <a:pt x="461518" y="257683"/>
                  </a:lnTo>
                  <a:lnTo>
                    <a:pt x="459549" y="259626"/>
                  </a:lnTo>
                  <a:lnTo>
                    <a:pt x="455714" y="260388"/>
                  </a:lnTo>
                  <a:lnTo>
                    <a:pt x="449414" y="264642"/>
                  </a:lnTo>
                  <a:lnTo>
                    <a:pt x="445160" y="270941"/>
                  </a:lnTo>
                  <a:lnTo>
                    <a:pt x="443611" y="278638"/>
                  </a:lnTo>
                  <a:lnTo>
                    <a:pt x="445160" y="286346"/>
                  </a:lnTo>
                  <a:lnTo>
                    <a:pt x="449414" y="292646"/>
                  </a:lnTo>
                  <a:lnTo>
                    <a:pt x="455714" y="296900"/>
                  </a:lnTo>
                  <a:lnTo>
                    <a:pt x="463423" y="298450"/>
                  </a:lnTo>
                  <a:lnTo>
                    <a:pt x="471170" y="296900"/>
                  </a:lnTo>
                  <a:lnTo>
                    <a:pt x="477469" y="292646"/>
                  </a:lnTo>
                  <a:lnTo>
                    <a:pt x="478256" y="291465"/>
                  </a:lnTo>
                  <a:lnTo>
                    <a:pt x="480187" y="291465"/>
                  </a:lnTo>
                  <a:lnTo>
                    <a:pt x="487680" y="283845"/>
                  </a:lnTo>
                  <a:lnTo>
                    <a:pt x="487680" y="274574"/>
                  </a:lnTo>
                  <a:lnTo>
                    <a:pt x="487680" y="267449"/>
                  </a:lnTo>
                  <a:lnTo>
                    <a:pt x="488188" y="266954"/>
                  </a:lnTo>
                  <a:lnTo>
                    <a:pt x="488188" y="262128"/>
                  </a:lnTo>
                  <a:lnTo>
                    <a:pt x="488188" y="257175"/>
                  </a:lnTo>
                  <a:close/>
                </a:path>
                <a:path w="523239" h="298450">
                  <a:moveTo>
                    <a:pt x="523240" y="7620"/>
                  </a:moveTo>
                  <a:lnTo>
                    <a:pt x="515620" y="0"/>
                  </a:lnTo>
                  <a:lnTo>
                    <a:pt x="496951" y="0"/>
                  </a:lnTo>
                  <a:lnTo>
                    <a:pt x="489331" y="7620"/>
                  </a:lnTo>
                  <a:lnTo>
                    <a:pt x="489331" y="26289"/>
                  </a:lnTo>
                  <a:lnTo>
                    <a:pt x="496951" y="33909"/>
                  </a:lnTo>
                  <a:lnTo>
                    <a:pt x="515620" y="33909"/>
                  </a:lnTo>
                  <a:lnTo>
                    <a:pt x="523240" y="26289"/>
                  </a:lnTo>
                  <a:lnTo>
                    <a:pt x="523240" y="16891"/>
                  </a:lnTo>
                  <a:lnTo>
                    <a:pt x="523240" y="762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671244" y="1991105"/>
            <a:ext cx="424815" cy="440690"/>
            <a:chOff x="4671244" y="1991105"/>
            <a:chExt cx="424815" cy="440690"/>
          </a:xfrm>
        </p:grpSpPr>
        <p:sp>
          <p:nvSpPr>
            <p:cNvPr id="33" name="object 33"/>
            <p:cNvSpPr/>
            <p:nvPr/>
          </p:nvSpPr>
          <p:spPr>
            <a:xfrm>
              <a:off x="4671238" y="2025268"/>
              <a:ext cx="260350" cy="407034"/>
            </a:xfrm>
            <a:custGeom>
              <a:avLst/>
              <a:gdLst/>
              <a:ahLst/>
              <a:cxnLst/>
              <a:rect l="l" t="t" r="r" b="b"/>
              <a:pathLst>
                <a:path w="260350" h="407035">
                  <a:moveTo>
                    <a:pt x="222072" y="196723"/>
                  </a:moveTo>
                  <a:lnTo>
                    <a:pt x="222059" y="195795"/>
                  </a:lnTo>
                  <a:lnTo>
                    <a:pt x="222021" y="196723"/>
                  </a:lnTo>
                  <a:close/>
                </a:path>
                <a:path w="260350" h="407035">
                  <a:moveTo>
                    <a:pt x="260172" y="197485"/>
                  </a:moveTo>
                  <a:lnTo>
                    <a:pt x="260146" y="195707"/>
                  </a:lnTo>
                  <a:lnTo>
                    <a:pt x="259918" y="164719"/>
                  </a:lnTo>
                  <a:lnTo>
                    <a:pt x="259918" y="163957"/>
                  </a:lnTo>
                  <a:lnTo>
                    <a:pt x="258902" y="132842"/>
                  </a:lnTo>
                  <a:lnTo>
                    <a:pt x="256794" y="80137"/>
                  </a:lnTo>
                  <a:lnTo>
                    <a:pt x="256743" y="78740"/>
                  </a:lnTo>
                  <a:lnTo>
                    <a:pt x="255460" y="59817"/>
                  </a:lnTo>
                  <a:lnTo>
                    <a:pt x="254584" y="49911"/>
                  </a:lnTo>
                  <a:lnTo>
                    <a:pt x="254457" y="48387"/>
                  </a:lnTo>
                  <a:lnTo>
                    <a:pt x="254457" y="49911"/>
                  </a:lnTo>
                  <a:lnTo>
                    <a:pt x="254355" y="49403"/>
                  </a:lnTo>
                  <a:lnTo>
                    <a:pt x="253911" y="47117"/>
                  </a:lnTo>
                  <a:lnTo>
                    <a:pt x="253822" y="46609"/>
                  </a:lnTo>
                  <a:lnTo>
                    <a:pt x="253822" y="45847"/>
                  </a:lnTo>
                  <a:lnTo>
                    <a:pt x="253822" y="36068"/>
                  </a:lnTo>
                  <a:lnTo>
                    <a:pt x="245821" y="28067"/>
                  </a:lnTo>
                  <a:lnTo>
                    <a:pt x="227914" y="28067"/>
                  </a:lnTo>
                  <a:lnTo>
                    <a:pt x="233502" y="22479"/>
                  </a:lnTo>
                  <a:lnTo>
                    <a:pt x="233502" y="14478"/>
                  </a:lnTo>
                  <a:lnTo>
                    <a:pt x="233502" y="6477"/>
                  </a:lnTo>
                  <a:lnTo>
                    <a:pt x="227025" y="0"/>
                  </a:lnTo>
                  <a:lnTo>
                    <a:pt x="225247" y="0"/>
                  </a:lnTo>
                  <a:lnTo>
                    <a:pt x="225247" y="28956"/>
                  </a:lnTo>
                  <a:lnTo>
                    <a:pt x="219049" y="35153"/>
                  </a:lnTo>
                  <a:lnTo>
                    <a:pt x="219049" y="75438"/>
                  </a:lnTo>
                  <a:lnTo>
                    <a:pt x="161620" y="75438"/>
                  </a:lnTo>
                  <a:lnTo>
                    <a:pt x="161620" y="75311"/>
                  </a:lnTo>
                  <a:lnTo>
                    <a:pt x="161620" y="74320"/>
                  </a:lnTo>
                  <a:lnTo>
                    <a:pt x="219011" y="74320"/>
                  </a:lnTo>
                  <a:lnTo>
                    <a:pt x="219049" y="75438"/>
                  </a:lnTo>
                  <a:lnTo>
                    <a:pt x="219049" y="35153"/>
                  </a:lnTo>
                  <a:lnTo>
                    <a:pt x="218643" y="35560"/>
                  </a:lnTo>
                  <a:lnTo>
                    <a:pt x="218643" y="62357"/>
                  </a:lnTo>
                  <a:lnTo>
                    <a:pt x="218605" y="62801"/>
                  </a:lnTo>
                  <a:lnTo>
                    <a:pt x="218605" y="62357"/>
                  </a:lnTo>
                  <a:lnTo>
                    <a:pt x="218643" y="35560"/>
                  </a:lnTo>
                  <a:lnTo>
                    <a:pt x="218135" y="36068"/>
                  </a:lnTo>
                  <a:lnTo>
                    <a:pt x="218135" y="38214"/>
                  </a:lnTo>
                  <a:lnTo>
                    <a:pt x="214960" y="40767"/>
                  </a:lnTo>
                  <a:lnTo>
                    <a:pt x="206171" y="47294"/>
                  </a:lnTo>
                  <a:lnTo>
                    <a:pt x="205460" y="47752"/>
                  </a:lnTo>
                  <a:lnTo>
                    <a:pt x="194868" y="54610"/>
                  </a:lnTo>
                  <a:lnTo>
                    <a:pt x="181952" y="60756"/>
                  </a:lnTo>
                  <a:lnTo>
                    <a:pt x="169951" y="63246"/>
                  </a:lnTo>
                  <a:lnTo>
                    <a:pt x="166458" y="62890"/>
                  </a:lnTo>
                  <a:lnTo>
                    <a:pt x="167678" y="61214"/>
                  </a:lnTo>
                  <a:lnTo>
                    <a:pt x="168478" y="61214"/>
                  </a:lnTo>
                  <a:lnTo>
                    <a:pt x="175844" y="53848"/>
                  </a:lnTo>
                  <a:lnTo>
                    <a:pt x="175844" y="51765"/>
                  </a:lnTo>
                  <a:lnTo>
                    <a:pt x="178320" y="49403"/>
                  </a:lnTo>
                  <a:lnTo>
                    <a:pt x="180797" y="49403"/>
                  </a:lnTo>
                  <a:lnTo>
                    <a:pt x="187706" y="42621"/>
                  </a:lnTo>
                  <a:lnTo>
                    <a:pt x="191173" y="40513"/>
                  </a:lnTo>
                  <a:lnTo>
                    <a:pt x="195275" y="40513"/>
                  </a:lnTo>
                  <a:lnTo>
                    <a:pt x="198437" y="37350"/>
                  </a:lnTo>
                  <a:lnTo>
                    <a:pt x="221818" y="28956"/>
                  </a:lnTo>
                  <a:lnTo>
                    <a:pt x="225247" y="28956"/>
                  </a:lnTo>
                  <a:lnTo>
                    <a:pt x="225247" y="0"/>
                  </a:lnTo>
                  <a:lnTo>
                    <a:pt x="211023" y="0"/>
                  </a:lnTo>
                  <a:lnTo>
                    <a:pt x="208114" y="2908"/>
                  </a:lnTo>
                  <a:lnTo>
                    <a:pt x="184619" y="10668"/>
                  </a:lnTo>
                  <a:lnTo>
                    <a:pt x="178765" y="10668"/>
                  </a:lnTo>
                  <a:lnTo>
                    <a:pt x="174129" y="15303"/>
                  </a:lnTo>
                  <a:lnTo>
                    <a:pt x="168681" y="17907"/>
                  </a:lnTo>
                  <a:lnTo>
                    <a:pt x="163398" y="17907"/>
                  </a:lnTo>
                  <a:lnTo>
                    <a:pt x="156413" y="25019"/>
                  </a:lnTo>
                  <a:lnTo>
                    <a:pt x="156413" y="26098"/>
                  </a:lnTo>
                  <a:lnTo>
                    <a:pt x="153720" y="28194"/>
                  </a:lnTo>
                  <a:lnTo>
                    <a:pt x="150190" y="28194"/>
                  </a:lnTo>
                  <a:lnTo>
                    <a:pt x="142824" y="35560"/>
                  </a:lnTo>
                  <a:lnTo>
                    <a:pt x="142824" y="38709"/>
                  </a:lnTo>
                  <a:lnTo>
                    <a:pt x="141147" y="40767"/>
                  </a:lnTo>
                  <a:lnTo>
                    <a:pt x="139903" y="40767"/>
                  </a:lnTo>
                  <a:lnTo>
                    <a:pt x="132283" y="48387"/>
                  </a:lnTo>
                  <a:lnTo>
                    <a:pt x="132283" y="54254"/>
                  </a:lnTo>
                  <a:lnTo>
                    <a:pt x="132003" y="54889"/>
                  </a:lnTo>
                  <a:lnTo>
                    <a:pt x="127457" y="59436"/>
                  </a:lnTo>
                  <a:lnTo>
                    <a:pt x="127457" y="65913"/>
                  </a:lnTo>
                  <a:lnTo>
                    <a:pt x="127457" y="75438"/>
                  </a:lnTo>
                  <a:lnTo>
                    <a:pt x="127457" y="78359"/>
                  </a:lnTo>
                  <a:lnTo>
                    <a:pt x="127457" y="84836"/>
                  </a:lnTo>
                  <a:lnTo>
                    <a:pt x="135077" y="92456"/>
                  </a:lnTo>
                  <a:lnTo>
                    <a:pt x="142201" y="92456"/>
                  </a:lnTo>
                  <a:lnTo>
                    <a:pt x="144348" y="93091"/>
                  </a:lnTo>
                  <a:lnTo>
                    <a:pt x="145110" y="93345"/>
                  </a:lnTo>
                  <a:lnTo>
                    <a:pt x="154381" y="95631"/>
                  </a:lnTo>
                  <a:lnTo>
                    <a:pt x="157048" y="96012"/>
                  </a:lnTo>
                  <a:lnTo>
                    <a:pt x="169494" y="97028"/>
                  </a:lnTo>
                  <a:lnTo>
                    <a:pt x="174447" y="96774"/>
                  </a:lnTo>
                  <a:lnTo>
                    <a:pt x="211658" y="83693"/>
                  </a:lnTo>
                  <a:lnTo>
                    <a:pt x="219202" y="78892"/>
                  </a:lnTo>
                  <a:lnTo>
                    <a:pt x="219278" y="80518"/>
                  </a:lnTo>
                  <a:lnTo>
                    <a:pt x="220929" y="134112"/>
                  </a:lnTo>
                  <a:lnTo>
                    <a:pt x="221945" y="165227"/>
                  </a:lnTo>
                  <a:lnTo>
                    <a:pt x="222059" y="195795"/>
                  </a:lnTo>
                  <a:lnTo>
                    <a:pt x="222072" y="196723"/>
                  </a:lnTo>
                  <a:lnTo>
                    <a:pt x="221983" y="197485"/>
                  </a:lnTo>
                  <a:lnTo>
                    <a:pt x="220700" y="225679"/>
                  </a:lnTo>
                  <a:lnTo>
                    <a:pt x="220802" y="224917"/>
                  </a:lnTo>
                  <a:lnTo>
                    <a:pt x="220675" y="226314"/>
                  </a:lnTo>
                  <a:lnTo>
                    <a:pt x="220700" y="225679"/>
                  </a:lnTo>
                  <a:lnTo>
                    <a:pt x="220611" y="226314"/>
                  </a:lnTo>
                  <a:lnTo>
                    <a:pt x="217233" y="252425"/>
                  </a:lnTo>
                  <a:lnTo>
                    <a:pt x="217004" y="253365"/>
                  </a:lnTo>
                  <a:lnTo>
                    <a:pt x="211620" y="276009"/>
                  </a:lnTo>
                  <a:lnTo>
                    <a:pt x="202272" y="300405"/>
                  </a:lnTo>
                  <a:lnTo>
                    <a:pt x="201879" y="301117"/>
                  </a:lnTo>
                  <a:lnTo>
                    <a:pt x="191427" y="320027"/>
                  </a:lnTo>
                  <a:lnTo>
                    <a:pt x="163055" y="351231"/>
                  </a:lnTo>
                  <a:lnTo>
                    <a:pt x="113868" y="369735"/>
                  </a:lnTo>
                  <a:lnTo>
                    <a:pt x="108864" y="369443"/>
                  </a:lnTo>
                  <a:lnTo>
                    <a:pt x="97790" y="368820"/>
                  </a:lnTo>
                  <a:lnTo>
                    <a:pt x="97370" y="368681"/>
                  </a:lnTo>
                  <a:lnTo>
                    <a:pt x="88150" y="365887"/>
                  </a:lnTo>
                  <a:lnTo>
                    <a:pt x="84531" y="364794"/>
                  </a:lnTo>
                  <a:lnTo>
                    <a:pt x="83223" y="363982"/>
                  </a:lnTo>
                  <a:lnTo>
                    <a:pt x="73977" y="358267"/>
                  </a:lnTo>
                  <a:lnTo>
                    <a:pt x="71793" y="356920"/>
                  </a:lnTo>
                  <a:lnTo>
                    <a:pt x="70523" y="355600"/>
                  </a:lnTo>
                  <a:lnTo>
                    <a:pt x="62585" y="347345"/>
                  </a:lnTo>
                  <a:lnTo>
                    <a:pt x="61696" y="346430"/>
                  </a:lnTo>
                  <a:lnTo>
                    <a:pt x="60642" y="344805"/>
                  </a:lnTo>
                  <a:lnTo>
                    <a:pt x="52908" y="332994"/>
                  </a:lnTo>
                  <a:lnTo>
                    <a:pt x="52489" y="332346"/>
                  </a:lnTo>
                  <a:lnTo>
                    <a:pt x="51650" y="330454"/>
                  </a:lnTo>
                  <a:lnTo>
                    <a:pt x="45580" y="316738"/>
                  </a:lnTo>
                  <a:lnTo>
                    <a:pt x="45148" y="315772"/>
                  </a:lnTo>
                  <a:lnTo>
                    <a:pt x="44678" y="314071"/>
                  </a:lnTo>
                  <a:lnTo>
                    <a:pt x="40995" y="300609"/>
                  </a:lnTo>
                  <a:lnTo>
                    <a:pt x="40728" y="299618"/>
                  </a:lnTo>
                  <a:lnTo>
                    <a:pt x="40525" y="297688"/>
                  </a:lnTo>
                  <a:lnTo>
                    <a:pt x="39306" y="286512"/>
                  </a:lnTo>
                  <a:lnTo>
                    <a:pt x="39141" y="285038"/>
                  </a:lnTo>
                  <a:lnTo>
                    <a:pt x="39065" y="286512"/>
                  </a:lnTo>
                  <a:lnTo>
                    <a:pt x="39077" y="284480"/>
                  </a:lnTo>
                  <a:lnTo>
                    <a:pt x="39141" y="285038"/>
                  </a:lnTo>
                  <a:lnTo>
                    <a:pt x="39255" y="283083"/>
                  </a:lnTo>
                  <a:lnTo>
                    <a:pt x="39725" y="274955"/>
                  </a:lnTo>
                  <a:lnTo>
                    <a:pt x="39814" y="273469"/>
                  </a:lnTo>
                  <a:lnTo>
                    <a:pt x="40398" y="271145"/>
                  </a:lnTo>
                  <a:lnTo>
                    <a:pt x="41630" y="266192"/>
                  </a:lnTo>
                  <a:lnTo>
                    <a:pt x="42113" y="264261"/>
                  </a:lnTo>
                  <a:lnTo>
                    <a:pt x="43446" y="261747"/>
                  </a:lnTo>
                  <a:lnTo>
                    <a:pt x="46329" y="256286"/>
                  </a:lnTo>
                  <a:lnTo>
                    <a:pt x="47345" y="254381"/>
                  </a:lnTo>
                  <a:lnTo>
                    <a:pt x="48463" y="252984"/>
                  </a:lnTo>
                  <a:lnTo>
                    <a:pt x="55473" y="244348"/>
                  </a:lnTo>
                  <a:lnTo>
                    <a:pt x="56159" y="243509"/>
                  </a:lnTo>
                  <a:lnTo>
                    <a:pt x="56845" y="242824"/>
                  </a:lnTo>
                  <a:lnTo>
                    <a:pt x="68262" y="231406"/>
                  </a:lnTo>
                  <a:lnTo>
                    <a:pt x="69278" y="230505"/>
                  </a:lnTo>
                  <a:lnTo>
                    <a:pt x="84112" y="217424"/>
                  </a:lnTo>
                  <a:lnTo>
                    <a:pt x="84404" y="217170"/>
                  </a:lnTo>
                  <a:lnTo>
                    <a:pt x="84023" y="217424"/>
                  </a:lnTo>
                  <a:lnTo>
                    <a:pt x="122250" y="185928"/>
                  </a:lnTo>
                  <a:lnTo>
                    <a:pt x="122377" y="185801"/>
                  </a:lnTo>
                  <a:lnTo>
                    <a:pt x="144348" y="167259"/>
                  </a:lnTo>
                  <a:lnTo>
                    <a:pt x="144475" y="167005"/>
                  </a:lnTo>
                  <a:lnTo>
                    <a:pt x="167716" y="146812"/>
                  </a:lnTo>
                  <a:lnTo>
                    <a:pt x="159461" y="133604"/>
                  </a:lnTo>
                  <a:lnTo>
                    <a:pt x="131140" y="145669"/>
                  </a:lnTo>
                  <a:lnTo>
                    <a:pt x="130505" y="145923"/>
                  </a:lnTo>
                  <a:lnTo>
                    <a:pt x="103327" y="159258"/>
                  </a:lnTo>
                  <a:lnTo>
                    <a:pt x="60782" y="187071"/>
                  </a:lnTo>
                  <a:lnTo>
                    <a:pt x="27508" y="216154"/>
                  </a:lnTo>
                  <a:lnTo>
                    <a:pt x="6045" y="248031"/>
                  </a:lnTo>
                  <a:lnTo>
                    <a:pt x="0" y="283083"/>
                  </a:lnTo>
                  <a:lnTo>
                    <a:pt x="76" y="287782"/>
                  </a:lnTo>
                  <a:lnTo>
                    <a:pt x="8585" y="327279"/>
                  </a:lnTo>
                  <a:lnTo>
                    <a:pt x="31318" y="367919"/>
                  </a:lnTo>
                  <a:lnTo>
                    <a:pt x="66878" y="397256"/>
                  </a:lnTo>
                  <a:lnTo>
                    <a:pt x="113487" y="406527"/>
                  </a:lnTo>
                  <a:lnTo>
                    <a:pt x="117297" y="406400"/>
                  </a:lnTo>
                  <a:lnTo>
                    <a:pt x="162001" y="394716"/>
                  </a:lnTo>
                  <a:lnTo>
                    <a:pt x="196913" y="370078"/>
                  </a:lnTo>
                  <a:lnTo>
                    <a:pt x="199440" y="367792"/>
                  </a:lnTo>
                  <a:lnTo>
                    <a:pt x="200558" y="366776"/>
                  </a:lnTo>
                  <a:lnTo>
                    <a:pt x="203657" y="363982"/>
                  </a:lnTo>
                  <a:lnTo>
                    <a:pt x="205689" y="361823"/>
                  </a:lnTo>
                  <a:lnTo>
                    <a:pt x="205816" y="361696"/>
                  </a:lnTo>
                  <a:lnTo>
                    <a:pt x="206997" y="360172"/>
                  </a:lnTo>
                  <a:lnTo>
                    <a:pt x="213055" y="352425"/>
                  </a:lnTo>
                  <a:lnTo>
                    <a:pt x="214655" y="350393"/>
                  </a:lnTo>
                  <a:lnTo>
                    <a:pt x="221310" y="341884"/>
                  </a:lnTo>
                  <a:lnTo>
                    <a:pt x="222834" y="339598"/>
                  </a:lnTo>
                  <a:lnTo>
                    <a:pt x="223113" y="339090"/>
                  </a:lnTo>
                  <a:lnTo>
                    <a:pt x="224409" y="336804"/>
                  </a:lnTo>
                  <a:lnTo>
                    <a:pt x="233057" y="321564"/>
                  </a:lnTo>
                  <a:lnTo>
                    <a:pt x="234429" y="319151"/>
                  </a:lnTo>
                  <a:lnTo>
                    <a:pt x="235661" y="316992"/>
                  </a:lnTo>
                  <a:lnTo>
                    <a:pt x="236804" y="314706"/>
                  </a:lnTo>
                  <a:lnTo>
                    <a:pt x="243065" y="298831"/>
                  </a:lnTo>
                  <a:lnTo>
                    <a:pt x="246837" y="289306"/>
                  </a:lnTo>
                  <a:lnTo>
                    <a:pt x="247599" y="287020"/>
                  </a:lnTo>
                  <a:lnTo>
                    <a:pt x="249872" y="278003"/>
                  </a:lnTo>
                  <a:lnTo>
                    <a:pt x="250482" y="275590"/>
                  </a:lnTo>
                  <a:lnTo>
                    <a:pt x="254330" y="260350"/>
                  </a:lnTo>
                  <a:lnTo>
                    <a:pt x="254711" y="258191"/>
                  </a:lnTo>
                  <a:lnTo>
                    <a:pt x="255625" y="251333"/>
                  </a:lnTo>
                  <a:lnTo>
                    <a:pt x="258521" y="229743"/>
                  </a:lnTo>
                  <a:lnTo>
                    <a:pt x="258648" y="228219"/>
                  </a:lnTo>
                  <a:lnTo>
                    <a:pt x="258800" y="224917"/>
                  </a:lnTo>
                  <a:lnTo>
                    <a:pt x="260172" y="19748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3891" y="2182240"/>
              <a:ext cx="75437" cy="6489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5873" y="1991105"/>
              <a:ext cx="269875" cy="355600"/>
            </a:xfrm>
            <a:custGeom>
              <a:avLst/>
              <a:gdLst/>
              <a:ahLst/>
              <a:cxnLst/>
              <a:rect l="l" t="t" r="r" b="b"/>
              <a:pathLst>
                <a:path w="269875" h="355600">
                  <a:moveTo>
                    <a:pt x="15748" y="170688"/>
                  </a:moveTo>
                  <a:lnTo>
                    <a:pt x="12192" y="167259"/>
                  </a:lnTo>
                  <a:lnTo>
                    <a:pt x="3556" y="167259"/>
                  </a:lnTo>
                  <a:lnTo>
                    <a:pt x="0" y="170688"/>
                  </a:lnTo>
                  <a:lnTo>
                    <a:pt x="0" y="179324"/>
                  </a:lnTo>
                  <a:lnTo>
                    <a:pt x="3556" y="182880"/>
                  </a:lnTo>
                  <a:lnTo>
                    <a:pt x="12192" y="182880"/>
                  </a:lnTo>
                  <a:lnTo>
                    <a:pt x="15748" y="179324"/>
                  </a:lnTo>
                  <a:lnTo>
                    <a:pt x="15748" y="175006"/>
                  </a:lnTo>
                  <a:lnTo>
                    <a:pt x="15748" y="170688"/>
                  </a:lnTo>
                  <a:close/>
                </a:path>
                <a:path w="269875" h="355600">
                  <a:moveTo>
                    <a:pt x="269760" y="65532"/>
                  </a:moveTo>
                  <a:lnTo>
                    <a:pt x="269709" y="61087"/>
                  </a:lnTo>
                  <a:lnTo>
                    <a:pt x="269392" y="55372"/>
                  </a:lnTo>
                  <a:lnTo>
                    <a:pt x="231521" y="55372"/>
                  </a:lnTo>
                  <a:lnTo>
                    <a:pt x="231101" y="55372"/>
                  </a:lnTo>
                  <a:lnTo>
                    <a:pt x="205359" y="100584"/>
                  </a:lnTo>
                  <a:lnTo>
                    <a:pt x="205994" y="99949"/>
                  </a:lnTo>
                  <a:lnTo>
                    <a:pt x="205257" y="100584"/>
                  </a:lnTo>
                  <a:lnTo>
                    <a:pt x="201396" y="103949"/>
                  </a:lnTo>
                  <a:lnTo>
                    <a:pt x="208483" y="81838"/>
                  </a:lnTo>
                  <a:lnTo>
                    <a:pt x="210312" y="80010"/>
                  </a:lnTo>
                  <a:lnTo>
                    <a:pt x="210312" y="76415"/>
                  </a:lnTo>
                  <a:lnTo>
                    <a:pt x="218732" y="54952"/>
                  </a:lnTo>
                  <a:lnTo>
                    <a:pt x="221742" y="51943"/>
                  </a:lnTo>
                  <a:lnTo>
                    <a:pt x="221742" y="48183"/>
                  </a:lnTo>
                  <a:lnTo>
                    <a:pt x="226733" y="39497"/>
                  </a:lnTo>
                  <a:lnTo>
                    <a:pt x="227838" y="38481"/>
                  </a:lnTo>
                  <a:lnTo>
                    <a:pt x="229235" y="42672"/>
                  </a:lnTo>
                  <a:lnTo>
                    <a:pt x="231025" y="52641"/>
                  </a:lnTo>
                  <a:lnTo>
                    <a:pt x="269227" y="52641"/>
                  </a:lnTo>
                  <a:lnTo>
                    <a:pt x="269201" y="52070"/>
                  </a:lnTo>
                  <a:lnTo>
                    <a:pt x="269113" y="50419"/>
                  </a:lnTo>
                  <a:lnTo>
                    <a:pt x="268859" y="47625"/>
                  </a:lnTo>
                  <a:lnTo>
                    <a:pt x="268414" y="45720"/>
                  </a:lnTo>
                  <a:lnTo>
                    <a:pt x="265938" y="35052"/>
                  </a:lnTo>
                  <a:lnTo>
                    <a:pt x="265303" y="32512"/>
                  </a:lnTo>
                  <a:lnTo>
                    <a:pt x="264858" y="31496"/>
                  </a:lnTo>
                  <a:lnTo>
                    <a:pt x="262686" y="26416"/>
                  </a:lnTo>
                  <a:lnTo>
                    <a:pt x="260731" y="21844"/>
                  </a:lnTo>
                  <a:lnTo>
                    <a:pt x="260096" y="20193"/>
                  </a:lnTo>
                  <a:lnTo>
                    <a:pt x="256032" y="13017"/>
                  </a:lnTo>
                  <a:lnTo>
                    <a:pt x="256032" y="7874"/>
                  </a:lnTo>
                  <a:lnTo>
                    <a:pt x="248158" y="0"/>
                  </a:lnTo>
                  <a:lnTo>
                    <a:pt x="228727" y="0"/>
                  </a:lnTo>
                  <a:lnTo>
                    <a:pt x="222910" y="5715"/>
                  </a:lnTo>
                  <a:lnTo>
                    <a:pt x="217297" y="5715"/>
                  </a:lnTo>
                  <a:lnTo>
                    <a:pt x="210312" y="12573"/>
                  </a:lnTo>
                  <a:lnTo>
                    <a:pt x="210312" y="13589"/>
                  </a:lnTo>
                  <a:lnTo>
                    <a:pt x="205613" y="18288"/>
                  </a:lnTo>
                  <a:lnTo>
                    <a:pt x="205613" y="24396"/>
                  </a:lnTo>
                  <a:lnTo>
                    <a:pt x="201587" y="36753"/>
                  </a:lnTo>
                  <a:lnTo>
                    <a:pt x="196469" y="31623"/>
                  </a:lnTo>
                  <a:lnTo>
                    <a:pt x="179578" y="31623"/>
                  </a:lnTo>
                  <a:lnTo>
                    <a:pt x="177177" y="34023"/>
                  </a:lnTo>
                  <a:lnTo>
                    <a:pt x="177177" y="197993"/>
                  </a:lnTo>
                  <a:lnTo>
                    <a:pt x="176403" y="201295"/>
                  </a:lnTo>
                  <a:lnTo>
                    <a:pt x="168148" y="235966"/>
                  </a:lnTo>
                  <a:lnTo>
                    <a:pt x="177177" y="197993"/>
                  </a:lnTo>
                  <a:lnTo>
                    <a:pt x="177177" y="34023"/>
                  </a:lnTo>
                  <a:lnTo>
                    <a:pt x="172847" y="38354"/>
                  </a:lnTo>
                  <a:lnTo>
                    <a:pt x="172847" y="44958"/>
                  </a:lnTo>
                  <a:lnTo>
                    <a:pt x="167614" y="71018"/>
                  </a:lnTo>
                  <a:lnTo>
                    <a:pt x="165735" y="72898"/>
                  </a:lnTo>
                  <a:lnTo>
                    <a:pt x="165735" y="79844"/>
                  </a:lnTo>
                  <a:lnTo>
                    <a:pt x="162179" y="96304"/>
                  </a:lnTo>
                  <a:lnTo>
                    <a:pt x="160020" y="98425"/>
                  </a:lnTo>
                  <a:lnTo>
                    <a:pt x="160020" y="106362"/>
                  </a:lnTo>
                  <a:lnTo>
                    <a:pt x="156095" y="124828"/>
                  </a:lnTo>
                  <a:lnTo>
                    <a:pt x="154051" y="126873"/>
                  </a:lnTo>
                  <a:lnTo>
                    <a:pt x="154051" y="135153"/>
                  </a:lnTo>
                  <a:lnTo>
                    <a:pt x="148209" y="164973"/>
                  </a:lnTo>
                  <a:lnTo>
                    <a:pt x="148209" y="165100"/>
                  </a:lnTo>
                  <a:lnTo>
                    <a:pt x="143129" y="195199"/>
                  </a:lnTo>
                  <a:lnTo>
                    <a:pt x="138430" y="224028"/>
                  </a:lnTo>
                  <a:lnTo>
                    <a:pt x="138430" y="223774"/>
                  </a:lnTo>
                  <a:lnTo>
                    <a:pt x="138379" y="224028"/>
                  </a:lnTo>
                  <a:lnTo>
                    <a:pt x="133858" y="251079"/>
                  </a:lnTo>
                  <a:lnTo>
                    <a:pt x="133858" y="250698"/>
                  </a:lnTo>
                  <a:lnTo>
                    <a:pt x="133781" y="251079"/>
                  </a:lnTo>
                  <a:lnTo>
                    <a:pt x="129286" y="274955"/>
                  </a:lnTo>
                  <a:lnTo>
                    <a:pt x="129286" y="274574"/>
                  </a:lnTo>
                  <a:lnTo>
                    <a:pt x="129197" y="274955"/>
                  </a:lnTo>
                  <a:lnTo>
                    <a:pt x="124968" y="295783"/>
                  </a:lnTo>
                  <a:lnTo>
                    <a:pt x="120777" y="312928"/>
                  </a:lnTo>
                  <a:lnTo>
                    <a:pt x="120904" y="312547"/>
                  </a:lnTo>
                  <a:lnTo>
                    <a:pt x="117475" y="325374"/>
                  </a:lnTo>
                  <a:lnTo>
                    <a:pt x="117348" y="325628"/>
                  </a:lnTo>
                  <a:lnTo>
                    <a:pt x="117259" y="325970"/>
                  </a:lnTo>
                  <a:lnTo>
                    <a:pt x="114808" y="328422"/>
                  </a:lnTo>
                  <a:lnTo>
                    <a:pt x="114808" y="346964"/>
                  </a:lnTo>
                  <a:lnTo>
                    <a:pt x="115189" y="347345"/>
                  </a:lnTo>
                  <a:lnTo>
                    <a:pt x="115189" y="348361"/>
                  </a:lnTo>
                  <a:lnTo>
                    <a:pt x="122174" y="355346"/>
                  </a:lnTo>
                  <a:lnTo>
                    <a:pt x="139319" y="355346"/>
                  </a:lnTo>
                  <a:lnTo>
                    <a:pt x="140208" y="354457"/>
                  </a:lnTo>
                  <a:lnTo>
                    <a:pt x="140843" y="354457"/>
                  </a:lnTo>
                  <a:lnTo>
                    <a:pt x="148336" y="346964"/>
                  </a:lnTo>
                  <a:lnTo>
                    <a:pt x="148336" y="341096"/>
                  </a:lnTo>
                  <a:lnTo>
                    <a:pt x="150241" y="336931"/>
                  </a:lnTo>
                  <a:lnTo>
                    <a:pt x="150749" y="335534"/>
                  </a:lnTo>
                  <a:lnTo>
                    <a:pt x="155448" y="321818"/>
                  </a:lnTo>
                  <a:lnTo>
                    <a:pt x="160147" y="304165"/>
                  </a:lnTo>
                  <a:lnTo>
                    <a:pt x="160401" y="303403"/>
                  </a:lnTo>
                  <a:lnTo>
                    <a:pt x="164973" y="282194"/>
                  </a:lnTo>
                  <a:lnTo>
                    <a:pt x="164973" y="281686"/>
                  </a:lnTo>
                  <a:lnTo>
                    <a:pt x="169672" y="257556"/>
                  </a:lnTo>
                  <a:lnTo>
                    <a:pt x="169672" y="257175"/>
                  </a:lnTo>
                  <a:lnTo>
                    <a:pt x="174371" y="229870"/>
                  </a:lnTo>
                  <a:lnTo>
                    <a:pt x="174371" y="229743"/>
                  </a:lnTo>
                  <a:lnTo>
                    <a:pt x="178879" y="201295"/>
                  </a:lnTo>
                  <a:lnTo>
                    <a:pt x="178943" y="200977"/>
                  </a:lnTo>
                  <a:lnTo>
                    <a:pt x="182295" y="179400"/>
                  </a:lnTo>
                  <a:lnTo>
                    <a:pt x="183896" y="177800"/>
                  </a:lnTo>
                  <a:lnTo>
                    <a:pt x="183896" y="169532"/>
                  </a:lnTo>
                  <a:lnTo>
                    <a:pt x="186563" y="158242"/>
                  </a:lnTo>
                  <a:lnTo>
                    <a:pt x="186931" y="156819"/>
                  </a:lnTo>
                  <a:lnTo>
                    <a:pt x="191998" y="155067"/>
                  </a:lnTo>
                  <a:lnTo>
                    <a:pt x="198882" y="155067"/>
                  </a:lnTo>
                  <a:lnTo>
                    <a:pt x="206451" y="147497"/>
                  </a:lnTo>
                  <a:lnTo>
                    <a:pt x="213741" y="143002"/>
                  </a:lnTo>
                  <a:lnTo>
                    <a:pt x="215646" y="141605"/>
                  </a:lnTo>
                  <a:lnTo>
                    <a:pt x="230632" y="129413"/>
                  </a:lnTo>
                  <a:lnTo>
                    <a:pt x="231775" y="128524"/>
                  </a:lnTo>
                  <a:lnTo>
                    <a:pt x="259461" y="98171"/>
                  </a:lnTo>
                  <a:lnTo>
                    <a:pt x="263702" y="89662"/>
                  </a:lnTo>
                  <a:lnTo>
                    <a:pt x="264528" y="88011"/>
                  </a:lnTo>
                  <a:lnTo>
                    <a:pt x="265557" y="85979"/>
                  </a:lnTo>
                  <a:lnTo>
                    <a:pt x="267284" y="80772"/>
                  </a:lnTo>
                  <a:lnTo>
                    <a:pt x="267335" y="80645"/>
                  </a:lnTo>
                  <a:lnTo>
                    <a:pt x="267970" y="77089"/>
                  </a:lnTo>
                  <a:lnTo>
                    <a:pt x="268541" y="73914"/>
                  </a:lnTo>
                  <a:lnTo>
                    <a:pt x="269506" y="68580"/>
                  </a:lnTo>
                  <a:lnTo>
                    <a:pt x="269621" y="67945"/>
                  </a:lnTo>
                  <a:lnTo>
                    <a:pt x="269760" y="6553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69879" y="2000123"/>
            <a:ext cx="117993" cy="1535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47816" y="1988820"/>
            <a:ext cx="191262" cy="139191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313346" y="1786127"/>
            <a:ext cx="842644" cy="304800"/>
            <a:chOff x="6313346" y="1786127"/>
            <a:chExt cx="842644" cy="30480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3346" y="1889505"/>
              <a:ext cx="215200" cy="20116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554978" y="1786127"/>
              <a:ext cx="600710" cy="267335"/>
            </a:xfrm>
            <a:custGeom>
              <a:avLst/>
              <a:gdLst/>
              <a:ahLst/>
              <a:cxnLst/>
              <a:rect l="l" t="t" r="r" b="b"/>
              <a:pathLst>
                <a:path w="600709" h="267335">
                  <a:moveTo>
                    <a:pt x="36474" y="191795"/>
                  </a:moveTo>
                  <a:lnTo>
                    <a:pt x="36449" y="192024"/>
                  </a:lnTo>
                  <a:lnTo>
                    <a:pt x="36474" y="191795"/>
                  </a:lnTo>
                  <a:close/>
                </a:path>
                <a:path w="600709" h="267335">
                  <a:moveTo>
                    <a:pt x="46736" y="18034"/>
                  </a:moveTo>
                  <a:lnTo>
                    <a:pt x="46228" y="19304"/>
                  </a:lnTo>
                  <a:lnTo>
                    <a:pt x="46405" y="18973"/>
                  </a:lnTo>
                  <a:lnTo>
                    <a:pt x="46736" y="18034"/>
                  </a:lnTo>
                  <a:close/>
                </a:path>
                <a:path w="600709" h="267335">
                  <a:moveTo>
                    <a:pt x="600583" y="26924"/>
                  </a:moveTo>
                  <a:lnTo>
                    <a:pt x="600456" y="27266"/>
                  </a:lnTo>
                  <a:lnTo>
                    <a:pt x="600456" y="20828"/>
                  </a:lnTo>
                  <a:lnTo>
                    <a:pt x="600456" y="11430"/>
                  </a:lnTo>
                  <a:lnTo>
                    <a:pt x="592709" y="3810"/>
                  </a:lnTo>
                  <a:lnTo>
                    <a:pt x="573913" y="3810"/>
                  </a:lnTo>
                  <a:lnTo>
                    <a:pt x="566166" y="11430"/>
                  </a:lnTo>
                  <a:lnTo>
                    <a:pt x="566166" y="20408"/>
                  </a:lnTo>
                  <a:lnTo>
                    <a:pt x="565531" y="22225"/>
                  </a:lnTo>
                  <a:lnTo>
                    <a:pt x="565404" y="20574"/>
                  </a:lnTo>
                  <a:lnTo>
                    <a:pt x="564629" y="24866"/>
                  </a:lnTo>
                  <a:lnTo>
                    <a:pt x="562610" y="30734"/>
                  </a:lnTo>
                  <a:lnTo>
                    <a:pt x="556387" y="51054"/>
                  </a:lnTo>
                  <a:lnTo>
                    <a:pt x="556133" y="51054"/>
                  </a:lnTo>
                  <a:lnTo>
                    <a:pt x="548767" y="76454"/>
                  </a:lnTo>
                  <a:lnTo>
                    <a:pt x="540258" y="101854"/>
                  </a:lnTo>
                  <a:lnTo>
                    <a:pt x="540639" y="101854"/>
                  </a:lnTo>
                  <a:lnTo>
                    <a:pt x="530606" y="127254"/>
                  </a:lnTo>
                  <a:lnTo>
                    <a:pt x="531368" y="125984"/>
                  </a:lnTo>
                  <a:lnTo>
                    <a:pt x="520065" y="146304"/>
                  </a:lnTo>
                  <a:lnTo>
                    <a:pt x="521208" y="145034"/>
                  </a:lnTo>
                  <a:lnTo>
                    <a:pt x="508381" y="161544"/>
                  </a:lnTo>
                  <a:lnTo>
                    <a:pt x="510159" y="159004"/>
                  </a:lnTo>
                  <a:lnTo>
                    <a:pt x="496316" y="171704"/>
                  </a:lnTo>
                  <a:lnTo>
                    <a:pt x="498602" y="170434"/>
                  </a:lnTo>
                  <a:lnTo>
                    <a:pt x="485978" y="178193"/>
                  </a:lnTo>
                  <a:lnTo>
                    <a:pt x="471551" y="184404"/>
                  </a:lnTo>
                  <a:lnTo>
                    <a:pt x="473710" y="183134"/>
                  </a:lnTo>
                  <a:lnTo>
                    <a:pt x="461518" y="185674"/>
                  </a:lnTo>
                  <a:lnTo>
                    <a:pt x="463804" y="185674"/>
                  </a:lnTo>
                  <a:lnTo>
                    <a:pt x="459486" y="186182"/>
                  </a:lnTo>
                  <a:lnTo>
                    <a:pt x="460756" y="184404"/>
                  </a:lnTo>
                  <a:lnTo>
                    <a:pt x="461441" y="183134"/>
                  </a:lnTo>
                  <a:lnTo>
                    <a:pt x="462153" y="181864"/>
                  </a:lnTo>
                  <a:lnTo>
                    <a:pt x="466090" y="171704"/>
                  </a:lnTo>
                  <a:lnTo>
                    <a:pt x="466471" y="169164"/>
                  </a:lnTo>
                  <a:lnTo>
                    <a:pt x="466788" y="168211"/>
                  </a:lnTo>
                  <a:lnTo>
                    <a:pt x="471678" y="163322"/>
                  </a:lnTo>
                  <a:lnTo>
                    <a:pt x="471678" y="154432"/>
                  </a:lnTo>
                  <a:lnTo>
                    <a:pt x="471678" y="145542"/>
                  </a:lnTo>
                  <a:lnTo>
                    <a:pt x="464439" y="138303"/>
                  </a:lnTo>
                  <a:lnTo>
                    <a:pt x="452374" y="138303"/>
                  </a:lnTo>
                  <a:lnTo>
                    <a:pt x="452374" y="178054"/>
                  </a:lnTo>
                  <a:lnTo>
                    <a:pt x="446176" y="183134"/>
                  </a:lnTo>
                  <a:lnTo>
                    <a:pt x="450811" y="179324"/>
                  </a:lnTo>
                  <a:lnTo>
                    <a:pt x="452374" y="178054"/>
                  </a:lnTo>
                  <a:lnTo>
                    <a:pt x="452374" y="138303"/>
                  </a:lnTo>
                  <a:lnTo>
                    <a:pt x="446659" y="138303"/>
                  </a:lnTo>
                  <a:lnTo>
                    <a:pt x="439420" y="145542"/>
                  </a:lnTo>
                  <a:lnTo>
                    <a:pt x="439420" y="146799"/>
                  </a:lnTo>
                  <a:lnTo>
                    <a:pt x="432181" y="151384"/>
                  </a:lnTo>
                  <a:lnTo>
                    <a:pt x="431419" y="152654"/>
                  </a:lnTo>
                  <a:lnTo>
                    <a:pt x="423418" y="159004"/>
                  </a:lnTo>
                  <a:lnTo>
                    <a:pt x="421767" y="160274"/>
                  </a:lnTo>
                  <a:lnTo>
                    <a:pt x="414909" y="167894"/>
                  </a:lnTo>
                  <a:lnTo>
                    <a:pt x="414528" y="168529"/>
                  </a:lnTo>
                  <a:lnTo>
                    <a:pt x="414020" y="168529"/>
                  </a:lnTo>
                  <a:lnTo>
                    <a:pt x="406527" y="175895"/>
                  </a:lnTo>
                  <a:lnTo>
                    <a:pt x="406527" y="182499"/>
                  </a:lnTo>
                  <a:lnTo>
                    <a:pt x="406273" y="182753"/>
                  </a:lnTo>
                  <a:lnTo>
                    <a:pt x="406273" y="200304"/>
                  </a:lnTo>
                  <a:lnTo>
                    <a:pt x="400050" y="203454"/>
                  </a:lnTo>
                  <a:lnTo>
                    <a:pt x="401574" y="202184"/>
                  </a:lnTo>
                  <a:lnTo>
                    <a:pt x="386207" y="205994"/>
                  </a:lnTo>
                  <a:lnTo>
                    <a:pt x="387477" y="205994"/>
                  </a:lnTo>
                  <a:lnTo>
                    <a:pt x="369316" y="208534"/>
                  </a:lnTo>
                  <a:lnTo>
                    <a:pt x="370586" y="208534"/>
                  </a:lnTo>
                  <a:lnTo>
                    <a:pt x="357784" y="209321"/>
                  </a:lnTo>
                  <a:lnTo>
                    <a:pt x="357124" y="208661"/>
                  </a:lnTo>
                  <a:lnTo>
                    <a:pt x="342773" y="208661"/>
                  </a:lnTo>
                  <a:lnTo>
                    <a:pt x="342087" y="209346"/>
                  </a:lnTo>
                  <a:lnTo>
                    <a:pt x="336397" y="209029"/>
                  </a:lnTo>
                  <a:lnTo>
                    <a:pt x="334772" y="207391"/>
                  </a:lnTo>
                  <a:lnTo>
                    <a:pt x="319074" y="207391"/>
                  </a:lnTo>
                  <a:lnTo>
                    <a:pt x="316268" y="207060"/>
                  </a:lnTo>
                  <a:lnTo>
                    <a:pt x="313817" y="204597"/>
                  </a:lnTo>
                  <a:lnTo>
                    <a:pt x="301637" y="204597"/>
                  </a:lnTo>
                  <a:lnTo>
                    <a:pt x="289814" y="202184"/>
                  </a:lnTo>
                  <a:lnTo>
                    <a:pt x="291338" y="202184"/>
                  </a:lnTo>
                  <a:lnTo>
                    <a:pt x="274447" y="197104"/>
                  </a:lnTo>
                  <a:lnTo>
                    <a:pt x="276479" y="197104"/>
                  </a:lnTo>
                  <a:lnTo>
                    <a:pt x="270776" y="194398"/>
                  </a:lnTo>
                  <a:lnTo>
                    <a:pt x="275628" y="180822"/>
                  </a:lnTo>
                  <a:lnTo>
                    <a:pt x="281940" y="141224"/>
                  </a:lnTo>
                  <a:lnTo>
                    <a:pt x="281749" y="133921"/>
                  </a:lnTo>
                  <a:lnTo>
                    <a:pt x="282194" y="133477"/>
                  </a:lnTo>
                  <a:lnTo>
                    <a:pt x="282194" y="124206"/>
                  </a:lnTo>
                  <a:lnTo>
                    <a:pt x="282194" y="114935"/>
                  </a:lnTo>
                  <a:lnTo>
                    <a:pt x="274701" y="107442"/>
                  </a:lnTo>
                  <a:lnTo>
                    <a:pt x="256159" y="107442"/>
                  </a:lnTo>
                  <a:lnTo>
                    <a:pt x="251460" y="112141"/>
                  </a:lnTo>
                  <a:lnTo>
                    <a:pt x="251460" y="176123"/>
                  </a:lnTo>
                  <a:lnTo>
                    <a:pt x="251294" y="176758"/>
                  </a:lnTo>
                  <a:lnTo>
                    <a:pt x="251460" y="176123"/>
                  </a:lnTo>
                  <a:lnTo>
                    <a:pt x="251460" y="112141"/>
                  </a:lnTo>
                  <a:lnTo>
                    <a:pt x="250228" y="113372"/>
                  </a:lnTo>
                  <a:lnTo>
                    <a:pt x="250228" y="142494"/>
                  </a:lnTo>
                  <a:lnTo>
                    <a:pt x="250177" y="143179"/>
                  </a:lnTo>
                  <a:lnTo>
                    <a:pt x="250190" y="142494"/>
                  </a:lnTo>
                  <a:lnTo>
                    <a:pt x="250228" y="113372"/>
                  </a:lnTo>
                  <a:lnTo>
                    <a:pt x="248666" y="114935"/>
                  </a:lnTo>
                  <a:lnTo>
                    <a:pt x="248666" y="116586"/>
                  </a:lnTo>
                  <a:lnTo>
                    <a:pt x="244856" y="119634"/>
                  </a:lnTo>
                  <a:lnTo>
                    <a:pt x="220853" y="156464"/>
                  </a:lnTo>
                  <a:lnTo>
                    <a:pt x="216789" y="181864"/>
                  </a:lnTo>
                  <a:lnTo>
                    <a:pt x="217805" y="188214"/>
                  </a:lnTo>
                  <a:lnTo>
                    <a:pt x="219456" y="192938"/>
                  </a:lnTo>
                  <a:lnTo>
                    <a:pt x="219456" y="198247"/>
                  </a:lnTo>
                  <a:lnTo>
                    <a:pt x="226542" y="205460"/>
                  </a:lnTo>
                  <a:lnTo>
                    <a:pt x="223189" y="209372"/>
                  </a:lnTo>
                  <a:lnTo>
                    <a:pt x="210058" y="218440"/>
                  </a:lnTo>
                  <a:lnTo>
                    <a:pt x="198247" y="222504"/>
                  </a:lnTo>
                  <a:lnTo>
                    <a:pt x="201676" y="222504"/>
                  </a:lnTo>
                  <a:lnTo>
                    <a:pt x="188480" y="224840"/>
                  </a:lnTo>
                  <a:lnTo>
                    <a:pt x="176149" y="223774"/>
                  </a:lnTo>
                  <a:lnTo>
                    <a:pt x="178435" y="223774"/>
                  </a:lnTo>
                  <a:lnTo>
                    <a:pt x="165493" y="222605"/>
                  </a:lnTo>
                  <a:lnTo>
                    <a:pt x="165265" y="222504"/>
                  </a:lnTo>
                  <a:lnTo>
                    <a:pt x="163614" y="221843"/>
                  </a:lnTo>
                  <a:lnTo>
                    <a:pt x="161772" y="219925"/>
                  </a:lnTo>
                  <a:lnTo>
                    <a:pt x="159537" y="214972"/>
                  </a:lnTo>
                  <a:lnTo>
                    <a:pt x="159181" y="212344"/>
                  </a:lnTo>
                  <a:lnTo>
                    <a:pt x="158826" y="209804"/>
                  </a:lnTo>
                  <a:lnTo>
                    <a:pt x="158445" y="207137"/>
                  </a:lnTo>
                  <a:lnTo>
                    <a:pt x="158750" y="204724"/>
                  </a:lnTo>
                  <a:lnTo>
                    <a:pt x="160197" y="193294"/>
                  </a:lnTo>
                  <a:lnTo>
                    <a:pt x="160350" y="192087"/>
                  </a:lnTo>
                  <a:lnTo>
                    <a:pt x="160731" y="190754"/>
                  </a:lnTo>
                  <a:lnTo>
                    <a:pt x="167132" y="167894"/>
                  </a:lnTo>
                  <a:lnTo>
                    <a:pt x="166878" y="169164"/>
                  </a:lnTo>
                  <a:lnTo>
                    <a:pt x="167271" y="167894"/>
                  </a:lnTo>
                  <a:lnTo>
                    <a:pt x="174498" y="145034"/>
                  </a:lnTo>
                  <a:lnTo>
                    <a:pt x="174625" y="143764"/>
                  </a:lnTo>
                  <a:lnTo>
                    <a:pt x="186410" y="103124"/>
                  </a:lnTo>
                  <a:lnTo>
                    <a:pt x="189738" y="91694"/>
                  </a:lnTo>
                  <a:lnTo>
                    <a:pt x="195580" y="67564"/>
                  </a:lnTo>
                  <a:lnTo>
                    <a:pt x="199771" y="48514"/>
                  </a:lnTo>
                  <a:lnTo>
                    <a:pt x="200685" y="42164"/>
                  </a:lnTo>
                  <a:lnTo>
                    <a:pt x="201460" y="36791"/>
                  </a:lnTo>
                  <a:lnTo>
                    <a:pt x="202438" y="35814"/>
                  </a:lnTo>
                  <a:lnTo>
                    <a:pt x="202438" y="26289"/>
                  </a:lnTo>
                  <a:lnTo>
                    <a:pt x="202438" y="16764"/>
                  </a:lnTo>
                  <a:lnTo>
                    <a:pt x="194691" y="9017"/>
                  </a:lnTo>
                  <a:lnTo>
                    <a:pt x="175641" y="9017"/>
                  </a:lnTo>
                  <a:lnTo>
                    <a:pt x="175260" y="9398"/>
                  </a:lnTo>
                  <a:lnTo>
                    <a:pt x="173990" y="9398"/>
                  </a:lnTo>
                  <a:lnTo>
                    <a:pt x="172986" y="10426"/>
                  </a:lnTo>
                  <a:lnTo>
                    <a:pt x="172986" y="42164"/>
                  </a:lnTo>
                  <a:lnTo>
                    <a:pt x="164592" y="42164"/>
                  </a:lnTo>
                  <a:lnTo>
                    <a:pt x="164439" y="42164"/>
                  </a:lnTo>
                  <a:lnTo>
                    <a:pt x="164719" y="40894"/>
                  </a:lnTo>
                  <a:lnTo>
                    <a:pt x="164846" y="40894"/>
                  </a:lnTo>
                  <a:lnTo>
                    <a:pt x="171742" y="40894"/>
                  </a:lnTo>
                  <a:lnTo>
                    <a:pt x="172986" y="42164"/>
                  </a:lnTo>
                  <a:lnTo>
                    <a:pt x="172986" y="10426"/>
                  </a:lnTo>
                  <a:lnTo>
                    <a:pt x="166497" y="17018"/>
                  </a:lnTo>
                  <a:lnTo>
                    <a:pt x="166497" y="23698"/>
                  </a:lnTo>
                  <a:lnTo>
                    <a:pt x="165481" y="25654"/>
                  </a:lnTo>
                  <a:lnTo>
                    <a:pt x="164719" y="26924"/>
                  </a:lnTo>
                  <a:lnTo>
                    <a:pt x="158242" y="40894"/>
                  </a:lnTo>
                  <a:lnTo>
                    <a:pt x="157480" y="43434"/>
                  </a:lnTo>
                  <a:lnTo>
                    <a:pt x="149225" y="65024"/>
                  </a:lnTo>
                  <a:lnTo>
                    <a:pt x="148717" y="66294"/>
                  </a:lnTo>
                  <a:lnTo>
                    <a:pt x="140589" y="94234"/>
                  </a:lnTo>
                  <a:lnTo>
                    <a:pt x="140335" y="95504"/>
                  </a:lnTo>
                  <a:lnTo>
                    <a:pt x="132588" y="125984"/>
                  </a:lnTo>
                  <a:lnTo>
                    <a:pt x="132715" y="125984"/>
                  </a:lnTo>
                  <a:lnTo>
                    <a:pt x="124587" y="155194"/>
                  </a:lnTo>
                  <a:lnTo>
                    <a:pt x="124714" y="155194"/>
                  </a:lnTo>
                  <a:lnTo>
                    <a:pt x="121678" y="164122"/>
                  </a:lnTo>
                  <a:lnTo>
                    <a:pt x="121678" y="203517"/>
                  </a:lnTo>
                  <a:lnTo>
                    <a:pt x="121627" y="208534"/>
                  </a:lnTo>
                  <a:lnTo>
                    <a:pt x="121539" y="204724"/>
                  </a:lnTo>
                  <a:lnTo>
                    <a:pt x="121678" y="203517"/>
                  </a:lnTo>
                  <a:lnTo>
                    <a:pt x="121678" y="164122"/>
                  </a:lnTo>
                  <a:lnTo>
                    <a:pt x="116078" y="180594"/>
                  </a:lnTo>
                  <a:lnTo>
                    <a:pt x="116459" y="179324"/>
                  </a:lnTo>
                  <a:lnTo>
                    <a:pt x="106045" y="203454"/>
                  </a:lnTo>
                  <a:lnTo>
                    <a:pt x="106934" y="202184"/>
                  </a:lnTo>
                  <a:lnTo>
                    <a:pt x="97345" y="216344"/>
                  </a:lnTo>
                  <a:lnTo>
                    <a:pt x="84836" y="228854"/>
                  </a:lnTo>
                  <a:lnTo>
                    <a:pt x="87617" y="227584"/>
                  </a:lnTo>
                  <a:lnTo>
                    <a:pt x="76009" y="234429"/>
                  </a:lnTo>
                  <a:lnTo>
                    <a:pt x="66040" y="236474"/>
                  </a:lnTo>
                  <a:lnTo>
                    <a:pt x="58928" y="236474"/>
                  </a:lnTo>
                  <a:lnTo>
                    <a:pt x="52451" y="235204"/>
                  </a:lnTo>
                  <a:lnTo>
                    <a:pt x="48412" y="234416"/>
                  </a:lnTo>
                  <a:lnTo>
                    <a:pt x="47053" y="233768"/>
                  </a:lnTo>
                  <a:lnTo>
                    <a:pt x="41770" y="228473"/>
                  </a:lnTo>
                  <a:lnTo>
                    <a:pt x="40767" y="228473"/>
                  </a:lnTo>
                  <a:lnTo>
                    <a:pt x="40767" y="227584"/>
                  </a:lnTo>
                  <a:lnTo>
                    <a:pt x="35839" y="222592"/>
                  </a:lnTo>
                  <a:lnTo>
                    <a:pt x="35636" y="219964"/>
                  </a:lnTo>
                  <a:lnTo>
                    <a:pt x="34988" y="212344"/>
                  </a:lnTo>
                  <a:lnTo>
                    <a:pt x="34823" y="210489"/>
                  </a:lnTo>
                  <a:lnTo>
                    <a:pt x="34772" y="211074"/>
                  </a:lnTo>
                  <a:lnTo>
                    <a:pt x="34671" y="208534"/>
                  </a:lnTo>
                  <a:lnTo>
                    <a:pt x="34823" y="210489"/>
                  </a:lnTo>
                  <a:lnTo>
                    <a:pt x="35001" y="208534"/>
                  </a:lnTo>
                  <a:lnTo>
                    <a:pt x="36347" y="193294"/>
                  </a:lnTo>
                  <a:lnTo>
                    <a:pt x="36449" y="192024"/>
                  </a:lnTo>
                  <a:lnTo>
                    <a:pt x="36576" y="190754"/>
                  </a:lnTo>
                  <a:lnTo>
                    <a:pt x="36474" y="191795"/>
                  </a:lnTo>
                  <a:lnTo>
                    <a:pt x="36639" y="190754"/>
                  </a:lnTo>
                  <a:lnTo>
                    <a:pt x="40119" y="167894"/>
                  </a:lnTo>
                  <a:lnTo>
                    <a:pt x="39878" y="167894"/>
                  </a:lnTo>
                  <a:lnTo>
                    <a:pt x="45466" y="141224"/>
                  </a:lnTo>
                  <a:lnTo>
                    <a:pt x="45212" y="142494"/>
                  </a:lnTo>
                  <a:lnTo>
                    <a:pt x="45529" y="141224"/>
                  </a:lnTo>
                  <a:lnTo>
                    <a:pt x="52324" y="114554"/>
                  </a:lnTo>
                  <a:lnTo>
                    <a:pt x="52070" y="114554"/>
                  </a:lnTo>
                  <a:lnTo>
                    <a:pt x="59817" y="87884"/>
                  </a:lnTo>
                  <a:lnTo>
                    <a:pt x="59690" y="87884"/>
                  </a:lnTo>
                  <a:lnTo>
                    <a:pt x="61607" y="81788"/>
                  </a:lnTo>
                  <a:lnTo>
                    <a:pt x="67818" y="81788"/>
                  </a:lnTo>
                  <a:lnTo>
                    <a:pt x="72517" y="77089"/>
                  </a:lnTo>
                  <a:lnTo>
                    <a:pt x="72517" y="71374"/>
                  </a:lnTo>
                  <a:lnTo>
                    <a:pt x="72517" y="71247"/>
                  </a:lnTo>
                  <a:lnTo>
                    <a:pt x="73837" y="57226"/>
                  </a:lnTo>
                  <a:lnTo>
                    <a:pt x="74549" y="56515"/>
                  </a:lnTo>
                  <a:lnTo>
                    <a:pt x="74549" y="50038"/>
                  </a:lnTo>
                  <a:lnTo>
                    <a:pt x="74549" y="49860"/>
                  </a:lnTo>
                  <a:lnTo>
                    <a:pt x="74676" y="48514"/>
                  </a:lnTo>
                  <a:lnTo>
                    <a:pt x="75488" y="40970"/>
                  </a:lnTo>
                  <a:lnTo>
                    <a:pt x="76327" y="40132"/>
                  </a:lnTo>
                  <a:lnTo>
                    <a:pt x="76327" y="34975"/>
                  </a:lnTo>
                  <a:lnTo>
                    <a:pt x="77889" y="30060"/>
                  </a:lnTo>
                  <a:lnTo>
                    <a:pt x="78486" y="29464"/>
                  </a:lnTo>
                  <a:lnTo>
                    <a:pt x="78486" y="28194"/>
                  </a:lnTo>
                  <a:lnTo>
                    <a:pt x="78486" y="26543"/>
                  </a:lnTo>
                  <a:lnTo>
                    <a:pt x="80391" y="24638"/>
                  </a:lnTo>
                  <a:lnTo>
                    <a:pt x="80391" y="15875"/>
                  </a:lnTo>
                  <a:lnTo>
                    <a:pt x="80391" y="7112"/>
                  </a:lnTo>
                  <a:lnTo>
                    <a:pt x="73266" y="0"/>
                  </a:lnTo>
                  <a:lnTo>
                    <a:pt x="55753" y="0"/>
                  </a:lnTo>
                  <a:lnTo>
                    <a:pt x="48641" y="7112"/>
                  </a:lnTo>
                  <a:lnTo>
                    <a:pt x="48641" y="14719"/>
                  </a:lnTo>
                  <a:lnTo>
                    <a:pt x="46405" y="18973"/>
                  </a:lnTo>
                  <a:lnTo>
                    <a:pt x="41770" y="32004"/>
                  </a:lnTo>
                  <a:lnTo>
                    <a:pt x="41910" y="32004"/>
                  </a:lnTo>
                  <a:lnTo>
                    <a:pt x="34925" y="52324"/>
                  </a:lnTo>
                  <a:lnTo>
                    <a:pt x="34798" y="53594"/>
                  </a:lnTo>
                  <a:lnTo>
                    <a:pt x="26797" y="77724"/>
                  </a:lnTo>
                  <a:lnTo>
                    <a:pt x="18796" y="105664"/>
                  </a:lnTo>
                  <a:lnTo>
                    <a:pt x="11417" y="133604"/>
                  </a:lnTo>
                  <a:lnTo>
                    <a:pt x="11303" y="134874"/>
                  </a:lnTo>
                  <a:lnTo>
                    <a:pt x="5715" y="161544"/>
                  </a:lnTo>
                  <a:lnTo>
                    <a:pt x="1892" y="186944"/>
                  </a:lnTo>
                  <a:lnTo>
                    <a:pt x="101" y="205994"/>
                  </a:lnTo>
                  <a:lnTo>
                    <a:pt x="0" y="213614"/>
                  </a:lnTo>
                  <a:lnTo>
                    <a:pt x="1524" y="228854"/>
                  </a:lnTo>
                  <a:lnTo>
                    <a:pt x="3048" y="233934"/>
                  </a:lnTo>
                  <a:lnTo>
                    <a:pt x="6591" y="241731"/>
                  </a:lnTo>
                  <a:lnTo>
                    <a:pt x="6591" y="246380"/>
                  </a:lnTo>
                  <a:lnTo>
                    <a:pt x="14224" y="254127"/>
                  </a:lnTo>
                  <a:lnTo>
                    <a:pt x="15748" y="254127"/>
                  </a:lnTo>
                  <a:lnTo>
                    <a:pt x="15748" y="254381"/>
                  </a:lnTo>
                  <a:lnTo>
                    <a:pt x="23241" y="261874"/>
                  </a:lnTo>
                  <a:lnTo>
                    <a:pt x="26797" y="261874"/>
                  </a:lnTo>
                  <a:lnTo>
                    <a:pt x="37592" y="265684"/>
                  </a:lnTo>
                  <a:lnTo>
                    <a:pt x="41516" y="265684"/>
                  </a:lnTo>
                  <a:lnTo>
                    <a:pt x="54610" y="266954"/>
                  </a:lnTo>
                  <a:lnTo>
                    <a:pt x="57912" y="266954"/>
                  </a:lnTo>
                  <a:lnTo>
                    <a:pt x="71374" y="265684"/>
                  </a:lnTo>
                  <a:lnTo>
                    <a:pt x="75044" y="265684"/>
                  </a:lnTo>
                  <a:lnTo>
                    <a:pt x="86868" y="260604"/>
                  </a:lnTo>
                  <a:lnTo>
                    <a:pt x="90297" y="259334"/>
                  </a:lnTo>
                  <a:lnTo>
                    <a:pt x="102362" y="250444"/>
                  </a:lnTo>
                  <a:lnTo>
                    <a:pt x="104521" y="247904"/>
                  </a:lnTo>
                  <a:lnTo>
                    <a:pt x="115379" y="236474"/>
                  </a:lnTo>
                  <a:lnTo>
                    <a:pt x="116586" y="235204"/>
                  </a:lnTo>
                  <a:lnTo>
                    <a:pt x="117284" y="233934"/>
                  </a:lnTo>
                  <a:lnTo>
                    <a:pt x="117983" y="232664"/>
                  </a:lnTo>
                  <a:lnTo>
                    <a:pt x="121335" y="227584"/>
                  </a:lnTo>
                  <a:lnTo>
                    <a:pt x="123748" y="223951"/>
                  </a:lnTo>
                  <a:lnTo>
                    <a:pt x="124841" y="227584"/>
                  </a:lnTo>
                  <a:lnTo>
                    <a:pt x="129413" y="237744"/>
                  </a:lnTo>
                  <a:lnTo>
                    <a:pt x="133096" y="242824"/>
                  </a:lnTo>
                  <a:lnTo>
                    <a:pt x="139319" y="249174"/>
                  </a:lnTo>
                  <a:lnTo>
                    <a:pt x="145923" y="254254"/>
                  </a:lnTo>
                  <a:lnTo>
                    <a:pt x="155321" y="258064"/>
                  </a:lnTo>
                  <a:lnTo>
                    <a:pt x="159512" y="258064"/>
                  </a:lnTo>
                  <a:lnTo>
                    <a:pt x="173482" y="260604"/>
                  </a:lnTo>
                  <a:lnTo>
                    <a:pt x="190754" y="260604"/>
                  </a:lnTo>
                  <a:lnTo>
                    <a:pt x="194818" y="259334"/>
                  </a:lnTo>
                  <a:lnTo>
                    <a:pt x="208915" y="255524"/>
                  </a:lnTo>
                  <a:lnTo>
                    <a:pt x="212725" y="254254"/>
                  </a:lnTo>
                  <a:lnTo>
                    <a:pt x="226949" y="247904"/>
                  </a:lnTo>
                  <a:lnTo>
                    <a:pt x="229743" y="245364"/>
                  </a:lnTo>
                  <a:lnTo>
                    <a:pt x="243840" y="233934"/>
                  </a:lnTo>
                  <a:lnTo>
                    <a:pt x="246126" y="232664"/>
                  </a:lnTo>
                  <a:lnTo>
                    <a:pt x="252425" y="225044"/>
                  </a:lnTo>
                  <a:lnTo>
                    <a:pt x="253911" y="223253"/>
                  </a:lnTo>
                  <a:lnTo>
                    <a:pt x="249453" y="221195"/>
                  </a:lnTo>
                  <a:lnTo>
                    <a:pt x="246799" y="219925"/>
                  </a:lnTo>
                  <a:lnTo>
                    <a:pt x="249453" y="221195"/>
                  </a:lnTo>
                  <a:lnTo>
                    <a:pt x="253911" y="223253"/>
                  </a:lnTo>
                  <a:lnTo>
                    <a:pt x="263271" y="227584"/>
                  </a:lnTo>
                  <a:lnTo>
                    <a:pt x="265303" y="227584"/>
                  </a:lnTo>
                  <a:lnTo>
                    <a:pt x="282448" y="232664"/>
                  </a:lnTo>
                  <a:lnTo>
                    <a:pt x="284226" y="232664"/>
                  </a:lnTo>
                  <a:lnTo>
                    <a:pt x="296087" y="234251"/>
                  </a:lnTo>
                  <a:lnTo>
                    <a:pt x="296926" y="235077"/>
                  </a:lnTo>
                  <a:lnTo>
                    <a:pt x="302323" y="235077"/>
                  </a:lnTo>
                  <a:lnTo>
                    <a:pt x="303276" y="235204"/>
                  </a:lnTo>
                  <a:lnTo>
                    <a:pt x="304800" y="235204"/>
                  </a:lnTo>
                  <a:lnTo>
                    <a:pt x="326390" y="236474"/>
                  </a:lnTo>
                  <a:lnTo>
                    <a:pt x="327660" y="236474"/>
                  </a:lnTo>
                  <a:lnTo>
                    <a:pt x="350774" y="235204"/>
                  </a:lnTo>
                  <a:lnTo>
                    <a:pt x="356196" y="234569"/>
                  </a:lnTo>
                  <a:lnTo>
                    <a:pt x="357124" y="234569"/>
                  </a:lnTo>
                  <a:lnTo>
                    <a:pt x="372491" y="232664"/>
                  </a:lnTo>
                  <a:lnTo>
                    <a:pt x="373253" y="232664"/>
                  </a:lnTo>
                  <a:lnTo>
                    <a:pt x="391160" y="228854"/>
                  </a:lnTo>
                  <a:lnTo>
                    <a:pt x="407416" y="223774"/>
                  </a:lnTo>
                  <a:lnTo>
                    <a:pt x="408940" y="223774"/>
                  </a:lnTo>
                  <a:lnTo>
                    <a:pt x="424053" y="217424"/>
                  </a:lnTo>
                  <a:lnTo>
                    <a:pt x="425958" y="216154"/>
                  </a:lnTo>
                  <a:lnTo>
                    <a:pt x="428269" y="214833"/>
                  </a:lnTo>
                  <a:lnTo>
                    <a:pt x="430784" y="216154"/>
                  </a:lnTo>
                  <a:lnTo>
                    <a:pt x="440817" y="217424"/>
                  </a:lnTo>
                  <a:lnTo>
                    <a:pt x="443992" y="218694"/>
                  </a:lnTo>
                  <a:lnTo>
                    <a:pt x="456438" y="218694"/>
                  </a:lnTo>
                  <a:lnTo>
                    <a:pt x="467233" y="216154"/>
                  </a:lnTo>
                  <a:lnTo>
                    <a:pt x="469519" y="216154"/>
                  </a:lnTo>
                  <a:lnTo>
                    <a:pt x="481457" y="212344"/>
                  </a:lnTo>
                  <a:lnTo>
                    <a:pt x="483489" y="212344"/>
                  </a:lnTo>
                  <a:lnTo>
                    <a:pt x="497967" y="205994"/>
                  </a:lnTo>
                  <a:lnTo>
                    <a:pt x="499872" y="204724"/>
                  </a:lnTo>
                  <a:lnTo>
                    <a:pt x="514223" y="195834"/>
                  </a:lnTo>
                  <a:lnTo>
                    <a:pt x="516255" y="193294"/>
                  </a:lnTo>
                  <a:lnTo>
                    <a:pt x="519112" y="190627"/>
                  </a:lnTo>
                  <a:lnTo>
                    <a:pt x="515620" y="207264"/>
                  </a:lnTo>
                  <a:lnTo>
                    <a:pt x="512572" y="225044"/>
                  </a:lnTo>
                  <a:lnTo>
                    <a:pt x="512318" y="227584"/>
                  </a:lnTo>
                  <a:lnTo>
                    <a:pt x="511683" y="242824"/>
                  </a:lnTo>
                  <a:lnTo>
                    <a:pt x="511937" y="246634"/>
                  </a:lnTo>
                  <a:lnTo>
                    <a:pt x="513715" y="256641"/>
                  </a:lnTo>
                  <a:lnTo>
                    <a:pt x="513715" y="261239"/>
                  </a:lnTo>
                  <a:lnTo>
                    <a:pt x="518922" y="266446"/>
                  </a:lnTo>
                  <a:lnTo>
                    <a:pt x="531749" y="266446"/>
                  </a:lnTo>
                  <a:lnTo>
                    <a:pt x="536956" y="261239"/>
                  </a:lnTo>
                  <a:lnTo>
                    <a:pt x="536956" y="259168"/>
                  </a:lnTo>
                  <a:lnTo>
                    <a:pt x="541020" y="252984"/>
                  </a:lnTo>
                  <a:lnTo>
                    <a:pt x="542544" y="249174"/>
                  </a:lnTo>
                  <a:lnTo>
                    <a:pt x="547268" y="234975"/>
                  </a:lnTo>
                  <a:lnTo>
                    <a:pt x="547344" y="234759"/>
                  </a:lnTo>
                  <a:lnTo>
                    <a:pt x="547624" y="233934"/>
                  </a:lnTo>
                  <a:lnTo>
                    <a:pt x="548132" y="232664"/>
                  </a:lnTo>
                  <a:lnTo>
                    <a:pt x="552678" y="214972"/>
                  </a:lnTo>
                  <a:lnTo>
                    <a:pt x="552704" y="213614"/>
                  </a:lnTo>
                  <a:lnTo>
                    <a:pt x="557809" y="190627"/>
                  </a:lnTo>
                  <a:lnTo>
                    <a:pt x="564007" y="165354"/>
                  </a:lnTo>
                  <a:lnTo>
                    <a:pt x="563880" y="165354"/>
                  </a:lnTo>
                  <a:lnTo>
                    <a:pt x="570865" y="138684"/>
                  </a:lnTo>
                  <a:lnTo>
                    <a:pt x="570738" y="138684"/>
                  </a:lnTo>
                  <a:lnTo>
                    <a:pt x="578612" y="110744"/>
                  </a:lnTo>
                  <a:lnTo>
                    <a:pt x="578485" y="110744"/>
                  </a:lnTo>
                  <a:lnTo>
                    <a:pt x="586740" y="84074"/>
                  </a:lnTo>
                  <a:lnTo>
                    <a:pt x="593712" y="61214"/>
                  </a:lnTo>
                  <a:lnTo>
                    <a:pt x="594487" y="58674"/>
                  </a:lnTo>
                  <a:lnTo>
                    <a:pt x="598678" y="40894"/>
                  </a:lnTo>
                  <a:lnTo>
                    <a:pt x="599059" y="39624"/>
                  </a:lnTo>
                  <a:lnTo>
                    <a:pt x="599973" y="32004"/>
                  </a:lnTo>
                  <a:lnTo>
                    <a:pt x="600125" y="30670"/>
                  </a:lnTo>
                  <a:lnTo>
                    <a:pt x="600456" y="30353"/>
                  </a:lnTo>
                  <a:lnTo>
                    <a:pt x="600456" y="27990"/>
                  </a:lnTo>
                  <a:lnTo>
                    <a:pt x="600583" y="2692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24293" y="2759836"/>
            <a:ext cx="272415" cy="201930"/>
          </a:xfrm>
          <a:custGeom>
            <a:avLst/>
            <a:gdLst/>
            <a:ahLst/>
            <a:cxnLst/>
            <a:rect l="l" t="t" r="r" b="b"/>
            <a:pathLst>
              <a:path w="272415" h="201930">
                <a:moveTo>
                  <a:pt x="271983" y="148971"/>
                </a:moveTo>
                <a:lnTo>
                  <a:pt x="267335" y="144386"/>
                </a:lnTo>
                <a:lnTo>
                  <a:pt x="263918" y="138430"/>
                </a:lnTo>
                <a:lnTo>
                  <a:pt x="262343" y="137160"/>
                </a:lnTo>
                <a:lnTo>
                  <a:pt x="255663" y="129552"/>
                </a:lnTo>
                <a:lnTo>
                  <a:pt x="245300" y="119380"/>
                </a:lnTo>
                <a:lnTo>
                  <a:pt x="240944" y="115455"/>
                </a:lnTo>
                <a:lnTo>
                  <a:pt x="240944" y="160832"/>
                </a:lnTo>
                <a:lnTo>
                  <a:pt x="240944" y="161010"/>
                </a:lnTo>
                <a:lnTo>
                  <a:pt x="240944" y="161290"/>
                </a:lnTo>
                <a:lnTo>
                  <a:pt x="240855" y="160832"/>
                </a:lnTo>
                <a:lnTo>
                  <a:pt x="240779" y="160680"/>
                </a:lnTo>
                <a:lnTo>
                  <a:pt x="240855" y="160832"/>
                </a:lnTo>
                <a:lnTo>
                  <a:pt x="240944" y="161010"/>
                </a:lnTo>
                <a:lnTo>
                  <a:pt x="240880" y="160832"/>
                </a:lnTo>
                <a:lnTo>
                  <a:pt x="240842" y="160629"/>
                </a:lnTo>
                <a:lnTo>
                  <a:pt x="240944" y="160832"/>
                </a:lnTo>
                <a:lnTo>
                  <a:pt x="240944" y="115455"/>
                </a:lnTo>
                <a:lnTo>
                  <a:pt x="235292" y="110490"/>
                </a:lnTo>
                <a:lnTo>
                  <a:pt x="236321" y="110490"/>
                </a:lnTo>
                <a:lnTo>
                  <a:pt x="230251" y="103822"/>
                </a:lnTo>
                <a:lnTo>
                  <a:pt x="230251" y="148209"/>
                </a:lnTo>
                <a:lnTo>
                  <a:pt x="227063" y="147332"/>
                </a:lnTo>
                <a:lnTo>
                  <a:pt x="229400" y="148590"/>
                </a:lnTo>
                <a:lnTo>
                  <a:pt x="222389" y="146062"/>
                </a:lnTo>
                <a:lnTo>
                  <a:pt x="218897" y="144780"/>
                </a:lnTo>
                <a:lnTo>
                  <a:pt x="220154" y="146062"/>
                </a:lnTo>
                <a:lnTo>
                  <a:pt x="210337" y="142240"/>
                </a:lnTo>
                <a:lnTo>
                  <a:pt x="201142" y="138430"/>
                </a:lnTo>
                <a:lnTo>
                  <a:pt x="198640" y="137756"/>
                </a:lnTo>
                <a:lnTo>
                  <a:pt x="207581" y="126022"/>
                </a:lnTo>
                <a:lnTo>
                  <a:pt x="212559" y="132080"/>
                </a:lnTo>
                <a:lnTo>
                  <a:pt x="223812" y="142240"/>
                </a:lnTo>
                <a:lnTo>
                  <a:pt x="223977" y="142240"/>
                </a:lnTo>
                <a:lnTo>
                  <a:pt x="230251" y="148209"/>
                </a:lnTo>
                <a:lnTo>
                  <a:pt x="230251" y="103822"/>
                </a:lnTo>
                <a:lnTo>
                  <a:pt x="227076" y="100330"/>
                </a:lnTo>
                <a:lnTo>
                  <a:pt x="226326" y="99504"/>
                </a:lnTo>
                <a:lnTo>
                  <a:pt x="226021" y="99060"/>
                </a:lnTo>
                <a:lnTo>
                  <a:pt x="223278" y="95135"/>
                </a:lnTo>
                <a:lnTo>
                  <a:pt x="225628" y="88912"/>
                </a:lnTo>
                <a:lnTo>
                  <a:pt x="226199" y="87630"/>
                </a:lnTo>
                <a:lnTo>
                  <a:pt x="230289" y="69862"/>
                </a:lnTo>
                <a:lnTo>
                  <a:pt x="230619" y="67310"/>
                </a:lnTo>
                <a:lnTo>
                  <a:pt x="232156" y="52082"/>
                </a:lnTo>
                <a:lnTo>
                  <a:pt x="232041" y="46990"/>
                </a:lnTo>
                <a:lnTo>
                  <a:pt x="231533" y="35560"/>
                </a:lnTo>
                <a:lnTo>
                  <a:pt x="230695" y="31762"/>
                </a:lnTo>
                <a:lnTo>
                  <a:pt x="228003" y="23177"/>
                </a:lnTo>
                <a:lnTo>
                  <a:pt x="228003" y="16764"/>
                </a:lnTo>
                <a:lnTo>
                  <a:pt x="221449" y="10160"/>
                </a:lnTo>
                <a:lnTo>
                  <a:pt x="219608" y="10160"/>
                </a:lnTo>
                <a:lnTo>
                  <a:pt x="218681" y="8890"/>
                </a:lnTo>
                <a:lnTo>
                  <a:pt x="217678" y="8432"/>
                </a:lnTo>
                <a:lnTo>
                  <a:pt x="217678" y="6985"/>
                </a:lnTo>
                <a:lnTo>
                  <a:pt x="211391" y="698"/>
                </a:lnTo>
                <a:lnTo>
                  <a:pt x="211391" y="39497"/>
                </a:lnTo>
                <a:lnTo>
                  <a:pt x="211162" y="40640"/>
                </a:lnTo>
                <a:lnTo>
                  <a:pt x="204012" y="40640"/>
                </a:lnTo>
                <a:lnTo>
                  <a:pt x="204012" y="49530"/>
                </a:lnTo>
                <a:lnTo>
                  <a:pt x="203974" y="50812"/>
                </a:lnTo>
                <a:lnTo>
                  <a:pt x="203936" y="50419"/>
                </a:lnTo>
                <a:lnTo>
                  <a:pt x="203911" y="50812"/>
                </a:lnTo>
                <a:lnTo>
                  <a:pt x="203873" y="49631"/>
                </a:lnTo>
                <a:lnTo>
                  <a:pt x="203936" y="50419"/>
                </a:lnTo>
                <a:lnTo>
                  <a:pt x="204012" y="49530"/>
                </a:lnTo>
                <a:lnTo>
                  <a:pt x="204012" y="40640"/>
                </a:lnTo>
                <a:lnTo>
                  <a:pt x="203542" y="40640"/>
                </a:lnTo>
                <a:lnTo>
                  <a:pt x="203187" y="40640"/>
                </a:lnTo>
                <a:lnTo>
                  <a:pt x="203530" y="45224"/>
                </a:lnTo>
                <a:lnTo>
                  <a:pt x="203187" y="40728"/>
                </a:lnTo>
                <a:lnTo>
                  <a:pt x="203187" y="120662"/>
                </a:lnTo>
                <a:lnTo>
                  <a:pt x="202107" y="119341"/>
                </a:lnTo>
                <a:lnTo>
                  <a:pt x="203187" y="120662"/>
                </a:lnTo>
                <a:lnTo>
                  <a:pt x="203187" y="40728"/>
                </a:lnTo>
                <a:lnTo>
                  <a:pt x="203085" y="39395"/>
                </a:lnTo>
                <a:lnTo>
                  <a:pt x="203327" y="39395"/>
                </a:lnTo>
                <a:lnTo>
                  <a:pt x="205193" y="39395"/>
                </a:lnTo>
                <a:lnTo>
                  <a:pt x="211391" y="39497"/>
                </a:lnTo>
                <a:lnTo>
                  <a:pt x="211391" y="698"/>
                </a:lnTo>
                <a:lnTo>
                  <a:pt x="210705" y="0"/>
                </a:lnTo>
                <a:lnTo>
                  <a:pt x="193497" y="0"/>
                </a:lnTo>
                <a:lnTo>
                  <a:pt x="186524" y="6985"/>
                </a:lnTo>
                <a:lnTo>
                  <a:pt x="186524" y="13512"/>
                </a:lnTo>
                <a:lnTo>
                  <a:pt x="184988" y="17780"/>
                </a:lnTo>
                <a:lnTo>
                  <a:pt x="177647" y="59690"/>
                </a:lnTo>
                <a:lnTo>
                  <a:pt x="177698" y="63512"/>
                </a:lnTo>
                <a:lnTo>
                  <a:pt x="177914" y="66040"/>
                </a:lnTo>
                <a:lnTo>
                  <a:pt x="181457" y="83832"/>
                </a:lnTo>
                <a:lnTo>
                  <a:pt x="182664" y="87630"/>
                </a:lnTo>
                <a:lnTo>
                  <a:pt x="189382" y="101663"/>
                </a:lnTo>
                <a:lnTo>
                  <a:pt x="189445" y="101828"/>
                </a:lnTo>
                <a:lnTo>
                  <a:pt x="189382" y="101663"/>
                </a:lnTo>
                <a:lnTo>
                  <a:pt x="185153" y="109232"/>
                </a:lnTo>
                <a:lnTo>
                  <a:pt x="186169" y="107962"/>
                </a:lnTo>
                <a:lnTo>
                  <a:pt x="176187" y="120904"/>
                </a:lnTo>
                <a:lnTo>
                  <a:pt x="164096" y="133362"/>
                </a:lnTo>
                <a:lnTo>
                  <a:pt x="165150" y="133362"/>
                </a:lnTo>
                <a:lnTo>
                  <a:pt x="163080" y="135001"/>
                </a:lnTo>
                <a:lnTo>
                  <a:pt x="160947" y="135001"/>
                </a:lnTo>
                <a:lnTo>
                  <a:pt x="154749" y="141224"/>
                </a:lnTo>
                <a:lnTo>
                  <a:pt x="154749" y="141617"/>
                </a:lnTo>
                <a:lnTo>
                  <a:pt x="150761" y="144780"/>
                </a:lnTo>
                <a:lnTo>
                  <a:pt x="151790" y="144780"/>
                </a:lnTo>
                <a:lnTo>
                  <a:pt x="135928" y="156210"/>
                </a:lnTo>
                <a:lnTo>
                  <a:pt x="136690" y="154940"/>
                </a:lnTo>
                <a:lnTo>
                  <a:pt x="121285" y="165112"/>
                </a:lnTo>
                <a:lnTo>
                  <a:pt x="123177" y="163830"/>
                </a:lnTo>
                <a:lnTo>
                  <a:pt x="107276" y="170180"/>
                </a:lnTo>
                <a:lnTo>
                  <a:pt x="110947" y="170180"/>
                </a:lnTo>
                <a:lnTo>
                  <a:pt x="101219" y="171221"/>
                </a:lnTo>
                <a:lnTo>
                  <a:pt x="100901" y="171196"/>
                </a:lnTo>
                <a:lnTo>
                  <a:pt x="99402" y="169672"/>
                </a:lnTo>
                <a:lnTo>
                  <a:pt x="96431" y="169672"/>
                </a:lnTo>
                <a:lnTo>
                  <a:pt x="95897" y="169125"/>
                </a:lnTo>
                <a:lnTo>
                  <a:pt x="95897" y="166243"/>
                </a:lnTo>
                <a:lnTo>
                  <a:pt x="94869" y="165227"/>
                </a:lnTo>
                <a:lnTo>
                  <a:pt x="94856" y="165087"/>
                </a:lnTo>
                <a:lnTo>
                  <a:pt x="94729" y="163830"/>
                </a:lnTo>
                <a:lnTo>
                  <a:pt x="94856" y="165087"/>
                </a:lnTo>
                <a:lnTo>
                  <a:pt x="94945" y="163830"/>
                </a:lnTo>
                <a:lnTo>
                  <a:pt x="95529" y="155956"/>
                </a:lnTo>
                <a:lnTo>
                  <a:pt x="95554" y="154940"/>
                </a:lnTo>
                <a:lnTo>
                  <a:pt x="95656" y="154241"/>
                </a:lnTo>
                <a:lnTo>
                  <a:pt x="95745" y="153682"/>
                </a:lnTo>
                <a:lnTo>
                  <a:pt x="97751" y="140982"/>
                </a:lnTo>
                <a:lnTo>
                  <a:pt x="97358" y="143510"/>
                </a:lnTo>
                <a:lnTo>
                  <a:pt x="98056" y="140982"/>
                </a:lnTo>
                <a:lnTo>
                  <a:pt x="99009" y="137477"/>
                </a:lnTo>
                <a:lnTo>
                  <a:pt x="102908" y="127012"/>
                </a:lnTo>
                <a:lnTo>
                  <a:pt x="103517" y="124460"/>
                </a:lnTo>
                <a:lnTo>
                  <a:pt x="104216" y="120662"/>
                </a:lnTo>
                <a:lnTo>
                  <a:pt x="104787" y="117551"/>
                </a:lnTo>
                <a:lnTo>
                  <a:pt x="105168" y="117106"/>
                </a:lnTo>
                <a:lnTo>
                  <a:pt x="106057" y="116205"/>
                </a:lnTo>
                <a:lnTo>
                  <a:pt x="107086" y="115189"/>
                </a:lnTo>
                <a:lnTo>
                  <a:pt x="107086" y="107061"/>
                </a:lnTo>
                <a:lnTo>
                  <a:pt x="107086" y="98933"/>
                </a:lnTo>
                <a:lnTo>
                  <a:pt x="100469" y="92329"/>
                </a:lnTo>
                <a:lnTo>
                  <a:pt x="84137" y="92329"/>
                </a:lnTo>
                <a:lnTo>
                  <a:pt x="78917" y="97548"/>
                </a:lnTo>
                <a:lnTo>
                  <a:pt x="78917" y="118110"/>
                </a:lnTo>
                <a:lnTo>
                  <a:pt x="78486" y="119380"/>
                </a:lnTo>
                <a:lnTo>
                  <a:pt x="78359" y="120662"/>
                </a:lnTo>
                <a:lnTo>
                  <a:pt x="78486" y="119341"/>
                </a:lnTo>
                <a:lnTo>
                  <a:pt x="78917" y="118110"/>
                </a:lnTo>
                <a:lnTo>
                  <a:pt x="78917" y="97548"/>
                </a:lnTo>
                <a:lnTo>
                  <a:pt x="77520" y="98933"/>
                </a:lnTo>
                <a:lnTo>
                  <a:pt x="77520" y="105194"/>
                </a:lnTo>
                <a:lnTo>
                  <a:pt x="75666" y="108762"/>
                </a:lnTo>
                <a:lnTo>
                  <a:pt x="75666" y="128282"/>
                </a:lnTo>
                <a:lnTo>
                  <a:pt x="69265" y="139712"/>
                </a:lnTo>
                <a:lnTo>
                  <a:pt x="74942" y="129552"/>
                </a:lnTo>
                <a:lnTo>
                  <a:pt x="75666" y="128282"/>
                </a:lnTo>
                <a:lnTo>
                  <a:pt x="75666" y="108762"/>
                </a:lnTo>
                <a:lnTo>
                  <a:pt x="74764" y="110490"/>
                </a:lnTo>
                <a:lnTo>
                  <a:pt x="74942" y="110490"/>
                </a:lnTo>
                <a:lnTo>
                  <a:pt x="71272" y="120662"/>
                </a:lnTo>
                <a:lnTo>
                  <a:pt x="71069" y="120662"/>
                </a:lnTo>
                <a:lnTo>
                  <a:pt x="66763" y="135890"/>
                </a:lnTo>
                <a:lnTo>
                  <a:pt x="65252" y="145427"/>
                </a:lnTo>
                <a:lnTo>
                  <a:pt x="63665" y="147612"/>
                </a:lnTo>
                <a:lnTo>
                  <a:pt x="63665" y="161493"/>
                </a:lnTo>
                <a:lnTo>
                  <a:pt x="63563" y="166382"/>
                </a:lnTo>
                <a:lnTo>
                  <a:pt x="63601" y="162560"/>
                </a:lnTo>
                <a:lnTo>
                  <a:pt x="63665" y="161493"/>
                </a:lnTo>
                <a:lnTo>
                  <a:pt x="63665" y="147612"/>
                </a:lnTo>
                <a:lnTo>
                  <a:pt x="60439" y="152031"/>
                </a:lnTo>
                <a:lnTo>
                  <a:pt x="60045" y="152412"/>
                </a:lnTo>
                <a:lnTo>
                  <a:pt x="50533" y="161429"/>
                </a:lnTo>
                <a:lnTo>
                  <a:pt x="37579" y="171462"/>
                </a:lnTo>
                <a:lnTo>
                  <a:pt x="40652" y="168910"/>
                </a:lnTo>
                <a:lnTo>
                  <a:pt x="31953" y="172847"/>
                </a:lnTo>
                <a:lnTo>
                  <a:pt x="28689" y="173316"/>
                </a:lnTo>
                <a:lnTo>
                  <a:pt x="28651" y="176098"/>
                </a:lnTo>
                <a:lnTo>
                  <a:pt x="28587" y="175260"/>
                </a:lnTo>
                <a:lnTo>
                  <a:pt x="28689" y="173316"/>
                </a:lnTo>
                <a:lnTo>
                  <a:pt x="28892" y="168910"/>
                </a:lnTo>
                <a:lnTo>
                  <a:pt x="28905" y="168706"/>
                </a:lnTo>
                <a:lnTo>
                  <a:pt x="29032" y="167640"/>
                </a:lnTo>
                <a:lnTo>
                  <a:pt x="30251" y="157048"/>
                </a:lnTo>
                <a:lnTo>
                  <a:pt x="30327" y="156210"/>
                </a:lnTo>
                <a:lnTo>
                  <a:pt x="30365" y="155956"/>
                </a:lnTo>
                <a:lnTo>
                  <a:pt x="30568" y="154940"/>
                </a:lnTo>
                <a:lnTo>
                  <a:pt x="32994" y="142240"/>
                </a:lnTo>
                <a:lnTo>
                  <a:pt x="33070" y="141871"/>
                </a:lnTo>
                <a:lnTo>
                  <a:pt x="33324" y="140982"/>
                </a:lnTo>
                <a:lnTo>
                  <a:pt x="37376" y="127012"/>
                </a:lnTo>
                <a:lnTo>
                  <a:pt x="37452" y="126733"/>
                </a:lnTo>
                <a:lnTo>
                  <a:pt x="37833" y="125730"/>
                </a:lnTo>
                <a:lnTo>
                  <a:pt x="42748" y="113030"/>
                </a:lnTo>
                <a:lnTo>
                  <a:pt x="42887" y="112661"/>
                </a:lnTo>
                <a:lnTo>
                  <a:pt x="43307" y="111760"/>
                </a:lnTo>
                <a:lnTo>
                  <a:pt x="46570" y="104775"/>
                </a:lnTo>
                <a:lnTo>
                  <a:pt x="48806" y="102501"/>
                </a:lnTo>
                <a:lnTo>
                  <a:pt x="49784" y="103238"/>
                </a:lnTo>
                <a:lnTo>
                  <a:pt x="49784" y="103759"/>
                </a:lnTo>
                <a:lnTo>
                  <a:pt x="55600" y="109601"/>
                </a:lnTo>
                <a:lnTo>
                  <a:pt x="69964" y="109601"/>
                </a:lnTo>
                <a:lnTo>
                  <a:pt x="75780" y="103759"/>
                </a:lnTo>
                <a:lnTo>
                  <a:pt x="75780" y="96647"/>
                </a:lnTo>
                <a:lnTo>
                  <a:pt x="75780" y="89408"/>
                </a:lnTo>
                <a:lnTo>
                  <a:pt x="69964" y="83566"/>
                </a:lnTo>
                <a:lnTo>
                  <a:pt x="67119" y="83566"/>
                </a:lnTo>
                <a:lnTo>
                  <a:pt x="58597" y="76758"/>
                </a:lnTo>
                <a:lnTo>
                  <a:pt x="58597" y="74676"/>
                </a:lnTo>
                <a:lnTo>
                  <a:pt x="52463" y="68453"/>
                </a:lnTo>
                <a:lnTo>
                  <a:pt x="50406" y="68453"/>
                </a:lnTo>
                <a:lnTo>
                  <a:pt x="50038" y="68072"/>
                </a:lnTo>
                <a:lnTo>
                  <a:pt x="34493" y="68072"/>
                </a:lnTo>
                <a:lnTo>
                  <a:pt x="28194" y="74422"/>
                </a:lnTo>
                <a:lnTo>
                  <a:pt x="28194" y="75412"/>
                </a:lnTo>
                <a:lnTo>
                  <a:pt x="25996" y="77597"/>
                </a:lnTo>
                <a:lnTo>
                  <a:pt x="25996" y="80822"/>
                </a:lnTo>
                <a:lnTo>
                  <a:pt x="21374" y="85471"/>
                </a:lnTo>
                <a:lnTo>
                  <a:pt x="21374" y="90347"/>
                </a:lnTo>
                <a:lnTo>
                  <a:pt x="5321" y="134632"/>
                </a:lnTo>
                <a:lnTo>
                  <a:pt x="2146" y="151130"/>
                </a:lnTo>
                <a:lnTo>
                  <a:pt x="1968" y="151130"/>
                </a:lnTo>
                <a:lnTo>
                  <a:pt x="419" y="165087"/>
                </a:lnTo>
                <a:lnTo>
                  <a:pt x="342" y="166382"/>
                </a:lnTo>
                <a:lnTo>
                  <a:pt x="114" y="171221"/>
                </a:lnTo>
                <a:lnTo>
                  <a:pt x="0" y="179082"/>
                </a:lnTo>
                <a:lnTo>
                  <a:pt x="406" y="184899"/>
                </a:lnTo>
                <a:lnTo>
                  <a:pt x="406" y="192151"/>
                </a:lnTo>
                <a:lnTo>
                  <a:pt x="3568" y="195364"/>
                </a:lnTo>
                <a:lnTo>
                  <a:pt x="3568" y="195580"/>
                </a:lnTo>
                <a:lnTo>
                  <a:pt x="9931" y="201930"/>
                </a:lnTo>
                <a:lnTo>
                  <a:pt x="18211" y="201930"/>
                </a:lnTo>
                <a:lnTo>
                  <a:pt x="25628" y="201930"/>
                </a:lnTo>
                <a:lnTo>
                  <a:pt x="28295" y="201930"/>
                </a:lnTo>
                <a:lnTo>
                  <a:pt x="36957" y="200660"/>
                </a:lnTo>
                <a:lnTo>
                  <a:pt x="40208" y="199390"/>
                </a:lnTo>
                <a:lnTo>
                  <a:pt x="51346" y="194310"/>
                </a:lnTo>
                <a:lnTo>
                  <a:pt x="54495" y="193040"/>
                </a:lnTo>
                <a:lnTo>
                  <a:pt x="65455" y="184353"/>
                </a:lnTo>
                <a:lnTo>
                  <a:pt x="67703" y="186601"/>
                </a:lnTo>
                <a:lnTo>
                  <a:pt x="67703" y="189357"/>
                </a:lnTo>
                <a:lnTo>
                  <a:pt x="74676" y="196342"/>
                </a:lnTo>
                <a:lnTo>
                  <a:pt x="78041" y="196342"/>
                </a:lnTo>
                <a:lnTo>
                  <a:pt x="82321" y="200660"/>
                </a:lnTo>
                <a:lnTo>
                  <a:pt x="89636" y="200660"/>
                </a:lnTo>
                <a:lnTo>
                  <a:pt x="100266" y="201930"/>
                </a:lnTo>
                <a:lnTo>
                  <a:pt x="104317" y="201930"/>
                </a:lnTo>
                <a:lnTo>
                  <a:pt x="152641" y="180340"/>
                </a:lnTo>
                <a:lnTo>
                  <a:pt x="153454" y="179082"/>
                </a:lnTo>
                <a:lnTo>
                  <a:pt x="160337" y="173990"/>
                </a:lnTo>
                <a:lnTo>
                  <a:pt x="162064" y="172732"/>
                </a:lnTo>
                <a:lnTo>
                  <a:pt x="163779" y="171462"/>
                </a:lnTo>
                <a:lnTo>
                  <a:pt x="168960" y="167640"/>
                </a:lnTo>
                <a:lnTo>
                  <a:pt x="169875" y="166382"/>
                </a:lnTo>
                <a:lnTo>
                  <a:pt x="171284" y="165112"/>
                </a:lnTo>
                <a:lnTo>
                  <a:pt x="172554" y="163957"/>
                </a:lnTo>
                <a:lnTo>
                  <a:pt x="178041" y="165112"/>
                </a:lnTo>
                <a:lnTo>
                  <a:pt x="177203" y="165112"/>
                </a:lnTo>
                <a:lnTo>
                  <a:pt x="183642" y="166382"/>
                </a:lnTo>
                <a:lnTo>
                  <a:pt x="182143" y="166382"/>
                </a:lnTo>
                <a:lnTo>
                  <a:pt x="190728" y="168910"/>
                </a:lnTo>
                <a:lnTo>
                  <a:pt x="189826" y="168910"/>
                </a:lnTo>
                <a:lnTo>
                  <a:pt x="199136" y="171462"/>
                </a:lnTo>
                <a:lnTo>
                  <a:pt x="209080" y="175260"/>
                </a:lnTo>
                <a:lnTo>
                  <a:pt x="210210" y="176530"/>
                </a:lnTo>
                <a:lnTo>
                  <a:pt x="220789" y="179082"/>
                </a:lnTo>
                <a:lnTo>
                  <a:pt x="222935" y="179082"/>
                </a:lnTo>
                <a:lnTo>
                  <a:pt x="232219" y="180340"/>
                </a:lnTo>
                <a:lnTo>
                  <a:pt x="246634" y="180340"/>
                </a:lnTo>
                <a:lnTo>
                  <a:pt x="253288" y="179082"/>
                </a:lnTo>
                <a:lnTo>
                  <a:pt x="255308" y="177812"/>
                </a:lnTo>
                <a:lnTo>
                  <a:pt x="259461" y="176530"/>
                </a:lnTo>
                <a:lnTo>
                  <a:pt x="260718" y="176530"/>
                </a:lnTo>
                <a:lnTo>
                  <a:pt x="261226" y="176149"/>
                </a:lnTo>
                <a:lnTo>
                  <a:pt x="265036" y="176149"/>
                </a:lnTo>
                <a:lnTo>
                  <a:pt x="271983" y="169291"/>
                </a:lnTo>
                <a:lnTo>
                  <a:pt x="271983" y="166116"/>
                </a:lnTo>
                <a:lnTo>
                  <a:pt x="271983" y="160655"/>
                </a:lnTo>
                <a:lnTo>
                  <a:pt x="271983" y="158762"/>
                </a:lnTo>
                <a:lnTo>
                  <a:pt x="271983" y="157607"/>
                </a:lnTo>
                <a:lnTo>
                  <a:pt x="271983" y="152146"/>
                </a:lnTo>
                <a:lnTo>
                  <a:pt x="271983" y="14897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484249" y="2563495"/>
            <a:ext cx="1162050" cy="666115"/>
            <a:chOff x="1484249" y="2563495"/>
            <a:chExt cx="1162050" cy="666115"/>
          </a:xfrm>
        </p:grpSpPr>
        <p:sp>
          <p:nvSpPr>
            <p:cNvPr id="43" name="object 43"/>
            <p:cNvSpPr/>
            <p:nvPr/>
          </p:nvSpPr>
          <p:spPr>
            <a:xfrm>
              <a:off x="1484249" y="2563494"/>
              <a:ext cx="281305" cy="666115"/>
            </a:xfrm>
            <a:custGeom>
              <a:avLst/>
              <a:gdLst/>
              <a:ahLst/>
              <a:cxnLst/>
              <a:rect l="l" t="t" r="r" b="b"/>
              <a:pathLst>
                <a:path w="281305" h="666114">
                  <a:moveTo>
                    <a:pt x="281305" y="310007"/>
                  </a:moveTo>
                  <a:lnTo>
                    <a:pt x="254635" y="287147"/>
                  </a:lnTo>
                  <a:lnTo>
                    <a:pt x="252857" y="290957"/>
                  </a:lnTo>
                  <a:lnTo>
                    <a:pt x="251206" y="296037"/>
                  </a:lnTo>
                  <a:lnTo>
                    <a:pt x="250571" y="301117"/>
                  </a:lnTo>
                  <a:lnTo>
                    <a:pt x="250444" y="302387"/>
                  </a:lnTo>
                  <a:lnTo>
                    <a:pt x="250063" y="308737"/>
                  </a:lnTo>
                  <a:lnTo>
                    <a:pt x="249428" y="316357"/>
                  </a:lnTo>
                  <a:lnTo>
                    <a:pt x="248310" y="325031"/>
                  </a:lnTo>
                  <a:lnTo>
                    <a:pt x="248259" y="325247"/>
                  </a:lnTo>
                  <a:lnTo>
                    <a:pt x="246380" y="334137"/>
                  </a:lnTo>
                  <a:lnTo>
                    <a:pt x="246888" y="331597"/>
                  </a:lnTo>
                  <a:lnTo>
                    <a:pt x="242824" y="343027"/>
                  </a:lnTo>
                  <a:lnTo>
                    <a:pt x="243713" y="341757"/>
                  </a:lnTo>
                  <a:lnTo>
                    <a:pt x="237185" y="353618"/>
                  </a:lnTo>
                  <a:lnTo>
                    <a:pt x="236601" y="354457"/>
                  </a:lnTo>
                  <a:lnTo>
                    <a:pt x="230378" y="363347"/>
                  </a:lnTo>
                  <a:lnTo>
                    <a:pt x="230632" y="363347"/>
                  </a:lnTo>
                  <a:lnTo>
                    <a:pt x="219710" y="377317"/>
                  </a:lnTo>
                  <a:lnTo>
                    <a:pt x="220345" y="377317"/>
                  </a:lnTo>
                  <a:lnTo>
                    <a:pt x="207391" y="392557"/>
                  </a:lnTo>
                  <a:lnTo>
                    <a:pt x="208407" y="391287"/>
                  </a:lnTo>
                  <a:lnTo>
                    <a:pt x="194056" y="405257"/>
                  </a:lnTo>
                  <a:lnTo>
                    <a:pt x="195961" y="403987"/>
                  </a:lnTo>
                  <a:lnTo>
                    <a:pt x="186766" y="410489"/>
                  </a:lnTo>
                  <a:lnTo>
                    <a:pt x="176276" y="414147"/>
                  </a:lnTo>
                  <a:lnTo>
                    <a:pt x="172339" y="414147"/>
                  </a:lnTo>
                  <a:lnTo>
                    <a:pt x="166992" y="413385"/>
                  </a:lnTo>
                  <a:lnTo>
                    <a:pt x="161696" y="409854"/>
                  </a:lnTo>
                  <a:lnTo>
                    <a:pt x="160274" y="408228"/>
                  </a:lnTo>
                  <a:lnTo>
                    <a:pt x="160274" y="404622"/>
                  </a:lnTo>
                  <a:lnTo>
                    <a:pt x="156311" y="400748"/>
                  </a:lnTo>
                  <a:lnTo>
                    <a:pt x="155968" y="399770"/>
                  </a:lnTo>
                  <a:lnTo>
                    <a:pt x="155829" y="397637"/>
                  </a:lnTo>
                  <a:lnTo>
                    <a:pt x="155016" y="384937"/>
                  </a:lnTo>
                  <a:lnTo>
                    <a:pt x="154978" y="384289"/>
                  </a:lnTo>
                  <a:lnTo>
                    <a:pt x="155003" y="383667"/>
                  </a:lnTo>
                  <a:lnTo>
                    <a:pt x="156197" y="363347"/>
                  </a:lnTo>
                  <a:lnTo>
                    <a:pt x="157264" y="346837"/>
                  </a:lnTo>
                  <a:lnTo>
                    <a:pt x="157327" y="343027"/>
                  </a:lnTo>
                  <a:lnTo>
                    <a:pt x="157200" y="325945"/>
                  </a:lnTo>
                  <a:lnTo>
                    <a:pt x="156616" y="302387"/>
                  </a:lnTo>
                  <a:lnTo>
                    <a:pt x="156578" y="298577"/>
                  </a:lnTo>
                  <a:lnTo>
                    <a:pt x="156578" y="298323"/>
                  </a:lnTo>
                  <a:lnTo>
                    <a:pt x="156578" y="289814"/>
                  </a:lnTo>
                  <a:lnTo>
                    <a:pt x="149733" y="282956"/>
                  </a:lnTo>
                  <a:lnTo>
                    <a:pt x="132842" y="282956"/>
                  </a:lnTo>
                  <a:lnTo>
                    <a:pt x="125984" y="289814"/>
                  </a:lnTo>
                  <a:lnTo>
                    <a:pt x="125984" y="290741"/>
                  </a:lnTo>
                  <a:lnTo>
                    <a:pt x="110617" y="299847"/>
                  </a:lnTo>
                  <a:lnTo>
                    <a:pt x="110744" y="299847"/>
                  </a:lnTo>
                  <a:lnTo>
                    <a:pt x="98425" y="307467"/>
                  </a:lnTo>
                  <a:lnTo>
                    <a:pt x="98933" y="307467"/>
                  </a:lnTo>
                  <a:lnTo>
                    <a:pt x="85344" y="315087"/>
                  </a:lnTo>
                  <a:lnTo>
                    <a:pt x="86614" y="315087"/>
                  </a:lnTo>
                  <a:lnTo>
                    <a:pt x="83705" y="316458"/>
                  </a:lnTo>
                  <a:lnTo>
                    <a:pt x="86614" y="296037"/>
                  </a:lnTo>
                  <a:lnTo>
                    <a:pt x="94615" y="246507"/>
                  </a:lnTo>
                  <a:lnTo>
                    <a:pt x="94488" y="246507"/>
                  </a:lnTo>
                  <a:lnTo>
                    <a:pt x="102387" y="202323"/>
                  </a:lnTo>
                  <a:lnTo>
                    <a:pt x="117221" y="185547"/>
                  </a:lnTo>
                  <a:lnTo>
                    <a:pt x="117094" y="185547"/>
                  </a:lnTo>
                  <a:lnTo>
                    <a:pt x="139827" y="158877"/>
                  </a:lnTo>
                  <a:lnTo>
                    <a:pt x="140335" y="158877"/>
                  </a:lnTo>
                  <a:lnTo>
                    <a:pt x="154381" y="141097"/>
                  </a:lnTo>
                  <a:lnTo>
                    <a:pt x="161417" y="132207"/>
                  </a:lnTo>
                  <a:lnTo>
                    <a:pt x="162166" y="130937"/>
                  </a:lnTo>
                  <a:lnTo>
                    <a:pt x="172161" y="115697"/>
                  </a:lnTo>
                  <a:lnTo>
                    <a:pt x="178803" y="105537"/>
                  </a:lnTo>
                  <a:lnTo>
                    <a:pt x="179705" y="104267"/>
                  </a:lnTo>
                  <a:lnTo>
                    <a:pt x="186690" y="90297"/>
                  </a:lnTo>
                  <a:lnTo>
                    <a:pt x="190500" y="82677"/>
                  </a:lnTo>
                  <a:lnTo>
                    <a:pt x="191516" y="80137"/>
                  </a:lnTo>
                  <a:lnTo>
                    <a:pt x="193649" y="72517"/>
                  </a:lnTo>
                  <a:lnTo>
                    <a:pt x="194360" y="69977"/>
                  </a:lnTo>
                  <a:lnTo>
                    <a:pt x="196850" y="61087"/>
                  </a:lnTo>
                  <a:lnTo>
                    <a:pt x="197358" y="57277"/>
                  </a:lnTo>
                  <a:lnTo>
                    <a:pt x="197383" y="53467"/>
                  </a:lnTo>
                  <a:lnTo>
                    <a:pt x="197434" y="47117"/>
                  </a:lnTo>
                  <a:lnTo>
                    <a:pt x="197485" y="42037"/>
                  </a:lnTo>
                  <a:lnTo>
                    <a:pt x="196469" y="36957"/>
                  </a:lnTo>
                  <a:lnTo>
                    <a:pt x="194932" y="31877"/>
                  </a:lnTo>
                  <a:lnTo>
                    <a:pt x="194310" y="29794"/>
                  </a:lnTo>
                  <a:lnTo>
                    <a:pt x="194310" y="23622"/>
                  </a:lnTo>
                  <a:lnTo>
                    <a:pt x="187579" y="16891"/>
                  </a:lnTo>
                  <a:lnTo>
                    <a:pt x="187579" y="14732"/>
                  </a:lnTo>
                  <a:lnTo>
                    <a:pt x="180721" y="7874"/>
                  </a:lnTo>
                  <a:lnTo>
                    <a:pt x="176758" y="7874"/>
                  </a:lnTo>
                  <a:lnTo>
                    <a:pt x="170421" y="1651"/>
                  </a:lnTo>
                  <a:lnTo>
                    <a:pt x="168363" y="1651"/>
                  </a:lnTo>
                  <a:lnTo>
                    <a:pt x="168363" y="55448"/>
                  </a:lnTo>
                  <a:lnTo>
                    <a:pt x="164007" y="71399"/>
                  </a:lnTo>
                  <a:lnTo>
                    <a:pt x="153924" y="91567"/>
                  </a:lnTo>
                  <a:lnTo>
                    <a:pt x="154813" y="90297"/>
                  </a:lnTo>
                  <a:lnTo>
                    <a:pt x="138176" y="115697"/>
                  </a:lnTo>
                  <a:lnTo>
                    <a:pt x="138938" y="114427"/>
                  </a:lnTo>
                  <a:lnTo>
                    <a:pt x="117856" y="141097"/>
                  </a:lnTo>
                  <a:lnTo>
                    <a:pt x="118364" y="139827"/>
                  </a:lnTo>
                  <a:lnTo>
                    <a:pt x="113055" y="146050"/>
                  </a:lnTo>
                  <a:lnTo>
                    <a:pt x="118872" y="113157"/>
                  </a:lnTo>
                  <a:lnTo>
                    <a:pt x="118745" y="113157"/>
                  </a:lnTo>
                  <a:lnTo>
                    <a:pt x="127304" y="75057"/>
                  </a:lnTo>
                  <a:lnTo>
                    <a:pt x="141935" y="41656"/>
                  </a:lnTo>
                  <a:lnTo>
                    <a:pt x="142494" y="41656"/>
                  </a:lnTo>
                  <a:lnTo>
                    <a:pt x="148158" y="35890"/>
                  </a:lnTo>
                  <a:lnTo>
                    <a:pt x="148475" y="35687"/>
                  </a:lnTo>
                  <a:lnTo>
                    <a:pt x="150139" y="34671"/>
                  </a:lnTo>
                  <a:lnTo>
                    <a:pt x="152908" y="34671"/>
                  </a:lnTo>
                  <a:lnTo>
                    <a:pt x="154178" y="33401"/>
                  </a:lnTo>
                  <a:lnTo>
                    <a:pt x="155816" y="33147"/>
                  </a:lnTo>
                  <a:lnTo>
                    <a:pt x="156197" y="33147"/>
                  </a:lnTo>
                  <a:lnTo>
                    <a:pt x="160083" y="35001"/>
                  </a:lnTo>
                  <a:lnTo>
                    <a:pt x="163690" y="38608"/>
                  </a:lnTo>
                  <a:lnTo>
                    <a:pt x="164465" y="38608"/>
                  </a:lnTo>
                  <a:lnTo>
                    <a:pt x="164465" y="40132"/>
                  </a:lnTo>
                  <a:lnTo>
                    <a:pt x="167246" y="42926"/>
                  </a:lnTo>
                  <a:lnTo>
                    <a:pt x="168198" y="45529"/>
                  </a:lnTo>
                  <a:lnTo>
                    <a:pt x="168363" y="55448"/>
                  </a:lnTo>
                  <a:lnTo>
                    <a:pt x="168363" y="1651"/>
                  </a:lnTo>
                  <a:lnTo>
                    <a:pt x="163195" y="1651"/>
                  </a:lnTo>
                  <a:lnTo>
                    <a:pt x="161544" y="0"/>
                  </a:lnTo>
                  <a:lnTo>
                    <a:pt x="143637" y="0"/>
                  </a:lnTo>
                  <a:lnTo>
                    <a:pt x="141859" y="1778"/>
                  </a:lnTo>
                  <a:lnTo>
                    <a:pt x="134747" y="1778"/>
                  </a:lnTo>
                  <a:lnTo>
                    <a:pt x="128130" y="8509"/>
                  </a:lnTo>
                  <a:lnTo>
                    <a:pt x="124206" y="8509"/>
                  </a:lnTo>
                  <a:lnTo>
                    <a:pt x="116713" y="15875"/>
                  </a:lnTo>
                  <a:lnTo>
                    <a:pt x="116713" y="19977"/>
                  </a:lnTo>
                  <a:lnTo>
                    <a:pt x="109093" y="30607"/>
                  </a:lnTo>
                  <a:lnTo>
                    <a:pt x="106934" y="34417"/>
                  </a:lnTo>
                  <a:lnTo>
                    <a:pt x="95885" y="62357"/>
                  </a:lnTo>
                  <a:lnTo>
                    <a:pt x="95123" y="64897"/>
                  </a:lnTo>
                  <a:lnTo>
                    <a:pt x="85852" y="105537"/>
                  </a:lnTo>
                  <a:lnTo>
                    <a:pt x="78867" y="146177"/>
                  </a:lnTo>
                  <a:lnTo>
                    <a:pt x="78994" y="146177"/>
                  </a:lnTo>
                  <a:lnTo>
                    <a:pt x="69850" y="191897"/>
                  </a:lnTo>
                  <a:lnTo>
                    <a:pt x="68681" y="198424"/>
                  </a:lnTo>
                  <a:lnTo>
                    <a:pt x="59639" y="209423"/>
                  </a:lnTo>
                  <a:lnTo>
                    <a:pt x="57912" y="209423"/>
                  </a:lnTo>
                  <a:lnTo>
                    <a:pt x="51562" y="215773"/>
                  </a:lnTo>
                  <a:lnTo>
                    <a:pt x="51562" y="219811"/>
                  </a:lnTo>
                  <a:lnTo>
                    <a:pt x="44716" y="229489"/>
                  </a:lnTo>
                  <a:lnTo>
                    <a:pt x="43561" y="229489"/>
                  </a:lnTo>
                  <a:lnTo>
                    <a:pt x="37211" y="235839"/>
                  </a:lnTo>
                  <a:lnTo>
                    <a:pt x="37211" y="240880"/>
                  </a:lnTo>
                  <a:lnTo>
                    <a:pt x="33693" y="246507"/>
                  </a:lnTo>
                  <a:lnTo>
                    <a:pt x="33274" y="246507"/>
                  </a:lnTo>
                  <a:lnTo>
                    <a:pt x="26797" y="252857"/>
                  </a:lnTo>
                  <a:lnTo>
                    <a:pt x="26797" y="258546"/>
                  </a:lnTo>
                  <a:lnTo>
                    <a:pt x="20802" y="270916"/>
                  </a:lnTo>
                  <a:lnTo>
                    <a:pt x="15113" y="276606"/>
                  </a:lnTo>
                  <a:lnTo>
                    <a:pt x="15113" y="293370"/>
                  </a:lnTo>
                  <a:lnTo>
                    <a:pt x="21971" y="300228"/>
                  </a:lnTo>
                  <a:lnTo>
                    <a:pt x="38735" y="300228"/>
                  </a:lnTo>
                  <a:lnTo>
                    <a:pt x="45593" y="293370"/>
                  </a:lnTo>
                  <a:lnTo>
                    <a:pt x="45593" y="288213"/>
                  </a:lnTo>
                  <a:lnTo>
                    <a:pt x="52349" y="271945"/>
                  </a:lnTo>
                  <a:lnTo>
                    <a:pt x="55499" y="268732"/>
                  </a:lnTo>
                  <a:lnTo>
                    <a:pt x="55499" y="264934"/>
                  </a:lnTo>
                  <a:lnTo>
                    <a:pt x="58191" y="260438"/>
                  </a:lnTo>
                  <a:lnTo>
                    <a:pt x="53340" y="290957"/>
                  </a:lnTo>
                  <a:lnTo>
                    <a:pt x="48348" y="325945"/>
                  </a:lnTo>
                  <a:lnTo>
                    <a:pt x="43992" y="326415"/>
                  </a:lnTo>
                  <a:lnTo>
                    <a:pt x="33020" y="325247"/>
                  </a:lnTo>
                  <a:lnTo>
                    <a:pt x="36322" y="325247"/>
                  </a:lnTo>
                  <a:lnTo>
                    <a:pt x="29400" y="324142"/>
                  </a:lnTo>
                  <a:lnTo>
                    <a:pt x="29248" y="323977"/>
                  </a:lnTo>
                  <a:lnTo>
                    <a:pt x="29718" y="323977"/>
                  </a:lnTo>
                  <a:lnTo>
                    <a:pt x="28917" y="323646"/>
                  </a:lnTo>
                  <a:lnTo>
                    <a:pt x="24765" y="319405"/>
                  </a:lnTo>
                  <a:lnTo>
                    <a:pt x="7112" y="319405"/>
                  </a:lnTo>
                  <a:lnTo>
                    <a:pt x="0" y="326644"/>
                  </a:lnTo>
                  <a:lnTo>
                    <a:pt x="0" y="344170"/>
                  </a:lnTo>
                  <a:lnTo>
                    <a:pt x="7112" y="351282"/>
                  </a:lnTo>
                  <a:lnTo>
                    <a:pt x="10566" y="351282"/>
                  </a:lnTo>
                  <a:lnTo>
                    <a:pt x="13804" y="352869"/>
                  </a:lnTo>
                  <a:lnTo>
                    <a:pt x="19431" y="358267"/>
                  </a:lnTo>
                  <a:lnTo>
                    <a:pt x="19050" y="356997"/>
                  </a:lnTo>
                  <a:lnTo>
                    <a:pt x="27686" y="365887"/>
                  </a:lnTo>
                  <a:lnTo>
                    <a:pt x="27178" y="364617"/>
                  </a:lnTo>
                  <a:lnTo>
                    <a:pt x="39116" y="377317"/>
                  </a:lnTo>
                  <a:lnTo>
                    <a:pt x="38354" y="377317"/>
                  </a:lnTo>
                  <a:lnTo>
                    <a:pt x="41071" y="380720"/>
                  </a:lnTo>
                  <a:lnTo>
                    <a:pt x="39878" y="390017"/>
                  </a:lnTo>
                  <a:lnTo>
                    <a:pt x="39878" y="391287"/>
                  </a:lnTo>
                  <a:lnTo>
                    <a:pt x="34417" y="437007"/>
                  </a:lnTo>
                  <a:lnTo>
                    <a:pt x="29591" y="481457"/>
                  </a:lnTo>
                  <a:lnTo>
                    <a:pt x="25527" y="520827"/>
                  </a:lnTo>
                  <a:lnTo>
                    <a:pt x="25654" y="520827"/>
                  </a:lnTo>
                  <a:lnTo>
                    <a:pt x="21590" y="556387"/>
                  </a:lnTo>
                  <a:lnTo>
                    <a:pt x="21501" y="558927"/>
                  </a:lnTo>
                  <a:lnTo>
                    <a:pt x="19380" y="589407"/>
                  </a:lnTo>
                  <a:lnTo>
                    <a:pt x="19354" y="591947"/>
                  </a:lnTo>
                  <a:lnTo>
                    <a:pt x="24130" y="636397"/>
                  </a:lnTo>
                  <a:lnTo>
                    <a:pt x="37338" y="658520"/>
                  </a:lnTo>
                  <a:lnTo>
                    <a:pt x="37338" y="659384"/>
                  </a:lnTo>
                  <a:lnTo>
                    <a:pt x="44069" y="666115"/>
                  </a:lnTo>
                  <a:lnTo>
                    <a:pt x="60579" y="666115"/>
                  </a:lnTo>
                  <a:lnTo>
                    <a:pt x="67310" y="659384"/>
                  </a:lnTo>
                  <a:lnTo>
                    <a:pt x="67310" y="658888"/>
                  </a:lnTo>
                  <a:lnTo>
                    <a:pt x="72009" y="655447"/>
                  </a:lnTo>
                  <a:lnTo>
                    <a:pt x="89331" y="631317"/>
                  </a:lnTo>
                  <a:lnTo>
                    <a:pt x="90805" y="628777"/>
                  </a:lnTo>
                  <a:lnTo>
                    <a:pt x="91440" y="627507"/>
                  </a:lnTo>
                  <a:lnTo>
                    <a:pt x="95250" y="617347"/>
                  </a:lnTo>
                  <a:lnTo>
                    <a:pt x="99060" y="607187"/>
                  </a:lnTo>
                  <a:lnTo>
                    <a:pt x="99441" y="607187"/>
                  </a:lnTo>
                  <a:lnTo>
                    <a:pt x="106299" y="584327"/>
                  </a:lnTo>
                  <a:lnTo>
                    <a:pt x="106553" y="583057"/>
                  </a:lnTo>
                  <a:lnTo>
                    <a:pt x="107746" y="577977"/>
                  </a:lnTo>
                  <a:lnTo>
                    <a:pt x="112268" y="558927"/>
                  </a:lnTo>
                  <a:lnTo>
                    <a:pt x="112395" y="557657"/>
                  </a:lnTo>
                  <a:lnTo>
                    <a:pt x="113055" y="552577"/>
                  </a:lnTo>
                  <a:lnTo>
                    <a:pt x="116078" y="529717"/>
                  </a:lnTo>
                  <a:lnTo>
                    <a:pt x="116205" y="529717"/>
                  </a:lnTo>
                  <a:lnTo>
                    <a:pt x="116306" y="527177"/>
                  </a:lnTo>
                  <a:lnTo>
                    <a:pt x="117284" y="503047"/>
                  </a:lnTo>
                  <a:lnTo>
                    <a:pt x="117348" y="500507"/>
                  </a:lnTo>
                  <a:lnTo>
                    <a:pt x="115862" y="477647"/>
                  </a:lnTo>
                  <a:lnTo>
                    <a:pt x="115697" y="475107"/>
                  </a:lnTo>
                  <a:lnTo>
                    <a:pt x="112077" y="456057"/>
                  </a:lnTo>
                  <a:lnTo>
                    <a:pt x="110871" y="449707"/>
                  </a:lnTo>
                  <a:lnTo>
                    <a:pt x="110363" y="447167"/>
                  </a:lnTo>
                  <a:lnTo>
                    <a:pt x="105943" y="434467"/>
                  </a:lnTo>
                  <a:lnTo>
                    <a:pt x="105498" y="433197"/>
                  </a:lnTo>
                  <a:lnTo>
                    <a:pt x="101981" y="423037"/>
                  </a:lnTo>
                  <a:lnTo>
                    <a:pt x="101219" y="421767"/>
                  </a:lnTo>
                  <a:lnTo>
                    <a:pt x="89916" y="398907"/>
                  </a:lnTo>
                  <a:lnTo>
                    <a:pt x="89662" y="398487"/>
                  </a:lnTo>
                  <a:lnTo>
                    <a:pt x="89662" y="500507"/>
                  </a:lnTo>
                  <a:lnTo>
                    <a:pt x="89662" y="503047"/>
                  </a:lnTo>
                  <a:lnTo>
                    <a:pt x="89598" y="502297"/>
                  </a:lnTo>
                  <a:lnTo>
                    <a:pt x="89573" y="503047"/>
                  </a:lnTo>
                  <a:lnTo>
                    <a:pt x="88773" y="528078"/>
                  </a:lnTo>
                  <a:lnTo>
                    <a:pt x="88734" y="528447"/>
                  </a:lnTo>
                  <a:lnTo>
                    <a:pt x="85496" y="553631"/>
                  </a:lnTo>
                  <a:lnTo>
                    <a:pt x="85445" y="553847"/>
                  </a:lnTo>
                  <a:lnTo>
                    <a:pt x="80264" y="577977"/>
                  </a:lnTo>
                  <a:lnTo>
                    <a:pt x="80518" y="576707"/>
                  </a:lnTo>
                  <a:lnTo>
                    <a:pt x="73660" y="598297"/>
                  </a:lnTo>
                  <a:lnTo>
                    <a:pt x="74041" y="598297"/>
                  </a:lnTo>
                  <a:lnTo>
                    <a:pt x="66421" y="617347"/>
                  </a:lnTo>
                  <a:lnTo>
                    <a:pt x="67183" y="614807"/>
                  </a:lnTo>
                  <a:lnTo>
                    <a:pt x="59283" y="629259"/>
                  </a:lnTo>
                  <a:lnTo>
                    <a:pt x="56540" y="631761"/>
                  </a:lnTo>
                  <a:lnTo>
                    <a:pt x="56540" y="632650"/>
                  </a:lnTo>
                  <a:lnTo>
                    <a:pt x="50101" y="636143"/>
                  </a:lnTo>
                  <a:lnTo>
                    <a:pt x="54292" y="633857"/>
                  </a:lnTo>
                  <a:lnTo>
                    <a:pt x="56540" y="632650"/>
                  </a:lnTo>
                  <a:lnTo>
                    <a:pt x="56540" y="631761"/>
                  </a:lnTo>
                  <a:lnTo>
                    <a:pt x="56210" y="632053"/>
                  </a:lnTo>
                  <a:lnTo>
                    <a:pt x="55816" y="631317"/>
                  </a:lnTo>
                  <a:lnTo>
                    <a:pt x="54254" y="628421"/>
                  </a:lnTo>
                  <a:lnTo>
                    <a:pt x="53898" y="626237"/>
                  </a:lnTo>
                  <a:lnTo>
                    <a:pt x="52019" y="614807"/>
                  </a:lnTo>
                  <a:lnTo>
                    <a:pt x="51930" y="614260"/>
                  </a:lnTo>
                  <a:lnTo>
                    <a:pt x="51904" y="613537"/>
                  </a:lnTo>
                  <a:lnTo>
                    <a:pt x="51473" y="591947"/>
                  </a:lnTo>
                  <a:lnTo>
                    <a:pt x="51473" y="591439"/>
                  </a:lnTo>
                  <a:lnTo>
                    <a:pt x="51435" y="591947"/>
                  </a:lnTo>
                  <a:lnTo>
                    <a:pt x="51435" y="589407"/>
                  </a:lnTo>
                  <a:lnTo>
                    <a:pt x="51473" y="591439"/>
                  </a:lnTo>
                  <a:lnTo>
                    <a:pt x="51638" y="589407"/>
                  </a:lnTo>
                  <a:lnTo>
                    <a:pt x="53975" y="560197"/>
                  </a:lnTo>
                  <a:lnTo>
                    <a:pt x="58166" y="524637"/>
                  </a:lnTo>
                  <a:lnTo>
                    <a:pt x="62357" y="485267"/>
                  </a:lnTo>
                  <a:lnTo>
                    <a:pt x="67437" y="440817"/>
                  </a:lnTo>
                  <a:lnTo>
                    <a:pt x="69596" y="423062"/>
                  </a:lnTo>
                  <a:lnTo>
                    <a:pt x="64046" y="412191"/>
                  </a:lnTo>
                  <a:lnTo>
                    <a:pt x="64401" y="412877"/>
                  </a:lnTo>
                  <a:lnTo>
                    <a:pt x="69596" y="423062"/>
                  </a:lnTo>
                  <a:lnTo>
                    <a:pt x="74841" y="433311"/>
                  </a:lnTo>
                  <a:lnTo>
                    <a:pt x="75438" y="434467"/>
                  </a:lnTo>
                  <a:lnTo>
                    <a:pt x="74841" y="433311"/>
                  </a:lnTo>
                  <a:lnTo>
                    <a:pt x="83566" y="456057"/>
                  </a:lnTo>
                  <a:lnTo>
                    <a:pt x="82931" y="454787"/>
                  </a:lnTo>
                  <a:lnTo>
                    <a:pt x="87833" y="478675"/>
                  </a:lnTo>
                  <a:lnTo>
                    <a:pt x="87845" y="478917"/>
                  </a:lnTo>
                  <a:lnTo>
                    <a:pt x="89598" y="502297"/>
                  </a:lnTo>
                  <a:lnTo>
                    <a:pt x="89662" y="500507"/>
                  </a:lnTo>
                  <a:lnTo>
                    <a:pt x="89662" y="398487"/>
                  </a:lnTo>
                  <a:lnTo>
                    <a:pt x="89154" y="397637"/>
                  </a:lnTo>
                  <a:lnTo>
                    <a:pt x="75501" y="375742"/>
                  </a:lnTo>
                  <a:lnTo>
                    <a:pt x="78460" y="352628"/>
                  </a:lnTo>
                  <a:lnTo>
                    <a:pt x="84709" y="350647"/>
                  </a:lnTo>
                  <a:lnTo>
                    <a:pt x="86487" y="349377"/>
                  </a:lnTo>
                  <a:lnTo>
                    <a:pt x="91859" y="346837"/>
                  </a:lnTo>
                  <a:lnTo>
                    <a:pt x="99949" y="343027"/>
                  </a:lnTo>
                  <a:lnTo>
                    <a:pt x="101092" y="341757"/>
                  </a:lnTo>
                  <a:lnTo>
                    <a:pt x="115189" y="334137"/>
                  </a:lnTo>
                  <a:lnTo>
                    <a:pt x="126492" y="327075"/>
                  </a:lnTo>
                  <a:lnTo>
                    <a:pt x="126606" y="343166"/>
                  </a:lnTo>
                  <a:lnTo>
                    <a:pt x="126619" y="343027"/>
                  </a:lnTo>
                  <a:lnTo>
                    <a:pt x="126619" y="344297"/>
                  </a:lnTo>
                  <a:lnTo>
                    <a:pt x="126606" y="343166"/>
                  </a:lnTo>
                  <a:lnTo>
                    <a:pt x="126542" y="344297"/>
                  </a:lnTo>
                  <a:lnTo>
                    <a:pt x="124206" y="383667"/>
                  </a:lnTo>
                  <a:lnTo>
                    <a:pt x="124206" y="384937"/>
                  </a:lnTo>
                  <a:lnTo>
                    <a:pt x="125349" y="402717"/>
                  </a:lnTo>
                  <a:lnTo>
                    <a:pt x="126238" y="407797"/>
                  </a:lnTo>
                  <a:lnTo>
                    <a:pt x="129413" y="416737"/>
                  </a:lnTo>
                  <a:lnTo>
                    <a:pt x="129413" y="421640"/>
                  </a:lnTo>
                  <a:lnTo>
                    <a:pt x="136398" y="428498"/>
                  </a:lnTo>
                  <a:lnTo>
                    <a:pt x="136740" y="428498"/>
                  </a:lnTo>
                  <a:lnTo>
                    <a:pt x="140843" y="433197"/>
                  </a:lnTo>
                  <a:lnTo>
                    <a:pt x="152273" y="440817"/>
                  </a:lnTo>
                  <a:lnTo>
                    <a:pt x="157099" y="442087"/>
                  </a:lnTo>
                  <a:lnTo>
                    <a:pt x="165989" y="444627"/>
                  </a:lnTo>
                  <a:lnTo>
                    <a:pt x="181864" y="444627"/>
                  </a:lnTo>
                  <a:lnTo>
                    <a:pt x="186182" y="443357"/>
                  </a:lnTo>
                  <a:lnTo>
                    <a:pt x="200914" y="438277"/>
                  </a:lnTo>
                  <a:lnTo>
                    <a:pt x="213487" y="429387"/>
                  </a:lnTo>
                  <a:lnTo>
                    <a:pt x="215519" y="428117"/>
                  </a:lnTo>
                  <a:lnTo>
                    <a:pt x="229870" y="414147"/>
                  </a:lnTo>
                  <a:lnTo>
                    <a:pt x="231013" y="412877"/>
                  </a:lnTo>
                  <a:lnTo>
                    <a:pt x="232994" y="410337"/>
                  </a:lnTo>
                  <a:lnTo>
                    <a:pt x="237985" y="403987"/>
                  </a:lnTo>
                  <a:lnTo>
                    <a:pt x="243967" y="396367"/>
                  </a:lnTo>
                  <a:lnTo>
                    <a:pt x="244475" y="396367"/>
                  </a:lnTo>
                  <a:lnTo>
                    <a:pt x="247230" y="392557"/>
                  </a:lnTo>
                  <a:lnTo>
                    <a:pt x="255524" y="381127"/>
                  </a:lnTo>
                  <a:lnTo>
                    <a:pt x="255905" y="381127"/>
                  </a:lnTo>
                  <a:lnTo>
                    <a:pt x="263144" y="369697"/>
                  </a:lnTo>
                  <a:lnTo>
                    <a:pt x="263906" y="368427"/>
                  </a:lnTo>
                  <a:lnTo>
                    <a:pt x="271018" y="355727"/>
                  </a:lnTo>
                  <a:lnTo>
                    <a:pt x="272034" y="354457"/>
                  </a:lnTo>
                  <a:lnTo>
                    <a:pt x="272453" y="353187"/>
                  </a:lnTo>
                  <a:lnTo>
                    <a:pt x="276225" y="341757"/>
                  </a:lnTo>
                  <a:lnTo>
                    <a:pt x="276733" y="340487"/>
                  </a:lnTo>
                  <a:lnTo>
                    <a:pt x="278155" y="334137"/>
                  </a:lnTo>
                  <a:lnTo>
                    <a:pt x="279019" y="330327"/>
                  </a:lnTo>
                  <a:lnTo>
                    <a:pt x="279273" y="329057"/>
                  </a:lnTo>
                  <a:lnTo>
                    <a:pt x="279996" y="323977"/>
                  </a:lnTo>
                  <a:lnTo>
                    <a:pt x="280543" y="320167"/>
                  </a:lnTo>
                  <a:lnTo>
                    <a:pt x="280543" y="318897"/>
                  </a:lnTo>
                  <a:lnTo>
                    <a:pt x="281178" y="311277"/>
                  </a:lnTo>
                  <a:lnTo>
                    <a:pt x="281305" y="310007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7360" y="2843276"/>
              <a:ext cx="177512" cy="15290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927923" y="2591688"/>
              <a:ext cx="718185" cy="372110"/>
            </a:xfrm>
            <a:custGeom>
              <a:avLst/>
              <a:gdLst/>
              <a:ahLst/>
              <a:cxnLst/>
              <a:rect l="l" t="t" r="r" b="b"/>
              <a:pathLst>
                <a:path w="718185" h="372110">
                  <a:moveTo>
                    <a:pt x="324040" y="281813"/>
                  </a:moveTo>
                  <a:lnTo>
                    <a:pt x="319468" y="277241"/>
                  </a:lnTo>
                  <a:lnTo>
                    <a:pt x="308292" y="277241"/>
                  </a:lnTo>
                  <a:lnTo>
                    <a:pt x="303720" y="281813"/>
                  </a:lnTo>
                  <a:lnTo>
                    <a:pt x="303720" y="282041"/>
                  </a:lnTo>
                  <a:lnTo>
                    <a:pt x="300418" y="284099"/>
                  </a:lnTo>
                  <a:lnTo>
                    <a:pt x="300164" y="284099"/>
                  </a:lnTo>
                  <a:lnTo>
                    <a:pt x="294614" y="287655"/>
                  </a:lnTo>
                  <a:lnTo>
                    <a:pt x="290004" y="287655"/>
                  </a:lnTo>
                  <a:lnTo>
                    <a:pt x="286194" y="291465"/>
                  </a:lnTo>
                  <a:lnTo>
                    <a:pt x="282879" y="291465"/>
                  </a:lnTo>
                  <a:lnTo>
                    <a:pt x="287718" y="280289"/>
                  </a:lnTo>
                  <a:lnTo>
                    <a:pt x="288861" y="277749"/>
                  </a:lnTo>
                  <a:lnTo>
                    <a:pt x="289115" y="276479"/>
                  </a:lnTo>
                  <a:lnTo>
                    <a:pt x="291401" y="265049"/>
                  </a:lnTo>
                  <a:lnTo>
                    <a:pt x="291782" y="262509"/>
                  </a:lnTo>
                  <a:lnTo>
                    <a:pt x="292455" y="252349"/>
                  </a:lnTo>
                  <a:lnTo>
                    <a:pt x="292417" y="238887"/>
                  </a:lnTo>
                  <a:lnTo>
                    <a:pt x="292671" y="238633"/>
                  </a:lnTo>
                  <a:lnTo>
                    <a:pt x="292671" y="229362"/>
                  </a:lnTo>
                  <a:lnTo>
                    <a:pt x="292671" y="220218"/>
                  </a:lnTo>
                  <a:lnTo>
                    <a:pt x="285178" y="212725"/>
                  </a:lnTo>
                  <a:lnTo>
                    <a:pt x="282295" y="212725"/>
                  </a:lnTo>
                  <a:lnTo>
                    <a:pt x="282295" y="266090"/>
                  </a:lnTo>
                  <a:lnTo>
                    <a:pt x="282257" y="266331"/>
                  </a:lnTo>
                  <a:lnTo>
                    <a:pt x="282028" y="267589"/>
                  </a:lnTo>
                  <a:lnTo>
                    <a:pt x="282295" y="266090"/>
                  </a:lnTo>
                  <a:lnTo>
                    <a:pt x="282295" y="212725"/>
                  </a:lnTo>
                  <a:lnTo>
                    <a:pt x="279641" y="212725"/>
                  </a:lnTo>
                  <a:lnTo>
                    <a:pt x="279641" y="285381"/>
                  </a:lnTo>
                  <a:lnTo>
                    <a:pt x="279552" y="287909"/>
                  </a:lnTo>
                  <a:lnTo>
                    <a:pt x="279488" y="287197"/>
                  </a:lnTo>
                  <a:lnTo>
                    <a:pt x="279425" y="287883"/>
                  </a:lnTo>
                  <a:lnTo>
                    <a:pt x="279336" y="285381"/>
                  </a:lnTo>
                  <a:lnTo>
                    <a:pt x="279488" y="287197"/>
                  </a:lnTo>
                  <a:lnTo>
                    <a:pt x="279641" y="285381"/>
                  </a:lnTo>
                  <a:lnTo>
                    <a:pt x="279641" y="212725"/>
                  </a:lnTo>
                  <a:lnTo>
                    <a:pt x="266890" y="212725"/>
                  </a:lnTo>
                  <a:lnTo>
                    <a:pt x="260032" y="219583"/>
                  </a:lnTo>
                  <a:lnTo>
                    <a:pt x="260032" y="248539"/>
                  </a:lnTo>
                  <a:lnTo>
                    <a:pt x="260032" y="249809"/>
                  </a:lnTo>
                  <a:lnTo>
                    <a:pt x="260007" y="248742"/>
                  </a:lnTo>
                  <a:lnTo>
                    <a:pt x="259943" y="249809"/>
                  </a:lnTo>
                  <a:lnTo>
                    <a:pt x="259854" y="239102"/>
                  </a:lnTo>
                  <a:lnTo>
                    <a:pt x="260007" y="248742"/>
                  </a:lnTo>
                  <a:lnTo>
                    <a:pt x="260032" y="248539"/>
                  </a:lnTo>
                  <a:lnTo>
                    <a:pt x="260032" y="219583"/>
                  </a:lnTo>
                  <a:lnTo>
                    <a:pt x="259397" y="220218"/>
                  </a:lnTo>
                  <a:lnTo>
                    <a:pt x="259397" y="225679"/>
                  </a:lnTo>
                  <a:lnTo>
                    <a:pt x="259397" y="230759"/>
                  </a:lnTo>
                  <a:lnTo>
                    <a:pt x="258508" y="232029"/>
                  </a:lnTo>
                  <a:lnTo>
                    <a:pt x="259397" y="225679"/>
                  </a:lnTo>
                  <a:lnTo>
                    <a:pt x="256984" y="230759"/>
                  </a:lnTo>
                  <a:lnTo>
                    <a:pt x="257111" y="230759"/>
                  </a:lnTo>
                  <a:lnTo>
                    <a:pt x="252920" y="240931"/>
                  </a:lnTo>
                  <a:lnTo>
                    <a:pt x="248094" y="254889"/>
                  </a:lnTo>
                  <a:lnTo>
                    <a:pt x="247713" y="257429"/>
                  </a:lnTo>
                  <a:lnTo>
                    <a:pt x="244665" y="271399"/>
                  </a:lnTo>
                  <a:lnTo>
                    <a:pt x="244411" y="272681"/>
                  </a:lnTo>
                  <a:lnTo>
                    <a:pt x="243814" y="278104"/>
                  </a:lnTo>
                  <a:lnTo>
                    <a:pt x="243814" y="299339"/>
                  </a:lnTo>
                  <a:lnTo>
                    <a:pt x="243649" y="298081"/>
                  </a:lnTo>
                  <a:lnTo>
                    <a:pt x="243814" y="299339"/>
                  </a:lnTo>
                  <a:lnTo>
                    <a:pt x="243814" y="278104"/>
                  </a:lnTo>
                  <a:lnTo>
                    <a:pt x="243154" y="284099"/>
                  </a:lnTo>
                  <a:lnTo>
                    <a:pt x="243128" y="289915"/>
                  </a:lnTo>
                  <a:lnTo>
                    <a:pt x="243230" y="291579"/>
                  </a:lnTo>
                  <a:lnTo>
                    <a:pt x="243166" y="290449"/>
                  </a:lnTo>
                  <a:lnTo>
                    <a:pt x="243128" y="289915"/>
                  </a:lnTo>
                  <a:lnTo>
                    <a:pt x="242468" y="290550"/>
                  </a:lnTo>
                  <a:lnTo>
                    <a:pt x="232600" y="296799"/>
                  </a:lnTo>
                  <a:lnTo>
                    <a:pt x="228765" y="298170"/>
                  </a:lnTo>
                  <a:lnTo>
                    <a:pt x="229552" y="298081"/>
                  </a:lnTo>
                  <a:lnTo>
                    <a:pt x="228727" y="298183"/>
                  </a:lnTo>
                  <a:lnTo>
                    <a:pt x="221145" y="299110"/>
                  </a:lnTo>
                  <a:lnTo>
                    <a:pt x="214033" y="298183"/>
                  </a:lnTo>
                  <a:lnTo>
                    <a:pt x="209016" y="296125"/>
                  </a:lnTo>
                  <a:lnTo>
                    <a:pt x="205752" y="293573"/>
                  </a:lnTo>
                  <a:lnTo>
                    <a:pt x="202819" y="289915"/>
                  </a:lnTo>
                  <a:lnTo>
                    <a:pt x="202057" y="287909"/>
                  </a:lnTo>
                  <a:lnTo>
                    <a:pt x="199644" y="281559"/>
                  </a:lnTo>
                  <a:lnTo>
                    <a:pt x="199453" y="281051"/>
                  </a:lnTo>
                  <a:lnTo>
                    <a:pt x="198983" y="279031"/>
                  </a:lnTo>
                  <a:lnTo>
                    <a:pt x="196354" y="267589"/>
                  </a:lnTo>
                  <a:lnTo>
                    <a:pt x="195999" y="266090"/>
                  </a:lnTo>
                  <a:lnTo>
                    <a:pt x="195910" y="265049"/>
                  </a:lnTo>
                  <a:lnTo>
                    <a:pt x="194106" y="245999"/>
                  </a:lnTo>
                  <a:lnTo>
                    <a:pt x="193992" y="244729"/>
                  </a:lnTo>
                  <a:lnTo>
                    <a:pt x="193992" y="245999"/>
                  </a:lnTo>
                  <a:lnTo>
                    <a:pt x="193802" y="239445"/>
                  </a:lnTo>
                  <a:lnTo>
                    <a:pt x="207200" y="220599"/>
                  </a:lnTo>
                  <a:lnTo>
                    <a:pt x="208343" y="219329"/>
                  </a:lnTo>
                  <a:lnTo>
                    <a:pt x="208978" y="218059"/>
                  </a:lnTo>
                  <a:lnTo>
                    <a:pt x="221170" y="193929"/>
                  </a:lnTo>
                  <a:lnTo>
                    <a:pt x="222186" y="191389"/>
                  </a:lnTo>
                  <a:lnTo>
                    <a:pt x="226072" y="179959"/>
                  </a:lnTo>
                  <a:lnTo>
                    <a:pt x="230822" y="165989"/>
                  </a:lnTo>
                  <a:lnTo>
                    <a:pt x="231330" y="163449"/>
                  </a:lnTo>
                  <a:lnTo>
                    <a:pt x="232295" y="158381"/>
                  </a:lnTo>
                  <a:lnTo>
                    <a:pt x="232778" y="155829"/>
                  </a:lnTo>
                  <a:lnTo>
                    <a:pt x="236410" y="136779"/>
                  </a:lnTo>
                  <a:lnTo>
                    <a:pt x="236664" y="134239"/>
                  </a:lnTo>
                  <a:lnTo>
                    <a:pt x="236702" y="132981"/>
                  </a:lnTo>
                  <a:lnTo>
                    <a:pt x="236804" y="130429"/>
                  </a:lnTo>
                  <a:lnTo>
                    <a:pt x="237629" y="108839"/>
                  </a:lnTo>
                  <a:lnTo>
                    <a:pt x="237680" y="106299"/>
                  </a:lnTo>
                  <a:lnTo>
                    <a:pt x="236245" y="87249"/>
                  </a:lnTo>
                  <a:lnTo>
                    <a:pt x="204533" y="87249"/>
                  </a:lnTo>
                  <a:lnTo>
                    <a:pt x="204330" y="87249"/>
                  </a:lnTo>
                  <a:lnTo>
                    <a:pt x="205981" y="108026"/>
                  </a:lnTo>
                  <a:lnTo>
                    <a:pt x="206057" y="106299"/>
                  </a:lnTo>
                  <a:lnTo>
                    <a:pt x="206057" y="108839"/>
                  </a:lnTo>
                  <a:lnTo>
                    <a:pt x="205981" y="108026"/>
                  </a:lnTo>
                  <a:lnTo>
                    <a:pt x="205955" y="108839"/>
                  </a:lnTo>
                  <a:lnTo>
                    <a:pt x="205117" y="130657"/>
                  </a:lnTo>
                  <a:lnTo>
                    <a:pt x="200456" y="156972"/>
                  </a:lnTo>
                  <a:lnTo>
                    <a:pt x="193294" y="178041"/>
                  </a:lnTo>
                  <a:lnTo>
                    <a:pt x="193294" y="220599"/>
                  </a:lnTo>
                  <a:lnTo>
                    <a:pt x="193230" y="219329"/>
                  </a:lnTo>
                  <a:lnTo>
                    <a:pt x="193294" y="220599"/>
                  </a:lnTo>
                  <a:lnTo>
                    <a:pt x="193294" y="178041"/>
                  </a:lnTo>
                  <a:lnTo>
                    <a:pt x="193103" y="178612"/>
                  </a:lnTo>
                  <a:lnTo>
                    <a:pt x="193103" y="179959"/>
                  </a:lnTo>
                  <a:lnTo>
                    <a:pt x="192430" y="181216"/>
                  </a:lnTo>
                  <a:lnTo>
                    <a:pt x="192430" y="180911"/>
                  </a:lnTo>
                  <a:lnTo>
                    <a:pt x="193103" y="179959"/>
                  </a:lnTo>
                  <a:lnTo>
                    <a:pt x="193103" y="178612"/>
                  </a:lnTo>
                  <a:lnTo>
                    <a:pt x="192430" y="180581"/>
                  </a:lnTo>
                  <a:lnTo>
                    <a:pt x="192316" y="180911"/>
                  </a:lnTo>
                  <a:lnTo>
                    <a:pt x="192379" y="154559"/>
                  </a:lnTo>
                  <a:lnTo>
                    <a:pt x="193560" y="124079"/>
                  </a:lnTo>
                  <a:lnTo>
                    <a:pt x="193611" y="122809"/>
                  </a:lnTo>
                  <a:lnTo>
                    <a:pt x="196392" y="94881"/>
                  </a:lnTo>
                  <a:lnTo>
                    <a:pt x="196507" y="93764"/>
                  </a:lnTo>
                  <a:lnTo>
                    <a:pt x="196545" y="93599"/>
                  </a:lnTo>
                  <a:lnTo>
                    <a:pt x="200799" y="73761"/>
                  </a:lnTo>
                  <a:lnTo>
                    <a:pt x="204241" y="86220"/>
                  </a:lnTo>
                  <a:lnTo>
                    <a:pt x="204393" y="86220"/>
                  </a:lnTo>
                  <a:lnTo>
                    <a:pt x="236169" y="86220"/>
                  </a:lnTo>
                  <a:lnTo>
                    <a:pt x="235966" y="83439"/>
                  </a:lnTo>
                  <a:lnTo>
                    <a:pt x="224193" y="45339"/>
                  </a:lnTo>
                  <a:lnTo>
                    <a:pt x="222872" y="42799"/>
                  </a:lnTo>
                  <a:lnTo>
                    <a:pt x="221551" y="40259"/>
                  </a:lnTo>
                  <a:lnTo>
                    <a:pt x="220535" y="38989"/>
                  </a:lnTo>
                  <a:lnTo>
                    <a:pt x="215074" y="30099"/>
                  </a:lnTo>
                  <a:lnTo>
                    <a:pt x="214820" y="29591"/>
                  </a:lnTo>
                  <a:lnTo>
                    <a:pt x="214820" y="24257"/>
                  </a:lnTo>
                  <a:lnTo>
                    <a:pt x="207327" y="16637"/>
                  </a:lnTo>
                  <a:lnTo>
                    <a:pt x="188531" y="16637"/>
                  </a:lnTo>
                  <a:lnTo>
                    <a:pt x="181038" y="24257"/>
                  </a:lnTo>
                  <a:lnTo>
                    <a:pt x="181038" y="29464"/>
                  </a:lnTo>
                  <a:lnTo>
                    <a:pt x="180530" y="30099"/>
                  </a:lnTo>
                  <a:lnTo>
                    <a:pt x="180657" y="30099"/>
                  </a:lnTo>
                  <a:lnTo>
                    <a:pt x="175577" y="38989"/>
                  </a:lnTo>
                  <a:lnTo>
                    <a:pt x="174942" y="41529"/>
                  </a:lnTo>
                  <a:lnTo>
                    <a:pt x="161480" y="87249"/>
                  </a:lnTo>
                  <a:lnTo>
                    <a:pt x="156400" y="154559"/>
                  </a:lnTo>
                  <a:lnTo>
                    <a:pt x="156527" y="188849"/>
                  </a:lnTo>
                  <a:lnTo>
                    <a:pt x="157683" y="234010"/>
                  </a:lnTo>
                  <a:lnTo>
                    <a:pt x="147383" y="245999"/>
                  </a:lnTo>
                  <a:lnTo>
                    <a:pt x="148018" y="244729"/>
                  </a:lnTo>
                  <a:lnTo>
                    <a:pt x="128587" y="265049"/>
                  </a:lnTo>
                  <a:lnTo>
                    <a:pt x="128714" y="265049"/>
                  </a:lnTo>
                  <a:lnTo>
                    <a:pt x="109537" y="284099"/>
                  </a:lnTo>
                  <a:lnTo>
                    <a:pt x="96583" y="299339"/>
                  </a:lnTo>
                  <a:lnTo>
                    <a:pt x="96329" y="299339"/>
                  </a:lnTo>
                  <a:lnTo>
                    <a:pt x="82613" y="315849"/>
                  </a:lnTo>
                  <a:lnTo>
                    <a:pt x="83121" y="314579"/>
                  </a:lnTo>
                  <a:lnTo>
                    <a:pt x="72085" y="327494"/>
                  </a:lnTo>
                  <a:lnTo>
                    <a:pt x="62458" y="336029"/>
                  </a:lnTo>
                  <a:lnTo>
                    <a:pt x="62217" y="336181"/>
                  </a:lnTo>
                  <a:lnTo>
                    <a:pt x="56730" y="339725"/>
                  </a:lnTo>
                  <a:lnTo>
                    <a:pt x="55587" y="340131"/>
                  </a:lnTo>
                  <a:lnTo>
                    <a:pt x="50228" y="340944"/>
                  </a:lnTo>
                  <a:lnTo>
                    <a:pt x="45618" y="340080"/>
                  </a:lnTo>
                  <a:lnTo>
                    <a:pt x="45389" y="339979"/>
                  </a:lnTo>
                  <a:lnTo>
                    <a:pt x="44894" y="339788"/>
                  </a:lnTo>
                  <a:lnTo>
                    <a:pt x="40754" y="337566"/>
                  </a:lnTo>
                  <a:lnTo>
                    <a:pt x="39179" y="335686"/>
                  </a:lnTo>
                  <a:lnTo>
                    <a:pt x="39179" y="331851"/>
                  </a:lnTo>
                  <a:lnTo>
                    <a:pt x="35140" y="327825"/>
                  </a:lnTo>
                  <a:lnTo>
                    <a:pt x="34950" y="327279"/>
                  </a:lnTo>
                  <a:lnTo>
                    <a:pt x="34442" y="325869"/>
                  </a:lnTo>
                  <a:lnTo>
                    <a:pt x="34188" y="323481"/>
                  </a:lnTo>
                  <a:lnTo>
                    <a:pt x="33223" y="314579"/>
                  </a:lnTo>
                  <a:lnTo>
                    <a:pt x="33108" y="313499"/>
                  </a:lnTo>
                  <a:lnTo>
                    <a:pt x="33083" y="314579"/>
                  </a:lnTo>
                  <a:lnTo>
                    <a:pt x="33083" y="313309"/>
                  </a:lnTo>
                  <a:lnTo>
                    <a:pt x="33108" y="313499"/>
                  </a:lnTo>
                  <a:lnTo>
                    <a:pt x="33147" y="312039"/>
                  </a:lnTo>
                  <a:lnTo>
                    <a:pt x="33350" y="304914"/>
                  </a:lnTo>
                  <a:lnTo>
                    <a:pt x="33591" y="304673"/>
                  </a:lnTo>
                  <a:lnTo>
                    <a:pt x="33591" y="297383"/>
                  </a:lnTo>
                  <a:lnTo>
                    <a:pt x="33667" y="296799"/>
                  </a:lnTo>
                  <a:lnTo>
                    <a:pt x="35090" y="285902"/>
                  </a:lnTo>
                  <a:lnTo>
                    <a:pt x="36131" y="284861"/>
                  </a:lnTo>
                  <a:lnTo>
                    <a:pt x="36131" y="279666"/>
                  </a:lnTo>
                  <a:lnTo>
                    <a:pt x="36334" y="279031"/>
                  </a:lnTo>
                  <a:lnTo>
                    <a:pt x="38925" y="271018"/>
                  </a:lnTo>
                  <a:lnTo>
                    <a:pt x="41338" y="268605"/>
                  </a:lnTo>
                  <a:lnTo>
                    <a:pt x="41338" y="264934"/>
                  </a:lnTo>
                  <a:lnTo>
                    <a:pt x="43980" y="260121"/>
                  </a:lnTo>
                  <a:lnTo>
                    <a:pt x="48450" y="255651"/>
                  </a:lnTo>
                  <a:lnTo>
                    <a:pt x="48450" y="253072"/>
                  </a:lnTo>
                  <a:lnTo>
                    <a:pt x="57111" y="242062"/>
                  </a:lnTo>
                  <a:lnTo>
                    <a:pt x="57594" y="242062"/>
                  </a:lnTo>
                  <a:lnTo>
                    <a:pt x="64325" y="235204"/>
                  </a:lnTo>
                  <a:lnTo>
                    <a:pt x="64325" y="226822"/>
                  </a:lnTo>
                  <a:lnTo>
                    <a:pt x="64325" y="218567"/>
                  </a:lnTo>
                  <a:lnTo>
                    <a:pt x="57594" y="211709"/>
                  </a:lnTo>
                  <a:lnTo>
                    <a:pt x="40957" y="211709"/>
                  </a:lnTo>
                  <a:lnTo>
                    <a:pt x="34099" y="218567"/>
                  </a:lnTo>
                  <a:lnTo>
                    <a:pt x="34099" y="222161"/>
                  </a:lnTo>
                  <a:lnTo>
                    <a:pt x="26238" y="231902"/>
                  </a:lnTo>
                  <a:lnTo>
                    <a:pt x="24701" y="231902"/>
                  </a:lnTo>
                  <a:lnTo>
                    <a:pt x="17843" y="238760"/>
                  </a:lnTo>
                  <a:lnTo>
                    <a:pt x="17843" y="244106"/>
                  </a:lnTo>
                  <a:lnTo>
                    <a:pt x="17691" y="244348"/>
                  </a:lnTo>
                  <a:lnTo>
                    <a:pt x="17081" y="244348"/>
                  </a:lnTo>
                  <a:lnTo>
                    <a:pt x="10096" y="251333"/>
                  </a:lnTo>
                  <a:lnTo>
                    <a:pt x="10096" y="258114"/>
                  </a:lnTo>
                  <a:lnTo>
                    <a:pt x="8153" y="263055"/>
                  </a:lnTo>
                  <a:lnTo>
                    <a:pt x="4127" y="267081"/>
                  </a:lnTo>
                  <a:lnTo>
                    <a:pt x="4127" y="274726"/>
                  </a:lnTo>
                  <a:lnTo>
                    <a:pt x="2451" y="285013"/>
                  </a:lnTo>
                  <a:lnTo>
                    <a:pt x="825" y="286639"/>
                  </a:lnTo>
                  <a:lnTo>
                    <a:pt x="825" y="295630"/>
                  </a:lnTo>
                  <a:lnTo>
                    <a:pt x="800" y="295897"/>
                  </a:lnTo>
                  <a:lnTo>
                    <a:pt x="0" y="312039"/>
                  </a:lnTo>
                  <a:lnTo>
                    <a:pt x="63" y="314579"/>
                  </a:lnTo>
                  <a:lnTo>
                    <a:pt x="1460" y="331089"/>
                  </a:lnTo>
                  <a:lnTo>
                    <a:pt x="2476" y="334899"/>
                  </a:lnTo>
                  <a:lnTo>
                    <a:pt x="6032" y="344779"/>
                  </a:lnTo>
                  <a:lnTo>
                    <a:pt x="6032" y="350139"/>
                  </a:lnTo>
                  <a:lnTo>
                    <a:pt x="13398" y="357505"/>
                  </a:lnTo>
                  <a:lnTo>
                    <a:pt x="14401" y="357505"/>
                  </a:lnTo>
                  <a:lnTo>
                    <a:pt x="16827" y="360299"/>
                  </a:lnTo>
                  <a:lnTo>
                    <a:pt x="21145" y="362839"/>
                  </a:lnTo>
                  <a:lnTo>
                    <a:pt x="28511" y="367931"/>
                  </a:lnTo>
                  <a:lnTo>
                    <a:pt x="31686" y="369189"/>
                  </a:lnTo>
                  <a:lnTo>
                    <a:pt x="38290" y="370459"/>
                  </a:lnTo>
                  <a:lnTo>
                    <a:pt x="41084" y="371729"/>
                  </a:lnTo>
                  <a:lnTo>
                    <a:pt x="59245" y="371729"/>
                  </a:lnTo>
                  <a:lnTo>
                    <a:pt x="93662" y="350139"/>
                  </a:lnTo>
                  <a:lnTo>
                    <a:pt x="94678" y="350139"/>
                  </a:lnTo>
                  <a:lnTo>
                    <a:pt x="102273" y="341249"/>
                  </a:lnTo>
                  <a:lnTo>
                    <a:pt x="104444" y="338709"/>
                  </a:lnTo>
                  <a:lnTo>
                    <a:pt x="106616" y="336181"/>
                  </a:lnTo>
                  <a:lnTo>
                    <a:pt x="107124" y="336181"/>
                  </a:lnTo>
                  <a:lnTo>
                    <a:pt x="108178" y="334899"/>
                  </a:lnTo>
                  <a:lnTo>
                    <a:pt x="113449" y="328549"/>
                  </a:lnTo>
                  <a:lnTo>
                    <a:pt x="114503" y="327279"/>
                  </a:lnTo>
                  <a:lnTo>
                    <a:pt x="120840" y="319659"/>
                  </a:lnTo>
                  <a:lnTo>
                    <a:pt x="120586" y="319659"/>
                  </a:lnTo>
                  <a:lnTo>
                    <a:pt x="123850" y="315849"/>
                  </a:lnTo>
                  <a:lnTo>
                    <a:pt x="133667" y="304431"/>
                  </a:lnTo>
                  <a:lnTo>
                    <a:pt x="132778" y="305689"/>
                  </a:lnTo>
                  <a:lnTo>
                    <a:pt x="134099" y="304431"/>
                  </a:lnTo>
                  <a:lnTo>
                    <a:pt x="151447" y="287909"/>
                  </a:lnTo>
                  <a:lnTo>
                    <a:pt x="161671" y="277215"/>
                  </a:lnTo>
                  <a:lnTo>
                    <a:pt x="165061" y="290550"/>
                  </a:lnTo>
                  <a:lnTo>
                    <a:pt x="196024" y="328549"/>
                  </a:lnTo>
                  <a:lnTo>
                    <a:pt x="205422" y="331089"/>
                  </a:lnTo>
                  <a:lnTo>
                    <a:pt x="208978" y="332359"/>
                  </a:lnTo>
                  <a:lnTo>
                    <a:pt x="218757" y="333629"/>
                  </a:lnTo>
                  <a:lnTo>
                    <a:pt x="222313" y="333629"/>
                  </a:lnTo>
                  <a:lnTo>
                    <a:pt x="232600" y="332359"/>
                  </a:lnTo>
                  <a:lnTo>
                    <a:pt x="236918" y="331089"/>
                  </a:lnTo>
                  <a:lnTo>
                    <a:pt x="247459" y="327279"/>
                  </a:lnTo>
                  <a:lnTo>
                    <a:pt x="251396" y="326009"/>
                  </a:lnTo>
                  <a:lnTo>
                    <a:pt x="254863" y="323303"/>
                  </a:lnTo>
                  <a:lnTo>
                    <a:pt x="257111" y="326009"/>
                  </a:lnTo>
                  <a:lnTo>
                    <a:pt x="261429" y="328549"/>
                  </a:lnTo>
                  <a:lnTo>
                    <a:pt x="267982" y="329285"/>
                  </a:lnTo>
                  <a:lnTo>
                    <a:pt x="270700" y="329819"/>
                  </a:lnTo>
                  <a:lnTo>
                    <a:pt x="271462" y="329666"/>
                  </a:lnTo>
                  <a:lnTo>
                    <a:pt x="272986" y="329831"/>
                  </a:lnTo>
                  <a:lnTo>
                    <a:pt x="280225" y="329831"/>
                  </a:lnTo>
                  <a:lnTo>
                    <a:pt x="285686" y="328549"/>
                  </a:lnTo>
                  <a:lnTo>
                    <a:pt x="288734" y="327279"/>
                  </a:lnTo>
                  <a:lnTo>
                    <a:pt x="294957" y="326009"/>
                  </a:lnTo>
                  <a:lnTo>
                    <a:pt x="295160" y="325882"/>
                  </a:lnTo>
                  <a:lnTo>
                    <a:pt x="298767" y="325882"/>
                  </a:lnTo>
                  <a:lnTo>
                    <a:pt x="305130" y="319405"/>
                  </a:lnTo>
                  <a:lnTo>
                    <a:pt x="307530" y="319405"/>
                  </a:lnTo>
                  <a:lnTo>
                    <a:pt x="314642" y="312293"/>
                  </a:lnTo>
                  <a:lnTo>
                    <a:pt x="314642" y="309435"/>
                  </a:lnTo>
                  <a:lnTo>
                    <a:pt x="318579" y="304431"/>
                  </a:lnTo>
                  <a:lnTo>
                    <a:pt x="319760" y="301879"/>
                  </a:lnTo>
                  <a:lnTo>
                    <a:pt x="320357" y="300609"/>
                  </a:lnTo>
                  <a:lnTo>
                    <a:pt x="322414" y="294563"/>
                  </a:lnTo>
                  <a:lnTo>
                    <a:pt x="324040" y="292989"/>
                  </a:lnTo>
                  <a:lnTo>
                    <a:pt x="324040" y="287401"/>
                  </a:lnTo>
                  <a:lnTo>
                    <a:pt x="324040" y="281813"/>
                  </a:lnTo>
                  <a:close/>
                </a:path>
                <a:path w="718185" h="372110">
                  <a:moveTo>
                    <a:pt x="355917" y="110871"/>
                  </a:moveTo>
                  <a:lnTo>
                    <a:pt x="349313" y="104267"/>
                  </a:lnTo>
                  <a:lnTo>
                    <a:pt x="333057" y="104267"/>
                  </a:lnTo>
                  <a:lnTo>
                    <a:pt x="326453" y="110871"/>
                  </a:lnTo>
                  <a:lnTo>
                    <a:pt x="326453" y="116928"/>
                  </a:lnTo>
                  <a:lnTo>
                    <a:pt x="323545" y="125971"/>
                  </a:lnTo>
                  <a:lnTo>
                    <a:pt x="320738" y="128778"/>
                  </a:lnTo>
                  <a:lnTo>
                    <a:pt x="320738" y="136766"/>
                  </a:lnTo>
                  <a:lnTo>
                    <a:pt x="320700" y="137071"/>
                  </a:lnTo>
                  <a:lnTo>
                    <a:pt x="319976" y="137795"/>
                  </a:lnTo>
                  <a:lnTo>
                    <a:pt x="319976" y="144272"/>
                  </a:lnTo>
                  <a:lnTo>
                    <a:pt x="319976" y="153289"/>
                  </a:lnTo>
                  <a:lnTo>
                    <a:pt x="322237" y="155562"/>
                  </a:lnTo>
                  <a:lnTo>
                    <a:pt x="322643" y="156946"/>
                  </a:lnTo>
                  <a:lnTo>
                    <a:pt x="322643" y="161290"/>
                  </a:lnTo>
                  <a:lnTo>
                    <a:pt x="327596" y="166370"/>
                  </a:lnTo>
                  <a:lnTo>
                    <a:pt x="327977" y="166370"/>
                  </a:lnTo>
                  <a:lnTo>
                    <a:pt x="329120" y="167995"/>
                  </a:lnTo>
                  <a:lnTo>
                    <a:pt x="329120" y="169291"/>
                  </a:lnTo>
                  <a:lnTo>
                    <a:pt x="331660" y="171831"/>
                  </a:lnTo>
                  <a:lnTo>
                    <a:pt x="337883" y="171831"/>
                  </a:lnTo>
                  <a:lnTo>
                    <a:pt x="340296" y="169291"/>
                  </a:lnTo>
                  <a:lnTo>
                    <a:pt x="340296" y="167627"/>
                  </a:lnTo>
                  <a:lnTo>
                    <a:pt x="341630" y="164909"/>
                  </a:lnTo>
                  <a:lnTo>
                    <a:pt x="345249" y="161290"/>
                  </a:lnTo>
                  <a:lnTo>
                    <a:pt x="345249" y="156743"/>
                  </a:lnTo>
                  <a:lnTo>
                    <a:pt x="345478" y="156032"/>
                  </a:lnTo>
                  <a:lnTo>
                    <a:pt x="348170" y="153289"/>
                  </a:lnTo>
                  <a:lnTo>
                    <a:pt x="348170" y="147434"/>
                  </a:lnTo>
                  <a:lnTo>
                    <a:pt x="348284" y="146913"/>
                  </a:lnTo>
                  <a:lnTo>
                    <a:pt x="350202" y="145034"/>
                  </a:lnTo>
                  <a:lnTo>
                    <a:pt x="350202" y="138976"/>
                  </a:lnTo>
                  <a:lnTo>
                    <a:pt x="353098" y="129946"/>
                  </a:lnTo>
                  <a:lnTo>
                    <a:pt x="355917" y="127127"/>
                  </a:lnTo>
                  <a:lnTo>
                    <a:pt x="355917" y="118999"/>
                  </a:lnTo>
                  <a:lnTo>
                    <a:pt x="355917" y="110871"/>
                  </a:lnTo>
                  <a:close/>
                </a:path>
                <a:path w="718185" h="372110">
                  <a:moveTo>
                    <a:pt x="524827" y="253377"/>
                  </a:moveTo>
                  <a:lnTo>
                    <a:pt x="519620" y="250825"/>
                  </a:lnTo>
                  <a:lnTo>
                    <a:pt x="522541" y="253377"/>
                  </a:lnTo>
                  <a:lnTo>
                    <a:pt x="524827" y="253377"/>
                  </a:lnTo>
                  <a:close/>
                </a:path>
                <a:path w="718185" h="372110">
                  <a:moveTo>
                    <a:pt x="666432" y="238125"/>
                  </a:moveTo>
                  <a:lnTo>
                    <a:pt x="666305" y="239407"/>
                  </a:lnTo>
                  <a:lnTo>
                    <a:pt x="666432" y="238125"/>
                  </a:lnTo>
                  <a:close/>
                </a:path>
                <a:path w="718185" h="372110">
                  <a:moveTo>
                    <a:pt x="667639" y="221145"/>
                  </a:moveTo>
                  <a:lnTo>
                    <a:pt x="667575" y="221627"/>
                  </a:lnTo>
                  <a:lnTo>
                    <a:pt x="667639" y="221145"/>
                  </a:lnTo>
                  <a:close/>
                </a:path>
                <a:path w="718185" h="372110">
                  <a:moveTo>
                    <a:pt x="717994" y="6731"/>
                  </a:moveTo>
                  <a:lnTo>
                    <a:pt x="711263" y="0"/>
                  </a:lnTo>
                  <a:lnTo>
                    <a:pt x="694753" y="0"/>
                  </a:lnTo>
                  <a:lnTo>
                    <a:pt x="688149" y="6731"/>
                  </a:lnTo>
                  <a:lnTo>
                    <a:pt x="688149" y="18542"/>
                  </a:lnTo>
                  <a:lnTo>
                    <a:pt x="686752" y="19685"/>
                  </a:lnTo>
                  <a:lnTo>
                    <a:pt x="687006" y="13335"/>
                  </a:lnTo>
                  <a:lnTo>
                    <a:pt x="682180" y="26035"/>
                  </a:lnTo>
                  <a:lnTo>
                    <a:pt x="682307" y="26035"/>
                  </a:lnTo>
                  <a:lnTo>
                    <a:pt x="675195" y="45085"/>
                  </a:lnTo>
                  <a:lnTo>
                    <a:pt x="675322" y="45085"/>
                  </a:lnTo>
                  <a:lnTo>
                    <a:pt x="666178" y="70485"/>
                  </a:lnTo>
                  <a:lnTo>
                    <a:pt x="656272" y="99707"/>
                  </a:lnTo>
                  <a:lnTo>
                    <a:pt x="646112" y="130175"/>
                  </a:lnTo>
                  <a:lnTo>
                    <a:pt x="645985" y="130175"/>
                  </a:lnTo>
                  <a:lnTo>
                    <a:pt x="645604" y="131559"/>
                  </a:lnTo>
                  <a:lnTo>
                    <a:pt x="645604" y="169557"/>
                  </a:lnTo>
                  <a:lnTo>
                    <a:pt x="634809" y="188607"/>
                  </a:lnTo>
                  <a:lnTo>
                    <a:pt x="635520" y="187325"/>
                  </a:lnTo>
                  <a:lnTo>
                    <a:pt x="645604" y="169557"/>
                  </a:lnTo>
                  <a:lnTo>
                    <a:pt x="645604" y="131559"/>
                  </a:lnTo>
                  <a:lnTo>
                    <a:pt x="637222" y="161925"/>
                  </a:lnTo>
                  <a:lnTo>
                    <a:pt x="636968" y="163207"/>
                  </a:lnTo>
                  <a:lnTo>
                    <a:pt x="630745" y="191135"/>
                  </a:lnTo>
                  <a:lnTo>
                    <a:pt x="630618" y="192405"/>
                  </a:lnTo>
                  <a:lnTo>
                    <a:pt x="630174" y="195249"/>
                  </a:lnTo>
                  <a:lnTo>
                    <a:pt x="625538" y="202577"/>
                  </a:lnTo>
                  <a:lnTo>
                    <a:pt x="625919" y="202577"/>
                  </a:lnTo>
                  <a:lnTo>
                    <a:pt x="617410" y="214007"/>
                  </a:lnTo>
                  <a:lnTo>
                    <a:pt x="617918" y="212725"/>
                  </a:lnTo>
                  <a:lnTo>
                    <a:pt x="609663" y="224155"/>
                  </a:lnTo>
                  <a:lnTo>
                    <a:pt x="610171" y="222885"/>
                  </a:lnTo>
                  <a:lnTo>
                    <a:pt x="602424" y="231775"/>
                  </a:lnTo>
                  <a:lnTo>
                    <a:pt x="603186" y="230505"/>
                  </a:lnTo>
                  <a:lnTo>
                    <a:pt x="594804" y="239407"/>
                  </a:lnTo>
                  <a:lnTo>
                    <a:pt x="595312" y="238125"/>
                  </a:lnTo>
                  <a:lnTo>
                    <a:pt x="587565" y="245757"/>
                  </a:lnTo>
                  <a:lnTo>
                    <a:pt x="588454" y="244475"/>
                  </a:lnTo>
                  <a:lnTo>
                    <a:pt x="581152" y="250456"/>
                  </a:lnTo>
                  <a:lnTo>
                    <a:pt x="580732" y="250748"/>
                  </a:lnTo>
                  <a:lnTo>
                    <a:pt x="580669" y="250875"/>
                  </a:lnTo>
                  <a:lnTo>
                    <a:pt x="580732" y="250748"/>
                  </a:lnTo>
                  <a:lnTo>
                    <a:pt x="582015" y="247027"/>
                  </a:lnTo>
                  <a:lnTo>
                    <a:pt x="582866" y="244475"/>
                  </a:lnTo>
                  <a:lnTo>
                    <a:pt x="583336" y="238912"/>
                  </a:lnTo>
                  <a:lnTo>
                    <a:pt x="583882" y="238379"/>
                  </a:lnTo>
                  <a:lnTo>
                    <a:pt x="583882" y="229616"/>
                  </a:lnTo>
                  <a:lnTo>
                    <a:pt x="583882" y="220726"/>
                  </a:lnTo>
                  <a:lnTo>
                    <a:pt x="578472" y="215417"/>
                  </a:lnTo>
                  <a:lnTo>
                    <a:pt x="578472" y="255143"/>
                  </a:lnTo>
                  <a:lnTo>
                    <a:pt x="577659" y="257175"/>
                  </a:lnTo>
                  <a:lnTo>
                    <a:pt x="578154" y="255905"/>
                  </a:lnTo>
                  <a:lnTo>
                    <a:pt x="578472" y="255143"/>
                  </a:lnTo>
                  <a:lnTo>
                    <a:pt x="578472" y="215417"/>
                  </a:lnTo>
                  <a:lnTo>
                    <a:pt x="576770" y="213741"/>
                  </a:lnTo>
                  <a:lnTo>
                    <a:pt x="575157" y="213741"/>
                  </a:lnTo>
                  <a:lnTo>
                    <a:pt x="575157" y="245364"/>
                  </a:lnTo>
                  <a:lnTo>
                    <a:pt x="574865" y="245757"/>
                  </a:lnTo>
                  <a:lnTo>
                    <a:pt x="575144" y="245364"/>
                  </a:lnTo>
                  <a:lnTo>
                    <a:pt x="575157" y="213741"/>
                  </a:lnTo>
                  <a:lnTo>
                    <a:pt x="570293" y="213741"/>
                  </a:lnTo>
                  <a:lnTo>
                    <a:pt x="570293" y="250825"/>
                  </a:lnTo>
                  <a:lnTo>
                    <a:pt x="570242" y="251726"/>
                  </a:lnTo>
                  <a:lnTo>
                    <a:pt x="570191" y="251929"/>
                  </a:lnTo>
                  <a:lnTo>
                    <a:pt x="570293" y="250825"/>
                  </a:lnTo>
                  <a:lnTo>
                    <a:pt x="570293" y="213741"/>
                  </a:lnTo>
                  <a:lnTo>
                    <a:pt x="559244" y="213741"/>
                  </a:lnTo>
                  <a:lnTo>
                    <a:pt x="553935" y="218948"/>
                  </a:lnTo>
                  <a:lnTo>
                    <a:pt x="550227" y="218948"/>
                  </a:lnTo>
                  <a:lnTo>
                    <a:pt x="542734" y="226441"/>
                  </a:lnTo>
                  <a:lnTo>
                    <a:pt x="542734" y="231673"/>
                  </a:lnTo>
                  <a:lnTo>
                    <a:pt x="540575" y="235585"/>
                  </a:lnTo>
                  <a:lnTo>
                    <a:pt x="538797" y="239407"/>
                  </a:lnTo>
                  <a:lnTo>
                    <a:pt x="537273" y="245757"/>
                  </a:lnTo>
                  <a:lnTo>
                    <a:pt x="536892" y="248285"/>
                  </a:lnTo>
                  <a:lnTo>
                    <a:pt x="536371" y="254533"/>
                  </a:lnTo>
                  <a:lnTo>
                    <a:pt x="536003" y="254635"/>
                  </a:lnTo>
                  <a:lnTo>
                    <a:pt x="530796" y="254635"/>
                  </a:lnTo>
                  <a:lnTo>
                    <a:pt x="525462" y="253377"/>
                  </a:lnTo>
                  <a:lnTo>
                    <a:pt x="527367" y="254635"/>
                  </a:lnTo>
                  <a:lnTo>
                    <a:pt x="522414" y="253377"/>
                  </a:lnTo>
                  <a:lnTo>
                    <a:pt x="522541" y="253377"/>
                  </a:lnTo>
                  <a:lnTo>
                    <a:pt x="520839" y="252107"/>
                  </a:lnTo>
                  <a:lnTo>
                    <a:pt x="519214" y="250875"/>
                  </a:lnTo>
                  <a:lnTo>
                    <a:pt x="516750" y="247027"/>
                  </a:lnTo>
                  <a:lnTo>
                    <a:pt x="516267" y="245757"/>
                  </a:lnTo>
                  <a:lnTo>
                    <a:pt x="515607" y="244043"/>
                  </a:lnTo>
                  <a:lnTo>
                    <a:pt x="515480" y="243205"/>
                  </a:lnTo>
                  <a:lnTo>
                    <a:pt x="515302" y="241935"/>
                  </a:lnTo>
                  <a:lnTo>
                    <a:pt x="515023" y="240093"/>
                  </a:lnTo>
                  <a:lnTo>
                    <a:pt x="515048" y="241935"/>
                  </a:lnTo>
                  <a:lnTo>
                    <a:pt x="514921" y="239420"/>
                  </a:lnTo>
                  <a:lnTo>
                    <a:pt x="515023" y="240093"/>
                  </a:lnTo>
                  <a:lnTo>
                    <a:pt x="515010" y="239407"/>
                  </a:lnTo>
                  <a:lnTo>
                    <a:pt x="514921" y="233057"/>
                  </a:lnTo>
                  <a:lnTo>
                    <a:pt x="514921" y="232918"/>
                  </a:lnTo>
                  <a:lnTo>
                    <a:pt x="514921" y="232765"/>
                  </a:lnTo>
                  <a:lnTo>
                    <a:pt x="514972" y="231775"/>
                  </a:lnTo>
                  <a:lnTo>
                    <a:pt x="515188" y="226707"/>
                  </a:lnTo>
                  <a:lnTo>
                    <a:pt x="515315" y="222885"/>
                  </a:lnTo>
                  <a:lnTo>
                    <a:pt x="515391" y="216535"/>
                  </a:lnTo>
                  <a:lnTo>
                    <a:pt x="515302" y="211455"/>
                  </a:lnTo>
                  <a:lnTo>
                    <a:pt x="513651" y="202577"/>
                  </a:lnTo>
                  <a:lnTo>
                    <a:pt x="512889" y="200025"/>
                  </a:lnTo>
                  <a:lnTo>
                    <a:pt x="511746" y="196227"/>
                  </a:lnTo>
                  <a:lnTo>
                    <a:pt x="511365" y="194957"/>
                  </a:lnTo>
                  <a:lnTo>
                    <a:pt x="511492" y="196227"/>
                  </a:lnTo>
                  <a:lnTo>
                    <a:pt x="510603" y="193675"/>
                  </a:lnTo>
                  <a:lnTo>
                    <a:pt x="510222" y="192913"/>
                  </a:lnTo>
                  <a:lnTo>
                    <a:pt x="510222" y="187452"/>
                  </a:lnTo>
                  <a:lnTo>
                    <a:pt x="504380" y="181610"/>
                  </a:lnTo>
                  <a:lnTo>
                    <a:pt x="494855" y="181610"/>
                  </a:lnTo>
                  <a:lnTo>
                    <a:pt x="494855" y="211455"/>
                  </a:lnTo>
                  <a:lnTo>
                    <a:pt x="488505" y="216535"/>
                  </a:lnTo>
                  <a:lnTo>
                    <a:pt x="493255" y="212725"/>
                  </a:lnTo>
                  <a:lnTo>
                    <a:pt x="494855" y="211455"/>
                  </a:lnTo>
                  <a:lnTo>
                    <a:pt x="494855" y="181610"/>
                  </a:lnTo>
                  <a:lnTo>
                    <a:pt x="489902" y="181610"/>
                  </a:lnTo>
                  <a:lnTo>
                    <a:pt x="484060" y="187452"/>
                  </a:lnTo>
                  <a:lnTo>
                    <a:pt x="484060" y="187845"/>
                  </a:lnTo>
                  <a:lnTo>
                    <a:pt x="480758" y="189877"/>
                  </a:lnTo>
                  <a:lnTo>
                    <a:pt x="479996" y="189877"/>
                  </a:lnTo>
                  <a:lnTo>
                    <a:pt x="472757" y="194957"/>
                  </a:lnTo>
                  <a:lnTo>
                    <a:pt x="465137" y="201307"/>
                  </a:lnTo>
                  <a:lnTo>
                    <a:pt x="460463" y="206921"/>
                  </a:lnTo>
                  <a:lnTo>
                    <a:pt x="460463" y="234073"/>
                  </a:lnTo>
                  <a:lnTo>
                    <a:pt x="459803" y="224155"/>
                  </a:lnTo>
                  <a:lnTo>
                    <a:pt x="460159" y="229006"/>
                  </a:lnTo>
                  <a:lnTo>
                    <a:pt x="460463" y="234073"/>
                  </a:lnTo>
                  <a:lnTo>
                    <a:pt x="460463" y="206921"/>
                  </a:lnTo>
                  <a:lnTo>
                    <a:pt x="458787" y="208927"/>
                  </a:lnTo>
                  <a:lnTo>
                    <a:pt x="457898" y="208927"/>
                  </a:lnTo>
                  <a:lnTo>
                    <a:pt x="456831" y="210223"/>
                  </a:lnTo>
                  <a:lnTo>
                    <a:pt x="452564" y="205867"/>
                  </a:lnTo>
                  <a:lnTo>
                    <a:pt x="435165" y="205867"/>
                  </a:lnTo>
                  <a:lnTo>
                    <a:pt x="434530" y="206502"/>
                  </a:lnTo>
                  <a:lnTo>
                    <a:pt x="432498" y="206502"/>
                  </a:lnTo>
                  <a:lnTo>
                    <a:pt x="428510" y="210489"/>
                  </a:lnTo>
                  <a:lnTo>
                    <a:pt x="428510" y="244043"/>
                  </a:lnTo>
                  <a:lnTo>
                    <a:pt x="428485" y="244475"/>
                  </a:lnTo>
                  <a:lnTo>
                    <a:pt x="428498" y="243497"/>
                  </a:lnTo>
                  <a:lnTo>
                    <a:pt x="428510" y="244043"/>
                  </a:lnTo>
                  <a:lnTo>
                    <a:pt x="428510" y="210489"/>
                  </a:lnTo>
                  <a:lnTo>
                    <a:pt x="425513" y="213487"/>
                  </a:lnTo>
                  <a:lnTo>
                    <a:pt x="425513" y="215125"/>
                  </a:lnTo>
                  <a:lnTo>
                    <a:pt x="423100" y="217805"/>
                  </a:lnTo>
                  <a:lnTo>
                    <a:pt x="422592" y="217805"/>
                  </a:lnTo>
                  <a:lnTo>
                    <a:pt x="416242" y="224155"/>
                  </a:lnTo>
                  <a:lnTo>
                    <a:pt x="416877" y="222885"/>
                  </a:lnTo>
                  <a:lnTo>
                    <a:pt x="409003" y="229235"/>
                  </a:lnTo>
                  <a:lnTo>
                    <a:pt x="410146" y="229235"/>
                  </a:lnTo>
                  <a:lnTo>
                    <a:pt x="401256" y="234327"/>
                  </a:lnTo>
                  <a:lnTo>
                    <a:pt x="402653" y="234327"/>
                  </a:lnTo>
                  <a:lnTo>
                    <a:pt x="393636" y="238607"/>
                  </a:lnTo>
                  <a:lnTo>
                    <a:pt x="388518" y="239903"/>
                  </a:lnTo>
                  <a:lnTo>
                    <a:pt x="386524" y="239903"/>
                  </a:lnTo>
                  <a:lnTo>
                    <a:pt x="386524" y="239522"/>
                  </a:lnTo>
                  <a:lnTo>
                    <a:pt x="386270" y="239268"/>
                  </a:lnTo>
                  <a:lnTo>
                    <a:pt x="386270" y="237172"/>
                  </a:lnTo>
                  <a:lnTo>
                    <a:pt x="386359" y="236855"/>
                  </a:lnTo>
                  <a:lnTo>
                    <a:pt x="387375" y="233337"/>
                  </a:lnTo>
                  <a:lnTo>
                    <a:pt x="389572" y="231140"/>
                  </a:lnTo>
                  <a:lnTo>
                    <a:pt x="389572" y="227266"/>
                  </a:lnTo>
                  <a:lnTo>
                    <a:pt x="390207" y="226060"/>
                  </a:lnTo>
                  <a:lnTo>
                    <a:pt x="395668" y="220599"/>
                  </a:lnTo>
                  <a:lnTo>
                    <a:pt x="395668" y="219583"/>
                  </a:lnTo>
                  <a:lnTo>
                    <a:pt x="396557" y="219583"/>
                  </a:lnTo>
                  <a:lnTo>
                    <a:pt x="402704" y="213436"/>
                  </a:lnTo>
                  <a:lnTo>
                    <a:pt x="413207" y="206121"/>
                  </a:lnTo>
                  <a:lnTo>
                    <a:pt x="416496" y="206121"/>
                  </a:lnTo>
                  <a:lnTo>
                    <a:pt x="423354" y="199390"/>
                  </a:lnTo>
                  <a:lnTo>
                    <a:pt x="423354" y="191008"/>
                  </a:lnTo>
                  <a:lnTo>
                    <a:pt x="423354" y="182753"/>
                  </a:lnTo>
                  <a:lnTo>
                    <a:pt x="416496" y="175895"/>
                  </a:lnTo>
                  <a:lnTo>
                    <a:pt x="399859" y="175895"/>
                  </a:lnTo>
                  <a:lnTo>
                    <a:pt x="393128" y="182753"/>
                  </a:lnTo>
                  <a:lnTo>
                    <a:pt x="393128" y="183921"/>
                  </a:lnTo>
                  <a:lnTo>
                    <a:pt x="385025" y="188976"/>
                  </a:lnTo>
                  <a:lnTo>
                    <a:pt x="379666" y="188976"/>
                  </a:lnTo>
                  <a:lnTo>
                    <a:pt x="372808" y="195834"/>
                  </a:lnTo>
                  <a:lnTo>
                    <a:pt x="372808" y="196596"/>
                  </a:lnTo>
                  <a:lnTo>
                    <a:pt x="371665" y="196596"/>
                  </a:lnTo>
                  <a:lnTo>
                    <a:pt x="364680" y="203454"/>
                  </a:lnTo>
                  <a:lnTo>
                    <a:pt x="364680" y="207264"/>
                  </a:lnTo>
                  <a:lnTo>
                    <a:pt x="358203" y="213741"/>
                  </a:lnTo>
                  <a:lnTo>
                    <a:pt x="358203" y="220700"/>
                  </a:lnTo>
                  <a:lnTo>
                    <a:pt x="357695" y="222300"/>
                  </a:lnTo>
                  <a:lnTo>
                    <a:pt x="354520" y="225425"/>
                  </a:lnTo>
                  <a:lnTo>
                    <a:pt x="354520" y="234149"/>
                  </a:lnTo>
                  <a:lnTo>
                    <a:pt x="353377" y="235331"/>
                  </a:lnTo>
                  <a:lnTo>
                    <a:pt x="353377" y="252857"/>
                  </a:lnTo>
                  <a:lnTo>
                    <a:pt x="354520" y="254038"/>
                  </a:lnTo>
                  <a:lnTo>
                    <a:pt x="354520" y="257302"/>
                  </a:lnTo>
                  <a:lnTo>
                    <a:pt x="361632" y="264414"/>
                  </a:lnTo>
                  <a:lnTo>
                    <a:pt x="363334" y="264414"/>
                  </a:lnTo>
                  <a:lnTo>
                    <a:pt x="366077" y="266077"/>
                  </a:lnTo>
                  <a:lnTo>
                    <a:pt x="373443" y="269875"/>
                  </a:lnTo>
                  <a:lnTo>
                    <a:pt x="378269" y="271157"/>
                  </a:lnTo>
                  <a:lnTo>
                    <a:pt x="379907" y="271399"/>
                  </a:lnTo>
                  <a:lnTo>
                    <a:pt x="380682" y="272161"/>
                  </a:lnTo>
                  <a:lnTo>
                    <a:pt x="385381" y="272161"/>
                  </a:lnTo>
                  <a:lnTo>
                    <a:pt x="387286" y="272427"/>
                  </a:lnTo>
                  <a:lnTo>
                    <a:pt x="393890" y="272427"/>
                  </a:lnTo>
                  <a:lnTo>
                    <a:pt x="394931" y="272161"/>
                  </a:lnTo>
                  <a:lnTo>
                    <a:pt x="398462" y="272161"/>
                  </a:lnTo>
                  <a:lnTo>
                    <a:pt x="399656" y="270967"/>
                  </a:lnTo>
                  <a:lnTo>
                    <a:pt x="403923" y="269875"/>
                  </a:lnTo>
                  <a:lnTo>
                    <a:pt x="407733" y="267335"/>
                  </a:lnTo>
                  <a:lnTo>
                    <a:pt x="418185" y="262229"/>
                  </a:lnTo>
                  <a:lnTo>
                    <a:pt x="419925" y="260985"/>
                  </a:lnTo>
                  <a:lnTo>
                    <a:pt x="427431" y="255473"/>
                  </a:lnTo>
                  <a:lnTo>
                    <a:pt x="427380" y="255765"/>
                  </a:lnTo>
                  <a:lnTo>
                    <a:pt x="426910" y="258457"/>
                  </a:lnTo>
                  <a:lnTo>
                    <a:pt x="427037" y="257175"/>
                  </a:lnTo>
                  <a:lnTo>
                    <a:pt x="426783" y="258457"/>
                  </a:lnTo>
                  <a:lnTo>
                    <a:pt x="426021" y="262255"/>
                  </a:lnTo>
                  <a:lnTo>
                    <a:pt x="426148" y="260985"/>
                  </a:lnTo>
                  <a:lnTo>
                    <a:pt x="425538" y="263245"/>
                  </a:lnTo>
                  <a:lnTo>
                    <a:pt x="424751" y="264033"/>
                  </a:lnTo>
                  <a:lnTo>
                    <a:pt x="424751" y="264160"/>
                  </a:lnTo>
                  <a:lnTo>
                    <a:pt x="424116" y="264795"/>
                  </a:lnTo>
                  <a:lnTo>
                    <a:pt x="424116" y="270802"/>
                  </a:lnTo>
                  <a:lnTo>
                    <a:pt x="424065" y="271716"/>
                  </a:lnTo>
                  <a:lnTo>
                    <a:pt x="424116" y="272046"/>
                  </a:lnTo>
                  <a:lnTo>
                    <a:pt x="424116" y="281432"/>
                  </a:lnTo>
                  <a:lnTo>
                    <a:pt x="430847" y="288163"/>
                  </a:lnTo>
                  <a:lnTo>
                    <a:pt x="447484" y="288163"/>
                  </a:lnTo>
                  <a:lnTo>
                    <a:pt x="454342" y="281432"/>
                  </a:lnTo>
                  <a:lnTo>
                    <a:pt x="454342" y="278358"/>
                  </a:lnTo>
                  <a:lnTo>
                    <a:pt x="454596" y="277507"/>
                  </a:lnTo>
                  <a:lnTo>
                    <a:pt x="455041" y="276225"/>
                  </a:lnTo>
                  <a:lnTo>
                    <a:pt x="455485" y="274955"/>
                  </a:lnTo>
                  <a:lnTo>
                    <a:pt x="455993" y="273685"/>
                  </a:lnTo>
                  <a:lnTo>
                    <a:pt x="457136" y="269875"/>
                  </a:lnTo>
                  <a:lnTo>
                    <a:pt x="458406" y="264807"/>
                  </a:lnTo>
                  <a:lnTo>
                    <a:pt x="459549" y="258457"/>
                  </a:lnTo>
                  <a:lnTo>
                    <a:pt x="459790" y="256387"/>
                  </a:lnTo>
                  <a:lnTo>
                    <a:pt x="462724" y="249555"/>
                  </a:lnTo>
                  <a:lnTo>
                    <a:pt x="462343" y="250825"/>
                  </a:lnTo>
                  <a:lnTo>
                    <a:pt x="462927" y="249555"/>
                  </a:lnTo>
                  <a:lnTo>
                    <a:pt x="467677" y="239407"/>
                  </a:lnTo>
                  <a:lnTo>
                    <a:pt x="467169" y="240677"/>
                  </a:lnTo>
                  <a:lnTo>
                    <a:pt x="467956" y="239407"/>
                  </a:lnTo>
                  <a:lnTo>
                    <a:pt x="472757" y="231775"/>
                  </a:lnTo>
                  <a:lnTo>
                    <a:pt x="471995" y="233057"/>
                  </a:lnTo>
                  <a:lnTo>
                    <a:pt x="473011" y="231775"/>
                  </a:lnTo>
                  <a:lnTo>
                    <a:pt x="478091" y="225425"/>
                  </a:lnTo>
                  <a:lnTo>
                    <a:pt x="477202" y="226707"/>
                  </a:lnTo>
                  <a:lnTo>
                    <a:pt x="478472" y="225425"/>
                  </a:lnTo>
                  <a:lnTo>
                    <a:pt x="483552" y="220357"/>
                  </a:lnTo>
                  <a:lnTo>
                    <a:pt x="482663" y="220357"/>
                  </a:lnTo>
                  <a:lnTo>
                    <a:pt x="487387" y="216712"/>
                  </a:lnTo>
                  <a:lnTo>
                    <a:pt x="487375" y="212763"/>
                  </a:lnTo>
                  <a:lnTo>
                    <a:pt x="487464" y="213385"/>
                  </a:lnTo>
                  <a:lnTo>
                    <a:pt x="487489" y="212725"/>
                  </a:lnTo>
                  <a:lnTo>
                    <a:pt x="487540" y="213982"/>
                  </a:lnTo>
                  <a:lnTo>
                    <a:pt x="487464" y="213385"/>
                  </a:lnTo>
                  <a:lnTo>
                    <a:pt x="487387" y="216712"/>
                  </a:lnTo>
                  <a:lnTo>
                    <a:pt x="487235" y="222885"/>
                  </a:lnTo>
                  <a:lnTo>
                    <a:pt x="487235" y="221627"/>
                  </a:lnTo>
                  <a:lnTo>
                    <a:pt x="487146" y="222885"/>
                  </a:lnTo>
                  <a:lnTo>
                    <a:pt x="486829" y="227977"/>
                  </a:lnTo>
                  <a:lnTo>
                    <a:pt x="486727" y="243205"/>
                  </a:lnTo>
                  <a:lnTo>
                    <a:pt x="486854" y="244475"/>
                  </a:lnTo>
                  <a:lnTo>
                    <a:pt x="504253" y="274955"/>
                  </a:lnTo>
                  <a:lnTo>
                    <a:pt x="507174" y="277507"/>
                  </a:lnTo>
                  <a:lnTo>
                    <a:pt x="512254" y="280035"/>
                  </a:lnTo>
                  <a:lnTo>
                    <a:pt x="514667" y="280035"/>
                  </a:lnTo>
                  <a:lnTo>
                    <a:pt x="519620" y="282575"/>
                  </a:lnTo>
                  <a:lnTo>
                    <a:pt x="526859" y="282575"/>
                  </a:lnTo>
                  <a:lnTo>
                    <a:pt x="528256" y="283857"/>
                  </a:lnTo>
                  <a:lnTo>
                    <a:pt x="533463" y="283857"/>
                  </a:lnTo>
                  <a:lnTo>
                    <a:pt x="540702" y="282575"/>
                  </a:lnTo>
                  <a:lnTo>
                    <a:pt x="543115" y="282575"/>
                  </a:lnTo>
                  <a:lnTo>
                    <a:pt x="544893" y="282079"/>
                  </a:lnTo>
                  <a:lnTo>
                    <a:pt x="546544" y="283718"/>
                  </a:lnTo>
                  <a:lnTo>
                    <a:pt x="547560" y="283718"/>
                  </a:lnTo>
                  <a:lnTo>
                    <a:pt x="550100" y="286258"/>
                  </a:lnTo>
                  <a:lnTo>
                    <a:pt x="554786" y="286258"/>
                  </a:lnTo>
                  <a:lnTo>
                    <a:pt x="555053" y="286385"/>
                  </a:lnTo>
                  <a:lnTo>
                    <a:pt x="560641" y="287655"/>
                  </a:lnTo>
                  <a:lnTo>
                    <a:pt x="564070" y="288925"/>
                  </a:lnTo>
                  <a:lnTo>
                    <a:pt x="574103" y="288925"/>
                  </a:lnTo>
                  <a:lnTo>
                    <a:pt x="609536" y="271157"/>
                  </a:lnTo>
                  <a:lnTo>
                    <a:pt x="610425" y="269875"/>
                  </a:lnTo>
                  <a:lnTo>
                    <a:pt x="618045" y="263525"/>
                  </a:lnTo>
                  <a:lnTo>
                    <a:pt x="618515" y="262343"/>
                  </a:lnTo>
                  <a:lnTo>
                    <a:pt x="618629" y="262178"/>
                  </a:lnTo>
                  <a:lnTo>
                    <a:pt x="625144" y="255765"/>
                  </a:lnTo>
                  <a:lnTo>
                    <a:pt x="625271" y="255638"/>
                  </a:lnTo>
                  <a:lnTo>
                    <a:pt x="640778" y="292735"/>
                  </a:lnTo>
                  <a:lnTo>
                    <a:pt x="644715" y="296557"/>
                  </a:lnTo>
                  <a:lnTo>
                    <a:pt x="651700" y="300355"/>
                  </a:lnTo>
                  <a:lnTo>
                    <a:pt x="656272" y="301625"/>
                  </a:lnTo>
                  <a:lnTo>
                    <a:pt x="668464" y="301625"/>
                  </a:lnTo>
                  <a:lnTo>
                    <a:pt x="674687" y="300355"/>
                  </a:lnTo>
                  <a:lnTo>
                    <a:pt x="679132" y="297827"/>
                  </a:lnTo>
                  <a:lnTo>
                    <a:pt x="684212" y="295275"/>
                  </a:lnTo>
                  <a:lnTo>
                    <a:pt x="684491" y="295021"/>
                  </a:lnTo>
                  <a:lnTo>
                    <a:pt x="686117" y="295021"/>
                  </a:lnTo>
                  <a:lnTo>
                    <a:pt x="694118" y="287147"/>
                  </a:lnTo>
                  <a:lnTo>
                    <a:pt x="694118" y="283972"/>
                  </a:lnTo>
                  <a:lnTo>
                    <a:pt x="696658" y="281432"/>
                  </a:lnTo>
                  <a:lnTo>
                    <a:pt x="696658" y="274701"/>
                  </a:lnTo>
                  <a:lnTo>
                    <a:pt x="696658" y="259588"/>
                  </a:lnTo>
                  <a:lnTo>
                    <a:pt x="690435" y="253492"/>
                  </a:lnTo>
                  <a:lnTo>
                    <a:pt x="690308" y="253453"/>
                  </a:lnTo>
                  <a:lnTo>
                    <a:pt x="690308" y="251333"/>
                  </a:lnTo>
                  <a:lnTo>
                    <a:pt x="688149" y="249174"/>
                  </a:lnTo>
                  <a:lnTo>
                    <a:pt x="682688" y="249174"/>
                  </a:lnTo>
                  <a:lnTo>
                    <a:pt x="680529" y="251333"/>
                  </a:lnTo>
                  <a:lnTo>
                    <a:pt x="680529" y="251993"/>
                  </a:lnTo>
                  <a:lnTo>
                    <a:pt x="678116" y="253377"/>
                  </a:lnTo>
                  <a:lnTo>
                    <a:pt x="675322" y="253492"/>
                  </a:lnTo>
                  <a:lnTo>
                    <a:pt x="672147" y="256667"/>
                  </a:lnTo>
                  <a:lnTo>
                    <a:pt x="671766" y="256667"/>
                  </a:lnTo>
                  <a:lnTo>
                    <a:pt x="668591" y="259842"/>
                  </a:lnTo>
                  <a:lnTo>
                    <a:pt x="667639" y="259842"/>
                  </a:lnTo>
                  <a:lnTo>
                    <a:pt x="667258" y="258737"/>
                  </a:lnTo>
                  <a:lnTo>
                    <a:pt x="667258" y="259842"/>
                  </a:lnTo>
                  <a:lnTo>
                    <a:pt x="667258" y="258737"/>
                  </a:lnTo>
                  <a:lnTo>
                    <a:pt x="667054" y="258140"/>
                  </a:lnTo>
                  <a:lnTo>
                    <a:pt x="666305" y="255905"/>
                  </a:lnTo>
                  <a:lnTo>
                    <a:pt x="667042" y="258076"/>
                  </a:lnTo>
                  <a:lnTo>
                    <a:pt x="666750" y="255905"/>
                  </a:lnTo>
                  <a:lnTo>
                    <a:pt x="666394" y="253377"/>
                  </a:lnTo>
                  <a:lnTo>
                    <a:pt x="666191" y="251929"/>
                  </a:lnTo>
                  <a:lnTo>
                    <a:pt x="666178" y="253377"/>
                  </a:lnTo>
                  <a:lnTo>
                    <a:pt x="666051" y="250825"/>
                  </a:lnTo>
                  <a:lnTo>
                    <a:pt x="666191" y="251929"/>
                  </a:lnTo>
                  <a:lnTo>
                    <a:pt x="666216" y="250825"/>
                  </a:lnTo>
                  <a:lnTo>
                    <a:pt x="666330" y="243573"/>
                  </a:lnTo>
                  <a:lnTo>
                    <a:pt x="666305" y="239407"/>
                  </a:lnTo>
                  <a:lnTo>
                    <a:pt x="667512" y="222885"/>
                  </a:lnTo>
                  <a:lnTo>
                    <a:pt x="667575" y="221627"/>
                  </a:lnTo>
                  <a:lnTo>
                    <a:pt x="667702" y="220357"/>
                  </a:lnTo>
                  <a:lnTo>
                    <a:pt x="667639" y="221145"/>
                  </a:lnTo>
                  <a:lnTo>
                    <a:pt x="667753" y="220357"/>
                  </a:lnTo>
                  <a:lnTo>
                    <a:pt x="670687" y="200025"/>
                  </a:lnTo>
                  <a:lnTo>
                    <a:pt x="670839" y="198945"/>
                  </a:lnTo>
                  <a:lnTo>
                    <a:pt x="670864" y="198767"/>
                  </a:lnTo>
                  <a:lnTo>
                    <a:pt x="674928" y="178473"/>
                  </a:lnTo>
                  <a:lnTo>
                    <a:pt x="678154" y="170827"/>
                  </a:lnTo>
                  <a:lnTo>
                    <a:pt x="682434" y="160655"/>
                  </a:lnTo>
                  <a:lnTo>
                    <a:pt x="691324" y="135255"/>
                  </a:lnTo>
                  <a:lnTo>
                    <a:pt x="691451" y="133985"/>
                  </a:lnTo>
                  <a:lnTo>
                    <a:pt x="699198" y="106057"/>
                  </a:lnTo>
                  <a:lnTo>
                    <a:pt x="706056" y="78105"/>
                  </a:lnTo>
                  <a:lnTo>
                    <a:pt x="711009" y="52705"/>
                  </a:lnTo>
                  <a:lnTo>
                    <a:pt x="711009" y="51435"/>
                  </a:lnTo>
                  <a:lnTo>
                    <a:pt x="713016" y="40246"/>
                  </a:lnTo>
                  <a:lnTo>
                    <a:pt x="714184" y="36207"/>
                  </a:lnTo>
                  <a:lnTo>
                    <a:pt x="714057" y="36207"/>
                  </a:lnTo>
                  <a:lnTo>
                    <a:pt x="716686" y="25692"/>
                  </a:lnTo>
                  <a:lnTo>
                    <a:pt x="717105" y="25273"/>
                  </a:lnTo>
                  <a:lnTo>
                    <a:pt x="717105" y="24130"/>
                  </a:lnTo>
                  <a:lnTo>
                    <a:pt x="717994" y="23241"/>
                  </a:lnTo>
                  <a:lnTo>
                    <a:pt x="717994" y="14986"/>
                  </a:lnTo>
                  <a:lnTo>
                    <a:pt x="717994" y="673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65198" y="2664587"/>
              <a:ext cx="156718" cy="68453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3006090" y="2703448"/>
            <a:ext cx="324485" cy="250190"/>
          </a:xfrm>
          <a:custGeom>
            <a:avLst/>
            <a:gdLst/>
            <a:ahLst/>
            <a:cxnLst/>
            <a:rect l="l" t="t" r="r" b="b"/>
            <a:pathLst>
              <a:path w="324485" h="250189">
                <a:moveTo>
                  <a:pt x="128739" y="144932"/>
                </a:moveTo>
                <a:lnTo>
                  <a:pt x="128524" y="145415"/>
                </a:lnTo>
                <a:lnTo>
                  <a:pt x="128739" y="144932"/>
                </a:lnTo>
                <a:close/>
              </a:path>
              <a:path w="324485" h="250189">
                <a:moveTo>
                  <a:pt x="222631" y="42799"/>
                </a:moveTo>
                <a:lnTo>
                  <a:pt x="220726" y="40894"/>
                </a:lnTo>
                <a:lnTo>
                  <a:pt x="220243" y="40894"/>
                </a:lnTo>
                <a:lnTo>
                  <a:pt x="213868" y="33667"/>
                </a:lnTo>
                <a:lnTo>
                  <a:pt x="213868" y="31877"/>
                </a:lnTo>
                <a:lnTo>
                  <a:pt x="209042" y="27051"/>
                </a:lnTo>
                <a:lnTo>
                  <a:pt x="207772" y="27051"/>
                </a:lnTo>
                <a:lnTo>
                  <a:pt x="206121" y="25323"/>
                </a:lnTo>
                <a:lnTo>
                  <a:pt x="206121" y="23114"/>
                </a:lnTo>
                <a:lnTo>
                  <a:pt x="199644" y="16637"/>
                </a:lnTo>
                <a:lnTo>
                  <a:pt x="196519" y="16637"/>
                </a:lnTo>
                <a:lnTo>
                  <a:pt x="185039" y="7975"/>
                </a:lnTo>
                <a:lnTo>
                  <a:pt x="185039" y="7112"/>
                </a:lnTo>
                <a:lnTo>
                  <a:pt x="177800" y="0"/>
                </a:lnTo>
                <a:lnTo>
                  <a:pt x="160147" y="0"/>
                </a:lnTo>
                <a:lnTo>
                  <a:pt x="153035" y="7112"/>
                </a:lnTo>
                <a:lnTo>
                  <a:pt x="153035" y="24765"/>
                </a:lnTo>
                <a:lnTo>
                  <a:pt x="160147" y="32004"/>
                </a:lnTo>
                <a:lnTo>
                  <a:pt x="164604" y="32004"/>
                </a:lnTo>
                <a:lnTo>
                  <a:pt x="177825" y="39916"/>
                </a:lnTo>
                <a:lnTo>
                  <a:pt x="183642" y="45720"/>
                </a:lnTo>
                <a:lnTo>
                  <a:pt x="189826" y="45720"/>
                </a:lnTo>
                <a:lnTo>
                  <a:pt x="195846" y="47142"/>
                </a:lnTo>
                <a:lnTo>
                  <a:pt x="197231" y="48514"/>
                </a:lnTo>
                <a:lnTo>
                  <a:pt x="202565" y="48514"/>
                </a:lnTo>
                <a:lnTo>
                  <a:pt x="215887" y="49288"/>
                </a:lnTo>
                <a:lnTo>
                  <a:pt x="216027" y="49403"/>
                </a:lnTo>
                <a:lnTo>
                  <a:pt x="218059" y="49403"/>
                </a:lnTo>
                <a:lnTo>
                  <a:pt x="220726" y="49403"/>
                </a:lnTo>
                <a:lnTo>
                  <a:pt x="222631" y="47498"/>
                </a:lnTo>
                <a:lnTo>
                  <a:pt x="222631" y="45085"/>
                </a:lnTo>
                <a:lnTo>
                  <a:pt x="222631" y="42799"/>
                </a:lnTo>
                <a:close/>
              </a:path>
              <a:path w="324485" h="250189">
                <a:moveTo>
                  <a:pt x="323888" y="189103"/>
                </a:moveTo>
                <a:lnTo>
                  <a:pt x="323824" y="184137"/>
                </a:lnTo>
                <a:lnTo>
                  <a:pt x="323494" y="181610"/>
                </a:lnTo>
                <a:lnTo>
                  <a:pt x="323329" y="180327"/>
                </a:lnTo>
                <a:lnTo>
                  <a:pt x="322262" y="176403"/>
                </a:lnTo>
                <a:lnTo>
                  <a:pt x="321310" y="172847"/>
                </a:lnTo>
                <a:lnTo>
                  <a:pt x="320281" y="169913"/>
                </a:lnTo>
                <a:lnTo>
                  <a:pt x="320040" y="169418"/>
                </a:lnTo>
                <a:lnTo>
                  <a:pt x="316357" y="161925"/>
                </a:lnTo>
                <a:lnTo>
                  <a:pt x="315468" y="160274"/>
                </a:lnTo>
                <a:lnTo>
                  <a:pt x="314147" y="158242"/>
                </a:lnTo>
                <a:lnTo>
                  <a:pt x="309156" y="150495"/>
                </a:lnTo>
                <a:lnTo>
                  <a:pt x="308483" y="149479"/>
                </a:lnTo>
                <a:lnTo>
                  <a:pt x="299974" y="138176"/>
                </a:lnTo>
                <a:lnTo>
                  <a:pt x="299720" y="137795"/>
                </a:lnTo>
                <a:lnTo>
                  <a:pt x="290106" y="125869"/>
                </a:lnTo>
                <a:lnTo>
                  <a:pt x="290106" y="184111"/>
                </a:lnTo>
                <a:lnTo>
                  <a:pt x="289801" y="183489"/>
                </a:lnTo>
                <a:lnTo>
                  <a:pt x="289991" y="184226"/>
                </a:lnTo>
                <a:lnTo>
                  <a:pt x="288671" y="185547"/>
                </a:lnTo>
                <a:lnTo>
                  <a:pt x="288671" y="188188"/>
                </a:lnTo>
                <a:lnTo>
                  <a:pt x="257708" y="194183"/>
                </a:lnTo>
                <a:lnTo>
                  <a:pt x="257429" y="194183"/>
                </a:lnTo>
                <a:lnTo>
                  <a:pt x="251701" y="194056"/>
                </a:lnTo>
                <a:lnTo>
                  <a:pt x="245503" y="193941"/>
                </a:lnTo>
                <a:lnTo>
                  <a:pt x="238226" y="193167"/>
                </a:lnTo>
                <a:lnTo>
                  <a:pt x="234950" y="192824"/>
                </a:lnTo>
                <a:lnTo>
                  <a:pt x="233908" y="192544"/>
                </a:lnTo>
                <a:lnTo>
                  <a:pt x="233756" y="192697"/>
                </a:lnTo>
                <a:lnTo>
                  <a:pt x="233908" y="192544"/>
                </a:lnTo>
                <a:lnTo>
                  <a:pt x="235712" y="190754"/>
                </a:lnTo>
                <a:lnTo>
                  <a:pt x="236855" y="189357"/>
                </a:lnTo>
                <a:lnTo>
                  <a:pt x="239242" y="186309"/>
                </a:lnTo>
                <a:lnTo>
                  <a:pt x="250317" y="172212"/>
                </a:lnTo>
                <a:lnTo>
                  <a:pt x="251371" y="170688"/>
                </a:lnTo>
                <a:lnTo>
                  <a:pt x="252209" y="169291"/>
                </a:lnTo>
                <a:lnTo>
                  <a:pt x="260515" y="155321"/>
                </a:lnTo>
                <a:lnTo>
                  <a:pt x="261493" y="153670"/>
                </a:lnTo>
                <a:lnTo>
                  <a:pt x="262255" y="152400"/>
                </a:lnTo>
                <a:lnTo>
                  <a:pt x="263144" y="150495"/>
                </a:lnTo>
                <a:lnTo>
                  <a:pt x="264579" y="147040"/>
                </a:lnTo>
                <a:lnTo>
                  <a:pt x="262877" y="144907"/>
                </a:lnTo>
                <a:lnTo>
                  <a:pt x="264579" y="147040"/>
                </a:lnTo>
                <a:lnTo>
                  <a:pt x="273812" y="158623"/>
                </a:lnTo>
                <a:lnTo>
                  <a:pt x="273558" y="158242"/>
                </a:lnTo>
                <a:lnTo>
                  <a:pt x="282067" y="169418"/>
                </a:lnTo>
                <a:lnTo>
                  <a:pt x="281165" y="168275"/>
                </a:lnTo>
                <a:lnTo>
                  <a:pt x="286867" y="177419"/>
                </a:lnTo>
                <a:lnTo>
                  <a:pt x="287172" y="178054"/>
                </a:lnTo>
                <a:lnTo>
                  <a:pt x="287235" y="178181"/>
                </a:lnTo>
                <a:lnTo>
                  <a:pt x="289801" y="183489"/>
                </a:lnTo>
                <a:lnTo>
                  <a:pt x="289306" y="181610"/>
                </a:lnTo>
                <a:lnTo>
                  <a:pt x="289826" y="183515"/>
                </a:lnTo>
                <a:lnTo>
                  <a:pt x="290106" y="184111"/>
                </a:lnTo>
                <a:lnTo>
                  <a:pt x="290106" y="125869"/>
                </a:lnTo>
                <a:lnTo>
                  <a:pt x="289382" y="124968"/>
                </a:lnTo>
                <a:lnTo>
                  <a:pt x="288785" y="124244"/>
                </a:lnTo>
                <a:lnTo>
                  <a:pt x="288671" y="124079"/>
                </a:lnTo>
                <a:lnTo>
                  <a:pt x="280682" y="112776"/>
                </a:lnTo>
                <a:lnTo>
                  <a:pt x="279869" y="111633"/>
                </a:lnTo>
                <a:lnTo>
                  <a:pt x="279209" y="110236"/>
                </a:lnTo>
                <a:lnTo>
                  <a:pt x="277012" y="105549"/>
                </a:lnTo>
                <a:lnTo>
                  <a:pt x="276872" y="107188"/>
                </a:lnTo>
                <a:lnTo>
                  <a:pt x="276999" y="105549"/>
                </a:lnTo>
                <a:lnTo>
                  <a:pt x="278206" y="90551"/>
                </a:lnTo>
                <a:lnTo>
                  <a:pt x="278168" y="86614"/>
                </a:lnTo>
                <a:lnTo>
                  <a:pt x="277101" y="74041"/>
                </a:lnTo>
                <a:lnTo>
                  <a:pt x="276987" y="73279"/>
                </a:lnTo>
                <a:lnTo>
                  <a:pt x="276821" y="72212"/>
                </a:lnTo>
                <a:lnTo>
                  <a:pt x="276821" y="105156"/>
                </a:lnTo>
                <a:lnTo>
                  <a:pt x="276491" y="105156"/>
                </a:lnTo>
                <a:lnTo>
                  <a:pt x="276491" y="109601"/>
                </a:lnTo>
                <a:lnTo>
                  <a:pt x="276479" y="109728"/>
                </a:lnTo>
                <a:lnTo>
                  <a:pt x="271907" y="128905"/>
                </a:lnTo>
                <a:lnTo>
                  <a:pt x="276491" y="109601"/>
                </a:lnTo>
                <a:lnTo>
                  <a:pt x="276491" y="105156"/>
                </a:lnTo>
                <a:lnTo>
                  <a:pt x="247269" y="105156"/>
                </a:lnTo>
                <a:lnTo>
                  <a:pt x="247053" y="105156"/>
                </a:lnTo>
                <a:lnTo>
                  <a:pt x="247345" y="103949"/>
                </a:lnTo>
                <a:lnTo>
                  <a:pt x="276250" y="103949"/>
                </a:lnTo>
                <a:lnTo>
                  <a:pt x="276821" y="105156"/>
                </a:lnTo>
                <a:lnTo>
                  <a:pt x="276821" y="72212"/>
                </a:lnTo>
                <a:lnTo>
                  <a:pt x="276733" y="71628"/>
                </a:lnTo>
                <a:lnTo>
                  <a:pt x="275285" y="65405"/>
                </a:lnTo>
                <a:lnTo>
                  <a:pt x="275170" y="64897"/>
                </a:lnTo>
                <a:lnTo>
                  <a:pt x="274942" y="63881"/>
                </a:lnTo>
                <a:lnTo>
                  <a:pt x="274447" y="61722"/>
                </a:lnTo>
                <a:lnTo>
                  <a:pt x="273685" y="59563"/>
                </a:lnTo>
                <a:lnTo>
                  <a:pt x="273685" y="100076"/>
                </a:lnTo>
                <a:lnTo>
                  <a:pt x="273240" y="97536"/>
                </a:lnTo>
                <a:lnTo>
                  <a:pt x="273685" y="100076"/>
                </a:lnTo>
                <a:lnTo>
                  <a:pt x="273685" y="59563"/>
                </a:lnTo>
                <a:lnTo>
                  <a:pt x="273558" y="59143"/>
                </a:lnTo>
                <a:lnTo>
                  <a:pt x="273558" y="52451"/>
                </a:lnTo>
                <a:lnTo>
                  <a:pt x="271360" y="50215"/>
                </a:lnTo>
                <a:lnTo>
                  <a:pt x="271360" y="74549"/>
                </a:lnTo>
                <a:lnTo>
                  <a:pt x="271297" y="76314"/>
                </a:lnTo>
                <a:lnTo>
                  <a:pt x="271272" y="74549"/>
                </a:lnTo>
                <a:lnTo>
                  <a:pt x="271360" y="50215"/>
                </a:lnTo>
                <a:lnTo>
                  <a:pt x="271259" y="77685"/>
                </a:lnTo>
                <a:lnTo>
                  <a:pt x="271233" y="78740"/>
                </a:lnTo>
                <a:lnTo>
                  <a:pt x="248526" y="78740"/>
                </a:lnTo>
                <a:lnTo>
                  <a:pt x="248526" y="87757"/>
                </a:lnTo>
                <a:lnTo>
                  <a:pt x="248526" y="90170"/>
                </a:lnTo>
                <a:lnTo>
                  <a:pt x="248437" y="89128"/>
                </a:lnTo>
                <a:lnTo>
                  <a:pt x="248323" y="90551"/>
                </a:lnTo>
                <a:lnTo>
                  <a:pt x="248297" y="87655"/>
                </a:lnTo>
                <a:lnTo>
                  <a:pt x="248437" y="89128"/>
                </a:lnTo>
                <a:lnTo>
                  <a:pt x="248526" y="87757"/>
                </a:lnTo>
                <a:lnTo>
                  <a:pt x="248526" y="78740"/>
                </a:lnTo>
                <a:lnTo>
                  <a:pt x="247650" y="78740"/>
                </a:lnTo>
                <a:lnTo>
                  <a:pt x="247459" y="78740"/>
                </a:lnTo>
                <a:lnTo>
                  <a:pt x="247942" y="84010"/>
                </a:lnTo>
                <a:lnTo>
                  <a:pt x="247357" y="77685"/>
                </a:lnTo>
                <a:lnTo>
                  <a:pt x="271259" y="77685"/>
                </a:lnTo>
                <a:lnTo>
                  <a:pt x="271259" y="50114"/>
                </a:lnTo>
                <a:lnTo>
                  <a:pt x="266700" y="45466"/>
                </a:lnTo>
                <a:lnTo>
                  <a:pt x="265430" y="45466"/>
                </a:lnTo>
                <a:lnTo>
                  <a:pt x="265049" y="45085"/>
                </a:lnTo>
                <a:lnTo>
                  <a:pt x="247523" y="45085"/>
                </a:lnTo>
                <a:lnTo>
                  <a:pt x="240538" y="52197"/>
                </a:lnTo>
                <a:lnTo>
                  <a:pt x="240538" y="61341"/>
                </a:lnTo>
                <a:lnTo>
                  <a:pt x="239903" y="63881"/>
                </a:lnTo>
                <a:lnTo>
                  <a:pt x="239903" y="62103"/>
                </a:lnTo>
                <a:lnTo>
                  <a:pt x="238760" y="71120"/>
                </a:lnTo>
                <a:lnTo>
                  <a:pt x="238658" y="74041"/>
                </a:lnTo>
                <a:lnTo>
                  <a:pt x="238277" y="82169"/>
                </a:lnTo>
                <a:lnTo>
                  <a:pt x="244741" y="114668"/>
                </a:lnTo>
                <a:lnTo>
                  <a:pt x="243205" y="120992"/>
                </a:lnTo>
                <a:lnTo>
                  <a:pt x="236245" y="137871"/>
                </a:lnTo>
                <a:lnTo>
                  <a:pt x="233730" y="142138"/>
                </a:lnTo>
                <a:lnTo>
                  <a:pt x="233730" y="192722"/>
                </a:lnTo>
                <a:lnTo>
                  <a:pt x="233730" y="142138"/>
                </a:lnTo>
                <a:lnTo>
                  <a:pt x="226428" y="154482"/>
                </a:lnTo>
                <a:lnTo>
                  <a:pt x="214134" y="169875"/>
                </a:lnTo>
                <a:lnTo>
                  <a:pt x="203187" y="180327"/>
                </a:lnTo>
                <a:lnTo>
                  <a:pt x="199263" y="178219"/>
                </a:lnTo>
                <a:lnTo>
                  <a:pt x="195961" y="175006"/>
                </a:lnTo>
                <a:lnTo>
                  <a:pt x="185547" y="175006"/>
                </a:lnTo>
                <a:lnTo>
                  <a:pt x="181356" y="179197"/>
                </a:lnTo>
                <a:lnTo>
                  <a:pt x="181356" y="189611"/>
                </a:lnTo>
                <a:lnTo>
                  <a:pt x="185547" y="193802"/>
                </a:lnTo>
                <a:lnTo>
                  <a:pt x="185737" y="193802"/>
                </a:lnTo>
                <a:lnTo>
                  <a:pt x="185851" y="193954"/>
                </a:lnTo>
                <a:lnTo>
                  <a:pt x="186105" y="194310"/>
                </a:lnTo>
                <a:lnTo>
                  <a:pt x="187134" y="195834"/>
                </a:lnTo>
                <a:lnTo>
                  <a:pt x="185851" y="193954"/>
                </a:lnTo>
                <a:lnTo>
                  <a:pt x="183007" y="196049"/>
                </a:lnTo>
                <a:lnTo>
                  <a:pt x="164299" y="206235"/>
                </a:lnTo>
                <a:lnTo>
                  <a:pt x="146215" y="213182"/>
                </a:lnTo>
                <a:lnTo>
                  <a:pt x="131267" y="216471"/>
                </a:lnTo>
                <a:lnTo>
                  <a:pt x="118503" y="216954"/>
                </a:lnTo>
                <a:lnTo>
                  <a:pt x="116687" y="216484"/>
                </a:lnTo>
                <a:lnTo>
                  <a:pt x="114173" y="213995"/>
                </a:lnTo>
                <a:lnTo>
                  <a:pt x="113652" y="213995"/>
                </a:lnTo>
                <a:lnTo>
                  <a:pt x="111290" y="211632"/>
                </a:lnTo>
                <a:lnTo>
                  <a:pt x="111239" y="209423"/>
                </a:lnTo>
                <a:lnTo>
                  <a:pt x="111086" y="203454"/>
                </a:lnTo>
                <a:lnTo>
                  <a:pt x="111036" y="201307"/>
                </a:lnTo>
                <a:lnTo>
                  <a:pt x="110934" y="201803"/>
                </a:lnTo>
                <a:lnTo>
                  <a:pt x="110998" y="199771"/>
                </a:lnTo>
                <a:lnTo>
                  <a:pt x="111036" y="201307"/>
                </a:lnTo>
                <a:lnTo>
                  <a:pt x="111328" y="199771"/>
                </a:lnTo>
                <a:lnTo>
                  <a:pt x="113919" y="186436"/>
                </a:lnTo>
                <a:lnTo>
                  <a:pt x="128447" y="145669"/>
                </a:lnTo>
                <a:lnTo>
                  <a:pt x="128524" y="145415"/>
                </a:lnTo>
                <a:lnTo>
                  <a:pt x="128905" y="144526"/>
                </a:lnTo>
                <a:lnTo>
                  <a:pt x="128739" y="144932"/>
                </a:lnTo>
                <a:lnTo>
                  <a:pt x="128917" y="144526"/>
                </a:lnTo>
                <a:lnTo>
                  <a:pt x="129032" y="144272"/>
                </a:lnTo>
                <a:lnTo>
                  <a:pt x="130048" y="142621"/>
                </a:lnTo>
                <a:lnTo>
                  <a:pt x="138684" y="125603"/>
                </a:lnTo>
                <a:lnTo>
                  <a:pt x="139446" y="123825"/>
                </a:lnTo>
                <a:lnTo>
                  <a:pt x="145288" y="109601"/>
                </a:lnTo>
                <a:lnTo>
                  <a:pt x="145542" y="108585"/>
                </a:lnTo>
                <a:lnTo>
                  <a:pt x="146050" y="107188"/>
                </a:lnTo>
                <a:lnTo>
                  <a:pt x="147497" y="103263"/>
                </a:lnTo>
                <a:lnTo>
                  <a:pt x="148450" y="100977"/>
                </a:lnTo>
                <a:lnTo>
                  <a:pt x="152400" y="97028"/>
                </a:lnTo>
                <a:lnTo>
                  <a:pt x="152400" y="88646"/>
                </a:lnTo>
                <a:lnTo>
                  <a:pt x="152400" y="80264"/>
                </a:lnTo>
                <a:lnTo>
                  <a:pt x="145542" y="73406"/>
                </a:lnTo>
                <a:lnTo>
                  <a:pt x="128778" y="73406"/>
                </a:lnTo>
                <a:lnTo>
                  <a:pt x="121920" y="80264"/>
                </a:lnTo>
                <a:lnTo>
                  <a:pt x="121920" y="84747"/>
                </a:lnTo>
                <a:lnTo>
                  <a:pt x="116713" y="93599"/>
                </a:lnTo>
                <a:lnTo>
                  <a:pt x="116967" y="92964"/>
                </a:lnTo>
                <a:lnTo>
                  <a:pt x="116636" y="93599"/>
                </a:lnTo>
                <a:lnTo>
                  <a:pt x="113792" y="99085"/>
                </a:lnTo>
                <a:lnTo>
                  <a:pt x="113792" y="114554"/>
                </a:lnTo>
                <a:lnTo>
                  <a:pt x="113792" y="99085"/>
                </a:lnTo>
                <a:lnTo>
                  <a:pt x="108204" y="109855"/>
                </a:lnTo>
                <a:lnTo>
                  <a:pt x="108077" y="110236"/>
                </a:lnTo>
                <a:lnTo>
                  <a:pt x="98171" y="131445"/>
                </a:lnTo>
                <a:lnTo>
                  <a:pt x="97917" y="132207"/>
                </a:lnTo>
                <a:lnTo>
                  <a:pt x="88773" y="154813"/>
                </a:lnTo>
                <a:lnTo>
                  <a:pt x="88633" y="155435"/>
                </a:lnTo>
                <a:lnTo>
                  <a:pt x="85483" y="159258"/>
                </a:lnTo>
                <a:lnTo>
                  <a:pt x="84455" y="159258"/>
                </a:lnTo>
                <a:lnTo>
                  <a:pt x="78486" y="165227"/>
                </a:lnTo>
                <a:lnTo>
                  <a:pt x="78486" y="167030"/>
                </a:lnTo>
                <a:lnTo>
                  <a:pt x="68541" y="177038"/>
                </a:lnTo>
                <a:lnTo>
                  <a:pt x="66675" y="177038"/>
                </a:lnTo>
                <a:lnTo>
                  <a:pt x="60706" y="183007"/>
                </a:lnTo>
                <a:lnTo>
                  <a:pt x="60706" y="184010"/>
                </a:lnTo>
                <a:lnTo>
                  <a:pt x="51689" y="191389"/>
                </a:lnTo>
                <a:lnTo>
                  <a:pt x="49149" y="191389"/>
                </a:lnTo>
                <a:lnTo>
                  <a:pt x="43307" y="197231"/>
                </a:lnTo>
                <a:lnTo>
                  <a:pt x="35090" y="202438"/>
                </a:lnTo>
                <a:lnTo>
                  <a:pt x="31750" y="202438"/>
                </a:lnTo>
                <a:lnTo>
                  <a:pt x="27965" y="206133"/>
                </a:lnTo>
                <a:lnTo>
                  <a:pt x="9994" y="214249"/>
                </a:lnTo>
                <a:lnTo>
                  <a:pt x="5588" y="214249"/>
                </a:lnTo>
                <a:lnTo>
                  <a:pt x="0" y="219964"/>
                </a:lnTo>
                <a:lnTo>
                  <a:pt x="0" y="233807"/>
                </a:lnTo>
                <a:lnTo>
                  <a:pt x="5588" y="239522"/>
                </a:lnTo>
                <a:lnTo>
                  <a:pt x="19558" y="239522"/>
                </a:lnTo>
                <a:lnTo>
                  <a:pt x="22694" y="236308"/>
                </a:lnTo>
                <a:lnTo>
                  <a:pt x="41605" y="228346"/>
                </a:lnTo>
                <a:lnTo>
                  <a:pt x="46101" y="228346"/>
                </a:lnTo>
                <a:lnTo>
                  <a:pt x="51511" y="222935"/>
                </a:lnTo>
                <a:lnTo>
                  <a:pt x="60096" y="217805"/>
                </a:lnTo>
                <a:lnTo>
                  <a:pt x="63754" y="217805"/>
                </a:lnTo>
                <a:lnTo>
                  <a:pt x="69596" y="211836"/>
                </a:lnTo>
                <a:lnTo>
                  <a:pt x="69596" y="210870"/>
                </a:lnTo>
                <a:lnTo>
                  <a:pt x="77584" y="204431"/>
                </a:lnTo>
                <a:lnTo>
                  <a:pt x="77558" y="203581"/>
                </a:lnTo>
                <a:lnTo>
                  <a:pt x="77584" y="204431"/>
                </a:lnTo>
                <a:lnTo>
                  <a:pt x="77901" y="213487"/>
                </a:lnTo>
                <a:lnTo>
                  <a:pt x="78016" y="215773"/>
                </a:lnTo>
                <a:lnTo>
                  <a:pt x="78994" y="220853"/>
                </a:lnTo>
                <a:lnTo>
                  <a:pt x="81280" y="226872"/>
                </a:lnTo>
                <a:lnTo>
                  <a:pt x="81280" y="233172"/>
                </a:lnTo>
                <a:lnTo>
                  <a:pt x="88773" y="240665"/>
                </a:lnTo>
                <a:lnTo>
                  <a:pt x="89547" y="240665"/>
                </a:lnTo>
                <a:lnTo>
                  <a:pt x="96012" y="247015"/>
                </a:lnTo>
                <a:lnTo>
                  <a:pt x="102946" y="247015"/>
                </a:lnTo>
                <a:lnTo>
                  <a:pt x="112395" y="249428"/>
                </a:lnTo>
                <a:lnTo>
                  <a:pt x="117221" y="249936"/>
                </a:lnTo>
                <a:lnTo>
                  <a:pt x="154940" y="244475"/>
                </a:lnTo>
                <a:lnTo>
                  <a:pt x="198755" y="222885"/>
                </a:lnTo>
                <a:lnTo>
                  <a:pt x="204635" y="218440"/>
                </a:lnTo>
                <a:lnTo>
                  <a:pt x="204800" y="218313"/>
                </a:lnTo>
                <a:lnTo>
                  <a:pt x="205778" y="217551"/>
                </a:lnTo>
                <a:lnTo>
                  <a:pt x="211074" y="222631"/>
                </a:lnTo>
                <a:lnTo>
                  <a:pt x="217068" y="222631"/>
                </a:lnTo>
                <a:lnTo>
                  <a:pt x="257556" y="229235"/>
                </a:lnTo>
                <a:lnTo>
                  <a:pt x="258699" y="229235"/>
                </a:lnTo>
                <a:lnTo>
                  <a:pt x="298831" y="222250"/>
                </a:lnTo>
                <a:lnTo>
                  <a:pt x="313944" y="211709"/>
                </a:lnTo>
                <a:lnTo>
                  <a:pt x="314960" y="211709"/>
                </a:lnTo>
                <a:lnTo>
                  <a:pt x="322440" y="204216"/>
                </a:lnTo>
                <a:lnTo>
                  <a:pt x="322440" y="197421"/>
                </a:lnTo>
                <a:lnTo>
                  <a:pt x="322834" y="196088"/>
                </a:lnTo>
                <a:lnTo>
                  <a:pt x="323189" y="194183"/>
                </a:lnTo>
                <a:lnTo>
                  <a:pt x="323240" y="193929"/>
                </a:lnTo>
                <a:lnTo>
                  <a:pt x="323291" y="193675"/>
                </a:lnTo>
                <a:lnTo>
                  <a:pt x="323456" y="192786"/>
                </a:lnTo>
                <a:lnTo>
                  <a:pt x="323596" y="192024"/>
                </a:lnTo>
                <a:lnTo>
                  <a:pt x="323723" y="191389"/>
                </a:lnTo>
                <a:lnTo>
                  <a:pt x="323850" y="190500"/>
                </a:lnTo>
                <a:lnTo>
                  <a:pt x="323862" y="189992"/>
                </a:lnTo>
                <a:lnTo>
                  <a:pt x="323888" y="189103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13087" y="2683763"/>
            <a:ext cx="1137920" cy="254000"/>
          </a:xfrm>
          <a:custGeom>
            <a:avLst/>
            <a:gdLst/>
            <a:ahLst/>
            <a:cxnLst/>
            <a:rect l="l" t="t" r="r" b="b"/>
            <a:pathLst>
              <a:path w="1137920" h="254000">
                <a:moveTo>
                  <a:pt x="264071" y="168605"/>
                </a:moveTo>
                <a:lnTo>
                  <a:pt x="264033" y="168910"/>
                </a:lnTo>
                <a:lnTo>
                  <a:pt x="264071" y="168605"/>
                </a:lnTo>
                <a:close/>
              </a:path>
              <a:path w="1137920" h="254000">
                <a:moveTo>
                  <a:pt x="506768" y="150749"/>
                </a:moveTo>
                <a:lnTo>
                  <a:pt x="502958" y="146939"/>
                </a:lnTo>
                <a:lnTo>
                  <a:pt x="493433" y="146939"/>
                </a:lnTo>
                <a:lnTo>
                  <a:pt x="491667" y="148640"/>
                </a:lnTo>
                <a:lnTo>
                  <a:pt x="472732" y="154952"/>
                </a:lnTo>
                <a:lnTo>
                  <a:pt x="452412" y="163449"/>
                </a:lnTo>
                <a:lnTo>
                  <a:pt x="445554" y="163449"/>
                </a:lnTo>
                <a:lnTo>
                  <a:pt x="440118" y="168884"/>
                </a:lnTo>
                <a:lnTo>
                  <a:pt x="432308" y="172580"/>
                </a:lnTo>
                <a:lnTo>
                  <a:pt x="429602" y="173113"/>
                </a:lnTo>
                <a:lnTo>
                  <a:pt x="426681" y="175082"/>
                </a:lnTo>
                <a:lnTo>
                  <a:pt x="411518" y="181610"/>
                </a:lnTo>
                <a:lnTo>
                  <a:pt x="411772" y="181610"/>
                </a:lnTo>
                <a:lnTo>
                  <a:pt x="395389" y="189230"/>
                </a:lnTo>
                <a:lnTo>
                  <a:pt x="395897" y="189230"/>
                </a:lnTo>
                <a:lnTo>
                  <a:pt x="386880" y="192773"/>
                </a:lnTo>
                <a:lnTo>
                  <a:pt x="387896" y="187960"/>
                </a:lnTo>
                <a:lnTo>
                  <a:pt x="387769" y="187960"/>
                </a:lnTo>
                <a:lnTo>
                  <a:pt x="391071" y="172732"/>
                </a:lnTo>
                <a:lnTo>
                  <a:pt x="391198" y="172732"/>
                </a:lnTo>
                <a:lnTo>
                  <a:pt x="392303" y="165100"/>
                </a:lnTo>
                <a:lnTo>
                  <a:pt x="393611" y="156210"/>
                </a:lnTo>
                <a:lnTo>
                  <a:pt x="393738" y="154952"/>
                </a:lnTo>
                <a:lnTo>
                  <a:pt x="393865" y="152400"/>
                </a:lnTo>
                <a:lnTo>
                  <a:pt x="393865" y="139700"/>
                </a:lnTo>
                <a:lnTo>
                  <a:pt x="393865" y="137160"/>
                </a:lnTo>
                <a:lnTo>
                  <a:pt x="393865" y="135902"/>
                </a:lnTo>
                <a:lnTo>
                  <a:pt x="392976" y="129552"/>
                </a:lnTo>
                <a:lnTo>
                  <a:pt x="392620" y="127000"/>
                </a:lnTo>
                <a:lnTo>
                  <a:pt x="392087" y="123202"/>
                </a:lnTo>
                <a:lnTo>
                  <a:pt x="391833" y="121932"/>
                </a:lnTo>
                <a:lnTo>
                  <a:pt x="390855" y="118110"/>
                </a:lnTo>
                <a:lnTo>
                  <a:pt x="389166" y="111506"/>
                </a:lnTo>
                <a:lnTo>
                  <a:pt x="389166" y="104013"/>
                </a:lnTo>
                <a:lnTo>
                  <a:pt x="386283" y="101130"/>
                </a:lnTo>
                <a:lnTo>
                  <a:pt x="386283" y="195580"/>
                </a:lnTo>
                <a:lnTo>
                  <a:pt x="377698" y="195592"/>
                </a:lnTo>
                <a:lnTo>
                  <a:pt x="386283" y="195580"/>
                </a:lnTo>
                <a:lnTo>
                  <a:pt x="386283" y="101130"/>
                </a:lnTo>
                <a:lnTo>
                  <a:pt x="381927" y="96774"/>
                </a:lnTo>
                <a:lnTo>
                  <a:pt x="375577" y="96774"/>
                </a:lnTo>
                <a:lnTo>
                  <a:pt x="375069" y="96266"/>
                </a:lnTo>
                <a:lnTo>
                  <a:pt x="357670" y="96266"/>
                </a:lnTo>
                <a:lnTo>
                  <a:pt x="352437" y="101498"/>
                </a:lnTo>
                <a:lnTo>
                  <a:pt x="352209" y="101600"/>
                </a:lnTo>
                <a:lnTo>
                  <a:pt x="349288" y="104152"/>
                </a:lnTo>
                <a:lnTo>
                  <a:pt x="338747" y="110502"/>
                </a:lnTo>
                <a:lnTo>
                  <a:pt x="336207" y="113030"/>
                </a:lnTo>
                <a:lnTo>
                  <a:pt x="325539" y="124460"/>
                </a:lnTo>
                <a:lnTo>
                  <a:pt x="324142" y="127000"/>
                </a:lnTo>
                <a:lnTo>
                  <a:pt x="313639" y="140919"/>
                </a:lnTo>
                <a:lnTo>
                  <a:pt x="313550" y="141097"/>
                </a:lnTo>
                <a:lnTo>
                  <a:pt x="313093" y="142252"/>
                </a:lnTo>
                <a:lnTo>
                  <a:pt x="303314" y="157480"/>
                </a:lnTo>
                <a:lnTo>
                  <a:pt x="294982" y="171958"/>
                </a:lnTo>
                <a:lnTo>
                  <a:pt x="295059" y="171450"/>
                </a:lnTo>
                <a:lnTo>
                  <a:pt x="295224" y="167652"/>
                </a:lnTo>
                <a:lnTo>
                  <a:pt x="295567" y="158750"/>
                </a:lnTo>
                <a:lnTo>
                  <a:pt x="295440" y="156210"/>
                </a:lnTo>
                <a:lnTo>
                  <a:pt x="294767" y="147332"/>
                </a:lnTo>
                <a:lnTo>
                  <a:pt x="294678" y="144780"/>
                </a:lnTo>
                <a:lnTo>
                  <a:pt x="294500" y="143510"/>
                </a:lnTo>
                <a:lnTo>
                  <a:pt x="293281" y="134632"/>
                </a:lnTo>
                <a:lnTo>
                  <a:pt x="292633" y="130810"/>
                </a:lnTo>
                <a:lnTo>
                  <a:pt x="292138" y="127787"/>
                </a:lnTo>
                <a:lnTo>
                  <a:pt x="292138" y="119634"/>
                </a:lnTo>
                <a:lnTo>
                  <a:pt x="285280" y="112776"/>
                </a:lnTo>
                <a:lnTo>
                  <a:pt x="281063" y="112776"/>
                </a:lnTo>
                <a:lnTo>
                  <a:pt x="281063" y="190500"/>
                </a:lnTo>
                <a:lnTo>
                  <a:pt x="275704" y="195580"/>
                </a:lnTo>
                <a:lnTo>
                  <a:pt x="281063" y="190500"/>
                </a:lnTo>
                <a:lnTo>
                  <a:pt x="281063" y="112776"/>
                </a:lnTo>
                <a:lnTo>
                  <a:pt x="274218" y="112776"/>
                </a:lnTo>
                <a:lnTo>
                  <a:pt x="271564" y="110109"/>
                </a:lnTo>
                <a:lnTo>
                  <a:pt x="255054" y="110109"/>
                </a:lnTo>
                <a:lnTo>
                  <a:pt x="252196" y="112915"/>
                </a:lnTo>
                <a:lnTo>
                  <a:pt x="247815" y="114300"/>
                </a:lnTo>
                <a:lnTo>
                  <a:pt x="243497" y="115582"/>
                </a:lnTo>
                <a:lnTo>
                  <a:pt x="231178" y="124460"/>
                </a:lnTo>
                <a:lnTo>
                  <a:pt x="228892" y="125730"/>
                </a:lnTo>
                <a:lnTo>
                  <a:pt x="216827" y="137160"/>
                </a:lnTo>
                <a:lnTo>
                  <a:pt x="215176" y="139700"/>
                </a:lnTo>
                <a:lnTo>
                  <a:pt x="204279" y="153962"/>
                </a:lnTo>
                <a:lnTo>
                  <a:pt x="203492" y="154952"/>
                </a:lnTo>
                <a:lnTo>
                  <a:pt x="194729" y="169964"/>
                </a:lnTo>
                <a:lnTo>
                  <a:pt x="194729" y="210832"/>
                </a:lnTo>
                <a:lnTo>
                  <a:pt x="194132" y="201002"/>
                </a:lnTo>
                <a:lnTo>
                  <a:pt x="194170" y="201409"/>
                </a:lnTo>
                <a:lnTo>
                  <a:pt x="194729" y="210832"/>
                </a:lnTo>
                <a:lnTo>
                  <a:pt x="194729" y="169964"/>
                </a:lnTo>
                <a:lnTo>
                  <a:pt x="194602" y="170180"/>
                </a:lnTo>
                <a:lnTo>
                  <a:pt x="194094" y="171450"/>
                </a:lnTo>
                <a:lnTo>
                  <a:pt x="192633" y="174625"/>
                </a:lnTo>
                <a:lnTo>
                  <a:pt x="192532" y="176530"/>
                </a:lnTo>
                <a:lnTo>
                  <a:pt x="192443" y="175044"/>
                </a:lnTo>
                <a:lnTo>
                  <a:pt x="192341" y="175260"/>
                </a:lnTo>
                <a:lnTo>
                  <a:pt x="188125" y="135902"/>
                </a:lnTo>
                <a:lnTo>
                  <a:pt x="187871" y="134632"/>
                </a:lnTo>
                <a:lnTo>
                  <a:pt x="187490" y="133350"/>
                </a:lnTo>
                <a:lnTo>
                  <a:pt x="185458" y="126580"/>
                </a:lnTo>
                <a:lnTo>
                  <a:pt x="185458" y="119507"/>
                </a:lnTo>
                <a:lnTo>
                  <a:pt x="178473" y="112522"/>
                </a:lnTo>
                <a:lnTo>
                  <a:pt x="161201" y="112522"/>
                </a:lnTo>
                <a:lnTo>
                  <a:pt x="158877" y="114846"/>
                </a:lnTo>
                <a:lnTo>
                  <a:pt x="154470" y="115582"/>
                </a:lnTo>
                <a:lnTo>
                  <a:pt x="153200" y="115582"/>
                </a:lnTo>
                <a:lnTo>
                  <a:pt x="143548" y="118110"/>
                </a:lnTo>
                <a:lnTo>
                  <a:pt x="141516" y="119380"/>
                </a:lnTo>
                <a:lnTo>
                  <a:pt x="129070" y="124460"/>
                </a:lnTo>
                <a:lnTo>
                  <a:pt x="127800" y="125730"/>
                </a:lnTo>
                <a:lnTo>
                  <a:pt x="114719" y="132080"/>
                </a:lnTo>
                <a:lnTo>
                  <a:pt x="101003" y="139700"/>
                </a:lnTo>
                <a:lnTo>
                  <a:pt x="101511" y="139700"/>
                </a:lnTo>
                <a:lnTo>
                  <a:pt x="96913" y="142138"/>
                </a:lnTo>
                <a:lnTo>
                  <a:pt x="93256" y="137160"/>
                </a:lnTo>
                <a:lnTo>
                  <a:pt x="91351" y="134632"/>
                </a:lnTo>
                <a:lnTo>
                  <a:pt x="88430" y="131813"/>
                </a:lnTo>
                <a:lnTo>
                  <a:pt x="88430" y="147332"/>
                </a:lnTo>
                <a:lnTo>
                  <a:pt x="85382" y="148590"/>
                </a:lnTo>
                <a:lnTo>
                  <a:pt x="85382" y="190500"/>
                </a:lnTo>
                <a:lnTo>
                  <a:pt x="85382" y="193052"/>
                </a:lnTo>
                <a:lnTo>
                  <a:pt x="85255" y="191135"/>
                </a:lnTo>
                <a:lnTo>
                  <a:pt x="84328" y="195770"/>
                </a:lnTo>
                <a:lnTo>
                  <a:pt x="81216" y="201409"/>
                </a:lnTo>
                <a:lnTo>
                  <a:pt x="74841" y="208280"/>
                </a:lnTo>
                <a:lnTo>
                  <a:pt x="76873" y="207010"/>
                </a:lnTo>
                <a:lnTo>
                  <a:pt x="66281" y="213766"/>
                </a:lnTo>
                <a:lnTo>
                  <a:pt x="53886" y="220027"/>
                </a:lnTo>
                <a:lnTo>
                  <a:pt x="42633" y="223075"/>
                </a:lnTo>
                <a:lnTo>
                  <a:pt x="41440" y="221869"/>
                </a:lnTo>
                <a:lnTo>
                  <a:pt x="37236" y="221869"/>
                </a:lnTo>
                <a:lnTo>
                  <a:pt x="33185" y="217805"/>
                </a:lnTo>
                <a:lnTo>
                  <a:pt x="32296" y="217805"/>
                </a:lnTo>
                <a:lnTo>
                  <a:pt x="32296" y="214249"/>
                </a:lnTo>
                <a:lnTo>
                  <a:pt x="32143" y="214109"/>
                </a:lnTo>
                <a:lnTo>
                  <a:pt x="33350" y="207010"/>
                </a:lnTo>
                <a:lnTo>
                  <a:pt x="33413" y="206603"/>
                </a:lnTo>
                <a:lnTo>
                  <a:pt x="33642" y="205752"/>
                </a:lnTo>
                <a:lnTo>
                  <a:pt x="36995" y="193052"/>
                </a:lnTo>
                <a:lnTo>
                  <a:pt x="36741" y="194310"/>
                </a:lnTo>
                <a:lnTo>
                  <a:pt x="37134" y="193052"/>
                </a:lnTo>
                <a:lnTo>
                  <a:pt x="39141" y="186702"/>
                </a:lnTo>
                <a:lnTo>
                  <a:pt x="42075" y="186702"/>
                </a:lnTo>
                <a:lnTo>
                  <a:pt x="50711" y="187960"/>
                </a:lnTo>
                <a:lnTo>
                  <a:pt x="64300" y="187960"/>
                </a:lnTo>
                <a:lnTo>
                  <a:pt x="67602" y="186702"/>
                </a:lnTo>
                <a:lnTo>
                  <a:pt x="82715" y="182880"/>
                </a:lnTo>
                <a:lnTo>
                  <a:pt x="84696" y="182880"/>
                </a:lnTo>
                <a:lnTo>
                  <a:pt x="85255" y="191135"/>
                </a:lnTo>
                <a:lnTo>
                  <a:pt x="85382" y="190500"/>
                </a:lnTo>
                <a:lnTo>
                  <a:pt x="85382" y="148590"/>
                </a:lnTo>
                <a:lnTo>
                  <a:pt x="72936" y="153682"/>
                </a:lnTo>
                <a:lnTo>
                  <a:pt x="76034" y="152400"/>
                </a:lnTo>
                <a:lnTo>
                  <a:pt x="79133" y="151130"/>
                </a:lnTo>
                <a:lnTo>
                  <a:pt x="82232" y="149860"/>
                </a:lnTo>
                <a:lnTo>
                  <a:pt x="85318" y="148602"/>
                </a:lnTo>
                <a:lnTo>
                  <a:pt x="88430" y="147332"/>
                </a:lnTo>
                <a:lnTo>
                  <a:pt x="88430" y="131813"/>
                </a:lnTo>
                <a:lnTo>
                  <a:pt x="83604" y="127127"/>
                </a:lnTo>
                <a:lnTo>
                  <a:pt x="83604" y="126365"/>
                </a:lnTo>
                <a:lnTo>
                  <a:pt x="83604" y="118364"/>
                </a:lnTo>
                <a:lnTo>
                  <a:pt x="77127" y="111760"/>
                </a:lnTo>
                <a:lnTo>
                  <a:pt x="76060" y="111760"/>
                </a:lnTo>
                <a:lnTo>
                  <a:pt x="75120" y="110502"/>
                </a:lnTo>
                <a:lnTo>
                  <a:pt x="72275" y="106680"/>
                </a:lnTo>
                <a:lnTo>
                  <a:pt x="71412" y="105524"/>
                </a:lnTo>
                <a:lnTo>
                  <a:pt x="71412" y="101346"/>
                </a:lnTo>
                <a:lnTo>
                  <a:pt x="70142" y="100101"/>
                </a:lnTo>
                <a:lnTo>
                  <a:pt x="70142" y="99187"/>
                </a:lnTo>
                <a:lnTo>
                  <a:pt x="69888" y="98945"/>
                </a:lnTo>
                <a:lnTo>
                  <a:pt x="69888" y="98171"/>
                </a:lnTo>
                <a:lnTo>
                  <a:pt x="68567" y="96850"/>
                </a:lnTo>
                <a:lnTo>
                  <a:pt x="68567" y="154152"/>
                </a:lnTo>
                <a:lnTo>
                  <a:pt x="60363" y="156210"/>
                </a:lnTo>
                <a:lnTo>
                  <a:pt x="58712" y="156210"/>
                </a:lnTo>
                <a:lnTo>
                  <a:pt x="59461" y="154952"/>
                </a:lnTo>
                <a:lnTo>
                  <a:pt x="60337" y="153504"/>
                </a:lnTo>
                <a:lnTo>
                  <a:pt x="62268" y="151638"/>
                </a:lnTo>
                <a:lnTo>
                  <a:pt x="63919" y="151638"/>
                </a:lnTo>
                <a:lnTo>
                  <a:pt x="64858" y="150685"/>
                </a:lnTo>
                <a:lnTo>
                  <a:pt x="68567" y="154152"/>
                </a:lnTo>
                <a:lnTo>
                  <a:pt x="68567" y="96850"/>
                </a:lnTo>
                <a:lnTo>
                  <a:pt x="63030" y="91313"/>
                </a:lnTo>
                <a:lnTo>
                  <a:pt x="54902" y="91313"/>
                </a:lnTo>
                <a:lnTo>
                  <a:pt x="54902" y="166382"/>
                </a:lnTo>
                <a:lnTo>
                  <a:pt x="54775" y="169926"/>
                </a:lnTo>
                <a:lnTo>
                  <a:pt x="54775" y="168910"/>
                </a:lnTo>
                <a:lnTo>
                  <a:pt x="54775" y="167220"/>
                </a:lnTo>
                <a:lnTo>
                  <a:pt x="54902" y="166382"/>
                </a:lnTo>
                <a:lnTo>
                  <a:pt x="54902" y="91313"/>
                </a:lnTo>
                <a:lnTo>
                  <a:pt x="46266" y="91313"/>
                </a:lnTo>
                <a:lnTo>
                  <a:pt x="39408" y="98171"/>
                </a:lnTo>
                <a:lnTo>
                  <a:pt x="39408" y="100076"/>
                </a:lnTo>
                <a:lnTo>
                  <a:pt x="37122" y="102362"/>
                </a:lnTo>
                <a:lnTo>
                  <a:pt x="37122" y="108026"/>
                </a:lnTo>
                <a:lnTo>
                  <a:pt x="35547" y="111264"/>
                </a:lnTo>
                <a:lnTo>
                  <a:pt x="35547" y="133781"/>
                </a:lnTo>
                <a:lnTo>
                  <a:pt x="34963" y="134632"/>
                </a:lnTo>
                <a:lnTo>
                  <a:pt x="29502" y="142252"/>
                </a:lnTo>
                <a:lnTo>
                  <a:pt x="35547" y="133781"/>
                </a:lnTo>
                <a:lnTo>
                  <a:pt x="35547" y="111264"/>
                </a:lnTo>
                <a:lnTo>
                  <a:pt x="33439" y="115582"/>
                </a:lnTo>
                <a:lnTo>
                  <a:pt x="33566" y="115582"/>
                </a:lnTo>
                <a:lnTo>
                  <a:pt x="26454" y="130810"/>
                </a:lnTo>
                <a:lnTo>
                  <a:pt x="18834" y="148602"/>
                </a:lnTo>
                <a:lnTo>
                  <a:pt x="18580" y="149860"/>
                </a:lnTo>
                <a:lnTo>
                  <a:pt x="11976" y="167652"/>
                </a:lnTo>
                <a:lnTo>
                  <a:pt x="6515" y="184150"/>
                </a:lnTo>
                <a:lnTo>
                  <a:pt x="6261" y="185432"/>
                </a:lnTo>
                <a:lnTo>
                  <a:pt x="2451" y="199402"/>
                </a:lnTo>
                <a:lnTo>
                  <a:pt x="2197" y="200660"/>
                </a:lnTo>
                <a:lnTo>
                  <a:pt x="38" y="213360"/>
                </a:lnTo>
                <a:lnTo>
                  <a:pt x="0" y="218300"/>
                </a:lnTo>
                <a:lnTo>
                  <a:pt x="546" y="224802"/>
                </a:lnTo>
                <a:lnTo>
                  <a:pt x="546" y="231902"/>
                </a:lnTo>
                <a:lnTo>
                  <a:pt x="6858" y="238226"/>
                </a:lnTo>
                <a:lnTo>
                  <a:pt x="7277" y="238760"/>
                </a:lnTo>
                <a:lnTo>
                  <a:pt x="8547" y="240182"/>
                </a:lnTo>
                <a:lnTo>
                  <a:pt x="8547" y="242443"/>
                </a:lnTo>
                <a:lnTo>
                  <a:pt x="15659" y="249555"/>
                </a:lnTo>
                <a:lnTo>
                  <a:pt x="18783" y="249555"/>
                </a:lnTo>
                <a:lnTo>
                  <a:pt x="20980" y="250571"/>
                </a:lnTo>
                <a:lnTo>
                  <a:pt x="23914" y="253492"/>
                </a:lnTo>
                <a:lnTo>
                  <a:pt x="29425" y="253492"/>
                </a:lnTo>
                <a:lnTo>
                  <a:pt x="31915" y="254000"/>
                </a:lnTo>
                <a:lnTo>
                  <a:pt x="48806" y="254000"/>
                </a:lnTo>
                <a:lnTo>
                  <a:pt x="62903" y="250202"/>
                </a:lnTo>
                <a:lnTo>
                  <a:pt x="66205" y="248932"/>
                </a:lnTo>
                <a:lnTo>
                  <a:pt x="81064" y="241300"/>
                </a:lnTo>
                <a:lnTo>
                  <a:pt x="83477" y="240030"/>
                </a:lnTo>
                <a:lnTo>
                  <a:pt x="95034" y="229882"/>
                </a:lnTo>
                <a:lnTo>
                  <a:pt x="97066" y="228600"/>
                </a:lnTo>
                <a:lnTo>
                  <a:pt x="101003" y="223532"/>
                </a:lnTo>
                <a:lnTo>
                  <a:pt x="102971" y="220980"/>
                </a:lnTo>
                <a:lnTo>
                  <a:pt x="103949" y="219710"/>
                </a:lnTo>
                <a:lnTo>
                  <a:pt x="105041" y="218300"/>
                </a:lnTo>
                <a:lnTo>
                  <a:pt x="106845" y="215900"/>
                </a:lnTo>
                <a:lnTo>
                  <a:pt x="107492" y="214630"/>
                </a:lnTo>
                <a:lnTo>
                  <a:pt x="108153" y="213360"/>
                </a:lnTo>
                <a:lnTo>
                  <a:pt x="110782" y="208280"/>
                </a:lnTo>
                <a:lnTo>
                  <a:pt x="111201" y="207010"/>
                </a:lnTo>
                <a:lnTo>
                  <a:pt x="112052" y="204482"/>
                </a:lnTo>
                <a:lnTo>
                  <a:pt x="112522" y="201930"/>
                </a:lnTo>
                <a:lnTo>
                  <a:pt x="113957" y="194310"/>
                </a:lnTo>
                <a:lnTo>
                  <a:pt x="114033" y="193052"/>
                </a:lnTo>
                <a:lnTo>
                  <a:pt x="114160" y="191135"/>
                </a:lnTo>
                <a:lnTo>
                  <a:pt x="114122" y="189230"/>
                </a:lnTo>
                <a:lnTo>
                  <a:pt x="113779" y="184150"/>
                </a:lnTo>
                <a:lnTo>
                  <a:pt x="113703" y="182880"/>
                </a:lnTo>
                <a:lnTo>
                  <a:pt x="113449" y="179082"/>
                </a:lnTo>
                <a:lnTo>
                  <a:pt x="112814" y="175260"/>
                </a:lnTo>
                <a:lnTo>
                  <a:pt x="111188" y="170421"/>
                </a:lnTo>
                <a:lnTo>
                  <a:pt x="116370" y="167652"/>
                </a:lnTo>
                <a:lnTo>
                  <a:pt x="116878" y="167652"/>
                </a:lnTo>
                <a:lnTo>
                  <a:pt x="130340" y="158750"/>
                </a:lnTo>
                <a:lnTo>
                  <a:pt x="129959" y="160032"/>
                </a:lnTo>
                <a:lnTo>
                  <a:pt x="132092" y="158750"/>
                </a:lnTo>
                <a:lnTo>
                  <a:pt x="142786" y="152400"/>
                </a:lnTo>
                <a:lnTo>
                  <a:pt x="141389" y="153682"/>
                </a:lnTo>
                <a:lnTo>
                  <a:pt x="143878" y="152400"/>
                </a:lnTo>
                <a:lnTo>
                  <a:pt x="153835" y="147332"/>
                </a:lnTo>
                <a:lnTo>
                  <a:pt x="151803" y="148602"/>
                </a:lnTo>
                <a:lnTo>
                  <a:pt x="156616" y="147332"/>
                </a:lnTo>
                <a:lnTo>
                  <a:pt x="158280" y="146888"/>
                </a:lnTo>
                <a:lnTo>
                  <a:pt x="158432" y="147599"/>
                </a:lnTo>
                <a:lnTo>
                  <a:pt x="158559" y="148602"/>
                </a:lnTo>
                <a:lnTo>
                  <a:pt x="158648" y="149237"/>
                </a:lnTo>
                <a:lnTo>
                  <a:pt x="159550" y="156210"/>
                </a:lnTo>
                <a:lnTo>
                  <a:pt x="159512" y="157480"/>
                </a:lnTo>
                <a:lnTo>
                  <a:pt x="160058" y="165100"/>
                </a:lnTo>
                <a:lnTo>
                  <a:pt x="161201" y="184150"/>
                </a:lnTo>
                <a:lnTo>
                  <a:pt x="161963" y="194310"/>
                </a:lnTo>
                <a:lnTo>
                  <a:pt x="163106" y="204482"/>
                </a:lnTo>
                <a:lnTo>
                  <a:pt x="163233" y="205752"/>
                </a:lnTo>
                <a:lnTo>
                  <a:pt x="164503" y="213360"/>
                </a:lnTo>
                <a:lnTo>
                  <a:pt x="164503" y="214630"/>
                </a:lnTo>
                <a:lnTo>
                  <a:pt x="166027" y="222250"/>
                </a:lnTo>
                <a:lnTo>
                  <a:pt x="166154" y="223532"/>
                </a:lnTo>
                <a:lnTo>
                  <a:pt x="167424" y="228600"/>
                </a:lnTo>
                <a:lnTo>
                  <a:pt x="168440" y="233680"/>
                </a:lnTo>
                <a:lnTo>
                  <a:pt x="168694" y="234315"/>
                </a:lnTo>
                <a:lnTo>
                  <a:pt x="168694" y="239649"/>
                </a:lnTo>
                <a:lnTo>
                  <a:pt x="175044" y="245872"/>
                </a:lnTo>
                <a:lnTo>
                  <a:pt x="175806" y="245872"/>
                </a:lnTo>
                <a:lnTo>
                  <a:pt x="183553" y="245872"/>
                </a:lnTo>
                <a:lnTo>
                  <a:pt x="184315" y="246380"/>
                </a:lnTo>
                <a:lnTo>
                  <a:pt x="184950" y="246380"/>
                </a:lnTo>
                <a:lnTo>
                  <a:pt x="185610" y="245872"/>
                </a:lnTo>
                <a:lnTo>
                  <a:pt x="190538" y="245872"/>
                </a:lnTo>
                <a:lnTo>
                  <a:pt x="191300" y="245872"/>
                </a:lnTo>
                <a:lnTo>
                  <a:pt x="197523" y="239522"/>
                </a:lnTo>
                <a:lnTo>
                  <a:pt x="197523" y="235165"/>
                </a:lnTo>
                <a:lnTo>
                  <a:pt x="197599" y="234950"/>
                </a:lnTo>
                <a:lnTo>
                  <a:pt x="198970" y="231152"/>
                </a:lnTo>
                <a:lnTo>
                  <a:pt x="199428" y="229882"/>
                </a:lnTo>
                <a:lnTo>
                  <a:pt x="199555" y="229882"/>
                </a:lnTo>
                <a:lnTo>
                  <a:pt x="204241" y="218300"/>
                </a:lnTo>
                <a:lnTo>
                  <a:pt x="207429" y="210832"/>
                </a:lnTo>
                <a:lnTo>
                  <a:pt x="213144" y="198132"/>
                </a:lnTo>
                <a:lnTo>
                  <a:pt x="212890" y="198132"/>
                </a:lnTo>
                <a:lnTo>
                  <a:pt x="219875" y="182880"/>
                </a:lnTo>
                <a:lnTo>
                  <a:pt x="219367" y="184150"/>
                </a:lnTo>
                <a:lnTo>
                  <a:pt x="220103" y="182880"/>
                </a:lnTo>
                <a:lnTo>
                  <a:pt x="227507" y="170180"/>
                </a:lnTo>
                <a:lnTo>
                  <a:pt x="227965" y="169405"/>
                </a:lnTo>
                <a:lnTo>
                  <a:pt x="228346" y="168910"/>
                </a:lnTo>
                <a:lnTo>
                  <a:pt x="238163" y="156210"/>
                </a:lnTo>
                <a:lnTo>
                  <a:pt x="236512" y="158750"/>
                </a:lnTo>
                <a:lnTo>
                  <a:pt x="239217" y="156210"/>
                </a:lnTo>
                <a:lnTo>
                  <a:pt x="247345" y="148602"/>
                </a:lnTo>
                <a:lnTo>
                  <a:pt x="248704" y="147332"/>
                </a:lnTo>
                <a:lnTo>
                  <a:pt x="246545" y="148602"/>
                </a:lnTo>
                <a:lnTo>
                  <a:pt x="259118" y="140982"/>
                </a:lnTo>
                <a:lnTo>
                  <a:pt x="255181" y="143510"/>
                </a:lnTo>
                <a:lnTo>
                  <a:pt x="262839" y="141097"/>
                </a:lnTo>
                <a:lnTo>
                  <a:pt x="263690" y="148602"/>
                </a:lnTo>
                <a:lnTo>
                  <a:pt x="264452" y="158750"/>
                </a:lnTo>
                <a:lnTo>
                  <a:pt x="264325" y="157480"/>
                </a:lnTo>
                <a:lnTo>
                  <a:pt x="264071" y="168605"/>
                </a:lnTo>
                <a:lnTo>
                  <a:pt x="264198" y="167652"/>
                </a:lnTo>
                <a:lnTo>
                  <a:pt x="264071" y="168910"/>
                </a:lnTo>
                <a:lnTo>
                  <a:pt x="263969" y="169405"/>
                </a:lnTo>
                <a:lnTo>
                  <a:pt x="262928" y="177800"/>
                </a:lnTo>
                <a:lnTo>
                  <a:pt x="262928" y="176530"/>
                </a:lnTo>
                <a:lnTo>
                  <a:pt x="261277" y="186702"/>
                </a:lnTo>
                <a:lnTo>
                  <a:pt x="259588" y="195834"/>
                </a:lnTo>
                <a:lnTo>
                  <a:pt x="258495" y="203060"/>
                </a:lnTo>
                <a:lnTo>
                  <a:pt x="258356" y="203200"/>
                </a:lnTo>
                <a:lnTo>
                  <a:pt x="257213" y="204343"/>
                </a:lnTo>
                <a:lnTo>
                  <a:pt x="257213" y="212102"/>
                </a:lnTo>
                <a:lnTo>
                  <a:pt x="257213" y="221234"/>
                </a:lnTo>
                <a:lnTo>
                  <a:pt x="264071" y="227965"/>
                </a:lnTo>
                <a:lnTo>
                  <a:pt x="276771" y="227965"/>
                </a:lnTo>
                <a:lnTo>
                  <a:pt x="276136" y="228600"/>
                </a:lnTo>
                <a:lnTo>
                  <a:pt x="277088" y="227965"/>
                </a:lnTo>
                <a:lnTo>
                  <a:pt x="280835" y="227965"/>
                </a:lnTo>
                <a:lnTo>
                  <a:pt x="281470" y="227330"/>
                </a:lnTo>
                <a:lnTo>
                  <a:pt x="281724" y="227330"/>
                </a:lnTo>
                <a:lnTo>
                  <a:pt x="285026" y="226060"/>
                </a:lnTo>
                <a:lnTo>
                  <a:pt x="292011" y="222250"/>
                </a:lnTo>
                <a:lnTo>
                  <a:pt x="295821" y="219710"/>
                </a:lnTo>
                <a:lnTo>
                  <a:pt x="299186" y="215900"/>
                </a:lnTo>
                <a:lnTo>
                  <a:pt x="302552" y="212102"/>
                </a:lnTo>
                <a:lnTo>
                  <a:pt x="303568" y="210832"/>
                </a:lnTo>
                <a:lnTo>
                  <a:pt x="311569" y="201930"/>
                </a:lnTo>
                <a:lnTo>
                  <a:pt x="312331" y="200660"/>
                </a:lnTo>
                <a:lnTo>
                  <a:pt x="320205" y="189230"/>
                </a:lnTo>
                <a:lnTo>
                  <a:pt x="329349" y="174002"/>
                </a:lnTo>
                <a:lnTo>
                  <a:pt x="329222" y="174002"/>
                </a:lnTo>
                <a:lnTo>
                  <a:pt x="339001" y="158750"/>
                </a:lnTo>
                <a:lnTo>
                  <a:pt x="338620" y="158750"/>
                </a:lnTo>
                <a:lnTo>
                  <a:pt x="349161" y="143510"/>
                </a:lnTo>
                <a:lnTo>
                  <a:pt x="347891" y="146050"/>
                </a:lnTo>
                <a:lnTo>
                  <a:pt x="350253" y="143510"/>
                </a:lnTo>
                <a:lnTo>
                  <a:pt x="357365" y="135902"/>
                </a:lnTo>
                <a:lnTo>
                  <a:pt x="358559" y="134632"/>
                </a:lnTo>
                <a:lnTo>
                  <a:pt x="356146" y="135902"/>
                </a:lnTo>
                <a:lnTo>
                  <a:pt x="359092" y="133781"/>
                </a:lnTo>
                <a:lnTo>
                  <a:pt x="359410" y="137718"/>
                </a:lnTo>
                <a:lnTo>
                  <a:pt x="359448" y="137160"/>
                </a:lnTo>
                <a:lnTo>
                  <a:pt x="359473" y="138430"/>
                </a:lnTo>
                <a:lnTo>
                  <a:pt x="359575" y="139700"/>
                </a:lnTo>
                <a:lnTo>
                  <a:pt x="359410" y="137718"/>
                </a:lnTo>
                <a:lnTo>
                  <a:pt x="358559" y="152400"/>
                </a:lnTo>
                <a:lnTo>
                  <a:pt x="358686" y="149860"/>
                </a:lnTo>
                <a:lnTo>
                  <a:pt x="355993" y="165722"/>
                </a:lnTo>
                <a:lnTo>
                  <a:pt x="355841" y="166382"/>
                </a:lnTo>
                <a:lnTo>
                  <a:pt x="352590" y="180352"/>
                </a:lnTo>
                <a:lnTo>
                  <a:pt x="350050" y="191782"/>
                </a:lnTo>
                <a:lnTo>
                  <a:pt x="349923" y="193052"/>
                </a:lnTo>
                <a:lnTo>
                  <a:pt x="348526" y="201930"/>
                </a:lnTo>
                <a:lnTo>
                  <a:pt x="347764" y="209550"/>
                </a:lnTo>
                <a:lnTo>
                  <a:pt x="347637" y="209550"/>
                </a:lnTo>
                <a:lnTo>
                  <a:pt x="347395" y="214134"/>
                </a:lnTo>
                <a:lnTo>
                  <a:pt x="347395" y="214325"/>
                </a:lnTo>
                <a:lnTo>
                  <a:pt x="347383" y="214630"/>
                </a:lnTo>
                <a:lnTo>
                  <a:pt x="348818" y="221322"/>
                </a:lnTo>
                <a:lnTo>
                  <a:pt x="352755" y="227101"/>
                </a:lnTo>
                <a:lnTo>
                  <a:pt x="358571" y="230987"/>
                </a:lnTo>
                <a:lnTo>
                  <a:pt x="365671" y="232410"/>
                </a:lnTo>
                <a:lnTo>
                  <a:pt x="366191" y="232308"/>
                </a:lnTo>
                <a:lnTo>
                  <a:pt x="369227" y="232410"/>
                </a:lnTo>
                <a:lnTo>
                  <a:pt x="373545" y="233680"/>
                </a:lnTo>
                <a:lnTo>
                  <a:pt x="374561" y="232410"/>
                </a:lnTo>
                <a:lnTo>
                  <a:pt x="383832" y="232410"/>
                </a:lnTo>
                <a:lnTo>
                  <a:pt x="394881" y="228600"/>
                </a:lnTo>
                <a:lnTo>
                  <a:pt x="396659" y="228600"/>
                </a:lnTo>
                <a:lnTo>
                  <a:pt x="409740" y="223532"/>
                </a:lnTo>
                <a:lnTo>
                  <a:pt x="410248" y="222250"/>
                </a:lnTo>
                <a:lnTo>
                  <a:pt x="426631" y="215900"/>
                </a:lnTo>
                <a:lnTo>
                  <a:pt x="445681" y="205752"/>
                </a:lnTo>
                <a:lnTo>
                  <a:pt x="460349" y="197358"/>
                </a:lnTo>
                <a:lnTo>
                  <a:pt x="464350" y="197358"/>
                </a:lnTo>
                <a:lnTo>
                  <a:pt x="471843" y="189738"/>
                </a:lnTo>
                <a:lnTo>
                  <a:pt x="471843" y="189509"/>
                </a:lnTo>
                <a:lnTo>
                  <a:pt x="486194" y="179082"/>
                </a:lnTo>
                <a:lnTo>
                  <a:pt x="487972" y="177800"/>
                </a:lnTo>
                <a:lnTo>
                  <a:pt x="502602" y="164084"/>
                </a:lnTo>
                <a:lnTo>
                  <a:pt x="502958" y="164084"/>
                </a:lnTo>
                <a:lnTo>
                  <a:pt x="506768" y="160274"/>
                </a:lnTo>
                <a:lnTo>
                  <a:pt x="506768" y="155575"/>
                </a:lnTo>
                <a:lnTo>
                  <a:pt x="506768" y="150749"/>
                </a:lnTo>
                <a:close/>
              </a:path>
              <a:path w="1137920" h="254000">
                <a:moveTo>
                  <a:pt x="1089698" y="84582"/>
                </a:moveTo>
                <a:lnTo>
                  <a:pt x="1084745" y="79629"/>
                </a:lnTo>
                <a:lnTo>
                  <a:pt x="1072426" y="79629"/>
                </a:lnTo>
                <a:lnTo>
                  <a:pt x="1067473" y="84582"/>
                </a:lnTo>
                <a:lnTo>
                  <a:pt x="1067473" y="87223"/>
                </a:lnTo>
                <a:lnTo>
                  <a:pt x="1061123" y="93218"/>
                </a:lnTo>
                <a:lnTo>
                  <a:pt x="1059726" y="94488"/>
                </a:lnTo>
                <a:lnTo>
                  <a:pt x="1055103" y="101092"/>
                </a:lnTo>
                <a:lnTo>
                  <a:pt x="1054392" y="101092"/>
                </a:lnTo>
                <a:lnTo>
                  <a:pt x="1046645" y="108839"/>
                </a:lnTo>
                <a:lnTo>
                  <a:pt x="1046645" y="113817"/>
                </a:lnTo>
                <a:lnTo>
                  <a:pt x="1040041" y="124968"/>
                </a:lnTo>
                <a:lnTo>
                  <a:pt x="1039914" y="124968"/>
                </a:lnTo>
                <a:lnTo>
                  <a:pt x="1031786" y="138938"/>
                </a:lnTo>
                <a:lnTo>
                  <a:pt x="1032167" y="138938"/>
                </a:lnTo>
                <a:lnTo>
                  <a:pt x="1024801" y="150368"/>
                </a:lnTo>
                <a:lnTo>
                  <a:pt x="1025436" y="149098"/>
                </a:lnTo>
                <a:lnTo>
                  <a:pt x="1019289" y="158191"/>
                </a:lnTo>
                <a:lnTo>
                  <a:pt x="1016355" y="161721"/>
                </a:lnTo>
                <a:lnTo>
                  <a:pt x="1015403" y="160528"/>
                </a:lnTo>
                <a:lnTo>
                  <a:pt x="1011085" y="155448"/>
                </a:lnTo>
                <a:lnTo>
                  <a:pt x="1009561" y="152908"/>
                </a:lnTo>
                <a:lnTo>
                  <a:pt x="1002322" y="145288"/>
                </a:lnTo>
                <a:lnTo>
                  <a:pt x="1000671" y="144018"/>
                </a:lnTo>
                <a:lnTo>
                  <a:pt x="990257" y="136398"/>
                </a:lnTo>
                <a:lnTo>
                  <a:pt x="988987" y="135128"/>
                </a:lnTo>
                <a:lnTo>
                  <a:pt x="985697" y="132956"/>
                </a:lnTo>
                <a:lnTo>
                  <a:pt x="985697" y="181432"/>
                </a:lnTo>
                <a:lnTo>
                  <a:pt x="985634" y="181305"/>
                </a:lnTo>
                <a:lnTo>
                  <a:pt x="985697" y="181432"/>
                </a:lnTo>
                <a:lnTo>
                  <a:pt x="985697" y="132956"/>
                </a:lnTo>
                <a:lnTo>
                  <a:pt x="975525" y="126238"/>
                </a:lnTo>
                <a:lnTo>
                  <a:pt x="975398" y="126238"/>
                </a:lnTo>
                <a:lnTo>
                  <a:pt x="973658" y="125171"/>
                </a:lnTo>
                <a:lnTo>
                  <a:pt x="973658" y="170014"/>
                </a:lnTo>
                <a:lnTo>
                  <a:pt x="970699" y="170688"/>
                </a:lnTo>
                <a:lnTo>
                  <a:pt x="973048" y="169570"/>
                </a:lnTo>
                <a:lnTo>
                  <a:pt x="973658" y="170014"/>
                </a:lnTo>
                <a:lnTo>
                  <a:pt x="973658" y="125171"/>
                </a:lnTo>
                <a:lnTo>
                  <a:pt x="963091" y="118618"/>
                </a:lnTo>
                <a:lnTo>
                  <a:pt x="961047" y="117348"/>
                </a:lnTo>
                <a:lnTo>
                  <a:pt x="962063" y="118618"/>
                </a:lnTo>
                <a:lnTo>
                  <a:pt x="948474" y="108458"/>
                </a:lnTo>
                <a:lnTo>
                  <a:pt x="950506" y="109728"/>
                </a:lnTo>
                <a:lnTo>
                  <a:pt x="949185" y="108458"/>
                </a:lnTo>
                <a:lnTo>
                  <a:pt x="945337" y="104762"/>
                </a:lnTo>
                <a:lnTo>
                  <a:pt x="951776" y="90678"/>
                </a:lnTo>
                <a:lnTo>
                  <a:pt x="958888" y="71628"/>
                </a:lnTo>
                <a:lnTo>
                  <a:pt x="959396" y="69088"/>
                </a:lnTo>
                <a:lnTo>
                  <a:pt x="963714" y="52578"/>
                </a:lnTo>
                <a:lnTo>
                  <a:pt x="965568" y="39878"/>
                </a:lnTo>
                <a:lnTo>
                  <a:pt x="966127" y="36068"/>
                </a:lnTo>
                <a:lnTo>
                  <a:pt x="966978" y="28486"/>
                </a:lnTo>
                <a:lnTo>
                  <a:pt x="968032" y="27432"/>
                </a:lnTo>
                <a:lnTo>
                  <a:pt x="968032" y="17653"/>
                </a:lnTo>
                <a:lnTo>
                  <a:pt x="968032" y="7874"/>
                </a:lnTo>
                <a:lnTo>
                  <a:pt x="960158" y="0"/>
                </a:lnTo>
                <a:lnTo>
                  <a:pt x="940727" y="0"/>
                </a:lnTo>
                <a:lnTo>
                  <a:pt x="934224" y="6400"/>
                </a:lnTo>
                <a:lnTo>
                  <a:pt x="934224" y="77978"/>
                </a:lnTo>
                <a:lnTo>
                  <a:pt x="934212" y="86791"/>
                </a:lnTo>
                <a:lnTo>
                  <a:pt x="934199" y="84328"/>
                </a:lnTo>
                <a:lnTo>
                  <a:pt x="934161" y="80518"/>
                </a:lnTo>
                <a:lnTo>
                  <a:pt x="934135" y="78435"/>
                </a:lnTo>
                <a:lnTo>
                  <a:pt x="934224" y="77978"/>
                </a:lnTo>
                <a:lnTo>
                  <a:pt x="934224" y="6400"/>
                </a:lnTo>
                <a:lnTo>
                  <a:pt x="932726" y="7874"/>
                </a:lnTo>
                <a:lnTo>
                  <a:pt x="932726" y="10045"/>
                </a:lnTo>
                <a:lnTo>
                  <a:pt x="932599" y="10172"/>
                </a:lnTo>
                <a:lnTo>
                  <a:pt x="932599" y="32258"/>
                </a:lnTo>
                <a:lnTo>
                  <a:pt x="932472" y="33528"/>
                </a:lnTo>
                <a:lnTo>
                  <a:pt x="932497" y="32994"/>
                </a:lnTo>
                <a:lnTo>
                  <a:pt x="932434" y="33528"/>
                </a:lnTo>
                <a:lnTo>
                  <a:pt x="932522" y="32435"/>
                </a:lnTo>
                <a:lnTo>
                  <a:pt x="932497" y="32994"/>
                </a:lnTo>
                <a:lnTo>
                  <a:pt x="932599" y="32258"/>
                </a:lnTo>
                <a:lnTo>
                  <a:pt x="932599" y="10172"/>
                </a:lnTo>
                <a:lnTo>
                  <a:pt x="928027" y="14478"/>
                </a:lnTo>
                <a:lnTo>
                  <a:pt x="927214" y="15290"/>
                </a:lnTo>
                <a:lnTo>
                  <a:pt x="927214" y="61468"/>
                </a:lnTo>
                <a:lnTo>
                  <a:pt x="927150" y="61633"/>
                </a:lnTo>
                <a:lnTo>
                  <a:pt x="927138" y="61468"/>
                </a:lnTo>
                <a:lnTo>
                  <a:pt x="927214" y="15290"/>
                </a:lnTo>
                <a:lnTo>
                  <a:pt x="901611" y="56388"/>
                </a:lnTo>
                <a:lnTo>
                  <a:pt x="897674" y="89408"/>
                </a:lnTo>
                <a:lnTo>
                  <a:pt x="898563" y="94488"/>
                </a:lnTo>
                <a:lnTo>
                  <a:pt x="901992" y="105918"/>
                </a:lnTo>
                <a:lnTo>
                  <a:pt x="904151" y="111023"/>
                </a:lnTo>
                <a:lnTo>
                  <a:pt x="896543" y="122872"/>
                </a:lnTo>
                <a:lnTo>
                  <a:pt x="887374" y="134213"/>
                </a:lnTo>
                <a:lnTo>
                  <a:pt x="877608" y="142748"/>
                </a:lnTo>
                <a:lnTo>
                  <a:pt x="878878" y="142748"/>
                </a:lnTo>
                <a:lnTo>
                  <a:pt x="868718" y="150368"/>
                </a:lnTo>
                <a:lnTo>
                  <a:pt x="870242" y="149098"/>
                </a:lnTo>
                <a:lnTo>
                  <a:pt x="859828" y="155448"/>
                </a:lnTo>
                <a:lnTo>
                  <a:pt x="860590" y="155448"/>
                </a:lnTo>
                <a:lnTo>
                  <a:pt x="851446" y="160528"/>
                </a:lnTo>
                <a:lnTo>
                  <a:pt x="852843" y="160528"/>
                </a:lnTo>
                <a:lnTo>
                  <a:pt x="847890" y="162013"/>
                </a:lnTo>
                <a:lnTo>
                  <a:pt x="847890" y="163068"/>
                </a:lnTo>
                <a:lnTo>
                  <a:pt x="842352" y="164020"/>
                </a:lnTo>
                <a:lnTo>
                  <a:pt x="842187" y="163855"/>
                </a:lnTo>
                <a:lnTo>
                  <a:pt x="844969" y="163068"/>
                </a:lnTo>
                <a:lnTo>
                  <a:pt x="847890" y="163068"/>
                </a:lnTo>
                <a:lnTo>
                  <a:pt x="847890" y="162013"/>
                </a:lnTo>
                <a:lnTo>
                  <a:pt x="844334" y="163068"/>
                </a:lnTo>
                <a:lnTo>
                  <a:pt x="841413" y="163068"/>
                </a:lnTo>
                <a:lnTo>
                  <a:pt x="840308" y="161963"/>
                </a:lnTo>
                <a:lnTo>
                  <a:pt x="840320" y="161798"/>
                </a:lnTo>
                <a:lnTo>
                  <a:pt x="840676" y="156718"/>
                </a:lnTo>
                <a:lnTo>
                  <a:pt x="840778" y="155448"/>
                </a:lnTo>
                <a:lnTo>
                  <a:pt x="840524" y="156718"/>
                </a:lnTo>
                <a:lnTo>
                  <a:pt x="842302" y="146558"/>
                </a:lnTo>
                <a:lnTo>
                  <a:pt x="842175" y="147828"/>
                </a:lnTo>
                <a:lnTo>
                  <a:pt x="842467" y="146558"/>
                </a:lnTo>
                <a:lnTo>
                  <a:pt x="845096" y="135128"/>
                </a:lnTo>
                <a:lnTo>
                  <a:pt x="846366" y="128778"/>
                </a:lnTo>
                <a:lnTo>
                  <a:pt x="847890" y="121158"/>
                </a:lnTo>
                <a:lnTo>
                  <a:pt x="848271" y="118618"/>
                </a:lnTo>
                <a:lnTo>
                  <a:pt x="848321" y="117348"/>
                </a:lnTo>
                <a:lnTo>
                  <a:pt x="848436" y="114808"/>
                </a:lnTo>
                <a:lnTo>
                  <a:pt x="848842" y="105918"/>
                </a:lnTo>
                <a:lnTo>
                  <a:pt x="848842" y="103378"/>
                </a:lnTo>
                <a:lnTo>
                  <a:pt x="848779" y="102108"/>
                </a:lnTo>
                <a:lnTo>
                  <a:pt x="848258" y="98298"/>
                </a:lnTo>
                <a:lnTo>
                  <a:pt x="848093" y="97028"/>
                </a:lnTo>
                <a:lnTo>
                  <a:pt x="847255" y="90678"/>
                </a:lnTo>
                <a:lnTo>
                  <a:pt x="846874" y="88138"/>
                </a:lnTo>
                <a:lnTo>
                  <a:pt x="845997" y="84328"/>
                </a:lnTo>
                <a:lnTo>
                  <a:pt x="844842" y="79248"/>
                </a:lnTo>
                <a:lnTo>
                  <a:pt x="844207" y="77343"/>
                </a:lnTo>
                <a:lnTo>
                  <a:pt x="844207" y="70104"/>
                </a:lnTo>
                <a:lnTo>
                  <a:pt x="836714" y="62738"/>
                </a:lnTo>
                <a:lnTo>
                  <a:pt x="827697" y="62738"/>
                </a:lnTo>
                <a:lnTo>
                  <a:pt x="825665" y="62738"/>
                </a:lnTo>
                <a:lnTo>
                  <a:pt x="825665" y="95758"/>
                </a:lnTo>
                <a:lnTo>
                  <a:pt x="817537" y="98298"/>
                </a:lnTo>
                <a:lnTo>
                  <a:pt x="821588" y="97028"/>
                </a:lnTo>
                <a:lnTo>
                  <a:pt x="825665" y="95758"/>
                </a:lnTo>
                <a:lnTo>
                  <a:pt x="825665" y="62738"/>
                </a:lnTo>
                <a:lnTo>
                  <a:pt x="821982" y="62738"/>
                </a:lnTo>
                <a:lnTo>
                  <a:pt x="818553" y="62738"/>
                </a:lnTo>
                <a:lnTo>
                  <a:pt x="817092" y="64198"/>
                </a:lnTo>
                <a:lnTo>
                  <a:pt x="810171" y="65278"/>
                </a:lnTo>
                <a:lnTo>
                  <a:pt x="808901" y="65278"/>
                </a:lnTo>
                <a:lnTo>
                  <a:pt x="798868" y="69088"/>
                </a:lnTo>
                <a:lnTo>
                  <a:pt x="798106" y="69088"/>
                </a:lnTo>
                <a:lnTo>
                  <a:pt x="786930" y="72898"/>
                </a:lnTo>
                <a:lnTo>
                  <a:pt x="775119" y="76708"/>
                </a:lnTo>
                <a:lnTo>
                  <a:pt x="776135" y="76708"/>
                </a:lnTo>
                <a:lnTo>
                  <a:pt x="763803" y="80454"/>
                </a:lnTo>
                <a:lnTo>
                  <a:pt x="763562" y="80518"/>
                </a:lnTo>
                <a:lnTo>
                  <a:pt x="763739" y="80467"/>
                </a:lnTo>
                <a:lnTo>
                  <a:pt x="766102" y="79248"/>
                </a:lnTo>
                <a:lnTo>
                  <a:pt x="763917" y="79705"/>
                </a:lnTo>
                <a:lnTo>
                  <a:pt x="764197" y="77978"/>
                </a:lnTo>
                <a:lnTo>
                  <a:pt x="764324" y="75438"/>
                </a:lnTo>
                <a:lnTo>
                  <a:pt x="764603" y="67830"/>
                </a:lnTo>
                <a:lnTo>
                  <a:pt x="764616" y="67271"/>
                </a:lnTo>
                <a:lnTo>
                  <a:pt x="765086" y="66802"/>
                </a:lnTo>
                <a:lnTo>
                  <a:pt x="765086" y="57277"/>
                </a:lnTo>
                <a:lnTo>
                  <a:pt x="765086" y="56388"/>
                </a:lnTo>
                <a:lnTo>
                  <a:pt x="765086" y="47625"/>
                </a:lnTo>
                <a:lnTo>
                  <a:pt x="757339" y="39878"/>
                </a:lnTo>
                <a:lnTo>
                  <a:pt x="738162" y="39878"/>
                </a:lnTo>
                <a:lnTo>
                  <a:pt x="730415" y="47625"/>
                </a:lnTo>
                <a:lnTo>
                  <a:pt x="730415" y="48882"/>
                </a:lnTo>
                <a:lnTo>
                  <a:pt x="724700" y="53848"/>
                </a:lnTo>
                <a:lnTo>
                  <a:pt x="721258" y="57404"/>
                </a:lnTo>
                <a:lnTo>
                  <a:pt x="720255" y="57404"/>
                </a:lnTo>
                <a:lnTo>
                  <a:pt x="712254" y="65405"/>
                </a:lnTo>
                <a:lnTo>
                  <a:pt x="712254" y="73418"/>
                </a:lnTo>
                <a:lnTo>
                  <a:pt x="710755" y="80403"/>
                </a:lnTo>
                <a:lnTo>
                  <a:pt x="710438" y="84328"/>
                </a:lnTo>
                <a:lnTo>
                  <a:pt x="710374" y="86410"/>
                </a:lnTo>
                <a:lnTo>
                  <a:pt x="710476" y="88938"/>
                </a:lnTo>
                <a:lnTo>
                  <a:pt x="710476" y="95758"/>
                </a:lnTo>
                <a:lnTo>
                  <a:pt x="710476" y="105283"/>
                </a:lnTo>
                <a:lnTo>
                  <a:pt x="718197" y="113017"/>
                </a:lnTo>
                <a:lnTo>
                  <a:pt x="708698" y="126238"/>
                </a:lnTo>
                <a:lnTo>
                  <a:pt x="710222" y="124968"/>
                </a:lnTo>
                <a:lnTo>
                  <a:pt x="698030" y="137668"/>
                </a:lnTo>
                <a:lnTo>
                  <a:pt x="699681" y="136398"/>
                </a:lnTo>
                <a:lnTo>
                  <a:pt x="685838" y="148437"/>
                </a:lnTo>
                <a:lnTo>
                  <a:pt x="669836" y="157988"/>
                </a:lnTo>
                <a:lnTo>
                  <a:pt x="671741" y="156718"/>
                </a:lnTo>
                <a:lnTo>
                  <a:pt x="652945" y="166878"/>
                </a:lnTo>
                <a:lnTo>
                  <a:pt x="654850" y="165608"/>
                </a:lnTo>
                <a:lnTo>
                  <a:pt x="635546" y="171958"/>
                </a:lnTo>
                <a:lnTo>
                  <a:pt x="637705" y="171958"/>
                </a:lnTo>
                <a:lnTo>
                  <a:pt x="618782" y="175768"/>
                </a:lnTo>
                <a:lnTo>
                  <a:pt x="621195" y="174498"/>
                </a:lnTo>
                <a:lnTo>
                  <a:pt x="604304" y="175679"/>
                </a:lnTo>
                <a:lnTo>
                  <a:pt x="589191" y="174498"/>
                </a:lnTo>
                <a:lnTo>
                  <a:pt x="592874" y="175768"/>
                </a:lnTo>
                <a:lnTo>
                  <a:pt x="588162" y="174498"/>
                </a:lnTo>
                <a:lnTo>
                  <a:pt x="587476" y="174320"/>
                </a:lnTo>
                <a:lnTo>
                  <a:pt x="583603" y="170434"/>
                </a:lnTo>
                <a:lnTo>
                  <a:pt x="582345" y="170434"/>
                </a:lnTo>
                <a:lnTo>
                  <a:pt x="580301" y="168351"/>
                </a:lnTo>
                <a:lnTo>
                  <a:pt x="580301" y="163830"/>
                </a:lnTo>
                <a:lnTo>
                  <a:pt x="579589" y="163144"/>
                </a:lnTo>
                <a:lnTo>
                  <a:pt x="579475" y="161442"/>
                </a:lnTo>
                <a:lnTo>
                  <a:pt x="579437" y="161721"/>
                </a:lnTo>
                <a:lnTo>
                  <a:pt x="579412" y="160528"/>
                </a:lnTo>
                <a:lnTo>
                  <a:pt x="579475" y="161442"/>
                </a:lnTo>
                <a:lnTo>
                  <a:pt x="579577" y="160528"/>
                </a:lnTo>
                <a:lnTo>
                  <a:pt x="580758" y="150368"/>
                </a:lnTo>
                <a:lnTo>
                  <a:pt x="583222" y="150368"/>
                </a:lnTo>
                <a:lnTo>
                  <a:pt x="589953" y="143637"/>
                </a:lnTo>
                <a:lnTo>
                  <a:pt x="589953" y="143459"/>
                </a:lnTo>
                <a:lnTo>
                  <a:pt x="604761" y="131318"/>
                </a:lnTo>
                <a:lnTo>
                  <a:pt x="606463" y="131318"/>
                </a:lnTo>
                <a:lnTo>
                  <a:pt x="613194" y="124587"/>
                </a:lnTo>
                <a:lnTo>
                  <a:pt x="613194" y="124091"/>
                </a:lnTo>
                <a:lnTo>
                  <a:pt x="617423" y="120269"/>
                </a:lnTo>
                <a:lnTo>
                  <a:pt x="619798" y="120269"/>
                </a:lnTo>
                <a:lnTo>
                  <a:pt x="626529" y="113411"/>
                </a:lnTo>
                <a:lnTo>
                  <a:pt x="626529" y="111912"/>
                </a:lnTo>
                <a:lnTo>
                  <a:pt x="630212" y="108458"/>
                </a:lnTo>
                <a:lnTo>
                  <a:pt x="631990" y="108458"/>
                </a:lnTo>
                <a:lnTo>
                  <a:pt x="638848" y="101600"/>
                </a:lnTo>
                <a:lnTo>
                  <a:pt x="638848" y="99174"/>
                </a:lnTo>
                <a:lnTo>
                  <a:pt x="639787" y="97917"/>
                </a:lnTo>
                <a:lnTo>
                  <a:pt x="640499" y="97917"/>
                </a:lnTo>
                <a:lnTo>
                  <a:pt x="647484" y="90932"/>
                </a:lnTo>
                <a:lnTo>
                  <a:pt x="647484" y="86614"/>
                </a:lnTo>
                <a:lnTo>
                  <a:pt x="649249" y="83058"/>
                </a:lnTo>
                <a:lnTo>
                  <a:pt x="651167" y="79248"/>
                </a:lnTo>
                <a:lnTo>
                  <a:pt x="652437" y="75438"/>
                </a:lnTo>
                <a:lnTo>
                  <a:pt x="652970" y="72898"/>
                </a:lnTo>
                <a:lnTo>
                  <a:pt x="654596" y="65278"/>
                </a:lnTo>
                <a:lnTo>
                  <a:pt x="654761" y="62738"/>
                </a:lnTo>
                <a:lnTo>
                  <a:pt x="654634" y="55118"/>
                </a:lnTo>
                <a:lnTo>
                  <a:pt x="654596" y="53848"/>
                </a:lnTo>
                <a:lnTo>
                  <a:pt x="654342" y="52578"/>
                </a:lnTo>
                <a:lnTo>
                  <a:pt x="653580" y="46228"/>
                </a:lnTo>
                <a:lnTo>
                  <a:pt x="653453" y="44538"/>
                </a:lnTo>
                <a:lnTo>
                  <a:pt x="653453" y="44323"/>
                </a:lnTo>
                <a:lnTo>
                  <a:pt x="653453" y="35052"/>
                </a:lnTo>
                <a:lnTo>
                  <a:pt x="646087" y="27686"/>
                </a:lnTo>
                <a:lnTo>
                  <a:pt x="635292" y="27686"/>
                </a:lnTo>
                <a:lnTo>
                  <a:pt x="635292" y="62738"/>
                </a:lnTo>
                <a:lnTo>
                  <a:pt x="627291" y="66548"/>
                </a:lnTo>
                <a:lnTo>
                  <a:pt x="629945" y="65278"/>
                </a:lnTo>
                <a:lnTo>
                  <a:pt x="635292" y="62738"/>
                </a:lnTo>
                <a:lnTo>
                  <a:pt x="635292" y="27686"/>
                </a:lnTo>
                <a:lnTo>
                  <a:pt x="627672" y="27686"/>
                </a:lnTo>
                <a:lnTo>
                  <a:pt x="624306" y="30988"/>
                </a:lnTo>
                <a:lnTo>
                  <a:pt x="623989" y="30988"/>
                </a:lnTo>
                <a:lnTo>
                  <a:pt x="623227" y="31229"/>
                </a:lnTo>
                <a:lnTo>
                  <a:pt x="623227" y="58928"/>
                </a:lnTo>
                <a:lnTo>
                  <a:pt x="622782" y="61468"/>
                </a:lnTo>
                <a:lnTo>
                  <a:pt x="622846" y="62738"/>
                </a:lnTo>
                <a:lnTo>
                  <a:pt x="622744" y="61633"/>
                </a:lnTo>
                <a:lnTo>
                  <a:pt x="623227" y="58928"/>
                </a:lnTo>
                <a:lnTo>
                  <a:pt x="623227" y="31229"/>
                </a:lnTo>
                <a:lnTo>
                  <a:pt x="616369" y="33337"/>
                </a:lnTo>
                <a:lnTo>
                  <a:pt x="616369" y="76542"/>
                </a:lnTo>
                <a:lnTo>
                  <a:pt x="616369" y="77571"/>
                </a:lnTo>
                <a:lnTo>
                  <a:pt x="616254" y="77724"/>
                </a:lnTo>
                <a:lnTo>
                  <a:pt x="615276" y="77724"/>
                </a:lnTo>
                <a:lnTo>
                  <a:pt x="616369" y="76542"/>
                </a:lnTo>
                <a:lnTo>
                  <a:pt x="616369" y="33337"/>
                </a:lnTo>
                <a:lnTo>
                  <a:pt x="615734" y="33528"/>
                </a:lnTo>
                <a:lnTo>
                  <a:pt x="613194" y="34798"/>
                </a:lnTo>
                <a:lnTo>
                  <a:pt x="612051" y="35483"/>
                </a:lnTo>
                <a:lnTo>
                  <a:pt x="612051" y="80518"/>
                </a:lnTo>
                <a:lnTo>
                  <a:pt x="611809" y="80886"/>
                </a:lnTo>
                <a:lnTo>
                  <a:pt x="612051" y="80518"/>
                </a:lnTo>
                <a:lnTo>
                  <a:pt x="612051" y="35483"/>
                </a:lnTo>
                <a:lnTo>
                  <a:pt x="608114" y="37833"/>
                </a:lnTo>
                <a:lnTo>
                  <a:pt x="608114" y="85979"/>
                </a:lnTo>
                <a:lnTo>
                  <a:pt x="608114" y="87515"/>
                </a:lnTo>
                <a:lnTo>
                  <a:pt x="605840" y="89662"/>
                </a:lnTo>
                <a:lnTo>
                  <a:pt x="605447" y="89662"/>
                </a:lnTo>
                <a:lnTo>
                  <a:pt x="608114" y="85979"/>
                </a:lnTo>
                <a:lnTo>
                  <a:pt x="608114" y="37833"/>
                </a:lnTo>
                <a:lnTo>
                  <a:pt x="602526" y="41148"/>
                </a:lnTo>
                <a:lnTo>
                  <a:pt x="598970" y="43688"/>
                </a:lnTo>
                <a:lnTo>
                  <a:pt x="584746" y="58928"/>
                </a:lnTo>
                <a:lnTo>
                  <a:pt x="583095" y="60198"/>
                </a:lnTo>
                <a:lnTo>
                  <a:pt x="570268" y="77978"/>
                </a:lnTo>
                <a:lnTo>
                  <a:pt x="568833" y="80835"/>
                </a:lnTo>
                <a:lnTo>
                  <a:pt x="558838" y="99568"/>
                </a:lnTo>
                <a:lnTo>
                  <a:pt x="557949" y="102108"/>
                </a:lnTo>
                <a:lnTo>
                  <a:pt x="550710" y="121158"/>
                </a:lnTo>
                <a:lnTo>
                  <a:pt x="546138" y="141478"/>
                </a:lnTo>
                <a:lnTo>
                  <a:pt x="545757" y="142748"/>
                </a:lnTo>
                <a:lnTo>
                  <a:pt x="543979" y="159258"/>
                </a:lnTo>
                <a:lnTo>
                  <a:pt x="543915" y="162915"/>
                </a:lnTo>
                <a:lnTo>
                  <a:pt x="544741" y="175768"/>
                </a:lnTo>
                <a:lnTo>
                  <a:pt x="544741" y="183515"/>
                </a:lnTo>
                <a:lnTo>
                  <a:pt x="548551" y="187325"/>
                </a:lnTo>
                <a:lnTo>
                  <a:pt x="548551" y="191897"/>
                </a:lnTo>
                <a:lnTo>
                  <a:pt x="556552" y="199771"/>
                </a:lnTo>
                <a:lnTo>
                  <a:pt x="557822" y="199771"/>
                </a:lnTo>
                <a:lnTo>
                  <a:pt x="563918" y="205867"/>
                </a:lnTo>
                <a:lnTo>
                  <a:pt x="568236" y="205867"/>
                </a:lnTo>
                <a:lnTo>
                  <a:pt x="568871" y="206248"/>
                </a:lnTo>
                <a:lnTo>
                  <a:pt x="582968" y="210058"/>
                </a:lnTo>
                <a:lnTo>
                  <a:pt x="586651" y="210058"/>
                </a:lnTo>
                <a:lnTo>
                  <a:pt x="603034" y="211328"/>
                </a:lnTo>
                <a:lnTo>
                  <a:pt x="605447" y="211328"/>
                </a:lnTo>
                <a:lnTo>
                  <a:pt x="623608" y="210058"/>
                </a:lnTo>
                <a:lnTo>
                  <a:pt x="626021" y="210058"/>
                </a:lnTo>
                <a:lnTo>
                  <a:pt x="644944" y="206248"/>
                </a:lnTo>
                <a:lnTo>
                  <a:pt x="647230" y="204978"/>
                </a:lnTo>
                <a:lnTo>
                  <a:pt x="666534" y="198628"/>
                </a:lnTo>
                <a:lnTo>
                  <a:pt x="668439" y="197358"/>
                </a:lnTo>
                <a:lnTo>
                  <a:pt x="687108" y="188468"/>
                </a:lnTo>
                <a:lnTo>
                  <a:pt x="688886" y="187198"/>
                </a:lnTo>
                <a:lnTo>
                  <a:pt x="705777" y="177038"/>
                </a:lnTo>
                <a:lnTo>
                  <a:pt x="707555" y="175768"/>
                </a:lnTo>
                <a:lnTo>
                  <a:pt x="717892" y="166878"/>
                </a:lnTo>
                <a:lnTo>
                  <a:pt x="723811" y="161798"/>
                </a:lnTo>
                <a:lnTo>
                  <a:pt x="727062" y="157988"/>
                </a:lnTo>
                <a:lnTo>
                  <a:pt x="734656" y="149098"/>
                </a:lnTo>
                <a:lnTo>
                  <a:pt x="735749" y="147828"/>
                </a:lnTo>
                <a:lnTo>
                  <a:pt x="737273" y="146558"/>
                </a:lnTo>
                <a:lnTo>
                  <a:pt x="743788" y="136398"/>
                </a:lnTo>
                <a:lnTo>
                  <a:pt x="747052" y="131318"/>
                </a:lnTo>
                <a:lnTo>
                  <a:pt x="748322" y="128778"/>
                </a:lnTo>
                <a:lnTo>
                  <a:pt x="750125" y="124968"/>
                </a:lnTo>
                <a:lnTo>
                  <a:pt x="754354" y="116078"/>
                </a:lnTo>
                <a:lnTo>
                  <a:pt x="758736" y="116078"/>
                </a:lnTo>
                <a:lnTo>
                  <a:pt x="770928" y="114808"/>
                </a:lnTo>
                <a:lnTo>
                  <a:pt x="773722" y="113538"/>
                </a:lnTo>
                <a:lnTo>
                  <a:pt x="786041" y="109728"/>
                </a:lnTo>
                <a:lnTo>
                  <a:pt x="786930" y="109728"/>
                </a:lnTo>
                <a:lnTo>
                  <a:pt x="798614" y="104648"/>
                </a:lnTo>
                <a:lnTo>
                  <a:pt x="809663" y="100838"/>
                </a:lnTo>
                <a:lnTo>
                  <a:pt x="808774" y="100838"/>
                </a:lnTo>
                <a:lnTo>
                  <a:pt x="814971" y="98488"/>
                </a:lnTo>
                <a:lnTo>
                  <a:pt x="814539" y="94996"/>
                </a:lnTo>
                <a:lnTo>
                  <a:pt x="814641" y="95758"/>
                </a:lnTo>
                <a:lnTo>
                  <a:pt x="814971" y="98488"/>
                </a:lnTo>
                <a:lnTo>
                  <a:pt x="815695" y="104419"/>
                </a:lnTo>
                <a:lnTo>
                  <a:pt x="815759" y="103378"/>
                </a:lnTo>
                <a:lnTo>
                  <a:pt x="815733" y="104736"/>
                </a:lnTo>
                <a:lnTo>
                  <a:pt x="815695" y="104419"/>
                </a:lnTo>
                <a:lnTo>
                  <a:pt x="815047" y="116293"/>
                </a:lnTo>
                <a:lnTo>
                  <a:pt x="815378" y="114808"/>
                </a:lnTo>
                <a:lnTo>
                  <a:pt x="815098" y="116078"/>
                </a:lnTo>
                <a:lnTo>
                  <a:pt x="814997" y="117348"/>
                </a:lnTo>
                <a:lnTo>
                  <a:pt x="815047" y="116293"/>
                </a:lnTo>
                <a:lnTo>
                  <a:pt x="812330" y="128778"/>
                </a:lnTo>
                <a:lnTo>
                  <a:pt x="812457" y="127508"/>
                </a:lnTo>
                <a:lnTo>
                  <a:pt x="809536" y="140208"/>
                </a:lnTo>
                <a:lnTo>
                  <a:pt x="807377" y="151638"/>
                </a:lnTo>
                <a:lnTo>
                  <a:pt x="806704" y="160528"/>
                </a:lnTo>
                <a:lnTo>
                  <a:pt x="806627" y="164693"/>
                </a:lnTo>
                <a:lnTo>
                  <a:pt x="807123" y="171958"/>
                </a:lnTo>
                <a:lnTo>
                  <a:pt x="808393" y="177038"/>
                </a:lnTo>
                <a:lnTo>
                  <a:pt x="809028" y="178625"/>
                </a:lnTo>
                <a:lnTo>
                  <a:pt x="809028" y="183642"/>
                </a:lnTo>
                <a:lnTo>
                  <a:pt x="816521" y="191262"/>
                </a:lnTo>
                <a:lnTo>
                  <a:pt x="817537" y="191262"/>
                </a:lnTo>
                <a:lnTo>
                  <a:pt x="820331" y="194056"/>
                </a:lnTo>
                <a:lnTo>
                  <a:pt x="826223" y="194056"/>
                </a:lnTo>
                <a:lnTo>
                  <a:pt x="831507" y="196088"/>
                </a:lnTo>
                <a:lnTo>
                  <a:pt x="835190" y="196088"/>
                </a:lnTo>
                <a:lnTo>
                  <a:pt x="842683" y="197358"/>
                </a:lnTo>
                <a:lnTo>
                  <a:pt x="847255" y="197358"/>
                </a:lnTo>
                <a:lnTo>
                  <a:pt x="854748" y="194818"/>
                </a:lnTo>
                <a:lnTo>
                  <a:pt x="858304" y="193548"/>
                </a:lnTo>
                <a:lnTo>
                  <a:pt x="866686" y="189738"/>
                </a:lnTo>
                <a:lnTo>
                  <a:pt x="867956" y="189738"/>
                </a:lnTo>
                <a:lnTo>
                  <a:pt x="877608" y="183388"/>
                </a:lnTo>
                <a:lnTo>
                  <a:pt x="888022" y="177038"/>
                </a:lnTo>
                <a:lnTo>
                  <a:pt x="897813" y="169418"/>
                </a:lnTo>
                <a:lnTo>
                  <a:pt x="899452" y="168148"/>
                </a:lnTo>
                <a:lnTo>
                  <a:pt x="846366" y="168148"/>
                </a:lnTo>
                <a:lnTo>
                  <a:pt x="846366" y="168021"/>
                </a:lnTo>
                <a:lnTo>
                  <a:pt x="845591" y="167246"/>
                </a:lnTo>
                <a:lnTo>
                  <a:pt x="900366" y="167246"/>
                </a:lnTo>
                <a:lnTo>
                  <a:pt x="911009" y="156718"/>
                </a:lnTo>
                <a:lnTo>
                  <a:pt x="916139" y="150368"/>
                </a:lnTo>
                <a:lnTo>
                  <a:pt x="922312" y="142748"/>
                </a:lnTo>
                <a:lnTo>
                  <a:pt x="926172" y="137236"/>
                </a:lnTo>
                <a:lnTo>
                  <a:pt x="926884" y="137668"/>
                </a:lnTo>
                <a:lnTo>
                  <a:pt x="940346" y="147828"/>
                </a:lnTo>
                <a:lnTo>
                  <a:pt x="941489" y="147828"/>
                </a:lnTo>
                <a:lnTo>
                  <a:pt x="955713" y="156718"/>
                </a:lnTo>
                <a:lnTo>
                  <a:pt x="955459" y="156718"/>
                </a:lnTo>
                <a:lnTo>
                  <a:pt x="968921" y="165608"/>
                </a:lnTo>
                <a:lnTo>
                  <a:pt x="967651" y="165608"/>
                </a:lnTo>
                <a:lnTo>
                  <a:pt x="972921" y="169468"/>
                </a:lnTo>
                <a:lnTo>
                  <a:pt x="962698" y="170573"/>
                </a:lnTo>
                <a:lnTo>
                  <a:pt x="956602" y="169824"/>
                </a:lnTo>
                <a:lnTo>
                  <a:pt x="956602" y="180848"/>
                </a:lnTo>
                <a:lnTo>
                  <a:pt x="953770" y="179806"/>
                </a:lnTo>
                <a:lnTo>
                  <a:pt x="953630" y="179755"/>
                </a:lnTo>
                <a:lnTo>
                  <a:pt x="953757" y="179793"/>
                </a:lnTo>
                <a:lnTo>
                  <a:pt x="954062" y="179908"/>
                </a:lnTo>
                <a:lnTo>
                  <a:pt x="956602" y="180848"/>
                </a:lnTo>
                <a:lnTo>
                  <a:pt x="956602" y="169824"/>
                </a:lnTo>
                <a:lnTo>
                  <a:pt x="953300" y="169418"/>
                </a:lnTo>
                <a:lnTo>
                  <a:pt x="956094" y="169418"/>
                </a:lnTo>
                <a:lnTo>
                  <a:pt x="951242" y="168694"/>
                </a:lnTo>
                <a:lnTo>
                  <a:pt x="951242" y="177609"/>
                </a:lnTo>
                <a:lnTo>
                  <a:pt x="951242" y="168694"/>
                </a:lnTo>
                <a:lnTo>
                  <a:pt x="947585" y="168148"/>
                </a:lnTo>
                <a:lnTo>
                  <a:pt x="950379" y="168148"/>
                </a:lnTo>
                <a:lnTo>
                  <a:pt x="947077" y="166878"/>
                </a:lnTo>
                <a:lnTo>
                  <a:pt x="945273" y="166192"/>
                </a:lnTo>
                <a:lnTo>
                  <a:pt x="945273" y="166573"/>
                </a:lnTo>
                <a:lnTo>
                  <a:pt x="945273" y="166192"/>
                </a:lnTo>
                <a:lnTo>
                  <a:pt x="944956" y="166065"/>
                </a:lnTo>
                <a:lnTo>
                  <a:pt x="944664" y="165608"/>
                </a:lnTo>
                <a:lnTo>
                  <a:pt x="944499" y="165658"/>
                </a:lnTo>
                <a:lnTo>
                  <a:pt x="941946" y="161848"/>
                </a:lnTo>
                <a:lnTo>
                  <a:pt x="935558" y="157543"/>
                </a:lnTo>
                <a:lnTo>
                  <a:pt x="927773" y="155956"/>
                </a:lnTo>
                <a:lnTo>
                  <a:pt x="919975" y="157543"/>
                </a:lnTo>
                <a:lnTo>
                  <a:pt x="913587" y="161848"/>
                </a:lnTo>
                <a:lnTo>
                  <a:pt x="909281" y="168236"/>
                </a:lnTo>
                <a:lnTo>
                  <a:pt x="907757" y="175755"/>
                </a:lnTo>
                <a:lnTo>
                  <a:pt x="907707" y="176022"/>
                </a:lnTo>
                <a:lnTo>
                  <a:pt x="907707" y="177038"/>
                </a:lnTo>
                <a:lnTo>
                  <a:pt x="907770" y="176364"/>
                </a:lnTo>
                <a:lnTo>
                  <a:pt x="907897" y="177038"/>
                </a:lnTo>
                <a:lnTo>
                  <a:pt x="907834" y="177419"/>
                </a:lnTo>
                <a:lnTo>
                  <a:pt x="909383" y="185216"/>
                </a:lnTo>
                <a:lnTo>
                  <a:pt x="911961" y="189090"/>
                </a:lnTo>
                <a:lnTo>
                  <a:pt x="914311" y="193548"/>
                </a:lnTo>
                <a:lnTo>
                  <a:pt x="914819" y="194818"/>
                </a:lnTo>
                <a:lnTo>
                  <a:pt x="921423" y="204978"/>
                </a:lnTo>
                <a:lnTo>
                  <a:pt x="927265" y="210058"/>
                </a:lnTo>
                <a:lnTo>
                  <a:pt x="931964" y="212598"/>
                </a:lnTo>
                <a:lnTo>
                  <a:pt x="938187" y="216408"/>
                </a:lnTo>
                <a:lnTo>
                  <a:pt x="948982" y="220218"/>
                </a:lnTo>
                <a:lnTo>
                  <a:pt x="951903" y="220218"/>
                </a:lnTo>
                <a:lnTo>
                  <a:pt x="959904" y="221488"/>
                </a:lnTo>
                <a:lnTo>
                  <a:pt x="985939" y="221488"/>
                </a:lnTo>
                <a:lnTo>
                  <a:pt x="997115" y="220218"/>
                </a:lnTo>
                <a:lnTo>
                  <a:pt x="1000925" y="218948"/>
                </a:lnTo>
                <a:lnTo>
                  <a:pt x="1011720" y="215138"/>
                </a:lnTo>
                <a:lnTo>
                  <a:pt x="1014895" y="212598"/>
                </a:lnTo>
                <a:lnTo>
                  <a:pt x="1023924" y="207518"/>
                </a:lnTo>
                <a:lnTo>
                  <a:pt x="1026198" y="206248"/>
                </a:lnTo>
                <a:lnTo>
                  <a:pt x="1033564" y="199898"/>
                </a:lnTo>
                <a:lnTo>
                  <a:pt x="1035215" y="198628"/>
                </a:lnTo>
                <a:lnTo>
                  <a:pt x="1042200" y="192278"/>
                </a:lnTo>
                <a:lnTo>
                  <a:pt x="1043343" y="191008"/>
                </a:lnTo>
                <a:lnTo>
                  <a:pt x="1049693" y="183388"/>
                </a:lnTo>
                <a:lnTo>
                  <a:pt x="1050836" y="182118"/>
                </a:lnTo>
                <a:lnTo>
                  <a:pt x="1058430" y="170726"/>
                </a:lnTo>
                <a:lnTo>
                  <a:pt x="1064514" y="159258"/>
                </a:lnTo>
                <a:lnTo>
                  <a:pt x="1065187" y="157988"/>
                </a:lnTo>
                <a:lnTo>
                  <a:pt x="1065695" y="156718"/>
                </a:lnTo>
                <a:lnTo>
                  <a:pt x="1068806" y="150368"/>
                </a:lnTo>
                <a:lnTo>
                  <a:pt x="1072553" y="142748"/>
                </a:lnTo>
                <a:lnTo>
                  <a:pt x="1072934" y="141478"/>
                </a:lnTo>
                <a:lnTo>
                  <a:pt x="1077290" y="131787"/>
                </a:lnTo>
                <a:lnTo>
                  <a:pt x="1081189" y="127889"/>
                </a:lnTo>
                <a:lnTo>
                  <a:pt x="1081189" y="122288"/>
                </a:lnTo>
                <a:lnTo>
                  <a:pt x="1085761" y="108458"/>
                </a:lnTo>
                <a:lnTo>
                  <a:pt x="1086142" y="107188"/>
                </a:lnTo>
                <a:lnTo>
                  <a:pt x="1088377" y="98221"/>
                </a:lnTo>
                <a:lnTo>
                  <a:pt x="1089698" y="96901"/>
                </a:lnTo>
                <a:lnTo>
                  <a:pt x="1089698" y="90678"/>
                </a:lnTo>
                <a:lnTo>
                  <a:pt x="1089698" y="84582"/>
                </a:lnTo>
                <a:close/>
              </a:path>
              <a:path w="1137920" h="254000">
                <a:moveTo>
                  <a:pt x="1137704" y="63246"/>
                </a:moveTo>
                <a:lnTo>
                  <a:pt x="1137323" y="62865"/>
                </a:lnTo>
                <a:lnTo>
                  <a:pt x="1137323" y="62738"/>
                </a:lnTo>
                <a:lnTo>
                  <a:pt x="1131100" y="56515"/>
                </a:lnTo>
                <a:lnTo>
                  <a:pt x="1130211" y="55626"/>
                </a:lnTo>
                <a:lnTo>
                  <a:pt x="1112685" y="55626"/>
                </a:lnTo>
                <a:lnTo>
                  <a:pt x="1105573" y="62738"/>
                </a:lnTo>
                <a:lnTo>
                  <a:pt x="1105573" y="80264"/>
                </a:lnTo>
                <a:lnTo>
                  <a:pt x="1112685" y="87376"/>
                </a:lnTo>
                <a:lnTo>
                  <a:pt x="1130211" y="87376"/>
                </a:lnTo>
                <a:lnTo>
                  <a:pt x="1137323" y="80264"/>
                </a:lnTo>
                <a:lnTo>
                  <a:pt x="1137323" y="80137"/>
                </a:lnTo>
                <a:lnTo>
                  <a:pt x="1137704" y="79756"/>
                </a:lnTo>
                <a:lnTo>
                  <a:pt x="1137704" y="71501"/>
                </a:lnTo>
                <a:lnTo>
                  <a:pt x="1137704" y="6324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270254" y="3512058"/>
            <a:ext cx="521970" cy="532130"/>
            <a:chOff x="1270254" y="3512058"/>
            <a:chExt cx="521970" cy="532130"/>
          </a:xfrm>
        </p:grpSpPr>
        <p:sp>
          <p:nvSpPr>
            <p:cNvPr id="50" name="object 50"/>
            <p:cNvSpPr/>
            <p:nvPr/>
          </p:nvSpPr>
          <p:spPr>
            <a:xfrm>
              <a:off x="1270254" y="3512057"/>
              <a:ext cx="234950" cy="447040"/>
            </a:xfrm>
            <a:custGeom>
              <a:avLst/>
              <a:gdLst/>
              <a:ahLst/>
              <a:cxnLst/>
              <a:rect l="l" t="t" r="r" b="b"/>
              <a:pathLst>
                <a:path w="234950" h="447039">
                  <a:moveTo>
                    <a:pt x="35852" y="264160"/>
                  </a:moveTo>
                  <a:lnTo>
                    <a:pt x="35814" y="263271"/>
                  </a:lnTo>
                  <a:lnTo>
                    <a:pt x="35814" y="264160"/>
                  </a:lnTo>
                  <a:close/>
                </a:path>
                <a:path w="234950" h="447039">
                  <a:moveTo>
                    <a:pt x="234442" y="389001"/>
                  </a:moveTo>
                  <a:lnTo>
                    <a:pt x="233553" y="388112"/>
                  </a:lnTo>
                  <a:lnTo>
                    <a:pt x="233553" y="387985"/>
                  </a:lnTo>
                  <a:lnTo>
                    <a:pt x="229362" y="383794"/>
                  </a:lnTo>
                  <a:lnTo>
                    <a:pt x="229235" y="383794"/>
                  </a:lnTo>
                  <a:lnTo>
                    <a:pt x="226949" y="381508"/>
                  </a:lnTo>
                  <a:lnTo>
                    <a:pt x="208407" y="381508"/>
                  </a:lnTo>
                  <a:lnTo>
                    <a:pt x="200914" y="389001"/>
                  </a:lnTo>
                  <a:lnTo>
                    <a:pt x="200914" y="389153"/>
                  </a:lnTo>
                  <a:lnTo>
                    <a:pt x="200787" y="389255"/>
                  </a:lnTo>
                  <a:lnTo>
                    <a:pt x="200787" y="389128"/>
                  </a:lnTo>
                  <a:lnTo>
                    <a:pt x="195961" y="393192"/>
                  </a:lnTo>
                  <a:lnTo>
                    <a:pt x="196215" y="392938"/>
                  </a:lnTo>
                  <a:lnTo>
                    <a:pt x="195884" y="393192"/>
                  </a:lnTo>
                  <a:lnTo>
                    <a:pt x="189941" y="397929"/>
                  </a:lnTo>
                  <a:lnTo>
                    <a:pt x="189255" y="398399"/>
                  </a:lnTo>
                  <a:lnTo>
                    <a:pt x="155575" y="410972"/>
                  </a:lnTo>
                  <a:lnTo>
                    <a:pt x="156616" y="410845"/>
                  </a:lnTo>
                  <a:lnTo>
                    <a:pt x="143713" y="410730"/>
                  </a:lnTo>
                  <a:lnTo>
                    <a:pt x="131254" y="409448"/>
                  </a:lnTo>
                  <a:lnTo>
                    <a:pt x="129616" y="409282"/>
                  </a:lnTo>
                  <a:lnTo>
                    <a:pt x="129197" y="409194"/>
                  </a:lnTo>
                  <a:lnTo>
                    <a:pt x="118783" y="407035"/>
                  </a:lnTo>
                  <a:lnTo>
                    <a:pt x="117652" y="406806"/>
                  </a:lnTo>
                  <a:lnTo>
                    <a:pt x="116814" y="406527"/>
                  </a:lnTo>
                  <a:lnTo>
                    <a:pt x="106057" y="402971"/>
                  </a:lnTo>
                  <a:lnTo>
                    <a:pt x="104368" y="402412"/>
                  </a:lnTo>
                  <a:lnTo>
                    <a:pt x="103682" y="402082"/>
                  </a:lnTo>
                  <a:lnTo>
                    <a:pt x="94703" y="397764"/>
                  </a:lnTo>
                  <a:lnTo>
                    <a:pt x="93433" y="397154"/>
                  </a:lnTo>
                  <a:lnTo>
                    <a:pt x="92443" y="396494"/>
                  </a:lnTo>
                  <a:lnTo>
                    <a:pt x="85026" y="391541"/>
                  </a:lnTo>
                  <a:lnTo>
                    <a:pt x="83337" y="390423"/>
                  </a:lnTo>
                  <a:lnTo>
                    <a:pt x="82753" y="389890"/>
                  </a:lnTo>
                  <a:lnTo>
                    <a:pt x="75742" y="383540"/>
                  </a:lnTo>
                  <a:lnTo>
                    <a:pt x="74942" y="382816"/>
                  </a:lnTo>
                  <a:lnTo>
                    <a:pt x="74041" y="381762"/>
                  </a:lnTo>
                  <a:lnTo>
                    <a:pt x="66916" y="373380"/>
                  </a:lnTo>
                  <a:lnTo>
                    <a:pt x="66433" y="372821"/>
                  </a:lnTo>
                  <a:lnTo>
                    <a:pt x="65646" y="371602"/>
                  </a:lnTo>
                  <a:lnTo>
                    <a:pt x="58674" y="360807"/>
                  </a:lnTo>
                  <a:lnTo>
                    <a:pt x="57785" y="359029"/>
                  </a:lnTo>
                  <a:lnTo>
                    <a:pt x="51993" y="347345"/>
                  </a:lnTo>
                  <a:lnTo>
                    <a:pt x="51790" y="346938"/>
                  </a:lnTo>
                  <a:lnTo>
                    <a:pt x="51346" y="345694"/>
                  </a:lnTo>
                  <a:lnTo>
                    <a:pt x="46761" y="332867"/>
                  </a:lnTo>
                  <a:lnTo>
                    <a:pt x="46228" y="331343"/>
                  </a:lnTo>
                  <a:lnTo>
                    <a:pt x="46609" y="332867"/>
                  </a:lnTo>
                  <a:lnTo>
                    <a:pt x="42456" y="316992"/>
                  </a:lnTo>
                  <a:lnTo>
                    <a:pt x="42291" y="316369"/>
                  </a:lnTo>
                  <a:lnTo>
                    <a:pt x="42227" y="316115"/>
                  </a:lnTo>
                  <a:lnTo>
                    <a:pt x="42189" y="315849"/>
                  </a:lnTo>
                  <a:lnTo>
                    <a:pt x="39103" y="299593"/>
                  </a:lnTo>
                  <a:lnTo>
                    <a:pt x="38862" y="298323"/>
                  </a:lnTo>
                  <a:lnTo>
                    <a:pt x="38989" y="299593"/>
                  </a:lnTo>
                  <a:lnTo>
                    <a:pt x="36969" y="282321"/>
                  </a:lnTo>
                  <a:lnTo>
                    <a:pt x="36830" y="281051"/>
                  </a:lnTo>
                  <a:lnTo>
                    <a:pt x="36830" y="282321"/>
                  </a:lnTo>
                  <a:lnTo>
                    <a:pt x="35915" y="265176"/>
                  </a:lnTo>
                  <a:lnTo>
                    <a:pt x="35814" y="264160"/>
                  </a:lnTo>
                  <a:lnTo>
                    <a:pt x="35687" y="244983"/>
                  </a:lnTo>
                  <a:lnTo>
                    <a:pt x="35814" y="225933"/>
                  </a:lnTo>
                  <a:lnTo>
                    <a:pt x="36169" y="208280"/>
                  </a:lnTo>
                  <a:lnTo>
                    <a:pt x="36195" y="207860"/>
                  </a:lnTo>
                  <a:lnTo>
                    <a:pt x="36195" y="208280"/>
                  </a:lnTo>
                  <a:lnTo>
                    <a:pt x="36220" y="207645"/>
                  </a:lnTo>
                  <a:lnTo>
                    <a:pt x="37172" y="191643"/>
                  </a:lnTo>
                  <a:lnTo>
                    <a:pt x="37211" y="191376"/>
                  </a:lnTo>
                  <a:lnTo>
                    <a:pt x="37211" y="191643"/>
                  </a:lnTo>
                  <a:lnTo>
                    <a:pt x="37261" y="191008"/>
                  </a:lnTo>
                  <a:lnTo>
                    <a:pt x="38798" y="175006"/>
                  </a:lnTo>
                  <a:lnTo>
                    <a:pt x="38862" y="174371"/>
                  </a:lnTo>
                  <a:lnTo>
                    <a:pt x="38735" y="175006"/>
                  </a:lnTo>
                  <a:lnTo>
                    <a:pt x="40779" y="160147"/>
                  </a:lnTo>
                  <a:lnTo>
                    <a:pt x="40817" y="159842"/>
                  </a:lnTo>
                  <a:lnTo>
                    <a:pt x="40855" y="159588"/>
                  </a:lnTo>
                  <a:lnTo>
                    <a:pt x="43434" y="145034"/>
                  </a:lnTo>
                  <a:lnTo>
                    <a:pt x="43307" y="145923"/>
                  </a:lnTo>
                  <a:lnTo>
                    <a:pt x="43497" y="145034"/>
                  </a:lnTo>
                  <a:lnTo>
                    <a:pt x="46685" y="130810"/>
                  </a:lnTo>
                  <a:lnTo>
                    <a:pt x="46863" y="130048"/>
                  </a:lnTo>
                  <a:lnTo>
                    <a:pt x="46609" y="130810"/>
                  </a:lnTo>
                  <a:lnTo>
                    <a:pt x="50330" y="116840"/>
                  </a:lnTo>
                  <a:lnTo>
                    <a:pt x="50546" y="116078"/>
                  </a:lnTo>
                  <a:lnTo>
                    <a:pt x="50292" y="116840"/>
                  </a:lnTo>
                  <a:lnTo>
                    <a:pt x="54737" y="103251"/>
                  </a:lnTo>
                  <a:lnTo>
                    <a:pt x="55118" y="102108"/>
                  </a:lnTo>
                  <a:lnTo>
                    <a:pt x="54610" y="103251"/>
                  </a:lnTo>
                  <a:lnTo>
                    <a:pt x="59309" y="91948"/>
                  </a:lnTo>
                  <a:lnTo>
                    <a:pt x="59944" y="90424"/>
                  </a:lnTo>
                  <a:lnTo>
                    <a:pt x="59055" y="91948"/>
                  </a:lnTo>
                  <a:lnTo>
                    <a:pt x="64693" y="81661"/>
                  </a:lnTo>
                  <a:lnTo>
                    <a:pt x="65443" y="80289"/>
                  </a:lnTo>
                  <a:lnTo>
                    <a:pt x="65544" y="80137"/>
                  </a:lnTo>
                  <a:lnTo>
                    <a:pt x="70637" y="72644"/>
                  </a:lnTo>
                  <a:lnTo>
                    <a:pt x="71196" y="71818"/>
                  </a:lnTo>
                  <a:lnTo>
                    <a:pt x="71577" y="71374"/>
                  </a:lnTo>
                  <a:lnTo>
                    <a:pt x="77508" y="64516"/>
                  </a:lnTo>
                  <a:lnTo>
                    <a:pt x="78270" y="63639"/>
                  </a:lnTo>
                  <a:lnTo>
                    <a:pt x="78676" y="63246"/>
                  </a:lnTo>
                  <a:lnTo>
                    <a:pt x="85140" y="57150"/>
                  </a:lnTo>
                  <a:lnTo>
                    <a:pt x="85394" y="56908"/>
                  </a:lnTo>
                  <a:lnTo>
                    <a:pt x="86575" y="56007"/>
                  </a:lnTo>
                  <a:lnTo>
                    <a:pt x="94335" y="50038"/>
                  </a:lnTo>
                  <a:lnTo>
                    <a:pt x="95300" y="49301"/>
                  </a:lnTo>
                  <a:lnTo>
                    <a:pt x="95542" y="49149"/>
                  </a:lnTo>
                  <a:lnTo>
                    <a:pt x="104419" y="43688"/>
                  </a:lnTo>
                  <a:lnTo>
                    <a:pt x="104546" y="43624"/>
                  </a:lnTo>
                  <a:lnTo>
                    <a:pt x="105943" y="42926"/>
                  </a:lnTo>
                  <a:lnTo>
                    <a:pt x="114528" y="38747"/>
                  </a:lnTo>
                  <a:lnTo>
                    <a:pt x="114896" y="38557"/>
                  </a:lnTo>
                  <a:lnTo>
                    <a:pt x="115747" y="38227"/>
                  </a:lnTo>
                  <a:lnTo>
                    <a:pt x="125031" y="34671"/>
                  </a:lnTo>
                  <a:lnTo>
                    <a:pt x="126072" y="34277"/>
                  </a:lnTo>
                  <a:lnTo>
                    <a:pt x="126479" y="34163"/>
                  </a:lnTo>
                  <a:lnTo>
                    <a:pt x="134581" y="32004"/>
                  </a:lnTo>
                  <a:lnTo>
                    <a:pt x="135013" y="31889"/>
                  </a:lnTo>
                  <a:lnTo>
                    <a:pt x="137121" y="31623"/>
                  </a:lnTo>
                  <a:lnTo>
                    <a:pt x="143141" y="30861"/>
                  </a:lnTo>
                  <a:lnTo>
                    <a:pt x="143306" y="30848"/>
                  </a:lnTo>
                  <a:lnTo>
                    <a:pt x="146126" y="30746"/>
                  </a:lnTo>
                  <a:lnTo>
                    <a:pt x="152908" y="30492"/>
                  </a:lnTo>
                  <a:lnTo>
                    <a:pt x="152019" y="30353"/>
                  </a:lnTo>
                  <a:lnTo>
                    <a:pt x="161544" y="30492"/>
                  </a:lnTo>
                  <a:lnTo>
                    <a:pt x="169164" y="30492"/>
                  </a:lnTo>
                  <a:lnTo>
                    <a:pt x="178562" y="30746"/>
                  </a:lnTo>
                  <a:lnTo>
                    <a:pt x="177927" y="30746"/>
                  </a:lnTo>
                  <a:lnTo>
                    <a:pt x="189103" y="31623"/>
                  </a:lnTo>
                  <a:lnTo>
                    <a:pt x="187833" y="31369"/>
                  </a:lnTo>
                  <a:lnTo>
                    <a:pt x="197231" y="32893"/>
                  </a:lnTo>
                  <a:lnTo>
                    <a:pt x="203657" y="34658"/>
                  </a:lnTo>
                  <a:lnTo>
                    <a:pt x="205079" y="35293"/>
                  </a:lnTo>
                  <a:lnTo>
                    <a:pt x="207391" y="37592"/>
                  </a:lnTo>
                  <a:lnTo>
                    <a:pt x="207391" y="38493"/>
                  </a:lnTo>
                  <a:lnTo>
                    <a:pt x="208407" y="39509"/>
                  </a:lnTo>
                  <a:lnTo>
                    <a:pt x="208407" y="42799"/>
                  </a:lnTo>
                  <a:lnTo>
                    <a:pt x="209042" y="43434"/>
                  </a:lnTo>
                  <a:lnTo>
                    <a:pt x="209042" y="47879"/>
                  </a:lnTo>
                  <a:lnTo>
                    <a:pt x="209296" y="48133"/>
                  </a:lnTo>
                  <a:lnTo>
                    <a:pt x="209296" y="49428"/>
                  </a:lnTo>
                  <a:lnTo>
                    <a:pt x="208864" y="58470"/>
                  </a:lnTo>
                  <a:lnTo>
                    <a:pt x="208534" y="58801"/>
                  </a:lnTo>
                  <a:lnTo>
                    <a:pt x="208534" y="69342"/>
                  </a:lnTo>
                  <a:lnTo>
                    <a:pt x="212852" y="73660"/>
                  </a:lnTo>
                  <a:lnTo>
                    <a:pt x="223520" y="73660"/>
                  </a:lnTo>
                  <a:lnTo>
                    <a:pt x="227838" y="69342"/>
                  </a:lnTo>
                  <a:lnTo>
                    <a:pt x="227838" y="64516"/>
                  </a:lnTo>
                  <a:lnTo>
                    <a:pt x="229095" y="54775"/>
                  </a:lnTo>
                  <a:lnTo>
                    <a:pt x="229870" y="53975"/>
                  </a:lnTo>
                  <a:lnTo>
                    <a:pt x="229870" y="48768"/>
                  </a:lnTo>
                  <a:lnTo>
                    <a:pt x="230759" y="47879"/>
                  </a:lnTo>
                  <a:lnTo>
                    <a:pt x="230759" y="43180"/>
                  </a:lnTo>
                  <a:lnTo>
                    <a:pt x="231140" y="42799"/>
                  </a:lnTo>
                  <a:lnTo>
                    <a:pt x="231140" y="38493"/>
                  </a:lnTo>
                  <a:lnTo>
                    <a:pt x="231140" y="25400"/>
                  </a:lnTo>
                  <a:lnTo>
                    <a:pt x="230505" y="24777"/>
                  </a:lnTo>
                  <a:lnTo>
                    <a:pt x="230505" y="20193"/>
                  </a:lnTo>
                  <a:lnTo>
                    <a:pt x="224663" y="14351"/>
                  </a:lnTo>
                  <a:lnTo>
                    <a:pt x="222669" y="14351"/>
                  </a:lnTo>
                  <a:lnTo>
                    <a:pt x="221488" y="12954"/>
                  </a:lnTo>
                  <a:lnTo>
                    <a:pt x="219456" y="11938"/>
                  </a:lnTo>
                  <a:lnTo>
                    <a:pt x="213741" y="8521"/>
                  </a:lnTo>
                  <a:lnTo>
                    <a:pt x="211963" y="7874"/>
                  </a:lnTo>
                  <a:lnTo>
                    <a:pt x="204343" y="5270"/>
                  </a:lnTo>
                  <a:lnTo>
                    <a:pt x="204343" y="33858"/>
                  </a:lnTo>
                  <a:lnTo>
                    <a:pt x="203835" y="33528"/>
                  </a:lnTo>
                  <a:lnTo>
                    <a:pt x="204343" y="33858"/>
                  </a:lnTo>
                  <a:lnTo>
                    <a:pt x="204343" y="5270"/>
                  </a:lnTo>
                  <a:lnTo>
                    <a:pt x="203835" y="5092"/>
                  </a:lnTo>
                  <a:lnTo>
                    <a:pt x="202184" y="4699"/>
                  </a:lnTo>
                  <a:lnTo>
                    <a:pt x="192913" y="2921"/>
                  </a:lnTo>
                  <a:lnTo>
                    <a:pt x="180594" y="1651"/>
                  </a:lnTo>
                  <a:lnTo>
                    <a:pt x="179959" y="1524"/>
                  </a:lnTo>
                  <a:lnTo>
                    <a:pt x="170434" y="1016"/>
                  </a:lnTo>
                  <a:lnTo>
                    <a:pt x="170180" y="1016"/>
                  </a:lnTo>
                  <a:lnTo>
                    <a:pt x="162433" y="520"/>
                  </a:lnTo>
                  <a:lnTo>
                    <a:pt x="153035" y="0"/>
                  </a:lnTo>
                  <a:lnTo>
                    <a:pt x="141986" y="0"/>
                  </a:lnTo>
                  <a:lnTo>
                    <a:pt x="103378" y="9271"/>
                  </a:lnTo>
                  <a:lnTo>
                    <a:pt x="90805" y="15113"/>
                  </a:lnTo>
                  <a:lnTo>
                    <a:pt x="89408" y="15748"/>
                  </a:lnTo>
                  <a:lnTo>
                    <a:pt x="55372" y="40767"/>
                  </a:lnTo>
                  <a:lnTo>
                    <a:pt x="30099" y="75819"/>
                  </a:lnTo>
                  <a:lnTo>
                    <a:pt x="13462" y="121412"/>
                  </a:lnTo>
                  <a:lnTo>
                    <a:pt x="13335" y="122174"/>
                  </a:lnTo>
                  <a:lnTo>
                    <a:pt x="9398" y="138049"/>
                  </a:lnTo>
                  <a:lnTo>
                    <a:pt x="6350" y="153797"/>
                  </a:lnTo>
                  <a:lnTo>
                    <a:pt x="6350" y="154432"/>
                  </a:lnTo>
                  <a:lnTo>
                    <a:pt x="3937" y="170053"/>
                  </a:lnTo>
                  <a:lnTo>
                    <a:pt x="3937" y="170815"/>
                  </a:lnTo>
                  <a:lnTo>
                    <a:pt x="2032" y="188087"/>
                  </a:lnTo>
                  <a:lnTo>
                    <a:pt x="1905" y="188722"/>
                  </a:lnTo>
                  <a:lnTo>
                    <a:pt x="762" y="205994"/>
                  </a:lnTo>
                  <a:lnTo>
                    <a:pt x="711" y="208280"/>
                  </a:lnTo>
                  <a:lnTo>
                    <a:pt x="241" y="226187"/>
                  </a:lnTo>
                  <a:lnTo>
                    <a:pt x="0" y="244868"/>
                  </a:lnTo>
                  <a:lnTo>
                    <a:pt x="127" y="264414"/>
                  </a:lnTo>
                  <a:lnTo>
                    <a:pt x="254" y="265176"/>
                  </a:lnTo>
                  <a:lnTo>
                    <a:pt x="1143" y="284226"/>
                  </a:lnTo>
                  <a:lnTo>
                    <a:pt x="7493" y="324993"/>
                  </a:lnTo>
                  <a:lnTo>
                    <a:pt x="26416" y="376428"/>
                  </a:lnTo>
                  <a:lnTo>
                    <a:pt x="49784" y="408432"/>
                  </a:lnTo>
                  <a:lnTo>
                    <a:pt x="90043" y="435356"/>
                  </a:lnTo>
                  <a:lnTo>
                    <a:pt x="141097" y="446532"/>
                  </a:lnTo>
                  <a:lnTo>
                    <a:pt x="157480" y="446786"/>
                  </a:lnTo>
                  <a:lnTo>
                    <a:pt x="159766" y="446659"/>
                  </a:lnTo>
                  <a:lnTo>
                    <a:pt x="200025" y="434340"/>
                  </a:lnTo>
                  <a:lnTo>
                    <a:pt x="218821" y="420624"/>
                  </a:lnTo>
                  <a:lnTo>
                    <a:pt x="223647" y="416560"/>
                  </a:lnTo>
                  <a:lnTo>
                    <a:pt x="223774" y="416560"/>
                  </a:lnTo>
                  <a:lnTo>
                    <a:pt x="225386" y="415163"/>
                  </a:lnTo>
                  <a:lnTo>
                    <a:pt x="226949" y="415163"/>
                  </a:lnTo>
                  <a:lnTo>
                    <a:pt x="234442" y="407670"/>
                  </a:lnTo>
                  <a:lnTo>
                    <a:pt x="234442" y="398399"/>
                  </a:lnTo>
                  <a:lnTo>
                    <a:pt x="234442" y="38900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1652" y="3837305"/>
              <a:ext cx="250316" cy="206756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1873758" y="3550157"/>
            <a:ext cx="368935" cy="450850"/>
          </a:xfrm>
          <a:custGeom>
            <a:avLst/>
            <a:gdLst/>
            <a:ahLst/>
            <a:cxnLst/>
            <a:rect l="l" t="t" r="r" b="b"/>
            <a:pathLst>
              <a:path w="368935" h="450850">
                <a:moveTo>
                  <a:pt x="43446" y="279908"/>
                </a:moveTo>
                <a:lnTo>
                  <a:pt x="43434" y="280289"/>
                </a:lnTo>
                <a:lnTo>
                  <a:pt x="43446" y="279908"/>
                </a:lnTo>
                <a:close/>
              </a:path>
              <a:path w="368935" h="450850">
                <a:moveTo>
                  <a:pt x="178181" y="203835"/>
                </a:moveTo>
                <a:lnTo>
                  <a:pt x="174879" y="200406"/>
                </a:lnTo>
                <a:lnTo>
                  <a:pt x="166497" y="200406"/>
                </a:lnTo>
                <a:lnTo>
                  <a:pt x="165011" y="201891"/>
                </a:lnTo>
                <a:lnTo>
                  <a:pt x="154178" y="205867"/>
                </a:lnTo>
                <a:lnTo>
                  <a:pt x="154051" y="205867"/>
                </a:lnTo>
                <a:lnTo>
                  <a:pt x="143306" y="209931"/>
                </a:lnTo>
                <a:lnTo>
                  <a:pt x="138430" y="209931"/>
                </a:lnTo>
                <a:lnTo>
                  <a:pt x="135712" y="212648"/>
                </a:lnTo>
                <a:lnTo>
                  <a:pt x="130340" y="214503"/>
                </a:lnTo>
                <a:lnTo>
                  <a:pt x="124968" y="214503"/>
                </a:lnTo>
                <a:lnTo>
                  <a:pt x="122694" y="216738"/>
                </a:lnTo>
                <a:lnTo>
                  <a:pt x="117221" y="218186"/>
                </a:lnTo>
                <a:lnTo>
                  <a:pt x="110871" y="218186"/>
                </a:lnTo>
                <a:lnTo>
                  <a:pt x="109054" y="220002"/>
                </a:lnTo>
                <a:lnTo>
                  <a:pt x="102235" y="221488"/>
                </a:lnTo>
                <a:lnTo>
                  <a:pt x="102743" y="221361"/>
                </a:lnTo>
                <a:lnTo>
                  <a:pt x="86233" y="224282"/>
                </a:lnTo>
                <a:lnTo>
                  <a:pt x="86741" y="224282"/>
                </a:lnTo>
                <a:lnTo>
                  <a:pt x="71958" y="226441"/>
                </a:lnTo>
                <a:lnTo>
                  <a:pt x="63500" y="226441"/>
                </a:lnTo>
                <a:lnTo>
                  <a:pt x="62331" y="227622"/>
                </a:lnTo>
                <a:lnTo>
                  <a:pt x="52755" y="228815"/>
                </a:lnTo>
                <a:lnTo>
                  <a:pt x="50952" y="228765"/>
                </a:lnTo>
                <a:lnTo>
                  <a:pt x="50673" y="228473"/>
                </a:lnTo>
                <a:lnTo>
                  <a:pt x="45872" y="228473"/>
                </a:lnTo>
                <a:lnTo>
                  <a:pt x="45974" y="225933"/>
                </a:lnTo>
                <a:lnTo>
                  <a:pt x="46482" y="199390"/>
                </a:lnTo>
                <a:lnTo>
                  <a:pt x="46482" y="170561"/>
                </a:lnTo>
                <a:lnTo>
                  <a:pt x="45974" y="110794"/>
                </a:lnTo>
                <a:lnTo>
                  <a:pt x="45974" y="109855"/>
                </a:lnTo>
                <a:lnTo>
                  <a:pt x="45974" y="101092"/>
                </a:lnTo>
                <a:lnTo>
                  <a:pt x="45720" y="80899"/>
                </a:lnTo>
                <a:lnTo>
                  <a:pt x="45720" y="80518"/>
                </a:lnTo>
                <a:lnTo>
                  <a:pt x="45720" y="71882"/>
                </a:lnTo>
                <a:lnTo>
                  <a:pt x="45720" y="62865"/>
                </a:lnTo>
                <a:lnTo>
                  <a:pt x="45720" y="55372"/>
                </a:lnTo>
                <a:lnTo>
                  <a:pt x="45732" y="54737"/>
                </a:lnTo>
                <a:lnTo>
                  <a:pt x="46113" y="42151"/>
                </a:lnTo>
                <a:lnTo>
                  <a:pt x="46355" y="41910"/>
                </a:lnTo>
                <a:lnTo>
                  <a:pt x="46355" y="34544"/>
                </a:lnTo>
                <a:lnTo>
                  <a:pt x="46355" y="33655"/>
                </a:lnTo>
                <a:lnTo>
                  <a:pt x="46355" y="33451"/>
                </a:lnTo>
                <a:lnTo>
                  <a:pt x="47078" y="23545"/>
                </a:lnTo>
                <a:lnTo>
                  <a:pt x="47752" y="22860"/>
                </a:lnTo>
                <a:lnTo>
                  <a:pt x="47752" y="14732"/>
                </a:lnTo>
                <a:lnTo>
                  <a:pt x="47752" y="6604"/>
                </a:lnTo>
                <a:lnTo>
                  <a:pt x="41148" y="0"/>
                </a:lnTo>
                <a:lnTo>
                  <a:pt x="24892" y="0"/>
                </a:lnTo>
                <a:lnTo>
                  <a:pt x="18161" y="6604"/>
                </a:lnTo>
                <a:lnTo>
                  <a:pt x="18161" y="14973"/>
                </a:lnTo>
                <a:lnTo>
                  <a:pt x="17208" y="24345"/>
                </a:lnTo>
                <a:lnTo>
                  <a:pt x="16256" y="25273"/>
                </a:lnTo>
                <a:lnTo>
                  <a:pt x="16256" y="33147"/>
                </a:lnTo>
                <a:lnTo>
                  <a:pt x="15570" y="45516"/>
                </a:lnTo>
                <a:lnTo>
                  <a:pt x="15113" y="45974"/>
                </a:lnTo>
                <a:lnTo>
                  <a:pt x="15113" y="53975"/>
                </a:lnTo>
                <a:lnTo>
                  <a:pt x="14681" y="71678"/>
                </a:lnTo>
                <a:lnTo>
                  <a:pt x="14478" y="71882"/>
                </a:lnTo>
                <a:lnTo>
                  <a:pt x="14478" y="80378"/>
                </a:lnTo>
                <a:lnTo>
                  <a:pt x="14465" y="80899"/>
                </a:lnTo>
                <a:lnTo>
                  <a:pt x="14287" y="101028"/>
                </a:lnTo>
                <a:lnTo>
                  <a:pt x="14224" y="109982"/>
                </a:lnTo>
                <a:lnTo>
                  <a:pt x="14224" y="118618"/>
                </a:lnTo>
                <a:lnTo>
                  <a:pt x="14224" y="170561"/>
                </a:lnTo>
                <a:lnTo>
                  <a:pt x="14211" y="170815"/>
                </a:lnTo>
                <a:lnTo>
                  <a:pt x="14084" y="198970"/>
                </a:lnTo>
                <a:lnTo>
                  <a:pt x="14084" y="199390"/>
                </a:lnTo>
                <a:lnTo>
                  <a:pt x="13881" y="212598"/>
                </a:lnTo>
                <a:lnTo>
                  <a:pt x="7366" y="212598"/>
                </a:lnTo>
                <a:lnTo>
                  <a:pt x="0" y="220091"/>
                </a:lnTo>
                <a:lnTo>
                  <a:pt x="0" y="238379"/>
                </a:lnTo>
                <a:lnTo>
                  <a:pt x="7366" y="245745"/>
                </a:lnTo>
                <a:lnTo>
                  <a:pt x="10680" y="245745"/>
                </a:lnTo>
                <a:lnTo>
                  <a:pt x="12801" y="247484"/>
                </a:lnTo>
                <a:lnTo>
                  <a:pt x="12725" y="248539"/>
                </a:lnTo>
                <a:lnTo>
                  <a:pt x="11836" y="266192"/>
                </a:lnTo>
                <a:lnTo>
                  <a:pt x="11176" y="278511"/>
                </a:lnTo>
                <a:lnTo>
                  <a:pt x="10795" y="289306"/>
                </a:lnTo>
                <a:lnTo>
                  <a:pt x="10807" y="298132"/>
                </a:lnTo>
                <a:lnTo>
                  <a:pt x="10922" y="301752"/>
                </a:lnTo>
                <a:lnTo>
                  <a:pt x="10922" y="309880"/>
                </a:lnTo>
                <a:lnTo>
                  <a:pt x="18034" y="316992"/>
                </a:lnTo>
                <a:lnTo>
                  <a:pt x="35687" y="316992"/>
                </a:lnTo>
                <a:lnTo>
                  <a:pt x="42799" y="309880"/>
                </a:lnTo>
                <a:lnTo>
                  <a:pt x="42799" y="301752"/>
                </a:lnTo>
                <a:lnTo>
                  <a:pt x="42926" y="297688"/>
                </a:lnTo>
                <a:lnTo>
                  <a:pt x="43002" y="292608"/>
                </a:lnTo>
                <a:lnTo>
                  <a:pt x="43053" y="290322"/>
                </a:lnTo>
                <a:lnTo>
                  <a:pt x="43053" y="290068"/>
                </a:lnTo>
                <a:lnTo>
                  <a:pt x="43078" y="289306"/>
                </a:lnTo>
                <a:lnTo>
                  <a:pt x="43408" y="280289"/>
                </a:lnTo>
                <a:lnTo>
                  <a:pt x="44297" y="264414"/>
                </a:lnTo>
                <a:lnTo>
                  <a:pt x="44399" y="262382"/>
                </a:lnTo>
                <a:lnTo>
                  <a:pt x="52959" y="262382"/>
                </a:lnTo>
                <a:lnTo>
                  <a:pt x="62738" y="262382"/>
                </a:lnTo>
                <a:lnTo>
                  <a:pt x="63906" y="261213"/>
                </a:lnTo>
                <a:lnTo>
                  <a:pt x="73787" y="259969"/>
                </a:lnTo>
                <a:lnTo>
                  <a:pt x="81915" y="259969"/>
                </a:lnTo>
                <a:lnTo>
                  <a:pt x="83464" y="258419"/>
                </a:lnTo>
                <a:lnTo>
                  <a:pt x="91948" y="257048"/>
                </a:lnTo>
                <a:lnTo>
                  <a:pt x="92964" y="256794"/>
                </a:lnTo>
                <a:lnTo>
                  <a:pt x="109220" y="253111"/>
                </a:lnTo>
                <a:lnTo>
                  <a:pt x="110617" y="252730"/>
                </a:lnTo>
                <a:lnTo>
                  <a:pt x="121869" y="249047"/>
                </a:lnTo>
                <a:lnTo>
                  <a:pt x="127889" y="249047"/>
                </a:lnTo>
                <a:lnTo>
                  <a:pt x="132181" y="244754"/>
                </a:lnTo>
                <a:lnTo>
                  <a:pt x="135674" y="243205"/>
                </a:lnTo>
                <a:lnTo>
                  <a:pt x="140716" y="243205"/>
                </a:lnTo>
                <a:lnTo>
                  <a:pt x="146659" y="237261"/>
                </a:lnTo>
                <a:lnTo>
                  <a:pt x="148996" y="235839"/>
                </a:lnTo>
                <a:lnTo>
                  <a:pt x="152654" y="235839"/>
                </a:lnTo>
                <a:lnTo>
                  <a:pt x="158496" y="229997"/>
                </a:lnTo>
                <a:lnTo>
                  <a:pt x="158496" y="229057"/>
                </a:lnTo>
                <a:lnTo>
                  <a:pt x="161442" y="226695"/>
                </a:lnTo>
                <a:lnTo>
                  <a:pt x="164465" y="224282"/>
                </a:lnTo>
                <a:lnTo>
                  <a:pt x="165227" y="223647"/>
                </a:lnTo>
                <a:lnTo>
                  <a:pt x="167487" y="221488"/>
                </a:lnTo>
                <a:lnTo>
                  <a:pt x="170421" y="218694"/>
                </a:lnTo>
                <a:lnTo>
                  <a:pt x="173748" y="215519"/>
                </a:lnTo>
                <a:lnTo>
                  <a:pt x="174879" y="215519"/>
                </a:lnTo>
                <a:lnTo>
                  <a:pt x="178181" y="212090"/>
                </a:lnTo>
                <a:lnTo>
                  <a:pt x="178181" y="208026"/>
                </a:lnTo>
                <a:lnTo>
                  <a:pt x="178181" y="203835"/>
                </a:lnTo>
                <a:close/>
              </a:path>
              <a:path w="368935" h="450850">
                <a:moveTo>
                  <a:pt x="216662" y="186944"/>
                </a:moveTo>
                <a:lnTo>
                  <a:pt x="216535" y="161417"/>
                </a:lnTo>
                <a:lnTo>
                  <a:pt x="215773" y="136067"/>
                </a:lnTo>
                <a:lnTo>
                  <a:pt x="215773" y="135636"/>
                </a:lnTo>
                <a:lnTo>
                  <a:pt x="215773" y="126111"/>
                </a:lnTo>
                <a:lnTo>
                  <a:pt x="215417" y="125768"/>
                </a:lnTo>
                <a:lnTo>
                  <a:pt x="214884" y="109728"/>
                </a:lnTo>
                <a:lnTo>
                  <a:pt x="214884" y="109347"/>
                </a:lnTo>
                <a:lnTo>
                  <a:pt x="214884" y="100076"/>
                </a:lnTo>
                <a:lnTo>
                  <a:pt x="214464" y="99669"/>
                </a:lnTo>
                <a:lnTo>
                  <a:pt x="213880" y="85471"/>
                </a:lnTo>
                <a:lnTo>
                  <a:pt x="213868" y="84963"/>
                </a:lnTo>
                <a:lnTo>
                  <a:pt x="213868" y="76073"/>
                </a:lnTo>
                <a:lnTo>
                  <a:pt x="213537" y="75755"/>
                </a:lnTo>
                <a:lnTo>
                  <a:pt x="213106" y="62865"/>
                </a:lnTo>
                <a:lnTo>
                  <a:pt x="213106" y="61976"/>
                </a:lnTo>
                <a:lnTo>
                  <a:pt x="213106" y="53594"/>
                </a:lnTo>
                <a:lnTo>
                  <a:pt x="212979" y="34290"/>
                </a:lnTo>
                <a:lnTo>
                  <a:pt x="212979" y="33401"/>
                </a:lnTo>
                <a:lnTo>
                  <a:pt x="212979" y="25527"/>
                </a:lnTo>
                <a:lnTo>
                  <a:pt x="206502" y="19050"/>
                </a:lnTo>
                <a:lnTo>
                  <a:pt x="190627" y="19050"/>
                </a:lnTo>
                <a:lnTo>
                  <a:pt x="184150" y="25527"/>
                </a:lnTo>
                <a:lnTo>
                  <a:pt x="184150" y="33528"/>
                </a:lnTo>
                <a:lnTo>
                  <a:pt x="182930" y="53035"/>
                </a:lnTo>
                <a:lnTo>
                  <a:pt x="182372" y="53594"/>
                </a:lnTo>
                <a:lnTo>
                  <a:pt x="182372" y="61976"/>
                </a:lnTo>
                <a:lnTo>
                  <a:pt x="182372" y="65532"/>
                </a:lnTo>
                <a:lnTo>
                  <a:pt x="181978" y="75704"/>
                </a:lnTo>
                <a:lnTo>
                  <a:pt x="181610" y="76073"/>
                </a:lnTo>
                <a:lnTo>
                  <a:pt x="181610" y="85471"/>
                </a:lnTo>
                <a:lnTo>
                  <a:pt x="181444" y="99987"/>
                </a:lnTo>
                <a:lnTo>
                  <a:pt x="181356" y="109347"/>
                </a:lnTo>
                <a:lnTo>
                  <a:pt x="181356" y="118618"/>
                </a:lnTo>
                <a:lnTo>
                  <a:pt x="181356" y="126111"/>
                </a:lnTo>
                <a:lnTo>
                  <a:pt x="181356" y="136271"/>
                </a:lnTo>
                <a:lnTo>
                  <a:pt x="181356" y="145161"/>
                </a:lnTo>
                <a:lnTo>
                  <a:pt x="181483" y="161671"/>
                </a:lnTo>
                <a:lnTo>
                  <a:pt x="181483" y="186055"/>
                </a:lnTo>
                <a:lnTo>
                  <a:pt x="181457" y="186563"/>
                </a:lnTo>
                <a:lnTo>
                  <a:pt x="181444" y="186944"/>
                </a:lnTo>
                <a:lnTo>
                  <a:pt x="180721" y="211201"/>
                </a:lnTo>
                <a:lnTo>
                  <a:pt x="180721" y="210439"/>
                </a:lnTo>
                <a:lnTo>
                  <a:pt x="180657" y="211201"/>
                </a:lnTo>
                <a:lnTo>
                  <a:pt x="179197" y="232664"/>
                </a:lnTo>
                <a:lnTo>
                  <a:pt x="179197" y="232029"/>
                </a:lnTo>
                <a:lnTo>
                  <a:pt x="179120" y="232664"/>
                </a:lnTo>
                <a:lnTo>
                  <a:pt x="176911" y="252984"/>
                </a:lnTo>
                <a:lnTo>
                  <a:pt x="176784" y="253111"/>
                </a:lnTo>
                <a:lnTo>
                  <a:pt x="174879" y="271780"/>
                </a:lnTo>
                <a:lnTo>
                  <a:pt x="174752" y="272669"/>
                </a:lnTo>
                <a:lnTo>
                  <a:pt x="174345" y="279933"/>
                </a:lnTo>
                <a:lnTo>
                  <a:pt x="173863" y="280416"/>
                </a:lnTo>
                <a:lnTo>
                  <a:pt x="173863" y="288798"/>
                </a:lnTo>
                <a:lnTo>
                  <a:pt x="173863" y="298958"/>
                </a:lnTo>
                <a:lnTo>
                  <a:pt x="174117" y="299224"/>
                </a:lnTo>
                <a:lnTo>
                  <a:pt x="174244" y="303276"/>
                </a:lnTo>
                <a:lnTo>
                  <a:pt x="174244" y="311404"/>
                </a:lnTo>
                <a:lnTo>
                  <a:pt x="175945" y="313118"/>
                </a:lnTo>
                <a:lnTo>
                  <a:pt x="176276" y="314833"/>
                </a:lnTo>
                <a:lnTo>
                  <a:pt x="178308" y="320167"/>
                </a:lnTo>
                <a:lnTo>
                  <a:pt x="179197" y="321487"/>
                </a:lnTo>
                <a:lnTo>
                  <a:pt x="179197" y="324104"/>
                </a:lnTo>
                <a:lnTo>
                  <a:pt x="184023" y="328930"/>
                </a:lnTo>
                <a:lnTo>
                  <a:pt x="195834" y="328930"/>
                </a:lnTo>
                <a:lnTo>
                  <a:pt x="200660" y="324104"/>
                </a:lnTo>
                <a:lnTo>
                  <a:pt x="200660" y="321335"/>
                </a:lnTo>
                <a:lnTo>
                  <a:pt x="201549" y="319913"/>
                </a:lnTo>
                <a:lnTo>
                  <a:pt x="203454" y="315087"/>
                </a:lnTo>
                <a:lnTo>
                  <a:pt x="203835" y="313182"/>
                </a:lnTo>
                <a:lnTo>
                  <a:pt x="205613" y="311404"/>
                </a:lnTo>
                <a:lnTo>
                  <a:pt x="205613" y="304012"/>
                </a:lnTo>
                <a:lnTo>
                  <a:pt x="206133" y="300215"/>
                </a:lnTo>
                <a:lnTo>
                  <a:pt x="207391" y="298958"/>
                </a:lnTo>
                <a:lnTo>
                  <a:pt x="207391" y="291020"/>
                </a:lnTo>
                <a:lnTo>
                  <a:pt x="209943" y="271780"/>
                </a:lnTo>
                <a:lnTo>
                  <a:pt x="211836" y="257175"/>
                </a:lnTo>
                <a:lnTo>
                  <a:pt x="211836" y="256921"/>
                </a:lnTo>
                <a:lnTo>
                  <a:pt x="214376" y="235966"/>
                </a:lnTo>
                <a:lnTo>
                  <a:pt x="214376" y="235204"/>
                </a:lnTo>
                <a:lnTo>
                  <a:pt x="216027" y="212979"/>
                </a:lnTo>
                <a:lnTo>
                  <a:pt x="216065" y="210439"/>
                </a:lnTo>
                <a:lnTo>
                  <a:pt x="216662" y="186944"/>
                </a:lnTo>
                <a:close/>
              </a:path>
              <a:path w="368935" h="450850">
                <a:moveTo>
                  <a:pt x="368541" y="399986"/>
                </a:moveTo>
                <a:lnTo>
                  <a:pt x="368477" y="399034"/>
                </a:lnTo>
                <a:lnTo>
                  <a:pt x="368300" y="397002"/>
                </a:lnTo>
                <a:lnTo>
                  <a:pt x="367792" y="391033"/>
                </a:lnTo>
                <a:lnTo>
                  <a:pt x="367665" y="389509"/>
                </a:lnTo>
                <a:lnTo>
                  <a:pt x="367347" y="388366"/>
                </a:lnTo>
                <a:lnTo>
                  <a:pt x="366979" y="387070"/>
                </a:lnTo>
                <a:lnTo>
                  <a:pt x="366344" y="383895"/>
                </a:lnTo>
                <a:lnTo>
                  <a:pt x="365963" y="383349"/>
                </a:lnTo>
                <a:lnTo>
                  <a:pt x="365887" y="383032"/>
                </a:lnTo>
                <a:lnTo>
                  <a:pt x="365391" y="382016"/>
                </a:lnTo>
                <a:lnTo>
                  <a:pt x="363334" y="377698"/>
                </a:lnTo>
                <a:lnTo>
                  <a:pt x="362496" y="375920"/>
                </a:lnTo>
                <a:lnTo>
                  <a:pt x="361530" y="373888"/>
                </a:lnTo>
                <a:lnTo>
                  <a:pt x="360921" y="372618"/>
                </a:lnTo>
                <a:lnTo>
                  <a:pt x="360807" y="372364"/>
                </a:lnTo>
                <a:lnTo>
                  <a:pt x="360540" y="371983"/>
                </a:lnTo>
                <a:lnTo>
                  <a:pt x="332549" y="345706"/>
                </a:lnTo>
                <a:lnTo>
                  <a:pt x="332549" y="397662"/>
                </a:lnTo>
                <a:lnTo>
                  <a:pt x="332536" y="397852"/>
                </a:lnTo>
                <a:lnTo>
                  <a:pt x="332422" y="399034"/>
                </a:lnTo>
                <a:lnTo>
                  <a:pt x="332447" y="397675"/>
                </a:lnTo>
                <a:lnTo>
                  <a:pt x="332498" y="397433"/>
                </a:lnTo>
                <a:lnTo>
                  <a:pt x="332549" y="397662"/>
                </a:lnTo>
                <a:lnTo>
                  <a:pt x="332549" y="345706"/>
                </a:lnTo>
                <a:lnTo>
                  <a:pt x="331889" y="345325"/>
                </a:lnTo>
                <a:lnTo>
                  <a:pt x="331889" y="399986"/>
                </a:lnTo>
                <a:lnTo>
                  <a:pt x="330847" y="404329"/>
                </a:lnTo>
                <a:lnTo>
                  <a:pt x="328714" y="408368"/>
                </a:lnTo>
                <a:lnTo>
                  <a:pt x="325678" y="411556"/>
                </a:lnTo>
                <a:lnTo>
                  <a:pt x="322313" y="413296"/>
                </a:lnTo>
                <a:lnTo>
                  <a:pt x="321348" y="413512"/>
                </a:lnTo>
                <a:lnTo>
                  <a:pt x="321348" y="413994"/>
                </a:lnTo>
                <a:lnTo>
                  <a:pt x="321017" y="413969"/>
                </a:lnTo>
                <a:lnTo>
                  <a:pt x="321170" y="413893"/>
                </a:lnTo>
                <a:lnTo>
                  <a:pt x="321348" y="413994"/>
                </a:lnTo>
                <a:lnTo>
                  <a:pt x="321348" y="413512"/>
                </a:lnTo>
                <a:lnTo>
                  <a:pt x="319595" y="413880"/>
                </a:lnTo>
                <a:lnTo>
                  <a:pt x="317119" y="413727"/>
                </a:lnTo>
                <a:lnTo>
                  <a:pt x="317119" y="414655"/>
                </a:lnTo>
                <a:lnTo>
                  <a:pt x="315963" y="413969"/>
                </a:lnTo>
                <a:lnTo>
                  <a:pt x="317119" y="414655"/>
                </a:lnTo>
                <a:lnTo>
                  <a:pt x="317119" y="413727"/>
                </a:lnTo>
                <a:lnTo>
                  <a:pt x="314871" y="412826"/>
                </a:lnTo>
                <a:lnTo>
                  <a:pt x="312547" y="411861"/>
                </a:lnTo>
                <a:lnTo>
                  <a:pt x="313474" y="412242"/>
                </a:lnTo>
                <a:lnTo>
                  <a:pt x="314871" y="412826"/>
                </a:lnTo>
                <a:lnTo>
                  <a:pt x="312343" y="410756"/>
                </a:lnTo>
                <a:lnTo>
                  <a:pt x="311289" y="409448"/>
                </a:lnTo>
                <a:lnTo>
                  <a:pt x="309651" y="407416"/>
                </a:lnTo>
                <a:lnTo>
                  <a:pt x="308241" y="405688"/>
                </a:lnTo>
                <a:lnTo>
                  <a:pt x="307530" y="404241"/>
                </a:lnTo>
                <a:lnTo>
                  <a:pt x="304533" y="398272"/>
                </a:lnTo>
                <a:lnTo>
                  <a:pt x="303606" y="396417"/>
                </a:lnTo>
                <a:lnTo>
                  <a:pt x="303263" y="395224"/>
                </a:lnTo>
                <a:lnTo>
                  <a:pt x="300367" y="385445"/>
                </a:lnTo>
                <a:lnTo>
                  <a:pt x="299834" y="383628"/>
                </a:lnTo>
                <a:lnTo>
                  <a:pt x="299720" y="382778"/>
                </a:lnTo>
                <a:lnTo>
                  <a:pt x="299046" y="378079"/>
                </a:lnTo>
                <a:lnTo>
                  <a:pt x="298170" y="371932"/>
                </a:lnTo>
                <a:lnTo>
                  <a:pt x="299135" y="371957"/>
                </a:lnTo>
                <a:lnTo>
                  <a:pt x="306044" y="373456"/>
                </a:lnTo>
                <a:lnTo>
                  <a:pt x="331889" y="399986"/>
                </a:lnTo>
                <a:lnTo>
                  <a:pt x="331889" y="345325"/>
                </a:lnTo>
                <a:lnTo>
                  <a:pt x="298145" y="335140"/>
                </a:lnTo>
                <a:lnTo>
                  <a:pt x="298145" y="371690"/>
                </a:lnTo>
                <a:lnTo>
                  <a:pt x="298145" y="335140"/>
                </a:lnTo>
                <a:lnTo>
                  <a:pt x="297078" y="335089"/>
                </a:lnTo>
                <a:lnTo>
                  <a:pt x="296989" y="349885"/>
                </a:lnTo>
                <a:lnTo>
                  <a:pt x="296926" y="349377"/>
                </a:lnTo>
                <a:lnTo>
                  <a:pt x="296926" y="348665"/>
                </a:lnTo>
                <a:lnTo>
                  <a:pt x="296926" y="348488"/>
                </a:lnTo>
                <a:lnTo>
                  <a:pt x="296926" y="348259"/>
                </a:lnTo>
                <a:lnTo>
                  <a:pt x="297078" y="335089"/>
                </a:lnTo>
                <a:lnTo>
                  <a:pt x="297091" y="334772"/>
                </a:lnTo>
                <a:lnTo>
                  <a:pt x="297180" y="327025"/>
                </a:lnTo>
                <a:lnTo>
                  <a:pt x="297180" y="328168"/>
                </a:lnTo>
                <a:lnTo>
                  <a:pt x="297256" y="327025"/>
                </a:lnTo>
                <a:lnTo>
                  <a:pt x="298869" y="305816"/>
                </a:lnTo>
                <a:lnTo>
                  <a:pt x="298919" y="305181"/>
                </a:lnTo>
                <a:lnTo>
                  <a:pt x="298983" y="304673"/>
                </a:lnTo>
                <a:lnTo>
                  <a:pt x="301828" y="284226"/>
                </a:lnTo>
                <a:lnTo>
                  <a:pt x="301980" y="283057"/>
                </a:lnTo>
                <a:lnTo>
                  <a:pt x="306324" y="261874"/>
                </a:lnTo>
                <a:lnTo>
                  <a:pt x="306070" y="263144"/>
                </a:lnTo>
                <a:lnTo>
                  <a:pt x="306412" y="261874"/>
                </a:lnTo>
                <a:lnTo>
                  <a:pt x="309968" y="248831"/>
                </a:lnTo>
                <a:lnTo>
                  <a:pt x="312674" y="246126"/>
                </a:lnTo>
                <a:lnTo>
                  <a:pt x="312674" y="239509"/>
                </a:lnTo>
                <a:lnTo>
                  <a:pt x="317042" y="227279"/>
                </a:lnTo>
                <a:lnTo>
                  <a:pt x="320675" y="223647"/>
                </a:lnTo>
                <a:lnTo>
                  <a:pt x="320675" y="218338"/>
                </a:lnTo>
                <a:lnTo>
                  <a:pt x="322503" y="214960"/>
                </a:lnTo>
                <a:lnTo>
                  <a:pt x="328803" y="208661"/>
                </a:lnTo>
                <a:lnTo>
                  <a:pt x="328803" y="205613"/>
                </a:lnTo>
                <a:lnTo>
                  <a:pt x="330327" y="205613"/>
                </a:lnTo>
                <a:lnTo>
                  <a:pt x="337566" y="198247"/>
                </a:lnTo>
                <a:lnTo>
                  <a:pt x="337566" y="197891"/>
                </a:lnTo>
                <a:lnTo>
                  <a:pt x="349973" y="189230"/>
                </a:lnTo>
                <a:lnTo>
                  <a:pt x="353822" y="189230"/>
                </a:lnTo>
                <a:lnTo>
                  <a:pt x="360807" y="182245"/>
                </a:lnTo>
                <a:lnTo>
                  <a:pt x="360807" y="173609"/>
                </a:lnTo>
                <a:lnTo>
                  <a:pt x="360807" y="164973"/>
                </a:lnTo>
                <a:lnTo>
                  <a:pt x="353822" y="157861"/>
                </a:lnTo>
                <a:lnTo>
                  <a:pt x="336550" y="157861"/>
                </a:lnTo>
                <a:lnTo>
                  <a:pt x="329920" y="164604"/>
                </a:lnTo>
                <a:lnTo>
                  <a:pt x="316407" y="172974"/>
                </a:lnTo>
                <a:lnTo>
                  <a:pt x="312166" y="172974"/>
                </a:lnTo>
                <a:lnTo>
                  <a:pt x="304927" y="180213"/>
                </a:lnTo>
                <a:lnTo>
                  <a:pt x="304927" y="182118"/>
                </a:lnTo>
                <a:lnTo>
                  <a:pt x="302260" y="182118"/>
                </a:lnTo>
                <a:lnTo>
                  <a:pt x="294640" y="189738"/>
                </a:lnTo>
                <a:lnTo>
                  <a:pt x="294640" y="194271"/>
                </a:lnTo>
                <a:lnTo>
                  <a:pt x="293306" y="196405"/>
                </a:lnTo>
                <a:lnTo>
                  <a:pt x="290652" y="199059"/>
                </a:lnTo>
                <a:lnTo>
                  <a:pt x="290652" y="371678"/>
                </a:lnTo>
                <a:lnTo>
                  <a:pt x="281698" y="372516"/>
                </a:lnTo>
                <a:lnTo>
                  <a:pt x="276174" y="373722"/>
                </a:lnTo>
                <a:lnTo>
                  <a:pt x="271018" y="376047"/>
                </a:lnTo>
                <a:lnTo>
                  <a:pt x="275221" y="374142"/>
                </a:lnTo>
                <a:lnTo>
                  <a:pt x="290652" y="371678"/>
                </a:lnTo>
                <a:lnTo>
                  <a:pt x="290652" y="199059"/>
                </a:lnTo>
                <a:lnTo>
                  <a:pt x="285496" y="204216"/>
                </a:lnTo>
                <a:lnTo>
                  <a:pt x="285496" y="210629"/>
                </a:lnTo>
                <a:lnTo>
                  <a:pt x="280962" y="222211"/>
                </a:lnTo>
                <a:lnTo>
                  <a:pt x="276860" y="226314"/>
                </a:lnTo>
                <a:lnTo>
                  <a:pt x="276860" y="233654"/>
                </a:lnTo>
                <a:lnTo>
                  <a:pt x="271018" y="253238"/>
                </a:lnTo>
                <a:lnTo>
                  <a:pt x="262382" y="300609"/>
                </a:lnTo>
                <a:lnTo>
                  <a:pt x="260311" y="328168"/>
                </a:lnTo>
                <a:lnTo>
                  <a:pt x="260108" y="340423"/>
                </a:lnTo>
                <a:lnTo>
                  <a:pt x="257175" y="341757"/>
                </a:lnTo>
                <a:lnTo>
                  <a:pt x="256032" y="342265"/>
                </a:lnTo>
                <a:lnTo>
                  <a:pt x="257048" y="341807"/>
                </a:lnTo>
                <a:lnTo>
                  <a:pt x="253060" y="343281"/>
                </a:lnTo>
                <a:lnTo>
                  <a:pt x="248666" y="343281"/>
                </a:lnTo>
                <a:lnTo>
                  <a:pt x="240919" y="351028"/>
                </a:lnTo>
                <a:lnTo>
                  <a:pt x="240919" y="370205"/>
                </a:lnTo>
                <a:lnTo>
                  <a:pt x="248666" y="377952"/>
                </a:lnTo>
                <a:lnTo>
                  <a:pt x="261708" y="377952"/>
                </a:lnTo>
                <a:lnTo>
                  <a:pt x="263537" y="390766"/>
                </a:lnTo>
                <a:lnTo>
                  <a:pt x="278511" y="427482"/>
                </a:lnTo>
                <a:lnTo>
                  <a:pt x="311531" y="449961"/>
                </a:lnTo>
                <a:lnTo>
                  <a:pt x="319405" y="450469"/>
                </a:lnTo>
                <a:lnTo>
                  <a:pt x="324358" y="450088"/>
                </a:lnTo>
                <a:lnTo>
                  <a:pt x="359918" y="427609"/>
                </a:lnTo>
                <a:lnTo>
                  <a:pt x="365937" y="414782"/>
                </a:lnTo>
                <a:lnTo>
                  <a:pt x="366039" y="414401"/>
                </a:lnTo>
                <a:lnTo>
                  <a:pt x="366191" y="413766"/>
                </a:lnTo>
                <a:lnTo>
                  <a:pt x="367068" y="410083"/>
                </a:lnTo>
                <a:lnTo>
                  <a:pt x="368122" y="405688"/>
                </a:lnTo>
                <a:lnTo>
                  <a:pt x="368249" y="404241"/>
                </a:lnTo>
                <a:lnTo>
                  <a:pt x="368350" y="402717"/>
                </a:lnTo>
                <a:lnTo>
                  <a:pt x="368541" y="39998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838365" y="3204210"/>
            <a:ext cx="2319655" cy="1031240"/>
            <a:chOff x="838365" y="3204210"/>
            <a:chExt cx="2319655" cy="1031240"/>
          </a:xfrm>
        </p:grpSpPr>
        <p:sp>
          <p:nvSpPr>
            <p:cNvPr id="54" name="object 54"/>
            <p:cNvSpPr/>
            <p:nvPr/>
          </p:nvSpPr>
          <p:spPr>
            <a:xfrm>
              <a:off x="2309749" y="3508375"/>
              <a:ext cx="217804" cy="351790"/>
            </a:xfrm>
            <a:custGeom>
              <a:avLst/>
              <a:gdLst/>
              <a:ahLst/>
              <a:cxnLst/>
              <a:rect l="l" t="t" r="r" b="b"/>
              <a:pathLst>
                <a:path w="217805" h="351789">
                  <a:moveTo>
                    <a:pt x="36314" y="61618"/>
                  </a:moveTo>
                  <a:lnTo>
                    <a:pt x="10921" y="110998"/>
                  </a:lnTo>
                  <a:lnTo>
                    <a:pt x="4952" y="145287"/>
                  </a:lnTo>
                  <a:lnTo>
                    <a:pt x="4952" y="146303"/>
                  </a:lnTo>
                  <a:lnTo>
                    <a:pt x="1650" y="178435"/>
                  </a:lnTo>
                  <a:lnTo>
                    <a:pt x="1524" y="179324"/>
                  </a:lnTo>
                  <a:lnTo>
                    <a:pt x="0" y="211709"/>
                  </a:lnTo>
                  <a:lnTo>
                    <a:pt x="8" y="213233"/>
                  </a:lnTo>
                  <a:lnTo>
                    <a:pt x="4318" y="267842"/>
                  </a:lnTo>
                  <a:lnTo>
                    <a:pt x="21589" y="310641"/>
                  </a:lnTo>
                  <a:lnTo>
                    <a:pt x="49911" y="338074"/>
                  </a:lnTo>
                  <a:lnTo>
                    <a:pt x="96138" y="351536"/>
                  </a:lnTo>
                  <a:lnTo>
                    <a:pt x="98298" y="351663"/>
                  </a:lnTo>
                  <a:lnTo>
                    <a:pt x="112775" y="351536"/>
                  </a:lnTo>
                  <a:lnTo>
                    <a:pt x="159512" y="336041"/>
                  </a:lnTo>
                  <a:lnTo>
                    <a:pt x="180051" y="318008"/>
                  </a:lnTo>
                  <a:lnTo>
                    <a:pt x="99949" y="318008"/>
                  </a:lnTo>
                  <a:lnTo>
                    <a:pt x="97917" y="317880"/>
                  </a:lnTo>
                  <a:lnTo>
                    <a:pt x="98720" y="317873"/>
                  </a:lnTo>
                  <a:lnTo>
                    <a:pt x="90635" y="316991"/>
                  </a:lnTo>
                  <a:lnTo>
                    <a:pt x="88518" y="316991"/>
                  </a:lnTo>
                  <a:lnTo>
                    <a:pt x="85978" y="316484"/>
                  </a:lnTo>
                  <a:lnTo>
                    <a:pt x="86673" y="316484"/>
                  </a:lnTo>
                  <a:lnTo>
                    <a:pt x="78828" y="314325"/>
                  </a:lnTo>
                  <a:lnTo>
                    <a:pt x="77850" y="314325"/>
                  </a:lnTo>
                  <a:lnTo>
                    <a:pt x="74675" y="313182"/>
                  </a:lnTo>
                  <a:lnTo>
                    <a:pt x="75565" y="313182"/>
                  </a:lnTo>
                  <a:lnTo>
                    <a:pt x="68706" y="309752"/>
                  </a:lnTo>
                  <a:lnTo>
                    <a:pt x="67944" y="309752"/>
                  </a:lnTo>
                  <a:lnTo>
                    <a:pt x="65150" y="307975"/>
                  </a:lnTo>
                  <a:lnTo>
                    <a:pt x="65696" y="307975"/>
                  </a:lnTo>
                  <a:lnTo>
                    <a:pt x="59914" y="303402"/>
                  </a:lnTo>
                  <a:lnTo>
                    <a:pt x="59436" y="303402"/>
                  </a:lnTo>
                  <a:lnTo>
                    <a:pt x="57023" y="301116"/>
                  </a:lnTo>
                  <a:lnTo>
                    <a:pt x="57490" y="301116"/>
                  </a:lnTo>
                  <a:lnTo>
                    <a:pt x="51653" y="294259"/>
                  </a:lnTo>
                  <a:lnTo>
                    <a:pt x="51181" y="294259"/>
                  </a:lnTo>
                  <a:lnTo>
                    <a:pt x="49275" y="291464"/>
                  </a:lnTo>
                  <a:lnTo>
                    <a:pt x="49640" y="291464"/>
                  </a:lnTo>
                  <a:lnTo>
                    <a:pt x="44040" y="281304"/>
                  </a:lnTo>
                  <a:lnTo>
                    <a:pt x="43561" y="281304"/>
                  </a:lnTo>
                  <a:lnTo>
                    <a:pt x="42290" y="278129"/>
                  </a:lnTo>
                  <a:lnTo>
                    <a:pt x="42587" y="278129"/>
                  </a:lnTo>
                  <a:lnTo>
                    <a:pt x="38029" y="263271"/>
                  </a:lnTo>
                  <a:lnTo>
                    <a:pt x="37845" y="263271"/>
                  </a:lnTo>
                  <a:lnTo>
                    <a:pt x="37211" y="260603"/>
                  </a:lnTo>
                  <a:lnTo>
                    <a:pt x="37482" y="260603"/>
                  </a:lnTo>
                  <a:lnTo>
                    <a:pt x="34786" y="240791"/>
                  </a:lnTo>
                  <a:lnTo>
                    <a:pt x="33699" y="213233"/>
                  </a:lnTo>
                  <a:lnTo>
                    <a:pt x="35013" y="181737"/>
                  </a:lnTo>
                  <a:lnTo>
                    <a:pt x="37864" y="150622"/>
                  </a:lnTo>
                  <a:lnTo>
                    <a:pt x="37973" y="149478"/>
                  </a:lnTo>
                  <a:lnTo>
                    <a:pt x="42271" y="121158"/>
                  </a:lnTo>
                  <a:lnTo>
                    <a:pt x="42037" y="121158"/>
                  </a:lnTo>
                  <a:lnTo>
                    <a:pt x="42671" y="118490"/>
                  </a:lnTo>
                  <a:lnTo>
                    <a:pt x="42850" y="118490"/>
                  </a:lnTo>
                  <a:lnTo>
                    <a:pt x="47965" y="101726"/>
                  </a:lnTo>
                  <a:lnTo>
                    <a:pt x="47498" y="101726"/>
                  </a:lnTo>
                  <a:lnTo>
                    <a:pt x="48894" y="98678"/>
                  </a:lnTo>
                  <a:lnTo>
                    <a:pt x="49082" y="98678"/>
                  </a:lnTo>
                  <a:lnTo>
                    <a:pt x="54692" y="87884"/>
                  </a:lnTo>
                  <a:lnTo>
                    <a:pt x="54228" y="87884"/>
                  </a:lnTo>
                  <a:lnTo>
                    <a:pt x="55880" y="85598"/>
                  </a:lnTo>
                  <a:lnTo>
                    <a:pt x="56070" y="85598"/>
                  </a:lnTo>
                  <a:lnTo>
                    <a:pt x="63946" y="75819"/>
                  </a:lnTo>
                  <a:lnTo>
                    <a:pt x="51688" y="75819"/>
                  </a:lnTo>
                  <a:lnTo>
                    <a:pt x="38481" y="73278"/>
                  </a:lnTo>
                  <a:lnTo>
                    <a:pt x="36314" y="61618"/>
                  </a:lnTo>
                  <a:close/>
                </a:path>
                <a:path w="217805" h="351789">
                  <a:moveTo>
                    <a:pt x="98720" y="317873"/>
                  </a:moveTo>
                  <a:lnTo>
                    <a:pt x="97917" y="317880"/>
                  </a:lnTo>
                  <a:lnTo>
                    <a:pt x="99949" y="318008"/>
                  </a:lnTo>
                  <a:lnTo>
                    <a:pt x="98720" y="317873"/>
                  </a:lnTo>
                  <a:close/>
                </a:path>
                <a:path w="217805" h="351789">
                  <a:moveTo>
                    <a:pt x="111563" y="317761"/>
                  </a:moveTo>
                  <a:lnTo>
                    <a:pt x="98720" y="317873"/>
                  </a:lnTo>
                  <a:lnTo>
                    <a:pt x="99949" y="318008"/>
                  </a:lnTo>
                  <a:lnTo>
                    <a:pt x="109981" y="318008"/>
                  </a:lnTo>
                  <a:lnTo>
                    <a:pt x="111563" y="317761"/>
                  </a:lnTo>
                  <a:close/>
                </a:path>
                <a:path w="217805" h="351789">
                  <a:moveTo>
                    <a:pt x="112394" y="317753"/>
                  </a:moveTo>
                  <a:lnTo>
                    <a:pt x="111563" y="317761"/>
                  </a:lnTo>
                  <a:lnTo>
                    <a:pt x="109981" y="318008"/>
                  </a:lnTo>
                  <a:lnTo>
                    <a:pt x="112394" y="317753"/>
                  </a:lnTo>
                  <a:close/>
                </a:path>
                <a:path w="217805" h="351789">
                  <a:moveTo>
                    <a:pt x="180288" y="317753"/>
                  </a:moveTo>
                  <a:lnTo>
                    <a:pt x="112325" y="317761"/>
                  </a:lnTo>
                  <a:lnTo>
                    <a:pt x="109981" y="318008"/>
                  </a:lnTo>
                  <a:lnTo>
                    <a:pt x="180051" y="318008"/>
                  </a:lnTo>
                  <a:lnTo>
                    <a:pt x="180288" y="317753"/>
                  </a:lnTo>
                  <a:close/>
                </a:path>
                <a:path w="217805" h="351789">
                  <a:moveTo>
                    <a:pt x="122348" y="316079"/>
                  </a:moveTo>
                  <a:lnTo>
                    <a:pt x="111563" y="317761"/>
                  </a:lnTo>
                  <a:lnTo>
                    <a:pt x="180288" y="317753"/>
                  </a:lnTo>
                  <a:lnTo>
                    <a:pt x="181471" y="316484"/>
                  </a:lnTo>
                  <a:lnTo>
                    <a:pt x="121157" y="316484"/>
                  </a:lnTo>
                  <a:lnTo>
                    <a:pt x="122348" y="316079"/>
                  </a:lnTo>
                  <a:close/>
                </a:path>
                <a:path w="217805" h="351789">
                  <a:moveTo>
                    <a:pt x="85978" y="316484"/>
                  </a:moveTo>
                  <a:lnTo>
                    <a:pt x="88518" y="316991"/>
                  </a:lnTo>
                  <a:lnTo>
                    <a:pt x="87129" y="316609"/>
                  </a:lnTo>
                  <a:lnTo>
                    <a:pt x="85978" y="316484"/>
                  </a:lnTo>
                  <a:close/>
                </a:path>
                <a:path w="217805" h="351789">
                  <a:moveTo>
                    <a:pt x="87129" y="316609"/>
                  </a:moveTo>
                  <a:lnTo>
                    <a:pt x="88518" y="316991"/>
                  </a:lnTo>
                  <a:lnTo>
                    <a:pt x="90635" y="316991"/>
                  </a:lnTo>
                  <a:lnTo>
                    <a:pt x="87129" y="316609"/>
                  </a:lnTo>
                  <a:close/>
                </a:path>
                <a:path w="217805" h="351789">
                  <a:moveTo>
                    <a:pt x="86673" y="316484"/>
                  </a:moveTo>
                  <a:lnTo>
                    <a:pt x="85978" y="316484"/>
                  </a:lnTo>
                  <a:lnTo>
                    <a:pt x="87129" y="316609"/>
                  </a:lnTo>
                  <a:lnTo>
                    <a:pt x="86673" y="316484"/>
                  </a:lnTo>
                  <a:close/>
                </a:path>
                <a:path w="217805" h="351789">
                  <a:moveTo>
                    <a:pt x="123825" y="315849"/>
                  </a:moveTo>
                  <a:lnTo>
                    <a:pt x="122348" y="316079"/>
                  </a:lnTo>
                  <a:lnTo>
                    <a:pt x="121157" y="316484"/>
                  </a:lnTo>
                  <a:lnTo>
                    <a:pt x="123825" y="315849"/>
                  </a:lnTo>
                  <a:close/>
                </a:path>
                <a:path w="217805" h="351789">
                  <a:moveTo>
                    <a:pt x="182063" y="315849"/>
                  </a:moveTo>
                  <a:lnTo>
                    <a:pt x="123825" y="315849"/>
                  </a:lnTo>
                  <a:lnTo>
                    <a:pt x="121157" y="316484"/>
                  </a:lnTo>
                  <a:lnTo>
                    <a:pt x="181471" y="316484"/>
                  </a:lnTo>
                  <a:lnTo>
                    <a:pt x="182063" y="315849"/>
                  </a:lnTo>
                  <a:close/>
                </a:path>
                <a:path w="217805" h="351789">
                  <a:moveTo>
                    <a:pt x="132207" y="312727"/>
                  </a:moveTo>
                  <a:lnTo>
                    <a:pt x="122348" y="316079"/>
                  </a:lnTo>
                  <a:lnTo>
                    <a:pt x="123825" y="315849"/>
                  </a:lnTo>
                  <a:lnTo>
                    <a:pt x="182063" y="315849"/>
                  </a:lnTo>
                  <a:lnTo>
                    <a:pt x="184311" y="313436"/>
                  </a:lnTo>
                  <a:lnTo>
                    <a:pt x="130937" y="313436"/>
                  </a:lnTo>
                  <a:lnTo>
                    <a:pt x="132207" y="312727"/>
                  </a:lnTo>
                  <a:close/>
                </a:path>
                <a:path w="217805" h="351789">
                  <a:moveTo>
                    <a:pt x="74675" y="313182"/>
                  </a:moveTo>
                  <a:lnTo>
                    <a:pt x="77850" y="314325"/>
                  </a:lnTo>
                  <a:lnTo>
                    <a:pt x="76653" y="313726"/>
                  </a:lnTo>
                  <a:lnTo>
                    <a:pt x="74675" y="313182"/>
                  </a:lnTo>
                  <a:close/>
                </a:path>
                <a:path w="217805" h="351789">
                  <a:moveTo>
                    <a:pt x="76653" y="313726"/>
                  </a:moveTo>
                  <a:lnTo>
                    <a:pt x="77850" y="314325"/>
                  </a:lnTo>
                  <a:lnTo>
                    <a:pt x="78828" y="314325"/>
                  </a:lnTo>
                  <a:lnTo>
                    <a:pt x="76653" y="313726"/>
                  </a:lnTo>
                  <a:close/>
                </a:path>
                <a:path w="217805" h="351789">
                  <a:moveTo>
                    <a:pt x="75565" y="313182"/>
                  </a:moveTo>
                  <a:lnTo>
                    <a:pt x="74675" y="313182"/>
                  </a:lnTo>
                  <a:lnTo>
                    <a:pt x="76653" y="313726"/>
                  </a:lnTo>
                  <a:lnTo>
                    <a:pt x="75565" y="313182"/>
                  </a:lnTo>
                  <a:close/>
                </a:path>
                <a:path w="217805" h="351789">
                  <a:moveTo>
                    <a:pt x="133857" y="312165"/>
                  </a:moveTo>
                  <a:lnTo>
                    <a:pt x="132207" y="312727"/>
                  </a:lnTo>
                  <a:lnTo>
                    <a:pt x="130937" y="313436"/>
                  </a:lnTo>
                  <a:lnTo>
                    <a:pt x="133857" y="312165"/>
                  </a:lnTo>
                  <a:close/>
                </a:path>
                <a:path w="217805" h="351789">
                  <a:moveTo>
                    <a:pt x="185383" y="312165"/>
                  </a:moveTo>
                  <a:lnTo>
                    <a:pt x="133857" y="312165"/>
                  </a:lnTo>
                  <a:lnTo>
                    <a:pt x="130937" y="313436"/>
                  </a:lnTo>
                  <a:lnTo>
                    <a:pt x="184311" y="313436"/>
                  </a:lnTo>
                  <a:lnTo>
                    <a:pt x="184784" y="312927"/>
                  </a:lnTo>
                  <a:lnTo>
                    <a:pt x="185383" y="312165"/>
                  </a:lnTo>
                  <a:close/>
                </a:path>
                <a:path w="217805" h="351789">
                  <a:moveTo>
                    <a:pt x="141784" y="307384"/>
                  </a:moveTo>
                  <a:lnTo>
                    <a:pt x="132207" y="312727"/>
                  </a:lnTo>
                  <a:lnTo>
                    <a:pt x="133857" y="312165"/>
                  </a:lnTo>
                  <a:lnTo>
                    <a:pt x="185383" y="312165"/>
                  </a:lnTo>
                  <a:lnTo>
                    <a:pt x="186181" y="311150"/>
                  </a:lnTo>
                  <a:lnTo>
                    <a:pt x="188264" y="308228"/>
                  </a:lnTo>
                  <a:lnTo>
                    <a:pt x="140715" y="308228"/>
                  </a:lnTo>
                  <a:lnTo>
                    <a:pt x="141784" y="307384"/>
                  </a:lnTo>
                  <a:close/>
                </a:path>
                <a:path w="217805" h="351789">
                  <a:moveTo>
                    <a:pt x="65150" y="307975"/>
                  </a:moveTo>
                  <a:lnTo>
                    <a:pt x="67944" y="309752"/>
                  </a:lnTo>
                  <a:lnTo>
                    <a:pt x="66634" y="308716"/>
                  </a:lnTo>
                  <a:lnTo>
                    <a:pt x="65150" y="307975"/>
                  </a:lnTo>
                  <a:close/>
                </a:path>
                <a:path w="217805" h="351789">
                  <a:moveTo>
                    <a:pt x="66634" y="308716"/>
                  </a:moveTo>
                  <a:lnTo>
                    <a:pt x="67944" y="309752"/>
                  </a:lnTo>
                  <a:lnTo>
                    <a:pt x="68706" y="309752"/>
                  </a:lnTo>
                  <a:lnTo>
                    <a:pt x="66634" y="308716"/>
                  </a:lnTo>
                  <a:close/>
                </a:path>
                <a:path w="217805" h="351789">
                  <a:moveTo>
                    <a:pt x="65696" y="307975"/>
                  </a:moveTo>
                  <a:lnTo>
                    <a:pt x="65150" y="307975"/>
                  </a:lnTo>
                  <a:lnTo>
                    <a:pt x="66634" y="308716"/>
                  </a:lnTo>
                  <a:lnTo>
                    <a:pt x="65696" y="307975"/>
                  </a:lnTo>
                  <a:close/>
                </a:path>
                <a:path w="217805" h="351789">
                  <a:moveTo>
                    <a:pt x="143001" y="306704"/>
                  </a:moveTo>
                  <a:lnTo>
                    <a:pt x="141784" y="307384"/>
                  </a:lnTo>
                  <a:lnTo>
                    <a:pt x="140715" y="308228"/>
                  </a:lnTo>
                  <a:lnTo>
                    <a:pt x="143001" y="306704"/>
                  </a:lnTo>
                  <a:close/>
                </a:path>
                <a:path w="217805" h="351789">
                  <a:moveTo>
                    <a:pt x="189351" y="306704"/>
                  </a:moveTo>
                  <a:lnTo>
                    <a:pt x="143001" y="306704"/>
                  </a:lnTo>
                  <a:lnTo>
                    <a:pt x="140715" y="308228"/>
                  </a:lnTo>
                  <a:lnTo>
                    <a:pt x="188264" y="308228"/>
                  </a:lnTo>
                  <a:lnTo>
                    <a:pt x="189351" y="306704"/>
                  </a:lnTo>
                  <a:close/>
                </a:path>
                <a:path w="217805" h="351789">
                  <a:moveTo>
                    <a:pt x="150835" y="300227"/>
                  </a:moveTo>
                  <a:lnTo>
                    <a:pt x="141784" y="307384"/>
                  </a:lnTo>
                  <a:lnTo>
                    <a:pt x="143001" y="306704"/>
                  </a:lnTo>
                  <a:lnTo>
                    <a:pt x="189351" y="306704"/>
                  </a:lnTo>
                  <a:lnTo>
                    <a:pt x="193335" y="301116"/>
                  </a:lnTo>
                  <a:lnTo>
                    <a:pt x="149987" y="301116"/>
                  </a:lnTo>
                  <a:lnTo>
                    <a:pt x="150835" y="300227"/>
                  </a:lnTo>
                  <a:close/>
                </a:path>
                <a:path w="217805" h="351789">
                  <a:moveTo>
                    <a:pt x="57023" y="301116"/>
                  </a:moveTo>
                  <a:lnTo>
                    <a:pt x="59436" y="303402"/>
                  </a:lnTo>
                  <a:lnTo>
                    <a:pt x="58452" y="302247"/>
                  </a:lnTo>
                  <a:lnTo>
                    <a:pt x="57023" y="301116"/>
                  </a:lnTo>
                  <a:close/>
                </a:path>
                <a:path w="217805" h="351789">
                  <a:moveTo>
                    <a:pt x="58452" y="302247"/>
                  </a:moveTo>
                  <a:lnTo>
                    <a:pt x="59436" y="303402"/>
                  </a:lnTo>
                  <a:lnTo>
                    <a:pt x="59914" y="303402"/>
                  </a:lnTo>
                  <a:lnTo>
                    <a:pt x="58452" y="302247"/>
                  </a:lnTo>
                  <a:close/>
                </a:path>
                <a:path w="217805" h="351789">
                  <a:moveTo>
                    <a:pt x="57490" y="301116"/>
                  </a:moveTo>
                  <a:lnTo>
                    <a:pt x="57023" y="301116"/>
                  </a:lnTo>
                  <a:lnTo>
                    <a:pt x="58452" y="302247"/>
                  </a:lnTo>
                  <a:lnTo>
                    <a:pt x="57490" y="301116"/>
                  </a:lnTo>
                  <a:close/>
                </a:path>
                <a:path w="217805" h="351789">
                  <a:moveTo>
                    <a:pt x="151637" y="299592"/>
                  </a:moveTo>
                  <a:lnTo>
                    <a:pt x="150835" y="300227"/>
                  </a:lnTo>
                  <a:lnTo>
                    <a:pt x="149987" y="301116"/>
                  </a:lnTo>
                  <a:lnTo>
                    <a:pt x="151637" y="299592"/>
                  </a:lnTo>
                  <a:close/>
                </a:path>
                <a:path w="217805" h="351789">
                  <a:moveTo>
                    <a:pt x="194421" y="299592"/>
                  </a:moveTo>
                  <a:lnTo>
                    <a:pt x="151637" y="299592"/>
                  </a:lnTo>
                  <a:lnTo>
                    <a:pt x="149987" y="301116"/>
                  </a:lnTo>
                  <a:lnTo>
                    <a:pt x="193335" y="301116"/>
                  </a:lnTo>
                  <a:lnTo>
                    <a:pt x="194421" y="299592"/>
                  </a:lnTo>
                  <a:close/>
                </a:path>
                <a:path w="217805" h="351789">
                  <a:moveTo>
                    <a:pt x="160016" y="290604"/>
                  </a:moveTo>
                  <a:lnTo>
                    <a:pt x="150835" y="300227"/>
                  </a:lnTo>
                  <a:lnTo>
                    <a:pt x="151637" y="299592"/>
                  </a:lnTo>
                  <a:lnTo>
                    <a:pt x="194421" y="299592"/>
                  </a:lnTo>
                  <a:lnTo>
                    <a:pt x="195961" y="297434"/>
                  </a:lnTo>
                  <a:lnTo>
                    <a:pt x="197231" y="295148"/>
                  </a:lnTo>
                  <a:lnTo>
                    <a:pt x="198870" y="291846"/>
                  </a:lnTo>
                  <a:lnTo>
                    <a:pt x="159131" y="291846"/>
                  </a:lnTo>
                  <a:lnTo>
                    <a:pt x="160016" y="290604"/>
                  </a:lnTo>
                  <a:close/>
                </a:path>
                <a:path w="217805" h="351789">
                  <a:moveTo>
                    <a:pt x="49275" y="291464"/>
                  </a:moveTo>
                  <a:lnTo>
                    <a:pt x="51181" y="294259"/>
                  </a:lnTo>
                  <a:lnTo>
                    <a:pt x="50311" y="292682"/>
                  </a:lnTo>
                  <a:lnTo>
                    <a:pt x="49275" y="291464"/>
                  </a:lnTo>
                  <a:close/>
                </a:path>
                <a:path w="217805" h="351789">
                  <a:moveTo>
                    <a:pt x="50311" y="292682"/>
                  </a:moveTo>
                  <a:lnTo>
                    <a:pt x="51181" y="294259"/>
                  </a:lnTo>
                  <a:lnTo>
                    <a:pt x="51653" y="294259"/>
                  </a:lnTo>
                  <a:lnTo>
                    <a:pt x="50311" y="292682"/>
                  </a:lnTo>
                  <a:close/>
                </a:path>
                <a:path w="217805" h="351789">
                  <a:moveTo>
                    <a:pt x="49640" y="291464"/>
                  </a:moveTo>
                  <a:lnTo>
                    <a:pt x="49275" y="291464"/>
                  </a:lnTo>
                  <a:lnTo>
                    <a:pt x="50311" y="292682"/>
                  </a:lnTo>
                  <a:lnTo>
                    <a:pt x="49640" y="291464"/>
                  </a:lnTo>
                  <a:close/>
                </a:path>
                <a:path w="217805" h="351789">
                  <a:moveTo>
                    <a:pt x="160527" y="290067"/>
                  </a:moveTo>
                  <a:lnTo>
                    <a:pt x="160016" y="290604"/>
                  </a:lnTo>
                  <a:lnTo>
                    <a:pt x="159131" y="291846"/>
                  </a:lnTo>
                  <a:lnTo>
                    <a:pt x="160527" y="290067"/>
                  </a:lnTo>
                  <a:close/>
                </a:path>
                <a:path w="217805" h="351789">
                  <a:moveTo>
                    <a:pt x="199752" y="290067"/>
                  </a:moveTo>
                  <a:lnTo>
                    <a:pt x="160527" y="290067"/>
                  </a:lnTo>
                  <a:lnTo>
                    <a:pt x="159131" y="291846"/>
                  </a:lnTo>
                  <a:lnTo>
                    <a:pt x="198870" y="291846"/>
                  </a:lnTo>
                  <a:lnTo>
                    <a:pt x="199752" y="290067"/>
                  </a:lnTo>
                  <a:close/>
                </a:path>
                <a:path w="217805" h="351789">
                  <a:moveTo>
                    <a:pt x="168272" y="279024"/>
                  </a:moveTo>
                  <a:lnTo>
                    <a:pt x="160016" y="290604"/>
                  </a:lnTo>
                  <a:lnTo>
                    <a:pt x="160527" y="290067"/>
                  </a:lnTo>
                  <a:lnTo>
                    <a:pt x="199752" y="290067"/>
                  </a:lnTo>
                  <a:lnTo>
                    <a:pt x="204480" y="280542"/>
                  </a:lnTo>
                  <a:lnTo>
                    <a:pt x="167512" y="280542"/>
                  </a:lnTo>
                  <a:lnTo>
                    <a:pt x="168272" y="279024"/>
                  </a:lnTo>
                  <a:close/>
                </a:path>
                <a:path w="217805" h="351789">
                  <a:moveTo>
                    <a:pt x="42290" y="278129"/>
                  </a:moveTo>
                  <a:lnTo>
                    <a:pt x="43561" y="281304"/>
                  </a:lnTo>
                  <a:lnTo>
                    <a:pt x="42958" y="279341"/>
                  </a:lnTo>
                  <a:lnTo>
                    <a:pt x="42290" y="278129"/>
                  </a:lnTo>
                  <a:close/>
                </a:path>
                <a:path w="217805" h="351789">
                  <a:moveTo>
                    <a:pt x="42958" y="279341"/>
                  </a:moveTo>
                  <a:lnTo>
                    <a:pt x="43561" y="281304"/>
                  </a:lnTo>
                  <a:lnTo>
                    <a:pt x="44040" y="281304"/>
                  </a:lnTo>
                  <a:lnTo>
                    <a:pt x="42958" y="279341"/>
                  </a:lnTo>
                  <a:close/>
                </a:path>
                <a:path w="217805" h="351789">
                  <a:moveTo>
                    <a:pt x="168909" y="278129"/>
                  </a:moveTo>
                  <a:lnTo>
                    <a:pt x="168272" y="279024"/>
                  </a:lnTo>
                  <a:lnTo>
                    <a:pt x="167512" y="280542"/>
                  </a:lnTo>
                  <a:lnTo>
                    <a:pt x="168909" y="278129"/>
                  </a:lnTo>
                  <a:close/>
                </a:path>
                <a:path w="217805" h="351789">
                  <a:moveTo>
                    <a:pt x="205678" y="278129"/>
                  </a:moveTo>
                  <a:lnTo>
                    <a:pt x="168909" y="278129"/>
                  </a:lnTo>
                  <a:lnTo>
                    <a:pt x="167512" y="280542"/>
                  </a:lnTo>
                  <a:lnTo>
                    <a:pt x="204480" y="280542"/>
                  </a:lnTo>
                  <a:lnTo>
                    <a:pt x="205678" y="278129"/>
                  </a:lnTo>
                  <a:close/>
                </a:path>
                <a:path w="217805" h="351789">
                  <a:moveTo>
                    <a:pt x="42587" y="278129"/>
                  </a:moveTo>
                  <a:lnTo>
                    <a:pt x="42290" y="278129"/>
                  </a:lnTo>
                  <a:lnTo>
                    <a:pt x="42958" y="279341"/>
                  </a:lnTo>
                  <a:lnTo>
                    <a:pt x="42587" y="278129"/>
                  </a:lnTo>
                  <a:close/>
                </a:path>
                <a:path w="217805" h="351789">
                  <a:moveTo>
                    <a:pt x="175607" y="264353"/>
                  </a:moveTo>
                  <a:lnTo>
                    <a:pt x="168272" y="279024"/>
                  </a:lnTo>
                  <a:lnTo>
                    <a:pt x="168909" y="278129"/>
                  </a:lnTo>
                  <a:lnTo>
                    <a:pt x="205678" y="278129"/>
                  </a:lnTo>
                  <a:lnTo>
                    <a:pt x="205994" y="277495"/>
                  </a:lnTo>
                  <a:lnTo>
                    <a:pt x="207009" y="274700"/>
                  </a:lnTo>
                  <a:lnTo>
                    <a:pt x="209721" y="265557"/>
                  </a:lnTo>
                  <a:lnTo>
                    <a:pt x="175259" y="265557"/>
                  </a:lnTo>
                  <a:lnTo>
                    <a:pt x="175607" y="264353"/>
                  </a:lnTo>
                  <a:close/>
                </a:path>
                <a:path w="217805" h="351789">
                  <a:moveTo>
                    <a:pt x="176402" y="262763"/>
                  </a:moveTo>
                  <a:lnTo>
                    <a:pt x="175607" y="264353"/>
                  </a:lnTo>
                  <a:lnTo>
                    <a:pt x="175259" y="265557"/>
                  </a:lnTo>
                  <a:lnTo>
                    <a:pt x="176402" y="262763"/>
                  </a:lnTo>
                  <a:close/>
                </a:path>
                <a:path w="217805" h="351789">
                  <a:moveTo>
                    <a:pt x="210549" y="262763"/>
                  </a:moveTo>
                  <a:lnTo>
                    <a:pt x="176402" y="262763"/>
                  </a:lnTo>
                  <a:lnTo>
                    <a:pt x="175259" y="265557"/>
                  </a:lnTo>
                  <a:lnTo>
                    <a:pt x="209721" y="265557"/>
                  </a:lnTo>
                  <a:lnTo>
                    <a:pt x="210549" y="262763"/>
                  </a:lnTo>
                  <a:close/>
                </a:path>
                <a:path w="217805" h="351789">
                  <a:moveTo>
                    <a:pt x="181283" y="244716"/>
                  </a:moveTo>
                  <a:lnTo>
                    <a:pt x="175607" y="264353"/>
                  </a:lnTo>
                  <a:lnTo>
                    <a:pt x="176402" y="262763"/>
                  </a:lnTo>
                  <a:lnTo>
                    <a:pt x="210549" y="262763"/>
                  </a:lnTo>
                  <a:lnTo>
                    <a:pt x="213487" y="252857"/>
                  </a:lnTo>
                  <a:lnTo>
                    <a:pt x="213994" y="250189"/>
                  </a:lnTo>
                  <a:lnTo>
                    <a:pt x="214459" y="246252"/>
                  </a:lnTo>
                  <a:lnTo>
                    <a:pt x="181101" y="246252"/>
                  </a:lnTo>
                  <a:lnTo>
                    <a:pt x="181283" y="244716"/>
                  </a:lnTo>
                  <a:close/>
                </a:path>
                <a:path w="217805" h="351789">
                  <a:moveTo>
                    <a:pt x="37211" y="260603"/>
                  </a:moveTo>
                  <a:lnTo>
                    <a:pt x="37845" y="263271"/>
                  </a:lnTo>
                  <a:lnTo>
                    <a:pt x="37699" y="262197"/>
                  </a:lnTo>
                  <a:lnTo>
                    <a:pt x="37211" y="260603"/>
                  </a:lnTo>
                  <a:close/>
                </a:path>
                <a:path w="217805" h="351789">
                  <a:moveTo>
                    <a:pt x="37699" y="262197"/>
                  </a:moveTo>
                  <a:lnTo>
                    <a:pt x="37845" y="263271"/>
                  </a:lnTo>
                  <a:lnTo>
                    <a:pt x="38029" y="263271"/>
                  </a:lnTo>
                  <a:lnTo>
                    <a:pt x="37699" y="262197"/>
                  </a:lnTo>
                  <a:close/>
                </a:path>
                <a:path w="217805" h="351789">
                  <a:moveTo>
                    <a:pt x="37482" y="260603"/>
                  </a:moveTo>
                  <a:lnTo>
                    <a:pt x="37211" y="260603"/>
                  </a:lnTo>
                  <a:lnTo>
                    <a:pt x="37699" y="262197"/>
                  </a:lnTo>
                  <a:lnTo>
                    <a:pt x="37482" y="260603"/>
                  </a:lnTo>
                  <a:close/>
                </a:path>
                <a:path w="217805" h="351789">
                  <a:moveTo>
                    <a:pt x="181609" y="243586"/>
                  </a:moveTo>
                  <a:lnTo>
                    <a:pt x="181283" y="244716"/>
                  </a:lnTo>
                  <a:lnTo>
                    <a:pt x="181101" y="246252"/>
                  </a:lnTo>
                  <a:lnTo>
                    <a:pt x="181609" y="243586"/>
                  </a:lnTo>
                  <a:close/>
                </a:path>
                <a:path w="217805" h="351789">
                  <a:moveTo>
                    <a:pt x="214773" y="243586"/>
                  </a:moveTo>
                  <a:lnTo>
                    <a:pt x="181609" y="243586"/>
                  </a:lnTo>
                  <a:lnTo>
                    <a:pt x="181101" y="246252"/>
                  </a:lnTo>
                  <a:lnTo>
                    <a:pt x="214459" y="246252"/>
                  </a:lnTo>
                  <a:lnTo>
                    <a:pt x="214773" y="243586"/>
                  </a:lnTo>
                  <a:close/>
                </a:path>
                <a:path w="217805" h="351789">
                  <a:moveTo>
                    <a:pt x="184230" y="219724"/>
                  </a:moveTo>
                  <a:lnTo>
                    <a:pt x="181283" y="244716"/>
                  </a:lnTo>
                  <a:lnTo>
                    <a:pt x="181609" y="243586"/>
                  </a:lnTo>
                  <a:lnTo>
                    <a:pt x="214773" y="243586"/>
                  </a:lnTo>
                  <a:lnTo>
                    <a:pt x="217169" y="223265"/>
                  </a:lnTo>
                  <a:lnTo>
                    <a:pt x="217256" y="221614"/>
                  </a:lnTo>
                  <a:lnTo>
                    <a:pt x="184276" y="221614"/>
                  </a:lnTo>
                  <a:lnTo>
                    <a:pt x="184230" y="219724"/>
                  </a:lnTo>
                  <a:close/>
                </a:path>
                <a:path w="217805" h="351789">
                  <a:moveTo>
                    <a:pt x="34630" y="239651"/>
                  </a:moveTo>
                  <a:lnTo>
                    <a:pt x="34670" y="240791"/>
                  </a:lnTo>
                  <a:lnTo>
                    <a:pt x="34630" y="239651"/>
                  </a:lnTo>
                  <a:close/>
                </a:path>
                <a:path w="217805" h="351789">
                  <a:moveTo>
                    <a:pt x="34608" y="239013"/>
                  </a:moveTo>
                  <a:lnTo>
                    <a:pt x="34630" y="239651"/>
                  </a:lnTo>
                  <a:lnTo>
                    <a:pt x="34608" y="239013"/>
                  </a:lnTo>
                  <a:close/>
                </a:path>
                <a:path w="217805" h="351789">
                  <a:moveTo>
                    <a:pt x="217259" y="219328"/>
                  </a:moveTo>
                  <a:lnTo>
                    <a:pt x="184276" y="219328"/>
                  </a:lnTo>
                  <a:lnTo>
                    <a:pt x="184276" y="221614"/>
                  </a:lnTo>
                  <a:lnTo>
                    <a:pt x="217256" y="221614"/>
                  </a:lnTo>
                  <a:lnTo>
                    <a:pt x="217259" y="219328"/>
                  </a:lnTo>
                  <a:close/>
                </a:path>
                <a:path w="217805" h="351789">
                  <a:moveTo>
                    <a:pt x="216556" y="190753"/>
                  </a:moveTo>
                  <a:lnTo>
                    <a:pt x="183514" y="190753"/>
                  </a:lnTo>
                  <a:lnTo>
                    <a:pt x="183642" y="192659"/>
                  </a:lnTo>
                  <a:lnTo>
                    <a:pt x="184230" y="219724"/>
                  </a:lnTo>
                  <a:lnTo>
                    <a:pt x="184276" y="219328"/>
                  </a:lnTo>
                  <a:lnTo>
                    <a:pt x="217259" y="219328"/>
                  </a:lnTo>
                  <a:lnTo>
                    <a:pt x="216556" y="190753"/>
                  </a:lnTo>
                  <a:close/>
                </a:path>
                <a:path w="217805" h="351789">
                  <a:moveTo>
                    <a:pt x="33679" y="212661"/>
                  </a:moveTo>
                  <a:lnTo>
                    <a:pt x="33655" y="213233"/>
                  </a:lnTo>
                  <a:lnTo>
                    <a:pt x="33679" y="212661"/>
                  </a:lnTo>
                  <a:close/>
                </a:path>
                <a:path w="217805" h="351789">
                  <a:moveTo>
                    <a:pt x="33709" y="211962"/>
                  </a:moveTo>
                  <a:lnTo>
                    <a:pt x="33679" y="212661"/>
                  </a:lnTo>
                  <a:lnTo>
                    <a:pt x="33709" y="211962"/>
                  </a:lnTo>
                  <a:close/>
                </a:path>
                <a:path w="217805" h="351789">
                  <a:moveTo>
                    <a:pt x="183545" y="191991"/>
                  </a:moveTo>
                  <a:lnTo>
                    <a:pt x="183562" y="192659"/>
                  </a:lnTo>
                  <a:lnTo>
                    <a:pt x="183545" y="191991"/>
                  </a:lnTo>
                  <a:close/>
                </a:path>
                <a:path w="217805" h="351789">
                  <a:moveTo>
                    <a:pt x="183514" y="190753"/>
                  </a:moveTo>
                  <a:lnTo>
                    <a:pt x="183545" y="191991"/>
                  </a:lnTo>
                  <a:lnTo>
                    <a:pt x="183642" y="192659"/>
                  </a:lnTo>
                  <a:lnTo>
                    <a:pt x="183514" y="190753"/>
                  </a:lnTo>
                  <a:close/>
                </a:path>
                <a:path w="217805" h="351789">
                  <a:moveTo>
                    <a:pt x="212133" y="158369"/>
                  </a:moveTo>
                  <a:lnTo>
                    <a:pt x="178688" y="158369"/>
                  </a:lnTo>
                  <a:lnTo>
                    <a:pt x="183545" y="191991"/>
                  </a:lnTo>
                  <a:lnTo>
                    <a:pt x="183514" y="190753"/>
                  </a:lnTo>
                  <a:lnTo>
                    <a:pt x="216556" y="190753"/>
                  </a:lnTo>
                  <a:lnTo>
                    <a:pt x="216534" y="189864"/>
                  </a:lnTo>
                  <a:lnTo>
                    <a:pt x="216407" y="187960"/>
                  </a:lnTo>
                  <a:lnTo>
                    <a:pt x="212133" y="158369"/>
                  </a:lnTo>
                  <a:close/>
                </a:path>
                <a:path w="217805" h="351789">
                  <a:moveTo>
                    <a:pt x="35051" y="180848"/>
                  </a:moveTo>
                  <a:lnTo>
                    <a:pt x="34925" y="181737"/>
                  </a:lnTo>
                  <a:lnTo>
                    <a:pt x="35051" y="180848"/>
                  </a:lnTo>
                  <a:close/>
                </a:path>
                <a:path w="217805" h="351789">
                  <a:moveTo>
                    <a:pt x="170433" y="126746"/>
                  </a:moveTo>
                  <a:lnTo>
                    <a:pt x="178943" y="160147"/>
                  </a:lnTo>
                  <a:lnTo>
                    <a:pt x="178688" y="158369"/>
                  </a:lnTo>
                  <a:lnTo>
                    <a:pt x="212133" y="158369"/>
                  </a:lnTo>
                  <a:lnTo>
                    <a:pt x="211200" y="152019"/>
                  </a:lnTo>
                  <a:lnTo>
                    <a:pt x="205231" y="128142"/>
                  </a:lnTo>
                  <a:lnTo>
                    <a:pt x="170942" y="128142"/>
                  </a:lnTo>
                  <a:lnTo>
                    <a:pt x="170433" y="126746"/>
                  </a:lnTo>
                  <a:close/>
                </a:path>
                <a:path w="217805" h="351789">
                  <a:moveTo>
                    <a:pt x="37973" y="149478"/>
                  </a:moveTo>
                  <a:lnTo>
                    <a:pt x="37845" y="150622"/>
                  </a:lnTo>
                  <a:lnTo>
                    <a:pt x="37897" y="150280"/>
                  </a:lnTo>
                  <a:lnTo>
                    <a:pt x="37973" y="149478"/>
                  </a:lnTo>
                  <a:close/>
                </a:path>
                <a:path w="217805" h="351789">
                  <a:moveTo>
                    <a:pt x="37897" y="150280"/>
                  </a:moveTo>
                  <a:lnTo>
                    <a:pt x="37845" y="150622"/>
                  </a:lnTo>
                  <a:lnTo>
                    <a:pt x="37897" y="150280"/>
                  </a:lnTo>
                  <a:close/>
                </a:path>
                <a:path w="217805" h="351789">
                  <a:moveTo>
                    <a:pt x="38017" y="149478"/>
                  </a:moveTo>
                  <a:lnTo>
                    <a:pt x="37897" y="150280"/>
                  </a:lnTo>
                  <a:lnTo>
                    <a:pt x="38017" y="149478"/>
                  </a:lnTo>
                  <a:close/>
                </a:path>
                <a:path w="217805" h="351789">
                  <a:moveTo>
                    <a:pt x="195421" y="97027"/>
                  </a:moveTo>
                  <a:lnTo>
                    <a:pt x="159765" y="97027"/>
                  </a:lnTo>
                  <a:lnTo>
                    <a:pt x="160274" y="98171"/>
                  </a:lnTo>
                  <a:lnTo>
                    <a:pt x="170942" y="128142"/>
                  </a:lnTo>
                  <a:lnTo>
                    <a:pt x="205231" y="128142"/>
                  </a:lnTo>
                  <a:lnTo>
                    <a:pt x="202819" y="118490"/>
                  </a:lnTo>
                  <a:lnTo>
                    <a:pt x="202311" y="116966"/>
                  </a:lnTo>
                  <a:lnTo>
                    <a:pt x="195421" y="97027"/>
                  </a:lnTo>
                  <a:close/>
                </a:path>
                <a:path w="217805" h="351789">
                  <a:moveTo>
                    <a:pt x="42671" y="118490"/>
                  </a:moveTo>
                  <a:lnTo>
                    <a:pt x="42037" y="121158"/>
                  </a:lnTo>
                  <a:lnTo>
                    <a:pt x="42498" y="119644"/>
                  </a:lnTo>
                  <a:lnTo>
                    <a:pt x="42671" y="118490"/>
                  </a:lnTo>
                  <a:close/>
                </a:path>
                <a:path w="217805" h="351789">
                  <a:moveTo>
                    <a:pt x="42498" y="119644"/>
                  </a:moveTo>
                  <a:lnTo>
                    <a:pt x="42037" y="121158"/>
                  </a:lnTo>
                  <a:lnTo>
                    <a:pt x="42271" y="121158"/>
                  </a:lnTo>
                  <a:lnTo>
                    <a:pt x="42498" y="119644"/>
                  </a:lnTo>
                  <a:close/>
                </a:path>
                <a:path w="217805" h="351789">
                  <a:moveTo>
                    <a:pt x="42850" y="118490"/>
                  </a:moveTo>
                  <a:lnTo>
                    <a:pt x="42671" y="118490"/>
                  </a:lnTo>
                  <a:lnTo>
                    <a:pt x="42498" y="119644"/>
                  </a:lnTo>
                  <a:lnTo>
                    <a:pt x="42850" y="118490"/>
                  </a:lnTo>
                  <a:close/>
                </a:path>
                <a:path w="217805" h="351789">
                  <a:moveTo>
                    <a:pt x="48894" y="98678"/>
                  </a:moveTo>
                  <a:lnTo>
                    <a:pt x="47498" y="101726"/>
                  </a:lnTo>
                  <a:lnTo>
                    <a:pt x="48629" y="99550"/>
                  </a:lnTo>
                  <a:lnTo>
                    <a:pt x="48894" y="98678"/>
                  </a:lnTo>
                  <a:close/>
                </a:path>
                <a:path w="217805" h="351789">
                  <a:moveTo>
                    <a:pt x="48629" y="99550"/>
                  </a:moveTo>
                  <a:lnTo>
                    <a:pt x="47498" y="101726"/>
                  </a:lnTo>
                  <a:lnTo>
                    <a:pt x="47965" y="101726"/>
                  </a:lnTo>
                  <a:lnTo>
                    <a:pt x="48629" y="99550"/>
                  </a:lnTo>
                  <a:close/>
                </a:path>
                <a:path w="217805" h="351789">
                  <a:moveTo>
                    <a:pt x="49082" y="98678"/>
                  </a:moveTo>
                  <a:lnTo>
                    <a:pt x="48894" y="98678"/>
                  </a:lnTo>
                  <a:lnTo>
                    <a:pt x="48629" y="99550"/>
                  </a:lnTo>
                  <a:lnTo>
                    <a:pt x="49082" y="98678"/>
                  </a:lnTo>
                  <a:close/>
                </a:path>
                <a:path w="217805" h="351789">
                  <a:moveTo>
                    <a:pt x="159843" y="97243"/>
                  </a:moveTo>
                  <a:lnTo>
                    <a:pt x="160176" y="98171"/>
                  </a:lnTo>
                  <a:lnTo>
                    <a:pt x="159843" y="97243"/>
                  </a:lnTo>
                  <a:close/>
                </a:path>
                <a:path w="217805" h="351789">
                  <a:moveTo>
                    <a:pt x="159765" y="97027"/>
                  </a:moveTo>
                  <a:lnTo>
                    <a:pt x="159843" y="97243"/>
                  </a:lnTo>
                  <a:lnTo>
                    <a:pt x="160274" y="98171"/>
                  </a:lnTo>
                  <a:lnTo>
                    <a:pt x="159765" y="97027"/>
                  </a:lnTo>
                  <a:close/>
                </a:path>
                <a:path w="217805" h="351789">
                  <a:moveTo>
                    <a:pt x="186057" y="73278"/>
                  </a:moveTo>
                  <a:lnTo>
                    <a:pt x="148717" y="73278"/>
                  </a:lnTo>
                  <a:lnTo>
                    <a:pt x="149606" y="75057"/>
                  </a:lnTo>
                  <a:lnTo>
                    <a:pt x="159843" y="97243"/>
                  </a:lnTo>
                  <a:lnTo>
                    <a:pt x="159765" y="97027"/>
                  </a:lnTo>
                  <a:lnTo>
                    <a:pt x="195421" y="97027"/>
                  </a:lnTo>
                  <a:lnTo>
                    <a:pt x="191515" y="85725"/>
                  </a:lnTo>
                  <a:lnTo>
                    <a:pt x="190881" y="84327"/>
                  </a:lnTo>
                  <a:lnTo>
                    <a:pt x="186057" y="73278"/>
                  </a:lnTo>
                  <a:close/>
                </a:path>
                <a:path w="217805" h="351789">
                  <a:moveTo>
                    <a:pt x="55880" y="85598"/>
                  </a:moveTo>
                  <a:lnTo>
                    <a:pt x="54228" y="87884"/>
                  </a:lnTo>
                  <a:lnTo>
                    <a:pt x="55534" y="86263"/>
                  </a:lnTo>
                  <a:lnTo>
                    <a:pt x="55880" y="85598"/>
                  </a:lnTo>
                  <a:close/>
                </a:path>
                <a:path w="217805" h="351789">
                  <a:moveTo>
                    <a:pt x="55534" y="86263"/>
                  </a:moveTo>
                  <a:lnTo>
                    <a:pt x="54228" y="87884"/>
                  </a:lnTo>
                  <a:lnTo>
                    <a:pt x="54692" y="87884"/>
                  </a:lnTo>
                  <a:lnTo>
                    <a:pt x="55534" y="86263"/>
                  </a:lnTo>
                  <a:close/>
                </a:path>
                <a:path w="217805" h="351789">
                  <a:moveTo>
                    <a:pt x="56070" y="85598"/>
                  </a:moveTo>
                  <a:lnTo>
                    <a:pt x="55880" y="85598"/>
                  </a:lnTo>
                  <a:lnTo>
                    <a:pt x="55534" y="86263"/>
                  </a:lnTo>
                  <a:lnTo>
                    <a:pt x="56070" y="85598"/>
                  </a:lnTo>
                  <a:close/>
                </a:path>
                <a:path w="217805" h="351789">
                  <a:moveTo>
                    <a:pt x="50673" y="45339"/>
                  </a:moveTo>
                  <a:lnTo>
                    <a:pt x="36314" y="61618"/>
                  </a:lnTo>
                  <a:lnTo>
                    <a:pt x="38481" y="73278"/>
                  </a:lnTo>
                  <a:lnTo>
                    <a:pt x="51688" y="75819"/>
                  </a:lnTo>
                  <a:lnTo>
                    <a:pt x="60070" y="62864"/>
                  </a:lnTo>
                  <a:lnTo>
                    <a:pt x="63866" y="56170"/>
                  </a:lnTo>
                  <a:lnTo>
                    <a:pt x="62102" y="54610"/>
                  </a:lnTo>
                  <a:lnTo>
                    <a:pt x="50673" y="45339"/>
                  </a:lnTo>
                  <a:close/>
                </a:path>
                <a:path w="217805" h="351789">
                  <a:moveTo>
                    <a:pt x="63866" y="56170"/>
                  </a:moveTo>
                  <a:lnTo>
                    <a:pt x="60070" y="62864"/>
                  </a:lnTo>
                  <a:lnTo>
                    <a:pt x="51688" y="75819"/>
                  </a:lnTo>
                  <a:lnTo>
                    <a:pt x="63946" y="75819"/>
                  </a:lnTo>
                  <a:lnTo>
                    <a:pt x="73151" y="64388"/>
                  </a:lnTo>
                  <a:lnTo>
                    <a:pt x="63866" y="56170"/>
                  </a:lnTo>
                  <a:close/>
                </a:path>
                <a:path w="217805" h="351789">
                  <a:moveTo>
                    <a:pt x="149369" y="74685"/>
                  </a:moveTo>
                  <a:lnTo>
                    <a:pt x="149542" y="75057"/>
                  </a:lnTo>
                  <a:lnTo>
                    <a:pt x="149369" y="74685"/>
                  </a:lnTo>
                  <a:close/>
                </a:path>
                <a:path w="217805" h="351789">
                  <a:moveTo>
                    <a:pt x="148717" y="73278"/>
                  </a:moveTo>
                  <a:lnTo>
                    <a:pt x="149369" y="74685"/>
                  </a:lnTo>
                  <a:lnTo>
                    <a:pt x="149606" y="75057"/>
                  </a:lnTo>
                  <a:lnTo>
                    <a:pt x="148717" y="73278"/>
                  </a:lnTo>
                  <a:close/>
                </a:path>
                <a:path w="217805" h="351789">
                  <a:moveTo>
                    <a:pt x="138955" y="58288"/>
                  </a:moveTo>
                  <a:lnTo>
                    <a:pt x="149369" y="74685"/>
                  </a:lnTo>
                  <a:lnTo>
                    <a:pt x="148717" y="73278"/>
                  </a:lnTo>
                  <a:lnTo>
                    <a:pt x="186057" y="73278"/>
                  </a:lnTo>
                  <a:lnTo>
                    <a:pt x="179958" y="59309"/>
                  </a:lnTo>
                  <a:lnTo>
                    <a:pt x="179816" y="59054"/>
                  </a:lnTo>
                  <a:lnTo>
                    <a:pt x="139700" y="59054"/>
                  </a:lnTo>
                  <a:lnTo>
                    <a:pt x="138955" y="58288"/>
                  </a:lnTo>
                  <a:close/>
                </a:path>
                <a:path w="217805" h="351789">
                  <a:moveTo>
                    <a:pt x="94868" y="0"/>
                  </a:moveTo>
                  <a:lnTo>
                    <a:pt x="56895" y="9651"/>
                  </a:lnTo>
                  <a:lnTo>
                    <a:pt x="36068" y="41782"/>
                  </a:lnTo>
                  <a:lnTo>
                    <a:pt x="35670" y="57276"/>
                  </a:lnTo>
                  <a:lnTo>
                    <a:pt x="35758" y="58288"/>
                  </a:lnTo>
                  <a:lnTo>
                    <a:pt x="35884" y="59309"/>
                  </a:lnTo>
                  <a:lnTo>
                    <a:pt x="36314" y="61618"/>
                  </a:lnTo>
                  <a:lnTo>
                    <a:pt x="50673" y="45339"/>
                  </a:lnTo>
                  <a:lnTo>
                    <a:pt x="70209" y="45339"/>
                  </a:lnTo>
                  <a:lnTo>
                    <a:pt x="73278" y="42164"/>
                  </a:lnTo>
                  <a:lnTo>
                    <a:pt x="74675" y="42164"/>
                  </a:lnTo>
                  <a:lnTo>
                    <a:pt x="76200" y="41021"/>
                  </a:lnTo>
                  <a:lnTo>
                    <a:pt x="74675" y="41021"/>
                  </a:lnTo>
                  <a:lnTo>
                    <a:pt x="79756" y="38353"/>
                  </a:lnTo>
                  <a:lnTo>
                    <a:pt x="82593" y="38353"/>
                  </a:lnTo>
                  <a:lnTo>
                    <a:pt x="84101" y="37846"/>
                  </a:lnTo>
                  <a:lnTo>
                    <a:pt x="82042" y="37846"/>
                  </a:lnTo>
                  <a:lnTo>
                    <a:pt x="86740" y="36956"/>
                  </a:lnTo>
                  <a:lnTo>
                    <a:pt x="95488" y="36956"/>
                  </a:lnTo>
                  <a:lnTo>
                    <a:pt x="95728" y="36941"/>
                  </a:lnTo>
                  <a:lnTo>
                    <a:pt x="93852" y="36702"/>
                  </a:lnTo>
                  <a:lnTo>
                    <a:pt x="166546" y="36702"/>
                  </a:lnTo>
                  <a:lnTo>
                    <a:pt x="165353" y="35178"/>
                  </a:lnTo>
                  <a:lnTo>
                    <a:pt x="133095" y="8254"/>
                  </a:lnTo>
                  <a:lnTo>
                    <a:pt x="98298" y="126"/>
                  </a:lnTo>
                  <a:lnTo>
                    <a:pt x="94868" y="0"/>
                  </a:lnTo>
                  <a:close/>
                </a:path>
                <a:path w="217805" h="351789">
                  <a:moveTo>
                    <a:pt x="137668" y="56261"/>
                  </a:moveTo>
                  <a:lnTo>
                    <a:pt x="138955" y="58288"/>
                  </a:lnTo>
                  <a:lnTo>
                    <a:pt x="139700" y="59054"/>
                  </a:lnTo>
                  <a:lnTo>
                    <a:pt x="137668" y="56261"/>
                  </a:lnTo>
                  <a:close/>
                </a:path>
                <a:path w="217805" h="351789">
                  <a:moveTo>
                    <a:pt x="178223" y="56261"/>
                  </a:moveTo>
                  <a:lnTo>
                    <a:pt x="137668" y="56261"/>
                  </a:lnTo>
                  <a:lnTo>
                    <a:pt x="139700" y="59054"/>
                  </a:lnTo>
                  <a:lnTo>
                    <a:pt x="179816" y="59054"/>
                  </a:lnTo>
                  <a:lnTo>
                    <a:pt x="178223" y="56261"/>
                  </a:lnTo>
                  <a:close/>
                </a:path>
                <a:path w="217805" h="351789">
                  <a:moveTo>
                    <a:pt x="129299" y="48342"/>
                  </a:moveTo>
                  <a:lnTo>
                    <a:pt x="138955" y="58288"/>
                  </a:lnTo>
                  <a:lnTo>
                    <a:pt x="137668" y="56261"/>
                  </a:lnTo>
                  <a:lnTo>
                    <a:pt x="178223" y="56261"/>
                  </a:lnTo>
                  <a:lnTo>
                    <a:pt x="173931" y="48895"/>
                  </a:lnTo>
                  <a:lnTo>
                    <a:pt x="130175" y="48895"/>
                  </a:lnTo>
                  <a:lnTo>
                    <a:pt x="129299" y="48342"/>
                  </a:lnTo>
                  <a:close/>
                </a:path>
                <a:path w="217805" h="351789">
                  <a:moveTo>
                    <a:pt x="70209" y="45339"/>
                  </a:moveTo>
                  <a:lnTo>
                    <a:pt x="50673" y="45339"/>
                  </a:lnTo>
                  <a:lnTo>
                    <a:pt x="62102" y="54610"/>
                  </a:lnTo>
                  <a:lnTo>
                    <a:pt x="63866" y="56170"/>
                  </a:lnTo>
                  <a:lnTo>
                    <a:pt x="66119" y="52197"/>
                  </a:lnTo>
                  <a:lnTo>
                    <a:pt x="65912" y="52197"/>
                  </a:lnTo>
                  <a:lnTo>
                    <a:pt x="67056" y="50546"/>
                  </a:lnTo>
                  <a:lnTo>
                    <a:pt x="70481" y="45974"/>
                  </a:lnTo>
                  <a:lnTo>
                    <a:pt x="69595" y="45974"/>
                  </a:lnTo>
                  <a:lnTo>
                    <a:pt x="70209" y="45339"/>
                  </a:lnTo>
                  <a:close/>
                </a:path>
                <a:path w="217805" h="351789">
                  <a:moveTo>
                    <a:pt x="67056" y="50546"/>
                  </a:moveTo>
                  <a:lnTo>
                    <a:pt x="65912" y="52197"/>
                  </a:lnTo>
                  <a:lnTo>
                    <a:pt x="66821" y="50959"/>
                  </a:lnTo>
                  <a:lnTo>
                    <a:pt x="67056" y="50546"/>
                  </a:lnTo>
                  <a:close/>
                </a:path>
                <a:path w="217805" h="351789">
                  <a:moveTo>
                    <a:pt x="66821" y="50959"/>
                  </a:moveTo>
                  <a:lnTo>
                    <a:pt x="65912" y="52197"/>
                  </a:lnTo>
                  <a:lnTo>
                    <a:pt x="66119" y="52197"/>
                  </a:lnTo>
                  <a:lnTo>
                    <a:pt x="66821" y="50959"/>
                  </a:lnTo>
                  <a:close/>
                </a:path>
                <a:path w="217805" h="351789">
                  <a:moveTo>
                    <a:pt x="67125" y="50546"/>
                  </a:moveTo>
                  <a:lnTo>
                    <a:pt x="66821" y="50959"/>
                  </a:lnTo>
                  <a:lnTo>
                    <a:pt x="67125" y="50546"/>
                  </a:lnTo>
                  <a:close/>
                </a:path>
                <a:path w="217805" h="351789">
                  <a:moveTo>
                    <a:pt x="127000" y="45974"/>
                  </a:moveTo>
                  <a:lnTo>
                    <a:pt x="129299" y="48342"/>
                  </a:lnTo>
                  <a:lnTo>
                    <a:pt x="130175" y="48895"/>
                  </a:lnTo>
                  <a:lnTo>
                    <a:pt x="127000" y="45974"/>
                  </a:lnTo>
                  <a:close/>
                </a:path>
                <a:path w="217805" h="351789">
                  <a:moveTo>
                    <a:pt x="172228" y="45974"/>
                  </a:moveTo>
                  <a:lnTo>
                    <a:pt x="127000" y="45974"/>
                  </a:lnTo>
                  <a:lnTo>
                    <a:pt x="130175" y="48895"/>
                  </a:lnTo>
                  <a:lnTo>
                    <a:pt x="173931" y="48895"/>
                  </a:lnTo>
                  <a:lnTo>
                    <a:pt x="172228" y="45974"/>
                  </a:lnTo>
                  <a:close/>
                </a:path>
                <a:path w="217805" h="351789">
                  <a:moveTo>
                    <a:pt x="119528" y="42176"/>
                  </a:moveTo>
                  <a:lnTo>
                    <a:pt x="129299" y="48342"/>
                  </a:lnTo>
                  <a:lnTo>
                    <a:pt x="127000" y="45974"/>
                  </a:lnTo>
                  <a:lnTo>
                    <a:pt x="172228" y="45974"/>
                  </a:lnTo>
                  <a:lnTo>
                    <a:pt x="170378" y="42799"/>
                  </a:lnTo>
                  <a:lnTo>
                    <a:pt x="121412" y="42799"/>
                  </a:lnTo>
                  <a:lnTo>
                    <a:pt x="119528" y="42176"/>
                  </a:lnTo>
                  <a:close/>
                </a:path>
                <a:path w="217805" h="351789">
                  <a:moveTo>
                    <a:pt x="73278" y="42164"/>
                  </a:moveTo>
                  <a:lnTo>
                    <a:pt x="69595" y="45974"/>
                  </a:lnTo>
                  <a:lnTo>
                    <a:pt x="71567" y="44495"/>
                  </a:lnTo>
                  <a:lnTo>
                    <a:pt x="73278" y="42164"/>
                  </a:lnTo>
                  <a:close/>
                </a:path>
                <a:path w="217805" h="351789">
                  <a:moveTo>
                    <a:pt x="71567" y="44495"/>
                  </a:moveTo>
                  <a:lnTo>
                    <a:pt x="69595" y="45974"/>
                  </a:lnTo>
                  <a:lnTo>
                    <a:pt x="70481" y="45974"/>
                  </a:lnTo>
                  <a:lnTo>
                    <a:pt x="71567" y="44495"/>
                  </a:lnTo>
                  <a:close/>
                </a:path>
                <a:path w="217805" h="351789">
                  <a:moveTo>
                    <a:pt x="74675" y="42164"/>
                  </a:moveTo>
                  <a:lnTo>
                    <a:pt x="73269" y="42176"/>
                  </a:lnTo>
                  <a:lnTo>
                    <a:pt x="71567" y="44495"/>
                  </a:lnTo>
                  <a:lnTo>
                    <a:pt x="74675" y="42164"/>
                  </a:lnTo>
                  <a:close/>
                </a:path>
                <a:path w="217805" h="351789">
                  <a:moveTo>
                    <a:pt x="117093" y="40640"/>
                  </a:moveTo>
                  <a:lnTo>
                    <a:pt x="119528" y="42176"/>
                  </a:lnTo>
                  <a:lnTo>
                    <a:pt x="121412" y="42799"/>
                  </a:lnTo>
                  <a:lnTo>
                    <a:pt x="117093" y="40640"/>
                  </a:lnTo>
                  <a:close/>
                </a:path>
                <a:path w="217805" h="351789">
                  <a:moveTo>
                    <a:pt x="169120" y="40640"/>
                  </a:moveTo>
                  <a:lnTo>
                    <a:pt x="117093" y="40640"/>
                  </a:lnTo>
                  <a:lnTo>
                    <a:pt x="121412" y="42799"/>
                  </a:lnTo>
                  <a:lnTo>
                    <a:pt x="170378" y="42799"/>
                  </a:lnTo>
                  <a:lnTo>
                    <a:pt x="169120" y="40640"/>
                  </a:lnTo>
                  <a:close/>
                </a:path>
                <a:path w="217805" h="351789">
                  <a:moveTo>
                    <a:pt x="108658" y="38583"/>
                  </a:moveTo>
                  <a:lnTo>
                    <a:pt x="119528" y="42176"/>
                  </a:lnTo>
                  <a:lnTo>
                    <a:pt x="117093" y="40640"/>
                  </a:lnTo>
                  <a:lnTo>
                    <a:pt x="169120" y="40640"/>
                  </a:lnTo>
                  <a:lnTo>
                    <a:pt x="168010" y="38734"/>
                  </a:lnTo>
                  <a:lnTo>
                    <a:pt x="109855" y="38734"/>
                  </a:lnTo>
                  <a:lnTo>
                    <a:pt x="108658" y="38583"/>
                  </a:lnTo>
                  <a:close/>
                </a:path>
                <a:path w="217805" h="351789">
                  <a:moveTo>
                    <a:pt x="79756" y="38353"/>
                  </a:moveTo>
                  <a:lnTo>
                    <a:pt x="74675" y="41021"/>
                  </a:lnTo>
                  <a:lnTo>
                    <a:pt x="77442" y="40089"/>
                  </a:lnTo>
                  <a:lnTo>
                    <a:pt x="79756" y="38353"/>
                  </a:lnTo>
                  <a:close/>
                </a:path>
                <a:path w="217805" h="351789">
                  <a:moveTo>
                    <a:pt x="77442" y="40089"/>
                  </a:moveTo>
                  <a:lnTo>
                    <a:pt x="74675" y="41021"/>
                  </a:lnTo>
                  <a:lnTo>
                    <a:pt x="76200" y="41021"/>
                  </a:lnTo>
                  <a:lnTo>
                    <a:pt x="77442" y="40089"/>
                  </a:lnTo>
                  <a:close/>
                </a:path>
                <a:path w="217805" h="351789">
                  <a:moveTo>
                    <a:pt x="82593" y="38353"/>
                  </a:moveTo>
                  <a:lnTo>
                    <a:pt x="79756" y="38353"/>
                  </a:lnTo>
                  <a:lnTo>
                    <a:pt x="77442" y="40089"/>
                  </a:lnTo>
                  <a:lnTo>
                    <a:pt x="82593" y="38353"/>
                  </a:lnTo>
                  <a:close/>
                </a:path>
                <a:path w="217805" h="351789">
                  <a:moveTo>
                    <a:pt x="106044" y="37719"/>
                  </a:moveTo>
                  <a:lnTo>
                    <a:pt x="108658" y="38583"/>
                  </a:lnTo>
                  <a:lnTo>
                    <a:pt x="109855" y="38734"/>
                  </a:lnTo>
                  <a:lnTo>
                    <a:pt x="106044" y="37719"/>
                  </a:lnTo>
                  <a:close/>
                </a:path>
                <a:path w="217805" h="351789">
                  <a:moveTo>
                    <a:pt x="167341" y="37719"/>
                  </a:moveTo>
                  <a:lnTo>
                    <a:pt x="106044" y="37719"/>
                  </a:lnTo>
                  <a:lnTo>
                    <a:pt x="109855" y="38734"/>
                  </a:lnTo>
                  <a:lnTo>
                    <a:pt x="168010" y="38734"/>
                  </a:lnTo>
                  <a:lnTo>
                    <a:pt x="167639" y="38100"/>
                  </a:lnTo>
                  <a:lnTo>
                    <a:pt x="167341" y="37719"/>
                  </a:lnTo>
                  <a:close/>
                </a:path>
                <a:path w="217805" h="351789">
                  <a:moveTo>
                    <a:pt x="166546" y="36702"/>
                  </a:moveTo>
                  <a:lnTo>
                    <a:pt x="93852" y="36702"/>
                  </a:lnTo>
                  <a:lnTo>
                    <a:pt x="97408" y="36829"/>
                  </a:lnTo>
                  <a:lnTo>
                    <a:pt x="95728" y="36941"/>
                  </a:lnTo>
                  <a:lnTo>
                    <a:pt x="108658" y="38583"/>
                  </a:lnTo>
                  <a:lnTo>
                    <a:pt x="106044" y="37719"/>
                  </a:lnTo>
                  <a:lnTo>
                    <a:pt x="167341" y="37719"/>
                  </a:lnTo>
                  <a:lnTo>
                    <a:pt x="166546" y="36702"/>
                  </a:lnTo>
                  <a:close/>
                </a:path>
                <a:path w="217805" h="351789">
                  <a:moveTo>
                    <a:pt x="86740" y="36956"/>
                  </a:moveTo>
                  <a:lnTo>
                    <a:pt x="82042" y="37846"/>
                  </a:lnTo>
                  <a:lnTo>
                    <a:pt x="84604" y="37676"/>
                  </a:lnTo>
                  <a:lnTo>
                    <a:pt x="86740" y="36956"/>
                  </a:lnTo>
                  <a:close/>
                </a:path>
                <a:path w="217805" h="351789">
                  <a:moveTo>
                    <a:pt x="84604" y="37676"/>
                  </a:moveTo>
                  <a:lnTo>
                    <a:pt x="82042" y="37846"/>
                  </a:lnTo>
                  <a:lnTo>
                    <a:pt x="84101" y="37846"/>
                  </a:lnTo>
                  <a:lnTo>
                    <a:pt x="84604" y="37676"/>
                  </a:lnTo>
                  <a:close/>
                </a:path>
                <a:path w="217805" h="351789">
                  <a:moveTo>
                    <a:pt x="95488" y="36956"/>
                  </a:moveTo>
                  <a:lnTo>
                    <a:pt x="86740" y="36956"/>
                  </a:lnTo>
                  <a:lnTo>
                    <a:pt x="84604" y="37676"/>
                  </a:lnTo>
                  <a:lnTo>
                    <a:pt x="95488" y="36956"/>
                  </a:lnTo>
                  <a:close/>
                </a:path>
                <a:path w="217805" h="351789">
                  <a:moveTo>
                    <a:pt x="93852" y="36702"/>
                  </a:moveTo>
                  <a:lnTo>
                    <a:pt x="95728" y="36941"/>
                  </a:lnTo>
                  <a:lnTo>
                    <a:pt x="97408" y="36829"/>
                  </a:lnTo>
                  <a:lnTo>
                    <a:pt x="93852" y="3670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14575" y="3521964"/>
              <a:ext cx="72008" cy="15087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38365" y="3204209"/>
              <a:ext cx="2319655" cy="1031240"/>
            </a:xfrm>
            <a:custGeom>
              <a:avLst/>
              <a:gdLst/>
              <a:ahLst/>
              <a:cxnLst/>
              <a:rect l="l" t="t" r="r" b="b"/>
              <a:pathLst>
                <a:path w="2319655" h="1031239">
                  <a:moveTo>
                    <a:pt x="2286978" y="97790"/>
                  </a:moveTo>
                  <a:lnTo>
                    <a:pt x="2286851" y="95694"/>
                  </a:lnTo>
                  <a:lnTo>
                    <a:pt x="2286978" y="97790"/>
                  </a:lnTo>
                  <a:close/>
                </a:path>
                <a:path w="2319655" h="1031239">
                  <a:moveTo>
                    <a:pt x="2286978" y="95250"/>
                  </a:moveTo>
                  <a:close/>
                </a:path>
                <a:path w="2319655" h="1031239">
                  <a:moveTo>
                    <a:pt x="2287003" y="95885"/>
                  </a:moveTo>
                  <a:lnTo>
                    <a:pt x="2286914" y="95250"/>
                  </a:lnTo>
                  <a:lnTo>
                    <a:pt x="2286787" y="94996"/>
                  </a:lnTo>
                  <a:lnTo>
                    <a:pt x="2286800" y="95250"/>
                  </a:lnTo>
                  <a:lnTo>
                    <a:pt x="2286825" y="95402"/>
                  </a:lnTo>
                  <a:lnTo>
                    <a:pt x="2286851" y="95250"/>
                  </a:lnTo>
                  <a:lnTo>
                    <a:pt x="2286889" y="95567"/>
                  </a:lnTo>
                  <a:lnTo>
                    <a:pt x="2287003" y="95885"/>
                  </a:lnTo>
                  <a:close/>
                </a:path>
                <a:path w="2319655" h="1031239">
                  <a:moveTo>
                    <a:pt x="2287028" y="96075"/>
                  </a:moveTo>
                  <a:lnTo>
                    <a:pt x="2286851" y="95465"/>
                  </a:lnTo>
                  <a:lnTo>
                    <a:pt x="2286952" y="95885"/>
                  </a:lnTo>
                  <a:lnTo>
                    <a:pt x="2287028" y="96075"/>
                  </a:lnTo>
                  <a:close/>
                </a:path>
                <a:path w="2319655" h="1031239">
                  <a:moveTo>
                    <a:pt x="2319553" y="182880"/>
                  </a:moveTo>
                  <a:lnTo>
                    <a:pt x="2319477" y="168910"/>
                  </a:lnTo>
                  <a:lnTo>
                    <a:pt x="2319363" y="162560"/>
                  </a:lnTo>
                  <a:lnTo>
                    <a:pt x="2319020" y="151130"/>
                  </a:lnTo>
                  <a:lnTo>
                    <a:pt x="2318982" y="149860"/>
                  </a:lnTo>
                  <a:lnTo>
                    <a:pt x="2318855" y="149860"/>
                  </a:lnTo>
                  <a:lnTo>
                    <a:pt x="2318283" y="139700"/>
                  </a:lnTo>
                  <a:lnTo>
                    <a:pt x="2318220" y="138430"/>
                  </a:lnTo>
                  <a:lnTo>
                    <a:pt x="2317204" y="127000"/>
                  </a:lnTo>
                  <a:lnTo>
                    <a:pt x="2316327" y="119380"/>
                  </a:lnTo>
                  <a:lnTo>
                    <a:pt x="2316302" y="119202"/>
                  </a:lnTo>
                  <a:lnTo>
                    <a:pt x="2316289" y="118110"/>
                  </a:lnTo>
                  <a:lnTo>
                    <a:pt x="2316213" y="113030"/>
                  </a:lnTo>
                  <a:lnTo>
                    <a:pt x="2316188" y="111150"/>
                  </a:lnTo>
                  <a:lnTo>
                    <a:pt x="2316289" y="110490"/>
                  </a:lnTo>
                  <a:lnTo>
                    <a:pt x="2316823" y="106680"/>
                  </a:lnTo>
                  <a:lnTo>
                    <a:pt x="2316696" y="106680"/>
                  </a:lnTo>
                  <a:lnTo>
                    <a:pt x="2317458" y="101600"/>
                  </a:lnTo>
                  <a:lnTo>
                    <a:pt x="2317712" y="100330"/>
                  </a:lnTo>
                  <a:lnTo>
                    <a:pt x="2317839" y="96520"/>
                  </a:lnTo>
                  <a:lnTo>
                    <a:pt x="2317839" y="93980"/>
                  </a:lnTo>
                  <a:lnTo>
                    <a:pt x="2317648" y="92710"/>
                  </a:lnTo>
                  <a:lnTo>
                    <a:pt x="2317458" y="91440"/>
                  </a:lnTo>
                  <a:lnTo>
                    <a:pt x="2316950" y="88900"/>
                  </a:lnTo>
                  <a:lnTo>
                    <a:pt x="2316645" y="87630"/>
                  </a:lnTo>
                  <a:lnTo>
                    <a:pt x="2316061" y="85090"/>
                  </a:lnTo>
                  <a:lnTo>
                    <a:pt x="2315616" y="83820"/>
                  </a:lnTo>
                  <a:lnTo>
                    <a:pt x="2315172" y="82550"/>
                  </a:lnTo>
                  <a:lnTo>
                    <a:pt x="2313648" y="78740"/>
                  </a:lnTo>
                  <a:lnTo>
                    <a:pt x="2312251" y="77470"/>
                  </a:lnTo>
                  <a:lnTo>
                    <a:pt x="2309482" y="73660"/>
                  </a:lnTo>
                  <a:lnTo>
                    <a:pt x="2308568" y="72390"/>
                  </a:lnTo>
                  <a:lnTo>
                    <a:pt x="2307552" y="71120"/>
                  </a:lnTo>
                  <a:lnTo>
                    <a:pt x="2304631" y="67310"/>
                  </a:lnTo>
                  <a:lnTo>
                    <a:pt x="2299424" y="62230"/>
                  </a:lnTo>
                  <a:lnTo>
                    <a:pt x="2298281" y="60960"/>
                  </a:lnTo>
                  <a:lnTo>
                    <a:pt x="2291423" y="55880"/>
                  </a:lnTo>
                  <a:lnTo>
                    <a:pt x="2290280" y="54610"/>
                  </a:lnTo>
                  <a:lnTo>
                    <a:pt x="2287740" y="52920"/>
                  </a:lnTo>
                  <a:lnTo>
                    <a:pt x="2287740" y="182880"/>
                  </a:lnTo>
                  <a:lnTo>
                    <a:pt x="2287625" y="189230"/>
                  </a:lnTo>
                  <a:lnTo>
                    <a:pt x="2284946" y="240042"/>
                  </a:lnTo>
                  <a:lnTo>
                    <a:pt x="2281517" y="275590"/>
                  </a:lnTo>
                  <a:lnTo>
                    <a:pt x="2281517" y="274320"/>
                  </a:lnTo>
                  <a:lnTo>
                    <a:pt x="2279485" y="292100"/>
                  </a:lnTo>
                  <a:lnTo>
                    <a:pt x="2277072" y="311150"/>
                  </a:lnTo>
                  <a:lnTo>
                    <a:pt x="2271611" y="349250"/>
                  </a:lnTo>
                  <a:lnTo>
                    <a:pt x="2265388" y="391160"/>
                  </a:lnTo>
                  <a:lnTo>
                    <a:pt x="2261959" y="412750"/>
                  </a:lnTo>
                  <a:lnTo>
                    <a:pt x="2258657" y="435610"/>
                  </a:lnTo>
                  <a:lnTo>
                    <a:pt x="2255482" y="458470"/>
                  </a:lnTo>
                  <a:lnTo>
                    <a:pt x="2255355" y="458470"/>
                  </a:lnTo>
                  <a:lnTo>
                    <a:pt x="2252561" y="481330"/>
                  </a:lnTo>
                  <a:lnTo>
                    <a:pt x="2250275" y="501650"/>
                  </a:lnTo>
                  <a:lnTo>
                    <a:pt x="2250148" y="501650"/>
                  </a:lnTo>
                  <a:lnTo>
                    <a:pt x="2248497" y="521970"/>
                  </a:lnTo>
                  <a:lnTo>
                    <a:pt x="2248370" y="523240"/>
                  </a:lnTo>
                  <a:lnTo>
                    <a:pt x="2246973" y="544830"/>
                  </a:lnTo>
                  <a:lnTo>
                    <a:pt x="2245703" y="568960"/>
                  </a:lnTo>
                  <a:lnTo>
                    <a:pt x="2244687" y="590550"/>
                  </a:lnTo>
                  <a:lnTo>
                    <a:pt x="2243417" y="614680"/>
                  </a:lnTo>
                  <a:lnTo>
                    <a:pt x="2241766" y="638810"/>
                  </a:lnTo>
                  <a:lnTo>
                    <a:pt x="2241778" y="640080"/>
                  </a:lnTo>
                  <a:lnTo>
                    <a:pt x="2239734" y="662940"/>
                  </a:lnTo>
                  <a:lnTo>
                    <a:pt x="2239861" y="662940"/>
                  </a:lnTo>
                  <a:lnTo>
                    <a:pt x="2237194" y="687070"/>
                  </a:lnTo>
                  <a:lnTo>
                    <a:pt x="2237321" y="685800"/>
                  </a:lnTo>
                  <a:lnTo>
                    <a:pt x="2237130" y="687070"/>
                  </a:lnTo>
                  <a:lnTo>
                    <a:pt x="2233892" y="709930"/>
                  </a:lnTo>
                  <a:lnTo>
                    <a:pt x="2234019" y="709930"/>
                  </a:lnTo>
                  <a:lnTo>
                    <a:pt x="2229955" y="731520"/>
                  </a:lnTo>
                  <a:lnTo>
                    <a:pt x="2230082" y="731520"/>
                  </a:lnTo>
                  <a:lnTo>
                    <a:pt x="2225256" y="753110"/>
                  </a:lnTo>
                  <a:lnTo>
                    <a:pt x="2225383" y="751840"/>
                  </a:lnTo>
                  <a:lnTo>
                    <a:pt x="2219414" y="772160"/>
                  </a:lnTo>
                  <a:lnTo>
                    <a:pt x="2219795" y="772160"/>
                  </a:lnTo>
                  <a:lnTo>
                    <a:pt x="2213191" y="789940"/>
                  </a:lnTo>
                  <a:lnTo>
                    <a:pt x="2213572" y="788670"/>
                  </a:lnTo>
                  <a:lnTo>
                    <a:pt x="2206079" y="806450"/>
                  </a:lnTo>
                  <a:lnTo>
                    <a:pt x="2206587" y="805180"/>
                  </a:lnTo>
                  <a:lnTo>
                    <a:pt x="2198459" y="820420"/>
                  </a:lnTo>
                  <a:lnTo>
                    <a:pt x="2199094" y="820420"/>
                  </a:lnTo>
                  <a:lnTo>
                    <a:pt x="2190712" y="833120"/>
                  </a:lnTo>
                  <a:lnTo>
                    <a:pt x="2191474" y="831850"/>
                  </a:lnTo>
                  <a:lnTo>
                    <a:pt x="2181822" y="844550"/>
                  </a:lnTo>
                  <a:lnTo>
                    <a:pt x="2182584" y="843280"/>
                  </a:lnTo>
                  <a:lnTo>
                    <a:pt x="2173059" y="854710"/>
                  </a:lnTo>
                  <a:lnTo>
                    <a:pt x="2174075" y="853440"/>
                  </a:lnTo>
                  <a:lnTo>
                    <a:pt x="2163026" y="863600"/>
                  </a:lnTo>
                  <a:lnTo>
                    <a:pt x="2164169" y="862330"/>
                  </a:lnTo>
                  <a:lnTo>
                    <a:pt x="2152358" y="871220"/>
                  </a:lnTo>
                  <a:lnTo>
                    <a:pt x="2153628" y="871220"/>
                  </a:lnTo>
                  <a:lnTo>
                    <a:pt x="2140293" y="878840"/>
                  </a:lnTo>
                  <a:lnTo>
                    <a:pt x="2141563" y="878840"/>
                  </a:lnTo>
                  <a:lnTo>
                    <a:pt x="2126958" y="885190"/>
                  </a:lnTo>
                  <a:lnTo>
                    <a:pt x="2128228" y="885190"/>
                  </a:lnTo>
                  <a:lnTo>
                    <a:pt x="2110575" y="891540"/>
                  </a:lnTo>
                  <a:lnTo>
                    <a:pt x="2111845" y="891540"/>
                  </a:lnTo>
                  <a:lnTo>
                    <a:pt x="2091397" y="897890"/>
                  </a:lnTo>
                  <a:lnTo>
                    <a:pt x="2092667" y="896620"/>
                  </a:lnTo>
                  <a:lnTo>
                    <a:pt x="2067394" y="902970"/>
                  </a:lnTo>
                  <a:lnTo>
                    <a:pt x="2068410" y="902970"/>
                  </a:lnTo>
                  <a:lnTo>
                    <a:pt x="2037041" y="906780"/>
                  </a:lnTo>
                  <a:lnTo>
                    <a:pt x="2037803" y="906780"/>
                  </a:lnTo>
                  <a:lnTo>
                    <a:pt x="2001227" y="910590"/>
                  </a:lnTo>
                  <a:lnTo>
                    <a:pt x="2001608" y="910590"/>
                  </a:lnTo>
                  <a:lnTo>
                    <a:pt x="1961095" y="913130"/>
                  </a:lnTo>
                  <a:lnTo>
                    <a:pt x="1960714" y="913130"/>
                  </a:lnTo>
                  <a:lnTo>
                    <a:pt x="1920582" y="918210"/>
                  </a:lnTo>
                  <a:lnTo>
                    <a:pt x="1919947" y="918210"/>
                  </a:lnTo>
                  <a:lnTo>
                    <a:pt x="1877910" y="923290"/>
                  </a:lnTo>
                  <a:lnTo>
                    <a:pt x="1877783" y="923290"/>
                  </a:lnTo>
                  <a:lnTo>
                    <a:pt x="1839175" y="929640"/>
                  </a:lnTo>
                  <a:lnTo>
                    <a:pt x="1805393" y="934720"/>
                  </a:lnTo>
                  <a:lnTo>
                    <a:pt x="1805266" y="934720"/>
                  </a:lnTo>
                  <a:lnTo>
                    <a:pt x="1777961" y="939800"/>
                  </a:lnTo>
                  <a:lnTo>
                    <a:pt x="1777580" y="939800"/>
                  </a:lnTo>
                  <a:lnTo>
                    <a:pt x="1761832" y="942594"/>
                  </a:lnTo>
                  <a:lnTo>
                    <a:pt x="1750910" y="942594"/>
                  </a:lnTo>
                  <a:lnTo>
                    <a:pt x="1748282" y="945273"/>
                  </a:lnTo>
                  <a:lnTo>
                    <a:pt x="1742821" y="946531"/>
                  </a:lnTo>
                  <a:lnTo>
                    <a:pt x="1735924" y="946531"/>
                  </a:lnTo>
                  <a:lnTo>
                    <a:pt x="1733092" y="949363"/>
                  </a:lnTo>
                  <a:lnTo>
                    <a:pt x="1729727" y="950468"/>
                  </a:lnTo>
                  <a:lnTo>
                    <a:pt x="1724875" y="950468"/>
                  </a:lnTo>
                  <a:lnTo>
                    <a:pt x="1720049" y="955421"/>
                  </a:lnTo>
                  <a:lnTo>
                    <a:pt x="1718525" y="956310"/>
                  </a:lnTo>
                  <a:lnTo>
                    <a:pt x="1715985" y="958850"/>
                  </a:lnTo>
                  <a:lnTo>
                    <a:pt x="1715376" y="959612"/>
                  </a:lnTo>
                  <a:lnTo>
                    <a:pt x="1715096" y="959612"/>
                  </a:lnTo>
                  <a:lnTo>
                    <a:pt x="1713318" y="961390"/>
                  </a:lnTo>
                  <a:lnTo>
                    <a:pt x="1713318" y="963930"/>
                  </a:lnTo>
                  <a:lnTo>
                    <a:pt x="1687537" y="963930"/>
                  </a:lnTo>
                  <a:lnTo>
                    <a:pt x="1664169" y="965200"/>
                  </a:lnTo>
                  <a:lnTo>
                    <a:pt x="1637118" y="965200"/>
                  </a:lnTo>
                  <a:lnTo>
                    <a:pt x="1447634" y="972820"/>
                  </a:lnTo>
                  <a:lnTo>
                    <a:pt x="1400136" y="975360"/>
                  </a:lnTo>
                  <a:lnTo>
                    <a:pt x="1349717" y="977900"/>
                  </a:lnTo>
                  <a:lnTo>
                    <a:pt x="1297012" y="980440"/>
                  </a:lnTo>
                  <a:lnTo>
                    <a:pt x="1243545" y="982980"/>
                  </a:lnTo>
                  <a:lnTo>
                    <a:pt x="1188173" y="984250"/>
                  </a:lnTo>
                  <a:lnTo>
                    <a:pt x="1132166" y="986790"/>
                  </a:lnTo>
                  <a:lnTo>
                    <a:pt x="1075778" y="989330"/>
                  </a:lnTo>
                  <a:lnTo>
                    <a:pt x="963510" y="991870"/>
                  </a:lnTo>
                  <a:lnTo>
                    <a:pt x="850607" y="994410"/>
                  </a:lnTo>
                  <a:lnTo>
                    <a:pt x="794473" y="994410"/>
                  </a:lnTo>
                  <a:lnTo>
                    <a:pt x="738212" y="995680"/>
                  </a:lnTo>
                  <a:lnTo>
                    <a:pt x="373519" y="995680"/>
                  </a:lnTo>
                  <a:lnTo>
                    <a:pt x="329692" y="994410"/>
                  </a:lnTo>
                  <a:lnTo>
                    <a:pt x="288455" y="994410"/>
                  </a:lnTo>
                  <a:lnTo>
                    <a:pt x="252603" y="993140"/>
                  </a:lnTo>
                  <a:lnTo>
                    <a:pt x="220243" y="993140"/>
                  </a:lnTo>
                  <a:lnTo>
                    <a:pt x="190220" y="991870"/>
                  </a:lnTo>
                  <a:lnTo>
                    <a:pt x="190754" y="991870"/>
                  </a:lnTo>
                  <a:lnTo>
                    <a:pt x="164731" y="989330"/>
                  </a:lnTo>
                  <a:lnTo>
                    <a:pt x="165379" y="989330"/>
                  </a:lnTo>
                  <a:lnTo>
                    <a:pt x="142405" y="986790"/>
                  </a:lnTo>
                  <a:lnTo>
                    <a:pt x="143078" y="986790"/>
                  </a:lnTo>
                  <a:lnTo>
                    <a:pt x="124180" y="984250"/>
                  </a:lnTo>
                  <a:lnTo>
                    <a:pt x="124802" y="984250"/>
                  </a:lnTo>
                  <a:lnTo>
                    <a:pt x="109461" y="981710"/>
                  </a:lnTo>
                  <a:lnTo>
                    <a:pt x="110032" y="981710"/>
                  </a:lnTo>
                  <a:lnTo>
                    <a:pt x="97574" y="979170"/>
                  </a:lnTo>
                  <a:lnTo>
                    <a:pt x="98056" y="979170"/>
                  </a:lnTo>
                  <a:lnTo>
                    <a:pt x="94742" y="978217"/>
                  </a:lnTo>
                  <a:lnTo>
                    <a:pt x="95237" y="975360"/>
                  </a:lnTo>
                  <a:lnTo>
                    <a:pt x="97688" y="961390"/>
                  </a:lnTo>
                  <a:lnTo>
                    <a:pt x="98615" y="956310"/>
                  </a:lnTo>
                  <a:lnTo>
                    <a:pt x="99783" y="949960"/>
                  </a:lnTo>
                  <a:lnTo>
                    <a:pt x="101955" y="935990"/>
                  </a:lnTo>
                  <a:lnTo>
                    <a:pt x="108153" y="885190"/>
                  </a:lnTo>
                  <a:lnTo>
                    <a:pt x="110274" y="836930"/>
                  </a:lnTo>
                  <a:lnTo>
                    <a:pt x="110274" y="835660"/>
                  </a:lnTo>
                  <a:lnTo>
                    <a:pt x="110375" y="820420"/>
                  </a:lnTo>
                  <a:lnTo>
                    <a:pt x="109969" y="772160"/>
                  </a:lnTo>
                  <a:lnTo>
                    <a:pt x="108546" y="734060"/>
                  </a:lnTo>
                  <a:lnTo>
                    <a:pt x="106108" y="692150"/>
                  </a:lnTo>
                  <a:lnTo>
                    <a:pt x="102717" y="648970"/>
                  </a:lnTo>
                  <a:lnTo>
                    <a:pt x="98336" y="601980"/>
                  </a:lnTo>
                  <a:lnTo>
                    <a:pt x="93345" y="557530"/>
                  </a:lnTo>
                  <a:lnTo>
                    <a:pt x="87744" y="510540"/>
                  </a:lnTo>
                  <a:lnTo>
                    <a:pt x="81953" y="466090"/>
                  </a:lnTo>
                  <a:lnTo>
                    <a:pt x="71285" y="386080"/>
                  </a:lnTo>
                  <a:lnTo>
                    <a:pt x="62407" y="323850"/>
                  </a:lnTo>
                  <a:lnTo>
                    <a:pt x="61633" y="318770"/>
                  </a:lnTo>
                  <a:lnTo>
                    <a:pt x="55676" y="288290"/>
                  </a:lnTo>
                  <a:lnTo>
                    <a:pt x="49822" y="261620"/>
                  </a:lnTo>
                  <a:lnTo>
                    <a:pt x="44538" y="238760"/>
                  </a:lnTo>
                  <a:lnTo>
                    <a:pt x="40157" y="219710"/>
                  </a:lnTo>
                  <a:lnTo>
                    <a:pt x="36918" y="204470"/>
                  </a:lnTo>
                  <a:lnTo>
                    <a:pt x="34620" y="193040"/>
                  </a:lnTo>
                  <a:lnTo>
                    <a:pt x="33870" y="189230"/>
                  </a:lnTo>
                  <a:lnTo>
                    <a:pt x="33248" y="186118"/>
                  </a:lnTo>
                  <a:lnTo>
                    <a:pt x="38544" y="185420"/>
                  </a:lnTo>
                  <a:lnTo>
                    <a:pt x="52768" y="182880"/>
                  </a:lnTo>
                  <a:lnTo>
                    <a:pt x="70446" y="179070"/>
                  </a:lnTo>
                  <a:lnTo>
                    <a:pt x="70269" y="179070"/>
                  </a:lnTo>
                  <a:lnTo>
                    <a:pt x="89877" y="176530"/>
                  </a:lnTo>
                  <a:lnTo>
                    <a:pt x="89585" y="176530"/>
                  </a:lnTo>
                  <a:lnTo>
                    <a:pt x="112991" y="172720"/>
                  </a:lnTo>
                  <a:lnTo>
                    <a:pt x="112788" y="172720"/>
                  </a:lnTo>
                  <a:lnTo>
                    <a:pt x="121640" y="171450"/>
                  </a:lnTo>
                  <a:lnTo>
                    <a:pt x="139344" y="168910"/>
                  </a:lnTo>
                  <a:lnTo>
                    <a:pt x="167995" y="165100"/>
                  </a:lnTo>
                  <a:lnTo>
                    <a:pt x="200240" y="161290"/>
                  </a:lnTo>
                  <a:lnTo>
                    <a:pt x="235788" y="156210"/>
                  </a:lnTo>
                  <a:lnTo>
                    <a:pt x="274510" y="151130"/>
                  </a:lnTo>
                  <a:lnTo>
                    <a:pt x="316801" y="146050"/>
                  </a:lnTo>
                  <a:lnTo>
                    <a:pt x="361315" y="140970"/>
                  </a:lnTo>
                  <a:lnTo>
                    <a:pt x="407301" y="135890"/>
                  </a:lnTo>
                  <a:lnTo>
                    <a:pt x="503262" y="124460"/>
                  </a:lnTo>
                  <a:lnTo>
                    <a:pt x="503262" y="125730"/>
                  </a:lnTo>
                  <a:lnTo>
                    <a:pt x="513194" y="124460"/>
                  </a:lnTo>
                  <a:lnTo>
                    <a:pt x="552919" y="119380"/>
                  </a:lnTo>
                  <a:lnTo>
                    <a:pt x="654900" y="109220"/>
                  </a:lnTo>
                  <a:lnTo>
                    <a:pt x="705573" y="105410"/>
                  </a:lnTo>
                  <a:lnTo>
                    <a:pt x="757770" y="100330"/>
                  </a:lnTo>
                  <a:lnTo>
                    <a:pt x="810094" y="96520"/>
                  </a:lnTo>
                  <a:lnTo>
                    <a:pt x="863053" y="91440"/>
                  </a:lnTo>
                  <a:lnTo>
                    <a:pt x="863053" y="92710"/>
                  </a:lnTo>
                  <a:lnTo>
                    <a:pt x="876668" y="91440"/>
                  </a:lnTo>
                  <a:lnTo>
                    <a:pt x="917536" y="87630"/>
                  </a:lnTo>
                  <a:lnTo>
                    <a:pt x="970241" y="83820"/>
                  </a:lnTo>
                  <a:lnTo>
                    <a:pt x="1023200" y="81280"/>
                  </a:lnTo>
                  <a:lnTo>
                    <a:pt x="1075397" y="77470"/>
                  </a:lnTo>
                  <a:lnTo>
                    <a:pt x="1127975" y="74930"/>
                  </a:lnTo>
                  <a:lnTo>
                    <a:pt x="1180807" y="72390"/>
                  </a:lnTo>
                  <a:lnTo>
                    <a:pt x="1283931" y="67310"/>
                  </a:lnTo>
                  <a:lnTo>
                    <a:pt x="1334858" y="66040"/>
                  </a:lnTo>
                  <a:lnTo>
                    <a:pt x="1437347" y="63500"/>
                  </a:lnTo>
                  <a:lnTo>
                    <a:pt x="1437728" y="63500"/>
                  </a:lnTo>
                  <a:lnTo>
                    <a:pt x="1468335" y="60960"/>
                  </a:lnTo>
                  <a:lnTo>
                    <a:pt x="1468716" y="60960"/>
                  </a:lnTo>
                  <a:lnTo>
                    <a:pt x="1507832" y="58420"/>
                  </a:lnTo>
                  <a:lnTo>
                    <a:pt x="1605876" y="50800"/>
                  </a:lnTo>
                  <a:lnTo>
                    <a:pt x="1661502" y="45720"/>
                  </a:lnTo>
                  <a:lnTo>
                    <a:pt x="1720684" y="41910"/>
                  </a:lnTo>
                  <a:lnTo>
                    <a:pt x="1781517" y="38100"/>
                  </a:lnTo>
                  <a:lnTo>
                    <a:pt x="1781263" y="38100"/>
                  </a:lnTo>
                  <a:lnTo>
                    <a:pt x="1840826" y="34290"/>
                  </a:lnTo>
                  <a:lnTo>
                    <a:pt x="1897722" y="33020"/>
                  </a:lnTo>
                  <a:lnTo>
                    <a:pt x="1951824" y="31750"/>
                  </a:lnTo>
                  <a:lnTo>
                    <a:pt x="2001989" y="31750"/>
                  </a:lnTo>
                  <a:lnTo>
                    <a:pt x="2048979" y="33020"/>
                  </a:lnTo>
                  <a:lnTo>
                    <a:pt x="2093048" y="35560"/>
                  </a:lnTo>
                  <a:lnTo>
                    <a:pt x="2092413" y="35560"/>
                  </a:lnTo>
                  <a:lnTo>
                    <a:pt x="2131276" y="39370"/>
                  </a:lnTo>
                  <a:lnTo>
                    <a:pt x="2130641" y="39370"/>
                  </a:lnTo>
                  <a:lnTo>
                    <a:pt x="2166074" y="44450"/>
                  </a:lnTo>
                  <a:lnTo>
                    <a:pt x="2165185" y="44450"/>
                  </a:lnTo>
                  <a:lnTo>
                    <a:pt x="2194776" y="49530"/>
                  </a:lnTo>
                  <a:lnTo>
                    <a:pt x="2193887" y="49530"/>
                  </a:lnTo>
                  <a:lnTo>
                    <a:pt x="2218906" y="55880"/>
                  </a:lnTo>
                  <a:lnTo>
                    <a:pt x="2217890" y="55880"/>
                  </a:lnTo>
                  <a:lnTo>
                    <a:pt x="2237702" y="62230"/>
                  </a:lnTo>
                  <a:lnTo>
                    <a:pt x="2236559" y="62230"/>
                  </a:lnTo>
                  <a:lnTo>
                    <a:pt x="2253196" y="68580"/>
                  </a:lnTo>
                  <a:lnTo>
                    <a:pt x="2251926" y="68580"/>
                  </a:lnTo>
                  <a:lnTo>
                    <a:pt x="2264626" y="74930"/>
                  </a:lnTo>
                  <a:lnTo>
                    <a:pt x="2263356" y="73660"/>
                  </a:lnTo>
                  <a:lnTo>
                    <a:pt x="2272881" y="80010"/>
                  </a:lnTo>
                  <a:lnTo>
                    <a:pt x="2271738" y="80010"/>
                  </a:lnTo>
                  <a:lnTo>
                    <a:pt x="2278596" y="85090"/>
                  </a:lnTo>
                  <a:lnTo>
                    <a:pt x="2277580" y="83820"/>
                  </a:lnTo>
                  <a:lnTo>
                    <a:pt x="2282152" y="88900"/>
                  </a:lnTo>
                  <a:lnTo>
                    <a:pt x="2281390" y="87630"/>
                  </a:lnTo>
                  <a:lnTo>
                    <a:pt x="2284311" y="91440"/>
                  </a:lnTo>
                  <a:lnTo>
                    <a:pt x="2283295" y="90170"/>
                  </a:lnTo>
                  <a:lnTo>
                    <a:pt x="2284209" y="91440"/>
                  </a:lnTo>
                  <a:lnTo>
                    <a:pt x="2286228" y="94234"/>
                  </a:lnTo>
                  <a:lnTo>
                    <a:pt x="2286812" y="95567"/>
                  </a:lnTo>
                  <a:lnTo>
                    <a:pt x="2286685" y="94996"/>
                  </a:lnTo>
                  <a:lnTo>
                    <a:pt x="2286812" y="95326"/>
                  </a:lnTo>
                  <a:lnTo>
                    <a:pt x="2286724" y="94919"/>
                  </a:lnTo>
                  <a:lnTo>
                    <a:pt x="2286673" y="94742"/>
                  </a:lnTo>
                  <a:lnTo>
                    <a:pt x="2286774" y="94907"/>
                  </a:lnTo>
                  <a:lnTo>
                    <a:pt x="2286724" y="93980"/>
                  </a:lnTo>
                  <a:lnTo>
                    <a:pt x="2286762" y="94653"/>
                  </a:lnTo>
                  <a:lnTo>
                    <a:pt x="2286889" y="95097"/>
                  </a:lnTo>
                  <a:lnTo>
                    <a:pt x="2286863" y="94957"/>
                  </a:lnTo>
                  <a:lnTo>
                    <a:pt x="2286978" y="95250"/>
                  </a:lnTo>
                  <a:lnTo>
                    <a:pt x="2286952" y="95504"/>
                  </a:lnTo>
                  <a:lnTo>
                    <a:pt x="2287054" y="96050"/>
                  </a:lnTo>
                  <a:lnTo>
                    <a:pt x="2287003" y="95885"/>
                  </a:lnTo>
                  <a:lnTo>
                    <a:pt x="2287028" y="96075"/>
                  </a:lnTo>
                  <a:lnTo>
                    <a:pt x="2286876" y="95758"/>
                  </a:lnTo>
                  <a:lnTo>
                    <a:pt x="2286978" y="97790"/>
                  </a:lnTo>
                  <a:lnTo>
                    <a:pt x="2286812" y="95567"/>
                  </a:lnTo>
                  <a:lnTo>
                    <a:pt x="2286711" y="96583"/>
                  </a:lnTo>
                  <a:lnTo>
                    <a:pt x="2286520" y="97790"/>
                  </a:lnTo>
                  <a:lnTo>
                    <a:pt x="2285962" y="101600"/>
                  </a:lnTo>
                  <a:lnTo>
                    <a:pt x="2285835" y="101600"/>
                  </a:lnTo>
                  <a:lnTo>
                    <a:pt x="2284946" y="107950"/>
                  </a:lnTo>
                  <a:lnTo>
                    <a:pt x="2284819" y="111150"/>
                  </a:lnTo>
                  <a:lnTo>
                    <a:pt x="2284946" y="120650"/>
                  </a:lnTo>
                  <a:lnTo>
                    <a:pt x="2285835" y="129552"/>
                  </a:lnTo>
                  <a:lnTo>
                    <a:pt x="2285923" y="130810"/>
                  </a:lnTo>
                  <a:lnTo>
                    <a:pt x="2286724" y="140970"/>
                  </a:lnTo>
                  <a:lnTo>
                    <a:pt x="2286724" y="139700"/>
                  </a:lnTo>
                  <a:lnTo>
                    <a:pt x="2287359" y="152400"/>
                  </a:lnTo>
                  <a:lnTo>
                    <a:pt x="2287359" y="151130"/>
                  </a:lnTo>
                  <a:lnTo>
                    <a:pt x="2287663" y="161290"/>
                  </a:lnTo>
                  <a:lnTo>
                    <a:pt x="2287740" y="182880"/>
                  </a:lnTo>
                  <a:lnTo>
                    <a:pt x="2287740" y="52920"/>
                  </a:lnTo>
                  <a:lnTo>
                    <a:pt x="2286597" y="52158"/>
                  </a:lnTo>
                  <a:lnTo>
                    <a:pt x="2286597" y="94742"/>
                  </a:lnTo>
                  <a:lnTo>
                    <a:pt x="2286406" y="94234"/>
                  </a:lnTo>
                  <a:lnTo>
                    <a:pt x="2286343" y="93980"/>
                  </a:lnTo>
                  <a:lnTo>
                    <a:pt x="2286444" y="94297"/>
                  </a:lnTo>
                  <a:lnTo>
                    <a:pt x="2286597" y="94742"/>
                  </a:lnTo>
                  <a:lnTo>
                    <a:pt x="2286597" y="52158"/>
                  </a:lnTo>
                  <a:lnTo>
                    <a:pt x="2280755" y="48260"/>
                  </a:lnTo>
                  <a:lnTo>
                    <a:pt x="2279485" y="46990"/>
                  </a:lnTo>
                  <a:lnTo>
                    <a:pt x="2266658" y="40640"/>
                  </a:lnTo>
                  <a:lnTo>
                    <a:pt x="2265388" y="39370"/>
                  </a:lnTo>
                  <a:lnTo>
                    <a:pt x="2248751" y="33020"/>
                  </a:lnTo>
                  <a:lnTo>
                    <a:pt x="2247481" y="33020"/>
                  </a:lnTo>
                  <a:lnTo>
                    <a:pt x="2227669" y="25400"/>
                  </a:lnTo>
                  <a:lnTo>
                    <a:pt x="2201634" y="19050"/>
                  </a:lnTo>
                  <a:lnTo>
                    <a:pt x="2200618" y="19050"/>
                  </a:lnTo>
                  <a:lnTo>
                    <a:pt x="2171027" y="12700"/>
                  </a:lnTo>
                  <a:lnTo>
                    <a:pt x="2170265" y="12700"/>
                  </a:lnTo>
                  <a:lnTo>
                    <a:pt x="2134832" y="8890"/>
                  </a:lnTo>
                  <a:lnTo>
                    <a:pt x="2134197" y="7620"/>
                  </a:lnTo>
                  <a:lnTo>
                    <a:pt x="2095334" y="5080"/>
                  </a:lnTo>
                  <a:lnTo>
                    <a:pt x="2094826" y="5080"/>
                  </a:lnTo>
                  <a:lnTo>
                    <a:pt x="2050757" y="2540"/>
                  </a:lnTo>
                  <a:lnTo>
                    <a:pt x="2050249" y="2540"/>
                  </a:lnTo>
                  <a:lnTo>
                    <a:pt x="1951570" y="0"/>
                  </a:lnTo>
                  <a:lnTo>
                    <a:pt x="1896833" y="1270"/>
                  </a:lnTo>
                  <a:lnTo>
                    <a:pt x="1779739" y="6350"/>
                  </a:lnTo>
                  <a:lnTo>
                    <a:pt x="1779485" y="6350"/>
                  </a:lnTo>
                  <a:lnTo>
                    <a:pt x="1718525" y="11430"/>
                  </a:lnTo>
                  <a:lnTo>
                    <a:pt x="1603336" y="19050"/>
                  </a:lnTo>
                  <a:lnTo>
                    <a:pt x="1551393" y="24130"/>
                  </a:lnTo>
                  <a:lnTo>
                    <a:pt x="1505419" y="27940"/>
                  </a:lnTo>
                  <a:lnTo>
                    <a:pt x="1505673" y="27940"/>
                  </a:lnTo>
                  <a:lnTo>
                    <a:pt x="1466430" y="30480"/>
                  </a:lnTo>
                  <a:lnTo>
                    <a:pt x="1466811" y="30480"/>
                  </a:lnTo>
                  <a:lnTo>
                    <a:pt x="1436204" y="31750"/>
                  </a:lnTo>
                  <a:lnTo>
                    <a:pt x="1436585" y="31750"/>
                  </a:lnTo>
                  <a:lnTo>
                    <a:pt x="1333842" y="34290"/>
                  </a:lnTo>
                  <a:lnTo>
                    <a:pt x="1231861" y="39370"/>
                  </a:lnTo>
                  <a:lnTo>
                    <a:pt x="1179283" y="40640"/>
                  </a:lnTo>
                  <a:lnTo>
                    <a:pt x="1179283" y="41910"/>
                  </a:lnTo>
                  <a:lnTo>
                    <a:pt x="1073619" y="46990"/>
                  </a:lnTo>
                  <a:lnTo>
                    <a:pt x="1021295" y="50800"/>
                  </a:lnTo>
                  <a:lnTo>
                    <a:pt x="968082" y="53340"/>
                  </a:lnTo>
                  <a:lnTo>
                    <a:pt x="860767" y="60960"/>
                  </a:lnTo>
                  <a:lnTo>
                    <a:pt x="807554" y="66040"/>
                  </a:lnTo>
                  <a:lnTo>
                    <a:pt x="755230" y="69850"/>
                  </a:lnTo>
                  <a:lnTo>
                    <a:pt x="702906" y="74930"/>
                  </a:lnTo>
                  <a:lnTo>
                    <a:pt x="651979" y="78740"/>
                  </a:lnTo>
                  <a:lnTo>
                    <a:pt x="549871" y="88900"/>
                  </a:lnTo>
                  <a:lnTo>
                    <a:pt x="549744" y="88900"/>
                  </a:lnTo>
                  <a:lnTo>
                    <a:pt x="500087" y="93980"/>
                  </a:lnTo>
                  <a:lnTo>
                    <a:pt x="499960" y="93980"/>
                  </a:lnTo>
                  <a:lnTo>
                    <a:pt x="451446" y="99060"/>
                  </a:lnTo>
                  <a:lnTo>
                    <a:pt x="451319" y="99060"/>
                  </a:lnTo>
                  <a:lnTo>
                    <a:pt x="403821" y="105410"/>
                  </a:lnTo>
                  <a:lnTo>
                    <a:pt x="270700" y="120650"/>
                  </a:lnTo>
                  <a:lnTo>
                    <a:pt x="196265" y="130810"/>
                  </a:lnTo>
                  <a:lnTo>
                    <a:pt x="163944" y="134620"/>
                  </a:lnTo>
                  <a:lnTo>
                    <a:pt x="135242" y="138430"/>
                  </a:lnTo>
                  <a:lnTo>
                    <a:pt x="108661" y="142240"/>
                  </a:lnTo>
                  <a:lnTo>
                    <a:pt x="108458" y="142240"/>
                  </a:lnTo>
                  <a:lnTo>
                    <a:pt x="85064" y="146050"/>
                  </a:lnTo>
                  <a:lnTo>
                    <a:pt x="84772" y="146050"/>
                  </a:lnTo>
                  <a:lnTo>
                    <a:pt x="65163" y="148590"/>
                  </a:lnTo>
                  <a:lnTo>
                    <a:pt x="64985" y="148590"/>
                  </a:lnTo>
                  <a:lnTo>
                    <a:pt x="47205" y="152400"/>
                  </a:lnTo>
                  <a:lnTo>
                    <a:pt x="32880" y="154940"/>
                  </a:lnTo>
                  <a:lnTo>
                    <a:pt x="23152" y="156210"/>
                  </a:lnTo>
                  <a:lnTo>
                    <a:pt x="16852" y="157480"/>
                  </a:lnTo>
                  <a:lnTo>
                    <a:pt x="15532" y="157861"/>
                  </a:lnTo>
                  <a:lnTo>
                    <a:pt x="6858" y="157861"/>
                  </a:lnTo>
                  <a:lnTo>
                    <a:pt x="0" y="164719"/>
                  </a:lnTo>
                  <a:lnTo>
                    <a:pt x="0" y="181610"/>
                  </a:lnTo>
                  <a:lnTo>
                    <a:pt x="1435" y="183057"/>
                  </a:lnTo>
                  <a:lnTo>
                    <a:pt x="1460" y="184150"/>
                  </a:lnTo>
                  <a:lnTo>
                    <a:pt x="2628" y="190500"/>
                  </a:lnTo>
                  <a:lnTo>
                    <a:pt x="6832" y="210820"/>
                  </a:lnTo>
                  <a:lnTo>
                    <a:pt x="10083" y="226060"/>
                  </a:lnTo>
                  <a:lnTo>
                    <a:pt x="14376" y="245110"/>
                  </a:lnTo>
                  <a:lnTo>
                    <a:pt x="19405" y="269240"/>
                  </a:lnTo>
                  <a:lnTo>
                    <a:pt x="24955" y="294640"/>
                  </a:lnTo>
                  <a:lnTo>
                    <a:pt x="30619" y="325120"/>
                  </a:lnTo>
                  <a:lnTo>
                    <a:pt x="30518" y="323850"/>
                  </a:lnTo>
                  <a:lnTo>
                    <a:pt x="35267" y="355600"/>
                  </a:lnTo>
                  <a:lnTo>
                    <a:pt x="39598" y="391160"/>
                  </a:lnTo>
                  <a:lnTo>
                    <a:pt x="44500" y="429260"/>
                  </a:lnTo>
                  <a:lnTo>
                    <a:pt x="49682" y="471170"/>
                  </a:lnTo>
                  <a:lnTo>
                    <a:pt x="55016" y="515620"/>
                  </a:lnTo>
                  <a:lnTo>
                    <a:pt x="60248" y="561340"/>
                  </a:lnTo>
                  <a:lnTo>
                    <a:pt x="64985" y="605790"/>
                  </a:lnTo>
                  <a:lnTo>
                    <a:pt x="69215" y="651510"/>
                  </a:lnTo>
                  <a:lnTo>
                    <a:pt x="72542" y="694690"/>
                  </a:lnTo>
                  <a:lnTo>
                    <a:pt x="74904" y="735330"/>
                  </a:lnTo>
                  <a:lnTo>
                    <a:pt x="74968" y="737870"/>
                  </a:lnTo>
                  <a:lnTo>
                    <a:pt x="76301" y="773430"/>
                  </a:lnTo>
                  <a:lnTo>
                    <a:pt x="76720" y="801370"/>
                  </a:lnTo>
                  <a:lnTo>
                    <a:pt x="76695" y="820420"/>
                  </a:lnTo>
                  <a:lnTo>
                    <a:pt x="76581" y="835837"/>
                  </a:lnTo>
                  <a:lnTo>
                    <a:pt x="76555" y="836930"/>
                  </a:lnTo>
                  <a:lnTo>
                    <a:pt x="75869" y="861060"/>
                  </a:lnTo>
                  <a:lnTo>
                    <a:pt x="75641" y="864870"/>
                  </a:lnTo>
                  <a:lnTo>
                    <a:pt x="74498" y="882650"/>
                  </a:lnTo>
                  <a:lnTo>
                    <a:pt x="72605" y="901700"/>
                  </a:lnTo>
                  <a:lnTo>
                    <a:pt x="72669" y="900430"/>
                  </a:lnTo>
                  <a:lnTo>
                    <a:pt x="72504" y="901700"/>
                  </a:lnTo>
                  <a:lnTo>
                    <a:pt x="70523" y="916940"/>
                  </a:lnTo>
                  <a:lnTo>
                    <a:pt x="68364" y="930910"/>
                  </a:lnTo>
                  <a:lnTo>
                    <a:pt x="66179" y="943610"/>
                  </a:lnTo>
                  <a:lnTo>
                    <a:pt x="64046" y="956310"/>
                  </a:lnTo>
                  <a:lnTo>
                    <a:pt x="64058" y="955040"/>
                  </a:lnTo>
                  <a:lnTo>
                    <a:pt x="62280" y="965200"/>
                  </a:lnTo>
                  <a:lnTo>
                    <a:pt x="60731" y="972820"/>
                  </a:lnTo>
                  <a:lnTo>
                    <a:pt x="60540" y="974026"/>
                  </a:lnTo>
                  <a:lnTo>
                    <a:pt x="58432" y="976122"/>
                  </a:lnTo>
                  <a:lnTo>
                    <a:pt x="58432" y="995299"/>
                  </a:lnTo>
                  <a:lnTo>
                    <a:pt x="61544" y="998410"/>
                  </a:lnTo>
                  <a:lnTo>
                    <a:pt x="61544" y="1001522"/>
                  </a:lnTo>
                  <a:lnTo>
                    <a:pt x="69380" y="1009269"/>
                  </a:lnTo>
                  <a:lnTo>
                    <a:pt x="73787" y="1009269"/>
                  </a:lnTo>
                  <a:lnTo>
                    <a:pt x="74282" y="1009650"/>
                  </a:lnTo>
                  <a:lnTo>
                    <a:pt x="80289" y="1010920"/>
                  </a:lnTo>
                  <a:lnTo>
                    <a:pt x="80670" y="1010920"/>
                  </a:lnTo>
                  <a:lnTo>
                    <a:pt x="89903" y="1013460"/>
                  </a:lnTo>
                  <a:lnTo>
                    <a:pt x="102933" y="1016000"/>
                  </a:lnTo>
                  <a:lnTo>
                    <a:pt x="118910" y="1019810"/>
                  </a:lnTo>
                  <a:lnTo>
                    <a:pt x="137795" y="1022350"/>
                  </a:lnTo>
                  <a:lnTo>
                    <a:pt x="138480" y="1022350"/>
                  </a:lnTo>
                  <a:lnTo>
                    <a:pt x="161442" y="1024890"/>
                  </a:lnTo>
                  <a:lnTo>
                    <a:pt x="162090" y="1024890"/>
                  </a:lnTo>
                  <a:lnTo>
                    <a:pt x="188099" y="1027430"/>
                  </a:lnTo>
                  <a:lnTo>
                    <a:pt x="188671" y="1027430"/>
                  </a:lnTo>
                  <a:lnTo>
                    <a:pt x="218681" y="1028700"/>
                  </a:lnTo>
                  <a:lnTo>
                    <a:pt x="251968" y="1028700"/>
                  </a:lnTo>
                  <a:lnTo>
                    <a:pt x="287947" y="1029970"/>
                  </a:lnTo>
                  <a:lnTo>
                    <a:pt x="329209" y="1029970"/>
                  </a:lnTo>
                  <a:lnTo>
                    <a:pt x="373075" y="1031240"/>
                  </a:lnTo>
                  <a:lnTo>
                    <a:pt x="738593" y="1031240"/>
                  </a:lnTo>
                  <a:lnTo>
                    <a:pt x="907630" y="1027430"/>
                  </a:lnTo>
                  <a:lnTo>
                    <a:pt x="964272" y="1027430"/>
                  </a:lnTo>
                  <a:lnTo>
                    <a:pt x="1019771" y="1024890"/>
                  </a:lnTo>
                  <a:lnTo>
                    <a:pt x="1076794" y="1023620"/>
                  </a:lnTo>
                  <a:lnTo>
                    <a:pt x="1133309" y="1021080"/>
                  </a:lnTo>
                  <a:lnTo>
                    <a:pt x="1189570" y="1019810"/>
                  </a:lnTo>
                  <a:lnTo>
                    <a:pt x="1351368" y="1012190"/>
                  </a:lnTo>
                  <a:lnTo>
                    <a:pt x="1351368" y="1010920"/>
                  </a:lnTo>
                  <a:lnTo>
                    <a:pt x="1401914" y="1008380"/>
                  </a:lnTo>
                  <a:lnTo>
                    <a:pt x="1449412" y="1005840"/>
                  </a:lnTo>
                  <a:lnTo>
                    <a:pt x="1573745" y="998220"/>
                  </a:lnTo>
                  <a:lnTo>
                    <a:pt x="1607908" y="996950"/>
                  </a:lnTo>
                  <a:lnTo>
                    <a:pt x="1638261" y="995680"/>
                  </a:lnTo>
                  <a:lnTo>
                    <a:pt x="1665058" y="994410"/>
                  </a:lnTo>
                  <a:lnTo>
                    <a:pt x="1708111" y="991870"/>
                  </a:lnTo>
                  <a:lnTo>
                    <a:pt x="1725891" y="991870"/>
                  </a:lnTo>
                  <a:lnTo>
                    <a:pt x="1741385" y="990600"/>
                  </a:lnTo>
                  <a:lnTo>
                    <a:pt x="1795106" y="990600"/>
                  </a:lnTo>
                  <a:lnTo>
                    <a:pt x="1795106" y="989584"/>
                  </a:lnTo>
                  <a:lnTo>
                    <a:pt x="1802218" y="989584"/>
                  </a:lnTo>
                  <a:lnTo>
                    <a:pt x="1808060" y="983742"/>
                  </a:lnTo>
                  <a:lnTo>
                    <a:pt x="1808060" y="976630"/>
                  </a:lnTo>
                  <a:lnTo>
                    <a:pt x="1808060" y="969645"/>
                  </a:lnTo>
                  <a:lnTo>
                    <a:pt x="1804390" y="965987"/>
                  </a:lnTo>
                  <a:lnTo>
                    <a:pt x="1809965" y="965200"/>
                  </a:lnTo>
                  <a:lnTo>
                    <a:pt x="1810092" y="965200"/>
                  </a:lnTo>
                  <a:lnTo>
                    <a:pt x="1818538" y="963930"/>
                  </a:lnTo>
                  <a:lnTo>
                    <a:pt x="1843874" y="960120"/>
                  </a:lnTo>
                  <a:lnTo>
                    <a:pt x="1843747" y="960120"/>
                  </a:lnTo>
                  <a:lnTo>
                    <a:pt x="1882355" y="955040"/>
                  </a:lnTo>
                  <a:lnTo>
                    <a:pt x="1882228" y="955040"/>
                  </a:lnTo>
                  <a:lnTo>
                    <a:pt x="1924392" y="949960"/>
                  </a:lnTo>
                  <a:lnTo>
                    <a:pt x="1923884" y="949960"/>
                  </a:lnTo>
                  <a:lnTo>
                    <a:pt x="1964016" y="946150"/>
                  </a:lnTo>
                  <a:lnTo>
                    <a:pt x="1963635" y="946150"/>
                  </a:lnTo>
                  <a:lnTo>
                    <a:pt x="2004148" y="942340"/>
                  </a:lnTo>
                  <a:lnTo>
                    <a:pt x="2004402" y="942340"/>
                  </a:lnTo>
                  <a:lnTo>
                    <a:pt x="2040978" y="938530"/>
                  </a:lnTo>
                  <a:lnTo>
                    <a:pt x="2041740" y="938530"/>
                  </a:lnTo>
                  <a:lnTo>
                    <a:pt x="2073109" y="934720"/>
                  </a:lnTo>
                  <a:lnTo>
                    <a:pt x="2099525" y="928370"/>
                  </a:lnTo>
                  <a:lnTo>
                    <a:pt x="2100668" y="928370"/>
                  </a:lnTo>
                  <a:lnTo>
                    <a:pt x="2122259" y="922020"/>
                  </a:lnTo>
                  <a:lnTo>
                    <a:pt x="2141055" y="914400"/>
                  </a:lnTo>
                  <a:lnTo>
                    <a:pt x="2155787" y="906780"/>
                  </a:lnTo>
                  <a:lnTo>
                    <a:pt x="2157057" y="906780"/>
                  </a:lnTo>
                  <a:lnTo>
                    <a:pt x="2170392" y="897890"/>
                  </a:lnTo>
                  <a:lnTo>
                    <a:pt x="2171662" y="896620"/>
                  </a:lnTo>
                  <a:lnTo>
                    <a:pt x="2183473" y="887730"/>
                  </a:lnTo>
                  <a:lnTo>
                    <a:pt x="2184743" y="887730"/>
                  </a:lnTo>
                  <a:lnTo>
                    <a:pt x="2195665" y="876300"/>
                  </a:lnTo>
                  <a:lnTo>
                    <a:pt x="2196681" y="876300"/>
                  </a:lnTo>
                  <a:lnTo>
                    <a:pt x="2206333" y="864870"/>
                  </a:lnTo>
                  <a:lnTo>
                    <a:pt x="2207222" y="863600"/>
                  </a:lnTo>
                  <a:lnTo>
                    <a:pt x="2213838" y="854710"/>
                  </a:lnTo>
                  <a:lnTo>
                    <a:pt x="2217636" y="849630"/>
                  </a:lnTo>
                  <a:lnTo>
                    <a:pt x="2220938" y="844550"/>
                  </a:lnTo>
                  <a:lnTo>
                    <a:pt x="2225891" y="836930"/>
                  </a:lnTo>
                  <a:lnTo>
                    <a:pt x="2226526" y="835660"/>
                  </a:lnTo>
                  <a:lnTo>
                    <a:pt x="2227872" y="833120"/>
                  </a:lnTo>
                  <a:lnTo>
                    <a:pt x="2234654" y="820420"/>
                  </a:lnTo>
                  <a:lnTo>
                    <a:pt x="2240521" y="806450"/>
                  </a:lnTo>
                  <a:lnTo>
                    <a:pt x="2242655" y="801370"/>
                  </a:lnTo>
                  <a:lnTo>
                    <a:pt x="2243036" y="801370"/>
                  </a:lnTo>
                  <a:lnTo>
                    <a:pt x="2247061" y="789940"/>
                  </a:lnTo>
                  <a:lnTo>
                    <a:pt x="2249767" y="782320"/>
                  </a:lnTo>
                  <a:lnTo>
                    <a:pt x="2255990" y="760730"/>
                  </a:lnTo>
                  <a:lnTo>
                    <a:pt x="2256244" y="759460"/>
                  </a:lnTo>
                  <a:lnTo>
                    <a:pt x="2257653" y="753110"/>
                  </a:lnTo>
                  <a:lnTo>
                    <a:pt x="2261070" y="737870"/>
                  </a:lnTo>
                  <a:lnTo>
                    <a:pt x="2261197" y="737870"/>
                  </a:lnTo>
                  <a:lnTo>
                    <a:pt x="2265261" y="715010"/>
                  </a:lnTo>
                  <a:lnTo>
                    <a:pt x="2265388" y="713740"/>
                  </a:lnTo>
                  <a:lnTo>
                    <a:pt x="2268690" y="690880"/>
                  </a:lnTo>
                  <a:lnTo>
                    <a:pt x="2268817" y="690880"/>
                  </a:lnTo>
                  <a:lnTo>
                    <a:pt x="2271357" y="665480"/>
                  </a:lnTo>
                  <a:lnTo>
                    <a:pt x="2271484" y="665480"/>
                  </a:lnTo>
                  <a:lnTo>
                    <a:pt x="2273516" y="641350"/>
                  </a:lnTo>
                  <a:lnTo>
                    <a:pt x="2273592" y="638810"/>
                  </a:lnTo>
                  <a:lnTo>
                    <a:pt x="2275103" y="614680"/>
                  </a:lnTo>
                  <a:lnTo>
                    <a:pt x="2277694" y="566420"/>
                  </a:lnTo>
                  <a:lnTo>
                    <a:pt x="2278723" y="546100"/>
                  </a:lnTo>
                  <a:lnTo>
                    <a:pt x="2278723" y="547370"/>
                  </a:lnTo>
                  <a:lnTo>
                    <a:pt x="2278799" y="546100"/>
                  </a:lnTo>
                  <a:lnTo>
                    <a:pt x="2280120" y="524510"/>
                  </a:lnTo>
                  <a:lnTo>
                    <a:pt x="2280120" y="525780"/>
                  </a:lnTo>
                  <a:lnTo>
                    <a:pt x="2280221" y="524510"/>
                  </a:lnTo>
                  <a:lnTo>
                    <a:pt x="2281898" y="505460"/>
                  </a:lnTo>
                  <a:lnTo>
                    <a:pt x="2281771" y="505460"/>
                  </a:lnTo>
                  <a:lnTo>
                    <a:pt x="2284184" y="485140"/>
                  </a:lnTo>
                  <a:lnTo>
                    <a:pt x="2286978" y="462280"/>
                  </a:lnTo>
                  <a:lnTo>
                    <a:pt x="2286978" y="463550"/>
                  </a:lnTo>
                  <a:lnTo>
                    <a:pt x="2287143" y="462280"/>
                  </a:lnTo>
                  <a:lnTo>
                    <a:pt x="2290153" y="440690"/>
                  </a:lnTo>
                  <a:lnTo>
                    <a:pt x="2293455" y="417830"/>
                  </a:lnTo>
                  <a:lnTo>
                    <a:pt x="2296884" y="396240"/>
                  </a:lnTo>
                  <a:lnTo>
                    <a:pt x="2300059" y="374650"/>
                  </a:lnTo>
                  <a:lnTo>
                    <a:pt x="2303234" y="354330"/>
                  </a:lnTo>
                  <a:lnTo>
                    <a:pt x="2306028" y="334010"/>
                  </a:lnTo>
                  <a:lnTo>
                    <a:pt x="2308695" y="314960"/>
                  </a:lnTo>
                  <a:lnTo>
                    <a:pt x="2311108" y="295910"/>
                  </a:lnTo>
                  <a:lnTo>
                    <a:pt x="2313140" y="278142"/>
                  </a:lnTo>
                  <a:lnTo>
                    <a:pt x="2313406" y="275590"/>
                  </a:lnTo>
                  <a:lnTo>
                    <a:pt x="2315045" y="260350"/>
                  </a:lnTo>
                  <a:lnTo>
                    <a:pt x="2315172" y="260350"/>
                  </a:lnTo>
                  <a:lnTo>
                    <a:pt x="2316696" y="242570"/>
                  </a:lnTo>
                  <a:lnTo>
                    <a:pt x="2317966" y="224790"/>
                  </a:lnTo>
                  <a:lnTo>
                    <a:pt x="2318093" y="223520"/>
                  </a:lnTo>
                  <a:lnTo>
                    <a:pt x="2318982" y="207010"/>
                  </a:lnTo>
                  <a:lnTo>
                    <a:pt x="2319439" y="193040"/>
                  </a:lnTo>
                  <a:lnTo>
                    <a:pt x="2319553" y="18288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353312" y="4741163"/>
            <a:ext cx="306705" cy="494030"/>
          </a:xfrm>
          <a:custGeom>
            <a:avLst/>
            <a:gdLst/>
            <a:ahLst/>
            <a:cxnLst/>
            <a:rect l="l" t="t" r="r" b="b"/>
            <a:pathLst>
              <a:path w="306705" h="494029">
                <a:moveTo>
                  <a:pt x="306324" y="412750"/>
                </a:moveTo>
                <a:lnTo>
                  <a:pt x="303009" y="409321"/>
                </a:lnTo>
                <a:lnTo>
                  <a:pt x="294627" y="409321"/>
                </a:lnTo>
                <a:lnTo>
                  <a:pt x="292900" y="411060"/>
                </a:lnTo>
                <a:lnTo>
                  <a:pt x="280289" y="416179"/>
                </a:lnTo>
                <a:lnTo>
                  <a:pt x="267881" y="422021"/>
                </a:lnTo>
                <a:lnTo>
                  <a:pt x="263017" y="422021"/>
                </a:lnTo>
                <a:lnTo>
                  <a:pt x="258064" y="426885"/>
                </a:lnTo>
                <a:lnTo>
                  <a:pt x="253517" y="429133"/>
                </a:lnTo>
                <a:lnTo>
                  <a:pt x="248158" y="429133"/>
                </a:lnTo>
                <a:lnTo>
                  <a:pt x="242417" y="434873"/>
                </a:lnTo>
                <a:lnTo>
                  <a:pt x="237401" y="437426"/>
                </a:lnTo>
                <a:lnTo>
                  <a:pt x="236220" y="438023"/>
                </a:lnTo>
                <a:lnTo>
                  <a:pt x="236474" y="437769"/>
                </a:lnTo>
                <a:lnTo>
                  <a:pt x="222885" y="444373"/>
                </a:lnTo>
                <a:lnTo>
                  <a:pt x="176022" y="455777"/>
                </a:lnTo>
                <a:lnTo>
                  <a:pt x="161925" y="455422"/>
                </a:lnTo>
                <a:lnTo>
                  <a:pt x="162941" y="455422"/>
                </a:lnTo>
                <a:lnTo>
                  <a:pt x="149631" y="454279"/>
                </a:lnTo>
                <a:lnTo>
                  <a:pt x="146685" y="454025"/>
                </a:lnTo>
                <a:lnTo>
                  <a:pt x="148082" y="454279"/>
                </a:lnTo>
                <a:lnTo>
                  <a:pt x="134023" y="451866"/>
                </a:lnTo>
                <a:lnTo>
                  <a:pt x="131229" y="451396"/>
                </a:lnTo>
                <a:lnTo>
                  <a:pt x="118706" y="447929"/>
                </a:lnTo>
                <a:lnTo>
                  <a:pt x="117678" y="447649"/>
                </a:lnTo>
                <a:lnTo>
                  <a:pt x="116535" y="447167"/>
                </a:lnTo>
                <a:lnTo>
                  <a:pt x="105575" y="442595"/>
                </a:lnTo>
                <a:lnTo>
                  <a:pt x="103124" y="441579"/>
                </a:lnTo>
                <a:lnTo>
                  <a:pt x="102527" y="441198"/>
                </a:lnTo>
                <a:lnTo>
                  <a:pt x="92735" y="435102"/>
                </a:lnTo>
                <a:lnTo>
                  <a:pt x="90208" y="433539"/>
                </a:lnTo>
                <a:lnTo>
                  <a:pt x="89573" y="432943"/>
                </a:lnTo>
                <a:lnTo>
                  <a:pt x="80645" y="424815"/>
                </a:lnTo>
                <a:lnTo>
                  <a:pt x="79006" y="423329"/>
                </a:lnTo>
                <a:lnTo>
                  <a:pt x="78117" y="422148"/>
                </a:lnTo>
                <a:lnTo>
                  <a:pt x="69697" y="410972"/>
                </a:lnTo>
                <a:lnTo>
                  <a:pt x="68529" y="409435"/>
                </a:lnTo>
                <a:lnTo>
                  <a:pt x="67945" y="408305"/>
                </a:lnTo>
                <a:lnTo>
                  <a:pt x="61379" y="395732"/>
                </a:lnTo>
                <a:lnTo>
                  <a:pt x="60794" y="394601"/>
                </a:lnTo>
                <a:lnTo>
                  <a:pt x="60375" y="393446"/>
                </a:lnTo>
                <a:lnTo>
                  <a:pt x="54787" y="378206"/>
                </a:lnTo>
                <a:lnTo>
                  <a:pt x="54165" y="376516"/>
                </a:lnTo>
                <a:lnTo>
                  <a:pt x="54114" y="376301"/>
                </a:lnTo>
                <a:lnTo>
                  <a:pt x="49403" y="357759"/>
                </a:lnTo>
                <a:lnTo>
                  <a:pt x="49784" y="359156"/>
                </a:lnTo>
                <a:lnTo>
                  <a:pt x="49530" y="357759"/>
                </a:lnTo>
                <a:lnTo>
                  <a:pt x="45999" y="337566"/>
                </a:lnTo>
                <a:lnTo>
                  <a:pt x="43053" y="314960"/>
                </a:lnTo>
                <a:lnTo>
                  <a:pt x="43053" y="315341"/>
                </a:lnTo>
                <a:lnTo>
                  <a:pt x="40678" y="292735"/>
                </a:lnTo>
                <a:lnTo>
                  <a:pt x="40640" y="292354"/>
                </a:lnTo>
                <a:lnTo>
                  <a:pt x="40640" y="292735"/>
                </a:lnTo>
                <a:lnTo>
                  <a:pt x="38633" y="270383"/>
                </a:lnTo>
                <a:lnTo>
                  <a:pt x="38608" y="270002"/>
                </a:lnTo>
                <a:lnTo>
                  <a:pt x="38608" y="270383"/>
                </a:lnTo>
                <a:lnTo>
                  <a:pt x="37363" y="249682"/>
                </a:lnTo>
                <a:lnTo>
                  <a:pt x="37338" y="249174"/>
                </a:lnTo>
                <a:lnTo>
                  <a:pt x="37338" y="249682"/>
                </a:lnTo>
                <a:lnTo>
                  <a:pt x="36614" y="231394"/>
                </a:lnTo>
                <a:lnTo>
                  <a:pt x="36576" y="230759"/>
                </a:lnTo>
                <a:lnTo>
                  <a:pt x="36449" y="213233"/>
                </a:lnTo>
                <a:lnTo>
                  <a:pt x="36461" y="212725"/>
                </a:lnTo>
                <a:lnTo>
                  <a:pt x="36918" y="196469"/>
                </a:lnTo>
                <a:lnTo>
                  <a:pt x="36957" y="195580"/>
                </a:lnTo>
                <a:lnTo>
                  <a:pt x="36830" y="196469"/>
                </a:lnTo>
                <a:lnTo>
                  <a:pt x="38011" y="181229"/>
                </a:lnTo>
                <a:lnTo>
                  <a:pt x="38061" y="180505"/>
                </a:lnTo>
                <a:lnTo>
                  <a:pt x="38074" y="180301"/>
                </a:lnTo>
                <a:lnTo>
                  <a:pt x="38112" y="180086"/>
                </a:lnTo>
                <a:lnTo>
                  <a:pt x="39966" y="165862"/>
                </a:lnTo>
                <a:lnTo>
                  <a:pt x="40106" y="164706"/>
                </a:lnTo>
                <a:lnTo>
                  <a:pt x="42811" y="151384"/>
                </a:lnTo>
                <a:lnTo>
                  <a:pt x="42887" y="151053"/>
                </a:lnTo>
                <a:lnTo>
                  <a:pt x="43103" y="150241"/>
                </a:lnTo>
                <a:lnTo>
                  <a:pt x="46520" y="137414"/>
                </a:lnTo>
                <a:lnTo>
                  <a:pt x="46647" y="136918"/>
                </a:lnTo>
                <a:lnTo>
                  <a:pt x="46926" y="136144"/>
                </a:lnTo>
                <a:lnTo>
                  <a:pt x="51104" y="124206"/>
                </a:lnTo>
                <a:lnTo>
                  <a:pt x="51371" y="123444"/>
                </a:lnTo>
                <a:lnTo>
                  <a:pt x="51600" y="122936"/>
                </a:lnTo>
                <a:lnTo>
                  <a:pt x="56210" y="112268"/>
                </a:lnTo>
                <a:lnTo>
                  <a:pt x="56769" y="110998"/>
                </a:lnTo>
                <a:lnTo>
                  <a:pt x="56007" y="112268"/>
                </a:lnTo>
                <a:lnTo>
                  <a:pt x="62484" y="100330"/>
                </a:lnTo>
                <a:lnTo>
                  <a:pt x="63131" y="99136"/>
                </a:lnTo>
                <a:lnTo>
                  <a:pt x="77762" y="78740"/>
                </a:lnTo>
                <a:lnTo>
                  <a:pt x="84772" y="71247"/>
                </a:lnTo>
                <a:lnTo>
                  <a:pt x="85750" y="70205"/>
                </a:lnTo>
                <a:lnTo>
                  <a:pt x="93992" y="62865"/>
                </a:lnTo>
                <a:lnTo>
                  <a:pt x="94996" y="61976"/>
                </a:lnTo>
                <a:lnTo>
                  <a:pt x="93726" y="62865"/>
                </a:lnTo>
                <a:lnTo>
                  <a:pt x="133578" y="38354"/>
                </a:lnTo>
                <a:lnTo>
                  <a:pt x="164846" y="30988"/>
                </a:lnTo>
                <a:lnTo>
                  <a:pt x="163195" y="30861"/>
                </a:lnTo>
                <a:lnTo>
                  <a:pt x="169011" y="31102"/>
                </a:lnTo>
                <a:lnTo>
                  <a:pt x="170307" y="32385"/>
                </a:lnTo>
                <a:lnTo>
                  <a:pt x="171196" y="32385"/>
                </a:lnTo>
                <a:lnTo>
                  <a:pt x="171196" y="37084"/>
                </a:lnTo>
                <a:lnTo>
                  <a:pt x="176784" y="42672"/>
                </a:lnTo>
                <a:lnTo>
                  <a:pt x="190500" y="42672"/>
                </a:lnTo>
                <a:lnTo>
                  <a:pt x="195961" y="37084"/>
                </a:lnTo>
                <a:lnTo>
                  <a:pt x="195961" y="30226"/>
                </a:lnTo>
                <a:lnTo>
                  <a:pt x="195961" y="23368"/>
                </a:lnTo>
                <a:lnTo>
                  <a:pt x="195199" y="22618"/>
                </a:lnTo>
                <a:lnTo>
                  <a:pt x="195199" y="20701"/>
                </a:lnTo>
                <a:lnTo>
                  <a:pt x="195199" y="13335"/>
                </a:lnTo>
                <a:lnTo>
                  <a:pt x="195072" y="13208"/>
                </a:lnTo>
                <a:lnTo>
                  <a:pt x="195072" y="12065"/>
                </a:lnTo>
                <a:lnTo>
                  <a:pt x="188849" y="5842"/>
                </a:lnTo>
                <a:lnTo>
                  <a:pt x="188341" y="5842"/>
                </a:lnTo>
                <a:lnTo>
                  <a:pt x="186182" y="3683"/>
                </a:lnTo>
                <a:lnTo>
                  <a:pt x="180797" y="3683"/>
                </a:lnTo>
                <a:lnTo>
                  <a:pt x="178689" y="2413"/>
                </a:lnTo>
                <a:lnTo>
                  <a:pt x="177546" y="2286"/>
                </a:lnTo>
                <a:lnTo>
                  <a:pt x="173355" y="1016"/>
                </a:lnTo>
                <a:lnTo>
                  <a:pt x="168910" y="495"/>
                </a:lnTo>
                <a:lnTo>
                  <a:pt x="168910" y="30988"/>
                </a:lnTo>
                <a:lnTo>
                  <a:pt x="168275" y="30861"/>
                </a:lnTo>
                <a:lnTo>
                  <a:pt x="167005" y="30607"/>
                </a:lnTo>
                <a:lnTo>
                  <a:pt x="168783" y="30873"/>
                </a:lnTo>
                <a:lnTo>
                  <a:pt x="168910" y="30988"/>
                </a:lnTo>
                <a:lnTo>
                  <a:pt x="168910" y="495"/>
                </a:lnTo>
                <a:lnTo>
                  <a:pt x="165862" y="127"/>
                </a:lnTo>
                <a:lnTo>
                  <a:pt x="164465" y="127"/>
                </a:lnTo>
                <a:lnTo>
                  <a:pt x="156337" y="0"/>
                </a:lnTo>
                <a:lnTo>
                  <a:pt x="146558" y="889"/>
                </a:lnTo>
                <a:lnTo>
                  <a:pt x="144526" y="1397"/>
                </a:lnTo>
                <a:lnTo>
                  <a:pt x="134239" y="3810"/>
                </a:lnTo>
                <a:lnTo>
                  <a:pt x="98298" y="19431"/>
                </a:lnTo>
                <a:lnTo>
                  <a:pt x="97536" y="19812"/>
                </a:lnTo>
                <a:lnTo>
                  <a:pt x="85979" y="26797"/>
                </a:lnTo>
                <a:lnTo>
                  <a:pt x="85090" y="27432"/>
                </a:lnTo>
                <a:lnTo>
                  <a:pt x="73914" y="35179"/>
                </a:lnTo>
                <a:lnTo>
                  <a:pt x="41656" y="68072"/>
                </a:lnTo>
                <a:lnTo>
                  <a:pt x="33020" y="80772"/>
                </a:lnTo>
                <a:lnTo>
                  <a:pt x="32131" y="82042"/>
                </a:lnTo>
                <a:lnTo>
                  <a:pt x="12573" y="125349"/>
                </a:lnTo>
                <a:lnTo>
                  <a:pt x="4445" y="158623"/>
                </a:lnTo>
                <a:lnTo>
                  <a:pt x="4191" y="159766"/>
                </a:lnTo>
                <a:lnTo>
                  <a:pt x="1905" y="176276"/>
                </a:lnTo>
                <a:lnTo>
                  <a:pt x="1778" y="177419"/>
                </a:lnTo>
                <a:lnTo>
                  <a:pt x="508" y="193802"/>
                </a:lnTo>
                <a:lnTo>
                  <a:pt x="444" y="196469"/>
                </a:lnTo>
                <a:lnTo>
                  <a:pt x="0" y="212344"/>
                </a:lnTo>
                <a:lnTo>
                  <a:pt x="0" y="231394"/>
                </a:lnTo>
                <a:lnTo>
                  <a:pt x="571" y="249174"/>
                </a:lnTo>
                <a:lnTo>
                  <a:pt x="635" y="251333"/>
                </a:lnTo>
                <a:lnTo>
                  <a:pt x="1651" y="270383"/>
                </a:lnTo>
                <a:lnTo>
                  <a:pt x="1778" y="273050"/>
                </a:lnTo>
                <a:lnTo>
                  <a:pt x="3556" y="295783"/>
                </a:lnTo>
                <a:lnTo>
                  <a:pt x="3683" y="296164"/>
                </a:lnTo>
                <a:lnTo>
                  <a:pt x="5842" y="319151"/>
                </a:lnTo>
                <a:lnTo>
                  <a:pt x="5969" y="319532"/>
                </a:lnTo>
                <a:lnTo>
                  <a:pt x="12573" y="365506"/>
                </a:lnTo>
                <a:lnTo>
                  <a:pt x="25654" y="408686"/>
                </a:lnTo>
                <a:lnTo>
                  <a:pt x="49911" y="447675"/>
                </a:lnTo>
                <a:lnTo>
                  <a:pt x="84836" y="474980"/>
                </a:lnTo>
                <a:lnTo>
                  <a:pt x="124841" y="488950"/>
                </a:lnTo>
                <a:lnTo>
                  <a:pt x="159766" y="493395"/>
                </a:lnTo>
                <a:lnTo>
                  <a:pt x="160782" y="493395"/>
                </a:lnTo>
                <a:lnTo>
                  <a:pt x="176276" y="493903"/>
                </a:lnTo>
                <a:lnTo>
                  <a:pt x="178054" y="493776"/>
                </a:lnTo>
                <a:lnTo>
                  <a:pt x="192532" y="492887"/>
                </a:lnTo>
                <a:lnTo>
                  <a:pt x="195072" y="492506"/>
                </a:lnTo>
                <a:lnTo>
                  <a:pt x="238760" y="478282"/>
                </a:lnTo>
                <a:lnTo>
                  <a:pt x="263118" y="463677"/>
                </a:lnTo>
                <a:lnTo>
                  <a:pt x="267335" y="463677"/>
                </a:lnTo>
                <a:lnTo>
                  <a:pt x="275082" y="455930"/>
                </a:lnTo>
                <a:lnTo>
                  <a:pt x="275082" y="454469"/>
                </a:lnTo>
                <a:lnTo>
                  <a:pt x="276796" y="453009"/>
                </a:lnTo>
                <a:lnTo>
                  <a:pt x="276936" y="452882"/>
                </a:lnTo>
                <a:lnTo>
                  <a:pt x="280035" y="452882"/>
                </a:lnTo>
                <a:lnTo>
                  <a:pt x="286893" y="445897"/>
                </a:lnTo>
                <a:lnTo>
                  <a:pt x="286893" y="443547"/>
                </a:lnTo>
                <a:lnTo>
                  <a:pt x="292023" y="438023"/>
                </a:lnTo>
                <a:lnTo>
                  <a:pt x="294386" y="435483"/>
                </a:lnTo>
                <a:lnTo>
                  <a:pt x="295275" y="434467"/>
                </a:lnTo>
                <a:lnTo>
                  <a:pt x="302666" y="424434"/>
                </a:lnTo>
                <a:lnTo>
                  <a:pt x="303009" y="424434"/>
                </a:lnTo>
                <a:lnTo>
                  <a:pt x="306324" y="421005"/>
                </a:lnTo>
                <a:lnTo>
                  <a:pt x="306324" y="416941"/>
                </a:lnTo>
                <a:lnTo>
                  <a:pt x="306324" y="41275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73809" y="4940807"/>
            <a:ext cx="297815" cy="52705"/>
          </a:xfrm>
          <a:custGeom>
            <a:avLst/>
            <a:gdLst/>
            <a:ahLst/>
            <a:cxnLst/>
            <a:rect l="l" t="t" r="r" b="b"/>
            <a:pathLst>
              <a:path w="297814" h="52704">
                <a:moveTo>
                  <a:pt x="297307" y="10795"/>
                </a:moveTo>
                <a:lnTo>
                  <a:pt x="292735" y="6223"/>
                </a:lnTo>
                <a:lnTo>
                  <a:pt x="289852" y="6223"/>
                </a:lnTo>
                <a:lnTo>
                  <a:pt x="286639" y="4318"/>
                </a:lnTo>
                <a:lnTo>
                  <a:pt x="282194" y="2667"/>
                </a:lnTo>
                <a:lnTo>
                  <a:pt x="280758" y="2387"/>
                </a:lnTo>
                <a:lnTo>
                  <a:pt x="279019" y="635"/>
                </a:lnTo>
                <a:lnTo>
                  <a:pt x="270891" y="635"/>
                </a:lnTo>
                <a:lnTo>
                  <a:pt x="258318" y="0"/>
                </a:lnTo>
                <a:lnTo>
                  <a:pt x="257302" y="0"/>
                </a:lnTo>
                <a:lnTo>
                  <a:pt x="240411" y="254"/>
                </a:lnTo>
                <a:lnTo>
                  <a:pt x="239776" y="254"/>
                </a:lnTo>
                <a:lnTo>
                  <a:pt x="219583" y="1270"/>
                </a:lnTo>
                <a:lnTo>
                  <a:pt x="219329" y="1270"/>
                </a:lnTo>
                <a:lnTo>
                  <a:pt x="196342" y="2667"/>
                </a:lnTo>
                <a:lnTo>
                  <a:pt x="123126" y="8001"/>
                </a:lnTo>
                <a:lnTo>
                  <a:pt x="112014" y="8001"/>
                </a:lnTo>
                <a:lnTo>
                  <a:pt x="111137" y="8877"/>
                </a:lnTo>
                <a:lnTo>
                  <a:pt x="95250" y="10033"/>
                </a:lnTo>
                <a:lnTo>
                  <a:pt x="87122" y="10033"/>
                </a:lnTo>
                <a:lnTo>
                  <a:pt x="86334" y="10807"/>
                </a:lnTo>
                <a:lnTo>
                  <a:pt x="71755" y="12065"/>
                </a:lnTo>
                <a:lnTo>
                  <a:pt x="71501" y="12065"/>
                </a:lnTo>
                <a:lnTo>
                  <a:pt x="63754" y="12065"/>
                </a:lnTo>
                <a:lnTo>
                  <a:pt x="62865" y="12954"/>
                </a:lnTo>
                <a:lnTo>
                  <a:pt x="50419" y="14224"/>
                </a:lnTo>
                <a:lnTo>
                  <a:pt x="42672" y="14224"/>
                </a:lnTo>
                <a:lnTo>
                  <a:pt x="41490" y="15405"/>
                </a:lnTo>
                <a:lnTo>
                  <a:pt x="16014" y="18542"/>
                </a:lnTo>
                <a:lnTo>
                  <a:pt x="7620" y="18542"/>
                </a:lnTo>
                <a:lnTo>
                  <a:pt x="0" y="26162"/>
                </a:lnTo>
                <a:lnTo>
                  <a:pt x="0" y="45085"/>
                </a:lnTo>
                <a:lnTo>
                  <a:pt x="7620" y="52705"/>
                </a:lnTo>
                <a:lnTo>
                  <a:pt x="26416" y="52705"/>
                </a:lnTo>
                <a:lnTo>
                  <a:pt x="27597" y="51549"/>
                </a:lnTo>
                <a:lnTo>
                  <a:pt x="53200" y="48387"/>
                </a:lnTo>
                <a:lnTo>
                  <a:pt x="61595" y="48387"/>
                </a:lnTo>
                <a:lnTo>
                  <a:pt x="62560" y="47421"/>
                </a:lnTo>
                <a:lnTo>
                  <a:pt x="74930" y="46228"/>
                </a:lnTo>
                <a:lnTo>
                  <a:pt x="82677" y="46228"/>
                </a:lnTo>
                <a:lnTo>
                  <a:pt x="83413" y="45491"/>
                </a:lnTo>
                <a:lnTo>
                  <a:pt x="98044" y="44196"/>
                </a:lnTo>
                <a:lnTo>
                  <a:pt x="106045" y="44196"/>
                </a:lnTo>
                <a:lnTo>
                  <a:pt x="106705" y="43535"/>
                </a:lnTo>
                <a:lnTo>
                  <a:pt x="121158" y="42418"/>
                </a:lnTo>
                <a:lnTo>
                  <a:pt x="130937" y="42418"/>
                </a:lnTo>
                <a:lnTo>
                  <a:pt x="131673" y="41668"/>
                </a:lnTo>
                <a:lnTo>
                  <a:pt x="147955" y="40513"/>
                </a:lnTo>
                <a:lnTo>
                  <a:pt x="198628" y="36957"/>
                </a:lnTo>
                <a:lnTo>
                  <a:pt x="221615" y="35433"/>
                </a:lnTo>
                <a:lnTo>
                  <a:pt x="221361" y="35560"/>
                </a:lnTo>
                <a:lnTo>
                  <a:pt x="223596" y="35433"/>
                </a:lnTo>
                <a:lnTo>
                  <a:pt x="241554" y="34417"/>
                </a:lnTo>
                <a:lnTo>
                  <a:pt x="258318" y="33655"/>
                </a:lnTo>
                <a:lnTo>
                  <a:pt x="258953" y="33655"/>
                </a:lnTo>
                <a:lnTo>
                  <a:pt x="270014" y="32639"/>
                </a:lnTo>
                <a:lnTo>
                  <a:pt x="279019" y="32639"/>
                </a:lnTo>
                <a:lnTo>
                  <a:pt x="280974" y="30645"/>
                </a:lnTo>
                <a:lnTo>
                  <a:pt x="282321" y="30353"/>
                </a:lnTo>
                <a:lnTo>
                  <a:pt x="286639" y="28702"/>
                </a:lnTo>
                <a:lnTo>
                  <a:pt x="289636" y="26924"/>
                </a:lnTo>
                <a:lnTo>
                  <a:pt x="292735" y="26924"/>
                </a:lnTo>
                <a:lnTo>
                  <a:pt x="297307" y="22225"/>
                </a:lnTo>
                <a:lnTo>
                  <a:pt x="297307" y="16510"/>
                </a:lnTo>
                <a:lnTo>
                  <a:pt x="297307" y="10795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54745" y="4764277"/>
            <a:ext cx="328930" cy="383540"/>
          </a:xfrm>
          <a:custGeom>
            <a:avLst/>
            <a:gdLst/>
            <a:ahLst/>
            <a:cxnLst/>
            <a:rect l="l" t="t" r="r" b="b"/>
            <a:pathLst>
              <a:path w="328930" h="383539">
                <a:moveTo>
                  <a:pt x="328637" y="324485"/>
                </a:moveTo>
                <a:lnTo>
                  <a:pt x="327075" y="316763"/>
                </a:lnTo>
                <a:lnTo>
                  <a:pt x="326097" y="315315"/>
                </a:lnTo>
                <a:lnTo>
                  <a:pt x="326097" y="311531"/>
                </a:lnTo>
                <a:lnTo>
                  <a:pt x="318731" y="304165"/>
                </a:lnTo>
                <a:lnTo>
                  <a:pt x="300443" y="304165"/>
                </a:lnTo>
                <a:lnTo>
                  <a:pt x="296646" y="307898"/>
                </a:lnTo>
                <a:lnTo>
                  <a:pt x="294906" y="308343"/>
                </a:lnTo>
                <a:lnTo>
                  <a:pt x="294906" y="309613"/>
                </a:lnTo>
                <a:lnTo>
                  <a:pt x="294601" y="309905"/>
                </a:lnTo>
                <a:lnTo>
                  <a:pt x="294449" y="309968"/>
                </a:lnTo>
                <a:lnTo>
                  <a:pt x="294906" y="309613"/>
                </a:lnTo>
                <a:lnTo>
                  <a:pt x="294906" y="308343"/>
                </a:lnTo>
                <a:lnTo>
                  <a:pt x="294157" y="308533"/>
                </a:lnTo>
                <a:lnTo>
                  <a:pt x="294157" y="310184"/>
                </a:lnTo>
                <a:lnTo>
                  <a:pt x="293712" y="310642"/>
                </a:lnTo>
                <a:lnTo>
                  <a:pt x="293789" y="310489"/>
                </a:lnTo>
                <a:lnTo>
                  <a:pt x="293585" y="310642"/>
                </a:lnTo>
                <a:lnTo>
                  <a:pt x="293738" y="310515"/>
                </a:lnTo>
                <a:lnTo>
                  <a:pt x="293839" y="310388"/>
                </a:lnTo>
                <a:lnTo>
                  <a:pt x="294157" y="310184"/>
                </a:lnTo>
                <a:lnTo>
                  <a:pt x="294157" y="308533"/>
                </a:lnTo>
                <a:lnTo>
                  <a:pt x="293839" y="308610"/>
                </a:lnTo>
                <a:lnTo>
                  <a:pt x="293966" y="308610"/>
                </a:lnTo>
                <a:lnTo>
                  <a:pt x="289775" y="309753"/>
                </a:lnTo>
                <a:lnTo>
                  <a:pt x="287362" y="310515"/>
                </a:lnTo>
                <a:lnTo>
                  <a:pt x="281647" y="312801"/>
                </a:lnTo>
                <a:lnTo>
                  <a:pt x="281393" y="312928"/>
                </a:lnTo>
                <a:lnTo>
                  <a:pt x="273773" y="316230"/>
                </a:lnTo>
                <a:lnTo>
                  <a:pt x="273646" y="316357"/>
                </a:lnTo>
                <a:lnTo>
                  <a:pt x="263232" y="320929"/>
                </a:lnTo>
                <a:lnTo>
                  <a:pt x="263359" y="320802"/>
                </a:lnTo>
                <a:lnTo>
                  <a:pt x="251167" y="326136"/>
                </a:lnTo>
                <a:lnTo>
                  <a:pt x="206082" y="340029"/>
                </a:lnTo>
                <a:lnTo>
                  <a:pt x="167728" y="342125"/>
                </a:lnTo>
                <a:lnTo>
                  <a:pt x="146291" y="340487"/>
                </a:lnTo>
                <a:lnTo>
                  <a:pt x="143713" y="340296"/>
                </a:lnTo>
                <a:lnTo>
                  <a:pt x="143383" y="340233"/>
                </a:lnTo>
                <a:lnTo>
                  <a:pt x="124079" y="336931"/>
                </a:lnTo>
                <a:lnTo>
                  <a:pt x="122123" y="336600"/>
                </a:lnTo>
                <a:lnTo>
                  <a:pt x="121526" y="336423"/>
                </a:lnTo>
                <a:lnTo>
                  <a:pt x="102755" y="330962"/>
                </a:lnTo>
                <a:lnTo>
                  <a:pt x="101219" y="330517"/>
                </a:lnTo>
                <a:lnTo>
                  <a:pt x="99987" y="329946"/>
                </a:lnTo>
                <a:lnTo>
                  <a:pt x="84874" y="322961"/>
                </a:lnTo>
                <a:lnTo>
                  <a:pt x="81876" y="321576"/>
                </a:lnTo>
                <a:lnTo>
                  <a:pt x="80987" y="320929"/>
                </a:lnTo>
                <a:lnTo>
                  <a:pt x="69811" y="312801"/>
                </a:lnTo>
                <a:lnTo>
                  <a:pt x="67119" y="310845"/>
                </a:lnTo>
                <a:lnTo>
                  <a:pt x="65874" y="309372"/>
                </a:lnTo>
                <a:lnTo>
                  <a:pt x="57111" y="299085"/>
                </a:lnTo>
                <a:lnTo>
                  <a:pt x="55257" y="296913"/>
                </a:lnTo>
                <a:lnTo>
                  <a:pt x="54267" y="294894"/>
                </a:lnTo>
                <a:lnTo>
                  <a:pt x="48336" y="282956"/>
                </a:lnTo>
                <a:lnTo>
                  <a:pt x="47282" y="280847"/>
                </a:lnTo>
                <a:lnTo>
                  <a:pt x="46837" y="279146"/>
                </a:lnTo>
                <a:lnTo>
                  <a:pt x="42633" y="263144"/>
                </a:lnTo>
                <a:lnTo>
                  <a:pt x="42049" y="260908"/>
                </a:lnTo>
                <a:lnTo>
                  <a:pt x="41948" y="259715"/>
                </a:lnTo>
                <a:lnTo>
                  <a:pt x="40208" y="239776"/>
                </a:lnTo>
                <a:lnTo>
                  <a:pt x="40043" y="237947"/>
                </a:lnTo>
                <a:lnTo>
                  <a:pt x="39966" y="239776"/>
                </a:lnTo>
                <a:lnTo>
                  <a:pt x="39966" y="236982"/>
                </a:lnTo>
                <a:lnTo>
                  <a:pt x="40043" y="237947"/>
                </a:lnTo>
                <a:lnTo>
                  <a:pt x="40093" y="236982"/>
                </a:lnTo>
                <a:lnTo>
                  <a:pt x="41135" y="214376"/>
                </a:lnTo>
                <a:lnTo>
                  <a:pt x="41186" y="213093"/>
                </a:lnTo>
                <a:lnTo>
                  <a:pt x="41338" y="212217"/>
                </a:lnTo>
                <a:lnTo>
                  <a:pt x="45491" y="187198"/>
                </a:lnTo>
                <a:lnTo>
                  <a:pt x="45593" y="186550"/>
                </a:lnTo>
                <a:lnTo>
                  <a:pt x="45923" y="185293"/>
                </a:lnTo>
                <a:lnTo>
                  <a:pt x="60972" y="136652"/>
                </a:lnTo>
                <a:lnTo>
                  <a:pt x="61429" y="135382"/>
                </a:lnTo>
                <a:lnTo>
                  <a:pt x="60794" y="136652"/>
                </a:lnTo>
                <a:lnTo>
                  <a:pt x="70446" y="114681"/>
                </a:lnTo>
                <a:lnTo>
                  <a:pt x="70954" y="113538"/>
                </a:lnTo>
                <a:lnTo>
                  <a:pt x="70319" y="114681"/>
                </a:lnTo>
                <a:lnTo>
                  <a:pt x="89115" y="81064"/>
                </a:lnTo>
                <a:lnTo>
                  <a:pt x="99656" y="66040"/>
                </a:lnTo>
                <a:lnTo>
                  <a:pt x="98513" y="67310"/>
                </a:lnTo>
                <a:lnTo>
                  <a:pt x="126212" y="40767"/>
                </a:lnTo>
                <a:lnTo>
                  <a:pt x="143852" y="34417"/>
                </a:lnTo>
                <a:lnTo>
                  <a:pt x="141058" y="34671"/>
                </a:lnTo>
                <a:lnTo>
                  <a:pt x="151853" y="33528"/>
                </a:lnTo>
                <a:lnTo>
                  <a:pt x="149821" y="33401"/>
                </a:lnTo>
                <a:lnTo>
                  <a:pt x="160362" y="33401"/>
                </a:lnTo>
                <a:lnTo>
                  <a:pt x="158965" y="33147"/>
                </a:lnTo>
                <a:lnTo>
                  <a:pt x="163855" y="33489"/>
                </a:lnTo>
                <a:lnTo>
                  <a:pt x="164553" y="34163"/>
                </a:lnTo>
                <a:lnTo>
                  <a:pt x="172720" y="34163"/>
                </a:lnTo>
                <a:lnTo>
                  <a:pt x="175348" y="34556"/>
                </a:lnTo>
                <a:lnTo>
                  <a:pt x="176745" y="35941"/>
                </a:lnTo>
                <a:lnTo>
                  <a:pt x="182714" y="35941"/>
                </a:lnTo>
                <a:lnTo>
                  <a:pt x="184619" y="37846"/>
                </a:lnTo>
                <a:lnTo>
                  <a:pt x="188048" y="37846"/>
                </a:lnTo>
                <a:lnTo>
                  <a:pt x="190461" y="40259"/>
                </a:lnTo>
                <a:lnTo>
                  <a:pt x="192087" y="40259"/>
                </a:lnTo>
                <a:lnTo>
                  <a:pt x="200240" y="49263"/>
                </a:lnTo>
                <a:lnTo>
                  <a:pt x="200240" y="51054"/>
                </a:lnTo>
                <a:lnTo>
                  <a:pt x="204431" y="55372"/>
                </a:lnTo>
                <a:lnTo>
                  <a:pt x="214972" y="55372"/>
                </a:lnTo>
                <a:lnTo>
                  <a:pt x="219163" y="51054"/>
                </a:lnTo>
                <a:lnTo>
                  <a:pt x="219163" y="45847"/>
                </a:lnTo>
                <a:lnTo>
                  <a:pt x="219163" y="40640"/>
                </a:lnTo>
                <a:lnTo>
                  <a:pt x="214972" y="36322"/>
                </a:lnTo>
                <a:lnTo>
                  <a:pt x="213880" y="34671"/>
                </a:lnTo>
                <a:lnTo>
                  <a:pt x="212407" y="32258"/>
                </a:lnTo>
                <a:lnTo>
                  <a:pt x="208495" y="25844"/>
                </a:lnTo>
                <a:lnTo>
                  <a:pt x="208495" y="22352"/>
                </a:lnTo>
                <a:lnTo>
                  <a:pt x="205193" y="19050"/>
                </a:lnTo>
                <a:lnTo>
                  <a:pt x="205193" y="17272"/>
                </a:lnTo>
                <a:lnTo>
                  <a:pt x="199224" y="11430"/>
                </a:lnTo>
                <a:lnTo>
                  <a:pt x="197065" y="11430"/>
                </a:lnTo>
                <a:lnTo>
                  <a:pt x="192620" y="6985"/>
                </a:lnTo>
                <a:lnTo>
                  <a:pt x="186359" y="6985"/>
                </a:lnTo>
                <a:lnTo>
                  <a:pt x="184467" y="6413"/>
                </a:lnTo>
                <a:lnTo>
                  <a:pt x="181444" y="3429"/>
                </a:lnTo>
                <a:lnTo>
                  <a:pt x="173951" y="3429"/>
                </a:lnTo>
                <a:lnTo>
                  <a:pt x="163283" y="1270"/>
                </a:lnTo>
                <a:lnTo>
                  <a:pt x="162140" y="1270"/>
                </a:lnTo>
                <a:lnTo>
                  <a:pt x="151599" y="0"/>
                </a:lnTo>
                <a:lnTo>
                  <a:pt x="150075" y="127"/>
                </a:lnTo>
                <a:lnTo>
                  <a:pt x="139153" y="254"/>
                </a:lnTo>
                <a:lnTo>
                  <a:pt x="137121" y="508"/>
                </a:lnTo>
                <a:lnTo>
                  <a:pt x="97751" y="16891"/>
                </a:lnTo>
                <a:lnTo>
                  <a:pt x="69938" y="44450"/>
                </a:lnTo>
                <a:lnTo>
                  <a:pt x="57746" y="61087"/>
                </a:lnTo>
                <a:lnTo>
                  <a:pt x="47840" y="76581"/>
                </a:lnTo>
                <a:lnTo>
                  <a:pt x="36791" y="96901"/>
                </a:lnTo>
                <a:lnTo>
                  <a:pt x="36283" y="98044"/>
                </a:lnTo>
                <a:lnTo>
                  <a:pt x="25742" y="121031"/>
                </a:lnTo>
                <a:lnTo>
                  <a:pt x="7581" y="176784"/>
                </a:lnTo>
                <a:lnTo>
                  <a:pt x="0" y="236982"/>
                </a:lnTo>
                <a:lnTo>
                  <a:pt x="88" y="240411"/>
                </a:lnTo>
                <a:lnTo>
                  <a:pt x="8724" y="293116"/>
                </a:lnTo>
                <a:lnTo>
                  <a:pt x="37553" y="339090"/>
                </a:lnTo>
                <a:lnTo>
                  <a:pt x="85051" y="368046"/>
                </a:lnTo>
                <a:lnTo>
                  <a:pt x="137883" y="380873"/>
                </a:lnTo>
                <a:lnTo>
                  <a:pt x="166585" y="383159"/>
                </a:lnTo>
                <a:lnTo>
                  <a:pt x="189572" y="382778"/>
                </a:lnTo>
                <a:lnTo>
                  <a:pt x="191477" y="382778"/>
                </a:lnTo>
                <a:lnTo>
                  <a:pt x="231609" y="376555"/>
                </a:lnTo>
                <a:lnTo>
                  <a:pt x="267550" y="363601"/>
                </a:lnTo>
                <a:lnTo>
                  <a:pt x="290156" y="353695"/>
                </a:lnTo>
                <a:lnTo>
                  <a:pt x="289902" y="353822"/>
                </a:lnTo>
                <a:lnTo>
                  <a:pt x="290195" y="353695"/>
                </a:lnTo>
                <a:lnTo>
                  <a:pt x="297218" y="350774"/>
                </a:lnTo>
                <a:lnTo>
                  <a:pt x="297522" y="350647"/>
                </a:lnTo>
                <a:lnTo>
                  <a:pt x="297141" y="350774"/>
                </a:lnTo>
                <a:lnTo>
                  <a:pt x="300863" y="349250"/>
                </a:lnTo>
                <a:lnTo>
                  <a:pt x="301726" y="348907"/>
                </a:lnTo>
                <a:lnTo>
                  <a:pt x="303364" y="348488"/>
                </a:lnTo>
                <a:lnTo>
                  <a:pt x="304380" y="348234"/>
                </a:lnTo>
                <a:lnTo>
                  <a:pt x="304507" y="348234"/>
                </a:lnTo>
                <a:lnTo>
                  <a:pt x="308444" y="347091"/>
                </a:lnTo>
                <a:lnTo>
                  <a:pt x="319722" y="342011"/>
                </a:lnTo>
                <a:lnTo>
                  <a:pt x="319849" y="341884"/>
                </a:lnTo>
                <a:lnTo>
                  <a:pt x="321551" y="340106"/>
                </a:lnTo>
                <a:lnTo>
                  <a:pt x="321792" y="339852"/>
                </a:lnTo>
                <a:lnTo>
                  <a:pt x="324472" y="337058"/>
                </a:lnTo>
                <a:lnTo>
                  <a:pt x="325081" y="336423"/>
                </a:lnTo>
                <a:lnTo>
                  <a:pt x="325208" y="336169"/>
                </a:lnTo>
                <a:lnTo>
                  <a:pt x="326478" y="334010"/>
                </a:lnTo>
                <a:lnTo>
                  <a:pt x="326859" y="333121"/>
                </a:lnTo>
                <a:lnTo>
                  <a:pt x="326859" y="332536"/>
                </a:lnTo>
                <a:lnTo>
                  <a:pt x="327075" y="332219"/>
                </a:lnTo>
                <a:lnTo>
                  <a:pt x="328637" y="324485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28544" y="4926329"/>
            <a:ext cx="271780" cy="34290"/>
          </a:xfrm>
          <a:custGeom>
            <a:avLst/>
            <a:gdLst/>
            <a:ahLst/>
            <a:cxnLst/>
            <a:rect l="l" t="t" r="r" b="b"/>
            <a:pathLst>
              <a:path w="271780" h="34289">
                <a:moveTo>
                  <a:pt x="271526" y="7620"/>
                </a:moveTo>
                <a:lnTo>
                  <a:pt x="267716" y="3937"/>
                </a:lnTo>
                <a:lnTo>
                  <a:pt x="263652" y="3937"/>
                </a:lnTo>
                <a:lnTo>
                  <a:pt x="257937" y="3556"/>
                </a:lnTo>
                <a:lnTo>
                  <a:pt x="250317" y="3048"/>
                </a:lnTo>
                <a:lnTo>
                  <a:pt x="239141" y="3048"/>
                </a:lnTo>
                <a:lnTo>
                  <a:pt x="231775" y="3048"/>
                </a:lnTo>
                <a:lnTo>
                  <a:pt x="224536" y="3048"/>
                </a:lnTo>
                <a:lnTo>
                  <a:pt x="220637" y="3175"/>
                </a:lnTo>
                <a:lnTo>
                  <a:pt x="207391" y="3175"/>
                </a:lnTo>
                <a:lnTo>
                  <a:pt x="207225" y="3340"/>
                </a:lnTo>
                <a:lnTo>
                  <a:pt x="198374" y="3429"/>
                </a:lnTo>
                <a:lnTo>
                  <a:pt x="181991" y="3556"/>
                </a:lnTo>
                <a:lnTo>
                  <a:pt x="181851" y="3556"/>
                </a:lnTo>
                <a:lnTo>
                  <a:pt x="164592" y="3429"/>
                </a:lnTo>
                <a:lnTo>
                  <a:pt x="146304" y="3175"/>
                </a:lnTo>
                <a:lnTo>
                  <a:pt x="131559" y="2794"/>
                </a:lnTo>
                <a:lnTo>
                  <a:pt x="126619" y="2667"/>
                </a:lnTo>
                <a:lnTo>
                  <a:pt x="126619" y="2794"/>
                </a:lnTo>
                <a:lnTo>
                  <a:pt x="113068" y="2463"/>
                </a:lnTo>
                <a:lnTo>
                  <a:pt x="112903" y="2286"/>
                </a:lnTo>
                <a:lnTo>
                  <a:pt x="106273" y="2286"/>
                </a:lnTo>
                <a:lnTo>
                  <a:pt x="90004" y="1879"/>
                </a:lnTo>
                <a:lnTo>
                  <a:pt x="89789" y="1651"/>
                </a:lnTo>
                <a:lnTo>
                  <a:pt x="81013" y="1651"/>
                </a:lnTo>
                <a:lnTo>
                  <a:pt x="67335" y="1308"/>
                </a:lnTo>
                <a:lnTo>
                  <a:pt x="67183" y="1143"/>
                </a:lnTo>
                <a:lnTo>
                  <a:pt x="60921" y="1143"/>
                </a:lnTo>
                <a:lnTo>
                  <a:pt x="47790" y="812"/>
                </a:lnTo>
                <a:lnTo>
                  <a:pt x="47625" y="635"/>
                </a:lnTo>
                <a:lnTo>
                  <a:pt x="40830" y="635"/>
                </a:lnTo>
                <a:lnTo>
                  <a:pt x="23685" y="203"/>
                </a:lnTo>
                <a:lnTo>
                  <a:pt x="23495" y="0"/>
                </a:lnTo>
                <a:lnTo>
                  <a:pt x="15748" y="0"/>
                </a:lnTo>
                <a:lnTo>
                  <a:pt x="6858" y="0"/>
                </a:lnTo>
                <a:lnTo>
                  <a:pt x="0" y="6858"/>
                </a:lnTo>
                <a:lnTo>
                  <a:pt x="0" y="23495"/>
                </a:lnTo>
                <a:lnTo>
                  <a:pt x="6858" y="30226"/>
                </a:lnTo>
                <a:lnTo>
                  <a:pt x="14732" y="30226"/>
                </a:lnTo>
                <a:lnTo>
                  <a:pt x="30416" y="30683"/>
                </a:lnTo>
                <a:lnTo>
                  <a:pt x="30861" y="31115"/>
                </a:lnTo>
                <a:lnTo>
                  <a:pt x="45313" y="31115"/>
                </a:lnTo>
                <a:lnTo>
                  <a:pt x="49644" y="31242"/>
                </a:lnTo>
                <a:lnTo>
                  <a:pt x="50165" y="31750"/>
                </a:lnTo>
                <a:lnTo>
                  <a:pt x="67157" y="31750"/>
                </a:lnTo>
                <a:lnTo>
                  <a:pt x="72288" y="31902"/>
                </a:lnTo>
                <a:lnTo>
                  <a:pt x="72898" y="32512"/>
                </a:lnTo>
                <a:lnTo>
                  <a:pt x="89789" y="32512"/>
                </a:lnTo>
                <a:lnTo>
                  <a:pt x="95440" y="32588"/>
                </a:lnTo>
                <a:lnTo>
                  <a:pt x="95885" y="33020"/>
                </a:lnTo>
                <a:lnTo>
                  <a:pt x="110566" y="33020"/>
                </a:lnTo>
                <a:lnTo>
                  <a:pt x="145796" y="34036"/>
                </a:lnTo>
                <a:lnTo>
                  <a:pt x="164338" y="34163"/>
                </a:lnTo>
                <a:lnTo>
                  <a:pt x="182118" y="33909"/>
                </a:lnTo>
                <a:lnTo>
                  <a:pt x="182499" y="33909"/>
                </a:lnTo>
                <a:lnTo>
                  <a:pt x="199009" y="33274"/>
                </a:lnTo>
                <a:lnTo>
                  <a:pt x="199644" y="33274"/>
                </a:lnTo>
                <a:lnTo>
                  <a:pt x="216535" y="31877"/>
                </a:lnTo>
                <a:lnTo>
                  <a:pt x="223266" y="31877"/>
                </a:lnTo>
                <a:lnTo>
                  <a:pt x="224485" y="30683"/>
                </a:lnTo>
                <a:lnTo>
                  <a:pt x="233108" y="29337"/>
                </a:lnTo>
                <a:lnTo>
                  <a:pt x="239141" y="29337"/>
                </a:lnTo>
                <a:lnTo>
                  <a:pt x="240944" y="27533"/>
                </a:lnTo>
                <a:lnTo>
                  <a:pt x="252222" y="24892"/>
                </a:lnTo>
                <a:lnTo>
                  <a:pt x="253365" y="24511"/>
                </a:lnTo>
                <a:lnTo>
                  <a:pt x="264490" y="20574"/>
                </a:lnTo>
                <a:lnTo>
                  <a:pt x="267716" y="20574"/>
                </a:lnTo>
                <a:lnTo>
                  <a:pt x="271526" y="16764"/>
                </a:lnTo>
                <a:lnTo>
                  <a:pt x="271526" y="12192"/>
                </a:lnTo>
                <a:lnTo>
                  <a:pt x="271526" y="762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3181486" y="4777232"/>
            <a:ext cx="229870" cy="279400"/>
            <a:chOff x="3181486" y="4777232"/>
            <a:chExt cx="229870" cy="279400"/>
          </a:xfrm>
        </p:grpSpPr>
        <p:sp>
          <p:nvSpPr>
            <p:cNvPr id="62" name="object 62"/>
            <p:cNvSpPr/>
            <p:nvPr/>
          </p:nvSpPr>
          <p:spPr>
            <a:xfrm>
              <a:off x="3181486" y="4777232"/>
              <a:ext cx="229870" cy="279400"/>
            </a:xfrm>
            <a:custGeom>
              <a:avLst/>
              <a:gdLst/>
              <a:ahLst/>
              <a:cxnLst/>
              <a:rect l="l" t="t" r="r" b="b"/>
              <a:pathLst>
                <a:path w="229870" h="279400">
                  <a:moveTo>
                    <a:pt x="7838" y="85078"/>
                  </a:moveTo>
                  <a:lnTo>
                    <a:pt x="1133" y="129793"/>
                  </a:lnTo>
                  <a:lnTo>
                    <a:pt x="117" y="149478"/>
                  </a:lnTo>
                  <a:lnTo>
                    <a:pt x="0" y="169798"/>
                  </a:lnTo>
                  <a:lnTo>
                    <a:pt x="117" y="171450"/>
                  </a:lnTo>
                  <a:lnTo>
                    <a:pt x="1895" y="189991"/>
                  </a:lnTo>
                  <a:lnTo>
                    <a:pt x="15865" y="228726"/>
                  </a:lnTo>
                  <a:lnTo>
                    <a:pt x="42789" y="256793"/>
                  </a:lnTo>
                  <a:lnTo>
                    <a:pt x="78349" y="274065"/>
                  </a:lnTo>
                  <a:lnTo>
                    <a:pt x="108956" y="278891"/>
                  </a:lnTo>
                  <a:lnTo>
                    <a:pt x="111750" y="278891"/>
                  </a:lnTo>
                  <a:lnTo>
                    <a:pt x="151501" y="268223"/>
                  </a:lnTo>
                  <a:lnTo>
                    <a:pt x="183903" y="244347"/>
                  </a:lnTo>
                  <a:lnTo>
                    <a:pt x="109083" y="244347"/>
                  </a:lnTo>
                  <a:lnTo>
                    <a:pt x="110552" y="244238"/>
                  </a:lnTo>
                  <a:lnTo>
                    <a:pt x="102649" y="243585"/>
                  </a:lnTo>
                  <a:lnTo>
                    <a:pt x="100447" y="243585"/>
                  </a:lnTo>
                  <a:lnTo>
                    <a:pt x="98034" y="243204"/>
                  </a:lnTo>
                  <a:lnTo>
                    <a:pt x="98710" y="243204"/>
                  </a:lnTo>
                  <a:lnTo>
                    <a:pt x="89444" y="241172"/>
                  </a:lnTo>
                  <a:lnTo>
                    <a:pt x="88382" y="241172"/>
                  </a:lnTo>
                  <a:lnTo>
                    <a:pt x="85969" y="240410"/>
                  </a:lnTo>
                  <a:lnTo>
                    <a:pt x="86398" y="240410"/>
                  </a:lnTo>
                  <a:lnTo>
                    <a:pt x="77136" y="236854"/>
                  </a:lnTo>
                  <a:lnTo>
                    <a:pt x="76571" y="236854"/>
                  </a:lnTo>
                  <a:lnTo>
                    <a:pt x="74158" y="235712"/>
                  </a:lnTo>
                  <a:lnTo>
                    <a:pt x="74571" y="235712"/>
                  </a:lnTo>
                  <a:lnTo>
                    <a:pt x="65237" y="230377"/>
                  </a:lnTo>
                  <a:lnTo>
                    <a:pt x="64633" y="230377"/>
                  </a:lnTo>
                  <a:lnTo>
                    <a:pt x="62347" y="228726"/>
                  </a:lnTo>
                  <a:lnTo>
                    <a:pt x="62611" y="228726"/>
                  </a:lnTo>
                  <a:lnTo>
                    <a:pt x="54988" y="222503"/>
                  </a:lnTo>
                  <a:lnTo>
                    <a:pt x="54600" y="222503"/>
                  </a:lnTo>
                  <a:lnTo>
                    <a:pt x="52187" y="220217"/>
                  </a:lnTo>
                  <a:lnTo>
                    <a:pt x="52734" y="220217"/>
                  </a:lnTo>
                  <a:lnTo>
                    <a:pt x="47032" y="213232"/>
                  </a:lnTo>
                  <a:lnTo>
                    <a:pt x="46472" y="213232"/>
                  </a:lnTo>
                  <a:lnTo>
                    <a:pt x="44440" y="210057"/>
                  </a:lnTo>
                  <a:lnTo>
                    <a:pt x="44833" y="210057"/>
                  </a:lnTo>
                  <a:lnTo>
                    <a:pt x="40177" y="201040"/>
                  </a:lnTo>
                  <a:lnTo>
                    <a:pt x="39741" y="201040"/>
                  </a:lnTo>
                  <a:lnTo>
                    <a:pt x="38471" y="197738"/>
                  </a:lnTo>
                  <a:lnTo>
                    <a:pt x="38836" y="197738"/>
                  </a:lnTo>
                  <a:lnTo>
                    <a:pt x="35773" y="186562"/>
                  </a:lnTo>
                  <a:lnTo>
                    <a:pt x="35423" y="186562"/>
                  </a:lnTo>
                  <a:lnTo>
                    <a:pt x="35115" y="184403"/>
                  </a:lnTo>
                  <a:lnTo>
                    <a:pt x="35149" y="183895"/>
                  </a:lnTo>
                  <a:lnTo>
                    <a:pt x="33701" y="169798"/>
                  </a:lnTo>
                  <a:lnTo>
                    <a:pt x="33518" y="168020"/>
                  </a:lnTo>
                  <a:lnTo>
                    <a:pt x="33657" y="168020"/>
                  </a:lnTo>
                  <a:lnTo>
                    <a:pt x="33645" y="151129"/>
                  </a:lnTo>
                  <a:lnTo>
                    <a:pt x="34534" y="131190"/>
                  </a:lnTo>
                  <a:lnTo>
                    <a:pt x="35117" y="114680"/>
                  </a:lnTo>
                  <a:lnTo>
                    <a:pt x="35169" y="111887"/>
                  </a:lnTo>
                  <a:lnTo>
                    <a:pt x="35279" y="109907"/>
                  </a:lnTo>
                  <a:lnTo>
                    <a:pt x="7864" y="85216"/>
                  </a:lnTo>
                  <a:lnTo>
                    <a:pt x="7838" y="85078"/>
                  </a:lnTo>
                  <a:close/>
                </a:path>
                <a:path w="229870" h="279400">
                  <a:moveTo>
                    <a:pt x="110552" y="244238"/>
                  </a:moveTo>
                  <a:lnTo>
                    <a:pt x="109083" y="244347"/>
                  </a:lnTo>
                  <a:lnTo>
                    <a:pt x="111877" y="244347"/>
                  </a:lnTo>
                  <a:lnTo>
                    <a:pt x="110552" y="244238"/>
                  </a:lnTo>
                  <a:close/>
                </a:path>
                <a:path w="229870" h="279400">
                  <a:moveTo>
                    <a:pt x="119846" y="243546"/>
                  </a:moveTo>
                  <a:lnTo>
                    <a:pt x="110552" y="244238"/>
                  </a:lnTo>
                  <a:lnTo>
                    <a:pt x="111877" y="244347"/>
                  </a:lnTo>
                  <a:lnTo>
                    <a:pt x="183903" y="244347"/>
                  </a:lnTo>
                  <a:lnTo>
                    <a:pt x="184181" y="244093"/>
                  </a:lnTo>
                  <a:lnTo>
                    <a:pt x="117846" y="244093"/>
                  </a:lnTo>
                  <a:lnTo>
                    <a:pt x="119846" y="243546"/>
                  </a:lnTo>
                  <a:close/>
                </a:path>
                <a:path w="229870" h="279400">
                  <a:moveTo>
                    <a:pt x="121021" y="243458"/>
                  </a:moveTo>
                  <a:lnTo>
                    <a:pt x="119846" y="243546"/>
                  </a:lnTo>
                  <a:lnTo>
                    <a:pt x="117846" y="244093"/>
                  </a:lnTo>
                  <a:lnTo>
                    <a:pt x="121021" y="243458"/>
                  </a:lnTo>
                  <a:close/>
                </a:path>
                <a:path w="229870" h="279400">
                  <a:moveTo>
                    <a:pt x="184874" y="243458"/>
                  </a:moveTo>
                  <a:lnTo>
                    <a:pt x="121021" y="243458"/>
                  </a:lnTo>
                  <a:lnTo>
                    <a:pt x="117846" y="244093"/>
                  </a:lnTo>
                  <a:lnTo>
                    <a:pt x="184181" y="244093"/>
                  </a:lnTo>
                  <a:lnTo>
                    <a:pt x="184874" y="243458"/>
                  </a:lnTo>
                  <a:close/>
                </a:path>
                <a:path w="229870" h="279400">
                  <a:moveTo>
                    <a:pt x="98034" y="243204"/>
                  </a:moveTo>
                  <a:lnTo>
                    <a:pt x="100447" y="243585"/>
                  </a:lnTo>
                  <a:lnTo>
                    <a:pt x="99118" y="243294"/>
                  </a:lnTo>
                  <a:lnTo>
                    <a:pt x="98034" y="243204"/>
                  </a:lnTo>
                  <a:close/>
                </a:path>
                <a:path w="229870" h="279400">
                  <a:moveTo>
                    <a:pt x="99118" y="243294"/>
                  </a:moveTo>
                  <a:lnTo>
                    <a:pt x="100447" y="243585"/>
                  </a:lnTo>
                  <a:lnTo>
                    <a:pt x="102649" y="243585"/>
                  </a:lnTo>
                  <a:lnTo>
                    <a:pt x="99118" y="243294"/>
                  </a:lnTo>
                  <a:close/>
                </a:path>
                <a:path w="229870" h="279400">
                  <a:moveTo>
                    <a:pt x="126659" y="241681"/>
                  </a:moveTo>
                  <a:lnTo>
                    <a:pt x="119846" y="243546"/>
                  </a:lnTo>
                  <a:lnTo>
                    <a:pt x="121021" y="243458"/>
                  </a:lnTo>
                  <a:lnTo>
                    <a:pt x="184874" y="243458"/>
                  </a:lnTo>
                  <a:lnTo>
                    <a:pt x="186261" y="242188"/>
                  </a:lnTo>
                  <a:lnTo>
                    <a:pt x="125593" y="242188"/>
                  </a:lnTo>
                  <a:lnTo>
                    <a:pt x="126659" y="241681"/>
                  </a:lnTo>
                  <a:close/>
                </a:path>
                <a:path w="229870" h="279400">
                  <a:moveTo>
                    <a:pt x="98710" y="243204"/>
                  </a:moveTo>
                  <a:lnTo>
                    <a:pt x="98034" y="243204"/>
                  </a:lnTo>
                  <a:lnTo>
                    <a:pt x="99118" y="243294"/>
                  </a:lnTo>
                  <a:lnTo>
                    <a:pt x="98710" y="243204"/>
                  </a:lnTo>
                  <a:close/>
                </a:path>
                <a:path w="229870" h="279400">
                  <a:moveTo>
                    <a:pt x="128514" y="241172"/>
                  </a:moveTo>
                  <a:lnTo>
                    <a:pt x="126659" y="241681"/>
                  </a:lnTo>
                  <a:lnTo>
                    <a:pt x="125593" y="242188"/>
                  </a:lnTo>
                  <a:lnTo>
                    <a:pt x="128514" y="241172"/>
                  </a:lnTo>
                  <a:close/>
                </a:path>
                <a:path w="229870" h="279400">
                  <a:moveTo>
                    <a:pt x="187371" y="241172"/>
                  </a:moveTo>
                  <a:lnTo>
                    <a:pt x="128514" y="241172"/>
                  </a:lnTo>
                  <a:lnTo>
                    <a:pt x="125593" y="242188"/>
                  </a:lnTo>
                  <a:lnTo>
                    <a:pt x="186261" y="242188"/>
                  </a:lnTo>
                  <a:lnTo>
                    <a:pt x="187371" y="241172"/>
                  </a:lnTo>
                  <a:close/>
                </a:path>
                <a:path w="229870" h="279400">
                  <a:moveTo>
                    <a:pt x="135282" y="237570"/>
                  </a:moveTo>
                  <a:lnTo>
                    <a:pt x="126659" y="241681"/>
                  </a:lnTo>
                  <a:lnTo>
                    <a:pt x="128514" y="241172"/>
                  </a:lnTo>
                  <a:lnTo>
                    <a:pt x="187371" y="241172"/>
                  </a:lnTo>
                  <a:lnTo>
                    <a:pt x="189728" y="239013"/>
                  </a:lnTo>
                  <a:lnTo>
                    <a:pt x="190871" y="237997"/>
                  </a:lnTo>
                  <a:lnTo>
                    <a:pt x="134610" y="237997"/>
                  </a:lnTo>
                  <a:lnTo>
                    <a:pt x="135282" y="237570"/>
                  </a:lnTo>
                  <a:close/>
                </a:path>
                <a:path w="229870" h="279400">
                  <a:moveTo>
                    <a:pt x="85969" y="240410"/>
                  </a:moveTo>
                  <a:lnTo>
                    <a:pt x="88382" y="241172"/>
                  </a:lnTo>
                  <a:lnTo>
                    <a:pt x="86968" y="240630"/>
                  </a:lnTo>
                  <a:lnTo>
                    <a:pt x="85969" y="240410"/>
                  </a:lnTo>
                  <a:close/>
                </a:path>
                <a:path w="229870" h="279400">
                  <a:moveTo>
                    <a:pt x="86968" y="240630"/>
                  </a:moveTo>
                  <a:lnTo>
                    <a:pt x="88382" y="241172"/>
                  </a:lnTo>
                  <a:lnTo>
                    <a:pt x="89444" y="241172"/>
                  </a:lnTo>
                  <a:lnTo>
                    <a:pt x="86968" y="240630"/>
                  </a:lnTo>
                  <a:close/>
                </a:path>
                <a:path w="229870" h="279400">
                  <a:moveTo>
                    <a:pt x="86398" y="240410"/>
                  </a:moveTo>
                  <a:lnTo>
                    <a:pt x="85969" y="240410"/>
                  </a:lnTo>
                  <a:lnTo>
                    <a:pt x="86968" y="240630"/>
                  </a:lnTo>
                  <a:lnTo>
                    <a:pt x="86398" y="240410"/>
                  </a:lnTo>
                  <a:close/>
                </a:path>
                <a:path w="229870" h="279400">
                  <a:moveTo>
                    <a:pt x="136515" y="236981"/>
                  </a:moveTo>
                  <a:lnTo>
                    <a:pt x="135282" y="237570"/>
                  </a:lnTo>
                  <a:lnTo>
                    <a:pt x="134610" y="237997"/>
                  </a:lnTo>
                  <a:lnTo>
                    <a:pt x="136515" y="236981"/>
                  </a:lnTo>
                  <a:close/>
                </a:path>
                <a:path w="229870" h="279400">
                  <a:moveTo>
                    <a:pt x="191801" y="236981"/>
                  </a:moveTo>
                  <a:lnTo>
                    <a:pt x="136515" y="236981"/>
                  </a:lnTo>
                  <a:lnTo>
                    <a:pt x="134610" y="237997"/>
                  </a:lnTo>
                  <a:lnTo>
                    <a:pt x="190871" y="237997"/>
                  </a:lnTo>
                  <a:lnTo>
                    <a:pt x="191801" y="236981"/>
                  </a:lnTo>
                  <a:close/>
                </a:path>
                <a:path w="229870" h="279400">
                  <a:moveTo>
                    <a:pt x="197609" y="230631"/>
                  </a:moveTo>
                  <a:lnTo>
                    <a:pt x="146167" y="230631"/>
                  </a:lnTo>
                  <a:lnTo>
                    <a:pt x="135282" y="237570"/>
                  </a:lnTo>
                  <a:lnTo>
                    <a:pt x="136515" y="236981"/>
                  </a:lnTo>
                  <a:lnTo>
                    <a:pt x="191801" y="236981"/>
                  </a:lnTo>
                  <a:lnTo>
                    <a:pt x="197609" y="230631"/>
                  </a:lnTo>
                  <a:close/>
                </a:path>
                <a:path w="229870" h="279400">
                  <a:moveTo>
                    <a:pt x="74158" y="235712"/>
                  </a:moveTo>
                  <a:lnTo>
                    <a:pt x="76571" y="236854"/>
                  </a:lnTo>
                  <a:lnTo>
                    <a:pt x="75416" y="236194"/>
                  </a:lnTo>
                  <a:lnTo>
                    <a:pt x="74158" y="235712"/>
                  </a:lnTo>
                  <a:close/>
                </a:path>
                <a:path w="229870" h="279400">
                  <a:moveTo>
                    <a:pt x="75416" y="236194"/>
                  </a:moveTo>
                  <a:lnTo>
                    <a:pt x="76571" y="236854"/>
                  </a:lnTo>
                  <a:lnTo>
                    <a:pt x="77136" y="236854"/>
                  </a:lnTo>
                  <a:lnTo>
                    <a:pt x="75416" y="236194"/>
                  </a:lnTo>
                  <a:close/>
                </a:path>
                <a:path w="229870" h="279400">
                  <a:moveTo>
                    <a:pt x="74571" y="235712"/>
                  </a:moveTo>
                  <a:lnTo>
                    <a:pt x="74158" y="235712"/>
                  </a:lnTo>
                  <a:lnTo>
                    <a:pt x="75416" y="236194"/>
                  </a:lnTo>
                  <a:lnTo>
                    <a:pt x="74571" y="235712"/>
                  </a:lnTo>
                  <a:close/>
                </a:path>
                <a:path w="229870" h="279400">
                  <a:moveTo>
                    <a:pt x="204517" y="222122"/>
                  </a:moveTo>
                  <a:lnTo>
                    <a:pt x="156835" y="222122"/>
                  </a:lnTo>
                  <a:lnTo>
                    <a:pt x="155819" y="223012"/>
                  </a:lnTo>
                  <a:lnTo>
                    <a:pt x="144770" y="231520"/>
                  </a:lnTo>
                  <a:lnTo>
                    <a:pt x="146167" y="230631"/>
                  </a:lnTo>
                  <a:lnTo>
                    <a:pt x="197609" y="230631"/>
                  </a:lnTo>
                  <a:lnTo>
                    <a:pt x="200396" y="227583"/>
                  </a:lnTo>
                  <a:lnTo>
                    <a:pt x="201666" y="226059"/>
                  </a:lnTo>
                  <a:lnTo>
                    <a:pt x="204517" y="222122"/>
                  </a:lnTo>
                  <a:close/>
                </a:path>
                <a:path w="229870" h="279400">
                  <a:moveTo>
                    <a:pt x="62347" y="228726"/>
                  </a:moveTo>
                  <a:lnTo>
                    <a:pt x="64633" y="230377"/>
                  </a:lnTo>
                  <a:lnTo>
                    <a:pt x="63226" y="229228"/>
                  </a:lnTo>
                  <a:lnTo>
                    <a:pt x="62347" y="228726"/>
                  </a:lnTo>
                  <a:close/>
                </a:path>
                <a:path w="229870" h="279400">
                  <a:moveTo>
                    <a:pt x="63226" y="229228"/>
                  </a:moveTo>
                  <a:lnTo>
                    <a:pt x="64633" y="230377"/>
                  </a:lnTo>
                  <a:lnTo>
                    <a:pt x="65237" y="230377"/>
                  </a:lnTo>
                  <a:lnTo>
                    <a:pt x="63226" y="229228"/>
                  </a:lnTo>
                  <a:close/>
                </a:path>
                <a:path w="229870" h="279400">
                  <a:moveTo>
                    <a:pt x="62611" y="228726"/>
                  </a:moveTo>
                  <a:lnTo>
                    <a:pt x="62347" y="228726"/>
                  </a:lnTo>
                  <a:lnTo>
                    <a:pt x="63226" y="229228"/>
                  </a:lnTo>
                  <a:lnTo>
                    <a:pt x="62611" y="228726"/>
                  </a:lnTo>
                  <a:close/>
                </a:path>
                <a:path w="229870" h="279400">
                  <a:moveTo>
                    <a:pt x="156533" y="222358"/>
                  </a:moveTo>
                  <a:lnTo>
                    <a:pt x="155694" y="223012"/>
                  </a:lnTo>
                  <a:lnTo>
                    <a:pt x="156533" y="222358"/>
                  </a:lnTo>
                  <a:close/>
                </a:path>
                <a:path w="229870" h="279400">
                  <a:moveTo>
                    <a:pt x="156835" y="222122"/>
                  </a:moveTo>
                  <a:lnTo>
                    <a:pt x="156533" y="222358"/>
                  </a:lnTo>
                  <a:lnTo>
                    <a:pt x="155819" y="223012"/>
                  </a:lnTo>
                  <a:lnTo>
                    <a:pt x="156835" y="222122"/>
                  </a:lnTo>
                  <a:close/>
                </a:path>
                <a:path w="229870" h="279400">
                  <a:moveTo>
                    <a:pt x="52187" y="220217"/>
                  </a:moveTo>
                  <a:lnTo>
                    <a:pt x="54600" y="222503"/>
                  </a:lnTo>
                  <a:lnTo>
                    <a:pt x="53827" y="221556"/>
                  </a:lnTo>
                  <a:lnTo>
                    <a:pt x="52187" y="220217"/>
                  </a:lnTo>
                  <a:close/>
                </a:path>
                <a:path w="229870" h="279400">
                  <a:moveTo>
                    <a:pt x="53827" y="221556"/>
                  </a:moveTo>
                  <a:lnTo>
                    <a:pt x="54600" y="222503"/>
                  </a:lnTo>
                  <a:lnTo>
                    <a:pt x="54988" y="222503"/>
                  </a:lnTo>
                  <a:lnTo>
                    <a:pt x="53827" y="221556"/>
                  </a:lnTo>
                  <a:close/>
                </a:path>
                <a:path w="229870" h="279400">
                  <a:moveTo>
                    <a:pt x="210658" y="213359"/>
                  </a:moveTo>
                  <a:lnTo>
                    <a:pt x="166360" y="213359"/>
                  </a:lnTo>
                  <a:lnTo>
                    <a:pt x="156533" y="222358"/>
                  </a:lnTo>
                  <a:lnTo>
                    <a:pt x="156835" y="222122"/>
                  </a:lnTo>
                  <a:lnTo>
                    <a:pt x="204517" y="222122"/>
                  </a:lnTo>
                  <a:lnTo>
                    <a:pt x="209667" y="215010"/>
                  </a:lnTo>
                  <a:lnTo>
                    <a:pt x="210658" y="213359"/>
                  </a:lnTo>
                  <a:close/>
                </a:path>
                <a:path w="229870" h="279400">
                  <a:moveTo>
                    <a:pt x="52734" y="220217"/>
                  </a:moveTo>
                  <a:lnTo>
                    <a:pt x="52187" y="220217"/>
                  </a:lnTo>
                  <a:lnTo>
                    <a:pt x="53827" y="221556"/>
                  </a:lnTo>
                  <a:lnTo>
                    <a:pt x="52734" y="220217"/>
                  </a:lnTo>
                  <a:close/>
                </a:path>
                <a:path w="229870" h="279400">
                  <a:moveTo>
                    <a:pt x="174050" y="204836"/>
                  </a:moveTo>
                  <a:lnTo>
                    <a:pt x="165217" y="214375"/>
                  </a:lnTo>
                  <a:lnTo>
                    <a:pt x="166360" y="213359"/>
                  </a:lnTo>
                  <a:lnTo>
                    <a:pt x="210658" y="213359"/>
                  </a:lnTo>
                  <a:lnTo>
                    <a:pt x="214912" y="205612"/>
                  </a:lnTo>
                  <a:lnTo>
                    <a:pt x="173472" y="205612"/>
                  </a:lnTo>
                  <a:lnTo>
                    <a:pt x="174050" y="204836"/>
                  </a:lnTo>
                  <a:close/>
                </a:path>
                <a:path w="229870" h="279400">
                  <a:moveTo>
                    <a:pt x="44440" y="210057"/>
                  </a:moveTo>
                  <a:lnTo>
                    <a:pt x="46472" y="213232"/>
                  </a:lnTo>
                  <a:lnTo>
                    <a:pt x="45509" y="211366"/>
                  </a:lnTo>
                  <a:lnTo>
                    <a:pt x="44440" y="210057"/>
                  </a:lnTo>
                  <a:close/>
                </a:path>
                <a:path w="229870" h="279400">
                  <a:moveTo>
                    <a:pt x="45509" y="211366"/>
                  </a:moveTo>
                  <a:lnTo>
                    <a:pt x="46472" y="213232"/>
                  </a:lnTo>
                  <a:lnTo>
                    <a:pt x="47032" y="213232"/>
                  </a:lnTo>
                  <a:lnTo>
                    <a:pt x="45509" y="211366"/>
                  </a:lnTo>
                  <a:close/>
                </a:path>
                <a:path w="229870" h="279400">
                  <a:moveTo>
                    <a:pt x="44833" y="210057"/>
                  </a:moveTo>
                  <a:lnTo>
                    <a:pt x="44440" y="210057"/>
                  </a:lnTo>
                  <a:lnTo>
                    <a:pt x="45509" y="211366"/>
                  </a:lnTo>
                  <a:lnTo>
                    <a:pt x="44833" y="210057"/>
                  </a:lnTo>
                  <a:close/>
                </a:path>
                <a:path w="229870" h="279400">
                  <a:moveTo>
                    <a:pt x="174742" y="204088"/>
                  </a:moveTo>
                  <a:lnTo>
                    <a:pt x="174050" y="204836"/>
                  </a:lnTo>
                  <a:lnTo>
                    <a:pt x="173472" y="205612"/>
                  </a:lnTo>
                  <a:lnTo>
                    <a:pt x="174742" y="204088"/>
                  </a:lnTo>
                  <a:close/>
                </a:path>
                <a:path w="229870" h="279400">
                  <a:moveTo>
                    <a:pt x="215746" y="204088"/>
                  </a:moveTo>
                  <a:lnTo>
                    <a:pt x="174742" y="204088"/>
                  </a:lnTo>
                  <a:lnTo>
                    <a:pt x="173472" y="205612"/>
                  </a:lnTo>
                  <a:lnTo>
                    <a:pt x="214912" y="205612"/>
                  </a:lnTo>
                  <a:lnTo>
                    <a:pt x="215746" y="204088"/>
                  </a:lnTo>
                  <a:close/>
                </a:path>
                <a:path w="229870" h="279400">
                  <a:moveTo>
                    <a:pt x="219852" y="194690"/>
                  </a:moveTo>
                  <a:lnTo>
                    <a:pt x="181600" y="194690"/>
                  </a:lnTo>
                  <a:lnTo>
                    <a:pt x="180330" y="196468"/>
                  </a:lnTo>
                  <a:lnTo>
                    <a:pt x="174050" y="204836"/>
                  </a:lnTo>
                  <a:lnTo>
                    <a:pt x="174742" y="204088"/>
                  </a:lnTo>
                  <a:lnTo>
                    <a:pt x="215746" y="204088"/>
                  </a:lnTo>
                  <a:lnTo>
                    <a:pt x="217414" y="201040"/>
                  </a:lnTo>
                  <a:lnTo>
                    <a:pt x="218430" y="198627"/>
                  </a:lnTo>
                  <a:lnTo>
                    <a:pt x="219852" y="194690"/>
                  </a:lnTo>
                  <a:close/>
                </a:path>
                <a:path w="229870" h="279400">
                  <a:moveTo>
                    <a:pt x="38471" y="197738"/>
                  </a:moveTo>
                  <a:lnTo>
                    <a:pt x="39741" y="201040"/>
                  </a:lnTo>
                  <a:lnTo>
                    <a:pt x="39249" y="199245"/>
                  </a:lnTo>
                  <a:lnTo>
                    <a:pt x="38471" y="197738"/>
                  </a:lnTo>
                  <a:close/>
                </a:path>
                <a:path w="229870" h="279400">
                  <a:moveTo>
                    <a:pt x="39249" y="199245"/>
                  </a:moveTo>
                  <a:lnTo>
                    <a:pt x="39741" y="201040"/>
                  </a:lnTo>
                  <a:lnTo>
                    <a:pt x="40177" y="201040"/>
                  </a:lnTo>
                  <a:lnTo>
                    <a:pt x="39249" y="199245"/>
                  </a:lnTo>
                  <a:close/>
                </a:path>
                <a:path w="229870" h="279400">
                  <a:moveTo>
                    <a:pt x="38836" y="197738"/>
                  </a:moveTo>
                  <a:lnTo>
                    <a:pt x="38471" y="197738"/>
                  </a:lnTo>
                  <a:lnTo>
                    <a:pt x="39249" y="199245"/>
                  </a:lnTo>
                  <a:lnTo>
                    <a:pt x="38836" y="197738"/>
                  </a:lnTo>
                  <a:close/>
                </a:path>
                <a:path w="229870" h="279400">
                  <a:moveTo>
                    <a:pt x="180490" y="196183"/>
                  </a:moveTo>
                  <a:lnTo>
                    <a:pt x="180277" y="196468"/>
                  </a:lnTo>
                  <a:lnTo>
                    <a:pt x="180490" y="196183"/>
                  </a:lnTo>
                  <a:close/>
                </a:path>
                <a:path w="229870" h="279400">
                  <a:moveTo>
                    <a:pt x="181600" y="194690"/>
                  </a:moveTo>
                  <a:lnTo>
                    <a:pt x="180490" y="196183"/>
                  </a:lnTo>
                  <a:lnTo>
                    <a:pt x="180330" y="196468"/>
                  </a:lnTo>
                  <a:lnTo>
                    <a:pt x="181600" y="194690"/>
                  </a:lnTo>
                  <a:close/>
                </a:path>
                <a:path w="229870" h="279400">
                  <a:moveTo>
                    <a:pt x="186180" y="185984"/>
                  </a:moveTo>
                  <a:lnTo>
                    <a:pt x="180490" y="196183"/>
                  </a:lnTo>
                  <a:lnTo>
                    <a:pt x="181600" y="194690"/>
                  </a:lnTo>
                  <a:lnTo>
                    <a:pt x="219852" y="194690"/>
                  </a:lnTo>
                  <a:lnTo>
                    <a:pt x="222741" y="186689"/>
                  </a:lnTo>
                  <a:lnTo>
                    <a:pt x="185918" y="186689"/>
                  </a:lnTo>
                  <a:lnTo>
                    <a:pt x="186180" y="185984"/>
                  </a:lnTo>
                  <a:close/>
                </a:path>
                <a:path w="229870" h="279400">
                  <a:moveTo>
                    <a:pt x="187061" y="184403"/>
                  </a:moveTo>
                  <a:lnTo>
                    <a:pt x="186180" y="185984"/>
                  </a:lnTo>
                  <a:lnTo>
                    <a:pt x="185918" y="186689"/>
                  </a:lnTo>
                  <a:lnTo>
                    <a:pt x="187061" y="184403"/>
                  </a:lnTo>
                  <a:close/>
                </a:path>
                <a:path w="229870" h="279400">
                  <a:moveTo>
                    <a:pt x="223553" y="184403"/>
                  </a:moveTo>
                  <a:lnTo>
                    <a:pt x="187061" y="184403"/>
                  </a:lnTo>
                  <a:lnTo>
                    <a:pt x="185918" y="186689"/>
                  </a:lnTo>
                  <a:lnTo>
                    <a:pt x="222741" y="186689"/>
                  </a:lnTo>
                  <a:lnTo>
                    <a:pt x="223553" y="184403"/>
                  </a:lnTo>
                  <a:close/>
                </a:path>
                <a:path w="229870" h="279400">
                  <a:moveTo>
                    <a:pt x="35042" y="183895"/>
                  </a:moveTo>
                  <a:lnTo>
                    <a:pt x="35423" y="186562"/>
                  </a:lnTo>
                  <a:lnTo>
                    <a:pt x="35254" y="184912"/>
                  </a:lnTo>
                  <a:lnTo>
                    <a:pt x="35182" y="184403"/>
                  </a:lnTo>
                  <a:lnTo>
                    <a:pt x="35042" y="183895"/>
                  </a:lnTo>
                  <a:close/>
                </a:path>
                <a:path w="229870" h="279400">
                  <a:moveTo>
                    <a:pt x="35214" y="184520"/>
                  </a:moveTo>
                  <a:lnTo>
                    <a:pt x="35423" y="186562"/>
                  </a:lnTo>
                  <a:lnTo>
                    <a:pt x="35773" y="186562"/>
                  </a:lnTo>
                  <a:lnTo>
                    <a:pt x="35214" y="184520"/>
                  </a:lnTo>
                  <a:close/>
                </a:path>
                <a:path w="229870" h="279400">
                  <a:moveTo>
                    <a:pt x="190739" y="173674"/>
                  </a:moveTo>
                  <a:lnTo>
                    <a:pt x="186180" y="185984"/>
                  </a:lnTo>
                  <a:lnTo>
                    <a:pt x="187061" y="184403"/>
                  </a:lnTo>
                  <a:lnTo>
                    <a:pt x="223553" y="184403"/>
                  </a:lnTo>
                  <a:lnTo>
                    <a:pt x="224145" y="182625"/>
                  </a:lnTo>
                  <a:lnTo>
                    <a:pt x="225683" y="175387"/>
                  </a:lnTo>
                  <a:lnTo>
                    <a:pt x="190363" y="175387"/>
                  </a:lnTo>
                  <a:lnTo>
                    <a:pt x="190739" y="173674"/>
                  </a:lnTo>
                  <a:close/>
                </a:path>
                <a:path w="229870" h="279400">
                  <a:moveTo>
                    <a:pt x="35149" y="183895"/>
                  </a:moveTo>
                  <a:lnTo>
                    <a:pt x="35214" y="184520"/>
                  </a:lnTo>
                  <a:lnTo>
                    <a:pt x="35149" y="183895"/>
                  </a:lnTo>
                  <a:close/>
                </a:path>
                <a:path w="229870" h="279400">
                  <a:moveTo>
                    <a:pt x="190998" y="172973"/>
                  </a:moveTo>
                  <a:lnTo>
                    <a:pt x="190739" y="173674"/>
                  </a:lnTo>
                  <a:lnTo>
                    <a:pt x="190363" y="175387"/>
                  </a:lnTo>
                  <a:lnTo>
                    <a:pt x="190998" y="172973"/>
                  </a:lnTo>
                  <a:close/>
                </a:path>
                <a:path w="229870" h="279400">
                  <a:moveTo>
                    <a:pt x="226195" y="172973"/>
                  </a:moveTo>
                  <a:lnTo>
                    <a:pt x="190998" y="172973"/>
                  </a:lnTo>
                  <a:lnTo>
                    <a:pt x="190363" y="175387"/>
                  </a:lnTo>
                  <a:lnTo>
                    <a:pt x="225683" y="175387"/>
                  </a:lnTo>
                  <a:lnTo>
                    <a:pt x="226195" y="172973"/>
                  </a:lnTo>
                  <a:close/>
                </a:path>
                <a:path w="229870" h="279400">
                  <a:moveTo>
                    <a:pt x="228082" y="160908"/>
                  </a:moveTo>
                  <a:lnTo>
                    <a:pt x="193538" y="160908"/>
                  </a:lnTo>
                  <a:lnTo>
                    <a:pt x="193157" y="162813"/>
                  </a:lnTo>
                  <a:lnTo>
                    <a:pt x="190739" y="173674"/>
                  </a:lnTo>
                  <a:lnTo>
                    <a:pt x="190998" y="172973"/>
                  </a:lnTo>
                  <a:lnTo>
                    <a:pt x="226195" y="172973"/>
                  </a:lnTo>
                  <a:lnTo>
                    <a:pt x="227193" y="168275"/>
                  </a:lnTo>
                  <a:lnTo>
                    <a:pt x="227447" y="166496"/>
                  </a:lnTo>
                  <a:lnTo>
                    <a:pt x="228082" y="160908"/>
                  </a:lnTo>
                  <a:close/>
                </a:path>
                <a:path w="229870" h="279400">
                  <a:moveTo>
                    <a:pt x="33649" y="169289"/>
                  </a:moveTo>
                  <a:lnTo>
                    <a:pt x="33645" y="169798"/>
                  </a:lnTo>
                  <a:lnTo>
                    <a:pt x="33649" y="169289"/>
                  </a:lnTo>
                  <a:close/>
                </a:path>
                <a:path w="229870" h="279400">
                  <a:moveTo>
                    <a:pt x="33657" y="168020"/>
                  </a:moveTo>
                  <a:lnTo>
                    <a:pt x="33518" y="168020"/>
                  </a:lnTo>
                  <a:lnTo>
                    <a:pt x="33649" y="169289"/>
                  </a:lnTo>
                  <a:lnTo>
                    <a:pt x="33657" y="168020"/>
                  </a:lnTo>
                  <a:close/>
                </a:path>
                <a:path w="229870" h="279400">
                  <a:moveTo>
                    <a:pt x="193197" y="162466"/>
                  </a:moveTo>
                  <a:lnTo>
                    <a:pt x="193121" y="162813"/>
                  </a:lnTo>
                  <a:lnTo>
                    <a:pt x="193197" y="162466"/>
                  </a:lnTo>
                  <a:close/>
                </a:path>
                <a:path w="229870" h="279400">
                  <a:moveTo>
                    <a:pt x="193538" y="160908"/>
                  </a:moveTo>
                  <a:lnTo>
                    <a:pt x="193197" y="162466"/>
                  </a:lnTo>
                  <a:lnTo>
                    <a:pt x="193157" y="162813"/>
                  </a:lnTo>
                  <a:lnTo>
                    <a:pt x="193538" y="160908"/>
                  </a:lnTo>
                  <a:close/>
                </a:path>
                <a:path w="229870" h="279400">
                  <a:moveTo>
                    <a:pt x="229479" y="144906"/>
                  </a:moveTo>
                  <a:lnTo>
                    <a:pt x="195189" y="144906"/>
                  </a:lnTo>
                  <a:lnTo>
                    <a:pt x="195062" y="146812"/>
                  </a:lnTo>
                  <a:lnTo>
                    <a:pt x="193197" y="162466"/>
                  </a:lnTo>
                  <a:lnTo>
                    <a:pt x="193538" y="160908"/>
                  </a:lnTo>
                  <a:lnTo>
                    <a:pt x="228082" y="160908"/>
                  </a:lnTo>
                  <a:lnTo>
                    <a:pt x="229379" y="149478"/>
                  </a:lnTo>
                  <a:lnTo>
                    <a:pt x="229479" y="144906"/>
                  </a:lnTo>
                  <a:close/>
                </a:path>
                <a:path w="229870" h="279400">
                  <a:moveTo>
                    <a:pt x="33772" y="150367"/>
                  </a:moveTo>
                  <a:lnTo>
                    <a:pt x="33645" y="151129"/>
                  </a:lnTo>
                  <a:lnTo>
                    <a:pt x="33772" y="150367"/>
                  </a:lnTo>
                  <a:close/>
                </a:path>
                <a:path w="229870" h="279400">
                  <a:moveTo>
                    <a:pt x="195062" y="146026"/>
                  </a:moveTo>
                  <a:lnTo>
                    <a:pt x="194973" y="146812"/>
                  </a:lnTo>
                  <a:lnTo>
                    <a:pt x="195062" y="146026"/>
                  </a:lnTo>
                  <a:close/>
                </a:path>
                <a:path w="229870" h="279400">
                  <a:moveTo>
                    <a:pt x="229479" y="127507"/>
                  </a:moveTo>
                  <a:lnTo>
                    <a:pt x="195062" y="127507"/>
                  </a:lnTo>
                  <a:lnTo>
                    <a:pt x="195189" y="130047"/>
                  </a:lnTo>
                  <a:lnTo>
                    <a:pt x="195062" y="146026"/>
                  </a:lnTo>
                  <a:lnTo>
                    <a:pt x="195189" y="144906"/>
                  </a:lnTo>
                  <a:lnTo>
                    <a:pt x="229479" y="144906"/>
                  </a:lnTo>
                  <a:lnTo>
                    <a:pt x="229479" y="127507"/>
                  </a:lnTo>
                  <a:close/>
                </a:path>
                <a:path w="229870" h="279400">
                  <a:moveTo>
                    <a:pt x="195062" y="129219"/>
                  </a:moveTo>
                  <a:lnTo>
                    <a:pt x="195062" y="130047"/>
                  </a:lnTo>
                  <a:lnTo>
                    <a:pt x="195062" y="129219"/>
                  </a:lnTo>
                  <a:close/>
                </a:path>
                <a:path w="229870" h="279400">
                  <a:moveTo>
                    <a:pt x="1133" y="129666"/>
                  </a:moveTo>
                  <a:close/>
                </a:path>
                <a:path w="229870" h="279400">
                  <a:moveTo>
                    <a:pt x="192544" y="112793"/>
                  </a:moveTo>
                  <a:lnTo>
                    <a:pt x="195062" y="129219"/>
                  </a:lnTo>
                  <a:lnTo>
                    <a:pt x="195062" y="127507"/>
                  </a:lnTo>
                  <a:lnTo>
                    <a:pt x="229479" y="127507"/>
                  </a:lnTo>
                  <a:lnTo>
                    <a:pt x="229352" y="124840"/>
                  </a:lnTo>
                  <a:lnTo>
                    <a:pt x="227795" y="114680"/>
                  </a:lnTo>
                  <a:lnTo>
                    <a:pt x="193284" y="114680"/>
                  </a:lnTo>
                  <a:lnTo>
                    <a:pt x="192544" y="112793"/>
                  </a:lnTo>
                  <a:close/>
                </a:path>
                <a:path w="229870" h="279400">
                  <a:moveTo>
                    <a:pt x="192268" y="110997"/>
                  </a:moveTo>
                  <a:lnTo>
                    <a:pt x="192544" y="112793"/>
                  </a:lnTo>
                  <a:lnTo>
                    <a:pt x="193284" y="114680"/>
                  </a:lnTo>
                  <a:lnTo>
                    <a:pt x="192268" y="110997"/>
                  </a:lnTo>
                  <a:close/>
                </a:path>
                <a:path w="229870" h="279400">
                  <a:moveTo>
                    <a:pt x="227230" y="110997"/>
                  </a:moveTo>
                  <a:lnTo>
                    <a:pt x="192268" y="110997"/>
                  </a:lnTo>
                  <a:lnTo>
                    <a:pt x="193284" y="114680"/>
                  </a:lnTo>
                  <a:lnTo>
                    <a:pt x="227795" y="114680"/>
                  </a:lnTo>
                  <a:lnTo>
                    <a:pt x="227230" y="110997"/>
                  </a:lnTo>
                  <a:close/>
                </a:path>
                <a:path w="229870" h="279400">
                  <a:moveTo>
                    <a:pt x="186102" y="96377"/>
                  </a:moveTo>
                  <a:lnTo>
                    <a:pt x="192544" y="112793"/>
                  </a:lnTo>
                  <a:lnTo>
                    <a:pt x="192268" y="110997"/>
                  </a:lnTo>
                  <a:lnTo>
                    <a:pt x="227230" y="110997"/>
                  </a:lnTo>
                  <a:lnTo>
                    <a:pt x="226431" y="105790"/>
                  </a:lnTo>
                  <a:lnTo>
                    <a:pt x="225415" y="102234"/>
                  </a:lnTo>
                  <a:lnTo>
                    <a:pt x="223679" y="97662"/>
                  </a:lnTo>
                  <a:lnTo>
                    <a:pt x="186934" y="97662"/>
                  </a:lnTo>
                  <a:lnTo>
                    <a:pt x="186102" y="96377"/>
                  </a:lnTo>
                  <a:close/>
                </a:path>
                <a:path w="229870" h="279400">
                  <a:moveTo>
                    <a:pt x="35229" y="111516"/>
                  </a:moveTo>
                  <a:lnTo>
                    <a:pt x="35169" y="111887"/>
                  </a:lnTo>
                  <a:lnTo>
                    <a:pt x="35229" y="111516"/>
                  </a:lnTo>
                  <a:close/>
                </a:path>
                <a:path w="229870" h="279400">
                  <a:moveTo>
                    <a:pt x="35286" y="109909"/>
                  </a:moveTo>
                  <a:lnTo>
                    <a:pt x="35229" y="111516"/>
                  </a:lnTo>
                  <a:lnTo>
                    <a:pt x="35479" y="109958"/>
                  </a:lnTo>
                  <a:lnTo>
                    <a:pt x="35286" y="109909"/>
                  </a:lnTo>
                  <a:close/>
                </a:path>
                <a:path w="229870" h="279400">
                  <a:moveTo>
                    <a:pt x="45429" y="79817"/>
                  </a:moveTo>
                  <a:lnTo>
                    <a:pt x="45443" y="80627"/>
                  </a:lnTo>
                  <a:lnTo>
                    <a:pt x="51044" y="87375"/>
                  </a:lnTo>
                  <a:lnTo>
                    <a:pt x="38905" y="97509"/>
                  </a:lnTo>
                  <a:lnTo>
                    <a:pt x="36897" y="101113"/>
                  </a:lnTo>
                  <a:lnTo>
                    <a:pt x="35479" y="109958"/>
                  </a:lnTo>
                  <a:lnTo>
                    <a:pt x="36566" y="110235"/>
                  </a:lnTo>
                  <a:lnTo>
                    <a:pt x="46472" y="110743"/>
                  </a:lnTo>
                  <a:lnTo>
                    <a:pt x="50790" y="110235"/>
                  </a:lnTo>
                  <a:lnTo>
                    <a:pt x="60061" y="107822"/>
                  </a:lnTo>
                  <a:lnTo>
                    <a:pt x="61839" y="107187"/>
                  </a:lnTo>
                  <a:lnTo>
                    <a:pt x="70856" y="102869"/>
                  </a:lnTo>
                  <a:lnTo>
                    <a:pt x="70856" y="93217"/>
                  </a:lnTo>
                  <a:lnTo>
                    <a:pt x="61839" y="88900"/>
                  </a:lnTo>
                  <a:lnTo>
                    <a:pt x="53965" y="84581"/>
                  </a:lnTo>
                  <a:lnTo>
                    <a:pt x="50180" y="82168"/>
                  </a:lnTo>
                  <a:lnTo>
                    <a:pt x="49139" y="82168"/>
                  </a:lnTo>
                  <a:lnTo>
                    <a:pt x="48987" y="82041"/>
                  </a:lnTo>
                  <a:lnTo>
                    <a:pt x="46853" y="82041"/>
                  </a:lnTo>
                  <a:lnTo>
                    <a:pt x="45429" y="79817"/>
                  </a:lnTo>
                  <a:close/>
                </a:path>
                <a:path w="229870" h="279400">
                  <a:moveTo>
                    <a:pt x="35536" y="109600"/>
                  </a:moveTo>
                  <a:lnTo>
                    <a:pt x="35296" y="109600"/>
                  </a:lnTo>
                  <a:lnTo>
                    <a:pt x="35286" y="109909"/>
                  </a:lnTo>
                  <a:lnTo>
                    <a:pt x="35479" y="109958"/>
                  </a:lnTo>
                  <a:lnTo>
                    <a:pt x="35536" y="109600"/>
                  </a:lnTo>
                  <a:close/>
                </a:path>
                <a:path w="229870" h="279400">
                  <a:moveTo>
                    <a:pt x="29962" y="61848"/>
                  </a:moveTo>
                  <a:lnTo>
                    <a:pt x="15357" y="74040"/>
                  </a:lnTo>
                  <a:lnTo>
                    <a:pt x="11420" y="78739"/>
                  </a:lnTo>
                  <a:lnTo>
                    <a:pt x="7975" y="84835"/>
                  </a:lnTo>
                  <a:lnTo>
                    <a:pt x="7864" y="85216"/>
                  </a:lnTo>
                  <a:lnTo>
                    <a:pt x="11039" y="92837"/>
                  </a:lnTo>
                  <a:lnTo>
                    <a:pt x="15357" y="98805"/>
                  </a:lnTo>
                  <a:lnTo>
                    <a:pt x="22088" y="104520"/>
                  </a:lnTo>
                  <a:lnTo>
                    <a:pt x="30089" y="108584"/>
                  </a:lnTo>
                  <a:lnTo>
                    <a:pt x="35279" y="109907"/>
                  </a:lnTo>
                  <a:lnTo>
                    <a:pt x="35296" y="109600"/>
                  </a:lnTo>
                  <a:lnTo>
                    <a:pt x="35536" y="109600"/>
                  </a:lnTo>
                  <a:lnTo>
                    <a:pt x="36473" y="103758"/>
                  </a:lnTo>
                  <a:lnTo>
                    <a:pt x="35423" y="103758"/>
                  </a:lnTo>
                  <a:lnTo>
                    <a:pt x="36920" y="99567"/>
                  </a:lnTo>
                  <a:lnTo>
                    <a:pt x="36439" y="99567"/>
                  </a:lnTo>
                  <a:lnTo>
                    <a:pt x="40376" y="94868"/>
                  </a:lnTo>
                  <a:lnTo>
                    <a:pt x="42068" y="94868"/>
                  </a:lnTo>
                  <a:lnTo>
                    <a:pt x="51044" y="87375"/>
                  </a:lnTo>
                  <a:lnTo>
                    <a:pt x="46090" y="81406"/>
                  </a:lnTo>
                  <a:lnTo>
                    <a:pt x="45456" y="81406"/>
                  </a:lnTo>
                  <a:lnTo>
                    <a:pt x="45255" y="80401"/>
                  </a:lnTo>
                  <a:lnTo>
                    <a:pt x="39877" y="73913"/>
                  </a:lnTo>
                  <a:lnTo>
                    <a:pt x="29962" y="61848"/>
                  </a:lnTo>
                  <a:close/>
                </a:path>
                <a:path w="229870" h="279400">
                  <a:moveTo>
                    <a:pt x="37254" y="98887"/>
                  </a:moveTo>
                  <a:lnTo>
                    <a:pt x="37124" y="98996"/>
                  </a:lnTo>
                  <a:lnTo>
                    <a:pt x="35423" y="103758"/>
                  </a:lnTo>
                  <a:lnTo>
                    <a:pt x="36897" y="101113"/>
                  </a:lnTo>
                  <a:lnTo>
                    <a:pt x="37254" y="98887"/>
                  </a:lnTo>
                  <a:close/>
                </a:path>
                <a:path w="229870" h="279400">
                  <a:moveTo>
                    <a:pt x="36897" y="101113"/>
                  </a:moveTo>
                  <a:lnTo>
                    <a:pt x="35423" y="103758"/>
                  </a:lnTo>
                  <a:lnTo>
                    <a:pt x="36473" y="103758"/>
                  </a:lnTo>
                  <a:lnTo>
                    <a:pt x="36897" y="101113"/>
                  </a:lnTo>
                  <a:close/>
                </a:path>
                <a:path w="229870" h="279400">
                  <a:moveTo>
                    <a:pt x="38905" y="97509"/>
                  </a:moveTo>
                  <a:lnTo>
                    <a:pt x="37254" y="98887"/>
                  </a:lnTo>
                  <a:lnTo>
                    <a:pt x="36897" y="101113"/>
                  </a:lnTo>
                  <a:lnTo>
                    <a:pt x="38905" y="97509"/>
                  </a:lnTo>
                  <a:close/>
                </a:path>
                <a:path w="229870" h="279400">
                  <a:moveTo>
                    <a:pt x="37277" y="98567"/>
                  </a:moveTo>
                  <a:lnTo>
                    <a:pt x="36439" y="99567"/>
                  </a:lnTo>
                  <a:lnTo>
                    <a:pt x="37124" y="98996"/>
                  </a:lnTo>
                  <a:lnTo>
                    <a:pt x="37277" y="98567"/>
                  </a:lnTo>
                  <a:close/>
                </a:path>
                <a:path w="229870" h="279400">
                  <a:moveTo>
                    <a:pt x="37124" y="98996"/>
                  </a:moveTo>
                  <a:lnTo>
                    <a:pt x="36439" y="99567"/>
                  </a:lnTo>
                  <a:lnTo>
                    <a:pt x="36920" y="99567"/>
                  </a:lnTo>
                  <a:lnTo>
                    <a:pt x="37124" y="98996"/>
                  </a:lnTo>
                  <a:close/>
                </a:path>
                <a:path w="229870" h="279400">
                  <a:moveTo>
                    <a:pt x="37312" y="98526"/>
                  </a:moveTo>
                  <a:lnTo>
                    <a:pt x="37124" y="98996"/>
                  </a:lnTo>
                  <a:lnTo>
                    <a:pt x="37254" y="98887"/>
                  </a:lnTo>
                  <a:lnTo>
                    <a:pt x="37312" y="98526"/>
                  </a:lnTo>
                  <a:close/>
                </a:path>
                <a:path w="229870" h="279400">
                  <a:moveTo>
                    <a:pt x="40376" y="94868"/>
                  </a:moveTo>
                  <a:lnTo>
                    <a:pt x="37312" y="98526"/>
                  </a:lnTo>
                  <a:lnTo>
                    <a:pt x="37254" y="98887"/>
                  </a:lnTo>
                  <a:lnTo>
                    <a:pt x="38905" y="97509"/>
                  </a:lnTo>
                  <a:lnTo>
                    <a:pt x="40376" y="94868"/>
                  </a:lnTo>
                  <a:close/>
                </a:path>
                <a:path w="229870" h="279400">
                  <a:moveTo>
                    <a:pt x="37397" y="98425"/>
                  </a:moveTo>
                  <a:close/>
                </a:path>
                <a:path w="229870" h="279400">
                  <a:moveTo>
                    <a:pt x="185410" y="94614"/>
                  </a:moveTo>
                  <a:lnTo>
                    <a:pt x="186102" y="96377"/>
                  </a:lnTo>
                  <a:lnTo>
                    <a:pt x="186934" y="97662"/>
                  </a:lnTo>
                  <a:lnTo>
                    <a:pt x="185410" y="94614"/>
                  </a:lnTo>
                  <a:close/>
                </a:path>
                <a:path w="229870" h="279400">
                  <a:moveTo>
                    <a:pt x="222522" y="94614"/>
                  </a:moveTo>
                  <a:lnTo>
                    <a:pt x="185410" y="94614"/>
                  </a:lnTo>
                  <a:lnTo>
                    <a:pt x="186934" y="97662"/>
                  </a:lnTo>
                  <a:lnTo>
                    <a:pt x="223679" y="97662"/>
                  </a:lnTo>
                  <a:lnTo>
                    <a:pt x="222522" y="94614"/>
                  </a:lnTo>
                  <a:close/>
                </a:path>
                <a:path w="229870" h="279400">
                  <a:moveTo>
                    <a:pt x="42068" y="94868"/>
                  </a:moveTo>
                  <a:lnTo>
                    <a:pt x="40376" y="94868"/>
                  </a:lnTo>
                  <a:lnTo>
                    <a:pt x="38905" y="97509"/>
                  </a:lnTo>
                  <a:lnTo>
                    <a:pt x="42068" y="94868"/>
                  </a:lnTo>
                  <a:close/>
                </a:path>
                <a:path w="229870" h="279400">
                  <a:moveTo>
                    <a:pt x="175181" y="79509"/>
                  </a:moveTo>
                  <a:lnTo>
                    <a:pt x="186102" y="96377"/>
                  </a:lnTo>
                  <a:lnTo>
                    <a:pt x="185410" y="94614"/>
                  </a:lnTo>
                  <a:lnTo>
                    <a:pt x="222522" y="94614"/>
                  </a:lnTo>
                  <a:lnTo>
                    <a:pt x="217795" y="82168"/>
                  </a:lnTo>
                  <a:lnTo>
                    <a:pt x="216739" y="80137"/>
                  </a:lnTo>
                  <a:lnTo>
                    <a:pt x="175758" y="80137"/>
                  </a:lnTo>
                  <a:lnTo>
                    <a:pt x="175181" y="79509"/>
                  </a:lnTo>
                  <a:close/>
                </a:path>
                <a:path w="229870" h="279400">
                  <a:moveTo>
                    <a:pt x="62186" y="89066"/>
                  </a:moveTo>
                  <a:lnTo>
                    <a:pt x="62347" y="89153"/>
                  </a:lnTo>
                  <a:lnTo>
                    <a:pt x="62186" y="89066"/>
                  </a:lnTo>
                  <a:close/>
                </a:path>
                <a:path w="229870" h="279400">
                  <a:moveTo>
                    <a:pt x="61882" y="88900"/>
                  </a:moveTo>
                  <a:lnTo>
                    <a:pt x="62186" y="89066"/>
                  </a:lnTo>
                  <a:lnTo>
                    <a:pt x="61882" y="88900"/>
                  </a:lnTo>
                  <a:close/>
                </a:path>
                <a:path w="229870" h="279400">
                  <a:moveTo>
                    <a:pt x="107051" y="0"/>
                  </a:moveTo>
                  <a:lnTo>
                    <a:pt x="103876" y="0"/>
                  </a:lnTo>
                  <a:lnTo>
                    <a:pt x="88763" y="253"/>
                  </a:lnTo>
                  <a:lnTo>
                    <a:pt x="52187" y="12445"/>
                  </a:lnTo>
                  <a:lnTo>
                    <a:pt x="22469" y="36321"/>
                  </a:lnTo>
                  <a:lnTo>
                    <a:pt x="6402" y="70992"/>
                  </a:lnTo>
                  <a:lnTo>
                    <a:pt x="6438" y="76346"/>
                  </a:lnTo>
                  <a:lnTo>
                    <a:pt x="6564" y="78359"/>
                  </a:lnTo>
                  <a:lnTo>
                    <a:pt x="7838" y="85078"/>
                  </a:lnTo>
                  <a:lnTo>
                    <a:pt x="11420" y="78739"/>
                  </a:lnTo>
                  <a:lnTo>
                    <a:pt x="15357" y="74040"/>
                  </a:lnTo>
                  <a:lnTo>
                    <a:pt x="29962" y="61848"/>
                  </a:lnTo>
                  <a:lnTo>
                    <a:pt x="53019" y="61848"/>
                  </a:lnTo>
                  <a:lnTo>
                    <a:pt x="54346" y="60451"/>
                  </a:lnTo>
                  <a:lnTo>
                    <a:pt x="54682" y="60451"/>
                  </a:lnTo>
                  <a:lnTo>
                    <a:pt x="60042" y="55498"/>
                  </a:lnTo>
                  <a:lnTo>
                    <a:pt x="59807" y="55498"/>
                  </a:lnTo>
                  <a:lnTo>
                    <a:pt x="61966" y="53720"/>
                  </a:lnTo>
                  <a:lnTo>
                    <a:pt x="62297" y="53720"/>
                  </a:lnTo>
                  <a:lnTo>
                    <a:pt x="69942" y="48259"/>
                  </a:lnTo>
                  <a:lnTo>
                    <a:pt x="69332" y="48259"/>
                  </a:lnTo>
                  <a:lnTo>
                    <a:pt x="72253" y="46608"/>
                  </a:lnTo>
                  <a:lnTo>
                    <a:pt x="72790" y="46608"/>
                  </a:lnTo>
                  <a:lnTo>
                    <a:pt x="80504" y="42925"/>
                  </a:lnTo>
                  <a:lnTo>
                    <a:pt x="79492" y="42925"/>
                  </a:lnTo>
                  <a:lnTo>
                    <a:pt x="83429" y="41528"/>
                  </a:lnTo>
                  <a:lnTo>
                    <a:pt x="84941" y="41528"/>
                  </a:lnTo>
                  <a:lnTo>
                    <a:pt x="92370" y="39623"/>
                  </a:lnTo>
                  <a:lnTo>
                    <a:pt x="90160" y="39623"/>
                  </a:lnTo>
                  <a:lnTo>
                    <a:pt x="94351" y="39115"/>
                  </a:lnTo>
                  <a:lnTo>
                    <a:pt x="98796" y="39115"/>
                  </a:lnTo>
                  <a:lnTo>
                    <a:pt x="104025" y="38808"/>
                  </a:lnTo>
                  <a:lnTo>
                    <a:pt x="102098" y="38607"/>
                  </a:lnTo>
                  <a:lnTo>
                    <a:pt x="185900" y="38607"/>
                  </a:lnTo>
                  <a:lnTo>
                    <a:pt x="147183" y="10413"/>
                  </a:lnTo>
                  <a:lnTo>
                    <a:pt x="122799" y="2412"/>
                  </a:lnTo>
                  <a:lnTo>
                    <a:pt x="107051" y="0"/>
                  </a:lnTo>
                  <a:close/>
                </a:path>
                <a:path w="229870" h="279400">
                  <a:moveTo>
                    <a:pt x="54065" y="84581"/>
                  </a:moveTo>
                  <a:lnTo>
                    <a:pt x="54473" y="84835"/>
                  </a:lnTo>
                  <a:lnTo>
                    <a:pt x="54065" y="84581"/>
                  </a:lnTo>
                  <a:close/>
                </a:path>
                <a:path w="229870" h="279400">
                  <a:moveTo>
                    <a:pt x="46091" y="79628"/>
                  </a:moveTo>
                  <a:lnTo>
                    <a:pt x="49139" y="82168"/>
                  </a:lnTo>
                  <a:lnTo>
                    <a:pt x="47518" y="80515"/>
                  </a:lnTo>
                  <a:lnTo>
                    <a:pt x="46091" y="79628"/>
                  </a:lnTo>
                  <a:close/>
                </a:path>
                <a:path w="229870" h="279400">
                  <a:moveTo>
                    <a:pt x="47518" y="80515"/>
                  </a:moveTo>
                  <a:lnTo>
                    <a:pt x="49139" y="82168"/>
                  </a:lnTo>
                  <a:lnTo>
                    <a:pt x="50180" y="82168"/>
                  </a:lnTo>
                  <a:lnTo>
                    <a:pt x="47518" y="80515"/>
                  </a:lnTo>
                  <a:close/>
                </a:path>
                <a:path w="229870" h="279400">
                  <a:moveTo>
                    <a:pt x="45405" y="78359"/>
                  </a:moveTo>
                  <a:lnTo>
                    <a:pt x="45429" y="79817"/>
                  </a:lnTo>
                  <a:lnTo>
                    <a:pt x="46853" y="82041"/>
                  </a:lnTo>
                  <a:lnTo>
                    <a:pt x="45475" y="78430"/>
                  </a:lnTo>
                  <a:close/>
                </a:path>
                <a:path w="229870" h="279400">
                  <a:moveTo>
                    <a:pt x="45475" y="78430"/>
                  </a:moveTo>
                  <a:lnTo>
                    <a:pt x="46853" y="82041"/>
                  </a:lnTo>
                  <a:lnTo>
                    <a:pt x="48987" y="82041"/>
                  </a:lnTo>
                  <a:lnTo>
                    <a:pt x="46091" y="79628"/>
                  </a:lnTo>
                  <a:lnTo>
                    <a:pt x="46649" y="79628"/>
                  </a:lnTo>
                  <a:lnTo>
                    <a:pt x="45475" y="78430"/>
                  </a:lnTo>
                  <a:close/>
                </a:path>
                <a:path w="229870" h="279400">
                  <a:moveTo>
                    <a:pt x="45255" y="80401"/>
                  </a:moveTo>
                  <a:lnTo>
                    <a:pt x="45456" y="81406"/>
                  </a:lnTo>
                  <a:lnTo>
                    <a:pt x="45350" y="80515"/>
                  </a:lnTo>
                  <a:close/>
                </a:path>
                <a:path w="229870" h="279400">
                  <a:moveTo>
                    <a:pt x="45443" y="80627"/>
                  </a:moveTo>
                  <a:lnTo>
                    <a:pt x="45456" y="81406"/>
                  </a:lnTo>
                  <a:lnTo>
                    <a:pt x="46090" y="81406"/>
                  </a:lnTo>
                  <a:lnTo>
                    <a:pt x="45443" y="80627"/>
                  </a:lnTo>
                  <a:close/>
                </a:path>
                <a:path w="229870" h="279400">
                  <a:moveTo>
                    <a:pt x="45006" y="79155"/>
                  </a:moveTo>
                  <a:lnTo>
                    <a:pt x="45255" y="80401"/>
                  </a:lnTo>
                  <a:lnTo>
                    <a:pt x="45443" y="80627"/>
                  </a:lnTo>
                  <a:lnTo>
                    <a:pt x="45429" y="79817"/>
                  </a:lnTo>
                  <a:lnTo>
                    <a:pt x="45006" y="79155"/>
                  </a:lnTo>
                  <a:close/>
                </a:path>
                <a:path w="229870" h="279400">
                  <a:moveTo>
                    <a:pt x="46649" y="79628"/>
                  </a:moveTo>
                  <a:lnTo>
                    <a:pt x="46091" y="79628"/>
                  </a:lnTo>
                  <a:lnTo>
                    <a:pt x="47518" y="80515"/>
                  </a:lnTo>
                  <a:lnTo>
                    <a:pt x="46649" y="79628"/>
                  </a:lnTo>
                  <a:close/>
                </a:path>
                <a:path w="229870" h="279400">
                  <a:moveTo>
                    <a:pt x="53019" y="61848"/>
                  </a:moveTo>
                  <a:lnTo>
                    <a:pt x="29962" y="61848"/>
                  </a:lnTo>
                  <a:lnTo>
                    <a:pt x="40820" y="75056"/>
                  </a:lnTo>
                  <a:lnTo>
                    <a:pt x="45255" y="80401"/>
                  </a:lnTo>
                  <a:lnTo>
                    <a:pt x="45006" y="79155"/>
                  </a:lnTo>
                  <a:lnTo>
                    <a:pt x="42789" y="75691"/>
                  </a:lnTo>
                  <a:lnTo>
                    <a:pt x="44313" y="75691"/>
                  </a:lnTo>
                  <a:lnTo>
                    <a:pt x="44186" y="75056"/>
                  </a:lnTo>
                  <a:lnTo>
                    <a:pt x="45202" y="75056"/>
                  </a:lnTo>
                  <a:lnTo>
                    <a:pt x="45329" y="73913"/>
                  </a:lnTo>
                  <a:lnTo>
                    <a:pt x="45595" y="73913"/>
                  </a:lnTo>
                  <a:lnTo>
                    <a:pt x="46599" y="70992"/>
                  </a:lnTo>
                  <a:lnTo>
                    <a:pt x="47118" y="70992"/>
                  </a:lnTo>
                  <a:lnTo>
                    <a:pt x="47717" y="69722"/>
                  </a:lnTo>
                  <a:lnTo>
                    <a:pt x="47234" y="69722"/>
                  </a:lnTo>
                  <a:lnTo>
                    <a:pt x="49393" y="66166"/>
                  </a:lnTo>
                  <a:lnTo>
                    <a:pt x="49962" y="66166"/>
                  </a:lnTo>
                  <a:lnTo>
                    <a:pt x="52398" y="62991"/>
                  </a:lnTo>
                  <a:lnTo>
                    <a:pt x="51933" y="62991"/>
                  </a:lnTo>
                  <a:lnTo>
                    <a:pt x="53019" y="61848"/>
                  </a:lnTo>
                  <a:close/>
                </a:path>
                <a:path w="229870" h="279400">
                  <a:moveTo>
                    <a:pt x="174107" y="77850"/>
                  </a:moveTo>
                  <a:lnTo>
                    <a:pt x="175181" y="79509"/>
                  </a:lnTo>
                  <a:lnTo>
                    <a:pt x="175758" y="80137"/>
                  </a:lnTo>
                  <a:lnTo>
                    <a:pt x="174107" y="77850"/>
                  </a:lnTo>
                  <a:close/>
                </a:path>
                <a:path w="229870" h="279400">
                  <a:moveTo>
                    <a:pt x="215431" y="77850"/>
                  </a:moveTo>
                  <a:lnTo>
                    <a:pt x="174107" y="77850"/>
                  </a:lnTo>
                  <a:lnTo>
                    <a:pt x="175758" y="80137"/>
                  </a:lnTo>
                  <a:lnTo>
                    <a:pt x="216739" y="80137"/>
                  </a:lnTo>
                  <a:lnTo>
                    <a:pt x="216144" y="78993"/>
                  </a:lnTo>
                  <a:lnTo>
                    <a:pt x="215431" y="77850"/>
                  </a:lnTo>
                  <a:close/>
                </a:path>
                <a:path w="229870" h="279400">
                  <a:moveTo>
                    <a:pt x="45003" y="77949"/>
                  </a:moveTo>
                  <a:lnTo>
                    <a:pt x="44923" y="78739"/>
                  </a:lnTo>
                  <a:lnTo>
                    <a:pt x="45006" y="79155"/>
                  </a:lnTo>
                  <a:lnTo>
                    <a:pt x="45429" y="79817"/>
                  </a:lnTo>
                  <a:lnTo>
                    <a:pt x="45405" y="78359"/>
                  </a:lnTo>
                  <a:lnTo>
                    <a:pt x="45003" y="77949"/>
                  </a:lnTo>
                  <a:close/>
                </a:path>
                <a:path w="229870" h="279400">
                  <a:moveTo>
                    <a:pt x="161002" y="64092"/>
                  </a:moveTo>
                  <a:lnTo>
                    <a:pt x="175181" y="79509"/>
                  </a:lnTo>
                  <a:lnTo>
                    <a:pt x="174107" y="77850"/>
                  </a:lnTo>
                  <a:lnTo>
                    <a:pt x="215431" y="77850"/>
                  </a:lnTo>
                  <a:lnTo>
                    <a:pt x="207107" y="64515"/>
                  </a:lnTo>
                  <a:lnTo>
                    <a:pt x="161534" y="64515"/>
                  </a:lnTo>
                  <a:lnTo>
                    <a:pt x="161002" y="64092"/>
                  </a:lnTo>
                  <a:close/>
                </a:path>
                <a:path w="229870" h="279400">
                  <a:moveTo>
                    <a:pt x="44923" y="78739"/>
                  </a:moveTo>
                  <a:lnTo>
                    <a:pt x="44740" y="78739"/>
                  </a:lnTo>
                  <a:lnTo>
                    <a:pt x="45006" y="79155"/>
                  </a:lnTo>
                  <a:lnTo>
                    <a:pt x="44923" y="78739"/>
                  </a:lnTo>
                  <a:close/>
                </a:path>
                <a:path w="229870" h="279400">
                  <a:moveTo>
                    <a:pt x="42789" y="75691"/>
                  </a:moveTo>
                  <a:lnTo>
                    <a:pt x="44740" y="78739"/>
                  </a:lnTo>
                  <a:lnTo>
                    <a:pt x="44704" y="77644"/>
                  </a:lnTo>
                  <a:lnTo>
                    <a:pt x="42789" y="75691"/>
                  </a:lnTo>
                  <a:close/>
                </a:path>
                <a:path w="229870" h="279400">
                  <a:moveTo>
                    <a:pt x="44876" y="78503"/>
                  </a:moveTo>
                  <a:lnTo>
                    <a:pt x="44821" y="78739"/>
                  </a:lnTo>
                  <a:lnTo>
                    <a:pt x="44876" y="78503"/>
                  </a:lnTo>
                  <a:close/>
                </a:path>
                <a:path w="229870" h="279400">
                  <a:moveTo>
                    <a:pt x="44914" y="77859"/>
                  </a:moveTo>
                  <a:lnTo>
                    <a:pt x="44876" y="78503"/>
                  </a:lnTo>
                  <a:lnTo>
                    <a:pt x="44936" y="78242"/>
                  </a:lnTo>
                  <a:lnTo>
                    <a:pt x="44914" y="77859"/>
                  </a:lnTo>
                  <a:close/>
                </a:path>
                <a:path w="229870" h="279400">
                  <a:moveTo>
                    <a:pt x="44704" y="77644"/>
                  </a:moveTo>
                  <a:lnTo>
                    <a:pt x="44856" y="78407"/>
                  </a:lnTo>
                  <a:lnTo>
                    <a:pt x="44906" y="77850"/>
                  </a:lnTo>
                  <a:lnTo>
                    <a:pt x="44704" y="77644"/>
                  </a:lnTo>
                  <a:close/>
                </a:path>
                <a:path w="229870" h="279400">
                  <a:moveTo>
                    <a:pt x="45111" y="77478"/>
                  </a:moveTo>
                  <a:lnTo>
                    <a:pt x="45003" y="77949"/>
                  </a:lnTo>
                  <a:lnTo>
                    <a:pt x="45405" y="78359"/>
                  </a:lnTo>
                  <a:lnTo>
                    <a:pt x="45291" y="77949"/>
                  </a:lnTo>
                  <a:lnTo>
                    <a:pt x="45111" y="77478"/>
                  </a:lnTo>
                  <a:close/>
                </a:path>
                <a:path w="229870" h="279400">
                  <a:moveTo>
                    <a:pt x="45371" y="76346"/>
                  </a:moveTo>
                  <a:lnTo>
                    <a:pt x="45185" y="77156"/>
                  </a:lnTo>
                  <a:lnTo>
                    <a:pt x="45175" y="77644"/>
                  </a:lnTo>
                  <a:lnTo>
                    <a:pt x="45403" y="78242"/>
                  </a:lnTo>
                  <a:lnTo>
                    <a:pt x="45371" y="76346"/>
                  </a:lnTo>
                  <a:close/>
                </a:path>
                <a:path w="229870" h="279400">
                  <a:moveTo>
                    <a:pt x="44186" y="75056"/>
                  </a:moveTo>
                  <a:lnTo>
                    <a:pt x="44704" y="77644"/>
                  </a:lnTo>
                  <a:lnTo>
                    <a:pt x="44914" y="77859"/>
                  </a:lnTo>
                  <a:lnTo>
                    <a:pt x="44988" y="77156"/>
                  </a:lnTo>
                  <a:lnTo>
                    <a:pt x="44186" y="75056"/>
                  </a:lnTo>
                  <a:close/>
                </a:path>
                <a:path w="229870" h="279400">
                  <a:moveTo>
                    <a:pt x="44313" y="75691"/>
                  </a:moveTo>
                  <a:lnTo>
                    <a:pt x="42789" y="75691"/>
                  </a:lnTo>
                  <a:lnTo>
                    <a:pt x="44704" y="77644"/>
                  </a:lnTo>
                  <a:lnTo>
                    <a:pt x="44313" y="75691"/>
                  </a:lnTo>
                  <a:close/>
                </a:path>
                <a:path w="229870" h="279400">
                  <a:moveTo>
                    <a:pt x="45344" y="74757"/>
                  </a:moveTo>
                  <a:lnTo>
                    <a:pt x="45216" y="75028"/>
                  </a:lnTo>
                  <a:lnTo>
                    <a:pt x="45111" y="77478"/>
                  </a:lnTo>
                  <a:lnTo>
                    <a:pt x="45371" y="76346"/>
                  </a:lnTo>
                  <a:lnTo>
                    <a:pt x="45344" y="74757"/>
                  </a:lnTo>
                  <a:close/>
                </a:path>
                <a:path w="229870" h="279400">
                  <a:moveTo>
                    <a:pt x="45209" y="75056"/>
                  </a:moveTo>
                  <a:lnTo>
                    <a:pt x="44186" y="75056"/>
                  </a:lnTo>
                  <a:lnTo>
                    <a:pt x="44988" y="77156"/>
                  </a:lnTo>
                  <a:lnTo>
                    <a:pt x="45209" y="75056"/>
                  </a:lnTo>
                  <a:close/>
                </a:path>
                <a:path w="229870" h="279400">
                  <a:moveTo>
                    <a:pt x="46107" y="73137"/>
                  </a:moveTo>
                  <a:lnTo>
                    <a:pt x="45394" y="74651"/>
                  </a:lnTo>
                  <a:lnTo>
                    <a:pt x="45371" y="76346"/>
                  </a:lnTo>
                  <a:lnTo>
                    <a:pt x="46107" y="73137"/>
                  </a:lnTo>
                  <a:close/>
                </a:path>
                <a:path w="229870" h="279400">
                  <a:moveTo>
                    <a:pt x="45329" y="73913"/>
                  </a:moveTo>
                  <a:lnTo>
                    <a:pt x="45212" y="75028"/>
                  </a:lnTo>
                  <a:lnTo>
                    <a:pt x="45333" y="74675"/>
                  </a:lnTo>
                  <a:lnTo>
                    <a:pt x="45329" y="73913"/>
                  </a:lnTo>
                  <a:close/>
                </a:path>
                <a:path w="229870" h="279400">
                  <a:moveTo>
                    <a:pt x="46599" y="70992"/>
                  </a:moveTo>
                  <a:lnTo>
                    <a:pt x="45342" y="74651"/>
                  </a:lnTo>
                  <a:lnTo>
                    <a:pt x="46107" y="73137"/>
                  </a:lnTo>
                  <a:lnTo>
                    <a:pt x="46599" y="70992"/>
                  </a:lnTo>
                  <a:close/>
                </a:path>
                <a:path w="229870" h="279400">
                  <a:moveTo>
                    <a:pt x="45595" y="73913"/>
                  </a:moveTo>
                  <a:lnTo>
                    <a:pt x="45329" y="73913"/>
                  </a:lnTo>
                  <a:lnTo>
                    <a:pt x="45342" y="74651"/>
                  </a:lnTo>
                  <a:lnTo>
                    <a:pt x="45595" y="73913"/>
                  </a:lnTo>
                  <a:close/>
                </a:path>
                <a:path w="229870" h="279400">
                  <a:moveTo>
                    <a:pt x="47118" y="70992"/>
                  </a:moveTo>
                  <a:lnTo>
                    <a:pt x="46599" y="70992"/>
                  </a:lnTo>
                  <a:lnTo>
                    <a:pt x="46107" y="73137"/>
                  </a:lnTo>
                  <a:lnTo>
                    <a:pt x="47118" y="70992"/>
                  </a:lnTo>
                  <a:close/>
                </a:path>
                <a:path w="229870" h="279400">
                  <a:moveTo>
                    <a:pt x="49393" y="66166"/>
                  </a:moveTo>
                  <a:lnTo>
                    <a:pt x="47234" y="69722"/>
                  </a:lnTo>
                  <a:lnTo>
                    <a:pt x="48486" y="68090"/>
                  </a:lnTo>
                  <a:lnTo>
                    <a:pt x="49393" y="66166"/>
                  </a:lnTo>
                  <a:close/>
                </a:path>
                <a:path w="229870" h="279400">
                  <a:moveTo>
                    <a:pt x="48486" y="68090"/>
                  </a:moveTo>
                  <a:lnTo>
                    <a:pt x="47234" y="69722"/>
                  </a:lnTo>
                  <a:lnTo>
                    <a:pt x="47717" y="69722"/>
                  </a:lnTo>
                  <a:lnTo>
                    <a:pt x="48486" y="68090"/>
                  </a:lnTo>
                  <a:close/>
                </a:path>
                <a:path w="229870" h="279400">
                  <a:moveTo>
                    <a:pt x="49962" y="66166"/>
                  </a:moveTo>
                  <a:lnTo>
                    <a:pt x="49393" y="66166"/>
                  </a:lnTo>
                  <a:lnTo>
                    <a:pt x="48486" y="68090"/>
                  </a:lnTo>
                  <a:lnTo>
                    <a:pt x="49962" y="66166"/>
                  </a:lnTo>
                  <a:close/>
                </a:path>
                <a:path w="229870" h="279400">
                  <a:moveTo>
                    <a:pt x="159756" y="62737"/>
                  </a:moveTo>
                  <a:lnTo>
                    <a:pt x="161002" y="64092"/>
                  </a:lnTo>
                  <a:lnTo>
                    <a:pt x="161534" y="64515"/>
                  </a:lnTo>
                  <a:lnTo>
                    <a:pt x="159756" y="62737"/>
                  </a:lnTo>
                  <a:close/>
                </a:path>
                <a:path w="229870" h="279400">
                  <a:moveTo>
                    <a:pt x="205997" y="62737"/>
                  </a:moveTo>
                  <a:lnTo>
                    <a:pt x="159756" y="62737"/>
                  </a:lnTo>
                  <a:lnTo>
                    <a:pt x="161534" y="64515"/>
                  </a:lnTo>
                  <a:lnTo>
                    <a:pt x="207107" y="64515"/>
                  </a:lnTo>
                  <a:lnTo>
                    <a:pt x="205997" y="62737"/>
                  </a:lnTo>
                  <a:close/>
                </a:path>
                <a:path w="229870" h="279400">
                  <a:moveTo>
                    <a:pt x="145968" y="52130"/>
                  </a:moveTo>
                  <a:lnTo>
                    <a:pt x="161002" y="64092"/>
                  </a:lnTo>
                  <a:lnTo>
                    <a:pt x="159756" y="62737"/>
                  </a:lnTo>
                  <a:lnTo>
                    <a:pt x="205997" y="62737"/>
                  </a:lnTo>
                  <a:lnTo>
                    <a:pt x="203698" y="59054"/>
                  </a:lnTo>
                  <a:lnTo>
                    <a:pt x="201793" y="56641"/>
                  </a:lnTo>
                  <a:lnTo>
                    <a:pt x="198223" y="52577"/>
                  </a:lnTo>
                  <a:lnTo>
                    <a:pt x="146802" y="52577"/>
                  </a:lnTo>
                  <a:lnTo>
                    <a:pt x="145968" y="52130"/>
                  </a:lnTo>
                  <a:close/>
                </a:path>
                <a:path w="229870" h="279400">
                  <a:moveTo>
                    <a:pt x="54346" y="60451"/>
                  </a:moveTo>
                  <a:lnTo>
                    <a:pt x="51933" y="62991"/>
                  </a:lnTo>
                  <a:lnTo>
                    <a:pt x="53529" y="61517"/>
                  </a:lnTo>
                  <a:lnTo>
                    <a:pt x="54346" y="60451"/>
                  </a:lnTo>
                  <a:close/>
                </a:path>
                <a:path w="229870" h="279400">
                  <a:moveTo>
                    <a:pt x="53529" y="61517"/>
                  </a:moveTo>
                  <a:lnTo>
                    <a:pt x="51933" y="62991"/>
                  </a:lnTo>
                  <a:lnTo>
                    <a:pt x="52398" y="62991"/>
                  </a:lnTo>
                  <a:lnTo>
                    <a:pt x="53529" y="61517"/>
                  </a:lnTo>
                  <a:close/>
                </a:path>
                <a:path w="229870" h="279400">
                  <a:moveTo>
                    <a:pt x="54682" y="60451"/>
                  </a:moveTo>
                  <a:lnTo>
                    <a:pt x="54346" y="60451"/>
                  </a:lnTo>
                  <a:lnTo>
                    <a:pt x="53529" y="61517"/>
                  </a:lnTo>
                  <a:lnTo>
                    <a:pt x="54682" y="60451"/>
                  </a:lnTo>
                  <a:close/>
                </a:path>
                <a:path w="229870" h="279400">
                  <a:moveTo>
                    <a:pt x="61966" y="53720"/>
                  </a:moveTo>
                  <a:lnTo>
                    <a:pt x="59807" y="55498"/>
                  </a:lnTo>
                  <a:lnTo>
                    <a:pt x="60842" y="54759"/>
                  </a:lnTo>
                  <a:lnTo>
                    <a:pt x="61966" y="53720"/>
                  </a:lnTo>
                  <a:close/>
                </a:path>
                <a:path w="229870" h="279400">
                  <a:moveTo>
                    <a:pt x="60842" y="54759"/>
                  </a:moveTo>
                  <a:lnTo>
                    <a:pt x="59807" y="55498"/>
                  </a:lnTo>
                  <a:lnTo>
                    <a:pt x="60042" y="55498"/>
                  </a:lnTo>
                  <a:lnTo>
                    <a:pt x="60842" y="54759"/>
                  </a:lnTo>
                  <a:close/>
                </a:path>
                <a:path w="229870" h="279400">
                  <a:moveTo>
                    <a:pt x="62297" y="53720"/>
                  </a:moveTo>
                  <a:lnTo>
                    <a:pt x="61966" y="53720"/>
                  </a:lnTo>
                  <a:lnTo>
                    <a:pt x="60842" y="54759"/>
                  </a:lnTo>
                  <a:lnTo>
                    <a:pt x="62297" y="53720"/>
                  </a:lnTo>
                  <a:close/>
                </a:path>
                <a:path w="229870" h="279400">
                  <a:moveTo>
                    <a:pt x="144135" y="50672"/>
                  </a:moveTo>
                  <a:lnTo>
                    <a:pt x="145968" y="52130"/>
                  </a:lnTo>
                  <a:lnTo>
                    <a:pt x="146802" y="52577"/>
                  </a:lnTo>
                  <a:lnTo>
                    <a:pt x="144135" y="50672"/>
                  </a:lnTo>
                  <a:close/>
                </a:path>
                <a:path w="229870" h="279400">
                  <a:moveTo>
                    <a:pt x="196549" y="50672"/>
                  </a:moveTo>
                  <a:lnTo>
                    <a:pt x="144135" y="50672"/>
                  </a:lnTo>
                  <a:lnTo>
                    <a:pt x="146802" y="52577"/>
                  </a:lnTo>
                  <a:lnTo>
                    <a:pt x="198223" y="52577"/>
                  </a:lnTo>
                  <a:lnTo>
                    <a:pt x="196549" y="50672"/>
                  </a:lnTo>
                  <a:close/>
                </a:path>
                <a:path w="229870" h="279400">
                  <a:moveTo>
                    <a:pt x="131200" y="44219"/>
                  </a:moveTo>
                  <a:lnTo>
                    <a:pt x="145968" y="52130"/>
                  </a:lnTo>
                  <a:lnTo>
                    <a:pt x="144135" y="50672"/>
                  </a:lnTo>
                  <a:lnTo>
                    <a:pt x="196549" y="50672"/>
                  </a:lnTo>
                  <a:lnTo>
                    <a:pt x="191193" y="44576"/>
                  </a:lnTo>
                  <a:lnTo>
                    <a:pt x="132451" y="44576"/>
                  </a:lnTo>
                  <a:lnTo>
                    <a:pt x="131200" y="44219"/>
                  </a:lnTo>
                  <a:close/>
                </a:path>
                <a:path w="229870" h="279400">
                  <a:moveTo>
                    <a:pt x="72253" y="46608"/>
                  </a:moveTo>
                  <a:lnTo>
                    <a:pt x="69332" y="48259"/>
                  </a:lnTo>
                  <a:lnTo>
                    <a:pt x="71171" y="47382"/>
                  </a:lnTo>
                  <a:lnTo>
                    <a:pt x="72253" y="46608"/>
                  </a:lnTo>
                  <a:close/>
                </a:path>
                <a:path w="229870" h="279400">
                  <a:moveTo>
                    <a:pt x="71171" y="47382"/>
                  </a:moveTo>
                  <a:lnTo>
                    <a:pt x="69332" y="48259"/>
                  </a:lnTo>
                  <a:lnTo>
                    <a:pt x="69942" y="48259"/>
                  </a:lnTo>
                  <a:lnTo>
                    <a:pt x="71171" y="47382"/>
                  </a:lnTo>
                  <a:close/>
                </a:path>
                <a:path w="229870" h="279400">
                  <a:moveTo>
                    <a:pt x="72790" y="46608"/>
                  </a:moveTo>
                  <a:lnTo>
                    <a:pt x="72253" y="46608"/>
                  </a:lnTo>
                  <a:lnTo>
                    <a:pt x="71171" y="47382"/>
                  </a:lnTo>
                  <a:lnTo>
                    <a:pt x="72790" y="46608"/>
                  </a:lnTo>
                  <a:close/>
                </a:path>
                <a:path w="229870" h="279400">
                  <a:moveTo>
                    <a:pt x="129022" y="43052"/>
                  </a:moveTo>
                  <a:lnTo>
                    <a:pt x="131200" y="44219"/>
                  </a:lnTo>
                  <a:lnTo>
                    <a:pt x="132451" y="44576"/>
                  </a:lnTo>
                  <a:lnTo>
                    <a:pt x="129022" y="43052"/>
                  </a:lnTo>
                  <a:close/>
                </a:path>
                <a:path w="229870" h="279400">
                  <a:moveTo>
                    <a:pt x="189855" y="43052"/>
                  </a:moveTo>
                  <a:lnTo>
                    <a:pt x="129022" y="43052"/>
                  </a:lnTo>
                  <a:lnTo>
                    <a:pt x="132451" y="44576"/>
                  </a:lnTo>
                  <a:lnTo>
                    <a:pt x="191193" y="44576"/>
                  </a:lnTo>
                  <a:lnTo>
                    <a:pt x="189855" y="43052"/>
                  </a:lnTo>
                  <a:close/>
                </a:path>
                <a:path w="229870" h="279400">
                  <a:moveTo>
                    <a:pt x="116975" y="40155"/>
                  </a:moveTo>
                  <a:lnTo>
                    <a:pt x="131200" y="44219"/>
                  </a:lnTo>
                  <a:lnTo>
                    <a:pt x="129022" y="43052"/>
                  </a:lnTo>
                  <a:lnTo>
                    <a:pt x="189855" y="43052"/>
                  </a:lnTo>
                  <a:lnTo>
                    <a:pt x="187400" y="40258"/>
                  </a:lnTo>
                  <a:lnTo>
                    <a:pt x="117973" y="40258"/>
                  </a:lnTo>
                  <a:lnTo>
                    <a:pt x="116975" y="40155"/>
                  </a:lnTo>
                  <a:close/>
                </a:path>
                <a:path w="229870" h="279400">
                  <a:moveTo>
                    <a:pt x="83429" y="41528"/>
                  </a:moveTo>
                  <a:lnTo>
                    <a:pt x="79492" y="42925"/>
                  </a:lnTo>
                  <a:lnTo>
                    <a:pt x="81677" y="42365"/>
                  </a:lnTo>
                  <a:lnTo>
                    <a:pt x="83429" y="41528"/>
                  </a:lnTo>
                  <a:close/>
                </a:path>
                <a:path w="229870" h="279400">
                  <a:moveTo>
                    <a:pt x="81677" y="42365"/>
                  </a:moveTo>
                  <a:lnTo>
                    <a:pt x="79492" y="42925"/>
                  </a:lnTo>
                  <a:lnTo>
                    <a:pt x="80504" y="42925"/>
                  </a:lnTo>
                  <a:lnTo>
                    <a:pt x="81677" y="42365"/>
                  </a:lnTo>
                  <a:close/>
                </a:path>
                <a:path w="229870" h="279400">
                  <a:moveTo>
                    <a:pt x="84941" y="41528"/>
                  </a:moveTo>
                  <a:lnTo>
                    <a:pt x="83429" y="41528"/>
                  </a:lnTo>
                  <a:lnTo>
                    <a:pt x="81677" y="42365"/>
                  </a:lnTo>
                  <a:lnTo>
                    <a:pt x="84941" y="41528"/>
                  </a:lnTo>
                  <a:close/>
                </a:path>
                <a:path w="229870" h="279400">
                  <a:moveTo>
                    <a:pt x="114671" y="39496"/>
                  </a:moveTo>
                  <a:lnTo>
                    <a:pt x="116975" y="40155"/>
                  </a:lnTo>
                  <a:lnTo>
                    <a:pt x="117973" y="40258"/>
                  </a:lnTo>
                  <a:lnTo>
                    <a:pt x="114671" y="39496"/>
                  </a:lnTo>
                  <a:close/>
                </a:path>
                <a:path w="229870" h="279400">
                  <a:moveTo>
                    <a:pt x="186730" y="39496"/>
                  </a:moveTo>
                  <a:lnTo>
                    <a:pt x="114671" y="39496"/>
                  </a:lnTo>
                  <a:lnTo>
                    <a:pt x="117973" y="40258"/>
                  </a:lnTo>
                  <a:lnTo>
                    <a:pt x="187400" y="40258"/>
                  </a:lnTo>
                  <a:lnTo>
                    <a:pt x="186730" y="39496"/>
                  </a:lnTo>
                  <a:close/>
                </a:path>
                <a:path w="229870" h="279400">
                  <a:moveTo>
                    <a:pt x="185900" y="38607"/>
                  </a:moveTo>
                  <a:lnTo>
                    <a:pt x="102098" y="38607"/>
                  </a:lnTo>
                  <a:lnTo>
                    <a:pt x="105273" y="38734"/>
                  </a:lnTo>
                  <a:lnTo>
                    <a:pt x="104025" y="38808"/>
                  </a:lnTo>
                  <a:lnTo>
                    <a:pt x="116975" y="40155"/>
                  </a:lnTo>
                  <a:lnTo>
                    <a:pt x="114671" y="39496"/>
                  </a:lnTo>
                  <a:lnTo>
                    <a:pt x="186730" y="39496"/>
                  </a:lnTo>
                  <a:lnTo>
                    <a:pt x="186036" y="38734"/>
                  </a:lnTo>
                  <a:lnTo>
                    <a:pt x="185900" y="38607"/>
                  </a:lnTo>
                  <a:close/>
                </a:path>
                <a:path w="229870" h="279400">
                  <a:moveTo>
                    <a:pt x="94351" y="39115"/>
                  </a:moveTo>
                  <a:lnTo>
                    <a:pt x="90160" y="39623"/>
                  </a:lnTo>
                  <a:lnTo>
                    <a:pt x="93028" y="39455"/>
                  </a:lnTo>
                  <a:lnTo>
                    <a:pt x="94351" y="39115"/>
                  </a:lnTo>
                  <a:close/>
                </a:path>
                <a:path w="229870" h="279400">
                  <a:moveTo>
                    <a:pt x="93028" y="39455"/>
                  </a:moveTo>
                  <a:lnTo>
                    <a:pt x="90160" y="39623"/>
                  </a:lnTo>
                  <a:lnTo>
                    <a:pt x="92370" y="39623"/>
                  </a:lnTo>
                  <a:lnTo>
                    <a:pt x="93028" y="39455"/>
                  </a:lnTo>
                  <a:close/>
                </a:path>
                <a:path w="229870" h="279400">
                  <a:moveTo>
                    <a:pt x="98796" y="39115"/>
                  </a:moveTo>
                  <a:lnTo>
                    <a:pt x="94351" y="39115"/>
                  </a:lnTo>
                  <a:lnTo>
                    <a:pt x="93028" y="39455"/>
                  </a:lnTo>
                  <a:lnTo>
                    <a:pt x="98796" y="39115"/>
                  </a:lnTo>
                  <a:close/>
                </a:path>
                <a:path w="229870" h="279400">
                  <a:moveTo>
                    <a:pt x="102098" y="38607"/>
                  </a:moveTo>
                  <a:lnTo>
                    <a:pt x="104025" y="38808"/>
                  </a:lnTo>
                  <a:lnTo>
                    <a:pt x="105273" y="38734"/>
                  </a:lnTo>
                  <a:lnTo>
                    <a:pt x="102098" y="38607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82619" y="4835271"/>
              <a:ext cx="72897" cy="89153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59479" y="4735829"/>
            <a:ext cx="241681" cy="249682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5292204" y="4676520"/>
            <a:ext cx="250825" cy="381635"/>
          </a:xfrm>
          <a:custGeom>
            <a:avLst/>
            <a:gdLst/>
            <a:ahLst/>
            <a:cxnLst/>
            <a:rect l="l" t="t" r="r" b="b"/>
            <a:pathLst>
              <a:path w="250825" h="381635">
                <a:moveTo>
                  <a:pt x="250329" y="321183"/>
                </a:moveTo>
                <a:lnTo>
                  <a:pt x="246265" y="317246"/>
                </a:lnTo>
                <a:lnTo>
                  <a:pt x="236613" y="317246"/>
                </a:lnTo>
                <a:lnTo>
                  <a:pt x="234238" y="319620"/>
                </a:lnTo>
                <a:lnTo>
                  <a:pt x="215531" y="328168"/>
                </a:lnTo>
                <a:lnTo>
                  <a:pt x="216293" y="327787"/>
                </a:lnTo>
                <a:lnTo>
                  <a:pt x="193814" y="336169"/>
                </a:lnTo>
                <a:lnTo>
                  <a:pt x="188353" y="336169"/>
                </a:lnTo>
                <a:lnTo>
                  <a:pt x="186296" y="338226"/>
                </a:lnTo>
                <a:lnTo>
                  <a:pt x="170002" y="342392"/>
                </a:lnTo>
                <a:lnTo>
                  <a:pt x="163207" y="342392"/>
                </a:lnTo>
                <a:lnTo>
                  <a:pt x="162077" y="343496"/>
                </a:lnTo>
                <a:lnTo>
                  <a:pt x="145973" y="345427"/>
                </a:lnTo>
                <a:lnTo>
                  <a:pt x="129463" y="345186"/>
                </a:lnTo>
                <a:lnTo>
                  <a:pt x="121373" y="345071"/>
                </a:lnTo>
                <a:lnTo>
                  <a:pt x="100393" y="342773"/>
                </a:lnTo>
                <a:lnTo>
                  <a:pt x="97586" y="342468"/>
                </a:lnTo>
                <a:lnTo>
                  <a:pt x="97256" y="342392"/>
                </a:lnTo>
                <a:lnTo>
                  <a:pt x="79336" y="338328"/>
                </a:lnTo>
                <a:lnTo>
                  <a:pt x="76352" y="337654"/>
                </a:lnTo>
                <a:lnTo>
                  <a:pt x="75323" y="337185"/>
                </a:lnTo>
                <a:lnTo>
                  <a:pt x="63500" y="331851"/>
                </a:lnTo>
                <a:lnTo>
                  <a:pt x="59334" y="329971"/>
                </a:lnTo>
                <a:lnTo>
                  <a:pt x="58153" y="328930"/>
                </a:lnTo>
                <a:lnTo>
                  <a:pt x="50622" y="322326"/>
                </a:lnTo>
                <a:lnTo>
                  <a:pt x="47358" y="319468"/>
                </a:lnTo>
                <a:lnTo>
                  <a:pt x="46164" y="317246"/>
                </a:lnTo>
                <a:lnTo>
                  <a:pt x="41935" y="309372"/>
                </a:lnTo>
                <a:lnTo>
                  <a:pt x="40373" y="306476"/>
                </a:lnTo>
                <a:lnTo>
                  <a:pt x="39916" y="303911"/>
                </a:lnTo>
                <a:lnTo>
                  <a:pt x="37211" y="289052"/>
                </a:lnTo>
                <a:lnTo>
                  <a:pt x="36817" y="286854"/>
                </a:lnTo>
                <a:lnTo>
                  <a:pt x="36906" y="284861"/>
                </a:lnTo>
                <a:lnTo>
                  <a:pt x="38112" y="260096"/>
                </a:lnTo>
                <a:lnTo>
                  <a:pt x="38150" y="259156"/>
                </a:lnTo>
                <a:lnTo>
                  <a:pt x="38455" y="257556"/>
                </a:lnTo>
                <a:lnTo>
                  <a:pt x="44462" y="225425"/>
                </a:lnTo>
                <a:lnTo>
                  <a:pt x="44208" y="226822"/>
                </a:lnTo>
                <a:lnTo>
                  <a:pt x="44577" y="225425"/>
                </a:lnTo>
                <a:lnTo>
                  <a:pt x="54317" y="188722"/>
                </a:lnTo>
                <a:lnTo>
                  <a:pt x="54571" y="187706"/>
                </a:lnTo>
                <a:lnTo>
                  <a:pt x="67576" y="148717"/>
                </a:lnTo>
                <a:lnTo>
                  <a:pt x="67322" y="149606"/>
                </a:lnTo>
                <a:lnTo>
                  <a:pt x="67665" y="148717"/>
                </a:lnTo>
                <a:lnTo>
                  <a:pt x="81546" y="113157"/>
                </a:lnTo>
                <a:lnTo>
                  <a:pt x="95643" y="80962"/>
                </a:lnTo>
                <a:lnTo>
                  <a:pt x="105905" y="57912"/>
                </a:lnTo>
                <a:lnTo>
                  <a:pt x="106565" y="56438"/>
                </a:lnTo>
                <a:lnTo>
                  <a:pt x="106908" y="55880"/>
                </a:lnTo>
                <a:lnTo>
                  <a:pt x="115074" y="42418"/>
                </a:lnTo>
                <a:lnTo>
                  <a:pt x="116281" y="40424"/>
                </a:lnTo>
                <a:lnTo>
                  <a:pt x="117919" y="38862"/>
                </a:lnTo>
                <a:lnTo>
                  <a:pt x="120053" y="36830"/>
                </a:lnTo>
                <a:lnTo>
                  <a:pt x="122694" y="36830"/>
                </a:lnTo>
                <a:lnTo>
                  <a:pt x="126123" y="33401"/>
                </a:lnTo>
                <a:lnTo>
                  <a:pt x="130314" y="33401"/>
                </a:lnTo>
                <a:lnTo>
                  <a:pt x="131711" y="32004"/>
                </a:lnTo>
                <a:lnTo>
                  <a:pt x="131940" y="32004"/>
                </a:lnTo>
                <a:lnTo>
                  <a:pt x="132346" y="32385"/>
                </a:lnTo>
                <a:lnTo>
                  <a:pt x="138684" y="32385"/>
                </a:lnTo>
                <a:lnTo>
                  <a:pt x="142951" y="33388"/>
                </a:lnTo>
                <a:lnTo>
                  <a:pt x="144919" y="35306"/>
                </a:lnTo>
                <a:lnTo>
                  <a:pt x="150533" y="35306"/>
                </a:lnTo>
                <a:lnTo>
                  <a:pt x="166611" y="41135"/>
                </a:lnTo>
                <a:lnTo>
                  <a:pt x="169811" y="44323"/>
                </a:lnTo>
                <a:lnTo>
                  <a:pt x="186321" y="44323"/>
                </a:lnTo>
                <a:lnTo>
                  <a:pt x="193052" y="37592"/>
                </a:lnTo>
                <a:lnTo>
                  <a:pt x="193052" y="29337"/>
                </a:lnTo>
                <a:lnTo>
                  <a:pt x="193052" y="21082"/>
                </a:lnTo>
                <a:lnTo>
                  <a:pt x="186321" y="14478"/>
                </a:lnTo>
                <a:lnTo>
                  <a:pt x="180721" y="14478"/>
                </a:lnTo>
                <a:lnTo>
                  <a:pt x="164668" y="8585"/>
                </a:lnTo>
                <a:lnTo>
                  <a:pt x="161429" y="5334"/>
                </a:lnTo>
                <a:lnTo>
                  <a:pt x="154838" y="5334"/>
                </a:lnTo>
                <a:lnTo>
                  <a:pt x="151955" y="4508"/>
                </a:lnTo>
                <a:lnTo>
                  <a:pt x="149237" y="1778"/>
                </a:lnTo>
                <a:lnTo>
                  <a:pt x="140855" y="1778"/>
                </a:lnTo>
                <a:lnTo>
                  <a:pt x="139077" y="0"/>
                </a:lnTo>
                <a:lnTo>
                  <a:pt x="131076" y="0"/>
                </a:lnTo>
                <a:lnTo>
                  <a:pt x="121424" y="0"/>
                </a:lnTo>
                <a:lnTo>
                  <a:pt x="121170" y="254"/>
                </a:lnTo>
                <a:lnTo>
                  <a:pt x="112026" y="254"/>
                </a:lnTo>
                <a:lnTo>
                  <a:pt x="109105" y="3175"/>
                </a:lnTo>
                <a:lnTo>
                  <a:pt x="104025" y="3175"/>
                </a:lnTo>
                <a:lnTo>
                  <a:pt x="96532" y="10668"/>
                </a:lnTo>
                <a:lnTo>
                  <a:pt x="96532" y="12458"/>
                </a:lnTo>
                <a:lnTo>
                  <a:pt x="91071" y="17399"/>
                </a:lnTo>
                <a:lnTo>
                  <a:pt x="88277" y="20955"/>
                </a:lnTo>
                <a:lnTo>
                  <a:pt x="76339" y="39751"/>
                </a:lnTo>
                <a:lnTo>
                  <a:pt x="75323" y="41656"/>
                </a:lnTo>
                <a:lnTo>
                  <a:pt x="63893" y="66548"/>
                </a:lnTo>
                <a:lnTo>
                  <a:pt x="63893" y="66675"/>
                </a:lnTo>
                <a:lnTo>
                  <a:pt x="49288" y="98679"/>
                </a:lnTo>
                <a:lnTo>
                  <a:pt x="33921" y="136398"/>
                </a:lnTo>
                <a:lnTo>
                  <a:pt x="19824" y="177038"/>
                </a:lnTo>
                <a:lnTo>
                  <a:pt x="19570" y="178181"/>
                </a:lnTo>
                <a:lnTo>
                  <a:pt x="8902" y="217297"/>
                </a:lnTo>
                <a:lnTo>
                  <a:pt x="8521" y="218567"/>
                </a:lnTo>
                <a:lnTo>
                  <a:pt x="1790" y="253111"/>
                </a:lnTo>
                <a:lnTo>
                  <a:pt x="1536" y="255651"/>
                </a:lnTo>
                <a:lnTo>
                  <a:pt x="0" y="284861"/>
                </a:lnTo>
                <a:lnTo>
                  <a:pt x="0" y="289052"/>
                </a:lnTo>
                <a:lnTo>
                  <a:pt x="16395" y="339852"/>
                </a:lnTo>
                <a:lnTo>
                  <a:pt x="18681" y="342722"/>
                </a:lnTo>
                <a:lnTo>
                  <a:pt x="19634" y="344119"/>
                </a:lnTo>
                <a:lnTo>
                  <a:pt x="20002" y="344385"/>
                </a:lnTo>
                <a:lnTo>
                  <a:pt x="20459" y="344932"/>
                </a:lnTo>
                <a:lnTo>
                  <a:pt x="37223" y="359664"/>
                </a:lnTo>
                <a:lnTo>
                  <a:pt x="90944" y="378714"/>
                </a:lnTo>
                <a:lnTo>
                  <a:pt x="119011" y="381127"/>
                </a:lnTo>
                <a:lnTo>
                  <a:pt x="121297" y="381127"/>
                </a:lnTo>
                <a:lnTo>
                  <a:pt x="147586" y="380111"/>
                </a:lnTo>
                <a:lnTo>
                  <a:pt x="156476" y="380111"/>
                </a:lnTo>
                <a:lnTo>
                  <a:pt x="158559" y="378028"/>
                </a:lnTo>
                <a:lnTo>
                  <a:pt x="173558" y="374904"/>
                </a:lnTo>
                <a:lnTo>
                  <a:pt x="181114" y="374904"/>
                </a:lnTo>
                <a:lnTo>
                  <a:pt x="184937" y="371081"/>
                </a:lnTo>
                <a:lnTo>
                  <a:pt x="199161" y="365633"/>
                </a:lnTo>
                <a:lnTo>
                  <a:pt x="204609" y="365633"/>
                </a:lnTo>
                <a:lnTo>
                  <a:pt x="210858" y="359384"/>
                </a:lnTo>
                <a:lnTo>
                  <a:pt x="226834" y="349885"/>
                </a:lnTo>
                <a:lnTo>
                  <a:pt x="228612" y="348742"/>
                </a:lnTo>
                <a:lnTo>
                  <a:pt x="232283" y="345567"/>
                </a:lnTo>
                <a:lnTo>
                  <a:pt x="235381" y="342900"/>
                </a:lnTo>
                <a:lnTo>
                  <a:pt x="235813" y="342519"/>
                </a:lnTo>
                <a:lnTo>
                  <a:pt x="242150" y="337058"/>
                </a:lnTo>
                <a:lnTo>
                  <a:pt x="242735" y="336550"/>
                </a:lnTo>
                <a:lnTo>
                  <a:pt x="244640" y="334899"/>
                </a:lnTo>
                <a:lnTo>
                  <a:pt x="246265" y="334899"/>
                </a:lnTo>
                <a:lnTo>
                  <a:pt x="250329" y="330962"/>
                </a:lnTo>
                <a:lnTo>
                  <a:pt x="250329" y="326009"/>
                </a:lnTo>
                <a:lnTo>
                  <a:pt x="250329" y="321183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10479" y="4832603"/>
            <a:ext cx="231140" cy="50800"/>
          </a:xfrm>
          <a:custGeom>
            <a:avLst/>
            <a:gdLst/>
            <a:ahLst/>
            <a:cxnLst/>
            <a:rect l="l" t="t" r="r" b="b"/>
            <a:pathLst>
              <a:path w="231139" h="50800">
                <a:moveTo>
                  <a:pt x="231140" y="5080"/>
                </a:moveTo>
                <a:lnTo>
                  <a:pt x="227711" y="1524"/>
                </a:lnTo>
                <a:lnTo>
                  <a:pt x="223774" y="1524"/>
                </a:lnTo>
                <a:lnTo>
                  <a:pt x="192659" y="0"/>
                </a:lnTo>
                <a:lnTo>
                  <a:pt x="169799" y="0"/>
                </a:lnTo>
                <a:lnTo>
                  <a:pt x="160655" y="0"/>
                </a:lnTo>
                <a:lnTo>
                  <a:pt x="153035" y="0"/>
                </a:lnTo>
                <a:lnTo>
                  <a:pt x="152603" y="431"/>
                </a:lnTo>
                <a:lnTo>
                  <a:pt x="131572" y="1524"/>
                </a:lnTo>
                <a:lnTo>
                  <a:pt x="121412" y="1524"/>
                </a:lnTo>
                <a:lnTo>
                  <a:pt x="120624" y="2311"/>
                </a:lnTo>
                <a:lnTo>
                  <a:pt x="99441" y="3937"/>
                </a:lnTo>
                <a:lnTo>
                  <a:pt x="89916" y="3937"/>
                </a:lnTo>
                <a:lnTo>
                  <a:pt x="88925" y="4940"/>
                </a:lnTo>
                <a:lnTo>
                  <a:pt x="69354" y="6858"/>
                </a:lnTo>
                <a:lnTo>
                  <a:pt x="60579" y="6858"/>
                </a:lnTo>
                <a:lnTo>
                  <a:pt x="59245" y="8191"/>
                </a:lnTo>
                <a:lnTo>
                  <a:pt x="43891" y="10287"/>
                </a:lnTo>
                <a:lnTo>
                  <a:pt x="35179" y="10287"/>
                </a:lnTo>
                <a:lnTo>
                  <a:pt x="33426" y="12039"/>
                </a:lnTo>
                <a:lnTo>
                  <a:pt x="16319" y="14986"/>
                </a:lnTo>
                <a:lnTo>
                  <a:pt x="8001" y="14986"/>
                </a:lnTo>
                <a:lnTo>
                  <a:pt x="0" y="22987"/>
                </a:lnTo>
                <a:lnTo>
                  <a:pt x="0" y="42545"/>
                </a:lnTo>
                <a:lnTo>
                  <a:pt x="8001" y="50546"/>
                </a:lnTo>
                <a:lnTo>
                  <a:pt x="27559" y="50546"/>
                </a:lnTo>
                <a:lnTo>
                  <a:pt x="29260" y="48844"/>
                </a:lnTo>
                <a:lnTo>
                  <a:pt x="46532" y="45847"/>
                </a:lnTo>
                <a:lnTo>
                  <a:pt x="54864" y="45847"/>
                </a:lnTo>
                <a:lnTo>
                  <a:pt x="56222" y="44513"/>
                </a:lnTo>
                <a:lnTo>
                  <a:pt x="72885" y="42164"/>
                </a:lnTo>
                <a:lnTo>
                  <a:pt x="80137" y="42164"/>
                </a:lnTo>
                <a:lnTo>
                  <a:pt x="81318" y="40982"/>
                </a:lnTo>
                <a:lnTo>
                  <a:pt x="100825" y="38227"/>
                </a:lnTo>
                <a:lnTo>
                  <a:pt x="108966" y="38227"/>
                </a:lnTo>
                <a:lnTo>
                  <a:pt x="110121" y="37071"/>
                </a:lnTo>
                <a:lnTo>
                  <a:pt x="131673" y="34417"/>
                </a:lnTo>
                <a:lnTo>
                  <a:pt x="139573" y="34417"/>
                </a:lnTo>
                <a:lnTo>
                  <a:pt x="140804" y="33185"/>
                </a:lnTo>
                <a:lnTo>
                  <a:pt x="162356" y="30226"/>
                </a:lnTo>
                <a:lnTo>
                  <a:pt x="169799" y="30226"/>
                </a:lnTo>
                <a:lnTo>
                  <a:pt x="171386" y="28638"/>
                </a:lnTo>
                <a:lnTo>
                  <a:pt x="195580" y="24130"/>
                </a:lnTo>
                <a:lnTo>
                  <a:pt x="224104" y="17272"/>
                </a:lnTo>
                <a:lnTo>
                  <a:pt x="227711" y="17272"/>
                </a:lnTo>
                <a:lnTo>
                  <a:pt x="231140" y="13716"/>
                </a:lnTo>
                <a:lnTo>
                  <a:pt x="231140" y="9398"/>
                </a:lnTo>
                <a:lnTo>
                  <a:pt x="231140" y="508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6195186" y="4192523"/>
            <a:ext cx="285115" cy="777875"/>
            <a:chOff x="6195186" y="4192523"/>
            <a:chExt cx="285115" cy="777875"/>
          </a:xfrm>
        </p:grpSpPr>
        <p:sp>
          <p:nvSpPr>
            <p:cNvPr id="68" name="object 68"/>
            <p:cNvSpPr/>
            <p:nvPr/>
          </p:nvSpPr>
          <p:spPr>
            <a:xfrm>
              <a:off x="6195187" y="4384674"/>
              <a:ext cx="285115" cy="585470"/>
            </a:xfrm>
            <a:custGeom>
              <a:avLst/>
              <a:gdLst/>
              <a:ahLst/>
              <a:cxnLst/>
              <a:rect l="l" t="t" r="r" b="b"/>
              <a:pathLst>
                <a:path w="285114" h="585470">
                  <a:moveTo>
                    <a:pt x="19177" y="147066"/>
                  </a:moveTo>
                  <a:lnTo>
                    <a:pt x="19151" y="146354"/>
                  </a:lnTo>
                  <a:lnTo>
                    <a:pt x="19126" y="147066"/>
                  </a:lnTo>
                  <a:close/>
                </a:path>
                <a:path w="285114" h="585470">
                  <a:moveTo>
                    <a:pt x="46101" y="139192"/>
                  </a:moveTo>
                  <a:lnTo>
                    <a:pt x="45847" y="138950"/>
                  </a:lnTo>
                  <a:lnTo>
                    <a:pt x="45110" y="117094"/>
                  </a:lnTo>
                  <a:lnTo>
                    <a:pt x="45085" y="115697"/>
                  </a:lnTo>
                  <a:lnTo>
                    <a:pt x="45085" y="109220"/>
                  </a:lnTo>
                  <a:lnTo>
                    <a:pt x="44411" y="108559"/>
                  </a:lnTo>
                  <a:lnTo>
                    <a:pt x="42545" y="88607"/>
                  </a:lnTo>
                  <a:lnTo>
                    <a:pt x="42545" y="88138"/>
                  </a:lnTo>
                  <a:lnTo>
                    <a:pt x="42545" y="81026"/>
                  </a:lnTo>
                  <a:lnTo>
                    <a:pt x="41275" y="79768"/>
                  </a:lnTo>
                  <a:lnTo>
                    <a:pt x="38912" y="65405"/>
                  </a:lnTo>
                  <a:lnTo>
                    <a:pt x="38354" y="65405"/>
                  </a:lnTo>
                  <a:lnTo>
                    <a:pt x="38354" y="64643"/>
                  </a:lnTo>
                  <a:lnTo>
                    <a:pt x="38785" y="64643"/>
                  </a:lnTo>
                  <a:lnTo>
                    <a:pt x="38354" y="62001"/>
                  </a:lnTo>
                  <a:lnTo>
                    <a:pt x="38354" y="55753"/>
                  </a:lnTo>
                  <a:lnTo>
                    <a:pt x="36639" y="54051"/>
                  </a:lnTo>
                  <a:lnTo>
                    <a:pt x="30607" y="27901"/>
                  </a:lnTo>
                  <a:lnTo>
                    <a:pt x="30607" y="22479"/>
                  </a:lnTo>
                  <a:lnTo>
                    <a:pt x="25400" y="17272"/>
                  </a:lnTo>
                  <a:lnTo>
                    <a:pt x="12573" y="17272"/>
                  </a:lnTo>
                  <a:lnTo>
                    <a:pt x="7366" y="22479"/>
                  </a:lnTo>
                  <a:lnTo>
                    <a:pt x="7366" y="35306"/>
                  </a:lnTo>
                  <a:lnTo>
                    <a:pt x="8521" y="36474"/>
                  </a:lnTo>
                  <a:lnTo>
                    <a:pt x="13462" y="63398"/>
                  </a:lnTo>
                  <a:lnTo>
                    <a:pt x="13462" y="69469"/>
                  </a:lnTo>
                  <a:lnTo>
                    <a:pt x="14249" y="70269"/>
                  </a:lnTo>
                  <a:lnTo>
                    <a:pt x="16510" y="89115"/>
                  </a:lnTo>
                  <a:lnTo>
                    <a:pt x="16510" y="89281"/>
                  </a:lnTo>
                  <a:lnTo>
                    <a:pt x="16510" y="95377"/>
                  </a:lnTo>
                  <a:lnTo>
                    <a:pt x="16954" y="95834"/>
                  </a:lnTo>
                  <a:lnTo>
                    <a:pt x="18542" y="117856"/>
                  </a:lnTo>
                  <a:lnTo>
                    <a:pt x="18542" y="123952"/>
                  </a:lnTo>
                  <a:lnTo>
                    <a:pt x="18681" y="124104"/>
                  </a:lnTo>
                  <a:lnTo>
                    <a:pt x="19151" y="146354"/>
                  </a:lnTo>
                  <a:lnTo>
                    <a:pt x="19177" y="146050"/>
                  </a:lnTo>
                  <a:lnTo>
                    <a:pt x="19177" y="147066"/>
                  </a:lnTo>
                  <a:lnTo>
                    <a:pt x="19113" y="147320"/>
                  </a:lnTo>
                  <a:lnTo>
                    <a:pt x="17780" y="173990"/>
                  </a:lnTo>
                  <a:lnTo>
                    <a:pt x="17780" y="172847"/>
                  </a:lnTo>
                  <a:lnTo>
                    <a:pt x="14605" y="196977"/>
                  </a:lnTo>
                  <a:lnTo>
                    <a:pt x="10668" y="218186"/>
                  </a:lnTo>
                  <a:lnTo>
                    <a:pt x="10668" y="217805"/>
                  </a:lnTo>
                  <a:lnTo>
                    <a:pt x="10579" y="218186"/>
                  </a:lnTo>
                  <a:lnTo>
                    <a:pt x="6731" y="236474"/>
                  </a:lnTo>
                  <a:lnTo>
                    <a:pt x="6858" y="236474"/>
                  </a:lnTo>
                  <a:lnTo>
                    <a:pt x="3429" y="252095"/>
                  </a:lnTo>
                  <a:lnTo>
                    <a:pt x="762" y="264414"/>
                  </a:lnTo>
                  <a:lnTo>
                    <a:pt x="508" y="266700"/>
                  </a:lnTo>
                  <a:lnTo>
                    <a:pt x="0" y="276479"/>
                  </a:lnTo>
                  <a:lnTo>
                    <a:pt x="1270" y="282702"/>
                  </a:lnTo>
                  <a:lnTo>
                    <a:pt x="2286" y="284975"/>
                  </a:lnTo>
                  <a:lnTo>
                    <a:pt x="2286" y="289179"/>
                  </a:lnTo>
                  <a:lnTo>
                    <a:pt x="7874" y="294894"/>
                  </a:lnTo>
                  <a:lnTo>
                    <a:pt x="21971" y="294894"/>
                  </a:lnTo>
                  <a:lnTo>
                    <a:pt x="25527" y="291338"/>
                  </a:lnTo>
                  <a:lnTo>
                    <a:pt x="26543" y="291338"/>
                  </a:lnTo>
                  <a:lnTo>
                    <a:pt x="30099" y="287782"/>
                  </a:lnTo>
                  <a:lnTo>
                    <a:pt x="30099" y="283464"/>
                  </a:lnTo>
                  <a:lnTo>
                    <a:pt x="30099" y="279019"/>
                  </a:lnTo>
                  <a:lnTo>
                    <a:pt x="27686" y="276606"/>
                  </a:lnTo>
                  <a:lnTo>
                    <a:pt x="27686" y="275209"/>
                  </a:lnTo>
                  <a:lnTo>
                    <a:pt x="27114" y="274650"/>
                  </a:lnTo>
                  <a:lnTo>
                    <a:pt x="27190" y="273939"/>
                  </a:lnTo>
                  <a:lnTo>
                    <a:pt x="27533" y="270256"/>
                  </a:lnTo>
                  <a:lnTo>
                    <a:pt x="27609" y="269430"/>
                  </a:lnTo>
                  <a:lnTo>
                    <a:pt x="27787" y="268605"/>
                  </a:lnTo>
                  <a:lnTo>
                    <a:pt x="30099" y="257937"/>
                  </a:lnTo>
                  <a:lnTo>
                    <a:pt x="30226" y="257937"/>
                  </a:lnTo>
                  <a:lnTo>
                    <a:pt x="33528" y="242189"/>
                  </a:lnTo>
                  <a:lnTo>
                    <a:pt x="33528" y="242062"/>
                  </a:lnTo>
                  <a:lnTo>
                    <a:pt x="37465" y="223393"/>
                  </a:lnTo>
                  <a:lnTo>
                    <a:pt x="37592" y="223139"/>
                  </a:lnTo>
                  <a:lnTo>
                    <a:pt x="41656" y="200660"/>
                  </a:lnTo>
                  <a:lnTo>
                    <a:pt x="42214" y="196342"/>
                  </a:lnTo>
                  <a:lnTo>
                    <a:pt x="44831" y="176403"/>
                  </a:lnTo>
                  <a:lnTo>
                    <a:pt x="44958" y="175260"/>
                  </a:lnTo>
                  <a:lnTo>
                    <a:pt x="45008" y="173990"/>
                  </a:lnTo>
                  <a:lnTo>
                    <a:pt x="45808" y="154355"/>
                  </a:lnTo>
                  <a:lnTo>
                    <a:pt x="46101" y="154051"/>
                  </a:lnTo>
                  <a:lnTo>
                    <a:pt x="46101" y="147320"/>
                  </a:lnTo>
                  <a:lnTo>
                    <a:pt x="46101" y="146685"/>
                  </a:lnTo>
                  <a:lnTo>
                    <a:pt x="46101" y="139192"/>
                  </a:lnTo>
                  <a:close/>
                </a:path>
                <a:path w="285114" h="585470">
                  <a:moveTo>
                    <a:pt x="136271" y="204851"/>
                  </a:moveTo>
                  <a:lnTo>
                    <a:pt x="135509" y="204114"/>
                  </a:lnTo>
                  <a:lnTo>
                    <a:pt x="135509" y="199136"/>
                  </a:lnTo>
                  <a:lnTo>
                    <a:pt x="133985" y="197612"/>
                  </a:lnTo>
                  <a:lnTo>
                    <a:pt x="133985" y="190627"/>
                  </a:lnTo>
                  <a:lnTo>
                    <a:pt x="133705" y="190360"/>
                  </a:lnTo>
                  <a:lnTo>
                    <a:pt x="133604" y="187071"/>
                  </a:lnTo>
                  <a:lnTo>
                    <a:pt x="132600" y="172212"/>
                  </a:lnTo>
                  <a:lnTo>
                    <a:pt x="131699" y="155194"/>
                  </a:lnTo>
                  <a:lnTo>
                    <a:pt x="131686" y="154940"/>
                  </a:lnTo>
                  <a:lnTo>
                    <a:pt x="130924" y="135763"/>
                  </a:lnTo>
                  <a:lnTo>
                    <a:pt x="130441" y="115443"/>
                  </a:lnTo>
                  <a:lnTo>
                    <a:pt x="130429" y="115062"/>
                  </a:lnTo>
                  <a:lnTo>
                    <a:pt x="130429" y="106045"/>
                  </a:lnTo>
                  <a:lnTo>
                    <a:pt x="130162" y="105791"/>
                  </a:lnTo>
                  <a:lnTo>
                    <a:pt x="129806" y="93345"/>
                  </a:lnTo>
                  <a:lnTo>
                    <a:pt x="129794" y="92964"/>
                  </a:lnTo>
                  <a:lnTo>
                    <a:pt x="129794" y="92583"/>
                  </a:lnTo>
                  <a:lnTo>
                    <a:pt x="129794" y="83947"/>
                  </a:lnTo>
                  <a:lnTo>
                    <a:pt x="129209" y="83375"/>
                  </a:lnTo>
                  <a:lnTo>
                    <a:pt x="128473" y="71374"/>
                  </a:lnTo>
                  <a:lnTo>
                    <a:pt x="128397" y="69723"/>
                  </a:lnTo>
                  <a:lnTo>
                    <a:pt x="128397" y="61722"/>
                  </a:lnTo>
                  <a:lnTo>
                    <a:pt x="127571" y="60896"/>
                  </a:lnTo>
                  <a:lnTo>
                    <a:pt x="126365" y="47879"/>
                  </a:lnTo>
                  <a:lnTo>
                    <a:pt x="126365" y="40005"/>
                  </a:lnTo>
                  <a:lnTo>
                    <a:pt x="125247" y="38900"/>
                  </a:lnTo>
                  <a:lnTo>
                    <a:pt x="122174" y="13462"/>
                  </a:lnTo>
                  <a:lnTo>
                    <a:pt x="122174" y="6731"/>
                  </a:lnTo>
                  <a:lnTo>
                    <a:pt x="115443" y="0"/>
                  </a:lnTo>
                  <a:lnTo>
                    <a:pt x="98933" y="0"/>
                  </a:lnTo>
                  <a:lnTo>
                    <a:pt x="92202" y="6731"/>
                  </a:lnTo>
                  <a:lnTo>
                    <a:pt x="92202" y="23241"/>
                  </a:lnTo>
                  <a:lnTo>
                    <a:pt x="93065" y="24117"/>
                  </a:lnTo>
                  <a:lnTo>
                    <a:pt x="95631" y="49187"/>
                  </a:lnTo>
                  <a:lnTo>
                    <a:pt x="95631" y="49911"/>
                  </a:lnTo>
                  <a:lnTo>
                    <a:pt x="95631" y="57023"/>
                  </a:lnTo>
                  <a:lnTo>
                    <a:pt x="95961" y="57365"/>
                  </a:lnTo>
                  <a:lnTo>
                    <a:pt x="96520" y="69303"/>
                  </a:lnTo>
                  <a:lnTo>
                    <a:pt x="96520" y="79248"/>
                  </a:lnTo>
                  <a:lnTo>
                    <a:pt x="96824" y="79565"/>
                  </a:lnTo>
                  <a:lnTo>
                    <a:pt x="97155" y="93853"/>
                  </a:lnTo>
                  <a:lnTo>
                    <a:pt x="97155" y="101854"/>
                  </a:lnTo>
                  <a:lnTo>
                    <a:pt x="97345" y="102057"/>
                  </a:lnTo>
                  <a:lnTo>
                    <a:pt x="97663" y="115570"/>
                  </a:lnTo>
                  <a:lnTo>
                    <a:pt x="97663" y="124079"/>
                  </a:lnTo>
                  <a:lnTo>
                    <a:pt x="97815" y="124244"/>
                  </a:lnTo>
                  <a:lnTo>
                    <a:pt x="98044" y="136652"/>
                  </a:lnTo>
                  <a:lnTo>
                    <a:pt x="98171" y="136906"/>
                  </a:lnTo>
                  <a:lnTo>
                    <a:pt x="98806" y="156337"/>
                  </a:lnTo>
                  <a:lnTo>
                    <a:pt x="98933" y="156845"/>
                  </a:lnTo>
                  <a:lnTo>
                    <a:pt x="99949" y="172212"/>
                  </a:lnTo>
                  <a:lnTo>
                    <a:pt x="100076" y="174879"/>
                  </a:lnTo>
                  <a:lnTo>
                    <a:pt x="101727" y="189865"/>
                  </a:lnTo>
                  <a:lnTo>
                    <a:pt x="101854" y="190500"/>
                  </a:lnTo>
                  <a:lnTo>
                    <a:pt x="103251" y="199745"/>
                  </a:lnTo>
                  <a:lnTo>
                    <a:pt x="103251" y="207645"/>
                  </a:lnTo>
                  <a:lnTo>
                    <a:pt x="106807" y="211213"/>
                  </a:lnTo>
                  <a:lnTo>
                    <a:pt x="106807" y="214884"/>
                  </a:lnTo>
                  <a:lnTo>
                    <a:pt x="113157" y="221361"/>
                  </a:lnTo>
                  <a:lnTo>
                    <a:pt x="117957" y="221361"/>
                  </a:lnTo>
                  <a:lnTo>
                    <a:pt x="118237" y="221488"/>
                  </a:lnTo>
                  <a:lnTo>
                    <a:pt x="119011" y="221361"/>
                  </a:lnTo>
                  <a:lnTo>
                    <a:pt x="119380" y="221361"/>
                  </a:lnTo>
                  <a:lnTo>
                    <a:pt x="119634" y="221615"/>
                  </a:lnTo>
                  <a:lnTo>
                    <a:pt x="131445" y="221615"/>
                  </a:lnTo>
                  <a:lnTo>
                    <a:pt x="136271" y="216789"/>
                  </a:lnTo>
                  <a:lnTo>
                    <a:pt x="136271" y="211836"/>
                  </a:lnTo>
                  <a:lnTo>
                    <a:pt x="136271" y="210820"/>
                  </a:lnTo>
                  <a:lnTo>
                    <a:pt x="136271" y="204851"/>
                  </a:lnTo>
                  <a:close/>
                </a:path>
                <a:path w="285114" h="585470">
                  <a:moveTo>
                    <a:pt x="284861" y="536702"/>
                  </a:moveTo>
                  <a:lnTo>
                    <a:pt x="281432" y="533273"/>
                  </a:lnTo>
                  <a:lnTo>
                    <a:pt x="272796" y="533273"/>
                  </a:lnTo>
                  <a:lnTo>
                    <a:pt x="271195" y="534873"/>
                  </a:lnTo>
                  <a:lnTo>
                    <a:pt x="259207" y="539369"/>
                  </a:lnTo>
                  <a:lnTo>
                    <a:pt x="259461" y="539242"/>
                  </a:lnTo>
                  <a:lnTo>
                    <a:pt x="259080" y="539369"/>
                  </a:lnTo>
                  <a:lnTo>
                    <a:pt x="240741" y="545592"/>
                  </a:lnTo>
                  <a:lnTo>
                    <a:pt x="235077" y="545592"/>
                  </a:lnTo>
                  <a:lnTo>
                    <a:pt x="233895" y="546773"/>
                  </a:lnTo>
                  <a:lnTo>
                    <a:pt x="220992" y="548640"/>
                  </a:lnTo>
                  <a:lnTo>
                    <a:pt x="213233" y="548640"/>
                  </a:lnTo>
                  <a:lnTo>
                    <a:pt x="212991" y="548881"/>
                  </a:lnTo>
                  <a:lnTo>
                    <a:pt x="198005" y="549262"/>
                  </a:lnTo>
                  <a:lnTo>
                    <a:pt x="175996" y="547370"/>
                  </a:lnTo>
                  <a:lnTo>
                    <a:pt x="172072" y="547039"/>
                  </a:lnTo>
                  <a:lnTo>
                    <a:pt x="171856" y="546989"/>
                  </a:lnTo>
                  <a:lnTo>
                    <a:pt x="148793" y="542290"/>
                  </a:lnTo>
                  <a:lnTo>
                    <a:pt x="147167" y="541959"/>
                  </a:lnTo>
                  <a:lnTo>
                    <a:pt x="146608" y="541782"/>
                  </a:lnTo>
                  <a:lnTo>
                    <a:pt x="125158" y="534924"/>
                  </a:lnTo>
                  <a:lnTo>
                    <a:pt x="121932" y="533895"/>
                  </a:lnTo>
                  <a:lnTo>
                    <a:pt x="121031" y="533400"/>
                  </a:lnTo>
                  <a:lnTo>
                    <a:pt x="108470" y="526542"/>
                  </a:lnTo>
                  <a:lnTo>
                    <a:pt x="103466" y="523824"/>
                  </a:lnTo>
                  <a:lnTo>
                    <a:pt x="102006" y="522097"/>
                  </a:lnTo>
                  <a:lnTo>
                    <a:pt x="98552" y="518033"/>
                  </a:lnTo>
                  <a:lnTo>
                    <a:pt x="94462" y="513219"/>
                  </a:lnTo>
                  <a:lnTo>
                    <a:pt x="93700" y="509651"/>
                  </a:lnTo>
                  <a:lnTo>
                    <a:pt x="92417" y="503682"/>
                  </a:lnTo>
                  <a:lnTo>
                    <a:pt x="91706" y="500405"/>
                  </a:lnTo>
                  <a:lnTo>
                    <a:pt x="92087" y="497332"/>
                  </a:lnTo>
                  <a:lnTo>
                    <a:pt x="93903" y="482727"/>
                  </a:lnTo>
                  <a:lnTo>
                    <a:pt x="94183" y="480479"/>
                  </a:lnTo>
                  <a:lnTo>
                    <a:pt x="117652" y="423799"/>
                  </a:lnTo>
                  <a:lnTo>
                    <a:pt x="138849" y="391414"/>
                  </a:lnTo>
                  <a:lnTo>
                    <a:pt x="155587" y="369443"/>
                  </a:lnTo>
                  <a:lnTo>
                    <a:pt x="156718" y="369443"/>
                  </a:lnTo>
                  <a:lnTo>
                    <a:pt x="164719" y="361442"/>
                  </a:lnTo>
                  <a:lnTo>
                    <a:pt x="164719" y="358508"/>
                  </a:lnTo>
                  <a:lnTo>
                    <a:pt x="178765" y="343408"/>
                  </a:lnTo>
                  <a:lnTo>
                    <a:pt x="180848" y="343408"/>
                  </a:lnTo>
                  <a:lnTo>
                    <a:pt x="188595" y="335661"/>
                  </a:lnTo>
                  <a:lnTo>
                    <a:pt x="188595" y="335191"/>
                  </a:lnTo>
                  <a:lnTo>
                    <a:pt x="194995" y="330835"/>
                  </a:lnTo>
                  <a:lnTo>
                    <a:pt x="199136" y="330835"/>
                  </a:lnTo>
                  <a:lnTo>
                    <a:pt x="202780" y="327190"/>
                  </a:lnTo>
                  <a:lnTo>
                    <a:pt x="208495" y="325120"/>
                  </a:lnTo>
                  <a:lnTo>
                    <a:pt x="214757" y="325120"/>
                  </a:lnTo>
                  <a:lnTo>
                    <a:pt x="215480" y="324396"/>
                  </a:lnTo>
                  <a:lnTo>
                    <a:pt x="242570" y="322072"/>
                  </a:lnTo>
                  <a:lnTo>
                    <a:pt x="249936" y="322072"/>
                  </a:lnTo>
                  <a:lnTo>
                    <a:pt x="256286" y="315849"/>
                  </a:lnTo>
                  <a:lnTo>
                    <a:pt x="256286" y="308102"/>
                  </a:lnTo>
                  <a:lnTo>
                    <a:pt x="256286" y="300355"/>
                  </a:lnTo>
                  <a:lnTo>
                    <a:pt x="249936" y="294005"/>
                  </a:lnTo>
                  <a:lnTo>
                    <a:pt x="234442" y="294005"/>
                  </a:lnTo>
                  <a:lnTo>
                    <a:pt x="234124" y="294335"/>
                  </a:lnTo>
                  <a:lnTo>
                    <a:pt x="209740" y="295021"/>
                  </a:lnTo>
                  <a:lnTo>
                    <a:pt x="198247" y="295021"/>
                  </a:lnTo>
                  <a:lnTo>
                    <a:pt x="196291" y="296976"/>
                  </a:lnTo>
                  <a:lnTo>
                    <a:pt x="189026" y="298450"/>
                  </a:lnTo>
                  <a:lnTo>
                    <a:pt x="181229" y="298450"/>
                  </a:lnTo>
                  <a:lnTo>
                    <a:pt x="175133" y="304546"/>
                  </a:lnTo>
                  <a:lnTo>
                    <a:pt x="167081" y="308991"/>
                  </a:lnTo>
                  <a:lnTo>
                    <a:pt x="161798" y="308991"/>
                  </a:lnTo>
                  <a:lnTo>
                    <a:pt x="154178" y="316611"/>
                  </a:lnTo>
                  <a:lnTo>
                    <a:pt x="154178" y="319024"/>
                  </a:lnTo>
                  <a:lnTo>
                    <a:pt x="139446" y="333756"/>
                  </a:lnTo>
                  <a:lnTo>
                    <a:pt x="136906" y="333756"/>
                  </a:lnTo>
                  <a:lnTo>
                    <a:pt x="128905" y="341757"/>
                  </a:lnTo>
                  <a:lnTo>
                    <a:pt x="128905" y="345300"/>
                  </a:lnTo>
                  <a:lnTo>
                    <a:pt x="109982" y="368681"/>
                  </a:lnTo>
                  <a:lnTo>
                    <a:pt x="86487" y="402971"/>
                  </a:lnTo>
                  <a:lnTo>
                    <a:pt x="67818" y="438531"/>
                  </a:lnTo>
                  <a:lnTo>
                    <a:pt x="53213" y="499110"/>
                  </a:lnTo>
                  <a:lnTo>
                    <a:pt x="53467" y="505460"/>
                  </a:lnTo>
                  <a:lnTo>
                    <a:pt x="57912" y="526161"/>
                  </a:lnTo>
                  <a:lnTo>
                    <a:pt x="58635" y="527634"/>
                  </a:lnTo>
                  <a:lnTo>
                    <a:pt x="59042" y="529602"/>
                  </a:lnTo>
                  <a:lnTo>
                    <a:pt x="61302" y="532955"/>
                  </a:lnTo>
                  <a:lnTo>
                    <a:pt x="62103" y="534543"/>
                  </a:lnTo>
                  <a:lnTo>
                    <a:pt x="76581" y="551434"/>
                  </a:lnTo>
                  <a:lnTo>
                    <a:pt x="76962" y="551764"/>
                  </a:lnTo>
                  <a:lnTo>
                    <a:pt x="77533" y="552577"/>
                  </a:lnTo>
                  <a:lnTo>
                    <a:pt x="80060" y="554278"/>
                  </a:lnTo>
                  <a:lnTo>
                    <a:pt x="136906" y="578612"/>
                  </a:lnTo>
                  <a:lnTo>
                    <a:pt x="197485" y="585216"/>
                  </a:lnTo>
                  <a:lnTo>
                    <a:pt x="197993" y="585203"/>
                  </a:lnTo>
                  <a:lnTo>
                    <a:pt x="198120" y="585216"/>
                  </a:lnTo>
                  <a:lnTo>
                    <a:pt x="208026" y="585216"/>
                  </a:lnTo>
                  <a:lnTo>
                    <a:pt x="209321" y="583920"/>
                  </a:lnTo>
                  <a:lnTo>
                    <a:pt x="223685" y="582041"/>
                  </a:lnTo>
                  <a:lnTo>
                    <a:pt x="231775" y="582041"/>
                  </a:lnTo>
                  <a:lnTo>
                    <a:pt x="234950" y="578866"/>
                  </a:lnTo>
                  <a:lnTo>
                    <a:pt x="245783" y="575183"/>
                  </a:lnTo>
                  <a:lnTo>
                    <a:pt x="251460" y="575183"/>
                  </a:lnTo>
                  <a:lnTo>
                    <a:pt x="258064" y="568579"/>
                  </a:lnTo>
                  <a:lnTo>
                    <a:pt x="258064" y="568286"/>
                  </a:lnTo>
                  <a:lnTo>
                    <a:pt x="270002" y="560070"/>
                  </a:lnTo>
                  <a:lnTo>
                    <a:pt x="272161" y="558292"/>
                  </a:lnTo>
                  <a:lnTo>
                    <a:pt x="280022" y="549402"/>
                  </a:lnTo>
                  <a:lnTo>
                    <a:pt x="280593" y="548767"/>
                  </a:lnTo>
                  <a:lnTo>
                    <a:pt x="281432" y="548767"/>
                  </a:lnTo>
                  <a:lnTo>
                    <a:pt x="284861" y="545211"/>
                  </a:lnTo>
                  <a:lnTo>
                    <a:pt x="284861" y="541020"/>
                  </a:lnTo>
                  <a:lnTo>
                    <a:pt x="284861" y="53670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29349" y="4192523"/>
              <a:ext cx="144453" cy="152653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6599555" y="4692269"/>
            <a:ext cx="387985" cy="212725"/>
            <a:chOff x="6599555" y="4692269"/>
            <a:chExt cx="387985" cy="212725"/>
          </a:xfrm>
        </p:grpSpPr>
        <p:sp>
          <p:nvSpPr>
            <p:cNvPr id="71" name="object 71"/>
            <p:cNvSpPr/>
            <p:nvPr/>
          </p:nvSpPr>
          <p:spPr>
            <a:xfrm>
              <a:off x="6599555" y="4761864"/>
              <a:ext cx="174625" cy="59055"/>
            </a:xfrm>
            <a:custGeom>
              <a:avLst/>
              <a:gdLst/>
              <a:ahLst/>
              <a:cxnLst/>
              <a:rect l="l" t="t" r="r" b="b"/>
              <a:pathLst>
                <a:path w="174625" h="59054">
                  <a:moveTo>
                    <a:pt x="174371" y="3556"/>
                  </a:moveTo>
                  <a:lnTo>
                    <a:pt x="171831" y="1016"/>
                  </a:lnTo>
                  <a:lnTo>
                    <a:pt x="168910" y="1016"/>
                  </a:lnTo>
                  <a:lnTo>
                    <a:pt x="149098" y="0"/>
                  </a:lnTo>
                  <a:lnTo>
                    <a:pt x="148336" y="0"/>
                  </a:lnTo>
                  <a:lnTo>
                    <a:pt x="120142" y="508"/>
                  </a:lnTo>
                  <a:lnTo>
                    <a:pt x="119253" y="508"/>
                  </a:lnTo>
                  <a:lnTo>
                    <a:pt x="113538" y="508"/>
                  </a:lnTo>
                  <a:lnTo>
                    <a:pt x="112979" y="1066"/>
                  </a:lnTo>
                  <a:lnTo>
                    <a:pt x="93091" y="2794"/>
                  </a:lnTo>
                  <a:lnTo>
                    <a:pt x="86487" y="2794"/>
                  </a:lnTo>
                  <a:lnTo>
                    <a:pt x="85013" y="4267"/>
                  </a:lnTo>
                  <a:lnTo>
                    <a:pt x="70091" y="6985"/>
                  </a:lnTo>
                  <a:lnTo>
                    <a:pt x="62992" y="6985"/>
                  </a:lnTo>
                  <a:lnTo>
                    <a:pt x="60553" y="9423"/>
                  </a:lnTo>
                  <a:lnTo>
                    <a:pt x="49961" y="12446"/>
                  </a:lnTo>
                  <a:lnTo>
                    <a:pt x="43294" y="12446"/>
                  </a:lnTo>
                  <a:lnTo>
                    <a:pt x="39446" y="16230"/>
                  </a:lnTo>
                  <a:lnTo>
                    <a:pt x="13335" y="26416"/>
                  </a:lnTo>
                  <a:lnTo>
                    <a:pt x="7366" y="26416"/>
                  </a:lnTo>
                  <a:lnTo>
                    <a:pt x="0" y="33782"/>
                  </a:lnTo>
                  <a:lnTo>
                    <a:pt x="0" y="51689"/>
                  </a:lnTo>
                  <a:lnTo>
                    <a:pt x="7366" y="58928"/>
                  </a:lnTo>
                  <a:lnTo>
                    <a:pt x="25273" y="58928"/>
                  </a:lnTo>
                  <a:lnTo>
                    <a:pt x="29451" y="54813"/>
                  </a:lnTo>
                  <a:lnTo>
                    <a:pt x="55156" y="43942"/>
                  </a:lnTo>
                  <a:lnTo>
                    <a:pt x="60706" y="43942"/>
                  </a:lnTo>
                  <a:lnTo>
                    <a:pt x="63804" y="40779"/>
                  </a:lnTo>
                  <a:lnTo>
                    <a:pt x="74041" y="37338"/>
                  </a:lnTo>
                  <a:lnTo>
                    <a:pt x="79756" y="37338"/>
                  </a:lnTo>
                  <a:lnTo>
                    <a:pt x="82194" y="34937"/>
                  </a:lnTo>
                  <a:lnTo>
                    <a:pt x="96227" y="30988"/>
                  </a:lnTo>
                  <a:lnTo>
                    <a:pt x="102108" y="30988"/>
                  </a:lnTo>
                  <a:lnTo>
                    <a:pt x="103860" y="29260"/>
                  </a:lnTo>
                  <a:lnTo>
                    <a:pt x="121945" y="25146"/>
                  </a:lnTo>
                  <a:lnTo>
                    <a:pt x="127127" y="25146"/>
                  </a:lnTo>
                  <a:lnTo>
                    <a:pt x="128638" y="23672"/>
                  </a:lnTo>
                  <a:lnTo>
                    <a:pt x="150622" y="18923"/>
                  </a:lnTo>
                  <a:lnTo>
                    <a:pt x="151638" y="18542"/>
                  </a:lnTo>
                  <a:lnTo>
                    <a:pt x="169672" y="12446"/>
                  </a:lnTo>
                  <a:lnTo>
                    <a:pt x="171831" y="12446"/>
                  </a:lnTo>
                  <a:lnTo>
                    <a:pt x="174371" y="9906"/>
                  </a:lnTo>
                  <a:lnTo>
                    <a:pt x="174371" y="6731"/>
                  </a:lnTo>
                  <a:lnTo>
                    <a:pt x="174371" y="3556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5363" y="4692269"/>
              <a:ext cx="182049" cy="212343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1629155" y="4776215"/>
            <a:ext cx="264795" cy="643255"/>
            <a:chOff x="1629155" y="4776215"/>
            <a:chExt cx="264795" cy="643255"/>
          </a:xfrm>
        </p:grpSpPr>
        <p:sp>
          <p:nvSpPr>
            <p:cNvPr id="74" name="object 74"/>
            <p:cNvSpPr/>
            <p:nvPr/>
          </p:nvSpPr>
          <p:spPr>
            <a:xfrm>
              <a:off x="1629156" y="4776215"/>
              <a:ext cx="60325" cy="341630"/>
            </a:xfrm>
            <a:custGeom>
              <a:avLst/>
              <a:gdLst/>
              <a:ahLst/>
              <a:cxnLst/>
              <a:rect l="l" t="t" r="r" b="b"/>
              <a:pathLst>
                <a:path w="60325" h="341629">
                  <a:moveTo>
                    <a:pt x="60325" y="96520"/>
                  </a:moveTo>
                  <a:lnTo>
                    <a:pt x="60045" y="96253"/>
                  </a:lnTo>
                  <a:lnTo>
                    <a:pt x="59563" y="80772"/>
                  </a:lnTo>
                  <a:lnTo>
                    <a:pt x="59563" y="80645"/>
                  </a:lnTo>
                  <a:lnTo>
                    <a:pt x="59563" y="72644"/>
                  </a:lnTo>
                  <a:lnTo>
                    <a:pt x="59143" y="72237"/>
                  </a:lnTo>
                  <a:lnTo>
                    <a:pt x="58547" y="59829"/>
                  </a:lnTo>
                  <a:lnTo>
                    <a:pt x="58547" y="59436"/>
                  </a:lnTo>
                  <a:lnTo>
                    <a:pt x="58547" y="51816"/>
                  </a:lnTo>
                  <a:lnTo>
                    <a:pt x="57975" y="51257"/>
                  </a:lnTo>
                  <a:lnTo>
                    <a:pt x="57277" y="40640"/>
                  </a:lnTo>
                  <a:lnTo>
                    <a:pt x="57277" y="40259"/>
                  </a:lnTo>
                  <a:lnTo>
                    <a:pt x="57277" y="33147"/>
                  </a:lnTo>
                  <a:lnTo>
                    <a:pt x="56883" y="32766"/>
                  </a:lnTo>
                  <a:lnTo>
                    <a:pt x="55880" y="12192"/>
                  </a:lnTo>
                  <a:lnTo>
                    <a:pt x="55880" y="11938"/>
                  </a:lnTo>
                  <a:lnTo>
                    <a:pt x="55880" y="5334"/>
                  </a:lnTo>
                  <a:lnTo>
                    <a:pt x="50546" y="0"/>
                  </a:lnTo>
                  <a:lnTo>
                    <a:pt x="37338" y="0"/>
                  </a:lnTo>
                  <a:lnTo>
                    <a:pt x="32004" y="5334"/>
                  </a:lnTo>
                  <a:lnTo>
                    <a:pt x="32004" y="12446"/>
                  </a:lnTo>
                  <a:lnTo>
                    <a:pt x="31445" y="32943"/>
                  </a:lnTo>
                  <a:lnTo>
                    <a:pt x="31242" y="33147"/>
                  </a:lnTo>
                  <a:lnTo>
                    <a:pt x="31242" y="40640"/>
                  </a:lnTo>
                  <a:lnTo>
                    <a:pt x="31242" y="45885"/>
                  </a:lnTo>
                  <a:lnTo>
                    <a:pt x="31076" y="51600"/>
                  </a:lnTo>
                  <a:lnTo>
                    <a:pt x="30861" y="51816"/>
                  </a:lnTo>
                  <a:lnTo>
                    <a:pt x="30861" y="60071"/>
                  </a:lnTo>
                  <a:lnTo>
                    <a:pt x="30848" y="60325"/>
                  </a:lnTo>
                  <a:lnTo>
                    <a:pt x="30708" y="72542"/>
                  </a:lnTo>
                  <a:lnTo>
                    <a:pt x="30607" y="81026"/>
                  </a:lnTo>
                  <a:lnTo>
                    <a:pt x="30594" y="81407"/>
                  </a:lnTo>
                  <a:lnTo>
                    <a:pt x="30429" y="96431"/>
                  </a:lnTo>
                  <a:lnTo>
                    <a:pt x="30340" y="104648"/>
                  </a:lnTo>
                  <a:lnTo>
                    <a:pt x="30314" y="105283"/>
                  </a:lnTo>
                  <a:lnTo>
                    <a:pt x="30314" y="105410"/>
                  </a:lnTo>
                  <a:lnTo>
                    <a:pt x="29337" y="129921"/>
                  </a:lnTo>
                  <a:lnTo>
                    <a:pt x="29337" y="129032"/>
                  </a:lnTo>
                  <a:lnTo>
                    <a:pt x="29248" y="129921"/>
                  </a:lnTo>
                  <a:lnTo>
                    <a:pt x="27165" y="154178"/>
                  </a:lnTo>
                  <a:lnTo>
                    <a:pt x="27165" y="153416"/>
                  </a:lnTo>
                  <a:lnTo>
                    <a:pt x="27076" y="154178"/>
                  </a:lnTo>
                  <a:lnTo>
                    <a:pt x="23990" y="178435"/>
                  </a:lnTo>
                  <a:lnTo>
                    <a:pt x="24130" y="177800"/>
                  </a:lnTo>
                  <a:lnTo>
                    <a:pt x="20193" y="201803"/>
                  </a:lnTo>
                  <a:lnTo>
                    <a:pt x="20320" y="201422"/>
                  </a:lnTo>
                  <a:lnTo>
                    <a:pt x="15989" y="224409"/>
                  </a:lnTo>
                  <a:lnTo>
                    <a:pt x="15989" y="224155"/>
                  </a:lnTo>
                  <a:lnTo>
                    <a:pt x="15938" y="224409"/>
                  </a:lnTo>
                  <a:lnTo>
                    <a:pt x="14351" y="232308"/>
                  </a:lnTo>
                  <a:lnTo>
                    <a:pt x="14351" y="310730"/>
                  </a:lnTo>
                  <a:lnTo>
                    <a:pt x="12179" y="315595"/>
                  </a:lnTo>
                  <a:lnTo>
                    <a:pt x="14351" y="310730"/>
                  </a:lnTo>
                  <a:lnTo>
                    <a:pt x="14351" y="232308"/>
                  </a:lnTo>
                  <a:lnTo>
                    <a:pt x="11671" y="245618"/>
                  </a:lnTo>
                  <a:lnTo>
                    <a:pt x="11811" y="245110"/>
                  </a:lnTo>
                  <a:lnTo>
                    <a:pt x="7366" y="264160"/>
                  </a:lnTo>
                  <a:lnTo>
                    <a:pt x="3556" y="280797"/>
                  </a:lnTo>
                  <a:lnTo>
                    <a:pt x="3429" y="281686"/>
                  </a:lnTo>
                  <a:lnTo>
                    <a:pt x="1016" y="295656"/>
                  </a:lnTo>
                  <a:lnTo>
                    <a:pt x="889" y="297053"/>
                  </a:lnTo>
                  <a:lnTo>
                    <a:pt x="0" y="308610"/>
                  </a:lnTo>
                  <a:lnTo>
                    <a:pt x="12" y="311277"/>
                  </a:lnTo>
                  <a:lnTo>
                    <a:pt x="3937" y="333883"/>
                  </a:lnTo>
                  <a:lnTo>
                    <a:pt x="4699" y="333565"/>
                  </a:lnTo>
                  <a:lnTo>
                    <a:pt x="4699" y="335407"/>
                  </a:lnTo>
                  <a:lnTo>
                    <a:pt x="10414" y="341122"/>
                  </a:lnTo>
                  <a:lnTo>
                    <a:pt x="24638" y="341122"/>
                  </a:lnTo>
                  <a:lnTo>
                    <a:pt x="30340" y="335407"/>
                  </a:lnTo>
                  <a:lnTo>
                    <a:pt x="30340" y="328295"/>
                  </a:lnTo>
                  <a:lnTo>
                    <a:pt x="30340" y="327545"/>
                  </a:lnTo>
                  <a:lnTo>
                    <a:pt x="32004" y="327914"/>
                  </a:lnTo>
                  <a:lnTo>
                    <a:pt x="31648" y="318516"/>
                  </a:lnTo>
                  <a:lnTo>
                    <a:pt x="31623" y="318160"/>
                  </a:lnTo>
                  <a:lnTo>
                    <a:pt x="31750" y="310007"/>
                  </a:lnTo>
                  <a:lnTo>
                    <a:pt x="31750" y="311277"/>
                  </a:lnTo>
                  <a:lnTo>
                    <a:pt x="31851" y="310007"/>
                  </a:lnTo>
                  <a:lnTo>
                    <a:pt x="31864" y="309880"/>
                  </a:lnTo>
                  <a:lnTo>
                    <a:pt x="32651" y="300990"/>
                  </a:lnTo>
                  <a:lnTo>
                    <a:pt x="32766" y="299720"/>
                  </a:lnTo>
                  <a:lnTo>
                    <a:pt x="32512" y="300990"/>
                  </a:lnTo>
                  <a:lnTo>
                    <a:pt x="34925" y="287020"/>
                  </a:lnTo>
                  <a:lnTo>
                    <a:pt x="34798" y="287909"/>
                  </a:lnTo>
                  <a:lnTo>
                    <a:pt x="34988" y="287020"/>
                  </a:lnTo>
                  <a:lnTo>
                    <a:pt x="38442" y="271399"/>
                  </a:lnTo>
                  <a:lnTo>
                    <a:pt x="38506" y="271272"/>
                  </a:lnTo>
                  <a:lnTo>
                    <a:pt x="42926" y="252349"/>
                  </a:lnTo>
                  <a:lnTo>
                    <a:pt x="43053" y="251968"/>
                  </a:lnTo>
                  <a:lnTo>
                    <a:pt x="44386" y="245110"/>
                  </a:lnTo>
                  <a:lnTo>
                    <a:pt x="47244" y="230505"/>
                  </a:lnTo>
                  <a:lnTo>
                    <a:pt x="47371" y="230251"/>
                  </a:lnTo>
                  <a:lnTo>
                    <a:pt x="51562" y="207137"/>
                  </a:lnTo>
                  <a:lnTo>
                    <a:pt x="51562" y="206756"/>
                  </a:lnTo>
                  <a:lnTo>
                    <a:pt x="52374" y="201422"/>
                  </a:lnTo>
                  <a:lnTo>
                    <a:pt x="55245" y="182753"/>
                  </a:lnTo>
                  <a:lnTo>
                    <a:pt x="55372" y="182245"/>
                  </a:lnTo>
                  <a:lnTo>
                    <a:pt x="55880" y="177800"/>
                  </a:lnTo>
                  <a:lnTo>
                    <a:pt x="58293" y="157226"/>
                  </a:lnTo>
                  <a:lnTo>
                    <a:pt x="58293" y="156591"/>
                  </a:lnTo>
                  <a:lnTo>
                    <a:pt x="60071" y="131445"/>
                  </a:lnTo>
                  <a:lnTo>
                    <a:pt x="60248" y="113106"/>
                  </a:lnTo>
                  <a:lnTo>
                    <a:pt x="60325" y="105410"/>
                  </a:lnTo>
                  <a:lnTo>
                    <a:pt x="60325" y="104775"/>
                  </a:lnTo>
                  <a:lnTo>
                    <a:pt x="60325" y="9652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37537" y="4806822"/>
              <a:ext cx="173862" cy="2656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673225" y="5113654"/>
              <a:ext cx="220345" cy="306070"/>
            </a:xfrm>
            <a:custGeom>
              <a:avLst/>
              <a:gdLst/>
              <a:ahLst/>
              <a:cxnLst/>
              <a:rect l="l" t="t" r="r" b="b"/>
              <a:pathLst>
                <a:path w="220344" h="306070">
                  <a:moveTo>
                    <a:pt x="198856" y="54432"/>
                  </a:moveTo>
                  <a:lnTo>
                    <a:pt x="198843" y="52959"/>
                  </a:lnTo>
                  <a:lnTo>
                    <a:pt x="198755" y="51054"/>
                  </a:lnTo>
                  <a:lnTo>
                    <a:pt x="198247" y="47625"/>
                  </a:lnTo>
                  <a:lnTo>
                    <a:pt x="197764" y="44323"/>
                  </a:lnTo>
                  <a:lnTo>
                    <a:pt x="197548" y="42799"/>
                  </a:lnTo>
                  <a:lnTo>
                    <a:pt x="197104" y="39751"/>
                  </a:lnTo>
                  <a:lnTo>
                    <a:pt x="196964" y="39243"/>
                  </a:lnTo>
                  <a:lnTo>
                    <a:pt x="196278" y="36703"/>
                  </a:lnTo>
                  <a:lnTo>
                    <a:pt x="196215" y="36449"/>
                  </a:lnTo>
                  <a:lnTo>
                    <a:pt x="195237" y="33782"/>
                  </a:lnTo>
                  <a:lnTo>
                    <a:pt x="194271" y="31115"/>
                  </a:lnTo>
                  <a:lnTo>
                    <a:pt x="194056" y="30530"/>
                  </a:lnTo>
                  <a:lnTo>
                    <a:pt x="194056" y="24638"/>
                  </a:lnTo>
                  <a:lnTo>
                    <a:pt x="187452" y="17919"/>
                  </a:lnTo>
                  <a:lnTo>
                    <a:pt x="187452" y="14986"/>
                  </a:lnTo>
                  <a:lnTo>
                    <a:pt x="180213" y="7747"/>
                  </a:lnTo>
                  <a:lnTo>
                    <a:pt x="178650" y="7747"/>
                  </a:lnTo>
                  <a:lnTo>
                    <a:pt x="173228" y="2413"/>
                  </a:lnTo>
                  <a:lnTo>
                    <a:pt x="167627" y="2413"/>
                  </a:lnTo>
                  <a:lnTo>
                    <a:pt x="165227" y="0"/>
                  </a:lnTo>
                  <a:lnTo>
                    <a:pt x="156083" y="0"/>
                  </a:lnTo>
                  <a:lnTo>
                    <a:pt x="147701" y="0"/>
                  </a:lnTo>
                  <a:lnTo>
                    <a:pt x="147383" y="317"/>
                  </a:lnTo>
                  <a:lnTo>
                    <a:pt x="130810" y="889"/>
                  </a:lnTo>
                  <a:lnTo>
                    <a:pt x="122428" y="889"/>
                  </a:lnTo>
                  <a:lnTo>
                    <a:pt x="115316" y="8001"/>
                  </a:lnTo>
                  <a:lnTo>
                    <a:pt x="115316" y="25400"/>
                  </a:lnTo>
                  <a:lnTo>
                    <a:pt x="122428" y="32512"/>
                  </a:lnTo>
                  <a:lnTo>
                    <a:pt x="131699" y="32512"/>
                  </a:lnTo>
                  <a:lnTo>
                    <a:pt x="139954" y="32512"/>
                  </a:lnTo>
                  <a:lnTo>
                    <a:pt x="140106" y="32346"/>
                  </a:lnTo>
                  <a:lnTo>
                    <a:pt x="153035" y="32092"/>
                  </a:lnTo>
                  <a:lnTo>
                    <a:pt x="155448" y="34544"/>
                  </a:lnTo>
                  <a:lnTo>
                    <a:pt x="156972" y="34544"/>
                  </a:lnTo>
                  <a:lnTo>
                    <a:pt x="161798" y="39370"/>
                  </a:lnTo>
                  <a:lnTo>
                    <a:pt x="161798" y="42545"/>
                  </a:lnTo>
                  <a:lnTo>
                    <a:pt x="165265" y="46024"/>
                  </a:lnTo>
                  <a:lnTo>
                    <a:pt x="165354" y="46240"/>
                  </a:lnTo>
                  <a:lnTo>
                    <a:pt x="166458" y="54432"/>
                  </a:lnTo>
                  <a:lnTo>
                    <a:pt x="198856" y="54432"/>
                  </a:lnTo>
                  <a:close/>
                </a:path>
                <a:path w="220344" h="306070">
                  <a:moveTo>
                    <a:pt x="219976" y="158470"/>
                  </a:moveTo>
                  <a:lnTo>
                    <a:pt x="219964" y="157607"/>
                  </a:lnTo>
                  <a:lnTo>
                    <a:pt x="219964" y="157099"/>
                  </a:lnTo>
                  <a:lnTo>
                    <a:pt x="219710" y="154686"/>
                  </a:lnTo>
                  <a:lnTo>
                    <a:pt x="218490" y="146812"/>
                  </a:lnTo>
                  <a:lnTo>
                    <a:pt x="217678" y="141478"/>
                  </a:lnTo>
                  <a:lnTo>
                    <a:pt x="217131" y="139446"/>
                  </a:lnTo>
                  <a:lnTo>
                    <a:pt x="217043" y="139065"/>
                  </a:lnTo>
                  <a:lnTo>
                    <a:pt x="216446" y="137160"/>
                  </a:lnTo>
                  <a:lnTo>
                    <a:pt x="214134" y="129794"/>
                  </a:lnTo>
                  <a:lnTo>
                    <a:pt x="213550" y="127889"/>
                  </a:lnTo>
                  <a:lnTo>
                    <a:pt x="190563" y="90398"/>
                  </a:lnTo>
                  <a:lnTo>
                    <a:pt x="190385" y="90754"/>
                  </a:lnTo>
                  <a:lnTo>
                    <a:pt x="190500" y="90297"/>
                  </a:lnTo>
                  <a:lnTo>
                    <a:pt x="195072" y="80899"/>
                  </a:lnTo>
                  <a:lnTo>
                    <a:pt x="196126" y="77724"/>
                  </a:lnTo>
                  <a:lnTo>
                    <a:pt x="196342" y="77089"/>
                  </a:lnTo>
                  <a:lnTo>
                    <a:pt x="196380" y="76835"/>
                  </a:lnTo>
                  <a:lnTo>
                    <a:pt x="196951" y="73914"/>
                  </a:lnTo>
                  <a:lnTo>
                    <a:pt x="197573" y="70739"/>
                  </a:lnTo>
                  <a:lnTo>
                    <a:pt x="198247" y="67310"/>
                  </a:lnTo>
                  <a:lnTo>
                    <a:pt x="198272" y="67056"/>
                  </a:lnTo>
                  <a:lnTo>
                    <a:pt x="198628" y="64389"/>
                  </a:lnTo>
                  <a:lnTo>
                    <a:pt x="198640" y="63754"/>
                  </a:lnTo>
                  <a:lnTo>
                    <a:pt x="198704" y="60960"/>
                  </a:lnTo>
                  <a:lnTo>
                    <a:pt x="198831" y="55626"/>
                  </a:lnTo>
                  <a:lnTo>
                    <a:pt x="166624" y="55626"/>
                  </a:lnTo>
                  <a:lnTo>
                    <a:pt x="166433" y="55626"/>
                  </a:lnTo>
                  <a:lnTo>
                    <a:pt x="166268" y="62674"/>
                  </a:lnTo>
                  <a:lnTo>
                    <a:pt x="164960" y="68910"/>
                  </a:lnTo>
                  <a:lnTo>
                    <a:pt x="161963" y="75171"/>
                  </a:lnTo>
                  <a:lnTo>
                    <a:pt x="160058" y="77597"/>
                  </a:lnTo>
                  <a:lnTo>
                    <a:pt x="156464" y="77597"/>
                  </a:lnTo>
                  <a:lnTo>
                    <a:pt x="155956" y="78105"/>
                  </a:lnTo>
                  <a:lnTo>
                    <a:pt x="149987" y="78105"/>
                  </a:lnTo>
                  <a:lnTo>
                    <a:pt x="147358" y="80772"/>
                  </a:lnTo>
                  <a:lnTo>
                    <a:pt x="145161" y="80772"/>
                  </a:lnTo>
                  <a:lnTo>
                    <a:pt x="137668" y="88265"/>
                  </a:lnTo>
                  <a:lnTo>
                    <a:pt x="137668" y="92964"/>
                  </a:lnTo>
                  <a:lnTo>
                    <a:pt x="134493" y="96139"/>
                  </a:lnTo>
                  <a:lnTo>
                    <a:pt x="134493" y="114300"/>
                  </a:lnTo>
                  <a:lnTo>
                    <a:pt x="141859" y="121666"/>
                  </a:lnTo>
                  <a:lnTo>
                    <a:pt x="160020" y="121666"/>
                  </a:lnTo>
                  <a:lnTo>
                    <a:pt x="160528" y="121158"/>
                  </a:lnTo>
                  <a:lnTo>
                    <a:pt x="162179" y="121158"/>
                  </a:lnTo>
                  <a:lnTo>
                    <a:pt x="167627" y="115709"/>
                  </a:lnTo>
                  <a:lnTo>
                    <a:pt x="170319" y="119113"/>
                  </a:lnTo>
                  <a:lnTo>
                    <a:pt x="170827" y="119888"/>
                  </a:lnTo>
                  <a:lnTo>
                    <a:pt x="185813" y="158470"/>
                  </a:lnTo>
                  <a:lnTo>
                    <a:pt x="219976" y="158470"/>
                  </a:lnTo>
                  <a:close/>
                </a:path>
                <a:path w="220344" h="306070">
                  <a:moveTo>
                    <a:pt x="220167" y="169164"/>
                  </a:moveTo>
                  <a:lnTo>
                    <a:pt x="220002" y="160020"/>
                  </a:lnTo>
                  <a:lnTo>
                    <a:pt x="186055" y="160020"/>
                  </a:lnTo>
                  <a:lnTo>
                    <a:pt x="185839" y="160020"/>
                  </a:lnTo>
                  <a:lnTo>
                    <a:pt x="169684" y="203517"/>
                  </a:lnTo>
                  <a:lnTo>
                    <a:pt x="121221" y="240512"/>
                  </a:lnTo>
                  <a:lnTo>
                    <a:pt x="120650" y="240792"/>
                  </a:lnTo>
                  <a:lnTo>
                    <a:pt x="99491" y="251434"/>
                  </a:lnTo>
                  <a:lnTo>
                    <a:pt x="74701" y="260972"/>
                  </a:lnTo>
                  <a:lnTo>
                    <a:pt x="51181" y="267335"/>
                  </a:lnTo>
                  <a:lnTo>
                    <a:pt x="52705" y="267081"/>
                  </a:lnTo>
                  <a:lnTo>
                    <a:pt x="34302" y="270344"/>
                  </a:lnTo>
                  <a:lnTo>
                    <a:pt x="30441" y="270256"/>
                  </a:lnTo>
                  <a:lnTo>
                    <a:pt x="30480" y="270002"/>
                  </a:lnTo>
                  <a:lnTo>
                    <a:pt x="31242" y="265531"/>
                  </a:lnTo>
                  <a:lnTo>
                    <a:pt x="32131" y="264668"/>
                  </a:lnTo>
                  <a:lnTo>
                    <a:pt x="32131" y="259715"/>
                  </a:lnTo>
                  <a:lnTo>
                    <a:pt x="32131" y="254762"/>
                  </a:lnTo>
                  <a:lnTo>
                    <a:pt x="28067" y="250698"/>
                  </a:lnTo>
                  <a:lnTo>
                    <a:pt x="18288" y="250698"/>
                  </a:lnTo>
                  <a:lnTo>
                    <a:pt x="14224" y="254762"/>
                  </a:lnTo>
                  <a:lnTo>
                    <a:pt x="14224" y="256806"/>
                  </a:lnTo>
                  <a:lnTo>
                    <a:pt x="5334" y="269113"/>
                  </a:lnTo>
                  <a:lnTo>
                    <a:pt x="4318" y="270891"/>
                  </a:lnTo>
                  <a:lnTo>
                    <a:pt x="0" y="275209"/>
                  </a:lnTo>
                  <a:lnTo>
                    <a:pt x="0" y="292735"/>
                  </a:lnTo>
                  <a:lnTo>
                    <a:pt x="1651" y="294386"/>
                  </a:lnTo>
                  <a:lnTo>
                    <a:pt x="1651" y="296545"/>
                  </a:lnTo>
                  <a:lnTo>
                    <a:pt x="9398" y="304292"/>
                  </a:lnTo>
                  <a:lnTo>
                    <a:pt x="18440" y="304292"/>
                  </a:lnTo>
                  <a:lnTo>
                    <a:pt x="34036" y="305816"/>
                  </a:lnTo>
                  <a:lnTo>
                    <a:pt x="38481" y="305689"/>
                  </a:lnTo>
                  <a:lnTo>
                    <a:pt x="84963" y="295402"/>
                  </a:lnTo>
                  <a:lnTo>
                    <a:pt x="123444" y="279019"/>
                  </a:lnTo>
                  <a:lnTo>
                    <a:pt x="124904" y="278257"/>
                  </a:lnTo>
                  <a:lnTo>
                    <a:pt x="138303" y="271272"/>
                  </a:lnTo>
                  <a:lnTo>
                    <a:pt x="139573" y="270637"/>
                  </a:lnTo>
                  <a:lnTo>
                    <a:pt x="139827" y="270510"/>
                  </a:lnTo>
                  <a:lnTo>
                    <a:pt x="145008" y="267081"/>
                  </a:lnTo>
                  <a:lnTo>
                    <a:pt x="153670" y="261366"/>
                  </a:lnTo>
                  <a:lnTo>
                    <a:pt x="154622" y="260731"/>
                  </a:lnTo>
                  <a:lnTo>
                    <a:pt x="160401" y="256921"/>
                  </a:lnTo>
                  <a:lnTo>
                    <a:pt x="161798" y="256032"/>
                  </a:lnTo>
                  <a:lnTo>
                    <a:pt x="166916" y="251968"/>
                  </a:lnTo>
                  <a:lnTo>
                    <a:pt x="167881" y="251206"/>
                  </a:lnTo>
                  <a:lnTo>
                    <a:pt x="178943" y="242443"/>
                  </a:lnTo>
                  <a:lnTo>
                    <a:pt x="180213" y="241300"/>
                  </a:lnTo>
                  <a:lnTo>
                    <a:pt x="181521" y="240030"/>
                  </a:lnTo>
                  <a:lnTo>
                    <a:pt x="193370" y="228600"/>
                  </a:lnTo>
                  <a:lnTo>
                    <a:pt x="194424" y="227584"/>
                  </a:lnTo>
                  <a:lnTo>
                    <a:pt x="194564" y="227457"/>
                  </a:lnTo>
                  <a:lnTo>
                    <a:pt x="196215" y="225552"/>
                  </a:lnTo>
                  <a:lnTo>
                    <a:pt x="203390" y="216281"/>
                  </a:lnTo>
                  <a:lnTo>
                    <a:pt x="204279" y="215138"/>
                  </a:lnTo>
                  <a:lnTo>
                    <a:pt x="207137" y="211455"/>
                  </a:lnTo>
                  <a:lnTo>
                    <a:pt x="209169" y="208153"/>
                  </a:lnTo>
                  <a:lnTo>
                    <a:pt x="210947" y="204343"/>
                  </a:lnTo>
                  <a:lnTo>
                    <a:pt x="211785" y="202565"/>
                  </a:lnTo>
                  <a:lnTo>
                    <a:pt x="216027" y="193548"/>
                  </a:lnTo>
                  <a:lnTo>
                    <a:pt x="217093" y="190246"/>
                  </a:lnTo>
                  <a:lnTo>
                    <a:pt x="217424" y="189230"/>
                  </a:lnTo>
                  <a:lnTo>
                    <a:pt x="218528" y="183134"/>
                  </a:lnTo>
                  <a:lnTo>
                    <a:pt x="219316" y="178816"/>
                  </a:lnTo>
                  <a:lnTo>
                    <a:pt x="219964" y="175260"/>
                  </a:lnTo>
                  <a:lnTo>
                    <a:pt x="220167" y="172466"/>
                  </a:lnTo>
                  <a:lnTo>
                    <a:pt x="220167" y="16916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59430" y="4845430"/>
            <a:ext cx="139192" cy="209042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2602255" y="5107050"/>
            <a:ext cx="150495" cy="267970"/>
          </a:xfrm>
          <a:custGeom>
            <a:avLst/>
            <a:gdLst/>
            <a:ahLst/>
            <a:cxnLst/>
            <a:rect l="l" t="t" r="r" b="b"/>
            <a:pathLst>
              <a:path w="150494" h="267970">
                <a:moveTo>
                  <a:pt x="36004" y="218833"/>
                </a:moveTo>
                <a:lnTo>
                  <a:pt x="35979" y="217843"/>
                </a:lnTo>
                <a:lnTo>
                  <a:pt x="35915" y="218440"/>
                </a:lnTo>
                <a:lnTo>
                  <a:pt x="36004" y="218833"/>
                </a:lnTo>
                <a:close/>
              </a:path>
              <a:path w="150494" h="267970">
                <a:moveTo>
                  <a:pt x="36106" y="211569"/>
                </a:moveTo>
                <a:lnTo>
                  <a:pt x="35788" y="211505"/>
                </a:lnTo>
                <a:lnTo>
                  <a:pt x="35902" y="213283"/>
                </a:lnTo>
                <a:lnTo>
                  <a:pt x="36106" y="211569"/>
                </a:lnTo>
                <a:close/>
              </a:path>
              <a:path w="150494" h="267970">
                <a:moveTo>
                  <a:pt x="150469" y="80772"/>
                </a:moveTo>
                <a:lnTo>
                  <a:pt x="150444" y="78740"/>
                </a:lnTo>
                <a:lnTo>
                  <a:pt x="150228" y="64135"/>
                </a:lnTo>
                <a:lnTo>
                  <a:pt x="150215" y="61722"/>
                </a:lnTo>
                <a:lnTo>
                  <a:pt x="149136" y="48895"/>
                </a:lnTo>
                <a:lnTo>
                  <a:pt x="148945" y="46482"/>
                </a:lnTo>
                <a:lnTo>
                  <a:pt x="148691" y="44196"/>
                </a:lnTo>
                <a:lnTo>
                  <a:pt x="148285" y="42418"/>
                </a:lnTo>
                <a:lnTo>
                  <a:pt x="147701" y="39878"/>
                </a:lnTo>
                <a:lnTo>
                  <a:pt x="146951" y="36576"/>
                </a:lnTo>
                <a:lnTo>
                  <a:pt x="146532" y="34734"/>
                </a:lnTo>
                <a:lnTo>
                  <a:pt x="146532" y="27559"/>
                </a:lnTo>
                <a:lnTo>
                  <a:pt x="143103" y="24130"/>
                </a:lnTo>
                <a:lnTo>
                  <a:pt x="143103" y="19304"/>
                </a:lnTo>
                <a:lnTo>
                  <a:pt x="138531" y="14732"/>
                </a:lnTo>
                <a:lnTo>
                  <a:pt x="138531" y="12192"/>
                </a:lnTo>
                <a:lnTo>
                  <a:pt x="134213" y="7874"/>
                </a:lnTo>
                <a:lnTo>
                  <a:pt x="134213" y="6985"/>
                </a:lnTo>
                <a:lnTo>
                  <a:pt x="127101" y="0"/>
                </a:lnTo>
                <a:lnTo>
                  <a:pt x="109702" y="0"/>
                </a:lnTo>
                <a:lnTo>
                  <a:pt x="102717" y="6985"/>
                </a:lnTo>
                <a:lnTo>
                  <a:pt x="102717" y="13208"/>
                </a:lnTo>
                <a:lnTo>
                  <a:pt x="100558" y="15367"/>
                </a:lnTo>
                <a:lnTo>
                  <a:pt x="100558" y="32639"/>
                </a:lnTo>
                <a:lnTo>
                  <a:pt x="107543" y="39624"/>
                </a:lnTo>
                <a:lnTo>
                  <a:pt x="114147" y="39624"/>
                </a:lnTo>
                <a:lnTo>
                  <a:pt x="114655" y="40144"/>
                </a:lnTo>
                <a:lnTo>
                  <a:pt x="114655" y="45212"/>
                </a:lnTo>
                <a:lnTo>
                  <a:pt x="116586" y="47155"/>
                </a:lnTo>
                <a:lnTo>
                  <a:pt x="117297" y="50406"/>
                </a:lnTo>
                <a:lnTo>
                  <a:pt x="117348" y="51054"/>
                </a:lnTo>
                <a:lnTo>
                  <a:pt x="118338" y="64135"/>
                </a:lnTo>
                <a:lnTo>
                  <a:pt x="118211" y="63119"/>
                </a:lnTo>
                <a:lnTo>
                  <a:pt x="118224" y="64135"/>
                </a:lnTo>
                <a:lnTo>
                  <a:pt x="118440" y="78955"/>
                </a:lnTo>
                <a:lnTo>
                  <a:pt x="118465" y="78740"/>
                </a:lnTo>
                <a:lnTo>
                  <a:pt x="118465" y="79883"/>
                </a:lnTo>
                <a:lnTo>
                  <a:pt x="118440" y="78955"/>
                </a:lnTo>
                <a:lnTo>
                  <a:pt x="118389" y="79883"/>
                </a:lnTo>
                <a:lnTo>
                  <a:pt x="117335" y="95770"/>
                </a:lnTo>
                <a:lnTo>
                  <a:pt x="102514" y="142608"/>
                </a:lnTo>
                <a:lnTo>
                  <a:pt x="93573" y="157988"/>
                </a:lnTo>
                <a:lnTo>
                  <a:pt x="94208" y="156718"/>
                </a:lnTo>
                <a:lnTo>
                  <a:pt x="84239" y="170891"/>
                </a:lnTo>
                <a:lnTo>
                  <a:pt x="83553" y="171704"/>
                </a:lnTo>
                <a:lnTo>
                  <a:pt x="72999" y="184404"/>
                </a:lnTo>
                <a:lnTo>
                  <a:pt x="73380" y="184023"/>
                </a:lnTo>
                <a:lnTo>
                  <a:pt x="68859" y="189077"/>
                </a:lnTo>
                <a:lnTo>
                  <a:pt x="66649" y="187198"/>
                </a:lnTo>
                <a:lnTo>
                  <a:pt x="58267" y="180975"/>
                </a:lnTo>
                <a:lnTo>
                  <a:pt x="55981" y="179451"/>
                </a:lnTo>
                <a:lnTo>
                  <a:pt x="49352" y="175983"/>
                </a:lnTo>
                <a:lnTo>
                  <a:pt x="49352" y="225044"/>
                </a:lnTo>
                <a:lnTo>
                  <a:pt x="41452" y="217906"/>
                </a:lnTo>
                <a:lnTo>
                  <a:pt x="49352" y="225044"/>
                </a:lnTo>
                <a:lnTo>
                  <a:pt x="49352" y="175983"/>
                </a:lnTo>
                <a:lnTo>
                  <a:pt x="48234" y="175387"/>
                </a:lnTo>
                <a:lnTo>
                  <a:pt x="46748" y="174853"/>
                </a:lnTo>
                <a:lnTo>
                  <a:pt x="46037" y="174371"/>
                </a:lnTo>
                <a:lnTo>
                  <a:pt x="44653" y="174104"/>
                </a:lnTo>
                <a:lnTo>
                  <a:pt x="42265" y="173228"/>
                </a:lnTo>
                <a:lnTo>
                  <a:pt x="38989" y="172961"/>
                </a:lnTo>
                <a:lnTo>
                  <a:pt x="38989" y="215963"/>
                </a:lnTo>
                <a:lnTo>
                  <a:pt x="35966" y="217665"/>
                </a:lnTo>
                <a:lnTo>
                  <a:pt x="35966" y="217830"/>
                </a:lnTo>
                <a:lnTo>
                  <a:pt x="36029" y="218948"/>
                </a:lnTo>
                <a:lnTo>
                  <a:pt x="36068" y="219163"/>
                </a:lnTo>
                <a:lnTo>
                  <a:pt x="36004" y="218833"/>
                </a:lnTo>
                <a:lnTo>
                  <a:pt x="36017" y="219456"/>
                </a:lnTo>
                <a:lnTo>
                  <a:pt x="35915" y="218440"/>
                </a:lnTo>
                <a:lnTo>
                  <a:pt x="35814" y="217919"/>
                </a:lnTo>
                <a:lnTo>
                  <a:pt x="35814" y="218427"/>
                </a:lnTo>
                <a:lnTo>
                  <a:pt x="35763" y="217944"/>
                </a:lnTo>
                <a:lnTo>
                  <a:pt x="35737" y="217805"/>
                </a:lnTo>
                <a:lnTo>
                  <a:pt x="35229" y="218084"/>
                </a:lnTo>
                <a:lnTo>
                  <a:pt x="35674" y="217830"/>
                </a:lnTo>
                <a:lnTo>
                  <a:pt x="35661" y="217170"/>
                </a:lnTo>
                <a:lnTo>
                  <a:pt x="35775" y="217779"/>
                </a:lnTo>
                <a:lnTo>
                  <a:pt x="35814" y="217919"/>
                </a:lnTo>
                <a:lnTo>
                  <a:pt x="35941" y="217843"/>
                </a:lnTo>
                <a:lnTo>
                  <a:pt x="35966" y="217665"/>
                </a:lnTo>
                <a:lnTo>
                  <a:pt x="35953" y="217170"/>
                </a:lnTo>
                <a:lnTo>
                  <a:pt x="35864" y="214249"/>
                </a:lnTo>
                <a:lnTo>
                  <a:pt x="35852" y="213702"/>
                </a:lnTo>
                <a:lnTo>
                  <a:pt x="35788" y="214249"/>
                </a:lnTo>
                <a:lnTo>
                  <a:pt x="35788" y="213448"/>
                </a:lnTo>
                <a:lnTo>
                  <a:pt x="35687" y="213220"/>
                </a:lnTo>
                <a:lnTo>
                  <a:pt x="35788" y="212344"/>
                </a:lnTo>
                <a:lnTo>
                  <a:pt x="35788" y="211963"/>
                </a:lnTo>
                <a:lnTo>
                  <a:pt x="35750" y="211493"/>
                </a:lnTo>
                <a:lnTo>
                  <a:pt x="35648" y="211709"/>
                </a:lnTo>
                <a:lnTo>
                  <a:pt x="35636" y="211480"/>
                </a:lnTo>
                <a:lnTo>
                  <a:pt x="35699" y="211162"/>
                </a:lnTo>
                <a:lnTo>
                  <a:pt x="35775" y="211429"/>
                </a:lnTo>
                <a:lnTo>
                  <a:pt x="35877" y="211201"/>
                </a:lnTo>
                <a:lnTo>
                  <a:pt x="35890" y="211455"/>
                </a:lnTo>
                <a:lnTo>
                  <a:pt x="35763" y="211455"/>
                </a:lnTo>
                <a:lnTo>
                  <a:pt x="36106" y="211569"/>
                </a:lnTo>
                <a:lnTo>
                  <a:pt x="36804" y="211709"/>
                </a:lnTo>
                <a:lnTo>
                  <a:pt x="36106" y="211569"/>
                </a:lnTo>
                <a:lnTo>
                  <a:pt x="35979" y="213334"/>
                </a:lnTo>
                <a:lnTo>
                  <a:pt x="35877" y="213512"/>
                </a:lnTo>
                <a:lnTo>
                  <a:pt x="38989" y="215963"/>
                </a:lnTo>
                <a:lnTo>
                  <a:pt x="38989" y="172961"/>
                </a:lnTo>
                <a:lnTo>
                  <a:pt x="38455" y="172847"/>
                </a:lnTo>
                <a:lnTo>
                  <a:pt x="38265" y="172897"/>
                </a:lnTo>
                <a:lnTo>
                  <a:pt x="37820" y="172847"/>
                </a:lnTo>
                <a:lnTo>
                  <a:pt x="35407" y="172758"/>
                </a:lnTo>
                <a:lnTo>
                  <a:pt x="34937" y="172669"/>
                </a:lnTo>
                <a:lnTo>
                  <a:pt x="34937" y="211328"/>
                </a:lnTo>
                <a:lnTo>
                  <a:pt x="34899" y="211188"/>
                </a:lnTo>
                <a:lnTo>
                  <a:pt x="34937" y="211328"/>
                </a:lnTo>
                <a:lnTo>
                  <a:pt x="34937" y="172669"/>
                </a:lnTo>
                <a:lnTo>
                  <a:pt x="34010" y="172466"/>
                </a:lnTo>
                <a:lnTo>
                  <a:pt x="33070" y="172669"/>
                </a:lnTo>
                <a:lnTo>
                  <a:pt x="31470" y="172593"/>
                </a:lnTo>
                <a:lnTo>
                  <a:pt x="27787" y="173736"/>
                </a:lnTo>
                <a:lnTo>
                  <a:pt x="26555" y="173990"/>
                </a:lnTo>
                <a:lnTo>
                  <a:pt x="26377" y="174117"/>
                </a:lnTo>
                <a:lnTo>
                  <a:pt x="22961" y="175006"/>
                </a:lnTo>
                <a:lnTo>
                  <a:pt x="18643" y="177419"/>
                </a:lnTo>
                <a:lnTo>
                  <a:pt x="13690" y="180467"/>
                </a:lnTo>
                <a:lnTo>
                  <a:pt x="9499" y="184912"/>
                </a:lnTo>
                <a:lnTo>
                  <a:pt x="9156" y="185356"/>
                </a:lnTo>
                <a:lnTo>
                  <a:pt x="8407" y="185864"/>
                </a:lnTo>
                <a:lnTo>
                  <a:pt x="5372" y="190385"/>
                </a:lnTo>
                <a:lnTo>
                  <a:pt x="4800" y="191135"/>
                </a:lnTo>
                <a:lnTo>
                  <a:pt x="4699" y="191363"/>
                </a:lnTo>
                <a:lnTo>
                  <a:pt x="4470" y="191719"/>
                </a:lnTo>
                <a:lnTo>
                  <a:pt x="4356" y="192239"/>
                </a:lnTo>
                <a:lnTo>
                  <a:pt x="2133" y="197866"/>
                </a:lnTo>
                <a:lnTo>
                  <a:pt x="736" y="202946"/>
                </a:lnTo>
                <a:lnTo>
                  <a:pt x="114" y="210045"/>
                </a:lnTo>
                <a:lnTo>
                  <a:pt x="0" y="213995"/>
                </a:lnTo>
                <a:lnTo>
                  <a:pt x="431" y="221170"/>
                </a:lnTo>
                <a:lnTo>
                  <a:pt x="5816" y="239687"/>
                </a:lnTo>
                <a:lnTo>
                  <a:pt x="5816" y="244221"/>
                </a:lnTo>
                <a:lnTo>
                  <a:pt x="13690" y="252222"/>
                </a:lnTo>
                <a:lnTo>
                  <a:pt x="15722" y="252222"/>
                </a:lnTo>
                <a:lnTo>
                  <a:pt x="18135" y="254635"/>
                </a:lnTo>
                <a:lnTo>
                  <a:pt x="28168" y="254635"/>
                </a:lnTo>
                <a:lnTo>
                  <a:pt x="37566" y="254635"/>
                </a:lnTo>
                <a:lnTo>
                  <a:pt x="38709" y="253492"/>
                </a:lnTo>
                <a:lnTo>
                  <a:pt x="64871" y="239420"/>
                </a:lnTo>
                <a:lnTo>
                  <a:pt x="72364" y="245364"/>
                </a:lnTo>
                <a:lnTo>
                  <a:pt x="79984" y="250952"/>
                </a:lnTo>
                <a:lnTo>
                  <a:pt x="84340" y="254546"/>
                </a:lnTo>
                <a:lnTo>
                  <a:pt x="83667" y="253873"/>
                </a:lnTo>
                <a:lnTo>
                  <a:pt x="84467" y="254635"/>
                </a:lnTo>
                <a:lnTo>
                  <a:pt x="84937" y="255016"/>
                </a:lnTo>
                <a:lnTo>
                  <a:pt x="84340" y="254546"/>
                </a:lnTo>
                <a:lnTo>
                  <a:pt x="84848" y="255016"/>
                </a:lnTo>
                <a:lnTo>
                  <a:pt x="86614" y="256730"/>
                </a:lnTo>
                <a:lnTo>
                  <a:pt x="87477" y="257797"/>
                </a:lnTo>
                <a:lnTo>
                  <a:pt x="87477" y="260604"/>
                </a:lnTo>
                <a:lnTo>
                  <a:pt x="94716" y="267970"/>
                </a:lnTo>
                <a:lnTo>
                  <a:pt x="112877" y="267970"/>
                </a:lnTo>
                <a:lnTo>
                  <a:pt x="120116" y="260604"/>
                </a:lnTo>
                <a:lnTo>
                  <a:pt x="120116" y="251587"/>
                </a:lnTo>
                <a:lnTo>
                  <a:pt x="120116" y="248742"/>
                </a:lnTo>
                <a:lnTo>
                  <a:pt x="120446" y="243586"/>
                </a:lnTo>
                <a:lnTo>
                  <a:pt x="120408" y="242570"/>
                </a:lnTo>
                <a:lnTo>
                  <a:pt x="118846" y="237871"/>
                </a:lnTo>
                <a:lnTo>
                  <a:pt x="118262" y="236728"/>
                </a:lnTo>
                <a:lnTo>
                  <a:pt x="118237" y="236550"/>
                </a:lnTo>
                <a:lnTo>
                  <a:pt x="118033" y="236258"/>
                </a:lnTo>
                <a:lnTo>
                  <a:pt x="116687" y="233553"/>
                </a:lnTo>
                <a:lnTo>
                  <a:pt x="113766" y="229108"/>
                </a:lnTo>
                <a:lnTo>
                  <a:pt x="110845" y="225552"/>
                </a:lnTo>
                <a:lnTo>
                  <a:pt x="105511" y="220472"/>
                </a:lnTo>
                <a:lnTo>
                  <a:pt x="103860" y="219075"/>
                </a:lnTo>
                <a:lnTo>
                  <a:pt x="97205" y="213995"/>
                </a:lnTo>
                <a:lnTo>
                  <a:pt x="96875" y="213741"/>
                </a:lnTo>
                <a:lnTo>
                  <a:pt x="97129" y="213995"/>
                </a:lnTo>
                <a:lnTo>
                  <a:pt x="93141" y="210832"/>
                </a:lnTo>
                <a:lnTo>
                  <a:pt x="86588" y="218440"/>
                </a:lnTo>
                <a:lnTo>
                  <a:pt x="87109" y="217805"/>
                </a:lnTo>
                <a:lnTo>
                  <a:pt x="89522" y="215011"/>
                </a:lnTo>
                <a:lnTo>
                  <a:pt x="90728" y="213614"/>
                </a:lnTo>
                <a:lnTo>
                  <a:pt x="93141" y="210832"/>
                </a:lnTo>
                <a:lnTo>
                  <a:pt x="97764" y="205486"/>
                </a:lnTo>
                <a:lnTo>
                  <a:pt x="98145" y="204978"/>
                </a:lnTo>
                <a:lnTo>
                  <a:pt x="100203" y="202438"/>
                </a:lnTo>
                <a:lnTo>
                  <a:pt x="109321" y="191262"/>
                </a:lnTo>
                <a:lnTo>
                  <a:pt x="109956" y="190246"/>
                </a:lnTo>
                <a:lnTo>
                  <a:pt x="114363" y="184023"/>
                </a:lnTo>
                <a:lnTo>
                  <a:pt x="120497" y="175387"/>
                </a:lnTo>
                <a:lnTo>
                  <a:pt x="121259" y="174244"/>
                </a:lnTo>
                <a:lnTo>
                  <a:pt x="123278" y="170815"/>
                </a:lnTo>
                <a:lnTo>
                  <a:pt x="130835" y="157988"/>
                </a:lnTo>
                <a:lnTo>
                  <a:pt x="131673" y="156337"/>
                </a:lnTo>
                <a:lnTo>
                  <a:pt x="138379" y="141605"/>
                </a:lnTo>
                <a:lnTo>
                  <a:pt x="139547" y="139065"/>
                </a:lnTo>
                <a:lnTo>
                  <a:pt x="140309" y="137160"/>
                </a:lnTo>
                <a:lnTo>
                  <a:pt x="143230" y="127635"/>
                </a:lnTo>
                <a:lnTo>
                  <a:pt x="143814" y="125730"/>
                </a:lnTo>
                <a:lnTo>
                  <a:pt x="145897" y="118999"/>
                </a:lnTo>
                <a:lnTo>
                  <a:pt x="146405" y="116967"/>
                </a:lnTo>
                <a:lnTo>
                  <a:pt x="147256" y="111633"/>
                </a:lnTo>
                <a:lnTo>
                  <a:pt x="147612" y="109474"/>
                </a:lnTo>
                <a:lnTo>
                  <a:pt x="149453" y="98044"/>
                </a:lnTo>
                <a:lnTo>
                  <a:pt x="149669" y="94361"/>
                </a:lnTo>
                <a:lnTo>
                  <a:pt x="150469" y="8077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84833" y="539864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29083" y="6477"/>
                </a:moveTo>
                <a:lnTo>
                  <a:pt x="22606" y="0"/>
                </a:lnTo>
                <a:lnTo>
                  <a:pt x="6477" y="0"/>
                </a:lnTo>
                <a:lnTo>
                  <a:pt x="0" y="6477"/>
                </a:lnTo>
                <a:lnTo>
                  <a:pt x="0" y="22606"/>
                </a:lnTo>
                <a:lnTo>
                  <a:pt x="6477" y="29083"/>
                </a:lnTo>
                <a:lnTo>
                  <a:pt x="22606" y="29083"/>
                </a:lnTo>
                <a:lnTo>
                  <a:pt x="29083" y="22606"/>
                </a:lnTo>
                <a:lnTo>
                  <a:pt x="29083" y="14478"/>
                </a:lnTo>
                <a:lnTo>
                  <a:pt x="29083" y="6477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33700" y="4168266"/>
            <a:ext cx="1117600" cy="465455"/>
          </a:xfrm>
          <a:custGeom>
            <a:avLst/>
            <a:gdLst/>
            <a:ahLst/>
            <a:cxnLst/>
            <a:rect l="l" t="t" r="r" b="b"/>
            <a:pathLst>
              <a:path w="1117600" h="465454">
                <a:moveTo>
                  <a:pt x="1117473" y="21844"/>
                </a:moveTo>
                <a:lnTo>
                  <a:pt x="1117219" y="20650"/>
                </a:lnTo>
                <a:lnTo>
                  <a:pt x="1117346" y="19939"/>
                </a:lnTo>
                <a:lnTo>
                  <a:pt x="1117015" y="19634"/>
                </a:lnTo>
                <a:lnTo>
                  <a:pt x="1115847" y="13868"/>
                </a:lnTo>
                <a:lnTo>
                  <a:pt x="1111415" y="7327"/>
                </a:lnTo>
                <a:lnTo>
                  <a:pt x="1104874" y="2895"/>
                </a:lnTo>
                <a:lnTo>
                  <a:pt x="1098016" y="1511"/>
                </a:lnTo>
                <a:lnTo>
                  <a:pt x="1097165" y="1333"/>
                </a:lnTo>
                <a:lnTo>
                  <a:pt x="1096899" y="1270"/>
                </a:lnTo>
                <a:lnTo>
                  <a:pt x="1092581" y="889"/>
                </a:lnTo>
                <a:lnTo>
                  <a:pt x="1092835" y="889"/>
                </a:lnTo>
                <a:lnTo>
                  <a:pt x="1083945" y="381"/>
                </a:lnTo>
                <a:lnTo>
                  <a:pt x="1083437" y="381"/>
                </a:lnTo>
                <a:lnTo>
                  <a:pt x="1072896" y="0"/>
                </a:lnTo>
                <a:lnTo>
                  <a:pt x="1071499" y="0"/>
                </a:lnTo>
                <a:lnTo>
                  <a:pt x="1035862" y="5892"/>
                </a:lnTo>
                <a:lnTo>
                  <a:pt x="1035596" y="5943"/>
                </a:lnTo>
                <a:lnTo>
                  <a:pt x="1035329" y="6121"/>
                </a:lnTo>
                <a:lnTo>
                  <a:pt x="1034796" y="6350"/>
                </a:lnTo>
                <a:lnTo>
                  <a:pt x="1029563" y="8890"/>
                </a:lnTo>
                <a:lnTo>
                  <a:pt x="1023747" y="8890"/>
                </a:lnTo>
                <a:lnTo>
                  <a:pt x="1015746" y="16891"/>
                </a:lnTo>
                <a:lnTo>
                  <a:pt x="1015746" y="18008"/>
                </a:lnTo>
                <a:lnTo>
                  <a:pt x="1013587" y="19685"/>
                </a:lnTo>
                <a:lnTo>
                  <a:pt x="1011275" y="22860"/>
                </a:lnTo>
                <a:lnTo>
                  <a:pt x="970407" y="35306"/>
                </a:lnTo>
                <a:lnTo>
                  <a:pt x="969899" y="35560"/>
                </a:lnTo>
                <a:lnTo>
                  <a:pt x="916813" y="53086"/>
                </a:lnTo>
                <a:lnTo>
                  <a:pt x="916305" y="53213"/>
                </a:lnTo>
                <a:lnTo>
                  <a:pt x="851789" y="76454"/>
                </a:lnTo>
                <a:lnTo>
                  <a:pt x="851281" y="76581"/>
                </a:lnTo>
                <a:lnTo>
                  <a:pt x="779399" y="104648"/>
                </a:lnTo>
                <a:lnTo>
                  <a:pt x="778891" y="104775"/>
                </a:lnTo>
                <a:lnTo>
                  <a:pt x="702945" y="136779"/>
                </a:lnTo>
                <a:lnTo>
                  <a:pt x="702564" y="136906"/>
                </a:lnTo>
                <a:lnTo>
                  <a:pt x="626364" y="171196"/>
                </a:lnTo>
                <a:lnTo>
                  <a:pt x="550799" y="206883"/>
                </a:lnTo>
                <a:lnTo>
                  <a:pt x="479044" y="242189"/>
                </a:lnTo>
                <a:lnTo>
                  <a:pt x="411607" y="276479"/>
                </a:lnTo>
                <a:lnTo>
                  <a:pt x="350380" y="309626"/>
                </a:lnTo>
                <a:lnTo>
                  <a:pt x="350139" y="309880"/>
                </a:lnTo>
                <a:lnTo>
                  <a:pt x="293370" y="342011"/>
                </a:lnTo>
                <a:lnTo>
                  <a:pt x="293624" y="341884"/>
                </a:lnTo>
                <a:lnTo>
                  <a:pt x="241808" y="370205"/>
                </a:lnTo>
                <a:lnTo>
                  <a:pt x="242443" y="369951"/>
                </a:lnTo>
                <a:lnTo>
                  <a:pt x="196088" y="393065"/>
                </a:lnTo>
                <a:lnTo>
                  <a:pt x="155321" y="410718"/>
                </a:lnTo>
                <a:lnTo>
                  <a:pt x="156464" y="410337"/>
                </a:lnTo>
                <a:lnTo>
                  <a:pt x="121412" y="423037"/>
                </a:lnTo>
                <a:lnTo>
                  <a:pt x="95834" y="429793"/>
                </a:lnTo>
                <a:lnTo>
                  <a:pt x="74612" y="431673"/>
                </a:lnTo>
                <a:lnTo>
                  <a:pt x="70345" y="431038"/>
                </a:lnTo>
                <a:lnTo>
                  <a:pt x="61544" y="429742"/>
                </a:lnTo>
                <a:lnTo>
                  <a:pt x="61061" y="429514"/>
                </a:lnTo>
                <a:lnTo>
                  <a:pt x="58026" y="428117"/>
                </a:lnTo>
                <a:lnTo>
                  <a:pt x="53721" y="426148"/>
                </a:lnTo>
                <a:lnTo>
                  <a:pt x="52819" y="425323"/>
                </a:lnTo>
                <a:lnTo>
                  <a:pt x="51435" y="424053"/>
                </a:lnTo>
                <a:lnTo>
                  <a:pt x="51435" y="422402"/>
                </a:lnTo>
                <a:lnTo>
                  <a:pt x="44589" y="415442"/>
                </a:lnTo>
                <a:lnTo>
                  <a:pt x="44450" y="415201"/>
                </a:lnTo>
                <a:lnTo>
                  <a:pt x="44450" y="410845"/>
                </a:lnTo>
                <a:lnTo>
                  <a:pt x="41097" y="407441"/>
                </a:lnTo>
                <a:lnTo>
                  <a:pt x="39370" y="402742"/>
                </a:lnTo>
                <a:lnTo>
                  <a:pt x="39370" y="396748"/>
                </a:lnTo>
                <a:lnTo>
                  <a:pt x="37401" y="394792"/>
                </a:lnTo>
                <a:lnTo>
                  <a:pt x="36068" y="388607"/>
                </a:lnTo>
                <a:lnTo>
                  <a:pt x="36068" y="381508"/>
                </a:lnTo>
                <a:lnTo>
                  <a:pt x="34798" y="380238"/>
                </a:lnTo>
                <a:lnTo>
                  <a:pt x="32385" y="364070"/>
                </a:lnTo>
                <a:lnTo>
                  <a:pt x="32385" y="356616"/>
                </a:lnTo>
                <a:lnTo>
                  <a:pt x="25146" y="349377"/>
                </a:lnTo>
                <a:lnTo>
                  <a:pt x="7239" y="349377"/>
                </a:lnTo>
                <a:lnTo>
                  <a:pt x="0" y="356616"/>
                </a:lnTo>
                <a:lnTo>
                  <a:pt x="0" y="374650"/>
                </a:lnTo>
                <a:lnTo>
                  <a:pt x="1752" y="376415"/>
                </a:lnTo>
                <a:lnTo>
                  <a:pt x="4826" y="391922"/>
                </a:lnTo>
                <a:lnTo>
                  <a:pt x="4826" y="398780"/>
                </a:lnTo>
                <a:lnTo>
                  <a:pt x="6781" y="400748"/>
                </a:lnTo>
                <a:lnTo>
                  <a:pt x="8128" y="406946"/>
                </a:lnTo>
                <a:lnTo>
                  <a:pt x="8128" y="413893"/>
                </a:lnTo>
                <a:lnTo>
                  <a:pt x="11264" y="417042"/>
                </a:lnTo>
                <a:lnTo>
                  <a:pt x="12954" y="422135"/>
                </a:lnTo>
                <a:lnTo>
                  <a:pt x="12954" y="428244"/>
                </a:lnTo>
                <a:lnTo>
                  <a:pt x="19227" y="434416"/>
                </a:lnTo>
                <a:lnTo>
                  <a:pt x="19812" y="435419"/>
                </a:lnTo>
                <a:lnTo>
                  <a:pt x="19812" y="439928"/>
                </a:lnTo>
                <a:lnTo>
                  <a:pt x="26924" y="447040"/>
                </a:lnTo>
                <a:lnTo>
                  <a:pt x="29197" y="447040"/>
                </a:lnTo>
                <a:lnTo>
                  <a:pt x="33782" y="451485"/>
                </a:lnTo>
                <a:lnTo>
                  <a:pt x="71628" y="465074"/>
                </a:lnTo>
                <a:lnTo>
                  <a:pt x="75438" y="465201"/>
                </a:lnTo>
                <a:lnTo>
                  <a:pt x="99822" y="463804"/>
                </a:lnTo>
                <a:lnTo>
                  <a:pt x="168402" y="443992"/>
                </a:lnTo>
                <a:lnTo>
                  <a:pt x="201371" y="430149"/>
                </a:lnTo>
                <a:lnTo>
                  <a:pt x="202577" y="429641"/>
                </a:lnTo>
                <a:lnTo>
                  <a:pt x="211328" y="425958"/>
                </a:lnTo>
                <a:lnTo>
                  <a:pt x="212090" y="425450"/>
                </a:lnTo>
                <a:lnTo>
                  <a:pt x="216738" y="423164"/>
                </a:lnTo>
                <a:lnTo>
                  <a:pt x="217766" y="422656"/>
                </a:lnTo>
                <a:lnTo>
                  <a:pt x="242811" y="410337"/>
                </a:lnTo>
                <a:lnTo>
                  <a:pt x="258572" y="402590"/>
                </a:lnTo>
                <a:lnTo>
                  <a:pt x="259207" y="402336"/>
                </a:lnTo>
                <a:lnTo>
                  <a:pt x="276987" y="392684"/>
                </a:lnTo>
                <a:lnTo>
                  <a:pt x="311404" y="374015"/>
                </a:lnTo>
                <a:lnTo>
                  <a:pt x="318655" y="369951"/>
                </a:lnTo>
                <a:lnTo>
                  <a:pt x="368071" y="342265"/>
                </a:lnTo>
                <a:lnTo>
                  <a:pt x="368744" y="341884"/>
                </a:lnTo>
                <a:lnTo>
                  <a:pt x="429387" y="309372"/>
                </a:lnTo>
                <a:lnTo>
                  <a:pt x="429006" y="309626"/>
                </a:lnTo>
                <a:lnTo>
                  <a:pt x="429501" y="309372"/>
                </a:lnTo>
                <a:lnTo>
                  <a:pt x="496062" y="275844"/>
                </a:lnTo>
                <a:lnTo>
                  <a:pt x="495935" y="275971"/>
                </a:lnTo>
                <a:lnTo>
                  <a:pt x="496189" y="275844"/>
                </a:lnTo>
                <a:lnTo>
                  <a:pt x="567436" y="241046"/>
                </a:lnTo>
                <a:lnTo>
                  <a:pt x="641985" y="206121"/>
                </a:lnTo>
                <a:lnTo>
                  <a:pt x="642264" y="205994"/>
                </a:lnTo>
                <a:lnTo>
                  <a:pt x="718312" y="172212"/>
                </a:lnTo>
                <a:lnTo>
                  <a:pt x="717804" y="172466"/>
                </a:lnTo>
                <a:lnTo>
                  <a:pt x="718413" y="172212"/>
                </a:lnTo>
                <a:lnTo>
                  <a:pt x="793686" y="140970"/>
                </a:lnTo>
                <a:lnTo>
                  <a:pt x="794004" y="140843"/>
                </a:lnTo>
                <a:lnTo>
                  <a:pt x="793496" y="140970"/>
                </a:lnTo>
                <a:lnTo>
                  <a:pt x="865162" y="113411"/>
                </a:lnTo>
                <a:lnTo>
                  <a:pt x="865505" y="113284"/>
                </a:lnTo>
                <a:lnTo>
                  <a:pt x="864997" y="113411"/>
                </a:lnTo>
                <a:lnTo>
                  <a:pt x="929271" y="90805"/>
                </a:lnTo>
                <a:lnTo>
                  <a:pt x="929640" y="90678"/>
                </a:lnTo>
                <a:lnTo>
                  <a:pt x="929132" y="90805"/>
                </a:lnTo>
                <a:lnTo>
                  <a:pt x="981964" y="73787"/>
                </a:lnTo>
                <a:lnTo>
                  <a:pt x="982383" y="73660"/>
                </a:lnTo>
                <a:lnTo>
                  <a:pt x="1025017" y="61087"/>
                </a:lnTo>
                <a:lnTo>
                  <a:pt x="1024636" y="61214"/>
                </a:lnTo>
                <a:lnTo>
                  <a:pt x="1025080" y="61087"/>
                </a:lnTo>
                <a:lnTo>
                  <a:pt x="1068031" y="49657"/>
                </a:lnTo>
                <a:lnTo>
                  <a:pt x="1091692" y="44577"/>
                </a:lnTo>
                <a:lnTo>
                  <a:pt x="1091946" y="44577"/>
                </a:lnTo>
                <a:lnTo>
                  <a:pt x="1098804" y="43053"/>
                </a:lnTo>
                <a:lnTo>
                  <a:pt x="1099058" y="43053"/>
                </a:lnTo>
                <a:lnTo>
                  <a:pt x="1101090" y="42545"/>
                </a:lnTo>
                <a:lnTo>
                  <a:pt x="1101598" y="42418"/>
                </a:lnTo>
                <a:lnTo>
                  <a:pt x="1101686" y="42291"/>
                </a:lnTo>
                <a:lnTo>
                  <a:pt x="1101852" y="42049"/>
                </a:lnTo>
                <a:lnTo>
                  <a:pt x="1104861" y="41440"/>
                </a:lnTo>
                <a:lnTo>
                  <a:pt x="1111351" y="37020"/>
                </a:lnTo>
                <a:lnTo>
                  <a:pt x="1115733" y="30518"/>
                </a:lnTo>
                <a:lnTo>
                  <a:pt x="1117346" y="22606"/>
                </a:lnTo>
                <a:lnTo>
                  <a:pt x="1117473" y="21844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5509259" y="4724272"/>
            <a:ext cx="244475" cy="504190"/>
            <a:chOff x="5509259" y="4724272"/>
            <a:chExt cx="244475" cy="504190"/>
          </a:xfrm>
        </p:grpSpPr>
        <p:sp>
          <p:nvSpPr>
            <p:cNvPr id="82" name="object 82"/>
            <p:cNvSpPr/>
            <p:nvPr/>
          </p:nvSpPr>
          <p:spPr>
            <a:xfrm>
              <a:off x="5509259" y="4737353"/>
              <a:ext cx="31750" cy="269875"/>
            </a:xfrm>
            <a:custGeom>
              <a:avLst/>
              <a:gdLst/>
              <a:ahLst/>
              <a:cxnLst/>
              <a:rect l="l" t="t" r="r" b="b"/>
              <a:pathLst>
                <a:path w="31750" h="269875">
                  <a:moveTo>
                    <a:pt x="31750" y="107823"/>
                  </a:moveTo>
                  <a:lnTo>
                    <a:pt x="2031" y="107823"/>
                  </a:lnTo>
                  <a:lnTo>
                    <a:pt x="1904" y="132207"/>
                  </a:lnTo>
                  <a:lnTo>
                    <a:pt x="1381" y="177037"/>
                  </a:lnTo>
                  <a:lnTo>
                    <a:pt x="863" y="197358"/>
                  </a:lnTo>
                  <a:lnTo>
                    <a:pt x="358" y="215011"/>
                  </a:lnTo>
                  <a:lnTo>
                    <a:pt x="0" y="229362"/>
                  </a:lnTo>
                  <a:lnTo>
                    <a:pt x="54" y="243078"/>
                  </a:lnTo>
                  <a:lnTo>
                    <a:pt x="140" y="243840"/>
                  </a:lnTo>
                  <a:lnTo>
                    <a:pt x="635" y="253237"/>
                  </a:lnTo>
                  <a:lnTo>
                    <a:pt x="2159" y="262382"/>
                  </a:lnTo>
                  <a:lnTo>
                    <a:pt x="3937" y="267081"/>
                  </a:lnTo>
                  <a:lnTo>
                    <a:pt x="5714" y="269875"/>
                  </a:lnTo>
                  <a:lnTo>
                    <a:pt x="23749" y="269875"/>
                  </a:lnTo>
                  <a:lnTo>
                    <a:pt x="29729" y="242697"/>
                  </a:lnTo>
                  <a:lnTo>
                    <a:pt x="30118" y="229362"/>
                  </a:lnTo>
                  <a:lnTo>
                    <a:pt x="30511" y="214122"/>
                  </a:lnTo>
                  <a:lnTo>
                    <a:pt x="31114" y="197358"/>
                  </a:lnTo>
                  <a:lnTo>
                    <a:pt x="31503" y="176403"/>
                  </a:lnTo>
                  <a:lnTo>
                    <a:pt x="31750" y="155321"/>
                  </a:lnTo>
                  <a:lnTo>
                    <a:pt x="31750" y="107823"/>
                  </a:lnTo>
                  <a:close/>
                </a:path>
                <a:path w="31750" h="269875">
                  <a:moveTo>
                    <a:pt x="888" y="196469"/>
                  </a:moveTo>
                  <a:close/>
                </a:path>
                <a:path w="31750" h="269875">
                  <a:moveTo>
                    <a:pt x="1397" y="176403"/>
                  </a:moveTo>
                  <a:close/>
                </a:path>
                <a:path w="31750" h="269875">
                  <a:moveTo>
                    <a:pt x="1650" y="154940"/>
                  </a:moveTo>
                  <a:close/>
                </a:path>
                <a:path w="31750" h="269875">
                  <a:moveTo>
                    <a:pt x="1904" y="132080"/>
                  </a:moveTo>
                  <a:close/>
                </a:path>
                <a:path w="31750" h="269875">
                  <a:moveTo>
                    <a:pt x="2031" y="107696"/>
                  </a:moveTo>
                  <a:close/>
                </a:path>
                <a:path w="31750" h="269875">
                  <a:moveTo>
                    <a:pt x="16890" y="0"/>
                  </a:moveTo>
                  <a:lnTo>
                    <a:pt x="3937" y="126"/>
                  </a:lnTo>
                  <a:lnTo>
                    <a:pt x="3171" y="32385"/>
                  </a:lnTo>
                  <a:lnTo>
                    <a:pt x="2539" y="55753"/>
                  </a:lnTo>
                  <a:lnTo>
                    <a:pt x="2159" y="82042"/>
                  </a:lnTo>
                  <a:lnTo>
                    <a:pt x="2031" y="107823"/>
                  </a:lnTo>
                  <a:lnTo>
                    <a:pt x="31750" y="107823"/>
                  </a:lnTo>
                  <a:lnTo>
                    <a:pt x="31493" y="81787"/>
                  </a:lnTo>
                  <a:lnTo>
                    <a:pt x="30984" y="55625"/>
                  </a:lnTo>
                  <a:lnTo>
                    <a:pt x="30351" y="32258"/>
                  </a:lnTo>
                  <a:lnTo>
                    <a:pt x="29972" y="254"/>
                  </a:lnTo>
                  <a:lnTo>
                    <a:pt x="16890" y="0"/>
                  </a:lnTo>
                  <a:close/>
                </a:path>
                <a:path w="31750" h="269875">
                  <a:moveTo>
                    <a:pt x="2159" y="81915"/>
                  </a:move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09894" y="4724272"/>
              <a:ext cx="243839" cy="504063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5382006" y="4139310"/>
            <a:ext cx="298450" cy="205104"/>
          </a:xfrm>
          <a:custGeom>
            <a:avLst/>
            <a:gdLst/>
            <a:ahLst/>
            <a:cxnLst/>
            <a:rect l="l" t="t" r="r" b="b"/>
            <a:pathLst>
              <a:path w="298450" h="205104">
                <a:moveTo>
                  <a:pt x="298069" y="116840"/>
                </a:moveTo>
                <a:lnTo>
                  <a:pt x="294386" y="113157"/>
                </a:lnTo>
                <a:lnTo>
                  <a:pt x="291020" y="113157"/>
                </a:lnTo>
                <a:lnTo>
                  <a:pt x="270891" y="108585"/>
                </a:lnTo>
                <a:lnTo>
                  <a:pt x="270637" y="108585"/>
                </a:lnTo>
                <a:lnTo>
                  <a:pt x="252247" y="104978"/>
                </a:lnTo>
                <a:lnTo>
                  <a:pt x="250952" y="103632"/>
                </a:lnTo>
                <a:lnTo>
                  <a:pt x="245275" y="103632"/>
                </a:lnTo>
                <a:lnTo>
                  <a:pt x="168325" y="89242"/>
                </a:lnTo>
                <a:lnTo>
                  <a:pt x="170751" y="86106"/>
                </a:lnTo>
                <a:lnTo>
                  <a:pt x="171577" y="86106"/>
                </a:lnTo>
                <a:lnTo>
                  <a:pt x="177800" y="79883"/>
                </a:lnTo>
                <a:lnTo>
                  <a:pt x="177800" y="77038"/>
                </a:lnTo>
                <a:lnTo>
                  <a:pt x="188506" y="63246"/>
                </a:lnTo>
                <a:lnTo>
                  <a:pt x="189357" y="63246"/>
                </a:lnTo>
                <a:lnTo>
                  <a:pt x="195707" y="57023"/>
                </a:lnTo>
                <a:lnTo>
                  <a:pt x="195707" y="54597"/>
                </a:lnTo>
                <a:lnTo>
                  <a:pt x="203073" y="46101"/>
                </a:lnTo>
                <a:lnTo>
                  <a:pt x="204343" y="46101"/>
                </a:lnTo>
                <a:lnTo>
                  <a:pt x="210693" y="39878"/>
                </a:lnTo>
                <a:lnTo>
                  <a:pt x="210693" y="38011"/>
                </a:lnTo>
                <a:lnTo>
                  <a:pt x="221183" y="27940"/>
                </a:lnTo>
                <a:lnTo>
                  <a:pt x="223266" y="27940"/>
                </a:lnTo>
                <a:lnTo>
                  <a:pt x="229616" y="21590"/>
                </a:lnTo>
                <a:lnTo>
                  <a:pt x="229616" y="13970"/>
                </a:lnTo>
                <a:lnTo>
                  <a:pt x="229616" y="6223"/>
                </a:lnTo>
                <a:lnTo>
                  <a:pt x="223266" y="0"/>
                </a:lnTo>
                <a:lnTo>
                  <a:pt x="207899" y="0"/>
                </a:lnTo>
                <a:lnTo>
                  <a:pt x="201676" y="6223"/>
                </a:lnTo>
                <a:lnTo>
                  <a:pt x="201676" y="7899"/>
                </a:lnTo>
                <a:lnTo>
                  <a:pt x="191109" y="18161"/>
                </a:lnTo>
                <a:lnTo>
                  <a:pt x="188976" y="18161"/>
                </a:lnTo>
                <a:lnTo>
                  <a:pt x="182753" y="24384"/>
                </a:lnTo>
                <a:lnTo>
                  <a:pt x="182753" y="26911"/>
                </a:lnTo>
                <a:lnTo>
                  <a:pt x="175298" y="35433"/>
                </a:lnTo>
                <a:lnTo>
                  <a:pt x="173990" y="35433"/>
                </a:lnTo>
                <a:lnTo>
                  <a:pt x="167767" y="41656"/>
                </a:lnTo>
                <a:lnTo>
                  <a:pt x="167767" y="44538"/>
                </a:lnTo>
                <a:lnTo>
                  <a:pt x="157048" y="58293"/>
                </a:lnTo>
                <a:lnTo>
                  <a:pt x="156210" y="58293"/>
                </a:lnTo>
                <a:lnTo>
                  <a:pt x="149860" y="64516"/>
                </a:lnTo>
                <a:lnTo>
                  <a:pt x="149860" y="67551"/>
                </a:lnTo>
                <a:lnTo>
                  <a:pt x="137858" y="83146"/>
                </a:lnTo>
                <a:lnTo>
                  <a:pt x="115900" y="78600"/>
                </a:lnTo>
                <a:lnTo>
                  <a:pt x="114427" y="77089"/>
                </a:lnTo>
                <a:lnTo>
                  <a:pt x="108559" y="77089"/>
                </a:lnTo>
                <a:lnTo>
                  <a:pt x="89598" y="72758"/>
                </a:lnTo>
                <a:lnTo>
                  <a:pt x="87884" y="70993"/>
                </a:lnTo>
                <a:lnTo>
                  <a:pt x="82372" y="70993"/>
                </a:lnTo>
                <a:lnTo>
                  <a:pt x="65506" y="66903"/>
                </a:lnTo>
                <a:lnTo>
                  <a:pt x="63627" y="65024"/>
                </a:lnTo>
                <a:lnTo>
                  <a:pt x="57746" y="65024"/>
                </a:lnTo>
                <a:lnTo>
                  <a:pt x="45808" y="62128"/>
                </a:lnTo>
                <a:lnTo>
                  <a:pt x="43942" y="60198"/>
                </a:lnTo>
                <a:lnTo>
                  <a:pt x="38049" y="60198"/>
                </a:lnTo>
                <a:lnTo>
                  <a:pt x="21221" y="56413"/>
                </a:lnTo>
                <a:lnTo>
                  <a:pt x="19558" y="54737"/>
                </a:lnTo>
                <a:lnTo>
                  <a:pt x="5588" y="54737"/>
                </a:lnTo>
                <a:lnTo>
                  <a:pt x="0" y="60325"/>
                </a:lnTo>
                <a:lnTo>
                  <a:pt x="0" y="74295"/>
                </a:lnTo>
                <a:lnTo>
                  <a:pt x="5588" y="79883"/>
                </a:lnTo>
                <a:lnTo>
                  <a:pt x="10845" y="79883"/>
                </a:lnTo>
                <a:lnTo>
                  <a:pt x="28257" y="83997"/>
                </a:lnTo>
                <a:lnTo>
                  <a:pt x="29845" y="85598"/>
                </a:lnTo>
                <a:lnTo>
                  <a:pt x="35394" y="85598"/>
                </a:lnTo>
                <a:lnTo>
                  <a:pt x="47383" y="88671"/>
                </a:lnTo>
                <a:lnTo>
                  <a:pt x="49403" y="90678"/>
                </a:lnTo>
                <a:lnTo>
                  <a:pt x="55245" y="90678"/>
                </a:lnTo>
                <a:lnTo>
                  <a:pt x="71615" y="94869"/>
                </a:lnTo>
                <a:lnTo>
                  <a:pt x="73533" y="96774"/>
                </a:lnTo>
                <a:lnTo>
                  <a:pt x="78955" y="96774"/>
                </a:lnTo>
                <a:lnTo>
                  <a:pt x="98577" y="101282"/>
                </a:lnTo>
                <a:lnTo>
                  <a:pt x="100203" y="102870"/>
                </a:lnTo>
                <a:lnTo>
                  <a:pt x="105867" y="102870"/>
                </a:lnTo>
                <a:lnTo>
                  <a:pt x="119862" y="105791"/>
                </a:lnTo>
                <a:lnTo>
                  <a:pt x="110553" y="117221"/>
                </a:lnTo>
                <a:lnTo>
                  <a:pt x="109474" y="117221"/>
                </a:lnTo>
                <a:lnTo>
                  <a:pt x="103251" y="123317"/>
                </a:lnTo>
                <a:lnTo>
                  <a:pt x="103251" y="126098"/>
                </a:lnTo>
                <a:lnTo>
                  <a:pt x="79756" y="155321"/>
                </a:lnTo>
                <a:lnTo>
                  <a:pt x="79502" y="155575"/>
                </a:lnTo>
                <a:lnTo>
                  <a:pt x="56857" y="185420"/>
                </a:lnTo>
                <a:lnTo>
                  <a:pt x="56261" y="185420"/>
                </a:lnTo>
                <a:lnTo>
                  <a:pt x="51943" y="189738"/>
                </a:lnTo>
                <a:lnTo>
                  <a:pt x="51943" y="200279"/>
                </a:lnTo>
                <a:lnTo>
                  <a:pt x="56261" y="204597"/>
                </a:lnTo>
                <a:lnTo>
                  <a:pt x="66802" y="204597"/>
                </a:lnTo>
                <a:lnTo>
                  <a:pt x="71120" y="200279"/>
                </a:lnTo>
                <a:lnTo>
                  <a:pt x="71120" y="199009"/>
                </a:lnTo>
                <a:lnTo>
                  <a:pt x="98171" y="171958"/>
                </a:lnTo>
                <a:lnTo>
                  <a:pt x="98552" y="171450"/>
                </a:lnTo>
                <a:lnTo>
                  <a:pt x="122961" y="144653"/>
                </a:lnTo>
                <a:lnTo>
                  <a:pt x="124587" y="144653"/>
                </a:lnTo>
                <a:lnTo>
                  <a:pt x="130683" y="138430"/>
                </a:lnTo>
                <a:lnTo>
                  <a:pt x="130683" y="135890"/>
                </a:lnTo>
                <a:lnTo>
                  <a:pt x="148780" y="114173"/>
                </a:lnTo>
                <a:lnTo>
                  <a:pt x="149860" y="114173"/>
                </a:lnTo>
                <a:lnTo>
                  <a:pt x="151752" y="112280"/>
                </a:lnTo>
                <a:lnTo>
                  <a:pt x="161544" y="114173"/>
                </a:lnTo>
                <a:lnTo>
                  <a:pt x="161798" y="114173"/>
                </a:lnTo>
                <a:lnTo>
                  <a:pt x="189230" y="119126"/>
                </a:lnTo>
                <a:lnTo>
                  <a:pt x="189484" y="119126"/>
                </a:lnTo>
                <a:lnTo>
                  <a:pt x="216535" y="123444"/>
                </a:lnTo>
                <a:lnTo>
                  <a:pt x="216916" y="123571"/>
                </a:lnTo>
                <a:lnTo>
                  <a:pt x="237236" y="126250"/>
                </a:lnTo>
                <a:lnTo>
                  <a:pt x="237998" y="127000"/>
                </a:lnTo>
                <a:lnTo>
                  <a:pt x="242951" y="127000"/>
                </a:lnTo>
                <a:lnTo>
                  <a:pt x="243586" y="127000"/>
                </a:lnTo>
                <a:lnTo>
                  <a:pt x="267716" y="129032"/>
                </a:lnTo>
                <a:lnTo>
                  <a:pt x="268351" y="129032"/>
                </a:lnTo>
                <a:lnTo>
                  <a:pt x="285127" y="129438"/>
                </a:lnTo>
                <a:lnTo>
                  <a:pt x="289560" y="129540"/>
                </a:lnTo>
                <a:lnTo>
                  <a:pt x="294386" y="129540"/>
                </a:lnTo>
                <a:lnTo>
                  <a:pt x="298069" y="125857"/>
                </a:lnTo>
                <a:lnTo>
                  <a:pt x="298069" y="121285"/>
                </a:lnTo>
                <a:lnTo>
                  <a:pt x="298069" y="11684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69458" y="5281548"/>
            <a:ext cx="284480" cy="67310"/>
          </a:xfrm>
          <a:custGeom>
            <a:avLst/>
            <a:gdLst/>
            <a:ahLst/>
            <a:cxnLst/>
            <a:rect l="l" t="t" r="r" b="b"/>
            <a:pathLst>
              <a:path w="284479" h="67310">
                <a:moveTo>
                  <a:pt x="284226" y="3175"/>
                </a:moveTo>
                <a:lnTo>
                  <a:pt x="281051" y="0"/>
                </a:lnTo>
                <a:lnTo>
                  <a:pt x="273304" y="0"/>
                </a:lnTo>
                <a:lnTo>
                  <a:pt x="272656" y="647"/>
                </a:lnTo>
                <a:lnTo>
                  <a:pt x="266700" y="1524"/>
                </a:lnTo>
                <a:lnTo>
                  <a:pt x="266954" y="1524"/>
                </a:lnTo>
                <a:lnTo>
                  <a:pt x="251828" y="3429"/>
                </a:lnTo>
                <a:lnTo>
                  <a:pt x="245872" y="3429"/>
                </a:lnTo>
                <a:lnTo>
                  <a:pt x="245198" y="4102"/>
                </a:lnTo>
                <a:lnTo>
                  <a:pt x="228727" y="5588"/>
                </a:lnTo>
                <a:lnTo>
                  <a:pt x="229362" y="5588"/>
                </a:lnTo>
                <a:lnTo>
                  <a:pt x="173355" y="8001"/>
                </a:lnTo>
                <a:lnTo>
                  <a:pt x="172847" y="8001"/>
                </a:lnTo>
                <a:lnTo>
                  <a:pt x="141478" y="10795"/>
                </a:lnTo>
                <a:lnTo>
                  <a:pt x="141097" y="10795"/>
                </a:lnTo>
                <a:lnTo>
                  <a:pt x="112191" y="14224"/>
                </a:lnTo>
                <a:lnTo>
                  <a:pt x="105537" y="14224"/>
                </a:lnTo>
                <a:lnTo>
                  <a:pt x="104495" y="15290"/>
                </a:lnTo>
                <a:lnTo>
                  <a:pt x="81597" y="18796"/>
                </a:lnTo>
                <a:lnTo>
                  <a:pt x="75438" y="18796"/>
                </a:lnTo>
                <a:lnTo>
                  <a:pt x="74002" y="20256"/>
                </a:lnTo>
                <a:lnTo>
                  <a:pt x="54813" y="23876"/>
                </a:lnTo>
                <a:lnTo>
                  <a:pt x="48133" y="23876"/>
                </a:lnTo>
                <a:lnTo>
                  <a:pt x="46202" y="25806"/>
                </a:lnTo>
                <a:lnTo>
                  <a:pt x="32334" y="29083"/>
                </a:lnTo>
                <a:lnTo>
                  <a:pt x="25908" y="29083"/>
                </a:lnTo>
                <a:lnTo>
                  <a:pt x="22910" y="32029"/>
                </a:lnTo>
                <a:lnTo>
                  <a:pt x="13246" y="35179"/>
                </a:lnTo>
                <a:lnTo>
                  <a:pt x="7112" y="35179"/>
                </a:lnTo>
                <a:lnTo>
                  <a:pt x="0" y="42291"/>
                </a:lnTo>
                <a:lnTo>
                  <a:pt x="0" y="59690"/>
                </a:lnTo>
                <a:lnTo>
                  <a:pt x="7112" y="66802"/>
                </a:lnTo>
                <a:lnTo>
                  <a:pt x="24638" y="66802"/>
                </a:lnTo>
                <a:lnTo>
                  <a:pt x="28041" y="63334"/>
                </a:lnTo>
                <a:lnTo>
                  <a:pt x="37299" y="59944"/>
                </a:lnTo>
                <a:lnTo>
                  <a:pt x="42926" y="59944"/>
                </a:lnTo>
                <a:lnTo>
                  <a:pt x="45935" y="56934"/>
                </a:lnTo>
                <a:lnTo>
                  <a:pt x="58597" y="52578"/>
                </a:lnTo>
                <a:lnTo>
                  <a:pt x="64008" y="52578"/>
                </a:lnTo>
                <a:lnTo>
                  <a:pt x="66217" y="50368"/>
                </a:lnTo>
                <a:lnTo>
                  <a:pt x="84505" y="45339"/>
                </a:lnTo>
                <a:lnTo>
                  <a:pt x="90170" y="45339"/>
                </a:lnTo>
                <a:lnTo>
                  <a:pt x="91592" y="43878"/>
                </a:lnTo>
                <a:lnTo>
                  <a:pt x="113614" y="39624"/>
                </a:lnTo>
                <a:lnTo>
                  <a:pt x="119634" y="39624"/>
                </a:lnTo>
                <a:lnTo>
                  <a:pt x="120573" y="38658"/>
                </a:lnTo>
                <a:lnTo>
                  <a:pt x="144145" y="35560"/>
                </a:lnTo>
                <a:lnTo>
                  <a:pt x="143764" y="35687"/>
                </a:lnTo>
                <a:lnTo>
                  <a:pt x="145110" y="35560"/>
                </a:lnTo>
                <a:lnTo>
                  <a:pt x="175006" y="32766"/>
                </a:lnTo>
                <a:lnTo>
                  <a:pt x="174498" y="32766"/>
                </a:lnTo>
                <a:lnTo>
                  <a:pt x="230632" y="29845"/>
                </a:lnTo>
                <a:lnTo>
                  <a:pt x="231648" y="29718"/>
                </a:lnTo>
                <a:lnTo>
                  <a:pt x="253136" y="26543"/>
                </a:lnTo>
                <a:lnTo>
                  <a:pt x="258699" y="26543"/>
                </a:lnTo>
                <a:lnTo>
                  <a:pt x="260870" y="24371"/>
                </a:lnTo>
                <a:lnTo>
                  <a:pt x="271399" y="20828"/>
                </a:lnTo>
                <a:lnTo>
                  <a:pt x="274828" y="18796"/>
                </a:lnTo>
                <a:lnTo>
                  <a:pt x="279984" y="14097"/>
                </a:lnTo>
                <a:lnTo>
                  <a:pt x="281051" y="14097"/>
                </a:lnTo>
                <a:lnTo>
                  <a:pt x="284226" y="10922"/>
                </a:lnTo>
                <a:lnTo>
                  <a:pt x="284226" y="7112"/>
                </a:lnTo>
                <a:lnTo>
                  <a:pt x="284226" y="3175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75704" y="4927726"/>
            <a:ext cx="163195" cy="48895"/>
          </a:xfrm>
          <a:custGeom>
            <a:avLst/>
            <a:gdLst/>
            <a:ahLst/>
            <a:cxnLst/>
            <a:rect l="l" t="t" r="r" b="b"/>
            <a:pathLst>
              <a:path w="163195" h="48895">
                <a:moveTo>
                  <a:pt x="163068" y="7620"/>
                </a:moveTo>
                <a:lnTo>
                  <a:pt x="156337" y="889"/>
                </a:lnTo>
                <a:lnTo>
                  <a:pt x="149580" y="889"/>
                </a:lnTo>
                <a:lnTo>
                  <a:pt x="148844" y="381"/>
                </a:lnTo>
                <a:lnTo>
                  <a:pt x="146685" y="127"/>
                </a:lnTo>
                <a:lnTo>
                  <a:pt x="144526" y="0"/>
                </a:lnTo>
                <a:lnTo>
                  <a:pt x="139446" y="254"/>
                </a:lnTo>
                <a:lnTo>
                  <a:pt x="138430" y="254"/>
                </a:lnTo>
                <a:lnTo>
                  <a:pt x="130048" y="1143"/>
                </a:lnTo>
                <a:lnTo>
                  <a:pt x="129921" y="1143"/>
                </a:lnTo>
                <a:lnTo>
                  <a:pt x="117983" y="2540"/>
                </a:lnTo>
                <a:lnTo>
                  <a:pt x="117729" y="2667"/>
                </a:lnTo>
                <a:lnTo>
                  <a:pt x="101854" y="4826"/>
                </a:lnTo>
                <a:lnTo>
                  <a:pt x="101600" y="4826"/>
                </a:lnTo>
                <a:lnTo>
                  <a:pt x="84137" y="7493"/>
                </a:lnTo>
                <a:lnTo>
                  <a:pt x="76835" y="7493"/>
                </a:lnTo>
                <a:lnTo>
                  <a:pt x="75272" y="9029"/>
                </a:lnTo>
                <a:lnTo>
                  <a:pt x="65430" y="10795"/>
                </a:lnTo>
                <a:lnTo>
                  <a:pt x="57658" y="10795"/>
                </a:lnTo>
                <a:lnTo>
                  <a:pt x="55943" y="12509"/>
                </a:lnTo>
                <a:lnTo>
                  <a:pt x="46418" y="14224"/>
                </a:lnTo>
                <a:lnTo>
                  <a:pt x="39497" y="14224"/>
                </a:lnTo>
                <a:lnTo>
                  <a:pt x="37858" y="15862"/>
                </a:lnTo>
                <a:lnTo>
                  <a:pt x="32004" y="16891"/>
                </a:lnTo>
                <a:lnTo>
                  <a:pt x="24638" y="16891"/>
                </a:lnTo>
                <a:lnTo>
                  <a:pt x="23571" y="17957"/>
                </a:lnTo>
                <a:lnTo>
                  <a:pt x="13843" y="19177"/>
                </a:lnTo>
                <a:lnTo>
                  <a:pt x="6604" y="19177"/>
                </a:lnTo>
                <a:lnTo>
                  <a:pt x="0" y="25781"/>
                </a:lnTo>
                <a:lnTo>
                  <a:pt x="0" y="42164"/>
                </a:lnTo>
                <a:lnTo>
                  <a:pt x="6604" y="48768"/>
                </a:lnTo>
                <a:lnTo>
                  <a:pt x="22987" y="48768"/>
                </a:lnTo>
                <a:lnTo>
                  <a:pt x="23583" y="48171"/>
                </a:lnTo>
                <a:lnTo>
                  <a:pt x="33223" y="47498"/>
                </a:lnTo>
                <a:lnTo>
                  <a:pt x="41529" y="47498"/>
                </a:lnTo>
                <a:lnTo>
                  <a:pt x="42583" y="46443"/>
                </a:lnTo>
                <a:lnTo>
                  <a:pt x="48755" y="45720"/>
                </a:lnTo>
                <a:lnTo>
                  <a:pt x="56896" y="45720"/>
                </a:lnTo>
                <a:lnTo>
                  <a:pt x="58305" y="44310"/>
                </a:lnTo>
                <a:lnTo>
                  <a:pt x="67741" y="42799"/>
                </a:lnTo>
                <a:lnTo>
                  <a:pt x="75311" y="42799"/>
                </a:lnTo>
                <a:lnTo>
                  <a:pt x="76809" y="41300"/>
                </a:lnTo>
                <a:lnTo>
                  <a:pt x="86969" y="39624"/>
                </a:lnTo>
                <a:lnTo>
                  <a:pt x="94615" y="39624"/>
                </a:lnTo>
                <a:lnTo>
                  <a:pt x="95986" y="38227"/>
                </a:lnTo>
                <a:lnTo>
                  <a:pt x="106426" y="36703"/>
                </a:lnTo>
                <a:lnTo>
                  <a:pt x="106172" y="36703"/>
                </a:lnTo>
                <a:lnTo>
                  <a:pt x="122047" y="34544"/>
                </a:lnTo>
                <a:lnTo>
                  <a:pt x="121793" y="34544"/>
                </a:lnTo>
                <a:lnTo>
                  <a:pt x="133604" y="33274"/>
                </a:lnTo>
                <a:lnTo>
                  <a:pt x="133477" y="33274"/>
                </a:lnTo>
                <a:lnTo>
                  <a:pt x="141732" y="32385"/>
                </a:lnTo>
                <a:lnTo>
                  <a:pt x="141351" y="32385"/>
                </a:lnTo>
                <a:lnTo>
                  <a:pt x="146431" y="32004"/>
                </a:lnTo>
                <a:lnTo>
                  <a:pt x="147447" y="31877"/>
                </a:lnTo>
                <a:lnTo>
                  <a:pt x="149606" y="31496"/>
                </a:lnTo>
                <a:lnTo>
                  <a:pt x="150266" y="30988"/>
                </a:lnTo>
                <a:lnTo>
                  <a:pt x="156337" y="30988"/>
                </a:lnTo>
                <a:lnTo>
                  <a:pt x="163068" y="24257"/>
                </a:lnTo>
                <a:lnTo>
                  <a:pt x="163068" y="16002"/>
                </a:lnTo>
                <a:lnTo>
                  <a:pt x="163068" y="762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5077714" y="3885819"/>
            <a:ext cx="1024890" cy="894080"/>
            <a:chOff x="5077714" y="3885819"/>
            <a:chExt cx="1024890" cy="894080"/>
          </a:xfrm>
        </p:grpSpPr>
        <p:sp>
          <p:nvSpPr>
            <p:cNvPr id="88" name="object 88"/>
            <p:cNvSpPr/>
            <p:nvPr/>
          </p:nvSpPr>
          <p:spPr>
            <a:xfrm>
              <a:off x="5096256" y="4122419"/>
              <a:ext cx="995044" cy="299720"/>
            </a:xfrm>
            <a:custGeom>
              <a:avLst/>
              <a:gdLst/>
              <a:ahLst/>
              <a:cxnLst/>
              <a:rect l="l" t="t" r="r" b="b"/>
              <a:pathLst>
                <a:path w="995045" h="299720">
                  <a:moveTo>
                    <a:pt x="994537" y="264795"/>
                  </a:moveTo>
                  <a:lnTo>
                    <a:pt x="993013" y="264795"/>
                  </a:lnTo>
                  <a:lnTo>
                    <a:pt x="989584" y="263906"/>
                  </a:lnTo>
                  <a:lnTo>
                    <a:pt x="988314" y="263728"/>
                  </a:lnTo>
                  <a:lnTo>
                    <a:pt x="988314" y="263525"/>
                  </a:lnTo>
                  <a:lnTo>
                    <a:pt x="987679" y="263017"/>
                  </a:lnTo>
                  <a:lnTo>
                    <a:pt x="993902" y="264287"/>
                  </a:lnTo>
                  <a:lnTo>
                    <a:pt x="990892" y="263017"/>
                  </a:lnTo>
                  <a:lnTo>
                    <a:pt x="988187" y="261874"/>
                  </a:lnTo>
                  <a:lnTo>
                    <a:pt x="987806" y="261747"/>
                  </a:lnTo>
                  <a:lnTo>
                    <a:pt x="979424" y="258572"/>
                  </a:lnTo>
                  <a:lnTo>
                    <a:pt x="979170" y="258445"/>
                  </a:lnTo>
                  <a:lnTo>
                    <a:pt x="966165" y="253873"/>
                  </a:lnTo>
                  <a:lnTo>
                    <a:pt x="957326" y="250698"/>
                  </a:lnTo>
                  <a:lnTo>
                    <a:pt x="957453" y="250698"/>
                  </a:lnTo>
                  <a:lnTo>
                    <a:pt x="944245" y="245872"/>
                  </a:lnTo>
                  <a:lnTo>
                    <a:pt x="944372" y="245872"/>
                  </a:lnTo>
                  <a:lnTo>
                    <a:pt x="929767" y="240411"/>
                  </a:lnTo>
                  <a:lnTo>
                    <a:pt x="929640" y="240284"/>
                  </a:lnTo>
                  <a:lnTo>
                    <a:pt x="913130" y="234315"/>
                  </a:lnTo>
                  <a:lnTo>
                    <a:pt x="912622" y="234188"/>
                  </a:lnTo>
                  <a:lnTo>
                    <a:pt x="895096" y="228854"/>
                  </a:lnTo>
                  <a:lnTo>
                    <a:pt x="890651" y="235839"/>
                  </a:lnTo>
                  <a:lnTo>
                    <a:pt x="900074" y="246253"/>
                  </a:lnTo>
                  <a:lnTo>
                    <a:pt x="860679" y="236728"/>
                  </a:lnTo>
                  <a:lnTo>
                    <a:pt x="860806" y="236728"/>
                  </a:lnTo>
                  <a:lnTo>
                    <a:pt x="810133" y="223901"/>
                  </a:lnTo>
                  <a:lnTo>
                    <a:pt x="810387" y="223901"/>
                  </a:lnTo>
                  <a:lnTo>
                    <a:pt x="749046" y="207645"/>
                  </a:lnTo>
                  <a:lnTo>
                    <a:pt x="749173" y="207645"/>
                  </a:lnTo>
                  <a:lnTo>
                    <a:pt x="675005" y="187071"/>
                  </a:lnTo>
                  <a:lnTo>
                    <a:pt x="675259" y="187071"/>
                  </a:lnTo>
                  <a:lnTo>
                    <a:pt x="592582" y="163449"/>
                  </a:lnTo>
                  <a:lnTo>
                    <a:pt x="592709" y="163449"/>
                  </a:lnTo>
                  <a:lnTo>
                    <a:pt x="415036" y="112014"/>
                  </a:lnTo>
                  <a:lnTo>
                    <a:pt x="414909" y="112014"/>
                  </a:lnTo>
                  <a:lnTo>
                    <a:pt x="366115" y="98425"/>
                  </a:lnTo>
                  <a:lnTo>
                    <a:pt x="329184" y="88138"/>
                  </a:lnTo>
                  <a:lnTo>
                    <a:pt x="328930" y="88011"/>
                  </a:lnTo>
                  <a:lnTo>
                    <a:pt x="250190" y="67183"/>
                  </a:lnTo>
                  <a:lnTo>
                    <a:pt x="250063" y="67183"/>
                  </a:lnTo>
                  <a:lnTo>
                    <a:pt x="178816" y="48895"/>
                  </a:lnTo>
                  <a:lnTo>
                    <a:pt x="178943" y="48895"/>
                  </a:lnTo>
                  <a:lnTo>
                    <a:pt x="119722" y="32893"/>
                  </a:lnTo>
                  <a:lnTo>
                    <a:pt x="119253" y="32766"/>
                  </a:lnTo>
                  <a:lnTo>
                    <a:pt x="119634" y="32893"/>
                  </a:lnTo>
                  <a:lnTo>
                    <a:pt x="111988" y="30607"/>
                  </a:lnTo>
                  <a:lnTo>
                    <a:pt x="72974" y="18923"/>
                  </a:lnTo>
                  <a:lnTo>
                    <a:pt x="72136" y="18669"/>
                  </a:lnTo>
                  <a:lnTo>
                    <a:pt x="72771" y="18923"/>
                  </a:lnTo>
                  <a:lnTo>
                    <a:pt x="45008" y="9715"/>
                  </a:lnTo>
                  <a:lnTo>
                    <a:pt x="42291" y="6985"/>
                  </a:lnTo>
                  <a:lnTo>
                    <a:pt x="36626" y="6985"/>
                  </a:lnTo>
                  <a:lnTo>
                    <a:pt x="35674" y="6642"/>
                  </a:lnTo>
                  <a:lnTo>
                    <a:pt x="34290" y="5207"/>
                  </a:lnTo>
                  <a:lnTo>
                    <a:pt x="31711" y="5207"/>
                  </a:lnTo>
                  <a:lnTo>
                    <a:pt x="29679" y="4495"/>
                  </a:lnTo>
                  <a:lnTo>
                    <a:pt x="27051" y="1905"/>
                  </a:lnTo>
                  <a:lnTo>
                    <a:pt x="24257" y="1905"/>
                  </a:lnTo>
                  <a:lnTo>
                    <a:pt x="22352" y="0"/>
                  </a:lnTo>
                  <a:lnTo>
                    <a:pt x="6477" y="0"/>
                  </a:lnTo>
                  <a:lnTo>
                    <a:pt x="0" y="6477"/>
                  </a:lnTo>
                  <a:lnTo>
                    <a:pt x="0" y="22352"/>
                  </a:lnTo>
                  <a:lnTo>
                    <a:pt x="6477" y="28829"/>
                  </a:lnTo>
                  <a:lnTo>
                    <a:pt x="10147" y="28829"/>
                  </a:lnTo>
                  <a:lnTo>
                    <a:pt x="11430" y="30099"/>
                  </a:lnTo>
                  <a:lnTo>
                    <a:pt x="14859" y="30099"/>
                  </a:lnTo>
                  <a:lnTo>
                    <a:pt x="22453" y="33058"/>
                  </a:lnTo>
                  <a:lnTo>
                    <a:pt x="25908" y="36576"/>
                  </a:lnTo>
                  <a:lnTo>
                    <a:pt x="31610" y="36576"/>
                  </a:lnTo>
                  <a:lnTo>
                    <a:pt x="63246" y="47752"/>
                  </a:lnTo>
                  <a:lnTo>
                    <a:pt x="110490" y="62738"/>
                  </a:lnTo>
                  <a:lnTo>
                    <a:pt x="110871" y="62738"/>
                  </a:lnTo>
                  <a:lnTo>
                    <a:pt x="170561" y="79502"/>
                  </a:lnTo>
                  <a:lnTo>
                    <a:pt x="170688" y="79629"/>
                  </a:lnTo>
                  <a:lnTo>
                    <a:pt x="241808" y="98552"/>
                  </a:lnTo>
                  <a:lnTo>
                    <a:pt x="241681" y="98425"/>
                  </a:lnTo>
                  <a:lnTo>
                    <a:pt x="320294" y="120015"/>
                  </a:lnTo>
                  <a:lnTo>
                    <a:pt x="320167" y="120015"/>
                  </a:lnTo>
                  <a:lnTo>
                    <a:pt x="405638" y="144526"/>
                  </a:lnTo>
                  <a:lnTo>
                    <a:pt x="405511" y="144526"/>
                  </a:lnTo>
                  <a:lnTo>
                    <a:pt x="582930" y="196723"/>
                  </a:lnTo>
                  <a:lnTo>
                    <a:pt x="583057" y="196723"/>
                  </a:lnTo>
                  <a:lnTo>
                    <a:pt x="665480" y="220599"/>
                  </a:lnTo>
                  <a:lnTo>
                    <a:pt x="665734" y="220726"/>
                  </a:lnTo>
                  <a:lnTo>
                    <a:pt x="739775" y="241427"/>
                  </a:lnTo>
                  <a:lnTo>
                    <a:pt x="740029" y="241427"/>
                  </a:lnTo>
                  <a:lnTo>
                    <a:pt x="801370" y="257810"/>
                  </a:lnTo>
                  <a:lnTo>
                    <a:pt x="801497" y="257937"/>
                  </a:lnTo>
                  <a:lnTo>
                    <a:pt x="852170" y="270764"/>
                  </a:lnTo>
                  <a:lnTo>
                    <a:pt x="852424" y="270764"/>
                  </a:lnTo>
                  <a:lnTo>
                    <a:pt x="893445" y="280797"/>
                  </a:lnTo>
                  <a:lnTo>
                    <a:pt x="893572" y="280797"/>
                  </a:lnTo>
                  <a:lnTo>
                    <a:pt x="926084" y="288290"/>
                  </a:lnTo>
                  <a:lnTo>
                    <a:pt x="950722" y="293243"/>
                  </a:lnTo>
                  <a:lnTo>
                    <a:pt x="951230" y="293243"/>
                  </a:lnTo>
                  <a:lnTo>
                    <a:pt x="968121" y="296164"/>
                  </a:lnTo>
                  <a:lnTo>
                    <a:pt x="968248" y="296164"/>
                  </a:lnTo>
                  <a:lnTo>
                    <a:pt x="978281" y="297815"/>
                  </a:lnTo>
                  <a:lnTo>
                    <a:pt x="978662" y="297815"/>
                  </a:lnTo>
                  <a:lnTo>
                    <a:pt x="979792" y="298030"/>
                  </a:lnTo>
                  <a:lnTo>
                    <a:pt x="980186" y="298196"/>
                  </a:lnTo>
                  <a:lnTo>
                    <a:pt x="979982" y="298069"/>
                  </a:lnTo>
                  <a:lnTo>
                    <a:pt x="983996" y="298831"/>
                  </a:lnTo>
                  <a:lnTo>
                    <a:pt x="987425" y="298958"/>
                  </a:lnTo>
                  <a:lnTo>
                    <a:pt x="988822" y="299466"/>
                  </a:lnTo>
                  <a:lnTo>
                    <a:pt x="988453" y="274205"/>
                  </a:lnTo>
                  <a:lnTo>
                    <a:pt x="994537" y="26479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85891" y="4351020"/>
              <a:ext cx="116205" cy="7099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077714" y="3885818"/>
              <a:ext cx="830580" cy="894080"/>
            </a:xfrm>
            <a:custGeom>
              <a:avLst/>
              <a:gdLst/>
              <a:ahLst/>
              <a:cxnLst/>
              <a:rect l="l" t="t" r="r" b="b"/>
              <a:pathLst>
                <a:path w="830579" h="894079">
                  <a:moveTo>
                    <a:pt x="23495" y="817880"/>
                  </a:moveTo>
                  <a:lnTo>
                    <a:pt x="21844" y="819150"/>
                  </a:lnTo>
                  <a:lnTo>
                    <a:pt x="22225" y="819150"/>
                  </a:lnTo>
                  <a:lnTo>
                    <a:pt x="23495" y="817880"/>
                  </a:lnTo>
                  <a:close/>
                </a:path>
                <a:path w="830579" h="894079">
                  <a:moveTo>
                    <a:pt x="830072" y="41529"/>
                  </a:moveTo>
                  <a:lnTo>
                    <a:pt x="826516" y="37973"/>
                  </a:lnTo>
                  <a:lnTo>
                    <a:pt x="825665" y="37973"/>
                  </a:lnTo>
                  <a:lnTo>
                    <a:pt x="819823" y="29210"/>
                  </a:lnTo>
                  <a:lnTo>
                    <a:pt x="817626" y="25920"/>
                  </a:lnTo>
                  <a:lnTo>
                    <a:pt x="817626" y="22352"/>
                  </a:lnTo>
                  <a:lnTo>
                    <a:pt x="815340" y="20066"/>
                  </a:lnTo>
                  <a:lnTo>
                    <a:pt x="815340" y="17907"/>
                  </a:lnTo>
                  <a:lnTo>
                    <a:pt x="813308" y="15875"/>
                  </a:lnTo>
                  <a:lnTo>
                    <a:pt x="813308" y="14605"/>
                  </a:lnTo>
                  <a:lnTo>
                    <a:pt x="811403" y="12700"/>
                  </a:lnTo>
                  <a:lnTo>
                    <a:pt x="811403" y="12065"/>
                  </a:lnTo>
                  <a:lnTo>
                    <a:pt x="805688" y="6350"/>
                  </a:lnTo>
                  <a:lnTo>
                    <a:pt x="796988" y="6350"/>
                  </a:lnTo>
                  <a:lnTo>
                    <a:pt x="795655" y="5080"/>
                  </a:lnTo>
                  <a:lnTo>
                    <a:pt x="797941" y="5080"/>
                  </a:lnTo>
                  <a:lnTo>
                    <a:pt x="796417" y="3810"/>
                  </a:lnTo>
                  <a:lnTo>
                    <a:pt x="794893" y="2540"/>
                  </a:lnTo>
                  <a:lnTo>
                    <a:pt x="795782" y="3810"/>
                  </a:lnTo>
                  <a:lnTo>
                    <a:pt x="791083" y="1270"/>
                  </a:lnTo>
                  <a:lnTo>
                    <a:pt x="790067" y="1270"/>
                  </a:lnTo>
                  <a:lnTo>
                    <a:pt x="783082" y="0"/>
                  </a:lnTo>
                  <a:lnTo>
                    <a:pt x="768096" y="0"/>
                  </a:lnTo>
                  <a:lnTo>
                    <a:pt x="752729" y="1270"/>
                  </a:lnTo>
                  <a:lnTo>
                    <a:pt x="751078" y="1270"/>
                  </a:lnTo>
                  <a:lnTo>
                    <a:pt x="733044" y="5080"/>
                  </a:lnTo>
                  <a:lnTo>
                    <a:pt x="732028" y="5080"/>
                  </a:lnTo>
                  <a:lnTo>
                    <a:pt x="712851" y="11430"/>
                  </a:lnTo>
                  <a:lnTo>
                    <a:pt x="692404" y="19050"/>
                  </a:lnTo>
                  <a:lnTo>
                    <a:pt x="691007" y="19050"/>
                  </a:lnTo>
                  <a:lnTo>
                    <a:pt x="672592" y="27940"/>
                  </a:lnTo>
                  <a:lnTo>
                    <a:pt x="671449" y="27940"/>
                  </a:lnTo>
                  <a:lnTo>
                    <a:pt x="653542" y="39370"/>
                  </a:lnTo>
                  <a:lnTo>
                    <a:pt x="652526" y="39370"/>
                  </a:lnTo>
                  <a:lnTo>
                    <a:pt x="635000" y="52070"/>
                  </a:lnTo>
                  <a:lnTo>
                    <a:pt x="633984" y="53340"/>
                  </a:lnTo>
                  <a:lnTo>
                    <a:pt x="615442" y="68580"/>
                  </a:lnTo>
                  <a:lnTo>
                    <a:pt x="598043" y="85090"/>
                  </a:lnTo>
                  <a:lnTo>
                    <a:pt x="597281" y="86360"/>
                  </a:lnTo>
                  <a:lnTo>
                    <a:pt x="580390" y="104140"/>
                  </a:lnTo>
                  <a:lnTo>
                    <a:pt x="563499" y="124460"/>
                  </a:lnTo>
                  <a:lnTo>
                    <a:pt x="562864" y="125730"/>
                  </a:lnTo>
                  <a:lnTo>
                    <a:pt x="546735" y="147320"/>
                  </a:lnTo>
                  <a:lnTo>
                    <a:pt x="546227" y="147320"/>
                  </a:lnTo>
                  <a:lnTo>
                    <a:pt x="529971" y="171450"/>
                  </a:lnTo>
                  <a:lnTo>
                    <a:pt x="529590" y="172720"/>
                  </a:lnTo>
                  <a:lnTo>
                    <a:pt x="513588" y="198120"/>
                  </a:lnTo>
                  <a:lnTo>
                    <a:pt x="513334" y="199390"/>
                  </a:lnTo>
                  <a:lnTo>
                    <a:pt x="496951" y="227330"/>
                  </a:lnTo>
                  <a:lnTo>
                    <a:pt x="496697" y="228600"/>
                  </a:lnTo>
                  <a:lnTo>
                    <a:pt x="480314" y="259080"/>
                  </a:lnTo>
                  <a:lnTo>
                    <a:pt x="462407" y="294640"/>
                  </a:lnTo>
                  <a:lnTo>
                    <a:pt x="443357" y="331470"/>
                  </a:lnTo>
                  <a:lnTo>
                    <a:pt x="443484" y="331470"/>
                  </a:lnTo>
                  <a:lnTo>
                    <a:pt x="423418" y="370840"/>
                  </a:lnTo>
                  <a:lnTo>
                    <a:pt x="423672" y="369570"/>
                  </a:lnTo>
                  <a:lnTo>
                    <a:pt x="401955" y="407670"/>
                  </a:lnTo>
                  <a:lnTo>
                    <a:pt x="402463" y="407670"/>
                  </a:lnTo>
                  <a:lnTo>
                    <a:pt x="379603" y="443230"/>
                  </a:lnTo>
                  <a:lnTo>
                    <a:pt x="380111" y="443230"/>
                  </a:lnTo>
                  <a:lnTo>
                    <a:pt x="355219" y="477520"/>
                  </a:lnTo>
                  <a:lnTo>
                    <a:pt x="355727" y="477520"/>
                  </a:lnTo>
                  <a:lnTo>
                    <a:pt x="330327" y="509270"/>
                  </a:lnTo>
                  <a:lnTo>
                    <a:pt x="330835" y="509270"/>
                  </a:lnTo>
                  <a:lnTo>
                    <a:pt x="304292" y="541020"/>
                  </a:lnTo>
                  <a:lnTo>
                    <a:pt x="304673" y="541020"/>
                  </a:lnTo>
                  <a:lnTo>
                    <a:pt x="277368" y="571500"/>
                  </a:lnTo>
                  <a:lnTo>
                    <a:pt x="277749" y="570230"/>
                  </a:lnTo>
                  <a:lnTo>
                    <a:pt x="250190" y="599440"/>
                  </a:lnTo>
                  <a:lnTo>
                    <a:pt x="250444" y="599440"/>
                  </a:lnTo>
                  <a:lnTo>
                    <a:pt x="222631" y="628650"/>
                  </a:lnTo>
                  <a:lnTo>
                    <a:pt x="222885" y="628650"/>
                  </a:lnTo>
                  <a:lnTo>
                    <a:pt x="194310" y="656590"/>
                  </a:lnTo>
                  <a:lnTo>
                    <a:pt x="194437" y="656590"/>
                  </a:lnTo>
                  <a:lnTo>
                    <a:pt x="166370" y="684530"/>
                  </a:lnTo>
                  <a:lnTo>
                    <a:pt x="139954" y="711200"/>
                  </a:lnTo>
                  <a:lnTo>
                    <a:pt x="114681" y="735330"/>
                  </a:lnTo>
                  <a:lnTo>
                    <a:pt x="92329" y="758190"/>
                  </a:lnTo>
                  <a:lnTo>
                    <a:pt x="92202" y="759460"/>
                  </a:lnTo>
                  <a:lnTo>
                    <a:pt x="73025" y="778510"/>
                  </a:lnTo>
                  <a:lnTo>
                    <a:pt x="72644" y="778510"/>
                  </a:lnTo>
                  <a:lnTo>
                    <a:pt x="56007" y="797560"/>
                  </a:lnTo>
                  <a:lnTo>
                    <a:pt x="45339" y="810514"/>
                  </a:lnTo>
                  <a:lnTo>
                    <a:pt x="44272" y="810514"/>
                  </a:lnTo>
                  <a:lnTo>
                    <a:pt x="44272" y="843788"/>
                  </a:lnTo>
                  <a:lnTo>
                    <a:pt x="43053" y="844550"/>
                  </a:lnTo>
                  <a:lnTo>
                    <a:pt x="44259" y="843788"/>
                  </a:lnTo>
                  <a:lnTo>
                    <a:pt x="44272" y="810514"/>
                  </a:lnTo>
                  <a:lnTo>
                    <a:pt x="35052" y="810514"/>
                  </a:lnTo>
                  <a:lnTo>
                    <a:pt x="33909" y="811657"/>
                  </a:lnTo>
                  <a:lnTo>
                    <a:pt x="30226" y="811657"/>
                  </a:lnTo>
                  <a:lnTo>
                    <a:pt x="23152" y="818603"/>
                  </a:lnTo>
                  <a:lnTo>
                    <a:pt x="22225" y="819150"/>
                  </a:lnTo>
                  <a:lnTo>
                    <a:pt x="22860" y="819150"/>
                  </a:lnTo>
                  <a:lnTo>
                    <a:pt x="21082" y="820420"/>
                  </a:lnTo>
                  <a:lnTo>
                    <a:pt x="22352" y="820420"/>
                  </a:lnTo>
                  <a:lnTo>
                    <a:pt x="20574" y="821690"/>
                  </a:lnTo>
                  <a:lnTo>
                    <a:pt x="21209" y="821690"/>
                  </a:lnTo>
                  <a:lnTo>
                    <a:pt x="20066" y="823214"/>
                  </a:lnTo>
                  <a:lnTo>
                    <a:pt x="14097" y="823214"/>
                  </a:lnTo>
                  <a:lnTo>
                    <a:pt x="7874" y="829437"/>
                  </a:lnTo>
                  <a:lnTo>
                    <a:pt x="7874" y="830707"/>
                  </a:lnTo>
                  <a:lnTo>
                    <a:pt x="7239" y="831342"/>
                  </a:lnTo>
                  <a:lnTo>
                    <a:pt x="7239" y="833247"/>
                  </a:lnTo>
                  <a:lnTo>
                    <a:pt x="7112" y="833374"/>
                  </a:lnTo>
                  <a:lnTo>
                    <a:pt x="7112" y="845820"/>
                  </a:lnTo>
                  <a:lnTo>
                    <a:pt x="7239" y="845947"/>
                  </a:lnTo>
                  <a:lnTo>
                    <a:pt x="7239" y="846201"/>
                  </a:lnTo>
                  <a:lnTo>
                    <a:pt x="8001" y="846963"/>
                  </a:lnTo>
                  <a:lnTo>
                    <a:pt x="8001" y="847598"/>
                  </a:lnTo>
                  <a:lnTo>
                    <a:pt x="8356" y="847940"/>
                  </a:lnTo>
                  <a:lnTo>
                    <a:pt x="8255" y="848360"/>
                  </a:lnTo>
                  <a:lnTo>
                    <a:pt x="7239" y="850900"/>
                  </a:lnTo>
                  <a:lnTo>
                    <a:pt x="7112" y="850900"/>
                  </a:lnTo>
                  <a:lnTo>
                    <a:pt x="6794" y="852055"/>
                  </a:lnTo>
                  <a:lnTo>
                    <a:pt x="5969" y="852932"/>
                  </a:lnTo>
                  <a:lnTo>
                    <a:pt x="5969" y="855980"/>
                  </a:lnTo>
                  <a:lnTo>
                    <a:pt x="5829" y="856919"/>
                  </a:lnTo>
                  <a:lnTo>
                    <a:pt x="5080" y="857631"/>
                  </a:lnTo>
                  <a:lnTo>
                    <a:pt x="5080" y="862228"/>
                  </a:lnTo>
                  <a:lnTo>
                    <a:pt x="4445" y="862838"/>
                  </a:lnTo>
                  <a:lnTo>
                    <a:pt x="4445" y="864044"/>
                  </a:lnTo>
                  <a:lnTo>
                    <a:pt x="127" y="868426"/>
                  </a:lnTo>
                  <a:lnTo>
                    <a:pt x="127" y="879348"/>
                  </a:lnTo>
                  <a:lnTo>
                    <a:pt x="0" y="881380"/>
                  </a:lnTo>
                  <a:lnTo>
                    <a:pt x="127" y="881329"/>
                  </a:lnTo>
                  <a:lnTo>
                    <a:pt x="127" y="886587"/>
                  </a:lnTo>
                  <a:lnTo>
                    <a:pt x="7493" y="893953"/>
                  </a:lnTo>
                  <a:lnTo>
                    <a:pt x="25654" y="893953"/>
                  </a:lnTo>
                  <a:lnTo>
                    <a:pt x="27101" y="892530"/>
                  </a:lnTo>
                  <a:lnTo>
                    <a:pt x="28321" y="892810"/>
                  </a:lnTo>
                  <a:lnTo>
                    <a:pt x="29718" y="892810"/>
                  </a:lnTo>
                  <a:lnTo>
                    <a:pt x="33020" y="890270"/>
                  </a:lnTo>
                  <a:lnTo>
                    <a:pt x="35433" y="887730"/>
                  </a:lnTo>
                  <a:lnTo>
                    <a:pt x="36322" y="886460"/>
                  </a:lnTo>
                  <a:lnTo>
                    <a:pt x="39243" y="882650"/>
                  </a:lnTo>
                  <a:lnTo>
                    <a:pt x="39624" y="882650"/>
                  </a:lnTo>
                  <a:lnTo>
                    <a:pt x="43688" y="877570"/>
                  </a:lnTo>
                  <a:lnTo>
                    <a:pt x="43815" y="877570"/>
                  </a:lnTo>
                  <a:lnTo>
                    <a:pt x="48768" y="871220"/>
                  </a:lnTo>
                  <a:lnTo>
                    <a:pt x="51638" y="867410"/>
                  </a:lnTo>
                  <a:lnTo>
                    <a:pt x="63119" y="852170"/>
                  </a:lnTo>
                  <a:lnTo>
                    <a:pt x="62992" y="852170"/>
                  </a:lnTo>
                  <a:lnTo>
                    <a:pt x="67106" y="847090"/>
                  </a:lnTo>
                  <a:lnTo>
                    <a:pt x="73279" y="839470"/>
                  </a:lnTo>
                  <a:lnTo>
                    <a:pt x="73025" y="839470"/>
                  </a:lnTo>
                  <a:lnTo>
                    <a:pt x="85979" y="822960"/>
                  </a:lnTo>
                  <a:lnTo>
                    <a:pt x="85471" y="824230"/>
                  </a:lnTo>
                  <a:lnTo>
                    <a:pt x="86563" y="822960"/>
                  </a:lnTo>
                  <a:lnTo>
                    <a:pt x="97574" y="810260"/>
                  </a:lnTo>
                  <a:lnTo>
                    <a:pt x="101981" y="805180"/>
                  </a:lnTo>
                  <a:lnTo>
                    <a:pt x="101473" y="806450"/>
                  </a:lnTo>
                  <a:lnTo>
                    <a:pt x="102654" y="805180"/>
                  </a:lnTo>
                  <a:lnTo>
                    <a:pt x="120523" y="786130"/>
                  </a:lnTo>
                  <a:lnTo>
                    <a:pt x="120396" y="786130"/>
                  </a:lnTo>
                  <a:lnTo>
                    <a:pt x="142621" y="763270"/>
                  </a:lnTo>
                  <a:lnTo>
                    <a:pt x="142494" y="763270"/>
                  </a:lnTo>
                  <a:lnTo>
                    <a:pt x="167513" y="737870"/>
                  </a:lnTo>
                  <a:lnTo>
                    <a:pt x="221996" y="684530"/>
                  </a:lnTo>
                  <a:lnTo>
                    <a:pt x="250571" y="655320"/>
                  </a:lnTo>
                  <a:lnTo>
                    <a:pt x="278511" y="626110"/>
                  </a:lnTo>
                  <a:lnTo>
                    <a:pt x="305943" y="596900"/>
                  </a:lnTo>
                  <a:lnTo>
                    <a:pt x="306197" y="596900"/>
                  </a:lnTo>
                  <a:lnTo>
                    <a:pt x="328841" y="571500"/>
                  </a:lnTo>
                  <a:lnTo>
                    <a:pt x="333375" y="566420"/>
                  </a:lnTo>
                  <a:lnTo>
                    <a:pt x="333756" y="565150"/>
                  </a:lnTo>
                  <a:lnTo>
                    <a:pt x="360045" y="533400"/>
                  </a:lnTo>
                  <a:lnTo>
                    <a:pt x="360553" y="533400"/>
                  </a:lnTo>
                  <a:lnTo>
                    <a:pt x="385572" y="500380"/>
                  </a:lnTo>
                  <a:lnTo>
                    <a:pt x="386080" y="499110"/>
                  </a:lnTo>
                  <a:lnTo>
                    <a:pt x="411226" y="463550"/>
                  </a:lnTo>
                  <a:lnTo>
                    <a:pt x="433832" y="426720"/>
                  </a:lnTo>
                  <a:lnTo>
                    <a:pt x="434340" y="426720"/>
                  </a:lnTo>
                  <a:lnTo>
                    <a:pt x="455803" y="387350"/>
                  </a:lnTo>
                  <a:lnTo>
                    <a:pt x="464375" y="370840"/>
                  </a:lnTo>
                  <a:lnTo>
                    <a:pt x="476250" y="347980"/>
                  </a:lnTo>
                  <a:lnTo>
                    <a:pt x="495173" y="311150"/>
                  </a:lnTo>
                  <a:lnTo>
                    <a:pt x="512826" y="275590"/>
                  </a:lnTo>
                  <a:lnTo>
                    <a:pt x="512699" y="275590"/>
                  </a:lnTo>
                  <a:lnTo>
                    <a:pt x="528828" y="245110"/>
                  </a:lnTo>
                  <a:lnTo>
                    <a:pt x="528701" y="245110"/>
                  </a:lnTo>
                  <a:lnTo>
                    <a:pt x="544830" y="217170"/>
                  </a:lnTo>
                  <a:lnTo>
                    <a:pt x="544576" y="217170"/>
                  </a:lnTo>
                  <a:lnTo>
                    <a:pt x="560324" y="191770"/>
                  </a:lnTo>
                  <a:lnTo>
                    <a:pt x="559816" y="191770"/>
                  </a:lnTo>
                  <a:lnTo>
                    <a:pt x="575818" y="167640"/>
                  </a:lnTo>
                  <a:lnTo>
                    <a:pt x="575310" y="167640"/>
                  </a:lnTo>
                  <a:lnTo>
                    <a:pt x="591185" y="146050"/>
                  </a:lnTo>
                  <a:lnTo>
                    <a:pt x="590677" y="147320"/>
                  </a:lnTo>
                  <a:lnTo>
                    <a:pt x="591667" y="146050"/>
                  </a:lnTo>
                  <a:lnTo>
                    <a:pt x="606679" y="127000"/>
                  </a:lnTo>
                  <a:lnTo>
                    <a:pt x="606044" y="128270"/>
                  </a:lnTo>
                  <a:lnTo>
                    <a:pt x="607148" y="127000"/>
                  </a:lnTo>
                  <a:lnTo>
                    <a:pt x="622681" y="109220"/>
                  </a:lnTo>
                  <a:lnTo>
                    <a:pt x="621919" y="110490"/>
                  </a:lnTo>
                  <a:lnTo>
                    <a:pt x="623138" y="109220"/>
                  </a:lnTo>
                  <a:lnTo>
                    <a:pt x="639064" y="92710"/>
                  </a:lnTo>
                  <a:lnTo>
                    <a:pt x="638175" y="93980"/>
                  </a:lnTo>
                  <a:lnTo>
                    <a:pt x="639635" y="92710"/>
                  </a:lnTo>
                  <a:lnTo>
                    <a:pt x="655701" y="78740"/>
                  </a:lnTo>
                  <a:lnTo>
                    <a:pt x="654685" y="80010"/>
                  </a:lnTo>
                  <a:lnTo>
                    <a:pt x="656424" y="78740"/>
                  </a:lnTo>
                  <a:lnTo>
                    <a:pt x="672084" y="67310"/>
                  </a:lnTo>
                  <a:lnTo>
                    <a:pt x="670814" y="67310"/>
                  </a:lnTo>
                  <a:lnTo>
                    <a:pt x="688467" y="57150"/>
                  </a:lnTo>
                  <a:lnTo>
                    <a:pt x="687197" y="57150"/>
                  </a:lnTo>
                  <a:lnTo>
                    <a:pt x="705358" y="48260"/>
                  </a:lnTo>
                  <a:lnTo>
                    <a:pt x="703961" y="48260"/>
                  </a:lnTo>
                  <a:lnTo>
                    <a:pt x="723138" y="40640"/>
                  </a:lnTo>
                  <a:lnTo>
                    <a:pt x="722122" y="41910"/>
                  </a:lnTo>
                  <a:lnTo>
                    <a:pt x="725932" y="40640"/>
                  </a:lnTo>
                  <a:lnTo>
                    <a:pt x="741172" y="35560"/>
                  </a:lnTo>
                  <a:lnTo>
                    <a:pt x="740029" y="35560"/>
                  </a:lnTo>
                  <a:lnTo>
                    <a:pt x="757936" y="31750"/>
                  </a:lnTo>
                  <a:lnTo>
                    <a:pt x="756031" y="31750"/>
                  </a:lnTo>
                  <a:lnTo>
                    <a:pt x="771271" y="29210"/>
                  </a:lnTo>
                  <a:lnTo>
                    <a:pt x="769239" y="30480"/>
                  </a:lnTo>
                  <a:lnTo>
                    <a:pt x="780415" y="30480"/>
                  </a:lnTo>
                  <a:lnTo>
                    <a:pt x="778383" y="29210"/>
                  </a:lnTo>
                  <a:lnTo>
                    <a:pt x="785368" y="30480"/>
                  </a:lnTo>
                  <a:lnTo>
                    <a:pt x="783463" y="30480"/>
                  </a:lnTo>
                  <a:lnTo>
                    <a:pt x="788416" y="31750"/>
                  </a:lnTo>
                  <a:lnTo>
                    <a:pt x="785368" y="29210"/>
                  </a:lnTo>
                  <a:lnTo>
                    <a:pt x="788924" y="30480"/>
                  </a:lnTo>
                  <a:lnTo>
                    <a:pt x="787336" y="29210"/>
                  </a:lnTo>
                  <a:lnTo>
                    <a:pt x="785749" y="27940"/>
                  </a:lnTo>
                  <a:lnTo>
                    <a:pt x="787946" y="27940"/>
                  </a:lnTo>
                  <a:lnTo>
                    <a:pt x="791718" y="31623"/>
                  </a:lnTo>
                  <a:lnTo>
                    <a:pt x="794753" y="31623"/>
                  </a:lnTo>
                  <a:lnTo>
                    <a:pt x="795528" y="32385"/>
                  </a:lnTo>
                  <a:lnTo>
                    <a:pt x="797674" y="32385"/>
                  </a:lnTo>
                  <a:lnTo>
                    <a:pt x="799211" y="33909"/>
                  </a:lnTo>
                  <a:lnTo>
                    <a:pt x="800608" y="33909"/>
                  </a:lnTo>
                  <a:lnTo>
                    <a:pt x="803402" y="36703"/>
                  </a:lnTo>
                  <a:lnTo>
                    <a:pt x="803757" y="36703"/>
                  </a:lnTo>
                  <a:lnTo>
                    <a:pt x="814070" y="49263"/>
                  </a:lnTo>
                  <a:lnTo>
                    <a:pt x="814070" y="50419"/>
                  </a:lnTo>
                  <a:lnTo>
                    <a:pt x="817626" y="53975"/>
                  </a:lnTo>
                  <a:lnTo>
                    <a:pt x="826516" y="53975"/>
                  </a:lnTo>
                  <a:lnTo>
                    <a:pt x="830072" y="50419"/>
                  </a:lnTo>
                  <a:lnTo>
                    <a:pt x="830072" y="45974"/>
                  </a:lnTo>
                  <a:lnTo>
                    <a:pt x="830072" y="41529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30122" y="5423280"/>
            <a:ext cx="1734185" cy="1019810"/>
            <a:chOff x="430122" y="5423280"/>
            <a:chExt cx="1734185" cy="1019810"/>
          </a:xfrm>
        </p:grpSpPr>
        <p:sp>
          <p:nvSpPr>
            <p:cNvPr id="92" name="object 92"/>
            <p:cNvSpPr/>
            <p:nvPr/>
          </p:nvSpPr>
          <p:spPr>
            <a:xfrm>
              <a:off x="820788" y="5658484"/>
              <a:ext cx="986155" cy="429259"/>
            </a:xfrm>
            <a:custGeom>
              <a:avLst/>
              <a:gdLst/>
              <a:ahLst/>
              <a:cxnLst/>
              <a:rect l="l" t="t" r="r" b="b"/>
              <a:pathLst>
                <a:path w="986155" h="429260">
                  <a:moveTo>
                    <a:pt x="726097" y="226390"/>
                  </a:moveTo>
                  <a:lnTo>
                    <a:pt x="725944" y="227342"/>
                  </a:lnTo>
                  <a:lnTo>
                    <a:pt x="726097" y="226390"/>
                  </a:lnTo>
                  <a:close/>
                </a:path>
                <a:path w="986155" h="429260">
                  <a:moveTo>
                    <a:pt x="865200" y="255282"/>
                  </a:moveTo>
                  <a:lnTo>
                    <a:pt x="865136" y="254000"/>
                  </a:lnTo>
                  <a:lnTo>
                    <a:pt x="865136" y="255282"/>
                  </a:lnTo>
                  <a:close/>
                </a:path>
                <a:path w="986155" h="429260">
                  <a:moveTo>
                    <a:pt x="866025" y="255282"/>
                  </a:moveTo>
                  <a:lnTo>
                    <a:pt x="865225" y="255841"/>
                  </a:lnTo>
                  <a:lnTo>
                    <a:pt x="865238" y="256146"/>
                  </a:lnTo>
                  <a:lnTo>
                    <a:pt x="866025" y="255282"/>
                  </a:lnTo>
                  <a:close/>
                </a:path>
                <a:path w="986155" h="429260">
                  <a:moveTo>
                    <a:pt x="944740" y="248259"/>
                  </a:moveTo>
                  <a:lnTo>
                    <a:pt x="944727" y="248069"/>
                  </a:lnTo>
                  <a:lnTo>
                    <a:pt x="944600" y="248373"/>
                  </a:lnTo>
                  <a:lnTo>
                    <a:pt x="944537" y="248539"/>
                  </a:lnTo>
                  <a:lnTo>
                    <a:pt x="944740" y="248259"/>
                  </a:lnTo>
                  <a:close/>
                </a:path>
                <a:path w="986155" h="429260">
                  <a:moveTo>
                    <a:pt x="944905" y="248031"/>
                  </a:moveTo>
                  <a:lnTo>
                    <a:pt x="944803" y="247865"/>
                  </a:lnTo>
                  <a:lnTo>
                    <a:pt x="944829" y="248145"/>
                  </a:lnTo>
                  <a:close/>
                </a:path>
                <a:path w="986155" h="429260">
                  <a:moveTo>
                    <a:pt x="944968" y="247954"/>
                  </a:moveTo>
                  <a:lnTo>
                    <a:pt x="944854" y="247751"/>
                  </a:lnTo>
                  <a:lnTo>
                    <a:pt x="944918" y="247929"/>
                  </a:lnTo>
                  <a:close/>
                </a:path>
                <a:path w="986155" h="429260">
                  <a:moveTo>
                    <a:pt x="945083" y="247802"/>
                  </a:moveTo>
                  <a:lnTo>
                    <a:pt x="944867" y="247700"/>
                  </a:lnTo>
                  <a:lnTo>
                    <a:pt x="945083" y="247802"/>
                  </a:lnTo>
                  <a:close/>
                </a:path>
                <a:path w="986155" h="429260">
                  <a:moveTo>
                    <a:pt x="945730" y="247929"/>
                  </a:moveTo>
                  <a:lnTo>
                    <a:pt x="945451" y="247865"/>
                  </a:lnTo>
                  <a:lnTo>
                    <a:pt x="945349" y="248145"/>
                  </a:lnTo>
                  <a:lnTo>
                    <a:pt x="945273" y="248450"/>
                  </a:lnTo>
                  <a:lnTo>
                    <a:pt x="945680" y="248729"/>
                  </a:lnTo>
                  <a:lnTo>
                    <a:pt x="945616" y="248373"/>
                  </a:lnTo>
                  <a:lnTo>
                    <a:pt x="945730" y="247929"/>
                  </a:lnTo>
                  <a:close/>
                </a:path>
                <a:path w="986155" h="429260">
                  <a:moveTo>
                    <a:pt x="985545" y="248932"/>
                  </a:moveTo>
                  <a:lnTo>
                    <a:pt x="985431" y="246367"/>
                  </a:lnTo>
                  <a:lnTo>
                    <a:pt x="984770" y="242582"/>
                  </a:lnTo>
                  <a:lnTo>
                    <a:pt x="983754" y="239191"/>
                  </a:lnTo>
                  <a:lnTo>
                    <a:pt x="983754" y="242582"/>
                  </a:lnTo>
                  <a:lnTo>
                    <a:pt x="983627" y="238772"/>
                  </a:lnTo>
                  <a:lnTo>
                    <a:pt x="983754" y="239191"/>
                  </a:lnTo>
                  <a:lnTo>
                    <a:pt x="983754" y="237490"/>
                  </a:lnTo>
                  <a:lnTo>
                    <a:pt x="974864" y="219710"/>
                  </a:lnTo>
                  <a:lnTo>
                    <a:pt x="973201" y="219075"/>
                  </a:lnTo>
                  <a:lnTo>
                    <a:pt x="972185" y="218440"/>
                  </a:lnTo>
                  <a:lnTo>
                    <a:pt x="970165" y="217182"/>
                  </a:lnTo>
                  <a:lnTo>
                    <a:pt x="965212" y="213360"/>
                  </a:lnTo>
                  <a:lnTo>
                    <a:pt x="959878" y="212090"/>
                  </a:lnTo>
                  <a:lnTo>
                    <a:pt x="953655" y="209550"/>
                  </a:lnTo>
                  <a:lnTo>
                    <a:pt x="950734" y="209550"/>
                  </a:lnTo>
                  <a:lnTo>
                    <a:pt x="950734" y="248932"/>
                  </a:lnTo>
                  <a:lnTo>
                    <a:pt x="945730" y="247929"/>
                  </a:lnTo>
                  <a:lnTo>
                    <a:pt x="945794" y="248373"/>
                  </a:lnTo>
                  <a:lnTo>
                    <a:pt x="945680" y="248729"/>
                  </a:lnTo>
                  <a:lnTo>
                    <a:pt x="945159" y="248373"/>
                  </a:lnTo>
                  <a:lnTo>
                    <a:pt x="945057" y="248539"/>
                  </a:lnTo>
                  <a:lnTo>
                    <a:pt x="944994" y="248272"/>
                  </a:lnTo>
                  <a:lnTo>
                    <a:pt x="945159" y="248373"/>
                  </a:lnTo>
                  <a:lnTo>
                    <a:pt x="945057" y="248107"/>
                  </a:lnTo>
                  <a:lnTo>
                    <a:pt x="945261" y="248196"/>
                  </a:lnTo>
                  <a:lnTo>
                    <a:pt x="945197" y="248069"/>
                  </a:lnTo>
                  <a:lnTo>
                    <a:pt x="944968" y="247954"/>
                  </a:lnTo>
                  <a:lnTo>
                    <a:pt x="944880" y="248183"/>
                  </a:lnTo>
                  <a:lnTo>
                    <a:pt x="944740" y="248259"/>
                  </a:lnTo>
                  <a:lnTo>
                    <a:pt x="944511" y="248602"/>
                  </a:lnTo>
                  <a:lnTo>
                    <a:pt x="944397" y="249669"/>
                  </a:lnTo>
                  <a:lnTo>
                    <a:pt x="944295" y="249135"/>
                  </a:lnTo>
                  <a:lnTo>
                    <a:pt x="944257" y="248932"/>
                  </a:lnTo>
                  <a:lnTo>
                    <a:pt x="943254" y="250291"/>
                  </a:lnTo>
                  <a:lnTo>
                    <a:pt x="935748" y="256540"/>
                  </a:lnTo>
                  <a:lnTo>
                    <a:pt x="938161" y="255282"/>
                  </a:lnTo>
                  <a:lnTo>
                    <a:pt x="929576" y="260921"/>
                  </a:lnTo>
                  <a:lnTo>
                    <a:pt x="919873" y="265442"/>
                  </a:lnTo>
                  <a:lnTo>
                    <a:pt x="922032" y="265442"/>
                  </a:lnTo>
                  <a:lnTo>
                    <a:pt x="908951" y="269240"/>
                  </a:lnTo>
                  <a:lnTo>
                    <a:pt x="910475" y="269240"/>
                  </a:lnTo>
                  <a:lnTo>
                    <a:pt x="903973" y="270840"/>
                  </a:lnTo>
                  <a:lnTo>
                    <a:pt x="911237" y="264160"/>
                  </a:lnTo>
                  <a:lnTo>
                    <a:pt x="910475" y="265442"/>
                  </a:lnTo>
                  <a:lnTo>
                    <a:pt x="921397" y="256540"/>
                  </a:lnTo>
                  <a:lnTo>
                    <a:pt x="919873" y="257810"/>
                  </a:lnTo>
                  <a:lnTo>
                    <a:pt x="921931" y="256540"/>
                  </a:lnTo>
                  <a:lnTo>
                    <a:pt x="928103" y="252742"/>
                  </a:lnTo>
                  <a:lnTo>
                    <a:pt x="928497" y="252488"/>
                  </a:lnTo>
                  <a:lnTo>
                    <a:pt x="931087" y="251460"/>
                  </a:lnTo>
                  <a:lnTo>
                    <a:pt x="937526" y="248932"/>
                  </a:lnTo>
                  <a:lnTo>
                    <a:pt x="934732" y="248932"/>
                  </a:lnTo>
                  <a:lnTo>
                    <a:pt x="942987" y="247650"/>
                  </a:lnTo>
                  <a:lnTo>
                    <a:pt x="943991" y="247650"/>
                  </a:lnTo>
                  <a:lnTo>
                    <a:pt x="944257" y="248932"/>
                  </a:lnTo>
                  <a:lnTo>
                    <a:pt x="944384" y="248754"/>
                  </a:lnTo>
                  <a:lnTo>
                    <a:pt x="944295" y="249135"/>
                  </a:lnTo>
                  <a:lnTo>
                    <a:pt x="944486" y="248640"/>
                  </a:lnTo>
                  <a:lnTo>
                    <a:pt x="944600" y="248373"/>
                  </a:lnTo>
                  <a:lnTo>
                    <a:pt x="944511" y="247929"/>
                  </a:lnTo>
                  <a:lnTo>
                    <a:pt x="944727" y="248069"/>
                  </a:lnTo>
                  <a:lnTo>
                    <a:pt x="944600" y="247878"/>
                  </a:lnTo>
                  <a:lnTo>
                    <a:pt x="944765" y="247954"/>
                  </a:lnTo>
                  <a:lnTo>
                    <a:pt x="944651" y="247789"/>
                  </a:lnTo>
                  <a:lnTo>
                    <a:pt x="944803" y="247865"/>
                  </a:lnTo>
                  <a:lnTo>
                    <a:pt x="944740" y="247738"/>
                  </a:lnTo>
                  <a:lnTo>
                    <a:pt x="944867" y="247700"/>
                  </a:lnTo>
                  <a:lnTo>
                    <a:pt x="945108" y="247116"/>
                  </a:lnTo>
                  <a:lnTo>
                    <a:pt x="944981" y="247726"/>
                  </a:lnTo>
                  <a:lnTo>
                    <a:pt x="945108" y="247751"/>
                  </a:lnTo>
                  <a:lnTo>
                    <a:pt x="945299" y="247497"/>
                  </a:lnTo>
                  <a:lnTo>
                    <a:pt x="945197" y="247777"/>
                  </a:lnTo>
                  <a:lnTo>
                    <a:pt x="944994" y="247954"/>
                  </a:lnTo>
                  <a:lnTo>
                    <a:pt x="945197" y="248069"/>
                  </a:lnTo>
                  <a:lnTo>
                    <a:pt x="945438" y="247865"/>
                  </a:lnTo>
                  <a:lnTo>
                    <a:pt x="945730" y="247929"/>
                  </a:lnTo>
                  <a:lnTo>
                    <a:pt x="945908" y="247954"/>
                  </a:lnTo>
                  <a:lnTo>
                    <a:pt x="950734" y="248932"/>
                  </a:lnTo>
                  <a:lnTo>
                    <a:pt x="950734" y="209550"/>
                  </a:lnTo>
                  <a:lnTo>
                    <a:pt x="945794" y="209550"/>
                  </a:lnTo>
                  <a:lnTo>
                    <a:pt x="945794" y="246824"/>
                  </a:lnTo>
                  <a:lnTo>
                    <a:pt x="945769" y="247319"/>
                  </a:lnTo>
                  <a:lnTo>
                    <a:pt x="945692" y="247459"/>
                  </a:lnTo>
                  <a:lnTo>
                    <a:pt x="945794" y="246824"/>
                  </a:lnTo>
                  <a:lnTo>
                    <a:pt x="945794" y="209550"/>
                  </a:lnTo>
                  <a:lnTo>
                    <a:pt x="944765" y="209550"/>
                  </a:lnTo>
                  <a:lnTo>
                    <a:pt x="937526" y="210832"/>
                  </a:lnTo>
                  <a:lnTo>
                    <a:pt x="934351" y="210832"/>
                  </a:lnTo>
                  <a:lnTo>
                    <a:pt x="926223" y="213360"/>
                  </a:lnTo>
                  <a:lnTo>
                    <a:pt x="922794" y="213360"/>
                  </a:lnTo>
                  <a:lnTo>
                    <a:pt x="913269" y="218440"/>
                  </a:lnTo>
                  <a:lnTo>
                    <a:pt x="910475" y="219710"/>
                  </a:lnTo>
                  <a:lnTo>
                    <a:pt x="900188" y="226060"/>
                  </a:lnTo>
                  <a:lnTo>
                    <a:pt x="898410" y="227342"/>
                  </a:lnTo>
                  <a:lnTo>
                    <a:pt x="887488" y="236232"/>
                  </a:lnTo>
                  <a:lnTo>
                    <a:pt x="886726" y="236232"/>
                  </a:lnTo>
                  <a:lnTo>
                    <a:pt x="875677" y="246392"/>
                  </a:lnTo>
                  <a:lnTo>
                    <a:pt x="875931" y="246392"/>
                  </a:lnTo>
                  <a:lnTo>
                    <a:pt x="865314" y="256146"/>
                  </a:lnTo>
                  <a:lnTo>
                    <a:pt x="865327" y="257810"/>
                  </a:lnTo>
                  <a:lnTo>
                    <a:pt x="865581" y="262890"/>
                  </a:lnTo>
                  <a:lnTo>
                    <a:pt x="865378" y="259092"/>
                  </a:lnTo>
                  <a:lnTo>
                    <a:pt x="865263" y="256540"/>
                  </a:lnTo>
                  <a:lnTo>
                    <a:pt x="865238" y="256209"/>
                  </a:lnTo>
                  <a:lnTo>
                    <a:pt x="865225" y="255841"/>
                  </a:lnTo>
                  <a:lnTo>
                    <a:pt x="865136" y="255282"/>
                  </a:lnTo>
                  <a:lnTo>
                    <a:pt x="864895" y="244563"/>
                  </a:lnTo>
                  <a:lnTo>
                    <a:pt x="864882" y="233692"/>
                  </a:lnTo>
                  <a:lnTo>
                    <a:pt x="864882" y="232410"/>
                  </a:lnTo>
                  <a:lnTo>
                    <a:pt x="864755" y="233692"/>
                  </a:lnTo>
                  <a:lnTo>
                    <a:pt x="864984" y="222250"/>
                  </a:lnTo>
                  <a:lnTo>
                    <a:pt x="865009" y="221627"/>
                  </a:lnTo>
                  <a:lnTo>
                    <a:pt x="865035" y="220992"/>
                  </a:lnTo>
                  <a:lnTo>
                    <a:pt x="865149" y="215900"/>
                  </a:lnTo>
                  <a:lnTo>
                    <a:pt x="865263" y="210832"/>
                  </a:lnTo>
                  <a:lnTo>
                    <a:pt x="865136" y="210832"/>
                  </a:lnTo>
                  <a:lnTo>
                    <a:pt x="865416" y="203200"/>
                  </a:lnTo>
                  <a:lnTo>
                    <a:pt x="865428" y="202526"/>
                  </a:lnTo>
                  <a:lnTo>
                    <a:pt x="865644" y="202311"/>
                  </a:lnTo>
                  <a:lnTo>
                    <a:pt x="865644" y="194310"/>
                  </a:lnTo>
                  <a:lnTo>
                    <a:pt x="865644" y="192405"/>
                  </a:lnTo>
                  <a:lnTo>
                    <a:pt x="864235" y="185356"/>
                  </a:lnTo>
                  <a:lnTo>
                    <a:pt x="860399" y="179628"/>
                  </a:lnTo>
                  <a:lnTo>
                    <a:pt x="859218" y="178841"/>
                  </a:lnTo>
                  <a:lnTo>
                    <a:pt x="859218" y="260070"/>
                  </a:lnTo>
                  <a:lnTo>
                    <a:pt x="856564" y="261112"/>
                  </a:lnTo>
                  <a:lnTo>
                    <a:pt x="858481" y="260350"/>
                  </a:lnTo>
                  <a:lnTo>
                    <a:pt x="859218" y="260070"/>
                  </a:lnTo>
                  <a:lnTo>
                    <a:pt x="859218" y="178841"/>
                  </a:lnTo>
                  <a:lnTo>
                    <a:pt x="854710" y="175780"/>
                  </a:lnTo>
                  <a:lnTo>
                    <a:pt x="847737" y="174371"/>
                  </a:lnTo>
                  <a:lnTo>
                    <a:pt x="840676" y="175780"/>
                  </a:lnTo>
                  <a:lnTo>
                    <a:pt x="837666" y="177800"/>
                  </a:lnTo>
                  <a:lnTo>
                    <a:pt x="836942" y="177800"/>
                  </a:lnTo>
                  <a:lnTo>
                    <a:pt x="833259" y="180340"/>
                  </a:lnTo>
                  <a:lnTo>
                    <a:pt x="832739" y="180340"/>
                  </a:lnTo>
                  <a:lnTo>
                    <a:pt x="826274" y="185432"/>
                  </a:lnTo>
                  <a:lnTo>
                    <a:pt x="825627" y="185432"/>
                  </a:lnTo>
                  <a:lnTo>
                    <a:pt x="815606" y="193040"/>
                  </a:lnTo>
                  <a:lnTo>
                    <a:pt x="803287" y="201942"/>
                  </a:lnTo>
                  <a:lnTo>
                    <a:pt x="803033" y="201942"/>
                  </a:lnTo>
                  <a:lnTo>
                    <a:pt x="789698" y="212090"/>
                  </a:lnTo>
                  <a:lnTo>
                    <a:pt x="789825" y="212090"/>
                  </a:lnTo>
                  <a:lnTo>
                    <a:pt x="776617" y="222250"/>
                  </a:lnTo>
                  <a:lnTo>
                    <a:pt x="777125" y="222250"/>
                  </a:lnTo>
                  <a:lnTo>
                    <a:pt x="764679" y="231140"/>
                  </a:lnTo>
                  <a:lnTo>
                    <a:pt x="765568" y="231140"/>
                  </a:lnTo>
                  <a:lnTo>
                    <a:pt x="754138" y="238760"/>
                  </a:lnTo>
                  <a:lnTo>
                    <a:pt x="755154" y="237490"/>
                  </a:lnTo>
                  <a:lnTo>
                    <a:pt x="744486" y="243840"/>
                  </a:lnTo>
                  <a:lnTo>
                    <a:pt x="746391" y="242582"/>
                  </a:lnTo>
                  <a:lnTo>
                    <a:pt x="735977" y="246392"/>
                  </a:lnTo>
                  <a:lnTo>
                    <a:pt x="738898" y="246392"/>
                  </a:lnTo>
                  <a:lnTo>
                    <a:pt x="731177" y="247396"/>
                  </a:lnTo>
                  <a:lnTo>
                    <a:pt x="728738" y="244983"/>
                  </a:lnTo>
                  <a:lnTo>
                    <a:pt x="727837" y="244983"/>
                  </a:lnTo>
                  <a:lnTo>
                    <a:pt x="726236" y="243382"/>
                  </a:lnTo>
                  <a:lnTo>
                    <a:pt x="726135" y="242989"/>
                  </a:lnTo>
                  <a:lnTo>
                    <a:pt x="725982" y="241300"/>
                  </a:lnTo>
                  <a:lnTo>
                    <a:pt x="725652" y="237490"/>
                  </a:lnTo>
                  <a:lnTo>
                    <a:pt x="725525" y="235991"/>
                  </a:lnTo>
                  <a:lnTo>
                    <a:pt x="725436" y="237490"/>
                  </a:lnTo>
                  <a:lnTo>
                    <a:pt x="725436" y="234950"/>
                  </a:lnTo>
                  <a:lnTo>
                    <a:pt x="725525" y="235991"/>
                  </a:lnTo>
                  <a:lnTo>
                    <a:pt x="725589" y="234950"/>
                  </a:lnTo>
                  <a:lnTo>
                    <a:pt x="725703" y="232994"/>
                  </a:lnTo>
                  <a:lnTo>
                    <a:pt x="730008" y="224790"/>
                  </a:lnTo>
                  <a:lnTo>
                    <a:pt x="730770" y="223532"/>
                  </a:lnTo>
                  <a:lnTo>
                    <a:pt x="734453" y="214642"/>
                  </a:lnTo>
                  <a:lnTo>
                    <a:pt x="735088" y="212090"/>
                  </a:lnTo>
                  <a:lnTo>
                    <a:pt x="737501" y="203200"/>
                  </a:lnTo>
                  <a:lnTo>
                    <a:pt x="737882" y="200660"/>
                  </a:lnTo>
                  <a:lnTo>
                    <a:pt x="738898" y="191782"/>
                  </a:lnTo>
                  <a:lnTo>
                    <a:pt x="739025" y="189242"/>
                  </a:lnTo>
                  <a:lnTo>
                    <a:pt x="739254" y="173990"/>
                  </a:lnTo>
                  <a:lnTo>
                    <a:pt x="739330" y="172034"/>
                  </a:lnTo>
                  <a:lnTo>
                    <a:pt x="740930" y="170434"/>
                  </a:lnTo>
                  <a:lnTo>
                    <a:pt x="740930" y="160909"/>
                  </a:lnTo>
                  <a:lnTo>
                    <a:pt x="740930" y="151384"/>
                  </a:lnTo>
                  <a:lnTo>
                    <a:pt x="733183" y="143637"/>
                  </a:lnTo>
                  <a:lnTo>
                    <a:pt x="728256" y="143637"/>
                  </a:lnTo>
                  <a:lnTo>
                    <a:pt x="728256" y="213360"/>
                  </a:lnTo>
                  <a:lnTo>
                    <a:pt x="728129" y="214185"/>
                  </a:lnTo>
                  <a:lnTo>
                    <a:pt x="728230" y="213360"/>
                  </a:lnTo>
                  <a:lnTo>
                    <a:pt x="728256" y="143637"/>
                  </a:lnTo>
                  <a:lnTo>
                    <a:pt x="726135" y="143637"/>
                  </a:lnTo>
                  <a:lnTo>
                    <a:pt x="726135" y="226110"/>
                  </a:lnTo>
                  <a:lnTo>
                    <a:pt x="726046" y="227342"/>
                  </a:lnTo>
                  <a:lnTo>
                    <a:pt x="725919" y="229438"/>
                  </a:lnTo>
                  <a:lnTo>
                    <a:pt x="725944" y="227342"/>
                  </a:lnTo>
                  <a:lnTo>
                    <a:pt x="726109" y="226123"/>
                  </a:lnTo>
                  <a:lnTo>
                    <a:pt x="726097" y="226390"/>
                  </a:lnTo>
                  <a:lnTo>
                    <a:pt x="726135" y="226110"/>
                  </a:lnTo>
                  <a:lnTo>
                    <a:pt x="726135" y="143637"/>
                  </a:lnTo>
                  <a:lnTo>
                    <a:pt x="714133" y="143637"/>
                  </a:lnTo>
                  <a:lnTo>
                    <a:pt x="706399" y="151371"/>
                  </a:lnTo>
                  <a:lnTo>
                    <a:pt x="706399" y="186702"/>
                  </a:lnTo>
                  <a:lnTo>
                    <a:pt x="706386" y="189052"/>
                  </a:lnTo>
                  <a:lnTo>
                    <a:pt x="706361" y="189242"/>
                  </a:lnTo>
                  <a:lnTo>
                    <a:pt x="706399" y="186702"/>
                  </a:lnTo>
                  <a:lnTo>
                    <a:pt x="706399" y="151371"/>
                  </a:lnTo>
                  <a:lnTo>
                    <a:pt x="706386" y="159600"/>
                  </a:lnTo>
                  <a:lnTo>
                    <a:pt x="705878" y="161290"/>
                  </a:lnTo>
                  <a:lnTo>
                    <a:pt x="706005" y="160032"/>
                  </a:lnTo>
                  <a:lnTo>
                    <a:pt x="704354" y="166382"/>
                  </a:lnTo>
                  <a:lnTo>
                    <a:pt x="704608" y="165100"/>
                  </a:lnTo>
                  <a:lnTo>
                    <a:pt x="704240" y="166382"/>
                  </a:lnTo>
                  <a:lnTo>
                    <a:pt x="701687" y="175260"/>
                  </a:lnTo>
                  <a:lnTo>
                    <a:pt x="697750" y="189242"/>
                  </a:lnTo>
                  <a:lnTo>
                    <a:pt x="693559" y="205740"/>
                  </a:lnTo>
                  <a:lnTo>
                    <a:pt x="693305" y="207010"/>
                  </a:lnTo>
                  <a:lnTo>
                    <a:pt x="691400" y="217462"/>
                  </a:lnTo>
                  <a:lnTo>
                    <a:pt x="691400" y="251460"/>
                  </a:lnTo>
                  <a:lnTo>
                    <a:pt x="690968" y="248932"/>
                  </a:lnTo>
                  <a:lnTo>
                    <a:pt x="690727" y="247319"/>
                  </a:lnTo>
                  <a:lnTo>
                    <a:pt x="691400" y="251460"/>
                  </a:lnTo>
                  <a:lnTo>
                    <a:pt x="691400" y="217462"/>
                  </a:lnTo>
                  <a:lnTo>
                    <a:pt x="690791" y="220802"/>
                  </a:lnTo>
                  <a:lnTo>
                    <a:pt x="690219" y="228346"/>
                  </a:lnTo>
                  <a:lnTo>
                    <a:pt x="689241" y="229882"/>
                  </a:lnTo>
                  <a:lnTo>
                    <a:pt x="690003" y="228600"/>
                  </a:lnTo>
                  <a:lnTo>
                    <a:pt x="681494" y="240042"/>
                  </a:lnTo>
                  <a:lnTo>
                    <a:pt x="682383" y="238760"/>
                  </a:lnTo>
                  <a:lnTo>
                    <a:pt x="672731" y="248932"/>
                  </a:lnTo>
                  <a:lnTo>
                    <a:pt x="673620" y="247650"/>
                  </a:lnTo>
                  <a:lnTo>
                    <a:pt x="663841" y="256540"/>
                  </a:lnTo>
                  <a:lnTo>
                    <a:pt x="664857" y="256540"/>
                  </a:lnTo>
                  <a:lnTo>
                    <a:pt x="656615" y="262191"/>
                  </a:lnTo>
                  <a:lnTo>
                    <a:pt x="647712" y="266636"/>
                  </a:lnTo>
                  <a:lnTo>
                    <a:pt x="647522" y="266700"/>
                  </a:lnTo>
                  <a:lnTo>
                    <a:pt x="643775" y="267982"/>
                  </a:lnTo>
                  <a:lnTo>
                    <a:pt x="642124" y="267982"/>
                  </a:lnTo>
                  <a:lnTo>
                    <a:pt x="640575" y="264160"/>
                  </a:lnTo>
                  <a:lnTo>
                    <a:pt x="640156" y="263093"/>
                  </a:lnTo>
                  <a:lnTo>
                    <a:pt x="640105" y="262890"/>
                  </a:lnTo>
                  <a:lnTo>
                    <a:pt x="638289" y="256540"/>
                  </a:lnTo>
                  <a:lnTo>
                    <a:pt x="637933" y="255282"/>
                  </a:lnTo>
                  <a:lnTo>
                    <a:pt x="638187" y="256540"/>
                  </a:lnTo>
                  <a:lnTo>
                    <a:pt x="636333" y="248932"/>
                  </a:lnTo>
                  <a:lnTo>
                    <a:pt x="636028" y="247650"/>
                  </a:lnTo>
                  <a:lnTo>
                    <a:pt x="636155" y="248932"/>
                  </a:lnTo>
                  <a:lnTo>
                    <a:pt x="633996" y="238760"/>
                  </a:lnTo>
                  <a:lnTo>
                    <a:pt x="632028" y="228600"/>
                  </a:lnTo>
                  <a:lnTo>
                    <a:pt x="630516" y="220802"/>
                  </a:lnTo>
                  <a:lnTo>
                    <a:pt x="630288" y="219710"/>
                  </a:lnTo>
                  <a:lnTo>
                    <a:pt x="627786" y="208292"/>
                  </a:lnTo>
                  <a:lnTo>
                    <a:pt x="627519" y="207010"/>
                  </a:lnTo>
                  <a:lnTo>
                    <a:pt x="627392" y="207010"/>
                  </a:lnTo>
                  <a:lnTo>
                    <a:pt x="626503" y="202565"/>
                  </a:lnTo>
                  <a:lnTo>
                    <a:pt x="626503" y="194945"/>
                  </a:lnTo>
                  <a:lnTo>
                    <a:pt x="619010" y="187452"/>
                  </a:lnTo>
                  <a:lnTo>
                    <a:pt x="616089" y="187452"/>
                  </a:lnTo>
                  <a:lnTo>
                    <a:pt x="612571" y="187452"/>
                  </a:lnTo>
                  <a:lnTo>
                    <a:pt x="612571" y="221107"/>
                  </a:lnTo>
                  <a:lnTo>
                    <a:pt x="608215" y="223532"/>
                  </a:lnTo>
                  <a:lnTo>
                    <a:pt x="610501" y="222250"/>
                  </a:lnTo>
                  <a:lnTo>
                    <a:pt x="612571" y="221107"/>
                  </a:lnTo>
                  <a:lnTo>
                    <a:pt x="612571" y="187452"/>
                  </a:lnTo>
                  <a:lnTo>
                    <a:pt x="600468" y="187452"/>
                  </a:lnTo>
                  <a:lnTo>
                    <a:pt x="597547" y="187452"/>
                  </a:lnTo>
                  <a:lnTo>
                    <a:pt x="590054" y="194945"/>
                  </a:lnTo>
                  <a:lnTo>
                    <a:pt x="590054" y="195770"/>
                  </a:lnTo>
                  <a:lnTo>
                    <a:pt x="582688" y="200660"/>
                  </a:lnTo>
                  <a:lnTo>
                    <a:pt x="582053" y="200660"/>
                  </a:lnTo>
                  <a:lnTo>
                    <a:pt x="558431" y="218440"/>
                  </a:lnTo>
                  <a:lnTo>
                    <a:pt x="543598" y="232194"/>
                  </a:lnTo>
                  <a:lnTo>
                    <a:pt x="529983" y="245110"/>
                  </a:lnTo>
                  <a:lnTo>
                    <a:pt x="529602" y="245110"/>
                  </a:lnTo>
                  <a:lnTo>
                    <a:pt x="515378" y="260350"/>
                  </a:lnTo>
                  <a:lnTo>
                    <a:pt x="506488" y="269240"/>
                  </a:lnTo>
                  <a:lnTo>
                    <a:pt x="505218" y="278142"/>
                  </a:lnTo>
                  <a:lnTo>
                    <a:pt x="506450" y="269278"/>
                  </a:lnTo>
                  <a:lnTo>
                    <a:pt x="506476" y="269151"/>
                  </a:lnTo>
                  <a:lnTo>
                    <a:pt x="507885" y="259092"/>
                  </a:lnTo>
                  <a:lnTo>
                    <a:pt x="507885" y="260350"/>
                  </a:lnTo>
                  <a:lnTo>
                    <a:pt x="508076" y="259092"/>
                  </a:lnTo>
                  <a:lnTo>
                    <a:pt x="511568" y="236232"/>
                  </a:lnTo>
                  <a:lnTo>
                    <a:pt x="511568" y="237490"/>
                  </a:lnTo>
                  <a:lnTo>
                    <a:pt x="511784" y="236232"/>
                  </a:lnTo>
                  <a:lnTo>
                    <a:pt x="516267" y="210832"/>
                  </a:lnTo>
                  <a:lnTo>
                    <a:pt x="516140" y="212090"/>
                  </a:lnTo>
                  <a:lnTo>
                    <a:pt x="516382" y="210832"/>
                  </a:lnTo>
                  <a:lnTo>
                    <a:pt x="521728" y="184150"/>
                  </a:lnTo>
                  <a:lnTo>
                    <a:pt x="521601" y="185432"/>
                  </a:lnTo>
                  <a:lnTo>
                    <a:pt x="521868" y="184150"/>
                  </a:lnTo>
                  <a:lnTo>
                    <a:pt x="527443" y="158750"/>
                  </a:lnTo>
                  <a:lnTo>
                    <a:pt x="527316" y="160032"/>
                  </a:lnTo>
                  <a:lnTo>
                    <a:pt x="527608" y="158750"/>
                  </a:lnTo>
                  <a:lnTo>
                    <a:pt x="533539" y="133350"/>
                  </a:lnTo>
                  <a:lnTo>
                    <a:pt x="539394" y="110426"/>
                  </a:lnTo>
                  <a:lnTo>
                    <a:pt x="544207" y="90182"/>
                  </a:lnTo>
                  <a:lnTo>
                    <a:pt x="544334" y="88900"/>
                  </a:lnTo>
                  <a:lnTo>
                    <a:pt x="547128" y="74942"/>
                  </a:lnTo>
                  <a:lnTo>
                    <a:pt x="547547" y="71970"/>
                  </a:lnTo>
                  <a:lnTo>
                    <a:pt x="548271" y="71247"/>
                  </a:lnTo>
                  <a:lnTo>
                    <a:pt x="548271" y="70866"/>
                  </a:lnTo>
                  <a:lnTo>
                    <a:pt x="548525" y="70612"/>
                  </a:lnTo>
                  <a:lnTo>
                    <a:pt x="548525" y="61722"/>
                  </a:lnTo>
                  <a:lnTo>
                    <a:pt x="548525" y="52705"/>
                  </a:lnTo>
                  <a:lnTo>
                    <a:pt x="541286" y="45466"/>
                  </a:lnTo>
                  <a:lnTo>
                    <a:pt x="523379" y="45466"/>
                  </a:lnTo>
                  <a:lnTo>
                    <a:pt x="516140" y="52705"/>
                  </a:lnTo>
                  <a:lnTo>
                    <a:pt x="516140" y="59918"/>
                  </a:lnTo>
                  <a:lnTo>
                    <a:pt x="516064" y="60045"/>
                  </a:lnTo>
                  <a:lnTo>
                    <a:pt x="515886" y="59690"/>
                  </a:lnTo>
                  <a:lnTo>
                    <a:pt x="515620" y="60858"/>
                  </a:lnTo>
                  <a:lnTo>
                    <a:pt x="513854" y="68592"/>
                  </a:lnTo>
                  <a:lnTo>
                    <a:pt x="514134" y="67310"/>
                  </a:lnTo>
                  <a:lnTo>
                    <a:pt x="515620" y="60858"/>
                  </a:lnTo>
                  <a:lnTo>
                    <a:pt x="511314" y="68592"/>
                  </a:lnTo>
                  <a:lnTo>
                    <a:pt x="511060" y="68592"/>
                  </a:lnTo>
                  <a:lnTo>
                    <a:pt x="504063" y="82359"/>
                  </a:lnTo>
                  <a:lnTo>
                    <a:pt x="504063" y="288277"/>
                  </a:lnTo>
                  <a:lnTo>
                    <a:pt x="503593" y="292100"/>
                  </a:lnTo>
                  <a:lnTo>
                    <a:pt x="503516" y="293382"/>
                  </a:lnTo>
                  <a:lnTo>
                    <a:pt x="503415" y="295910"/>
                  </a:lnTo>
                  <a:lnTo>
                    <a:pt x="503440" y="293382"/>
                  </a:lnTo>
                  <a:lnTo>
                    <a:pt x="503542" y="292468"/>
                  </a:lnTo>
                  <a:lnTo>
                    <a:pt x="504063" y="288277"/>
                  </a:lnTo>
                  <a:lnTo>
                    <a:pt x="504063" y="82359"/>
                  </a:lnTo>
                  <a:lnTo>
                    <a:pt x="503313" y="83832"/>
                  </a:lnTo>
                  <a:lnTo>
                    <a:pt x="503059" y="83832"/>
                  </a:lnTo>
                  <a:lnTo>
                    <a:pt x="493280" y="102882"/>
                  </a:lnTo>
                  <a:lnTo>
                    <a:pt x="493153" y="104140"/>
                  </a:lnTo>
                  <a:lnTo>
                    <a:pt x="482104" y="127000"/>
                  </a:lnTo>
                  <a:lnTo>
                    <a:pt x="469785" y="153682"/>
                  </a:lnTo>
                  <a:lnTo>
                    <a:pt x="469658" y="153682"/>
                  </a:lnTo>
                  <a:lnTo>
                    <a:pt x="456958" y="181610"/>
                  </a:lnTo>
                  <a:lnTo>
                    <a:pt x="457085" y="181610"/>
                  </a:lnTo>
                  <a:lnTo>
                    <a:pt x="443649" y="210832"/>
                  </a:lnTo>
                  <a:lnTo>
                    <a:pt x="443839" y="209550"/>
                  </a:lnTo>
                  <a:lnTo>
                    <a:pt x="429514" y="238760"/>
                  </a:lnTo>
                  <a:lnTo>
                    <a:pt x="429818" y="237490"/>
                  </a:lnTo>
                  <a:lnTo>
                    <a:pt x="415467" y="264160"/>
                  </a:lnTo>
                  <a:lnTo>
                    <a:pt x="415874" y="262890"/>
                  </a:lnTo>
                  <a:lnTo>
                    <a:pt x="401053" y="286931"/>
                  </a:lnTo>
                  <a:lnTo>
                    <a:pt x="385089" y="307340"/>
                  </a:lnTo>
                  <a:lnTo>
                    <a:pt x="386994" y="304800"/>
                  </a:lnTo>
                  <a:lnTo>
                    <a:pt x="373722" y="316649"/>
                  </a:lnTo>
                  <a:lnTo>
                    <a:pt x="362394" y="325132"/>
                  </a:lnTo>
                  <a:lnTo>
                    <a:pt x="363143" y="323850"/>
                  </a:lnTo>
                  <a:lnTo>
                    <a:pt x="359435" y="326402"/>
                  </a:lnTo>
                  <a:lnTo>
                    <a:pt x="356323" y="328549"/>
                  </a:lnTo>
                  <a:lnTo>
                    <a:pt x="359435" y="326390"/>
                  </a:lnTo>
                  <a:lnTo>
                    <a:pt x="359156" y="325132"/>
                  </a:lnTo>
                  <a:lnTo>
                    <a:pt x="358940" y="324154"/>
                  </a:lnTo>
                  <a:lnTo>
                    <a:pt x="358990" y="325132"/>
                  </a:lnTo>
                  <a:lnTo>
                    <a:pt x="358876" y="323888"/>
                  </a:lnTo>
                  <a:lnTo>
                    <a:pt x="358940" y="324154"/>
                  </a:lnTo>
                  <a:lnTo>
                    <a:pt x="358863" y="322592"/>
                  </a:lnTo>
                  <a:lnTo>
                    <a:pt x="358292" y="311150"/>
                  </a:lnTo>
                  <a:lnTo>
                    <a:pt x="358267" y="310464"/>
                  </a:lnTo>
                  <a:lnTo>
                    <a:pt x="358305" y="309892"/>
                  </a:lnTo>
                  <a:lnTo>
                    <a:pt x="359905" y="288290"/>
                  </a:lnTo>
                  <a:lnTo>
                    <a:pt x="359879" y="289560"/>
                  </a:lnTo>
                  <a:lnTo>
                    <a:pt x="359994" y="288290"/>
                  </a:lnTo>
                  <a:lnTo>
                    <a:pt x="365442" y="231140"/>
                  </a:lnTo>
                  <a:lnTo>
                    <a:pt x="365404" y="232410"/>
                  </a:lnTo>
                  <a:lnTo>
                    <a:pt x="365544" y="231140"/>
                  </a:lnTo>
                  <a:lnTo>
                    <a:pt x="367576" y="214185"/>
                  </a:lnTo>
                  <a:lnTo>
                    <a:pt x="372275" y="207010"/>
                  </a:lnTo>
                  <a:lnTo>
                    <a:pt x="372922" y="207010"/>
                  </a:lnTo>
                  <a:lnTo>
                    <a:pt x="388442" y="177800"/>
                  </a:lnTo>
                  <a:lnTo>
                    <a:pt x="401256" y="147332"/>
                  </a:lnTo>
                  <a:lnTo>
                    <a:pt x="401650" y="146050"/>
                  </a:lnTo>
                  <a:lnTo>
                    <a:pt x="411048" y="116840"/>
                  </a:lnTo>
                  <a:lnTo>
                    <a:pt x="411340" y="116840"/>
                  </a:lnTo>
                  <a:lnTo>
                    <a:pt x="418045" y="90182"/>
                  </a:lnTo>
                  <a:lnTo>
                    <a:pt x="422770" y="64782"/>
                  </a:lnTo>
                  <a:lnTo>
                    <a:pt x="425513" y="44450"/>
                  </a:lnTo>
                  <a:lnTo>
                    <a:pt x="425894" y="40640"/>
                  </a:lnTo>
                  <a:lnTo>
                    <a:pt x="426656" y="33032"/>
                  </a:lnTo>
                  <a:lnTo>
                    <a:pt x="427050" y="29210"/>
                  </a:lnTo>
                  <a:lnTo>
                    <a:pt x="427494" y="25539"/>
                  </a:lnTo>
                  <a:lnTo>
                    <a:pt x="428777" y="24257"/>
                  </a:lnTo>
                  <a:lnTo>
                    <a:pt x="428777" y="15621"/>
                  </a:lnTo>
                  <a:lnTo>
                    <a:pt x="428777" y="6985"/>
                  </a:lnTo>
                  <a:lnTo>
                    <a:pt x="421792" y="0"/>
                  </a:lnTo>
                  <a:lnTo>
                    <a:pt x="421144" y="0"/>
                  </a:lnTo>
                  <a:lnTo>
                    <a:pt x="421144" y="33032"/>
                  </a:lnTo>
                  <a:lnTo>
                    <a:pt x="420204" y="34290"/>
                  </a:lnTo>
                  <a:lnTo>
                    <a:pt x="420522" y="33807"/>
                  </a:lnTo>
                  <a:lnTo>
                    <a:pt x="421144" y="33032"/>
                  </a:lnTo>
                  <a:lnTo>
                    <a:pt x="421144" y="0"/>
                  </a:lnTo>
                  <a:lnTo>
                    <a:pt x="404545" y="0"/>
                  </a:lnTo>
                  <a:lnTo>
                    <a:pt x="397979" y="6565"/>
                  </a:lnTo>
                  <a:lnTo>
                    <a:pt x="397979" y="74942"/>
                  </a:lnTo>
                  <a:lnTo>
                    <a:pt x="397611" y="75971"/>
                  </a:lnTo>
                  <a:lnTo>
                    <a:pt x="397522" y="76200"/>
                  </a:lnTo>
                  <a:lnTo>
                    <a:pt x="397979" y="74942"/>
                  </a:lnTo>
                  <a:lnTo>
                    <a:pt x="397979" y="6565"/>
                  </a:lnTo>
                  <a:lnTo>
                    <a:pt x="397548" y="6985"/>
                  </a:lnTo>
                  <a:lnTo>
                    <a:pt x="397548" y="10287"/>
                  </a:lnTo>
                  <a:lnTo>
                    <a:pt x="397548" y="10414"/>
                  </a:lnTo>
                  <a:lnTo>
                    <a:pt x="397548" y="10756"/>
                  </a:lnTo>
                  <a:lnTo>
                    <a:pt x="396913" y="11442"/>
                  </a:lnTo>
                  <a:lnTo>
                    <a:pt x="397548" y="10414"/>
                  </a:lnTo>
                  <a:lnTo>
                    <a:pt x="397548" y="10287"/>
                  </a:lnTo>
                  <a:lnTo>
                    <a:pt x="394385" y="12700"/>
                  </a:lnTo>
                  <a:lnTo>
                    <a:pt x="395236" y="11442"/>
                  </a:lnTo>
                  <a:lnTo>
                    <a:pt x="387832" y="20332"/>
                  </a:lnTo>
                  <a:lnTo>
                    <a:pt x="386803" y="22860"/>
                  </a:lnTo>
                  <a:lnTo>
                    <a:pt x="376339" y="39382"/>
                  </a:lnTo>
                  <a:lnTo>
                    <a:pt x="375170" y="40640"/>
                  </a:lnTo>
                  <a:lnTo>
                    <a:pt x="366128" y="62242"/>
                  </a:lnTo>
                  <a:lnTo>
                    <a:pt x="356819" y="88950"/>
                  </a:lnTo>
                  <a:lnTo>
                    <a:pt x="348361" y="120650"/>
                  </a:lnTo>
                  <a:lnTo>
                    <a:pt x="348132" y="121932"/>
                  </a:lnTo>
                  <a:lnTo>
                    <a:pt x="341236" y="156210"/>
                  </a:lnTo>
                  <a:lnTo>
                    <a:pt x="341096" y="156210"/>
                  </a:lnTo>
                  <a:lnTo>
                    <a:pt x="335699" y="191782"/>
                  </a:lnTo>
                  <a:lnTo>
                    <a:pt x="332409" y="219710"/>
                  </a:lnTo>
                  <a:lnTo>
                    <a:pt x="329920" y="223532"/>
                  </a:lnTo>
                  <a:lnTo>
                    <a:pt x="330657" y="222250"/>
                  </a:lnTo>
                  <a:lnTo>
                    <a:pt x="306628" y="252742"/>
                  </a:lnTo>
                  <a:lnTo>
                    <a:pt x="307428" y="251460"/>
                  </a:lnTo>
                  <a:lnTo>
                    <a:pt x="277863" y="281940"/>
                  </a:lnTo>
                  <a:lnTo>
                    <a:pt x="278168" y="281940"/>
                  </a:lnTo>
                  <a:lnTo>
                    <a:pt x="251256" y="308610"/>
                  </a:lnTo>
                  <a:lnTo>
                    <a:pt x="251383" y="308610"/>
                  </a:lnTo>
                  <a:lnTo>
                    <a:pt x="221589" y="336550"/>
                  </a:lnTo>
                  <a:lnTo>
                    <a:pt x="222135" y="336550"/>
                  </a:lnTo>
                  <a:lnTo>
                    <a:pt x="191655" y="361950"/>
                  </a:lnTo>
                  <a:lnTo>
                    <a:pt x="192620" y="360692"/>
                  </a:lnTo>
                  <a:lnTo>
                    <a:pt x="165633" y="379742"/>
                  </a:lnTo>
                  <a:lnTo>
                    <a:pt x="167081" y="379742"/>
                  </a:lnTo>
                  <a:lnTo>
                    <a:pt x="142367" y="392442"/>
                  </a:lnTo>
                  <a:lnTo>
                    <a:pt x="144449" y="391160"/>
                  </a:lnTo>
                  <a:lnTo>
                    <a:pt x="124066" y="398792"/>
                  </a:lnTo>
                  <a:lnTo>
                    <a:pt x="125818" y="397510"/>
                  </a:lnTo>
                  <a:lnTo>
                    <a:pt x="107238" y="401332"/>
                  </a:lnTo>
                  <a:lnTo>
                    <a:pt x="93560" y="401332"/>
                  </a:lnTo>
                  <a:lnTo>
                    <a:pt x="93116" y="401205"/>
                  </a:lnTo>
                  <a:lnTo>
                    <a:pt x="89547" y="397637"/>
                  </a:lnTo>
                  <a:lnTo>
                    <a:pt x="87236" y="397637"/>
                  </a:lnTo>
                  <a:lnTo>
                    <a:pt x="87236" y="396875"/>
                  </a:lnTo>
                  <a:lnTo>
                    <a:pt x="81483" y="391160"/>
                  </a:lnTo>
                  <a:lnTo>
                    <a:pt x="81114" y="390436"/>
                  </a:lnTo>
                  <a:lnTo>
                    <a:pt x="80683" y="388632"/>
                  </a:lnTo>
                  <a:lnTo>
                    <a:pt x="78867" y="381000"/>
                  </a:lnTo>
                  <a:lnTo>
                    <a:pt x="78587" y="379818"/>
                  </a:lnTo>
                  <a:lnTo>
                    <a:pt x="78651" y="381000"/>
                  </a:lnTo>
                  <a:lnTo>
                    <a:pt x="78562" y="379742"/>
                  </a:lnTo>
                  <a:lnTo>
                    <a:pt x="78524" y="378460"/>
                  </a:lnTo>
                  <a:lnTo>
                    <a:pt x="77812" y="364490"/>
                  </a:lnTo>
                  <a:lnTo>
                    <a:pt x="77787" y="363969"/>
                  </a:lnTo>
                  <a:lnTo>
                    <a:pt x="77825" y="363232"/>
                  </a:lnTo>
                  <a:lnTo>
                    <a:pt x="78854" y="344182"/>
                  </a:lnTo>
                  <a:lnTo>
                    <a:pt x="78828" y="345440"/>
                  </a:lnTo>
                  <a:lnTo>
                    <a:pt x="78917" y="344182"/>
                  </a:lnTo>
                  <a:lnTo>
                    <a:pt x="81927" y="306082"/>
                  </a:lnTo>
                  <a:lnTo>
                    <a:pt x="81851" y="307340"/>
                  </a:lnTo>
                  <a:lnTo>
                    <a:pt x="82003" y="306082"/>
                  </a:lnTo>
                  <a:lnTo>
                    <a:pt x="84226" y="288290"/>
                  </a:lnTo>
                  <a:lnTo>
                    <a:pt x="86779" y="271792"/>
                  </a:lnTo>
                  <a:lnTo>
                    <a:pt x="88353" y="261632"/>
                  </a:lnTo>
                  <a:lnTo>
                    <a:pt x="90246" y="249745"/>
                  </a:lnTo>
                  <a:lnTo>
                    <a:pt x="91592" y="248412"/>
                  </a:lnTo>
                  <a:lnTo>
                    <a:pt x="91592" y="239903"/>
                  </a:lnTo>
                  <a:lnTo>
                    <a:pt x="91592" y="231394"/>
                  </a:lnTo>
                  <a:lnTo>
                    <a:pt x="84696" y="224536"/>
                  </a:lnTo>
                  <a:lnTo>
                    <a:pt x="67716" y="224536"/>
                  </a:lnTo>
                  <a:lnTo>
                    <a:pt x="64490" y="227736"/>
                  </a:lnTo>
                  <a:lnTo>
                    <a:pt x="59321" y="228600"/>
                  </a:lnTo>
                  <a:lnTo>
                    <a:pt x="59715" y="228600"/>
                  </a:lnTo>
                  <a:lnTo>
                    <a:pt x="50152" y="231140"/>
                  </a:lnTo>
                  <a:lnTo>
                    <a:pt x="51981" y="231140"/>
                  </a:lnTo>
                  <a:lnTo>
                    <a:pt x="43319" y="232156"/>
                  </a:lnTo>
                  <a:lnTo>
                    <a:pt x="43192" y="232143"/>
                  </a:lnTo>
                  <a:lnTo>
                    <a:pt x="41440" y="230378"/>
                  </a:lnTo>
                  <a:lnTo>
                    <a:pt x="38608" y="230378"/>
                  </a:lnTo>
                  <a:lnTo>
                    <a:pt x="35013" y="226720"/>
                  </a:lnTo>
                  <a:lnTo>
                    <a:pt x="35013" y="223774"/>
                  </a:lnTo>
                  <a:lnTo>
                    <a:pt x="32715" y="221475"/>
                  </a:lnTo>
                  <a:lnTo>
                    <a:pt x="32829" y="219710"/>
                  </a:lnTo>
                  <a:lnTo>
                    <a:pt x="33312" y="212090"/>
                  </a:lnTo>
                  <a:lnTo>
                    <a:pt x="33401" y="210629"/>
                  </a:lnTo>
                  <a:lnTo>
                    <a:pt x="33350" y="210820"/>
                  </a:lnTo>
                  <a:lnTo>
                    <a:pt x="33464" y="209550"/>
                  </a:lnTo>
                  <a:lnTo>
                    <a:pt x="33401" y="210629"/>
                  </a:lnTo>
                  <a:lnTo>
                    <a:pt x="34023" y="208292"/>
                  </a:lnTo>
                  <a:lnTo>
                    <a:pt x="38036" y="193040"/>
                  </a:lnTo>
                  <a:lnTo>
                    <a:pt x="38379" y="191782"/>
                  </a:lnTo>
                  <a:lnTo>
                    <a:pt x="37871" y="193040"/>
                  </a:lnTo>
                  <a:lnTo>
                    <a:pt x="45516" y="172732"/>
                  </a:lnTo>
                  <a:lnTo>
                    <a:pt x="45770" y="172034"/>
                  </a:lnTo>
                  <a:lnTo>
                    <a:pt x="46062" y="171450"/>
                  </a:lnTo>
                  <a:lnTo>
                    <a:pt x="56718" y="149860"/>
                  </a:lnTo>
                  <a:lnTo>
                    <a:pt x="57353" y="148590"/>
                  </a:lnTo>
                  <a:lnTo>
                    <a:pt x="56438" y="149860"/>
                  </a:lnTo>
                  <a:lnTo>
                    <a:pt x="70980" y="127000"/>
                  </a:lnTo>
                  <a:lnTo>
                    <a:pt x="71793" y="125742"/>
                  </a:lnTo>
                  <a:lnTo>
                    <a:pt x="70319" y="127000"/>
                  </a:lnTo>
                  <a:lnTo>
                    <a:pt x="84150" y="110490"/>
                  </a:lnTo>
                  <a:lnTo>
                    <a:pt x="87401" y="107950"/>
                  </a:lnTo>
                  <a:lnTo>
                    <a:pt x="98882" y="99060"/>
                  </a:lnTo>
                  <a:lnTo>
                    <a:pt x="100533" y="97790"/>
                  </a:lnTo>
                  <a:lnTo>
                    <a:pt x="97701" y="99060"/>
                  </a:lnTo>
                  <a:lnTo>
                    <a:pt x="109626" y="92710"/>
                  </a:lnTo>
                  <a:lnTo>
                    <a:pt x="110985" y="91986"/>
                  </a:lnTo>
                  <a:lnTo>
                    <a:pt x="113271" y="91440"/>
                  </a:lnTo>
                  <a:lnTo>
                    <a:pt x="121577" y="89471"/>
                  </a:lnTo>
                  <a:lnTo>
                    <a:pt x="122085" y="89547"/>
                  </a:lnTo>
                  <a:lnTo>
                    <a:pt x="123113" y="90551"/>
                  </a:lnTo>
                  <a:lnTo>
                    <a:pt x="125818" y="90551"/>
                  </a:lnTo>
                  <a:lnTo>
                    <a:pt x="129387" y="94107"/>
                  </a:lnTo>
                  <a:lnTo>
                    <a:pt x="129387" y="94615"/>
                  </a:lnTo>
                  <a:lnTo>
                    <a:pt x="134099" y="99352"/>
                  </a:lnTo>
                  <a:lnTo>
                    <a:pt x="134099" y="101727"/>
                  </a:lnTo>
                  <a:lnTo>
                    <a:pt x="137553" y="105219"/>
                  </a:lnTo>
                  <a:lnTo>
                    <a:pt x="137934" y="106083"/>
                  </a:lnTo>
                  <a:lnTo>
                    <a:pt x="137934" y="109728"/>
                  </a:lnTo>
                  <a:lnTo>
                    <a:pt x="139954" y="111734"/>
                  </a:lnTo>
                  <a:lnTo>
                    <a:pt x="142951" y="120853"/>
                  </a:lnTo>
                  <a:lnTo>
                    <a:pt x="142951" y="124460"/>
                  </a:lnTo>
                  <a:lnTo>
                    <a:pt x="147726" y="129159"/>
                  </a:lnTo>
                  <a:lnTo>
                    <a:pt x="159486" y="129159"/>
                  </a:lnTo>
                  <a:lnTo>
                    <a:pt x="164261" y="124460"/>
                  </a:lnTo>
                  <a:lnTo>
                    <a:pt x="164261" y="118618"/>
                  </a:lnTo>
                  <a:lnTo>
                    <a:pt x="164261" y="112649"/>
                  </a:lnTo>
                  <a:lnTo>
                    <a:pt x="162458" y="110883"/>
                  </a:lnTo>
                  <a:lnTo>
                    <a:pt x="160274" y="102616"/>
                  </a:lnTo>
                  <a:lnTo>
                    <a:pt x="160274" y="97282"/>
                  </a:lnTo>
                  <a:lnTo>
                    <a:pt x="158394" y="95427"/>
                  </a:lnTo>
                  <a:lnTo>
                    <a:pt x="158369" y="94996"/>
                  </a:lnTo>
                  <a:lnTo>
                    <a:pt x="158369" y="88392"/>
                  </a:lnTo>
                  <a:lnTo>
                    <a:pt x="155943" y="85966"/>
                  </a:lnTo>
                  <a:lnTo>
                    <a:pt x="155943" y="80010"/>
                  </a:lnTo>
                  <a:lnTo>
                    <a:pt x="151930" y="75984"/>
                  </a:lnTo>
                  <a:lnTo>
                    <a:pt x="151930" y="72644"/>
                  </a:lnTo>
                  <a:lnTo>
                    <a:pt x="145580" y="66294"/>
                  </a:lnTo>
                  <a:lnTo>
                    <a:pt x="145059" y="66294"/>
                  </a:lnTo>
                  <a:lnTo>
                    <a:pt x="139560" y="60833"/>
                  </a:lnTo>
                  <a:lnTo>
                    <a:pt x="133273" y="60833"/>
                  </a:lnTo>
                  <a:lnTo>
                    <a:pt x="132334" y="60604"/>
                  </a:lnTo>
                  <a:lnTo>
                    <a:pt x="129679" y="57912"/>
                  </a:lnTo>
                  <a:lnTo>
                    <a:pt x="112610" y="57912"/>
                  </a:lnTo>
                  <a:lnTo>
                    <a:pt x="110413" y="60134"/>
                  </a:lnTo>
                  <a:lnTo>
                    <a:pt x="101409" y="62242"/>
                  </a:lnTo>
                  <a:lnTo>
                    <a:pt x="97663" y="63500"/>
                  </a:lnTo>
                  <a:lnTo>
                    <a:pt x="83172" y="71132"/>
                  </a:lnTo>
                  <a:lnTo>
                    <a:pt x="80492" y="72390"/>
                  </a:lnTo>
                  <a:lnTo>
                    <a:pt x="63893" y="85090"/>
                  </a:lnTo>
                  <a:lnTo>
                    <a:pt x="61810" y="87642"/>
                  </a:lnTo>
                  <a:lnTo>
                    <a:pt x="45707" y="105410"/>
                  </a:lnTo>
                  <a:lnTo>
                    <a:pt x="44297" y="107950"/>
                  </a:lnTo>
                  <a:lnTo>
                    <a:pt x="28867" y="132092"/>
                  </a:lnTo>
                  <a:lnTo>
                    <a:pt x="27965" y="133350"/>
                  </a:lnTo>
                  <a:lnTo>
                    <a:pt x="15887" y="158953"/>
                  </a:lnTo>
                  <a:lnTo>
                    <a:pt x="15417" y="160032"/>
                  </a:lnTo>
                  <a:lnTo>
                    <a:pt x="7251" y="181610"/>
                  </a:lnTo>
                  <a:lnTo>
                    <a:pt x="6743" y="182892"/>
                  </a:lnTo>
                  <a:lnTo>
                    <a:pt x="1346" y="203200"/>
                  </a:lnTo>
                  <a:lnTo>
                    <a:pt x="825" y="205740"/>
                  </a:lnTo>
                  <a:lnTo>
                    <a:pt x="114" y="218440"/>
                  </a:lnTo>
                  <a:lnTo>
                    <a:pt x="0" y="223532"/>
                  </a:lnTo>
                  <a:lnTo>
                    <a:pt x="317" y="227342"/>
                  </a:lnTo>
                  <a:lnTo>
                    <a:pt x="2362" y="235724"/>
                  </a:lnTo>
                  <a:lnTo>
                    <a:pt x="2362" y="241808"/>
                  </a:lnTo>
                  <a:lnTo>
                    <a:pt x="7747" y="247154"/>
                  </a:lnTo>
                  <a:lnTo>
                    <a:pt x="7747" y="249936"/>
                  </a:lnTo>
                  <a:lnTo>
                    <a:pt x="15036" y="257175"/>
                  </a:lnTo>
                  <a:lnTo>
                    <a:pt x="18211" y="257175"/>
                  </a:lnTo>
                  <a:lnTo>
                    <a:pt x="23647" y="262636"/>
                  </a:lnTo>
                  <a:lnTo>
                    <a:pt x="30162" y="262636"/>
                  </a:lnTo>
                  <a:lnTo>
                    <a:pt x="30848" y="262890"/>
                  </a:lnTo>
                  <a:lnTo>
                    <a:pt x="41605" y="264160"/>
                  </a:lnTo>
                  <a:lnTo>
                    <a:pt x="46037" y="264160"/>
                  </a:lnTo>
                  <a:lnTo>
                    <a:pt x="56832" y="261632"/>
                  </a:lnTo>
                  <a:lnTo>
                    <a:pt x="57277" y="261632"/>
                  </a:lnTo>
                  <a:lnTo>
                    <a:pt x="56476" y="266700"/>
                  </a:lnTo>
                  <a:lnTo>
                    <a:pt x="53797" y="284492"/>
                  </a:lnTo>
                  <a:lnTo>
                    <a:pt x="51422" y="303542"/>
                  </a:lnTo>
                  <a:lnTo>
                    <a:pt x="49784" y="323850"/>
                  </a:lnTo>
                  <a:lnTo>
                    <a:pt x="48628" y="342900"/>
                  </a:lnTo>
                  <a:lnTo>
                    <a:pt x="48145" y="360692"/>
                  </a:lnTo>
                  <a:lnTo>
                    <a:pt x="48120" y="365760"/>
                  </a:lnTo>
                  <a:lnTo>
                    <a:pt x="49657" y="383540"/>
                  </a:lnTo>
                  <a:lnTo>
                    <a:pt x="50114" y="386092"/>
                  </a:lnTo>
                  <a:lnTo>
                    <a:pt x="53835" y="400050"/>
                  </a:lnTo>
                  <a:lnTo>
                    <a:pt x="55245" y="402590"/>
                  </a:lnTo>
                  <a:lnTo>
                    <a:pt x="58699" y="409155"/>
                  </a:lnTo>
                  <a:lnTo>
                    <a:pt x="58699" y="412623"/>
                  </a:lnTo>
                  <a:lnTo>
                    <a:pt x="65087" y="418973"/>
                  </a:lnTo>
                  <a:lnTo>
                    <a:pt x="67310" y="418973"/>
                  </a:lnTo>
                  <a:lnTo>
                    <a:pt x="67449" y="419087"/>
                  </a:lnTo>
                  <a:lnTo>
                    <a:pt x="67449" y="419735"/>
                  </a:lnTo>
                  <a:lnTo>
                    <a:pt x="73825" y="426085"/>
                  </a:lnTo>
                  <a:lnTo>
                    <a:pt x="77076" y="426085"/>
                  </a:lnTo>
                  <a:lnTo>
                    <a:pt x="77978" y="426732"/>
                  </a:lnTo>
                  <a:lnTo>
                    <a:pt x="89877" y="429260"/>
                  </a:lnTo>
                  <a:lnTo>
                    <a:pt x="112750" y="429260"/>
                  </a:lnTo>
                  <a:lnTo>
                    <a:pt x="131254" y="425450"/>
                  </a:lnTo>
                  <a:lnTo>
                    <a:pt x="132854" y="424192"/>
                  </a:lnTo>
                  <a:lnTo>
                    <a:pt x="153174" y="417842"/>
                  </a:lnTo>
                  <a:lnTo>
                    <a:pt x="155219" y="416560"/>
                  </a:lnTo>
                  <a:lnTo>
                    <a:pt x="179857" y="403860"/>
                  </a:lnTo>
                  <a:lnTo>
                    <a:pt x="181305" y="402590"/>
                  </a:lnTo>
                  <a:lnTo>
                    <a:pt x="186677" y="398792"/>
                  </a:lnTo>
                  <a:lnTo>
                    <a:pt x="195643" y="392442"/>
                  </a:lnTo>
                  <a:lnTo>
                    <a:pt x="208203" y="383540"/>
                  </a:lnTo>
                  <a:lnTo>
                    <a:pt x="209130" y="382282"/>
                  </a:lnTo>
                  <a:lnTo>
                    <a:pt x="233476" y="361950"/>
                  </a:lnTo>
                  <a:lnTo>
                    <a:pt x="239572" y="356882"/>
                  </a:lnTo>
                  <a:lnTo>
                    <a:pt x="270002" y="327660"/>
                  </a:lnTo>
                  <a:lnTo>
                    <a:pt x="296887" y="300990"/>
                  </a:lnTo>
                  <a:lnTo>
                    <a:pt x="297192" y="300990"/>
                  </a:lnTo>
                  <a:lnTo>
                    <a:pt x="326732" y="270510"/>
                  </a:lnTo>
                  <a:lnTo>
                    <a:pt x="327482" y="269341"/>
                  </a:lnTo>
                  <a:lnTo>
                    <a:pt x="327533" y="269176"/>
                  </a:lnTo>
                  <a:lnTo>
                    <a:pt x="326009" y="286931"/>
                  </a:lnTo>
                  <a:lnTo>
                    <a:pt x="324751" y="307340"/>
                  </a:lnTo>
                  <a:lnTo>
                    <a:pt x="324688" y="312432"/>
                  </a:lnTo>
                  <a:lnTo>
                    <a:pt x="325640" y="327660"/>
                  </a:lnTo>
                  <a:lnTo>
                    <a:pt x="326085" y="330200"/>
                  </a:lnTo>
                  <a:lnTo>
                    <a:pt x="328803" y="341642"/>
                  </a:lnTo>
                  <a:lnTo>
                    <a:pt x="329653" y="344182"/>
                  </a:lnTo>
                  <a:lnTo>
                    <a:pt x="331889" y="348970"/>
                  </a:lnTo>
                  <a:lnTo>
                    <a:pt x="331889" y="354076"/>
                  </a:lnTo>
                  <a:lnTo>
                    <a:pt x="339267" y="361442"/>
                  </a:lnTo>
                  <a:lnTo>
                    <a:pt x="343814" y="361442"/>
                  </a:lnTo>
                  <a:lnTo>
                    <a:pt x="346214" y="363855"/>
                  </a:lnTo>
                  <a:lnTo>
                    <a:pt x="364197" y="363855"/>
                  </a:lnTo>
                  <a:lnTo>
                    <a:pt x="371094" y="356882"/>
                  </a:lnTo>
                  <a:lnTo>
                    <a:pt x="380238" y="351790"/>
                  </a:lnTo>
                  <a:lnTo>
                    <a:pt x="380873" y="350532"/>
                  </a:lnTo>
                  <a:lnTo>
                    <a:pt x="392633" y="342900"/>
                  </a:lnTo>
                  <a:lnTo>
                    <a:pt x="394144" y="341642"/>
                  </a:lnTo>
                  <a:lnTo>
                    <a:pt x="396951" y="339090"/>
                  </a:lnTo>
                  <a:lnTo>
                    <a:pt x="408178" y="328942"/>
                  </a:lnTo>
                  <a:lnTo>
                    <a:pt x="410019" y="326390"/>
                  </a:lnTo>
                  <a:lnTo>
                    <a:pt x="410984" y="325132"/>
                  </a:lnTo>
                  <a:lnTo>
                    <a:pt x="416852" y="317500"/>
                  </a:lnTo>
                  <a:lnTo>
                    <a:pt x="417830" y="316242"/>
                  </a:lnTo>
                  <a:lnTo>
                    <a:pt x="424675" y="307340"/>
                  </a:lnTo>
                  <a:lnTo>
                    <a:pt x="426631" y="304800"/>
                  </a:lnTo>
                  <a:lnTo>
                    <a:pt x="427570" y="303542"/>
                  </a:lnTo>
                  <a:lnTo>
                    <a:pt x="438061" y="285750"/>
                  </a:lnTo>
                  <a:lnTo>
                    <a:pt x="442569" y="278142"/>
                  </a:lnTo>
                  <a:lnTo>
                    <a:pt x="450342" y="264160"/>
                  </a:lnTo>
                  <a:lnTo>
                    <a:pt x="456704" y="252742"/>
                  </a:lnTo>
                  <a:lnTo>
                    <a:pt x="463562" y="238760"/>
                  </a:lnTo>
                  <a:lnTo>
                    <a:pt x="471055" y="223532"/>
                  </a:lnTo>
                  <a:lnTo>
                    <a:pt x="471182" y="223532"/>
                  </a:lnTo>
                  <a:lnTo>
                    <a:pt x="477024" y="210832"/>
                  </a:lnTo>
                  <a:lnTo>
                    <a:pt x="483577" y="196608"/>
                  </a:lnTo>
                  <a:lnTo>
                    <a:pt x="481977" y="204482"/>
                  </a:lnTo>
                  <a:lnTo>
                    <a:pt x="481850" y="204482"/>
                  </a:lnTo>
                  <a:lnTo>
                    <a:pt x="476732" y="233692"/>
                  </a:lnTo>
                  <a:lnTo>
                    <a:pt x="473468" y="254000"/>
                  </a:lnTo>
                  <a:lnTo>
                    <a:pt x="473341" y="255282"/>
                  </a:lnTo>
                  <a:lnTo>
                    <a:pt x="470801" y="274332"/>
                  </a:lnTo>
                  <a:lnTo>
                    <a:pt x="470674" y="274332"/>
                  </a:lnTo>
                  <a:lnTo>
                    <a:pt x="468896" y="290842"/>
                  </a:lnTo>
                  <a:lnTo>
                    <a:pt x="468642" y="300609"/>
                  </a:lnTo>
                  <a:lnTo>
                    <a:pt x="468261" y="300990"/>
                  </a:lnTo>
                  <a:lnTo>
                    <a:pt x="468261" y="319913"/>
                  </a:lnTo>
                  <a:lnTo>
                    <a:pt x="476008" y="327660"/>
                  </a:lnTo>
                  <a:lnTo>
                    <a:pt x="495058" y="327660"/>
                  </a:lnTo>
                  <a:lnTo>
                    <a:pt x="502805" y="319913"/>
                  </a:lnTo>
                  <a:lnTo>
                    <a:pt x="502805" y="318490"/>
                  </a:lnTo>
                  <a:lnTo>
                    <a:pt x="503694" y="317500"/>
                  </a:lnTo>
                  <a:lnTo>
                    <a:pt x="510692" y="312432"/>
                  </a:lnTo>
                  <a:lnTo>
                    <a:pt x="512457" y="311150"/>
                  </a:lnTo>
                  <a:lnTo>
                    <a:pt x="513092" y="309892"/>
                  </a:lnTo>
                  <a:lnTo>
                    <a:pt x="525284" y="298450"/>
                  </a:lnTo>
                  <a:lnTo>
                    <a:pt x="525792" y="297192"/>
                  </a:lnTo>
                  <a:lnTo>
                    <a:pt x="539762" y="283210"/>
                  </a:lnTo>
                  <a:lnTo>
                    <a:pt x="539635" y="283210"/>
                  </a:lnTo>
                  <a:lnTo>
                    <a:pt x="553605" y="269240"/>
                  </a:lnTo>
                  <a:lnTo>
                    <a:pt x="553224" y="269240"/>
                  </a:lnTo>
                  <a:lnTo>
                    <a:pt x="567575" y="255282"/>
                  </a:lnTo>
                  <a:lnTo>
                    <a:pt x="567067" y="256540"/>
                  </a:lnTo>
                  <a:lnTo>
                    <a:pt x="568413" y="255282"/>
                  </a:lnTo>
                  <a:lnTo>
                    <a:pt x="580656" y="243840"/>
                  </a:lnTo>
                  <a:lnTo>
                    <a:pt x="580021" y="243840"/>
                  </a:lnTo>
                  <a:lnTo>
                    <a:pt x="592086" y="234950"/>
                  </a:lnTo>
                  <a:lnTo>
                    <a:pt x="591451" y="234950"/>
                  </a:lnTo>
                  <a:lnTo>
                    <a:pt x="597839" y="230212"/>
                  </a:lnTo>
                  <a:lnTo>
                    <a:pt x="600722" y="245110"/>
                  </a:lnTo>
                  <a:lnTo>
                    <a:pt x="600849" y="245110"/>
                  </a:lnTo>
                  <a:lnTo>
                    <a:pt x="603135" y="256540"/>
                  </a:lnTo>
                  <a:lnTo>
                    <a:pt x="605294" y="264160"/>
                  </a:lnTo>
                  <a:lnTo>
                    <a:pt x="608342" y="274332"/>
                  </a:lnTo>
                  <a:lnTo>
                    <a:pt x="610628" y="280682"/>
                  </a:lnTo>
                  <a:lnTo>
                    <a:pt x="611009" y="281940"/>
                  </a:lnTo>
                  <a:lnTo>
                    <a:pt x="613422" y="287032"/>
                  </a:lnTo>
                  <a:lnTo>
                    <a:pt x="614184" y="288480"/>
                  </a:lnTo>
                  <a:lnTo>
                    <a:pt x="614184" y="293370"/>
                  </a:lnTo>
                  <a:lnTo>
                    <a:pt x="621677" y="300990"/>
                  </a:lnTo>
                  <a:lnTo>
                    <a:pt x="625132" y="300990"/>
                  </a:lnTo>
                  <a:lnTo>
                    <a:pt x="626757" y="302641"/>
                  </a:lnTo>
                  <a:lnTo>
                    <a:pt x="645172" y="302641"/>
                  </a:lnTo>
                  <a:lnTo>
                    <a:pt x="647166" y="300647"/>
                  </a:lnTo>
                  <a:lnTo>
                    <a:pt x="651649" y="299732"/>
                  </a:lnTo>
                  <a:lnTo>
                    <a:pt x="652411" y="299732"/>
                  </a:lnTo>
                  <a:lnTo>
                    <a:pt x="659777" y="297192"/>
                  </a:lnTo>
                  <a:lnTo>
                    <a:pt x="688721" y="278142"/>
                  </a:lnTo>
                  <a:lnTo>
                    <a:pt x="694321" y="273050"/>
                  </a:lnTo>
                  <a:lnTo>
                    <a:pt x="695718" y="271792"/>
                  </a:lnTo>
                  <a:lnTo>
                    <a:pt x="696607" y="271792"/>
                  </a:lnTo>
                  <a:lnTo>
                    <a:pt x="697826" y="270344"/>
                  </a:lnTo>
                  <a:lnTo>
                    <a:pt x="704354" y="276860"/>
                  </a:lnTo>
                  <a:lnTo>
                    <a:pt x="705243" y="276860"/>
                  </a:lnTo>
                  <a:lnTo>
                    <a:pt x="709053" y="280670"/>
                  </a:lnTo>
                  <a:lnTo>
                    <a:pt x="713600" y="280670"/>
                  </a:lnTo>
                  <a:lnTo>
                    <a:pt x="720229" y="281940"/>
                  </a:lnTo>
                  <a:lnTo>
                    <a:pt x="725309" y="283210"/>
                  </a:lnTo>
                  <a:lnTo>
                    <a:pt x="736612" y="283210"/>
                  </a:lnTo>
                  <a:lnTo>
                    <a:pt x="746391" y="280682"/>
                  </a:lnTo>
                  <a:lnTo>
                    <a:pt x="749312" y="279400"/>
                  </a:lnTo>
                  <a:lnTo>
                    <a:pt x="759726" y="275590"/>
                  </a:lnTo>
                  <a:lnTo>
                    <a:pt x="761631" y="274332"/>
                  </a:lnTo>
                  <a:lnTo>
                    <a:pt x="772426" y="269240"/>
                  </a:lnTo>
                  <a:lnTo>
                    <a:pt x="773569" y="267982"/>
                  </a:lnTo>
                  <a:lnTo>
                    <a:pt x="784999" y="261632"/>
                  </a:lnTo>
                  <a:lnTo>
                    <a:pt x="785761" y="260350"/>
                  </a:lnTo>
                  <a:lnTo>
                    <a:pt x="798207" y="251460"/>
                  </a:lnTo>
                  <a:lnTo>
                    <a:pt x="798715" y="251460"/>
                  </a:lnTo>
                  <a:lnTo>
                    <a:pt x="800341" y="250190"/>
                  </a:lnTo>
                  <a:lnTo>
                    <a:pt x="801979" y="248932"/>
                  </a:lnTo>
                  <a:lnTo>
                    <a:pt x="808520" y="243840"/>
                  </a:lnTo>
                  <a:lnTo>
                    <a:pt x="811796" y="241300"/>
                  </a:lnTo>
                  <a:lnTo>
                    <a:pt x="811923" y="241300"/>
                  </a:lnTo>
                  <a:lnTo>
                    <a:pt x="814882" y="238760"/>
                  </a:lnTo>
                  <a:lnTo>
                    <a:pt x="825258" y="229882"/>
                  </a:lnTo>
                  <a:lnTo>
                    <a:pt x="825004" y="231140"/>
                  </a:lnTo>
                  <a:lnTo>
                    <a:pt x="826477" y="229882"/>
                  </a:lnTo>
                  <a:lnTo>
                    <a:pt x="827913" y="228638"/>
                  </a:lnTo>
                  <a:lnTo>
                    <a:pt x="827862" y="247700"/>
                  </a:lnTo>
                  <a:lnTo>
                    <a:pt x="828116" y="257810"/>
                  </a:lnTo>
                  <a:lnTo>
                    <a:pt x="828560" y="266700"/>
                  </a:lnTo>
                  <a:lnTo>
                    <a:pt x="828687" y="266700"/>
                  </a:lnTo>
                  <a:lnTo>
                    <a:pt x="829208" y="273050"/>
                  </a:lnTo>
                  <a:lnTo>
                    <a:pt x="829322" y="275590"/>
                  </a:lnTo>
                  <a:lnTo>
                    <a:pt x="830084" y="281940"/>
                  </a:lnTo>
                  <a:lnTo>
                    <a:pt x="851420" y="297192"/>
                  </a:lnTo>
                  <a:lnTo>
                    <a:pt x="855103" y="298450"/>
                  </a:lnTo>
                  <a:lnTo>
                    <a:pt x="856627" y="298246"/>
                  </a:lnTo>
                  <a:lnTo>
                    <a:pt x="856754" y="302260"/>
                  </a:lnTo>
                  <a:lnTo>
                    <a:pt x="878852" y="304800"/>
                  </a:lnTo>
                  <a:lnTo>
                    <a:pt x="879487" y="304800"/>
                  </a:lnTo>
                  <a:lnTo>
                    <a:pt x="897775" y="306082"/>
                  </a:lnTo>
                  <a:lnTo>
                    <a:pt x="915809" y="306082"/>
                  </a:lnTo>
                  <a:lnTo>
                    <a:pt x="918730" y="304800"/>
                  </a:lnTo>
                  <a:lnTo>
                    <a:pt x="932319" y="302260"/>
                  </a:lnTo>
                  <a:lnTo>
                    <a:pt x="935621" y="302260"/>
                  </a:lnTo>
                  <a:lnTo>
                    <a:pt x="946924" y="297192"/>
                  </a:lnTo>
                  <a:lnTo>
                    <a:pt x="950480" y="295910"/>
                  </a:lnTo>
                  <a:lnTo>
                    <a:pt x="960513" y="289560"/>
                  </a:lnTo>
                  <a:lnTo>
                    <a:pt x="963536" y="286931"/>
                  </a:lnTo>
                  <a:lnTo>
                    <a:pt x="971054" y="280682"/>
                  </a:lnTo>
                  <a:lnTo>
                    <a:pt x="973213" y="278142"/>
                  </a:lnTo>
                  <a:lnTo>
                    <a:pt x="978801" y="271792"/>
                  </a:lnTo>
                  <a:lnTo>
                    <a:pt x="982357" y="265442"/>
                  </a:lnTo>
                  <a:lnTo>
                    <a:pt x="983564" y="261632"/>
                  </a:lnTo>
                  <a:lnTo>
                    <a:pt x="983957" y="260350"/>
                  </a:lnTo>
                  <a:lnTo>
                    <a:pt x="984770" y="257810"/>
                  </a:lnTo>
                  <a:lnTo>
                    <a:pt x="985100" y="254000"/>
                  </a:lnTo>
                  <a:lnTo>
                    <a:pt x="985545" y="248932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50745" y="5874511"/>
              <a:ext cx="155956" cy="8966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30110" y="5423280"/>
              <a:ext cx="1734185" cy="1019810"/>
            </a:xfrm>
            <a:custGeom>
              <a:avLst/>
              <a:gdLst/>
              <a:ahLst/>
              <a:cxnLst/>
              <a:rect l="l" t="t" r="r" b="b"/>
              <a:pathLst>
                <a:path w="1734185" h="1019810">
                  <a:moveTo>
                    <a:pt x="1058329" y="247269"/>
                  </a:moveTo>
                  <a:lnTo>
                    <a:pt x="1056170" y="245110"/>
                  </a:lnTo>
                  <a:lnTo>
                    <a:pt x="1052995" y="245110"/>
                  </a:lnTo>
                  <a:lnTo>
                    <a:pt x="1050963" y="245110"/>
                  </a:lnTo>
                  <a:lnTo>
                    <a:pt x="1050671" y="245402"/>
                  </a:lnTo>
                  <a:lnTo>
                    <a:pt x="1012736" y="250063"/>
                  </a:lnTo>
                  <a:lnTo>
                    <a:pt x="1012101" y="250063"/>
                  </a:lnTo>
                  <a:lnTo>
                    <a:pt x="967613" y="258318"/>
                  </a:lnTo>
                  <a:lnTo>
                    <a:pt x="961301" y="258318"/>
                  </a:lnTo>
                  <a:lnTo>
                    <a:pt x="959383" y="260197"/>
                  </a:lnTo>
                  <a:lnTo>
                    <a:pt x="920191" y="269748"/>
                  </a:lnTo>
                  <a:lnTo>
                    <a:pt x="913803" y="269748"/>
                  </a:lnTo>
                  <a:lnTo>
                    <a:pt x="911047" y="272453"/>
                  </a:lnTo>
                  <a:lnTo>
                    <a:pt x="873696" y="283972"/>
                  </a:lnTo>
                  <a:lnTo>
                    <a:pt x="867321" y="283972"/>
                  </a:lnTo>
                  <a:lnTo>
                    <a:pt x="863663" y="287629"/>
                  </a:lnTo>
                  <a:lnTo>
                    <a:pt x="830808" y="299847"/>
                  </a:lnTo>
                  <a:lnTo>
                    <a:pt x="824674" y="299847"/>
                  </a:lnTo>
                  <a:lnTo>
                    <a:pt x="818616" y="305854"/>
                  </a:lnTo>
                  <a:lnTo>
                    <a:pt x="800963" y="315468"/>
                  </a:lnTo>
                  <a:lnTo>
                    <a:pt x="795997" y="315468"/>
                  </a:lnTo>
                  <a:lnTo>
                    <a:pt x="788403" y="322961"/>
                  </a:lnTo>
                  <a:lnTo>
                    <a:pt x="788403" y="324624"/>
                  </a:lnTo>
                  <a:lnTo>
                    <a:pt x="781100" y="330962"/>
                  </a:lnTo>
                  <a:lnTo>
                    <a:pt x="778002" y="330962"/>
                  </a:lnTo>
                  <a:lnTo>
                    <a:pt x="770369" y="338582"/>
                  </a:lnTo>
                  <a:lnTo>
                    <a:pt x="770369" y="342252"/>
                  </a:lnTo>
                  <a:lnTo>
                    <a:pt x="762723" y="352298"/>
                  </a:lnTo>
                  <a:lnTo>
                    <a:pt x="761822" y="352298"/>
                  </a:lnTo>
                  <a:lnTo>
                    <a:pt x="754113" y="359918"/>
                  </a:lnTo>
                  <a:lnTo>
                    <a:pt x="754113" y="378968"/>
                  </a:lnTo>
                  <a:lnTo>
                    <a:pt x="761822" y="386588"/>
                  </a:lnTo>
                  <a:lnTo>
                    <a:pt x="780821" y="386588"/>
                  </a:lnTo>
                  <a:lnTo>
                    <a:pt x="788517" y="378968"/>
                  </a:lnTo>
                  <a:lnTo>
                    <a:pt x="788517" y="375081"/>
                  </a:lnTo>
                  <a:lnTo>
                    <a:pt x="795997" y="364998"/>
                  </a:lnTo>
                  <a:lnTo>
                    <a:pt x="796810" y="364998"/>
                  </a:lnTo>
                  <a:lnTo>
                    <a:pt x="804430" y="357378"/>
                  </a:lnTo>
                  <a:lnTo>
                    <a:pt x="804430" y="355727"/>
                  </a:lnTo>
                  <a:lnTo>
                    <a:pt x="811707" y="349377"/>
                  </a:lnTo>
                  <a:lnTo>
                    <a:pt x="814743" y="349377"/>
                  </a:lnTo>
                  <a:lnTo>
                    <a:pt x="820928" y="343179"/>
                  </a:lnTo>
                  <a:lnTo>
                    <a:pt x="838466" y="333502"/>
                  </a:lnTo>
                  <a:lnTo>
                    <a:pt x="843318" y="333502"/>
                  </a:lnTo>
                  <a:lnTo>
                    <a:pt x="847217" y="329603"/>
                  </a:lnTo>
                  <a:lnTo>
                    <a:pt x="879538" y="316738"/>
                  </a:lnTo>
                  <a:lnTo>
                    <a:pt x="885482" y="316738"/>
                  </a:lnTo>
                  <a:lnTo>
                    <a:pt x="888987" y="313232"/>
                  </a:lnTo>
                  <a:lnTo>
                    <a:pt x="924928" y="300228"/>
                  </a:lnTo>
                  <a:lnTo>
                    <a:pt x="930694" y="300228"/>
                  </a:lnTo>
                  <a:lnTo>
                    <a:pt x="933627" y="297294"/>
                  </a:lnTo>
                  <a:lnTo>
                    <a:pt x="970546" y="285115"/>
                  </a:lnTo>
                  <a:lnTo>
                    <a:pt x="976033" y="285115"/>
                  </a:lnTo>
                  <a:lnTo>
                    <a:pt x="978662" y="282435"/>
                  </a:lnTo>
                  <a:lnTo>
                    <a:pt x="1017562" y="269240"/>
                  </a:lnTo>
                  <a:lnTo>
                    <a:pt x="1054303" y="254762"/>
                  </a:lnTo>
                  <a:lnTo>
                    <a:pt x="1056170" y="254762"/>
                  </a:lnTo>
                  <a:lnTo>
                    <a:pt x="1058329" y="252603"/>
                  </a:lnTo>
                  <a:lnTo>
                    <a:pt x="1058329" y="249936"/>
                  </a:lnTo>
                  <a:lnTo>
                    <a:pt x="1058329" y="247269"/>
                  </a:lnTo>
                  <a:close/>
                </a:path>
                <a:path w="1734185" h="1019810">
                  <a:moveTo>
                    <a:pt x="1733715" y="406400"/>
                  </a:moveTo>
                  <a:lnTo>
                    <a:pt x="1730248" y="369570"/>
                  </a:lnTo>
                  <a:lnTo>
                    <a:pt x="1730006" y="367030"/>
                  </a:lnTo>
                  <a:lnTo>
                    <a:pt x="1729651" y="363220"/>
                  </a:lnTo>
                  <a:lnTo>
                    <a:pt x="1729143" y="360680"/>
                  </a:lnTo>
                  <a:lnTo>
                    <a:pt x="1719795" y="325120"/>
                  </a:lnTo>
                  <a:lnTo>
                    <a:pt x="1717459" y="316230"/>
                  </a:lnTo>
                  <a:lnTo>
                    <a:pt x="1716697" y="313690"/>
                  </a:lnTo>
                  <a:lnTo>
                    <a:pt x="1705216" y="287020"/>
                  </a:lnTo>
                  <a:lnTo>
                    <a:pt x="1698663" y="271780"/>
                  </a:lnTo>
                  <a:lnTo>
                    <a:pt x="1697774" y="269240"/>
                  </a:lnTo>
                  <a:lnTo>
                    <a:pt x="1686153" y="248920"/>
                  </a:lnTo>
                  <a:lnTo>
                    <a:pt x="1674533" y="228600"/>
                  </a:lnTo>
                  <a:lnTo>
                    <a:pt x="1673390" y="227330"/>
                  </a:lnTo>
                  <a:lnTo>
                    <a:pt x="1662887" y="213360"/>
                  </a:lnTo>
                  <a:lnTo>
                    <a:pt x="1645704" y="190500"/>
                  </a:lnTo>
                  <a:lnTo>
                    <a:pt x="1644434" y="187960"/>
                  </a:lnTo>
                  <a:lnTo>
                    <a:pt x="1638223" y="181610"/>
                  </a:lnTo>
                  <a:lnTo>
                    <a:pt x="1636979" y="180340"/>
                  </a:lnTo>
                  <a:lnTo>
                    <a:pt x="1612176" y="154940"/>
                  </a:lnTo>
                  <a:lnTo>
                    <a:pt x="1610779" y="153670"/>
                  </a:lnTo>
                  <a:lnTo>
                    <a:pt x="1606397" y="149860"/>
                  </a:lnTo>
                  <a:lnTo>
                    <a:pt x="1577238" y="124460"/>
                  </a:lnTo>
                  <a:lnTo>
                    <a:pt x="1574330" y="121920"/>
                  </a:lnTo>
                  <a:lnTo>
                    <a:pt x="1572933" y="120650"/>
                  </a:lnTo>
                  <a:lnTo>
                    <a:pt x="1544535" y="101600"/>
                  </a:lnTo>
                  <a:lnTo>
                    <a:pt x="1533182" y="93980"/>
                  </a:lnTo>
                  <a:lnTo>
                    <a:pt x="1531658" y="92710"/>
                  </a:lnTo>
                  <a:lnTo>
                    <a:pt x="1488732" y="69850"/>
                  </a:lnTo>
                  <a:lnTo>
                    <a:pt x="1487208" y="68580"/>
                  </a:lnTo>
                  <a:lnTo>
                    <a:pt x="1453007" y="53340"/>
                  </a:lnTo>
                  <a:lnTo>
                    <a:pt x="1441615" y="48260"/>
                  </a:lnTo>
                  <a:lnTo>
                    <a:pt x="1440218" y="48260"/>
                  </a:lnTo>
                  <a:lnTo>
                    <a:pt x="1409103" y="36830"/>
                  </a:lnTo>
                  <a:lnTo>
                    <a:pt x="1147914" y="36842"/>
                  </a:lnTo>
                  <a:lnTo>
                    <a:pt x="1194092" y="38100"/>
                  </a:lnTo>
                  <a:lnTo>
                    <a:pt x="1193457" y="38100"/>
                  </a:lnTo>
                  <a:lnTo>
                    <a:pt x="1236002" y="39370"/>
                  </a:lnTo>
                  <a:lnTo>
                    <a:pt x="1234986" y="39370"/>
                  </a:lnTo>
                  <a:lnTo>
                    <a:pt x="1284643" y="44450"/>
                  </a:lnTo>
                  <a:lnTo>
                    <a:pt x="1283373" y="44450"/>
                  </a:lnTo>
                  <a:lnTo>
                    <a:pt x="1334046" y="54610"/>
                  </a:lnTo>
                  <a:lnTo>
                    <a:pt x="1332649" y="53340"/>
                  </a:lnTo>
                  <a:lnTo>
                    <a:pt x="1381163" y="66040"/>
                  </a:lnTo>
                  <a:lnTo>
                    <a:pt x="1379766" y="66040"/>
                  </a:lnTo>
                  <a:lnTo>
                    <a:pt x="1428026" y="82550"/>
                  </a:lnTo>
                  <a:lnTo>
                    <a:pt x="1426629" y="82550"/>
                  </a:lnTo>
                  <a:lnTo>
                    <a:pt x="1472222" y="102870"/>
                  </a:lnTo>
                  <a:lnTo>
                    <a:pt x="1470825" y="101600"/>
                  </a:lnTo>
                  <a:lnTo>
                    <a:pt x="1513751" y="125730"/>
                  </a:lnTo>
                  <a:lnTo>
                    <a:pt x="1512354" y="124460"/>
                  </a:lnTo>
                  <a:lnTo>
                    <a:pt x="1552105" y="151130"/>
                  </a:lnTo>
                  <a:lnTo>
                    <a:pt x="1550708" y="149860"/>
                  </a:lnTo>
                  <a:lnTo>
                    <a:pt x="1585950" y="180682"/>
                  </a:lnTo>
                  <a:lnTo>
                    <a:pt x="1617891" y="213360"/>
                  </a:lnTo>
                  <a:lnTo>
                    <a:pt x="1616494" y="212090"/>
                  </a:lnTo>
                  <a:lnTo>
                    <a:pt x="1644180" y="248920"/>
                  </a:lnTo>
                  <a:lnTo>
                    <a:pt x="1643037" y="247650"/>
                  </a:lnTo>
                  <a:lnTo>
                    <a:pt x="1666278" y="287020"/>
                  </a:lnTo>
                  <a:lnTo>
                    <a:pt x="1665262" y="285750"/>
                  </a:lnTo>
                  <a:lnTo>
                    <a:pt x="1682902" y="327063"/>
                  </a:lnTo>
                  <a:lnTo>
                    <a:pt x="1683067" y="327660"/>
                  </a:lnTo>
                  <a:lnTo>
                    <a:pt x="1693532" y="367957"/>
                  </a:lnTo>
                  <a:lnTo>
                    <a:pt x="1697380" y="408774"/>
                  </a:lnTo>
                  <a:lnTo>
                    <a:pt x="1697520" y="406400"/>
                  </a:lnTo>
                  <a:lnTo>
                    <a:pt x="1697393" y="408927"/>
                  </a:lnTo>
                  <a:lnTo>
                    <a:pt x="1697380" y="408774"/>
                  </a:lnTo>
                  <a:lnTo>
                    <a:pt x="1695081" y="449033"/>
                  </a:lnTo>
                  <a:lnTo>
                    <a:pt x="1685709" y="494030"/>
                  </a:lnTo>
                  <a:lnTo>
                    <a:pt x="1686471" y="492760"/>
                  </a:lnTo>
                  <a:lnTo>
                    <a:pt x="1669961" y="538480"/>
                  </a:lnTo>
                  <a:lnTo>
                    <a:pt x="1670850" y="537210"/>
                  </a:lnTo>
                  <a:lnTo>
                    <a:pt x="1647228" y="584200"/>
                  </a:lnTo>
                  <a:lnTo>
                    <a:pt x="1648244" y="582930"/>
                  </a:lnTo>
                  <a:lnTo>
                    <a:pt x="1617370" y="631202"/>
                  </a:lnTo>
                  <a:lnTo>
                    <a:pt x="1583855" y="673100"/>
                  </a:lnTo>
                  <a:lnTo>
                    <a:pt x="1544485" y="716280"/>
                  </a:lnTo>
                  <a:lnTo>
                    <a:pt x="1545501" y="715010"/>
                  </a:lnTo>
                  <a:lnTo>
                    <a:pt x="1502194" y="754380"/>
                  </a:lnTo>
                  <a:lnTo>
                    <a:pt x="1503210" y="754380"/>
                  </a:lnTo>
                  <a:lnTo>
                    <a:pt x="1455839" y="791210"/>
                  </a:lnTo>
                  <a:lnTo>
                    <a:pt x="1456728" y="791210"/>
                  </a:lnTo>
                  <a:lnTo>
                    <a:pt x="1404785" y="826770"/>
                  </a:lnTo>
                  <a:lnTo>
                    <a:pt x="1405801" y="826770"/>
                  </a:lnTo>
                  <a:lnTo>
                    <a:pt x="1350429" y="859790"/>
                  </a:lnTo>
                  <a:lnTo>
                    <a:pt x="1351445" y="858520"/>
                  </a:lnTo>
                  <a:lnTo>
                    <a:pt x="1291501" y="889000"/>
                  </a:lnTo>
                  <a:lnTo>
                    <a:pt x="1292644" y="889000"/>
                  </a:lnTo>
                  <a:lnTo>
                    <a:pt x="1230287" y="915670"/>
                  </a:lnTo>
                  <a:lnTo>
                    <a:pt x="1231430" y="914400"/>
                  </a:lnTo>
                  <a:lnTo>
                    <a:pt x="1167295" y="937260"/>
                  </a:lnTo>
                  <a:lnTo>
                    <a:pt x="1168438" y="937260"/>
                  </a:lnTo>
                  <a:lnTo>
                    <a:pt x="1101382" y="955040"/>
                  </a:lnTo>
                  <a:lnTo>
                    <a:pt x="1102525" y="955040"/>
                  </a:lnTo>
                  <a:lnTo>
                    <a:pt x="1032548" y="969010"/>
                  </a:lnTo>
                  <a:lnTo>
                    <a:pt x="1033564" y="969010"/>
                  </a:lnTo>
                  <a:lnTo>
                    <a:pt x="958126" y="979170"/>
                  </a:lnTo>
                  <a:lnTo>
                    <a:pt x="959142" y="979170"/>
                  </a:lnTo>
                  <a:lnTo>
                    <a:pt x="880656" y="985520"/>
                  </a:lnTo>
                  <a:lnTo>
                    <a:pt x="802944" y="985520"/>
                  </a:lnTo>
                  <a:lnTo>
                    <a:pt x="723201" y="981710"/>
                  </a:lnTo>
                  <a:lnTo>
                    <a:pt x="724192" y="981710"/>
                  </a:lnTo>
                  <a:lnTo>
                    <a:pt x="647192" y="974090"/>
                  </a:lnTo>
                  <a:lnTo>
                    <a:pt x="648169" y="974090"/>
                  </a:lnTo>
                  <a:lnTo>
                    <a:pt x="573925" y="962660"/>
                  </a:lnTo>
                  <a:lnTo>
                    <a:pt x="574916" y="962660"/>
                  </a:lnTo>
                  <a:lnTo>
                    <a:pt x="504367" y="946150"/>
                  </a:lnTo>
                  <a:lnTo>
                    <a:pt x="505371" y="946150"/>
                  </a:lnTo>
                  <a:lnTo>
                    <a:pt x="438226" y="927100"/>
                  </a:lnTo>
                  <a:lnTo>
                    <a:pt x="439242" y="927100"/>
                  </a:lnTo>
                  <a:lnTo>
                    <a:pt x="377329" y="905510"/>
                  </a:lnTo>
                  <a:lnTo>
                    <a:pt x="378244" y="905510"/>
                  </a:lnTo>
                  <a:lnTo>
                    <a:pt x="320967" y="882650"/>
                  </a:lnTo>
                  <a:lnTo>
                    <a:pt x="321868" y="882650"/>
                  </a:lnTo>
                  <a:lnTo>
                    <a:pt x="265468" y="854710"/>
                  </a:lnTo>
                  <a:lnTo>
                    <a:pt x="266534" y="854710"/>
                  </a:lnTo>
                  <a:lnTo>
                    <a:pt x="214033" y="825500"/>
                  </a:lnTo>
                  <a:lnTo>
                    <a:pt x="215265" y="825500"/>
                  </a:lnTo>
                  <a:lnTo>
                    <a:pt x="168338" y="792480"/>
                  </a:lnTo>
                  <a:lnTo>
                    <a:pt x="166535" y="791210"/>
                  </a:lnTo>
                  <a:lnTo>
                    <a:pt x="167932" y="792480"/>
                  </a:lnTo>
                  <a:lnTo>
                    <a:pt x="128130" y="758190"/>
                  </a:lnTo>
                  <a:lnTo>
                    <a:pt x="125183" y="755650"/>
                  </a:lnTo>
                  <a:lnTo>
                    <a:pt x="126695" y="758190"/>
                  </a:lnTo>
                  <a:lnTo>
                    <a:pt x="91960" y="720090"/>
                  </a:lnTo>
                  <a:lnTo>
                    <a:pt x="93472" y="721360"/>
                  </a:lnTo>
                  <a:lnTo>
                    <a:pt x="92595" y="720090"/>
                  </a:lnTo>
                  <a:lnTo>
                    <a:pt x="68135" y="684530"/>
                  </a:lnTo>
                  <a:lnTo>
                    <a:pt x="66776" y="682574"/>
                  </a:lnTo>
                  <a:lnTo>
                    <a:pt x="66509" y="681990"/>
                  </a:lnTo>
                  <a:lnTo>
                    <a:pt x="50126" y="647700"/>
                  </a:lnTo>
                  <a:lnTo>
                    <a:pt x="49834" y="647090"/>
                  </a:lnTo>
                  <a:lnTo>
                    <a:pt x="49288" y="645160"/>
                  </a:lnTo>
                  <a:lnTo>
                    <a:pt x="39319" y="609600"/>
                  </a:lnTo>
                  <a:lnTo>
                    <a:pt x="39077" y="608749"/>
                  </a:lnTo>
                  <a:lnTo>
                    <a:pt x="38900" y="607060"/>
                  </a:lnTo>
                  <a:lnTo>
                    <a:pt x="35153" y="570230"/>
                  </a:lnTo>
                  <a:lnTo>
                    <a:pt x="35026" y="569048"/>
                  </a:lnTo>
                  <a:lnTo>
                    <a:pt x="34975" y="570230"/>
                  </a:lnTo>
                  <a:lnTo>
                    <a:pt x="35013" y="569023"/>
                  </a:lnTo>
                  <a:lnTo>
                    <a:pt x="35102" y="567690"/>
                  </a:lnTo>
                  <a:lnTo>
                    <a:pt x="37058" y="529590"/>
                  </a:lnTo>
                  <a:lnTo>
                    <a:pt x="37122" y="528320"/>
                  </a:lnTo>
                  <a:lnTo>
                    <a:pt x="37376" y="527050"/>
                  </a:lnTo>
                  <a:lnTo>
                    <a:pt x="45186" y="487680"/>
                  </a:lnTo>
                  <a:lnTo>
                    <a:pt x="60045" y="445770"/>
                  </a:lnTo>
                  <a:lnTo>
                    <a:pt x="82689" y="402590"/>
                  </a:lnTo>
                  <a:lnTo>
                    <a:pt x="83362" y="401320"/>
                  </a:lnTo>
                  <a:lnTo>
                    <a:pt x="82232" y="402590"/>
                  </a:lnTo>
                  <a:lnTo>
                    <a:pt x="111937" y="359410"/>
                  </a:lnTo>
                  <a:lnTo>
                    <a:pt x="112814" y="358140"/>
                  </a:lnTo>
                  <a:lnTo>
                    <a:pt x="111569" y="359410"/>
                  </a:lnTo>
                  <a:lnTo>
                    <a:pt x="149199" y="316230"/>
                  </a:lnTo>
                  <a:lnTo>
                    <a:pt x="149745" y="315607"/>
                  </a:lnTo>
                  <a:lnTo>
                    <a:pt x="150456" y="314960"/>
                  </a:lnTo>
                  <a:lnTo>
                    <a:pt x="193459" y="275590"/>
                  </a:lnTo>
                  <a:lnTo>
                    <a:pt x="192265" y="276860"/>
                  </a:lnTo>
                  <a:lnTo>
                    <a:pt x="193852" y="275590"/>
                  </a:lnTo>
                  <a:lnTo>
                    <a:pt x="240080" y="238760"/>
                  </a:lnTo>
                  <a:lnTo>
                    <a:pt x="238950" y="240030"/>
                  </a:lnTo>
                  <a:lnTo>
                    <a:pt x="240893" y="238760"/>
                  </a:lnTo>
                  <a:lnTo>
                    <a:pt x="289661" y="207010"/>
                  </a:lnTo>
                  <a:lnTo>
                    <a:pt x="288569" y="207010"/>
                  </a:lnTo>
                  <a:lnTo>
                    <a:pt x="342557" y="177800"/>
                  </a:lnTo>
                  <a:lnTo>
                    <a:pt x="341515" y="177800"/>
                  </a:lnTo>
                  <a:lnTo>
                    <a:pt x="396798" y="152400"/>
                  </a:lnTo>
                  <a:lnTo>
                    <a:pt x="395859" y="152400"/>
                  </a:lnTo>
                  <a:lnTo>
                    <a:pt x="455434" y="129540"/>
                  </a:lnTo>
                  <a:lnTo>
                    <a:pt x="454494" y="129540"/>
                  </a:lnTo>
                  <a:lnTo>
                    <a:pt x="514870" y="110490"/>
                  </a:lnTo>
                  <a:lnTo>
                    <a:pt x="513956" y="110490"/>
                  </a:lnTo>
                  <a:lnTo>
                    <a:pt x="572262" y="95250"/>
                  </a:lnTo>
                  <a:lnTo>
                    <a:pt x="571373" y="95250"/>
                  </a:lnTo>
                  <a:lnTo>
                    <a:pt x="626846" y="83820"/>
                  </a:lnTo>
                  <a:lnTo>
                    <a:pt x="625957" y="83820"/>
                  </a:lnTo>
                  <a:lnTo>
                    <a:pt x="680288" y="76200"/>
                  </a:lnTo>
                  <a:lnTo>
                    <a:pt x="679361" y="76200"/>
                  </a:lnTo>
                  <a:lnTo>
                    <a:pt x="729703" y="71120"/>
                  </a:lnTo>
                  <a:lnTo>
                    <a:pt x="728776" y="71120"/>
                  </a:lnTo>
                  <a:lnTo>
                    <a:pt x="775931" y="69850"/>
                  </a:lnTo>
                  <a:lnTo>
                    <a:pt x="807580" y="69850"/>
                  </a:lnTo>
                  <a:lnTo>
                    <a:pt x="846493" y="49530"/>
                  </a:lnTo>
                  <a:lnTo>
                    <a:pt x="805192" y="71120"/>
                  </a:lnTo>
                  <a:lnTo>
                    <a:pt x="773188" y="93980"/>
                  </a:lnTo>
                  <a:lnTo>
                    <a:pt x="770775" y="96520"/>
                  </a:lnTo>
                  <a:lnTo>
                    <a:pt x="753046" y="114681"/>
                  </a:lnTo>
                  <a:lnTo>
                    <a:pt x="750138" y="114681"/>
                  </a:lnTo>
                  <a:lnTo>
                    <a:pt x="742302" y="122555"/>
                  </a:lnTo>
                  <a:lnTo>
                    <a:pt x="742302" y="127673"/>
                  </a:lnTo>
                  <a:lnTo>
                    <a:pt x="735101" y="138811"/>
                  </a:lnTo>
                  <a:lnTo>
                    <a:pt x="734275" y="138811"/>
                  </a:lnTo>
                  <a:lnTo>
                    <a:pt x="726871" y="146177"/>
                  </a:lnTo>
                  <a:lnTo>
                    <a:pt x="726871" y="153657"/>
                  </a:lnTo>
                  <a:lnTo>
                    <a:pt x="720496" y="173418"/>
                  </a:lnTo>
                  <a:lnTo>
                    <a:pt x="717118" y="176784"/>
                  </a:lnTo>
                  <a:lnTo>
                    <a:pt x="717118" y="193421"/>
                  </a:lnTo>
                  <a:lnTo>
                    <a:pt x="720331" y="196634"/>
                  </a:lnTo>
                  <a:lnTo>
                    <a:pt x="723798" y="206070"/>
                  </a:lnTo>
                  <a:lnTo>
                    <a:pt x="723798" y="210439"/>
                  </a:lnTo>
                  <a:lnTo>
                    <a:pt x="729538" y="216154"/>
                  </a:lnTo>
                  <a:lnTo>
                    <a:pt x="731342" y="216154"/>
                  </a:lnTo>
                  <a:lnTo>
                    <a:pt x="742835" y="226060"/>
                  </a:lnTo>
                  <a:lnTo>
                    <a:pt x="742467" y="226060"/>
                  </a:lnTo>
                  <a:lnTo>
                    <a:pt x="762419" y="245922"/>
                  </a:lnTo>
                  <a:lnTo>
                    <a:pt x="765035" y="248666"/>
                  </a:lnTo>
                  <a:lnTo>
                    <a:pt x="771486" y="248666"/>
                  </a:lnTo>
                  <a:lnTo>
                    <a:pt x="774103" y="245999"/>
                  </a:lnTo>
                  <a:lnTo>
                    <a:pt x="774103" y="242824"/>
                  </a:lnTo>
                  <a:lnTo>
                    <a:pt x="774103" y="239649"/>
                  </a:lnTo>
                  <a:lnTo>
                    <a:pt x="771486" y="236982"/>
                  </a:lnTo>
                  <a:lnTo>
                    <a:pt x="757669" y="214630"/>
                  </a:lnTo>
                  <a:lnTo>
                    <a:pt x="750544" y="201930"/>
                  </a:lnTo>
                  <a:lnTo>
                    <a:pt x="749477" y="200050"/>
                  </a:lnTo>
                  <a:lnTo>
                    <a:pt x="749477" y="196215"/>
                  </a:lnTo>
                  <a:lnTo>
                    <a:pt x="748525" y="195275"/>
                  </a:lnTo>
                  <a:lnTo>
                    <a:pt x="748093" y="191770"/>
                  </a:lnTo>
                  <a:lnTo>
                    <a:pt x="747623" y="188023"/>
                  </a:lnTo>
                  <a:lnTo>
                    <a:pt x="749287" y="184150"/>
                  </a:lnTo>
                  <a:lnTo>
                    <a:pt x="756081" y="168389"/>
                  </a:lnTo>
                  <a:lnTo>
                    <a:pt x="759968" y="164465"/>
                  </a:lnTo>
                  <a:lnTo>
                    <a:pt x="759968" y="161874"/>
                  </a:lnTo>
                  <a:lnTo>
                    <a:pt x="769061" y="149733"/>
                  </a:lnTo>
                  <a:lnTo>
                    <a:pt x="769467" y="149733"/>
                  </a:lnTo>
                  <a:lnTo>
                    <a:pt x="777303" y="141859"/>
                  </a:lnTo>
                  <a:lnTo>
                    <a:pt x="777303" y="140754"/>
                  </a:lnTo>
                  <a:lnTo>
                    <a:pt x="796328" y="121920"/>
                  </a:lnTo>
                  <a:lnTo>
                    <a:pt x="794131" y="124460"/>
                  </a:lnTo>
                  <a:lnTo>
                    <a:pt x="797725" y="121920"/>
                  </a:lnTo>
                  <a:lnTo>
                    <a:pt x="824687" y="102870"/>
                  </a:lnTo>
                  <a:lnTo>
                    <a:pt x="825931" y="101993"/>
                  </a:lnTo>
                  <a:lnTo>
                    <a:pt x="826681" y="101600"/>
                  </a:lnTo>
                  <a:lnTo>
                    <a:pt x="863384" y="82550"/>
                  </a:lnTo>
                  <a:lnTo>
                    <a:pt x="861352" y="83820"/>
                  </a:lnTo>
                  <a:lnTo>
                    <a:pt x="864819" y="82550"/>
                  </a:lnTo>
                  <a:lnTo>
                    <a:pt x="881291" y="76517"/>
                  </a:lnTo>
                  <a:lnTo>
                    <a:pt x="890181" y="77470"/>
                  </a:lnTo>
                  <a:lnTo>
                    <a:pt x="888784" y="77470"/>
                  </a:lnTo>
                  <a:lnTo>
                    <a:pt x="924090" y="85090"/>
                  </a:lnTo>
                  <a:lnTo>
                    <a:pt x="922439" y="85090"/>
                  </a:lnTo>
                  <a:lnTo>
                    <a:pt x="953173" y="93980"/>
                  </a:lnTo>
                  <a:lnTo>
                    <a:pt x="951903" y="93980"/>
                  </a:lnTo>
                  <a:lnTo>
                    <a:pt x="979970" y="105410"/>
                  </a:lnTo>
                  <a:lnTo>
                    <a:pt x="978954" y="105410"/>
                  </a:lnTo>
                  <a:lnTo>
                    <a:pt x="1004100" y="118110"/>
                  </a:lnTo>
                  <a:lnTo>
                    <a:pt x="1003465" y="116840"/>
                  </a:lnTo>
                  <a:lnTo>
                    <a:pt x="1022731" y="128689"/>
                  </a:lnTo>
                  <a:lnTo>
                    <a:pt x="1025817" y="131826"/>
                  </a:lnTo>
                  <a:lnTo>
                    <a:pt x="1029296" y="131826"/>
                  </a:lnTo>
                  <a:lnTo>
                    <a:pt x="1043101" y="140868"/>
                  </a:lnTo>
                  <a:lnTo>
                    <a:pt x="1047280" y="145034"/>
                  </a:lnTo>
                  <a:lnTo>
                    <a:pt x="1049451" y="145034"/>
                  </a:lnTo>
                  <a:lnTo>
                    <a:pt x="1061580" y="152615"/>
                  </a:lnTo>
                  <a:lnTo>
                    <a:pt x="1067473" y="158496"/>
                  </a:lnTo>
                  <a:lnTo>
                    <a:pt x="1070305" y="158496"/>
                  </a:lnTo>
                  <a:lnTo>
                    <a:pt x="1081773" y="166966"/>
                  </a:lnTo>
                  <a:lnTo>
                    <a:pt x="1086523" y="171704"/>
                  </a:lnTo>
                  <a:lnTo>
                    <a:pt x="1088301" y="171704"/>
                  </a:lnTo>
                  <a:lnTo>
                    <a:pt x="1100302" y="180162"/>
                  </a:lnTo>
                  <a:lnTo>
                    <a:pt x="1104557" y="184404"/>
                  </a:lnTo>
                  <a:lnTo>
                    <a:pt x="1119543" y="184404"/>
                  </a:lnTo>
                  <a:lnTo>
                    <a:pt x="1125639" y="178308"/>
                  </a:lnTo>
                  <a:lnTo>
                    <a:pt x="1125639" y="170815"/>
                  </a:lnTo>
                  <a:lnTo>
                    <a:pt x="1125639" y="163322"/>
                  </a:lnTo>
                  <a:lnTo>
                    <a:pt x="1119543" y="157226"/>
                  </a:lnTo>
                  <a:lnTo>
                    <a:pt x="1115949" y="157226"/>
                  </a:lnTo>
                  <a:lnTo>
                    <a:pt x="1107605" y="151358"/>
                  </a:lnTo>
                  <a:lnTo>
                    <a:pt x="1107605" y="150495"/>
                  </a:lnTo>
                  <a:lnTo>
                    <a:pt x="1101509" y="144399"/>
                  </a:lnTo>
                  <a:lnTo>
                    <a:pt x="1097407" y="144399"/>
                  </a:lnTo>
                  <a:lnTo>
                    <a:pt x="1088809" y="138633"/>
                  </a:lnTo>
                  <a:lnTo>
                    <a:pt x="1088809" y="137287"/>
                  </a:lnTo>
                  <a:lnTo>
                    <a:pt x="1082586" y="131191"/>
                  </a:lnTo>
                  <a:lnTo>
                    <a:pt x="1078103" y="131191"/>
                  </a:lnTo>
                  <a:lnTo>
                    <a:pt x="1075893" y="129540"/>
                  </a:lnTo>
                  <a:lnTo>
                    <a:pt x="1068743" y="124218"/>
                  </a:lnTo>
                  <a:lnTo>
                    <a:pt x="1068743" y="123444"/>
                  </a:lnTo>
                  <a:lnTo>
                    <a:pt x="1062520" y="117221"/>
                  </a:lnTo>
                  <a:lnTo>
                    <a:pt x="1059027" y="117221"/>
                  </a:lnTo>
                  <a:lnTo>
                    <a:pt x="1058456" y="116840"/>
                  </a:lnTo>
                  <a:lnTo>
                    <a:pt x="1048042" y="109905"/>
                  </a:lnTo>
                  <a:lnTo>
                    <a:pt x="1048042" y="109601"/>
                  </a:lnTo>
                  <a:lnTo>
                    <a:pt x="1041565" y="103251"/>
                  </a:lnTo>
                  <a:lnTo>
                    <a:pt x="1036993" y="103251"/>
                  </a:lnTo>
                  <a:lnTo>
                    <a:pt x="1018451" y="92710"/>
                  </a:lnTo>
                  <a:lnTo>
                    <a:pt x="1017689" y="91440"/>
                  </a:lnTo>
                  <a:lnTo>
                    <a:pt x="992924" y="78740"/>
                  </a:lnTo>
                  <a:lnTo>
                    <a:pt x="991908" y="77470"/>
                  </a:lnTo>
                  <a:lnTo>
                    <a:pt x="964222" y="66040"/>
                  </a:lnTo>
                  <a:lnTo>
                    <a:pt x="962952" y="64770"/>
                  </a:lnTo>
                  <a:lnTo>
                    <a:pt x="943063" y="58153"/>
                  </a:lnTo>
                  <a:lnTo>
                    <a:pt x="952538" y="55880"/>
                  </a:lnTo>
                  <a:lnTo>
                    <a:pt x="951141" y="55880"/>
                  </a:lnTo>
                  <a:lnTo>
                    <a:pt x="1001052" y="46990"/>
                  </a:lnTo>
                  <a:lnTo>
                    <a:pt x="999909" y="46990"/>
                  </a:lnTo>
                  <a:lnTo>
                    <a:pt x="1050582" y="40640"/>
                  </a:lnTo>
                  <a:lnTo>
                    <a:pt x="1049693" y="41910"/>
                  </a:lnTo>
                  <a:lnTo>
                    <a:pt x="1066495" y="40640"/>
                  </a:lnTo>
                  <a:lnTo>
                    <a:pt x="1100112" y="38100"/>
                  </a:lnTo>
                  <a:lnTo>
                    <a:pt x="1099223" y="38100"/>
                  </a:lnTo>
                  <a:lnTo>
                    <a:pt x="1147914" y="36842"/>
                  </a:lnTo>
                  <a:lnTo>
                    <a:pt x="1147610" y="36830"/>
                  </a:lnTo>
                  <a:lnTo>
                    <a:pt x="1409103" y="36830"/>
                  </a:lnTo>
                  <a:lnTo>
                    <a:pt x="1391831" y="30480"/>
                  </a:lnTo>
                  <a:lnTo>
                    <a:pt x="1390434" y="30480"/>
                  </a:lnTo>
                  <a:lnTo>
                    <a:pt x="1342047" y="17780"/>
                  </a:lnTo>
                  <a:lnTo>
                    <a:pt x="1288580" y="7620"/>
                  </a:lnTo>
                  <a:lnTo>
                    <a:pt x="1238923" y="2540"/>
                  </a:lnTo>
                  <a:lnTo>
                    <a:pt x="1237907" y="2540"/>
                  </a:lnTo>
                  <a:lnTo>
                    <a:pt x="1195362" y="0"/>
                  </a:lnTo>
                  <a:lnTo>
                    <a:pt x="1147483" y="0"/>
                  </a:lnTo>
                  <a:lnTo>
                    <a:pt x="1098461" y="1270"/>
                  </a:lnTo>
                  <a:lnTo>
                    <a:pt x="1097699" y="1270"/>
                  </a:lnTo>
                  <a:lnTo>
                    <a:pt x="1047280" y="3810"/>
                  </a:lnTo>
                  <a:lnTo>
                    <a:pt x="1046391" y="3810"/>
                  </a:lnTo>
                  <a:lnTo>
                    <a:pt x="995718" y="10160"/>
                  </a:lnTo>
                  <a:lnTo>
                    <a:pt x="994575" y="10160"/>
                  </a:lnTo>
                  <a:lnTo>
                    <a:pt x="943267" y="19050"/>
                  </a:lnTo>
                  <a:lnTo>
                    <a:pt x="895388" y="31750"/>
                  </a:lnTo>
                  <a:lnTo>
                    <a:pt x="893737" y="33020"/>
                  </a:lnTo>
                  <a:lnTo>
                    <a:pt x="867575" y="41871"/>
                  </a:lnTo>
                  <a:lnTo>
                    <a:pt x="859066" y="40640"/>
                  </a:lnTo>
                  <a:lnTo>
                    <a:pt x="858304" y="40640"/>
                  </a:lnTo>
                  <a:lnTo>
                    <a:pt x="819531" y="38100"/>
                  </a:lnTo>
                  <a:lnTo>
                    <a:pt x="818629" y="38100"/>
                  </a:lnTo>
                  <a:lnTo>
                    <a:pt x="775703" y="36830"/>
                  </a:lnTo>
                  <a:lnTo>
                    <a:pt x="774763" y="36830"/>
                  </a:lnTo>
                  <a:lnTo>
                    <a:pt x="727608" y="38100"/>
                  </a:lnTo>
                  <a:lnTo>
                    <a:pt x="726681" y="38100"/>
                  </a:lnTo>
                  <a:lnTo>
                    <a:pt x="676338" y="43180"/>
                  </a:lnTo>
                  <a:lnTo>
                    <a:pt x="620179" y="50800"/>
                  </a:lnTo>
                  <a:lnTo>
                    <a:pt x="564705" y="62230"/>
                  </a:lnTo>
                  <a:lnTo>
                    <a:pt x="563803" y="62230"/>
                  </a:lnTo>
                  <a:lnTo>
                    <a:pt x="505460" y="77470"/>
                  </a:lnTo>
                  <a:lnTo>
                    <a:pt x="504558" y="78740"/>
                  </a:lnTo>
                  <a:lnTo>
                    <a:pt x="444157" y="97790"/>
                  </a:lnTo>
                  <a:lnTo>
                    <a:pt x="443230" y="97790"/>
                  </a:lnTo>
                  <a:lnTo>
                    <a:pt x="383628" y="120650"/>
                  </a:lnTo>
                  <a:lnTo>
                    <a:pt x="382689" y="121920"/>
                  </a:lnTo>
                  <a:lnTo>
                    <a:pt x="327367" y="147320"/>
                  </a:lnTo>
                  <a:lnTo>
                    <a:pt x="326313" y="147320"/>
                  </a:lnTo>
                  <a:lnTo>
                    <a:pt x="271106" y="177800"/>
                  </a:lnTo>
                  <a:lnTo>
                    <a:pt x="220167" y="210820"/>
                  </a:lnTo>
                  <a:lnTo>
                    <a:pt x="219062" y="212090"/>
                  </a:lnTo>
                  <a:lnTo>
                    <a:pt x="171018" y="248920"/>
                  </a:lnTo>
                  <a:lnTo>
                    <a:pt x="169849" y="250190"/>
                  </a:lnTo>
                  <a:lnTo>
                    <a:pt x="125323" y="290830"/>
                  </a:lnTo>
                  <a:lnTo>
                    <a:pt x="124079" y="292100"/>
                  </a:lnTo>
                  <a:lnTo>
                    <a:pt x="85191" y="336550"/>
                  </a:lnTo>
                  <a:lnTo>
                    <a:pt x="83959" y="339090"/>
                  </a:lnTo>
                  <a:lnTo>
                    <a:pt x="53301" y="382270"/>
                  </a:lnTo>
                  <a:lnTo>
                    <a:pt x="52171" y="384810"/>
                  </a:lnTo>
                  <a:lnTo>
                    <a:pt x="28816" y="429260"/>
                  </a:lnTo>
                  <a:lnTo>
                    <a:pt x="27863" y="431800"/>
                  </a:lnTo>
                  <a:lnTo>
                    <a:pt x="11912" y="476250"/>
                  </a:lnTo>
                  <a:lnTo>
                    <a:pt x="11214" y="478790"/>
                  </a:lnTo>
                  <a:lnTo>
                    <a:pt x="2438" y="523240"/>
                  </a:lnTo>
                  <a:lnTo>
                    <a:pt x="2120" y="524510"/>
                  </a:lnTo>
                  <a:lnTo>
                    <a:pt x="0" y="567690"/>
                  </a:lnTo>
                  <a:lnTo>
                    <a:pt x="12" y="571500"/>
                  </a:lnTo>
                  <a:lnTo>
                    <a:pt x="4305" y="613410"/>
                  </a:lnTo>
                  <a:lnTo>
                    <a:pt x="16268" y="657860"/>
                  </a:lnTo>
                  <a:lnTo>
                    <a:pt x="36156" y="699770"/>
                  </a:lnTo>
                  <a:lnTo>
                    <a:pt x="64566" y="741680"/>
                  </a:lnTo>
                  <a:lnTo>
                    <a:pt x="66078" y="742950"/>
                  </a:lnTo>
                  <a:lnTo>
                    <a:pt x="100825" y="781050"/>
                  </a:lnTo>
                  <a:lnTo>
                    <a:pt x="102362" y="782320"/>
                  </a:lnTo>
                  <a:lnTo>
                    <a:pt x="145161" y="819150"/>
                  </a:lnTo>
                  <a:lnTo>
                    <a:pt x="146583" y="820420"/>
                  </a:lnTo>
                  <a:lnTo>
                    <a:pt x="195376" y="854710"/>
                  </a:lnTo>
                  <a:lnTo>
                    <a:pt x="196608" y="854710"/>
                  </a:lnTo>
                  <a:lnTo>
                    <a:pt x="249186" y="885190"/>
                  </a:lnTo>
                  <a:lnTo>
                    <a:pt x="306641" y="913130"/>
                  </a:lnTo>
                  <a:lnTo>
                    <a:pt x="307543" y="914400"/>
                  </a:lnTo>
                  <a:lnTo>
                    <a:pt x="365747" y="938530"/>
                  </a:lnTo>
                  <a:lnTo>
                    <a:pt x="427672" y="960120"/>
                  </a:lnTo>
                  <a:lnTo>
                    <a:pt x="428688" y="960120"/>
                  </a:lnTo>
                  <a:lnTo>
                    <a:pt x="495833" y="980440"/>
                  </a:lnTo>
                  <a:lnTo>
                    <a:pt x="496824" y="980440"/>
                  </a:lnTo>
                  <a:lnTo>
                    <a:pt x="567385" y="995680"/>
                  </a:lnTo>
                  <a:lnTo>
                    <a:pt x="568363" y="995680"/>
                  </a:lnTo>
                  <a:lnTo>
                    <a:pt x="642607" y="1008380"/>
                  </a:lnTo>
                  <a:lnTo>
                    <a:pt x="643585" y="1008380"/>
                  </a:lnTo>
                  <a:lnTo>
                    <a:pt x="720598" y="1016000"/>
                  </a:lnTo>
                  <a:lnTo>
                    <a:pt x="721588" y="1016000"/>
                  </a:lnTo>
                  <a:lnTo>
                    <a:pt x="801319" y="1019810"/>
                  </a:lnTo>
                  <a:lnTo>
                    <a:pt x="883196" y="1019810"/>
                  </a:lnTo>
                  <a:lnTo>
                    <a:pt x="961555" y="1013460"/>
                  </a:lnTo>
                  <a:lnTo>
                    <a:pt x="962698" y="1013460"/>
                  </a:lnTo>
                  <a:lnTo>
                    <a:pt x="1038263" y="1003300"/>
                  </a:lnTo>
                  <a:lnTo>
                    <a:pt x="1039279" y="1003300"/>
                  </a:lnTo>
                  <a:lnTo>
                    <a:pt x="1109383" y="989330"/>
                  </a:lnTo>
                  <a:lnTo>
                    <a:pt x="1110526" y="989330"/>
                  </a:lnTo>
                  <a:lnTo>
                    <a:pt x="1124915" y="985520"/>
                  </a:lnTo>
                  <a:lnTo>
                    <a:pt x="1177709" y="971550"/>
                  </a:lnTo>
                  <a:lnTo>
                    <a:pt x="1178852" y="970280"/>
                  </a:lnTo>
                  <a:lnTo>
                    <a:pt x="1243114" y="948690"/>
                  </a:lnTo>
                  <a:lnTo>
                    <a:pt x="1244257" y="947420"/>
                  </a:lnTo>
                  <a:lnTo>
                    <a:pt x="1306487" y="920750"/>
                  </a:lnTo>
                  <a:lnTo>
                    <a:pt x="1307630" y="920750"/>
                  </a:lnTo>
                  <a:lnTo>
                    <a:pt x="1317777" y="915670"/>
                  </a:lnTo>
                  <a:lnTo>
                    <a:pt x="1368590" y="890270"/>
                  </a:lnTo>
                  <a:lnTo>
                    <a:pt x="1419694" y="859790"/>
                  </a:lnTo>
                  <a:lnTo>
                    <a:pt x="1423962" y="857250"/>
                  </a:lnTo>
                  <a:lnTo>
                    <a:pt x="1424978" y="855980"/>
                  </a:lnTo>
                  <a:lnTo>
                    <a:pt x="1477048" y="820420"/>
                  </a:lnTo>
                  <a:lnTo>
                    <a:pt x="1478064" y="819150"/>
                  </a:lnTo>
                  <a:lnTo>
                    <a:pt x="1525435" y="782320"/>
                  </a:lnTo>
                  <a:lnTo>
                    <a:pt x="1526451" y="781050"/>
                  </a:lnTo>
                  <a:lnTo>
                    <a:pt x="1569885" y="741680"/>
                  </a:lnTo>
                  <a:lnTo>
                    <a:pt x="1570774" y="740410"/>
                  </a:lnTo>
                  <a:lnTo>
                    <a:pt x="1593430" y="716280"/>
                  </a:lnTo>
                  <a:lnTo>
                    <a:pt x="1610144" y="698500"/>
                  </a:lnTo>
                  <a:lnTo>
                    <a:pt x="1611160" y="697230"/>
                  </a:lnTo>
                  <a:lnTo>
                    <a:pt x="1628940" y="674370"/>
                  </a:lnTo>
                  <a:lnTo>
                    <a:pt x="1646720" y="651510"/>
                  </a:lnTo>
                  <a:lnTo>
                    <a:pt x="1647736" y="650240"/>
                  </a:lnTo>
                  <a:lnTo>
                    <a:pt x="1660728" y="629920"/>
                  </a:lnTo>
                  <a:lnTo>
                    <a:pt x="1678597" y="601980"/>
                  </a:lnTo>
                  <a:lnTo>
                    <a:pt x="1679613" y="600710"/>
                  </a:lnTo>
                  <a:lnTo>
                    <a:pt x="1688350" y="582930"/>
                  </a:lnTo>
                  <a:lnTo>
                    <a:pt x="1703362" y="552450"/>
                  </a:lnTo>
                  <a:lnTo>
                    <a:pt x="1704124" y="551180"/>
                  </a:lnTo>
                  <a:lnTo>
                    <a:pt x="1709026" y="537210"/>
                  </a:lnTo>
                  <a:lnTo>
                    <a:pt x="1720634" y="504190"/>
                  </a:lnTo>
                  <a:lnTo>
                    <a:pt x="1721269" y="501650"/>
                  </a:lnTo>
                  <a:lnTo>
                    <a:pt x="1723110" y="492760"/>
                  </a:lnTo>
                  <a:lnTo>
                    <a:pt x="1730794" y="455930"/>
                  </a:lnTo>
                  <a:lnTo>
                    <a:pt x="1731175" y="453390"/>
                  </a:lnTo>
                  <a:lnTo>
                    <a:pt x="1731314" y="450850"/>
                  </a:lnTo>
                  <a:lnTo>
                    <a:pt x="1731454" y="448310"/>
                  </a:lnTo>
                  <a:lnTo>
                    <a:pt x="1733638" y="410210"/>
                  </a:lnTo>
                  <a:lnTo>
                    <a:pt x="1733715" y="40640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3342030" y="5645657"/>
            <a:ext cx="379730" cy="411480"/>
          </a:xfrm>
          <a:custGeom>
            <a:avLst/>
            <a:gdLst/>
            <a:ahLst/>
            <a:cxnLst/>
            <a:rect l="l" t="t" r="r" b="b"/>
            <a:pathLst>
              <a:path w="379729" h="411479">
                <a:moveTo>
                  <a:pt x="340969" y="219710"/>
                </a:moveTo>
                <a:lnTo>
                  <a:pt x="340918" y="219354"/>
                </a:lnTo>
                <a:lnTo>
                  <a:pt x="340944" y="219710"/>
                </a:lnTo>
                <a:close/>
              </a:path>
              <a:path w="379729" h="411479">
                <a:moveTo>
                  <a:pt x="379704" y="228600"/>
                </a:moveTo>
                <a:lnTo>
                  <a:pt x="379349" y="217170"/>
                </a:lnTo>
                <a:lnTo>
                  <a:pt x="379323" y="214630"/>
                </a:lnTo>
                <a:lnTo>
                  <a:pt x="377926" y="201930"/>
                </a:lnTo>
                <a:lnTo>
                  <a:pt x="377672" y="199390"/>
                </a:lnTo>
                <a:lnTo>
                  <a:pt x="376936" y="195580"/>
                </a:lnTo>
                <a:lnTo>
                  <a:pt x="375259" y="186690"/>
                </a:lnTo>
                <a:lnTo>
                  <a:pt x="374751" y="185420"/>
                </a:lnTo>
                <a:lnTo>
                  <a:pt x="374040" y="182880"/>
                </a:lnTo>
                <a:lnTo>
                  <a:pt x="371195" y="172720"/>
                </a:lnTo>
                <a:lnTo>
                  <a:pt x="370687" y="171450"/>
                </a:lnTo>
                <a:lnTo>
                  <a:pt x="367131" y="161290"/>
                </a:lnTo>
                <a:lnTo>
                  <a:pt x="366242" y="158750"/>
                </a:lnTo>
                <a:lnTo>
                  <a:pt x="365734" y="157480"/>
                </a:lnTo>
                <a:lnTo>
                  <a:pt x="362229" y="149860"/>
                </a:lnTo>
                <a:lnTo>
                  <a:pt x="359892" y="144780"/>
                </a:lnTo>
                <a:lnTo>
                  <a:pt x="359384" y="144780"/>
                </a:lnTo>
                <a:lnTo>
                  <a:pt x="355384" y="137160"/>
                </a:lnTo>
                <a:lnTo>
                  <a:pt x="351383" y="129540"/>
                </a:lnTo>
                <a:lnTo>
                  <a:pt x="342620" y="115570"/>
                </a:lnTo>
                <a:lnTo>
                  <a:pt x="341858" y="114300"/>
                </a:lnTo>
                <a:lnTo>
                  <a:pt x="341350" y="113614"/>
                </a:lnTo>
                <a:lnTo>
                  <a:pt x="341350" y="228600"/>
                </a:lnTo>
                <a:lnTo>
                  <a:pt x="341350" y="229870"/>
                </a:lnTo>
                <a:lnTo>
                  <a:pt x="341325" y="229336"/>
                </a:lnTo>
                <a:lnTo>
                  <a:pt x="341312" y="229870"/>
                </a:lnTo>
                <a:lnTo>
                  <a:pt x="340969" y="241300"/>
                </a:lnTo>
                <a:lnTo>
                  <a:pt x="340080" y="250190"/>
                </a:lnTo>
                <a:lnTo>
                  <a:pt x="339864" y="251460"/>
                </a:lnTo>
                <a:lnTo>
                  <a:pt x="338175" y="261620"/>
                </a:lnTo>
                <a:lnTo>
                  <a:pt x="338556" y="260350"/>
                </a:lnTo>
                <a:lnTo>
                  <a:pt x="335953" y="271462"/>
                </a:lnTo>
                <a:lnTo>
                  <a:pt x="335851" y="271780"/>
                </a:lnTo>
                <a:lnTo>
                  <a:pt x="332587" y="281940"/>
                </a:lnTo>
                <a:lnTo>
                  <a:pt x="332968" y="280670"/>
                </a:lnTo>
                <a:lnTo>
                  <a:pt x="332498" y="281940"/>
                </a:lnTo>
                <a:lnTo>
                  <a:pt x="328777" y="292100"/>
                </a:lnTo>
                <a:lnTo>
                  <a:pt x="329031" y="290830"/>
                </a:lnTo>
                <a:lnTo>
                  <a:pt x="324078" y="302260"/>
                </a:lnTo>
                <a:lnTo>
                  <a:pt x="324586" y="300990"/>
                </a:lnTo>
                <a:lnTo>
                  <a:pt x="323977" y="302260"/>
                </a:lnTo>
                <a:lnTo>
                  <a:pt x="319125" y="312420"/>
                </a:lnTo>
                <a:lnTo>
                  <a:pt x="319633" y="311150"/>
                </a:lnTo>
                <a:lnTo>
                  <a:pt x="314007" y="320713"/>
                </a:lnTo>
                <a:lnTo>
                  <a:pt x="313537" y="321310"/>
                </a:lnTo>
                <a:lnTo>
                  <a:pt x="308444" y="327672"/>
                </a:lnTo>
                <a:lnTo>
                  <a:pt x="301117" y="336969"/>
                </a:lnTo>
                <a:lnTo>
                  <a:pt x="291566" y="345440"/>
                </a:lnTo>
                <a:lnTo>
                  <a:pt x="292963" y="344170"/>
                </a:lnTo>
                <a:lnTo>
                  <a:pt x="281406" y="353060"/>
                </a:lnTo>
                <a:lnTo>
                  <a:pt x="282930" y="351790"/>
                </a:lnTo>
                <a:lnTo>
                  <a:pt x="269468" y="360680"/>
                </a:lnTo>
                <a:lnTo>
                  <a:pt x="271119" y="359410"/>
                </a:lnTo>
                <a:lnTo>
                  <a:pt x="257022" y="365760"/>
                </a:lnTo>
                <a:lnTo>
                  <a:pt x="258673" y="365760"/>
                </a:lnTo>
                <a:lnTo>
                  <a:pt x="243560" y="370840"/>
                </a:lnTo>
                <a:lnTo>
                  <a:pt x="245465" y="369570"/>
                </a:lnTo>
                <a:lnTo>
                  <a:pt x="229209" y="373380"/>
                </a:lnTo>
                <a:lnTo>
                  <a:pt x="231241" y="373380"/>
                </a:lnTo>
                <a:lnTo>
                  <a:pt x="214477" y="375920"/>
                </a:lnTo>
                <a:lnTo>
                  <a:pt x="182346" y="375920"/>
                </a:lnTo>
                <a:lnTo>
                  <a:pt x="164185" y="374650"/>
                </a:lnTo>
                <a:lnTo>
                  <a:pt x="165074" y="374650"/>
                </a:lnTo>
                <a:lnTo>
                  <a:pt x="147675" y="372110"/>
                </a:lnTo>
                <a:lnTo>
                  <a:pt x="149072" y="372110"/>
                </a:lnTo>
                <a:lnTo>
                  <a:pt x="131419" y="369570"/>
                </a:lnTo>
                <a:lnTo>
                  <a:pt x="133070" y="369570"/>
                </a:lnTo>
                <a:lnTo>
                  <a:pt x="116560" y="364490"/>
                </a:lnTo>
                <a:lnTo>
                  <a:pt x="118465" y="364490"/>
                </a:lnTo>
                <a:lnTo>
                  <a:pt x="106464" y="359410"/>
                </a:lnTo>
                <a:lnTo>
                  <a:pt x="103479" y="358140"/>
                </a:lnTo>
                <a:lnTo>
                  <a:pt x="105511" y="359410"/>
                </a:lnTo>
                <a:lnTo>
                  <a:pt x="93751" y="353060"/>
                </a:lnTo>
                <a:lnTo>
                  <a:pt x="92798" y="352552"/>
                </a:lnTo>
                <a:lnTo>
                  <a:pt x="91871" y="351790"/>
                </a:lnTo>
                <a:lnTo>
                  <a:pt x="80873" y="342900"/>
                </a:lnTo>
                <a:lnTo>
                  <a:pt x="82651" y="344170"/>
                </a:lnTo>
                <a:lnTo>
                  <a:pt x="81356" y="342900"/>
                </a:lnTo>
                <a:lnTo>
                  <a:pt x="72364" y="334010"/>
                </a:lnTo>
                <a:lnTo>
                  <a:pt x="73888" y="335280"/>
                </a:lnTo>
                <a:lnTo>
                  <a:pt x="72936" y="334010"/>
                </a:lnTo>
                <a:lnTo>
                  <a:pt x="65379" y="323850"/>
                </a:lnTo>
                <a:lnTo>
                  <a:pt x="66395" y="325120"/>
                </a:lnTo>
                <a:lnTo>
                  <a:pt x="65646" y="323850"/>
                </a:lnTo>
                <a:lnTo>
                  <a:pt x="60401" y="314960"/>
                </a:lnTo>
                <a:lnTo>
                  <a:pt x="58902" y="312420"/>
                </a:lnTo>
                <a:lnTo>
                  <a:pt x="59664" y="314960"/>
                </a:lnTo>
                <a:lnTo>
                  <a:pt x="53187" y="299720"/>
                </a:lnTo>
                <a:lnTo>
                  <a:pt x="53822" y="300990"/>
                </a:lnTo>
                <a:lnTo>
                  <a:pt x="53378" y="299720"/>
                </a:lnTo>
                <a:lnTo>
                  <a:pt x="48983" y="287020"/>
                </a:lnTo>
                <a:lnTo>
                  <a:pt x="48107" y="284480"/>
                </a:lnTo>
                <a:lnTo>
                  <a:pt x="48488" y="287020"/>
                </a:lnTo>
                <a:lnTo>
                  <a:pt x="44361" y="270510"/>
                </a:lnTo>
                <a:lnTo>
                  <a:pt x="44043" y="269240"/>
                </a:lnTo>
                <a:lnTo>
                  <a:pt x="44297" y="270510"/>
                </a:lnTo>
                <a:lnTo>
                  <a:pt x="41122" y="255270"/>
                </a:lnTo>
                <a:lnTo>
                  <a:pt x="41084" y="255066"/>
                </a:lnTo>
                <a:lnTo>
                  <a:pt x="41059" y="254939"/>
                </a:lnTo>
                <a:lnTo>
                  <a:pt x="40906" y="254000"/>
                </a:lnTo>
                <a:lnTo>
                  <a:pt x="38658" y="240030"/>
                </a:lnTo>
                <a:lnTo>
                  <a:pt x="38455" y="238760"/>
                </a:lnTo>
                <a:lnTo>
                  <a:pt x="38582" y="240030"/>
                </a:lnTo>
                <a:lnTo>
                  <a:pt x="36690" y="223520"/>
                </a:lnTo>
                <a:lnTo>
                  <a:pt x="36652" y="223316"/>
                </a:lnTo>
                <a:lnTo>
                  <a:pt x="36639" y="223126"/>
                </a:lnTo>
                <a:lnTo>
                  <a:pt x="36588" y="222250"/>
                </a:lnTo>
                <a:lnTo>
                  <a:pt x="35610" y="208280"/>
                </a:lnTo>
                <a:lnTo>
                  <a:pt x="35610" y="207822"/>
                </a:lnTo>
                <a:lnTo>
                  <a:pt x="35661" y="208280"/>
                </a:lnTo>
                <a:lnTo>
                  <a:pt x="35623" y="207010"/>
                </a:lnTo>
                <a:lnTo>
                  <a:pt x="35331" y="194310"/>
                </a:lnTo>
                <a:lnTo>
                  <a:pt x="35420" y="185420"/>
                </a:lnTo>
                <a:lnTo>
                  <a:pt x="35623" y="176530"/>
                </a:lnTo>
                <a:lnTo>
                  <a:pt x="35661" y="176110"/>
                </a:lnTo>
                <a:lnTo>
                  <a:pt x="35661" y="176530"/>
                </a:lnTo>
                <a:lnTo>
                  <a:pt x="35737" y="175260"/>
                </a:lnTo>
                <a:lnTo>
                  <a:pt x="36677" y="160020"/>
                </a:lnTo>
                <a:lnTo>
                  <a:pt x="36677" y="161290"/>
                </a:lnTo>
                <a:lnTo>
                  <a:pt x="36804" y="160020"/>
                </a:lnTo>
                <a:lnTo>
                  <a:pt x="38201" y="147320"/>
                </a:lnTo>
                <a:lnTo>
                  <a:pt x="37947" y="147320"/>
                </a:lnTo>
                <a:lnTo>
                  <a:pt x="40119" y="135890"/>
                </a:lnTo>
                <a:lnTo>
                  <a:pt x="40360" y="134620"/>
                </a:lnTo>
                <a:lnTo>
                  <a:pt x="39979" y="135890"/>
                </a:lnTo>
                <a:lnTo>
                  <a:pt x="43662" y="121920"/>
                </a:lnTo>
                <a:lnTo>
                  <a:pt x="43027" y="124460"/>
                </a:lnTo>
                <a:lnTo>
                  <a:pt x="43992" y="121920"/>
                </a:lnTo>
                <a:lnTo>
                  <a:pt x="46888" y="114300"/>
                </a:lnTo>
                <a:lnTo>
                  <a:pt x="47002" y="113969"/>
                </a:lnTo>
                <a:lnTo>
                  <a:pt x="48183" y="111760"/>
                </a:lnTo>
                <a:lnTo>
                  <a:pt x="52247" y="104140"/>
                </a:lnTo>
                <a:lnTo>
                  <a:pt x="52933" y="102870"/>
                </a:lnTo>
                <a:lnTo>
                  <a:pt x="51917" y="104140"/>
                </a:lnTo>
                <a:lnTo>
                  <a:pt x="58648" y="93980"/>
                </a:lnTo>
                <a:lnTo>
                  <a:pt x="57632" y="96520"/>
                </a:lnTo>
                <a:lnTo>
                  <a:pt x="59690" y="93980"/>
                </a:lnTo>
                <a:lnTo>
                  <a:pt x="64871" y="87630"/>
                </a:lnTo>
                <a:lnTo>
                  <a:pt x="63728" y="87630"/>
                </a:lnTo>
                <a:lnTo>
                  <a:pt x="70180" y="81280"/>
                </a:lnTo>
                <a:lnTo>
                  <a:pt x="70421" y="81038"/>
                </a:lnTo>
                <a:lnTo>
                  <a:pt x="71920" y="80010"/>
                </a:lnTo>
                <a:lnTo>
                  <a:pt x="77444" y="76200"/>
                </a:lnTo>
                <a:lnTo>
                  <a:pt x="75920" y="77470"/>
                </a:lnTo>
                <a:lnTo>
                  <a:pt x="77825" y="76200"/>
                </a:lnTo>
                <a:lnTo>
                  <a:pt x="83540" y="72390"/>
                </a:lnTo>
                <a:lnTo>
                  <a:pt x="81762" y="72390"/>
                </a:lnTo>
                <a:lnTo>
                  <a:pt x="88874" y="69850"/>
                </a:lnTo>
                <a:lnTo>
                  <a:pt x="87096" y="69850"/>
                </a:lnTo>
                <a:lnTo>
                  <a:pt x="94208" y="67310"/>
                </a:lnTo>
                <a:lnTo>
                  <a:pt x="92303" y="67310"/>
                </a:lnTo>
                <a:lnTo>
                  <a:pt x="100050" y="66040"/>
                </a:lnTo>
                <a:lnTo>
                  <a:pt x="98145" y="66040"/>
                </a:lnTo>
                <a:lnTo>
                  <a:pt x="103035" y="65151"/>
                </a:lnTo>
                <a:lnTo>
                  <a:pt x="105892" y="65151"/>
                </a:lnTo>
                <a:lnTo>
                  <a:pt x="106768" y="64249"/>
                </a:lnTo>
                <a:lnTo>
                  <a:pt x="108127" y="64008"/>
                </a:lnTo>
                <a:lnTo>
                  <a:pt x="112750" y="64008"/>
                </a:lnTo>
                <a:lnTo>
                  <a:pt x="113245" y="63500"/>
                </a:lnTo>
                <a:lnTo>
                  <a:pt x="116179" y="63500"/>
                </a:lnTo>
                <a:lnTo>
                  <a:pt x="134035" y="65493"/>
                </a:lnTo>
                <a:lnTo>
                  <a:pt x="134467" y="65532"/>
                </a:lnTo>
                <a:lnTo>
                  <a:pt x="139039" y="66040"/>
                </a:lnTo>
                <a:lnTo>
                  <a:pt x="139103" y="65532"/>
                </a:lnTo>
                <a:lnTo>
                  <a:pt x="147675" y="65532"/>
                </a:lnTo>
                <a:lnTo>
                  <a:pt x="153136" y="60071"/>
                </a:lnTo>
                <a:lnTo>
                  <a:pt x="153136" y="53213"/>
                </a:lnTo>
                <a:lnTo>
                  <a:pt x="153136" y="46482"/>
                </a:lnTo>
                <a:lnTo>
                  <a:pt x="147675" y="40894"/>
                </a:lnTo>
                <a:lnTo>
                  <a:pt x="137693" y="40894"/>
                </a:lnTo>
                <a:lnTo>
                  <a:pt x="138658" y="40640"/>
                </a:lnTo>
                <a:lnTo>
                  <a:pt x="136753" y="40640"/>
                </a:lnTo>
                <a:lnTo>
                  <a:pt x="143090" y="39382"/>
                </a:lnTo>
                <a:lnTo>
                  <a:pt x="155295" y="39382"/>
                </a:lnTo>
                <a:lnTo>
                  <a:pt x="165963" y="40640"/>
                </a:lnTo>
                <a:lnTo>
                  <a:pt x="164947" y="40640"/>
                </a:lnTo>
                <a:lnTo>
                  <a:pt x="175996" y="41910"/>
                </a:lnTo>
                <a:lnTo>
                  <a:pt x="174980" y="41910"/>
                </a:lnTo>
                <a:lnTo>
                  <a:pt x="188188" y="44450"/>
                </a:lnTo>
                <a:lnTo>
                  <a:pt x="187172" y="44450"/>
                </a:lnTo>
                <a:lnTo>
                  <a:pt x="201015" y="48260"/>
                </a:lnTo>
                <a:lnTo>
                  <a:pt x="199745" y="48260"/>
                </a:lnTo>
                <a:lnTo>
                  <a:pt x="214350" y="53340"/>
                </a:lnTo>
                <a:lnTo>
                  <a:pt x="212699" y="52070"/>
                </a:lnTo>
                <a:lnTo>
                  <a:pt x="227304" y="58420"/>
                </a:lnTo>
                <a:lnTo>
                  <a:pt x="225526" y="58420"/>
                </a:lnTo>
                <a:lnTo>
                  <a:pt x="239407" y="65608"/>
                </a:lnTo>
                <a:lnTo>
                  <a:pt x="252704" y="74930"/>
                </a:lnTo>
                <a:lnTo>
                  <a:pt x="251307" y="74930"/>
                </a:lnTo>
                <a:lnTo>
                  <a:pt x="265277" y="86360"/>
                </a:lnTo>
                <a:lnTo>
                  <a:pt x="264515" y="86360"/>
                </a:lnTo>
                <a:lnTo>
                  <a:pt x="277723" y="99060"/>
                </a:lnTo>
                <a:lnTo>
                  <a:pt x="276961" y="97790"/>
                </a:lnTo>
                <a:lnTo>
                  <a:pt x="289788" y="111760"/>
                </a:lnTo>
                <a:lnTo>
                  <a:pt x="289026" y="110490"/>
                </a:lnTo>
                <a:lnTo>
                  <a:pt x="300583" y="124460"/>
                </a:lnTo>
                <a:lnTo>
                  <a:pt x="299948" y="124460"/>
                </a:lnTo>
                <a:lnTo>
                  <a:pt x="310108" y="138430"/>
                </a:lnTo>
                <a:lnTo>
                  <a:pt x="330060" y="173482"/>
                </a:lnTo>
                <a:lnTo>
                  <a:pt x="334365" y="185420"/>
                </a:lnTo>
                <a:lnTo>
                  <a:pt x="333857" y="182880"/>
                </a:lnTo>
                <a:lnTo>
                  <a:pt x="337159" y="194310"/>
                </a:lnTo>
                <a:lnTo>
                  <a:pt x="339445" y="205752"/>
                </a:lnTo>
                <a:lnTo>
                  <a:pt x="339572" y="207010"/>
                </a:lnTo>
                <a:lnTo>
                  <a:pt x="340918" y="219354"/>
                </a:lnTo>
                <a:lnTo>
                  <a:pt x="340842" y="217170"/>
                </a:lnTo>
                <a:lnTo>
                  <a:pt x="340969" y="219710"/>
                </a:lnTo>
                <a:lnTo>
                  <a:pt x="341325" y="229336"/>
                </a:lnTo>
                <a:lnTo>
                  <a:pt x="341350" y="228600"/>
                </a:lnTo>
                <a:lnTo>
                  <a:pt x="341350" y="113614"/>
                </a:lnTo>
                <a:lnTo>
                  <a:pt x="339077" y="110490"/>
                </a:lnTo>
                <a:lnTo>
                  <a:pt x="331698" y="100330"/>
                </a:lnTo>
                <a:lnTo>
                  <a:pt x="330936" y="100330"/>
                </a:lnTo>
                <a:lnTo>
                  <a:pt x="328828" y="97790"/>
                </a:lnTo>
                <a:lnTo>
                  <a:pt x="319379" y="86360"/>
                </a:lnTo>
                <a:lnTo>
                  <a:pt x="318617" y="85090"/>
                </a:lnTo>
                <a:lnTo>
                  <a:pt x="305917" y="71120"/>
                </a:lnTo>
                <a:lnTo>
                  <a:pt x="305155" y="69850"/>
                </a:lnTo>
                <a:lnTo>
                  <a:pt x="301193" y="66040"/>
                </a:lnTo>
                <a:lnTo>
                  <a:pt x="299859" y="64770"/>
                </a:lnTo>
                <a:lnTo>
                  <a:pt x="291947" y="57150"/>
                </a:lnTo>
                <a:lnTo>
                  <a:pt x="291312" y="57150"/>
                </a:lnTo>
                <a:lnTo>
                  <a:pt x="285724" y="52070"/>
                </a:lnTo>
                <a:lnTo>
                  <a:pt x="277342" y="44450"/>
                </a:lnTo>
                <a:lnTo>
                  <a:pt x="270332" y="39382"/>
                </a:lnTo>
                <a:lnTo>
                  <a:pt x="268592" y="38100"/>
                </a:lnTo>
                <a:lnTo>
                  <a:pt x="266839" y="36830"/>
                </a:lnTo>
                <a:lnTo>
                  <a:pt x="261594" y="33020"/>
                </a:lnTo>
                <a:lnTo>
                  <a:pt x="259689" y="31750"/>
                </a:lnTo>
                <a:lnTo>
                  <a:pt x="244957" y="24130"/>
                </a:lnTo>
                <a:lnTo>
                  <a:pt x="243306" y="22860"/>
                </a:lnTo>
                <a:lnTo>
                  <a:pt x="228574" y="16510"/>
                </a:lnTo>
                <a:lnTo>
                  <a:pt x="227050" y="15240"/>
                </a:lnTo>
                <a:lnTo>
                  <a:pt x="212572" y="10160"/>
                </a:lnTo>
                <a:lnTo>
                  <a:pt x="211175" y="10160"/>
                </a:lnTo>
                <a:lnTo>
                  <a:pt x="197332" y="6350"/>
                </a:lnTo>
                <a:lnTo>
                  <a:pt x="196189" y="6350"/>
                </a:lnTo>
                <a:lnTo>
                  <a:pt x="182981" y="3810"/>
                </a:lnTo>
                <a:lnTo>
                  <a:pt x="182092" y="3810"/>
                </a:lnTo>
                <a:lnTo>
                  <a:pt x="171043" y="1270"/>
                </a:lnTo>
                <a:lnTo>
                  <a:pt x="169900" y="1270"/>
                </a:lnTo>
                <a:lnTo>
                  <a:pt x="157835" y="0"/>
                </a:lnTo>
                <a:lnTo>
                  <a:pt x="139420" y="0"/>
                </a:lnTo>
                <a:lnTo>
                  <a:pt x="137769" y="1270"/>
                </a:lnTo>
                <a:lnTo>
                  <a:pt x="135864" y="1270"/>
                </a:lnTo>
                <a:lnTo>
                  <a:pt x="135864" y="38100"/>
                </a:lnTo>
                <a:lnTo>
                  <a:pt x="134785" y="39382"/>
                </a:lnTo>
                <a:lnTo>
                  <a:pt x="135026" y="38862"/>
                </a:lnTo>
                <a:lnTo>
                  <a:pt x="135864" y="38100"/>
                </a:lnTo>
                <a:lnTo>
                  <a:pt x="135864" y="1270"/>
                </a:lnTo>
                <a:lnTo>
                  <a:pt x="134721" y="1270"/>
                </a:lnTo>
                <a:lnTo>
                  <a:pt x="134721" y="40640"/>
                </a:lnTo>
                <a:lnTo>
                  <a:pt x="134581" y="40843"/>
                </a:lnTo>
                <a:lnTo>
                  <a:pt x="134645" y="40665"/>
                </a:lnTo>
                <a:lnTo>
                  <a:pt x="134721" y="1270"/>
                </a:lnTo>
                <a:lnTo>
                  <a:pt x="134213" y="1270"/>
                </a:lnTo>
                <a:lnTo>
                  <a:pt x="134213" y="40640"/>
                </a:lnTo>
                <a:lnTo>
                  <a:pt x="134112" y="40843"/>
                </a:lnTo>
                <a:lnTo>
                  <a:pt x="134213" y="40640"/>
                </a:lnTo>
                <a:lnTo>
                  <a:pt x="134213" y="1270"/>
                </a:lnTo>
                <a:lnTo>
                  <a:pt x="133908" y="1270"/>
                </a:lnTo>
                <a:lnTo>
                  <a:pt x="133908" y="40297"/>
                </a:lnTo>
                <a:lnTo>
                  <a:pt x="133794" y="40525"/>
                </a:lnTo>
                <a:lnTo>
                  <a:pt x="133908" y="40297"/>
                </a:lnTo>
                <a:lnTo>
                  <a:pt x="133908" y="1270"/>
                </a:lnTo>
                <a:lnTo>
                  <a:pt x="133007" y="1270"/>
                </a:lnTo>
                <a:lnTo>
                  <a:pt x="133007" y="41198"/>
                </a:lnTo>
                <a:lnTo>
                  <a:pt x="132930" y="42075"/>
                </a:lnTo>
                <a:lnTo>
                  <a:pt x="132803" y="42011"/>
                </a:lnTo>
                <a:lnTo>
                  <a:pt x="132956" y="41262"/>
                </a:lnTo>
                <a:lnTo>
                  <a:pt x="133007" y="1270"/>
                </a:lnTo>
                <a:lnTo>
                  <a:pt x="129641" y="1270"/>
                </a:lnTo>
                <a:lnTo>
                  <a:pt x="119989" y="3810"/>
                </a:lnTo>
                <a:lnTo>
                  <a:pt x="118592" y="5080"/>
                </a:lnTo>
                <a:lnTo>
                  <a:pt x="115798" y="6350"/>
                </a:lnTo>
                <a:lnTo>
                  <a:pt x="113385" y="6350"/>
                </a:lnTo>
                <a:lnTo>
                  <a:pt x="111861" y="7620"/>
                </a:lnTo>
                <a:lnTo>
                  <a:pt x="108686" y="10160"/>
                </a:lnTo>
                <a:lnTo>
                  <a:pt x="108178" y="10160"/>
                </a:lnTo>
                <a:lnTo>
                  <a:pt x="105257" y="12700"/>
                </a:lnTo>
                <a:lnTo>
                  <a:pt x="104622" y="13970"/>
                </a:lnTo>
                <a:lnTo>
                  <a:pt x="102971" y="16510"/>
                </a:lnTo>
                <a:lnTo>
                  <a:pt x="101701" y="19050"/>
                </a:lnTo>
                <a:lnTo>
                  <a:pt x="100304" y="21590"/>
                </a:lnTo>
                <a:lnTo>
                  <a:pt x="98526" y="26670"/>
                </a:lnTo>
                <a:lnTo>
                  <a:pt x="97383" y="31750"/>
                </a:lnTo>
                <a:lnTo>
                  <a:pt x="97269" y="35941"/>
                </a:lnTo>
                <a:lnTo>
                  <a:pt x="97129" y="36068"/>
                </a:lnTo>
                <a:lnTo>
                  <a:pt x="89890" y="36068"/>
                </a:lnTo>
                <a:lnTo>
                  <a:pt x="88150" y="37807"/>
                </a:lnTo>
                <a:lnTo>
                  <a:pt x="86334" y="38100"/>
                </a:lnTo>
                <a:lnTo>
                  <a:pt x="84670" y="39382"/>
                </a:lnTo>
                <a:lnTo>
                  <a:pt x="77444" y="40640"/>
                </a:lnTo>
                <a:lnTo>
                  <a:pt x="76047" y="41910"/>
                </a:lnTo>
                <a:lnTo>
                  <a:pt x="68808" y="44450"/>
                </a:lnTo>
                <a:lnTo>
                  <a:pt x="59664" y="49530"/>
                </a:lnTo>
                <a:lnTo>
                  <a:pt x="58394" y="50800"/>
                </a:lnTo>
                <a:lnTo>
                  <a:pt x="50774" y="55880"/>
                </a:lnTo>
                <a:lnTo>
                  <a:pt x="41376" y="64770"/>
                </a:lnTo>
                <a:lnTo>
                  <a:pt x="40233" y="66040"/>
                </a:lnTo>
                <a:lnTo>
                  <a:pt x="32613" y="73660"/>
                </a:lnTo>
                <a:lnTo>
                  <a:pt x="31597" y="74930"/>
                </a:lnTo>
                <a:lnTo>
                  <a:pt x="23596" y="86360"/>
                </a:lnTo>
                <a:lnTo>
                  <a:pt x="17119" y="96520"/>
                </a:lnTo>
                <a:lnTo>
                  <a:pt x="16357" y="99060"/>
                </a:lnTo>
                <a:lnTo>
                  <a:pt x="11150" y="110490"/>
                </a:lnTo>
                <a:lnTo>
                  <a:pt x="10515" y="113030"/>
                </a:lnTo>
                <a:lnTo>
                  <a:pt x="6578" y="125730"/>
                </a:lnTo>
                <a:lnTo>
                  <a:pt x="6197" y="128270"/>
                </a:lnTo>
                <a:lnTo>
                  <a:pt x="3403" y="142240"/>
                </a:lnTo>
                <a:lnTo>
                  <a:pt x="1752" y="157480"/>
                </a:lnTo>
                <a:lnTo>
                  <a:pt x="1625" y="157480"/>
                </a:lnTo>
                <a:lnTo>
                  <a:pt x="508" y="173482"/>
                </a:lnTo>
                <a:lnTo>
                  <a:pt x="431" y="176530"/>
                </a:lnTo>
                <a:lnTo>
                  <a:pt x="127" y="186690"/>
                </a:lnTo>
                <a:lnTo>
                  <a:pt x="0" y="194310"/>
                </a:lnTo>
                <a:lnTo>
                  <a:pt x="228" y="209550"/>
                </a:lnTo>
                <a:lnTo>
                  <a:pt x="355" y="209550"/>
                </a:lnTo>
                <a:lnTo>
                  <a:pt x="1371" y="226060"/>
                </a:lnTo>
                <a:lnTo>
                  <a:pt x="1371" y="227330"/>
                </a:lnTo>
                <a:lnTo>
                  <a:pt x="3403" y="243840"/>
                </a:lnTo>
                <a:lnTo>
                  <a:pt x="14198" y="295910"/>
                </a:lnTo>
                <a:lnTo>
                  <a:pt x="28041" y="330200"/>
                </a:lnTo>
                <a:lnTo>
                  <a:pt x="35534" y="344170"/>
                </a:lnTo>
                <a:lnTo>
                  <a:pt x="36677" y="345440"/>
                </a:lnTo>
                <a:lnTo>
                  <a:pt x="45186" y="356870"/>
                </a:lnTo>
                <a:lnTo>
                  <a:pt x="46583" y="358140"/>
                </a:lnTo>
                <a:lnTo>
                  <a:pt x="56870" y="369570"/>
                </a:lnTo>
                <a:lnTo>
                  <a:pt x="58775" y="370840"/>
                </a:lnTo>
                <a:lnTo>
                  <a:pt x="71348" y="381000"/>
                </a:lnTo>
                <a:lnTo>
                  <a:pt x="87477" y="391160"/>
                </a:lnTo>
                <a:lnTo>
                  <a:pt x="89382" y="391160"/>
                </a:lnTo>
                <a:lnTo>
                  <a:pt x="104368" y="397510"/>
                </a:lnTo>
                <a:lnTo>
                  <a:pt x="106146" y="398780"/>
                </a:lnTo>
                <a:lnTo>
                  <a:pt x="122656" y="403860"/>
                </a:lnTo>
                <a:lnTo>
                  <a:pt x="124180" y="403860"/>
                </a:lnTo>
                <a:lnTo>
                  <a:pt x="141833" y="407670"/>
                </a:lnTo>
                <a:lnTo>
                  <a:pt x="143230" y="407670"/>
                </a:lnTo>
                <a:lnTo>
                  <a:pt x="160629" y="410210"/>
                </a:lnTo>
                <a:lnTo>
                  <a:pt x="161518" y="410210"/>
                </a:lnTo>
                <a:lnTo>
                  <a:pt x="179552" y="411480"/>
                </a:lnTo>
                <a:lnTo>
                  <a:pt x="218922" y="411480"/>
                </a:lnTo>
                <a:lnTo>
                  <a:pt x="235686" y="408940"/>
                </a:lnTo>
                <a:lnTo>
                  <a:pt x="237591" y="408940"/>
                </a:lnTo>
                <a:lnTo>
                  <a:pt x="253847" y="405130"/>
                </a:lnTo>
                <a:lnTo>
                  <a:pt x="255625" y="405130"/>
                </a:lnTo>
                <a:lnTo>
                  <a:pt x="270865" y="398780"/>
                </a:lnTo>
                <a:lnTo>
                  <a:pt x="272516" y="398780"/>
                </a:lnTo>
                <a:lnTo>
                  <a:pt x="286613" y="391160"/>
                </a:lnTo>
                <a:lnTo>
                  <a:pt x="288264" y="391160"/>
                </a:lnTo>
                <a:lnTo>
                  <a:pt x="301726" y="382270"/>
                </a:lnTo>
                <a:lnTo>
                  <a:pt x="303250" y="382270"/>
                </a:lnTo>
                <a:lnTo>
                  <a:pt x="311505" y="375920"/>
                </a:lnTo>
                <a:lnTo>
                  <a:pt x="314807" y="373380"/>
                </a:lnTo>
                <a:lnTo>
                  <a:pt x="316204" y="372110"/>
                </a:lnTo>
                <a:lnTo>
                  <a:pt x="317449" y="370840"/>
                </a:lnTo>
                <a:lnTo>
                  <a:pt x="327507" y="360680"/>
                </a:lnTo>
                <a:lnTo>
                  <a:pt x="334365" y="353060"/>
                </a:lnTo>
                <a:lnTo>
                  <a:pt x="336651" y="350520"/>
                </a:lnTo>
                <a:lnTo>
                  <a:pt x="340258" y="345440"/>
                </a:lnTo>
                <a:lnTo>
                  <a:pt x="344779" y="339090"/>
                </a:lnTo>
                <a:lnTo>
                  <a:pt x="345541" y="337820"/>
                </a:lnTo>
                <a:lnTo>
                  <a:pt x="346303" y="336550"/>
                </a:lnTo>
                <a:lnTo>
                  <a:pt x="350875" y="328930"/>
                </a:lnTo>
                <a:lnTo>
                  <a:pt x="351383" y="328930"/>
                </a:lnTo>
                <a:lnTo>
                  <a:pt x="355727" y="320040"/>
                </a:lnTo>
                <a:lnTo>
                  <a:pt x="356971" y="317500"/>
                </a:lnTo>
                <a:lnTo>
                  <a:pt x="357352" y="317500"/>
                </a:lnTo>
                <a:lnTo>
                  <a:pt x="359600" y="312420"/>
                </a:lnTo>
                <a:lnTo>
                  <a:pt x="362432" y="306070"/>
                </a:lnTo>
                <a:lnTo>
                  <a:pt x="362813" y="304800"/>
                </a:lnTo>
                <a:lnTo>
                  <a:pt x="367131" y="294640"/>
                </a:lnTo>
                <a:lnTo>
                  <a:pt x="367512" y="293370"/>
                </a:lnTo>
                <a:lnTo>
                  <a:pt x="367944" y="292100"/>
                </a:lnTo>
                <a:lnTo>
                  <a:pt x="371449" y="281940"/>
                </a:lnTo>
                <a:lnTo>
                  <a:pt x="374535" y="270510"/>
                </a:lnTo>
                <a:lnTo>
                  <a:pt x="374878" y="269240"/>
                </a:lnTo>
                <a:lnTo>
                  <a:pt x="375132" y="267970"/>
                </a:lnTo>
                <a:lnTo>
                  <a:pt x="376745" y="260350"/>
                </a:lnTo>
                <a:lnTo>
                  <a:pt x="377291" y="257810"/>
                </a:lnTo>
                <a:lnTo>
                  <a:pt x="377418" y="256540"/>
                </a:lnTo>
                <a:lnTo>
                  <a:pt x="378815" y="245110"/>
                </a:lnTo>
                <a:lnTo>
                  <a:pt x="379095" y="240030"/>
                </a:lnTo>
                <a:lnTo>
                  <a:pt x="379704" y="229870"/>
                </a:lnTo>
                <a:lnTo>
                  <a:pt x="379704" y="228600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50970" y="5779007"/>
            <a:ext cx="455930" cy="50800"/>
          </a:xfrm>
          <a:custGeom>
            <a:avLst/>
            <a:gdLst/>
            <a:ahLst/>
            <a:cxnLst/>
            <a:rect l="l" t="t" r="r" b="b"/>
            <a:pathLst>
              <a:path w="455929" h="50800">
                <a:moveTo>
                  <a:pt x="455676" y="11176"/>
                </a:moveTo>
                <a:lnTo>
                  <a:pt x="447802" y="3429"/>
                </a:lnTo>
                <a:lnTo>
                  <a:pt x="440156" y="3429"/>
                </a:lnTo>
                <a:lnTo>
                  <a:pt x="438785" y="2921"/>
                </a:lnTo>
                <a:lnTo>
                  <a:pt x="434340" y="2540"/>
                </a:lnTo>
                <a:lnTo>
                  <a:pt x="433959" y="2540"/>
                </a:lnTo>
                <a:lnTo>
                  <a:pt x="424942" y="1905"/>
                </a:lnTo>
                <a:lnTo>
                  <a:pt x="424688" y="1905"/>
                </a:lnTo>
                <a:lnTo>
                  <a:pt x="410972" y="1143"/>
                </a:lnTo>
                <a:lnTo>
                  <a:pt x="391541" y="508"/>
                </a:lnTo>
                <a:lnTo>
                  <a:pt x="367919" y="127"/>
                </a:lnTo>
                <a:lnTo>
                  <a:pt x="340995" y="0"/>
                </a:lnTo>
                <a:lnTo>
                  <a:pt x="279527" y="635"/>
                </a:lnTo>
                <a:lnTo>
                  <a:pt x="247777" y="1397"/>
                </a:lnTo>
                <a:lnTo>
                  <a:pt x="215138" y="2794"/>
                </a:lnTo>
                <a:lnTo>
                  <a:pt x="214757" y="2794"/>
                </a:lnTo>
                <a:lnTo>
                  <a:pt x="182753" y="4572"/>
                </a:lnTo>
                <a:lnTo>
                  <a:pt x="182372" y="4699"/>
                </a:lnTo>
                <a:lnTo>
                  <a:pt x="151384" y="7112"/>
                </a:lnTo>
                <a:lnTo>
                  <a:pt x="151130" y="7112"/>
                </a:lnTo>
                <a:lnTo>
                  <a:pt x="120142" y="10160"/>
                </a:lnTo>
                <a:lnTo>
                  <a:pt x="112141" y="10160"/>
                </a:lnTo>
                <a:lnTo>
                  <a:pt x="111137" y="11163"/>
                </a:lnTo>
                <a:lnTo>
                  <a:pt x="92583" y="13208"/>
                </a:lnTo>
                <a:lnTo>
                  <a:pt x="83566" y="13208"/>
                </a:lnTo>
                <a:lnTo>
                  <a:pt x="82550" y="14236"/>
                </a:lnTo>
                <a:lnTo>
                  <a:pt x="67081" y="15748"/>
                </a:lnTo>
                <a:lnTo>
                  <a:pt x="66167" y="15748"/>
                </a:lnTo>
                <a:lnTo>
                  <a:pt x="57785" y="15748"/>
                </a:lnTo>
                <a:lnTo>
                  <a:pt x="57010" y="16522"/>
                </a:lnTo>
                <a:lnTo>
                  <a:pt x="44958" y="17526"/>
                </a:lnTo>
                <a:lnTo>
                  <a:pt x="36830" y="17526"/>
                </a:lnTo>
                <a:lnTo>
                  <a:pt x="36436" y="17919"/>
                </a:lnTo>
                <a:lnTo>
                  <a:pt x="18491" y="18669"/>
                </a:lnTo>
                <a:lnTo>
                  <a:pt x="7112" y="18669"/>
                </a:lnTo>
                <a:lnTo>
                  <a:pt x="0" y="25781"/>
                </a:lnTo>
                <a:lnTo>
                  <a:pt x="0" y="43307"/>
                </a:lnTo>
                <a:lnTo>
                  <a:pt x="7112" y="50419"/>
                </a:lnTo>
                <a:lnTo>
                  <a:pt x="16510" y="50419"/>
                </a:lnTo>
                <a:lnTo>
                  <a:pt x="24638" y="50419"/>
                </a:lnTo>
                <a:lnTo>
                  <a:pt x="24803" y="50253"/>
                </a:lnTo>
                <a:lnTo>
                  <a:pt x="46355" y="49784"/>
                </a:lnTo>
                <a:lnTo>
                  <a:pt x="46990" y="49784"/>
                </a:lnTo>
                <a:lnTo>
                  <a:pt x="54610" y="49784"/>
                </a:lnTo>
                <a:lnTo>
                  <a:pt x="54991" y="49403"/>
                </a:lnTo>
                <a:lnTo>
                  <a:pt x="68326" y="48768"/>
                </a:lnTo>
                <a:lnTo>
                  <a:pt x="68580" y="48768"/>
                </a:lnTo>
                <a:lnTo>
                  <a:pt x="76073" y="48768"/>
                </a:lnTo>
                <a:lnTo>
                  <a:pt x="76657" y="48183"/>
                </a:lnTo>
                <a:lnTo>
                  <a:pt x="92773" y="46990"/>
                </a:lnTo>
                <a:lnTo>
                  <a:pt x="102235" y="46990"/>
                </a:lnTo>
                <a:lnTo>
                  <a:pt x="103035" y="46177"/>
                </a:lnTo>
                <a:lnTo>
                  <a:pt x="121932" y="44577"/>
                </a:lnTo>
                <a:lnTo>
                  <a:pt x="131064" y="44577"/>
                </a:lnTo>
                <a:lnTo>
                  <a:pt x="131914" y="43726"/>
                </a:lnTo>
                <a:lnTo>
                  <a:pt x="154432" y="41783"/>
                </a:lnTo>
                <a:lnTo>
                  <a:pt x="154051" y="41910"/>
                </a:lnTo>
                <a:lnTo>
                  <a:pt x="155765" y="41783"/>
                </a:lnTo>
                <a:lnTo>
                  <a:pt x="185039" y="39624"/>
                </a:lnTo>
                <a:lnTo>
                  <a:pt x="184658" y="39624"/>
                </a:lnTo>
                <a:lnTo>
                  <a:pt x="216789" y="37973"/>
                </a:lnTo>
                <a:lnTo>
                  <a:pt x="248793" y="36957"/>
                </a:lnTo>
                <a:lnTo>
                  <a:pt x="280162" y="36322"/>
                </a:lnTo>
                <a:lnTo>
                  <a:pt x="311277" y="35941"/>
                </a:lnTo>
                <a:lnTo>
                  <a:pt x="340868" y="35941"/>
                </a:lnTo>
                <a:lnTo>
                  <a:pt x="367284" y="36068"/>
                </a:lnTo>
                <a:lnTo>
                  <a:pt x="390271" y="36576"/>
                </a:lnTo>
                <a:lnTo>
                  <a:pt x="409067" y="37211"/>
                </a:lnTo>
                <a:lnTo>
                  <a:pt x="422783" y="37973"/>
                </a:lnTo>
                <a:lnTo>
                  <a:pt x="422402" y="37973"/>
                </a:lnTo>
                <a:lnTo>
                  <a:pt x="431419" y="38608"/>
                </a:lnTo>
                <a:lnTo>
                  <a:pt x="435864" y="38862"/>
                </a:lnTo>
                <a:lnTo>
                  <a:pt x="437705" y="38354"/>
                </a:lnTo>
                <a:lnTo>
                  <a:pt x="447802" y="38354"/>
                </a:lnTo>
                <a:lnTo>
                  <a:pt x="455676" y="30607"/>
                </a:lnTo>
                <a:lnTo>
                  <a:pt x="455676" y="20828"/>
                </a:lnTo>
                <a:lnTo>
                  <a:pt x="455676" y="1117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68752" y="5833744"/>
            <a:ext cx="361950" cy="65405"/>
          </a:xfrm>
          <a:custGeom>
            <a:avLst/>
            <a:gdLst/>
            <a:ahLst/>
            <a:cxnLst/>
            <a:rect l="l" t="t" r="r" b="b"/>
            <a:pathLst>
              <a:path w="361950" h="65404">
                <a:moveTo>
                  <a:pt x="361442" y="8382"/>
                </a:moveTo>
                <a:lnTo>
                  <a:pt x="354330" y="1270"/>
                </a:lnTo>
                <a:lnTo>
                  <a:pt x="346608" y="1270"/>
                </a:lnTo>
                <a:lnTo>
                  <a:pt x="346075" y="508"/>
                </a:lnTo>
                <a:lnTo>
                  <a:pt x="337947" y="0"/>
                </a:lnTo>
                <a:lnTo>
                  <a:pt x="336550" y="0"/>
                </a:lnTo>
                <a:lnTo>
                  <a:pt x="324612" y="254"/>
                </a:lnTo>
                <a:lnTo>
                  <a:pt x="324231" y="254"/>
                </a:lnTo>
                <a:lnTo>
                  <a:pt x="307213" y="1270"/>
                </a:lnTo>
                <a:lnTo>
                  <a:pt x="306832" y="1270"/>
                </a:lnTo>
                <a:lnTo>
                  <a:pt x="285496" y="3048"/>
                </a:lnTo>
                <a:lnTo>
                  <a:pt x="285242" y="3048"/>
                </a:lnTo>
                <a:lnTo>
                  <a:pt x="259969" y="5715"/>
                </a:lnTo>
                <a:lnTo>
                  <a:pt x="259842" y="5715"/>
                </a:lnTo>
                <a:lnTo>
                  <a:pt x="231013" y="9144"/>
                </a:lnTo>
                <a:lnTo>
                  <a:pt x="230886" y="9144"/>
                </a:lnTo>
                <a:lnTo>
                  <a:pt x="201422" y="12573"/>
                </a:lnTo>
                <a:lnTo>
                  <a:pt x="201549" y="12573"/>
                </a:lnTo>
                <a:lnTo>
                  <a:pt x="170180" y="16129"/>
                </a:lnTo>
                <a:lnTo>
                  <a:pt x="170434" y="16129"/>
                </a:lnTo>
                <a:lnTo>
                  <a:pt x="139065" y="19304"/>
                </a:lnTo>
                <a:lnTo>
                  <a:pt x="131699" y="19304"/>
                </a:lnTo>
                <a:lnTo>
                  <a:pt x="130860" y="20142"/>
                </a:lnTo>
                <a:lnTo>
                  <a:pt x="108826" y="22352"/>
                </a:lnTo>
                <a:lnTo>
                  <a:pt x="99949" y="22352"/>
                </a:lnTo>
                <a:lnTo>
                  <a:pt x="98945" y="23355"/>
                </a:lnTo>
                <a:lnTo>
                  <a:pt x="78473" y="25400"/>
                </a:lnTo>
                <a:lnTo>
                  <a:pt x="69723" y="25400"/>
                </a:lnTo>
                <a:lnTo>
                  <a:pt x="68694" y="26454"/>
                </a:lnTo>
                <a:lnTo>
                  <a:pt x="50304" y="28448"/>
                </a:lnTo>
                <a:lnTo>
                  <a:pt x="41783" y="28448"/>
                </a:lnTo>
                <a:lnTo>
                  <a:pt x="40690" y="29565"/>
                </a:lnTo>
                <a:lnTo>
                  <a:pt x="15557" y="32512"/>
                </a:lnTo>
                <a:lnTo>
                  <a:pt x="7239" y="32512"/>
                </a:lnTo>
                <a:lnTo>
                  <a:pt x="0" y="39751"/>
                </a:lnTo>
                <a:lnTo>
                  <a:pt x="0" y="57658"/>
                </a:lnTo>
                <a:lnTo>
                  <a:pt x="7239" y="64897"/>
                </a:lnTo>
                <a:lnTo>
                  <a:pt x="25146" y="64897"/>
                </a:lnTo>
                <a:lnTo>
                  <a:pt x="26162" y="63881"/>
                </a:lnTo>
                <a:lnTo>
                  <a:pt x="51549" y="61087"/>
                </a:lnTo>
                <a:lnTo>
                  <a:pt x="52578" y="61087"/>
                </a:lnTo>
                <a:lnTo>
                  <a:pt x="59817" y="61087"/>
                </a:lnTo>
                <a:lnTo>
                  <a:pt x="60667" y="60248"/>
                </a:lnTo>
                <a:lnTo>
                  <a:pt x="79425" y="58293"/>
                </a:lnTo>
                <a:lnTo>
                  <a:pt x="87884" y="58293"/>
                </a:lnTo>
                <a:lnTo>
                  <a:pt x="88849" y="57327"/>
                </a:lnTo>
                <a:lnTo>
                  <a:pt x="109474" y="55245"/>
                </a:lnTo>
                <a:lnTo>
                  <a:pt x="118110" y="55245"/>
                </a:lnTo>
                <a:lnTo>
                  <a:pt x="118999" y="54356"/>
                </a:lnTo>
                <a:lnTo>
                  <a:pt x="142367" y="52197"/>
                </a:lnTo>
                <a:lnTo>
                  <a:pt x="142494" y="52197"/>
                </a:lnTo>
                <a:lnTo>
                  <a:pt x="149860" y="52197"/>
                </a:lnTo>
                <a:lnTo>
                  <a:pt x="150685" y="51371"/>
                </a:lnTo>
                <a:lnTo>
                  <a:pt x="173736" y="49022"/>
                </a:lnTo>
                <a:lnTo>
                  <a:pt x="173990" y="49022"/>
                </a:lnTo>
                <a:lnTo>
                  <a:pt x="205232" y="45339"/>
                </a:lnTo>
                <a:lnTo>
                  <a:pt x="205359" y="45339"/>
                </a:lnTo>
                <a:lnTo>
                  <a:pt x="263652" y="38481"/>
                </a:lnTo>
                <a:lnTo>
                  <a:pt x="263525" y="38481"/>
                </a:lnTo>
                <a:lnTo>
                  <a:pt x="288671" y="35687"/>
                </a:lnTo>
                <a:lnTo>
                  <a:pt x="288277" y="35814"/>
                </a:lnTo>
                <a:lnTo>
                  <a:pt x="289699" y="35687"/>
                </a:lnTo>
                <a:lnTo>
                  <a:pt x="309499" y="33909"/>
                </a:lnTo>
                <a:lnTo>
                  <a:pt x="309118" y="34036"/>
                </a:lnTo>
                <a:lnTo>
                  <a:pt x="311226" y="33909"/>
                </a:lnTo>
                <a:lnTo>
                  <a:pt x="326009" y="33020"/>
                </a:lnTo>
                <a:lnTo>
                  <a:pt x="326745" y="33007"/>
                </a:lnTo>
                <a:lnTo>
                  <a:pt x="329184" y="35433"/>
                </a:lnTo>
                <a:lnTo>
                  <a:pt x="341122" y="35433"/>
                </a:lnTo>
                <a:lnTo>
                  <a:pt x="343154" y="33401"/>
                </a:lnTo>
                <a:lnTo>
                  <a:pt x="344309" y="33020"/>
                </a:lnTo>
                <a:lnTo>
                  <a:pt x="344449" y="33020"/>
                </a:lnTo>
                <a:lnTo>
                  <a:pt x="354330" y="33020"/>
                </a:lnTo>
                <a:lnTo>
                  <a:pt x="361442" y="25908"/>
                </a:lnTo>
                <a:lnTo>
                  <a:pt x="361442" y="17145"/>
                </a:lnTo>
                <a:lnTo>
                  <a:pt x="361442" y="8382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4575175" y="5542788"/>
            <a:ext cx="501650" cy="509270"/>
            <a:chOff x="4575175" y="5542788"/>
            <a:chExt cx="501650" cy="509270"/>
          </a:xfrm>
        </p:grpSpPr>
        <p:sp>
          <p:nvSpPr>
            <p:cNvPr id="99" name="object 99"/>
            <p:cNvSpPr/>
            <p:nvPr/>
          </p:nvSpPr>
          <p:spPr>
            <a:xfrm>
              <a:off x="4575175" y="5542787"/>
              <a:ext cx="198120" cy="344170"/>
            </a:xfrm>
            <a:custGeom>
              <a:avLst/>
              <a:gdLst/>
              <a:ahLst/>
              <a:cxnLst/>
              <a:rect l="l" t="t" r="r" b="b"/>
              <a:pathLst>
                <a:path w="198120" h="344170">
                  <a:moveTo>
                    <a:pt x="197866" y="289433"/>
                  </a:moveTo>
                  <a:lnTo>
                    <a:pt x="185293" y="279908"/>
                  </a:lnTo>
                  <a:lnTo>
                    <a:pt x="172859" y="291033"/>
                  </a:lnTo>
                  <a:lnTo>
                    <a:pt x="156845" y="302298"/>
                  </a:lnTo>
                  <a:lnTo>
                    <a:pt x="143484" y="307314"/>
                  </a:lnTo>
                  <a:lnTo>
                    <a:pt x="129184" y="309422"/>
                  </a:lnTo>
                  <a:lnTo>
                    <a:pt x="120256" y="308991"/>
                  </a:lnTo>
                  <a:lnTo>
                    <a:pt x="113906" y="308698"/>
                  </a:lnTo>
                  <a:lnTo>
                    <a:pt x="113538" y="308610"/>
                  </a:lnTo>
                  <a:lnTo>
                    <a:pt x="99999" y="305689"/>
                  </a:lnTo>
                  <a:lnTo>
                    <a:pt x="97091" y="305066"/>
                  </a:lnTo>
                  <a:lnTo>
                    <a:pt x="96431" y="304800"/>
                  </a:lnTo>
                  <a:lnTo>
                    <a:pt x="83642" y="299720"/>
                  </a:lnTo>
                  <a:lnTo>
                    <a:pt x="81572" y="298907"/>
                  </a:lnTo>
                  <a:lnTo>
                    <a:pt x="80632" y="298323"/>
                  </a:lnTo>
                  <a:lnTo>
                    <a:pt x="68351" y="290830"/>
                  </a:lnTo>
                  <a:lnTo>
                    <a:pt x="66725" y="289839"/>
                  </a:lnTo>
                  <a:lnTo>
                    <a:pt x="65582" y="288798"/>
                  </a:lnTo>
                  <a:lnTo>
                    <a:pt x="55676" y="279781"/>
                  </a:lnTo>
                  <a:lnTo>
                    <a:pt x="53454" y="277761"/>
                  </a:lnTo>
                  <a:lnTo>
                    <a:pt x="52654" y="276606"/>
                  </a:lnTo>
                  <a:lnTo>
                    <a:pt x="45961" y="266954"/>
                  </a:lnTo>
                  <a:lnTo>
                    <a:pt x="44183" y="264388"/>
                  </a:lnTo>
                  <a:lnTo>
                    <a:pt x="43484" y="262382"/>
                  </a:lnTo>
                  <a:lnTo>
                    <a:pt x="39395" y="250698"/>
                  </a:lnTo>
                  <a:lnTo>
                    <a:pt x="38671" y="248627"/>
                  </a:lnTo>
                  <a:lnTo>
                    <a:pt x="38455" y="246253"/>
                  </a:lnTo>
                  <a:lnTo>
                    <a:pt x="37084" y="231267"/>
                  </a:lnTo>
                  <a:lnTo>
                    <a:pt x="36931" y="229590"/>
                  </a:lnTo>
                  <a:lnTo>
                    <a:pt x="36830" y="231267"/>
                  </a:lnTo>
                  <a:lnTo>
                    <a:pt x="36830" y="228346"/>
                  </a:lnTo>
                  <a:lnTo>
                    <a:pt x="36931" y="229590"/>
                  </a:lnTo>
                  <a:lnTo>
                    <a:pt x="37020" y="228346"/>
                  </a:lnTo>
                  <a:lnTo>
                    <a:pt x="38468" y="206883"/>
                  </a:lnTo>
                  <a:lnTo>
                    <a:pt x="38531" y="205803"/>
                  </a:lnTo>
                  <a:lnTo>
                    <a:pt x="38709" y="204851"/>
                  </a:lnTo>
                  <a:lnTo>
                    <a:pt x="43103" y="179832"/>
                  </a:lnTo>
                  <a:lnTo>
                    <a:pt x="43230" y="179057"/>
                  </a:lnTo>
                  <a:lnTo>
                    <a:pt x="43268" y="178879"/>
                  </a:lnTo>
                  <a:lnTo>
                    <a:pt x="43319" y="178689"/>
                  </a:lnTo>
                  <a:lnTo>
                    <a:pt x="49682" y="152654"/>
                  </a:lnTo>
                  <a:lnTo>
                    <a:pt x="49809" y="152146"/>
                  </a:lnTo>
                  <a:lnTo>
                    <a:pt x="49847" y="151993"/>
                  </a:lnTo>
                  <a:lnTo>
                    <a:pt x="57950" y="124968"/>
                  </a:lnTo>
                  <a:lnTo>
                    <a:pt x="58115" y="124396"/>
                  </a:lnTo>
                  <a:lnTo>
                    <a:pt x="77851" y="75184"/>
                  </a:lnTo>
                  <a:lnTo>
                    <a:pt x="78447" y="74041"/>
                  </a:lnTo>
                  <a:lnTo>
                    <a:pt x="88430" y="54991"/>
                  </a:lnTo>
                  <a:lnTo>
                    <a:pt x="101511" y="35814"/>
                  </a:lnTo>
                  <a:lnTo>
                    <a:pt x="103632" y="35814"/>
                  </a:lnTo>
                  <a:lnTo>
                    <a:pt x="107340" y="32042"/>
                  </a:lnTo>
                  <a:lnTo>
                    <a:pt x="107569" y="32258"/>
                  </a:lnTo>
                  <a:lnTo>
                    <a:pt x="107569" y="32512"/>
                  </a:lnTo>
                  <a:lnTo>
                    <a:pt x="111506" y="36449"/>
                  </a:lnTo>
                  <a:lnTo>
                    <a:pt x="111506" y="38989"/>
                  </a:lnTo>
                  <a:lnTo>
                    <a:pt x="113982" y="41478"/>
                  </a:lnTo>
                  <a:lnTo>
                    <a:pt x="117475" y="52539"/>
                  </a:lnTo>
                  <a:lnTo>
                    <a:pt x="117475" y="57531"/>
                  </a:lnTo>
                  <a:lnTo>
                    <a:pt x="122682" y="62738"/>
                  </a:lnTo>
                  <a:lnTo>
                    <a:pt x="135509" y="62738"/>
                  </a:lnTo>
                  <a:lnTo>
                    <a:pt x="140716" y="57531"/>
                  </a:lnTo>
                  <a:lnTo>
                    <a:pt x="140716" y="51181"/>
                  </a:lnTo>
                  <a:lnTo>
                    <a:pt x="140716" y="44704"/>
                  </a:lnTo>
                  <a:lnTo>
                    <a:pt x="139369" y="43370"/>
                  </a:lnTo>
                  <a:lnTo>
                    <a:pt x="137617" y="34417"/>
                  </a:lnTo>
                  <a:lnTo>
                    <a:pt x="137033" y="31470"/>
                  </a:lnTo>
                  <a:lnTo>
                    <a:pt x="137033" y="25019"/>
                  </a:lnTo>
                  <a:lnTo>
                    <a:pt x="134874" y="22872"/>
                  </a:lnTo>
                  <a:lnTo>
                    <a:pt x="134874" y="17399"/>
                  </a:lnTo>
                  <a:lnTo>
                    <a:pt x="131699" y="14224"/>
                  </a:lnTo>
                  <a:lnTo>
                    <a:pt x="131699" y="11938"/>
                  </a:lnTo>
                  <a:lnTo>
                    <a:pt x="125349" y="5461"/>
                  </a:lnTo>
                  <a:lnTo>
                    <a:pt x="124841" y="5461"/>
                  </a:lnTo>
                  <a:lnTo>
                    <a:pt x="121158" y="1778"/>
                  </a:lnTo>
                  <a:lnTo>
                    <a:pt x="114592" y="1778"/>
                  </a:lnTo>
                  <a:lnTo>
                    <a:pt x="109855" y="0"/>
                  </a:lnTo>
                  <a:lnTo>
                    <a:pt x="105156" y="127"/>
                  </a:lnTo>
                  <a:lnTo>
                    <a:pt x="98679" y="127"/>
                  </a:lnTo>
                  <a:lnTo>
                    <a:pt x="93853" y="1778"/>
                  </a:lnTo>
                  <a:lnTo>
                    <a:pt x="91782" y="2540"/>
                  </a:lnTo>
                  <a:lnTo>
                    <a:pt x="85217" y="2540"/>
                  </a:lnTo>
                  <a:lnTo>
                    <a:pt x="77851" y="10033"/>
                  </a:lnTo>
                  <a:lnTo>
                    <a:pt x="77851" y="12153"/>
                  </a:lnTo>
                  <a:lnTo>
                    <a:pt x="71882" y="17907"/>
                  </a:lnTo>
                  <a:lnTo>
                    <a:pt x="69723" y="20828"/>
                  </a:lnTo>
                  <a:lnTo>
                    <a:pt x="59436" y="36830"/>
                  </a:lnTo>
                  <a:lnTo>
                    <a:pt x="47244" y="58293"/>
                  </a:lnTo>
                  <a:lnTo>
                    <a:pt x="46736" y="59436"/>
                  </a:lnTo>
                  <a:lnTo>
                    <a:pt x="34925" y="84328"/>
                  </a:lnTo>
                  <a:lnTo>
                    <a:pt x="34417" y="85344"/>
                  </a:lnTo>
                  <a:lnTo>
                    <a:pt x="24003" y="112268"/>
                  </a:lnTo>
                  <a:lnTo>
                    <a:pt x="23749" y="113284"/>
                  </a:lnTo>
                  <a:lnTo>
                    <a:pt x="14732" y="141986"/>
                  </a:lnTo>
                  <a:lnTo>
                    <a:pt x="14605" y="142875"/>
                  </a:lnTo>
                  <a:lnTo>
                    <a:pt x="7366" y="170942"/>
                  </a:lnTo>
                  <a:lnTo>
                    <a:pt x="7112" y="172212"/>
                  </a:lnTo>
                  <a:lnTo>
                    <a:pt x="2032" y="200406"/>
                  </a:lnTo>
                  <a:lnTo>
                    <a:pt x="1778" y="202311"/>
                  </a:lnTo>
                  <a:lnTo>
                    <a:pt x="25" y="228346"/>
                  </a:lnTo>
                  <a:lnTo>
                    <a:pt x="0" y="231648"/>
                  </a:lnTo>
                  <a:lnTo>
                    <a:pt x="2032" y="254000"/>
                  </a:lnTo>
                  <a:lnTo>
                    <a:pt x="24638" y="300863"/>
                  </a:lnTo>
                  <a:lnTo>
                    <a:pt x="64008" y="331089"/>
                  </a:lnTo>
                  <a:lnTo>
                    <a:pt x="108458" y="343916"/>
                  </a:lnTo>
                  <a:lnTo>
                    <a:pt x="112014" y="344170"/>
                  </a:lnTo>
                  <a:lnTo>
                    <a:pt x="130683" y="343535"/>
                  </a:lnTo>
                  <a:lnTo>
                    <a:pt x="171069" y="327152"/>
                  </a:lnTo>
                  <a:lnTo>
                    <a:pt x="186842" y="309626"/>
                  </a:lnTo>
                  <a:lnTo>
                    <a:pt x="188226" y="307975"/>
                  </a:lnTo>
                  <a:lnTo>
                    <a:pt x="188341" y="307848"/>
                  </a:lnTo>
                  <a:lnTo>
                    <a:pt x="188849" y="307086"/>
                  </a:lnTo>
                  <a:lnTo>
                    <a:pt x="189865" y="305562"/>
                  </a:lnTo>
                  <a:lnTo>
                    <a:pt x="190995" y="303276"/>
                  </a:lnTo>
                  <a:lnTo>
                    <a:pt x="191808" y="301625"/>
                  </a:lnTo>
                  <a:lnTo>
                    <a:pt x="196659" y="291846"/>
                  </a:lnTo>
                  <a:lnTo>
                    <a:pt x="197104" y="290957"/>
                  </a:lnTo>
                  <a:lnTo>
                    <a:pt x="197866" y="289433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88331" y="5587746"/>
              <a:ext cx="388387" cy="464312"/>
            </a:xfrm>
            <a:prstGeom prst="rect">
              <a:avLst/>
            </a:prstGeom>
          </p:spPr>
        </p:pic>
      </p:grpSp>
      <p:sp>
        <p:nvSpPr>
          <p:cNvPr id="101" name="object 101"/>
          <p:cNvSpPr/>
          <p:nvPr/>
        </p:nvSpPr>
        <p:spPr>
          <a:xfrm>
            <a:off x="2417064" y="5638926"/>
            <a:ext cx="495300" cy="646430"/>
          </a:xfrm>
          <a:custGeom>
            <a:avLst/>
            <a:gdLst/>
            <a:ahLst/>
            <a:cxnLst/>
            <a:rect l="l" t="t" r="r" b="b"/>
            <a:pathLst>
              <a:path w="495300" h="646429">
                <a:moveTo>
                  <a:pt x="228981" y="580898"/>
                </a:moveTo>
                <a:lnTo>
                  <a:pt x="225933" y="577723"/>
                </a:lnTo>
                <a:lnTo>
                  <a:pt x="222250" y="577723"/>
                </a:lnTo>
                <a:lnTo>
                  <a:pt x="195961" y="577469"/>
                </a:lnTo>
                <a:lnTo>
                  <a:pt x="195453" y="577469"/>
                </a:lnTo>
                <a:lnTo>
                  <a:pt x="168656" y="578612"/>
                </a:lnTo>
                <a:lnTo>
                  <a:pt x="162179" y="578612"/>
                </a:lnTo>
                <a:lnTo>
                  <a:pt x="161467" y="579323"/>
                </a:lnTo>
                <a:lnTo>
                  <a:pt x="143789" y="580898"/>
                </a:lnTo>
                <a:lnTo>
                  <a:pt x="135763" y="580898"/>
                </a:lnTo>
                <a:lnTo>
                  <a:pt x="134683" y="581977"/>
                </a:lnTo>
                <a:lnTo>
                  <a:pt x="117094" y="584327"/>
                </a:lnTo>
                <a:lnTo>
                  <a:pt x="94386" y="588518"/>
                </a:lnTo>
                <a:lnTo>
                  <a:pt x="87376" y="588518"/>
                </a:lnTo>
                <a:lnTo>
                  <a:pt x="85344" y="590550"/>
                </a:lnTo>
                <a:lnTo>
                  <a:pt x="74028" y="593217"/>
                </a:lnTo>
                <a:lnTo>
                  <a:pt x="66929" y="593217"/>
                </a:lnTo>
                <a:lnTo>
                  <a:pt x="64566" y="595579"/>
                </a:lnTo>
                <a:lnTo>
                  <a:pt x="55651" y="597916"/>
                </a:lnTo>
                <a:lnTo>
                  <a:pt x="49022" y="597916"/>
                </a:lnTo>
                <a:lnTo>
                  <a:pt x="46875" y="600062"/>
                </a:lnTo>
                <a:lnTo>
                  <a:pt x="41249" y="601472"/>
                </a:lnTo>
                <a:lnTo>
                  <a:pt x="34290" y="601472"/>
                </a:lnTo>
                <a:lnTo>
                  <a:pt x="32651" y="603135"/>
                </a:lnTo>
                <a:lnTo>
                  <a:pt x="14147" y="606679"/>
                </a:lnTo>
                <a:lnTo>
                  <a:pt x="7112" y="606679"/>
                </a:lnTo>
                <a:lnTo>
                  <a:pt x="0" y="613791"/>
                </a:lnTo>
                <a:lnTo>
                  <a:pt x="0" y="631190"/>
                </a:lnTo>
                <a:lnTo>
                  <a:pt x="7112" y="638302"/>
                </a:lnTo>
                <a:lnTo>
                  <a:pt x="24511" y="638302"/>
                </a:lnTo>
                <a:lnTo>
                  <a:pt x="26466" y="636346"/>
                </a:lnTo>
                <a:lnTo>
                  <a:pt x="44386" y="632460"/>
                </a:lnTo>
                <a:lnTo>
                  <a:pt x="51435" y="632460"/>
                </a:lnTo>
                <a:lnTo>
                  <a:pt x="53695" y="630161"/>
                </a:lnTo>
                <a:lnTo>
                  <a:pt x="59512" y="628650"/>
                </a:lnTo>
                <a:lnTo>
                  <a:pt x="66040" y="628650"/>
                </a:lnTo>
                <a:lnTo>
                  <a:pt x="68351" y="626287"/>
                </a:lnTo>
                <a:lnTo>
                  <a:pt x="77482" y="623824"/>
                </a:lnTo>
                <a:lnTo>
                  <a:pt x="83820" y="623824"/>
                </a:lnTo>
                <a:lnTo>
                  <a:pt x="85928" y="621753"/>
                </a:lnTo>
                <a:lnTo>
                  <a:pt x="97231" y="618998"/>
                </a:lnTo>
                <a:lnTo>
                  <a:pt x="104140" y="618998"/>
                </a:lnTo>
                <a:lnTo>
                  <a:pt x="106006" y="617131"/>
                </a:lnTo>
                <a:lnTo>
                  <a:pt x="122174" y="613791"/>
                </a:lnTo>
                <a:lnTo>
                  <a:pt x="121920" y="613791"/>
                </a:lnTo>
                <a:lnTo>
                  <a:pt x="144538" y="609346"/>
                </a:lnTo>
                <a:lnTo>
                  <a:pt x="151511" y="609346"/>
                </a:lnTo>
                <a:lnTo>
                  <a:pt x="153212" y="607644"/>
                </a:lnTo>
                <a:lnTo>
                  <a:pt x="170408" y="604266"/>
                </a:lnTo>
                <a:lnTo>
                  <a:pt x="176276" y="604266"/>
                </a:lnTo>
                <a:lnTo>
                  <a:pt x="177952" y="602551"/>
                </a:lnTo>
                <a:lnTo>
                  <a:pt x="180479" y="601980"/>
                </a:lnTo>
                <a:lnTo>
                  <a:pt x="196405" y="598424"/>
                </a:lnTo>
                <a:lnTo>
                  <a:pt x="198120" y="598043"/>
                </a:lnTo>
                <a:lnTo>
                  <a:pt x="198501" y="597916"/>
                </a:lnTo>
                <a:lnTo>
                  <a:pt x="222923" y="591566"/>
                </a:lnTo>
                <a:lnTo>
                  <a:pt x="225933" y="591566"/>
                </a:lnTo>
                <a:lnTo>
                  <a:pt x="228981" y="588518"/>
                </a:lnTo>
                <a:lnTo>
                  <a:pt x="228981" y="584708"/>
                </a:lnTo>
                <a:lnTo>
                  <a:pt x="228981" y="580898"/>
                </a:lnTo>
                <a:close/>
              </a:path>
              <a:path w="495300" h="646429">
                <a:moveTo>
                  <a:pt x="273685" y="192659"/>
                </a:moveTo>
                <a:lnTo>
                  <a:pt x="273634" y="193421"/>
                </a:lnTo>
                <a:lnTo>
                  <a:pt x="273685" y="192659"/>
                </a:lnTo>
                <a:close/>
              </a:path>
              <a:path w="495300" h="646429">
                <a:moveTo>
                  <a:pt x="387108" y="307213"/>
                </a:moveTo>
                <a:lnTo>
                  <a:pt x="387096" y="307467"/>
                </a:lnTo>
                <a:lnTo>
                  <a:pt x="387108" y="307213"/>
                </a:lnTo>
                <a:close/>
              </a:path>
              <a:path w="495300" h="646429">
                <a:moveTo>
                  <a:pt x="416306" y="153670"/>
                </a:moveTo>
                <a:lnTo>
                  <a:pt x="414972" y="147167"/>
                </a:lnTo>
                <a:lnTo>
                  <a:pt x="415036" y="146939"/>
                </a:lnTo>
                <a:lnTo>
                  <a:pt x="414870" y="146608"/>
                </a:lnTo>
                <a:lnTo>
                  <a:pt x="410997" y="140830"/>
                </a:lnTo>
                <a:lnTo>
                  <a:pt x="405257" y="136944"/>
                </a:lnTo>
                <a:lnTo>
                  <a:pt x="398272" y="135509"/>
                </a:lnTo>
                <a:lnTo>
                  <a:pt x="391198" y="136944"/>
                </a:lnTo>
                <a:lnTo>
                  <a:pt x="385419" y="140830"/>
                </a:lnTo>
                <a:lnTo>
                  <a:pt x="382562" y="145084"/>
                </a:lnTo>
                <a:lnTo>
                  <a:pt x="382562" y="174625"/>
                </a:lnTo>
                <a:lnTo>
                  <a:pt x="382536" y="175006"/>
                </a:lnTo>
                <a:lnTo>
                  <a:pt x="382524" y="174625"/>
                </a:lnTo>
                <a:lnTo>
                  <a:pt x="382562" y="145084"/>
                </a:lnTo>
                <a:lnTo>
                  <a:pt x="381533" y="146608"/>
                </a:lnTo>
                <a:lnTo>
                  <a:pt x="381266" y="147916"/>
                </a:lnTo>
                <a:lnTo>
                  <a:pt x="381127" y="147828"/>
                </a:lnTo>
                <a:lnTo>
                  <a:pt x="381215" y="148145"/>
                </a:lnTo>
                <a:lnTo>
                  <a:pt x="380619" y="151130"/>
                </a:lnTo>
                <a:lnTo>
                  <a:pt x="380619" y="194183"/>
                </a:lnTo>
                <a:lnTo>
                  <a:pt x="379996" y="196088"/>
                </a:lnTo>
                <a:lnTo>
                  <a:pt x="380619" y="194183"/>
                </a:lnTo>
                <a:lnTo>
                  <a:pt x="380619" y="151130"/>
                </a:lnTo>
                <a:lnTo>
                  <a:pt x="380161" y="153416"/>
                </a:lnTo>
                <a:lnTo>
                  <a:pt x="379222" y="154813"/>
                </a:lnTo>
                <a:lnTo>
                  <a:pt x="379984" y="149733"/>
                </a:lnTo>
                <a:lnTo>
                  <a:pt x="376174" y="160274"/>
                </a:lnTo>
                <a:lnTo>
                  <a:pt x="376047" y="160401"/>
                </a:lnTo>
                <a:lnTo>
                  <a:pt x="370586" y="178181"/>
                </a:lnTo>
                <a:lnTo>
                  <a:pt x="364236" y="201676"/>
                </a:lnTo>
                <a:lnTo>
                  <a:pt x="364109" y="202311"/>
                </a:lnTo>
                <a:lnTo>
                  <a:pt x="358140" y="228473"/>
                </a:lnTo>
                <a:lnTo>
                  <a:pt x="358013" y="229425"/>
                </a:lnTo>
                <a:lnTo>
                  <a:pt x="354711" y="232029"/>
                </a:lnTo>
                <a:lnTo>
                  <a:pt x="355346" y="231648"/>
                </a:lnTo>
                <a:lnTo>
                  <a:pt x="347980" y="236855"/>
                </a:lnTo>
                <a:lnTo>
                  <a:pt x="348488" y="236474"/>
                </a:lnTo>
                <a:lnTo>
                  <a:pt x="347891" y="236855"/>
                </a:lnTo>
                <a:lnTo>
                  <a:pt x="341376" y="241046"/>
                </a:lnTo>
                <a:lnTo>
                  <a:pt x="335026" y="245237"/>
                </a:lnTo>
                <a:lnTo>
                  <a:pt x="334137" y="245745"/>
                </a:lnTo>
                <a:lnTo>
                  <a:pt x="303657" y="279146"/>
                </a:lnTo>
                <a:lnTo>
                  <a:pt x="303149" y="279781"/>
                </a:lnTo>
                <a:lnTo>
                  <a:pt x="297675" y="289356"/>
                </a:lnTo>
                <a:lnTo>
                  <a:pt x="299212" y="279654"/>
                </a:lnTo>
                <a:lnTo>
                  <a:pt x="299339" y="279019"/>
                </a:lnTo>
                <a:lnTo>
                  <a:pt x="299872" y="274574"/>
                </a:lnTo>
                <a:lnTo>
                  <a:pt x="302514" y="252603"/>
                </a:lnTo>
                <a:lnTo>
                  <a:pt x="302514" y="251968"/>
                </a:lnTo>
                <a:lnTo>
                  <a:pt x="304927" y="223647"/>
                </a:lnTo>
                <a:lnTo>
                  <a:pt x="306070" y="194183"/>
                </a:lnTo>
                <a:lnTo>
                  <a:pt x="306070" y="165100"/>
                </a:lnTo>
                <a:lnTo>
                  <a:pt x="306070" y="163830"/>
                </a:lnTo>
                <a:lnTo>
                  <a:pt x="304495" y="138430"/>
                </a:lnTo>
                <a:lnTo>
                  <a:pt x="304419" y="136144"/>
                </a:lnTo>
                <a:lnTo>
                  <a:pt x="304419" y="129032"/>
                </a:lnTo>
                <a:lnTo>
                  <a:pt x="302844" y="127469"/>
                </a:lnTo>
                <a:lnTo>
                  <a:pt x="302082" y="123190"/>
                </a:lnTo>
                <a:lnTo>
                  <a:pt x="302018" y="122809"/>
                </a:lnTo>
                <a:lnTo>
                  <a:pt x="300990" y="117094"/>
                </a:lnTo>
                <a:lnTo>
                  <a:pt x="300990" y="110490"/>
                </a:lnTo>
                <a:lnTo>
                  <a:pt x="297561" y="107073"/>
                </a:lnTo>
                <a:lnTo>
                  <a:pt x="297180" y="105918"/>
                </a:lnTo>
                <a:lnTo>
                  <a:pt x="297180" y="99822"/>
                </a:lnTo>
                <a:lnTo>
                  <a:pt x="294894" y="97586"/>
                </a:lnTo>
                <a:lnTo>
                  <a:pt x="294894" y="97409"/>
                </a:lnTo>
                <a:lnTo>
                  <a:pt x="289560" y="92075"/>
                </a:lnTo>
                <a:lnTo>
                  <a:pt x="289560" y="340741"/>
                </a:lnTo>
                <a:lnTo>
                  <a:pt x="289483" y="340868"/>
                </a:lnTo>
                <a:lnTo>
                  <a:pt x="289496" y="340741"/>
                </a:lnTo>
                <a:lnTo>
                  <a:pt x="289560" y="92075"/>
                </a:lnTo>
                <a:lnTo>
                  <a:pt x="276479" y="92075"/>
                </a:lnTo>
                <a:lnTo>
                  <a:pt x="271145" y="97409"/>
                </a:lnTo>
                <a:lnTo>
                  <a:pt x="271145" y="99453"/>
                </a:lnTo>
                <a:lnTo>
                  <a:pt x="270764" y="99822"/>
                </a:lnTo>
                <a:lnTo>
                  <a:pt x="270764" y="104317"/>
                </a:lnTo>
                <a:lnTo>
                  <a:pt x="268668" y="112534"/>
                </a:lnTo>
                <a:lnTo>
                  <a:pt x="267081" y="114173"/>
                </a:lnTo>
                <a:lnTo>
                  <a:pt x="267081" y="126238"/>
                </a:lnTo>
                <a:lnTo>
                  <a:pt x="271907" y="131064"/>
                </a:lnTo>
                <a:lnTo>
                  <a:pt x="273265" y="131064"/>
                </a:lnTo>
                <a:lnTo>
                  <a:pt x="273812" y="137363"/>
                </a:lnTo>
                <a:lnTo>
                  <a:pt x="273812" y="145923"/>
                </a:lnTo>
                <a:lnTo>
                  <a:pt x="274078" y="146202"/>
                </a:lnTo>
                <a:lnTo>
                  <a:pt x="274447" y="165100"/>
                </a:lnTo>
                <a:lnTo>
                  <a:pt x="274320" y="164084"/>
                </a:lnTo>
                <a:lnTo>
                  <a:pt x="273685" y="193421"/>
                </a:lnTo>
                <a:lnTo>
                  <a:pt x="273621" y="193675"/>
                </a:lnTo>
                <a:lnTo>
                  <a:pt x="272161" y="221615"/>
                </a:lnTo>
                <a:lnTo>
                  <a:pt x="272161" y="220980"/>
                </a:lnTo>
                <a:lnTo>
                  <a:pt x="272097" y="221615"/>
                </a:lnTo>
                <a:lnTo>
                  <a:pt x="269875" y="249301"/>
                </a:lnTo>
                <a:lnTo>
                  <a:pt x="269875" y="248793"/>
                </a:lnTo>
                <a:lnTo>
                  <a:pt x="269811" y="249301"/>
                </a:lnTo>
                <a:lnTo>
                  <a:pt x="266700" y="275209"/>
                </a:lnTo>
                <a:lnTo>
                  <a:pt x="266827" y="274574"/>
                </a:lnTo>
                <a:lnTo>
                  <a:pt x="263017" y="298577"/>
                </a:lnTo>
                <a:lnTo>
                  <a:pt x="263017" y="298450"/>
                </a:lnTo>
                <a:lnTo>
                  <a:pt x="262991" y="298577"/>
                </a:lnTo>
                <a:lnTo>
                  <a:pt x="259461" y="319659"/>
                </a:lnTo>
                <a:lnTo>
                  <a:pt x="259334" y="320167"/>
                </a:lnTo>
                <a:lnTo>
                  <a:pt x="258191" y="328053"/>
                </a:lnTo>
                <a:lnTo>
                  <a:pt x="256921" y="326771"/>
                </a:lnTo>
                <a:lnTo>
                  <a:pt x="249809" y="326771"/>
                </a:lnTo>
                <a:lnTo>
                  <a:pt x="247015" y="329692"/>
                </a:lnTo>
                <a:lnTo>
                  <a:pt x="247015" y="332066"/>
                </a:lnTo>
                <a:lnTo>
                  <a:pt x="236728" y="356870"/>
                </a:lnTo>
                <a:lnTo>
                  <a:pt x="236855" y="356489"/>
                </a:lnTo>
                <a:lnTo>
                  <a:pt x="236677" y="356870"/>
                </a:lnTo>
                <a:lnTo>
                  <a:pt x="227368" y="376897"/>
                </a:lnTo>
                <a:lnTo>
                  <a:pt x="224155" y="380111"/>
                </a:lnTo>
                <a:lnTo>
                  <a:pt x="224155" y="383413"/>
                </a:lnTo>
                <a:lnTo>
                  <a:pt x="216865" y="396163"/>
                </a:lnTo>
                <a:lnTo>
                  <a:pt x="211709" y="401320"/>
                </a:lnTo>
                <a:lnTo>
                  <a:pt x="211709" y="404317"/>
                </a:lnTo>
                <a:lnTo>
                  <a:pt x="205409" y="413004"/>
                </a:lnTo>
                <a:lnTo>
                  <a:pt x="204724" y="413004"/>
                </a:lnTo>
                <a:lnTo>
                  <a:pt x="197993" y="419735"/>
                </a:lnTo>
                <a:lnTo>
                  <a:pt x="197993" y="421894"/>
                </a:lnTo>
                <a:lnTo>
                  <a:pt x="192786" y="427101"/>
                </a:lnTo>
                <a:lnTo>
                  <a:pt x="190500" y="427101"/>
                </a:lnTo>
                <a:lnTo>
                  <a:pt x="183134" y="434467"/>
                </a:lnTo>
                <a:lnTo>
                  <a:pt x="183134" y="434886"/>
                </a:lnTo>
                <a:lnTo>
                  <a:pt x="178930" y="437769"/>
                </a:lnTo>
                <a:lnTo>
                  <a:pt x="174625" y="437769"/>
                </a:lnTo>
                <a:lnTo>
                  <a:pt x="170345" y="442048"/>
                </a:lnTo>
                <a:lnTo>
                  <a:pt x="161848" y="445592"/>
                </a:lnTo>
                <a:lnTo>
                  <a:pt x="149428" y="447395"/>
                </a:lnTo>
                <a:lnTo>
                  <a:pt x="141668" y="446786"/>
                </a:lnTo>
                <a:lnTo>
                  <a:pt x="135356" y="446303"/>
                </a:lnTo>
                <a:lnTo>
                  <a:pt x="134848" y="446151"/>
                </a:lnTo>
                <a:lnTo>
                  <a:pt x="124409" y="443103"/>
                </a:lnTo>
                <a:lnTo>
                  <a:pt x="121373" y="442226"/>
                </a:lnTo>
                <a:lnTo>
                  <a:pt x="120408" y="441706"/>
                </a:lnTo>
                <a:lnTo>
                  <a:pt x="112471" y="437515"/>
                </a:lnTo>
                <a:lnTo>
                  <a:pt x="109308" y="435851"/>
                </a:lnTo>
                <a:lnTo>
                  <a:pt x="108089" y="434721"/>
                </a:lnTo>
                <a:lnTo>
                  <a:pt x="102730" y="429768"/>
                </a:lnTo>
                <a:lnTo>
                  <a:pt x="99834" y="427088"/>
                </a:lnTo>
                <a:lnTo>
                  <a:pt x="98767" y="425196"/>
                </a:lnTo>
                <a:lnTo>
                  <a:pt x="94335" y="417322"/>
                </a:lnTo>
                <a:lnTo>
                  <a:pt x="93014" y="414997"/>
                </a:lnTo>
                <a:lnTo>
                  <a:pt x="92443" y="412623"/>
                </a:lnTo>
                <a:lnTo>
                  <a:pt x="89357" y="400050"/>
                </a:lnTo>
                <a:lnTo>
                  <a:pt x="88823" y="397903"/>
                </a:lnTo>
                <a:lnTo>
                  <a:pt x="88773" y="396113"/>
                </a:lnTo>
                <a:lnTo>
                  <a:pt x="88074" y="374396"/>
                </a:lnTo>
                <a:lnTo>
                  <a:pt x="88011" y="372732"/>
                </a:lnTo>
                <a:lnTo>
                  <a:pt x="87972" y="373214"/>
                </a:lnTo>
                <a:lnTo>
                  <a:pt x="88011" y="372364"/>
                </a:lnTo>
                <a:lnTo>
                  <a:pt x="88011" y="372732"/>
                </a:lnTo>
                <a:lnTo>
                  <a:pt x="88049" y="372364"/>
                </a:lnTo>
                <a:lnTo>
                  <a:pt x="90551" y="342138"/>
                </a:lnTo>
                <a:lnTo>
                  <a:pt x="90551" y="342773"/>
                </a:lnTo>
                <a:lnTo>
                  <a:pt x="101765" y="266573"/>
                </a:lnTo>
                <a:lnTo>
                  <a:pt x="101854" y="266065"/>
                </a:lnTo>
                <a:lnTo>
                  <a:pt x="101727" y="266573"/>
                </a:lnTo>
                <a:lnTo>
                  <a:pt x="110172" y="224282"/>
                </a:lnTo>
                <a:lnTo>
                  <a:pt x="110236" y="224142"/>
                </a:lnTo>
                <a:lnTo>
                  <a:pt x="110236" y="224282"/>
                </a:lnTo>
                <a:lnTo>
                  <a:pt x="110286" y="224028"/>
                </a:lnTo>
                <a:lnTo>
                  <a:pt x="119341" y="182372"/>
                </a:lnTo>
                <a:lnTo>
                  <a:pt x="119405" y="182245"/>
                </a:lnTo>
                <a:lnTo>
                  <a:pt x="128181" y="143129"/>
                </a:lnTo>
                <a:lnTo>
                  <a:pt x="128270" y="142748"/>
                </a:lnTo>
                <a:lnTo>
                  <a:pt x="128143" y="143129"/>
                </a:lnTo>
                <a:lnTo>
                  <a:pt x="136779" y="106934"/>
                </a:lnTo>
                <a:lnTo>
                  <a:pt x="136652" y="107569"/>
                </a:lnTo>
                <a:lnTo>
                  <a:pt x="136817" y="106934"/>
                </a:lnTo>
                <a:lnTo>
                  <a:pt x="144856" y="77597"/>
                </a:lnTo>
                <a:lnTo>
                  <a:pt x="145034" y="76962"/>
                </a:lnTo>
                <a:lnTo>
                  <a:pt x="144780" y="77597"/>
                </a:lnTo>
                <a:lnTo>
                  <a:pt x="152857" y="52832"/>
                </a:lnTo>
                <a:lnTo>
                  <a:pt x="153035" y="52324"/>
                </a:lnTo>
                <a:lnTo>
                  <a:pt x="152781" y="52832"/>
                </a:lnTo>
                <a:lnTo>
                  <a:pt x="158369" y="37592"/>
                </a:lnTo>
                <a:lnTo>
                  <a:pt x="159219" y="35267"/>
                </a:lnTo>
                <a:lnTo>
                  <a:pt x="159893" y="34290"/>
                </a:lnTo>
                <a:lnTo>
                  <a:pt x="160401" y="34290"/>
                </a:lnTo>
                <a:lnTo>
                  <a:pt x="164211" y="30480"/>
                </a:lnTo>
                <a:lnTo>
                  <a:pt x="166370" y="30480"/>
                </a:lnTo>
                <a:lnTo>
                  <a:pt x="168300" y="28575"/>
                </a:lnTo>
                <a:lnTo>
                  <a:pt x="174498" y="28575"/>
                </a:lnTo>
                <a:lnTo>
                  <a:pt x="174866" y="28194"/>
                </a:lnTo>
                <a:lnTo>
                  <a:pt x="176136" y="28194"/>
                </a:lnTo>
                <a:lnTo>
                  <a:pt x="177215" y="28359"/>
                </a:lnTo>
                <a:lnTo>
                  <a:pt x="178435" y="29591"/>
                </a:lnTo>
                <a:lnTo>
                  <a:pt x="183299" y="29591"/>
                </a:lnTo>
                <a:lnTo>
                  <a:pt x="188125" y="31242"/>
                </a:lnTo>
                <a:lnTo>
                  <a:pt x="190500" y="33655"/>
                </a:lnTo>
                <a:lnTo>
                  <a:pt x="194195" y="33655"/>
                </a:lnTo>
                <a:lnTo>
                  <a:pt x="212001" y="42468"/>
                </a:lnTo>
                <a:lnTo>
                  <a:pt x="215646" y="46101"/>
                </a:lnTo>
                <a:lnTo>
                  <a:pt x="228600" y="46101"/>
                </a:lnTo>
                <a:lnTo>
                  <a:pt x="233807" y="40894"/>
                </a:lnTo>
                <a:lnTo>
                  <a:pt x="233807" y="34417"/>
                </a:lnTo>
                <a:lnTo>
                  <a:pt x="233807" y="27940"/>
                </a:lnTo>
                <a:lnTo>
                  <a:pt x="228600" y="22733"/>
                </a:lnTo>
                <a:lnTo>
                  <a:pt x="224828" y="22733"/>
                </a:lnTo>
                <a:lnTo>
                  <a:pt x="207467" y="13931"/>
                </a:lnTo>
                <a:lnTo>
                  <a:pt x="203581" y="10033"/>
                </a:lnTo>
                <a:lnTo>
                  <a:pt x="199466" y="10033"/>
                </a:lnTo>
                <a:lnTo>
                  <a:pt x="195478" y="8293"/>
                </a:lnTo>
                <a:lnTo>
                  <a:pt x="192151" y="4953"/>
                </a:lnTo>
                <a:lnTo>
                  <a:pt x="186944" y="4953"/>
                </a:lnTo>
                <a:lnTo>
                  <a:pt x="186156" y="4686"/>
                </a:lnTo>
                <a:lnTo>
                  <a:pt x="183007" y="1524"/>
                </a:lnTo>
                <a:lnTo>
                  <a:pt x="176022" y="1524"/>
                </a:lnTo>
                <a:lnTo>
                  <a:pt x="174498" y="0"/>
                </a:lnTo>
                <a:lnTo>
                  <a:pt x="166243" y="0"/>
                </a:lnTo>
                <a:lnTo>
                  <a:pt x="158750" y="0"/>
                </a:lnTo>
                <a:lnTo>
                  <a:pt x="157861" y="889"/>
                </a:lnTo>
                <a:lnTo>
                  <a:pt x="150114" y="889"/>
                </a:lnTo>
                <a:lnTo>
                  <a:pt x="146939" y="4064"/>
                </a:lnTo>
                <a:lnTo>
                  <a:pt x="143637" y="4064"/>
                </a:lnTo>
                <a:lnTo>
                  <a:pt x="136779" y="10795"/>
                </a:lnTo>
                <a:lnTo>
                  <a:pt x="136779" y="14046"/>
                </a:lnTo>
                <a:lnTo>
                  <a:pt x="132715" y="19304"/>
                </a:lnTo>
                <a:lnTo>
                  <a:pt x="130810" y="22860"/>
                </a:lnTo>
                <a:lnTo>
                  <a:pt x="123444" y="41656"/>
                </a:lnTo>
                <a:lnTo>
                  <a:pt x="123317" y="42164"/>
                </a:lnTo>
                <a:lnTo>
                  <a:pt x="114300" y="67183"/>
                </a:lnTo>
                <a:lnTo>
                  <a:pt x="114046" y="67945"/>
                </a:lnTo>
                <a:lnTo>
                  <a:pt x="104648" y="98298"/>
                </a:lnTo>
                <a:lnTo>
                  <a:pt x="94996" y="134874"/>
                </a:lnTo>
                <a:lnTo>
                  <a:pt x="94996" y="135128"/>
                </a:lnTo>
                <a:lnTo>
                  <a:pt x="85725" y="174625"/>
                </a:lnTo>
                <a:lnTo>
                  <a:pt x="85725" y="174752"/>
                </a:lnTo>
                <a:lnTo>
                  <a:pt x="76200" y="216662"/>
                </a:lnTo>
                <a:lnTo>
                  <a:pt x="76200" y="217043"/>
                </a:lnTo>
                <a:lnTo>
                  <a:pt x="67183" y="259461"/>
                </a:lnTo>
                <a:lnTo>
                  <a:pt x="67056" y="259969"/>
                </a:lnTo>
                <a:lnTo>
                  <a:pt x="59817" y="300863"/>
                </a:lnTo>
                <a:lnTo>
                  <a:pt x="54864" y="338201"/>
                </a:lnTo>
                <a:lnTo>
                  <a:pt x="54737" y="338963"/>
                </a:lnTo>
                <a:lnTo>
                  <a:pt x="51689" y="371221"/>
                </a:lnTo>
                <a:lnTo>
                  <a:pt x="57785" y="425958"/>
                </a:lnTo>
                <a:lnTo>
                  <a:pt x="86233" y="464566"/>
                </a:lnTo>
                <a:lnTo>
                  <a:pt x="127127" y="481965"/>
                </a:lnTo>
                <a:lnTo>
                  <a:pt x="148971" y="483743"/>
                </a:lnTo>
                <a:lnTo>
                  <a:pt x="153416" y="483362"/>
                </a:lnTo>
                <a:lnTo>
                  <a:pt x="169926" y="480314"/>
                </a:lnTo>
                <a:lnTo>
                  <a:pt x="174371" y="478917"/>
                </a:lnTo>
                <a:lnTo>
                  <a:pt x="187972" y="472313"/>
                </a:lnTo>
                <a:lnTo>
                  <a:pt x="193675" y="472313"/>
                </a:lnTo>
                <a:lnTo>
                  <a:pt x="201422" y="464566"/>
                </a:lnTo>
                <a:lnTo>
                  <a:pt x="201422" y="463105"/>
                </a:lnTo>
                <a:lnTo>
                  <a:pt x="205473" y="459740"/>
                </a:lnTo>
                <a:lnTo>
                  <a:pt x="208534" y="459740"/>
                </a:lnTo>
                <a:lnTo>
                  <a:pt x="215900" y="452501"/>
                </a:lnTo>
                <a:lnTo>
                  <a:pt x="215900" y="449135"/>
                </a:lnTo>
                <a:lnTo>
                  <a:pt x="217043" y="447675"/>
                </a:lnTo>
                <a:lnTo>
                  <a:pt x="218033" y="446405"/>
                </a:lnTo>
                <a:lnTo>
                  <a:pt x="218935" y="445262"/>
                </a:lnTo>
                <a:lnTo>
                  <a:pt x="220433" y="443357"/>
                </a:lnTo>
                <a:lnTo>
                  <a:pt x="221488" y="443357"/>
                </a:lnTo>
                <a:lnTo>
                  <a:pt x="228346" y="436499"/>
                </a:lnTo>
                <a:lnTo>
                  <a:pt x="228346" y="431838"/>
                </a:lnTo>
                <a:lnTo>
                  <a:pt x="229412" y="429895"/>
                </a:lnTo>
                <a:lnTo>
                  <a:pt x="234162" y="421157"/>
                </a:lnTo>
                <a:lnTo>
                  <a:pt x="239014" y="416306"/>
                </a:lnTo>
                <a:lnTo>
                  <a:pt x="239014" y="411111"/>
                </a:lnTo>
                <a:lnTo>
                  <a:pt x="242354" y="402082"/>
                </a:lnTo>
                <a:lnTo>
                  <a:pt x="242824" y="400812"/>
                </a:lnTo>
                <a:lnTo>
                  <a:pt x="244792" y="395478"/>
                </a:lnTo>
                <a:lnTo>
                  <a:pt x="247396" y="392938"/>
                </a:lnTo>
                <a:lnTo>
                  <a:pt x="247396" y="387934"/>
                </a:lnTo>
                <a:lnTo>
                  <a:pt x="249275" y="380746"/>
                </a:lnTo>
                <a:lnTo>
                  <a:pt x="254000" y="362712"/>
                </a:lnTo>
                <a:lnTo>
                  <a:pt x="254000" y="362204"/>
                </a:lnTo>
                <a:lnTo>
                  <a:pt x="256197" y="351561"/>
                </a:lnTo>
                <a:lnTo>
                  <a:pt x="256286" y="352704"/>
                </a:lnTo>
                <a:lnTo>
                  <a:pt x="256286" y="361823"/>
                </a:lnTo>
                <a:lnTo>
                  <a:pt x="263398" y="368935"/>
                </a:lnTo>
                <a:lnTo>
                  <a:pt x="281051" y="368935"/>
                </a:lnTo>
                <a:lnTo>
                  <a:pt x="288163" y="361823"/>
                </a:lnTo>
                <a:lnTo>
                  <a:pt x="288163" y="357720"/>
                </a:lnTo>
                <a:lnTo>
                  <a:pt x="288798" y="356743"/>
                </a:lnTo>
                <a:lnTo>
                  <a:pt x="288925" y="356616"/>
                </a:lnTo>
                <a:lnTo>
                  <a:pt x="290410" y="354330"/>
                </a:lnTo>
                <a:lnTo>
                  <a:pt x="295783" y="346075"/>
                </a:lnTo>
                <a:lnTo>
                  <a:pt x="296164" y="345313"/>
                </a:lnTo>
                <a:lnTo>
                  <a:pt x="303530" y="332105"/>
                </a:lnTo>
                <a:lnTo>
                  <a:pt x="303784" y="331724"/>
                </a:lnTo>
                <a:lnTo>
                  <a:pt x="307289" y="324866"/>
                </a:lnTo>
                <a:lnTo>
                  <a:pt x="311404" y="316865"/>
                </a:lnTo>
                <a:lnTo>
                  <a:pt x="318389" y="303403"/>
                </a:lnTo>
                <a:lnTo>
                  <a:pt x="318262" y="303784"/>
                </a:lnTo>
                <a:lnTo>
                  <a:pt x="318465" y="303403"/>
                </a:lnTo>
                <a:lnTo>
                  <a:pt x="324739" y="292100"/>
                </a:lnTo>
                <a:lnTo>
                  <a:pt x="324358" y="292862"/>
                </a:lnTo>
                <a:lnTo>
                  <a:pt x="324853" y="292100"/>
                </a:lnTo>
                <a:lnTo>
                  <a:pt x="331089" y="282702"/>
                </a:lnTo>
                <a:lnTo>
                  <a:pt x="330454" y="283718"/>
                </a:lnTo>
                <a:lnTo>
                  <a:pt x="331292" y="282702"/>
                </a:lnTo>
                <a:lnTo>
                  <a:pt x="348869" y="267081"/>
                </a:lnTo>
                <a:lnTo>
                  <a:pt x="348361" y="267462"/>
                </a:lnTo>
                <a:lnTo>
                  <a:pt x="349046" y="267081"/>
                </a:lnTo>
                <a:lnTo>
                  <a:pt x="352374" y="265277"/>
                </a:lnTo>
                <a:lnTo>
                  <a:pt x="350710" y="279654"/>
                </a:lnTo>
                <a:lnTo>
                  <a:pt x="349707" y="303403"/>
                </a:lnTo>
                <a:lnTo>
                  <a:pt x="349643" y="307467"/>
                </a:lnTo>
                <a:lnTo>
                  <a:pt x="350266" y="328422"/>
                </a:lnTo>
                <a:lnTo>
                  <a:pt x="350266" y="337820"/>
                </a:lnTo>
                <a:lnTo>
                  <a:pt x="351205" y="338772"/>
                </a:lnTo>
                <a:lnTo>
                  <a:pt x="352425" y="350393"/>
                </a:lnTo>
                <a:lnTo>
                  <a:pt x="352425" y="357505"/>
                </a:lnTo>
                <a:lnTo>
                  <a:pt x="354444" y="359537"/>
                </a:lnTo>
                <a:lnTo>
                  <a:pt x="356870" y="369951"/>
                </a:lnTo>
                <a:lnTo>
                  <a:pt x="357378" y="371602"/>
                </a:lnTo>
                <a:lnTo>
                  <a:pt x="362712" y="384937"/>
                </a:lnTo>
                <a:lnTo>
                  <a:pt x="362712" y="387604"/>
                </a:lnTo>
                <a:lnTo>
                  <a:pt x="365887" y="390779"/>
                </a:lnTo>
                <a:lnTo>
                  <a:pt x="373761" y="390779"/>
                </a:lnTo>
                <a:lnTo>
                  <a:pt x="376936" y="387604"/>
                </a:lnTo>
                <a:lnTo>
                  <a:pt x="376936" y="384632"/>
                </a:lnTo>
                <a:lnTo>
                  <a:pt x="380860" y="369951"/>
                </a:lnTo>
                <a:lnTo>
                  <a:pt x="381127" y="369062"/>
                </a:lnTo>
                <a:lnTo>
                  <a:pt x="382803" y="358876"/>
                </a:lnTo>
                <a:lnTo>
                  <a:pt x="384175" y="357505"/>
                </a:lnTo>
                <a:lnTo>
                  <a:pt x="384175" y="349948"/>
                </a:lnTo>
                <a:lnTo>
                  <a:pt x="385152" y="338620"/>
                </a:lnTo>
                <a:lnTo>
                  <a:pt x="385953" y="337820"/>
                </a:lnTo>
                <a:lnTo>
                  <a:pt x="385953" y="328764"/>
                </a:lnTo>
                <a:lnTo>
                  <a:pt x="387070" y="307467"/>
                </a:lnTo>
                <a:lnTo>
                  <a:pt x="388620" y="283591"/>
                </a:lnTo>
                <a:lnTo>
                  <a:pt x="388620" y="284607"/>
                </a:lnTo>
                <a:lnTo>
                  <a:pt x="388734" y="283591"/>
                </a:lnTo>
                <a:lnTo>
                  <a:pt x="391414" y="260350"/>
                </a:lnTo>
                <a:lnTo>
                  <a:pt x="391287" y="261493"/>
                </a:lnTo>
                <a:lnTo>
                  <a:pt x="391477" y="260350"/>
                </a:lnTo>
                <a:lnTo>
                  <a:pt x="395732" y="235966"/>
                </a:lnTo>
                <a:lnTo>
                  <a:pt x="395605" y="236982"/>
                </a:lnTo>
                <a:lnTo>
                  <a:pt x="395820" y="235966"/>
                </a:lnTo>
                <a:lnTo>
                  <a:pt x="397205" y="229781"/>
                </a:lnTo>
                <a:lnTo>
                  <a:pt x="397891" y="228727"/>
                </a:lnTo>
                <a:lnTo>
                  <a:pt x="403860" y="218440"/>
                </a:lnTo>
                <a:lnTo>
                  <a:pt x="404749" y="216281"/>
                </a:lnTo>
                <a:lnTo>
                  <a:pt x="406831" y="210820"/>
                </a:lnTo>
                <a:lnTo>
                  <a:pt x="409321" y="204343"/>
                </a:lnTo>
                <a:lnTo>
                  <a:pt x="415099" y="166370"/>
                </a:lnTo>
                <a:lnTo>
                  <a:pt x="415124" y="161544"/>
                </a:lnTo>
                <a:lnTo>
                  <a:pt x="415163" y="160274"/>
                </a:lnTo>
                <a:lnTo>
                  <a:pt x="415201" y="159042"/>
                </a:lnTo>
                <a:lnTo>
                  <a:pt x="416306" y="153670"/>
                </a:lnTo>
                <a:close/>
              </a:path>
              <a:path w="495300" h="646429">
                <a:moveTo>
                  <a:pt x="493585" y="537883"/>
                </a:moveTo>
                <a:lnTo>
                  <a:pt x="493471" y="536702"/>
                </a:lnTo>
                <a:lnTo>
                  <a:pt x="493141" y="533273"/>
                </a:lnTo>
                <a:lnTo>
                  <a:pt x="492760" y="530987"/>
                </a:lnTo>
                <a:lnTo>
                  <a:pt x="491693" y="526542"/>
                </a:lnTo>
                <a:lnTo>
                  <a:pt x="491121" y="524129"/>
                </a:lnTo>
                <a:lnTo>
                  <a:pt x="489204" y="516001"/>
                </a:lnTo>
                <a:lnTo>
                  <a:pt x="488708" y="514223"/>
                </a:lnTo>
                <a:lnTo>
                  <a:pt x="488569" y="513715"/>
                </a:lnTo>
                <a:lnTo>
                  <a:pt x="487857" y="511937"/>
                </a:lnTo>
                <a:lnTo>
                  <a:pt x="484403" y="503301"/>
                </a:lnTo>
                <a:lnTo>
                  <a:pt x="483489" y="501015"/>
                </a:lnTo>
                <a:lnTo>
                  <a:pt x="482727" y="499110"/>
                </a:lnTo>
                <a:lnTo>
                  <a:pt x="481711" y="496824"/>
                </a:lnTo>
                <a:lnTo>
                  <a:pt x="479399" y="492887"/>
                </a:lnTo>
                <a:lnTo>
                  <a:pt x="478421" y="491236"/>
                </a:lnTo>
                <a:lnTo>
                  <a:pt x="473964" y="483616"/>
                </a:lnTo>
                <a:lnTo>
                  <a:pt x="472567" y="481457"/>
                </a:lnTo>
                <a:lnTo>
                  <a:pt x="462915" y="469646"/>
                </a:lnTo>
                <a:lnTo>
                  <a:pt x="461645" y="468122"/>
                </a:lnTo>
                <a:lnTo>
                  <a:pt x="454393" y="461251"/>
                </a:lnTo>
                <a:lnTo>
                  <a:pt x="454812" y="460438"/>
                </a:lnTo>
                <a:lnTo>
                  <a:pt x="458724" y="449707"/>
                </a:lnTo>
                <a:lnTo>
                  <a:pt x="459740" y="445897"/>
                </a:lnTo>
                <a:lnTo>
                  <a:pt x="459752" y="445770"/>
                </a:lnTo>
                <a:lnTo>
                  <a:pt x="460311" y="441706"/>
                </a:lnTo>
                <a:lnTo>
                  <a:pt x="460794" y="438150"/>
                </a:lnTo>
                <a:lnTo>
                  <a:pt x="461264" y="434721"/>
                </a:lnTo>
                <a:lnTo>
                  <a:pt x="461289" y="433705"/>
                </a:lnTo>
                <a:lnTo>
                  <a:pt x="458089" y="433705"/>
                </a:lnTo>
                <a:lnTo>
                  <a:pt x="459917" y="431876"/>
                </a:lnTo>
                <a:lnTo>
                  <a:pt x="461365" y="431876"/>
                </a:lnTo>
                <a:lnTo>
                  <a:pt x="461327" y="430403"/>
                </a:lnTo>
                <a:lnTo>
                  <a:pt x="461060" y="426466"/>
                </a:lnTo>
                <a:lnTo>
                  <a:pt x="460806" y="422783"/>
                </a:lnTo>
                <a:lnTo>
                  <a:pt x="460654" y="420497"/>
                </a:lnTo>
                <a:lnTo>
                  <a:pt x="460629" y="420116"/>
                </a:lnTo>
                <a:lnTo>
                  <a:pt x="460629" y="411480"/>
                </a:lnTo>
                <a:lnTo>
                  <a:pt x="457555" y="408419"/>
                </a:lnTo>
                <a:lnTo>
                  <a:pt x="457327" y="407619"/>
                </a:lnTo>
                <a:lnTo>
                  <a:pt x="457327" y="400177"/>
                </a:lnTo>
                <a:lnTo>
                  <a:pt x="451650" y="394500"/>
                </a:lnTo>
                <a:lnTo>
                  <a:pt x="451650" y="465963"/>
                </a:lnTo>
                <a:lnTo>
                  <a:pt x="423799" y="465975"/>
                </a:lnTo>
                <a:lnTo>
                  <a:pt x="451650" y="465963"/>
                </a:lnTo>
                <a:lnTo>
                  <a:pt x="451650" y="394500"/>
                </a:lnTo>
                <a:lnTo>
                  <a:pt x="451358" y="394208"/>
                </a:lnTo>
                <a:lnTo>
                  <a:pt x="451358" y="392049"/>
                </a:lnTo>
                <a:lnTo>
                  <a:pt x="443484" y="384048"/>
                </a:lnTo>
                <a:lnTo>
                  <a:pt x="440182" y="384048"/>
                </a:lnTo>
                <a:lnTo>
                  <a:pt x="434340" y="378206"/>
                </a:lnTo>
                <a:lnTo>
                  <a:pt x="427355" y="378206"/>
                </a:lnTo>
                <a:lnTo>
                  <a:pt x="412216" y="373367"/>
                </a:lnTo>
                <a:lnTo>
                  <a:pt x="409067" y="370205"/>
                </a:lnTo>
                <a:lnTo>
                  <a:pt x="389509" y="370205"/>
                </a:lnTo>
                <a:lnTo>
                  <a:pt x="381635" y="378079"/>
                </a:lnTo>
                <a:lnTo>
                  <a:pt x="381635" y="397637"/>
                </a:lnTo>
                <a:lnTo>
                  <a:pt x="389509" y="405511"/>
                </a:lnTo>
                <a:lnTo>
                  <a:pt x="396316" y="405511"/>
                </a:lnTo>
                <a:lnTo>
                  <a:pt x="411365" y="410362"/>
                </a:lnTo>
                <a:lnTo>
                  <a:pt x="414782" y="413766"/>
                </a:lnTo>
                <a:lnTo>
                  <a:pt x="417830" y="413766"/>
                </a:lnTo>
                <a:lnTo>
                  <a:pt x="421640" y="417576"/>
                </a:lnTo>
                <a:lnTo>
                  <a:pt x="421640" y="419862"/>
                </a:lnTo>
                <a:lnTo>
                  <a:pt x="424776" y="423011"/>
                </a:lnTo>
                <a:lnTo>
                  <a:pt x="425069" y="423951"/>
                </a:lnTo>
                <a:lnTo>
                  <a:pt x="425069" y="431165"/>
                </a:lnTo>
                <a:lnTo>
                  <a:pt x="427609" y="433705"/>
                </a:lnTo>
                <a:lnTo>
                  <a:pt x="425958" y="433705"/>
                </a:lnTo>
                <a:lnTo>
                  <a:pt x="425615" y="433705"/>
                </a:lnTo>
                <a:lnTo>
                  <a:pt x="424992" y="439953"/>
                </a:lnTo>
                <a:lnTo>
                  <a:pt x="423138" y="445643"/>
                </a:lnTo>
                <a:lnTo>
                  <a:pt x="423138" y="446646"/>
                </a:lnTo>
                <a:lnTo>
                  <a:pt x="422948" y="447040"/>
                </a:lnTo>
                <a:lnTo>
                  <a:pt x="423037" y="446633"/>
                </a:lnTo>
                <a:lnTo>
                  <a:pt x="423138" y="445643"/>
                </a:lnTo>
                <a:lnTo>
                  <a:pt x="422821" y="446608"/>
                </a:lnTo>
                <a:lnTo>
                  <a:pt x="422275" y="446532"/>
                </a:lnTo>
                <a:lnTo>
                  <a:pt x="422224" y="479615"/>
                </a:lnTo>
                <a:lnTo>
                  <a:pt x="422046" y="479615"/>
                </a:lnTo>
                <a:lnTo>
                  <a:pt x="422224" y="479615"/>
                </a:lnTo>
                <a:lnTo>
                  <a:pt x="422224" y="446544"/>
                </a:lnTo>
                <a:lnTo>
                  <a:pt x="414655" y="447040"/>
                </a:lnTo>
                <a:lnTo>
                  <a:pt x="409575" y="448056"/>
                </a:lnTo>
                <a:lnTo>
                  <a:pt x="404596" y="449961"/>
                </a:lnTo>
                <a:lnTo>
                  <a:pt x="398526" y="449961"/>
                </a:lnTo>
                <a:lnTo>
                  <a:pt x="391160" y="457327"/>
                </a:lnTo>
                <a:lnTo>
                  <a:pt x="391160" y="458851"/>
                </a:lnTo>
                <a:lnTo>
                  <a:pt x="388493" y="461518"/>
                </a:lnTo>
                <a:lnTo>
                  <a:pt x="388493" y="468693"/>
                </a:lnTo>
                <a:lnTo>
                  <a:pt x="388226" y="470420"/>
                </a:lnTo>
                <a:lnTo>
                  <a:pt x="386969" y="471678"/>
                </a:lnTo>
                <a:lnTo>
                  <a:pt x="386969" y="489712"/>
                </a:lnTo>
                <a:lnTo>
                  <a:pt x="387350" y="490093"/>
                </a:lnTo>
                <a:lnTo>
                  <a:pt x="387350" y="491109"/>
                </a:lnTo>
                <a:lnTo>
                  <a:pt x="394589" y="498475"/>
                </a:lnTo>
                <a:lnTo>
                  <a:pt x="412623" y="498475"/>
                </a:lnTo>
                <a:lnTo>
                  <a:pt x="414045" y="497027"/>
                </a:lnTo>
                <a:lnTo>
                  <a:pt x="416560" y="496189"/>
                </a:lnTo>
                <a:lnTo>
                  <a:pt x="423164" y="493395"/>
                </a:lnTo>
                <a:lnTo>
                  <a:pt x="426212" y="491871"/>
                </a:lnTo>
                <a:lnTo>
                  <a:pt x="432206" y="487718"/>
                </a:lnTo>
                <a:lnTo>
                  <a:pt x="436308" y="491820"/>
                </a:lnTo>
                <a:lnTo>
                  <a:pt x="435864" y="491236"/>
                </a:lnTo>
                <a:lnTo>
                  <a:pt x="436372" y="491871"/>
                </a:lnTo>
                <a:lnTo>
                  <a:pt x="437388" y="492887"/>
                </a:lnTo>
                <a:lnTo>
                  <a:pt x="436308" y="491820"/>
                </a:lnTo>
                <a:lnTo>
                  <a:pt x="444423" y="502234"/>
                </a:lnTo>
                <a:lnTo>
                  <a:pt x="450405" y="512775"/>
                </a:lnTo>
                <a:lnTo>
                  <a:pt x="455180" y="525259"/>
                </a:lnTo>
                <a:lnTo>
                  <a:pt x="458203" y="537883"/>
                </a:lnTo>
                <a:lnTo>
                  <a:pt x="493585" y="537883"/>
                </a:lnTo>
                <a:close/>
              </a:path>
              <a:path w="495300" h="646429">
                <a:moveTo>
                  <a:pt x="494753" y="552196"/>
                </a:moveTo>
                <a:lnTo>
                  <a:pt x="494728" y="549910"/>
                </a:lnTo>
                <a:lnTo>
                  <a:pt x="494665" y="548640"/>
                </a:lnTo>
                <a:lnTo>
                  <a:pt x="493699" y="538988"/>
                </a:lnTo>
                <a:lnTo>
                  <a:pt x="458470" y="538988"/>
                </a:lnTo>
                <a:lnTo>
                  <a:pt x="458304" y="538988"/>
                </a:lnTo>
                <a:lnTo>
                  <a:pt x="459460" y="550672"/>
                </a:lnTo>
                <a:lnTo>
                  <a:pt x="459486" y="549910"/>
                </a:lnTo>
                <a:lnTo>
                  <a:pt x="459486" y="550926"/>
                </a:lnTo>
                <a:lnTo>
                  <a:pt x="459460" y="550672"/>
                </a:lnTo>
                <a:lnTo>
                  <a:pt x="459016" y="564845"/>
                </a:lnTo>
                <a:lnTo>
                  <a:pt x="456298" y="577786"/>
                </a:lnTo>
                <a:lnTo>
                  <a:pt x="424497" y="606437"/>
                </a:lnTo>
                <a:lnTo>
                  <a:pt x="412864" y="608304"/>
                </a:lnTo>
                <a:lnTo>
                  <a:pt x="400507" y="608012"/>
                </a:lnTo>
                <a:lnTo>
                  <a:pt x="400278" y="607949"/>
                </a:lnTo>
                <a:lnTo>
                  <a:pt x="394296" y="606552"/>
                </a:lnTo>
                <a:lnTo>
                  <a:pt x="391045" y="605802"/>
                </a:lnTo>
                <a:lnTo>
                  <a:pt x="389953" y="605282"/>
                </a:lnTo>
                <a:lnTo>
                  <a:pt x="388429" y="604583"/>
                </a:lnTo>
                <a:lnTo>
                  <a:pt x="388721" y="604393"/>
                </a:lnTo>
                <a:lnTo>
                  <a:pt x="392938" y="604393"/>
                </a:lnTo>
                <a:lnTo>
                  <a:pt x="400177" y="597281"/>
                </a:lnTo>
                <a:lnTo>
                  <a:pt x="400177" y="588391"/>
                </a:lnTo>
                <a:lnTo>
                  <a:pt x="400177" y="579374"/>
                </a:lnTo>
                <a:lnTo>
                  <a:pt x="392938" y="572262"/>
                </a:lnTo>
                <a:lnTo>
                  <a:pt x="375158" y="572262"/>
                </a:lnTo>
                <a:lnTo>
                  <a:pt x="367919" y="579374"/>
                </a:lnTo>
                <a:lnTo>
                  <a:pt x="367919" y="580758"/>
                </a:lnTo>
                <a:lnTo>
                  <a:pt x="362077" y="585571"/>
                </a:lnTo>
                <a:lnTo>
                  <a:pt x="358394" y="581660"/>
                </a:lnTo>
                <a:lnTo>
                  <a:pt x="358775" y="582041"/>
                </a:lnTo>
                <a:lnTo>
                  <a:pt x="358432" y="581660"/>
                </a:lnTo>
                <a:lnTo>
                  <a:pt x="353822" y="576491"/>
                </a:lnTo>
                <a:lnTo>
                  <a:pt x="353822" y="574675"/>
                </a:lnTo>
                <a:lnTo>
                  <a:pt x="346456" y="567309"/>
                </a:lnTo>
                <a:lnTo>
                  <a:pt x="328295" y="567309"/>
                </a:lnTo>
                <a:lnTo>
                  <a:pt x="320929" y="574675"/>
                </a:lnTo>
                <a:lnTo>
                  <a:pt x="320929" y="592709"/>
                </a:lnTo>
                <a:lnTo>
                  <a:pt x="323799" y="595591"/>
                </a:lnTo>
                <a:lnTo>
                  <a:pt x="324485" y="597281"/>
                </a:lnTo>
                <a:lnTo>
                  <a:pt x="328295" y="604012"/>
                </a:lnTo>
                <a:lnTo>
                  <a:pt x="330200" y="606679"/>
                </a:lnTo>
                <a:lnTo>
                  <a:pt x="331343" y="608050"/>
                </a:lnTo>
                <a:lnTo>
                  <a:pt x="331343" y="619633"/>
                </a:lnTo>
                <a:lnTo>
                  <a:pt x="336169" y="624459"/>
                </a:lnTo>
                <a:lnTo>
                  <a:pt x="347268" y="624459"/>
                </a:lnTo>
                <a:lnTo>
                  <a:pt x="348996" y="625856"/>
                </a:lnTo>
                <a:lnTo>
                  <a:pt x="394081" y="645668"/>
                </a:lnTo>
                <a:lnTo>
                  <a:pt x="398018" y="646176"/>
                </a:lnTo>
                <a:lnTo>
                  <a:pt x="413639" y="646176"/>
                </a:lnTo>
                <a:lnTo>
                  <a:pt x="453136" y="634238"/>
                </a:lnTo>
                <a:lnTo>
                  <a:pt x="480326" y="608711"/>
                </a:lnTo>
                <a:lnTo>
                  <a:pt x="481190" y="607441"/>
                </a:lnTo>
                <a:lnTo>
                  <a:pt x="481965" y="606298"/>
                </a:lnTo>
                <a:lnTo>
                  <a:pt x="483006" y="604139"/>
                </a:lnTo>
                <a:lnTo>
                  <a:pt x="483920" y="602234"/>
                </a:lnTo>
                <a:lnTo>
                  <a:pt x="485571" y="598805"/>
                </a:lnTo>
                <a:lnTo>
                  <a:pt x="486981" y="595884"/>
                </a:lnTo>
                <a:lnTo>
                  <a:pt x="489077" y="591566"/>
                </a:lnTo>
                <a:lnTo>
                  <a:pt x="489369" y="590677"/>
                </a:lnTo>
                <a:lnTo>
                  <a:pt x="490474" y="587375"/>
                </a:lnTo>
                <a:lnTo>
                  <a:pt x="490575" y="586867"/>
                </a:lnTo>
                <a:lnTo>
                  <a:pt x="491998" y="580136"/>
                </a:lnTo>
                <a:lnTo>
                  <a:pt x="492874" y="575945"/>
                </a:lnTo>
                <a:lnTo>
                  <a:pt x="494030" y="570484"/>
                </a:lnTo>
                <a:lnTo>
                  <a:pt x="494411" y="567309"/>
                </a:lnTo>
                <a:lnTo>
                  <a:pt x="494423" y="566293"/>
                </a:lnTo>
                <a:lnTo>
                  <a:pt x="494499" y="563245"/>
                </a:lnTo>
                <a:lnTo>
                  <a:pt x="494753" y="55219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2629789" y="4519040"/>
            <a:ext cx="2809875" cy="1841500"/>
            <a:chOff x="2629789" y="4519040"/>
            <a:chExt cx="2809875" cy="1841500"/>
          </a:xfrm>
        </p:grpSpPr>
        <p:sp>
          <p:nvSpPr>
            <p:cNvPr id="103" name="object 103"/>
            <p:cNvSpPr/>
            <p:nvPr/>
          </p:nvSpPr>
          <p:spPr>
            <a:xfrm>
              <a:off x="2629789" y="4519040"/>
              <a:ext cx="2809875" cy="1841500"/>
            </a:xfrm>
            <a:custGeom>
              <a:avLst/>
              <a:gdLst/>
              <a:ahLst/>
              <a:cxnLst/>
              <a:rect l="l" t="t" r="r" b="b"/>
              <a:pathLst>
                <a:path w="2809875" h="1841500">
                  <a:moveTo>
                    <a:pt x="1073404" y="133096"/>
                  </a:moveTo>
                  <a:lnTo>
                    <a:pt x="1071156" y="130860"/>
                  </a:lnTo>
                  <a:lnTo>
                    <a:pt x="1070102" y="128155"/>
                  </a:lnTo>
                  <a:lnTo>
                    <a:pt x="1070102" y="124968"/>
                  </a:lnTo>
                  <a:lnTo>
                    <a:pt x="1065911" y="120777"/>
                  </a:lnTo>
                  <a:lnTo>
                    <a:pt x="1055624" y="120777"/>
                  </a:lnTo>
                  <a:lnTo>
                    <a:pt x="1051433" y="124968"/>
                  </a:lnTo>
                  <a:lnTo>
                    <a:pt x="1051433" y="135255"/>
                  </a:lnTo>
                  <a:lnTo>
                    <a:pt x="1054354" y="138176"/>
                  </a:lnTo>
                  <a:lnTo>
                    <a:pt x="1055370" y="140208"/>
                  </a:lnTo>
                  <a:lnTo>
                    <a:pt x="1055370" y="143002"/>
                  </a:lnTo>
                  <a:lnTo>
                    <a:pt x="1059434" y="147066"/>
                  </a:lnTo>
                  <a:lnTo>
                    <a:pt x="1069340" y="147066"/>
                  </a:lnTo>
                  <a:lnTo>
                    <a:pt x="1073404" y="143002"/>
                  </a:lnTo>
                  <a:lnTo>
                    <a:pt x="1073404" y="138049"/>
                  </a:lnTo>
                  <a:lnTo>
                    <a:pt x="1073404" y="133096"/>
                  </a:lnTo>
                  <a:close/>
                </a:path>
                <a:path w="2809875" h="1841500">
                  <a:moveTo>
                    <a:pt x="1473860" y="451993"/>
                  </a:moveTo>
                  <a:lnTo>
                    <a:pt x="1473847" y="451726"/>
                  </a:lnTo>
                  <a:lnTo>
                    <a:pt x="1473835" y="451993"/>
                  </a:lnTo>
                  <a:close/>
                </a:path>
                <a:path w="2809875" h="1841500">
                  <a:moveTo>
                    <a:pt x="1627124" y="311035"/>
                  </a:moveTo>
                  <a:lnTo>
                    <a:pt x="1626997" y="312293"/>
                  </a:lnTo>
                  <a:lnTo>
                    <a:pt x="1627124" y="311035"/>
                  </a:lnTo>
                  <a:close/>
                </a:path>
                <a:path w="2809875" h="1841500">
                  <a:moveTo>
                    <a:pt x="1734058" y="402475"/>
                  </a:moveTo>
                  <a:lnTo>
                    <a:pt x="1733804" y="402475"/>
                  </a:lnTo>
                  <a:lnTo>
                    <a:pt x="1734007" y="402551"/>
                  </a:lnTo>
                  <a:close/>
                </a:path>
                <a:path w="2809875" h="1841500">
                  <a:moveTo>
                    <a:pt x="1765046" y="415175"/>
                  </a:moveTo>
                  <a:lnTo>
                    <a:pt x="1764474" y="414934"/>
                  </a:lnTo>
                  <a:lnTo>
                    <a:pt x="1762379" y="406285"/>
                  </a:lnTo>
                  <a:lnTo>
                    <a:pt x="1762633" y="405003"/>
                  </a:lnTo>
                  <a:lnTo>
                    <a:pt x="1748180" y="408317"/>
                  </a:lnTo>
                  <a:lnTo>
                    <a:pt x="1734007" y="402551"/>
                  </a:lnTo>
                  <a:lnTo>
                    <a:pt x="1729867" y="411353"/>
                  </a:lnTo>
                  <a:lnTo>
                    <a:pt x="1729803" y="412521"/>
                  </a:lnTo>
                  <a:lnTo>
                    <a:pt x="1729359" y="412635"/>
                  </a:lnTo>
                  <a:lnTo>
                    <a:pt x="1728914" y="418185"/>
                  </a:lnTo>
                  <a:lnTo>
                    <a:pt x="1728978" y="417703"/>
                  </a:lnTo>
                  <a:lnTo>
                    <a:pt x="1728851" y="418985"/>
                  </a:lnTo>
                  <a:lnTo>
                    <a:pt x="1728914" y="418185"/>
                  </a:lnTo>
                  <a:lnTo>
                    <a:pt x="1728800" y="418985"/>
                  </a:lnTo>
                  <a:lnTo>
                    <a:pt x="1727962" y="425335"/>
                  </a:lnTo>
                  <a:lnTo>
                    <a:pt x="1728089" y="424053"/>
                  </a:lnTo>
                  <a:lnTo>
                    <a:pt x="1726692" y="430403"/>
                  </a:lnTo>
                  <a:lnTo>
                    <a:pt x="1726819" y="430403"/>
                  </a:lnTo>
                  <a:lnTo>
                    <a:pt x="1725422" y="436753"/>
                  </a:lnTo>
                  <a:lnTo>
                    <a:pt x="1725422" y="438035"/>
                  </a:lnTo>
                  <a:lnTo>
                    <a:pt x="1725422" y="449453"/>
                  </a:lnTo>
                  <a:lnTo>
                    <a:pt x="1725168" y="450735"/>
                  </a:lnTo>
                  <a:lnTo>
                    <a:pt x="1725193" y="450519"/>
                  </a:lnTo>
                  <a:lnTo>
                    <a:pt x="1725218" y="450392"/>
                  </a:lnTo>
                  <a:lnTo>
                    <a:pt x="1725422" y="449453"/>
                  </a:lnTo>
                  <a:lnTo>
                    <a:pt x="1725422" y="438035"/>
                  </a:lnTo>
                  <a:lnTo>
                    <a:pt x="1724025" y="445643"/>
                  </a:lnTo>
                  <a:lnTo>
                    <a:pt x="1723834" y="448183"/>
                  </a:lnTo>
                  <a:lnTo>
                    <a:pt x="1723732" y="455764"/>
                  </a:lnTo>
                  <a:lnTo>
                    <a:pt x="1723821" y="456971"/>
                  </a:lnTo>
                  <a:lnTo>
                    <a:pt x="1723872" y="457657"/>
                  </a:lnTo>
                  <a:lnTo>
                    <a:pt x="1723796" y="457822"/>
                  </a:lnTo>
                  <a:lnTo>
                    <a:pt x="1723821" y="456971"/>
                  </a:lnTo>
                  <a:lnTo>
                    <a:pt x="1723504" y="458431"/>
                  </a:lnTo>
                  <a:lnTo>
                    <a:pt x="1723669" y="458431"/>
                  </a:lnTo>
                  <a:lnTo>
                    <a:pt x="1723923" y="458431"/>
                  </a:lnTo>
                  <a:lnTo>
                    <a:pt x="1723885" y="457822"/>
                  </a:lnTo>
                  <a:lnTo>
                    <a:pt x="1723923" y="457695"/>
                  </a:lnTo>
                  <a:lnTo>
                    <a:pt x="1723923" y="458431"/>
                  </a:lnTo>
                  <a:lnTo>
                    <a:pt x="1724025" y="459625"/>
                  </a:lnTo>
                  <a:lnTo>
                    <a:pt x="1723263" y="459625"/>
                  </a:lnTo>
                  <a:lnTo>
                    <a:pt x="1722945" y="459625"/>
                  </a:lnTo>
                  <a:lnTo>
                    <a:pt x="1720430" y="464972"/>
                  </a:lnTo>
                  <a:lnTo>
                    <a:pt x="1716265" y="471055"/>
                  </a:lnTo>
                  <a:lnTo>
                    <a:pt x="1715135" y="472046"/>
                  </a:lnTo>
                  <a:lnTo>
                    <a:pt x="1714093" y="472503"/>
                  </a:lnTo>
                  <a:lnTo>
                    <a:pt x="1714093" y="472948"/>
                  </a:lnTo>
                  <a:lnTo>
                    <a:pt x="1712290" y="473417"/>
                  </a:lnTo>
                  <a:lnTo>
                    <a:pt x="1714093" y="472948"/>
                  </a:lnTo>
                  <a:lnTo>
                    <a:pt x="1714093" y="472503"/>
                  </a:lnTo>
                  <a:lnTo>
                    <a:pt x="1713268" y="472859"/>
                  </a:lnTo>
                  <a:lnTo>
                    <a:pt x="1711071" y="473214"/>
                  </a:lnTo>
                  <a:lnTo>
                    <a:pt x="1708035" y="472719"/>
                  </a:lnTo>
                  <a:lnTo>
                    <a:pt x="1709864" y="473405"/>
                  </a:lnTo>
                  <a:lnTo>
                    <a:pt x="1710309" y="473583"/>
                  </a:lnTo>
                  <a:lnTo>
                    <a:pt x="1709851" y="473417"/>
                  </a:lnTo>
                  <a:lnTo>
                    <a:pt x="1709724" y="473430"/>
                  </a:lnTo>
                  <a:lnTo>
                    <a:pt x="1708035" y="472719"/>
                  </a:lnTo>
                  <a:lnTo>
                    <a:pt x="1706651" y="472186"/>
                  </a:lnTo>
                  <a:lnTo>
                    <a:pt x="1705610" y="471119"/>
                  </a:lnTo>
                  <a:lnTo>
                    <a:pt x="1705610" y="472325"/>
                  </a:lnTo>
                  <a:lnTo>
                    <a:pt x="1705394" y="472046"/>
                  </a:lnTo>
                  <a:lnTo>
                    <a:pt x="1705610" y="472325"/>
                  </a:lnTo>
                  <a:lnTo>
                    <a:pt x="1705610" y="471119"/>
                  </a:lnTo>
                  <a:lnTo>
                    <a:pt x="1703070" y="468503"/>
                  </a:lnTo>
                  <a:lnTo>
                    <a:pt x="1705127" y="471601"/>
                  </a:lnTo>
                  <a:lnTo>
                    <a:pt x="1703781" y="469785"/>
                  </a:lnTo>
                  <a:lnTo>
                    <a:pt x="1701952" y="467233"/>
                  </a:lnTo>
                  <a:lnTo>
                    <a:pt x="1701495" y="466610"/>
                  </a:lnTo>
                  <a:lnTo>
                    <a:pt x="1701927" y="467233"/>
                  </a:lnTo>
                  <a:lnTo>
                    <a:pt x="1701038" y="465975"/>
                  </a:lnTo>
                  <a:lnTo>
                    <a:pt x="1701495" y="466610"/>
                  </a:lnTo>
                  <a:lnTo>
                    <a:pt x="1701063" y="465975"/>
                  </a:lnTo>
                  <a:lnTo>
                    <a:pt x="1697609" y="460883"/>
                  </a:lnTo>
                  <a:lnTo>
                    <a:pt x="1664462" y="436753"/>
                  </a:lnTo>
                  <a:lnTo>
                    <a:pt x="1660372" y="436753"/>
                  </a:lnTo>
                  <a:lnTo>
                    <a:pt x="1660372" y="470674"/>
                  </a:lnTo>
                  <a:lnTo>
                    <a:pt x="1659966" y="470306"/>
                  </a:lnTo>
                  <a:lnTo>
                    <a:pt x="1660118" y="470255"/>
                  </a:lnTo>
                  <a:lnTo>
                    <a:pt x="1660245" y="470255"/>
                  </a:lnTo>
                  <a:lnTo>
                    <a:pt x="1660093" y="470420"/>
                  </a:lnTo>
                  <a:lnTo>
                    <a:pt x="1660372" y="470674"/>
                  </a:lnTo>
                  <a:lnTo>
                    <a:pt x="1660372" y="436753"/>
                  </a:lnTo>
                  <a:lnTo>
                    <a:pt x="1656588" y="436753"/>
                  </a:lnTo>
                  <a:lnTo>
                    <a:pt x="1650492" y="438035"/>
                  </a:lnTo>
                  <a:lnTo>
                    <a:pt x="1641094" y="440575"/>
                  </a:lnTo>
                  <a:lnTo>
                    <a:pt x="1637411" y="443103"/>
                  </a:lnTo>
                  <a:lnTo>
                    <a:pt x="1625473" y="450735"/>
                  </a:lnTo>
                  <a:lnTo>
                    <a:pt x="1624457" y="450735"/>
                  </a:lnTo>
                  <a:lnTo>
                    <a:pt x="1614208" y="459740"/>
                  </a:lnTo>
                  <a:lnTo>
                    <a:pt x="1605153" y="464769"/>
                  </a:lnTo>
                  <a:lnTo>
                    <a:pt x="1605153" y="465975"/>
                  </a:lnTo>
                  <a:lnTo>
                    <a:pt x="1603641" y="466432"/>
                  </a:lnTo>
                  <a:lnTo>
                    <a:pt x="1603629" y="470420"/>
                  </a:lnTo>
                  <a:lnTo>
                    <a:pt x="1603883" y="478675"/>
                  </a:lnTo>
                  <a:lnTo>
                    <a:pt x="1603527" y="467233"/>
                  </a:lnTo>
                  <a:lnTo>
                    <a:pt x="1603514" y="466712"/>
                  </a:lnTo>
                  <a:lnTo>
                    <a:pt x="1603502" y="467233"/>
                  </a:lnTo>
                  <a:lnTo>
                    <a:pt x="1603502" y="466483"/>
                  </a:lnTo>
                  <a:lnTo>
                    <a:pt x="1603502" y="465975"/>
                  </a:lnTo>
                  <a:lnTo>
                    <a:pt x="1603514" y="466432"/>
                  </a:lnTo>
                  <a:lnTo>
                    <a:pt x="1603540" y="466077"/>
                  </a:lnTo>
                  <a:lnTo>
                    <a:pt x="1603527" y="466432"/>
                  </a:lnTo>
                  <a:lnTo>
                    <a:pt x="1605153" y="465975"/>
                  </a:lnTo>
                  <a:lnTo>
                    <a:pt x="1605153" y="464769"/>
                  </a:lnTo>
                  <a:lnTo>
                    <a:pt x="1603565" y="465645"/>
                  </a:lnTo>
                  <a:lnTo>
                    <a:pt x="1603705" y="462305"/>
                  </a:lnTo>
                  <a:lnTo>
                    <a:pt x="1603756" y="462153"/>
                  </a:lnTo>
                  <a:lnTo>
                    <a:pt x="1604137" y="459625"/>
                  </a:lnTo>
                  <a:lnTo>
                    <a:pt x="1609217" y="431685"/>
                  </a:lnTo>
                  <a:lnTo>
                    <a:pt x="1613077" y="400672"/>
                  </a:lnTo>
                  <a:lnTo>
                    <a:pt x="1618361" y="378333"/>
                  </a:lnTo>
                  <a:lnTo>
                    <a:pt x="1618615" y="378333"/>
                  </a:lnTo>
                  <a:lnTo>
                    <a:pt x="1623949" y="350393"/>
                  </a:lnTo>
                  <a:lnTo>
                    <a:pt x="1624634" y="344043"/>
                  </a:lnTo>
                  <a:lnTo>
                    <a:pt x="1626489" y="327533"/>
                  </a:lnTo>
                  <a:lnTo>
                    <a:pt x="1627035" y="313220"/>
                  </a:lnTo>
                  <a:lnTo>
                    <a:pt x="1626997" y="312293"/>
                  </a:lnTo>
                  <a:lnTo>
                    <a:pt x="1626616" y="308483"/>
                  </a:lnTo>
                  <a:lnTo>
                    <a:pt x="1626323" y="308406"/>
                  </a:lnTo>
                  <a:lnTo>
                    <a:pt x="1626870" y="307225"/>
                  </a:lnTo>
                  <a:lnTo>
                    <a:pt x="1622094" y="307225"/>
                  </a:lnTo>
                  <a:lnTo>
                    <a:pt x="1604264" y="302209"/>
                  </a:lnTo>
                  <a:lnTo>
                    <a:pt x="1604264" y="449453"/>
                  </a:lnTo>
                  <a:lnTo>
                    <a:pt x="1604213" y="450392"/>
                  </a:lnTo>
                  <a:lnTo>
                    <a:pt x="1604175" y="450646"/>
                  </a:lnTo>
                  <a:lnTo>
                    <a:pt x="1604264" y="449453"/>
                  </a:lnTo>
                  <a:lnTo>
                    <a:pt x="1604264" y="302209"/>
                  </a:lnTo>
                  <a:lnTo>
                    <a:pt x="1594993" y="299593"/>
                  </a:lnTo>
                  <a:lnTo>
                    <a:pt x="1594739" y="303403"/>
                  </a:lnTo>
                  <a:lnTo>
                    <a:pt x="1594104" y="304685"/>
                  </a:lnTo>
                  <a:lnTo>
                    <a:pt x="1593430" y="308406"/>
                  </a:lnTo>
                  <a:lnTo>
                    <a:pt x="1593342" y="311035"/>
                  </a:lnTo>
                  <a:lnTo>
                    <a:pt x="1593253" y="309372"/>
                  </a:lnTo>
                  <a:lnTo>
                    <a:pt x="1593189" y="309740"/>
                  </a:lnTo>
                  <a:lnTo>
                    <a:pt x="1593215" y="308483"/>
                  </a:lnTo>
                  <a:lnTo>
                    <a:pt x="1592999" y="310807"/>
                  </a:lnTo>
                  <a:lnTo>
                    <a:pt x="1591818" y="317385"/>
                  </a:lnTo>
                  <a:lnTo>
                    <a:pt x="1591818" y="323735"/>
                  </a:lnTo>
                  <a:lnTo>
                    <a:pt x="1591691" y="324993"/>
                  </a:lnTo>
                  <a:lnTo>
                    <a:pt x="1591779" y="323951"/>
                  </a:lnTo>
                  <a:lnTo>
                    <a:pt x="1591640" y="324993"/>
                  </a:lnTo>
                  <a:lnTo>
                    <a:pt x="1589062" y="344043"/>
                  </a:lnTo>
                  <a:lnTo>
                    <a:pt x="1591779" y="323862"/>
                  </a:lnTo>
                  <a:lnTo>
                    <a:pt x="1591818" y="323735"/>
                  </a:lnTo>
                  <a:lnTo>
                    <a:pt x="1591818" y="317385"/>
                  </a:lnTo>
                  <a:lnTo>
                    <a:pt x="1588516" y="338975"/>
                  </a:lnTo>
                  <a:lnTo>
                    <a:pt x="1588389" y="338975"/>
                  </a:lnTo>
                  <a:lnTo>
                    <a:pt x="1586090" y="358317"/>
                  </a:lnTo>
                  <a:lnTo>
                    <a:pt x="1583563" y="370725"/>
                  </a:lnTo>
                  <a:lnTo>
                    <a:pt x="1583690" y="370725"/>
                  </a:lnTo>
                  <a:lnTo>
                    <a:pt x="1571244" y="425335"/>
                  </a:lnTo>
                  <a:lnTo>
                    <a:pt x="1567484" y="468503"/>
                  </a:lnTo>
                  <a:lnTo>
                    <a:pt x="1567726" y="474573"/>
                  </a:lnTo>
                  <a:lnTo>
                    <a:pt x="1573415" y="454533"/>
                  </a:lnTo>
                  <a:lnTo>
                    <a:pt x="1567942" y="473837"/>
                  </a:lnTo>
                  <a:lnTo>
                    <a:pt x="1567942" y="474853"/>
                  </a:lnTo>
                  <a:lnTo>
                    <a:pt x="1567840" y="477393"/>
                  </a:lnTo>
                  <a:lnTo>
                    <a:pt x="1567751" y="475322"/>
                  </a:lnTo>
                  <a:lnTo>
                    <a:pt x="1567942" y="474853"/>
                  </a:lnTo>
                  <a:lnTo>
                    <a:pt x="1567942" y="473837"/>
                  </a:lnTo>
                  <a:lnTo>
                    <a:pt x="1567802" y="474319"/>
                  </a:lnTo>
                  <a:lnTo>
                    <a:pt x="1567751" y="475246"/>
                  </a:lnTo>
                  <a:lnTo>
                    <a:pt x="1567726" y="474573"/>
                  </a:lnTo>
                  <a:lnTo>
                    <a:pt x="1567218" y="476351"/>
                  </a:lnTo>
                  <a:lnTo>
                    <a:pt x="1558163" y="495185"/>
                  </a:lnTo>
                  <a:lnTo>
                    <a:pt x="1559941" y="491375"/>
                  </a:lnTo>
                  <a:lnTo>
                    <a:pt x="1549171" y="505561"/>
                  </a:lnTo>
                  <a:lnTo>
                    <a:pt x="1538935" y="513715"/>
                  </a:lnTo>
                  <a:lnTo>
                    <a:pt x="1526971" y="519455"/>
                  </a:lnTo>
                  <a:lnTo>
                    <a:pt x="1512824" y="520585"/>
                  </a:lnTo>
                  <a:lnTo>
                    <a:pt x="1503426" y="520585"/>
                  </a:lnTo>
                  <a:lnTo>
                    <a:pt x="1497774" y="519303"/>
                  </a:lnTo>
                  <a:lnTo>
                    <a:pt x="1492491" y="518121"/>
                  </a:lnTo>
                  <a:lnTo>
                    <a:pt x="1488313" y="516432"/>
                  </a:lnTo>
                  <a:lnTo>
                    <a:pt x="1483626" y="512165"/>
                  </a:lnTo>
                  <a:lnTo>
                    <a:pt x="1482636" y="510425"/>
                  </a:lnTo>
                  <a:lnTo>
                    <a:pt x="1481201" y="507885"/>
                  </a:lnTo>
                  <a:lnTo>
                    <a:pt x="1479867" y="505561"/>
                  </a:lnTo>
                  <a:lnTo>
                    <a:pt x="1479778" y="505396"/>
                  </a:lnTo>
                  <a:lnTo>
                    <a:pt x="1479499" y="504075"/>
                  </a:lnTo>
                  <a:lnTo>
                    <a:pt x="1478635" y="500570"/>
                  </a:lnTo>
                  <a:lnTo>
                    <a:pt x="1482725" y="483743"/>
                  </a:lnTo>
                  <a:lnTo>
                    <a:pt x="1482979" y="482485"/>
                  </a:lnTo>
                  <a:lnTo>
                    <a:pt x="1487424" y="454533"/>
                  </a:lnTo>
                  <a:lnTo>
                    <a:pt x="1487525" y="451993"/>
                  </a:lnTo>
                  <a:lnTo>
                    <a:pt x="1489964" y="422783"/>
                  </a:lnTo>
                  <a:lnTo>
                    <a:pt x="1490091" y="422783"/>
                  </a:lnTo>
                  <a:lnTo>
                    <a:pt x="1491297" y="394843"/>
                  </a:lnTo>
                  <a:lnTo>
                    <a:pt x="1492288" y="363093"/>
                  </a:lnTo>
                  <a:lnTo>
                    <a:pt x="1493139" y="340233"/>
                  </a:lnTo>
                  <a:lnTo>
                    <a:pt x="1493774" y="328917"/>
                  </a:lnTo>
                  <a:lnTo>
                    <a:pt x="1494282" y="326275"/>
                  </a:lnTo>
                  <a:lnTo>
                    <a:pt x="1494155" y="326275"/>
                  </a:lnTo>
                  <a:lnTo>
                    <a:pt x="1494790" y="319925"/>
                  </a:lnTo>
                  <a:lnTo>
                    <a:pt x="1494231" y="321779"/>
                  </a:lnTo>
                  <a:lnTo>
                    <a:pt x="1495298" y="312293"/>
                  </a:lnTo>
                  <a:lnTo>
                    <a:pt x="1475867" y="313118"/>
                  </a:lnTo>
                  <a:lnTo>
                    <a:pt x="1475867" y="424053"/>
                  </a:lnTo>
                  <a:lnTo>
                    <a:pt x="1475803" y="424827"/>
                  </a:lnTo>
                  <a:lnTo>
                    <a:pt x="1475740" y="425335"/>
                  </a:lnTo>
                  <a:lnTo>
                    <a:pt x="1475701" y="426173"/>
                  </a:lnTo>
                  <a:lnTo>
                    <a:pt x="1475740" y="425335"/>
                  </a:lnTo>
                  <a:lnTo>
                    <a:pt x="1475867" y="424053"/>
                  </a:lnTo>
                  <a:lnTo>
                    <a:pt x="1475867" y="313118"/>
                  </a:lnTo>
                  <a:lnTo>
                    <a:pt x="1474012" y="313194"/>
                  </a:lnTo>
                  <a:lnTo>
                    <a:pt x="1474012" y="449453"/>
                  </a:lnTo>
                  <a:lnTo>
                    <a:pt x="1473949" y="456971"/>
                  </a:lnTo>
                  <a:lnTo>
                    <a:pt x="1473835" y="451993"/>
                  </a:lnTo>
                  <a:lnTo>
                    <a:pt x="1473835" y="450735"/>
                  </a:lnTo>
                  <a:lnTo>
                    <a:pt x="1473847" y="451726"/>
                  </a:lnTo>
                  <a:lnTo>
                    <a:pt x="1474012" y="449453"/>
                  </a:lnTo>
                  <a:lnTo>
                    <a:pt x="1474012" y="313194"/>
                  </a:lnTo>
                  <a:lnTo>
                    <a:pt x="1473263" y="313220"/>
                  </a:lnTo>
                  <a:lnTo>
                    <a:pt x="1464945" y="311035"/>
                  </a:lnTo>
                  <a:lnTo>
                    <a:pt x="1464945" y="313575"/>
                  </a:lnTo>
                  <a:lnTo>
                    <a:pt x="1464818" y="313817"/>
                  </a:lnTo>
                  <a:lnTo>
                    <a:pt x="1464818" y="321183"/>
                  </a:lnTo>
                  <a:lnTo>
                    <a:pt x="1462913" y="392303"/>
                  </a:lnTo>
                  <a:lnTo>
                    <a:pt x="1464564" y="330085"/>
                  </a:lnTo>
                  <a:lnTo>
                    <a:pt x="1464818" y="321183"/>
                  </a:lnTo>
                  <a:lnTo>
                    <a:pt x="1464818" y="313817"/>
                  </a:lnTo>
                  <a:lnTo>
                    <a:pt x="1463548" y="316103"/>
                  </a:lnTo>
                  <a:lnTo>
                    <a:pt x="1463675" y="313575"/>
                  </a:lnTo>
                  <a:lnTo>
                    <a:pt x="1461770" y="319925"/>
                  </a:lnTo>
                  <a:lnTo>
                    <a:pt x="1462024" y="318643"/>
                  </a:lnTo>
                  <a:lnTo>
                    <a:pt x="1461744" y="319925"/>
                  </a:lnTo>
                  <a:lnTo>
                    <a:pt x="1459611" y="330085"/>
                  </a:lnTo>
                  <a:lnTo>
                    <a:pt x="1459738" y="328803"/>
                  </a:lnTo>
                  <a:lnTo>
                    <a:pt x="1459204" y="331203"/>
                  </a:lnTo>
                  <a:lnTo>
                    <a:pt x="1459204" y="449453"/>
                  </a:lnTo>
                  <a:lnTo>
                    <a:pt x="1459179" y="449783"/>
                  </a:lnTo>
                  <a:lnTo>
                    <a:pt x="1459090" y="450380"/>
                  </a:lnTo>
                  <a:lnTo>
                    <a:pt x="1459204" y="449453"/>
                  </a:lnTo>
                  <a:lnTo>
                    <a:pt x="1459204" y="331203"/>
                  </a:lnTo>
                  <a:lnTo>
                    <a:pt x="1456055" y="345325"/>
                  </a:lnTo>
                  <a:lnTo>
                    <a:pt x="1451356" y="365633"/>
                  </a:lnTo>
                  <a:lnTo>
                    <a:pt x="1451356" y="366903"/>
                  </a:lnTo>
                  <a:lnTo>
                    <a:pt x="1446403" y="392303"/>
                  </a:lnTo>
                  <a:lnTo>
                    <a:pt x="1446276" y="393585"/>
                  </a:lnTo>
                  <a:lnTo>
                    <a:pt x="1442212" y="420243"/>
                  </a:lnTo>
                  <a:lnTo>
                    <a:pt x="1442085" y="421525"/>
                  </a:lnTo>
                  <a:lnTo>
                    <a:pt x="1440014" y="449453"/>
                  </a:lnTo>
                  <a:lnTo>
                    <a:pt x="1439938" y="451726"/>
                  </a:lnTo>
                  <a:lnTo>
                    <a:pt x="1440434" y="476135"/>
                  </a:lnTo>
                  <a:lnTo>
                    <a:pt x="1440688" y="478675"/>
                  </a:lnTo>
                  <a:lnTo>
                    <a:pt x="1443355" y="497725"/>
                  </a:lnTo>
                  <a:lnTo>
                    <a:pt x="1443736" y="500253"/>
                  </a:lnTo>
                  <a:lnTo>
                    <a:pt x="1446428" y="509765"/>
                  </a:lnTo>
                  <a:lnTo>
                    <a:pt x="1439926" y="526935"/>
                  </a:lnTo>
                  <a:lnTo>
                    <a:pt x="1440815" y="524383"/>
                  </a:lnTo>
                  <a:lnTo>
                    <a:pt x="1429766" y="543433"/>
                  </a:lnTo>
                  <a:lnTo>
                    <a:pt x="1431163" y="542175"/>
                  </a:lnTo>
                  <a:lnTo>
                    <a:pt x="1418590" y="557403"/>
                  </a:lnTo>
                  <a:lnTo>
                    <a:pt x="1420495" y="556133"/>
                  </a:lnTo>
                  <a:lnTo>
                    <a:pt x="1406779" y="567575"/>
                  </a:lnTo>
                  <a:lnTo>
                    <a:pt x="1409319" y="565035"/>
                  </a:lnTo>
                  <a:lnTo>
                    <a:pt x="1395476" y="573163"/>
                  </a:lnTo>
                  <a:lnTo>
                    <a:pt x="1380998" y="577735"/>
                  </a:lnTo>
                  <a:lnTo>
                    <a:pt x="1384173" y="576453"/>
                  </a:lnTo>
                  <a:lnTo>
                    <a:pt x="1372285" y="577583"/>
                  </a:lnTo>
                  <a:lnTo>
                    <a:pt x="1361313" y="576453"/>
                  </a:lnTo>
                  <a:lnTo>
                    <a:pt x="1364615" y="577735"/>
                  </a:lnTo>
                  <a:lnTo>
                    <a:pt x="1354709" y="573925"/>
                  </a:lnTo>
                  <a:lnTo>
                    <a:pt x="1358265" y="575183"/>
                  </a:lnTo>
                  <a:lnTo>
                    <a:pt x="1351394" y="570826"/>
                  </a:lnTo>
                  <a:lnTo>
                    <a:pt x="1349819" y="568833"/>
                  </a:lnTo>
                  <a:lnTo>
                    <a:pt x="1348968" y="566293"/>
                  </a:lnTo>
                  <a:lnTo>
                    <a:pt x="1348117" y="563753"/>
                  </a:lnTo>
                  <a:lnTo>
                    <a:pt x="1347520" y="562000"/>
                  </a:lnTo>
                  <a:lnTo>
                    <a:pt x="1347292" y="559943"/>
                  </a:lnTo>
                  <a:lnTo>
                    <a:pt x="1346733" y="554875"/>
                  </a:lnTo>
                  <a:lnTo>
                    <a:pt x="1346606" y="553745"/>
                  </a:lnTo>
                  <a:lnTo>
                    <a:pt x="1346581" y="554875"/>
                  </a:lnTo>
                  <a:lnTo>
                    <a:pt x="1346581" y="553631"/>
                  </a:lnTo>
                  <a:lnTo>
                    <a:pt x="1346644" y="552335"/>
                  </a:lnTo>
                  <a:lnTo>
                    <a:pt x="1346923" y="542175"/>
                  </a:lnTo>
                  <a:lnTo>
                    <a:pt x="1346962" y="541794"/>
                  </a:lnTo>
                  <a:lnTo>
                    <a:pt x="1346962" y="542175"/>
                  </a:lnTo>
                  <a:lnTo>
                    <a:pt x="1347050" y="540893"/>
                  </a:lnTo>
                  <a:lnTo>
                    <a:pt x="1347978" y="528193"/>
                  </a:lnTo>
                  <a:lnTo>
                    <a:pt x="1347978" y="529475"/>
                  </a:lnTo>
                  <a:lnTo>
                    <a:pt x="1348092" y="528193"/>
                  </a:lnTo>
                  <a:lnTo>
                    <a:pt x="1349286" y="515188"/>
                  </a:lnTo>
                  <a:lnTo>
                    <a:pt x="1349400" y="514235"/>
                  </a:lnTo>
                  <a:lnTo>
                    <a:pt x="1352931" y="486283"/>
                  </a:lnTo>
                  <a:lnTo>
                    <a:pt x="1354074" y="474853"/>
                  </a:lnTo>
                  <a:lnTo>
                    <a:pt x="1354201" y="474853"/>
                  </a:lnTo>
                  <a:lnTo>
                    <a:pt x="1354277" y="473252"/>
                  </a:lnTo>
                  <a:lnTo>
                    <a:pt x="1354709" y="472821"/>
                  </a:lnTo>
                  <a:lnTo>
                    <a:pt x="1354709" y="465975"/>
                  </a:lnTo>
                  <a:lnTo>
                    <a:pt x="1354709" y="464058"/>
                  </a:lnTo>
                  <a:lnTo>
                    <a:pt x="1354709" y="455422"/>
                  </a:lnTo>
                  <a:lnTo>
                    <a:pt x="1347597" y="448310"/>
                  </a:lnTo>
                  <a:lnTo>
                    <a:pt x="1330325" y="448310"/>
                  </a:lnTo>
                  <a:lnTo>
                    <a:pt x="1323213" y="455422"/>
                  </a:lnTo>
                  <a:lnTo>
                    <a:pt x="1323213" y="459232"/>
                  </a:lnTo>
                  <a:lnTo>
                    <a:pt x="1322603" y="460171"/>
                  </a:lnTo>
                  <a:lnTo>
                    <a:pt x="1322603" y="473214"/>
                  </a:lnTo>
                  <a:lnTo>
                    <a:pt x="1322552" y="473583"/>
                  </a:lnTo>
                  <a:lnTo>
                    <a:pt x="1322590" y="473176"/>
                  </a:lnTo>
                  <a:lnTo>
                    <a:pt x="1322603" y="460171"/>
                  </a:lnTo>
                  <a:lnTo>
                    <a:pt x="1321308" y="462153"/>
                  </a:lnTo>
                  <a:lnTo>
                    <a:pt x="1316355" y="468503"/>
                  </a:lnTo>
                  <a:lnTo>
                    <a:pt x="1317625" y="467233"/>
                  </a:lnTo>
                  <a:lnTo>
                    <a:pt x="1310640" y="474853"/>
                  </a:lnTo>
                  <a:lnTo>
                    <a:pt x="1312545" y="473583"/>
                  </a:lnTo>
                  <a:lnTo>
                    <a:pt x="1304632" y="479399"/>
                  </a:lnTo>
                  <a:lnTo>
                    <a:pt x="1298752" y="482714"/>
                  </a:lnTo>
                  <a:lnTo>
                    <a:pt x="1291209" y="483743"/>
                  </a:lnTo>
                  <a:lnTo>
                    <a:pt x="1286891" y="483743"/>
                  </a:lnTo>
                  <a:lnTo>
                    <a:pt x="1280858" y="482485"/>
                  </a:lnTo>
                  <a:lnTo>
                    <a:pt x="1274826" y="481203"/>
                  </a:lnTo>
                  <a:lnTo>
                    <a:pt x="1277620" y="482485"/>
                  </a:lnTo>
                  <a:lnTo>
                    <a:pt x="1270838" y="479933"/>
                  </a:lnTo>
                  <a:lnTo>
                    <a:pt x="1270622" y="479856"/>
                  </a:lnTo>
                  <a:lnTo>
                    <a:pt x="1268666" y="478675"/>
                  </a:lnTo>
                  <a:lnTo>
                    <a:pt x="1266571" y="477393"/>
                  </a:lnTo>
                  <a:lnTo>
                    <a:pt x="1264805" y="476326"/>
                  </a:lnTo>
                  <a:lnTo>
                    <a:pt x="1263599" y="474853"/>
                  </a:lnTo>
                  <a:lnTo>
                    <a:pt x="1262570" y="473583"/>
                  </a:lnTo>
                  <a:lnTo>
                    <a:pt x="1261033" y="471716"/>
                  </a:lnTo>
                  <a:lnTo>
                    <a:pt x="1260182" y="469785"/>
                  </a:lnTo>
                  <a:lnTo>
                    <a:pt x="1259611" y="468503"/>
                  </a:lnTo>
                  <a:lnTo>
                    <a:pt x="1258773" y="466598"/>
                  </a:lnTo>
                  <a:lnTo>
                    <a:pt x="1258824" y="467233"/>
                  </a:lnTo>
                  <a:lnTo>
                    <a:pt x="1258709" y="466471"/>
                  </a:lnTo>
                  <a:lnTo>
                    <a:pt x="1258773" y="466598"/>
                  </a:lnTo>
                  <a:lnTo>
                    <a:pt x="1258595" y="464693"/>
                  </a:lnTo>
                  <a:lnTo>
                    <a:pt x="1257909" y="457085"/>
                  </a:lnTo>
                  <a:lnTo>
                    <a:pt x="1257782" y="455764"/>
                  </a:lnTo>
                  <a:lnTo>
                    <a:pt x="1257681" y="457085"/>
                  </a:lnTo>
                  <a:lnTo>
                    <a:pt x="1257681" y="454533"/>
                  </a:lnTo>
                  <a:lnTo>
                    <a:pt x="1257782" y="455764"/>
                  </a:lnTo>
                  <a:lnTo>
                    <a:pt x="1257884" y="454533"/>
                  </a:lnTo>
                  <a:lnTo>
                    <a:pt x="1258747" y="444385"/>
                  </a:lnTo>
                  <a:lnTo>
                    <a:pt x="1258824" y="443103"/>
                  </a:lnTo>
                  <a:lnTo>
                    <a:pt x="1258887" y="442696"/>
                  </a:lnTo>
                  <a:lnTo>
                    <a:pt x="1259281" y="440575"/>
                  </a:lnTo>
                  <a:lnTo>
                    <a:pt x="1261795" y="426593"/>
                  </a:lnTo>
                  <a:lnTo>
                    <a:pt x="1261859" y="426173"/>
                  </a:lnTo>
                  <a:lnTo>
                    <a:pt x="1262507" y="424053"/>
                  </a:lnTo>
                  <a:lnTo>
                    <a:pt x="1267079" y="408825"/>
                  </a:lnTo>
                  <a:lnTo>
                    <a:pt x="1267320" y="407987"/>
                  </a:lnTo>
                  <a:lnTo>
                    <a:pt x="1268095" y="406285"/>
                  </a:lnTo>
                  <a:lnTo>
                    <a:pt x="1274445" y="392303"/>
                  </a:lnTo>
                  <a:lnTo>
                    <a:pt x="1276032" y="389775"/>
                  </a:lnTo>
                  <a:lnTo>
                    <a:pt x="1285621" y="374535"/>
                  </a:lnTo>
                  <a:lnTo>
                    <a:pt x="1284097" y="377075"/>
                  </a:lnTo>
                  <a:lnTo>
                    <a:pt x="1286421" y="374535"/>
                  </a:lnTo>
                  <a:lnTo>
                    <a:pt x="1295755" y="364375"/>
                  </a:lnTo>
                  <a:lnTo>
                    <a:pt x="1296924" y="363093"/>
                  </a:lnTo>
                  <a:lnTo>
                    <a:pt x="1294765" y="364375"/>
                  </a:lnTo>
                  <a:lnTo>
                    <a:pt x="1305534" y="356743"/>
                  </a:lnTo>
                  <a:lnTo>
                    <a:pt x="1307338" y="355485"/>
                  </a:lnTo>
                  <a:lnTo>
                    <a:pt x="1304036" y="356743"/>
                  </a:lnTo>
                  <a:lnTo>
                    <a:pt x="1312799" y="352933"/>
                  </a:lnTo>
                  <a:lnTo>
                    <a:pt x="1313434" y="352666"/>
                  </a:lnTo>
                  <a:lnTo>
                    <a:pt x="1321181" y="351675"/>
                  </a:lnTo>
                  <a:lnTo>
                    <a:pt x="1324267" y="351675"/>
                  </a:lnTo>
                  <a:lnTo>
                    <a:pt x="1326349" y="352653"/>
                  </a:lnTo>
                  <a:lnTo>
                    <a:pt x="1328547" y="354838"/>
                  </a:lnTo>
                  <a:lnTo>
                    <a:pt x="1330566" y="354838"/>
                  </a:lnTo>
                  <a:lnTo>
                    <a:pt x="1330960" y="355219"/>
                  </a:lnTo>
                  <a:lnTo>
                    <a:pt x="1333373" y="357632"/>
                  </a:lnTo>
                  <a:lnTo>
                    <a:pt x="1333373" y="358775"/>
                  </a:lnTo>
                  <a:lnTo>
                    <a:pt x="1335722" y="361137"/>
                  </a:lnTo>
                  <a:lnTo>
                    <a:pt x="1339977" y="371970"/>
                  </a:lnTo>
                  <a:lnTo>
                    <a:pt x="1339977" y="375793"/>
                  </a:lnTo>
                  <a:lnTo>
                    <a:pt x="1345184" y="381000"/>
                  </a:lnTo>
                  <a:lnTo>
                    <a:pt x="1358011" y="381000"/>
                  </a:lnTo>
                  <a:lnTo>
                    <a:pt x="1363218" y="375793"/>
                  </a:lnTo>
                  <a:lnTo>
                    <a:pt x="1363218" y="369443"/>
                  </a:lnTo>
                  <a:lnTo>
                    <a:pt x="1363218" y="362966"/>
                  </a:lnTo>
                  <a:lnTo>
                    <a:pt x="1360817" y="360578"/>
                  </a:lnTo>
                  <a:lnTo>
                    <a:pt x="1358366" y="352933"/>
                  </a:lnTo>
                  <a:lnTo>
                    <a:pt x="1357553" y="350393"/>
                  </a:lnTo>
                  <a:lnTo>
                    <a:pt x="1357503" y="350240"/>
                  </a:lnTo>
                  <a:lnTo>
                    <a:pt x="1357503" y="345440"/>
                  </a:lnTo>
                  <a:lnTo>
                    <a:pt x="1355979" y="343966"/>
                  </a:lnTo>
                  <a:lnTo>
                    <a:pt x="1355979" y="341376"/>
                  </a:lnTo>
                  <a:lnTo>
                    <a:pt x="1353693" y="339090"/>
                  </a:lnTo>
                  <a:lnTo>
                    <a:pt x="1353693" y="337439"/>
                  </a:lnTo>
                  <a:lnTo>
                    <a:pt x="1347851" y="331597"/>
                  </a:lnTo>
                  <a:lnTo>
                    <a:pt x="1347724" y="331597"/>
                  </a:lnTo>
                  <a:lnTo>
                    <a:pt x="1343660" y="327533"/>
                  </a:lnTo>
                  <a:lnTo>
                    <a:pt x="1338148" y="327533"/>
                  </a:lnTo>
                  <a:lnTo>
                    <a:pt x="1332992" y="324993"/>
                  </a:lnTo>
                  <a:lnTo>
                    <a:pt x="1322197" y="322453"/>
                  </a:lnTo>
                  <a:lnTo>
                    <a:pt x="1308354" y="322453"/>
                  </a:lnTo>
                  <a:lnTo>
                    <a:pt x="1304290" y="323735"/>
                  </a:lnTo>
                  <a:lnTo>
                    <a:pt x="1289304" y="330085"/>
                  </a:lnTo>
                  <a:lnTo>
                    <a:pt x="1276350" y="340233"/>
                  </a:lnTo>
                  <a:lnTo>
                    <a:pt x="1274318" y="341503"/>
                  </a:lnTo>
                  <a:lnTo>
                    <a:pt x="1261110" y="355485"/>
                  </a:lnTo>
                  <a:lnTo>
                    <a:pt x="1259586" y="358025"/>
                  </a:lnTo>
                  <a:lnTo>
                    <a:pt x="1248029" y="374535"/>
                  </a:lnTo>
                  <a:lnTo>
                    <a:pt x="1247013" y="377075"/>
                  </a:lnTo>
                  <a:lnTo>
                    <a:pt x="1238123" y="394843"/>
                  </a:lnTo>
                  <a:lnTo>
                    <a:pt x="1231392" y="416433"/>
                  </a:lnTo>
                  <a:lnTo>
                    <a:pt x="1227201" y="438035"/>
                  </a:lnTo>
                  <a:lnTo>
                    <a:pt x="1225905" y="453275"/>
                  </a:lnTo>
                  <a:lnTo>
                    <a:pt x="1225854" y="457657"/>
                  </a:lnTo>
                  <a:lnTo>
                    <a:pt x="1227188" y="470979"/>
                  </a:lnTo>
                  <a:lnTo>
                    <a:pt x="1252855" y="506603"/>
                  </a:lnTo>
                  <a:lnTo>
                    <a:pt x="1266190" y="511683"/>
                  </a:lnTo>
                  <a:lnTo>
                    <a:pt x="1268984" y="512953"/>
                  </a:lnTo>
                  <a:lnTo>
                    <a:pt x="1281049" y="515493"/>
                  </a:lnTo>
                  <a:lnTo>
                    <a:pt x="1295400" y="515493"/>
                  </a:lnTo>
                  <a:lnTo>
                    <a:pt x="1299591" y="514235"/>
                  </a:lnTo>
                  <a:lnTo>
                    <a:pt x="1308735" y="511683"/>
                  </a:lnTo>
                  <a:lnTo>
                    <a:pt x="1312164" y="510425"/>
                  </a:lnTo>
                  <a:lnTo>
                    <a:pt x="1318361" y="506818"/>
                  </a:lnTo>
                  <a:lnTo>
                    <a:pt x="1316774" y="520585"/>
                  </a:lnTo>
                  <a:lnTo>
                    <a:pt x="1316228" y="525653"/>
                  </a:lnTo>
                  <a:lnTo>
                    <a:pt x="1315212" y="539635"/>
                  </a:lnTo>
                  <a:lnTo>
                    <a:pt x="1315034" y="545985"/>
                  </a:lnTo>
                  <a:lnTo>
                    <a:pt x="1314958" y="556133"/>
                  </a:lnTo>
                  <a:lnTo>
                    <a:pt x="1316101" y="567575"/>
                  </a:lnTo>
                  <a:lnTo>
                    <a:pt x="1340739" y="601853"/>
                  </a:lnTo>
                  <a:lnTo>
                    <a:pt x="1344422" y="603135"/>
                  </a:lnTo>
                  <a:lnTo>
                    <a:pt x="1354582" y="606933"/>
                  </a:lnTo>
                  <a:lnTo>
                    <a:pt x="1358011" y="606933"/>
                  </a:lnTo>
                  <a:lnTo>
                    <a:pt x="1370330" y="608203"/>
                  </a:lnTo>
                  <a:lnTo>
                    <a:pt x="1373505" y="608203"/>
                  </a:lnTo>
                  <a:lnTo>
                    <a:pt x="1386967" y="606933"/>
                  </a:lnTo>
                  <a:lnTo>
                    <a:pt x="1389888" y="606933"/>
                  </a:lnTo>
                  <a:lnTo>
                    <a:pt x="1406017" y="601853"/>
                  </a:lnTo>
                  <a:lnTo>
                    <a:pt x="1409065" y="600583"/>
                  </a:lnTo>
                  <a:lnTo>
                    <a:pt x="1424051" y="591693"/>
                  </a:lnTo>
                  <a:lnTo>
                    <a:pt x="1426591" y="590435"/>
                  </a:lnTo>
                  <a:lnTo>
                    <a:pt x="1440053" y="577735"/>
                  </a:lnTo>
                  <a:lnTo>
                    <a:pt x="1441958" y="576453"/>
                  </a:lnTo>
                  <a:lnTo>
                    <a:pt x="1443812" y="573925"/>
                  </a:lnTo>
                  <a:lnTo>
                    <a:pt x="1444739" y="572643"/>
                  </a:lnTo>
                  <a:lnTo>
                    <a:pt x="1448447" y="567575"/>
                  </a:lnTo>
                  <a:lnTo>
                    <a:pt x="1454023" y="559943"/>
                  </a:lnTo>
                  <a:lnTo>
                    <a:pt x="1455293" y="558685"/>
                  </a:lnTo>
                  <a:lnTo>
                    <a:pt x="1456626" y="556133"/>
                  </a:lnTo>
                  <a:lnTo>
                    <a:pt x="1463954" y="542175"/>
                  </a:lnTo>
                  <a:lnTo>
                    <a:pt x="1465072" y="540029"/>
                  </a:lnTo>
                  <a:lnTo>
                    <a:pt x="1468882" y="543433"/>
                  </a:lnTo>
                  <a:lnTo>
                    <a:pt x="1473073" y="545985"/>
                  </a:lnTo>
                  <a:lnTo>
                    <a:pt x="1482598" y="549783"/>
                  </a:lnTo>
                  <a:lnTo>
                    <a:pt x="1486027" y="551053"/>
                  </a:lnTo>
                  <a:lnTo>
                    <a:pt x="1497330" y="553593"/>
                  </a:lnTo>
                  <a:lnTo>
                    <a:pt x="1517269" y="553593"/>
                  </a:lnTo>
                  <a:lnTo>
                    <a:pt x="1557274" y="540893"/>
                  </a:lnTo>
                  <a:lnTo>
                    <a:pt x="1574038" y="525653"/>
                  </a:lnTo>
                  <a:lnTo>
                    <a:pt x="1577759" y="520585"/>
                  </a:lnTo>
                  <a:lnTo>
                    <a:pt x="1578686" y="519303"/>
                  </a:lnTo>
                  <a:lnTo>
                    <a:pt x="1581480" y="515493"/>
                  </a:lnTo>
                  <a:lnTo>
                    <a:pt x="1583347" y="512953"/>
                  </a:lnTo>
                  <a:lnTo>
                    <a:pt x="1585214" y="510425"/>
                  </a:lnTo>
                  <a:lnTo>
                    <a:pt x="1586738" y="507885"/>
                  </a:lnTo>
                  <a:lnTo>
                    <a:pt x="1587322" y="506603"/>
                  </a:lnTo>
                  <a:lnTo>
                    <a:pt x="1588109" y="504901"/>
                  </a:lnTo>
                  <a:lnTo>
                    <a:pt x="1588643" y="505333"/>
                  </a:lnTo>
                  <a:lnTo>
                    <a:pt x="1596898" y="504075"/>
                  </a:lnTo>
                  <a:lnTo>
                    <a:pt x="1597152" y="504075"/>
                  </a:lnTo>
                  <a:lnTo>
                    <a:pt x="1603883" y="502793"/>
                  </a:lnTo>
                  <a:lnTo>
                    <a:pt x="1606931" y="502793"/>
                  </a:lnTo>
                  <a:lnTo>
                    <a:pt x="1646301" y="478675"/>
                  </a:lnTo>
                  <a:lnTo>
                    <a:pt x="1645285" y="479933"/>
                  </a:lnTo>
                  <a:lnTo>
                    <a:pt x="1646948" y="478675"/>
                  </a:lnTo>
                  <a:lnTo>
                    <a:pt x="1648612" y="477393"/>
                  </a:lnTo>
                  <a:lnTo>
                    <a:pt x="1653628" y="473583"/>
                  </a:lnTo>
                  <a:lnTo>
                    <a:pt x="1654035" y="473278"/>
                  </a:lnTo>
                  <a:lnTo>
                    <a:pt x="1659458" y="471055"/>
                  </a:lnTo>
                  <a:lnTo>
                    <a:pt x="1660791" y="471055"/>
                  </a:lnTo>
                  <a:lnTo>
                    <a:pt x="1666494" y="476135"/>
                  </a:lnTo>
                  <a:lnTo>
                    <a:pt x="1669161" y="479933"/>
                  </a:lnTo>
                  <a:lnTo>
                    <a:pt x="1668526" y="478675"/>
                  </a:lnTo>
                  <a:lnTo>
                    <a:pt x="1696720" y="505333"/>
                  </a:lnTo>
                  <a:lnTo>
                    <a:pt x="1709293" y="507885"/>
                  </a:lnTo>
                  <a:lnTo>
                    <a:pt x="1713738" y="507885"/>
                  </a:lnTo>
                  <a:lnTo>
                    <a:pt x="1721358" y="506603"/>
                  </a:lnTo>
                  <a:lnTo>
                    <a:pt x="1726311" y="504075"/>
                  </a:lnTo>
                  <a:lnTo>
                    <a:pt x="1732153" y="501535"/>
                  </a:lnTo>
                  <a:lnTo>
                    <a:pt x="1752752" y="477393"/>
                  </a:lnTo>
                  <a:lnTo>
                    <a:pt x="1755902" y="469785"/>
                  </a:lnTo>
                  <a:lnTo>
                    <a:pt x="1756791" y="467233"/>
                  </a:lnTo>
                  <a:lnTo>
                    <a:pt x="1759204" y="455764"/>
                  </a:lnTo>
                  <a:lnTo>
                    <a:pt x="1761490" y="441833"/>
                  </a:lnTo>
                  <a:lnTo>
                    <a:pt x="1761490" y="441210"/>
                  </a:lnTo>
                  <a:lnTo>
                    <a:pt x="1761363" y="441833"/>
                  </a:lnTo>
                  <a:lnTo>
                    <a:pt x="1761490" y="440575"/>
                  </a:lnTo>
                  <a:lnTo>
                    <a:pt x="1761490" y="441210"/>
                  </a:lnTo>
                  <a:lnTo>
                    <a:pt x="1762125" y="438035"/>
                  </a:lnTo>
                  <a:lnTo>
                    <a:pt x="1762252" y="438035"/>
                  </a:lnTo>
                  <a:lnTo>
                    <a:pt x="1763649" y="430403"/>
                  </a:lnTo>
                  <a:lnTo>
                    <a:pt x="1764665" y="421525"/>
                  </a:lnTo>
                  <a:lnTo>
                    <a:pt x="1765046" y="415175"/>
                  </a:lnTo>
                  <a:close/>
                </a:path>
                <a:path w="2809875" h="1841500">
                  <a:moveTo>
                    <a:pt x="2056003" y="1534668"/>
                  </a:moveTo>
                  <a:lnTo>
                    <a:pt x="2054479" y="1533144"/>
                  </a:lnTo>
                  <a:lnTo>
                    <a:pt x="2053742" y="1533144"/>
                  </a:lnTo>
                  <a:lnTo>
                    <a:pt x="2049653" y="1529969"/>
                  </a:lnTo>
                  <a:lnTo>
                    <a:pt x="2046732" y="1528445"/>
                  </a:lnTo>
                  <a:lnTo>
                    <a:pt x="2041829" y="1527060"/>
                  </a:lnTo>
                  <a:lnTo>
                    <a:pt x="2039747" y="1525016"/>
                  </a:lnTo>
                  <a:lnTo>
                    <a:pt x="2034032" y="1525016"/>
                  </a:lnTo>
                  <a:lnTo>
                    <a:pt x="2026653" y="1524508"/>
                  </a:lnTo>
                  <a:lnTo>
                    <a:pt x="2026031" y="1523873"/>
                  </a:lnTo>
                  <a:lnTo>
                    <a:pt x="2010664" y="1523873"/>
                  </a:lnTo>
                  <a:lnTo>
                    <a:pt x="2010244" y="1524292"/>
                  </a:lnTo>
                  <a:lnTo>
                    <a:pt x="2000885" y="1524635"/>
                  </a:lnTo>
                  <a:lnTo>
                    <a:pt x="1993265" y="1524635"/>
                  </a:lnTo>
                  <a:lnTo>
                    <a:pt x="1992160" y="1525739"/>
                  </a:lnTo>
                  <a:lnTo>
                    <a:pt x="1980311" y="1527302"/>
                  </a:lnTo>
                  <a:lnTo>
                    <a:pt x="1935734" y="1535303"/>
                  </a:lnTo>
                  <a:lnTo>
                    <a:pt x="1936242" y="1535176"/>
                  </a:lnTo>
                  <a:lnTo>
                    <a:pt x="1913826" y="1538351"/>
                  </a:lnTo>
                  <a:lnTo>
                    <a:pt x="1906524" y="1538351"/>
                  </a:lnTo>
                  <a:lnTo>
                    <a:pt x="1905990" y="1538884"/>
                  </a:lnTo>
                  <a:lnTo>
                    <a:pt x="1892300" y="1539735"/>
                  </a:lnTo>
                  <a:lnTo>
                    <a:pt x="1881403" y="1539532"/>
                  </a:lnTo>
                  <a:lnTo>
                    <a:pt x="1881251" y="1539367"/>
                  </a:lnTo>
                  <a:lnTo>
                    <a:pt x="1873758" y="1539367"/>
                  </a:lnTo>
                  <a:lnTo>
                    <a:pt x="1865426" y="1538795"/>
                  </a:lnTo>
                  <a:lnTo>
                    <a:pt x="1864868" y="1538224"/>
                  </a:lnTo>
                  <a:lnTo>
                    <a:pt x="1857248" y="1538224"/>
                  </a:lnTo>
                  <a:lnTo>
                    <a:pt x="1856587" y="1538224"/>
                  </a:lnTo>
                  <a:lnTo>
                    <a:pt x="1847202" y="1537195"/>
                  </a:lnTo>
                  <a:lnTo>
                    <a:pt x="1846326" y="1536319"/>
                  </a:lnTo>
                  <a:lnTo>
                    <a:pt x="1839341" y="1536319"/>
                  </a:lnTo>
                  <a:lnTo>
                    <a:pt x="1828927" y="1536319"/>
                  </a:lnTo>
                  <a:lnTo>
                    <a:pt x="1821942" y="1543304"/>
                  </a:lnTo>
                  <a:lnTo>
                    <a:pt x="1821942" y="1560830"/>
                  </a:lnTo>
                  <a:lnTo>
                    <a:pt x="1828927" y="1567815"/>
                  </a:lnTo>
                  <a:lnTo>
                    <a:pt x="1837270" y="1567815"/>
                  </a:lnTo>
                  <a:lnTo>
                    <a:pt x="1846503" y="1568767"/>
                  </a:lnTo>
                  <a:lnTo>
                    <a:pt x="1847469" y="1569720"/>
                  </a:lnTo>
                  <a:lnTo>
                    <a:pt x="1857260" y="1569720"/>
                  </a:lnTo>
                  <a:lnTo>
                    <a:pt x="1863471" y="1570113"/>
                  </a:lnTo>
                  <a:lnTo>
                    <a:pt x="1863979" y="1570609"/>
                  </a:lnTo>
                  <a:lnTo>
                    <a:pt x="1871599" y="1570609"/>
                  </a:lnTo>
                  <a:lnTo>
                    <a:pt x="1884324" y="1570761"/>
                  </a:lnTo>
                  <a:lnTo>
                    <a:pt x="1892808" y="1570863"/>
                  </a:lnTo>
                  <a:lnTo>
                    <a:pt x="1894078" y="1570863"/>
                  </a:lnTo>
                  <a:lnTo>
                    <a:pt x="1901571" y="1570863"/>
                  </a:lnTo>
                  <a:lnTo>
                    <a:pt x="1902117" y="1570316"/>
                  </a:lnTo>
                  <a:lnTo>
                    <a:pt x="1916049" y="1569339"/>
                  </a:lnTo>
                  <a:lnTo>
                    <a:pt x="1923669" y="1569339"/>
                  </a:lnTo>
                  <a:lnTo>
                    <a:pt x="1924900" y="1568107"/>
                  </a:lnTo>
                  <a:lnTo>
                    <a:pt x="1940687" y="1565783"/>
                  </a:lnTo>
                  <a:lnTo>
                    <a:pt x="1941449" y="1565656"/>
                  </a:lnTo>
                  <a:lnTo>
                    <a:pt x="1963420" y="1561465"/>
                  </a:lnTo>
                  <a:lnTo>
                    <a:pt x="1963420" y="1561338"/>
                  </a:lnTo>
                  <a:lnTo>
                    <a:pt x="1985264" y="1557147"/>
                  </a:lnTo>
                  <a:lnTo>
                    <a:pt x="1984756" y="1557274"/>
                  </a:lnTo>
                  <a:lnTo>
                    <a:pt x="1985518" y="1557147"/>
                  </a:lnTo>
                  <a:lnTo>
                    <a:pt x="2003158" y="1554226"/>
                  </a:lnTo>
                  <a:lnTo>
                    <a:pt x="2009648" y="1554226"/>
                  </a:lnTo>
                  <a:lnTo>
                    <a:pt x="2010854" y="1553019"/>
                  </a:lnTo>
                  <a:lnTo>
                    <a:pt x="2019604" y="1551686"/>
                  </a:lnTo>
                  <a:lnTo>
                    <a:pt x="2026031" y="1551686"/>
                  </a:lnTo>
                  <a:lnTo>
                    <a:pt x="2027351" y="1550365"/>
                  </a:lnTo>
                  <a:lnTo>
                    <a:pt x="2034616" y="1549019"/>
                  </a:lnTo>
                  <a:lnTo>
                    <a:pt x="2039747" y="1549019"/>
                  </a:lnTo>
                  <a:lnTo>
                    <a:pt x="2042274" y="1546542"/>
                  </a:lnTo>
                  <a:lnTo>
                    <a:pt x="2047113" y="1544828"/>
                  </a:lnTo>
                  <a:lnTo>
                    <a:pt x="2049780" y="1543304"/>
                  </a:lnTo>
                  <a:lnTo>
                    <a:pt x="2053793" y="1540002"/>
                  </a:lnTo>
                  <a:lnTo>
                    <a:pt x="2054479" y="1540002"/>
                  </a:lnTo>
                  <a:lnTo>
                    <a:pt x="2056003" y="1538478"/>
                  </a:lnTo>
                  <a:lnTo>
                    <a:pt x="2056003" y="1536573"/>
                  </a:lnTo>
                  <a:lnTo>
                    <a:pt x="2056003" y="1534668"/>
                  </a:lnTo>
                  <a:close/>
                </a:path>
                <a:path w="2809875" h="1841500">
                  <a:moveTo>
                    <a:pt x="2809621" y="1511300"/>
                  </a:moveTo>
                  <a:lnTo>
                    <a:pt x="2808732" y="1473200"/>
                  </a:lnTo>
                  <a:lnTo>
                    <a:pt x="2805938" y="1435100"/>
                  </a:lnTo>
                  <a:lnTo>
                    <a:pt x="2801620" y="1397000"/>
                  </a:lnTo>
                  <a:lnTo>
                    <a:pt x="2796159" y="1358900"/>
                  </a:lnTo>
                  <a:lnTo>
                    <a:pt x="2790317" y="1320800"/>
                  </a:lnTo>
                  <a:lnTo>
                    <a:pt x="2784983" y="1282700"/>
                  </a:lnTo>
                  <a:lnTo>
                    <a:pt x="2779014" y="1244600"/>
                  </a:lnTo>
                  <a:lnTo>
                    <a:pt x="2772410" y="1206500"/>
                  </a:lnTo>
                  <a:lnTo>
                    <a:pt x="2772283" y="1206500"/>
                  </a:lnTo>
                  <a:lnTo>
                    <a:pt x="2764917" y="1168400"/>
                  </a:lnTo>
                  <a:lnTo>
                    <a:pt x="2756916" y="1130300"/>
                  </a:lnTo>
                  <a:lnTo>
                    <a:pt x="2748153" y="1079500"/>
                  </a:lnTo>
                  <a:lnTo>
                    <a:pt x="2738755" y="1041400"/>
                  </a:lnTo>
                  <a:lnTo>
                    <a:pt x="2728722" y="1003300"/>
                  </a:lnTo>
                  <a:lnTo>
                    <a:pt x="2728595" y="1003300"/>
                  </a:lnTo>
                  <a:lnTo>
                    <a:pt x="2718308" y="965200"/>
                  </a:lnTo>
                  <a:lnTo>
                    <a:pt x="2718181" y="965200"/>
                  </a:lnTo>
                  <a:lnTo>
                    <a:pt x="2707640" y="927100"/>
                  </a:lnTo>
                  <a:lnTo>
                    <a:pt x="2696718" y="876300"/>
                  </a:lnTo>
                  <a:lnTo>
                    <a:pt x="2696591" y="876300"/>
                  </a:lnTo>
                  <a:lnTo>
                    <a:pt x="2685034" y="838200"/>
                  </a:lnTo>
                  <a:lnTo>
                    <a:pt x="2673223" y="800100"/>
                  </a:lnTo>
                  <a:lnTo>
                    <a:pt x="2661158" y="762000"/>
                  </a:lnTo>
                  <a:lnTo>
                    <a:pt x="2648839" y="723900"/>
                  </a:lnTo>
                  <a:lnTo>
                    <a:pt x="2637028" y="698500"/>
                  </a:lnTo>
                  <a:lnTo>
                    <a:pt x="2625344" y="660400"/>
                  </a:lnTo>
                  <a:lnTo>
                    <a:pt x="2614041" y="622300"/>
                  </a:lnTo>
                  <a:lnTo>
                    <a:pt x="2602738" y="596900"/>
                  </a:lnTo>
                  <a:lnTo>
                    <a:pt x="2591308" y="558800"/>
                  </a:lnTo>
                  <a:lnTo>
                    <a:pt x="2580259" y="533400"/>
                  </a:lnTo>
                  <a:lnTo>
                    <a:pt x="2569083" y="508000"/>
                  </a:lnTo>
                  <a:lnTo>
                    <a:pt x="2568956" y="508000"/>
                  </a:lnTo>
                  <a:lnTo>
                    <a:pt x="2557145" y="469900"/>
                  </a:lnTo>
                  <a:lnTo>
                    <a:pt x="2557018" y="469900"/>
                  </a:lnTo>
                  <a:lnTo>
                    <a:pt x="2545080" y="444500"/>
                  </a:lnTo>
                  <a:lnTo>
                    <a:pt x="2532253" y="419100"/>
                  </a:lnTo>
                  <a:lnTo>
                    <a:pt x="2519680" y="393700"/>
                  </a:lnTo>
                  <a:lnTo>
                    <a:pt x="2506726" y="368300"/>
                  </a:lnTo>
                  <a:lnTo>
                    <a:pt x="2493518" y="342900"/>
                  </a:lnTo>
                  <a:lnTo>
                    <a:pt x="2480437" y="317500"/>
                  </a:lnTo>
                  <a:lnTo>
                    <a:pt x="2480310" y="317500"/>
                  </a:lnTo>
                  <a:lnTo>
                    <a:pt x="2465959" y="292100"/>
                  </a:lnTo>
                  <a:lnTo>
                    <a:pt x="2465705" y="292100"/>
                  </a:lnTo>
                  <a:lnTo>
                    <a:pt x="2451354" y="279400"/>
                  </a:lnTo>
                  <a:lnTo>
                    <a:pt x="2451100" y="279400"/>
                  </a:lnTo>
                  <a:lnTo>
                    <a:pt x="2435987" y="254000"/>
                  </a:lnTo>
                  <a:lnTo>
                    <a:pt x="2421128" y="228600"/>
                  </a:lnTo>
                  <a:lnTo>
                    <a:pt x="2420874" y="228600"/>
                  </a:lnTo>
                  <a:lnTo>
                    <a:pt x="2406650" y="215900"/>
                  </a:lnTo>
                  <a:lnTo>
                    <a:pt x="2406396" y="215900"/>
                  </a:lnTo>
                  <a:lnTo>
                    <a:pt x="2391791" y="203200"/>
                  </a:lnTo>
                  <a:lnTo>
                    <a:pt x="2391537" y="203200"/>
                  </a:lnTo>
                  <a:lnTo>
                    <a:pt x="2376551" y="177800"/>
                  </a:lnTo>
                  <a:lnTo>
                    <a:pt x="2346071" y="152400"/>
                  </a:lnTo>
                  <a:lnTo>
                    <a:pt x="2345690" y="152400"/>
                  </a:lnTo>
                  <a:lnTo>
                    <a:pt x="2329561" y="139700"/>
                  </a:lnTo>
                  <a:lnTo>
                    <a:pt x="2310892" y="127000"/>
                  </a:lnTo>
                  <a:lnTo>
                    <a:pt x="2291842" y="114300"/>
                  </a:lnTo>
                  <a:lnTo>
                    <a:pt x="2291334" y="114300"/>
                  </a:lnTo>
                  <a:lnTo>
                    <a:pt x="2269617" y="101600"/>
                  </a:lnTo>
                  <a:lnTo>
                    <a:pt x="2269236" y="101600"/>
                  </a:lnTo>
                  <a:lnTo>
                    <a:pt x="2246376" y="88900"/>
                  </a:lnTo>
                  <a:lnTo>
                    <a:pt x="2245995" y="88900"/>
                  </a:lnTo>
                  <a:lnTo>
                    <a:pt x="2222119" y="76200"/>
                  </a:lnTo>
                  <a:lnTo>
                    <a:pt x="2221611" y="76200"/>
                  </a:lnTo>
                  <a:lnTo>
                    <a:pt x="2196211" y="63500"/>
                  </a:lnTo>
                  <a:lnTo>
                    <a:pt x="2195703" y="63500"/>
                  </a:lnTo>
                  <a:lnTo>
                    <a:pt x="2169033" y="50800"/>
                  </a:lnTo>
                  <a:lnTo>
                    <a:pt x="2168525" y="50800"/>
                  </a:lnTo>
                  <a:lnTo>
                    <a:pt x="2140204" y="38100"/>
                  </a:lnTo>
                  <a:lnTo>
                    <a:pt x="2109724" y="38100"/>
                  </a:lnTo>
                  <a:lnTo>
                    <a:pt x="2077085" y="25400"/>
                  </a:lnTo>
                  <a:lnTo>
                    <a:pt x="2076704" y="25400"/>
                  </a:lnTo>
                  <a:lnTo>
                    <a:pt x="2041271" y="12700"/>
                  </a:lnTo>
                  <a:lnTo>
                    <a:pt x="1959737" y="12700"/>
                  </a:lnTo>
                  <a:lnTo>
                    <a:pt x="1913509" y="0"/>
                  </a:lnTo>
                  <a:lnTo>
                    <a:pt x="1705356" y="0"/>
                  </a:lnTo>
                  <a:lnTo>
                    <a:pt x="1646809" y="12700"/>
                  </a:lnTo>
                  <a:lnTo>
                    <a:pt x="1586992" y="12700"/>
                  </a:lnTo>
                  <a:lnTo>
                    <a:pt x="1526413" y="25400"/>
                  </a:lnTo>
                  <a:lnTo>
                    <a:pt x="1464691" y="25400"/>
                  </a:lnTo>
                  <a:lnTo>
                    <a:pt x="1404493" y="38100"/>
                  </a:lnTo>
                  <a:lnTo>
                    <a:pt x="1343660" y="38100"/>
                  </a:lnTo>
                  <a:lnTo>
                    <a:pt x="1231646" y="63500"/>
                  </a:lnTo>
                  <a:lnTo>
                    <a:pt x="1178560" y="63500"/>
                  </a:lnTo>
                  <a:lnTo>
                    <a:pt x="1128141" y="76200"/>
                  </a:lnTo>
                  <a:lnTo>
                    <a:pt x="1080262" y="76200"/>
                  </a:lnTo>
                  <a:lnTo>
                    <a:pt x="1040765" y="87363"/>
                  </a:lnTo>
                  <a:lnTo>
                    <a:pt x="1040765" y="86106"/>
                  </a:lnTo>
                  <a:lnTo>
                    <a:pt x="1040765" y="82931"/>
                  </a:lnTo>
                  <a:lnTo>
                    <a:pt x="1038098" y="80264"/>
                  </a:lnTo>
                  <a:lnTo>
                    <a:pt x="1035050" y="80264"/>
                  </a:lnTo>
                  <a:lnTo>
                    <a:pt x="1021067" y="79756"/>
                  </a:lnTo>
                  <a:lnTo>
                    <a:pt x="1019429" y="78105"/>
                  </a:lnTo>
                  <a:lnTo>
                    <a:pt x="1011809" y="78105"/>
                  </a:lnTo>
                  <a:lnTo>
                    <a:pt x="1009878" y="80035"/>
                  </a:lnTo>
                  <a:lnTo>
                    <a:pt x="996950" y="80645"/>
                  </a:lnTo>
                  <a:lnTo>
                    <a:pt x="991870" y="80645"/>
                  </a:lnTo>
                  <a:lnTo>
                    <a:pt x="991158" y="81356"/>
                  </a:lnTo>
                  <a:lnTo>
                    <a:pt x="971423" y="83566"/>
                  </a:lnTo>
                  <a:lnTo>
                    <a:pt x="971169" y="83566"/>
                  </a:lnTo>
                  <a:lnTo>
                    <a:pt x="914527" y="91440"/>
                  </a:lnTo>
                  <a:lnTo>
                    <a:pt x="914654" y="91440"/>
                  </a:lnTo>
                  <a:lnTo>
                    <a:pt x="785876" y="107950"/>
                  </a:lnTo>
                  <a:lnTo>
                    <a:pt x="781177" y="107950"/>
                  </a:lnTo>
                  <a:lnTo>
                    <a:pt x="780567" y="108534"/>
                  </a:lnTo>
                  <a:lnTo>
                    <a:pt x="754634" y="111252"/>
                  </a:lnTo>
                  <a:lnTo>
                    <a:pt x="749808" y="111252"/>
                  </a:lnTo>
                  <a:lnTo>
                    <a:pt x="749376" y="111671"/>
                  </a:lnTo>
                  <a:lnTo>
                    <a:pt x="727329" y="113284"/>
                  </a:lnTo>
                  <a:lnTo>
                    <a:pt x="722122" y="113284"/>
                  </a:lnTo>
                  <a:lnTo>
                    <a:pt x="721817" y="113588"/>
                  </a:lnTo>
                  <a:lnTo>
                    <a:pt x="705612" y="114427"/>
                  </a:lnTo>
                  <a:lnTo>
                    <a:pt x="700024" y="114427"/>
                  </a:lnTo>
                  <a:lnTo>
                    <a:pt x="699846" y="114604"/>
                  </a:lnTo>
                  <a:lnTo>
                    <a:pt x="682739" y="115062"/>
                  </a:lnTo>
                  <a:lnTo>
                    <a:pt x="677164" y="115062"/>
                  </a:lnTo>
                  <a:lnTo>
                    <a:pt x="672579" y="119634"/>
                  </a:lnTo>
                  <a:lnTo>
                    <a:pt x="672579" y="131064"/>
                  </a:lnTo>
                  <a:lnTo>
                    <a:pt x="677164" y="135636"/>
                  </a:lnTo>
                  <a:lnTo>
                    <a:pt x="683133" y="135636"/>
                  </a:lnTo>
                  <a:lnTo>
                    <a:pt x="688454" y="135636"/>
                  </a:lnTo>
                  <a:lnTo>
                    <a:pt x="700024" y="135636"/>
                  </a:lnTo>
                  <a:lnTo>
                    <a:pt x="706501" y="135636"/>
                  </a:lnTo>
                  <a:lnTo>
                    <a:pt x="711835" y="135636"/>
                  </a:lnTo>
                  <a:lnTo>
                    <a:pt x="712012" y="135458"/>
                  </a:lnTo>
                  <a:lnTo>
                    <a:pt x="728726" y="134874"/>
                  </a:lnTo>
                  <a:lnTo>
                    <a:pt x="728980" y="134874"/>
                  </a:lnTo>
                  <a:lnTo>
                    <a:pt x="734060" y="134874"/>
                  </a:lnTo>
                  <a:lnTo>
                    <a:pt x="734428" y="134505"/>
                  </a:lnTo>
                  <a:lnTo>
                    <a:pt x="754710" y="133096"/>
                  </a:lnTo>
                  <a:lnTo>
                    <a:pt x="761746" y="133096"/>
                  </a:lnTo>
                  <a:lnTo>
                    <a:pt x="762419" y="132422"/>
                  </a:lnTo>
                  <a:lnTo>
                    <a:pt x="788289" y="129794"/>
                  </a:lnTo>
                  <a:lnTo>
                    <a:pt x="788543" y="129794"/>
                  </a:lnTo>
                  <a:lnTo>
                    <a:pt x="793242" y="129794"/>
                  </a:lnTo>
                  <a:lnTo>
                    <a:pt x="793953" y="129108"/>
                  </a:lnTo>
                  <a:lnTo>
                    <a:pt x="904709" y="114820"/>
                  </a:lnTo>
                  <a:lnTo>
                    <a:pt x="907542" y="127000"/>
                  </a:lnTo>
                  <a:lnTo>
                    <a:pt x="908304" y="127000"/>
                  </a:lnTo>
                  <a:lnTo>
                    <a:pt x="912241" y="127000"/>
                  </a:lnTo>
                  <a:lnTo>
                    <a:pt x="932561" y="127000"/>
                  </a:lnTo>
                  <a:lnTo>
                    <a:pt x="933513" y="121666"/>
                  </a:lnTo>
                  <a:lnTo>
                    <a:pt x="939927" y="121666"/>
                  </a:lnTo>
                  <a:lnTo>
                    <a:pt x="944118" y="117602"/>
                  </a:lnTo>
                  <a:lnTo>
                    <a:pt x="944118" y="114300"/>
                  </a:lnTo>
                  <a:lnTo>
                    <a:pt x="998347" y="114300"/>
                  </a:lnTo>
                  <a:lnTo>
                    <a:pt x="1037971" y="101600"/>
                  </a:lnTo>
                  <a:lnTo>
                    <a:pt x="1083056" y="101600"/>
                  </a:lnTo>
                  <a:lnTo>
                    <a:pt x="1130935" y="88900"/>
                  </a:lnTo>
                  <a:lnTo>
                    <a:pt x="1181481" y="88900"/>
                  </a:lnTo>
                  <a:lnTo>
                    <a:pt x="1234567" y="76200"/>
                  </a:lnTo>
                  <a:lnTo>
                    <a:pt x="1288669" y="76200"/>
                  </a:lnTo>
                  <a:lnTo>
                    <a:pt x="1346581" y="63500"/>
                  </a:lnTo>
                  <a:lnTo>
                    <a:pt x="1346454" y="63500"/>
                  </a:lnTo>
                  <a:lnTo>
                    <a:pt x="1407160" y="50800"/>
                  </a:lnTo>
                  <a:lnTo>
                    <a:pt x="1467104" y="50800"/>
                  </a:lnTo>
                  <a:lnTo>
                    <a:pt x="1528699" y="38100"/>
                  </a:lnTo>
                  <a:lnTo>
                    <a:pt x="1588770" y="38100"/>
                  </a:lnTo>
                  <a:lnTo>
                    <a:pt x="1648333" y="25400"/>
                  </a:lnTo>
                  <a:lnTo>
                    <a:pt x="1957959" y="25400"/>
                  </a:lnTo>
                  <a:lnTo>
                    <a:pt x="1999234" y="38100"/>
                  </a:lnTo>
                  <a:lnTo>
                    <a:pt x="2036953" y="38100"/>
                  </a:lnTo>
                  <a:lnTo>
                    <a:pt x="2072386" y="50800"/>
                  </a:lnTo>
                  <a:lnTo>
                    <a:pt x="2103755" y="50800"/>
                  </a:lnTo>
                  <a:lnTo>
                    <a:pt x="2134235" y="63500"/>
                  </a:lnTo>
                  <a:lnTo>
                    <a:pt x="2133854" y="63500"/>
                  </a:lnTo>
                  <a:lnTo>
                    <a:pt x="2161794" y="76200"/>
                  </a:lnTo>
                  <a:lnTo>
                    <a:pt x="2161413" y="76200"/>
                  </a:lnTo>
                  <a:lnTo>
                    <a:pt x="2188210" y="88900"/>
                  </a:lnTo>
                  <a:lnTo>
                    <a:pt x="2187702" y="76200"/>
                  </a:lnTo>
                  <a:lnTo>
                    <a:pt x="2213229" y="88900"/>
                  </a:lnTo>
                  <a:lnTo>
                    <a:pt x="2212848" y="88900"/>
                  </a:lnTo>
                  <a:lnTo>
                    <a:pt x="2236597" y="101600"/>
                  </a:lnTo>
                  <a:lnTo>
                    <a:pt x="2236216" y="101600"/>
                  </a:lnTo>
                  <a:lnTo>
                    <a:pt x="2259076" y="114300"/>
                  </a:lnTo>
                  <a:lnTo>
                    <a:pt x="2258568" y="114300"/>
                  </a:lnTo>
                  <a:lnTo>
                    <a:pt x="2280285" y="127000"/>
                  </a:lnTo>
                  <a:lnTo>
                    <a:pt x="2279904" y="127000"/>
                  </a:lnTo>
                  <a:lnTo>
                    <a:pt x="2298954" y="139700"/>
                  </a:lnTo>
                  <a:lnTo>
                    <a:pt x="2298573" y="139700"/>
                  </a:lnTo>
                  <a:lnTo>
                    <a:pt x="2316353" y="152400"/>
                  </a:lnTo>
                  <a:lnTo>
                    <a:pt x="2315845" y="152400"/>
                  </a:lnTo>
                  <a:lnTo>
                    <a:pt x="2332101" y="165100"/>
                  </a:lnTo>
                  <a:lnTo>
                    <a:pt x="2331720" y="165100"/>
                  </a:lnTo>
                  <a:lnTo>
                    <a:pt x="2346960" y="177800"/>
                  </a:lnTo>
                  <a:lnTo>
                    <a:pt x="2346579" y="177800"/>
                  </a:lnTo>
                  <a:lnTo>
                    <a:pt x="2361184" y="190500"/>
                  </a:lnTo>
                  <a:lnTo>
                    <a:pt x="2360803" y="190500"/>
                  </a:lnTo>
                  <a:lnTo>
                    <a:pt x="2375789" y="215900"/>
                  </a:lnTo>
                  <a:lnTo>
                    <a:pt x="2375535" y="215900"/>
                  </a:lnTo>
                  <a:lnTo>
                    <a:pt x="2390140" y="228600"/>
                  </a:lnTo>
                  <a:lnTo>
                    <a:pt x="2389886" y="228600"/>
                  </a:lnTo>
                  <a:lnTo>
                    <a:pt x="2404110" y="241300"/>
                  </a:lnTo>
                  <a:lnTo>
                    <a:pt x="2403856" y="241300"/>
                  </a:lnTo>
                  <a:lnTo>
                    <a:pt x="2418715" y="266700"/>
                  </a:lnTo>
                  <a:lnTo>
                    <a:pt x="2418461" y="266700"/>
                  </a:lnTo>
                  <a:lnTo>
                    <a:pt x="2433447" y="292100"/>
                  </a:lnTo>
                  <a:lnTo>
                    <a:pt x="2433193" y="292100"/>
                  </a:lnTo>
                  <a:lnTo>
                    <a:pt x="2447671" y="304800"/>
                  </a:lnTo>
                  <a:lnTo>
                    <a:pt x="2447544" y="304800"/>
                  </a:lnTo>
                  <a:lnTo>
                    <a:pt x="2462022" y="330200"/>
                  </a:lnTo>
                  <a:lnTo>
                    <a:pt x="2461768" y="330200"/>
                  </a:lnTo>
                  <a:lnTo>
                    <a:pt x="2474849" y="355600"/>
                  </a:lnTo>
                  <a:lnTo>
                    <a:pt x="2474722" y="355600"/>
                  </a:lnTo>
                  <a:lnTo>
                    <a:pt x="2487803" y="381000"/>
                  </a:lnTo>
                  <a:lnTo>
                    <a:pt x="2487676" y="381000"/>
                  </a:lnTo>
                  <a:lnTo>
                    <a:pt x="2500376" y="406400"/>
                  </a:lnTo>
                  <a:lnTo>
                    <a:pt x="2525268" y="457200"/>
                  </a:lnTo>
                  <a:lnTo>
                    <a:pt x="2537206" y="482600"/>
                  </a:lnTo>
                  <a:lnTo>
                    <a:pt x="2537079" y="482600"/>
                  </a:lnTo>
                  <a:lnTo>
                    <a:pt x="2548763" y="508000"/>
                  </a:lnTo>
                  <a:lnTo>
                    <a:pt x="2559812" y="546100"/>
                  </a:lnTo>
                  <a:lnTo>
                    <a:pt x="2570734" y="571500"/>
                  </a:lnTo>
                  <a:lnTo>
                    <a:pt x="2582037" y="596900"/>
                  </a:lnTo>
                  <a:lnTo>
                    <a:pt x="2593086" y="635000"/>
                  </a:lnTo>
                  <a:lnTo>
                    <a:pt x="2604262" y="660400"/>
                  </a:lnTo>
                  <a:lnTo>
                    <a:pt x="2615946" y="698500"/>
                  </a:lnTo>
                  <a:lnTo>
                    <a:pt x="2627503" y="736600"/>
                  </a:lnTo>
                  <a:lnTo>
                    <a:pt x="2639568" y="774700"/>
                  </a:lnTo>
                  <a:lnTo>
                    <a:pt x="2639441" y="774700"/>
                  </a:lnTo>
                  <a:lnTo>
                    <a:pt x="2651379" y="812800"/>
                  </a:lnTo>
                  <a:lnTo>
                    <a:pt x="2662936" y="850900"/>
                  </a:lnTo>
                  <a:lnTo>
                    <a:pt x="2674366" y="889000"/>
                  </a:lnTo>
                  <a:lnTo>
                    <a:pt x="2685161" y="927100"/>
                  </a:lnTo>
                  <a:lnTo>
                    <a:pt x="2695575" y="965200"/>
                  </a:lnTo>
                  <a:lnTo>
                    <a:pt x="2705862" y="1003300"/>
                  </a:lnTo>
                  <a:lnTo>
                    <a:pt x="2715895" y="1054100"/>
                  </a:lnTo>
                  <a:lnTo>
                    <a:pt x="2715768" y="1041400"/>
                  </a:lnTo>
                  <a:lnTo>
                    <a:pt x="2725166" y="1092200"/>
                  </a:lnTo>
                  <a:lnTo>
                    <a:pt x="2725039" y="1092200"/>
                  </a:lnTo>
                  <a:lnTo>
                    <a:pt x="2733802" y="1130300"/>
                  </a:lnTo>
                  <a:lnTo>
                    <a:pt x="2741549" y="1168400"/>
                  </a:lnTo>
                  <a:lnTo>
                    <a:pt x="2748661" y="1206500"/>
                  </a:lnTo>
                  <a:lnTo>
                    <a:pt x="2754884" y="1244600"/>
                  </a:lnTo>
                  <a:lnTo>
                    <a:pt x="2760472" y="1282700"/>
                  </a:lnTo>
                  <a:lnTo>
                    <a:pt x="2760345" y="1282700"/>
                  </a:lnTo>
                  <a:lnTo>
                    <a:pt x="2765425" y="1320800"/>
                  </a:lnTo>
                  <a:lnTo>
                    <a:pt x="2770759" y="1358900"/>
                  </a:lnTo>
                  <a:lnTo>
                    <a:pt x="2775839" y="1397000"/>
                  </a:lnTo>
                  <a:lnTo>
                    <a:pt x="2775712" y="1397000"/>
                  </a:lnTo>
                  <a:lnTo>
                    <a:pt x="2779776" y="1435100"/>
                  </a:lnTo>
                  <a:lnTo>
                    <a:pt x="2782443" y="1473200"/>
                  </a:lnTo>
                  <a:lnTo>
                    <a:pt x="2782316" y="1473200"/>
                  </a:lnTo>
                  <a:lnTo>
                    <a:pt x="2783205" y="1511300"/>
                  </a:lnTo>
                  <a:lnTo>
                    <a:pt x="2781935" y="1549400"/>
                  </a:lnTo>
                  <a:lnTo>
                    <a:pt x="2782062" y="1536700"/>
                  </a:lnTo>
                  <a:lnTo>
                    <a:pt x="2778887" y="1574800"/>
                  </a:lnTo>
                  <a:lnTo>
                    <a:pt x="2779014" y="1574800"/>
                  </a:lnTo>
                  <a:lnTo>
                    <a:pt x="2774442" y="1600200"/>
                  </a:lnTo>
                  <a:lnTo>
                    <a:pt x="2774696" y="1600200"/>
                  </a:lnTo>
                  <a:lnTo>
                    <a:pt x="2768600" y="1612900"/>
                  </a:lnTo>
                  <a:lnTo>
                    <a:pt x="2769108" y="1612900"/>
                  </a:lnTo>
                  <a:lnTo>
                    <a:pt x="2761996" y="1638300"/>
                  </a:lnTo>
                  <a:lnTo>
                    <a:pt x="2762631" y="1638300"/>
                  </a:lnTo>
                  <a:lnTo>
                    <a:pt x="2753360" y="1651000"/>
                  </a:lnTo>
                  <a:lnTo>
                    <a:pt x="2754376" y="1651000"/>
                  </a:lnTo>
                  <a:lnTo>
                    <a:pt x="2743327" y="1663700"/>
                  </a:lnTo>
                  <a:lnTo>
                    <a:pt x="2744470" y="1663700"/>
                  </a:lnTo>
                  <a:lnTo>
                    <a:pt x="2732024" y="1676400"/>
                  </a:lnTo>
                  <a:lnTo>
                    <a:pt x="2733294" y="1676400"/>
                  </a:lnTo>
                  <a:lnTo>
                    <a:pt x="2718943" y="1689100"/>
                  </a:lnTo>
                  <a:lnTo>
                    <a:pt x="2705227" y="1689100"/>
                  </a:lnTo>
                  <a:lnTo>
                    <a:pt x="2686050" y="1701800"/>
                  </a:lnTo>
                  <a:lnTo>
                    <a:pt x="2666238" y="1701800"/>
                  </a:lnTo>
                  <a:lnTo>
                    <a:pt x="2640584" y="1714500"/>
                  </a:lnTo>
                  <a:lnTo>
                    <a:pt x="2507107" y="1714500"/>
                  </a:lnTo>
                  <a:lnTo>
                    <a:pt x="2463546" y="1727200"/>
                  </a:lnTo>
                  <a:lnTo>
                    <a:pt x="1955292" y="1727200"/>
                  </a:lnTo>
                  <a:lnTo>
                    <a:pt x="1875155" y="1739900"/>
                  </a:lnTo>
                  <a:lnTo>
                    <a:pt x="1351026" y="1739900"/>
                  </a:lnTo>
                  <a:lnTo>
                    <a:pt x="1263396" y="1752600"/>
                  </a:lnTo>
                  <a:lnTo>
                    <a:pt x="1011936" y="1752600"/>
                  </a:lnTo>
                  <a:lnTo>
                    <a:pt x="934847" y="1765300"/>
                  </a:lnTo>
                  <a:lnTo>
                    <a:pt x="862076" y="1765300"/>
                  </a:lnTo>
                  <a:lnTo>
                    <a:pt x="794131" y="1778000"/>
                  </a:lnTo>
                  <a:lnTo>
                    <a:pt x="493598" y="1778000"/>
                  </a:lnTo>
                  <a:lnTo>
                    <a:pt x="491744" y="1777619"/>
                  </a:lnTo>
                  <a:lnTo>
                    <a:pt x="489864" y="1778000"/>
                  </a:lnTo>
                  <a:lnTo>
                    <a:pt x="489077" y="1778000"/>
                  </a:lnTo>
                  <a:lnTo>
                    <a:pt x="487299" y="1778000"/>
                  </a:lnTo>
                  <a:lnTo>
                    <a:pt x="460184" y="1778000"/>
                  </a:lnTo>
                  <a:lnTo>
                    <a:pt x="458863" y="1777111"/>
                  </a:lnTo>
                  <a:lnTo>
                    <a:pt x="451358" y="1775587"/>
                  </a:lnTo>
                  <a:lnTo>
                    <a:pt x="449910" y="1775891"/>
                  </a:lnTo>
                  <a:lnTo>
                    <a:pt x="449707" y="1775841"/>
                  </a:lnTo>
                  <a:lnTo>
                    <a:pt x="442252" y="1777365"/>
                  </a:lnTo>
                  <a:lnTo>
                    <a:pt x="436156" y="1781479"/>
                  </a:lnTo>
                  <a:lnTo>
                    <a:pt x="434403" y="1784070"/>
                  </a:lnTo>
                  <a:lnTo>
                    <a:pt x="432816" y="1782445"/>
                  </a:lnTo>
                  <a:lnTo>
                    <a:pt x="416814" y="1782445"/>
                  </a:lnTo>
                  <a:lnTo>
                    <a:pt x="410337" y="1788922"/>
                  </a:lnTo>
                  <a:lnTo>
                    <a:pt x="410337" y="1790700"/>
                  </a:lnTo>
                  <a:lnTo>
                    <a:pt x="393192" y="1790700"/>
                  </a:lnTo>
                  <a:lnTo>
                    <a:pt x="380923" y="1795970"/>
                  </a:lnTo>
                  <a:lnTo>
                    <a:pt x="367665" y="1797837"/>
                  </a:lnTo>
                  <a:lnTo>
                    <a:pt x="367665" y="1796161"/>
                  </a:lnTo>
                  <a:lnTo>
                    <a:pt x="367665" y="1794383"/>
                  </a:lnTo>
                  <a:lnTo>
                    <a:pt x="366141" y="1792859"/>
                  </a:lnTo>
                  <a:lnTo>
                    <a:pt x="362458" y="1792859"/>
                  </a:lnTo>
                  <a:lnTo>
                    <a:pt x="360934" y="1794383"/>
                  </a:lnTo>
                  <a:lnTo>
                    <a:pt x="360934" y="1798066"/>
                  </a:lnTo>
                  <a:lnTo>
                    <a:pt x="361607" y="1798751"/>
                  </a:lnTo>
                  <a:lnTo>
                    <a:pt x="343077" y="1801647"/>
                  </a:lnTo>
                  <a:lnTo>
                    <a:pt x="342138" y="1800733"/>
                  </a:lnTo>
                  <a:lnTo>
                    <a:pt x="339699" y="1800733"/>
                  </a:lnTo>
                  <a:lnTo>
                    <a:pt x="334518" y="1798828"/>
                  </a:lnTo>
                  <a:lnTo>
                    <a:pt x="332994" y="1798447"/>
                  </a:lnTo>
                  <a:lnTo>
                    <a:pt x="320294" y="1796542"/>
                  </a:lnTo>
                  <a:lnTo>
                    <a:pt x="303403" y="1795526"/>
                  </a:lnTo>
                  <a:lnTo>
                    <a:pt x="281559" y="1795018"/>
                  </a:lnTo>
                  <a:lnTo>
                    <a:pt x="257683" y="1795399"/>
                  </a:lnTo>
                  <a:lnTo>
                    <a:pt x="257302" y="1795399"/>
                  </a:lnTo>
                  <a:lnTo>
                    <a:pt x="232283" y="1796415"/>
                  </a:lnTo>
                  <a:lnTo>
                    <a:pt x="205359" y="1798066"/>
                  </a:lnTo>
                  <a:lnTo>
                    <a:pt x="205232" y="1798193"/>
                  </a:lnTo>
                  <a:lnTo>
                    <a:pt x="179870" y="1800098"/>
                  </a:lnTo>
                  <a:lnTo>
                    <a:pt x="172085" y="1800098"/>
                  </a:lnTo>
                  <a:lnTo>
                    <a:pt x="171373" y="1800834"/>
                  </a:lnTo>
                  <a:lnTo>
                    <a:pt x="152146" y="1802511"/>
                  </a:lnTo>
                  <a:lnTo>
                    <a:pt x="143764" y="1802511"/>
                  </a:lnTo>
                  <a:lnTo>
                    <a:pt x="142951" y="1803323"/>
                  </a:lnTo>
                  <a:lnTo>
                    <a:pt x="121793" y="1805178"/>
                  </a:lnTo>
                  <a:lnTo>
                    <a:pt x="114935" y="1805178"/>
                  </a:lnTo>
                  <a:lnTo>
                    <a:pt x="114300" y="1805800"/>
                  </a:lnTo>
                  <a:lnTo>
                    <a:pt x="94234" y="1807464"/>
                  </a:lnTo>
                  <a:lnTo>
                    <a:pt x="93091" y="1807464"/>
                  </a:lnTo>
                  <a:lnTo>
                    <a:pt x="85598" y="1807464"/>
                  </a:lnTo>
                  <a:lnTo>
                    <a:pt x="85166" y="1807895"/>
                  </a:lnTo>
                  <a:lnTo>
                    <a:pt x="67437" y="1808861"/>
                  </a:lnTo>
                  <a:lnTo>
                    <a:pt x="60071" y="1808861"/>
                  </a:lnTo>
                  <a:lnTo>
                    <a:pt x="59867" y="1809064"/>
                  </a:lnTo>
                  <a:lnTo>
                    <a:pt x="46228" y="1809369"/>
                  </a:lnTo>
                  <a:lnTo>
                    <a:pt x="45948" y="1809369"/>
                  </a:lnTo>
                  <a:lnTo>
                    <a:pt x="45720" y="1809369"/>
                  </a:lnTo>
                  <a:lnTo>
                    <a:pt x="22885" y="1808899"/>
                  </a:lnTo>
                  <a:lnTo>
                    <a:pt x="22733" y="1808734"/>
                  </a:lnTo>
                  <a:lnTo>
                    <a:pt x="15113" y="1808734"/>
                  </a:lnTo>
                  <a:lnTo>
                    <a:pt x="6604" y="1808734"/>
                  </a:lnTo>
                  <a:lnTo>
                    <a:pt x="0" y="1815211"/>
                  </a:lnTo>
                  <a:lnTo>
                    <a:pt x="0" y="1831340"/>
                  </a:lnTo>
                  <a:lnTo>
                    <a:pt x="6604" y="1837944"/>
                  </a:lnTo>
                  <a:lnTo>
                    <a:pt x="14351" y="1837944"/>
                  </a:lnTo>
                  <a:lnTo>
                    <a:pt x="37477" y="1838604"/>
                  </a:lnTo>
                  <a:lnTo>
                    <a:pt x="37719" y="1838833"/>
                  </a:lnTo>
                  <a:lnTo>
                    <a:pt x="45593" y="1838833"/>
                  </a:lnTo>
                  <a:lnTo>
                    <a:pt x="53975" y="1838833"/>
                  </a:lnTo>
                  <a:lnTo>
                    <a:pt x="68580" y="1838579"/>
                  </a:lnTo>
                  <a:lnTo>
                    <a:pt x="68961" y="1838579"/>
                  </a:lnTo>
                  <a:lnTo>
                    <a:pt x="76454" y="1838579"/>
                  </a:lnTo>
                  <a:lnTo>
                    <a:pt x="76847" y="1838198"/>
                  </a:lnTo>
                  <a:lnTo>
                    <a:pt x="94615" y="1837309"/>
                  </a:lnTo>
                  <a:lnTo>
                    <a:pt x="102108" y="1837309"/>
                  </a:lnTo>
                  <a:lnTo>
                    <a:pt x="102997" y="1836420"/>
                  </a:lnTo>
                  <a:lnTo>
                    <a:pt x="123190" y="1834388"/>
                  </a:lnTo>
                  <a:lnTo>
                    <a:pt x="131064" y="1834388"/>
                  </a:lnTo>
                  <a:lnTo>
                    <a:pt x="132321" y="1833105"/>
                  </a:lnTo>
                  <a:lnTo>
                    <a:pt x="152527" y="1830197"/>
                  </a:lnTo>
                  <a:lnTo>
                    <a:pt x="159131" y="1830197"/>
                  </a:lnTo>
                  <a:lnTo>
                    <a:pt x="160324" y="1829003"/>
                  </a:lnTo>
                  <a:lnTo>
                    <a:pt x="180441" y="1825752"/>
                  </a:lnTo>
                  <a:lnTo>
                    <a:pt x="186309" y="1825752"/>
                  </a:lnTo>
                  <a:lnTo>
                    <a:pt x="187388" y="1824672"/>
                  </a:lnTo>
                  <a:lnTo>
                    <a:pt x="207899" y="1821561"/>
                  </a:lnTo>
                  <a:lnTo>
                    <a:pt x="207518" y="1821688"/>
                  </a:lnTo>
                  <a:lnTo>
                    <a:pt x="208572" y="1821561"/>
                  </a:lnTo>
                  <a:lnTo>
                    <a:pt x="234061" y="1818513"/>
                  </a:lnTo>
                  <a:lnTo>
                    <a:pt x="233807" y="1818513"/>
                  </a:lnTo>
                  <a:lnTo>
                    <a:pt x="258699" y="1816100"/>
                  </a:lnTo>
                  <a:lnTo>
                    <a:pt x="267208" y="1815452"/>
                  </a:lnTo>
                  <a:lnTo>
                    <a:pt x="263055" y="1816227"/>
                  </a:lnTo>
                  <a:lnTo>
                    <a:pt x="258318" y="1816227"/>
                  </a:lnTo>
                  <a:lnTo>
                    <a:pt x="257098" y="1817446"/>
                  </a:lnTo>
                  <a:lnTo>
                    <a:pt x="246151" y="1819529"/>
                  </a:lnTo>
                  <a:lnTo>
                    <a:pt x="241427" y="1819529"/>
                  </a:lnTo>
                  <a:lnTo>
                    <a:pt x="240499" y="1820456"/>
                  </a:lnTo>
                  <a:lnTo>
                    <a:pt x="221361" y="1823339"/>
                  </a:lnTo>
                  <a:lnTo>
                    <a:pt x="217297" y="1823339"/>
                  </a:lnTo>
                  <a:lnTo>
                    <a:pt x="213360" y="1827276"/>
                  </a:lnTo>
                  <a:lnTo>
                    <a:pt x="213360" y="1837055"/>
                  </a:lnTo>
                  <a:lnTo>
                    <a:pt x="217297" y="1841119"/>
                  </a:lnTo>
                  <a:lnTo>
                    <a:pt x="227203" y="1841119"/>
                  </a:lnTo>
                  <a:lnTo>
                    <a:pt x="227723" y="1840585"/>
                  </a:lnTo>
                  <a:lnTo>
                    <a:pt x="246862" y="1838706"/>
                  </a:lnTo>
                  <a:lnTo>
                    <a:pt x="251968" y="1838706"/>
                  </a:lnTo>
                  <a:lnTo>
                    <a:pt x="252577" y="1838096"/>
                  </a:lnTo>
                  <a:lnTo>
                    <a:pt x="264718" y="1836674"/>
                  </a:lnTo>
                  <a:lnTo>
                    <a:pt x="269494" y="1836674"/>
                  </a:lnTo>
                  <a:lnTo>
                    <a:pt x="270332" y="1835835"/>
                  </a:lnTo>
                  <a:lnTo>
                    <a:pt x="287477" y="1833118"/>
                  </a:lnTo>
                  <a:lnTo>
                    <a:pt x="292100" y="1833118"/>
                  </a:lnTo>
                  <a:lnTo>
                    <a:pt x="293077" y="1832140"/>
                  </a:lnTo>
                  <a:lnTo>
                    <a:pt x="313156" y="1828546"/>
                  </a:lnTo>
                  <a:lnTo>
                    <a:pt x="318516" y="1828546"/>
                  </a:lnTo>
                  <a:lnTo>
                    <a:pt x="319633" y="1827428"/>
                  </a:lnTo>
                  <a:lnTo>
                    <a:pt x="342519" y="1823593"/>
                  </a:lnTo>
                  <a:lnTo>
                    <a:pt x="342392" y="1823593"/>
                  </a:lnTo>
                  <a:lnTo>
                    <a:pt x="370078" y="1819275"/>
                  </a:lnTo>
                  <a:lnTo>
                    <a:pt x="369951" y="1819275"/>
                  </a:lnTo>
                  <a:lnTo>
                    <a:pt x="393268" y="1816100"/>
                  </a:lnTo>
                  <a:lnTo>
                    <a:pt x="447294" y="1816100"/>
                  </a:lnTo>
                  <a:lnTo>
                    <a:pt x="448056" y="1816100"/>
                  </a:lnTo>
                  <a:lnTo>
                    <a:pt x="733933" y="1816100"/>
                  </a:lnTo>
                  <a:lnTo>
                    <a:pt x="796417" y="1803400"/>
                  </a:lnTo>
                  <a:lnTo>
                    <a:pt x="936879" y="1803400"/>
                  </a:lnTo>
                  <a:lnTo>
                    <a:pt x="1013841" y="1790700"/>
                  </a:lnTo>
                  <a:lnTo>
                    <a:pt x="1178052" y="1790700"/>
                  </a:lnTo>
                  <a:lnTo>
                    <a:pt x="1264666" y="1778000"/>
                  </a:lnTo>
                  <a:lnTo>
                    <a:pt x="1618488" y="1778000"/>
                  </a:lnTo>
                  <a:lnTo>
                    <a:pt x="1705864" y="1765300"/>
                  </a:lnTo>
                  <a:lnTo>
                    <a:pt x="2176653" y="1765300"/>
                  </a:lnTo>
                  <a:lnTo>
                    <a:pt x="2243201" y="1752600"/>
                  </a:lnTo>
                  <a:lnTo>
                    <a:pt x="2547620" y="1752600"/>
                  </a:lnTo>
                  <a:lnTo>
                    <a:pt x="2582799" y="1739900"/>
                  </a:lnTo>
                  <a:lnTo>
                    <a:pt x="2671953" y="1739900"/>
                  </a:lnTo>
                  <a:lnTo>
                    <a:pt x="2695829" y="1727200"/>
                  </a:lnTo>
                  <a:lnTo>
                    <a:pt x="2697353" y="1727200"/>
                  </a:lnTo>
                  <a:lnTo>
                    <a:pt x="2716403" y="1714500"/>
                  </a:lnTo>
                  <a:lnTo>
                    <a:pt x="2717927" y="1714500"/>
                  </a:lnTo>
                  <a:lnTo>
                    <a:pt x="2734691" y="1701800"/>
                  </a:lnTo>
                  <a:lnTo>
                    <a:pt x="2736215" y="1701800"/>
                  </a:lnTo>
                  <a:lnTo>
                    <a:pt x="2750312" y="1689100"/>
                  </a:lnTo>
                  <a:lnTo>
                    <a:pt x="2751709" y="1689100"/>
                  </a:lnTo>
                  <a:lnTo>
                    <a:pt x="2764028" y="1676400"/>
                  </a:lnTo>
                  <a:lnTo>
                    <a:pt x="2765298" y="1676400"/>
                  </a:lnTo>
                  <a:lnTo>
                    <a:pt x="2776093" y="1663700"/>
                  </a:lnTo>
                  <a:lnTo>
                    <a:pt x="2777109" y="1663700"/>
                  </a:lnTo>
                  <a:lnTo>
                    <a:pt x="2786253" y="1638300"/>
                  </a:lnTo>
                  <a:lnTo>
                    <a:pt x="2787015" y="1638300"/>
                  </a:lnTo>
                  <a:lnTo>
                    <a:pt x="2794000" y="1625600"/>
                  </a:lnTo>
                  <a:lnTo>
                    <a:pt x="2794381" y="1625600"/>
                  </a:lnTo>
                  <a:lnTo>
                    <a:pt x="2800350" y="1600200"/>
                  </a:lnTo>
                  <a:lnTo>
                    <a:pt x="2800604" y="1600200"/>
                  </a:lnTo>
                  <a:lnTo>
                    <a:pt x="2805176" y="1574800"/>
                  </a:lnTo>
                  <a:lnTo>
                    <a:pt x="2805303" y="1574800"/>
                  </a:lnTo>
                  <a:lnTo>
                    <a:pt x="2808478" y="1549400"/>
                  </a:lnTo>
                  <a:lnTo>
                    <a:pt x="2809621" y="151130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53002" y="4687823"/>
              <a:ext cx="796290" cy="370840"/>
            </a:xfrm>
            <a:custGeom>
              <a:avLst/>
              <a:gdLst/>
              <a:ahLst/>
              <a:cxnLst/>
              <a:rect l="l" t="t" r="r" b="b"/>
              <a:pathLst>
                <a:path w="796289" h="370839">
                  <a:moveTo>
                    <a:pt x="31496" y="286639"/>
                  </a:moveTo>
                  <a:lnTo>
                    <a:pt x="24384" y="279527"/>
                  </a:lnTo>
                  <a:lnTo>
                    <a:pt x="7112" y="279527"/>
                  </a:lnTo>
                  <a:lnTo>
                    <a:pt x="0" y="286639"/>
                  </a:lnTo>
                  <a:lnTo>
                    <a:pt x="0" y="304038"/>
                  </a:lnTo>
                  <a:lnTo>
                    <a:pt x="7112" y="311023"/>
                  </a:lnTo>
                  <a:lnTo>
                    <a:pt x="24384" y="311023"/>
                  </a:lnTo>
                  <a:lnTo>
                    <a:pt x="31496" y="304038"/>
                  </a:lnTo>
                  <a:lnTo>
                    <a:pt x="31496" y="295275"/>
                  </a:lnTo>
                  <a:lnTo>
                    <a:pt x="31496" y="286639"/>
                  </a:lnTo>
                  <a:close/>
                </a:path>
                <a:path w="796289" h="370839">
                  <a:moveTo>
                    <a:pt x="164338" y="345059"/>
                  </a:moveTo>
                  <a:lnTo>
                    <a:pt x="156845" y="337566"/>
                  </a:lnTo>
                  <a:lnTo>
                    <a:pt x="138557" y="337566"/>
                  </a:lnTo>
                  <a:lnTo>
                    <a:pt x="131064" y="345059"/>
                  </a:lnTo>
                  <a:lnTo>
                    <a:pt x="131064" y="363347"/>
                  </a:lnTo>
                  <a:lnTo>
                    <a:pt x="138557" y="370840"/>
                  </a:lnTo>
                  <a:lnTo>
                    <a:pt x="156845" y="370840"/>
                  </a:lnTo>
                  <a:lnTo>
                    <a:pt x="164338" y="363347"/>
                  </a:lnTo>
                  <a:lnTo>
                    <a:pt x="164338" y="354203"/>
                  </a:lnTo>
                  <a:lnTo>
                    <a:pt x="164338" y="345059"/>
                  </a:lnTo>
                  <a:close/>
                </a:path>
                <a:path w="796289" h="370839">
                  <a:moveTo>
                    <a:pt x="172085" y="134620"/>
                  </a:moveTo>
                  <a:lnTo>
                    <a:pt x="165227" y="127889"/>
                  </a:lnTo>
                  <a:lnTo>
                    <a:pt x="148463" y="127889"/>
                  </a:lnTo>
                  <a:lnTo>
                    <a:pt x="141732" y="134620"/>
                  </a:lnTo>
                  <a:lnTo>
                    <a:pt x="141732" y="151384"/>
                  </a:lnTo>
                  <a:lnTo>
                    <a:pt x="148463" y="158242"/>
                  </a:lnTo>
                  <a:lnTo>
                    <a:pt x="165227" y="158242"/>
                  </a:lnTo>
                  <a:lnTo>
                    <a:pt x="172085" y="151384"/>
                  </a:lnTo>
                  <a:lnTo>
                    <a:pt x="172085" y="143002"/>
                  </a:lnTo>
                  <a:lnTo>
                    <a:pt x="172085" y="134620"/>
                  </a:lnTo>
                  <a:close/>
                </a:path>
                <a:path w="796289" h="370839">
                  <a:moveTo>
                    <a:pt x="213233" y="238887"/>
                  </a:moveTo>
                  <a:lnTo>
                    <a:pt x="209296" y="234950"/>
                  </a:lnTo>
                  <a:lnTo>
                    <a:pt x="205232" y="234950"/>
                  </a:lnTo>
                  <a:lnTo>
                    <a:pt x="198589" y="234416"/>
                  </a:lnTo>
                  <a:lnTo>
                    <a:pt x="197993" y="233807"/>
                  </a:lnTo>
                  <a:lnTo>
                    <a:pt x="185166" y="233807"/>
                  </a:lnTo>
                  <a:lnTo>
                    <a:pt x="184099" y="234873"/>
                  </a:lnTo>
                  <a:lnTo>
                    <a:pt x="157734" y="239268"/>
                  </a:lnTo>
                  <a:lnTo>
                    <a:pt x="151638" y="239268"/>
                  </a:lnTo>
                  <a:lnTo>
                    <a:pt x="145669" y="245237"/>
                  </a:lnTo>
                  <a:lnTo>
                    <a:pt x="145669" y="260096"/>
                  </a:lnTo>
                  <a:lnTo>
                    <a:pt x="151638" y="266065"/>
                  </a:lnTo>
                  <a:lnTo>
                    <a:pt x="166497" y="266065"/>
                  </a:lnTo>
                  <a:lnTo>
                    <a:pt x="168719" y="263880"/>
                  </a:lnTo>
                  <a:lnTo>
                    <a:pt x="192849" y="257175"/>
                  </a:lnTo>
                  <a:lnTo>
                    <a:pt x="197993" y="257175"/>
                  </a:lnTo>
                  <a:lnTo>
                    <a:pt x="200672" y="254495"/>
                  </a:lnTo>
                  <a:lnTo>
                    <a:pt x="206044" y="252349"/>
                  </a:lnTo>
                  <a:lnTo>
                    <a:pt x="209296" y="252349"/>
                  </a:lnTo>
                  <a:lnTo>
                    <a:pt x="213233" y="248412"/>
                  </a:lnTo>
                  <a:lnTo>
                    <a:pt x="213233" y="243713"/>
                  </a:lnTo>
                  <a:lnTo>
                    <a:pt x="213233" y="238887"/>
                  </a:lnTo>
                  <a:close/>
                </a:path>
                <a:path w="796289" h="370839">
                  <a:moveTo>
                    <a:pt x="281432" y="317627"/>
                  </a:moveTo>
                  <a:lnTo>
                    <a:pt x="279996" y="310654"/>
                  </a:lnTo>
                  <a:lnTo>
                    <a:pt x="276123" y="304965"/>
                  </a:lnTo>
                  <a:lnTo>
                    <a:pt x="270383" y="301129"/>
                  </a:lnTo>
                  <a:lnTo>
                    <a:pt x="263398" y="299720"/>
                  </a:lnTo>
                  <a:lnTo>
                    <a:pt x="253492" y="299720"/>
                  </a:lnTo>
                  <a:lnTo>
                    <a:pt x="245491" y="307721"/>
                  </a:lnTo>
                  <a:lnTo>
                    <a:pt x="245491" y="327533"/>
                  </a:lnTo>
                  <a:lnTo>
                    <a:pt x="253492" y="335534"/>
                  </a:lnTo>
                  <a:lnTo>
                    <a:pt x="263398" y="335534"/>
                  </a:lnTo>
                  <a:lnTo>
                    <a:pt x="270383" y="334137"/>
                  </a:lnTo>
                  <a:lnTo>
                    <a:pt x="276123" y="330301"/>
                  </a:lnTo>
                  <a:lnTo>
                    <a:pt x="279996" y="324612"/>
                  </a:lnTo>
                  <a:lnTo>
                    <a:pt x="281432" y="317627"/>
                  </a:lnTo>
                  <a:close/>
                </a:path>
                <a:path w="796289" h="370839">
                  <a:moveTo>
                    <a:pt x="303657" y="127127"/>
                  </a:moveTo>
                  <a:lnTo>
                    <a:pt x="296291" y="119761"/>
                  </a:lnTo>
                  <a:lnTo>
                    <a:pt x="278130" y="119761"/>
                  </a:lnTo>
                  <a:lnTo>
                    <a:pt x="270764" y="127127"/>
                  </a:lnTo>
                  <a:lnTo>
                    <a:pt x="270764" y="145288"/>
                  </a:lnTo>
                  <a:lnTo>
                    <a:pt x="278130" y="152654"/>
                  </a:lnTo>
                  <a:lnTo>
                    <a:pt x="296291" y="152654"/>
                  </a:lnTo>
                  <a:lnTo>
                    <a:pt x="303657" y="145288"/>
                  </a:lnTo>
                  <a:lnTo>
                    <a:pt x="303657" y="136144"/>
                  </a:lnTo>
                  <a:lnTo>
                    <a:pt x="303657" y="127127"/>
                  </a:lnTo>
                  <a:close/>
                </a:path>
                <a:path w="796289" h="370839">
                  <a:moveTo>
                    <a:pt x="358267" y="274955"/>
                  </a:moveTo>
                  <a:lnTo>
                    <a:pt x="350520" y="267208"/>
                  </a:lnTo>
                  <a:lnTo>
                    <a:pt x="342773" y="267208"/>
                  </a:lnTo>
                  <a:lnTo>
                    <a:pt x="342646" y="267081"/>
                  </a:lnTo>
                  <a:lnTo>
                    <a:pt x="323596" y="267081"/>
                  </a:lnTo>
                  <a:lnTo>
                    <a:pt x="315722" y="274828"/>
                  </a:lnTo>
                  <a:lnTo>
                    <a:pt x="315722" y="294005"/>
                  </a:lnTo>
                  <a:lnTo>
                    <a:pt x="323596" y="301752"/>
                  </a:lnTo>
                  <a:lnTo>
                    <a:pt x="331470" y="301752"/>
                  </a:lnTo>
                  <a:lnTo>
                    <a:pt x="342646" y="301752"/>
                  </a:lnTo>
                  <a:lnTo>
                    <a:pt x="350520" y="301752"/>
                  </a:lnTo>
                  <a:lnTo>
                    <a:pt x="358267" y="294005"/>
                  </a:lnTo>
                  <a:lnTo>
                    <a:pt x="358267" y="284480"/>
                  </a:lnTo>
                  <a:lnTo>
                    <a:pt x="358267" y="274955"/>
                  </a:lnTo>
                  <a:close/>
                </a:path>
                <a:path w="796289" h="370839">
                  <a:moveTo>
                    <a:pt x="441833" y="234315"/>
                  </a:moveTo>
                  <a:lnTo>
                    <a:pt x="433832" y="226314"/>
                  </a:lnTo>
                  <a:lnTo>
                    <a:pt x="414147" y="226314"/>
                  </a:lnTo>
                  <a:lnTo>
                    <a:pt x="406146" y="234315"/>
                  </a:lnTo>
                  <a:lnTo>
                    <a:pt x="406146" y="249174"/>
                  </a:lnTo>
                  <a:lnTo>
                    <a:pt x="405384" y="249174"/>
                  </a:lnTo>
                  <a:lnTo>
                    <a:pt x="403415" y="251142"/>
                  </a:lnTo>
                  <a:lnTo>
                    <a:pt x="393547" y="253492"/>
                  </a:lnTo>
                  <a:lnTo>
                    <a:pt x="387223" y="253492"/>
                  </a:lnTo>
                  <a:lnTo>
                    <a:pt x="380365" y="260223"/>
                  </a:lnTo>
                  <a:lnTo>
                    <a:pt x="380365" y="260985"/>
                  </a:lnTo>
                  <a:lnTo>
                    <a:pt x="379095" y="262255"/>
                  </a:lnTo>
                  <a:lnTo>
                    <a:pt x="379095" y="264287"/>
                  </a:lnTo>
                  <a:lnTo>
                    <a:pt x="378460" y="264922"/>
                  </a:lnTo>
                  <a:lnTo>
                    <a:pt x="378460" y="266065"/>
                  </a:lnTo>
                  <a:lnTo>
                    <a:pt x="378333" y="266192"/>
                  </a:lnTo>
                  <a:lnTo>
                    <a:pt x="378333" y="283210"/>
                  </a:lnTo>
                  <a:lnTo>
                    <a:pt x="378460" y="283337"/>
                  </a:lnTo>
                  <a:lnTo>
                    <a:pt x="378460" y="284607"/>
                  </a:lnTo>
                  <a:lnTo>
                    <a:pt x="385318" y="291465"/>
                  </a:lnTo>
                  <a:lnTo>
                    <a:pt x="386588" y="291465"/>
                  </a:lnTo>
                  <a:lnTo>
                    <a:pt x="394462" y="291465"/>
                  </a:lnTo>
                  <a:lnTo>
                    <a:pt x="400304" y="291465"/>
                  </a:lnTo>
                  <a:lnTo>
                    <a:pt x="400304" y="292862"/>
                  </a:lnTo>
                  <a:lnTo>
                    <a:pt x="400812" y="293370"/>
                  </a:lnTo>
                  <a:lnTo>
                    <a:pt x="400812" y="297688"/>
                  </a:lnTo>
                  <a:lnTo>
                    <a:pt x="408305" y="305181"/>
                  </a:lnTo>
                  <a:lnTo>
                    <a:pt x="408559" y="305181"/>
                  </a:lnTo>
                  <a:lnTo>
                    <a:pt x="411861" y="308483"/>
                  </a:lnTo>
                  <a:lnTo>
                    <a:pt x="424434" y="308483"/>
                  </a:lnTo>
                  <a:lnTo>
                    <a:pt x="429514" y="303403"/>
                  </a:lnTo>
                  <a:lnTo>
                    <a:pt x="429514" y="302387"/>
                  </a:lnTo>
                  <a:lnTo>
                    <a:pt x="434213" y="297688"/>
                  </a:lnTo>
                  <a:lnTo>
                    <a:pt x="434213" y="294373"/>
                  </a:lnTo>
                  <a:lnTo>
                    <a:pt x="435737" y="292862"/>
                  </a:lnTo>
                  <a:lnTo>
                    <a:pt x="435737" y="283083"/>
                  </a:lnTo>
                  <a:lnTo>
                    <a:pt x="435737" y="273304"/>
                  </a:lnTo>
                  <a:lnTo>
                    <a:pt x="428244" y="265811"/>
                  </a:lnTo>
                  <a:lnTo>
                    <a:pt x="428244" y="263906"/>
                  </a:lnTo>
                  <a:lnTo>
                    <a:pt x="428244" y="262001"/>
                  </a:lnTo>
                  <a:lnTo>
                    <a:pt x="433832" y="262001"/>
                  </a:lnTo>
                  <a:lnTo>
                    <a:pt x="441833" y="254000"/>
                  </a:lnTo>
                  <a:lnTo>
                    <a:pt x="441833" y="244221"/>
                  </a:lnTo>
                  <a:lnTo>
                    <a:pt x="441833" y="234315"/>
                  </a:lnTo>
                  <a:close/>
                </a:path>
                <a:path w="796289" h="370839">
                  <a:moveTo>
                    <a:pt x="795909" y="7874"/>
                  </a:moveTo>
                  <a:lnTo>
                    <a:pt x="788035" y="0"/>
                  </a:lnTo>
                  <a:lnTo>
                    <a:pt x="779399" y="0"/>
                  </a:lnTo>
                  <a:lnTo>
                    <a:pt x="779399" y="76073"/>
                  </a:lnTo>
                  <a:lnTo>
                    <a:pt x="779068" y="77355"/>
                  </a:lnTo>
                  <a:lnTo>
                    <a:pt x="776757" y="86233"/>
                  </a:lnTo>
                  <a:lnTo>
                    <a:pt x="779399" y="76073"/>
                  </a:lnTo>
                  <a:lnTo>
                    <a:pt x="779399" y="0"/>
                  </a:lnTo>
                  <a:lnTo>
                    <a:pt x="768477" y="0"/>
                  </a:lnTo>
                  <a:lnTo>
                    <a:pt x="768426" y="124333"/>
                  </a:lnTo>
                  <a:lnTo>
                    <a:pt x="768286" y="125450"/>
                  </a:lnTo>
                  <a:lnTo>
                    <a:pt x="768350" y="124333"/>
                  </a:lnTo>
                  <a:lnTo>
                    <a:pt x="768426" y="50"/>
                  </a:lnTo>
                  <a:lnTo>
                    <a:pt x="760476" y="7874"/>
                  </a:lnTo>
                  <a:lnTo>
                    <a:pt x="760476" y="16065"/>
                  </a:lnTo>
                  <a:lnTo>
                    <a:pt x="759333" y="19380"/>
                  </a:lnTo>
                  <a:lnTo>
                    <a:pt x="759333" y="51955"/>
                  </a:lnTo>
                  <a:lnTo>
                    <a:pt x="759206" y="53213"/>
                  </a:lnTo>
                  <a:lnTo>
                    <a:pt x="759244" y="52628"/>
                  </a:lnTo>
                  <a:lnTo>
                    <a:pt x="759155" y="53213"/>
                  </a:lnTo>
                  <a:lnTo>
                    <a:pt x="759282" y="51955"/>
                  </a:lnTo>
                  <a:lnTo>
                    <a:pt x="759244" y="52628"/>
                  </a:lnTo>
                  <a:lnTo>
                    <a:pt x="759333" y="51955"/>
                  </a:lnTo>
                  <a:lnTo>
                    <a:pt x="759333" y="19380"/>
                  </a:lnTo>
                  <a:lnTo>
                    <a:pt x="757301" y="25273"/>
                  </a:lnTo>
                  <a:lnTo>
                    <a:pt x="757428" y="24003"/>
                  </a:lnTo>
                  <a:lnTo>
                    <a:pt x="751332" y="43053"/>
                  </a:lnTo>
                  <a:lnTo>
                    <a:pt x="743458" y="65913"/>
                  </a:lnTo>
                  <a:lnTo>
                    <a:pt x="743331" y="65913"/>
                  </a:lnTo>
                  <a:lnTo>
                    <a:pt x="735965" y="91313"/>
                  </a:lnTo>
                  <a:lnTo>
                    <a:pt x="730504" y="116713"/>
                  </a:lnTo>
                  <a:lnTo>
                    <a:pt x="730377" y="117983"/>
                  </a:lnTo>
                  <a:lnTo>
                    <a:pt x="730262" y="118783"/>
                  </a:lnTo>
                  <a:lnTo>
                    <a:pt x="722795" y="125463"/>
                  </a:lnTo>
                  <a:lnTo>
                    <a:pt x="722566" y="125603"/>
                  </a:lnTo>
                  <a:lnTo>
                    <a:pt x="708787" y="134505"/>
                  </a:lnTo>
                  <a:lnTo>
                    <a:pt x="710184" y="133223"/>
                  </a:lnTo>
                  <a:lnTo>
                    <a:pt x="694944" y="140855"/>
                  </a:lnTo>
                  <a:lnTo>
                    <a:pt x="695833" y="140855"/>
                  </a:lnTo>
                  <a:lnTo>
                    <a:pt x="681990" y="147205"/>
                  </a:lnTo>
                  <a:lnTo>
                    <a:pt x="682498" y="147205"/>
                  </a:lnTo>
                  <a:lnTo>
                    <a:pt x="671322" y="152273"/>
                  </a:lnTo>
                  <a:lnTo>
                    <a:pt x="672084" y="151003"/>
                  </a:lnTo>
                  <a:lnTo>
                    <a:pt x="662432" y="154813"/>
                  </a:lnTo>
                  <a:lnTo>
                    <a:pt x="663956" y="154813"/>
                  </a:lnTo>
                  <a:lnTo>
                    <a:pt x="655955" y="157353"/>
                  </a:lnTo>
                  <a:lnTo>
                    <a:pt x="657352" y="156083"/>
                  </a:lnTo>
                  <a:lnTo>
                    <a:pt x="650748" y="157353"/>
                  </a:lnTo>
                  <a:lnTo>
                    <a:pt x="651891" y="157353"/>
                  </a:lnTo>
                  <a:lnTo>
                    <a:pt x="648157" y="158115"/>
                  </a:lnTo>
                  <a:lnTo>
                    <a:pt x="629539" y="158115"/>
                  </a:lnTo>
                  <a:lnTo>
                    <a:pt x="621792" y="165989"/>
                  </a:lnTo>
                  <a:lnTo>
                    <a:pt x="621792" y="185420"/>
                  </a:lnTo>
                  <a:lnTo>
                    <a:pt x="624598" y="188239"/>
                  </a:lnTo>
                  <a:lnTo>
                    <a:pt x="625271" y="190665"/>
                  </a:lnTo>
                  <a:lnTo>
                    <a:pt x="626999" y="196723"/>
                  </a:lnTo>
                  <a:lnTo>
                    <a:pt x="627126" y="196723"/>
                  </a:lnTo>
                  <a:lnTo>
                    <a:pt x="630174" y="205613"/>
                  </a:lnTo>
                  <a:lnTo>
                    <a:pt x="630301" y="205613"/>
                  </a:lnTo>
                  <a:lnTo>
                    <a:pt x="633603" y="215430"/>
                  </a:lnTo>
                  <a:lnTo>
                    <a:pt x="633349" y="214503"/>
                  </a:lnTo>
                  <a:lnTo>
                    <a:pt x="633730" y="215773"/>
                  </a:lnTo>
                  <a:lnTo>
                    <a:pt x="633603" y="215430"/>
                  </a:lnTo>
                  <a:lnTo>
                    <a:pt x="633704" y="215773"/>
                  </a:lnTo>
                  <a:lnTo>
                    <a:pt x="634860" y="219837"/>
                  </a:lnTo>
                  <a:lnTo>
                    <a:pt x="629031" y="219837"/>
                  </a:lnTo>
                  <a:lnTo>
                    <a:pt x="622477" y="226390"/>
                  </a:lnTo>
                  <a:lnTo>
                    <a:pt x="613918" y="231013"/>
                  </a:lnTo>
                  <a:lnTo>
                    <a:pt x="614045" y="231013"/>
                  </a:lnTo>
                  <a:lnTo>
                    <a:pt x="602234" y="236105"/>
                  </a:lnTo>
                  <a:lnTo>
                    <a:pt x="602361" y="236105"/>
                  </a:lnTo>
                  <a:lnTo>
                    <a:pt x="590042" y="242455"/>
                  </a:lnTo>
                  <a:lnTo>
                    <a:pt x="578485" y="247523"/>
                  </a:lnTo>
                  <a:lnTo>
                    <a:pt x="580136" y="247523"/>
                  </a:lnTo>
                  <a:lnTo>
                    <a:pt x="572833" y="249377"/>
                  </a:lnTo>
                  <a:lnTo>
                    <a:pt x="572135" y="248666"/>
                  </a:lnTo>
                  <a:lnTo>
                    <a:pt x="571665" y="248666"/>
                  </a:lnTo>
                  <a:lnTo>
                    <a:pt x="571119" y="244983"/>
                  </a:lnTo>
                  <a:lnTo>
                    <a:pt x="571119" y="243713"/>
                  </a:lnTo>
                  <a:lnTo>
                    <a:pt x="570611" y="239903"/>
                  </a:lnTo>
                  <a:lnTo>
                    <a:pt x="570611" y="232537"/>
                  </a:lnTo>
                  <a:lnTo>
                    <a:pt x="563626" y="225552"/>
                  </a:lnTo>
                  <a:lnTo>
                    <a:pt x="547370" y="225552"/>
                  </a:lnTo>
                  <a:lnTo>
                    <a:pt x="547370" y="259880"/>
                  </a:lnTo>
                  <a:lnTo>
                    <a:pt x="544842" y="261035"/>
                  </a:lnTo>
                  <a:lnTo>
                    <a:pt x="546595" y="260223"/>
                  </a:lnTo>
                  <a:lnTo>
                    <a:pt x="547370" y="259880"/>
                  </a:lnTo>
                  <a:lnTo>
                    <a:pt x="547370" y="225552"/>
                  </a:lnTo>
                  <a:lnTo>
                    <a:pt x="546354" y="225552"/>
                  </a:lnTo>
                  <a:lnTo>
                    <a:pt x="543852" y="228053"/>
                  </a:lnTo>
                  <a:lnTo>
                    <a:pt x="542036" y="228473"/>
                  </a:lnTo>
                  <a:lnTo>
                    <a:pt x="540639" y="228473"/>
                  </a:lnTo>
                  <a:lnTo>
                    <a:pt x="532384" y="232283"/>
                  </a:lnTo>
                  <a:lnTo>
                    <a:pt x="529844" y="233553"/>
                  </a:lnTo>
                  <a:lnTo>
                    <a:pt x="521208" y="238633"/>
                  </a:lnTo>
                  <a:lnTo>
                    <a:pt x="518668" y="241173"/>
                  </a:lnTo>
                  <a:lnTo>
                    <a:pt x="509524" y="250063"/>
                  </a:lnTo>
                  <a:lnTo>
                    <a:pt x="508127" y="251333"/>
                  </a:lnTo>
                  <a:lnTo>
                    <a:pt x="507746" y="251764"/>
                  </a:lnTo>
                  <a:lnTo>
                    <a:pt x="507746" y="251574"/>
                  </a:lnTo>
                  <a:lnTo>
                    <a:pt x="509739" y="239560"/>
                  </a:lnTo>
                  <a:lnTo>
                    <a:pt x="510794" y="238506"/>
                  </a:lnTo>
                  <a:lnTo>
                    <a:pt x="510794" y="230759"/>
                  </a:lnTo>
                  <a:lnTo>
                    <a:pt x="510794" y="223012"/>
                  </a:lnTo>
                  <a:lnTo>
                    <a:pt x="504444" y="216662"/>
                  </a:lnTo>
                  <a:lnTo>
                    <a:pt x="488950" y="216662"/>
                  </a:lnTo>
                  <a:lnTo>
                    <a:pt x="482600" y="223012"/>
                  </a:lnTo>
                  <a:lnTo>
                    <a:pt x="482600" y="230352"/>
                  </a:lnTo>
                  <a:lnTo>
                    <a:pt x="480377" y="240766"/>
                  </a:lnTo>
                  <a:lnTo>
                    <a:pt x="478409" y="242697"/>
                  </a:lnTo>
                  <a:lnTo>
                    <a:pt x="478409" y="249047"/>
                  </a:lnTo>
                  <a:lnTo>
                    <a:pt x="477393" y="250063"/>
                  </a:lnTo>
                  <a:lnTo>
                    <a:pt x="477393" y="257048"/>
                  </a:lnTo>
                  <a:lnTo>
                    <a:pt x="477393" y="266700"/>
                  </a:lnTo>
                  <a:lnTo>
                    <a:pt x="477393" y="273812"/>
                  </a:lnTo>
                  <a:lnTo>
                    <a:pt x="478155" y="274586"/>
                  </a:lnTo>
                  <a:lnTo>
                    <a:pt x="478155" y="280289"/>
                  </a:lnTo>
                  <a:lnTo>
                    <a:pt x="482485" y="284632"/>
                  </a:lnTo>
                  <a:lnTo>
                    <a:pt x="484378" y="288163"/>
                  </a:lnTo>
                  <a:lnTo>
                    <a:pt x="485394" y="289242"/>
                  </a:lnTo>
                  <a:lnTo>
                    <a:pt x="485394" y="291465"/>
                  </a:lnTo>
                  <a:lnTo>
                    <a:pt x="492252" y="298323"/>
                  </a:lnTo>
                  <a:lnTo>
                    <a:pt x="500634" y="298323"/>
                  </a:lnTo>
                  <a:lnTo>
                    <a:pt x="502158" y="298323"/>
                  </a:lnTo>
                  <a:lnTo>
                    <a:pt x="509143" y="298323"/>
                  </a:lnTo>
                  <a:lnTo>
                    <a:pt x="509270" y="298196"/>
                  </a:lnTo>
                  <a:lnTo>
                    <a:pt x="510540" y="298196"/>
                  </a:lnTo>
                  <a:lnTo>
                    <a:pt x="517398" y="291465"/>
                  </a:lnTo>
                  <a:lnTo>
                    <a:pt x="517398" y="289229"/>
                  </a:lnTo>
                  <a:lnTo>
                    <a:pt x="520192" y="285623"/>
                  </a:lnTo>
                  <a:lnTo>
                    <a:pt x="520319" y="285623"/>
                  </a:lnTo>
                  <a:lnTo>
                    <a:pt x="525526" y="278003"/>
                  </a:lnTo>
                  <a:lnTo>
                    <a:pt x="525145" y="279273"/>
                  </a:lnTo>
                  <a:lnTo>
                    <a:pt x="526135" y="278003"/>
                  </a:lnTo>
                  <a:lnTo>
                    <a:pt x="528129" y="275463"/>
                  </a:lnTo>
                  <a:lnTo>
                    <a:pt x="531126" y="271653"/>
                  </a:lnTo>
                  <a:lnTo>
                    <a:pt x="532130" y="270383"/>
                  </a:lnTo>
                  <a:lnTo>
                    <a:pt x="530733" y="271653"/>
                  </a:lnTo>
                  <a:lnTo>
                    <a:pt x="540004" y="262763"/>
                  </a:lnTo>
                  <a:lnTo>
                    <a:pt x="537464" y="265303"/>
                  </a:lnTo>
                  <a:lnTo>
                    <a:pt x="541832" y="262763"/>
                  </a:lnTo>
                  <a:lnTo>
                    <a:pt x="542213" y="262559"/>
                  </a:lnTo>
                  <a:lnTo>
                    <a:pt x="542290" y="262763"/>
                  </a:lnTo>
                  <a:lnTo>
                    <a:pt x="543941" y="266573"/>
                  </a:lnTo>
                  <a:lnTo>
                    <a:pt x="545973" y="270383"/>
                  </a:lnTo>
                  <a:lnTo>
                    <a:pt x="547370" y="272542"/>
                  </a:lnTo>
                  <a:lnTo>
                    <a:pt x="547370" y="273431"/>
                  </a:lnTo>
                  <a:lnTo>
                    <a:pt x="554482" y="280543"/>
                  </a:lnTo>
                  <a:lnTo>
                    <a:pt x="559650" y="280543"/>
                  </a:lnTo>
                  <a:lnTo>
                    <a:pt x="564642" y="281813"/>
                  </a:lnTo>
                  <a:lnTo>
                    <a:pt x="576580" y="281813"/>
                  </a:lnTo>
                  <a:lnTo>
                    <a:pt x="580263" y="280555"/>
                  </a:lnTo>
                  <a:lnTo>
                    <a:pt x="590296" y="278003"/>
                  </a:lnTo>
                  <a:lnTo>
                    <a:pt x="592074" y="276733"/>
                  </a:lnTo>
                  <a:lnTo>
                    <a:pt x="603631" y="271653"/>
                  </a:lnTo>
                  <a:lnTo>
                    <a:pt x="615950" y="265303"/>
                  </a:lnTo>
                  <a:lnTo>
                    <a:pt x="616077" y="265303"/>
                  </a:lnTo>
                  <a:lnTo>
                    <a:pt x="627888" y="260223"/>
                  </a:lnTo>
                  <a:lnTo>
                    <a:pt x="628015" y="260223"/>
                  </a:lnTo>
                  <a:lnTo>
                    <a:pt x="628865" y="259791"/>
                  </a:lnTo>
                  <a:lnTo>
                    <a:pt x="629920" y="260858"/>
                  </a:lnTo>
                  <a:lnTo>
                    <a:pt x="630555" y="260858"/>
                  </a:lnTo>
                  <a:lnTo>
                    <a:pt x="634746" y="265049"/>
                  </a:lnTo>
                  <a:lnTo>
                    <a:pt x="645210" y="265049"/>
                  </a:lnTo>
                  <a:lnTo>
                    <a:pt x="647446" y="265303"/>
                  </a:lnTo>
                  <a:lnTo>
                    <a:pt x="650621" y="265303"/>
                  </a:lnTo>
                  <a:lnTo>
                    <a:pt x="651243" y="265049"/>
                  </a:lnTo>
                  <a:lnTo>
                    <a:pt x="654050" y="265049"/>
                  </a:lnTo>
                  <a:lnTo>
                    <a:pt x="654685" y="264414"/>
                  </a:lnTo>
                  <a:lnTo>
                    <a:pt x="657225" y="264414"/>
                  </a:lnTo>
                  <a:lnTo>
                    <a:pt x="658368" y="263271"/>
                  </a:lnTo>
                  <a:lnTo>
                    <a:pt x="659003" y="263271"/>
                  </a:lnTo>
                  <a:lnTo>
                    <a:pt x="666877" y="255397"/>
                  </a:lnTo>
                  <a:lnTo>
                    <a:pt x="666877" y="254723"/>
                  </a:lnTo>
                  <a:lnTo>
                    <a:pt x="669544" y="252095"/>
                  </a:lnTo>
                  <a:lnTo>
                    <a:pt x="669544" y="245618"/>
                  </a:lnTo>
                  <a:lnTo>
                    <a:pt x="670052" y="243713"/>
                  </a:lnTo>
                  <a:lnTo>
                    <a:pt x="670382" y="241173"/>
                  </a:lnTo>
                  <a:lnTo>
                    <a:pt x="670560" y="239903"/>
                  </a:lnTo>
                  <a:lnTo>
                    <a:pt x="670941" y="236105"/>
                  </a:lnTo>
                  <a:lnTo>
                    <a:pt x="671068" y="234823"/>
                  </a:lnTo>
                  <a:lnTo>
                    <a:pt x="671195" y="233553"/>
                  </a:lnTo>
                  <a:lnTo>
                    <a:pt x="671258" y="229755"/>
                  </a:lnTo>
                  <a:lnTo>
                    <a:pt x="671322" y="225933"/>
                  </a:lnTo>
                  <a:lnTo>
                    <a:pt x="671068" y="223405"/>
                  </a:lnTo>
                  <a:lnTo>
                    <a:pt x="670725" y="220853"/>
                  </a:lnTo>
                  <a:lnTo>
                    <a:pt x="670052" y="215773"/>
                  </a:lnTo>
                  <a:lnTo>
                    <a:pt x="669671" y="214503"/>
                  </a:lnTo>
                  <a:lnTo>
                    <a:pt x="667131" y="205613"/>
                  </a:lnTo>
                  <a:lnTo>
                    <a:pt x="666750" y="204355"/>
                  </a:lnTo>
                  <a:lnTo>
                    <a:pt x="663321" y="194183"/>
                  </a:lnTo>
                  <a:lnTo>
                    <a:pt x="663448" y="194183"/>
                  </a:lnTo>
                  <a:lnTo>
                    <a:pt x="662228" y="190665"/>
                  </a:lnTo>
                  <a:lnTo>
                    <a:pt x="663702" y="190373"/>
                  </a:lnTo>
                  <a:lnTo>
                    <a:pt x="665099" y="190373"/>
                  </a:lnTo>
                  <a:lnTo>
                    <a:pt x="672973" y="189103"/>
                  </a:lnTo>
                  <a:lnTo>
                    <a:pt x="674497" y="187833"/>
                  </a:lnTo>
                  <a:lnTo>
                    <a:pt x="684149" y="184023"/>
                  </a:lnTo>
                  <a:lnTo>
                    <a:pt x="685038" y="184023"/>
                  </a:lnTo>
                  <a:lnTo>
                    <a:pt x="696087" y="178955"/>
                  </a:lnTo>
                  <a:lnTo>
                    <a:pt x="696595" y="178955"/>
                  </a:lnTo>
                  <a:lnTo>
                    <a:pt x="710438" y="172605"/>
                  </a:lnTo>
                  <a:lnTo>
                    <a:pt x="711327" y="172605"/>
                  </a:lnTo>
                  <a:lnTo>
                    <a:pt x="713498" y="171323"/>
                  </a:lnTo>
                  <a:lnTo>
                    <a:pt x="726059" y="164007"/>
                  </a:lnTo>
                  <a:lnTo>
                    <a:pt x="726135" y="181698"/>
                  </a:lnTo>
                  <a:lnTo>
                    <a:pt x="726059" y="182118"/>
                  </a:lnTo>
                  <a:lnTo>
                    <a:pt x="726135" y="182562"/>
                  </a:lnTo>
                  <a:lnTo>
                    <a:pt x="726160" y="185305"/>
                  </a:lnTo>
                  <a:lnTo>
                    <a:pt x="727329" y="199263"/>
                  </a:lnTo>
                  <a:lnTo>
                    <a:pt x="727329" y="207391"/>
                  </a:lnTo>
                  <a:lnTo>
                    <a:pt x="729526" y="209600"/>
                  </a:lnTo>
                  <a:lnTo>
                    <a:pt x="731139" y="215773"/>
                  </a:lnTo>
                  <a:lnTo>
                    <a:pt x="732917" y="219583"/>
                  </a:lnTo>
                  <a:lnTo>
                    <a:pt x="736346" y="225145"/>
                  </a:lnTo>
                  <a:lnTo>
                    <a:pt x="736346" y="226187"/>
                  </a:lnTo>
                  <a:lnTo>
                    <a:pt x="739902" y="229870"/>
                  </a:lnTo>
                  <a:lnTo>
                    <a:pt x="748792" y="229870"/>
                  </a:lnTo>
                  <a:lnTo>
                    <a:pt x="752475" y="226187"/>
                  </a:lnTo>
                  <a:lnTo>
                    <a:pt x="752475" y="224942"/>
                  </a:lnTo>
                  <a:lnTo>
                    <a:pt x="755777" y="219583"/>
                  </a:lnTo>
                  <a:lnTo>
                    <a:pt x="757682" y="215773"/>
                  </a:lnTo>
                  <a:lnTo>
                    <a:pt x="759193" y="209956"/>
                  </a:lnTo>
                  <a:lnTo>
                    <a:pt x="762304" y="210883"/>
                  </a:lnTo>
                  <a:lnTo>
                    <a:pt x="764413" y="212979"/>
                  </a:lnTo>
                  <a:lnTo>
                    <a:pt x="778002" y="212979"/>
                  </a:lnTo>
                  <a:lnTo>
                    <a:pt x="783463" y="207518"/>
                  </a:lnTo>
                  <a:lnTo>
                    <a:pt x="783463" y="200787"/>
                  </a:lnTo>
                  <a:lnTo>
                    <a:pt x="783463" y="193929"/>
                  </a:lnTo>
                  <a:lnTo>
                    <a:pt x="778002" y="188468"/>
                  </a:lnTo>
                  <a:lnTo>
                    <a:pt x="772033" y="188468"/>
                  </a:lnTo>
                  <a:lnTo>
                    <a:pt x="762749" y="187845"/>
                  </a:lnTo>
                  <a:lnTo>
                    <a:pt x="763143" y="184023"/>
                  </a:lnTo>
                  <a:lnTo>
                    <a:pt x="764413" y="164973"/>
                  </a:lnTo>
                  <a:lnTo>
                    <a:pt x="764286" y="164973"/>
                  </a:lnTo>
                  <a:lnTo>
                    <a:pt x="765937" y="144653"/>
                  </a:lnTo>
                  <a:lnTo>
                    <a:pt x="765810" y="144653"/>
                  </a:lnTo>
                  <a:lnTo>
                    <a:pt x="767765" y="129514"/>
                  </a:lnTo>
                  <a:lnTo>
                    <a:pt x="773557" y="121805"/>
                  </a:lnTo>
                  <a:lnTo>
                    <a:pt x="775589" y="119253"/>
                  </a:lnTo>
                  <a:lnTo>
                    <a:pt x="784098" y="101473"/>
                  </a:lnTo>
                  <a:lnTo>
                    <a:pt x="784733" y="100203"/>
                  </a:lnTo>
                  <a:lnTo>
                    <a:pt x="785368" y="98933"/>
                  </a:lnTo>
                  <a:lnTo>
                    <a:pt x="790829" y="78613"/>
                  </a:lnTo>
                  <a:lnTo>
                    <a:pt x="795020" y="36703"/>
                  </a:lnTo>
                  <a:lnTo>
                    <a:pt x="795299" y="28041"/>
                  </a:lnTo>
                  <a:lnTo>
                    <a:pt x="795909" y="27432"/>
                  </a:lnTo>
                  <a:lnTo>
                    <a:pt x="795909" y="17653"/>
                  </a:lnTo>
                  <a:lnTo>
                    <a:pt x="795909" y="787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/>
          <p:nvPr/>
        </p:nvSpPr>
        <p:spPr>
          <a:xfrm>
            <a:off x="1395222" y="6703314"/>
            <a:ext cx="475615" cy="413384"/>
          </a:xfrm>
          <a:custGeom>
            <a:avLst/>
            <a:gdLst/>
            <a:ahLst/>
            <a:cxnLst/>
            <a:rect l="l" t="t" r="r" b="b"/>
            <a:pathLst>
              <a:path w="475614" h="413384">
                <a:moveTo>
                  <a:pt x="148336" y="65786"/>
                </a:moveTo>
                <a:lnTo>
                  <a:pt x="147713" y="65176"/>
                </a:lnTo>
                <a:lnTo>
                  <a:pt x="147701" y="64782"/>
                </a:lnTo>
                <a:lnTo>
                  <a:pt x="147701" y="63893"/>
                </a:lnTo>
                <a:lnTo>
                  <a:pt x="147701" y="56019"/>
                </a:lnTo>
                <a:lnTo>
                  <a:pt x="146431" y="54749"/>
                </a:lnTo>
                <a:lnTo>
                  <a:pt x="146431" y="53848"/>
                </a:lnTo>
                <a:lnTo>
                  <a:pt x="140716" y="48018"/>
                </a:lnTo>
                <a:lnTo>
                  <a:pt x="126365" y="48018"/>
                </a:lnTo>
                <a:lnTo>
                  <a:pt x="120650" y="53848"/>
                </a:lnTo>
                <a:lnTo>
                  <a:pt x="120650" y="54749"/>
                </a:lnTo>
                <a:lnTo>
                  <a:pt x="119380" y="56019"/>
                </a:lnTo>
                <a:lnTo>
                  <a:pt x="119380" y="64655"/>
                </a:lnTo>
                <a:lnTo>
                  <a:pt x="119341" y="65189"/>
                </a:lnTo>
                <a:lnTo>
                  <a:pt x="118745" y="65786"/>
                </a:lnTo>
                <a:lnTo>
                  <a:pt x="118745" y="74041"/>
                </a:lnTo>
                <a:lnTo>
                  <a:pt x="118706" y="74803"/>
                </a:lnTo>
                <a:lnTo>
                  <a:pt x="118643" y="76708"/>
                </a:lnTo>
                <a:lnTo>
                  <a:pt x="118110" y="91313"/>
                </a:lnTo>
                <a:lnTo>
                  <a:pt x="118097" y="91706"/>
                </a:lnTo>
                <a:lnTo>
                  <a:pt x="118084" y="92075"/>
                </a:lnTo>
                <a:lnTo>
                  <a:pt x="117348" y="114046"/>
                </a:lnTo>
                <a:lnTo>
                  <a:pt x="117335" y="114300"/>
                </a:lnTo>
                <a:lnTo>
                  <a:pt x="116078" y="140970"/>
                </a:lnTo>
                <a:lnTo>
                  <a:pt x="116205" y="140716"/>
                </a:lnTo>
                <a:lnTo>
                  <a:pt x="114427" y="168783"/>
                </a:lnTo>
                <a:lnTo>
                  <a:pt x="114554" y="168402"/>
                </a:lnTo>
                <a:lnTo>
                  <a:pt x="112014" y="196850"/>
                </a:lnTo>
                <a:lnTo>
                  <a:pt x="112014" y="196342"/>
                </a:lnTo>
                <a:lnTo>
                  <a:pt x="111950" y="196850"/>
                </a:lnTo>
                <a:lnTo>
                  <a:pt x="108585" y="224282"/>
                </a:lnTo>
                <a:lnTo>
                  <a:pt x="108585" y="223774"/>
                </a:lnTo>
                <a:lnTo>
                  <a:pt x="108496" y="224282"/>
                </a:lnTo>
                <a:lnTo>
                  <a:pt x="104394" y="251079"/>
                </a:lnTo>
                <a:lnTo>
                  <a:pt x="104394" y="250698"/>
                </a:lnTo>
                <a:lnTo>
                  <a:pt x="104317" y="251079"/>
                </a:lnTo>
                <a:lnTo>
                  <a:pt x="99568" y="276860"/>
                </a:lnTo>
                <a:lnTo>
                  <a:pt x="99695" y="276606"/>
                </a:lnTo>
                <a:lnTo>
                  <a:pt x="94742" y="300355"/>
                </a:lnTo>
                <a:lnTo>
                  <a:pt x="94742" y="300228"/>
                </a:lnTo>
                <a:lnTo>
                  <a:pt x="94703" y="300355"/>
                </a:lnTo>
                <a:lnTo>
                  <a:pt x="89789" y="323342"/>
                </a:lnTo>
                <a:lnTo>
                  <a:pt x="86702" y="337477"/>
                </a:lnTo>
                <a:lnTo>
                  <a:pt x="84963" y="339217"/>
                </a:lnTo>
                <a:lnTo>
                  <a:pt x="84963" y="346011"/>
                </a:lnTo>
                <a:lnTo>
                  <a:pt x="82753" y="357555"/>
                </a:lnTo>
                <a:lnTo>
                  <a:pt x="81280" y="359029"/>
                </a:lnTo>
                <a:lnTo>
                  <a:pt x="81280" y="365709"/>
                </a:lnTo>
                <a:lnTo>
                  <a:pt x="79908" y="376021"/>
                </a:lnTo>
                <a:lnTo>
                  <a:pt x="78994" y="376936"/>
                </a:lnTo>
                <a:lnTo>
                  <a:pt x="78994" y="383032"/>
                </a:lnTo>
                <a:lnTo>
                  <a:pt x="78486" y="395986"/>
                </a:lnTo>
                <a:lnTo>
                  <a:pt x="78486" y="397129"/>
                </a:lnTo>
                <a:lnTo>
                  <a:pt x="79121" y="406273"/>
                </a:lnTo>
                <a:lnTo>
                  <a:pt x="79121" y="409702"/>
                </a:lnTo>
                <a:lnTo>
                  <a:pt x="82169" y="412877"/>
                </a:lnTo>
                <a:lnTo>
                  <a:pt x="89916" y="412877"/>
                </a:lnTo>
                <a:lnTo>
                  <a:pt x="92964" y="409702"/>
                </a:lnTo>
                <a:lnTo>
                  <a:pt x="92964" y="407809"/>
                </a:lnTo>
                <a:lnTo>
                  <a:pt x="96647" y="401066"/>
                </a:lnTo>
                <a:lnTo>
                  <a:pt x="99936" y="393331"/>
                </a:lnTo>
                <a:lnTo>
                  <a:pt x="102997" y="390271"/>
                </a:lnTo>
                <a:lnTo>
                  <a:pt x="102997" y="385775"/>
                </a:lnTo>
                <a:lnTo>
                  <a:pt x="106019" y="377037"/>
                </a:lnTo>
                <a:lnTo>
                  <a:pt x="108839" y="374269"/>
                </a:lnTo>
                <a:lnTo>
                  <a:pt x="108839" y="368503"/>
                </a:lnTo>
                <a:lnTo>
                  <a:pt x="111950" y="358254"/>
                </a:lnTo>
                <a:lnTo>
                  <a:pt x="114554" y="355600"/>
                </a:lnTo>
                <a:lnTo>
                  <a:pt x="114554" y="349681"/>
                </a:lnTo>
                <a:lnTo>
                  <a:pt x="119634" y="329946"/>
                </a:lnTo>
                <a:lnTo>
                  <a:pt x="124968" y="306959"/>
                </a:lnTo>
                <a:lnTo>
                  <a:pt x="125095" y="306705"/>
                </a:lnTo>
                <a:lnTo>
                  <a:pt x="130048" y="282829"/>
                </a:lnTo>
                <a:lnTo>
                  <a:pt x="130175" y="282575"/>
                </a:lnTo>
                <a:lnTo>
                  <a:pt x="131267" y="276606"/>
                </a:lnTo>
                <a:lnTo>
                  <a:pt x="135001" y="256413"/>
                </a:lnTo>
                <a:lnTo>
                  <a:pt x="135001" y="255905"/>
                </a:lnTo>
                <a:lnTo>
                  <a:pt x="139319" y="228727"/>
                </a:lnTo>
                <a:lnTo>
                  <a:pt x="139446" y="228219"/>
                </a:lnTo>
                <a:lnTo>
                  <a:pt x="142875" y="200152"/>
                </a:lnTo>
                <a:lnTo>
                  <a:pt x="143002" y="199517"/>
                </a:lnTo>
                <a:lnTo>
                  <a:pt x="145415" y="171069"/>
                </a:lnTo>
                <a:lnTo>
                  <a:pt x="145542" y="168402"/>
                </a:lnTo>
                <a:lnTo>
                  <a:pt x="147066" y="142494"/>
                </a:lnTo>
                <a:lnTo>
                  <a:pt x="147129" y="140716"/>
                </a:lnTo>
                <a:lnTo>
                  <a:pt x="148082" y="115316"/>
                </a:lnTo>
                <a:lnTo>
                  <a:pt x="148336" y="92075"/>
                </a:lnTo>
                <a:lnTo>
                  <a:pt x="148336" y="73914"/>
                </a:lnTo>
                <a:lnTo>
                  <a:pt x="148336" y="65786"/>
                </a:lnTo>
                <a:close/>
              </a:path>
              <a:path w="475614" h="413384">
                <a:moveTo>
                  <a:pt x="280670" y="166243"/>
                </a:moveTo>
                <a:lnTo>
                  <a:pt x="280631" y="165823"/>
                </a:lnTo>
                <a:lnTo>
                  <a:pt x="280619" y="166243"/>
                </a:lnTo>
                <a:close/>
              </a:path>
              <a:path w="475614" h="413384">
                <a:moveTo>
                  <a:pt x="475488" y="103517"/>
                </a:moveTo>
                <a:lnTo>
                  <a:pt x="474091" y="80899"/>
                </a:lnTo>
                <a:lnTo>
                  <a:pt x="473938" y="78359"/>
                </a:lnTo>
                <a:lnTo>
                  <a:pt x="473837" y="76708"/>
                </a:lnTo>
                <a:lnTo>
                  <a:pt x="473583" y="74307"/>
                </a:lnTo>
                <a:lnTo>
                  <a:pt x="470446" y="60718"/>
                </a:lnTo>
                <a:lnTo>
                  <a:pt x="469633" y="57150"/>
                </a:lnTo>
                <a:lnTo>
                  <a:pt x="468122" y="50546"/>
                </a:lnTo>
                <a:lnTo>
                  <a:pt x="467004" y="47205"/>
                </a:lnTo>
                <a:lnTo>
                  <a:pt x="466090" y="45339"/>
                </a:lnTo>
                <a:lnTo>
                  <a:pt x="463931" y="41021"/>
                </a:lnTo>
                <a:lnTo>
                  <a:pt x="460375" y="33909"/>
                </a:lnTo>
                <a:lnTo>
                  <a:pt x="458851" y="30861"/>
                </a:lnTo>
                <a:lnTo>
                  <a:pt x="458724" y="30619"/>
                </a:lnTo>
                <a:lnTo>
                  <a:pt x="458724" y="25781"/>
                </a:lnTo>
                <a:lnTo>
                  <a:pt x="451866" y="19050"/>
                </a:lnTo>
                <a:lnTo>
                  <a:pt x="449414" y="19050"/>
                </a:lnTo>
                <a:lnTo>
                  <a:pt x="443484" y="13614"/>
                </a:lnTo>
                <a:lnTo>
                  <a:pt x="443484" y="11938"/>
                </a:lnTo>
                <a:lnTo>
                  <a:pt x="436880" y="5334"/>
                </a:lnTo>
                <a:lnTo>
                  <a:pt x="431253" y="5334"/>
                </a:lnTo>
                <a:lnTo>
                  <a:pt x="424230" y="2921"/>
                </a:lnTo>
                <a:lnTo>
                  <a:pt x="421386" y="0"/>
                </a:lnTo>
                <a:lnTo>
                  <a:pt x="405765" y="0"/>
                </a:lnTo>
                <a:lnTo>
                  <a:pt x="405447" y="317"/>
                </a:lnTo>
                <a:lnTo>
                  <a:pt x="395605" y="508"/>
                </a:lnTo>
                <a:lnTo>
                  <a:pt x="387604" y="508"/>
                </a:lnTo>
                <a:lnTo>
                  <a:pt x="384289" y="3822"/>
                </a:lnTo>
                <a:lnTo>
                  <a:pt x="369443" y="9779"/>
                </a:lnTo>
                <a:lnTo>
                  <a:pt x="323723" y="53467"/>
                </a:lnTo>
                <a:lnTo>
                  <a:pt x="304292" y="86487"/>
                </a:lnTo>
                <a:lnTo>
                  <a:pt x="299948" y="96240"/>
                </a:lnTo>
                <a:lnTo>
                  <a:pt x="298069" y="91173"/>
                </a:lnTo>
                <a:lnTo>
                  <a:pt x="298069" y="100469"/>
                </a:lnTo>
                <a:lnTo>
                  <a:pt x="288874" y="121158"/>
                </a:lnTo>
                <a:lnTo>
                  <a:pt x="281533" y="140843"/>
                </a:lnTo>
                <a:lnTo>
                  <a:pt x="288671" y="121666"/>
                </a:lnTo>
                <a:lnTo>
                  <a:pt x="288874" y="121158"/>
                </a:lnTo>
                <a:lnTo>
                  <a:pt x="290042" y="118491"/>
                </a:lnTo>
                <a:lnTo>
                  <a:pt x="298069" y="100469"/>
                </a:lnTo>
                <a:lnTo>
                  <a:pt x="298069" y="91173"/>
                </a:lnTo>
                <a:lnTo>
                  <a:pt x="296291" y="86360"/>
                </a:lnTo>
                <a:lnTo>
                  <a:pt x="294894" y="83566"/>
                </a:lnTo>
                <a:lnTo>
                  <a:pt x="293141" y="80772"/>
                </a:lnTo>
                <a:lnTo>
                  <a:pt x="291566" y="78244"/>
                </a:lnTo>
                <a:lnTo>
                  <a:pt x="281990" y="62865"/>
                </a:lnTo>
                <a:lnTo>
                  <a:pt x="281051" y="61341"/>
                </a:lnTo>
                <a:lnTo>
                  <a:pt x="280670" y="60858"/>
                </a:lnTo>
                <a:lnTo>
                  <a:pt x="280670" y="164846"/>
                </a:lnTo>
                <a:lnTo>
                  <a:pt x="280670" y="166243"/>
                </a:lnTo>
                <a:lnTo>
                  <a:pt x="280606" y="166751"/>
                </a:lnTo>
                <a:lnTo>
                  <a:pt x="280568" y="164947"/>
                </a:lnTo>
                <a:lnTo>
                  <a:pt x="280631" y="165823"/>
                </a:lnTo>
                <a:lnTo>
                  <a:pt x="280670" y="164846"/>
                </a:lnTo>
                <a:lnTo>
                  <a:pt x="280670" y="60858"/>
                </a:lnTo>
                <a:lnTo>
                  <a:pt x="280568" y="60718"/>
                </a:lnTo>
                <a:lnTo>
                  <a:pt x="280035" y="60007"/>
                </a:lnTo>
                <a:lnTo>
                  <a:pt x="280035" y="187960"/>
                </a:lnTo>
                <a:lnTo>
                  <a:pt x="279908" y="189484"/>
                </a:lnTo>
                <a:lnTo>
                  <a:pt x="279920" y="188722"/>
                </a:lnTo>
                <a:lnTo>
                  <a:pt x="279819" y="189484"/>
                </a:lnTo>
                <a:lnTo>
                  <a:pt x="279933" y="188188"/>
                </a:lnTo>
                <a:lnTo>
                  <a:pt x="279920" y="188722"/>
                </a:lnTo>
                <a:lnTo>
                  <a:pt x="280035" y="187960"/>
                </a:lnTo>
                <a:lnTo>
                  <a:pt x="280035" y="60007"/>
                </a:lnTo>
                <a:lnTo>
                  <a:pt x="279146" y="58801"/>
                </a:lnTo>
                <a:lnTo>
                  <a:pt x="268833" y="47879"/>
                </a:lnTo>
                <a:lnTo>
                  <a:pt x="267157" y="46101"/>
                </a:lnTo>
                <a:lnTo>
                  <a:pt x="260096" y="38608"/>
                </a:lnTo>
                <a:lnTo>
                  <a:pt x="259638" y="38227"/>
                </a:lnTo>
                <a:lnTo>
                  <a:pt x="258610" y="37338"/>
                </a:lnTo>
                <a:lnTo>
                  <a:pt x="257429" y="36322"/>
                </a:lnTo>
                <a:lnTo>
                  <a:pt x="255193" y="34798"/>
                </a:lnTo>
                <a:lnTo>
                  <a:pt x="232664" y="19431"/>
                </a:lnTo>
                <a:lnTo>
                  <a:pt x="229235" y="17780"/>
                </a:lnTo>
                <a:lnTo>
                  <a:pt x="201041" y="7366"/>
                </a:lnTo>
                <a:lnTo>
                  <a:pt x="197358" y="6477"/>
                </a:lnTo>
                <a:lnTo>
                  <a:pt x="167894" y="3175"/>
                </a:lnTo>
                <a:lnTo>
                  <a:pt x="164719" y="3175"/>
                </a:lnTo>
                <a:lnTo>
                  <a:pt x="105791" y="14732"/>
                </a:lnTo>
                <a:lnTo>
                  <a:pt x="54864" y="50165"/>
                </a:lnTo>
                <a:lnTo>
                  <a:pt x="15875" y="110490"/>
                </a:lnTo>
                <a:lnTo>
                  <a:pt x="5905" y="141541"/>
                </a:lnTo>
                <a:lnTo>
                  <a:pt x="3556" y="143891"/>
                </a:lnTo>
                <a:lnTo>
                  <a:pt x="3556" y="151003"/>
                </a:lnTo>
                <a:lnTo>
                  <a:pt x="787" y="178650"/>
                </a:lnTo>
                <a:lnTo>
                  <a:pt x="0" y="179451"/>
                </a:lnTo>
                <a:lnTo>
                  <a:pt x="0" y="194056"/>
                </a:lnTo>
                <a:lnTo>
                  <a:pt x="508" y="194576"/>
                </a:lnTo>
                <a:lnTo>
                  <a:pt x="2286" y="218821"/>
                </a:lnTo>
                <a:lnTo>
                  <a:pt x="2286" y="225171"/>
                </a:lnTo>
                <a:lnTo>
                  <a:pt x="3898" y="226822"/>
                </a:lnTo>
                <a:lnTo>
                  <a:pt x="8382" y="247078"/>
                </a:lnTo>
                <a:lnTo>
                  <a:pt x="8382" y="252476"/>
                </a:lnTo>
                <a:lnTo>
                  <a:pt x="11226" y="255333"/>
                </a:lnTo>
                <a:lnTo>
                  <a:pt x="16764" y="270421"/>
                </a:lnTo>
                <a:lnTo>
                  <a:pt x="16764" y="274574"/>
                </a:lnTo>
                <a:lnTo>
                  <a:pt x="21336" y="279146"/>
                </a:lnTo>
                <a:lnTo>
                  <a:pt x="32639" y="279146"/>
                </a:lnTo>
                <a:lnTo>
                  <a:pt x="37211" y="274574"/>
                </a:lnTo>
                <a:lnTo>
                  <a:pt x="37211" y="268859"/>
                </a:lnTo>
                <a:lnTo>
                  <a:pt x="37211" y="263271"/>
                </a:lnTo>
                <a:lnTo>
                  <a:pt x="35979" y="262051"/>
                </a:lnTo>
                <a:lnTo>
                  <a:pt x="33147" y="245808"/>
                </a:lnTo>
                <a:lnTo>
                  <a:pt x="33147" y="238887"/>
                </a:lnTo>
                <a:lnTo>
                  <a:pt x="31851" y="237604"/>
                </a:lnTo>
                <a:lnTo>
                  <a:pt x="28575" y="217512"/>
                </a:lnTo>
                <a:lnTo>
                  <a:pt x="28575" y="210693"/>
                </a:lnTo>
                <a:lnTo>
                  <a:pt x="27952" y="210096"/>
                </a:lnTo>
                <a:lnTo>
                  <a:pt x="26441" y="188087"/>
                </a:lnTo>
                <a:lnTo>
                  <a:pt x="26416" y="187744"/>
                </a:lnTo>
                <a:lnTo>
                  <a:pt x="26416" y="186867"/>
                </a:lnTo>
                <a:lnTo>
                  <a:pt x="26530" y="185801"/>
                </a:lnTo>
                <a:lnTo>
                  <a:pt x="29464" y="159258"/>
                </a:lnTo>
                <a:lnTo>
                  <a:pt x="30226" y="158496"/>
                </a:lnTo>
                <a:lnTo>
                  <a:pt x="30226" y="153136"/>
                </a:lnTo>
                <a:lnTo>
                  <a:pt x="30416" y="152527"/>
                </a:lnTo>
                <a:lnTo>
                  <a:pt x="40005" y="123317"/>
                </a:lnTo>
                <a:lnTo>
                  <a:pt x="40208" y="122707"/>
                </a:lnTo>
                <a:lnTo>
                  <a:pt x="41135" y="121031"/>
                </a:lnTo>
                <a:lnTo>
                  <a:pt x="55257" y="95377"/>
                </a:lnTo>
                <a:lnTo>
                  <a:pt x="55829" y="94348"/>
                </a:lnTo>
                <a:lnTo>
                  <a:pt x="56654" y="93357"/>
                </a:lnTo>
                <a:lnTo>
                  <a:pt x="74015" y="72136"/>
                </a:lnTo>
                <a:lnTo>
                  <a:pt x="115036" y="44323"/>
                </a:lnTo>
                <a:lnTo>
                  <a:pt x="145313" y="36842"/>
                </a:lnTo>
                <a:lnTo>
                  <a:pt x="165823" y="34975"/>
                </a:lnTo>
                <a:lnTo>
                  <a:pt x="216255" y="47205"/>
                </a:lnTo>
                <a:lnTo>
                  <a:pt x="254609" y="79425"/>
                </a:lnTo>
                <a:lnTo>
                  <a:pt x="274815" y="119824"/>
                </a:lnTo>
                <a:lnTo>
                  <a:pt x="279311" y="146837"/>
                </a:lnTo>
                <a:lnTo>
                  <a:pt x="275590" y="156845"/>
                </a:lnTo>
                <a:lnTo>
                  <a:pt x="275336" y="157480"/>
                </a:lnTo>
                <a:lnTo>
                  <a:pt x="274320" y="160718"/>
                </a:lnTo>
                <a:lnTo>
                  <a:pt x="274320" y="265176"/>
                </a:lnTo>
                <a:lnTo>
                  <a:pt x="274205" y="265747"/>
                </a:lnTo>
                <a:lnTo>
                  <a:pt x="274269" y="265176"/>
                </a:lnTo>
                <a:lnTo>
                  <a:pt x="274320" y="160718"/>
                </a:lnTo>
                <a:lnTo>
                  <a:pt x="264922" y="190627"/>
                </a:lnTo>
                <a:lnTo>
                  <a:pt x="264718" y="191516"/>
                </a:lnTo>
                <a:lnTo>
                  <a:pt x="257429" y="220218"/>
                </a:lnTo>
                <a:lnTo>
                  <a:pt x="252615" y="244348"/>
                </a:lnTo>
                <a:lnTo>
                  <a:pt x="252603" y="244983"/>
                </a:lnTo>
                <a:lnTo>
                  <a:pt x="250063" y="261366"/>
                </a:lnTo>
                <a:lnTo>
                  <a:pt x="250012" y="262128"/>
                </a:lnTo>
                <a:lnTo>
                  <a:pt x="249593" y="265252"/>
                </a:lnTo>
                <a:lnTo>
                  <a:pt x="248780" y="266065"/>
                </a:lnTo>
                <a:lnTo>
                  <a:pt x="248780" y="271399"/>
                </a:lnTo>
                <a:lnTo>
                  <a:pt x="248780" y="279654"/>
                </a:lnTo>
                <a:lnTo>
                  <a:pt x="254254" y="285115"/>
                </a:lnTo>
                <a:lnTo>
                  <a:pt x="267716" y="285115"/>
                </a:lnTo>
                <a:lnTo>
                  <a:pt x="273304" y="279654"/>
                </a:lnTo>
                <a:lnTo>
                  <a:pt x="273304" y="276644"/>
                </a:lnTo>
                <a:lnTo>
                  <a:pt x="273685" y="276098"/>
                </a:lnTo>
                <a:lnTo>
                  <a:pt x="274193" y="275463"/>
                </a:lnTo>
                <a:lnTo>
                  <a:pt x="274942" y="274320"/>
                </a:lnTo>
                <a:lnTo>
                  <a:pt x="279146" y="267970"/>
                </a:lnTo>
                <a:lnTo>
                  <a:pt x="302768" y="216408"/>
                </a:lnTo>
                <a:lnTo>
                  <a:pt x="307022" y="197231"/>
                </a:lnTo>
                <a:lnTo>
                  <a:pt x="307975" y="192913"/>
                </a:lnTo>
                <a:lnTo>
                  <a:pt x="308203" y="191516"/>
                </a:lnTo>
                <a:lnTo>
                  <a:pt x="309956" y="174548"/>
                </a:lnTo>
                <a:lnTo>
                  <a:pt x="310896" y="173609"/>
                </a:lnTo>
                <a:lnTo>
                  <a:pt x="310896" y="165227"/>
                </a:lnTo>
                <a:lnTo>
                  <a:pt x="310896" y="164846"/>
                </a:lnTo>
                <a:lnTo>
                  <a:pt x="310896" y="156845"/>
                </a:lnTo>
                <a:lnTo>
                  <a:pt x="310680" y="156641"/>
                </a:lnTo>
                <a:lnTo>
                  <a:pt x="310261" y="139446"/>
                </a:lnTo>
                <a:lnTo>
                  <a:pt x="310007" y="137033"/>
                </a:lnTo>
                <a:lnTo>
                  <a:pt x="309765" y="135674"/>
                </a:lnTo>
                <a:lnTo>
                  <a:pt x="311543" y="130937"/>
                </a:lnTo>
                <a:lnTo>
                  <a:pt x="311632" y="130708"/>
                </a:lnTo>
                <a:lnTo>
                  <a:pt x="311531" y="130937"/>
                </a:lnTo>
                <a:lnTo>
                  <a:pt x="311785" y="130302"/>
                </a:lnTo>
                <a:lnTo>
                  <a:pt x="311632" y="130708"/>
                </a:lnTo>
                <a:lnTo>
                  <a:pt x="311810" y="130302"/>
                </a:lnTo>
                <a:lnTo>
                  <a:pt x="325755" y="98818"/>
                </a:lnTo>
                <a:lnTo>
                  <a:pt x="326161" y="97891"/>
                </a:lnTo>
                <a:lnTo>
                  <a:pt x="326288" y="97663"/>
                </a:lnTo>
                <a:lnTo>
                  <a:pt x="342747" y="69481"/>
                </a:lnTo>
                <a:lnTo>
                  <a:pt x="342976" y="69075"/>
                </a:lnTo>
                <a:lnTo>
                  <a:pt x="344157" y="67691"/>
                </a:lnTo>
                <a:lnTo>
                  <a:pt x="361315" y="47498"/>
                </a:lnTo>
                <a:lnTo>
                  <a:pt x="361784" y="46964"/>
                </a:lnTo>
                <a:lnTo>
                  <a:pt x="363435" y="45732"/>
                </a:lnTo>
                <a:lnTo>
                  <a:pt x="379247" y="33909"/>
                </a:lnTo>
                <a:lnTo>
                  <a:pt x="379933" y="33401"/>
                </a:lnTo>
                <a:lnTo>
                  <a:pt x="383578" y="32143"/>
                </a:lnTo>
                <a:lnTo>
                  <a:pt x="396938" y="27495"/>
                </a:lnTo>
                <a:lnTo>
                  <a:pt x="405396" y="27851"/>
                </a:lnTo>
                <a:lnTo>
                  <a:pt x="405765" y="28206"/>
                </a:lnTo>
                <a:lnTo>
                  <a:pt x="410718" y="28206"/>
                </a:lnTo>
                <a:lnTo>
                  <a:pt x="416953" y="30886"/>
                </a:lnTo>
                <a:lnTo>
                  <a:pt x="420751" y="34671"/>
                </a:lnTo>
                <a:lnTo>
                  <a:pt x="422643" y="34671"/>
                </a:lnTo>
                <a:lnTo>
                  <a:pt x="428371" y="40398"/>
                </a:lnTo>
                <a:lnTo>
                  <a:pt x="428371" y="42557"/>
                </a:lnTo>
                <a:lnTo>
                  <a:pt x="432752" y="47028"/>
                </a:lnTo>
                <a:lnTo>
                  <a:pt x="438048" y="58559"/>
                </a:lnTo>
                <a:lnTo>
                  <a:pt x="442252" y="79260"/>
                </a:lnTo>
                <a:lnTo>
                  <a:pt x="442214" y="78359"/>
                </a:lnTo>
                <a:lnTo>
                  <a:pt x="442290" y="79425"/>
                </a:lnTo>
                <a:lnTo>
                  <a:pt x="442595" y="80899"/>
                </a:lnTo>
                <a:lnTo>
                  <a:pt x="442252" y="79260"/>
                </a:lnTo>
                <a:lnTo>
                  <a:pt x="443611" y="105156"/>
                </a:lnTo>
                <a:lnTo>
                  <a:pt x="443484" y="103759"/>
                </a:lnTo>
                <a:lnTo>
                  <a:pt x="442518" y="129159"/>
                </a:lnTo>
                <a:lnTo>
                  <a:pt x="437972" y="152603"/>
                </a:lnTo>
                <a:lnTo>
                  <a:pt x="428117" y="179578"/>
                </a:lnTo>
                <a:lnTo>
                  <a:pt x="428498" y="178816"/>
                </a:lnTo>
                <a:lnTo>
                  <a:pt x="416687" y="206756"/>
                </a:lnTo>
                <a:lnTo>
                  <a:pt x="400177" y="256159"/>
                </a:lnTo>
                <a:lnTo>
                  <a:pt x="398970" y="266890"/>
                </a:lnTo>
                <a:lnTo>
                  <a:pt x="398272" y="267589"/>
                </a:lnTo>
                <a:lnTo>
                  <a:pt x="398272" y="285496"/>
                </a:lnTo>
                <a:lnTo>
                  <a:pt x="399897" y="287134"/>
                </a:lnTo>
                <a:lnTo>
                  <a:pt x="400431" y="290068"/>
                </a:lnTo>
                <a:lnTo>
                  <a:pt x="402463" y="295275"/>
                </a:lnTo>
                <a:lnTo>
                  <a:pt x="404241" y="298132"/>
                </a:lnTo>
                <a:lnTo>
                  <a:pt x="404241" y="301371"/>
                </a:lnTo>
                <a:lnTo>
                  <a:pt x="409575" y="306705"/>
                </a:lnTo>
                <a:lnTo>
                  <a:pt x="422783" y="306705"/>
                </a:lnTo>
                <a:lnTo>
                  <a:pt x="428117" y="301371"/>
                </a:lnTo>
                <a:lnTo>
                  <a:pt x="428117" y="296849"/>
                </a:lnTo>
                <a:lnTo>
                  <a:pt x="429641" y="292608"/>
                </a:lnTo>
                <a:lnTo>
                  <a:pt x="430657" y="287274"/>
                </a:lnTo>
                <a:lnTo>
                  <a:pt x="430657" y="285496"/>
                </a:lnTo>
                <a:lnTo>
                  <a:pt x="430657" y="278257"/>
                </a:lnTo>
                <a:lnTo>
                  <a:pt x="430657" y="277114"/>
                </a:lnTo>
                <a:lnTo>
                  <a:pt x="430720" y="276479"/>
                </a:lnTo>
                <a:lnTo>
                  <a:pt x="432015" y="264668"/>
                </a:lnTo>
                <a:lnTo>
                  <a:pt x="432181" y="263271"/>
                </a:lnTo>
                <a:lnTo>
                  <a:pt x="432485" y="262128"/>
                </a:lnTo>
                <a:lnTo>
                  <a:pt x="437184" y="244856"/>
                </a:lnTo>
                <a:lnTo>
                  <a:pt x="437616" y="243268"/>
                </a:lnTo>
                <a:lnTo>
                  <a:pt x="446836" y="219456"/>
                </a:lnTo>
                <a:lnTo>
                  <a:pt x="447040" y="218948"/>
                </a:lnTo>
                <a:lnTo>
                  <a:pt x="446786" y="219456"/>
                </a:lnTo>
                <a:lnTo>
                  <a:pt x="458597" y="191516"/>
                </a:lnTo>
                <a:lnTo>
                  <a:pt x="458889" y="190627"/>
                </a:lnTo>
                <a:lnTo>
                  <a:pt x="463181" y="178816"/>
                </a:lnTo>
                <a:lnTo>
                  <a:pt x="469011" y="162814"/>
                </a:lnTo>
                <a:lnTo>
                  <a:pt x="469646" y="160401"/>
                </a:lnTo>
                <a:lnTo>
                  <a:pt x="470763" y="154305"/>
                </a:lnTo>
                <a:lnTo>
                  <a:pt x="471220" y="151765"/>
                </a:lnTo>
                <a:lnTo>
                  <a:pt x="474472" y="134112"/>
                </a:lnTo>
                <a:lnTo>
                  <a:pt x="474853" y="131699"/>
                </a:lnTo>
                <a:lnTo>
                  <a:pt x="474865" y="130683"/>
                </a:lnTo>
                <a:lnTo>
                  <a:pt x="474929" y="128143"/>
                </a:lnTo>
                <a:lnTo>
                  <a:pt x="475475" y="105156"/>
                </a:lnTo>
                <a:lnTo>
                  <a:pt x="475488" y="103517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03425" y="6606540"/>
            <a:ext cx="558165" cy="441325"/>
          </a:xfrm>
          <a:custGeom>
            <a:avLst/>
            <a:gdLst/>
            <a:ahLst/>
            <a:cxnLst/>
            <a:rect l="l" t="t" r="r" b="b"/>
            <a:pathLst>
              <a:path w="558164" h="441325">
                <a:moveTo>
                  <a:pt x="231394" y="281813"/>
                </a:moveTo>
                <a:lnTo>
                  <a:pt x="227203" y="277622"/>
                </a:lnTo>
                <a:lnTo>
                  <a:pt x="216789" y="277622"/>
                </a:lnTo>
                <a:lnTo>
                  <a:pt x="212598" y="281813"/>
                </a:lnTo>
                <a:lnTo>
                  <a:pt x="212598" y="282930"/>
                </a:lnTo>
                <a:lnTo>
                  <a:pt x="190246" y="304038"/>
                </a:lnTo>
                <a:lnTo>
                  <a:pt x="171005" y="322961"/>
                </a:lnTo>
                <a:lnTo>
                  <a:pt x="168783" y="322961"/>
                </a:lnTo>
                <a:lnTo>
                  <a:pt x="162052" y="329692"/>
                </a:lnTo>
                <a:lnTo>
                  <a:pt x="162052" y="331673"/>
                </a:lnTo>
                <a:lnTo>
                  <a:pt x="149021" y="344551"/>
                </a:lnTo>
                <a:lnTo>
                  <a:pt x="146685" y="344551"/>
                </a:lnTo>
                <a:lnTo>
                  <a:pt x="139446" y="351790"/>
                </a:lnTo>
                <a:lnTo>
                  <a:pt x="139446" y="353656"/>
                </a:lnTo>
                <a:lnTo>
                  <a:pt x="123317" y="368808"/>
                </a:lnTo>
                <a:lnTo>
                  <a:pt x="123825" y="368427"/>
                </a:lnTo>
                <a:lnTo>
                  <a:pt x="105562" y="384390"/>
                </a:lnTo>
                <a:lnTo>
                  <a:pt x="88239" y="396709"/>
                </a:lnTo>
                <a:lnTo>
                  <a:pt x="73482" y="403631"/>
                </a:lnTo>
                <a:lnTo>
                  <a:pt x="60769" y="406234"/>
                </a:lnTo>
                <a:lnTo>
                  <a:pt x="51193" y="406057"/>
                </a:lnTo>
                <a:lnTo>
                  <a:pt x="35458" y="386588"/>
                </a:lnTo>
                <a:lnTo>
                  <a:pt x="33997" y="372618"/>
                </a:lnTo>
                <a:lnTo>
                  <a:pt x="33807" y="370903"/>
                </a:lnTo>
                <a:lnTo>
                  <a:pt x="33820" y="370459"/>
                </a:lnTo>
                <a:lnTo>
                  <a:pt x="34239" y="349758"/>
                </a:lnTo>
                <a:lnTo>
                  <a:pt x="34264" y="348983"/>
                </a:lnTo>
                <a:lnTo>
                  <a:pt x="34163" y="349758"/>
                </a:lnTo>
                <a:lnTo>
                  <a:pt x="34290" y="347853"/>
                </a:lnTo>
                <a:lnTo>
                  <a:pt x="34264" y="348983"/>
                </a:lnTo>
                <a:lnTo>
                  <a:pt x="34404" y="347853"/>
                </a:lnTo>
                <a:lnTo>
                  <a:pt x="37871" y="321691"/>
                </a:lnTo>
                <a:lnTo>
                  <a:pt x="37922" y="321360"/>
                </a:lnTo>
                <a:lnTo>
                  <a:pt x="38239" y="320040"/>
                </a:lnTo>
                <a:lnTo>
                  <a:pt x="40881" y="308991"/>
                </a:lnTo>
                <a:lnTo>
                  <a:pt x="41033" y="308356"/>
                </a:lnTo>
                <a:lnTo>
                  <a:pt x="45974" y="308356"/>
                </a:lnTo>
                <a:lnTo>
                  <a:pt x="47967" y="306324"/>
                </a:lnTo>
                <a:lnTo>
                  <a:pt x="50393" y="305689"/>
                </a:lnTo>
                <a:lnTo>
                  <a:pt x="56261" y="305689"/>
                </a:lnTo>
                <a:lnTo>
                  <a:pt x="61048" y="300901"/>
                </a:lnTo>
                <a:lnTo>
                  <a:pt x="63449" y="299593"/>
                </a:lnTo>
                <a:lnTo>
                  <a:pt x="67691" y="299593"/>
                </a:lnTo>
                <a:lnTo>
                  <a:pt x="73914" y="293370"/>
                </a:lnTo>
                <a:lnTo>
                  <a:pt x="73914" y="292227"/>
                </a:lnTo>
                <a:lnTo>
                  <a:pt x="78727" y="288290"/>
                </a:lnTo>
                <a:lnTo>
                  <a:pt x="81534" y="288290"/>
                </a:lnTo>
                <a:lnTo>
                  <a:pt x="87884" y="281940"/>
                </a:lnTo>
                <a:lnTo>
                  <a:pt x="87884" y="279996"/>
                </a:lnTo>
                <a:lnTo>
                  <a:pt x="92989" y="274828"/>
                </a:lnTo>
                <a:lnTo>
                  <a:pt x="94488" y="273304"/>
                </a:lnTo>
                <a:lnTo>
                  <a:pt x="95504" y="272288"/>
                </a:lnTo>
                <a:lnTo>
                  <a:pt x="96647" y="270891"/>
                </a:lnTo>
                <a:lnTo>
                  <a:pt x="101739" y="264160"/>
                </a:lnTo>
                <a:lnTo>
                  <a:pt x="102514" y="263144"/>
                </a:lnTo>
                <a:lnTo>
                  <a:pt x="105791" y="258826"/>
                </a:lnTo>
                <a:lnTo>
                  <a:pt x="107188" y="256667"/>
                </a:lnTo>
                <a:lnTo>
                  <a:pt x="108686" y="253746"/>
                </a:lnTo>
                <a:lnTo>
                  <a:pt x="109474" y="252222"/>
                </a:lnTo>
                <a:lnTo>
                  <a:pt x="113157" y="245110"/>
                </a:lnTo>
                <a:lnTo>
                  <a:pt x="113703" y="243586"/>
                </a:lnTo>
                <a:lnTo>
                  <a:pt x="114173" y="242316"/>
                </a:lnTo>
                <a:lnTo>
                  <a:pt x="114376" y="241554"/>
                </a:lnTo>
                <a:lnTo>
                  <a:pt x="116293" y="234696"/>
                </a:lnTo>
                <a:lnTo>
                  <a:pt x="117068" y="231902"/>
                </a:lnTo>
                <a:lnTo>
                  <a:pt x="117221" y="231394"/>
                </a:lnTo>
                <a:lnTo>
                  <a:pt x="117627" y="228727"/>
                </a:lnTo>
                <a:lnTo>
                  <a:pt x="117754" y="227330"/>
                </a:lnTo>
                <a:lnTo>
                  <a:pt x="117767" y="226949"/>
                </a:lnTo>
                <a:lnTo>
                  <a:pt x="88773" y="226949"/>
                </a:lnTo>
                <a:lnTo>
                  <a:pt x="88455" y="226949"/>
                </a:lnTo>
                <a:lnTo>
                  <a:pt x="86804" y="233045"/>
                </a:lnTo>
                <a:lnTo>
                  <a:pt x="82016" y="242620"/>
                </a:lnTo>
                <a:lnTo>
                  <a:pt x="74422" y="252882"/>
                </a:lnTo>
                <a:lnTo>
                  <a:pt x="67627" y="259969"/>
                </a:lnTo>
                <a:lnTo>
                  <a:pt x="65786" y="259969"/>
                </a:lnTo>
                <a:lnTo>
                  <a:pt x="59436" y="266319"/>
                </a:lnTo>
                <a:lnTo>
                  <a:pt x="59436" y="267665"/>
                </a:lnTo>
                <a:lnTo>
                  <a:pt x="54838" y="271653"/>
                </a:lnTo>
                <a:lnTo>
                  <a:pt x="52324" y="271653"/>
                </a:lnTo>
                <a:lnTo>
                  <a:pt x="51498" y="272465"/>
                </a:lnTo>
                <a:lnTo>
                  <a:pt x="71018" y="230632"/>
                </a:lnTo>
                <a:lnTo>
                  <a:pt x="77927" y="222377"/>
                </a:lnTo>
                <a:lnTo>
                  <a:pt x="79502" y="222377"/>
                </a:lnTo>
                <a:lnTo>
                  <a:pt x="84074" y="217805"/>
                </a:lnTo>
                <a:lnTo>
                  <a:pt x="88696" y="217805"/>
                </a:lnTo>
                <a:lnTo>
                  <a:pt x="88963" y="218744"/>
                </a:lnTo>
                <a:lnTo>
                  <a:pt x="88988" y="217716"/>
                </a:lnTo>
                <a:lnTo>
                  <a:pt x="89090" y="219202"/>
                </a:lnTo>
                <a:lnTo>
                  <a:pt x="88963" y="218744"/>
                </a:lnTo>
                <a:lnTo>
                  <a:pt x="88798" y="225666"/>
                </a:lnTo>
                <a:lnTo>
                  <a:pt x="88976" y="225666"/>
                </a:lnTo>
                <a:lnTo>
                  <a:pt x="117805" y="225666"/>
                </a:lnTo>
                <a:lnTo>
                  <a:pt x="117881" y="223901"/>
                </a:lnTo>
                <a:lnTo>
                  <a:pt x="118008" y="220345"/>
                </a:lnTo>
                <a:lnTo>
                  <a:pt x="118071" y="217297"/>
                </a:lnTo>
                <a:lnTo>
                  <a:pt x="117729" y="213487"/>
                </a:lnTo>
                <a:lnTo>
                  <a:pt x="116547" y="208153"/>
                </a:lnTo>
                <a:lnTo>
                  <a:pt x="116078" y="205994"/>
                </a:lnTo>
                <a:lnTo>
                  <a:pt x="115062" y="203327"/>
                </a:lnTo>
                <a:lnTo>
                  <a:pt x="113538" y="199580"/>
                </a:lnTo>
                <a:lnTo>
                  <a:pt x="113538" y="194183"/>
                </a:lnTo>
                <a:lnTo>
                  <a:pt x="106807" y="187452"/>
                </a:lnTo>
                <a:lnTo>
                  <a:pt x="99822" y="187452"/>
                </a:lnTo>
                <a:lnTo>
                  <a:pt x="90551" y="185928"/>
                </a:lnTo>
                <a:lnTo>
                  <a:pt x="87503" y="185928"/>
                </a:lnTo>
                <a:lnTo>
                  <a:pt x="78359" y="186067"/>
                </a:lnTo>
                <a:lnTo>
                  <a:pt x="71374" y="186067"/>
                </a:lnTo>
                <a:lnTo>
                  <a:pt x="67576" y="189865"/>
                </a:lnTo>
                <a:lnTo>
                  <a:pt x="61595" y="189865"/>
                </a:lnTo>
                <a:lnTo>
                  <a:pt x="54356" y="197116"/>
                </a:lnTo>
                <a:lnTo>
                  <a:pt x="54356" y="199732"/>
                </a:lnTo>
                <a:lnTo>
                  <a:pt x="46228" y="208534"/>
                </a:lnTo>
                <a:lnTo>
                  <a:pt x="44323" y="211201"/>
                </a:lnTo>
                <a:lnTo>
                  <a:pt x="23749" y="250952"/>
                </a:lnTo>
                <a:lnTo>
                  <a:pt x="12839" y="282448"/>
                </a:lnTo>
                <a:lnTo>
                  <a:pt x="7239" y="282448"/>
                </a:lnTo>
                <a:lnTo>
                  <a:pt x="1397" y="288417"/>
                </a:lnTo>
                <a:lnTo>
                  <a:pt x="1397" y="303022"/>
                </a:lnTo>
                <a:lnTo>
                  <a:pt x="6540" y="308292"/>
                </a:lnTo>
                <a:lnTo>
                  <a:pt x="5207" y="313817"/>
                </a:lnTo>
                <a:lnTo>
                  <a:pt x="76" y="368427"/>
                </a:lnTo>
                <a:lnTo>
                  <a:pt x="0" y="374015"/>
                </a:lnTo>
                <a:lnTo>
                  <a:pt x="1905" y="392303"/>
                </a:lnTo>
                <a:lnTo>
                  <a:pt x="2336" y="394716"/>
                </a:lnTo>
                <a:lnTo>
                  <a:pt x="5207" y="407416"/>
                </a:lnTo>
                <a:lnTo>
                  <a:pt x="7239" y="412242"/>
                </a:lnTo>
                <a:lnTo>
                  <a:pt x="11176" y="418934"/>
                </a:lnTo>
                <a:lnTo>
                  <a:pt x="11176" y="423672"/>
                </a:lnTo>
                <a:lnTo>
                  <a:pt x="18796" y="431292"/>
                </a:lnTo>
                <a:lnTo>
                  <a:pt x="22948" y="431292"/>
                </a:lnTo>
                <a:lnTo>
                  <a:pt x="28321" y="434848"/>
                </a:lnTo>
                <a:lnTo>
                  <a:pt x="33401" y="437007"/>
                </a:lnTo>
                <a:lnTo>
                  <a:pt x="44958" y="440055"/>
                </a:lnTo>
                <a:lnTo>
                  <a:pt x="48895" y="440563"/>
                </a:lnTo>
                <a:lnTo>
                  <a:pt x="62611" y="440817"/>
                </a:lnTo>
                <a:lnTo>
                  <a:pt x="66421" y="440436"/>
                </a:lnTo>
                <a:lnTo>
                  <a:pt x="104521" y="427101"/>
                </a:lnTo>
                <a:lnTo>
                  <a:pt x="131787" y="406654"/>
                </a:lnTo>
                <a:lnTo>
                  <a:pt x="131927" y="406527"/>
                </a:lnTo>
                <a:lnTo>
                  <a:pt x="134137" y="404495"/>
                </a:lnTo>
                <a:lnTo>
                  <a:pt x="135521" y="403225"/>
                </a:lnTo>
                <a:lnTo>
                  <a:pt x="141744" y="397510"/>
                </a:lnTo>
                <a:lnTo>
                  <a:pt x="143408" y="395986"/>
                </a:lnTo>
                <a:lnTo>
                  <a:pt x="146177" y="393446"/>
                </a:lnTo>
                <a:lnTo>
                  <a:pt x="154330" y="385191"/>
                </a:lnTo>
                <a:lnTo>
                  <a:pt x="155460" y="384048"/>
                </a:lnTo>
                <a:lnTo>
                  <a:pt x="162483" y="376936"/>
                </a:lnTo>
                <a:lnTo>
                  <a:pt x="164592" y="376936"/>
                </a:lnTo>
                <a:lnTo>
                  <a:pt x="171831" y="369697"/>
                </a:lnTo>
                <a:lnTo>
                  <a:pt x="171831" y="366864"/>
                </a:lnTo>
                <a:lnTo>
                  <a:pt x="183972" y="353060"/>
                </a:lnTo>
                <a:lnTo>
                  <a:pt x="185420" y="353060"/>
                </a:lnTo>
                <a:lnTo>
                  <a:pt x="192151" y="346329"/>
                </a:lnTo>
                <a:lnTo>
                  <a:pt x="192151" y="343141"/>
                </a:lnTo>
                <a:lnTo>
                  <a:pt x="209677" y="320675"/>
                </a:lnTo>
                <a:lnTo>
                  <a:pt x="226923" y="296545"/>
                </a:lnTo>
                <a:lnTo>
                  <a:pt x="227203" y="296545"/>
                </a:lnTo>
                <a:lnTo>
                  <a:pt x="231394" y="292354"/>
                </a:lnTo>
                <a:lnTo>
                  <a:pt x="231394" y="287147"/>
                </a:lnTo>
                <a:lnTo>
                  <a:pt x="231394" y="281813"/>
                </a:lnTo>
                <a:close/>
              </a:path>
              <a:path w="558164" h="441325">
                <a:moveTo>
                  <a:pt x="391922" y="124841"/>
                </a:moveTo>
                <a:lnTo>
                  <a:pt x="387604" y="120523"/>
                </a:lnTo>
                <a:lnTo>
                  <a:pt x="376936" y="120523"/>
                </a:lnTo>
                <a:lnTo>
                  <a:pt x="375983" y="121475"/>
                </a:lnTo>
                <a:lnTo>
                  <a:pt x="336778" y="128651"/>
                </a:lnTo>
                <a:lnTo>
                  <a:pt x="336651" y="128651"/>
                </a:lnTo>
                <a:lnTo>
                  <a:pt x="336867" y="126174"/>
                </a:lnTo>
                <a:lnTo>
                  <a:pt x="337566" y="125476"/>
                </a:lnTo>
                <a:lnTo>
                  <a:pt x="337566" y="117983"/>
                </a:lnTo>
                <a:lnTo>
                  <a:pt x="337566" y="117106"/>
                </a:lnTo>
                <a:lnTo>
                  <a:pt x="339420" y="98602"/>
                </a:lnTo>
                <a:lnTo>
                  <a:pt x="340360" y="97663"/>
                </a:lnTo>
                <a:lnTo>
                  <a:pt x="340360" y="89395"/>
                </a:lnTo>
                <a:lnTo>
                  <a:pt x="342188" y="72326"/>
                </a:lnTo>
                <a:lnTo>
                  <a:pt x="343154" y="71374"/>
                </a:lnTo>
                <a:lnTo>
                  <a:pt x="343154" y="63157"/>
                </a:lnTo>
                <a:lnTo>
                  <a:pt x="343357" y="60960"/>
                </a:lnTo>
                <a:lnTo>
                  <a:pt x="344385" y="49822"/>
                </a:lnTo>
                <a:lnTo>
                  <a:pt x="345186" y="49022"/>
                </a:lnTo>
                <a:lnTo>
                  <a:pt x="345186" y="40894"/>
                </a:lnTo>
                <a:lnTo>
                  <a:pt x="345313" y="39243"/>
                </a:lnTo>
                <a:lnTo>
                  <a:pt x="346519" y="23685"/>
                </a:lnTo>
                <a:lnTo>
                  <a:pt x="347218" y="22987"/>
                </a:lnTo>
                <a:lnTo>
                  <a:pt x="347218" y="14732"/>
                </a:lnTo>
                <a:lnTo>
                  <a:pt x="347218" y="6604"/>
                </a:lnTo>
                <a:lnTo>
                  <a:pt x="340614" y="0"/>
                </a:lnTo>
                <a:lnTo>
                  <a:pt x="324231" y="0"/>
                </a:lnTo>
                <a:lnTo>
                  <a:pt x="317627" y="6604"/>
                </a:lnTo>
                <a:lnTo>
                  <a:pt x="317627" y="13589"/>
                </a:lnTo>
                <a:lnTo>
                  <a:pt x="315544" y="31165"/>
                </a:lnTo>
                <a:lnTo>
                  <a:pt x="314579" y="32131"/>
                </a:lnTo>
                <a:lnTo>
                  <a:pt x="314579" y="39370"/>
                </a:lnTo>
                <a:lnTo>
                  <a:pt x="314579" y="40208"/>
                </a:lnTo>
                <a:lnTo>
                  <a:pt x="312889" y="52870"/>
                </a:lnTo>
                <a:lnTo>
                  <a:pt x="311785" y="53975"/>
                </a:lnTo>
                <a:lnTo>
                  <a:pt x="311785" y="61214"/>
                </a:lnTo>
                <a:lnTo>
                  <a:pt x="311785" y="61976"/>
                </a:lnTo>
                <a:lnTo>
                  <a:pt x="309626" y="79121"/>
                </a:lnTo>
                <a:lnTo>
                  <a:pt x="308610" y="80137"/>
                </a:lnTo>
                <a:lnTo>
                  <a:pt x="308610" y="87249"/>
                </a:lnTo>
                <a:lnTo>
                  <a:pt x="308610" y="87376"/>
                </a:lnTo>
                <a:lnTo>
                  <a:pt x="306552" y="106832"/>
                </a:lnTo>
                <a:lnTo>
                  <a:pt x="305562" y="107823"/>
                </a:lnTo>
                <a:lnTo>
                  <a:pt x="305562" y="116763"/>
                </a:lnTo>
                <a:lnTo>
                  <a:pt x="303796" y="136690"/>
                </a:lnTo>
                <a:lnTo>
                  <a:pt x="296240" y="138557"/>
                </a:lnTo>
                <a:lnTo>
                  <a:pt x="289433" y="138557"/>
                </a:lnTo>
                <a:lnTo>
                  <a:pt x="286550" y="141503"/>
                </a:lnTo>
                <a:lnTo>
                  <a:pt x="261861" y="149618"/>
                </a:lnTo>
                <a:lnTo>
                  <a:pt x="255778" y="149618"/>
                </a:lnTo>
                <a:lnTo>
                  <a:pt x="252044" y="153289"/>
                </a:lnTo>
                <a:lnTo>
                  <a:pt x="230009" y="161925"/>
                </a:lnTo>
                <a:lnTo>
                  <a:pt x="223901" y="161925"/>
                </a:lnTo>
                <a:lnTo>
                  <a:pt x="216408" y="169430"/>
                </a:lnTo>
                <a:lnTo>
                  <a:pt x="216408" y="187960"/>
                </a:lnTo>
                <a:lnTo>
                  <a:pt x="223901" y="195592"/>
                </a:lnTo>
                <a:lnTo>
                  <a:pt x="242443" y="195592"/>
                </a:lnTo>
                <a:lnTo>
                  <a:pt x="247103" y="190919"/>
                </a:lnTo>
                <a:lnTo>
                  <a:pt x="267995" y="181610"/>
                </a:lnTo>
                <a:lnTo>
                  <a:pt x="273431" y="181610"/>
                </a:lnTo>
                <a:lnTo>
                  <a:pt x="276936" y="178104"/>
                </a:lnTo>
                <a:lnTo>
                  <a:pt x="300634" y="169037"/>
                </a:lnTo>
                <a:lnTo>
                  <a:pt x="301117" y="169037"/>
                </a:lnTo>
                <a:lnTo>
                  <a:pt x="298450" y="202057"/>
                </a:lnTo>
                <a:lnTo>
                  <a:pt x="298450" y="201803"/>
                </a:lnTo>
                <a:lnTo>
                  <a:pt x="298424" y="202057"/>
                </a:lnTo>
                <a:lnTo>
                  <a:pt x="297230" y="214515"/>
                </a:lnTo>
                <a:lnTo>
                  <a:pt x="297230" y="351269"/>
                </a:lnTo>
                <a:lnTo>
                  <a:pt x="297180" y="350393"/>
                </a:lnTo>
                <a:lnTo>
                  <a:pt x="297180" y="349885"/>
                </a:lnTo>
                <a:lnTo>
                  <a:pt x="297180" y="348996"/>
                </a:lnTo>
                <a:lnTo>
                  <a:pt x="297180" y="346329"/>
                </a:lnTo>
                <a:lnTo>
                  <a:pt x="297230" y="351269"/>
                </a:lnTo>
                <a:lnTo>
                  <a:pt x="297230" y="214515"/>
                </a:lnTo>
                <a:lnTo>
                  <a:pt x="295783" y="229616"/>
                </a:lnTo>
                <a:lnTo>
                  <a:pt x="295783" y="229235"/>
                </a:lnTo>
                <a:lnTo>
                  <a:pt x="295732" y="229616"/>
                </a:lnTo>
                <a:lnTo>
                  <a:pt x="292608" y="255143"/>
                </a:lnTo>
                <a:lnTo>
                  <a:pt x="288798" y="278257"/>
                </a:lnTo>
                <a:lnTo>
                  <a:pt x="284734" y="298958"/>
                </a:lnTo>
                <a:lnTo>
                  <a:pt x="284734" y="298704"/>
                </a:lnTo>
                <a:lnTo>
                  <a:pt x="284670" y="298958"/>
                </a:lnTo>
                <a:lnTo>
                  <a:pt x="280543" y="318262"/>
                </a:lnTo>
                <a:lnTo>
                  <a:pt x="277368" y="333756"/>
                </a:lnTo>
                <a:lnTo>
                  <a:pt x="277368" y="333502"/>
                </a:lnTo>
                <a:lnTo>
                  <a:pt x="277304" y="333756"/>
                </a:lnTo>
                <a:lnTo>
                  <a:pt x="273304" y="351155"/>
                </a:lnTo>
                <a:lnTo>
                  <a:pt x="273050" y="352933"/>
                </a:lnTo>
                <a:lnTo>
                  <a:pt x="272161" y="361442"/>
                </a:lnTo>
                <a:lnTo>
                  <a:pt x="273939" y="361467"/>
                </a:lnTo>
                <a:lnTo>
                  <a:pt x="273939" y="369824"/>
                </a:lnTo>
                <a:lnTo>
                  <a:pt x="280035" y="375793"/>
                </a:lnTo>
                <a:lnTo>
                  <a:pt x="294894" y="375793"/>
                </a:lnTo>
                <a:lnTo>
                  <a:pt x="300863" y="369824"/>
                </a:lnTo>
                <a:lnTo>
                  <a:pt x="300863" y="364871"/>
                </a:lnTo>
                <a:lnTo>
                  <a:pt x="301625" y="361823"/>
                </a:lnTo>
                <a:lnTo>
                  <a:pt x="300863" y="361823"/>
                </a:lnTo>
                <a:lnTo>
                  <a:pt x="301625" y="361797"/>
                </a:lnTo>
                <a:lnTo>
                  <a:pt x="302450" y="358521"/>
                </a:lnTo>
                <a:lnTo>
                  <a:pt x="302514" y="358267"/>
                </a:lnTo>
                <a:lnTo>
                  <a:pt x="302387" y="358521"/>
                </a:lnTo>
                <a:lnTo>
                  <a:pt x="306717" y="343281"/>
                </a:lnTo>
                <a:lnTo>
                  <a:pt x="307340" y="341122"/>
                </a:lnTo>
                <a:lnTo>
                  <a:pt x="307340" y="340741"/>
                </a:lnTo>
                <a:lnTo>
                  <a:pt x="311277" y="325374"/>
                </a:lnTo>
                <a:lnTo>
                  <a:pt x="311277" y="325120"/>
                </a:lnTo>
                <a:lnTo>
                  <a:pt x="315849" y="305689"/>
                </a:lnTo>
                <a:lnTo>
                  <a:pt x="315849" y="305308"/>
                </a:lnTo>
                <a:lnTo>
                  <a:pt x="320421" y="283464"/>
                </a:lnTo>
                <a:lnTo>
                  <a:pt x="321411" y="277622"/>
                </a:lnTo>
                <a:lnTo>
                  <a:pt x="324485" y="259715"/>
                </a:lnTo>
                <a:lnTo>
                  <a:pt x="324612" y="259080"/>
                </a:lnTo>
                <a:lnTo>
                  <a:pt x="325183" y="254381"/>
                </a:lnTo>
                <a:lnTo>
                  <a:pt x="327787" y="233172"/>
                </a:lnTo>
                <a:lnTo>
                  <a:pt x="327914" y="232664"/>
                </a:lnTo>
                <a:lnTo>
                  <a:pt x="330581" y="204978"/>
                </a:lnTo>
                <a:lnTo>
                  <a:pt x="330581" y="204724"/>
                </a:lnTo>
                <a:lnTo>
                  <a:pt x="332867" y="176276"/>
                </a:lnTo>
                <a:lnTo>
                  <a:pt x="334352" y="156984"/>
                </a:lnTo>
                <a:lnTo>
                  <a:pt x="340106" y="154940"/>
                </a:lnTo>
                <a:lnTo>
                  <a:pt x="345059" y="154940"/>
                </a:lnTo>
                <a:lnTo>
                  <a:pt x="347789" y="152260"/>
                </a:lnTo>
                <a:lnTo>
                  <a:pt x="384009" y="139700"/>
                </a:lnTo>
                <a:lnTo>
                  <a:pt x="387604" y="139700"/>
                </a:lnTo>
                <a:lnTo>
                  <a:pt x="391922" y="135382"/>
                </a:lnTo>
                <a:lnTo>
                  <a:pt x="391922" y="130175"/>
                </a:lnTo>
                <a:lnTo>
                  <a:pt x="391922" y="124841"/>
                </a:lnTo>
                <a:close/>
              </a:path>
              <a:path w="558164" h="441325">
                <a:moveTo>
                  <a:pt x="422275" y="258445"/>
                </a:moveTo>
                <a:lnTo>
                  <a:pt x="422148" y="259334"/>
                </a:lnTo>
                <a:lnTo>
                  <a:pt x="422275" y="258445"/>
                </a:lnTo>
                <a:close/>
              </a:path>
              <a:path w="558164" h="441325">
                <a:moveTo>
                  <a:pt x="557657" y="267081"/>
                </a:moveTo>
                <a:lnTo>
                  <a:pt x="557631" y="266700"/>
                </a:lnTo>
                <a:lnTo>
                  <a:pt x="557606" y="266319"/>
                </a:lnTo>
                <a:lnTo>
                  <a:pt x="557593" y="266192"/>
                </a:lnTo>
                <a:lnTo>
                  <a:pt x="557530" y="265176"/>
                </a:lnTo>
                <a:lnTo>
                  <a:pt x="557491" y="264668"/>
                </a:lnTo>
                <a:lnTo>
                  <a:pt x="557364" y="262636"/>
                </a:lnTo>
                <a:lnTo>
                  <a:pt x="557326" y="262128"/>
                </a:lnTo>
                <a:lnTo>
                  <a:pt x="557276" y="261239"/>
                </a:lnTo>
                <a:lnTo>
                  <a:pt x="557276" y="258953"/>
                </a:lnTo>
                <a:lnTo>
                  <a:pt x="555244" y="256921"/>
                </a:lnTo>
                <a:lnTo>
                  <a:pt x="550164" y="256921"/>
                </a:lnTo>
                <a:lnTo>
                  <a:pt x="549262" y="257822"/>
                </a:lnTo>
                <a:lnTo>
                  <a:pt x="544576" y="259207"/>
                </a:lnTo>
                <a:lnTo>
                  <a:pt x="539762" y="261493"/>
                </a:lnTo>
                <a:lnTo>
                  <a:pt x="535559" y="261493"/>
                </a:lnTo>
                <a:lnTo>
                  <a:pt x="533146" y="263906"/>
                </a:lnTo>
                <a:lnTo>
                  <a:pt x="531545" y="264414"/>
                </a:lnTo>
                <a:lnTo>
                  <a:pt x="525653" y="264414"/>
                </a:lnTo>
                <a:lnTo>
                  <a:pt x="524217" y="265874"/>
                </a:lnTo>
                <a:lnTo>
                  <a:pt x="523100" y="266065"/>
                </a:lnTo>
                <a:lnTo>
                  <a:pt x="515874" y="266065"/>
                </a:lnTo>
                <a:lnTo>
                  <a:pt x="515327" y="266611"/>
                </a:lnTo>
                <a:lnTo>
                  <a:pt x="514946" y="266573"/>
                </a:lnTo>
                <a:lnTo>
                  <a:pt x="510501" y="266268"/>
                </a:lnTo>
                <a:lnTo>
                  <a:pt x="510222" y="266192"/>
                </a:lnTo>
                <a:lnTo>
                  <a:pt x="508635" y="265811"/>
                </a:lnTo>
                <a:lnTo>
                  <a:pt x="506691" y="265353"/>
                </a:lnTo>
                <a:lnTo>
                  <a:pt x="505942" y="265049"/>
                </a:lnTo>
                <a:lnTo>
                  <a:pt x="503694" y="264160"/>
                </a:lnTo>
                <a:lnTo>
                  <a:pt x="502412" y="263652"/>
                </a:lnTo>
                <a:lnTo>
                  <a:pt x="503428" y="264160"/>
                </a:lnTo>
                <a:lnTo>
                  <a:pt x="476631" y="256286"/>
                </a:lnTo>
                <a:lnTo>
                  <a:pt x="467614" y="256921"/>
                </a:lnTo>
                <a:lnTo>
                  <a:pt x="463550" y="257683"/>
                </a:lnTo>
                <a:lnTo>
                  <a:pt x="452247" y="261620"/>
                </a:lnTo>
                <a:lnTo>
                  <a:pt x="449453" y="262890"/>
                </a:lnTo>
                <a:lnTo>
                  <a:pt x="438658" y="269367"/>
                </a:lnTo>
                <a:lnTo>
                  <a:pt x="438150" y="269621"/>
                </a:lnTo>
                <a:lnTo>
                  <a:pt x="427837" y="276225"/>
                </a:lnTo>
                <a:lnTo>
                  <a:pt x="421767" y="278866"/>
                </a:lnTo>
                <a:lnTo>
                  <a:pt x="421767" y="278384"/>
                </a:lnTo>
                <a:lnTo>
                  <a:pt x="421170" y="277787"/>
                </a:lnTo>
                <a:lnTo>
                  <a:pt x="421030" y="275717"/>
                </a:lnTo>
                <a:lnTo>
                  <a:pt x="420954" y="274662"/>
                </a:lnTo>
                <a:lnTo>
                  <a:pt x="420878" y="275717"/>
                </a:lnTo>
                <a:lnTo>
                  <a:pt x="420878" y="273431"/>
                </a:lnTo>
                <a:lnTo>
                  <a:pt x="420954" y="274662"/>
                </a:lnTo>
                <a:lnTo>
                  <a:pt x="421055" y="273431"/>
                </a:lnTo>
                <a:lnTo>
                  <a:pt x="422046" y="261239"/>
                </a:lnTo>
                <a:lnTo>
                  <a:pt x="422148" y="259334"/>
                </a:lnTo>
                <a:lnTo>
                  <a:pt x="425107" y="236474"/>
                </a:lnTo>
                <a:lnTo>
                  <a:pt x="425196" y="235839"/>
                </a:lnTo>
                <a:lnTo>
                  <a:pt x="425069" y="236474"/>
                </a:lnTo>
                <a:lnTo>
                  <a:pt x="429691" y="209931"/>
                </a:lnTo>
                <a:lnTo>
                  <a:pt x="429768" y="209550"/>
                </a:lnTo>
                <a:lnTo>
                  <a:pt x="429641" y="209931"/>
                </a:lnTo>
                <a:lnTo>
                  <a:pt x="433755" y="187921"/>
                </a:lnTo>
                <a:lnTo>
                  <a:pt x="435483" y="186182"/>
                </a:lnTo>
                <a:lnTo>
                  <a:pt x="435483" y="178054"/>
                </a:lnTo>
                <a:lnTo>
                  <a:pt x="438835" y="156667"/>
                </a:lnTo>
                <a:lnTo>
                  <a:pt x="440182" y="155321"/>
                </a:lnTo>
                <a:lnTo>
                  <a:pt x="440182" y="147751"/>
                </a:lnTo>
                <a:lnTo>
                  <a:pt x="440474" y="144653"/>
                </a:lnTo>
                <a:lnTo>
                  <a:pt x="442188" y="126898"/>
                </a:lnTo>
                <a:lnTo>
                  <a:pt x="442976" y="126111"/>
                </a:lnTo>
                <a:lnTo>
                  <a:pt x="442976" y="119634"/>
                </a:lnTo>
                <a:lnTo>
                  <a:pt x="443052" y="117475"/>
                </a:lnTo>
                <a:lnTo>
                  <a:pt x="443636" y="100812"/>
                </a:lnTo>
                <a:lnTo>
                  <a:pt x="443992" y="100457"/>
                </a:lnTo>
                <a:lnTo>
                  <a:pt x="443992" y="92964"/>
                </a:lnTo>
                <a:lnTo>
                  <a:pt x="443992" y="85471"/>
                </a:lnTo>
                <a:lnTo>
                  <a:pt x="443738" y="61849"/>
                </a:lnTo>
                <a:lnTo>
                  <a:pt x="443738" y="60960"/>
                </a:lnTo>
                <a:lnTo>
                  <a:pt x="443738" y="54229"/>
                </a:lnTo>
                <a:lnTo>
                  <a:pt x="438150" y="48641"/>
                </a:lnTo>
                <a:lnTo>
                  <a:pt x="424561" y="48641"/>
                </a:lnTo>
                <a:lnTo>
                  <a:pt x="418973" y="54229"/>
                </a:lnTo>
                <a:lnTo>
                  <a:pt x="418973" y="61087"/>
                </a:lnTo>
                <a:lnTo>
                  <a:pt x="417360" y="84937"/>
                </a:lnTo>
                <a:lnTo>
                  <a:pt x="416814" y="85471"/>
                </a:lnTo>
                <a:lnTo>
                  <a:pt x="416814" y="93091"/>
                </a:lnTo>
                <a:lnTo>
                  <a:pt x="416814" y="93599"/>
                </a:lnTo>
                <a:lnTo>
                  <a:pt x="415086" y="109042"/>
                </a:lnTo>
                <a:lnTo>
                  <a:pt x="414020" y="110109"/>
                </a:lnTo>
                <a:lnTo>
                  <a:pt x="414020" y="117462"/>
                </a:lnTo>
                <a:lnTo>
                  <a:pt x="411111" y="137401"/>
                </a:lnTo>
                <a:lnTo>
                  <a:pt x="409956" y="138557"/>
                </a:lnTo>
                <a:lnTo>
                  <a:pt x="409956" y="145313"/>
                </a:lnTo>
                <a:lnTo>
                  <a:pt x="405930" y="167347"/>
                </a:lnTo>
                <a:lnTo>
                  <a:pt x="404241" y="169037"/>
                </a:lnTo>
                <a:lnTo>
                  <a:pt x="404241" y="175971"/>
                </a:lnTo>
                <a:lnTo>
                  <a:pt x="398653" y="203962"/>
                </a:lnTo>
                <a:lnTo>
                  <a:pt x="398653" y="204089"/>
                </a:lnTo>
                <a:lnTo>
                  <a:pt x="393954" y="231140"/>
                </a:lnTo>
                <a:lnTo>
                  <a:pt x="393827" y="231775"/>
                </a:lnTo>
                <a:lnTo>
                  <a:pt x="390652" y="255270"/>
                </a:lnTo>
                <a:lnTo>
                  <a:pt x="390588" y="256667"/>
                </a:lnTo>
                <a:lnTo>
                  <a:pt x="389420" y="271145"/>
                </a:lnTo>
                <a:lnTo>
                  <a:pt x="389343" y="276860"/>
                </a:lnTo>
                <a:lnTo>
                  <a:pt x="390144" y="288163"/>
                </a:lnTo>
                <a:lnTo>
                  <a:pt x="390144" y="295910"/>
                </a:lnTo>
                <a:lnTo>
                  <a:pt x="392684" y="298450"/>
                </a:lnTo>
                <a:lnTo>
                  <a:pt x="392684" y="301244"/>
                </a:lnTo>
                <a:lnTo>
                  <a:pt x="399796" y="308356"/>
                </a:lnTo>
                <a:lnTo>
                  <a:pt x="401447" y="308356"/>
                </a:lnTo>
                <a:lnTo>
                  <a:pt x="404495" y="311404"/>
                </a:lnTo>
                <a:lnTo>
                  <a:pt x="414401" y="311404"/>
                </a:lnTo>
                <a:lnTo>
                  <a:pt x="421894" y="311404"/>
                </a:lnTo>
                <a:lnTo>
                  <a:pt x="422592" y="310718"/>
                </a:lnTo>
                <a:lnTo>
                  <a:pt x="423468" y="310642"/>
                </a:lnTo>
                <a:lnTo>
                  <a:pt x="432435" y="310642"/>
                </a:lnTo>
                <a:lnTo>
                  <a:pt x="437134" y="305943"/>
                </a:lnTo>
                <a:lnTo>
                  <a:pt x="441706" y="303784"/>
                </a:lnTo>
                <a:lnTo>
                  <a:pt x="443865" y="302641"/>
                </a:lnTo>
                <a:lnTo>
                  <a:pt x="454533" y="295402"/>
                </a:lnTo>
                <a:lnTo>
                  <a:pt x="454914" y="295148"/>
                </a:lnTo>
                <a:lnTo>
                  <a:pt x="476300" y="286639"/>
                </a:lnTo>
                <a:lnTo>
                  <a:pt x="479958" y="287439"/>
                </a:lnTo>
                <a:lnTo>
                  <a:pt x="485013" y="289560"/>
                </a:lnTo>
                <a:lnTo>
                  <a:pt x="483743" y="289052"/>
                </a:lnTo>
                <a:lnTo>
                  <a:pt x="490093" y="292227"/>
                </a:lnTo>
                <a:lnTo>
                  <a:pt x="514604" y="297688"/>
                </a:lnTo>
                <a:lnTo>
                  <a:pt x="517398" y="297561"/>
                </a:lnTo>
                <a:lnTo>
                  <a:pt x="526034" y="296672"/>
                </a:lnTo>
                <a:lnTo>
                  <a:pt x="532765" y="296672"/>
                </a:lnTo>
                <a:lnTo>
                  <a:pt x="536168" y="293268"/>
                </a:lnTo>
                <a:lnTo>
                  <a:pt x="536562" y="293116"/>
                </a:lnTo>
                <a:lnTo>
                  <a:pt x="541528" y="293116"/>
                </a:lnTo>
                <a:lnTo>
                  <a:pt x="548005" y="286766"/>
                </a:lnTo>
                <a:lnTo>
                  <a:pt x="548005" y="286258"/>
                </a:lnTo>
                <a:lnTo>
                  <a:pt x="549275" y="286258"/>
                </a:lnTo>
                <a:lnTo>
                  <a:pt x="554863" y="280670"/>
                </a:lnTo>
                <a:lnTo>
                  <a:pt x="554863" y="276059"/>
                </a:lnTo>
                <a:lnTo>
                  <a:pt x="555002" y="275717"/>
                </a:lnTo>
                <a:lnTo>
                  <a:pt x="556895" y="271145"/>
                </a:lnTo>
                <a:lnTo>
                  <a:pt x="557657" y="26708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32710" y="6767956"/>
            <a:ext cx="124587" cy="149224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2815589" y="6729983"/>
            <a:ext cx="257175" cy="487045"/>
            <a:chOff x="2815589" y="6729983"/>
            <a:chExt cx="257175" cy="487045"/>
          </a:xfrm>
        </p:grpSpPr>
        <p:pic>
          <p:nvPicPr>
            <p:cNvPr id="109" name="object 10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15589" y="6729983"/>
              <a:ext cx="112649" cy="20485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824099" y="6775830"/>
              <a:ext cx="248920" cy="441325"/>
            </a:xfrm>
            <a:custGeom>
              <a:avLst/>
              <a:gdLst/>
              <a:ahLst/>
              <a:cxnLst/>
              <a:rect l="l" t="t" r="r" b="b"/>
              <a:pathLst>
                <a:path w="248919" h="441325">
                  <a:moveTo>
                    <a:pt x="111887" y="320548"/>
                  </a:moveTo>
                  <a:lnTo>
                    <a:pt x="111760" y="321818"/>
                  </a:lnTo>
                  <a:lnTo>
                    <a:pt x="111887" y="320548"/>
                  </a:lnTo>
                  <a:close/>
                </a:path>
                <a:path w="248919" h="441325">
                  <a:moveTo>
                    <a:pt x="210718" y="83070"/>
                  </a:moveTo>
                  <a:lnTo>
                    <a:pt x="165227" y="83070"/>
                  </a:lnTo>
                  <a:lnTo>
                    <a:pt x="163449" y="83070"/>
                  </a:lnTo>
                  <a:lnTo>
                    <a:pt x="156908" y="83070"/>
                  </a:lnTo>
                  <a:lnTo>
                    <a:pt x="156591" y="86868"/>
                  </a:lnTo>
                  <a:lnTo>
                    <a:pt x="156997" y="81851"/>
                  </a:lnTo>
                  <a:lnTo>
                    <a:pt x="158115" y="81788"/>
                  </a:lnTo>
                  <a:lnTo>
                    <a:pt x="157022" y="81572"/>
                  </a:lnTo>
                  <a:lnTo>
                    <a:pt x="157111" y="80518"/>
                  </a:lnTo>
                  <a:lnTo>
                    <a:pt x="157099" y="79248"/>
                  </a:lnTo>
                  <a:lnTo>
                    <a:pt x="157251" y="77990"/>
                  </a:lnTo>
                  <a:lnTo>
                    <a:pt x="158369" y="69088"/>
                  </a:lnTo>
                  <a:lnTo>
                    <a:pt x="158242" y="70370"/>
                  </a:lnTo>
                  <a:lnTo>
                    <a:pt x="158381" y="69088"/>
                  </a:lnTo>
                  <a:lnTo>
                    <a:pt x="159359" y="60198"/>
                  </a:lnTo>
                  <a:lnTo>
                    <a:pt x="159512" y="58940"/>
                  </a:lnTo>
                  <a:lnTo>
                    <a:pt x="159258" y="60198"/>
                  </a:lnTo>
                  <a:lnTo>
                    <a:pt x="159397" y="57670"/>
                  </a:lnTo>
                  <a:lnTo>
                    <a:pt x="159512" y="55499"/>
                  </a:lnTo>
                  <a:lnTo>
                    <a:pt x="160147" y="54864"/>
                  </a:lnTo>
                  <a:lnTo>
                    <a:pt x="160147" y="47752"/>
                  </a:lnTo>
                  <a:lnTo>
                    <a:pt x="160147" y="40640"/>
                  </a:lnTo>
                  <a:lnTo>
                    <a:pt x="158750" y="39243"/>
                  </a:lnTo>
                  <a:lnTo>
                    <a:pt x="158750" y="38481"/>
                  </a:lnTo>
                  <a:lnTo>
                    <a:pt x="153797" y="33655"/>
                  </a:lnTo>
                  <a:lnTo>
                    <a:pt x="141859" y="33655"/>
                  </a:lnTo>
                  <a:lnTo>
                    <a:pt x="140550" y="34925"/>
                  </a:lnTo>
                  <a:lnTo>
                    <a:pt x="140335" y="34925"/>
                  </a:lnTo>
                  <a:lnTo>
                    <a:pt x="134493" y="40640"/>
                  </a:lnTo>
                  <a:lnTo>
                    <a:pt x="134493" y="47993"/>
                  </a:lnTo>
                  <a:lnTo>
                    <a:pt x="132334" y="56388"/>
                  </a:lnTo>
                  <a:lnTo>
                    <a:pt x="132334" y="55118"/>
                  </a:lnTo>
                  <a:lnTo>
                    <a:pt x="130429" y="65290"/>
                  </a:lnTo>
                  <a:lnTo>
                    <a:pt x="130276" y="66332"/>
                  </a:lnTo>
                  <a:lnTo>
                    <a:pt x="123952" y="76720"/>
                  </a:lnTo>
                  <a:lnTo>
                    <a:pt x="124587" y="75438"/>
                  </a:lnTo>
                  <a:lnTo>
                    <a:pt x="115303" y="87185"/>
                  </a:lnTo>
                  <a:lnTo>
                    <a:pt x="106730" y="94107"/>
                  </a:lnTo>
                  <a:lnTo>
                    <a:pt x="103886" y="94107"/>
                  </a:lnTo>
                  <a:lnTo>
                    <a:pt x="99809" y="98056"/>
                  </a:lnTo>
                  <a:lnTo>
                    <a:pt x="93357" y="100965"/>
                  </a:lnTo>
                  <a:lnTo>
                    <a:pt x="89662" y="100965"/>
                  </a:lnTo>
                  <a:lnTo>
                    <a:pt x="87452" y="103124"/>
                  </a:lnTo>
                  <a:lnTo>
                    <a:pt x="78740" y="104648"/>
                  </a:lnTo>
                  <a:lnTo>
                    <a:pt x="71120" y="104648"/>
                  </a:lnTo>
                  <a:lnTo>
                    <a:pt x="65341" y="103390"/>
                  </a:lnTo>
                  <a:lnTo>
                    <a:pt x="61099" y="102450"/>
                  </a:lnTo>
                  <a:lnTo>
                    <a:pt x="60604" y="102120"/>
                  </a:lnTo>
                  <a:lnTo>
                    <a:pt x="56845" y="99568"/>
                  </a:lnTo>
                  <a:lnTo>
                    <a:pt x="53086" y="97040"/>
                  </a:lnTo>
                  <a:lnTo>
                    <a:pt x="43561" y="85598"/>
                  </a:lnTo>
                  <a:lnTo>
                    <a:pt x="44704" y="86868"/>
                  </a:lnTo>
                  <a:lnTo>
                    <a:pt x="44119" y="85598"/>
                  </a:lnTo>
                  <a:lnTo>
                    <a:pt x="40767" y="78244"/>
                  </a:lnTo>
                  <a:lnTo>
                    <a:pt x="40767" y="73533"/>
                  </a:lnTo>
                  <a:lnTo>
                    <a:pt x="37896" y="70612"/>
                  </a:lnTo>
                  <a:lnTo>
                    <a:pt x="36449" y="66052"/>
                  </a:lnTo>
                  <a:lnTo>
                    <a:pt x="36449" y="59690"/>
                  </a:lnTo>
                  <a:lnTo>
                    <a:pt x="34505" y="57759"/>
                  </a:lnTo>
                  <a:lnTo>
                    <a:pt x="32791" y="50038"/>
                  </a:lnTo>
                  <a:lnTo>
                    <a:pt x="32766" y="43561"/>
                  </a:lnTo>
                  <a:lnTo>
                    <a:pt x="31127" y="41897"/>
                  </a:lnTo>
                  <a:lnTo>
                    <a:pt x="29718" y="34239"/>
                  </a:lnTo>
                  <a:lnTo>
                    <a:pt x="29718" y="27686"/>
                  </a:lnTo>
                  <a:lnTo>
                    <a:pt x="27863" y="25844"/>
                  </a:lnTo>
                  <a:lnTo>
                    <a:pt x="24892" y="12522"/>
                  </a:lnTo>
                  <a:lnTo>
                    <a:pt x="24892" y="5600"/>
                  </a:lnTo>
                  <a:lnTo>
                    <a:pt x="19304" y="0"/>
                  </a:lnTo>
                  <a:lnTo>
                    <a:pt x="5588" y="0"/>
                  </a:lnTo>
                  <a:lnTo>
                    <a:pt x="0" y="5600"/>
                  </a:lnTo>
                  <a:lnTo>
                    <a:pt x="0" y="19304"/>
                  </a:lnTo>
                  <a:lnTo>
                    <a:pt x="838" y="20154"/>
                  </a:lnTo>
                  <a:lnTo>
                    <a:pt x="3048" y="36728"/>
                  </a:lnTo>
                  <a:lnTo>
                    <a:pt x="3048" y="42291"/>
                  </a:lnTo>
                  <a:lnTo>
                    <a:pt x="3949" y="43205"/>
                  </a:lnTo>
                  <a:lnTo>
                    <a:pt x="5207" y="52070"/>
                  </a:lnTo>
                  <a:lnTo>
                    <a:pt x="5207" y="58801"/>
                  </a:lnTo>
                  <a:lnTo>
                    <a:pt x="6591" y="60172"/>
                  </a:lnTo>
                  <a:lnTo>
                    <a:pt x="8509" y="69748"/>
                  </a:lnTo>
                  <a:lnTo>
                    <a:pt x="8509" y="75057"/>
                  </a:lnTo>
                  <a:lnTo>
                    <a:pt x="10972" y="77584"/>
                  </a:lnTo>
                  <a:lnTo>
                    <a:pt x="12827" y="83566"/>
                  </a:lnTo>
                  <a:lnTo>
                    <a:pt x="12827" y="89027"/>
                  </a:lnTo>
                  <a:lnTo>
                    <a:pt x="16256" y="92456"/>
                  </a:lnTo>
                  <a:lnTo>
                    <a:pt x="19177" y="98298"/>
                  </a:lnTo>
                  <a:lnTo>
                    <a:pt x="54483" y="127520"/>
                  </a:lnTo>
                  <a:lnTo>
                    <a:pt x="66294" y="128790"/>
                  </a:lnTo>
                  <a:lnTo>
                    <a:pt x="69088" y="128790"/>
                  </a:lnTo>
                  <a:lnTo>
                    <a:pt x="82423" y="127520"/>
                  </a:lnTo>
                  <a:lnTo>
                    <a:pt x="85090" y="126238"/>
                  </a:lnTo>
                  <a:lnTo>
                    <a:pt x="97574" y="121666"/>
                  </a:lnTo>
                  <a:lnTo>
                    <a:pt x="101092" y="121666"/>
                  </a:lnTo>
                  <a:lnTo>
                    <a:pt x="105791" y="116967"/>
                  </a:lnTo>
                  <a:lnTo>
                    <a:pt x="105791" y="116751"/>
                  </a:lnTo>
                  <a:lnTo>
                    <a:pt x="111950" y="112522"/>
                  </a:lnTo>
                  <a:lnTo>
                    <a:pt x="114046" y="112522"/>
                  </a:lnTo>
                  <a:lnTo>
                    <a:pt x="118237" y="108458"/>
                  </a:lnTo>
                  <a:lnTo>
                    <a:pt x="118237" y="107086"/>
                  </a:lnTo>
                  <a:lnTo>
                    <a:pt x="120548" y="104648"/>
                  </a:lnTo>
                  <a:lnTo>
                    <a:pt x="126619" y="98298"/>
                  </a:lnTo>
                  <a:lnTo>
                    <a:pt x="127381" y="97040"/>
                  </a:lnTo>
                  <a:lnTo>
                    <a:pt x="127762" y="96481"/>
                  </a:lnTo>
                  <a:lnTo>
                    <a:pt x="127762" y="98806"/>
                  </a:lnTo>
                  <a:lnTo>
                    <a:pt x="134112" y="105283"/>
                  </a:lnTo>
                  <a:lnTo>
                    <a:pt x="138303" y="105283"/>
                  </a:lnTo>
                  <a:lnTo>
                    <a:pt x="141732" y="107188"/>
                  </a:lnTo>
                  <a:lnTo>
                    <a:pt x="141351" y="107188"/>
                  </a:lnTo>
                  <a:lnTo>
                    <a:pt x="147574" y="108470"/>
                  </a:lnTo>
                  <a:lnTo>
                    <a:pt x="149098" y="109740"/>
                  </a:lnTo>
                  <a:lnTo>
                    <a:pt x="155956" y="110998"/>
                  </a:lnTo>
                  <a:lnTo>
                    <a:pt x="160528" y="112268"/>
                  </a:lnTo>
                  <a:lnTo>
                    <a:pt x="171450" y="110998"/>
                  </a:lnTo>
                  <a:lnTo>
                    <a:pt x="175768" y="110998"/>
                  </a:lnTo>
                  <a:lnTo>
                    <a:pt x="186055" y="105918"/>
                  </a:lnTo>
                  <a:lnTo>
                    <a:pt x="188468" y="104648"/>
                  </a:lnTo>
                  <a:lnTo>
                    <a:pt x="200279" y="98298"/>
                  </a:lnTo>
                  <a:lnTo>
                    <a:pt x="201930" y="97040"/>
                  </a:lnTo>
                  <a:lnTo>
                    <a:pt x="208241" y="91948"/>
                  </a:lnTo>
                  <a:lnTo>
                    <a:pt x="209804" y="90690"/>
                  </a:lnTo>
                  <a:lnTo>
                    <a:pt x="210718" y="83070"/>
                  </a:lnTo>
                  <a:close/>
                </a:path>
                <a:path w="248919" h="441325">
                  <a:moveTo>
                    <a:pt x="248615" y="48768"/>
                  </a:moveTo>
                  <a:lnTo>
                    <a:pt x="248285" y="39890"/>
                  </a:lnTo>
                  <a:lnTo>
                    <a:pt x="247142" y="42849"/>
                  </a:lnTo>
                  <a:lnTo>
                    <a:pt x="247142" y="36576"/>
                  </a:lnTo>
                  <a:lnTo>
                    <a:pt x="247142" y="28321"/>
                  </a:lnTo>
                  <a:lnTo>
                    <a:pt x="245808" y="26974"/>
                  </a:lnTo>
                  <a:lnTo>
                    <a:pt x="245808" y="46291"/>
                  </a:lnTo>
                  <a:lnTo>
                    <a:pt x="244856" y="48768"/>
                  </a:lnTo>
                  <a:lnTo>
                    <a:pt x="244348" y="47752"/>
                  </a:lnTo>
                  <a:lnTo>
                    <a:pt x="245808" y="46291"/>
                  </a:lnTo>
                  <a:lnTo>
                    <a:pt x="245808" y="26974"/>
                  </a:lnTo>
                  <a:lnTo>
                    <a:pt x="240411" y="21475"/>
                  </a:lnTo>
                  <a:lnTo>
                    <a:pt x="223774" y="21475"/>
                  </a:lnTo>
                  <a:lnTo>
                    <a:pt x="217043" y="28321"/>
                  </a:lnTo>
                  <a:lnTo>
                    <a:pt x="217043" y="33997"/>
                  </a:lnTo>
                  <a:lnTo>
                    <a:pt x="213741" y="39890"/>
                  </a:lnTo>
                  <a:lnTo>
                    <a:pt x="213868" y="39890"/>
                  </a:lnTo>
                  <a:lnTo>
                    <a:pt x="208280" y="48768"/>
                  </a:lnTo>
                  <a:lnTo>
                    <a:pt x="209296" y="47498"/>
                  </a:lnTo>
                  <a:lnTo>
                    <a:pt x="201422" y="57670"/>
                  </a:lnTo>
                  <a:lnTo>
                    <a:pt x="202692" y="56388"/>
                  </a:lnTo>
                  <a:lnTo>
                    <a:pt x="193294" y="66548"/>
                  </a:lnTo>
                  <a:lnTo>
                    <a:pt x="194310" y="65290"/>
                  </a:lnTo>
                  <a:lnTo>
                    <a:pt x="183388" y="74168"/>
                  </a:lnTo>
                  <a:lnTo>
                    <a:pt x="184912" y="72898"/>
                  </a:lnTo>
                  <a:lnTo>
                    <a:pt x="174459" y="79641"/>
                  </a:lnTo>
                  <a:lnTo>
                    <a:pt x="168503" y="81851"/>
                  </a:lnTo>
                  <a:lnTo>
                    <a:pt x="210870" y="81851"/>
                  </a:lnTo>
                  <a:lnTo>
                    <a:pt x="211035" y="80518"/>
                  </a:lnTo>
                  <a:lnTo>
                    <a:pt x="211188" y="79248"/>
                  </a:lnTo>
                  <a:lnTo>
                    <a:pt x="211810" y="74168"/>
                  </a:lnTo>
                  <a:lnTo>
                    <a:pt x="212750" y="66548"/>
                  </a:lnTo>
                  <a:lnTo>
                    <a:pt x="213233" y="62738"/>
                  </a:lnTo>
                  <a:lnTo>
                    <a:pt x="209804" y="90690"/>
                  </a:lnTo>
                  <a:lnTo>
                    <a:pt x="207264" y="112268"/>
                  </a:lnTo>
                  <a:lnTo>
                    <a:pt x="203200" y="144018"/>
                  </a:lnTo>
                  <a:lnTo>
                    <a:pt x="198120" y="177038"/>
                  </a:lnTo>
                  <a:lnTo>
                    <a:pt x="198247" y="177038"/>
                  </a:lnTo>
                  <a:lnTo>
                    <a:pt x="192278" y="211340"/>
                  </a:lnTo>
                  <a:lnTo>
                    <a:pt x="185801" y="245618"/>
                  </a:lnTo>
                  <a:lnTo>
                    <a:pt x="185801" y="244348"/>
                  </a:lnTo>
                  <a:lnTo>
                    <a:pt x="178816" y="278638"/>
                  </a:lnTo>
                  <a:lnTo>
                    <a:pt x="178943" y="277368"/>
                  </a:lnTo>
                  <a:lnTo>
                    <a:pt x="170942" y="309118"/>
                  </a:lnTo>
                  <a:lnTo>
                    <a:pt x="171196" y="307848"/>
                  </a:lnTo>
                  <a:lnTo>
                    <a:pt x="162179" y="337070"/>
                  </a:lnTo>
                  <a:lnTo>
                    <a:pt x="162560" y="335788"/>
                  </a:lnTo>
                  <a:lnTo>
                    <a:pt x="153289" y="358648"/>
                  </a:lnTo>
                  <a:lnTo>
                    <a:pt x="152654" y="359918"/>
                  </a:lnTo>
                  <a:lnTo>
                    <a:pt x="142608" y="380250"/>
                  </a:lnTo>
                  <a:lnTo>
                    <a:pt x="133692" y="395109"/>
                  </a:lnTo>
                  <a:lnTo>
                    <a:pt x="127774" y="401828"/>
                  </a:lnTo>
                  <a:lnTo>
                    <a:pt x="125603" y="401828"/>
                  </a:lnTo>
                  <a:lnTo>
                    <a:pt x="121272" y="406082"/>
                  </a:lnTo>
                  <a:lnTo>
                    <a:pt x="120459" y="406209"/>
                  </a:lnTo>
                  <a:lnTo>
                    <a:pt x="120573" y="406628"/>
                  </a:lnTo>
                  <a:lnTo>
                    <a:pt x="120586" y="406755"/>
                  </a:lnTo>
                  <a:lnTo>
                    <a:pt x="119634" y="406920"/>
                  </a:lnTo>
                  <a:lnTo>
                    <a:pt x="120523" y="406641"/>
                  </a:lnTo>
                  <a:lnTo>
                    <a:pt x="120434" y="406209"/>
                  </a:lnTo>
                  <a:lnTo>
                    <a:pt x="120294" y="405638"/>
                  </a:lnTo>
                  <a:lnTo>
                    <a:pt x="115824" y="389140"/>
                  </a:lnTo>
                  <a:lnTo>
                    <a:pt x="116205" y="390398"/>
                  </a:lnTo>
                  <a:lnTo>
                    <a:pt x="116014" y="389140"/>
                  </a:lnTo>
                  <a:lnTo>
                    <a:pt x="113157" y="370090"/>
                  </a:lnTo>
                  <a:lnTo>
                    <a:pt x="112776" y="367538"/>
                  </a:lnTo>
                  <a:lnTo>
                    <a:pt x="112903" y="370090"/>
                  </a:lnTo>
                  <a:lnTo>
                    <a:pt x="111569" y="345948"/>
                  </a:lnTo>
                  <a:lnTo>
                    <a:pt x="111518" y="344995"/>
                  </a:lnTo>
                  <a:lnTo>
                    <a:pt x="111518" y="344690"/>
                  </a:lnTo>
                  <a:lnTo>
                    <a:pt x="111658" y="335788"/>
                  </a:lnTo>
                  <a:lnTo>
                    <a:pt x="111760" y="321818"/>
                  </a:lnTo>
                  <a:lnTo>
                    <a:pt x="113804" y="300240"/>
                  </a:lnTo>
                  <a:lnTo>
                    <a:pt x="113804" y="300113"/>
                  </a:lnTo>
                  <a:lnTo>
                    <a:pt x="114300" y="297688"/>
                  </a:lnTo>
                  <a:lnTo>
                    <a:pt x="117843" y="279920"/>
                  </a:lnTo>
                  <a:lnTo>
                    <a:pt x="117868" y="279793"/>
                  </a:lnTo>
                  <a:lnTo>
                    <a:pt x="118198" y="278638"/>
                  </a:lnTo>
                  <a:lnTo>
                    <a:pt x="123444" y="259588"/>
                  </a:lnTo>
                  <a:lnTo>
                    <a:pt x="123190" y="260870"/>
                  </a:lnTo>
                  <a:lnTo>
                    <a:pt x="123583" y="259588"/>
                  </a:lnTo>
                  <a:lnTo>
                    <a:pt x="129159" y="241820"/>
                  </a:lnTo>
                  <a:lnTo>
                    <a:pt x="129032" y="243090"/>
                  </a:lnTo>
                  <a:lnTo>
                    <a:pt x="129489" y="241820"/>
                  </a:lnTo>
                  <a:lnTo>
                    <a:pt x="133921" y="229501"/>
                  </a:lnTo>
                  <a:lnTo>
                    <a:pt x="136779" y="226695"/>
                  </a:lnTo>
                  <a:lnTo>
                    <a:pt x="136779" y="222110"/>
                  </a:lnTo>
                  <a:lnTo>
                    <a:pt x="140919" y="211759"/>
                  </a:lnTo>
                  <a:lnTo>
                    <a:pt x="144145" y="208534"/>
                  </a:lnTo>
                  <a:lnTo>
                    <a:pt x="144145" y="204749"/>
                  </a:lnTo>
                  <a:lnTo>
                    <a:pt x="150876" y="188468"/>
                  </a:lnTo>
                  <a:lnTo>
                    <a:pt x="150749" y="189738"/>
                  </a:lnTo>
                  <a:lnTo>
                    <a:pt x="151307" y="188468"/>
                  </a:lnTo>
                  <a:lnTo>
                    <a:pt x="159677" y="169760"/>
                  </a:lnTo>
                  <a:lnTo>
                    <a:pt x="160909" y="168529"/>
                  </a:lnTo>
                  <a:lnTo>
                    <a:pt x="160909" y="165481"/>
                  </a:lnTo>
                  <a:lnTo>
                    <a:pt x="160909" y="162433"/>
                  </a:lnTo>
                  <a:lnTo>
                    <a:pt x="158496" y="159893"/>
                  </a:lnTo>
                  <a:lnTo>
                    <a:pt x="152400" y="159893"/>
                  </a:lnTo>
                  <a:lnTo>
                    <a:pt x="149860" y="162433"/>
                  </a:lnTo>
                  <a:lnTo>
                    <a:pt x="149860" y="163512"/>
                  </a:lnTo>
                  <a:lnTo>
                    <a:pt x="133350" y="178320"/>
                  </a:lnTo>
                  <a:lnTo>
                    <a:pt x="125145" y="187071"/>
                  </a:lnTo>
                  <a:lnTo>
                    <a:pt x="122809" y="187071"/>
                  </a:lnTo>
                  <a:lnTo>
                    <a:pt x="116586" y="193294"/>
                  </a:lnTo>
                  <a:lnTo>
                    <a:pt x="116586" y="197091"/>
                  </a:lnTo>
                  <a:lnTo>
                    <a:pt x="113042" y="202565"/>
                  </a:lnTo>
                  <a:lnTo>
                    <a:pt x="112649" y="202565"/>
                  </a:lnTo>
                  <a:lnTo>
                    <a:pt x="105664" y="209550"/>
                  </a:lnTo>
                  <a:lnTo>
                    <a:pt x="105664" y="215823"/>
                  </a:lnTo>
                  <a:lnTo>
                    <a:pt x="98171" y="231648"/>
                  </a:lnTo>
                  <a:lnTo>
                    <a:pt x="91694" y="249440"/>
                  </a:lnTo>
                  <a:lnTo>
                    <a:pt x="91440" y="250698"/>
                  </a:lnTo>
                  <a:lnTo>
                    <a:pt x="85852" y="271018"/>
                  </a:lnTo>
                  <a:lnTo>
                    <a:pt x="85598" y="272288"/>
                  </a:lnTo>
                  <a:lnTo>
                    <a:pt x="81280" y="292620"/>
                  </a:lnTo>
                  <a:lnTo>
                    <a:pt x="78740" y="318020"/>
                  </a:lnTo>
                  <a:lnTo>
                    <a:pt x="78701" y="321818"/>
                  </a:lnTo>
                  <a:lnTo>
                    <a:pt x="78486" y="335788"/>
                  </a:lnTo>
                  <a:lnTo>
                    <a:pt x="83185" y="395490"/>
                  </a:lnTo>
                  <a:lnTo>
                    <a:pt x="83566" y="396748"/>
                  </a:lnTo>
                  <a:lnTo>
                    <a:pt x="88265" y="415798"/>
                  </a:lnTo>
                  <a:lnTo>
                    <a:pt x="88646" y="417068"/>
                  </a:lnTo>
                  <a:lnTo>
                    <a:pt x="92456" y="428396"/>
                  </a:lnTo>
                  <a:lnTo>
                    <a:pt x="92456" y="433578"/>
                  </a:lnTo>
                  <a:lnTo>
                    <a:pt x="99949" y="441198"/>
                  </a:lnTo>
                  <a:lnTo>
                    <a:pt x="110236" y="441198"/>
                  </a:lnTo>
                  <a:lnTo>
                    <a:pt x="118618" y="441198"/>
                  </a:lnTo>
                  <a:lnTo>
                    <a:pt x="120396" y="441198"/>
                  </a:lnTo>
                  <a:lnTo>
                    <a:pt x="128524" y="439940"/>
                  </a:lnTo>
                  <a:lnTo>
                    <a:pt x="133096" y="438670"/>
                  </a:lnTo>
                  <a:lnTo>
                    <a:pt x="139141" y="435991"/>
                  </a:lnTo>
                  <a:lnTo>
                    <a:pt x="144526" y="435991"/>
                  </a:lnTo>
                  <a:lnTo>
                    <a:pt x="152146" y="428371"/>
                  </a:lnTo>
                  <a:lnTo>
                    <a:pt x="152146" y="426199"/>
                  </a:lnTo>
                  <a:lnTo>
                    <a:pt x="158000" y="419620"/>
                  </a:lnTo>
                  <a:lnTo>
                    <a:pt x="160274" y="417068"/>
                  </a:lnTo>
                  <a:lnTo>
                    <a:pt x="162052" y="414540"/>
                  </a:lnTo>
                  <a:lnTo>
                    <a:pt x="166192" y="408190"/>
                  </a:lnTo>
                  <a:lnTo>
                    <a:pt x="168694" y="404368"/>
                  </a:lnTo>
                  <a:lnTo>
                    <a:pt x="172847" y="398018"/>
                  </a:lnTo>
                  <a:lnTo>
                    <a:pt x="173228" y="396748"/>
                  </a:lnTo>
                  <a:lnTo>
                    <a:pt x="173609" y="395490"/>
                  </a:lnTo>
                  <a:lnTo>
                    <a:pt x="174294" y="394220"/>
                  </a:lnTo>
                  <a:lnTo>
                    <a:pt x="182575" y="378968"/>
                  </a:lnTo>
                  <a:lnTo>
                    <a:pt x="184658" y="375170"/>
                  </a:lnTo>
                  <a:lnTo>
                    <a:pt x="185293" y="373888"/>
                  </a:lnTo>
                  <a:lnTo>
                    <a:pt x="195961" y="347218"/>
                  </a:lnTo>
                  <a:lnTo>
                    <a:pt x="199415" y="337070"/>
                  </a:lnTo>
                  <a:lnTo>
                    <a:pt x="205486" y="319290"/>
                  </a:lnTo>
                  <a:lnTo>
                    <a:pt x="208064" y="309118"/>
                  </a:lnTo>
                  <a:lnTo>
                    <a:pt x="213868" y="286270"/>
                  </a:lnTo>
                  <a:lnTo>
                    <a:pt x="214122" y="286270"/>
                  </a:lnTo>
                  <a:lnTo>
                    <a:pt x="215696" y="278638"/>
                  </a:lnTo>
                  <a:lnTo>
                    <a:pt x="221234" y="251968"/>
                  </a:lnTo>
                  <a:lnTo>
                    <a:pt x="222453" y="245618"/>
                  </a:lnTo>
                  <a:lnTo>
                    <a:pt x="227838" y="217690"/>
                  </a:lnTo>
                  <a:lnTo>
                    <a:pt x="227965" y="217690"/>
                  </a:lnTo>
                  <a:lnTo>
                    <a:pt x="233807" y="183388"/>
                  </a:lnTo>
                  <a:lnTo>
                    <a:pt x="233934" y="182118"/>
                  </a:lnTo>
                  <a:lnTo>
                    <a:pt x="238760" y="149098"/>
                  </a:lnTo>
                  <a:lnTo>
                    <a:pt x="238887" y="147840"/>
                  </a:lnTo>
                  <a:lnTo>
                    <a:pt x="242697" y="116090"/>
                  </a:lnTo>
                  <a:lnTo>
                    <a:pt x="245745" y="88138"/>
                  </a:lnTo>
                  <a:lnTo>
                    <a:pt x="247904" y="65290"/>
                  </a:lnTo>
                  <a:lnTo>
                    <a:pt x="248031" y="65290"/>
                  </a:lnTo>
                  <a:lnTo>
                    <a:pt x="248551" y="52590"/>
                  </a:lnTo>
                  <a:lnTo>
                    <a:pt x="248615" y="48768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1351793" y="6580885"/>
            <a:ext cx="3253104" cy="613410"/>
            <a:chOff x="1351793" y="6580885"/>
            <a:chExt cx="3253104" cy="613410"/>
          </a:xfrm>
        </p:grpSpPr>
        <p:sp>
          <p:nvSpPr>
            <p:cNvPr id="112" name="object 112"/>
            <p:cNvSpPr/>
            <p:nvPr/>
          </p:nvSpPr>
          <p:spPr>
            <a:xfrm>
              <a:off x="3183509" y="6582917"/>
              <a:ext cx="762000" cy="354330"/>
            </a:xfrm>
            <a:custGeom>
              <a:avLst/>
              <a:gdLst/>
              <a:ahLst/>
              <a:cxnLst/>
              <a:rect l="l" t="t" r="r" b="b"/>
              <a:pathLst>
                <a:path w="762000" h="354329">
                  <a:moveTo>
                    <a:pt x="66306" y="230263"/>
                  </a:moveTo>
                  <a:lnTo>
                    <a:pt x="66167" y="228854"/>
                  </a:lnTo>
                  <a:lnTo>
                    <a:pt x="65913" y="226314"/>
                  </a:lnTo>
                  <a:lnTo>
                    <a:pt x="65532" y="225044"/>
                  </a:lnTo>
                  <a:lnTo>
                    <a:pt x="65176" y="223774"/>
                  </a:lnTo>
                  <a:lnTo>
                    <a:pt x="40144" y="223774"/>
                  </a:lnTo>
                  <a:lnTo>
                    <a:pt x="41452" y="222504"/>
                  </a:lnTo>
                  <a:lnTo>
                    <a:pt x="43421" y="221361"/>
                  </a:lnTo>
                  <a:lnTo>
                    <a:pt x="41567" y="222504"/>
                  </a:lnTo>
                  <a:lnTo>
                    <a:pt x="64833" y="222504"/>
                  </a:lnTo>
                  <a:lnTo>
                    <a:pt x="64477" y="221234"/>
                  </a:lnTo>
                  <a:lnTo>
                    <a:pt x="64135" y="219976"/>
                  </a:lnTo>
                  <a:lnTo>
                    <a:pt x="62738" y="214884"/>
                  </a:lnTo>
                  <a:lnTo>
                    <a:pt x="62611" y="213626"/>
                  </a:lnTo>
                  <a:lnTo>
                    <a:pt x="62128" y="212344"/>
                  </a:lnTo>
                  <a:lnTo>
                    <a:pt x="60706" y="208534"/>
                  </a:lnTo>
                  <a:lnTo>
                    <a:pt x="60960" y="208534"/>
                  </a:lnTo>
                  <a:lnTo>
                    <a:pt x="60325" y="207492"/>
                  </a:lnTo>
                  <a:lnTo>
                    <a:pt x="60325" y="201295"/>
                  </a:lnTo>
                  <a:lnTo>
                    <a:pt x="54864" y="195707"/>
                  </a:lnTo>
                  <a:lnTo>
                    <a:pt x="41148" y="195707"/>
                  </a:lnTo>
                  <a:lnTo>
                    <a:pt x="39281" y="197612"/>
                  </a:lnTo>
                  <a:lnTo>
                    <a:pt x="32512" y="197612"/>
                  </a:lnTo>
                  <a:lnTo>
                    <a:pt x="28308" y="201815"/>
                  </a:lnTo>
                  <a:lnTo>
                    <a:pt x="26670" y="201815"/>
                  </a:lnTo>
                  <a:lnTo>
                    <a:pt x="21831" y="206514"/>
                  </a:lnTo>
                  <a:lnTo>
                    <a:pt x="21590" y="206514"/>
                  </a:lnTo>
                  <a:lnTo>
                    <a:pt x="16637" y="211455"/>
                  </a:lnTo>
                  <a:lnTo>
                    <a:pt x="16637" y="212471"/>
                  </a:lnTo>
                  <a:lnTo>
                    <a:pt x="12827" y="216281"/>
                  </a:lnTo>
                  <a:lnTo>
                    <a:pt x="12827" y="219392"/>
                  </a:lnTo>
                  <a:lnTo>
                    <a:pt x="5092" y="229235"/>
                  </a:lnTo>
                  <a:lnTo>
                    <a:pt x="4318" y="229235"/>
                  </a:lnTo>
                  <a:lnTo>
                    <a:pt x="0" y="233426"/>
                  </a:lnTo>
                  <a:lnTo>
                    <a:pt x="0" y="243840"/>
                  </a:lnTo>
                  <a:lnTo>
                    <a:pt x="4318" y="248158"/>
                  </a:lnTo>
                  <a:lnTo>
                    <a:pt x="14732" y="248158"/>
                  </a:lnTo>
                  <a:lnTo>
                    <a:pt x="18923" y="243840"/>
                  </a:lnTo>
                  <a:lnTo>
                    <a:pt x="18923" y="243154"/>
                  </a:lnTo>
                  <a:lnTo>
                    <a:pt x="28282" y="232283"/>
                  </a:lnTo>
                  <a:lnTo>
                    <a:pt x="28702" y="232283"/>
                  </a:lnTo>
                  <a:lnTo>
                    <a:pt x="32639" y="228346"/>
                  </a:lnTo>
                  <a:lnTo>
                    <a:pt x="33655" y="228346"/>
                  </a:lnTo>
                  <a:lnTo>
                    <a:pt x="36703" y="225209"/>
                  </a:lnTo>
                  <a:lnTo>
                    <a:pt x="36957" y="225044"/>
                  </a:lnTo>
                  <a:lnTo>
                    <a:pt x="37528" y="224663"/>
                  </a:lnTo>
                  <a:lnTo>
                    <a:pt x="39014" y="224663"/>
                  </a:lnTo>
                  <a:lnTo>
                    <a:pt x="40259" y="230263"/>
                  </a:lnTo>
                  <a:lnTo>
                    <a:pt x="66306" y="230263"/>
                  </a:lnTo>
                  <a:close/>
                </a:path>
                <a:path w="762000" h="354329">
                  <a:moveTo>
                    <a:pt x="152019" y="293624"/>
                  </a:moveTo>
                  <a:lnTo>
                    <a:pt x="151892" y="293624"/>
                  </a:lnTo>
                  <a:lnTo>
                    <a:pt x="151892" y="294386"/>
                  </a:lnTo>
                  <a:lnTo>
                    <a:pt x="152019" y="293624"/>
                  </a:lnTo>
                  <a:close/>
                </a:path>
                <a:path w="762000" h="354329">
                  <a:moveTo>
                    <a:pt x="762000" y="198374"/>
                  </a:moveTo>
                  <a:lnTo>
                    <a:pt x="759904" y="192024"/>
                  </a:lnTo>
                  <a:lnTo>
                    <a:pt x="759079" y="189484"/>
                  </a:lnTo>
                  <a:lnTo>
                    <a:pt x="753872" y="189484"/>
                  </a:lnTo>
                  <a:lnTo>
                    <a:pt x="746633" y="188226"/>
                  </a:lnTo>
                  <a:lnTo>
                    <a:pt x="746252" y="188226"/>
                  </a:lnTo>
                  <a:lnTo>
                    <a:pt x="729615" y="185674"/>
                  </a:lnTo>
                  <a:lnTo>
                    <a:pt x="687451" y="185674"/>
                  </a:lnTo>
                  <a:lnTo>
                    <a:pt x="682371" y="186944"/>
                  </a:lnTo>
                  <a:lnTo>
                    <a:pt x="677037" y="186944"/>
                  </a:lnTo>
                  <a:lnTo>
                    <a:pt x="671449" y="188226"/>
                  </a:lnTo>
                  <a:lnTo>
                    <a:pt x="670941" y="188226"/>
                  </a:lnTo>
                  <a:lnTo>
                    <a:pt x="668591" y="187706"/>
                  </a:lnTo>
                  <a:lnTo>
                    <a:pt x="668134" y="186969"/>
                  </a:lnTo>
                  <a:lnTo>
                    <a:pt x="668134" y="187591"/>
                  </a:lnTo>
                  <a:lnTo>
                    <a:pt x="668134" y="186969"/>
                  </a:lnTo>
                  <a:lnTo>
                    <a:pt x="667677" y="186232"/>
                  </a:lnTo>
                  <a:lnTo>
                    <a:pt x="667092" y="184289"/>
                  </a:lnTo>
                  <a:lnTo>
                    <a:pt x="667054" y="185254"/>
                  </a:lnTo>
                  <a:lnTo>
                    <a:pt x="667092" y="184289"/>
                  </a:lnTo>
                  <a:lnTo>
                    <a:pt x="667702" y="176784"/>
                  </a:lnTo>
                  <a:lnTo>
                    <a:pt x="667854" y="174840"/>
                  </a:lnTo>
                  <a:lnTo>
                    <a:pt x="668451" y="172974"/>
                  </a:lnTo>
                  <a:lnTo>
                    <a:pt x="672820" y="159004"/>
                  </a:lnTo>
                  <a:lnTo>
                    <a:pt x="673227" y="157734"/>
                  </a:lnTo>
                  <a:lnTo>
                    <a:pt x="672592" y="159004"/>
                  </a:lnTo>
                  <a:lnTo>
                    <a:pt x="681228" y="138684"/>
                  </a:lnTo>
                  <a:lnTo>
                    <a:pt x="681101" y="138684"/>
                  </a:lnTo>
                  <a:lnTo>
                    <a:pt x="692150" y="114554"/>
                  </a:lnTo>
                  <a:lnTo>
                    <a:pt x="692023" y="114554"/>
                  </a:lnTo>
                  <a:lnTo>
                    <a:pt x="702691" y="91694"/>
                  </a:lnTo>
                  <a:lnTo>
                    <a:pt x="702564" y="91694"/>
                  </a:lnTo>
                  <a:lnTo>
                    <a:pt x="709930" y="75184"/>
                  </a:lnTo>
                  <a:lnTo>
                    <a:pt x="709295" y="75184"/>
                  </a:lnTo>
                  <a:lnTo>
                    <a:pt x="709447" y="74650"/>
                  </a:lnTo>
                  <a:lnTo>
                    <a:pt x="709930" y="74168"/>
                  </a:lnTo>
                  <a:lnTo>
                    <a:pt x="709930" y="73075"/>
                  </a:lnTo>
                  <a:lnTo>
                    <a:pt x="710565" y="70929"/>
                  </a:lnTo>
                  <a:lnTo>
                    <a:pt x="713994" y="67564"/>
                  </a:lnTo>
                  <a:lnTo>
                    <a:pt x="713994" y="59055"/>
                  </a:lnTo>
                  <a:lnTo>
                    <a:pt x="713994" y="50546"/>
                  </a:lnTo>
                  <a:lnTo>
                    <a:pt x="707009" y="43688"/>
                  </a:lnTo>
                  <a:lnTo>
                    <a:pt x="689991" y="43688"/>
                  </a:lnTo>
                  <a:lnTo>
                    <a:pt x="683133" y="50546"/>
                  </a:lnTo>
                  <a:lnTo>
                    <a:pt x="683133" y="55981"/>
                  </a:lnTo>
                  <a:lnTo>
                    <a:pt x="680974" y="58166"/>
                  </a:lnTo>
                  <a:lnTo>
                    <a:pt x="680974" y="59804"/>
                  </a:lnTo>
                  <a:lnTo>
                    <a:pt x="679450" y="62484"/>
                  </a:lnTo>
                  <a:lnTo>
                    <a:pt x="680085" y="59944"/>
                  </a:lnTo>
                  <a:lnTo>
                    <a:pt x="671449" y="77724"/>
                  </a:lnTo>
                  <a:lnTo>
                    <a:pt x="671703" y="76454"/>
                  </a:lnTo>
                  <a:lnTo>
                    <a:pt x="660400" y="99314"/>
                  </a:lnTo>
                  <a:lnTo>
                    <a:pt x="648843" y="123444"/>
                  </a:lnTo>
                  <a:lnTo>
                    <a:pt x="648716" y="124714"/>
                  </a:lnTo>
                  <a:lnTo>
                    <a:pt x="641540" y="140881"/>
                  </a:lnTo>
                  <a:lnTo>
                    <a:pt x="639826" y="143764"/>
                  </a:lnTo>
                  <a:lnTo>
                    <a:pt x="640207" y="142494"/>
                  </a:lnTo>
                  <a:lnTo>
                    <a:pt x="624586" y="165354"/>
                  </a:lnTo>
                  <a:lnTo>
                    <a:pt x="625221" y="165354"/>
                  </a:lnTo>
                  <a:lnTo>
                    <a:pt x="609219" y="185674"/>
                  </a:lnTo>
                  <a:lnTo>
                    <a:pt x="609854" y="184404"/>
                  </a:lnTo>
                  <a:lnTo>
                    <a:pt x="593344" y="202184"/>
                  </a:lnTo>
                  <a:lnTo>
                    <a:pt x="594106" y="200926"/>
                  </a:lnTo>
                  <a:lnTo>
                    <a:pt x="577850" y="216154"/>
                  </a:lnTo>
                  <a:lnTo>
                    <a:pt x="563880" y="228854"/>
                  </a:lnTo>
                  <a:lnTo>
                    <a:pt x="565023" y="227584"/>
                  </a:lnTo>
                  <a:lnTo>
                    <a:pt x="551472" y="237439"/>
                  </a:lnTo>
                  <a:lnTo>
                    <a:pt x="546366" y="239141"/>
                  </a:lnTo>
                  <a:lnTo>
                    <a:pt x="541528" y="239141"/>
                  </a:lnTo>
                  <a:lnTo>
                    <a:pt x="541528" y="239014"/>
                  </a:lnTo>
                  <a:lnTo>
                    <a:pt x="539115" y="236562"/>
                  </a:lnTo>
                  <a:lnTo>
                    <a:pt x="539115" y="233426"/>
                  </a:lnTo>
                  <a:lnTo>
                    <a:pt x="538492" y="232829"/>
                  </a:lnTo>
                  <a:lnTo>
                    <a:pt x="538314" y="230124"/>
                  </a:lnTo>
                  <a:lnTo>
                    <a:pt x="538251" y="229311"/>
                  </a:lnTo>
                  <a:lnTo>
                    <a:pt x="538264" y="228854"/>
                  </a:lnTo>
                  <a:lnTo>
                    <a:pt x="538734" y="214884"/>
                  </a:lnTo>
                  <a:lnTo>
                    <a:pt x="538734" y="216154"/>
                  </a:lnTo>
                  <a:lnTo>
                    <a:pt x="538848" y="214884"/>
                  </a:lnTo>
                  <a:lnTo>
                    <a:pt x="540766" y="195834"/>
                  </a:lnTo>
                  <a:lnTo>
                    <a:pt x="540639" y="197116"/>
                  </a:lnTo>
                  <a:lnTo>
                    <a:pt x="540854" y="195834"/>
                  </a:lnTo>
                  <a:lnTo>
                    <a:pt x="544614" y="174840"/>
                  </a:lnTo>
                  <a:lnTo>
                    <a:pt x="544703" y="174244"/>
                  </a:lnTo>
                  <a:lnTo>
                    <a:pt x="544791" y="173863"/>
                  </a:lnTo>
                  <a:lnTo>
                    <a:pt x="545007" y="172974"/>
                  </a:lnTo>
                  <a:lnTo>
                    <a:pt x="551307" y="147574"/>
                  </a:lnTo>
                  <a:lnTo>
                    <a:pt x="551180" y="148844"/>
                  </a:lnTo>
                  <a:lnTo>
                    <a:pt x="551573" y="147574"/>
                  </a:lnTo>
                  <a:lnTo>
                    <a:pt x="555117" y="136245"/>
                  </a:lnTo>
                  <a:lnTo>
                    <a:pt x="557784" y="131064"/>
                  </a:lnTo>
                  <a:lnTo>
                    <a:pt x="569722" y="100584"/>
                  </a:lnTo>
                  <a:lnTo>
                    <a:pt x="578231" y="71374"/>
                  </a:lnTo>
                  <a:lnTo>
                    <a:pt x="578358" y="71374"/>
                  </a:lnTo>
                  <a:lnTo>
                    <a:pt x="580809" y="61214"/>
                  </a:lnTo>
                  <a:lnTo>
                    <a:pt x="586994" y="40894"/>
                  </a:lnTo>
                  <a:lnTo>
                    <a:pt x="587121" y="40894"/>
                  </a:lnTo>
                  <a:lnTo>
                    <a:pt x="589864" y="29464"/>
                  </a:lnTo>
                  <a:lnTo>
                    <a:pt x="590169" y="28194"/>
                  </a:lnTo>
                  <a:lnTo>
                    <a:pt x="589661" y="29464"/>
                  </a:lnTo>
                  <a:lnTo>
                    <a:pt x="590423" y="24384"/>
                  </a:lnTo>
                  <a:lnTo>
                    <a:pt x="590169" y="24384"/>
                  </a:lnTo>
                  <a:lnTo>
                    <a:pt x="590308" y="22301"/>
                  </a:lnTo>
                  <a:lnTo>
                    <a:pt x="591947" y="20701"/>
                  </a:lnTo>
                  <a:lnTo>
                    <a:pt x="591947" y="13335"/>
                  </a:lnTo>
                  <a:lnTo>
                    <a:pt x="591947" y="5969"/>
                  </a:lnTo>
                  <a:lnTo>
                    <a:pt x="585978" y="0"/>
                  </a:lnTo>
                  <a:lnTo>
                    <a:pt x="571373" y="0"/>
                  </a:lnTo>
                  <a:lnTo>
                    <a:pt x="565404" y="5969"/>
                  </a:lnTo>
                  <a:lnTo>
                    <a:pt x="565404" y="12763"/>
                  </a:lnTo>
                  <a:lnTo>
                    <a:pt x="565353" y="13068"/>
                  </a:lnTo>
                  <a:lnTo>
                    <a:pt x="563372" y="18034"/>
                  </a:lnTo>
                  <a:lnTo>
                    <a:pt x="563372" y="16764"/>
                  </a:lnTo>
                  <a:lnTo>
                    <a:pt x="561086" y="21844"/>
                  </a:lnTo>
                  <a:lnTo>
                    <a:pt x="561340" y="20574"/>
                  </a:lnTo>
                  <a:lnTo>
                    <a:pt x="557403" y="33274"/>
                  </a:lnTo>
                  <a:lnTo>
                    <a:pt x="557657" y="32004"/>
                  </a:lnTo>
                  <a:lnTo>
                    <a:pt x="551053" y="51054"/>
                  </a:lnTo>
                  <a:lnTo>
                    <a:pt x="551180" y="49784"/>
                  </a:lnTo>
                  <a:lnTo>
                    <a:pt x="540893" y="78994"/>
                  </a:lnTo>
                  <a:lnTo>
                    <a:pt x="530225" y="109474"/>
                  </a:lnTo>
                  <a:lnTo>
                    <a:pt x="530098" y="109474"/>
                  </a:lnTo>
                  <a:lnTo>
                    <a:pt x="520827" y="139954"/>
                  </a:lnTo>
                  <a:lnTo>
                    <a:pt x="520573" y="139954"/>
                  </a:lnTo>
                  <a:lnTo>
                    <a:pt x="518198" y="149529"/>
                  </a:lnTo>
                  <a:lnTo>
                    <a:pt x="503174" y="172974"/>
                  </a:lnTo>
                  <a:lnTo>
                    <a:pt x="503809" y="171704"/>
                  </a:lnTo>
                  <a:lnTo>
                    <a:pt x="483984" y="197116"/>
                  </a:lnTo>
                  <a:lnTo>
                    <a:pt x="484746" y="197116"/>
                  </a:lnTo>
                  <a:lnTo>
                    <a:pt x="464185" y="218694"/>
                  </a:lnTo>
                  <a:lnTo>
                    <a:pt x="465074" y="218694"/>
                  </a:lnTo>
                  <a:lnTo>
                    <a:pt x="443865" y="237744"/>
                  </a:lnTo>
                  <a:lnTo>
                    <a:pt x="444500" y="237744"/>
                  </a:lnTo>
                  <a:lnTo>
                    <a:pt x="424561" y="254254"/>
                  </a:lnTo>
                  <a:lnTo>
                    <a:pt x="425323" y="252984"/>
                  </a:lnTo>
                  <a:lnTo>
                    <a:pt x="405384" y="268224"/>
                  </a:lnTo>
                  <a:lnTo>
                    <a:pt x="406527" y="266954"/>
                  </a:lnTo>
                  <a:lnTo>
                    <a:pt x="388112" y="277114"/>
                  </a:lnTo>
                  <a:lnTo>
                    <a:pt x="389636" y="277114"/>
                  </a:lnTo>
                  <a:lnTo>
                    <a:pt x="373380" y="283464"/>
                  </a:lnTo>
                  <a:lnTo>
                    <a:pt x="375285" y="283464"/>
                  </a:lnTo>
                  <a:lnTo>
                    <a:pt x="361188" y="287274"/>
                  </a:lnTo>
                  <a:lnTo>
                    <a:pt x="354965" y="287274"/>
                  </a:lnTo>
                  <a:lnTo>
                    <a:pt x="344843" y="286321"/>
                  </a:lnTo>
                  <a:lnTo>
                    <a:pt x="345109" y="286004"/>
                  </a:lnTo>
                  <a:lnTo>
                    <a:pt x="350774" y="279654"/>
                  </a:lnTo>
                  <a:lnTo>
                    <a:pt x="352044" y="278384"/>
                  </a:lnTo>
                  <a:lnTo>
                    <a:pt x="360426" y="266954"/>
                  </a:lnTo>
                  <a:lnTo>
                    <a:pt x="361569" y="264414"/>
                  </a:lnTo>
                  <a:lnTo>
                    <a:pt x="362204" y="263144"/>
                  </a:lnTo>
                  <a:lnTo>
                    <a:pt x="362839" y="261874"/>
                  </a:lnTo>
                  <a:lnTo>
                    <a:pt x="367284" y="252984"/>
                  </a:lnTo>
                  <a:lnTo>
                    <a:pt x="367919" y="251714"/>
                  </a:lnTo>
                  <a:lnTo>
                    <a:pt x="368808" y="249174"/>
                  </a:lnTo>
                  <a:lnTo>
                    <a:pt x="370878" y="241554"/>
                  </a:lnTo>
                  <a:lnTo>
                    <a:pt x="371576" y="239014"/>
                  </a:lnTo>
                  <a:lnTo>
                    <a:pt x="372618" y="235204"/>
                  </a:lnTo>
                  <a:lnTo>
                    <a:pt x="373126" y="233934"/>
                  </a:lnTo>
                  <a:lnTo>
                    <a:pt x="373507" y="230124"/>
                  </a:lnTo>
                  <a:lnTo>
                    <a:pt x="373761" y="227584"/>
                  </a:lnTo>
                  <a:lnTo>
                    <a:pt x="374777" y="217424"/>
                  </a:lnTo>
                  <a:lnTo>
                    <a:pt x="374726" y="214884"/>
                  </a:lnTo>
                  <a:lnTo>
                    <a:pt x="374281" y="203454"/>
                  </a:lnTo>
                  <a:lnTo>
                    <a:pt x="374180" y="200926"/>
                  </a:lnTo>
                  <a:lnTo>
                    <a:pt x="374142" y="199644"/>
                  </a:lnTo>
                  <a:lnTo>
                    <a:pt x="369227" y="180594"/>
                  </a:lnTo>
                  <a:lnTo>
                    <a:pt x="366293" y="174244"/>
                  </a:lnTo>
                  <a:lnTo>
                    <a:pt x="365709" y="172974"/>
                  </a:lnTo>
                  <a:lnTo>
                    <a:pt x="365125" y="171704"/>
                  </a:lnTo>
                  <a:lnTo>
                    <a:pt x="364617" y="170434"/>
                  </a:lnTo>
                  <a:lnTo>
                    <a:pt x="360807" y="164084"/>
                  </a:lnTo>
                  <a:lnTo>
                    <a:pt x="360553" y="162826"/>
                  </a:lnTo>
                  <a:lnTo>
                    <a:pt x="360426" y="162623"/>
                  </a:lnTo>
                  <a:lnTo>
                    <a:pt x="360426" y="158623"/>
                  </a:lnTo>
                  <a:lnTo>
                    <a:pt x="354457" y="152654"/>
                  </a:lnTo>
                  <a:lnTo>
                    <a:pt x="351536" y="152654"/>
                  </a:lnTo>
                  <a:lnTo>
                    <a:pt x="351155" y="152273"/>
                  </a:lnTo>
                  <a:lnTo>
                    <a:pt x="348996" y="152273"/>
                  </a:lnTo>
                  <a:lnTo>
                    <a:pt x="348996" y="214884"/>
                  </a:lnTo>
                  <a:lnTo>
                    <a:pt x="348869" y="217424"/>
                  </a:lnTo>
                  <a:lnTo>
                    <a:pt x="348818" y="216268"/>
                  </a:lnTo>
                  <a:lnTo>
                    <a:pt x="347268" y="228676"/>
                  </a:lnTo>
                  <a:lnTo>
                    <a:pt x="344678" y="237299"/>
                  </a:lnTo>
                  <a:lnTo>
                    <a:pt x="344678" y="287274"/>
                  </a:lnTo>
                  <a:lnTo>
                    <a:pt x="344144" y="287108"/>
                  </a:lnTo>
                  <a:lnTo>
                    <a:pt x="334772" y="284086"/>
                  </a:lnTo>
                  <a:lnTo>
                    <a:pt x="336804" y="284734"/>
                  </a:lnTo>
                  <a:lnTo>
                    <a:pt x="344144" y="287108"/>
                  </a:lnTo>
                  <a:lnTo>
                    <a:pt x="344678" y="287274"/>
                  </a:lnTo>
                  <a:lnTo>
                    <a:pt x="344678" y="237299"/>
                  </a:lnTo>
                  <a:lnTo>
                    <a:pt x="343941" y="239750"/>
                  </a:lnTo>
                  <a:lnTo>
                    <a:pt x="337693" y="252984"/>
                  </a:lnTo>
                  <a:lnTo>
                    <a:pt x="338836" y="250444"/>
                  </a:lnTo>
                  <a:lnTo>
                    <a:pt x="330365" y="262712"/>
                  </a:lnTo>
                  <a:lnTo>
                    <a:pt x="326085" y="266954"/>
                  </a:lnTo>
                  <a:lnTo>
                    <a:pt x="319925" y="273050"/>
                  </a:lnTo>
                  <a:lnTo>
                    <a:pt x="326072" y="266954"/>
                  </a:lnTo>
                  <a:lnTo>
                    <a:pt x="325742" y="259334"/>
                  </a:lnTo>
                  <a:lnTo>
                    <a:pt x="325678" y="258000"/>
                  </a:lnTo>
                  <a:lnTo>
                    <a:pt x="325628" y="256794"/>
                  </a:lnTo>
                  <a:lnTo>
                    <a:pt x="325678" y="258000"/>
                  </a:lnTo>
                  <a:lnTo>
                    <a:pt x="325843" y="256794"/>
                  </a:lnTo>
                  <a:lnTo>
                    <a:pt x="327558" y="244094"/>
                  </a:lnTo>
                  <a:lnTo>
                    <a:pt x="327609" y="243763"/>
                  </a:lnTo>
                  <a:lnTo>
                    <a:pt x="328142" y="241554"/>
                  </a:lnTo>
                  <a:lnTo>
                    <a:pt x="332168" y="225044"/>
                  </a:lnTo>
                  <a:lnTo>
                    <a:pt x="332333" y="224383"/>
                  </a:lnTo>
                  <a:lnTo>
                    <a:pt x="332549" y="223774"/>
                  </a:lnTo>
                  <a:lnTo>
                    <a:pt x="339217" y="204724"/>
                  </a:lnTo>
                  <a:lnTo>
                    <a:pt x="338582" y="207276"/>
                  </a:lnTo>
                  <a:lnTo>
                    <a:pt x="339788" y="204724"/>
                  </a:lnTo>
                  <a:lnTo>
                    <a:pt x="345782" y="192163"/>
                  </a:lnTo>
                  <a:lnTo>
                    <a:pt x="341630" y="183134"/>
                  </a:lnTo>
                  <a:lnTo>
                    <a:pt x="345770" y="192100"/>
                  </a:lnTo>
                  <a:lnTo>
                    <a:pt x="345948" y="192024"/>
                  </a:lnTo>
                  <a:lnTo>
                    <a:pt x="345922" y="192163"/>
                  </a:lnTo>
                  <a:lnTo>
                    <a:pt x="345859" y="191985"/>
                  </a:lnTo>
                  <a:lnTo>
                    <a:pt x="345795" y="192163"/>
                  </a:lnTo>
                  <a:lnTo>
                    <a:pt x="346329" y="193294"/>
                  </a:lnTo>
                  <a:lnTo>
                    <a:pt x="345782" y="192163"/>
                  </a:lnTo>
                  <a:lnTo>
                    <a:pt x="348272" y="202120"/>
                  </a:lnTo>
                  <a:lnTo>
                    <a:pt x="348234" y="200926"/>
                  </a:lnTo>
                  <a:lnTo>
                    <a:pt x="348297" y="202184"/>
                  </a:lnTo>
                  <a:lnTo>
                    <a:pt x="348615" y="203454"/>
                  </a:lnTo>
                  <a:lnTo>
                    <a:pt x="348272" y="202120"/>
                  </a:lnTo>
                  <a:lnTo>
                    <a:pt x="348818" y="216268"/>
                  </a:lnTo>
                  <a:lnTo>
                    <a:pt x="348996" y="214884"/>
                  </a:lnTo>
                  <a:lnTo>
                    <a:pt x="348996" y="152273"/>
                  </a:lnTo>
                  <a:lnTo>
                    <a:pt x="336042" y="152273"/>
                  </a:lnTo>
                  <a:lnTo>
                    <a:pt x="329819" y="158369"/>
                  </a:lnTo>
                  <a:lnTo>
                    <a:pt x="329819" y="162382"/>
                  </a:lnTo>
                  <a:lnTo>
                    <a:pt x="327660" y="165354"/>
                  </a:lnTo>
                  <a:lnTo>
                    <a:pt x="327914" y="165354"/>
                  </a:lnTo>
                  <a:lnTo>
                    <a:pt x="320675" y="176784"/>
                  </a:lnTo>
                  <a:lnTo>
                    <a:pt x="320421" y="178054"/>
                  </a:lnTo>
                  <a:lnTo>
                    <a:pt x="312420" y="193294"/>
                  </a:lnTo>
                  <a:lnTo>
                    <a:pt x="311912" y="195834"/>
                  </a:lnTo>
                  <a:lnTo>
                    <a:pt x="304165" y="216154"/>
                  </a:lnTo>
                  <a:lnTo>
                    <a:pt x="299212" y="236474"/>
                  </a:lnTo>
                  <a:lnTo>
                    <a:pt x="298831" y="237744"/>
                  </a:lnTo>
                  <a:lnTo>
                    <a:pt x="296456" y="255231"/>
                  </a:lnTo>
                  <a:lnTo>
                    <a:pt x="296392" y="260604"/>
                  </a:lnTo>
                  <a:lnTo>
                    <a:pt x="296926" y="273304"/>
                  </a:lnTo>
                  <a:lnTo>
                    <a:pt x="297561" y="275844"/>
                  </a:lnTo>
                  <a:lnTo>
                    <a:pt x="300482" y="286004"/>
                  </a:lnTo>
                  <a:lnTo>
                    <a:pt x="295529" y="288544"/>
                  </a:lnTo>
                  <a:lnTo>
                    <a:pt x="297561" y="288544"/>
                  </a:lnTo>
                  <a:lnTo>
                    <a:pt x="282194" y="293624"/>
                  </a:lnTo>
                  <a:lnTo>
                    <a:pt x="284340" y="292366"/>
                  </a:lnTo>
                  <a:lnTo>
                    <a:pt x="269748" y="294894"/>
                  </a:lnTo>
                  <a:lnTo>
                    <a:pt x="262128" y="294894"/>
                  </a:lnTo>
                  <a:lnTo>
                    <a:pt x="252298" y="293738"/>
                  </a:lnTo>
                  <a:lnTo>
                    <a:pt x="252095" y="293624"/>
                  </a:lnTo>
                  <a:lnTo>
                    <a:pt x="249809" y="292366"/>
                  </a:lnTo>
                  <a:lnTo>
                    <a:pt x="245237" y="289814"/>
                  </a:lnTo>
                  <a:lnTo>
                    <a:pt x="248412" y="292366"/>
                  </a:lnTo>
                  <a:lnTo>
                    <a:pt x="241554" y="287274"/>
                  </a:lnTo>
                  <a:lnTo>
                    <a:pt x="243713" y="288544"/>
                  </a:lnTo>
                  <a:lnTo>
                    <a:pt x="242646" y="287274"/>
                  </a:lnTo>
                  <a:lnTo>
                    <a:pt x="238379" y="282194"/>
                  </a:lnTo>
                  <a:lnTo>
                    <a:pt x="239522" y="283464"/>
                  </a:lnTo>
                  <a:lnTo>
                    <a:pt x="238747" y="282194"/>
                  </a:lnTo>
                  <a:lnTo>
                    <a:pt x="234950" y="275844"/>
                  </a:lnTo>
                  <a:lnTo>
                    <a:pt x="235458" y="275844"/>
                  </a:lnTo>
                  <a:lnTo>
                    <a:pt x="231927" y="268224"/>
                  </a:lnTo>
                  <a:lnTo>
                    <a:pt x="230759" y="265684"/>
                  </a:lnTo>
                  <a:lnTo>
                    <a:pt x="227025" y="258064"/>
                  </a:lnTo>
                  <a:lnTo>
                    <a:pt x="225171" y="254254"/>
                  </a:lnTo>
                  <a:lnTo>
                    <a:pt x="222923" y="250444"/>
                  </a:lnTo>
                  <a:lnTo>
                    <a:pt x="219938" y="245364"/>
                  </a:lnTo>
                  <a:lnTo>
                    <a:pt x="219202" y="244094"/>
                  </a:lnTo>
                  <a:lnTo>
                    <a:pt x="217932" y="242824"/>
                  </a:lnTo>
                  <a:lnTo>
                    <a:pt x="209804" y="232664"/>
                  </a:lnTo>
                  <a:lnTo>
                    <a:pt x="207899" y="231394"/>
                  </a:lnTo>
                  <a:lnTo>
                    <a:pt x="200660" y="225044"/>
                  </a:lnTo>
                  <a:lnTo>
                    <a:pt x="197866" y="223774"/>
                  </a:lnTo>
                  <a:lnTo>
                    <a:pt x="192405" y="221234"/>
                  </a:lnTo>
                  <a:lnTo>
                    <a:pt x="189103" y="219976"/>
                  </a:lnTo>
                  <a:lnTo>
                    <a:pt x="183642" y="218694"/>
                  </a:lnTo>
                  <a:lnTo>
                    <a:pt x="179705" y="218694"/>
                  </a:lnTo>
                  <a:lnTo>
                    <a:pt x="173228" y="219976"/>
                  </a:lnTo>
                  <a:lnTo>
                    <a:pt x="169291" y="221234"/>
                  </a:lnTo>
                  <a:lnTo>
                    <a:pt x="161290" y="225044"/>
                  </a:lnTo>
                  <a:lnTo>
                    <a:pt x="158369" y="226314"/>
                  </a:lnTo>
                  <a:lnTo>
                    <a:pt x="149479" y="233934"/>
                  </a:lnTo>
                  <a:lnTo>
                    <a:pt x="147701" y="235204"/>
                  </a:lnTo>
                  <a:lnTo>
                    <a:pt x="146215" y="237070"/>
                  </a:lnTo>
                  <a:lnTo>
                    <a:pt x="145288" y="235204"/>
                  </a:lnTo>
                  <a:lnTo>
                    <a:pt x="140462" y="228854"/>
                  </a:lnTo>
                  <a:lnTo>
                    <a:pt x="139065" y="227698"/>
                  </a:lnTo>
                  <a:lnTo>
                    <a:pt x="139065" y="225552"/>
                  </a:lnTo>
                  <a:lnTo>
                    <a:pt x="132969" y="219456"/>
                  </a:lnTo>
                  <a:lnTo>
                    <a:pt x="129400" y="219456"/>
                  </a:lnTo>
                  <a:lnTo>
                    <a:pt x="128257" y="218313"/>
                  </a:lnTo>
                  <a:lnTo>
                    <a:pt x="120523" y="218313"/>
                  </a:lnTo>
                  <a:lnTo>
                    <a:pt x="120523" y="247904"/>
                  </a:lnTo>
                  <a:lnTo>
                    <a:pt x="119646" y="246761"/>
                  </a:lnTo>
                  <a:lnTo>
                    <a:pt x="120523" y="247904"/>
                  </a:lnTo>
                  <a:lnTo>
                    <a:pt x="120523" y="218313"/>
                  </a:lnTo>
                  <a:lnTo>
                    <a:pt x="113411" y="218313"/>
                  </a:lnTo>
                  <a:lnTo>
                    <a:pt x="111899" y="219786"/>
                  </a:lnTo>
                  <a:lnTo>
                    <a:pt x="110490" y="219976"/>
                  </a:lnTo>
                  <a:lnTo>
                    <a:pt x="107823" y="219976"/>
                  </a:lnTo>
                  <a:lnTo>
                    <a:pt x="99136" y="223799"/>
                  </a:lnTo>
                  <a:lnTo>
                    <a:pt x="67170" y="247624"/>
                  </a:lnTo>
                  <a:lnTo>
                    <a:pt x="67437" y="244094"/>
                  </a:lnTo>
                  <a:lnTo>
                    <a:pt x="67437" y="241554"/>
                  </a:lnTo>
                  <a:lnTo>
                    <a:pt x="66421" y="231394"/>
                  </a:lnTo>
                  <a:lnTo>
                    <a:pt x="40513" y="231394"/>
                  </a:lnTo>
                  <a:lnTo>
                    <a:pt x="40474" y="232664"/>
                  </a:lnTo>
                  <a:lnTo>
                    <a:pt x="41402" y="242824"/>
                  </a:lnTo>
                  <a:lnTo>
                    <a:pt x="41529" y="241554"/>
                  </a:lnTo>
                  <a:lnTo>
                    <a:pt x="41529" y="244094"/>
                  </a:lnTo>
                  <a:lnTo>
                    <a:pt x="41402" y="242824"/>
                  </a:lnTo>
                  <a:lnTo>
                    <a:pt x="40132" y="256794"/>
                  </a:lnTo>
                  <a:lnTo>
                    <a:pt x="40259" y="256794"/>
                  </a:lnTo>
                  <a:lnTo>
                    <a:pt x="37592" y="273304"/>
                  </a:lnTo>
                  <a:lnTo>
                    <a:pt x="37719" y="272034"/>
                  </a:lnTo>
                  <a:lnTo>
                    <a:pt x="34417" y="286004"/>
                  </a:lnTo>
                  <a:lnTo>
                    <a:pt x="34442" y="286321"/>
                  </a:lnTo>
                  <a:lnTo>
                    <a:pt x="30861" y="298704"/>
                  </a:lnTo>
                  <a:lnTo>
                    <a:pt x="30480" y="299923"/>
                  </a:lnTo>
                  <a:lnTo>
                    <a:pt x="27686" y="305054"/>
                  </a:lnTo>
                  <a:lnTo>
                    <a:pt x="22733" y="316484"/>
                  </a:lnTo>
                  <a:lnTo>
                    <a:pt x="19304" y="326644"/>
                  </a:lnTo>
                  <a:lnTo>
                    <a:pt x="19177" y="327914"/>
                  </a:lnTo>
                  <a:lnTo>
                    <a:pt x="19011" y="328536"/>
                  </a:lnTo>
                  <a:lnTo>
                    <a:pt x="16891" y="330708"/>
                  </a:lnTo>
                  <a:lnTo>
                    <a:pt x="16891" y="334010"/>
                  </a:lnTo>
                  <a:lnTo>
                    <a:pt x="16891" y="343916"/>
                  </a:lnTo>
                  <a:lnTo>
                    <a:pt x="16891" y="348488"/>
                  </a:lnTo>
                  <a:lnTo>
                    <a:pt x="22860" y="354330"/>
                  </a:lnTo>
                  <a:lnTo>
                    <a:pt x="37211" y="354330"/>
                  </a:lnTo>
                  <a:lnTo>
                    <a:pt x="43053" y="348488"/>
                  </a:lnTo>
                  <a:lnTo>
                    <a:pt x="43053" y="344170"/>
                  </a:lnTo>
                  <a:lnTo>
                    <a:pt x="43561" y="343154"/>
                  </a:lnTo>
                  <a:lnTo>
                    <a:pt x="43434" y="343154"/>
                  </a:lnTo>
                  <a:lnTo>
                    <a:pt x="43916" y="341884"/>
                  </a:lnTo>
                  <a:lnTo>
                    <a:pt x="45847" y="336804"/>
                  </a:lnTo>
                  <a:lnTo>
                    <a:pt x="48768" y="327914"/>
                  </a:lnTo>
                  <a:lnTo>
                    <a:pt x="52197" y="317754"/>
                  </a:lnTo>
                  <a:lnTo>
                    <a:pt x="56007" y="306324"/>
                  </a:lnTo>
                  <a:lnTo>
                    <a:pt x="57353" y="301650"/>
                  </a:lnTo>
                  <a:lnTo>
                    <a:pt x="61341" y="294894"/>
                  </a:lnTo>
                  <a:lnTo>
                    <a:pt x="61087" y="294894"/>
                  </a:lnTo>
                  <a:lnTo>
                    <a:pt x="70345" y="282194"/>
                  </a:lnTo>
                  <a:lnTo>
                    <a:pt x="69977" y="283464"/>
                  </a:lnTo>
                  <a:lnTo>
                    <a:pt x="70942" y="282194"/>
                  </a:lnTo>
                  <a:lnTo>
                    <a:pt x="80632" y="269494"/>
                  </a:lnTo>
                  <a:lnTo>
                    <a:pt x="80010" y="270764"/>
                  </a:lnTo>
                  <a:lnTo>
                    <a:pt x="81229" y="269494"/>
                  </a:lnTo>
                  <a:lnTo>
                    <a:pt x="91046" y="259334"/>
                  </a:lnTo>
                  <a:lnTo>
                    <a:pt x="89916" y="260604"/>
                  </a:lnTo>
                  <a:lnTo>
                    <a:pt x="91325" y="259334"/>
                  </a:lnTo>
                  <a:lnTo>
                    <a:pt x="99796" y="251714"/>
                  </a:lnTo>
                  <a:lnTo>
                    <a:pt x="100126" y="251421"/>
                  </a:lnTo>
                  <a:lnTo>
                    <a:pt x="102006" y="250444"/>
                  </a:lnTo>
                  <a:lnTo>
                    <a:pt x="109334" y="246634"/>
                  </a:lnTo>
                  <a:lnTo>
                    <a:pt x="106921" y="247904"/>
                  </a:lnTo>
                  <a:lnTo>
                    <a:pt x="111315" y="246634"/>
                  </a:lnTo>
                  <a:lnTo>
                    <a:pt x="115684" y="245364"/>
                  </a:lnTo>
                  <a:lnTo>
                    <a:pt x="112903" y="246634"/>
                  </a:lnTo>
                  <a:lnTo>
                    <a:pt x="117259" y="246049"/>
                  </a:lnTo>
                  <a:lnTo>
                    <a:pt x="117970" y="246761"/>
                  </a:lnTo>
                  <a:lnTo>
                    <a:pt x="119367" y="246761"/>
                  </a:lnTo>
                  <a:lnTo>
                    <a:pt x="120243" y="247637"/>
                  </a:lnTo>
                  <a:lnTo>
                    <a:pt x="120446" y="247904"/>
                  </a:lnTo>
                  <a:lnTo>
                    <a:pt x="123190" y="251714"/>
                  </a:lnTo>
                  <a:lnTo>
                    <a:pt x="121666" y="250444"/>
                  </a:lnTo>
                  <a:lnTo>
                    <a:pt x="124053" y="255231"/>
                  </a:lnTo>
                  <a:lnTo>
                    <a:pt x="125006" y="259651"/>
                  </a:lnTo>
                  <a:lnTo>
                    <a:pt x="125196" y="266192"/>
                  </a:lnTo>
                  <a:lnTo>
                    <a:pt x="125209" y="265684"/>
                  </a:lnTo>
                  <a:lnTo>
                    <a:pt x="125209" y="266954"/>
                  </a:lnTo>
                  <a:lnTo>
                    <a:pt x="125196" y="266192"/>
                  </a:lnTo>
                  <a:lnTo>
                    <a:pt x="125158" y="266954"/>
                  </a:lnTo>
                  <a:lnTo>
                    <a:pt x="124841" y="274574"/>
                  </a:lnTo>
                  <a:lnTo>
                    <a:pt x="124968" y="273304"/>
                  </a:lnTo>
                  <a:lnTo>
                    <a:pt x="124320" y="280924"/>
                  </a:lnTo>
                  <a:lnTo>
                    <a:pt x="123825" y="286004"/>
                  </a:lnTo>
                  <a:lnTo>
                    <a:pt x="123748" y="287350"/>
                  </a:lnTo>
                  <a:lnTo>
                    <a:pt x="123063" y="288036"/>
                  </a:lnTo>
                  <a:lnTo>
                    <a:pt x="123063" y="297434"/>
                  </a:lnTo>
                  <a:lnTo>
                    <a:pt x="123063" y="303784"/>
                  </a:lnTo>
                  <a:lnTo>
                    <a:pt x="129413" y="310134"/>
                  </a:lnTo>
                  <a:lnTo>
                    <a:pt x="145161" y="310134"/>
                  </a:lnTo>
                  <a:lnTo>
                    <a:pt x="151511" y="303784"/>
                  </a:lnTo>
                  <a:lnTo>
                    <a:pt x="151511" y="297434"/>
                  </a:lnTo>
                  <a:lnTo>
                    <a:pt x="151511" y="297014"/>
                  </a:lnTo>
                  <a:lnTo>
                    <a:pt x="151511" y="296672"/>
                  </a:lnTo>
                  <a:lnTo>
                    <a:pt x="151587" y="296164"/>
                  </a:lnTo>
                  <a:lnTo>
                    <a:pt x="151511" y="297014"/>
                  </a:lnTo>
                  <a:lnTo>
                    <a:pt x="151638" y="296164"/>
                  </a:lnTo>
                  <a:lnTo>
                    <a:pt x="151892" y="294894"/>
                  </a:lnTo>
                  <a:lnTo>
                    <a:pt x="151892" y="294386"/>
                  </a:lnTo>
                  <a:lnTo>
                    <a:pt x="151803" y="294894"/>
                  </a:lnTo>
                  <a:lnTo>
                    <a:pt x="151892" y="292366"/>
                  </a:lnTo>
                  <a:lnTo>
                    <a:pt x="151968" y="291084"/>
                  </a:lnTo>
                  <a:lnTo>
                    <a:pt x="151892" y="293624"/>
                  </a:lnTo>
                  <a:lnTo>
                    <a:pt x="152908" y="287274"/>
                  </a:lnTo>
                  <a:lnTo>
                    <a:pt x="152781" y="288544"/>
                  </a:lnTo>
                  <a:lnTo>
                    <a:pt x="153009" y="287274"/>
                  </a:lnTo>
                  <a:lnTo>
                    <a:pt x="154101" y="281381"/>
                  </a:lnTo>
                  <a:lnTo>
                    <a:pt x="154203" y="280746"/>
                  </a:lnTo>
                  <a:lnTo>
                    <a:pt x="154178" y="280924"/>
                  </a:lnTo>
                  <a:lnTo>
                    <a:pt x="154228" y="280746"/>
                  </a:lnTo>
                  <a:lnTo>
                    <a:pt x="154533" y="279654"/>
                  </a:lnTo>
                  <a:lnTo>
                    <a:pt x="155968" y="274574"/>
                  </a:lnTo>
                  <a:lnTo>
                    <a:pt x="156337" y="273304"/>
                  </a:lnTo>
                  <a:lnTo>
                    <a:pt x="155829" y="274574"/>
                  </a:lnTo>
                  <a:lnTo>
                    <a:pt x="159004" y="265684"/>
                  </a:lnTo>
                  <a:lnTo>
                    <a:pt x="158115" y="268224"/>
                  </a:lnTo>
                  <a:lnTo>
                    <a:pt x="159486" y="265684"/>
                  </a:lnTo>
                  <a:lnTo>
                    <a:pt x="161556" y="261874"/>
                  </a:lnTo>
                  <a:lnTo>
                    <a:pt x="163576" y="259334"/>
                  </a:lnTo>
                  <a:lnTo>
                    <a:pt x="168656" y="252984"/>
                  </a:lnTo>
                  <a:lnTo>
                    <a:pt x="166878" y="255524"/>
                  </a:lnTo>
                  <a:lnTo>
                    <a:pt x="169799" y="252984"/>
                  </a:lnTo>
                  <a:lnTo>
                    <a:pt x="174180" y="249174"/>
                  </a:lnTo>
                  <a:lnTo>
                    <a:pt x="175641" y="247904"/>
                  </a:lnTo>
                  <a:lnTo>
                    <a:pt x="172720" y="249174"/>
                  </a:lnTo>
                  <a:lnTo>
                    <a:pt x="177965" y="246634"/>
                  </a:lnTo>
                  <a:lnTo>
                    <a:pt x="180975" y="246634"/>
                  </a:lnTo>
                  <a:lnTo>
                    <a:pt x="186436" y="249174"/>
                  </a:lnTo>
                  <a:lnTo>
                    <a:pt x="183642" y="246634"/>
                  </a:lnTo>
                  <a:lnTo>
                    <a:pt x="190881" y="252984"/>
                  </a:lnTo>
                  <a:lnTo>
                    <a:pt x="188976" y="250444"/>
                  </a:lnTo>
                  <a:lnTo>
                    <a:pt x="197104" y="260604"/>
                  </a:lnTo>
                  <a:lnTo>
                    <a:pt x="195834" y="258064"/>
                  </a:lnTo>
                  <a:lnTo>
                    <a:pt x="201549" y="268224"/>
                  </a:lnTo>
                  <a:lnTo>
                    <a:pt x="200787" y="266954"/>
                  </a:lnTo>
                  <a:lnTo>
                    <a:pt x="205740" y="277114"/>
                  </a:lnTo>
                  <a:lnTo>
                    <a:pt x="210312" y="288544"/>
                  </a:lnTo>
                  <a:lnTo>
                    <a:pt x="215392" y="297434"/>
                  </a:lnTo>
                  <a:lnTo>
                    <a:pt x="216535" y="298704"/>
                  </a:lnTo>
                  <a:lnTo>
                    <a:pt x="221996" y="306324"/>
                  </a:lnTo>
                  <a:lnTo>
                    <a:pt x="224155" y="307594"/>
                  </a:lnTo>
                  <a:lnTo>
                    <a:pt x="231013" y="313944"/>
                  </a:lnTo>
                  <a:lnTo>
                    <a:pt x="234188" y="315214"/>
                  </a:lnTo>
                  <a:lnTo>
                    <a:pt x="243459" y="320294"/>
                  </a:lnTo>
                  <a:lnTo>
                    <a:pt x="246507" y="320294"/>
                  </a:lnTo>
                  <a:lnTo>
                    <a:pt x="257302" y="322834"/>
                  </a:lnTo>
                  <a:lnTo>
                    <a:pt x="274574" y="322834"/>
                  </a:lnTo>
                  <a:lnTo>
                    <a:pt x="289179" y="320294"/>
                  </a:lnTo>
                  <a:lnTo>
                    <a:pt x="291338" y="319024"/>
                  </a:lnTo>
                  <a:lnTo>
                    <a:pt x="306705" y="313944"/>
                  </a:lnTo>
                  <a:lnTo>
                    <a:pt x="308737" y="312674"/>
                  </a:lnTo>
                  <a:lnTo>
                    <a:pt x="318262" y="307708"/>
                  </a:lnTo>
                  <a:lnTo>
                    <a:pt x="319786" y="308864"/>
                  </a:lnTo>
                  <a:lnTo>
                    <a:pt x="323850" y="311404"/>
                  </a:lnTo>
                  <a:lnTo>
                    <a:pt x="335661" y="315214"/>
                  </a:lnTo>
                  <a:lnTo>
                    <a:pt x="338709" y="315214"/>
                  </a:lnTo>
                  <a:lnTo>
                    <a:pt x="352171" y="316484"/>
                  </a:lnTo>
                  <a:lnTo>
                    <a:pt x="354965" y="316484"/>
                  </a:lnTo>
                  <a:lnTo>
                    <a:pt x="366522" y="315214"/>
                  </a:lnTo>
                  <a:lnTo>
                    <a:pt x="369189" y="315214"/>
                  </a:lnTo>
                  <a:lnTo>
                    <a:pt x="383159" y="311404"/>
                  </a:lnTo>
                  <a:lnTo>
                    <a:pt x="385064" y="310134"/>
                  </a:lnTo>
                  <a:lnTo>
                    <a:pt x="401320" y="303784"/>
                  </a:lnTo>
                  <a:lnTo>
                    <a:pt x="421246" y="292366"/>
                  </a:lnTo>
                  <a:lnTo>
                    <a:pt x="422529" y="291084"/>
                  </a:lnTo>
                  <a:lnTo>
                    <a:pt x="427697" y="287274"/>
                  </a:lnTo>
                  <a:lnTo>
                    <a:pt x="443230" y="275844"/>
                  </a:lnTo>
                  <a:lnTo>
                    <a:pt x="452716" y="268224"/>
                  </a:lnTo>
                  <a:lnTo>
                    <a:pt x="463804" y="259334"/>
                  </a:lnTo>
                  <a:lnTo>
                    <a:pt x="468998" y="254254"/>
                  </a:lnTo>
                  <a:lnTo>
                    <a:pt x="484657" y="238963"/>
                  </a:lnTo>
                  <a:lnTo>
                    <a:pt x="485521" y="237744"/>
                  </a:lnTo>
                  <a:lnTo>
                    <a:pt x="506222" y="214884"/>
                  </a:lnTo>
                  <a:lnTo>
                    <a:pt x="507606" y="212915"/>
                  </a:lnTo>
                  <a:lnTo>
                    <a:pt x="507593" y="232664"/>
                  </a:lnTo>
                  <a:lnTo>
                    <a:pt x="508508" y="244094"/>
                  </a:lnTo>
                  <a:lnTo>
                    <a:pt x="508508" y="250317"/>
                  </a:lnTo>
                  <a:lnTo>
                    <a:pt x="511302" y="253123"/>
                  </a:lnTo>
                  <a:lnTo>
                    <a:pt x="511302" y="255651"/>
                  </a:lnTo>
                  <a:lnTo>
                    <a:pt x="518033" y="262509"/>
                  </a:lnTo>
                  <a:lnTo>
                    <a:pt x="520700" y="262509"/>
                  </a:lnTo>
                  <a:lnTo>
                    <a:pt x="523240" y="264414"/>
                  </a:lnTo>
                  <a:lnTo>
                    <a:pt x="535178" y="268224"/>
                  </a:lnTo>
                  <a:lnTo>
                    <a:pt x="539623" y="269494"/>
                  </a:lnTo>
                  <a:lnTo>
                    <a:pt x="548259" y="268224"/>
                  </a:lnTo>
                  <a:lnTo>
                    <a:pt x="549325" y="267970"/>
                  </a:lnTo>
                  <a:lnTo>
                    <a:pt x="556006" y="267970"/>
                  </a:lnTo>
                  <a:lnTo>
                    <a:pt x="558863" y="265163"/>
                  </a:lnTo>
                  <a:lnTo>
                    <a:pt x="564769" y="263144"/>
                  </a:lnTo>
                  <a:lnTo>
                    <a:pt x="567817" y="260604"/>
                  </a:lnTo>
                  <a:lnTo>
                    <a:pt x="581533" y="250444"/>
                  </a:lnTo>
                  <a:lnTo>
                    <a:pt x="582676" y="250444"/>
                  </a:lnTo>
                  <a:lnTo>
                    <a:pt x="591642" y="241554"/>
                  </a:lnTo>
                  <a:lnTo>
                    <a:pt x="592924" y="240284"/>
                  </a:lnTo>
                  <a:lnTo>
                    <a:pt x="595490" y="237744"/>
                  </a:lnTo>
                  <a:lnTo>
                    <a:pt x="596773" y="236474"/>
                  </a:lnTo>
                  <a:lnTo>
                    <a:pt x="604901" y="228854"/>
                  </a:lnTo>
                  <a:lnTo>
                    <a:pt x="613029" y="221234"/>
                  </a:lnTo>
                  <a:lnTo>
                    <a:pt x="613791" y="221234"/>
                  </a:lnTo>
                  <a:lnTo>
                    <a:pt x="630174" y="203454"/>
                  </a:lnTo>
                  <a:lnTo>
                    <a:pt x="630809" y="202184"/>
                  </a:lnTo>
                  <a:lnTo>
                    <a:pt x="633603" y="198666"/>
                  </a:lnTo>
                  <a:lnTo>
                    <a:pt x="634047" y="199682"/>
                  </a:lnTo>
                  <a:lnTo>
                    <a:pt x="634263" y="200748"/>
                  </a:lnTo>
                  <a:lnTo>
                    <a:pt x="635000" y="201853"/>
                  </a:lnTo>
                  <a:lnTo>
                    <a:pt x="636270" y="204724"/>
                  </a:lnTo>
                  <a:lnTo>
                    <a:pt x="641858" y="212344"/>
                  </a:lnTo>
                  <a:lnTo>
                    <a:pt x="643661" y="214122"/>
                  </a:lnTo>
                  <a:lnTo>
                    <a:pt x="643839" y="214287"/>
                  </a:lnTo>
                  <a:lnTo>
                    <a:pt x="647065" y="217424"/>
                  </a:lnTo>
                  <a:lnTo>
                    <a:pt x="652399" y="221234"/>
                  </a:lnTo>
                  <a:lnTo>
                    <a:pt x="664210" y="223774"/>
                  </a:lnTo>
                  <a:lnTo>
                    <a:pt x="676656" y="223774"/>
                  </a:lnTo>
                  <a:lnTo>
                    <a:pt x="682244" y="222504"/>
                  </a:lnTo>
                  <a:lnTo>
                    <a:pt x="688721" y="222504"/>
                  </a:lnTo>
                  <a:lnTo>
                    <a:pt x="691388" y="221234"/>
                  </a:lnTo>
                  <a:lnTo>
                    <a:pt x="690880" y="222504"/>
                  </a:lnTo>
                  <a:lnTo>
                    <a:pt x="697738" y="222504"/>
                  </a:lnTo>
                  <a:lnTo>
                    <a:pt x="701802" y="221234"/>
                  </a:lnTo>
                  <a:lnTo>
                    <a:pt x="714756" y="221234"/>
                  </a:lnTo>
                  <a:lnTo>
                    <a:pt x="716407" y="219976"/>
                  </a:lnTo>
                  <a:lnTo>
                    <a:pt x="724789" y="218694"/>
                  </a:lnTo>
                  <a:lnTo>
                    <a:pt x="732917" y="216154"/>
                  </a:lnTo>
                  <a:lnTo>
                    <a:pt x="734441" y="216154"/>
                  </a:lnTo>
                  <a:lnTo>
                    <a:pt x="742061" y="212344"/>
                  </a:lnTo>
                  <a:lnTo>
                    <a:pt x="743966" y="212344"/>
                  </a:lnTo>
                  <a:lnTo>
                    <a:pt x="750316" y="208534"/>
                  </a:lnTo>
                  <a:lnTo>
                    <a:pt x="751459" y="207276"/>
                  </a:lnTo>
                  <a:lnTo>
                    <a:pt x="757301" y="203454"/>
                  </a:lnTo>
                  <a:lnTo>
                    <a:pt x="758748" y="202120"/>
                  </a:lnTo>
                  <a:lnTo>
                    <a:pt x="762000" y="19837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86961" y="6703186"/>
              <a:ext cx="332232" cy="98551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417193" y="6606412"/>
              <a:ext cx="3187700" cy="588010"/>
            </a:xfrm>
            <a:custGeom>
              <a:avLst/>
              <a:gdLst/>
              <a:ahLst/>
              <a:cxnLst/>
              <a:rect l="l" t="t" r="r" b="b"/>
              <a:pathLst>
                <a:path w="3187700" h="588009">
                  <a:moveTo>
                    <a:pt x="2435606" y="12827"/>
                  </a:moveTo>
                  <a:lnTo>
                    <a:pt x="2432685" y="9906"/>
                  </a:lnTo>
                  <a:lnTo>
                    <a:pt x="2429002" y="9906"/>
                  </a:lnTo>
                  <a:lnTo>
                    <a:pt x="2425446" y="9906"/>
                  </a:lnTo>
                  <a:lnTo>
                    <a:pt x="2398014" y="10160"/>
                  </a:lnTo>
                  <a:lnTo>
                    <a:pt x="2391918" y="10160"/>
                  </a:lnTo>
                  <a:lnTo>
                    <a:pt x="2391105" y="10972"/>
                  </a:lnTo>
                  <a:lnTo>
                    <a:pt x="2364168" y="14097"/>
                  </a:lnTo>
                  <a:lnTo>
                    <a:pt x="2356739" y="14097"/>
                  </a:lnTo>
                  <a:lnTo>
                    <a:pt x="2354719" y="16116"/>
                  </a:lnTo>
                  <a:lnTo>
                    <a:pt x="2333599" y="21463"/>
                  </a:lnTo>
                  <a:lnTo>
                    <a:pt x="2327148" y="21463"/>
                  </a:lnTo>
                  <a:lnTo>
                    <a:pt x="2323020" y="25590"/>
                  </a:lnTo>
                  <a:lnTo>
                    <a:pt x="2308936" y="31623"/>
                  </a:lnTo>
                  <a:lnTo>
                    <a:pt x="2303018" y="31623"/>
                  </a:lnTo>
                  <a:lnTo>
                    <a:pt x="2296033" y="38608"/>
                  </a:lnTo>
                  <a:lnTo>
                    <a:pt x="2286292" y="44450"/>
                  </a:lnTo>
                  <a:lnTo>
                    <a:pt x="2281428" y="44450"/>
                  </a:lnTo>
                  <a:lnTo>
                    <a:pt x="2273808" y="52070"/>
                  </a:lnTo>
                  <a:lnTo>
                    <a:pt x="2273808" y="70866"/>
                  </a:lnTo>
                  <a:lnTo>
                    <a:pt x="2281428" y="78486"/>
                  </a:lnTo>
                  <a:lnTo>
                    <a:pt x="2300224" y="78486"/>
                  </a:lnTo>
                  <a:lnTo>
                    <a:pt x="2307844" y="70866"/>
                  </a:lnTo>
                  <a:lnTo>
                    <a:pt x="2307844" y="70662"/>
                  </a:lnTo>
                  <a:lnTo>
                    <a:pt x="2317127" y="64516"/>
                  </a:lnTo>
                  <a:lnTo>
                    <a:pt x="2321179" y="64516"/>
                  </a:lnTo>
                  <a:lnTo>
                    <a:pt x="2326055" y="59639"/>
                  </a:lnTo>
                  <a:lnTo>
                    <a:pt x="2339543" y="53213"/>
                  </a:lnTo>
                  <a:lnTo>
                    <a:pt x="2344674" y="53213"/>
                  </a:lnTo>
                  <a:lnTo>
                    <a:pt x="2348014" y="49923"/>
                  </a:lnTo>
                  <a:lnTo>
                    <a:pt x="2367394" y="43053"/>
                  </a:lnTo>
                  <a:lnTo>
                    <a:pt x="2372741" y="43053"/>
                  </a:lnTo>
                  <a:lnTo>
                    <a:pt x="2375306" y="40487"/>
                  </a:lnTo>
                  <a:lnTo>
                    <a:pt x="2399792" y="32893"/>
                  </a:lnTo>
                  <a:lnTo>
                    <a:pt x="2404364" y="32893"/>
                  </a:lnTo>
                  <a:lnTo>
                    <a:pt x="2406408" y="30848"/>
                  </a:lnTo>
                  <a:lnTo>
                    <a:pt x="2429992" y="23114"/>
                  </a:lnTo>
                  <a:lnTo>
                    <a:pt x="2432685" y="23114"/>
                  </a:lnTo>
                  <a:lnTo>
                    <a:pt x="2435606" y="20193"/>
                  </a:lnTo>
                  <a:lnTo>
                    <a:pt x="2435606" y="16510"/>
                  </a:lnTo>
                  <a:lnTo>
                    <a:pt x="2435606" y="12827"/>
                  </a:lnTo>
                  <a:close/>
                </a:path>
                <a:path w="3187700" h="588009">
                  <a:moveTo>
                    <a:pt x="2561336" y="8001"/>
                  </a:moveTo>
                  <a:lnTo>
                    <a:pt x="2553462" y="0"/>
                  </a:lnTo>
                  <a:lnTo>
                    <a:pt x="2533904" y="0"/>
                  </a:lnTo>
                  <a:lnTo>
                    <a:pt x="2531973" y="1930"/>
                  </a:lnTo>
                  <a:lnTo>
                    <a:pt x="2517787" y="4572"/>
                  </a:lnTo>
                  <a:lnTo>
                    <a:pt x="2509647" y="4572"/>
                  </a:lnTo>
                  <a:lnTo>
                    <a:pt x="2507996" y="6223"/>
                  </a:lnTo>
                  <a:lnTo>
                    <a:pt x="2501900" y="6223"/>
                  </a:lnTo>
                  <a:lnTo>
                    <a:pt x="2499487" y="8636"/>
                  </a:lnTo>
                  <a:lnTo>
                    <a:pt x="2492375" y="8636"/>
                  </a:lnTo>
                  <a:lnTo>
                    <a:pt x="2488095" y="12915"/>
                  </a:lnTo>
                  <a:lnTo>
                    <a:pt x="2486329" y="13589"/>
                  </a:lnTo>
                  <a:lnTo>
                    <a:pt x="2480310" y="13589"/>
                  </a:lnTo>
                  <a:lnTo>
                    <a:pt x="2474163" y="19735"/>
                  </a:lnTo>
                  <a:lnTo>
                    <a:pt x="2464562" y="25273"/>
                  </a:lnTo>
                  <a:lnTo>
                    <a:pt x="2449042" y="36322"/>
                  </a:lnTo>
                  <a:lnTo>
                    <a:pt x="2447925" y="36322"/>
                  </a:lnTo>
                  <a:lnTo>
                    <a:pt x="2445512" y="38608"/>
                  </a:lnTo>
                  <a:lnTo>
                    <a:pt x="2445512" y="44450"/>
                  </a:lnTo>
                  <a:lnTo>
                    <a:pt x="2447925" y="46736"/>
                  </a:lnTo>
                  <a:lnTo>
                    <a:pt x="2450338" y="46736"/>
                  </a:lnTo>
                  <a:lnTo>
                    <a:pt x="2469769" y="48387"/>
                  </a:lnTo>
                  <a:lnTo>
                    <a:pt x="2472055" y="48387"/>
                  </a:lnTo>
                  <a:lnTo>
                    <a:pt x="2491105" y="46355"/>
                  </a:lnTo>
                  <a:lnTo>
                    <a:pt x="2498344" y="46355"/>
                  </a:lnTo>
                  <a:lnTo>
                    <a:pt x="2500071" y="44653"/>
                  </a:lnTo>
                  <a:lnTo>
                    <a:pt x="2503817" y="43942"/>
                  </a:lnTo>
                  <a:lnTo>
                    <a:pt x="2511806" y="43942"/>
                  </a:lnTo>
                  <a:lnTo>
                    <a:pt x="2513965" y="41783"/>
                  </a:lnTo>
                  <a:lnTo>
                    <a:pt x="2521585" y="41783"/>
                  </a:lnTo>
                  <a:lnTo>
                    <a:pt x="2523236" y="40132"/>
                  </a:lnTo>
                  <a:lnTo>
                    <a:pt x="2529332" y="40132"/>
                  </a:lnTo>
                  <a:lnTo>
                    <a:pt x="2531199" y="38227"/>
                  </a:lnTo>
                  <a:lnTo>
                    <a:pt x="2545550" y="35433"/>
                  </a:lnTo>
                  <a:lnTo>
                    <a:pt x="2553462" y="35433"/>
                  </a:lnTo>
                  <a:lnTo>
                    <a:pt x="2561336" y="27559"/>
                  </a:lnTo>
                  <a:lnTo>
                    <a:pt x="2561336" y="17780"/>
                  </a:lnTo>
                  <a:lnTo>
                    <a:pt x="2561336" y="8001"/>
                  </a:lnTo>
                  <a:close/>
                </a:path>
                <a:path w="3187700" h="588009">
                  <a:moveTo>
                    <a:pt x="3187192" y="317881"/>
                  </a:moveTo>
                  <a:lnTo>
                    <a:pt x="3179318" y="309880"/>
                  </a:lnTo>
                  <a:lnTo>
                    <a:pt x="3170580" y="309880"/>
                  </a:lnTo>
                  <a:lnTo>
                    <a:pt x="3164586" y="308991"/>
                  </a:lnTo>
                  <a:lnTo>
                    <a:pt x="3164840" y="308991"/>
                  </a:lnTo>
                  <a:lnTo>
                    <a:pt x="3153156" y="307594"/>
                  </a:lnTo>
                  <a:lnTo>
                    <a:pt x="3152648" y="307467"/>
                  </a:lnTo>
                  <a:lnTo>
                    <a:pt x="3145256" y="306844"/>
                  </a:lnTo>
                  <a:lnTo>
                    <a:pt x="3144393" y="305943"/>
                  </a:lnTo>
                  <a:lnTo>
                    <a:pt x="3135630" y="305943"/>
                  </a:lnTo>
                  <a:lnTo>
                    <a:pt x="3123857" y="305358"/>
                  </a:lnTo>
                  <a:lnTo>
                    <a:pt x="3123438" y="304927"/>
                  </a:lnTo>
                  <a:lnTo>
                    <a:pt x="3115564" y="304927"/>
                  </a:lnTo>
                  <a:lnTo>
                    <a:pt x="3114167" y="304927"/>
                  </a:lnTo>
                  <a:lnTo>
                    <a:pt x="3106039" y="304927"/>
                  </a:lnTo>
                  <a:lnTo>
                    <a:pt x="3105721" y="305244"/>
                  </a:lnTo>
                  <a:lnTo>
                    <a:pt x="3090291" y="305816"/>
                  </a:lnTo>
                  <a:lnTo>
                    <a:pt x="3089148" y="305943"/>
                  </a:lnTo>
                  <a:lnTo>
                    <a:pt x="3064383" y="309372"/>
                  </a:lnTo>
                  <a:lnTo>
                    <a:pt x="3061970" y="309372"/>
                  </a:lnTo>
                  <a:lnTo>
                    <a:pt x="3059430" y="311912"/>
                  </a:lnTo>
                  <a:lnTo>
                    <a:pt x="3059430" y="318135"/>
                  </a:lnTo>
                  <a:lnTo>
                    <a:pt x="3061970" y="320675"/>
                  </a:lnTo>
                  <a:lnTo>
                    <a:pt x="3064103" y="320675"/>
                  </a:lnTo>
                  <a:lnTo>
                    <a:pt x="3066135" y="321449"/>
                  </a:lnTo>
                  <a:lnTo>
                    <a:pt x="3027172" y="324485"/>
                  </a:lnTo>
                  <a:lnTo>
                    <a:pt x="2968752" y="328549"/>
                  </a:lnTo>
                  <a:lnTo>
                    <a:pt x="2900807" y="332613"/>
                  </a:lnTo>
                  <a:lnTo>
                    <a:pt x="2823464" y="336677"/>
                  </a:lnTo>
                  <a:lnTo>
                    <a:pt x="2736596" y="340614"/>
                  </a:lnTo>
                  <a:lnTo>
                    <a:pt x="2428621" y="353695"/>
                  </a:lnTo>
                  <a:lnTo>
                    <a:pt x="1641729" y="397129"/>
                  </a:lnTo>
                  <a:lnTo>
                    <a:pt x="1220216" y="429387"/>
                  </a:lnTo>
                  <a:lnTo>
                    <a:pt x="953643" y="455041"/>
                  </a:lnTo>
                  <a:lnTo>
                    <a:pt x="953516" y="455041"/>
                  </a:lnTo>
                  <a:lnTo>
                    <a:pt x="829945" y="468630"/>
                  </a:lnTo>
                  <a:lnTo>
                    <a:pt x="829818" y="468757"/>
                  </a:lnTo>
                  <a:lnTo>
                    <a:pt x="712724" y="482727"/>
                  </a:lnTo>
                  <a:lnTo>
                    <a:pt x="712597" y="482727"/>
                  </a:lnTo>
                  <a:lnTo>
                    <a:pt x="605155" y="496570"/>
                  </a:lnTo>
                  <a:lnTo>
                    <a:pt x="605028" y="496570"/>
                  </a:lnTo>
                  <a:lnTo>
                    <a:pt x="508000" y="510159"/>
                  </a:lnTo>
                  <a:lnTo>
                    <a:pt x="507873" y="510159"/>
                  </a:lnTo>
                  <a:lnTo>
                    <a:pt x="420878" y="522986"/>
                  </a:lnTo>
                  <a:lnTo>
                    <a:pt x="420751" y="522986"/>
                  </a:lnTo>
                  <a:lnTo>
                    <a:pt x="345186" y="534289"/>
                  </a:lnTo>
                  <a:lnTo>
                    <a:pt x="345313" y="534162"/>
                  </a:lnTo>
                  <a:lnTo>
                    <a:pt x="281305" y="542925"/>
                  </a:lnTo>
                  <a:lnTo>
                    <a:pt x="281686" y="542798"/>
                  </a:lnTo>
                  <a:lnTo>
                    <a:pt x="227571" y="549021"/>
                  </a:lnTo>
                  <a:lnTo>
                    <a:pt x="228092" y="549021"/>
                  </a:lnTo>
                  <a:lnTo>
                    <a:pt x="183388" y="552958"/>
                  </a:lnTo>
                  <a:lnTo>
                    <a:pt x="183769" y="552958"/>
                  </a:lnTo>
                  <a:lnTo>
                    <a:pt x="146050" y="555371"/>
                  </a:lnTo>
                  <a:lnTo>
                    <a:pt x="146431" y="555371"/>
                  </a:lnTo>
                  <a:lnTo>
                    <a:pt x="116078" y="556641"/>
                  </a:lnTo>
                  <a:lnTo>
                    <a:pt x="116459" y="556641"/>
                  </a:lnTo>
                  <a:lnTo>
                    <a:pt x="91440" y="557276"/>
                  </a:lnTo>
                  <a:lnTo>
                    <a:pt x="71247" y="557403"/>
                  </a:lnTo>
                  <a:lnTo>
                    <a:pt x="70993" y="557403"/>
                  </a:lnTo>
                  <a:lnTo>
                    <a:pt x="62915" y="557339"/>
                  </a:lnTo>
                  <a:lnTo>
                    <a:pt x="55626" y="557276"/>
                  </a:lnTo>
                  <a:lnTo>
                    <a:pt x="50355" y="557225"/>
                  </a:lnTo>
                  <a:lnTo>
                    <a:pt x="43180" y="557149"/>
                  </a:lnTo>
                  <a:lnTo>
                    <a:pt x="40665" y="557060"/>
                  </a:lnTo>
                  <a:lnTo>
                    <a:pt x="40386" y="556768"/>
                  </a:lnTo>
                  <a:lnTo>
                    <a:pt x="33528" y="556768"/>
                  </a:lnTo>
                  <a:lnTo>
                    <a:pt x="23190" y="555967"/>
                  </a:lnTo>
                  <a:lnTo>
                    <a:pt x="22606" y="555371"/>
                  </a:lnTo>
                  <a:lnTo>
                    <a:pt x="15621" y="555371"/>
                  </a:lnTo>
                  <a:lnTo>
                    <a:pt x="6477" y="555371"/>
                  </a:lnTo>
                  <a:lnTo>
                    <a:pt x="0" y="561848"/>
                  </a:lnTo>
                  <a:lnTo>
                    <a:pt x="0" y="577850"/>
                  </a:lnTo>
                  <a:lnTo>
                    <a:pt x="6477" y="584454"/>
                  </a:lnTo>
                  <a:lnTo>
                    <a:pt x="13843" y="584454"/>
                  </a:lnTo>
                  <a:lnTo>
                    <a:pt x="24345" y="584936"/>
                  </a:lnTo>
                  <a:lnTo>
                    <a:pt x="24638" y="585216"/>
                  </a:lnTo>
                  <a:lnTo>
                    <a:pt x="30607" y="585216"/>
                  </a:lnTo>
                  <a:lnTo>
                    <a:pt x="34061" y="585381"/>
                  </a:lnTo>
                  <a:lnTo>
                    <a:pt x="34417" y="585724"/>
                  </a:lnTo>
                  <a:lnTo>
                    <a:pt x="41783" y="585724"/>
                  </a:lnTo>
                  <a:lnTo>
                    <a:pt x="42164" y="585724"/>
                  </a:lnTo>
                  <a:lnTo>
                    <a:pt x="46202" y="585978"/>
                  </a:lnTo>
                  <a:lnTo>
                    <a:pt x="46736" y="586486"/>
                  </a:lnTo>
                  <a:lnTo>
                    <a:pt x="54610" y="586486"/>
                  </a:lnTo>
                  <a:lnTo>
                    <a:pt x="62141" y="586790"/>
                  </a:lnTo>
                  <a:lnTo>
                    <a:pt x="62484" y="587121"/>
                  </a:lnTo>
                  <a:lnTo>
                    <a:pt x="70612" y="587121"/>
                  </a:lnTo>
                  <a:lnTo>
                    <a:pt x="91567" y="587502"/>
                  </a:lnTo>
                  <a:lnTo>
                    <a:pt x="116967" y="587502"/>
                  </a:lnTo>
                  <a:lnTo>
                    <a:pt x="117221" y="587375"/>
                  </a:lnTo>
                  <a:lnTo>
                    <a:pt x="147574" y="586486"/>
                  </a:lnTo>
                  <a:lnTo>
                    <a:pt x="147955" y="586486"/>
                  </a:lnTo>
                  <a:lnTo>
                    <a:pt x="185674" y="584327"/>
                  </a:lnTo>
                  <a:lnTo>
                    <a:pt x="186055" y="584327"/>
                  </a:lnTo>
                  <a:lnTo>
                    <a:pt x="230746" y="580517"/>
                  </a:lnTo>
                  <a:lnTo>
                    <a:pt x="231127" y="580517"/>
                  </a:lnTo>
                  <a:lnTo>
                    <a:pt x="285242" y="574421"/>
                  </a:lnTo>
                  <a:lnTo>
                    <a:pt x="285496" y="574421"/>
                  </a:lnTo>
                  <a:lnTo>
                    <a:pt x="349631" y="565912"/>
                  </a:lnTo>
                  <a:lnTo>
                    <a:pt x="349758" y="565785"/>
                  </a:lnTo>
                  <a:lnTo>
                    <a:pt x="407174" y="557403"/>
                  </a:lnTo>
                  <a:lnTo>
                    <a:pt x="508977" y="542925"/>
                  </a:lnTo>
                  <a:lnTo>
                    <a:pt x="512572" y="542417"/>
                  </a:lnTo>
                  <a:lnTo>
                    <a:pt x="512445" y="542417"/>
                  </a:lnTo>
                  <a:lnTo>
                    <a:pt x="573316" y="534289"/>
                  </a:lnTo>
                  <a:lnTo>
                    <a:pt x="609473" y="529463"/>
                  </a:lnTo>
                  <a:lnTo>
                    <a:pt x="609346" y="529590"/>
                  </a:lnTo>
                  <a:lnTo>
                    <a:pt x="610349" y="529463"/>
                  </a:lnTo>
                  <a:lnTo>
                    <a:pt x="716915" y="516001"/>
                  </a:lnTo>
                  <a:lnTo>
                    <a:pt x="716661" y="516001"/>
                  </a:lnTo>
                  <a:lnTo>
                    <a:pt x="833882" y="502285"/>
                  </a:lnTo>
                  <a:lnTo>
                    <a:pt x="833628" y="502285"/>
                  </a:lnTo>
                  <a:lnTo>
                    <a:pt x="957199" y="488950"/>
                  </a:lnTo>
                  <a:lnTo>
                    <a:pt x="1088517" y="475996"/>
                  </a:lnTo>
                  <a:lnTo>
                    <a:pt x="1088263" y="475996"/>
                  </a:lnTo>
                  <a:lnTo>
                    <a:pt x="1223137" y="463804"/>
                  </a:lnTo>
                  <a:lnTo>
                    <a:pt x="1362202" y="452247"/>
                  </a:lnTo>
                  <a:lnTo>
                    <a:pt x="1502537" y="441579"/>
                  </a:lnTo>
                  <a:lnTo>
                    <a:pt x="1784477" y="422910"/>
                  </a:lnTo>
                  <a:lnTo>
                    <a:pt x="1784477" y="423037"/>
                  </a:lnTo>
                  <a:lnTo>
                    <a:pt x="1786597" y="422910"/>
                  </a:lnTo>
                  <a:lnTo>
                    <a:pt x="2430272" y="388620"/>
                  </a:lnTo>
                  <a:lnTo>
                    <a:pt x="2825115" y="371729"/>
                  </a:lnTo>
                  <a:lnTo>
                    <a:pt x="2825115" y="371602"/>
                  </a:lnTo>
                  <a:lnTo>
                    <a:pt x="2970911" y="363601"/>
                  </a:lnTo>
                  <a:lnTo>
                    <a:pt x="3077210" y="355854"/>
                  </a:lnTo>
                  <a:lnTo>
                    <a:pt x="3159379" y="348361"/>
                  </a:lnTo>
                  <a:lnTo>
                    <a:pt x="3170644" y="345313"/>
                  </a:lnTo>
                  <a:lnTo>
                    <a:pt x="3170428" y="345440"/>
                  </a:lnTo>
                  <a:lnTo>
                    <a:pt x="3170936" y="345313"/>
                  </a:lnTo>
                  <a:lnTo>
                    <a:pt x="3179318" y="345313"/>
                  </a:lnTo>
                  <a:lnTo>
                    <a:pt x="3187192" y="337312"/>
                  </a:lnTo>
                  <a:lnTo>
                    <a:pt x="3187192" y="327660"/>
                  </a:lnTo>
                  <a:lnTo>
                    <a:pt x="3187192" y="31788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24911" y="6580885"/>
              <a:ext cx="202564" cy="116459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351788" y="6931024"/>
              <a:ext cx="1774825" cy="214629"/>
            </a:xfrm>
            <a:custGeom>
              <a:avLst/>
              <a:gdLst/>
              <a:ahLst/>
              <a:cxnLst/>
              <a:rect l="l" t="t" r="r" b="b"/>
              <a:pathLst>
                <a:path w="1774825" h="214629">
                  <a:moveTo>
                    <a:pt x="68199" y="51562"/>
                  </a:moveTo>
                  <a:lnTo>
                    <a:pt x="64770" y="48133"/>
                  </a:lnTo>
                  <a:lnTo>
                    <a:pt x="63106" y="48133"/>
                  </a:lnTo>
                  <a:lnTo>
                    <a:pt x="54457" y="41656"/>
                  </a:lnTo>
                  <a:lnTo>
                    <a:pt x="46863" y="35979"/>
                  </a:lnTo>
                  <a:lnTo>
                    <a:pt x="46863" y="35560"/>
                  </a:lnTo>
                  <a:lnTo>
                    <a:pt x="43688" y="32385"/>
                  </a:lnTo>
                  <a:lnTo>
                    <a:pt x="42291" y="32385"/>
                  </a:lnTo>
                  <a:lnTo>
                    <a:pt x="39243" y="29337"/>
                  </a:lnTo>
                  <a:lnTo>
                    <a:pt x="38227" y="29337"/>
                  </a:lnTo>
                  <a:lnTo>
                    <a:pt x="35179" y="26162"/>
                  </a:lnTo>
                  <a:lnTo>
                    <a:pt x="34163" y="26162"/>
                  </a:lnTo>
                  <a:lnTo>
                    <a:pt x="31242" y="23241"/>
                  </a:lnTo>
                  <a:lnTo>
                    <a:pt x="29502" y="23241"/>
                  </a:lnTo>
                  <a:lnTo>
                    <a:pt x="28067" y="22225"/>
                  </a:lnTo>
                  <a:lnTo>
                    <a:pt x="27051" y="21590"/>
                  </a:lnTo>
                  <a:lnTo>
                    <a:pt x="25019" y="20574"/>
                  </a:lnTo>
                  <a:lnTo>
                    <a:pt x="23622" y="20193"/>
                  </a:lnTo>
                  <a:lnTo>
                    <a:pt x="22098" y="19431"/>
                  </a:lnTo>
                  <a:lnTo>
                    <a:pt x="21336" y="19304"/>
                  </a:lnTo>
                  <a:lnTo>
                    <a:pt x="20764" y="19113"/>
                  </a:lnTo>
                  <a:lnTo>
                    <a:pt x="20193" y="18542"/>
                  </a:lnTo>
                  <a:lnTo>
                    <a:pt x="15494" y="18542"/>
                  </a:lnTo>
                  <a:lnTo>
                    <a:pt x="11557" y="18542"/>
                  </a:lnTo>
                  <a:lnTo>
                    <a:pt x="8001" y="21971"/>
                  </a:lnTo>
                  <a:lnTo>
                    <a:pt x="8001" y="26009"/>
                  </a:lnTo>
                  <a:lnTo>
                    <a:pt x="7620" y="27432"/>
                  </a:lnTo>
                  <a:lnTo>
                    <a:pt x="7493" y="27559"/>
                  </a:lnTo>
                  <a:lnTo>
                    <a:pt x="6350" y="33274"/>
                  </a:lnTo>
                  <a:lnTo>
                    <a:pt x="6311" y="34036"/>
                  </a:lnTo>
                  <a:lnTo>
                    <a:pt x="5334" y="42799"/>
                  </a:lnTo>
                  <a:lnTo>
                    <a:pt x="5283" y="44196"/>
                  </a:lnTo>
                  <a:lnTo>
                    <a:pt x="4699" y="57023"/>
                  </a:lnTo>
                  <a:lnTo>
                    <a:pt x="4064" y="71755"/>
                  </a:lnTo>
                  <a:lnTo>
                    <a:pt x="4038" y="72009"/>
                  </a:lnTo>
                  <a:lnTo>
                    <a:pt x="3987" y="72644"/>
                  </a:lnTo>
                  <a:lnTo>
                    <a:pt x="2667" y="89408"/>
                  </a:lnTo>
                  <a:lnTo>
                    <a:pt x="2641" y="89662"/>
                  </a:lnTo>
                  <a:lnTo>
                    <a:pt x="2578" y="90678"/>
                  </a:lnTo>
                  <a:lnTo>
                    <a:pt x="1397" y="108331"/>
                  </a:lnTo>
                  <a:lnTo>
                    <a:pt x="381" y="126746"/>
                  </a:lnTo>
                  <a:lnTo>
                    <a:pt x="0" y="144780"/>
                  </a:lnTo>
                  <a:lnTo>
                    <a:pt x="0" y="145288"/>
                  </a:lnTo>
                  <a:lnTo>
                    <a:pt x="469" y="160020"/>
                  </a:lnTo>
                  <a:lnTo>
                    <a:pt x="508" y="161798"/>
                  </a:lnTo>
                  <a:lnTo>
                    <a:pt x="1778" y="175768"/>
                  </a:lnTo>
                  <a:lnTo>
                    <a:pt x="3937" y="187833"/>
                  </a:lnTo>
                  <a:lnTo>
                    <a:pt x="4191" y="189103"/>
                  </a:lnTo>
                  <a:lnTo>
                    <a:pt x="6604" y="196786"/>
                  </a:lnTo>
                  <a:lnTo>
                    <a:pt x="6604" y="200279"/>
                  </a:lnTo>
                  <a:lnTo>
                    <a:pt x="10668" y="204470"/>
                  </a:lnTo>
                  <a:lnTo>
                    <a:pt x="10871" y="204470"/>
                  </a:lnTo>
                  <a:lnTo>
                    <a:pt x="13462" y="208407"/>
                  </a:lnTo>
                  <a:lnTo>
                    <a:pt x="16383" y="210947"/>
                  </a:lnTo>
                  <a:lnTo>
                    <a:pt x="19685" y="212598"/>
                  </a:lnTo>
                  <a:lnTo>
                    <a:pt x="21209" y="214122"/>
                  </a:lnTo>
                  <a:lnTo>
                    <a:pt x="26289" y="214122"/>
                  </a:lnTo>
                  <a:lnTo>
                    <a:pt x="28321" y="212090"/>
                  </a:lnTo>
                  <a:lnTo>
                    <a:pt x="28321" y="209550"/>
                  </a:lnTo>
                  <a:lnTo>
                    <a:pt x="28321" y="208661"/>
                  </a:lnTo>
                  <a:lnTo>
                    <a:pt x="28321" y="207010"/>
                  </a:lnTo>
                  <a:lnTo>
                    <a:pt x="27851" y="206552"/>
                  </a:lnTo>
                  <a:lnTo>
                    <a:pt x="27051" y="202819"/>
                  </a:lnTo>
                  <a:lnTo>
                    <a:pt x="27051" y="202565"/>
                  </a:lnTo>
                  <a:lnTo>
                    <a:pt x="25146" y="194284"/>
                  </a:lnTo>
                  <a:lnTo>
                    <a:pt x="25146" y="190119"/>
                  </a:lnTo>
                  <a:lnTo>
                    <a:pt x="24257" y="189242"/>
                  </a:lnTo>
                  <a:lnTo>
                    <a:pt x="23507" y="184658"/>
                  </a:lnTo>
                  <a:lnTo>
                    <a:pt x="23596" y="184531"/>
                  </a:lnTo>
                  <a:lnTo>
                    <a:pt x="22034" y="173863"/>
                  </a:lnTo>
                  <a:lnTo>
                    <a:pt x="21971" y="173355"/>
                  </a:lnTo>
                  <a:lnTo>
                    <a:pt x="21971" y="173863"/>
                  </a:lnTo>
                  <a:lnTo>
                    <a:pt x="20878" y="160655"/>
                  </a:lnTo>
                  <a:lnTo>
                    <a:pt x="20828" y="160020"/>
                  </a:lnTo>
                  <a:lnTo>
                    <a:pt x="20828" y="160655"/>
                  </a:lnTo>
                  <a:lnTo>
                    <a:pt x="20332" y="145288"/>
                  </a:lnTo>
                  <a:lnTo>
                    <a:pt x="20320" y="145046"/>
                  </a:lnTo>
                  <a:lnTo>
                    <a:pt x="20561" y="127762"/>
                  </a:lnTo>
                  <a:lnTo>
                    <a:pt x="20574" y="127469"/>
                  </a:lnTo>
                  <a:lnTo>
                    <a:pt x="21336" y="109474"/>
                  </a:lnTo>
                  <a:lnTo>
                    <a:pt x="21336" y="109347"/>
                  </a:lnTo>
                  <a:lnTo>
                    <a:pt x="21386" y="108331"/>
                  </a:lnTo>
                  <a:lnTo>
                    <a:pt x="22225" y="90678"/>
                  </a:lnTo>
                  <a:lnTo>
                    <a:pt x="22733" y="72644"/>
                  </a:lnTo>
                  <a:lnTo>
                    <a:pt x="22479" y="44196"/>
                  </a:lnTo>
                  <a:lnTo>
                    <a:pt x="22479" y="43561"/>
                  </a:lnTo>
                  <a:lnTo>
                    <a:pt x="22352" y="44196"/>
                  </a:lnTo>
                  <a:lnTo>
                    <a:pt x="22567" y="38735"/>
                  </a:lnTo>
                  <a:lnTo>
                    <a:pt x="22593" y="36449"/>
                  </a:lnTo>
                  <a:lnTo>
                    <a:pt x="23495" y="37338"/>
                  </a:lnTo>
                  <a:lnTo>
                    <a:pt x="24638" y="37338"/>
                  </a:lnTo>
                  <a:lnTo>
                    <a:pt x="27432" y="40132"/>
                  </a:lnTo>
                  <a:lnTo>
                    <a:pt x="28448" y="40132"/>
                  </a:lnTo>
                  <a:lnTo>
                    <a:pt x="31623" y="43307"/>
                  </a:lnTo>
                  <a:lnTo>
                    <a:pt x="32512" y="43307"/>
                  </a:lnTo>
                  <a:lnTo>
                    <a:pt x="32512" y="43561"/>
                  </a:lnTo>
                  <a:lnTo>
                    <a:pt x="35687" y="46736"/>
                  </a:lnTo>
                  <a:lnTo>
                    <a:pt x="37172" y="46736"/>
                  </a:lnTo>
                  <a:lnTo>
                    <a:pt x="52832" y="59563"/>
                  </a:lnTo>
                  <a:lnTo>
                    <a:pt x="52832" y="60071"/>
                  </a:lnTo>
                  <a:lnTo>
                    <a:pt x="56261" y="63500"/>
                  </a:lnTo>
                  <a:lnTo>
                    <a:pt x="64770" y="63500"/>
                  </a:lnTo>
                  <a:lnTo>
                    <a:pt x="68199" y="60071"/>
                  </a:lnTo>
                  <a:lnTo>
                    <a:pt x="68199" y="55880"/>
                  </a:lnTo>
                  <a:lnTo>
                    <a:pt x="68199" y="51562"/>
                  </a:lnTo>
                  <a:close/>
                </a:path>
                <a:path w="1774825" h="214629">
                  <a:moveTo>
                    <a:pt x="1774317" y="5461"/>
                  </a:moveTo>
                  <a:lnTo>
                    <a:pt x="1768729" y="0"/>
                  </a:lnTo>
                  <a:lnTo>
                    <a:pt x="1755013" y="0"/>
                  </a:lnTo>
                  <a:lnTo>
                    <a:pt x="1749552" y="5461"/>
                  </a:lnTo>
                  <a:lnTo>
                    <a:pt x="1749552" y="9093"/>
                  </a:lnTo>
                  <a:lnTo>
                    <a:pt x="1739061" y="28676"/>
                  </a:lnTo>
                  <a:lnTo>
                    <a:pt x="1735201" y="32639"/>
                  </a:lnTo>
                  <a:lnTo>
                    <a:pt x="1735201" y="37084"/>
                  </a:lnTo>
                  <a:lnTo>
                    <a:pt x="1733270" y="44767"/>
                  </a:lnTo>
                  <a:lnTo>
                    <a:pt x="1732153" y="45847"/>
                  </a:lnTo>
                  <a:lnTo>
                    <a:pt x="1732153" y="54483"/>
                  </a:lnTo>
                  <a:lnTo>
                    <a:pt x="1735709" y="57912"/>
                  </a:lnTo>
                  <a:lnTo>
                    <a:pt x="1744218" y="57912"/>
                  </a:lnTo>
                  <a:lnTo>
                    <a:pt x="1747774" y="54483"/>
                  </a:lnTo>
                  <a:lnTo>
                    <a:pt x="1747774" y="53340"/>
                  </a:lnTo>
                  <a:lnTo>
                    <a:pt x="1751076" y="50038"/>
                  </a:lnTo>
                  <a:lnTo>
                    <a:pt x="1752600" y="50038"/>
                  </a:lnTo>
                  <a:lnTo>
                    <a:pt x="1757680" y="45085"/>
                  </a:lnTo>
                  <a:lnTo>
                    <a:pt x="1757680" y="42062"/>
                  </a:lnTo>
                  <a:lnTo>
                    <a:pt x="1768792" y="24701"/>
                  </a:lnTo>
                  <a:lnTo>
                    <a:pt x="1774317" y="19177"/>
                  </a:lnTo>
                  <a:lnTo>
                    <a:pt x="1774317" y="12319"/>
                  </a:lnTo>
                  <a:lnTo>
                    <a:pt x="1774317" y="546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809155" y="7493507"/>
            <a:ext cx="1010919" cy="339090"/>
            <a:chOff x="809155" y="7493507"/>
            <a:chExt cx="1010919" cy="339090"/>
          </a:xfrm>
        </p:grpSpPr>
        <p:sp>
          <p:nvSpPr>
            <p:cNvPr id="118" name="object 118"/>
            <p:cNvSpPr/>
            <p:nvPr/>
          </p:nvSpPr>
          <p:spPr>
            <a:xfrm>
              <a:off x="809155" y="7493507"/>
              <a:ext cx="1010919" cy="339090"/>
            </a:xfrm>
            <a:custGeom>
              <a:avLst/>
              <a:gdLst/>
              <a:ahLst/>
              <a:cxnLst/>
              <a:rect l="l" t="t" r="r" b="b"/>
              <a:pathLst>
                <a:path w="1010919" h="339090">
                  <a:moveTo>
                    <a:pt x="278485" y="40640"/>
                  </a:moveTo>
                  <a:lnTo>
                    <a:pt x="278244" y="41275"/>
                  </a:lnTo>
                  <a:lnTo>
                    <a:pt x="278485" y="40640"/>
                  </a:lnTo>
                  <a:close/>
                </a:path>
                <a:path w="1010919" h="339090">
                  <a:moveTo>
                    <a:pt x="415188" y="249428"/>
                  </a:moveTo>
                  <a:lnTo>
                    <a:pt x="412965" y="247142"/>
                  </a:lnTo>
                  <a:lnTo>
                    <a:pt x="407492" y="247142"/>
                  </a:lnTo>
                  <a:lnTo>
                    <a:pt x="406298" y="248386"/>
                  </a:lnTo>
                  <a:lnTo>
                    <a:pt x="389191" y="255689"/>
                  </a:lnTo>
                  <a:lnTo>
                    <a:pt x="369938" y="260604"/>
                  </a:lnTo>
                  <a:lnTo>
                    <a:pt x="364426" y="260604"/>
                  </a:lnTo>
                  <a:lnTo>
                    <a:pt x="363575" y="261454"/>
                  </a:lnTo>
                  <a:lnTo>
                    <a:pt x="350520" y="262839"/>
                  </a:lnTo>
                  <a:lnTo>
                    <a:pt x="339166" y="262140"/>
                  </a:lnTo>
                  <a:lnTo>
                    <a:pt x="338658" y="261620"/>
                  </a:lnTo>
                  <a:lnTo>
                    <a:pt x="332143" y="261620"/>
                  </a:lnTo>
                  <a:lnTo>
                    <a:pt x="321792" y="258826"/>
                  </a:lnTo>
                  <a:lnTo>
                    <a:pt x="317741" y="257733"/>
                  </a:lnTo>
                  <a:lnTo>
                    <a:pt x="316776" y="257175"/>
                  </a:lnTo>
                  <a:lnTo>
                    <a:pt x="310426" y="253492"/>
                  </a:lnTo>
                  <a:lnTo>
                    <a:pt x="306857" y="251434"/>
                  </a:lnTo>
                  <a:lnTo>
                    <a:pt x="305714" y="250190"/>
                  </a:lnTo>
                  <a:lnTo>
                    <a:pt x="301498" y="245618"/>
                  </a:lnTo>
                  <a:lnTo>
                    <a:pt x="299351" y="243293"/>
                  </a:lnTo>
                  <a:lnTo>
                    <a:pt x="298437" y="241427"/>
                  </a:lnTo>
                  <a:lnTo>
                    <a:pt x="294297" y="233045"/>
                  </a:lnTo>
                  <a:lnTo>
                    <a:pt x="293268" y="230974"/>
                  </a:lnTo>
                  <a:lnTo>
                    <a:pt x="292849" y="228981"/>
                  </a:lnTo>
                  <a:lnTo>
                    <a:pt x="289661" y="213995"/>
                  </a:lnTo>
                  <a:lnTo>
                    <a:pt x="289394" y="212725"/>
                  </a:lnTo>
                  <a:lnTo>
                    <a:pt x="289318" y="211455"/>
                  </a:lnTo>
                  <a:lnTo>
                    <a:pt x="288213" y="192659"/>
                  </a:lnTo>
                  <a:lnTo>
                    <a:pt x="288112" y="192024"/>
                  </a:lnTo>
                  <a:lnTo>
                    <a:pt x="288124" y="191274"/>
                  </a:lnTo>
                  <a:lnTo>
                    <a:pt x="288137" y="190500"/>
                  </a:lnTo>
                  <a:lnTo>
                    <a:pt x="288175" y="188760"/>
                  </a:lnTo>
                  <a:lnTo>
                    <a:pt x="290588" y="184658"/>
                  </a:lnTo>
                  <a:lnTo>
                    <a:pt x="291401" y="183007"/>
                  </a:lnTo>
                  <a:lnTo>
                    <a:pt x="308584" y="126111"/>
                  </a:lnTo>
                  <a:lnTo>
                    <a:pt x="313105" y="72644"/>
                  </a:lnTo>
                  <a:lnTo>
                    <a:pt x="313080" y="71247"/>
                  </a:lnTo>
                  <a:lnTo>
                    <a:pt x="312826" y="65786"/>
                  </a:lnTo>
                  <a:lnTo>
                    <a:pt x="312204" y="52324"/>
                  </a:lnTo>
                  <a:lnTo>
                    <a:pt x="311886" y="50292"/>
                  </a:lnTo>
                  <a:lnTo>
                    <a:pt x="311188" y="44754"/>
                  </a:lnTo>
                  <a:lnTo>
                    <a:pt x="311238" y="36703"/>
                  </a:lnTo>
                  <a:lnTo>
                    <a:pt x="311238" y="28702"/>
                  </a:lnTo>
                  <a:lnTo>
                    <a:pt x="310515" y="27990"/>
                  </a:lnTo>
                  <a:lnTo>
                    <a:pt x="304711" y="22098"/>
                  </a:lnTo>
                  <a:lnTo>
                    <a:pt x="291350" y="22098"/>
                  </a:lnTo>
                  <a:lnTo>
                    <a:pt x="291350" y="71628"/>
                  </a:lnTo>
                  <a:lnTo>
                    <a:pt x="291350" y="72644"/>
                  </a:lnTo>
                  <a:lnTo>
                    <a:pt x="291312" y="72351"/>
                  </a:lnTo>
                  <a:lnTo>
                    <a:pt x="291312" y="72644"/>
                  </a:lnTo>
                  <a:lnTo>
                    <a:pt x="291236" y="71551"/>
                  </a:lnTo>
                  <a:lnTo>
                    <a:pt x="291312" y="72351"/>
                  </a:lnTo>
                  <a:lnTo>
                    <a:pt x="291350" y="71628"/>
                  </a:lnTo>
                  <a:lnTo>
                    <a:pt x="291350" y="22098"/>
                  </a:lnTo>
                  <a:lnTo>
                    <a:pt x="290512" y="22098"/>
                  </a:lnTo>
                  <a:lnTo>
                    <a:pt x="290512" y="95504"/>
                  </a:lnTo>
                  <a:lnTo>
                    <a:pt x="290449" y="96266"/>
                  </a:lnTo>
                  <a:lnTo>
                    <a:pt x="290449" y="95935"/>
                  </a:lnTo>
                  <a:lnTo>
                    <a:pt x="290410" y="96266"/>
                  </a:lnTo>
                  <a:lnTo>
                    <a:pt x="290449" y="95707"/>
                  </a:lnTo>
                  <a:lnTo>
                    <a:pt x="290449" y="95935"/>
                  </a:lnTo>
                  <a:lnTo>
                    <a:pt x="290512" y="95504"/>
                  </a:lnTo>
                  <a:lnTo>
                    <a:pt x="290512" y="22098"/>
                  </a:lnTo>
                  <a:lnTo>
                    <a:pt x="290385" y="22098"/>
                  </a:lnTo>
                  <a:lnTo>
                    <a:pt x="290131" y="22352"/>
                  </a:lnTo>
                  <a:lnTo>
                    <a:pt x="288861" y="22352"/>
                  </a:lnTo>
                  <a:lnTo>
                    <a:pt x="288645" y="22567"/>
                  </a:lnTo>
                  <a:lnTo>
                    <a:pt x="288645" y="167259"/>
                  </a:lnTo>
                  <a:lnTo>
                    <a:pt x="288518" y="172974"/>
                  </a:lnTo>
                  <a:lnTo>
                    <a:pt x="288607" y="167259"/>
                  </a:lnTo>
                  <a:lnTo>
                    <a:pt x="288645" y="22567"/>
                  </a:lnTo>
                  <a:lnTo>
                    <a:pt x="287337" y="23863"/>
                  </a:lnTo>
                  <a:lnTo>
                    <a:pt x="287337" y="121932"/>
                  </a:lnTo>
                  <a:lnTo>
                    <a:pt x="287197" y="122555"/>
                  </a:lnTo>
                  <a:lnTo>
                    <a:pt x="281165" y="147802"/>
                  </a:lnTo>
                  <a:lnTo>
                    <a:pt x="287337" y="121932"/>
                  </a:lnTo>
                  <a:lnTo>
                    <a:pt x="287337" y="23863"/>
                  </a:lnTo>
                  <a:lnTo>
                    <a:pt x="282409" y="28702"/>
                  </a:lnTo>
                  <a:lnTo>
                    <a:pt x="282409" y="34124"/>
                  </a:lnTo>
                  <a:lnTo>
                    <a:pt x="278320" y="41275"/>
                  </a:lnTo>
                  <a:lnTo>
                    <a:pt x="266141" y="81788"/>
                  </a:lnTo>
                  <a:lnTo>
                    <a:pt x="256501" y="136652"/>
                  </a:lnTo>
                  <a:lnTo>
                    <a:pt x="253136" y="188760"/>
                  </a:lnTo>
                  <a:lnTo>
                    <a:pt x="253111" y="192659"/>
                  </a:lnTo>
                  <a:lnTo>
                    <a:pt x="253606" y="201142"/>
                  </a:lnTo>
                  <a:lnTo>
                    <a:pt x="236804" y="221754"/>
                  </a:lnTo>
                  <a:lnTo>
                    <a:pt x="236321" y="222250"/>
                  </a:lnTo>
                  <a:lnTo>
                    <a:pt x="216230" y="243039"/>
                  </a:lnTo>
                  <a:lnTo>
                    <a:pt x="215582" y="243586"/>
                  </a:lnTo>
                  <a:lnTo>
                    <a:pt x="212432" y="246329"/>
                  </a:lnTo>
                  <a:lnTo>
                    <a:pt x="208902" y="231902"/>
                  </a:lnTo>
                  <a:lnTo>
                    <a:pt x="203885" y="208788"/>
                  </a:lnTo>
                  <a:lnTo>
                    <a:pt x="203784" y="208305"/>
                  </a:lnTo>
                  <a:lnTo>
                    <a:pt x="203847" y="208534"/>
                  </a:lnTo>
                  <a:lnTo>
                    <a:pt x="203796" y="208280"/>
                  </a:lnTo>
                  <a:lnTo>
                    <a:pt x="198793" y="183007"/>
                  </a:lnTo>
                  <a:lnTo>
                    <a:pt x="194970" y="163322"/>
                  </a:lnTo>
                  <a:lnTo>
                    <a:pt x="193738" y="156972"/>
                  </a:lnTo>
                  <a:lnTo>
                    <a:pt x="188353" y="131191"/>
                  </a:lnTo>
                  <a:lnTo>
                    <a:pt x="184962" y="117144"/>
                  </a:lnTo>
                  <a:lnTo>
                    <a:pt x="184962" y="268465"/>
                  </a:lnTo>
                  <a:lnTo>
                    <a:pt x="176999" y="274129"/>
                  </a:lnTo>
                  <a:lnTo>
                    <a:pt x="176644" y="274320"/>
                  </a:lnTo>
                  <a:lnTo>
                    <a:pt x="160159" y="283591"/>
                  </a:lnTo>
                  <a:lnTo>
                    <a:pt x="161417" y="283083"/>
                  </a:lnTo>
                  <a:lnTo>
                    <a:pt x="147637" y="288925"/>
                  </a:lnTo>
                  <a:lnTo>
                    <a:pt x="136372" y="291134"/>
                  </a:lnTo>
                  <a:lnTo>
                    <a:pt x="132613" y="290576"/>
                  </a:lnTo>
                  <a:lnTo>
                    <a:pt x="128676" y="290004"/>
                  </a:lnTo>
                  <a:lnTo>
                    <a:pt x="128498" y="289941"/>
                  </a:lnTo>
                  <a:lnTo>
                    <a:pt x="127190" y="289521"/>
                  </a:lnTo>
                  <a:lnTo>
                    <a:pt x="124929" y="287274"/>
                  </a:lnTo>
                  <a:lnTo>
                    <a:pt x="121983" y="287274"/>
                  </a:lnTo>
                  <a:lnTo>
                    <a:pt x="121983" y="286766"/>
                  </a:lnTo>
                  <a:lnTo>
                    <a:pt x="121983" y="280797"/>
                  </a:lnTo>
                  <a:lnTo>
                    <a:pt x="121920" y="278549"/>
                  </a:lnTo>
                  <a:lnTo>
                    <a:pt x="123939" y="263004"/>
                  </a:lnTo>
                  <a:lnTo>
                    <a:pt x="124714" y="262255"/>
                  </a:lnTo>
                  <a:lnTo>
                    <a:pt x="124714" y="256413"/>
                  </a:lnTo>
                  <a:lnTo>
                    <a:pt x="124714" y="250698"/>
                  </a:lnTo>
                  <a:lnTo>
                    <a:pt x="121932" y="247904"/>
                  </a:lnTo>
                  <a:lnTo>
                    <a:pt x="123520" y="241681"/>
                  </a:lnTo>
                  <a:lnTo>
                    <a:pt x="123698" y="240792"/>
                  </a:lnTo>
                  <a:lnTo>
                    <a:pt x="124650" y="235458"/>
                  </a:lnTo>
                  <a:lnTo>
                    <a:pt x="128816" y="212471"/>
                  </a:lnTo>
                  <a:lnTo>
                    <a:pt x="129311" y="208661"/>
                  </a:lnTo>
                  <a:lnTo>
                    <a:pt x="132994" y="180721"/>
                  </a:lnTo>
                  <a:lnTo>
                    <a:pt x="136893" y="148717"/>
                  </a:lnTo>
                  <a:lnTo>
                    <a:pt x="136918" y="148513"/>
                  </a:lnTo>
                  <a:lnTo>
                    <a:pt x="136906" y="148717"/>
                  </a:lnTo>
                  <a:lnTo>
                    <a:pt x="136956" y="148336"/>
                  </a:lnTo>
                  <a:lnTo>
                    <a:pt x="141617" y="118999"/>
                  </a:lnTo>
                  <a:lnTo>
                    <a:pt x="141643" y="118821"/>
                  </a:lnTo>
                  <a:lnTo>
                    <a:pt x="141630" y="118999"/>
                  </a:lnTo>
                  <a:lnTo>
                    <a:pt x="141706" y="118618"/>
                  </a:lnTo>
                  <a:lnTo>
                    <a:pt x="146088" y="97116"/>
                  </a:lnTo>
                  <a:lnTo>
                    <a:pt x="150939" y="115023"/>
                  </a:lnTo>
                  <a:lnTo>
                    <a:pt x="151091" y="115697"/>
                  </a:lnTo>
                  <a:lnTo>
                    <a:pt x="156451" y="138684"/>
                  </a:lnTo>
                  <a:lnTo>
                    <a:pt x="156337" y="138303"/>
                  </a:lnTo>
                  <a:lnTo>
                    <a:pt x="156413" y="138684"/>
                  </a:lnTo>
                  <a:lnTo>
                    <a:pt x="161493" y="163436"/>
                  </a:lnTo>
                  <a:lnTo>
                    <a:pt x="161518" y="163576"/>
                  </a:lnTo>
                  <a:lnTo>
                    <a:pt x="171589" y="215265"/>
                  </a:lnTo>
                  <a:lnTo>
                    <a:pt x="182194" y="260604"/>
                  </a:lnTo>
                  <a:lnTo>
                    <a:pt x="184962" y="268465"/>
                  </a:lnTo>
                  <a:lnTo>
                    <a:pt x="184962" y="117144"/>
                  </a:lnTo>
                  <a:lnTo>
                    <a:pt x="184429" y="114935"/>
                  </a:lnTo>
                  <a:lnTo>
                    <a:pt x="182486" y="106807"/>
                  </a:lnTo>
                  <a:lnTo>
                    <a:pt x="169049" y="64262"/>
                  </a:lnTo>
                  <a:lnTo>
                    <a:pt x="162839" y="48704"/>
                  </a:lnTo>
                  <a:lnTo>
                    <a:pt x="162839" y="43307"/>
                  </a:lnTo>
                  <a:lnTo>
                    <a:pt x="156057" y="36576"/>
                  </a:lnTo>
                  <a:lnTo>
                    <a:pt x="139319" y="36576"/>
                  </a:lnTo>
                  <a:lnTo>
                    <a:pt x="138798" y="37084"/>
                  </a:lnTo>
                  <a:lnTo>
                    <a:pt x="137782" y="37084"/>
                  </a:lnTo>
                  <a:lnTo>
                    <a:pt x="131216" y="43561"/>
                  </a:lnTo>
                  <a:lnTo>
                    <a:pt x="131216" y="50634"/>
                  </a:lnTo>
                  <a:lnTo>
                    <a:pt x="131127" y="50927"/>
                  </a:lnTo>
                  <a:lnTo>
                    <a:pt x="130429" y="52451"/>
                  </a:lnTo>
                  <a:lnTo>
                    <a:pt x="126657" y="65786"/>
                  </a:lnTo>
                  <a:lnTo>
                    <a:pt x="126326" y="66802"/>
                  </a:lnTo>
                  <a:lnTo>
                    <a:pt x="121704" y="88011"/>
                  </a:lnTo>
                  <a:lnTo>
                    <a:pt x="116992" y="114935"/>
                  </a:lnTo>
                  <a:lnTo>
                    <a:pt x="112496" y="145415"/>
                  </a:lnTo>
                  <a:lnTo>
                    <a:pt x="108623" y="177800"/>
                  </a:lnTo>
                  <a:lnTo>
                    <a:pt x="104559" y="208788"/>
                  </a:lnTo>
                  <a:lnTo>
                    <a:pt x="104470" y="209296"/>
                  </a:lnTo>
                  <a:lnTo>
                    <a:pt x="99733" y="235712"/>
                  </a:lnTo>
                  <a:lnTo>
                    <a:pt x="99529" y="236474"/>
                  </a:lnTo>
                  <a:lnTo>
                    <a:pt x="93548" y="259054"/>
                  </a:lnTo>
                  <a:lnTo>
                    <a:pt x="93294" y="259715"/>
                  </a:lnTo>
                  <a:lnTo>
                    <a:pt x="86360" y="277926"/>
                  </a:lnTo>
                  <a:lnTo>
                    <a:pt x="86004" y="278638"/>
                  </a:lnTo>
                  <a:lnTo>
                    <a:pt x="79095" y="292684"/>
                  </a:lnTo>
                  <a:lnTo>
                    <a:pt x="71272" y="303999"/>
                  </a:lnTo>
                  <a:lnTo>
                    <a:pt x="66230" y="308229"/>
                  </a:lnTo>
                  <a:lnTo>
                    <a:pt x="63665" y="308229"/>
                  </a:lnTo>
                  <a:lnTo>
                    <a:pt x="60756" y="311124"/>
                  </a:lnTo>
                  <a:lnTo>
                    <a:pt x="59448" y="311594"/>
                  </a:lnTo>
                  <a:lnTo>
                    <a:pt x="57505" y="312293"/>
                  </a:lnTo>
                  <a:lnTo>
                    <a:pt x="58191" y="312039"/>
                  </a:lnTo>
                  <a:lnTo>
                    <a:pt x="59448" y="311594"/>
                  </a:lnTo>
                  <a:lnTo>
                    <a:pt x="53136" y="311746"/>
                  </a:lnTo>
                  <a:lnTo>
                    <a:pt x="49974" y="311023"/>
                  </a:lnTo>
                  <a:lnTo>
                    <a:pt x="46494" y="310248"/>
                  </a:lnTo>
                  <a:lnTo>
                    <a:pt x="45796" y="309880"/>
                  </a:lnTo>
                  <a:lnTo>
                    <a:pt x="42570" y="308229"/>
                  </a:lnTo>
                  <a:lnTo>
                    <a:pt x="40284" y="307073"/>
                  </a:lnTo>
                  <a:lnTo>
                    <a:pt x="39458" y="306324"/>
                  </a:lnTo>
                  <a:lnTo>
                    <a:pt x="37020" y="304165"/>
                  </a:lnTo>
                  <a:lnTo>
                    <a:pt x="35331" y="302666"/>
                  </a:lnTo>
                  <a:lnTo>
                    <a:pt x="34556" y="301498"/>
                  </a:lnTo>
                  <a:lnTo>
                    <a:pt x="32105" y="297815"/>
                  </a:lnTo>
                  <a:lnTo>
                    <a:pt x="31115" y="296329"/>
                  </a:lnTo>
                  <a:lnTo>
                    <a:pt x="30568" y="294767"/>
                  </a:lnTo>
                  <a:lnTo>
                    <a:pt x="28727" y="289433"/>
                  </a:lnTo>
                  <a:lnTo>
                    <a:pt x="28448" y="288645"/>
                  </a:lnTo>
                  <a:lnTo>
                    <a:pt x="28448" y="283464"/>
                  </a:lnTo>
                  <a:lnTo>
                    <a:pt x="27432" y="282448"/>
                  </a:lnTo>
                  <a:lnTo>
                    <a:pt x="27051" y="279527"/>
                  </a:lnTo>
                  <a:lnTo>
                    <a:pt x="26873" y="278193"/>
                  </a:lnTo>
                  <a:lnTo>
                    <a:pt x="26860" y="278866"/>
                  </a:lnTo>
                  <a:lnTo>
                    <a:pt x="26860" y="278091"/>
                  </a:lnTo>
                  <a:lnTo>
                    <a:pt x="26898" y="277368"/>
                  </a:lnTo>
                  <a:lnTo>
                    <a:pt x="26987" y="273126"/>
                  </a:lnTo>
                  <a:lnTo>
                    <a:pt x="27190" y="272923"/>
                  </a:lnTo>
                  <a:lnTo>
                    <a:pt x="27190" y="266319"/>
                  </a:lnTo>
                  <a:lnTo>
                    <a:pt x="27203" y="266192"/>
                  </a:lnTo>
                  <a:lnTo>
                    <a:pt x="27762" y="261823"/>
                  </a:lnTo>
                  <a:lnTo>
                    <a:pt x="28714" y="260858"/>
                  </a:lnTo>
                  <a:lnTo>
                    <a:pt x="28714" y="254927"/>
                  </a:lnTo>
                  <a:lnTo>
                    <a:pt x="30568" y="245110"/>
                  </a:lnTo>
                  <a:lnTo>
                    <a:pt x="31978" y="243713"/>
                  </a:lnTo>
                  <a:lnTo>
                    <a:pt x="31978" y="236347"/>
                  </a:lnTo>
                  <a:lnTo>
                    <a:pt x="31978" y="229108"/>
                  </a:lnTo>
                  <a:lnTo>
                    <a:pt x="26085" y="223139"/>
                  </a:lnTo>
                  <a:lnTo>
                    <a:pt x="11518" y="223139"/>
                  </a:lnTo>
                  <a:lnTo>
                    <a:pt x="5638" y="229108"/>
                  </a:lnTo>
                  <a:lnTo>
                    <a:pt x="5638" y="235127"/>
                  </a:lnTo>
                  <a:lnTo>
                    <a:pt x="3759" y="244932"/>
                  </a:lnTo>
                  <a:lnTo>
                    <a:pt x="2311" y="246380"/>
                  </a:lnTo>
                  <a:lnTo>
                    <a:pt x="2311" y="252882"/>
                  </a:lnTo>
                  <a:lnTo>
                    <a:pt x="1689" y="257124"/>
                  </a:lnTo>
                  <a:lnTo>
                    <a:pt x="609" y="258191"/>
                  </a:lnTo>
                  <a:lnTo>
                    <a:pt x="609" y="265391"/>
                  </a:lnTo>
                  <a:lnTo>
                    <a:pt x="571" y="265938"/>
                  </a:lnTo>
                  <a:lnTo>
                    <a:pt x="330" y="271195"/>
                  </a:lnTo>
                  <a:lnTo>
                    <a:pt x="0" y="271526"/>
                  </a:lnTo>
                  <a:lnTo>
                    <a:pt x="0" y="286385"/>
                  </a:lnTo>
                  <a:lnTo>
                    <a:pt x="876" y="287261"/>
                  </a:lnTo>
                  <a:lnTo>
                    <a:pt x="1397" y="291757"/>
                  </a:lnTo>
                  <a:lnTo>
                    <a:pt x="1397" y="298450"/>
                  </a:lnTo>
                  <a:lnTo>
                    <a:pt x="4076" y="301104"/>
                  </a:lnTo>
                  <a:lnTo>
                    <a:pt x="35699" y="335026"/>
                  </a:lnTo>
                  <a:lnTo>
                    <a:pt x="51854" y="338709"/>
                  </a:lnTo>
                  <a:lnTo>
                    <a:pt x="62445" y="338328"/>
                  </a:lnTo>
                  <a:lnTo>
                    <a:pt x="66624" y="337566"/>
                  </a:lnTo>
                  <a:lnTo>
                    <a:pt x="73583" y="335026"/>
                  </a:lnTo>
                  <a:lnTo>
                    <a:pt x="78486" y="335026"/>
                  </a:lnTo>
                  <a:lnTo>
                    <a:pt x="84493" y="329057"/>
                  </a:lnTo>
                  <a:lnTo>
                    <a:pt x="84493" y="327825"/>
                  </a:lnTo>
                  <a:lnTo>
                    <a:pt x="89814" y="323215"/>
                  </a:lnTo>
                  <a:lnTo>
                    <a:pt x="92265" y="320421"/>
                  </a:lnTo>
                  <a:lnTo>
                    <a:pt x="97612" y="312293"/>
                  </a:lnTo>
                  <a:lnTo>
                    <a:pt x="98120" y="311531"/>
                  </a:lnTo>
                  <a:lnTo>
                    <a:pt x="98196" y="311404"/>
                  </a:lnTo>
                  <a:lnTo>
                    <a:pt x="99783" y="308991"/>
                  </a:lnTo>
                  <a:lnTo>
                    <a:pt x="101282" y="306705"/>
                  </a:lnTo>
                  <a:lnTo>
                    <a:pt x="101942" y="305562"/>
                  </a:lnTo>
                  <a:lnTo>
                    <a:pt x="102247" y="305054"/>
                  </a:lnTo>
                  <a:lnTo>
                    <a:pt x="102476" y="304533"/>
                  </a:lnTo>
                  <a:lnTo>
                    <a:pt x="104876" y="306959"/>
                  </a:lnTo>
                  <a:lnTo>
                    <a:pt x="108966" y="306959"/>
                  </a:lnTo>
                  <a:lnTo>
                    <a:pt x="109131" y="307047"/>
                  </a:lnTo>
                  <a:lnTo>
                    <a:pt x="112268" y="310134"/>
                  </a:lnTo>
                  <a:lnTo>
                    <a:pt x="116636" y="310134"/>
                  </a:lnTo>
                  <a:lnTo>
                    <a:pt x="122631" y="312420"/>
                  </a:lnTo>
                  <a:lnTo>
                    <a:pt x="124663" y="312928"/>
                  </a:lnTo>
                  <a:lnTo>
                    <a:pt x="135051" y="314706"/>
                  </a:lnTo>
                  <a:lnTo>
                    <a:pt x="138988" y="314579"/>
                  </a:lnTo>
                  <a:lnTo>
                    <a:pt x="186601" y="296164"/>
                  </a:lnTo>
                  <a:lnTo>
                    <a:pt x="189547" y="294513"/>
                  </a:lnTo>
                  <a:lnTo>
                    <a:pt x="190588" y="293878"/>
                  </a:lnTo>
                  <a:lnTo>
                    <a:pt x="193979" y="291465"/>
                  </a:lnTo>
                  <a:lnTo>
                    <a:pt x="194310" y="291223"/>
                  </a:lnTo>
                  <a:lnTo>
                    <a:pt x="196303" y="295529"/>
                  </a:lnTo>
                  <a:lnTo>
                    <a:pt x="200990" y="305562"/>
                  </a:lnTo>
                  <a:lnTo>
                    <a:pt x="201104" y="305816"/>
                  </a:lnTo>
                  <a:lnTo>
                    <a:pt x="203733" y="311645"/>
                  </a:lnTo>
                  <a:lnTo>
                    <a:pt x="203733" y="316611"/>
                  </a:lnTo>
                  <a:lnTo>
                    <a:pt x="208762" y="321614"/>
                  </a:lnTo>
                  <a:lnTo>
                    <a:pt x="208762" y="322580"/>
                  </a:lnTo>
                  <a:lnTo>
                    <a:pt x="213588" y="327406"/>
                  </a:lnTo>
                  <a:lnTo>
                    <a:pt x="225475" y="327406"/>
                  </a:lnTo>
                  <a:lnTo>
                    <a:pt x="230301" y="322580"/>
                  </a:lnTo>
                  <a:lnTo>
                    <a:pt x="230301" y="319138"/>
                  </a:lnTo>
                  <a:lnTo>
                    <a:pt x="232841" y="316611"/>
                  </a:lnTo>
                  <a:lnTo>
                    <a:pt x="232841" y="313817"/>
                  </a:lnTo>
                  <a:lnTo>
                    <a:pt x="232841" y="308483"/>
                  </a:lnTo>
                  <a:lnTo>
                    <a:pt x="232841" y="300482"/>
                  </a:lnTo>
                  <a:lnTo>
                    <a:pt x="230733" y="298399"/>
                  </a:lnTo>
                  <a:lnTo>
                    <a:pt x="229997" y="295402"/>
                  </a:lnTo>
                  <a:lnTo>
                    <a:pt x="229539" y="293878"/>
                  </a:lnTo>
                  <a:lnTo>
                    <a:pt x="225132" y="281940"/>
                  </a:lnTo>
                  <a:lnTo>
                    <a:pt x="220548" y="270903"/>
                  </a:lnTo>
                  <a:lnTo>
                    <a:pt x="231521" y="261366"/>
                  </a:lnTo>
                  <a:lnTo>
                    <a:pt x="232384" y="260604"/>
                  </a:lnTo>
                  <a:lnTo>
                    <a:pt x="232918" y="260096"/>
                  </a:lnTo>
                  <a:lnTo>
                    <a:pt x="249542" y="242824"/>
                  </a:lnTo>
                  <a:lnTo>
                    <a:pt x="254190" y="237998"/>
                  </a:lnTo>
                  <a:lnTo>
                    <a:pt x="254927" y="237109"/>
                  </a:lnTo>
                  <a:lnTo>
                    <a:pt x="257949" y="233286"/>
                  </a:lnTo>
                  <a:lnTo>
                    <a:pt x="259473" y="240411"/>
                  </a:lnTo>
                  <a:lnTo>
                    <a:pt x="283679" y="277241"/>
                  </a:lnTo>
                  <a:lnTo>
                    <a:pt x="319201" y="292061"/>
                  </a:lnTo>
                  <a:lnTo>
                    <a:pt x="320890" y="293751"/>
                  </a:lnTo>
                  <a:lnTo>
                    <a:pt x="330466" y="293751"/>
                  </a:lnTo>
                  <a:lnTo>
                    <a:pt x="338658" y="293751"/>
                  </a:lnTo>
                  <a:lnTo>
                    <a:pt x="339013" y="293382"/>
                  </a:lnTo>
                  <a:lnTo>
                    <a:pt x="351091" y="292862"/>
                  </a:lnTo>
                  <a:lnTo>
                    <a:pt x="358724" y="292862"/>
                  </a:lnTo>
                  <a:lnTo>
                    <a:pt x="361099" y="290487"/>
                  </a:lnTo>
                  <a:lnTo>
                    <a:pt x="373532" y="286893"/>
                  </a:lnTo>
                  <a:lnTo>
                    <a:pt x="378929" y="286893"/>
                  </a:lnTo>
                  <a:lnTo>
                    <a:pt x="384327" y="281419"/>
                  </a:lnTo>
                  <a:lnTo>
                    <a:pt x="397332" y="273431"/>
                  </a:lnTo>
                  <a:lnTo>
                    <a:pt x="399580" y="271653"/>
                  </a:lnTo>
                  <a:lnTo>
                    <a:pt x="407200" y="263017"/>
                  </a:lnTo>
                  <a:lnTo>
                    <a:pt x="408990" y="260985"/>
                  </a:lnTo>
                  <a:lnTo>
                    <a:pt x="409219" y="260731"/>
                  </a:lnTo>
                  <a:lnTo>
                    <a:pt x="412457" y="257048"/>
                  </a:lnTo>
                  <a:lnTo>
                    <a:pt x="412965" y="257048"/>
                  </a:lnTo>
                  <a:lnTo>
                    <a:pt x="415188" y="254889"/>
                  </a:lnTo>
                  <a:lnTo>
                    <a:pt x="415188" y="252095"/>
                  </a:lnTo>
                  <a:lnTo>
                    <a:pt x="415188" y="249428"/>
                  </a:lnTo>
                  <a:close/>
                </a:path>
                <a:path w="1010919" h="339090">
                  <a:moveTo>
                    <a:pt x="612038" y="205105"/>
                  </a:moveTo>
                  <a:lnTo>
                    <a:pt x="611746" y="197485"/>
                  </a:lnTo>
                  <a:lnTo>
                    <a:pt x="611644" y="194957"/>
                  </a:lnTo>
                  <a:lnTo>
                    <a:pt x="611593" y="193687"/>
                  </a:lnTo>
                  <a:lnTo>
                    <a:pt x="611047" y="190995"/>
                  </a:lnTo>
                  <a:lnTo>
                    <a:pt x="610133" y="187337"/>
                  </a:lnTo>
                  <a:lnTo>
                    <a:pt x="583018" y="187337"/>
                  </a:lnTo>
                  <a:lnTo>
                    <a:pt x="582955" y="187667"/>
                  </a:lnTo>
                  <a:lnTo>
                    <a:pt x="585533" y="196570"/>
                  </a:lnTo>
                  <a:lnTo>
                    <a:pt x="585431" y="194957"/>
                  </a:lnTo>
                  <a:lnTo>
                    <a:pt x="585520" y="196215"/>
                  </a:lnTo>
                  <a:lnTo>
                    <a:pt x="585597" y="196824"/>
                  </a:lnTo>
                  <a:lnTo>
                    <a:pt x="585533" y="196570"/>
                  </a:lnTo>
                  <a:lnTo>
                    <a:pt x="586244" y="206641"/>
                  </a:lnTo>
                  <a:lnTo>
                    <a:pt x="586320" y="205981"/>
                  </a:lnTo>
                  <a:lnTo>
                    <a:pt x="586320" y="207657"/>
                  </a:lnTo>
                  <a:lnTo>
                    <a:pt x="586244" y="206641"/>
                  </a:lnTo>
                  <a:lnTo>
                    <a:pt x="584949" y="216560"/>
                  </a:lnTo>
                  <a:lnTo>
                    <a:pt x="583107" y="221678"/>
                  </a:lnTo>
                  <a:lnTo>
                    <a:pt x="578383" y="229196"/>
                  </a:lnTo>
                  <a:lnTo>
                    <a:pt x="573417" y="232740"/>
                  </a:lnTo>
                  <a:lnTo>
                    <a:pt x="566940" y="235521"/>
                  </a:lnTo>
                  <a:lnTo>
                    <a:pt x="565492" y="234061"/>
                  </a:lnTo>
                  <a:lnTo>
                    <a:pt x="561835" y="234061"/>
                  </a:lnTo>
                  <a:lnTo>
                    <a:pt x="560527" y="232714"/>
                  </a:lnTo>
                  <a:lnTo>
                    <a:pt x="559549" y="230466"/>
                  </a:lnTo>
                  <a:lnTo>
                    <a:pt x="559257" y="229235"/>
                  </a:lnTo>
                  <a:lnTo>
                    <a:pt x="558685" y="226771"/>
                  </a:lnTo>
                  <a:lnTo>
                    <a:pt x="558584" y="226352"/>
                  </a:lnTo>
                  <a:lnTo>
                    <a:pt x="558482" y="225437"/>
                  </a:lnTo>
                  <a:lnTo>
                    <a:pt x="556983" y="211455"/>
                  </a:lnTo>
                  <a:lnTo>
                    <a:pt x="555713" y="198755"/>
                  </a:lnTo>
                  <a:lnTo>
                    <a:pt x="555586" y="197523"/>
                  </a:lnTo>
                  <a:lnTo>
                    <a:pt x="554697" y="191135"/>
                  </a:lnTo>
                  <a:lnTo>
                    <a:pt x="554062" y="192798"/>
                  </a:lnTo>
                  <a:lnTo>
                    <a:pt x="554062" y="189357"/>
                  </a:lnTo>
                  <a:lnTo>
                    <a:pt x="554062" y="182753"/>
                  </a:lnTo>
                  <a:lnTo>
                    <a:pt x="552081" y="180771"/>
                  </a:lnTo>
                  <a:lnTo>
                    <a:pt x="552081" y="197942"/>
                  </a:lnTo>
                  <a:lnTo>
                    <a:pt x="551776" y="198755"/>
                  </a:lnTo>
                  <a:lnTo>
                    <a:pt x="551624" y="198399"/>
                  </a:lnTo>
                  <a:lnTo>
                    <a:pt x="552081" y="197942"/>
                  </a:lnTo>
                  <a:lnTo>
                    <a:pt x="552081" y="180771"/>
                  </a:lnTo>
                  <a:lnTo>
                    <a:pt x="548728" y="177419"/>
                  </a:lnTo>
                  <a:lnTo>
                    <a:pt x="535520" y="177419"/>
                  </a:lnTo>
                  <a:lnTo>
                    <a:pt x="530186" y="182753"/>
                  </a:lnTo>
                  <a:lnTo>
                    <a:pt x="530186" y="186055"/>
                  </a:lnTo>
                  <a:lnTo>
                    <a:pt x="529932" y="186055"/>
                  </a:lnTo>
                  <a:lnTo>
                    <a:pt x="529666" y="186359"/>
                  </a:lnTo>
                  <a:lnTo>
                    <a:pt x="529666" y="198755"/>
                  </a:lnTo>
                  <a:lnTo>
                    <a:pt x="529615" y="201307"/>
                  </a:lnTo>
                  <a:lnTo>
                    <a:pt x="529551" y="198755"/>
                  </a:lnTo>
                  <a:lnTo>
                    <a:pt x="529666" y="186359"/>
                  </a:lnTo>
                  <a:lnTo>
                    <a:pt x="524344" y="192405"/>
                  </a:lnTo>
                  <a:lnTo>
                    <a:pt x="516597" y="201307"/>
                  </a:lnTo>
                  <a:lnTo>
                    <a:pt x="516724" y="201307"/>
                  </a:lnTo>
                  <a:lnTo>
                    <a:pt x="507580" y="211455"/>
                  </a:lnTo>
                  <a:lnTo>
                    <a:pt x="507961" y="211455"/>
                  </a:lnTo>
                  <a:lnTo>
                    <a:pt x="497674" y="221615"/>
                  </a:lnTo>
                  <a:lnTo>
                    <a:pt x="498182" y="221615"/>
                  </a:lnTo>
                  <a:lnTo>
                    <a:pt x="488188" y="230911"/>
                  </a:lnTo>
                  <a:lnTo>
                    <a:pt x="477608" y="238137"/>
                  </a:lnTo>
                  <a:lnTo>
                    <a:pt x="480783" y="235585"/>
                  </a:lnTo>
                  <a:lnTo>
                    <a:pt x="474167" y="238137"/>
                  </a:lnTo>
                  <a:lnTo>
                    <a:pt x="463765" y="238137"/>
                  </a:lnTo>
                  <a:lnTo>
                    <a:pt x="467321" y="239407"/>
                  </a:lnTo>
                  <a:lnTo>
                    <a:pt x="463054" y="238188"/>
                  </a:lnTo>
                  <a:lnTo>
                    <a:pt x="456984" y="232156"/>
                  </a:lnTo>
                  <a:lnTo>
                    <a:pt x="456234" y="232156"/>
                  </a:lnTo>
                  <a:lnTo>
                    <a:pt x="456095" y="231787"/>
                  </a:lnTo>
                  <a:lnTo>
                    <a:pt x="454533" y="227965"/>
                  </a:lnTo>
                  <a:lnTo>
                    <a:pt x="454037" y="226771"/>
                  </a:lnTo>
                  <a:lnTo>
                    <a:pt x="453796" y="225437"/>
                  </a:lnTo>
                  <a:lnTo>
                    <a:pt x="452450" y="217805"/>
                  </a:lnTo>
                  <a:lnTo>
                    <a:pt x="452043" y="215455"/>
                  </a:lnTo>
                  <a:lnTo>
                    <a:pt x="452043" y="217805"/>
                  </a:lnTo>
                  <a:lnTo>
                    <a:pt x="451916" y="214757"/>
                  </a:lnTo>
                  <a:lnTo>
                    <a:pt x="452043" y="215455"/>
                  </a:lnTo>
                  <a:lnTo>
                    <a:pt x="452043" y="214007"/>
                  </a:lnTo>
                  <a:lnTo>
                    <a:pt x="452043" y="209308"/>
                  </a:lnTo>
                  <a:lnTo>
                    <a:pt x="452056" y="202552"/>
                  </a:lnTo>
                  <a:lnTo>
                    <a:pt x="453466" y="192874"/>
                  </a:lnTo>
                  <a:lnTo>
                    <a:pt x="454456" y="191897"/>
                  </a:lnTo>
                  <a:lnTo>
                    <a:pt x="454456" y="186423"/>
                  </a:lnTo>
                  <a:lnTo>
                    <a:pt x="456717" y="176136"/>
                  </a:lnTo>
                  <a:lnTo>
                    <a:pt x="458355" y="174498"/>
                  </a:lnTo>
                  <a:lnTo>
                    <a:pt x="458355" y="169494"/>
                  </a:lnTo>
                  <a:lnTo>
                    <a:pt x="460692" y="161048"/>
                  </a:lnTo>
                  <a:lnTo>
                    <a:pt x="462622" y="159131"/>
                  </a:lnTo>
                  <a:lnTo>
                    <a:pt x="462622" y="154546"/>
                  </a:lnTo>
                  <a:lnTo>
                    <a:pt x="466394" y="143040"/>
                  </a:lnTo>
                  <a:lnTo>
                    <a:pt x="468464" y="140970"/>
                  </a:lnTo>
                  <a:lnTo>
                    <a:pt x="468464" y="133604"/>
                  </a:lnTo>
                  <a:lnTo>
                    <a:pt x="468464" y="126111"/>
                  </a:lnTo>
                  <a:lnTo>
                    <a:pt x="462495" y="120142"/>
                  </a:lnTo>
                  <a:lnTo>
                    <a:pt x="447636" y="120142"/>
                  </a:lnTo>
                  <a:lnTo>
                    <a:pt x="441642" y="126111"/>
                  </a:lnTo>
                  <a:lnTo>
                    <a:pt x="441642" y="132029"/>
                  </a:lnTo>
                  <a:lnTo>
                    <a:pt x="438454" y="141071"/>
                  </a:lnTo>
                  <a:lnTo>
                    <a:pt x="435381" y="144145"/>
                  </a:lnTo>
                  <a:lnTo>
                    <a:pt x="435381" y="149466"/>
                  </a:lnTo>
                  <a:lnTo>
                    <a:pt x="433158" y="156222"/>
                  </a:lnTo>
                  <a:lnTo>
                    <a:pt x="430364" y="159004"/>
                  </a:lnTo>
                  <a:lnTo>
                    <a:pt x="430364" y="165125"/>
                  </a:lnTo>
                  <a:lnTo>
                    <a:pt x="428053" y="173799"/>
                  </a:lnTo>
                  <a:lnTo>
                    <a:pt x="425805" y="176022"/>
                  </a:lnTo>
                  <a:lnTo>
                    <a:pt x="425805" y="183210"/>
                  </a:lnTo>
                  <a:lnTo>
                    <a:pt x="424446" y="191922"/>
                  </a:lnTo>
                  <a:lnTo>
                    <a:pt x="423075" y="193294"/>
                  </a:lnTo>
                  <a:lnTo>
                    <a:pt x="423075" y="201307"/>
                  </a:lnTo>
                  <a:lnTo>
                    <a:pt x="422922" y="218084"/>
                  </a:lnTo>
                  <a:lnTo>
                    <a:pt x="434543" y="251942"/>
                  </a:lnTo>
                  <a:lnTo>
                    <a:pt x="434543" y="254635"/>
                  </a:lnTo>
                  <a:lnTo>
                    <a:pt x="441020" y="261112"/>
                  </a:lnTo>
                  <a:lnTo>
                    <a:pt x="444360" y="261112"/>
                  </a:lnTo>
                  <a:lnTo>
                    <a:pt x="448348" y="263537"/>
                  </a:lnTo>
                  <a:lnTo>
                    <a:pt x="453034" y="264807"/>
                  </a:lnTo>
                  <a:lnTo>
                    <a:pt x="461987" y="266065"/>
                  </a:lnTo>
                  <a:lnTo>
                    <a:pt x="465797" y="266065"/>
                  </a:lnTo>
                  <a:lnTo>
                    <a:pt x="502881" y="249555"/>
                  </a:lnTo>
                  <a:lnTo>
                    <a:pt x="504151" y="249555"/>
                  </a:lnTo>
                  <a:lnTo>
                    <a:pt x="513740" y="239407"/>
                  </a:lnTo>
                  <a:lnTo>
                    <a:pt x="515099" y="237947"/>
                  </a:lnTo>
                  <a:lnTo>
                    <a:pt x="520369" y="231787"/>
                  </a:lnTo>
                  <a:lnTo>
                    <a:pt x="521462" y="230505"/>
                  </a:lnTo>
                  <a:lnTo>
                    <a:pt x="524725" y="226707"/>
                  </a:lnTo>
                  <a:lnTo>
                    <a:pt x="524979" y="226707"/>
                  </a:lnTo>
                  <a:lnTo>
                    <a:pt x="530529" y="220357"/>
                  </a:lnTo>
                  <a:lnTo>
                    <a:pt x="530466" y="219379"/>
                  </a:lnTo>
                  <a:lnTo>
                    <a:pt x="530555" y="220319"/>
                  </a:lnTo>
                  <a:lnTo>
                    <a:pt x="533768" y="216636"/>
                  </a:lnTo>
                  <a:lnTo>
                    <a:pt x="530555" y="220319"/>
                  </a:lnTo>
                  <a:lnTo>
                    <a:pt x="531456" y="229235"/>
                  </a:lnTo>
                  <a:lnTo>
                    <a:pt x="546633" y="257505"/>
                  </a:lnTo>
                  <a:lnTo>
                    <a:pt x="550506" y="261366"/>
                  </a:lnTo>
                  <a:lnTo>
                    <a:pt x="553732" y="261366"/>
                  </a:lnTo>
                  <a:lnTo>
                    <a:pt x="555332" y="262255"/>
                  </a:lnTo>
                  <a:lnTo>
                    <a:pt x="557212" y="262623"/>
                  </a:lnTo>
                  <a:lnTo>
                    <a:pt x="562063" y="263537"/>
                  </a:lnTo>
                  <a:lnTo>
                    <a:pt x="567651" y="263537"/>
                  </a:lnTo>
                  <a:lnTo>
                    <a:pt x="570331" y="262636"/>
                  </a:lnTo>
                  <a:lnTo>
                    <a:pt x="572223" y="262636"/>
                  </a:lnTo>
                  <a:lnTo>
                    <a:pt x="573163" y="261696"/>
                  </a:lnTo>
                  <a:lnTo>
                    <a:pt x="575271" y="260985"/>
                  </a:lnTo>
                  <a:lnTo>
                    <a:pt x="578700" y="259715"/>
                  </a:lnTo>
                  <a:lnTo>
                    <a:pt x="587336" y="255905"/>
                  </a:lnTo>
                  <a:lnTo>
                    <a:pt x="589876" y="253365"/>
                  </a:lnTo>
                  <a:lnTo>
                    <a:pt x="596734" y="247015"/>
                  </a:lnTo>
                  <a:lnTo>
                    <a:pt x="606894" y="230505"/>
                  </a:lnTo>
                  <a:lnTo>
                    <a:pt x="607783" y="227965"/>
                  </a:lnTo>
                  <a:lnTo>
                    <a:pt x="608660" y="225437"/>
                  </a:lnTo>
                  <a:lnTo>
                    <a:pt x="609561" y="222885"/>
                  </a:lnTo>
                  <a:lnTo>
                    <a:pt x="609879" y="221615"/>
                  </a:lnTo>
                  <a:lnTo>
                    <a:pt x="610196" y="220319"/>
                  </a:lnTo>
                  <a:lnTo>
                    <a:pt x="610590" y="217805"/>
                  </a:lnTo>
                  <a:lnTo>
                    <a:pt x="610984" y="215265"/>
                  </a:lnTo>
                  <a:lnTo>
                    <a:pt x="611974" y="208915"/>
                  </a:lnTo>
                  <a:lnTo>
                    <a:pt x="612038" y="207657"/>
                  </a:lnTo>
                  <a:lnTo>
                    <a:pt x="612038" y="205105"/>
                  </a:lnTo>
                  <a:close/>
                </a:path>
                <a:path w="1010919" h="339090">
                  <a:moveTo>
                    <a:pt x="969975" y="216674"/>
                  </a:moveTo>
                  <a:lnTo>
                    <a:pt x="969810" y="216966"/>
                  </a:lnTo>
                  <a:lnTo>
                    <a:pt x="969975" y="216674"/>
                  </a:lnTo>
                  <a:close/>
                </a:path>
                <a:path w="1010919" h="339090">
                  <a:moveTo>
                    <a:pt x="970356" y="214807"/>
                  </a:moveTo>
                  <a:lnTo>
                    <a:pt x="970241" y="215353"/>
                  </a:lnTo>
                  <a:lnTo>
                    <a:pt x="970343" y="215646"/>
                  </a:lnTo>
                  <a:lnTo>
                    <a:pt x="970356" y="214807"/>
                  </a:lnTo>
                  <a:close/>
                </a:path>
                <a:path w="1010919" h="339090">
                  <a:moveTo>
                    <a:pt x="970368" y="216636"/>
                  </a:moveTo>
                  <a:lnTo>
                    <a:pt x="970343" y="215646"/>
                  </a:lnTo>
                  <a:lnTo>
                    <a:pt x="970203" y="215265"/>
                  </a:lnTo>
                  <a:lnTo>
                    <a:pt x="970165" y="215138"/>
                  </a:lnTo>
                  <a:lnTo>
                    <a:pt x="970089" y="215265"/>
                  </a:lnTo>
                  <a:lnTo>
                    <a:pt x="969962" y="214541"/>
                  </a:lnTo>
                  <a:lnTo>
                    <a:pt x="969899" y="215620"/>
                  </a:lnTo>
                  <a:lnTo>
                    <a:pt x="970026" y="215366"/>
                  </a:lnTo>
                  <a:lnTo>
                    <a:pt x="969949" y="215747"/>
                  </a:lnTo>
                  <a:lnTo>
                    <a:pt x="969899" y="215620"/>
                  </a:lnTo>
                  <a:lnTo>
                    <a:pt x="969886" y="216115"/>
                  </a:lnTo>
                  <a:lnTo>
                    <a:pt x="969962" y="216585"/>
                  </a:lnTo>
                  <a:lnTo>
                    <a:pt x="970114" y="216535"/>
                  </a:lnTo>
                  <a:lnTo>
                    <a:pt x="970102" y="217424"/>
                  </a:lnTo>
                  <a:lnTo>
                    <a:pt x="970368" y="219087"/>
                  </a:lnTo>
                  <a:lnTo>
                    <a:pt x="970318" y="216535"/>
                  </a:lnTo>
                  <a:close/>
                </a:path>
                <a:path w="1010919" h="339090">
                  <a:moveTo>
                    <a:pt x="970584" y="215049"/>
                  </a:moveTo>
                  <a:lnTo>
                    <a:pt x="970368" y="214769"/>
                  </a:lnTo>
                  <a:lnTo>
                    <a:pt x="970368" y="215595"/>
                  </a:lnTo>
                  <a:lnTo>
                    <a:pt x="970559" y="215049"/>
                  </a:lnTo>
                  <a:close/>
                </a:path>
                <a:path w="1010919" h="339090">
                  <a:moveTo>
                    <a:pt x="1010450" y="215265"/>
                  </a:moveTo>
                  <a:lnTo>
                    <a:pt x="1004417" y="194957"/>
                  </a:lnTo>
                  <a:lnTo>
                    <a:pt x="1003769" y="193687"/>
                  </a:lnTo>
                  <a:lnTo>
                    <a:pt x="1003007" y="192405"/>
                  </a:lnTo>
                  <a:lnTo>
                    <a:pt x="1001483" y="189865"/>
                  </a:lnTo>
                  <a:lnTo>
                    <a:pt x="999197" y="187337"/>
                  </a:lnTo>
                  <a:lnTo>
                    <a:pt x="994625" y="182257"/>
                  </a:lnTo>
                  <a:lnTo>
                    <a:pt x="993101" y="180987"/>
                  </a:lnTo>
                  <a:lnTo>
                    <a:pt x="985354" y="173355"/>
                  </a:lnTo>
                  <a:lnTo>
                    <a:pt x="976337" y="165735"/>
                  </a:lnTo>
                  <a:lnTo>
                    <a:pt x="947254" y="153035"/>
                  </a:lnTo>
                  <a:lnTo>
                    <a:pt x="943190" y="153035"/>
                  </a:lnTo>
                  <a:lnTo>
                    <a:pt x="934300" y="154305"/>
                  </a:lnTo>
                  <a:lnTo>
                    <a:pt x="930998" y="154305"/>
                  </a:lnTo>
                  <a:lnTo>
                    <a:pt x="922362" y="156857"/>
                  </a:lnTo>
                  <a:lnTo>
                    <a:pt x="918806" y="158115"/>
                  </a:lnTo>
                  <a:lnTo>
                    <a:pt x="909789" y="161937"/>
                  </a:lnTo>
                  <a:lnTo>
                    <a:pt x="906995" y="164465"/>
                  </a:lnTo>
                  <a:lnTo>
                    <a:pt x="896835" y="170815"/>
                  </a:lnTo>
                  <a:lnTo>
                    <a:pt x="895565" y="172085"/>
                  </a:lnTo>
                  <a:lnTo>
                    <a:pt x="884389" y="182257"/>
                  </a:lnTo>
                  <a:lnTo>
                    <a:pt x="884897" y="182257"/>
                  </a:lnTo>
                  <a:lnTo>
                    <a:pt x="878243" y="187312"/>
                  </a:lnTo>
                  <a:lnTo>
                    <a:pt x="878243" y="198462"/>
                  </a:lnTo>
                  <a:lnTo>
                    <a:pt x="877925" y="197700"/>
                  </a:lnTo>
                  <a:lnTo>
                    <a:pt x="877938" y="198031"/>
                  </a:lnTo>
                  <a:lnTo>
                    <a:pt x="877849" y="197548"/>
                  </a:lnTo>
                  <a:lnTo>
                    <a:pt x="877925" y="197700"/>
                  </a:lnTo>
                  <a:lnTo>
                    <a:pt x="877671" y="193687"/>
                  </a:lnTo>
                  <a:lnTo>
                    <a:pt x="877900" y="197243"/>
                  </a:lnTo>
                  <a:lnTo>
                    <a:pt x="878027" y="197929"/>
                  </a:lnTo>
                  <a:lnTo>
                    <a:pt x="878243" y="198462"/>
                  </a:lnTo>
                  <a:lnTo>
                    <a:pt x="878243" y="187312"/>
                  </a:lnTo>
                  <a:lnTo>
                    <a:pt x="877417" y="187934"/>
                  </a:lnTo>
                  <a:lnTo>
                    <a:pt x="877468" y="190588"/>
                  </a:lnTo>
                  <a:lnTo>
                    <a:pt x="877366" y="188734"/>
                  </a:lnTo>
                  <a:lnTo>
                    <a:pt x="877277" y="189865"/>
                  </a:lnTo>
                  <a:lnTo>
                    <a:pt x="877277" y="188048"/>
                  </a:lnTo>
                  <a:lnTo>
                    <a:pt x="877277" y="187337"/>
                  </a:lnTo>
                  <a:lnTo>
                    <a:pt x="877316" y="188010"/>
                  </a:lnTo>
                  <a:lnTo>
                    <a:pt x="877468" y="187337"/>
                  </a:lnTo>
                  <a:lnTo>
                    <a:pt x="878471" y="174637"/>
                  </a:lnTo>
                  <a:lnTo>
                    <a:pt x="878547" y="173355"/>
                  </a:lnTo>
                  <a:lnTo>
                    <a:pt x="878611" y="172808"/>
                  </a:lnTo>
                  <a:lnTo>
                    <a:pt x="878636" y="172504"/>
                  </a:lnTo>
                  <a:lnTo>
                    <a:pt x="878700" y="172085"/>
                  </a:lnTo>
                  <a:lnTo>
                    <a:pt x="881468" y="150507"/>
                  </a:lnTo>
                  <a:lnTo>
                    <a:pt x="881341" y="151765"/>
                  </a:lnTo>
                  <a:lnTo>
                    <a:pt x="881545" y="150507"/>
                  </a:lnTo>
                  <a:lnTo>
                    <a:pt x="884288" y="134086"/>
                  </a:lnTo>
                  <a:lnTo>
                    <a:pt x="888961" y="125107"/>
                  </a:lnTo>
                  <a:lnTo>
                    <a:pt x="890104" y="122555"/>
                  </a:lnTo>
                  <a:lnTo>
                    <a:pt x="894676" y="107315"/>
                  </a:lnTo>
                  <a:lnTo>
                    <a:pt x="895184" y="106057"/>
                  </a:lnTo>
                  <a:lnTo>
                    <a:pt x="898359" y="88265"/>
                  </a:lnTo>
                  <a:lnTo>
                    <a:pt x="900391" y="67957"/>
                  </a:lnTo>
                  <a:lnTo>
                    <a:pt x="900518" y="67957"/>
                  </a:lnTo>
                  <a:lnTo>
                    <a:pt x="901585" y="50165"/>
                  </a:lnTo>
                  <a:lnTo>
                    <a:pt x="901700" y="47637"/>
                  </a:lnTo>
                  <a:lnTo>
                    <a:pt x="902296" y="32385"/>
                  </a:lnTo>
                  <a:lnTo>
                    <a:pt x="902639" y="26708"/>
                  </a:lnTo>
                  <a:lnTo>
                    <a:pt x="903566" y="25781"/>
                  </a:lnTo>
                  <a:lnTo>
                    <a:pt x="903566" y="16510"/>
                  </a:lnTo>
                  <a:lnTo>
                    <a:pt x="903566" y="15887"/>
                  </a:lnTo>
                  <a:lnTo>
                    <a:pt x="903566" y="7366"/>
                  </a:lnTo>
                  <a:lnTo>
                    <a:pt x="896200" y="0"/>
                  </a:lnTo>
                  <a:lnTo>
                    <a:pt x="877912" y="0"/>
                  </a:lnTo>
                  <a:lnTo>
                    <a:pt x="870419" y="7366"/>
                  </a:lnTo>
                  <a:lnTo>
                    <a:pt x="870419" y="15201"/>
                  </a:lnTo>
                  <a:lnTo>
                    <a:pt x="869823" y="17995"/>
                  </a:lnTo>
                  <a:lnTo>
                    <a:pt x="869823" y="47637"/>
                  </a:lnTo>
                  <a:lnTo>
                    <a:pt x="869734" y="48907"/>
                  </a:lnTo>
                  <a:lnTo>
                    <a:pt x="869784" y="47637"/>
                  </a:lnTo>
                  <a:lnTo>
                    <a:pt x="869823" y="17995"/>
                  </a:lnTo>
                  <a:lnTo>
                    <a:pt x="868641" y="23507"/>
                  </a:lnTo>
                  <a:lnTo>
                    <a:pt x="868768" y="23507"/>
                  </a:lnTo>
                  <a:lnTo>
                    <a:pt x="865466" y="40005"/>
                  </a:lnTo>
                  <a:lnTo>
                    <a:pt x="860767" y="62865"/>
                  </a:lnTo>
                  <a:lnTo>
                    <a:pt x="855179" y="90805"/>
                  </a:lnTo>
                  <a:lnTo>
                    <a:pt x="855306" y="90805"/>
                  </a:lnTo>
                  <a:lnTo>
                    <a:pt x="849718" y="118757"/>
                  </a:lnTo>
                  <a:lnTo>
                    <a:pt x="848106" y="127876"/>
                  </a:lnTo>
                  <a:lnTo>
                    <a:pt x="846302" y="130162"/>
                  </a:lnTo>
                  <a:lnTo>
                    <a:pt x="838669" y="136537"/>
                  </a:lnTo>
                  <a:lnTo>
                    <a:pt x="840066" y="136537"/>
                  </a:lnTo>
                  <a:lnTo>
                    <a:pt x="830897" y="143230"/>
                  </a:lnTo>
                  <a:lnTo>
                    <a:pt x="824433" y="146723"/>
                  </a:lnTo>
                  <a:lnTo>
                    <a:pt x="815428" y="149237"/>
                  </a:lnTo>
                  <a:lnTo>
                    <a:pt x="818210" y="149237"/>
                  </a:lnTo>
                  <a:lnTo>
                    <a:pt x="810602" y="150507"/>
                  </a:lnTo>
                  <a:lnTo>
                    <a:pt x="808316" y="150507"/>
                  </a:lnTo>
                  <a:lnTo>
                    <a:pt x="806792" y="150126"/>
                  </a:lnTo>
                  <a:lnTo>
                    <a:pt x="806792" y="150507"/>
                  </a:lnTo>
                  <a:lnTo>
                    <a:pt x="803897" y="149758"/>
                  </a:lnTo>
                  <a:lnTo>
                    <a:pt x="803871" y="149428"/>
                  </a:lnTo>
                  <a:lnTo>
                    <a:pt x="806792" y="150507"/>
                  </a:lnTo>
                  <a:lnTo>
                    <a:pt x="806792" y="150126"/>
                  </a:lnTo>
                  <a:lnTo>
                    <a:pt x="803871" y="149377"/>
                  </a:lnTo>
                  <a:lnTo>
                    <a:pt x="803871" y="147574"/>
                  </a:lnTo>
                  <a:lnTo>
                    <a:pt x="802601" y="146304"/>
                  </a:lnTo>
                  <a:lnTo>
                    <a:pt x="802601" y="145415"/>
                  </a:lnTo>
                  <a:lnTo>
                    <a:pt x="802601" y="136652"/>
                  </a:lnTo>
                  <a:lnTo>
                    <a:pt x="795362" y="129413"/>
                  </a:lnTo>
                  <a:lnTo>
                    <a:pt x="790155" y="129413"/>
                  </a:lnTo>
                  <a:lnTo>
                    <a:pt x="790155" y="179705"/>
                  </a:lnTo>
                  <a:lnTo>
                    <a:pt x="783932" y="179705"/>
                  </a:lnTo>
                  <a:lnTo>
                    <a:pt x="783805" y="179705"/>
                  </a:lnTo>
                  <a:lnTo>
                    <a:pt x="783932" y="178435"/>
                  </a:lnTo>
                  <a:lnTo>
                    <a:pt x="784072" y="178435"/>
                  </a:lnTo>
                  <a:lnTo>
                    <a:pt x="788568" y="178435"/>
                  </a:lnTo>
                  <a:lnTo>
                    <a:pt x="790155" y="179705"/>
                  </a:lnTo>
                  <a:lnTo>
                    <a:pt x="790155" y="129413"/>
                  </a:lnTo>
                  <a:lnTo>
                    <a:pt x="777836" y="129413"/>
                  </a:lnTo>
                  <a:lnTo>
                    <a:pt x="770597" y="136652"/>
                  </a:lnTo>
                  <a:lnTo>
                    <a:pt x="770597" y="145415"/>
                  </a:lnTo>
                  <a:lnTo>
                    <a:pt x="770597" y="147955"/>
                  </a:lnTo>
                  <a:lnTo>
                    <a:pt x="770597" y="149237"/>
                  </a:lnTo>
                  <a:lnTo>
                    <a:pt x="770470" y="146685"/>
                  </a:lnTo>
                  <a:lnTo>
                    <a:pt x="770445" y="149606"/>
                  </a:lnTo>
                  <a:lnTo>
                    <a:pt x="768477" y="149606"/>
                  </a:lnTo>
                  <a:lnTo>
                    <a:pt x="768477" y="190766"/>
                  </a:lnTo>
                  <a:lnTo>
                    <a:pt x="768438" y="190995"/>
                  </a:lnTo>
                  <a:lnTo>
                    <a:pt x="768477" y="190766"/>
                  </a:lnTo>
                  <a:lnTo>
                    <a:pt x="768477" y="149606"/>
                  </a:lnTo>
                  <a:lnTo>
                    <a:pt x="760437" y="149606"/>
                  </a:lnTo>
                  <a:lnTo>
                    <a:pt x="753325" y="156718"/>
                  </a:lnTo>
                  <a:lnTo>
                    <a:pt x="753325" y="162267"/>
                  </a:lnTo>
                  <a:lnTo>
                    <a:pt x="749642" y="167005"/>
                  </a:lnTo>
                  <a:lnTo>
                    <a:pt x="749515" y="167005"/>
                  </a:lnTo>
                  <a:lnTo>
                    <a:pt x="744689" y="174637"/>
                  </a:lnTo>
                  <a:lnTo>
                    <a:pt x="744181" y="175907"/>
                  </a:lnTo>
                  <a:lnTo>
                    <a:pt x="734656" y="191135"/>
                  </a:lnTo>
                  <a:lnTo>
                    <a:pt x="735799" y="189865"/>
                  </a:lnTo>
                  <a:lnTo>
                    <a:pt x="732701" y="194284"/>
                  </a:lnTo>
                  <a:lnTo>
                    <a:pt x="727989" y="198488"/>
                  </a:lnTo>
                  <a:lnTo>
                    <a:pt x="727227" y="198755"/>
                  </a:lnTo>
                  <a:lnTo>
                    <a:pt x="719213" y="198755"/>
                  </a:lnTo>
                  <a:lnTo>
                    <a:pt x="721702" y="200037"/>
                  </a:lnTo>
                  <a:lnTo>
                    <a:pt x="717600" y="197929"/>
                  </a:lnTo>
                  <a:lnTo>
                    <a:pt x="716991" y="197523"/>
                  </a:lnTo>
                  <a:lnTo>
                    <a:pt x="716064" y="196215"/>
                  </a:lnTo>
                  <a:lnTo>
                    <a:pt x="714248" y="193687"/>
                  </a:lnTo>
                  <a:lnTo>
                    <a:pt x="712431" y="191135"/>
                  </a:lnTo>
                  <a:lnTo>
                    <a:pt x="713828" y="193687"/>
                  </a:lnTo>
                  <a:lnTo>
                    <a:pt x="710285" y="187337"/>
                  </a:lnTo>
                  <a:lnTo>
                    <a:pt x="708875" y="184785"/>
                  </a:lnTo>
                  <a:lnTo>
                    <a:pt x="709764" y="187337"/>
                  </a:lnTo>
                  <a:lnTo>
                    <a:pt x="705573" y="178435"/>
                  </a:lnTo>
                  <a:lnTo>
                    <a:pt x="705954" y="178435"/>
                  </a:lnTo>
                  <a:lnTo>
                    <a:pt x="702576" y="170815"/>
                  </a:lnTo>
                  <a:lnTo>
                    <a:pt x="702424" y="170472"/>
                  </a:lnTo>
                  <a:lnTo>
                    <a:pt x="700341" y="163207"/>
                  </a:lnTo>
                  <a:lnTo>
                    <a:pt x="699985" y="161937"/>
                  </a:lnTo>
                  <a:lnTo>
                    <a:pt x="700112" y="163207"/>
                  </a:lnTo>
                  <a:lnTo>
                    <a:pt x="699122" y="159385"/>
                  </a:lnTo>
                  <a:lnTo>
                    <a:pt x="698779" y="158115"/>
                  </a:lnTo>
                  <a:lnTo>
                    <a:pt x="698461" y="156857"/>
                  </a:lnTo>
                  <a:lnTo>
                    <a:pt x="698715" y="158115"/>
                  </a:lnTo>
                  <a:lnTo>
                    <a:pt x="697953" y="156857"/>
                  </a:lnTo>
                  <a:lnTo>
                    <a:pt x="697445" y="156768"/>
                  </a:lnTo>
                  <a:lnTo>
                    <a:pt x="697445" y="156591"/>
                  </a:lnTo>
                  <a:lnTo>
                    <a:pt x="697445" y="148971"/>
                  </a:lnTo>
                  <a:lnTo>
                    <a:pt x="691222" y="142748"/>
                  </a:lnTo>
                  <a:lnTo>
                    <a:pt x="675982" y="142748"/>
                  </a:lnTo>
                  <a:lnTo>
                    <a:pt x="669759" y="148971"/>
                  </a:lnTo>
                  <a:lnTo>
                    <a:pt x="669759" y="155587"/>
                  </a:lnTo>
                  <a:lnTo>
                    <a:pt x="668235" y="161937"/>
                  </a:lnTo>
                  <a:lnTo>
                    <a:pt x="665568" y="170815"/>
                  </a:lnTo>
                  <a:lnTo>
                    <a:pt x="661885" y="184785"/>
                  </a:lnTo>
                  <a:lnTo>
                    <a:pt x="662012" y="183515"/>
                  </a:lnTo>
                  <a:lnTo>
                    <a:pt x="657466" y="197002"/>
                  </a:lnTo>
                  <a:lnTo>
                    <a:pt x="657263" y="197485"/>
                  </a:lnTo>
                  <a:lnTo>
                    <a:pt x="652233" y="208915"/>
                  </a:lnTo>
                  <a:lnTo>
                    <a:pt x="653249" y="207657"/>
                  </a:lnTo>
                  <a:lnTo>
                    <a:pt x="650392" y="211899"/>
                  </a:lnTo>
                  <a:lnTo>
                    <a:pt x="649312" y="200037"/>
                  </a:lnTo>
                  <a:lnTo>
                    <a:pt x="648474" y="182257"/>
                  </a:lnTo>
                  <a:lnTo>
                    <a:pt x="648423" y="181063"/>
                  </a:lnTo>
                  <a:lnTo>
                    <a:pt x="648474" y="159385"/>
                  </a:lnTo>
                  <a:lnTo>
                    <a:pt x="649236" y="142328"/>
                  </a:lnTo>
                  <a:lnTo>
                    <a:pt x="652868" y="139065"/>
                  </a:lnTo>
                  <a:lnTo>
                    <a:pt x="654138" y="137807"/>
                  </a:lnTo>
                  <a:lnTo>
                    <a:pt x="662901" y="126365"/>
                  </a:lnTo>
                  <a:lnTo>
                    <a:pt x="664044" y="125107"/>
                  </a:lnTo>
                  <a:lnTo>
                    <a:pt x="669886" y="113665"/>
                  </a:lnTo>
                  <a:lnTo>
                    <a:pt x="675474" y="81915"/>
                  </a:lnTo>
                  <a:lnTo>
                    <a:pt x="675220" y="67957"/>
                  </a:lnTo>
                  <a:lnTo>
                    <a:pt x="673950" y="53987"/>
                  </a:lnTo>
                  <a:lnTo>
                    <a:pt x="673315" y="51435"/>
                  </a:lnTo>
                  <a:lnTo>
                    <a:pt x="670598" y="41287"/>
                  </a:lnTo>
                  <a:lnTo>
                    <a:pt x="670267" y="40005"/>
                  </a:lnTo>
                  <a:lnTo>
                    <a:pt x="669378" y="38735"/>
                  </a:lnTo>
                  <a:lnTo>
                    <a:pt x="666838" y="32639"/>
                  </a:lnTo>
                  <a:lnTo>
                    <a:pt x="666838" y="32004"/>
                  </a:lnTo>
                  <a:lnTo>
                    <a:pt x="666838" y="23876"/>
                  </a:lnTo>
                  <a:lnTo>
                    <a:pt x="661885" y="19024"/>
                  </a:lnTo>
                  <a:lnTo>
                    <a:pt x="661885" y="52705"/>
                  </a:lnTo>
                  <a:lnTo>
                    <a:pt x="661581" y="53987"/>
                  </a:lnTo>
                  <a:lnTo>
                    <a:pt x="660666" y="57785"/>
                  </a:lnTo>
                  <a:lnTo>
                    <a:pt x="661885" y="52705"/>
                  </a:lnTo>
                  <a:lnTo>
                    <a:pt x="661885" y="19024"/>
                  </a:lnTo>
                  <a:lnTo>
                    <a:pt x="660514" y="17678"/>
                  </a:lnTo>
                  <a:lnTo>
                    <a:pt x="660514" y="58394"/>
                  </a:lnTo>
                  <a:lnTo>
                    <a:pt x="660361" y="59055"/>
                  </a:lnTo>
                  <a:lnTo>
                    <a:pt x="651979" y="59055"/>
                  </a:lnTo>
                  <a:lnTo>
                    <a:pt x="651979" y="81915"/>
                  </a:lnTo>
                  <a:lnTo>
                    <a:pt x="651979" y="83185"/>
                  </a:lnTo>
                  <a:lnTo>
                    <a:pt x="651941" y="82435"/>
                  </a:lnTo>
                  <a:lnTo>
                    <a:pt x="651878" y="83185"/>
                  </a:lnTo>
                  <a:lnTo>
                    <a:pt x="651903" y="81915"/>
                  </a:lnTo>
                  <a:lnTo>
                    <a:pt x="651941" y="82435"/>
                  </a:lnTo>
                  <a:lnTo>
                    <a:pt x="651979" y="81915"/>
                  </a:lnTo>
                  <a:lnTo>
                    <a:pt x="651979" y="59055"/>
                  </a:lnTo>
                  <a:lnTo>
                    <a:pt x="649566" y="59055"/>
                  </a:lnTo>
                  <a:lnTo>
                    <a:pt x="649401" y="59055"/>
                  </a:lnTo>
                  <a:lnTo>
                    <a:pt x="649287" y="58394"/>
                  </a:lnTo>
                  <a:lnTo>
                    <a:pt x="660514" y="58394"/>
                  </a:lnTo>
                  <a:lnTo>
                    <a:pt x="660514" y="17678"/>
                  </a:lnTo>
                  <a:lnTo>
                    <a:pt x="660107" y="17272"/>
                  </a:lnTo>
                  <a:lnTo>
                    <a:pt x="643724" y="17272"/>
                  </a:lnTo>
                  <a:lnTo>
                    <a:pt x="637120" y="23876"/>
                  </a:lnTo>
                  <a:lnTo>
                    <a:pt x="637120" y="30403"/>
                  </a:lnTo>
                  <a:lnTo>
                    <a:pt x="635596" y="33655"/>
                  </a:lnTo>
                  <a:lnTo>
                    <a:pt x="622134" y="87007"/>
                  </a:lnTo>
                  <a:lnTo>
                    <a:pt x="618832" y="111137"/>
                  </a:lnTo>
                  <a:lnTo>
                    <a:pt x="618705" y="111137"/>
                  </a:lnTo>
                  <a:lnTo>
                    <a:pt x="616534" y="133985"/>
                  </a:lnTo>
                  <a:lnTo>
                    <a:pt x="616419" y="135674"/>
                  </a:lnTo>
                  <a:lnTo>
                    <a:pt x="614768" y="136537"/>
                  </a:lnTo>
                  <a:lnTo>
                    <a:pt x="616407" y="136537"/>
                  </a:lnTo>
                  <a:lnTo>
                    <a:pt x="616407" y="136664"/>
                  </a:lnTo>
                  <a:lnTo>
                    <a:pt x="605370" y="140335"/>
                  </a:lnTo>
                  <a:lnTo>
                    <a:pt x="608037" y="139065"/>
                  </a:lnTo>
                  <a:lnTo>
                    <a:pt x="596607" y="141605"/>
                  </a:lnTo>
                  <a:lnTo>
                    <a:pt x="593178" y="141605"/>
                  </a:lnTo>
                  <a:lnTo>
                    <a:pt x="586651" y="140462"/>
                  </a:lnTo>
                  <a:lnTo>
                    <a:pt x="585076" y="138925"/>
                  </a:lnTo>
                  <a:lnTo>
                    <a:pt x="582129" y="135890"/>
                  </a:lnTo>
                  <a:lnTo>
                    <a:pt x="582002" y="135890"/>
                  </a:lnTo>
                  <a:lnTo>
                    <a:pt x="581875" y="135763"/>
                  </a:lnTo>
                  <a:lnTo>
                    <a:pt x="565111" y="135763"/>
                  </a:lnTo>
                  <a:lnTo>
                    <a:pt x="558253" y="142494"/>
                  </a:lnTo>
                  <a:lnTo>
                    <a:pt x="558253" y="143383"/>
                  </a:lnTo>
                  <a:lnTo>
                    <a:pt x="557491" y="144145"/>
                  </a:lnTo>
                  <a:lnTo>
                    <a:pt x="557491" y="161036"/>
                  </a:lnTo>
                  <a:lnTo>
                    <a:pt x="564349" y="167894"/>
                  </a:lnTo>
                  <a:lnTo>
                    <a:pt x="570382" y="167894"/>
                  </a:lnTo>
                  <a:lnTo>
                    <a:pt x="573239" y="170815"/>
                  </a:lnTo>
                  <a:lnTo>
                    <a:pt x="572477" y="169557"/>
                  </a:lnTo>
                  <a:lnTo>
                    <a:pt x="577875" y="177774"/>
                  </a:lnTo>
                  <a:lnTo>
                    <a:pt x="578231" y="178435"/>
                  </a:lnTo>
                  <a:lnTo>
                    <a:pt x="582676" y="186715"/>
                  </a:lnTo>
                  <a:lnTo>
                    <a:pt x="609968" y="186715"/>
                  </a:lnTo>
                  <a:lnTo>
                    <a:pt x="609498" y="184785"/>
                  </a:lnTo>
                  <a:lnTo>
                    <a:pt x="607910" y="178435"/>
                  </a:lnTo>
                  <a:lnTo>
                    <a:pt x="607390" y="177165"/>
                  </a:lnTo>
                  <a:lnTo>
                    <a:pt x="606894" y="175907"/>
                  </a:lnTo>
                  <a:lnTo>
                    <a:pt x="603504" y="168097"/>
                  </a:lnTo>
                  <a:lnTo>
                    <a:pt x="613879" y="165735"/>
                  </a:lnTo>
                  <a:lnTo>
                    <a:pt x="615149" y="165036"/>
                  </a:lnTo>
                  <a:lnTo>
                    <a:pt x="615213" y="184785"/>
                  </a:lnTo>
                  <a:lnTo>
                    <a:pt x="616038" y="201307"/>
                  </a:lnTo>
                  <a:lnTo>
                    <a:pt x="617943" y="219087"/>
                  </a:lnTo>
                  <a:lnTo>
                    <a:pt x="621118" y="236728"/>
                  </a:lnTo>
                  <a:lnTo>
                    <a:pt x="621118" y="242951"/>
                  </a:lnTo>
                  <a:lnTo>
                    <a:pt x="628357" y="250063"/>
                  </a:lnTo>
                  <a:lnTo>
                    <a:pt x="646137" y="250063"/>
                  </a:lnTo>
                  <a:lnTo>
                    <a:pt x="647941" y="248285"/>
                  </a:lnTo>
                  <a:lnTo>
                    <a:pt x="650709" y="248285"/>
                  </a:lnTo>
                  <a:lnTo>
                    <a:pt x="654900" y="247015"/>
                  </a:lnTo>
                  <a:lnTo>
                    <a:pt x="660869" y="247015"/>
                  </a:lnTo>
                  <a:lnTo>
                    <a:pt x="664298" y="243586"/>
                  </a:lnTo>
                  <a:lnTo>
                    <a:pt x="666203" y="243586"/>
                  </a:lnTo>
                  <a:lnTo>
                    <a:pt x="673188" y="236728"/>
                  </a:lnTo>
                  <a:lnTo>
                    <a:pt x="673188" y="233095"/>
                  </a:lnTo>
                  <a:lnTo>
                    <a:pt x="673938" y="231787"/>
                  </a:lnTo>
                  <a:lnTo>
                    <a:pt x="678294" y="224155"/>
                  </a:lnTo>
                  <a:lnTo>
                    <a:pt x="679030" y="222885"/>
                  </a:lnTo>
                  <a:lnTo>
                    <a:pt x="680173" y="220319"/>
                  </a:lnTo>
                  <a:lnTo>
                    <a:pt x="684999" y="207657"/>
                  </a:lnTo>
                  <a:lnTo>
                    <a:pt x="685507" y="205917"/>
                  </a:lnTo>
                  <a:lnTo>
                    <a:pt x="687412" y="208915"/>
                  </a:lnTo>
                  <a:lnTo>
                    <a:pt x="711288" y="227965"/>
                  </a:lnTo>
                  <a:lnTo>
                    <a:pt x="714463" y="229235"/>
                  </a:lnTo>
                  <a:lnTo>
                    <a:pt x="733005" y="229235"/>
                  </a:lnTo>
                  <a:lnTo>
                    <a:pt x="740244" y="226707"/>
                  </a:lnTo>
                  <a:lnTo>
                    <a:pt x="744816" y="224155"/>
                  </a:lnTo>
                  <a:lnTo>
                    <a:pt x="748245" y="221678"/>
                  </a:lnTo>
                  <a:lnTo>
                    <a:pt x="748245" y="224155"/>
                  </a:lnTo>
                  <a:lnTo>
                    <a:pt x="755738" y="231648"/>
                  </a:lnTo>
                  <a:lnTo>
                    <a:pt x="774280" y="231648"/>
                  </a:lnTo>
                  <a:lnTo>
                    <a:pt x="776693" y="229235"/>
                  </a:lnTo>
                  <a:lnTo>
                    <a:pt x="776947" y="229235"/>
                  </a:lnTo>
                  <a:lnTo>
                    <a:pt x="781011" y="227965"/>
                  </a:lnTo>
                  <a:lnTo>
                    <a:pt x="781342" y="227711"/>
                  </a:lnTo>
                  <a:lnTo>
                    <a:pt x="785075" y="227711"/>
                  </a:lnTo>
                  <a:lnTo>
                    <a:pt x="792568" y="220345"/>
                  </a:lnTo>
                  <a:lnTo>
                    <a:pt x="792568" y="217284"/>
                  </a:lnTo>
                  <a:lnTo>
                    <a:pt x="794042" y="215265"/>
                  </a:lnTo>
                  <a:lnTo>
                    <a:pt x="794981" y="214007"/>
                  </a:lnTo>
                  <a:lnTo>
                    <a:pt x="797267" y="208915"/>
                  </a:lnTo>
                  <a:lnTo>
                    <a:pt x="799592" y="202565"/>
                  </a:lnTo>
                  <a:lnTo>
                    <a:pt x="800061" y="201307"/>
                  </a:lnTo>
                  <a:lnTo>
                    <a:pt x="800620" y="199047"/>
                  </a:lnTo>
                  <a:lnTo>
                    <a:pt x="802449" y="188734"/>
                  </a:lnTo>
                  <a:lnTo>
                    <a:pt x="802728" y="186055"/>
                  </a:lnTo>
                  <a:lnTo>
                    <a:pt x="802919" y="182257"/>
                  </a:lnTo>
                  <a:lnTo>
                    <a:pt x="803490" y="182257"/>
                  </a:lnTo>
                  <a:lnTo>
                    <a:pt x="806157" y="183515"/>
                  </a:lnTo>
                  <a:lnTo>
                    <a:pt x="813650" y="182257"/>
                  </a:lnTo>
                  <a:lnTo>
                    <a:pt x="816063" y="182257"/>
                  </a:lnTo>
                  <a:lnTo>
                    <a:pt x="823683" y="180987"/>
                  </a:lnTo>
                  <a:lnTo>
                    <a:pt x="826350" y="180987"/>
                  </a:lnTo>
                  <a:lnTo>
                    <a:pt x="835494" y="177165"/>
                  </a:lnTo>
                  <a:lnTo>
                    <a:pt x="837907" y="175907"/>
                  </a:lnTo>
                  <a:lnTo>
                    <a:pt x="841552" y="173926"/>
                  </a:lnTo>
                  <a:lnTo>
                    <a:pt x="840854" y="184785"/>
                  </a:lnTo>
                  <a:lnTo>
                    <a:pt x="840740" y="191503"/>
                  </a:lnTo>
                  <a:lnTo>
                    <a:pt x="842098" y="203835"/>
                  </a:lnTo>
                  <a:lnTo>
                    <a:pt x="843064" y="207492"/>
                  </a:lnTo>
                  <a:lnTo>
                    <a:pt x="843394" y="209054"/>
                  </a:lnTo>
                  <a:lnTo>
                    <a:pt x="843546" y="209296"/>
                  </a:lnTo>
                  <a:lnTo>
                    <a:pt x="844130" y="211455"/>
                  </a:lnTo>
                  <a:lnTo>
                    <a:pt x="846670" y="216535"/>
                  </a:lnTo>
                  <a:lnTo>
                    <a:pt x="846416" y="215265"/>
                  </a:lnTo>
                  <a:lnTo>
                    <a:pt x="847432" y="217576"/>
                  </a:lnTo>
                  <a:lnTo>
                    <a:pt x="847432" y="222504"/>
                  </a:lnTo>
                  <a:lnTo>
                    <a:pt x="855306" y="230378"/>
                  </a:lnTo>
                  <a:lnTo>
                    <a:pt x="874864" y="230378"/>
                  </a:lnTo>
                  <a:lnTo>
                    <a:pt x="877277" y="227965"/>
                  </a:lnTo>
                  <a:lnTo>
                    <a:pt x="877658" y="227965"/>
                  </a:lnTo>
                  <a:lnTo>
                    <a:pt x="883246" y="225437"/>
                  </a:lnTo>
                  <a:lnTo>
                    <a:pt x="885405" y="224155"/>
                  </a:lnTo>
                  <a:lnTo>
                    <a:pt x="892898" y="219087"/>
                  </a:lnTo>
                  <a:lnTo>
                    <a:pt x="895692" y="217805"/>
                  </a:lnTo>
                  <a:lnTo>
                    <a:pt x="898512" y="215265"/>
                  </a:lnTo>
                  <a:lnTo>
                    <a:pt x="906995" y="207657"/>
                  </a:lnTo>
                  <a:lnTo>
                    <a:pt x="907376" y="207657"/>
                  </a:lnTo>
                  <a:lnTo>
                    <a:pt x="908723" y="206387"/>
                  </a:lnTo>
                  <a:lnTo>
                    <a:pt x="933284" y="188607"/>
                  </a:lnTo>
                  <a:lnTo>
                    <a:pt x="930363" y="189865"/>
                  </a:lnTo>
                  <a:lnTo>
                    <a:pt x="934745" y="188607"/>
                  </a:lnTo>
                  <a:lnTo>
                    <a:pt x="939126" y="187337"/>
                  </a:lnTo>
                  <a:lnTo>
                    <a:pt x="936332" y="188607"/>
                  </a:lnTo>
                  <a:lnTo>
                    <a:pt x="942936" y="187667"/>
                  </a:lnTo>
                  <a:lnTo>
                    <a:pt x="949540" y="189865"/>
                  </a:lnTo>
                  <a:lnTo>
                    <a:pt x="944714" y="188607"/>
                  </a:lnTo>
                  <a:lnTo>
                    <a:pt x="947991" y="190614"/>
                  </a:lnTo>
                  <a:lnTo>
                    <a:pt x="953096" y="194957"/>
                  </a:lnTo>
                  <a:lnTo>
                    <a:pt x="951318" y="193687"/>
                  </a:lnTo>
                  <a:lnTo>
                    <a:pt x="958811" y="201307"/>
                  </a:lnTo>
                  <a:lnTo>
                    <a:pt x="958684" y="201307"/>
                  </a:lnTo>
                  <a:lnTo>
                    <a:pt x="965923" y="208915"/>
                  </a:lnTo>
                  <a:lnTo>
                    <a:pt x="964399" y="207657"/>
                  </a:lnTo>
                  <a:lnTo>
                    <a:pt x="968438" y="212496"/>
                  </a:lnTo>
                  <a:lnTo>
                    <a:pt x="969772" y="215353"/>
                  </a:lnTo>
                  <a:lnTo>
                    <a:pt x="969899" y="214807"/>
                  </a:lnTo>
                  <a:lnTo>
                    <a:pt x="969848" y="214185"/>
                  </a:lnTo>
                  <a:lnTo>
                    <a:pt x="970000" y="214376"/>
                  </a:lnTo>
                  <a:lnTo>
                    <a:pt x="969949" y="214198"/>
                  </a:lnTo>
                  <a:lnTo>
                    <a:pt x="970165" y="213664"/>
                  </a:lnTo>
                  <a:lnTo>
                    <a:pt x="970089" y="214376"/>
                  </a:lnTo>
                  <a:lnTo>
                    <a:pt x="970038" y="214769"/>
                  </a:lnTo>
                  <a:lnTo>
                    <a:pt x="970165" y="215138"/>
                  </a:lnTo>
                  <a:lnTo>
                    <a:pt x="970343" y="214807"/>
                  </a:lnTo>
                  <a:lnTo>
                    <a:pt x="970483" y="214553"/>
                  </a:lnTo>
                  <a:lnTo>
                    <a:pt x="970407" y="214807"/>
                  </a:lnTo>
                  <a:lnTo>
                    <a:pt x="970584" y="215049"/>
                  </a:lnTo>
                  <a:lnTo>
                    <a:pt x="970686" y="214769"/>
                  </a:lnTo>
                  <a:lnTo>
                    <a:pt x="970648" y="215138"/>
                  </a:lnTo>
                  <a:lnTo>
                    <a:pt x="970749" y="215265"/>
                  </a:lnTo>
                  <a:lnTo>
                    <a:pt x="970572" y="215061"/>
                  </a:lnTo>
                  <a:lnTo>
                    <a:pt x="970495" y="215265"/>
                  </a:lnTo>
                  <a:lnTo>
                    <a:pt x="970368" y="215722"/>
                  </a:lnTo>
                  <a:lnTo>
                    <a:pt x="970407" y="216712"/>
                  </a:lnTo>
                  <a:lnTo>
                    <a:pt x="971511" y="219087"/>
                  </a:lnTo>
                  <a:lnTo>
                    <a:pt x="970368" y="216636"/>
                  </a:lnTo>
                  <a:lnTo>
                    <a:pt x="970368" y="219087"/>
                  </a:lnTo>
                  <a:lnTo>
                    <a:pt x="969987" y="216712"/>
                  </a:lnTo>
                  <a:lnTo>
                    <a:pt x="969810" y="216966"/>
                  </a:lnTo>
                  <a:lnTo>
                    <a:pt x="969899" y="216738"/>
                  </a:lnTo>
                  <a:lnTo>
                    <a:pt x="969822" y="215747"/>
                  </a:lnTo>
                  <a:lnTo>
                    <a:pt x="969772" y="215404"/>
                  </a:lnTo>
                  <a:lnTo>
                    <a:pt x="969619" y="216115"/>
                  </a:lnTo>
                  <a:lnTo>
                    <a:pt x="969365" y="216585"/>
                  </a:lnTo>
                  <a:lnTo>
                    <a:pt x="969365" y="217258"/>
                  </a:lnTo>
                  <a:lnTo>
                    <a:pt x="969251" y="217754"/>
                  </a:lnTo>
                  <a:lnTo>
                    <a:pt x="969365" y="217258"/>
                  </a:lnTo>
                  <a:lnTo>
                    <a:pt x="969365" y="216585"/>
                  </a:lnTo>
                  <a:lnTo>
                    <a:pt x="968527" y="218084"/>
                  </a:lnTo>
                  <a:lnTo>
                    <a:pt x="960970" y="225437"/>
                  </a:lnTo>
                  <a:lnTo>
                    <a:pt x="963129" y="224155"/>
                  </a:lnTo>
                  <a:lnTo>
                    <a:pt x="950683" y="233057"/>
                  </a:lnTo>
                  <a:lnTo>
                    <a:pt x="951826" y="231787"/>
                  </a:lnTo>
                  <a:lnTo>
                    <a:pt x="938618" y="240665"/>
                  </a:lnTo>
                  <a:lnTo>
                    <a:pt x="938872" y="240665"/>
                  </a:lnTo>
                  <a:lnTo>
                    <a:pt x="926807" y="247015"/>
                  </a:lnTo>
                  <a:lnTo>
                    <a:pt x="924775" y="249555"/>
                  </a:lnTo>
                  <a:lnTo>
                    <a:pt x="916012" y="255905"/>
                  </a:lnTo>
                  <a:lnTo>
                    <a:pt x="925283" y="278765"/>
                  </a:lnTo>
                  <a:lnTo>
                    <a:pt x="936586" y="278765"/>
                  </a:lnTo>
                  <a:lnTo>
                    <a:pt x="939634" y="277507"/>
                  </a:lnTo>
                  <a:lnTo>
                    <a:pt x="953223" y="274955"/>
                  </a:lnTo>
                  <a:lnTo>
                    <a:pt x="988656" y="254635"/>
                  </a:lnTo>
                  <a:lnTo>
                    <a:pt x="997800" y="247015"/>
                  </a:lnTo>
                  <a:lnTo>
                    <a:pt x="1001483" y="241935"/>
                  </a:lnTo>
                  <a:lnTo>
                    <a:pt x="1006436" y="234315"/>
                  </a:lnTo>
                  <a:lnTo>
                    <a:pt x="1006856" y="233057"/>
                  </a:lnTo>
                  <a:lnTo>
                    <a:pt x="1008951" y="226771"/>
                  </a:lnTo>
                  <a:lnTo>
                    <a:pt x="1009484" y="224155"/>
                  </a:lnTo>
                  <a:lnTo>
                    <a:pt x="1009980" y="221615"/>
                  </a:lnTo>
                  <a:lnTo>
                    <a:pt x="1010246" y="220357"/>
                  </a:lnTo>
                  <a:lnTo>
                    <a:pt x="1010285" y="219087"/>
                  </a:lnTo>
                  <a:lnTo>
                    <a:pt x="1010450" y="21526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20595" y="7695945"/>
              <a:ext cx="97917" cy="76327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2167331" y="7482840"/>
            <a:ext cx="220345" cy="259079"/>
          </a:xfrm>
          <a:custGeom>
            <a:avLst/>
            <a:gdLst/>
            <a:ahLst/>
            <a:cxnLst/>
            <a:rect l="l" t="t" r="r" b="b"/>
            <a:pathLst>
              <a:path w="220344" h="259079">
                <a:moveTo>
                  <a:pt x="128574" y="33782"/>
                </a:moveTo>
                <a:lnTo>
                  <a:pt x="127965" y="33921"/>
                </a:lnTo>
                <a:lnTo>
                  <a:pt x="128181" y="33909"/>
                </a:lnTo>
                <a:lnTo>
                  <a:pt x="128574" y="33782"/>
                </a:lnTo>
                <a:close/>
              </a:path>
              <a:path w="220344" h="259079">
                <a:moveTo>
                  <a:pt x="220268" y="220853"/>
                </a:moveTo>
                <a:lnTo>
                  <a:pt x="214299" y="214757"/>
                </a:lnTo>
                <a:lnTo>
                  <a:pt x="209931" y="214757"/>
                </a:lnTo>
                <a:lnTo>
                  <a:pt x="191147" y="205549"/>
                </a:lnTo>
                <a:lnTo>
                  <a:pt x="186994" y="201295"/>
                </a:lnTo>
                <a:lnTo>
                  <a:pt x="183438" y="201295"/>
                </a:lnTo>
                <a:lnTo>
                  <a:pt x="181025" y="199644"/>
                </a:lnTo>
                <a:lnTo>
                  <a:pt x="181025" y="199136"/>
                </a:lnTo>
                <a:lnTo>
                  <a:pt x="174675" y="192798"/>
                </a:lnTo>
                <a:lnTo>
                  <a:pt x="182295" y="186563"/>
                </a:lnTo>
                <a:lnTo>
                  <a:pt x="183184" y="185801"/>
                </a:lnTo>
                <a:lnTo>
                  <a:pt x="193344" y="176022"/>
                </a:lnTo>
                <a:lnTo>
                  <a:pt x="194868" y="176022"/>
                </a:lnTo>
                <a:lnTo>
                  <a:pt x="199567" y="171323"/>
                </a:lnTo>
                <a:lnTo>
                  <a:pt x="199567" y="165608"/>
                </a:lnTo>
                <a:lnTo>
                  <a:pt x="199567" y="159893"/>
                </a:lnTo>
                <a:lnTo>
                  <a:pt x="194868" y="155194"/>
                </a:lnTo>
                <a:lnTo>
                  <a:pt x="183438" y="155194"/>
                </a:lnTo>
                <a:lnTo>
                  <a:pt x="180809" y="157822"/>
                </a:lnTo>
                <a:lnTo>
                  <a:pt x="167309" y="163703"/>
                </a:lnTo>
                <a:lnTo>
                  <a:pt x="154165" y="170383"/>
                </a:lnTo>
                <a:lnTo>
                  <a:pt x="149377" y="165595"/>
                </a:lnTo>
                <a:lnTo>
                  <a:pt x="143789" y="156337"/>
                </a:lnTo>
                <a:lnTo>
                  <a:pt x="143040" y="155092"/>
                </a:lnTo>
                <a:lnTo>
                  <a:pt x="142608" y="154051"/>
                </a:lnTo>
                <a:lnTo>
                  <a:pt x="135305" y="136398"/>
                </a:lnTo>
                <a:lnTo>
                  <a:pt x="134912" y="135458"/>
                </a:lnTo>
                <a:lnTo>
                  <a:pt x="134581" y="134239"/>
                </a:lnTo>
                <a:lnTo>
                  <a:pt x="129527" y="115798"/>
                </a:lnTo>
                <a:lnTo>
                  <a:pt x="145211" y="102743"/>
                </a:lnTo>
                <a:lnTo>
                  <a:pt x="146989" y="101092"/>
                </a:lnTo>
                <a:lnTo>
                  <a:pt x="160959" y="85979"/>
                </a:lnTo>
                <a:lnTo>
                  <a:pt x="163118" y="82931"/>
                </a:lnTo>
                <a:lnTo>
                  <a:pt x="166471" y="77038"/>
                </a:lnTo>
                <a:lnTo>
                  <a:pt x="173151" y="70358"/>
                </a:lnTo>
                <a:lnTo>
                  <a:pt x="173151" y="62306"/>
                </a:lnTo>
                <a:lnTo>
                  <a:pt x="173913" y="57912"/>
                </a:lnTo>
                <a:lnTo>
                  <a:pt x="174891" y="52324"/>
                </a:lnTo>
                <a:lnTo>
                  <a:pt x="175056" y="51435"/>
                </a:lnTo>
                <a:lnTo>
                  <a:pt x="175056" y="51308"/>
                </a:lnTo>
                <a:lnTo>
                  <a:pt x="173151" y="51308"/>
                </a:lnTo>
                <a:lnTo>
                  <a:pt x="170192" y="48348"/>
                </a:lnTo>
                <a:lnTo>
                  <a:pt x="175056" y="48348"/>
                </a:lnTo>
                <a:lnTo>
                  <a:pt x="175031" y="45466"/>
                </a:lnTo>
                <a:lnTo>
                  <a:pt x="173685" y="37465"/>
                </a:lnTo>
                <a:lnTo>
                  <a:pt x="173316" y="35344"/>
                </a:lnTo>
                <a:lnTo>
                  <a:pt x="173228" y="34925"/>
                </a:lnTo>
                <a:lnTo>
                  <a:pt x="159499" y="34925"/>
                </a:lnTo>
                <a:lnTo>
                  <a:pt x="173202" y="34848"/>
                </a:lnTo>
                <a:lnTo>
                  <a:pt x="172923" y="33909"/>
                </a:lnTo>
                <a:lnTo>
                  <a:pt x="172770" y="33401"/>
                </a:lnTo>
                <a:lnTo>
                  <a:pt x="172453" y="32385"/>
                </a:lnTo>
                <a:lnTo>
                  <a:pt x="171881" y="30480"/>
                </a:lnTo>
                <a:lnTo>
                  <a:pt x="167563" y="21463"/>
                </a:lnTo>
                <a:lnTo>
                  <a:pt x="164642" y="17272"/>
                </a:lnTo>
                <a:lnTo>
                  <a:pt x="162864" y="15392"/>
                </a:lnTo>
                <a:lnTo>
                  <a:pt x="162864" y="12700"/>
                </a:lnTo>
                <a:lnTo>
                  <a:pt x="155117" y="5080"/>
                </a:lnTo>
                <a:lnTo>
                  <a:pt x="149783" y="5080"/>
                </a:lnTo>
                <a:lnTo>
                  <a:pt x="144957" y="2667"/>
                </a:lnTo>
                <a:lnTo>
                  <a:pt x="141859" y="1714"/>
                </a:lnTo>
                <a:lnTo>
                  <a:pt x="141859" y="48348"/>
                </a:lnTo>
                <a:lnTo>
                  <a:pt x="138861" y="51308"/>
                </a:lnTo>
                <a:lnTo>
                  <a:pt x="138861" y="56311"/>
                </a:lnTo>
                <a:lnTo>
                  <a:pt x="134251" y="64300"/>
                </a:lnTo>
                <a:lnTo>
                  <a:pt x="123748" y="75768"/>
                </a:lnTo>
                <a:lnTo>
                  <a:pt x="123748" y="185839"/>
                </a:lnTo>
                <a:lnTo>
                  <a:pt x="123748" y="187896"/>
                </a:lnTo>
                <a:lnTo>
                  <a:pt x="113969" y="193802"/>
                </a:lnTo>
                <a:lnTo>
                  <a:pt x="113715" y="194056"/>
                </a:lnTo>
                <a:lnTo>
                  <a:pt x="96570" y="204851"/>
                </a:lnTo>
                <a:lnTo>
                  <a:pt x="97078" y="204597"/>
                </a:lnTo>
                <a:lnTo>
                  <a:pt x="81241" y="213893"/>
                </a:lnTo>
                <a:lnTo>
                  <a:pt x="67221" y="220243"/>
                </a:lnTo>
                <a:lnTo>
                  <a:pt x="54749" y="223545"/>
                </a:lnTo>
                <a:lnTo>
                  <a:pt x="44869" y="224396"/>
                </a:lnTo>
                <a:lnTo>
                  <a:pt x="38087" y="223723"/>
                </a:lnTo>
                <a:lnTo>
                  <a:pt x="36753" y="222377"/>
                </a:lnTo>
                <a:lnTo>
                  <a:pt x="36753" y="221615"/>
                </a:lnTo>
                <a:lnTo>
                  <a:pt x="34328" y="219240"/>
                </a:lnTo>
                <a:lnTo>
                  <a:pt x="34315" y="218694"/>
                </a:lnTo>
                <a:lnTo>
                  <a:pt x="34188" y="214757"/>
                </a:lnTo>
                <a:lnTo>
                  <a:pt x="34150" y="213563"/>
                </a:lnTo>
                <a:lnTo>
                  <a:pt x="34099" y="213893"/>
                </a:lnTo>
                <a:lnTo>
                  <a:pt x="34086" y="211328"/>
                </a:lnTo>
                <a:lnTo>
                  <a:pt x="34150" y="213563"/>
                </a:lnTo>
                <a:lnTo>
                  <a:pt x="34531" y="211328"/>
                </a:lnTo>
                <a:lnTo>
                  <a:pt x="35801" y="203708"/>
                </a:lnTo>
                <a:lnTo>
                  <a:pt x="35979" y="202628"/>
                </a:lnTo>
                <a:lnTo>
                  <a:pt x="35610" y="203708"/>
                </a:lnTo>
                <a:lnTo>
                  <a:pt x="35979" y="202565"/>
                </a:lnTo>
                <a:lnTo>
                  <a:pt x="36512" y="201041"/>
                </a:lnTo>
                <a:lnTo>
                  <a:pt x="39306" y="192913"/>
                </a:lnTo>
                <a:lnTo>
                  <a:pt x="39712" y="191731"/>
                </a:lnTo>
                <a:lnTo>
                  <a:pt x="40703" y="189992"/>
                </a:lnTo>
                <a:lnTo>
                  <a:pt x="43586" y="184912"/>
                </a:lnTo>
                <a:lnTo>
                  <a:pt x="66979" y="161925"/>
                </a:lnTo>
                <a:lnTo>
                  <a:pt x="65836" y="162687"/>
                </a:lnTo>
                <a:lnTo>
                  <a:pt x="84378" y="149225"/>
                </a:lnTo>
                <a:lnTo>
                  <a:pt x="84251" y="149225"/>
                </a:lnTo>
                <a:lnTo>
                  <a:pt x="100825" y="137274"/>
                </a:lnTo>
                <a:lnTo>
                  <a:pt x="123748" y="185839"/>
                </a:lnTo>
                <a:lnTo>
                  <a:pt x="123748" y="75768"/>
                </a:lnTo>
                <a:lnTo>
                  <a:pt x="123266" y="76288"/>
                </a:lnTo>
                <a:lnTo>
                  <a:pt x="123329" y="76796"/>
                </a:lnTo>
                <a:lnTo>
                  <a:pt x="123405" y="77508"/>
                </a:lnTo>
                <a:lnTo>
                  <a:pt x="123278" y="76415"/>
                </a:lnTo>
                <a:lnTo>
                  <a:pt x="121716" y="77978"/>
                </a:lnTo>
                <a:lnTo>
                  <a:pt x="123266" y="76415"/>
                </a:lnTo>
                <a:lnTo>
                  <a:pt x="123266" y="76288"/>
                </a:lnTo>
                <a:lnTo>
                  <a:pt x="122059" y="65786"/>
                </a:lnTo>
                <a:lnTo>
                  <a:pt x="121970" y="65659"/>
                </a:lnTo>
                <a:lnTo>
                  <a:pt x="121970" y="64985"/>
                </a:lnTo>
                <a:lnTo>
                  <a:pt x="121970" y="63881"/>
                </a:lnTo>
                <a:lnTo>
                  <a:pt x="121970" y="46736"/>
                </a:lnTo>
                <a:lnTo>
                  <a:pt x="121970" y="44653"/>
                </a:lnTo>
                <a:lnTo>
                  <a:pt x="122415" y="42799"/>
                </a:lnTo>
                <a:lnTo>
                  <a:pt x="122872" y="40881"/>
                </a:lnTo>
                <a:lnTo>
                  <a:pt x="125145" y="38608"/>
                </a:lnTo>
                <a:lnTo>
                  <a:pt x="125145" y="36576"/>
                </a:lnTo>
                <a:lnTo>
                  <a:pt x="127266" y="34455"/>
                </a:lnTo>
                <a:lnTo>
                  <a:pt x="129933" y="34226"/>
                </a:lnTo>
                <a:lnTo>
                  <a:pt x="131356" y="34417"/>
                </a:lnTo>
                <a:lnTo>
                  <a:pt x="136194" y="39243"/>
                </a:lnTo>
                <a:lnTo>
                  <a:pt x="137947" y="39243"/>
                </a:lnTo>
                <a:lnTo>
                  <a:pt x="139903" y="43218"/>
                </a:lnTo>
                <a:lnTo>
                  <a:pt x="140766" y="48348"/>
                </a:lnTo>
                <a:lnTo>
                  <a:pt x="141274" y="48348"/>
                </a:lnTo>
                <a:lnTo>
                  <a:pt x="141859" y="48348"/>
                </a:lnTo>
                <a:lnTo>
                  <a:pt x="141859" y="1714"/>
                </a:lnTo>
                <a:lnTo>
                  <a:pt x="139623" y="1016"/>
                </a:lnTo>
                <a:lnTo>
                  <a:pt x="132130" y="127"/>
                </a:lnTo>
                <a:lnTo>
                  <a:pt x="128574" y="12"/>
                </a:lnTo>
                <a:lnTo>
                  <a:pt x="128574" y="33782"/>
                </a:lnTo>
                <a:lnTo>
                  <a:pt x="128143" y="33934"/>
                </a:lnTo>
                <a:lnTo>
                  <a:pt x="127965" y="33921"/>
                </a:lnTo>
                <a:lnTo>
                  <a:pt x="127736" y="33985"/>
                </a:lnTo>
                <a:lnTo>
                  <a:pt x="127889" y="33947"/>
                </a:lnTo>
                <a:lnTo>
                  <a:pt x="128574" y="33782"/>
                </a:lnTo>
                <a:lnTo>
                  <a:pt x="128574" y="12"/>
                </a:lnTo>
                <a:lnTo>
                  <a:pt x="128193" y="0"/>
                </a:lnTo>
                <a:lnTo>
                  <a:pt x="106921" y="6223"/>
                </a:lnTo>
                <a:lnTo>
                  <a:pt x="103174" y="6223"/>
                </a:lnTo>
                <a:lnTo>
                  <a:pt x="95554" y="13716"/>
                </a:lnTo>
                <a:lnTo>
                  <a:pt x="95554" y="15875"/>
                </a:lnTo>
                <a:lnTo>
                  <a:pt x="91490" y="19939"/>
                </a:lnTo>
                <a:lnTo>
                  <a:pt x="91490" y="27495"/>
                </a:lnTo>
                <a:lnTo>
                  <a:pt x="88696" y="38989"/>
                </a:lnTo>
                <a:lnTo>
                  <a:pt x="88519" y="40767"/>
                </a:lnTo>
                <a:lnTo>
                  <a:pt x="88442" y="67691"/>
                </a:lnTo>
                <a:lnTo>
                  <a:pt x="91109" y="90805"/>
                </a:lnTo>
                <a:lnTo>
                  <a:pt x="92722" y="100685"/>
                </a:lnTo>
                <a:lnTo>
                  <a:pt x="84886" y="106553"/>
                </a:lnTo>
                <a:lnTo>
                  <a:pt x="85140" y="106299"/>
                </a:lnTo>
                <a:lnTo>
                  <a:pt x="84785" y="106553"/>
                </a:lnTo>
                <a:lnTo>
                  <a:pt x="64185" y="121412"/>
                </a:lnTo>
                <a:lnTo>
                  <a:pt x="64185" y="121539"/>
                </a:lnTo>
                <a:lnTo>
                  <a:pt x="45643" y="135001"/>
                </a:lnTo>
                <a:lnTo>
                  <a:pt x="17576" y="162179"/>
                </a:lnTo>
                <a:lnTo>
                  <a:pt x="177" y="208915"/>
                </a:lnTo>
                <a:lnTo>
                  <a:pt x="0" y="211201"/>
                </a:lnTo>
                <a:lnTo>
                  <a:pt x="38" y="216027"/>
                </a:lnTo>
                <a:lnTo>
                  <a:pt x="241" y="222364"/>
                </a:lnTo>
                <a:lnTo>
                  <a:pt x="368" y="224536"/>
                </a:lnTo>
                <a:lnTo>
                  <a:pt x="939" y="228473"/>
                </a:lnTo>
                <a:lnTo>
                  <a:pt x="2463" y="233476"/>
                </a:lnTo>
                <a:lnTo>
                  <a:pt x="2463" y="240538"/>
                </a:lnTo>
                <a:lnTo>
                  <a:pt x="7797" y="245960"/>
                </a:lnTo>
                <a:lnTo>
                  <a:pt x="7797" y="246507"/>
                </a:lnTo>
                <a:lnTo>
                  <a:pt x="15417" y="254127"/>
                </a:lnTo>
                <a:lnTo>
                  <a:pt x="21488" y="254127"/>
                </a:lnTo>
                <a:lnTo>
                  <a:pt x="26974" y="256286"/>
                </a:lnTo>
                <a:lnTo>
                  <a:pt x="31546" y="257429"/>
                </a:lnTo>
                <a:lnTo>
                  <a:pt x="42849" y="258572"/>
                </a:lnTo>
                <a:lnTo>
                  <a:pt x="45897" y="258572"/>
                </a:lnTo>
                <a:lnTo>
                  <a:pt x="95935" y="244856"/>
                </a:lnTo>
                <a:lnTo>
                  <a:pt x="114477" y="234061"/>
                </a:lnTo>
                <a:lnTo>
                  <a:pt x="114985" y="233807"/>
                </a:lnTo>
                <a:lnTo>
                  <a:pt x="126746" y="226314"/>
                </a:lnTo>
                <a:lnTo>
                  <a:pt x="127736" y="225679"/>
                </a:lnTo>
                <a:lnTo>
                  <a:pt x="129527" y="224536"/>
                </a:lnTo>
                <a:lnTo>
                  <a:pt x="130530" y="223901"/>
                </a:lnTo>
                <a:lnTo>
                  <a:pt x="131330" y="223393"/>
                </a:lnTo>
                <a:lnTo>
                  <a:pt x="132130" y="222885"/>
                </a:lnTo>
                <a:lnTo>
                  <a:pt x="132257" y="222758"/>
                </a:lnTo>
                <a:lnTo>
                  <a:pt x="135001" y="220980"/>
                </a:lnTo>
                <a:lnTo>
                  <a:pt x="136575" y="219964"/>
                </a:lnTo>
                <a:lnTo>
                  <a:pt x="145008" y="214503"/>
                </a:lnTo>
                <a:lnTo>
                  <a:pt x="145199" y="214376"/>
                </a:lnTo>
                <a:lnTo>
                  <a:pt x="149656" y="214376"/>
                </a:lnTo>
                <a:lnTo>
                  <a:pt x="150393" y="213626"/>
                </a:lnTo>
                <a:lnTo>
                  <a:pt x="151688" y="214553"/>
                </a:lnTo>
                <a:lnTo>
                  <a:pt x="151688" y="215265"/>
                </a:lnTo>
                <a:lnTo>
                  <a:pt x="158292" y="221869"/>
                </a:lnTo>
                <a:lnTo>
                  <a:pt x="162902" y="221869"/>
                </a:lnTo>
                <a:lnTo>
                  <a:pt x="166725" y="223964"/>
                </a:lnTo>
                <a:lnTo>
                  <a:pt x="171754" y="228981"/>
                </a:lnTo>
                <a:lnTo>
                  <a:pt x="176301" y="228981"/>
                </a:lnTo>
                <a:lnTo>
                  <a:pt x="195414" y="237794"/>
                </a:lnTo>
                <a:lnTo>
                  <a:pt x="199313" y="241681"/>
                </a:lnTo>
                <a:lnTo>
                  <a:pt x="214299" y="241681"/>
                </a:lnTo>
                <a:lnTo>
                  <a:pt x="220268" y="235712"/>
                </a:lnTo>
                <a:lnTo>
                  <a:pt x="220268" y="228219"/>
                </a:lnTo>
                <a:lnTo>
                  <a:pt x="220268" y="220853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2907283" y="7409688"/>
            <a:ext cx="801370" cy="266700"/>
            <a:chOff x="2907283" y="7409688"/>
            <a:chExt cx="801370" cy="266700"/>
          </a:xfrm>
        </p:grpSpPr>
        <p:sp>
          <p:nvSpPr>
            <p:cNvPr id="122" name="object 122"/>
            <p:cNvSpPr/>
            <p:nvPr/>
          </p:nvSpPr>
          <p:spPr>
            <a:xfrm>
              <a:off x="2907284" y="7409687"/>
              <a:ext cx="801370" cy="266700"/>
            </a:xfrm>
            <a:custGeom>
              <a:avLst/>
              <a:gdLst/>
              <a:ahLst/>
              <a:cxnLst/>
              <a:rect l="l" t="t" r="r" b="b"/>
              <a:pathLst>
                <a:path w="801370" h="266700">
                  <a:moveTo>
                    <a:pt x="576453" y="177673"/>
                  </a:moveTo>
                  <a:lnTo>
                    <a:pt x="568007" y="178943"/>
                  </a:lnTo>
                  <a:lnTo>
                    <a:pt x="573671" y="178943"/>
                  </a:lnTo>
                  <a:lnTo>
                    <a:pt x="576453" y="177673"/>
                  </a:lnTo>
                  <a:close/>
                </a:path>
                <a:path w="801370" h="266700">
                  <a:moveTo>
                    <a:pt x="800862" y="167513"/>
                  </a:moveTo>
                  <a:lnTo>
                    <a:pt x="800557" y="164973"/>
                  </a:lnTo>
                  <a:lnTo>
                    <a:pt x="800404" y="163703"/>
                  </a:lnTo>
                  <a:lnTo>
                    <a:pt x="800100" y="161163"/>
                  </a:lnTo>
                  <a:lnTo>
                    <a:pt x="799465" y="158623"/>
                  </a:lnTo>
                  <a:lnTo>
                    <a:pt x="799058" y="157353"/>
                  </a:lnTo>
                  <a:lnTo>
                    <a:pt x="798245" y="154813"/>
                  </a:lnTo>
                  <a:lnTo>
                    <a:pt x="797433" y="152273"/>
                  </a:lnTo>
                  <a:lnTo>
                    <a:pt x="795528" y="148463"/>
                  </a:lnTo>
                  <a:lnTo>
                    <a:pt x="762381" y="126873"/>
                  </a:lnTo>
                  <a:lnTo>
                    <a:pt x="758558" y="126873"/>
                  </a:lnTo>
                  <a:lnTo>
                    <a:pt x="758558" y="162445"/>
                  </a:lnTo>
                  <a:lnTo>
                    <a:pt x="758558" y="126873"/>
                  </a:lnTo>
                  <a:lnTo>
                    <a:pt x="750951" y="126873"/>
                  </a:lnTo>
                  <a:lnTo>
                    <a:pt x="747014" y="128143"/>
                  </a:lnTo>
                  <a:lnTo>
                    <a:pt x="738378" y="130695"/>
                  </a:lnTo>
                  <a:lnTo>
                    <a:pt x="735711" y="131953"/>
                  </a:lnTo>
                  <a:lnTo>
                    <a:pt x="725551" y="138303"/>
                  </a:lnTo>
                  <a:lnTo>
                    <a:pt x="724535" y="138303"/>
                  </a:lnTo>
                  <a:lnTo>
                    <a:pt x="714502" y="144653"/>
                  </a:lnTo>
                  <a:lnTo>
                    <a:pt x="715010" y="144653"/>
                  </a:lnTo>
                  <a:lnTo>
                    <a:pt x="702691" y="151003"/>
                  </a:lnTo>
                  <a:lnTo>
                    <a:pt x="703834" y="151003"/>
                  </a:lnTo>
                  <a:lnTo>
                    <a:pt x="694309" y="154813"/>
                  </a:lnTo>
                  <a:lnTo>
                    <a:pt x="696087" y="153543"/>
                  </a:lnTo>
                  <a:lnTo>
                    <a:pt x="687578" y="157353"/>
                  </a:lnTo>
                  <a:lnTo>
                    <a:pt x="689229" y="156095"/>
                  </a:lnTo>
                  <a:lnTo>
                    <a:pt x="685177" y="157594"/>
                  </a:lnTo>
                  <a:lnTo>
                    <a:pt x="685177" y="163703"/>
                  </a:lnTo>
                  <a:lnTo>
                    <a:pt x="684784" y="161163"/>
                  </a:lnTo>
                  <a:lnTo>
                    <a:pt x="684987" y="162445"/>
                  </a:lnTo>
                  <a:lnTo>
                    <a:pt x="685177" y="163703"/>
                  </a:lnTo>
                  <a:lnTo>
                    <a:pt x="685177" y="157594"/>
                  </a:lnTo>
                  <a:lnTo>
                    <a:pt x="684022" y="142113"/>
                  </a:lnTo>
                  <a:lnTo>
                    <a:pt x="684022" y="126873"/>
                  </a:lnTo>
                  <a:lnTo>
                    <a:pt x="684022" y="125603"/>
                  </a:lnTo>
                  <a:lnTo>
                    <a:pt x="666115" y="107823"/>
                  </a:lnTo>
                  <a:lnTo>
                    <a:pt x="664718" y="107823"/>
                  </a:lnTo>
                  <a:lnTo>
                    <a:pt x="655955" y="110363"/>
                  </a:lnTo>
                  <a:lnTo>
                    <a:pt x="652526" y="112903"/>
                  </a:lnTo>
                  <a:lnTo>
                    <a:pt x="651510" y="112903"/>
                  </a:lnTo>
                  <a:lnTo>
                    <a:pt x="648360" y="115468"/>
                  </a:lnTo>
                  <a:lnTo>
                    <a:pt x="648360" y="149479"/>
                  </a:lnTo>
                  <a:lnTo>
                    <a:pt x="648233" y="128143"/>
                  </a:lnTo>
                  <a:lnTo>
                    <a:pt x="648335" y="131953"/>
                  </a:lnTo>
                  <a:lnTo>
                    <a:pt x="648360" y="149479"/>
                  </a:lnTo>
                  <a:lnTo>
                    <a:pt x="648360" y="115468"/>
                  </a:lnTo>
                  <a:lnTo>
                    <a:pt x="646811" y="116713"/>
                  </a:lnTo>
                  <a:lnTo>
                    <a:pt x="645541" y="116713"/>
                  </a:lnTo>
                  <a:lnTo>
                    <a:pt x="637921" y="123063"/>
                  </a:lnTo>
                  <a:lnTo>
                    <a:pt x="636651" y="124345"/>
                  </a:lnTo>
                  <a:lnTo>
                    <a:pt x="627888" y="131953"/>
                  </a:lnTo>
                  <a:lnTo>
                    <a:pt x="627126" y="133223"/>
                  </a:lnTo>
                  <a:lnTo>
                    <a:pt x="608076" y="153543"/>
                  </a:lnTo>
                  <a:lnTo>
                    <a:pt x="608457" y="153543"/>
                  </a:lnTo>
                  <a:lnTo>
                    <a:pt x="599808" y="162445"/>
                  </a:lnTo>
                  <a:lnTo>
                    <a:pt x="600710" y="161163"/>
                  </a:lnTo>
                  <a:lnTo>
                    <a:pt x="592721" y="168427"/>
                  </a:lnTo>
                  <a:lnTo>
                    <a:pt x="592213" y="168795"/>
                  </a:lnTo>
                  <a:lnTo>
                    <a:pt x="585216" y="173863"/>
                  </a:lnTo>
                  <a:lnTo>
                    <a:pt x="587375" y="172593"/>
                  </a:lnTo>
                  <a:lnTo>
                    <a:pt x="580110" y="176923"/>
                  </a:lnTo>
                  <a:lnTo>
                    <a:pt x="573646" y="178955"/>
                  </a:lnTo>
                  <a:lnTo>
                    <a:pt x="568071" y="178955"/>
                  </a:lnTo>
                  <a:lnTo>
                    <a:pt x="566762" y="178701"/>
                  </a:lnTo>
                  <a:lnTo>
                    <a:pt x="566762" y="179832"/>
                  </a:lnTo>
                  <a:lnTo>
                    <a:pt x="566762" y="178701"/>
                  </a:lnTo>
                  <a:lnTo>
                    <a:pt x="566547" y="178650"/>
                  </a:lnTo>
                  <a:lnTo>
                    <a:pt x="566305" y="177330"/>
                  </a:lnTo>
                  <a:lnTo>
                    <a:pt x="566293" y="178600"/>
                  </a:lnTo>
                  <a:lnTo>
                    <a:pt x="566293" y="178955"/>
                  </a:lnTo>
                  <a:lnTo>
                    <a:pt x="566254" y="178587"/>
                  </a:lnTo>
                  <a:lnTo>
                    <a:pt x="566178" y="177838"/>
                  </a:lnTo>
                  <a:lnTo>
                    <a:pt x="566293" y="178600"/>
                  </a:lnTo>
                  <a:lnTo>
                    <a:pt x="566229" y="176923"/>
                  </a:lnTo>
                  <a:lnTo>
                    <a:pt x="566305" y="177330"/>
                  </a:lnTo>
                  <a:lnTo>
                    <a:pt x="566331" y="175145"/>
                  </a:lnTo>
                  <a:lnTo>
                    <a:pt x="566343" y="174561"/>
                  </a:lnTo>
                  <a:lnTo>
                    <a:pt x="566369" y="172593"/>
                  </a:lnTo>
                  <a:lnTo>
                    <a:pt x="566381" y="171094"/>
                  </a:lnTo>
                  <a:lnTo>
                    <a:pt x="566356" y="171272"/>
                  </a:lnTo>
                  <a:lnTo>
                    <a:pt x="566420" y="168795"/>
                  </a:lnTo>
                  <a:lnTo>
                    <a:pt x="566381" y="171094"/>
                  </a:lnTo>
                  <a:lnTo>
                    <a:pt x="566508" y="170230"/>
                  </a:lnTo>
                  <a:lnTo>
                    <a:pt x="566445" y="170700"/>
                  </a:lnTo>
                  <a:lnTo>
                    <a:pt x="566343" y="174561"/>
                  </a:lnTo>
                  <a:lnTo>
                    <a:pt x="567944" y="172593"/>
                  </a:lnTo>
                  <a:lnTo>
                    <a:pt x="569087" y="171323"/>
                  </a:lnTo>
                  <a:lnTo>
                    <a:pt x="576580" y="158623"/>
                  </a:lnTo>
                  <a:lnTo>
                    <a:pt x="577469" y="156095"/>
                  </a:lnTo>
                  <a:lnTo>
                    <a:pt x="581050" y="148463"/>
                  </a:lnTo>
                  <a:lnTo>
                    <a:pt x="583438" y="143395"/>
                  </a:lnTo>
                  <a:lnTo>
                    <a:pt x="584009" y="141084"/>
                  </a:lnTo>
                  <a:lnTo>
                    <a:pt x="584123" y="140690"/>
                  </a:lnTo>
                  <a:lnTo>
                    <a:pt x="588518" y="128143"/>
                  </a:lnTo>
                  <a:lnTo>
                    <a:pt x="588899" y="126873"/>
                  </a:lnTo>
                  <a:lnTo>
                    <a:pt x="590359" y="120523"/>
                  </a:lnTo>
                  <a:lnTo>
                    <a:pt x="591820" y="114173"/>
                  </a:lnTo>
                  <a:lnTo>
                    <a:pt x="592074" y="112903"/>
                  </a:lnTo>
                  <a:lnTo>
                    <a:pt x="592886" y="109093"/>
                  </a:lnTo>
                  <a:lnTo>
                    <a:pt x="593979" y="104013"/>
                  </a:lnTo>
                  <a:lnTo>
                    <a:pt x="594004" y="103225"/>
                  </a:lnTo>
                  <a:lnTo>
                    <a:pt x="595249" y="101981"/>
                  </a:lnTo>
                  <a:lnTo>
                    <a:pt x="595249" y="92202"/>
                  </a:lnTo>
                  <a:lnTo>
                    <a:pt x="595249" y="82423"/>
                  </a:lnTo>
                  <a:lnTo>
                    <a:pt x="587375" y="74422"/>
                  </a:lnTo>
                  <a:lnTo>
                    <a:pt x="577062" y="74422"/>
                  </a:lnTo>
                  <a:lnTo>
                    <a:pt x="577062" y="134239"/>
                  </a:lnTo>
                  <a:lnTo>
                    <a:pt x="577011" y="134366"/>
                  </a:lnTo>
                  <a:lnTo>
                    <a:pt x="577062" y="134239"/>
                  </a:lnTo>
                  <a:lnTo>
                    <a:pt x="577062" y="74422"/>
                  </a:lnTo>
                  <a:lnTo>
                    <a:pt x="567690" y="74422"/>
                  </a:lnTo>
                  <a:lnTo>
                    <a:pt x="559816" y="82423"/>
                  </a:lnTo>
                  <a:lnTo>
                    <a:pt x="559816" y="88023"/>
                  </a:lnTo>
                  <a:lnTo>
                    <a:pt x="557530" y="92595"/>
                  </a:lnTo>
                  <a:lnTo>
                    <a:pt x="557784" y="91313"/>
                  </a:lnTo>
                  <a:lnTo>
                    <a:pt x="551815" y="104013"/>
                  </a:lnTo>
                  <a:lnTo>
                    <a:pt x="551688" y="104013"/>
                  </a:lnTo>
                  <a:lnTo>
                    <a:pt x="544449" y="119253"/>
                  </a:lnTo>
                  <a:lnTo>
                    <a:pt x="543941" y="120523"/>
                  </a:lnTo>
                  <a:lnTo>
                    <a:pt x="537464" y="135750"/>
                  </a:lnTo>
                  <a:lnTo>
                    <a:pt x="536829" y="138303"/>
                  </a:lnTo>
                  <a:lnTo>
                    <a:pt x="532638" y="152273"/>
                  </a:lnTo>
                  <a:lnTo>
                    <a:pt x="532257" y="154813"/>
                  </a:lnTo>
                  <a:lnTo>
                    <a:pt x="530352" y="166243"/>
                  </a:lnTo>
                  <a:lnTo>
                    <a:pt x="530275" y="166979"/>
                  </a:lnTo>
                  <a:lnTo>
                    <a:pt x="530034" y="167233"/>
                  </a:lnTo>
                  <a:lnTo>
                    <a:pt x="530034" y="171323"/>
                  </a:lnTo>
                  <a:lnTo>
                    <a:pt x="529920" y="179793"/>
                  </a:lnTo>
                  <a:lnTo>
                    <a:pt x="529907" y="176415"/>
                  </a:lnTo>
                  <a:lnTo>
                    <a:pt x="529932" y="175145"/>
                  </a:lnTo>
                  <a:lnTo>
                    <a:pt x="530034" y="171323"/>
                  </a:lnTo>
                  <a:lnTo>
                    <a:pt x="530034" y="167233"/>
                  </a:lnTo>
                  <a:lnTo>
                    <a:pt x="526034" y="171323"/>
                  </a:lnTo>
                  <a:lnTo>
                    <a:pt x="528066" y="168795"/>
                  </a:lnTo>
                  <a:lnTo>
                    <a:pt x="517410" y="175882"/>
                  </a:lnTo>
                  <a:lnTo>
                    <a:pt x="507111" y="181495"/>
                  </a:lnTo>
                  <a:lnTo>
                    <a:pt x="509397" y="180213"/>
                  </a:lnTo>
                  <a:lnTo>
                    <a:pt x="496189" y="184023"/>
                  </a:lnTo>
                  <a:lnTo>
                    <a:pt x="492506" y="184023"/>
                  </a:lnTo>
                  <a:lnTo>
                    <a:pt x="483362" y="182753"/>
                  </a:lnTo>
                  <a:lnTo>
                    <a:pt x="485521" y="184023"/>
                  </a:lnTo>
                  <a:lnTo>
                    <a:pt x="479869" y="182016"/>
                  </a:lnTo>
                  <a:lnTo>
                    <a:pt x="480187" y="177673"/>
                  </a:lnTo>
                  <a:lnTo>
                    <a:pt x="480390" y="174561"/>
                  </a:lnTo>
                  <a:lnTo>
                    <a:pt x="480479" y="170065"/>
                  </a:lnTo>
                  <a:lnTo>
                    <a:pt x="480377" y="156095"/>
                  </a:lnTo>
                  <a:lnTo>
                    <a:pt x="480263" y="152273"/>
                  </a:lnTo>
                  <a:lnTo>
                    <a:pt x="480060" y="147193"/>
                  </a:lnTo>
                  <a:lnTo>
                    <a:pt x="479933" y="147193"/>
                  </a:lnTo>
                  <a:lnTo>
                    <a:pt x="479933" y="144399"/>
                  </a:lnTo>
                  <a:lnTo>
                    <a:pt x="479933" y="135890"/>
                  </a:lnTo>
                  <a:lnTo>
                    <a:pt x="472948" y="129032"/>
                  </a:lnTo>
                  <a:lnTo>
                    <a:pt x="456057" y="129032"/>
                  </a:lnTo>
                  <a:lnTo>
                    <a:pt x="449072" y="135890"/>
                  </a:lnTo>
                  <a:lnTo>
                    <a:pt x="449072" y="138049"/>
                  </a:lnTo>
                  <a:lnTo>
                    <a:pt x="448945" y="138150"/>
                  </a:lnTo>
                  <a:lnTo>
                    <a:pt x="448945" y="154813"/>
                  </a:lnTo>
                  <a:lnTo>
                    <a:pt x="448830" y="162445"/>
                  </a:lnTo>
                  <a:lnTo>
                    <a:pt x="448919" y="154813"/>
                  </a:lnTo>
                  <a:lnTo>
                    <a:pt x="448945" y="138150"/>
                  </a:lnTo>
                  <a:lnTo>
                    <a:pt x="448818" y="138239"/>
                  </a:lnTo>
                  <a:lnTo>
                    <a:pt x="448818" y="163703"/>
                  </a:lnTo>
                  <a:lnTo>
                    <a:pt x="448691" y="167195"/>
                  </a:lnTo>
                  <a:lnTo>
                    <a:pt x="448792" y="163703"/>
                  </a:lnTo>
                  <a:lnTo>
                    <a:pt x="448818" y="138239"/>
                  </a:lnTo>
                  <a:lnTo>
                    <a:pt x="447040" y="139573"/>
                  </a:lnTo>
                  <a:lnTo>
                    <a:pt x="446659" y="139573"/>
                  </a:lnTo>
                  <a:lnTo>
                    <a:pt x="438785" y="147193"/>
                  </a:lnTo>
                  <a:lnTo>
                    <a:pt x="438531" y="147193"/>
                  </a:lnTo>
                  <a:lnTo>
                    <a:pt x="428752" y="157353"/>
                  </a:lnTo>
                  <a:lnTo>
                    <a:pt x="420535" y="165176"/>
                  </a:lnTo>
                  <a:lnTo>
                    <a:pt x="422529" y="151003"/>
                  </a:lnTo>
                  <a:lnTo>
                    <a:pt x="422402" y="152273"/>
                  </a:lnTo>
                  <a:lnTo>
                    <a:pt x="422656" y="151003"/>
                  </a:lnTo>
                  <a:lnTo>
                    <a:pt x="426593" y="131953"/>
                  </a:lnTo>
                  <a:lnTo>
                    <a:pt x="426427" y="131953"/>
                  </a:lnTo>
                  <a:lnTo>
                    <a:pt x="435229" y="112903"/>
                  </a:lnTo>
                  <a:lnTo>
                    <a:pt x="435610" y="111645"/>
                  </a:lnTo>
                  <a:lnTo>
                    <a:pt x="443420" y="90043"/>
                  </a:lnTo>
                  <a:lnTo>
                    <a:pt x="445262" y="84963"/>
                  </a:lnTo>
                  <a:lnTo>
                    <a:pt x="450037" y="68453"/>
                  </a:lnTo>
                  <a:lnTo>
                    <a:pt x="452247" y="60845"/>
                  </a:lnTo>
                  <a:lnTo>
                    <a:pt x="456565" y="43053"/>
                  </a:lnTo>
                  <a:lnTo>
                    <a:pt x="456692" y="41795"/>
                  </a:lnTo>
                  <a:lnTo>
                    <a:pt x="457809" y="36703"/>
                  </a:lnTo>
                  <a:lnTo>
                    <a:pt x="458279" y="34531"/>
                  </a:lnTo>
                  <a:lnTo>
                    <a:pt x="459740" y="29095"/>
                  </a:lnTo>
                  <a:lnTo>
                    <a:pt x="459435" y="29286"/>
                  </a:lnTo>
                  <a:lnTo>
                    <a:pt x="459486" y="29095"/>
                  </a:lnTo>
                  <a:lnTo>
                    <a:pt x="459613" y="27813"/>
                  </a:lnTo>
                  <a:lnTo>
                    <a:pt x="460756" y="20193"/>
                  </a:lnTo>
                  <a:lnTo>
                    <a:pt x="434733" y="19088"/>
                  </a:lnTo>
                  <a:lnTo>
                    <a:pt x="434301" y="18923"/>
                  </a:lnTo>
                  <a:lnTo>
                    <a:pt x="430911" y="17653"/>
                  </a:lnTo>
                  <a:lnTo>
                    <a:pt x="430860" y="18973"/>
                  </a:lnTo>
                  <a:lnTo>
                    <a:pt x="430784" y="24003"/>
                  </a:lnTo>
                  <a:lnTo>
                    <a:pt x="430657" y="25273"/>
                  </a:lnTo>
                  <a:lnTo>
                    <a:pt x="430669" y="24625"/>
                  </a:lnTo>
                  <a:lnTo>
                    <a:pt x="430784" y="24003"/>
                  </a:lnTo>
                  <a:lnTo>
                    <a:pt x="430784" y="19050"/>
                  </a:lnTo>
                  <a:lnTo>
                    <a:pt x="429514" y="20193"/>
                  </a:lnTo>
                  <a:lnTo>
                    <a:pt x="429133" y="17653"/>
                  </a:lnTo>
                  <a:lnTo>
                    <a:pt x="426212" y="25273"/>
                  </a:lnTo>
                  <a:lnTo>
                    <a:pt x="426466" y="24003"/>
                  </a:lnTo>
                  <a:lnTo>
                    <a:pt x="421894" y="35445"/>
                  </a:lnTo>
                  <a:lnTo>
                    <a:pt x="422021" y="35445"/>
                  </a:lnTo>
                  <a:lnTo>
                    <a:pt x="414007" y="55753"/>
                  </a:lnTo>
                  <a:lnTo>
                    <a:pt x="405892" y="78613"/>
                  </a:lnTo>
                  <a:lnTo>
                    <a:pt x="405638" y="78613"/>
                  </a:lnTo>
                  <a:lnTo>
                    <a:pt x="398526" y="101473"/>
                  </a:lnTo>
                  <a:lnTo>
                    <a:pt x="398386" y="102755"/>
                  </a:lnTo>
                  <a:lnTo>
                    <a:pt x="392811" y="123063"/>
                  </a:lnTo>
                  <a:lnTo>
                    <a:pt x="389890" y="138074"/>
                  </a:lnTo>
                  <a:lnTo>
                    <a:pt x="382689" y="149479"/>
                  </a:lnTo>
                  <a:lnTo>
                    <a:pt x="382460" y="149745"/>
                  </a:lnTo>
                  <a:lnTo>
                    <a:pt x="367118" y="167919"/>
                  </a:lnTo>
                  <a:lnTo>
                    <a:pt x="349377" y="185293"/>
                  </a:lnTo>
                  <a:lnTo>
                    <a:pt x="350266" y="185293"/>
                  </a:lnTo>
                  <a:lnTo>
                    <a:pt x="332994" y="199263"/>
                  </a:lnTo>
                  <a:lnTo>
                    <a:pt x="334264" y="197993"/>
                  </a:lnTo>
                  <a:lnTo>
                    <a:pt x="317563" y="209842"/>
                  </a:lnTo>
                  <a:lnTo>
                    <a:pt x="302006" y="215773"/>
                  </a:lnTo>
                  <a:lnTo>
                    <a:pt x="305181" y="215773"/>
                  </a:lnTo>
                  <a:lnTo>
                    <a:pt x="289687" y="218313"/>
                  </a:lnTo>
                  <a:lnTo>
                    <a:pt x="278003" y="218313"/>
                  </a:lnTo>
                  <a:lnTo>
                    <a:pt x="271957" y="217043"/>
                  </a:lnTo>
                  <a:lnTo>
                    <a:pt x="269798" y="216598"/>
                  </a:lnTo>
                  <a:lnTo>
                    <a:pt x="268414" y="215849"/>
                  </a:lnTo>
                  <a:lnTo>
                    <a:pt x="262001" y="209423"/>
                  </a:lnTo>
                  <a:lnTo>
                    <a:pt x="260731" y="209423"/>
                  </a:lnTo>
                  <a:lnTo>
                    <a:pt x="260299" y="208153"/>
                  </a:lnTo>
                  <a:lnTo>
                    <a:pt x="258102" y="201803"/>
                  </a:lnTo>
                  <a:lnTo>
                    <a:pt x="257302" y="199478"/>
                  </a:lnTo>
                  <a:lnTo>
                    <a:pt x="257136" y="197993"/>
                  </a:lnTo>
                  <a:lnTo>
                    <a:pt x="256044" y="187845"/>
                  </a:lnTo>
                  <a:lnTo>
                    <a:pt x="255943" y="186905"/>
                  </a:lnTo>
                  <a:lnTo>
                    <a:pt x="255905" y="187845"/>
                  </a:lnTo>
                  <a:lnTo>
                    <a:pt x="255778" y="185293"/>
                  </a:lnTo>
                  <a:lnTo>
                    <a:pt x="255943" y="186905"/>
                  </a:lnTo>
                  <a:lnTo>
                    <a:pt x="256019" y="185293"/>
                  </a:lnTo>
                  <a:lnTo>
                    <a:pt x="256921" y="167513"/>
                  </a:lnTo>
                  <a:lnTo>
                    <a:pt x="256959" y="166547"/>
                  </a:lnTo>
                  <a:lnTo>
                    <a:pt x="256882" y="166979"/>
                  </a:lnTo>
                  <a:lnTo>
                    <a:pt x="256959" y="166344"/>
                  </a:lnTo>
                  <a:lnTo>
                    <a:pt x="256959" y="166547"/>
                  </a:lnTo>
                  <a:lnTo>
                    <a:pt x="257251" y="164973"/>
                  </a:lnTo>
                  <a:lnTo>
                    <a:pt x="261378" y="142113"/>
                  </a:lnTo>
                  <a:lnTo>
                    <a:pt x="261620" y="140843"/>
                  </a:lnTo>
                  <a:lnTo>
                    <a:pt x="261239" y="142113"/>
                  </a:lnTo>
                  <a:lnTo>
                    <a:pt x="268859" y="114173"/>
                  </a:lnTo>
                  <a:lnTo>
                    <a:pt x="268605" y="115443"/>
                  </a:lnTo>
                  <a:lnTo>
                    <a:pt x="269011" y="114173"/>
                  </a:lnTo>
                  <a:lnTo>
                    <a:pt x="276987" y="90043"/>
                  </a:lnTo>
                  <a:lnTo>
                    <a:pt x="276860" y="91313"/>
                  </a:lnTo>
                  <a:lnTo>
                    <a:pt x="277304" y="90043"/>
                  </a:lnTo>
                  <a:lnTo>
                    <a:pt x="279400" y="84226"/>
                  </a:lnTo>
                  <a:lnTo>
                    <a:pt x="287274" y="69723"/>
                  </a:lnTo>
                  <a:lnTo>
                    <a:pt x="287655" y="68453"/>
                  </a:lnTo>
                  <a:lnTo>
                    <a:pt x="294373" y="51943"/>
                  </a:lnTo>
                  <a:lnTo>
                    <a:pt x="294894" y="50673"/>
                  </a:lnTo>
                  <a:lnTo>
                    <a:pt x="295148" y="50673"/>
                  </a:lnTo>
                  <a:lnTo>
                    <a:pt x="300228" y="35445"/>
                  </a:lnTo>
                  <a:lnTo>
                    <a:pt x="301244" y="32575"/>
                  </a:lnTo>
                  <a:lnTo>
                    <a:pt x="302869" y="29044"/>
                  </a:lnTo>
                  <a:lnTo>
                    <a:pt x="306197" y="25781"/>
                  </a:lnTo>
                  <a:lnTo>
                    <a:pt x="306197" y="16510"/>
                  </a:lnTo>
                  <a:lnTo>
                    <a:pt x="306197" y="7366"/>
                  </a:lnTo>
                  <a:lnTo>
                    <a:pt x="298704" y="0"/>
                  </a:lnTo>
                  <a:lnTo>
                    <a:pt x="280416" y="0"/>
                  </a:lnTo>
                  <a:lnTo>
                    <a:pt x="272923" y="7366"/>
                  </a:lnTo>
                  <a:lnTo>
                    <a:pt x="272923" y="12065"/>
                  </a:lnTo>
                  <a:lnTo>
                    <a:pt x="272923" y="12573"/>
                  </a:lnTo>
                  <a:lnTo>
                    <a:pt x="272923" y="14274"/>
                  </a:lnTo>
                  <a:lnTo>
                    <a:pt x="272161" y="15113"/>
                  </a:lnTo>
                  <a:lnTo>
                    <a:pt x="272923" y="12573"/>
                  </a:lnTo>
                  <a:lnTo>
                    <a:pt x="272923" y="12065"/>
                  </a:lnTo>
                  <a:lnTo>
                    <a:pt x="268224" y="21463"/>
                  </a:lnTo>
                  <a:lnTo>
                    <a:pt x="268351" y="21463"/>
                  </a:lnTo>
                  <a:lnTo>
                    <a:pt x="260985" y="36703"/>
                  </a:lnTo>
                  <a:lnTo>
                    <a:pt x="260731" y="37973"/>
                  </a:lnTo>
                  <a:lnTo>
                    <a:pt x="252349" y="57023"/>
                  </a:lnTo>
                  <a:lnTo>
                    <a:pt x="251968" y="58293"/>
                  </a:lnTo>
                  <a:lnTo>
                    <a:pt x="244348" y="78613"/>
                  </a:lnTo>
                  <a:lnTo>
                    <a:pt x="244094" y="79895"/>
                  </a:lnTo>
                  <a:lnTo>
                    <a:pt x="235712" y="104013"/>
                  </a:lnTo>
                  <a:lnTo>
                    <a:pt x="233095" y="113690"/>
                  </a:lnTo>
                  <a:lnTo>
                    <a:pt x="229362" y="120523"/>
                  </a:lnTo>
                  <a:lnTo>
                    <a:pt x="229743" y="119253"/>
                  </a:lnTo>
                  <a:lnTo>
                    <a:pt x="214249" y="143395"/>
                  </a:lnTo>
                  <a:lnTo>
                    <a:pt x="214884" y="142113"/>
                  </a:lnTo>
                  <a:lnTo>
                    <a:pt x="197231" y="166243"/>
                  </a:lnTo>
                  <a:lnTo>
                    <a:pt x="197866" y="164973"/>
                  </a:lnTo>
                  <a:lnTo>
                    <a:pt x="179578" y="186563"/>
                  </a:lnTo>
                  <a:lnTo>
                    <a:pt x="180467" y="185293"/>
                  </a:lnTo>
                  <a:lnTo>
                    <a:pt x="161798" y="203073"/>
                  </a:lnTo>
                  <a:lnTo>
                    <a:pt x="162941" y="201803"/>
                  </a:lnTo>
                  <a:lnTo>
                    <a:pt x="144018" y="215773"/>
                  </a:lnTo>
                  <a:lnTo>
                    <a:pt x="145542" y="214503"/>
                  </a:lnTo>
                  <a:lnTo>
                    <a:pt x="126746" y="224663"/>
                  </a:lnTo>
                  <a:lnTo>
                    <a:pt x="128651" y="224663"/>
                  </a:lnTo>
                  <a:lnTo>
                    <a:pt x="109474" y="231013"/>
                  </a:lnTo>
                  <a:lnTo>
                    <a:pt x="111887" y="231013"/>
                  </a:lnTo>
                  <a:lnTo>
                    <a:pt x="94742" y="233553"/>
                  </a:lnTo>
                  <a:lnTo>
                    <a:pt x="96901" y="233553"/>
                  </a:lnTo>
                  <a:lnTo>
                    <a:pt x="81381" y="234670"/>
                  </a:lnTo>
                  <a:lnTo>
                    <a:pt x="71628" y="233032"/>
                  </a:lnTo>
                  <a:lnTo>
                    <a:pt x="71628" y="234823"/>
                  </a:lnTo>
                  <a:lnTo>
                    <a:pt x="71081" y="234543"/>
                  </a:lnTo>
                  <a:lnTo>
                    <a:pt x="71628" y="234823"/>
                  </a:lnTo>
                  <a:lnTo>
                    <a:pt x="71628" y="233032"/>
                  </a:lnTo>
                  <a:lnTo>
                    <a:pt x="69151" y="232613"/>
                  </a:lnTo>
                  <a:lnTo>
                    <a:pt x="64643" y="228092"/>
                  </a:lnTo>
                  <a:lnTo>
                    <a:pt x="64503" y="228092"/>
                  </a:lnTo>
                  <a:lnTo>
                    <a:pt x="61861" y="225450"/>
                  </a:lnTo>
                  <a:lnTo>
                    <a:pt x="61785" y="224663"/>
                  </a:lnTo>
                  <a:lnTo>
                    <a:pt x="61506" y="222123"/>
                  </a:lnTo>
                  <a:lnTo>
                    <a:pt x="61315" y="220484"/>
                  </a:lnTo>
                  <a:lnTo>
                    <a:pt x="61633" y="218313"/>
                  </a:lnTo>
                  <a:lnTo>
                    <a:pt x="62738" y="210693"/>
                  </a:lnTo>
                  <a:lnTo>
                    <a:pt x="62966" y="209194"/>
                  </a:lnTo>
                  <a:lnTo>
                    <a:pt x="63296" y="208153"/>
                  </a:lnTo>
                  <a:lnTo>
                    <a:pt x="67779" y="194195"/>
                  </a:lnTo>
                  <a:lnTo>
                    <a:pt x="68199" y="192913"/>
                  </a:lnTo>
                  <a:lnTo>
                    <a:pt x="67564" y="194195"/>
                  </a:lnTo>
                  <a:lnTo>
                    <a:pt x="75463" y="177673"/>
                  </a:lnTo>
                  <a:lnTo>
                    <a:pt x="76060" y="176415"/>
                  </a:lnTo>
                  <a:lnTo>
                    <a:pt x="75311" y="177673"/>
                  </a:lnTo>
                  <a:lnTo>
                    <a:pt x="78778" y="171323"/>
                  </a:lnTo>
                  <a:lnTo>
                    <a:pt x="83527" y="162636"/>
                  </a:lnTo>
                  <a:lnTo>
                    <a:pt x="83553" y="162445"/>
                  </a:lnTo>
                  <a:lnTo>
                    <a:pt x="91059" y="154813"/>
                  </a:lnTo>
                  <a:lnTo>
                    <a:pt x="97409" y="147193"/>
                  </a:lnTo>
                  <a:lnTo>
                    <a:pt x="101828" y="142875"/>
                  </a:lnTo>
                  <a:lnTo>
                    <a:pt x="103378" y="142875"/>
                  </a:lnTo>
                  <a:lnTo>
                    <a:pt x="110617" y="135636"/>
                  </a:lnTo>
                  <a:lnTo>
                    <a:pt x="110617" y="126746"/>
                  </a:lnTo>
                  <a:lnTo>
                    <a:pt x="110617" y="117729"/>
                  </a:lnTo>
                  <a:lnTo>
                    <a:pt x="103378" y="110490"/>
                  </a:lnTo>
                  <a:lnTo>
                    <a:pt x="85471" y="110490"/>
                  </a:lnTo>
                  <a:lnTo>
                    <a:pt x="78232" y="117729"/>
                  </a:lnTo>
                  <a:lnTo>
                    <a:pt x="78232" y="119684"/>
                  </a:lnTo>
                  <a:lnTo>
                    <a:pt x="75057" y="121793"/>
                  </a:lnTo>
                  <a:lnTo>
                    <a:pt x="73660" y="123063"/>
                  </a:lnTo>
                  <a:lnTo>
                    <a:pt x="65532" y="130695"/>
                  </a:lnTo>
                  <a:lnTo>
                    <a:pt x="63500" y="133223"/>
                  </a:lnTo>
                  <a:lnTo>
                    <a:pt x="63119" y="133845"/>
                  </a:lnTo>
                  <a:lnTo>
                    <a:pt x="57365" y="135966"/>
                  </a:lnTo>
                  <a:lnTo>
                    <a:pt x="47929" y="136829"/>
                  </a:lnTo>
                  <a:lnTo>
                    <a:pt x="42913" y="135763"/>
                  </a:lnTo>
                  <a:lnTo>
                    <a:pt x="40017" y="135153"/>
                  </a:lnTo>
                  <a:lnTo>
                    <a:pt x="37846" y="132969"/>
                  </a:lnTo>
                  <a:lnTo>
                    <a:pt x="37846" y="132461"/>
                  </a:lnTo>
                  <a:lnTo>
                    <a:pt x="34505" y="129133"/>
                  </a:lnTo>
                  <a:lnTo>
                    <a:pt x="34442" y="128905"/>
                  </a:lnTo>
                  <a:lnTo>
                    <a:pt x="34366" y="126873"/>
                  </a:lnTo>
                  <a:lnTo>
                    <a:pt x="34239" y="123063"/>
                  </a:lnTo>
                  <a:lnTo>
                    <a:pt x="34188" y="121653"/>
                  </a:lnTo>
                  <a:lnTo>
                    <a:pt x="34163" y="121780"/>
                  </a:lnTo>
                  <a:lnTo>
                    <a:pt x="34163" y="120523"/>
                  </a:lnTo>
                  <a:lnTo>
                    <a:pt x="34188" y="121653"/>
                  </a:lnTo>
                  <a:lnTo>
                    <a:pt x="34328" y="120523"/>
                  </a:lnTo>
                  <a:lnTo>
                    <a:pt x="35509" y="110363"/>
                  </a:lnTo>
                  <a:lnTo>
                    <a:pt x="35585" y="109689"/>
                  </a:lnTo>
                  <a:lnTo>
                    <a:pt x="36042" y="107823"/>
                  </a:lnTo>
                  <a:lnTo>
                    <a:pt x="47447" y="70993"/>
                  </a:lnTo>
                  <a:lnTo>
                    <a:pt x="55651" y="55753"/>
                  </a:lnTo>
                  <a:lnTo>
                    <a:pt x="56273" y="54635"/>
                  </a:lnTo>
                  <a:lnTo>
                    <a:pt x="58750" y="51943"/>
                  </a:lnTo>
                  <a:lnTo>
                    <a:pt x="63423" y="46863"/>
                  </a:lnTo>
                  <a:lnTo>
                    <a:pt x="63538" y="46736"/>
                  </a:lnTo>
                  <a:lnTo>
                    <a:pt x="64516" y="46736"/>
                  </a:lnTo>
                  <a:lnTo>
                    <a:pt x="68389" y="42926"/>
                  </a:lnTo>
                  <a:lnTo>
                    <a:pt x="70396" y="41795"/>
                  </a:lnTo>
                  <a:lnTo>
                    <a:pt x="71513" y="41148"/>
                  </a:lnTo>
                  <a:lnTo>
                    <a:pt x="75692" y="41148"/>
                  </a:lnTo>
                  <a:lnTo>
                    <a:pt x="76936" y="39903"/>
                  </a:lnTo>
                  <a:lnTo>
                    <a:pt x="80264" y="39243"/>
                  </a:lnTo>
                  <a:lnTo>
                    <a:pt x="83185" y="39243"/>
                  </a:lnTo>
                  <a:lnTo>
                    <a:pt x="83693" y="39751"/>
                  </a:lnTo>
                  <a:lnTo>
                    <a:pt x="88963" y="39751"/>
                  </a:lnTo>
                  <a:lnTo>
                    <a:pt x="92481" y="41059"/>
                  </a:lnTo>
                  <a:lnTo>
                    <a:pt x="94107" y="42672"/>
                  </a:lnTo>
                  <a:lnTo>
                    <a:pt x="95504" y="42672"/>
                  </a:lnTo>
                  <a:lnTo>
                    <a:pt x="115265" y="53987"/>
                  </a:lnTo>
                  <a:lnTo>
                    <a:pt x="118364" y="57150"/>
                  </a:lnTo>
                  <a:lnTo>
                    <a:pt x="130937" y="57150"/>
                  </a:lnTo>
                  <a:lnTo>
                    <a:pt x="136017" y="51943"/>
                  </a:lnTo>
                  <a:lnTo>
                    <a:pt x="136017" y="45720"/>
                  </a:lnTo>
                  <a:lnTo>
                    <a:pt x="136017" y="39497"/>
                  </a:lnTo>
                  <a:lnTo>
                    <a:pt x="130937" y="34290"/>
                  </a:lnTo>
                  <a:lnTo>
                    <a:pt x="127101" y="34290"/>
                  </a:lnTo>
                  <a:lnTo>
                    <a:pt x="112903" y="24371"/>
                  </a:lnTo>
                  <a:lnTo>
                    <a:pt x="112903" y="23876"/>
                  </a:lnTo>
                  <a:lnTo>
                    <a:pt x="107442" y="18415"/>
                  </a:lnTo>
                  <a:lnTo>
                    <a:pt x="104013" y="18415"/>
                  </a:lnTo>
                  <a:lnTo>
                    <a:pt x="98552" y="12827"/>
                  </a:lnTo>
                  <a:lnTo>
                    <a:pt x="91313" y="12827"/>
                  </a:lnTo>
                  <a:lnTo>
                    <a:pt x="88265" y="9779"/>
                  </a:lnTo>
                  <a:lnTo>
                    <a:pt x="72009" y="9779"/>
                  </a:lnTo>
                  <a:lnTo>
                    <a:pt x="71882" y="9906"/>
                  </a:lnTo>
                  <a:lnTo>
                    <a:pt x="58420" y="9906"/>
                  </a:lnTo>
                  <a:lnTo>
                    <a:pt x="53975" y="14351"/>
                  </a:lnTo>
                  <a:lnTo>
                    <a:pt x="46736" y="14351"/>
                  </a:lnTo>
                  <a:lnTo>
                    <a:pt x="39497" y="21590"/>
                  </a:lnTo>
                  <a:lnTo>
                    <a:pt x="39497" y="24206"/>
                  </a:lnTo>
                  <a:lnTo>
                    <a:pt x="31496" y="31623"/>
                  </a:lnTo>
                  <a:lnTo>
                    <a:pt x="29210" y="35445"/>
                  </a:lnTo>
                  <a:lnTo>
                    <a:pt x="18034" y="54495"/>
                  </a:lnTo>
                  <a:lnTo>
                    <a:pt x="16891" y="55753"/>
                  </a:lnTo>
                  <a:lnTo>
                    <a:pt x="2286" y="101473"/>
                  </a:lnTo>
                  <a:lnTo>
                    <a:pt x="0" y="125603"/>
                  </a:lnTo>
                  <a:lnTo>
                    <a:pt x="203" y="131953"/>
                  </a:lnTo>
                  <a:lnTo>
                    <a:pt x="330" y="133654"/>
                  </a:lnTo>
                  <a:lnTo>
                    <a:pt x="1016" y="137045"/>
                  </a:lnTo>
                  <a:lnTo>
                    <a:pt x="3556" y="144856"/>
                  </a:lnTo>
                  <a:lnTo>
                    <a:pt x="3556" y="151384"/>
                  </a:lnTo>
                  <a:lnTo>
                    <a:pt x="9017" y="156756"/>
                  </a:lnTo>
                  <a:lnTo>
                    <a:pt x="9017" y="157353"/>
                  </a:lnTo>
                  <a:lnTo>
                    <a:pt x="16637" y="164973"/>
                  </a:lnTo>
                  <a:lnTo>
                    <a:pt x="19558" y="164973"/>
                  </a:lnTo>
                  <a:lnTo>
                    <a:pt x="32258" y="168795"/>
                  </a:lnTo>
                  <a:lnTo>
                    <a:pt x="42456" y="169875"/>
                  </a:lnTo>
                  <a:lnTo>
                    <a:pt x="37592" y="180213"/>
                  </a:lnTo>
                  <a:lnTo>
                    <a:pt x="36715" y="183070"/>
                  </a:lnTo>
                  <a:lnTo>
                    <a:pt x="31115" y="200545"/>
                  </a:lnTo>
                  <a:lnTo>
                    <a:pt x="30480" y="203073"/>
                  </a:lnTo>
                  <a:lnTo>
                    <a:pt x="28448" y="218313"/>
                  </a:lnTo>
                  <a:lnTo>
                    <a:pt x="28321" y="222123"/>
                  </a:lnTo>
                  <a:lnTo>
                    <a:pt x="29591" y="233553"/>
                  </a:lnTo>
                  <a:lnTo>
                    <a:pt x="30988" y="238645"/>
                  </a:lnTo>
                  <a:lnTo>
                    <a:pt x="32893" y="242874"/>
                  </a:lnTo>
                  <a:lnTo>
                    <a:pt x="32893" y="247523"/>
                  </a:lnTo>
                  <a:lnTo>
                    <a:pt x="40259" y="254889"/>
                  </a:lnTo>
                  <a:lnTo>
                    <a:pt x="40513" y="254889"/>
                  </a:lnTo>
                  <a:lnTo>
                    <a:pt x="46482" y="260858"/>
                  </a:lnTo>
                  <a:lnTo>
                    <a:pt x="50876" y="260858"/>
                  </a:lnTo>
                  <a:lnTo>
                    <a:pt x="58928" y="264045"/>
                  </a:lnTo>
                  <a:lnTo>
                    <a:pt x="63373" y="265303"/>
                  </a:lnTo>
                  <a:lnTo>
                    <a:pt x="78359" y="266573"/>
                  </a:lnTo>
                  <a:lnTo>
                    <a:pt x="81661" y="266573"/>
                  </a:lnTo>
                  <a:lnTo>
                    <a:pt x="99187" y="265303"/>
                  </a:lnTo>
                  <a:lnTo>
                    <a:pt x="101854" y="265303"/>
                  </a:lnTo>
                  <a:lnTo>
                    <a:pt x="118872" y="260223"/>
                  </a:lnTo>
                  <a:lnTo>
                    <a:pt x="121285" y="260223"/>
                  </a:lnTo>
                  <a:lnTo>
                    <a:pt x="139827" y="251345"/>
                  </a:lnTo>
                  <a:lnTo>
                    <a:pt x="141605" y="250063"/>
                  </a:lnTo>
                  <a:lnTo>
                    <a:pt x="159893" y="239903"/>
                  </a:lnTo>
                  <a:lnTo>
                    <a:pt x="161290" y="238645"/>
                  </a:lnTo>
                  <a:lnTo>
                    <a:pt x="165950" y="234823"/>
                  </a:lnTo>
                  <a:lnTo>
                    <a:pt x="179959" y="223393"/>
                  </a:lnTo>
                  <a:lnTo>
                    <a:pt x="180975" y="223393"/>
                  </a:lnTo>
                  <a:lnTo>
                    <a:pt x="188912" y="215773"/>
                  </a:lnTo>
                  <a:lnTo>
                    <a:pt x="199517" y="205613"/>
                  </a:lnTo>
                  <a:lnTo>
                    <a:pt x="200406" y="204343"/>
                  </a:lnTo>
                  <a:lnTo>
                    <a:pt x="201447" y="203073"/>
                  </a:lnTo>
                  <a:lnTo>
                    <a:pt x="215150" y="186563"/>
                  </a:lnTo>
                  <a:lnTo>
                    <a:pt x="218313" y="182753"/>
                  </a:lnTo>
                  <a:lnTo>
                    <a:pt x="222326" y="177393"/>
                  </a:lnTo>
                  <a:lnTo>
                    <a:pt x="222567" y="166243"/>
                  </a:lnTo>
                  <a:lnTo>
                    <a:pt x="222554" y="166979"/>
                  </a:lnTo>
                  <a:lnTo>
                    <a:pt x="222326" y="177393"/>
                  </a:lnTo>
                  <a:lnTo>
                    <a:pt x="222275" y="179527"/>
                  </a:lnTo>
                  <a:lnTo>
                    <a:pt x="222148" y="186905"/>
                  </a:lnTo>
                  <a:lnTo>
                    <a:pt x="222377" y="189103"/>
                  </a:lnTo>
                  <a:lnTo>
                    <a:pt x="234721" y="227253"/>
                  </a:lnTo>
                  <a:lnTo>
                    <a:pt x="237871" y="231254"/>
                  </a:lnTo>
                  <a:lnTo>
                    <a:pt x="237871" y="233553"/>
                  </a:lnTo>
                  <a:lnTo>
                    <a:pt x="244856" y="240538"/>
                  </a:lnTo>
                  <a:lnTo>
                    <a:pt x="247180" y="240538"/>
                  </a:lnTo>
                  <a:lnTo>
                    <a:pt x="255524" y="244995"/>
                  </a:lnTo>
                  <a:lnTo>
                    <a:pt x="260096" y="246253"/>
                  </a:lnTo>
                  <a:lnTo>
                    <a:pt x="272161" y="248793"/>
                  </a:lnTo>
                  <a:lnTo>
                    <a:pt x="292608" y="248793"/>
                  </a:lnTo>
                  <a:lnTo>
                    <a:pt x="295402" y="247523"/>
                  </a:lnTo>
                  <a:lnTo>
                    <a:pt x="311023" y="244995"/>
                  </a:lnTo>
                  <a:lnTo>
                    <a:pt x="350634" y="223393"/>
                  </a:lnTo>
                  <a:lnTo>
                    <a:pt x="351917" y="222123"/>
                  </a:lnTo>
                  <a:lnTo>
                    <a:pt x="356616" y="218313"/>
                  </a:lnTo>
                  <a:lnTo>
                    <a:pt x="366039" y="210693"/>
                  </a:lnTo>
                  <a:lnTo>
                    <a:pt x="367614" y="209423"/>
                  </a:lnTo>
                  <a:lnTo>
                    <a:pt x="369189" y="208153"/>
                  </a:lnTo>
                  <a:lnTo>
                    <a:pt x="370205" y="206895"/>
                  </a:lnTo>
                  <a:lnTo>
                    <a:pt x="377926" y="199263"/>
                  </a:lnTo>
                  <a:lnTo>
                    <a:pt x="383667" y="193598"/>
                  </a:lnTo>
                  <a:lnTo>
                    <a:pt x="383794" y="201803"/>
                  </a:lnTo>
                  <a:lnTo>
                    <a:pt x="383794" y="209931"/>
                  </a:lnTo>
                  <a:lnTo>
                    <a:pt x="391414" y="217551"/>
                  </a:lnTo>
                  <a:lnTo>
                    <a:pt x="410210" y="217551"/>
                  </a:lnTo>
                  <a:lnTo>
                    <a:pt x="417830" y="209931"/>
                  </a:lnTo>
                  <a:lnTo>
                    <a:pt x="417830" y="209613"/>
                  </a:lnTo>
                  <a:lnTo>
                    <a:pt x="419862" y="208153"/>
                  </a:lnTo>
                  <a:lnTo>
                    <a:pt x="420116" y="208153"/>
                  </a:lnTo>
                  <a:lnTo>
                    <a:pt x="428498" y="201803"/>
                  </a:lnTo>
                  <a:lnTo>
                    <a:pt x="430403" y="200545"/>
                  </a:lnTo>
                  <a:lnTo>
                    <a:pt x="441579" y="190373"/>
                  </a:lnTo>
                  <a:lnTo>
                    <a:pt x="447040" y="183997"/>
                  </a:lnTo>
                  <a:lnTo>
                    <a:pt x="447040" y="191643"/>
                  </a:lnTo>
                  <a:lnTo>
                    <a:pt x="447040" y="201041"/>
                  </a:lnTo>
                  <a:lnTo>
                    <a:pt x="454152" y="208280"/>
                  </a:lnTo>
                  <a:lnTo>
                    <a:pt x="458749" y="208280"/>
                  </a:lnTo>
                  <a:lnTo>
                    <a:pt x="462407" y="209423"/>
                  </a:lnTo>
                  <a:lnTo>
                    <a:pt x="461772" y="209423"/>
                  </a:lnTo>
                  <a:lnTo>
                    <a:pt x="468249" y="211963"/>
                  </a:lnTo>
                  <a:lnTo>
                    <a:pt x="475234" y="214503"/>
                  </a:lnTo>
                  <a:lnTo>
                    <a:pt x="477266" y="214503"/>
                  </a:lnTo>
                  <a:lnTo>
                    <a:pt x="486283" y="215773"/>
                  </a:lnTo>
                  <a:lnTo>
                    <a:pt x="490474" y="217043"/>
                  </a:lnTo>
                  <a:lnTo>
                    <a:pt x="502031" y="215773"/>
                  </a:lnTo>
                  <a:lnTo>
                    <a:pt x="505460" y="215773"/>
                  </a:lnTo>
                  <a:lnTo>
                    <a:pt x="518668" y="210693"/>
                  </a:lnTo>
                  <a:lnTo>
                    <a:pt x="520954" y="210693"/>
                  </a:lnTo>
                  <a:lnTo>
                    <a:pt x="532638" y="204343"/>
                  </a:lnTo>
                  <a:lnTo>
                    <a:pt x="534924" y="203073"/>
                  </a:lnTo>
                  <a:lnTo>
                    <a:pt x="537324" y="201472"/>
                  </a:lnTo>
                  <a:lnTo>
                    <a:pt x="538861" y="203098"/>
                  </a:lnTo>
                  <a:lnTo>
                    <a:pt x="539470" y="203987"/>
                  </a:lnTo>
                  <a:lnTo>
                    <a:pt x="540169" y="204470"/>
                  </a:lnTo>
                  <a:lnTo>
                    <a:pt x="541274" y="205613"/>
                  </a:lnTo>
                  <a:lnTo>
                    <a:pt x="545465" y="209423"/>
                  </a:lnTo>
                  <a:lnTo>
                    <a:pt x="551434" y="211963"/>
                  </a:lnTo>
                  <a:lnTo>
                    <a:pt x="557784" y="214503"/>
                  </a:lnTo>
                  <a:lnTo>
                    <a:pt x="562356" y="214503"/>
                  </a:lnTo>
                  <a:lnTo>
                    <a:pt x="570230" y="215773"/>
                  </a:lnTo>
                  <a:lnTo>
                    <a:pt x="573405" y="214503"/>
                  </a:lnTo>
                  <a:lnTo>
                    <a:pt x="581914" y="213245"/>
                  </a:lnTo>
                  <a:lnTo>
                    <a:pt x="584708" y="213245"/>
                  </a:lnTo>
                  <a:lnTo>
                    <a:pt x="592836" y="210693"/>
                  </a:lnTo>
                  <a:lnTo>
                    <a:pt x="595757" y="209423"/>
                  </a:lnTo>
                  <a:lnTo>
                    <a:pt x="604139" y="204343"/>
                  </a:lnTo>
                  <a:lnTo>
                    <a:pt x="606298" y="203073"/>
                  </a:lnTo>
                  <a:lnTo>
                    <a:pt x="614934" y="196723"/>
                  </a:lnTo>
                  <a:lnTo>
                    <a:pt x="616458" y="195453"/>
                  </a:lnTo>
                  <a:lnTo>
                    <a:pt x="624840" y="187845"/>
                  </a:lnTo>
                  <a:lnTo>
                    <a:pt x="625856" y="187845"/>
                  </a:lnTo>
                  <a:lnTo>
                    <a:pt x="630783" y="182753"/>
                  </a:lnTo>
                  <a:lnTo>
                    <a:pt x="633247" y="180213"/>
                  </a:lnTo>
                  <a:lnTo>
                    <a:pt x="634492" y="178955"/>
                  </a:lnTo>
                  <a:lnTo>
                    <a:pt x="634873" y="177673"/>
                  </a:lnTo>
                  <a:lnTo>
                    <a:pt x="636054" y="176415"/>
                  </a:lnTo>
                  <a:lnTo>
                    <a:pt x="639635" y="172593"/>
                  </a:lnTo>
                  <a:lnTo>
                    <a:pt x="644398" y="167513"/>
                  </a:lnTo>
                  <a:lnTo>
                    <a:pt x="644144" y="167513"/>
                  </a:lnTo>
                  <a:lnTo>
                    <a:pt x="648766" y="162445"/>
                  </a:lnTo>
                  <a:lnTo>
                    <a:pt x="649058" y="162128"/>
                  </a:lnTo>
                  <a:lnTo>
                    <a:pt x="675640" y="195453"/>
                  </a:lnTo>
                  <a:lnTo>
                    <a:pt x="683133" y="194195"/>
                  </a:lnTo>
                  <a:lnTo>
                    <a:pt x="689991" y="192913"/>
                  </a:lnTo>
                  <a:lnTo>
                    <a:pt x="691134" y="192913"/>
                  </a:lnTo>
                  <a:lnTo>
                    <a:pt x="697992" y="191643"/>
                  </a:lnTo>
                  <a:lnTo>
                    <a:pt x="699643" y="190373"/>
                  </a:lnTo>
                  <a:lnTo>
                    <a:pt x="708025" y="187845"/>
                  </a:lnTo>
                  <a:lnTo>
                    <a:pt x="709676" y="186563"/>
                  </a:lnTo>
                  <a:lnTo>
                    <a:pt x="719074" y="182753"/>
                  </a:lnTo>
                  <a:lnTo>
                    <a:pt x="720090" y="182753"/>
                  </a:lnTo>
                  <a:lnTo>
                    <a:pt x="732409" y="175145"/>
                  </a:lnTo>
                  <a:lnTo>
                    <a:pt x="732917" y="175145"/>
                  </a:lnTo>
                  <a:lnTo>
                    <a:pt x="739013" y="171323"/>
                  </a:lnTo>
                  <a:lnTo>
                    <a:pt x="743077" y="168795"/>
                  </a:lnTo>
                  <a:lnTo>
                    <a:pt x="742188" y="168795"/>
                  </a:lnTo>
                  <a:lnTo>
                    <a:pt x="749896" y="164973"/>
                  </a:lnTo>
                  <a:lnTo>
                    <a:pt x="750036" y="164909"/>
                  </a:lnTo>
                  <a:lnTo>
                    <a:pt x="754176" y="163703"/>
                  </a:lnTo>
                  <a:lnTo>
                    <a:pt x="757897" y="162636"/>
                  </a:lnTo>
                  <a:lnTo>
                    <a:pt x="759421" y="162966"/>
                  </a:lnTo>
                  <a:lnTo>
                    <a:pt x="760247" y="163360"/>
                  </a:lnTo>
                  <a:lnTo>
                    <a:pt x="760933" y="164045"/>
                  </a:lnTo>
                  <a:lnTo>
                    <a:pt x="761695" y="165277"/>
                  </a:lnTo>
                  <a:lnTo>
                    <a:pt x="762165" y="166814"/>
                  </a:lnTo>
                  <a:lnTo>
                    <a:pt x="762127" y="166243"/>
                  </a:lnTo>
                  <a:lnTo>
                    <a:pt x="762203" y="166979"/>
                  </a:lnTo>
                  <a:lnTo>
                    <a:pt x="762165" y="166814"/>
                  </a:lnTo>
                  <a:lnTo>
                    <a:pt x="762228" y="167728"/>
                  </a:lnTo>
                  <a:lnTo>
                    <a:pt x="762254" y="167513"/>
                  </a:lnTo>
                  <a:lnTo>
                    <a:pt x="762266" y="168389"/>
                  </a:lnTo>
                  <a:lnTo>
                    <a:pt x="762228" y="167728"/>
                  </a:lnTo>
                  <a:lnTo>
                    <a:pt x="761987" y="170700"/>
                  </a:lnTo>
                  <a:lnTo>
                    <a:pt x="762114" y="170065"/>
                  </a:lnTo>
                  <a:lnTo>
                    <a:pt x="761987" y="170700"/>
                  </a:lnTo>
                  <a:lnTo>
                    <a:pt x="761111" y="175145"/>
                  </a:lnTo>
                  <a:lnTo>
                    <a:pt x="760590" y="176415"/>
                  </a:lnTo>
                  <a:lnTo>
                    <a:pt x="756666" y="182753"/>
                  </a:lnTo>
                  <a:lnTo>
                    <a:pt x="759333" y="180213"/>
                  </a:lnTo>
                  <a:lnTo>
                    <a:pt x="753999" y="185432"/>
                  </a:lnTo>
                  <a:lnTo>
                    <a:pt x="748411" y="189103"/>
                  </a:lnTo>
                  <a:lnTo>
                    <a:pt x="751332" y="186563"/>
                  </a:lnTo>
                  <a:lnTo>
                    <a:pt x="741680" y="191643"/>
                  </a:lnTo>
                  <a:lnTo>
                    <a:pt x="743204" y="190373"/>
                  </a:lnTo>
                  <a:lnTo>
                    <a:pt x="732536" y="194195"/>
                  </a:lnTo>
                  <a:lnTo>
                    <a:pt x="731012" y="195453"/>
                  </a:lnTo>
                  <a:lnTo>
                    <a:pt x="719582" y="200545"/>
                  </a:lnTo>
                  <a:lnTo>
                    <a:pt x="716407" y="201803"/>
                  </a:lnTo>
                  <a:lnTo>
                    <a:pt x="708406" y="209423"/>
                  </a:lnTo>
                  <a:lnTo>
                    <a:pt x="709041" y="217043"/>
                  </a:lnTo>
                  <a:lnTo>
                    <a:pt x="718185" y="222123"/>
                  </a:lnTo>
                  <a:lnTo>
                    <a:pt x="721741" y="223393"/>
                  </a:lnTo>
                  <a:lnTo>
                    <a:pt x="733933" y="227203"/>
                  </a:lnTo>
                  <a:lnTo>
                    <a:pt x="749808" y="227203"/>
                  </a:lnTo>
                  <a:lnTo>
                    <a:pt x="754126" y="225945"/>
                  </a:lnTo>
                  <a:lnTo>
                    <a:pt x="764159" y="223393"/>
                  </a:lnTo>
                  <a:lnTo>
                    <a:pt x="795401" y="194195"/>
                  </a:lnTo>
                  <a:lnTo>
                    <a:pt x="796417" y="191643"/>
                  </a:lnTo>
                  <a:lnTo>
                    <a:pt x="797433" y="189103"/>
                  </a:lnTo>
                  <a:lnTo>
                    <a:pt x="797941" y="187845"/>
                  </a:lnTo>
                  <a:lnTo>
                    <a:pt x="798322" y="186563"/>
                  </a:lnTo>
                  <a:lnTo>
                    <a:pt x="798703" y="185293"/>
                  </a:lnTo>
                  <a:lnTo>
                    <a:pt x="798982" y="184023"/>
                  </a:lnTo>
                  <a:lnTo>
                    <a:pt x="800023" y="179247"/>
                  </a:lnTo>
                  <a:lnTo>
                    <a:pt x="800481" y="176415"/>
                  </a:lnTo>
                  <a:lnTo>
                    <a:pt x="800785" y="171323"/>
                  </a:lnTo>
                  <a:lnTo>
                    <a:pt x="800862" y="170065"/>
                  </a:lnTo>
                  <a:lnTo>
                    <a:pt x="800862" y="168795"/>
                  </a:lnTo>
                  <a:lnTo>
                    <a:pt x="800862" y="167513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54094" y="7517384"/>
              <a:ext cx="120776" cy="11887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154553" y="7476616"/>
              <a:ext cx="135255" cy="45085"/>
            </a:xfrm>
            <a:custGeom>
              <a:avLst/>
              <a:gdLst/>
              <a:ahLst/>
              <a:cxnLst/>
              <a:rect l="l" t="t" r="r" b="b"/>
              <a:pathLst>
                <a:path w="135254" h="45084">
                  <a:moveTo>
                    <a:pt x="135255" y="3556"/>
                  </a:moveTo>
                  <a:lnTo>
                    <a:pt x="131699" y="0"/>
                  </a:lnTo>
                  <a:lnTo>
                    <a:pt x="126352" y="0"/>
                  </a:lnTo>
                  <a:lnTo>
                    <a:pt x="122809" y="0"/>
                  </a:lnTo>
                  <a:lnTo>
                    <a:pt x="122377" y="419"/>
                  </a:lnTo>
                  <a:lnTo>
                    <a:pt x="84658" y="4318"/>
                  </a:lnTo>
                  <a:lnTo>
                    <a:pt x="78105" y="4318"/>
                  </a:lnTo>
                  <a:lnTo>
                    <a:pt x="77393" y="5041"/>
                  </a:lnTo>
                  <a:lnTo>
                    <a:pt x="46609" y="8001"/>
                  </a:lnTo>
                  <a:lnTo>
                    <a:pt x="39751" y="8001"/>
                  </a:lnTo>
                  <a:lnTo>
                    <a:pt x="39052" y="8686"/>
                  </a:lnTo>
                  <a:lnTo>
                    <a:pt x="15494" y="10795"/>
                  </a:lnTo>
                  <a:lnTo>
                    <a:pt x="7620" y="10795"/>
                  </a:lnTo>
                  <a:lnTo>
                    <a:pt x="0" y="18415"/>
                  </a:lnTo>
                  <a:lnTo>
                    <a:pt x="0" y="37338"/>
                  </a:lnTo>
                  <a:lnTo>
                    <a:pt x="7620" y="44958"/>
                  </a:lnTo>
                  <a:lnTo>
                    <a:pt x="26416" y="44958"/>
                  </a:lnTo>
                  <a:lnTo>
                    <a:pt x="28854" y="42557"/>
                  </a:lnTo>
                  <a:lnTo>
                    <a:pt x="49568" y="37592"/>
                  </a:lnTo>
                  <a:lnTo>
                    <a:pt x="56134" y="37592"/>
                  </a:lnTo>
                  <a:lnTo>
                    <a:pt x="58407" y="35318"/>
                  </a:lnTo>
                  <a:lnTo>
                    <a:pt x="85953" y="28067"/>
                  </a:lnTo>
                  <a:lnTo>
                    <a:pt x="91186" y="28067"/>
                  </a:lnTo>
                  <a:lnTo>
                    <a:pt x="93205" y="26047"/>
                  </a:lnTo>
                  <a:lnTo>
                    <a:pt x="128054" y="16129"/>
                  </a:lnTo>
                  <a:lnTo>
                    <a:pt x="131699" y="16129"/>
                  </a:lnTo>
                  <a:lnTo>
                    <a:pt x="135255" y="12446"/>
                  </a:lnTo>
                  <a:lnTo>
                    <a:pt x="135255" y="8001"/>
                  </a:lnTo>
                  <a:lnTo>
                    <a:pt x="135255" y="3556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4075938" y="7235190"/>
            <a:ext cx="601345" cy="640715"/>
          </a:xfrm>
          <a:custGeom>
            <a:avLst/>
            <a:gdLst/>
            <a:ahLst/>
            <a:cxnLst/>
            <a:rect l="l" t="t" r="r" b="b"/>
            <a:pathLst>
              <a:path w="601345" h="640715">
                <a:moveTo>
                  <a:pt x="329565" y="324485"/>
                </a:moveTo>
                <a:lnTo>
                  <a:pt x="329488" y="323938"/>
                </a:lnTo>
                <a:lnTo>
                  <a:pt x="329526" y="324485"/>
                </a:lnTo>
                <a:close/>
              </a:path>
              <a:path w="601345" h="640715">
                <a:moveTo>
                  <a:pt x="330073" y="332117"/>
                </a:moveTo>
                <a:lnTo>
                  <a:pt x="329996" y="331152"/>
                </a:lnTo>
                <a:lnTo>
                  <a:pt x="329958" y="332117"/>
                </a:lnTo>
                <a:close/>
              </a:path>
              <a:path w="601345" h="640715">
                <a:moveTo>
                  <a:pt x="427990" y="305435"/>
                </a:moveTo>
                <a:lnTo>
                  <a:pt x="427901" y="304596"/>
                </a:lnTo>
                <a:lnTo>
                  <a:pt x="427926" y="305435"/>
                </a:lnTo>
                <a:close/>
              </a:path>
              <a:path w="601345" h="640715">
                <a:moveTo>
                  <a:pt x="600964" y="296545"/>
                </a:moveTo>
                <a:lnTo>
                  <a:pt x="600837" y="295287"/>
                </a:lnTo>
                <a:lnTo>
                  <a:pt x="600684" y="292735"/>
                </a:lnTo>
                <a:lnTo>
                  <a:pt x="600532" y="290195"/>
                </a:lnTo>
                <a:lnTo>
                  <a:pt x="585406" y="290195"/>
                </a:lnTo>
                <a:lnTo>
                  <a:pt x="586028" y="289775"/>
                </a:lnTo>
                <a:lnTo>
                  <a:pt x="600506" y="289775"/>
                </a:lnTo>
                <a:lnTo>
                  <a:pt x="600379" y="288607"/>
                </a:lnTo>
                <a:lnTo>
                  <a:pt x="600202" y="287667"/>
                </a:lnTo>
                <a:lnTo>
                  <a:pt x="599973" y="286385"/>
                </a:lnTo>
                <a:lnTo>
                  <a:pt x="599744" y="285115"/>
                </a:lnTo>
                <a:lnTo>
                  <a:pt x="590994" y="263258"/>
                </a:lnTo>
                <a:lnTo>
                  <a:pt x="589305" y="260718"/>
                </a:lnTo>
                <a:lnTo>
                  <a:pt x="588746" y="260350"/>
                </a:lnTo>
                <a:lnTo>
                  <a:pt x="588264" y="259715"/>
                </a:lnTo>
                <a:lnTo>
                  <a:pt x="587235" y="259334"/>
                </a:lnTo>
                <a:lnTo>
                  <a:pt x="583285" y="256641"/>
                </a:lnTo>
                <a:lnTo>
                  <a:pt x="582879" y="256565"/>
                </a:lnTo>
                <a:lnTo>
                  <a:pt x="580771" y="254635"/>
                </a:lnTo>
                <a:lnTo>
                  <a:pt x="577342" y="254635"/>
                </a:lnTo>
                <a:lnTo>
                  <a:pt x="573532" y="252095"/>
                </a:lnTo>
                <a:lnTo>
                  <a:pt x="566369" y="252095"/>
                </a:lnTo>
                <a:lnTo>
                  <a:pt x="566369" y="290195"/>
                </a:lnTo>
                <a:lnTo>
                  <a:pt x="565277" y="290195"/>
                </a:lnTo>
                <a:lnTo>
                  <a:pt x="565848" y="289852"/>
                </a:lnTo>
                <a:lnTo>
                  <a:pt x="566369" y="290195"/>
                </a:lnTo>
                <a:lnTo>
                  <a:pt x="566369" y="252095"/>
                </a:lnTo>
                <a:lnTo>
                  <a:pt x="563626" y="252095"/>
                </a:lnTo>
                <a:lnTo>
                  <a:pt x="562102" y="252564"/>
                </a:lnTo>
                <a:lnTo>
                  <a:pt x="562102" y="290195"/>
                </a:lnTo>
                <a:lnTo>
                  <a:pt x="561657" y="288480"/>
                </a:lnTo>
                <a:lnTo>
                  <a:pt x="561657" y="288912"/>
                </a:lnTo>
                <a:lnTo>
                  <a:pt x="560997" y="286816"/>
                </a:lnTo>
                <a:lnTo>
                  <a:pt x="561644" y="288810"/>
                </a:lnTo>
                <a:lnTo>
                  <a:pt x="561657" y="288480"/>
                </a:lnTo>
                <a:lnTo>
                  <a:pt x="561479" y="287782"/>
                </a:lnTo>
                <a:lnTo>
                  <a:pt x="561530" y="288124"/>
                </a:lnTo>
                <a:lnTo>
                  <a:pt x="561403" y="287731"/>
                </a:lnTo>
                <a:lnTo>
                  <a:pt x="561543" y="287820"/>
                </a:lnTo>
                <a:lnTo>
                  <a:pt x="561911" y="288124"/>
                </a:lnTo>
                <a:lnTo>
                  <a:pt x="561492" y="287782"/>
                </a:lnTo>
                <a:lnTo>
                  <a:pt x="562102" y="290195"/>
                </a:lnTo>
                <a:lnTo>
                  <a:pt x="562102" y="252564"/>
                </a:lnTo>
                <a:lnTo>
                  <a:pt x="559435" y="253365"/>
                </a:lnTo>
                <a:lnTo>
                  <a:pt x="553085" y="255917"/>
                </a:lnTo>
                <a:lnTo>
                  <a:pt x="547116" y="259715"/>
                </a:lnTo>
                <a:lnTo>
                  <a:pt x="544195" y="262267"/>
                </a:lnTo>
                <a:lnTo>
                  <a:pt x="537972" y="267335"/>
                </a:lnTo>
                <a:lnTo>
                  <a:pt x="536194" y="268617"/>
                </a:lnTo>
                <a:lnTo>
                  <a:pt x="529336" y="277495"/>
                </a:lnTo>
                <a:lnTo>
                  <a:pt x="521208" y="287667"/>
                </a:lnTo>
                <a:lnTo>
                  <a:pt x="521589" y="287667"/>
                </a:lnTo>
                <a:lnTo>
                  <a:pt x="513969" y="297815"/>
                </a:lnTo>
                <a:lnTo>
                  <a:pt x="514731" y="296545"/>
                </a:lnTo>
                <a:lnTo>
                  <a:pt x="508368" y="303237"/>
                </a:lnTo>
                <a:lnTo>
                  <a:pt x="501523" y="309245"/>
                </a:lnTo>
                <a:lnTo>
                  <a:pt x="504190" y="307987"/>
                </a:lnTo>
                <a:lnTo>
                  <a:pt x="500811" y="310134"/>
                </a:lnTo>
                <a:lnTo>
                  <a:pt x="500278" y="310134"/>
                </a:lnTo>
                <a:lnTo>
                  <a:pt x="501396" y="309245"/>
                </a:lnTo>
                <a:lnTo>
                  <a:pt x="499795" y="310134"/>
                </a:lnTo>
                <a:lnTo>
                  <a:pt x="498030" y="310134"/>
                </a:lnTo>
                <a:lnTo>
                  <a:pt x="494157" y="306717"/>
                </a:lnTo>
                <a:lnTo>
                  <a:pt x="493903" y="306717"/>
                </a:lnTo>
                <a:lnTo>
                  <a:pt x="488696" y="304165"/>
                </a:lnTo>
                <a:lnTo>
                  <a:pt x="488823" y="304165"/>
                </a:lnTo>
                <a:lnTo>
                  <a:pt x="484632" y="301637"/>
                </a:lnTo>
                <a:lnTo>
                  <a:pt x="481457" y="299085"/>
                </a:lnTo>
                <a:lnTo>
                  <a:pt x="476885" y="297815"/>
                </a:lnTo>
                <a:lnTo>
                  <a:pt x="472694" y="296545"/>
                </a:lnTo>
                <a:lnTo>
                  <a:pt x="467360" y="297815"/>
                </a:lnTo>
                <a:lnTo>
                  <a:pt x="463169" y="297815"/>
                </a:lnTo>
                <a:lnTo>
                  <a:pt x="458597" y="299085"/>
                </a:lnTo>
                <a:lnTo>
                  <a:pt x="458368" y="299135"/>
                </a:lnTo>
                <a:lnTo>
                  <a:pt x="458190" y="297815"/>
                </a:lnTo>
                <a:lnTo>
                  <a:pt x="457327" y="291465"/>
                </a:lnTo>
                <a:lnTo>
                  <a:pt x="457073" y="290195"/>
                </a:lnTo>
                <a:lnTo>
                  <a:pt x="455650" y="285115"/>
                </a:lnTo>
                <a:lnTo>
                  <a:pt x="454240" y="280035"/>
                </a:lnTo>
                <a:lnTo>
                  <a:pt x="453898" y="278765"/>
                </a:lnTo>
                <a:lnTo>
                  <a:pt x="453212" y="277495"/>
                </a:lnTo>
                <a:lnTo>
                  <a:pt x="449834" y="271145"/>
                </a:lnTo>
                <a:lnTo>
                  <a:pt x="448945" y="268617"/>
                </a:lnTo>
                <a:lnTo>
                  <a:pt x="443357" y="262267"/>
                </a:lnTo>
                <a:lnTo>
                  <a:pt x="441452" y="259715"/>
                </a:lnTo>
                <a:lnTo>
                  <a:pt x="439166" y="258686"/>
                </a:lnTo>
                <a:lnTo>
                  <a:pt x="439166" y="257683"/>
                </a:lnTo>
                <a:lnTo>
                  <a:pt x="433578" y="252095"/>
                </a:lnTo>
                <a:lnTo>
                  <a:pt x="428485" y="252095"/>
                </a:lnTo>
                <a:lnTo>
                  <a:pt x="428244" y="251841"/>
                </a:lnTo>
                <a:lnTo>
                  <a:pt x="426212" y="251841"/>
                </a:lnTo>
                <a:lnTo>
                  <a:pt x="426212" y="277495"/>
                </a:lnTo>
                <a:lnTo>
                  <a:pt x="423570" y="276860"/>
                </a:lnTo>
                <a:lnTo>
                  <a:pt x="425030" y="276860"/>
                </a:lnTo>
                <a:lnTo>
                  <a:pt x="426212" y="277495"/>
                </a:lnTo>
                <a:lnTo>
                  <a:pt x="426212" y="251841"/>
                </a:lnTo>
                <a:lnTo>
                  <a:pt x="415925" y="251841"/>
                </a:lnTo>
                <a:lnTo>
                  <a:pt x="414655" y="253111"/>
                </a:lnTo>
                <a:lnTo>
                  <a:pt x="410718" y="253111"/>
                </a:lnTo>
                <a:lnTo>
                  <a:pt x="408178" y="255651"/>
                </a:lnTo>
                <a:lnTo>
                  <a:pt x="405638" y="255651"/>
                </a:lnTo>
                <a:lnTo>
                  <a:pt x="403098" y="258191"/>
                </a:lnTo>
                <a:lnTo>
                  <a:pt x="401193" y="258191"/>
                </a:lnTo>
                <a:lnTo>
                  <a:pt x="398018" y="261366"/>
                </a:lnTo>
                <a:lnTo>
                  <a:pt x="398018" y="261835"/>
                </a:lnTo>
                <a:lnTo>
                  <a:pt x="397002" y="262267"/>
                </a:lnTo>
                <a:lnTo>
                  <a:pt x="396240" y="262267"/>
                </a:lnTo>
                <a:lnTo>
                  <a:pt x="390652" y="264795"/>
                </a:lnTo>
                <a:lnTo>
                  <a:pt x="390906" y="264795"/>
                </a:lnTo>
                <a:lnTo>
                  <a:pt x="387540" y="266065"/>
                </a:lnTo>
                <a:lnTo>
                  <a:pt x="382778" y="266065"/>
                </a:lnTo>
                <a:lnTo>
                  <a:pt x="380619" y="268224"/>
                </a:lnTo>
                <a:lnTo>
                  <a:pt x="375666" y="268224"/>
                </a:lnTo>
                <a:lnTo>
                  <a:pt x="372745" y="271145"/>
                </a:lnTo>
                <a:lnTo>
                  <a:pt x="368427" y="271145"/>
                </a:lnTo>
                <a:lnTo>
                  <a:pt x="365252" y="274320"/>
                </a:lnTo>
                <a:lnTo>
                  <a:pt x="362204" y="274320"/>
                </a:lnTo>
                <a:lnTo>
                  <a:pt x="357378" y="279146"/>
                </a:lnTo>
                <a:lnTo>
                  <a:pt x="355981" y="279146"/>
                </a:lnTo>
                <a:lnTo>
                  <a:pt x="352983" y="282194"/>
                </a:lnTo>
                <a:lnTo>
                  <a:pt x="352552" y="281317"/>
                </a:lnTo>
                <a:lnTo>
                  <a:pt x="346583" y="272415"/>
                </a:lnTo>
                <a:lnTo>
                  <a:pt x="344424" y="268617"/>
                </a:lnTo>
                <a:lnTo>
                  <a:pt x="341884" y="266738"/>
                </a:lnTo>
                <a:lnTo>
                  <a:pt x="341884" y="264795"/>
                </a:lnTo>
                <a:lnTo>
                  <a:pt x="334772" y="257683"/>
                </a:lnTo>
                <a:lnTo>
                  <a:pt x="330073" y="257683"/>
                </a:lnTo>
                <a:lnTo>
                  <a:pt x="330073" y="329565"/>
                </a:lnTo>
                <a:lnTo>
                  <a:pt x="330073" y="332117"/>
                </a:lnTo>
                <a:lnTo>
                  <a:pt x="329946" y="332409"/>
                </a:lnTo>
                <a:lnTo>
                  <a:pt x="329844" y="329031"/>
                </a:lnTo>
                <a:lnTo>
                  <a:pt x="329996" y="331152"/>
                </a:lnTo>
                <a:lnTo>
                  <a:pt x="330073" y="329565"/>
                </a:lnTo>
                <a:lnTo>
                  <a:pt x="330073" y="257683"/>
                </a:lnTo>
                <a:lnTo>
                  <a:pt x="329717" y="257683"/>
                </a:lnTo>
                <a:lnTo>
                  <a:pt x="329565" y="257543"/>
                </a:lnTo>
                <a:lnTo>
                  <a:pt x="329565" y="324485"/>
                </a:lnTo>
                <a:lnTo>
                  <a:pt x="329565" y="325285"/>
                </a:lnTo>
                <a:lnTo>
                  <a:pt x="329476" y="323862"/>
                </a:lnTo>
                <a:lnTo>
                  <a:pt x="329438" y="323215"/>
                </a:lnTo>
                <a:lnTo>
                  <a:pt x="329565" y="324485"/>
                </a:lnTo>
                <a:lnTo>
                  <a:pt x="329565" y="257543"/>
                </a:lnTo>
                <a:lnTo>
                  <a:pt x="327533" y="255524"/>
                </a:lnTo>
                <a:lnTo>
                  <a:pt x="311023" y="255524"/>
                </a:lnTo>
                <a:lnTo>
                  <a:pt x="310388" y="256159"/>
                </a:lnTo>
                <a:lnTo>
                  <a:pt x="303911" y="256159"/>
                </a:lnTo>
                <a:lnTo>
                  <a:pt x="300863" y="259207"/>
                </a:lnTo>
                <a:lnTo>
                  <a:pt x="296926" y="259207"/>
                </a:lnTo>
                <a:lnTo>
                  <a:pt x="292100" y="264033"/>
                </a:lnTo>
                <a:lnTo>
                  <a:pt x="288798" y="264033"/>
                </a:lnTo>
                <a:lnTo>
                  <a:pt x="283591" y="269240"/>
                </a:lnTo>
                <a:lnTo>
                  <a:pt x="283591" y="270141"/>
                </a:lnTo>
                <a:lnTo>
                  <a:pt x="280035" y="272415"/>
                </a:lnTo>
                <a:lnTo>
                  <a:pt x="279400" y="272415"/>
                </a:lnTo>
                <a:lnTo>
                  <a:pt x="270256" y="278765"/>
                </a:lnTo>
                <a:lnTo>
                  <a:pt x="270510" y="278765"/>
                </a:lnTo>
                <a:lnTo>
                  <a:pt x="269405" y="279311"/>
                </a:lnTo>
                <a:lnTo>
                  <a:pt x="269405" y="322757"/>
                </a:lnTo>
                <a:lnTo>
                  <a:pt x="268097" y="321945"/>
                </a:lnTo>
                <a:lnTo>
                  <a:pt x="269278" y="322630"/>
                </a:lnTo>
                <a:lnTo>
                  <a:pt x="269405" y="322757"/>
                </a:lnTo>
                <a:lnTo>
                  <a:pt x="269405" y="279311"/>
                </a:lnTo>
                <a:lnTo>
                  <a:pt x="260223" y="283845"/>
                </a:lnTo>
                <a:lnTo>
                  <a:pt x="260731" y="283845"/>
                </a:lnTo>
                <a:lnTo>
                  <a:pt x="255257" y="286893"/>
                </a:lnTo>
                <a:lnTo>
                  <a:pt x="250444" y="286893"/>
                </a:lnTo>
                <a:lnTo>
                  <a:pt x="247954" y="289433"/>
                </a:lnTo>
                <a:lnTo>
                  <a:pt x="243459" y="289433"/>
                </a:lnTo>
                <a:lnTo>
                  <a:pt x="243332" y="289560"/>
                </a:lnTo>
                <a:lnTo>
                  <a:pt x="240411" y="289560"/>
                </a:lnTo>
                <a:lnTo>
                  <a:pt x="233299" y="296672"/>
                </a:lnTo>
                <a:lnTo>
                  <a:pt x="233299" y="314198"/>
                </a:lnTo>
                <a:lnTo>
                  <a:pt x="240411" y="321310"/>
                </a:lnTo>
                <a:lnTo>
                  <a:pt x="243890" y="321310"/>
                </a:lnTo>
                <a:lnTo>
                  <a:pt x="244602" y="321945"/>
                </a:lnTo>
                <a:lnTo>
                  <a:pt x="250317" y="321945"/>
                </a:lnTo>
                <a:lnTo>
                  <a:pt x="253492" y="323215"/>
                </a:lnTo>
                <a:lnTo>
                  <a:pt x="267208" y="323215"/>
                </a:lnTo>
                <a:lnTo>
                  <a:pt x="264668" y="321945"/>
                </a:lnTo>
                <a:lnTo>
                  <a:pt x="270586" y="323938"/>
                </a:lnTo>
                <a:lnTo>
                  <a:pt x="270764" y="324104"/>
                </a:lnTo>
                <a:lnTo>
                  <a:pt x="270764" y="324231"/>
                </a:lnTo>
                <a:lnTo>
                  <a:pt x="271373" y="324853"/>
                </a:lnTo>
                <a:lnTo>
                  <a:pt x="271018" y="325767"/>
                </a:lnTo>
                <a:lnTo>
                  <a:pt x="271602" y="325081"/>
                </a:lnTo>
                <a:lnTo>
                  <a:pt x="270090" y="327075"/>
                </a:lnTo>
                <a:lnTo>
                  <a:pt x="261239" y="334645"/>
                </a:lnTo>
                <a:lnTo>
                  <a:pt x="263525" y="333387"/>
                </a:lnTo>
                <a:lnTo>
                  <a:pt x="254139" y="338899"/>
                </a:lnTo>
                <a:lnTo>
                  <a:pt x="245110" y="340995"/>
                </a:lnTo>
                <a:lnTo>
                  <a:pt x="239395" y="340995"/>
                </a:lnTo>
                <a:lnTo>
                  <a:pt x="242062" y="342265"/>
                </a:lnTo>
                <a:lnTo>
                  <a:pt x="233680" y="340995"/>
                </a:lnTo>
                <a:lnTo>
                  <a:pt x="234315" y="340995"/>
                </a:lnTo>
                <a:lnTo>
                  <a:pt x="236855" y="340995"/>
                </a:lnTo>
                <a:lnTo>
                  <a:pt x="232549" y="340029"/>
                </a:lnTo>
                <a:lnTo>
                  <a:pt x="231673" y="339534"/>
                </a:lnTo>
                <a:lnTo>
                  <a:pt x="231521" y="339382"/>
                </a:lnTo>
                <a:lnTo>
                  <a:pt x="231521" y="339737"/>
                </a:lnTo>
                <a:lnTo>
                  <a:pt x="231394" y="339737"/>
                </a:lnTo>
                <a:lnTo>
                  <a:pt x="231521" y="339737"/>
                </a:lnTo>
                <a:lnTo>
                  <a:pt x="231521" y="339382"/>
                </a:lnTo>
                <a:lnTo>
                  <a:pt x="230632" y="338416"/>
                </a:lnTo>
                <a:lnTo>
                  <a:pt x="229806" y="337185"/>
                </a:lnTo>
                <a:lnTo>
                  <a:pt x="224663" y="329565"/>
                </a:lnTo>
                <a:lnTo>
                  <a:pt x="221742" y="327037"/>
                </a:lnTo>
                <a:lnTo>
                  <a:pt x="216027" y="321945"/>
                </a:lnTo>
                <a:lnTo>
                  <a:pt x="211582" y="319417"/>
                </a:lnTo>
                <a:lnTo>
                  <a:pt x="203581" y="316865"/>
                </a:lnTo>
                <a:lnTo>
                  <a:pt x="201168" y="315722"/>
                </a:lnTo>
                <a:lnTo>
                  <a:pt x="201168" y="348615"/>
                </a:lnTo>
                <a:lnTo>
                  <a:pt x="199567" y="347751"/>
                </a:lnTo>
                <a:lnTo>
                  <a:pt x="201168" y="348615"/>
                </a:lnTo>
                <a:lnTo>
                  <a:pt x="201168" y="315722"/>
                </a:lnTo>
                <a:lnTo>
                  <a:pt x="200914" y="315595"/>
                </a:lnTo>
                <a:lnTo>
                  <a:pt x="199555" y="315442"/>
                </a:lnTo>
                <a:lnTo>
                  <a:pt x="199555" y="347751"/>
                </a:lnTo>
                <a:lnTo>
                  <a:pt x="199263" y="347345"/>
                </a:lnTo>
                <a:lnTo>
                  <a:pt x="199517" y="347687"/>
                </a:lnTo>
                <a:lnTo>
                  <a:pt x="199555" y="315442"/>
                </a:lnTo>
                <a:lnTo>
                  <a:pt x="190373" y="314337"/>
                </a:lnTo>
                <a:lnTo>
                  <a:pt x="175831" y="314337"/>
                </a:lnTo>
                <a:lnTo>
                  <a:pt x="176530" y="275844"/>
                </a:lnTo>
                <a:lnTo>
                  <a:pt x="176657" y="221615"/>
                </a:lnTo>
                <a:lnTo>
                  <a:pt x="176911" y="171831"/>
                </a:lnTo>
                <a:lnTo>
                  <a:pt x="176911" y="171450"/>
                </a:lnTo>
                <a:lnTo>
                  <a:pt x="176923" y="171069"/>
                </a:lnTo>
                <a:lnTo>
                  <a:pt x="177660" y="127508"/>
                </a:lnTo>
                <a:lnTo>
                  <a:pt x="177673" y="127190"/>
                </a:lnTo>
                <a:lnTo>
                  <a:pt x="177685" y="126873"/>
                </a:lnTo>
                <a:lnTo>
                  <a:pt x="179133" y="90678"/>
                </a:lnTo>
                <a:lnTo>
                  <a:pt x="179171" y="89801"/>
                </a:lnTo>
                <a:lnTo>
                  <a:pt x="179070" y="90678"/>
                </a:lnTo>
                <a:lnTo>
                  <a:pt x="179197" y="89281"/>
                </a:lnTo>
                <a:lnTo>
                  <a:pt x="179171" y="89801"/>
                </a:lnTo>
                <a:lnTo>
                  <a:pt x="179235" y="89281"/>
                </a:lnTo>
                <a:lnTo>
                  <a:pt x="182753" y="60198"/>
                </a:lnTo>
                <a:lnTo>
                  <a:pt x="182981" y="58254"/>
                </a:lnTo>
                <a:lnTo>
                  <a:pt x="185293" y="49161"/>
                </a:lnTo>
                <a:lnTo>
                  <a:pt x="190106" y="53975"/>
                </a:lnTo>
                <a:lnTo>
                  <a:pt x="193802" y="60540"/>
                </a:lnTo>
                <a:lnTo>
                  <a:pt x="193802" y="64643"/>
                </a:lnTo>
                <a:lnTo>
                  <a:pt x="197561" y="68414"/>
                </a:lnTo>
                <a:lnTo>
                  <a:pt x="201930" y="78435"/>
                </a:lnTo>
                <a:lnTo>
                  <a:pt x="201930" y="83058"/>
                </a:lnTo>
                <a:lnTo>
                  <a:pt x="204851" y="85991"/>
                </a:lnTo>
                <a:lnTo>
                  <a:pt x="208788" y="96837"/>
                </a:lnTo>
                <a:lnTo>
                  <a:pt x="208788" y="101854"/>
                </a:lnTo>
                <a:lnTo>
                  <a:pt x="211315" y="104394"/>
                </a:lnTo>
                <a:lnTo>
                  <a:pt x="215138" y="115836"/>
                </a:lnTo>
                <a:lnTo>
                  <a:pt x="215138" y="120904"/>
                </a:lnTo>
                <a:lnTo>
                  <a:pt x="221234" y="127000"/>
                </a:lnTo>
                <a:lnTo>
                  <a:pt x="236220" y="127000"/>
                </a:lnTo>
                <a:lnTo>
                  <a:pt x="242316" y="120904"/>
                </a:lnTo>
                <a:lnTo>
                  <a:pt x="242316" y="113411"/>
                </a:lnTo>
                <a:lnTo>
                  <a:pt x="242316" y="105918"/>
                </a:lnTo>
                <a:lnTo>
                  <a:pt x="239776" y="103378"/>
                </a:lnTo>
                <a:lnTo>
                  <a:pt x="235966" y="91948"/>
                </a:lnTo>
                <a:lnTo>
                  <a:pt x="235966" y="86868"/>
                </a:lnTo>
                <a:lnTo>
                  <a:pt x="233172" y="84086"/>
                </a:lnTo>
                <a:lnTo>
                  <a:pt x="231698" y="80010"/>
                </a:lnTo>
                <a:lnTo>
                  <a:pt x="229235" y="73202"/>
                </a:lnTo>
                <a:lnTo>
                  <a:pt x="229235" y="67945"/>
                </a:lnTo>
                <a:lnTo>
                  <a:pt x="225755" y="64401"/>
                </a:lnTo>
                <a:lnTo>
                  <a:pt x="224904" y="62357"/>
                </a:lnTo>
                <a:lnTo>
                  <a:pt x="221488" y="54178"/>
                </a:lnTo>
                <a:lnTo>
                  <a:pt x="221488" y="49276"/>
                </a:lnTo>
                <a:lnTo>
                  <a:pt x="216903" y="44805"/>
                </a:lnTo>
                <a:lnTo>
                  <a:pt x="213360" y="37807"/>
                </a:lnTo>
                <a:lnTo>
                  <a:pt x="213360" y="33274"/>
                </a:lnTo>
                <a:lnTo>
                  <a:pt x="207010" y="26924"/>
                </a:lnTo>
                <a:lnTo>
                  <a:pt x="206108" y="25654"/>
                </a:lnTo>
                <a:lnTo>
                  <a:pt x="204165" y="22606"/>
                </a:lnTo>
                <a:lnTo>
                  <a:pt x="202311" y="19685"/>
                </a:lnTo>
                <a:lnTo>
                  <a:pt x="201295" y="18415"/>
                </a:lnTo>
                <a:lnTo>
                  <a:pt x="195199" y="10248"/>
                </a:lnTo>
                <a:lnTo>
                  <a:pt x="195199" y="6985"/>
                </a:lnTo>
                <a:lnTo>
                  <a:pt x="188214" y="0"/>
                </a:lnTo>
                <a:lnTo>
                  <a:pt x="171196" y="0"/>
                </a:lnTo>
                <a:lnTo>
                  <a:pt x="164338" y="6985"/>
                </a:lnTo>
                <a:lnTo>
                  <a:pt x="164338" y="12103"/>
                </a:lnTo>
                <a:lnTo>
                  <a:pt x="162941" y="14732"/>
                </a:lnTo>
                <a:lnTo>
                  <a:pt x="151130" y="51816"/>
                </a:lnTo>
                <a:lnTo>
                  <a:pt x="143256" y="125730"/>
                </a:lnTo>
                <a:lnTo>
                  <a:pt x="143129" y="126111"/>
                </a:lnTo>
                <a:lnTo>
                  <a:pt x="141732" y="171069"/>
                </a:lnTo>
                <a:lnTo>
                  <a:pt x="141211" y="221869"/>
                </a:lnTo>
                <a:lnTo>
                  <a:pt x="140957" y="275424"/>
                </a:lnTo>
                <a:lnTo>
                  <a:pt x="140957" y="275844"/>
                </a:lnTo>
                <a:lnTo>
                  <a:pt x="140144" y="319671"/>
                </a:lnTo>
                <a:lnTo>
                  <a:pt x="122555" y="323215"/>
                </a:lnTo>
                <a:lnTo>
                  <a:pt x="121666" y="323215"/>
                </a:lnTo>
                <a:lnTo>
                  <a:pt x="98996" y="329057"/>
                </a:lnTo>
                <a:lnTo>
                  <a:pt x="92583" y="329057"/>
                </a:lnTo>
                <a:lnTo>
                  <a:pt x="89344" y="332232"/>
                </a:lnTo>
                <a:lnTo>
                  <a:pt x="75488" y="337566"/>
                </a:lnTo>
                <a:lnTo>
                  <a:pt x="69723" y="337566"/>
                </a:lnTo>
                <a:lnTo>
                  <a:pt x="65887" y="341401"/>
                </a:lnTo>
                <a:lnTo>
                  <a:pt x="54165" y="346583"/>
                </a:lnTo>
                <a:lnTo>
                  <a:pt x="49911" y="346583"/>
                </a:lnTo>
                <a:lnTo>
                  <a:pt x="44450" y="352044"/>
                </a:lnTo>
                <a:lnTo>
                  <a:pt x="44450" y="352259"/>
                </a:lnTo>
                <a:lnTo>
                  <a:pt x="38430" y="355219"/>
                </a:lnTo>
                <a:lnTo>
                  <a:pt x="32766" y="355219"/>
                </a:lnTo>
                <a:lnTo>
                  <a:pt x="27559" y="360426"/>
                </a:lnTo>
                <a:lnTo>
                  <a:pt x="27559" y="360946"/>
                </a:lnTo>
                <a:lnTo>
                  <a:pt x="10477" y="370332"/>
                </a:lnTo>
                <a:lnTo>
                  <a:pt x="5207" y="370332"/>
                </a:lnTo>
                <a:lnTo>
                  <a:pt x="0" y="375412"/>
                </a:lnTo>
                <a:lnTo>
                  <a:pt x="0" y="388112"/>
                </a:lnTo>
                <a:lnTo>
                  <a:pt x="5207" y="393192"/>
                </a:lnTo>
                <a:lnTo>
                  <a:pt x="17907" y="393192"/>
                </a:lnTo>
                <a:lnTo>
                  <a:pt x="21615" y="389483"/>
                </a:lnTo>
                <a:lnTo>
                  <a:pt x="43218" y="378587"/>
                </a:lnTo>
                <a:lnTo>
                  <a:pt x="45593" y="378587"/>
                </a:lnTo>
                <a:lnTo>
                  <a:pt x="47777" y="376402"/>
                </a:lnTo>
                <a:lnTo>
                  <a:pt x="60363" y="370967"/>
                </a:lnTo>
                <a:lnTo>
                  <a:pt x="63373" y="370967"/>
                </a:lnTo>
                <a:lnTo>
                  <a:pt x="65595" y="368744"/>
                </a:lnTo>
                <a:lnTo>
                  <a:pt x="79540" y="363601"/>
                </a:lnTo>
                <a:lnTo>
                  <a:pt x="81584" y="363601"/>
                </a:lnTo>
                <a:lnTo>
                  <a:pt x="81407" y="363867"/>
                </a:lnTo>
                <a:lnTo>
                  <a:pt x="82219" y="363601"/>
                </a:lnTo>
                <a:lnTo>
                  <a:pt x="84074" y="363601"/>
                </a:lnTo>
                <a:lnTo>
                  <a:pt x="84975" y="362699"/>
                </a:lnTo>
                <a:lnTo>
                  <a:pt x="85318" y="362585"/>
                </a:lnTo>
                <a:lnTo>
                  <a:pt x="103720" y="356616"/>
                </a:lnTo>
                <a:lnTo>
                  <a:pt x="107823" y="356616"/>
                </a:lnTo>
                <a:lnTo>
                  <a:pt x="109258" y="355142"/>
                </a:lnTo>
                <a:lnTo>
                  <a:pt x="128778" y="351167"/>
                </a:lnTo>
                <a:lnTo>
                  <a:pt x="127635" y="351167"/>
                </a:lnTo>
                <a:lnTo>
                  <a:pt x="138976" y="348894"/>
                </a:lnTo>
                <a:lnTo>
                  <a:pt x="137160" y="383286"/>
                </a:lnTo>
                <a:lnTo>
                  <a:pt x="137160" y="382397"/>
                </a:lnTo>
                <a:lnTo>
                  <a:pt x="137058" y="383286"/>
                </a:lnTo>
                <a:lnTo>
                  <a:pt x="132130" y="431088"/>
                </a:lnTo>
                <a:lnTo>
                  <a:pt x="132041" y="431673"/>
                </a:lnTo>
                <a:lnTo>
                  <a:pt x="125349" y="474599"/>
                </a:lnTo>
                <a:lnTo>
                  <a:pt x="125603" y="473710"/>
                </a:lnTo>
                <a:lnTo>
                  <a:pt x="117411" y="512749"/>
                </a:lnTo>
                <a:lnTo>
                  <a:pt x="117322" y="513080"/>
                </a:lnTo>
                <a:lnTo>
                  <a:pt x="108369" y="546227"/>
                </a:lnTo>
                <a:lnTo>
                  <a:pt x="108458" y="545973"/>
                </a:lnTo>
                <a:lnTo>
                  <a:pt x="108204" y="546862"/>
                </a:lnTo>
                <a:lnTo>
                  <a:pt x="108369" y="546227"/>
                </a:lnTo>
                <a:lnTo>
                  <a:pt x="108165" y="546862"/>
                </a:lnTo>
                <a:lnTo>
                  <a:pt x="99187" y="574421"/>
                </a:lnTo>
                <a:lnTo>
                  <a:pt x="99441" y="573532"/>
                </a:lnTo>
                <a:lnTo>
                  <a:pt x="99085" y="574421"/>
                </a:lnTo>
                <a:lnTo>
                  <a:pt x="90919" y="595325"/>
                </a:lnTo>
                <a:lnTo>
                  <a:pt x="87414" y="600925"/>
                </a:lnTo>
                <a:lnTo>
                  <a:pt x="80010" y="608330"/>
                </a:lnTo>
                <a:lnTo>
                  <a:pt x="80010" y="609727"/>
                </a:lnTo>
                <a:lnTo>
                  <a:pt x="77851" y="609727"/>
                </a:lnTo>
                <a:lnTo>
                  <a:pt x="73329" y="614248"/>
                </a:lnTo>
                <a:lnTo>
                  <a:pt x="71297" y="615188"/>
                </a:lnTo>
                <a:lnTo>
                  <a:pt x="67183" y="615188"/>
                </a:lnTo>
                <a:lnTo>
                  <a:pt x="66560" y="615810"/>
                </a:lnTo>
                <a:lnTo>
                  <a:pt x="59740" y="616445"/>
                </a:lnTo>
                <a:lnTo>
                  <a:pt x="47307" y="612597"/>
                </a:lnTo>
                <a:lnTo>
                  <a:pt x="46736" y="612013"/>
                </a:lnTo>
                <a:lnTo>
                  <a:pt x="42799" y="612013"/>
                </a:lnTo>
                <a:lnTo>
                  <a:pt x="41148" y="613664"/>
                </a:lnTo>
                <a:lnTo>
                  <a:pt x="41148" y="617601"/>
                </a:lnTo>
                <a:lnTo>
                  <a:pt x="42799" y="619252"/>
                </a:lnTo>
                <a:lnTo>
                  <a:pt x="43014" y="619252"/>
                </a:lnTo>
                <a:lnTo>
                  <a:pt x="52070" y="630682"/>
                </a:lnTo>
                <a:lnTo>
                  <a:pt x="55372" y="633349"/>
                </a:lnTo>
                <a:lnTo>
                  <a:pt x="63741" y="637070"/>
                </a:lnTo>
                <a:lnTo>
                  <a:pt x="67183" y="640588"/>
                </a:lnTo>
                <a:lnTo>
                  <a:pt x="74676" y="640588"/>
                </a:lnTo>
                <a:lnTo>
                  <a:pt x="81280" y="640588"/>
                </a:lnTo>
                <a:lnTo>
                  <a:pt x="81483" y="640384"/>
                </a:lnTo>
                <a:lnTo>
                  <a:pt x="86741" y="640207"/>
                </a:lnTo>
                <a:lnTo>
                  <a:pt x="94615" y="640207"/>
                </a:lnTo>
                <a:lnTo>
                  <a:pt x="100203" y="634619"/>
                </a:lnTo>
                <a:lnTo>
                  <a:pt x="101092" y="634111"/>
                </a:lnTo>
                <a:lnTo>
                  <a:pt x="105918" y="634111"/>
                </a:lnTo>
                <a:lnTo>
                  <a:pt x="113411" y="626618"/>
                </a:lnTo>
                <a:lnTo>
                  <a:pt x="113411" y="622935"/>
                </a:lnTo>
                <a:lnTo>
                  <a:pt x="117843" y="616966"/>
                </a:lnTo>
                <a:lnTo>
                  <a:pt x="118313" y="616331"/>
                </a:lnTo>
                <a:lnTo>
                  <a:pt x="119164" y="615188"/>
                </a:lnTo>
                <a:lnTo>
                  <a:pt x="120294" y="613664"/>
                </a:lnTo>
                <a:lnTo>
                  <a:pt x="120777" y="613029"/>
                </a:lnTo>
                <a:lnTo>
                  <a:pt x="121793" y="611251"/>
                </a:lnTo>
                <a:lnTo>
                  <a:pt x="122809" y="609473"/>
                </a:lnTo>
                <a:lnTo>
                  <a:pt x="123126" y="608711"/>
                </a:lnTo>
                <a:lnTo>
                  <a:pt x="124675" y="605028"/>
                </a:lnTo>
                <a:lnTo>
                  <a:pt x="128371" y="596265"/>
                </a:lnTo>
                <a:lnTo>
                  <a:pt x="129540" y="593471"/>
                </a:lnTo>
                <a:lnTo>
                  <a:pt x="132334" y="586867"/>
                </a:lnTo>
                <a:lnTo>
                  <a:pt x="132842" y="585597"/>
                </a:lnTo>
                <a:lnTo>
                  <a:pt x="142748" y="556133"/>
                </a:lnTo>
                <a:lnTo>
                  <a:pt x="145453" y="545973"/>
                </a:lnTo>
                <a:lnTo>
                  <a:pt x="152019" y="521335"/>
                </a:lnTo>
                <a:lnTo>
                  <a:pt x="152273" y="520446"/>
                </a:lnTo>
                <a:lnTo>
                  <a:pt x="154012" y="512064"/>
                </a:lnTo>
                <a:lnTo>
                  <a:pt x="160528" y="480949"/>
                </a:lnTo>
                <a:lnTo>
                  <a:pt x="161658" y="473710"/>
                </a:lnTo>
                <a:lnTo>
                  <a:pt x="167513" y="436245"/>
                </a:lnTo>
                <a:lnTo>
                  <a:pt x="167640" y="435229"/>
                </a:lnTo>
                <a:lnTo>
                  <a:pt x="168109" y="430657"/>
                </a:lnTo>
                <a:lnTo>
                  <a:pt x="172720" y="386080"/>
                </a:lnTo>
                <a:lnTo>
                  <a:pt x="172859" y="382397"/>
                </a:lnTo>
                <a:lnTo>
                  <a:pt x="174853" y="344817"/>
                </a:lnTo>
                <a:lnTo>
                  <a:pt x="185547" y="344817"/>
                </a:lnTo>
                <a:lnTo>
                  <a:pt x="196088" y="346087"/>
                </a:lnTo>
                <a:lnTo>
                  <a:pt x="193167" y="346087"/>
                </a:lnTo>
                <a:lnTo>
                  <a:pt x="198424" y="347751"/>
                </a:lnTo>
                <a:lnTo>
                  <a:pt x="201091" y="350177"/>
                </a:lnTo>
                <a:lnTo>
                  <a:pt x="202565" y="352437"/>
                </a:lnTo>
                <a:lnTo>
                  <a:pt x="202438" y="352437"/>
                </a:lnTo>
                <a:lnTo>
                  <a:pt x="205740" y="357517"/>
                </a:lnTo>
                <a:lnTo>
                  <a:pt x="207645" y="360045"/>
                </a:lnTo>
                <a:lnTo>
                  <a:pt x="211201" y="362585"/>
                </a:lnTo>
                <a:lnTo>
                  <a:pt x="214630" y="365137"/>
                </a:lnTo>
                <a:lnTo>
                  <a:pt x="219202" y="367665"/>
                </a:lnTo>
                <a:lnTo>
                  <a:pt x="222250" y="368935"/>
                </a:lnTo>
                <a:lnTo>
                  <a:pt x="227711" y="371487"/>
                </a:lnTo>
                <a:lnTo>
                  <a:pt x="230759" y="371487"/>
                </a:lnTo>
                <a:lnTo>
                  <a:pt x="239141" y="372745"/>
                </a:lnTo>
                <a:lnTo>
                  <a:pt x="241681" y="372745"/>
                </a:lnTo>
                <a:lnTo>
                  <a:pt x="251079" y="371487"/>
                </a:lnTo>
                <a:lnTo>
                  <a:pt x="254635" y="371487"/>
                </a:lnTo>
                <a:lnTo>
                  <a:pt x="265557" y="367665"/>
                </a:lnTo>
                <a:lnTo>
                  <a:pt x="268732" y="366395"/>
                </a:lnTo>
                <a:lnTo>
                  <a:pt x="279527" y="360045"/>
                </a:lnTo>
                <a:lnTo>
                  <a:pt x="281813" y="358787"/>
                </a:lnTo>
                <a:lnTo>
                  <a:pt x="289534" y="351167"/>
                </a:lnTo>
                <a:lnTo>
                  <a:pt x="290830" y="349885"/>
                </a:lnTo>
                <a:lnTo>
                  <a:pt x="292862" y="348615"/>
                </a:lnTo>
                <a:lnTo>
                  <a:pt x="293852" y="347345"/>
                </a:lnTo>
                <a:lnTo>
                  <a:pt x="295833" y="344817"/>
                </a:lnTo>
                <a:lnTo>
                  <a:pt x="297815" y="342265"/>
                </a:lnTo>
                <a:lnTo>
                  <a:pt x="299250" y="339737"/>
                </a:lnTo>
                <a:lnTo>
                  <a:pt x="299974" y="338467"/>
                </a:lnTo>
                <a:lnTo>
                  <a:pt x="300431" y="337362"/>
                </a:lnTo>
                <a:lnTo>
                  <a:pt x="303784" y="334010"/>
                </a:lnTo>
                <a:lnTo>
                  <a:pt x="303784" y="328803"/>
                </a:lnTo>
                <a:lnTo>
                  <a:pt x="304038" y="328549"/>
                </a:lnTo>
                <a:lnTo>
                  <a:pt x="304038" y="320687"/>
                </a:lnTo>
                <a:lnTo>
                  <a:pt x="304038" y="319913"/>
                </a:lnTo>
                <a:lnTo>
                  <a:pt x="304038" y="311150"/>
                </a:lnTo>
                <a:lnTo>
                  <a:pt x="302641" y="309791"/>
                </a:lnTo>
                <a:lnTo>
                  <a:pt x="302641" y="306578"/>
                </a:lnTo>
                <a:lnTo>
                  <a:pt x="298323" y="302260"/>
                </a:lnTo>
                <a:lnTo>
                  <a:pt x="298323" y="301625"/>
                </a:lnTo>
                <a:lnTo>
                  <a:pt x="291211" y="294386"/>
                </a:lnTo>
                <a:lnTo>
                  <a:pt x="287185" y="294386"/>
                </a:lnTo>
                <a:lnTo>
                  <a:pt x="291465" y="291465"/>
                </a:lnTo>
                <a:lnTo>
                  <a:pt x="299427" y="287528"/>
                </a:lnTo>
                <a:lnTo>
                  <a:pt x="301879" y="287528"/>
                </a:lnTo>
                <a:lnTo>
                  <a:pt x="303695" y="285711"/>
                </a:lnTo>
                <a:lnTo>
                  <a:pt x="307200" y="284734"/>
                </a:lnTo>
                <a:lnTo>
                  <a:pt x="310388" y="284734"/>
                </a:lnTo>
                <a:lnTo>
                  <a:pt x="311023" y="285369"/>
                </a:lnTo>
                <a:lnTo>
                  <a:pt x="313817" y="285369"/>
                </a:lnTo>
                <a:lnTo>
                  <a:pt x="317500" y="289052"/>
                </a:lnTo>
                <a:lnTo>
                  <a:pt x="318604" y="289052"/>
                </a:lnTo>
                <a:lnTo>
                  <a:pt x="319963" y="290499"/>
                </a:lnTo>
                <a:lnTo>
                  <a:pt x="324358" y="297815"/>
                </a:lnTo>
                <a:lnTo>
                  <a:pt x="322707" y="295287"/>
                </a:lnTo>
                <a:lnTo>
                  <a:pt x="326085" y="305092"/>
                </a:lnTo>
                <a:lnTo>
                  <a:pt x="328206" y="314667"/>
                </a:lnTo>
                <a:lnTo>
                  <a:pt x="328333" y="315595"/>
                </a:lnTo>
                <a:lnTo>
                  <a:pt x="328891" y="319684"/>
                </a:lnTo>
                <a:lnTo>
                  <a:pt x="326885" y="324523"/>
                </a:lnTo>
                <a:lnTo>
                  <a:pt x="326136" y="327037"/>
                </a:lnTo>
                <a:lnTo>
                  <a:pt x="324104" y="334645"/>
                </a:lnTo>
                <a:lnTo>
                  <a:pt x="323761" y="337185"/>
                </a:lnTo>
                <a:lnTo>
                  <a:pt x="323723" y="346087"/>
                </a:lnTo>
                <a:lnTo>
                  <a:pt x="323850" y="348615"/>
                </a:lnTo>
                <a:lnTo>
                  <a:pt x="324231" y="352437"/>
                </a:lnTo>
                <a:lnTo>
                  <a:pt x="324485" y="349885"/>
                </a:lnTo>
                <a:lnTo>
                  <a:pt x="324485" y="362458"/>
                </a:lnTo>
                <a:lnTo>
                  <a:pt x="332232" y="370078"/>
                </a:lnTo>
                <a:lnTo>
                  <a:pt x="351155" y="370078"/>
                </a:lnTo>
                <a:lnTo>
                  <a:pt x="352171" y="369062"/>
                </a:lnTo>
                <a:lnTo>
                  <a:pt x="352552" y="369062"/>
                </a:lnTo>
                <a:lnTo>
                  <a:pt x="360172" y="361315"/>
                </a:lnTo>
                <a:lnTo>
                  <a:pt x="360172" y="355333"/>
                </a:lnTo>
                <a:lnTo>
                  <a:pt x="360299" y="354965"/>
                </a:lnTo>
                <a:lnTo>
                  <a:pt x="361823" y="349885"/>
                </a:lnTo>
                <a:lnTo>
                  <a:pt x="362204" y="348615"/>
                </a:lnTo>
                <a:lnTo>
                  <a:pt x="363347" y="343535"/>
                </a:lnTo>
                <a:lnTo>
                  <a:pt x="363728" y="339737"/>
                </a:lnTo>
                <a:lnTo>
                  <a:pt x="363880" y="335927"/>
                </a:lnTo>
                <a:lnTo>
                  <a:pt x="363994" y="333387"/>
                </a:lnTo>
                <a:lnTo>
                  <a:pt x="363982" y="329565"/>
                </a:lnTo>
                <a:lnTo>
                  <a:pt x="363842" y="327990"/>
                </a:lnTo>
                <a:lnTo>
                  <a:pt x="366014" y="324485"/>
                </a:lnTo>
                <a:lnTo>
                  <a:pt x="365506" y="324485"/>
                </a:lnTo>
                <a:lnTo>
                  <a:pt x="369824" y="318135"/>
                </a:lnTo>
                <a:lnTo>
                  <a:pt x="369697" y="318135"/>
                </a:lnTo>
                <a:lnTo>
                  <a:pt x="373964" y="310819"/>
                </a:lnTo>
                <a:lnTo>
                  <a:pt x="380746" y="304038"/>
                </a:lnTo>
                <a:lnTo>
                  <a:pt x="380746" y="301294"/>
                </a:lnTo>
                <a:lnTo>
                  <a:pt x="384937" y="297180"/>
                </a:lnTo>
                <a:lnTo>
                  <a:pt x="384937" y="294259"/>
                </a:lnTo>
                <a:lnTo>
                  <a:pt x="388239" y="290957"/>
                </a:lnTo>
                <a:lnTo>
                  <a:pt x="388239" y="288404"/>
                </a:lnTo>
                <a:lnTo>
                  <a:pt x="388823" y="287451"/>
                </a:lnTo>
                <a:lnTo>
                  <a:pt x="391922" y="284353"/>
                </a:lnTo>
                <a:lnTo>
                  <a:pt x="391922" y="282663"/>
                </a:lnTo>
                <a:lnTo>
                  <a:pt x="392963" y="281317"/>
                </a:lnTo>
                <a:lnTo>
                  <a:pt x="393090" y="281152"/>
                </a:lnTo>
                <a:lnTo>
                  <a:pt x="395478" y="278765"/>
                </a:lnTo>
                <a:lnTo>
                  <a:pt x="398018" y="276237"/>
                </a:lnTo>
                <a:lnTo>
                  <a:pt x="396748" y="276237"/>
                </a:lnTo>
                <a:lnTo>
                  <a:pt x="402209" y="273685"/>
                </a:lnTo>
                <a:lnTo>
                  <a:pt x="401701" y="273685"/>
                </a:lnTo>
                <a:lnTo>
                  <a:pt x="408051" y="272415"/>
                </a:lnTo>
                <a:lnTo>
                  <a:pt x="408432" y="272415"/>
                </a:lnTo>
                <a:lnTo>
                  <a:pt x="409968" y="272084"/>
                </a:lnTo>
                <a:lnTo>
                  <a:pt x="410718" y="272796"/>
                </a:lnTo>
                <a:lnTo>
                  <a:pt x="414401" y="272796"/>
                </a:lnTo>
                <a:lnTo>
                  <a:pt x="415925" y="274320"/>
                </a:lnTo>
                <a:lnTo>
                  <a:pt x="417449" y="274320"/>
                </a:lnTo>
                <a:lnTo>
                  <a:pt x="419989" y="276860"/>
                </a:lnTo>
                <a:lnTo>
                  <a:pt x="421703" y="276860"/>
                </a:lnTo>
                <a:lnTo>
                  <a:pt x="425323" y="280035"/>
                </a:lnTo>
                <a:lnTo>
                  <a:pt x="421259" y="277495"/>
                </a:lnTo>
                <a:lnTo>
                  <a:pt x="425323" y="285115"/>
                </a:lnTo>
                <a:lnTo>
                  <a:pt x="423672" y="282587"/>
                </a:lnTo>
                <a:lnTo>
                  <a:pt x="426593" y="290195"/>
                </a:lnTo>
                <a:lnTo>
                  <a:pt x="425450" y="287667"/>
                </a:lnTo>
                <a:lnTo>
                  <a:pt x="426974" y="295287"/>
                </a:lnTo>
                <a:lnTo>
                  <a:pt x="427901" y="304596"/>
                </a:lnTo>
                <a:lnTo>
                  <a:pt x="427863" y="302895"/>
                </a:lnTo>
                <a:lnTo>
                  <a:pt x="427990" y="305435"/>
                </a:lnTo>
                <a:lnTo>
                  <a:pt x="427951" y="306717"/>
                </a:lnTo>
                <a:lnTo>
                  <a:pt x="428053" y="314337"/>
                </a:lnTo>
                <a:lnTo>
                  <a:pt x="427736" y="321945"/>
                </a:lnTo>
                <a:lnTo>
                  <a:pt x="427736" y="320687"/>
                </a:lnTo>
                <a:lnTo>
                  <a:pt x="427634" y="321945"/>
                </a:lnTo>
                <a:lnTo>
                  <a:pt x="427177" y="328345"/>
                </a:lnTo>
                <a:lnTo>
                  <a:pt x="425450" y="330073"/>
                </a:lnTo>
                <a:lnTo>
                  <a:pt x="425450" y="331724"/>
                </a:lnTo>
                <a:lnTo>
                  <a:pt x="425069" y="332105"/>
                </a:lnTo>
                <a:lnTo>
                  <a:pt x="425069" y="349377"/>
                </a:lnTo>
                <a:lnTo>
                  <a:pt x="432054" y="356362"/>
                </a:lnTo>
                <a:lnTo>
                  <a:pt x="449326" y="356362"/>
                </a:lnTo>
                <a:lnTo>
                  <a:pt x="456311" y="349377"/>
                </a:lnTo>
                <a:lnTo>
                  <a:pt x="456311" y="348119"/>
                </a:lnTo>
                <a:lnTo>
                  <a:pt x="456819" y="347599"/>
                </a:lnTo>
                <a:lnTo>
                  <a:pt x="456819" y="347345"/>
                </a:lnTo>
                <a:lnTo>
                  <a:pt x="456819" y="342519"/>
                </a:lnTo>
                <a:lnTo>
                  <a:pt x="456946" y="342265"/>
                </a:lnTo>
                <a:lnTo>
                  <a:pt x="459486" y="337185"/>
                </a:lnTo>
                <a:lnTo>
                  <a:pt x="458978" y="338467"/>
                </a:lnTo>
                <a:lnTo>
                  <a:pt x="459778" y="337185"/>
                </a:lnTo>
                <a:lnTo>
                  <a:pt x="462191" y="333387"/>
                </a:lnTo>
                <a:lnTo>
                  <a:pt x="462775" y="332447"/>
                </a:lnTo>
                <a:lnTo>
                  <a:pt x="465226" y="329869"/>
                </a:lnTo>
                <a:lnTo>
                  <a:pt x="465709" y="329628"/>
                </a:lnTo>
                <a:lnTo>
                  <a:pt x="470789" y="330835"/>
                </a:lnTo>
                <a:lnTo>
                  <a:pt x="465963" y="330835"/>
                </a:lnTo>
                <a:lnTo>
                  <a:pt x="470281" y="332117"/>
                </a:lnTo>
                <a:lnTo>
                  <a:pt x="465836" y="330835"/>
                </a:lnTo>
                <a:lnTo>
                  <a:pt x="469773" y="333387"/>
                </a:lnTo>
                <a:lnTo>
                  <a:pt x="469265" y="333387"/>
                </a:lnTo>
                <a:lnTo>
                  <a:pt x="474345" y="335927"/>
                </a:lnTo>
                <a:lnTo>
                  <a:pt x="473837" y="335927"/>
                </a:lnTo>
                <a:lnTo>
                  <a:pt x="478028" y="339737"/>
                </a:lnTo>
                <a:lnTo>
                  <a:pt x="477774" y="338467"/>
                </a:lnTo>
                <a:lnTo>
                  <a:pt x="478790" y="339255"/>
                </a:lnTo>
                <a:lnTo>
                  <a:pt x="485013" y="345567"/>
                </a:lnTo>
                <a:lnTo>
                  <a:pt x="491121" y="345567"/>
                </a:lnTo>
                <a:lnTo>
                  <a:pt x="493522" y="346087"/>
                </a:lnTo>
                <a:lnTo>
                  <a:pt x="502285" y="346087"/>
                </a:lnTo>
                <a:lnTo>
                  <a:pt x="503847" y="345567"/>
                </a:lnTo>
                <a:lnTo>
                  <a:pt x="504698" y="345567"/>
                </a:lnTo>
                <a:lnTo>
                  <a:pt x="505104" y="345147"/>
                </a:lnTo>
                <a:lnTo>
                  <a:pt x="506095" y="344817"/>
                </a:lnTo>
                <a:lnTo>
                  <a:pt x="509016" y="344817"/>
                </a:lnTo>
                <a:lnTo>
                  <a:pt x="513588" y="342265"/>
                </a:lnTo>
                <a:lnTo>
                  <a:pt x="516763" y="340995"/>
                </a:lnTo>
                <a:lnTo>
                  <a:pt x="520649" y="338467"/>
                </a:lnTo>
                <a:lnTo>
                  <a:pt x="522605" y="337185"/>
                </a:lnTo>
                <a:lnTo>
                  <a:pt x="525259" y="335927"/>
                </a:lnTo>
                <a:lnTo>
                  <a:pt x="529526" y="332117"/>
                </a:lnTo>
                <a:lnTo>
                  <a:pt x="532384" y="329565"/>
                </a:lnTo>
                <a:lnTo>
                  <a:pt x="533654" y="328295"/>
                </a:lnTo>
                <a:lnTo>
                  <a:pt x="540893" y="319417"/>
                </a:lnTo>
                <a:lnTo>
                  <a:pt x="541655" y="319417"/>
                </a:lnTo>
                <a:lnTo>
                  <a:pt x="546417" y="313067"/>
                </a:lnTo>
                <a:lnTo>
                  <a:pt x="547370" y="311785"/>
                </a:lnTo>
                <a:lnTo>
                  <a:pt x="548322" y="310515"/>
                </a:lnTo>
                <a:lnTo>
                  <a:pt x="549275" y="309245"/>
                </a:lnTo>
                <a:lnTo>
                  <a:pt x="549656" y="309245"/>
                </a:lnTo>
                <a:lnTo>
                  <a:pt x="550557" y="307987"/>
                </a:lnTo>
                <a:lnTo>
                  <a:pt x="553275" y="304165"/>
                </a:lnTo>
                <a:lnTo>
                  <a:pt x="554177" y="302895"/>
                </a:lnTo>
                <a:lnTo>
                  <a:pt x="556895" y="299085"/>
                </a:lnTo>
                <a:lnTo>
                  <a:pt x="556133" y="300367"/>
                </a:lnTo>
                <a:lnTo>
                  <a:pt x="557276" y="299085"/>
                </a:lnTo>
                <a:lnTo>
                  <a:pt x="558419" y="297815"/>
                </a:lnTo>
                <a:lnTo>
                  <a:pt x="561835" y="294017"/>
                </a:lnTo>
                <a:lnTo>
                  <a:pt x="562381" y="293408"/>
                </a:lnTo>
                <a:lnTo>
                  <a:pt x="562356" y="293268"/>
                </a:lnTo>
                <a:lnTo>
                  <a:pt x="561467" y="294017"/>
                </a:lnTo>
                <a:lnTo>
                  <a:pt x="562279" y="293192"/>
                </a:lnTo>
                <a:lnTo>
                  <a:pt x="562279" y="292823"/>
                </a:lnTo>
                <a:lnTo>
                  <a:pt x="562330" y="293141"/>
                </a:lnTo>
                <a:lnTo>
                  <a:pt x="562356" y="291465"/>
                </a:lnTo>
                <a:lnTo>
                  <a:pt x="562444" y="293027"/>
                </a:lnTo>
                <a:lnTo>
                  <a:pt x="562457" y="293179"/>
                </a:lnTo>
                <a:lnTo>
                  <a:pt x="562457" y="293319"/>
                </a:lnTo>
                <a:lnTo>
                  <a:pt x="562991" y="292735"/>
                </a:lnTo>
                <a:lnTo>
                  <a:pt x="562635" y="293141"/>
                </a:lnTo>
                <a:lnTo>
                  <a:pt x="562559" y="294932"/>
                </a:lnTo>
                <a:lnTo>
                  <a:pt x="562737" y="297815"/>
                </a:lnTo>
                <a:lnTo>
                  <a:pt x="562737" y="296545"/>
                </a:lnTo>
                <a:lnTo>
                  <a:pt x="563245" y="310515"/>
                </a:lnTo>
                <a:lnTo>
                  <a:pt x="563626" y="314337"/>
                </a:lnTo>
                <a:lnTo>
                  <a:pt x="564642" y="318135"/>
                </a:lnTo>
                <a:lnTo>
                  <a:pt x="567182" y="322821"/>
                </a:lnTo>
                <a:lnTo>
                  <a:pt x="567182" y="326517"/>
                </a:lnTo>
                <a:lnTo>
                  <a:pt x="573532" y="332867"/>
                </a:lnTo>
                <a:lnTo>
                  <a:pt x="589280" y="332867"/>
                </a:lnTo>
                <a:lnTo>
                  <a:pt x="595630" y="326517"/>
                </a:lnTo>
                <a:lnTo>
                  <a:pt x="595630" y="323557"/>
                </a:lnTo>
                <a:lnTo>
                  <a:pt x="598170" y="319417"/>
                </a:lnTo>
                <a:lnTo>
                  <a:pt x="599567" y="315595"/>
                </a:lnTo>
                <a:lnTo>
                  <a:pt x="600202" y="311785"/>
                </a:lnTo>
                <a:lnTo>
                  <a:pt x="600710" y="306717"/>
                </a:lnTo>
                <a:lnTo>
                  <a:pt x="600837" y="302895"/>
                </a:lnTo>
                <a:lnTo>
                  <a:pt x="600964" y="296545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126"/>
          <p:cNvGrpSpPr/>
          <p:nvPr/>
        </p:nvGrpSpPr>
        <p:grpSpPr>
          <a:xfrm>
            <a:off x="4975225" y="7150734"/>
            <a:ext cx="1151255" cy="784860"/>
            <a:chOff x="4975225" y="7150734"/>
            <a:chExt cx="1151255" cy="784860"/>
          </a:xfrm>
        </p:grpSpPr>
        <p:sp>
          <p:nvSpPr>
            <p:cNvPr id="127" name="object 127"/>
            <p:cNvSpPr/>
            <p:nvPr/>
          </p:nvSpPr>
          <p:spPr>
            <a:xfrm>
              <a:off x="4975225" y="7150734"/>
              <a:ext cx="319405" cy="784860"/>
            </a:xfrm>
            <a:custGeom>
              <a:avLst/>
              <a:gdLst/>
              <a:ahLst/>
              <a:cxnLst/>
              <a:rect l="l" t="t" r="r" b="b"/>
              <a:pathLst>
                <a:path w="319404" h="784859">
                  <a:moveTo>
                    <a:pt x="319341" y="361569"/>
                  </a:moveTo>
                  <a:lnTo>
                    <a:pt x="319316" y="359918"/>
                  </a:lnTo>
                  <a:lnTo>
                    <a:pt x="319024" y="356870"/>
                  </a:lnTo>
                  <a:lnTo>
                    <a:pt x="318643" y="352679"/>
                  </a:lnTo>
                  <a:lnTo>
                    <a:pt x="303390" y="331597"/>
                  </a:lnTo>
                  <a:lnTo>
                    <a:pt x="300228" y="328422"/>
                  </a:lnTo>
                  <a:lnTo>
                    <a:pt x="285280" y="328422"/>
                  </a:lnTo>
                  <a:lnTo>
                    <a:pt x="285280" y="359486"/>
                  </a:lnTo>
                  <a:lnTo>
                    <a:pt x="285178" y="359308"/>
                  </a:lnTo>
                  <a:lnTo>
                    <a:pt x="285280" y="359486"/>
                  </a:lnTo>
                  <a:lnTo>
                    <a:pt x="285280" y="328422"/>
                  </a:lnTo>
                  <a:lnTo>
                    <a:pt x="283337" y="328422"/>
                  </a:lnTo>
                  <a:lnTo>
                    <a:pt x="276479" y="335280"/>
                  </a:lnTo>
                  <a:lnTo>
                    <a:pt x="276479" y="352298"/>
                  </a:lnTo>
                  <a:lnTo>
                    <a:pt x="283337" y="359156"/>
                  </a:lnTo>
                  <a:lnTo>
                    <a:pt x="284873" y="359156"/>
                  </a:lnTo>
                  <a:lnTo>
                    <a:pt x="285457" y="359905"/>
                  </a:lnTo>
                  <a:lnTo>
                    <a:pt x="285889" y="360870"/>
                  </a:lnTo>
                  <a:lnTo>
                    <a:pt x="285991" y="361099"/>
                  </a:lnTo>
                  <a:lnTo>
                    <a:pt x="286131" y="361416"/>
                  </a:lnTo>
                  <a:lnTo>
                    <a:pt x="286029" y="360629"/>
                  </a:lnTo>
                  <a:lnTo>
                    <a:pt x="285902" y="360083"/>
                  </a:lnTo>
                  <a:lnTo>
                    <a:pt x="285737" y="359918"/>
                  </a:lnTo>
                  <a:lnTo>
                    <a:pt x="285800" y="360337"/>
                  </a:lnTo>
                  <a:lnTo>
                    <a:pt x="285699" y="359892"/>
                  </a:lnTo>
                  <a:lnTo>
                    <a:pt x="285699" y="359740"/>
                  </a:lnTo>
                  <a:lnTo>
                    <a:pt x="285762" y="359918"/>
                  </a:lnTo>
                  <a:lnTo>
                    <a:pt x="285889" y="360057"/>
                  </a:lnTo>
                  <a:lnTo>
                    <a:pt x="285877" y="359918"/>
                  </a:lnTo>
                  <a:lnTo>
                    <a:pt x="286004" y="360172"/>
                  </a:lnTo>
                  <a:lnTo>
                    <a:pt x="286029" y="360629"/>
                  </a:lnTo>
                  <a:lnTo>
                    <a:pt x="286131" y="360756"/>
                  </a:lnTo>
                  <a:lnTo>
                    <a:pt x="286054" y="360362"/>
                  </a:lnTo>
                  <a:lnTo>
                    <a:pt x="286131" y="360172"/>
                  </a:lnTo>
                  <a:lnTo>
                    <a:pt x="286131" y="359918"/>
                  </a:lnTo>
                  <a:lnTo>
                    <a:pt x="286219" y="360629"/>
                  </a:lnTo>
                  <a:lnTo>
                    <a:pt x="286766" y="361569"/>
                  </a:lnTo>
                  <a:lnTo>
                    <a:pt x="286131" y="360476"/>
                  </a:lnTo>
                  <a:lnTo>
                    <a:pt x="286207" y="360870"/>
                  </a:lnTo>
                  <a:lnTo>
                    <a:pt x="286181" y="361391"/>
                  </a:lnTo>
                  <a:lnTo>
                    <a:pt x="286131" y="361099"/>
                  </a:lnTo>
                  <a:lnTo>
                    <a:pt x="286181" y="361556"/>
                  </a:lnTo>
                  <a:lnTo>
                    <a:pt x="286131" y="361416"/>
                  </a:lnTo>
                  <a:lnTo>
                    <a:pt x="285889" y="360870"/>
                  </a:lnTo>
                  <a:lnTo>
                    <a:pt x="286131" y="362331"/>
                  </a:lnTo>
                  <a:lnTo>
                    <a:pt x="286131" y="366649"/>
                  </a:lnTo>
                  <a:lnTo>
                    <a:pt x="286092" y="367284"/>
                  </a:lnTo>
                  <a:lnTo>
                    <a:pt x="285635" y="375386"/>
                  </a:lnTo>
                  <a:lnTo>
                    <a:pt x="285559" y="375793"/>
                  </a:lnTo>
                  <a:lnTo>
                    <a:pt x="284353" y="382308"/>
                  </a:lnTo>
                  <a:lnTo>
                    <a:pt x="281444" y="389737"/>
                  </a:lnTo>
                  <a:lnTo>
                    <a:pt x="248615" y="413867"/>
                  </a:lnTo>
                  <a:lnTo>
                    <a:pt x="237070" y="415531"/>
                  </a:lnTo>
                  <a:lnTo>
                    <a:pt x="226822" y="415442"/>
                  </a:lnTo>
                  <a:lnTo>
                    <a:pt x="224053" y="414909"/>
                  </a:lnTo>
                  <a:lnTo>
                    <a:pt x="218287" y="413829"/>
                  </a:lnTo>
                  <a:lnTo>
                    <a:pt x="217678" y="413512"/>
                  </a:lnTo>
                  <a:lnTo>
                    <a:pt x="216662" y="413004"/>
                  </a:lnTo>
                  <a:lnTo>
                    <a:pt x="212915" y="411137"/>
                  </a:lnTo>
                  <a:lnTo>
                    <a:pt x="211950" y="410210"/>
                  </a:lnTo>
                  <a:lnTo>
                    <a:pt x="209943" y="408305"/>
                  </a:lnTo>
                  <a:lnTo>
                    <a:pt x="208064" y="406514"/>
                  </a:lnTo>
                  <a:lnTo>
                    <a:pt x="207289" y="405384"/>
                  </a:lnTo>
                  <a:lnTo>
                    <a:pt x="207200" y="405257"/>
                  </a:lnTo>
                  <a:lnTo>
                    <a:pt x="203809" y="400304"/>
                  </a:lnTo>
                  <a:lnTo>
                    <a:pt x="203123" y="399326"/>
                  </a:lnTo>
                  <a:lnTo>
                    <a:pt x="203034" y="399186"/>
                  </a:lnTo>
                  <a:lnTo>
                    <a:pt x="202958" y="399034"/>
                  </a:lnTo>
                  <a:lnTo>
                    <a:pt x="201612" y="396748"/>
                  </a:lnTo>
                  <a:lnTo>
                    <a:pt x="199669" y="393446"/>
                  </a:lnTo>
                  <a:lnTo>
                    <a:pt x="197192" y="389255"/>
                  </a:lnTo>
                  <a:lnTo>
                    <a:pt x="196342" y="387731"/>
                  </a:lnTo>
                  <a:lnTo>
                    <a:pt x="196049" y="387350"/>
                  </a:lnTo>
                  <a:lnTo>
                    <a:pt x="193827" y="384429"/>
                  </a:lnTo>
                  <a:lnTo>
                    <a:pt x="193535" y="384048"/>
                  </a:lnTo>
                  <a:lnTo>
                    <a:pt x="192379" y="382524"/>
                  </a:lnTo>
                  <a:lnTo>
                    <a:pt x="190614" y="380199"/>
                  </a:lnTo>
                  <a:lnTo>
                    <a:pt x="192024" y="367030"/>
                  </a:lnTo>
                  <a:lnTo>
                    <a:pt x="192024" y="366776"/>
                  </a:lnTo>
                  <a:lnTo>
                    <a:pt x="197485" y="303530"/>
                  </a:lnTo>
                  <a:lnTo>
                    <a:pt x="197485" y="303276"/>
                  </a:lnTo>
                  <a:lnTo>
                    <a:pt x="201803" y="243332"/>
                  </a:lnTo>
                  <a:lnTo>
                    <a:pt x="201942" y="240919"/>
                  </a:lnTo>
                  <a:lnTo>
                    <a:pt x="205232" y="187960"/>
                  </a:lnTo>
                  <a:lnTo>
                    <a:pt x="208140" y="137922"/>
                  </a:lnTo>
                  <a:lnTo>
                    <a:pt x="210261" y="99060"/>
                  </a:lnTo>
                  <a:lnTo>
                    <a:pt x="210312" y="98755"/>
                  </a:lnTo>
                  <a:lnTo>
                    <a:pt x="210312" y="99060"/>
                  </a:lnTo>
                  <a:lnTo>
                    <a:pt x="210388" y="98298"/>
                  </a:lnTo>
                  <a:lnTo>
                    <a:pt x="213677" y="65786"/>
                  </a:lnTo>
                  <a:lnTo>
                    <a:pt x="221653" y="31546"/>
                  </a:lnTo>
                  <a:lnTo>
                    <a:pt x="221996" y="31877"/>
                  </a:lnTo>
                  <a:lnTo>
                    <a:pt x="225552" y="31877"/>
                  </a:lnTo>
                  <a:lnTo>
                    <a:pt x="229362" y="34239"/>
                  </a:lnTo>
                  <a:lnTo>
                    <a:pt x="234569" y="39497"/>
                  </a:lnTo>
                  <a:lnTo>
                    <a:pt x="236855" y="39497"/>
                  </a:lnTo>
                  <a:lnTo>
                    <a:pt x="242189" y="44069"/>
                  </a:lnTo>
                  <a:lnTo>
                    <a:pt x="242189" y="45212"/>
                  </a:lnTo>
                  <a:lnTo>
                    <a:pt x="246888" y="49784"/>
                  </a:lnTo>
                  <a:lnTo>
                    <a:pt x="248018" y="49784"/>
                  </a:lnTo>
                  <a:lnTo>
                    <a:pt x="254889" y="57556"/>
                  </a:lnTo>
                  <a:lnTo>
                    <a:pt x="254889" y="59309"/>
                  </a:lnTo>
                  <a:lnTo>
                    <a:pt x="259080" y="63627"/>
                  </a:lnTo>
                  <a:lnTo>
                    <a:pt x="259397" y="63627"/>
                  </a:lnTo>
                  <a:lnTo>
                    <a:pt x="275717" y="87845"/>
                  </a:lnTo>
                  <a:lnTo>
                    <a:pt x="275717" y="90043"/>
                  </a:lnTo>
                  <a:lnTo>
                    <a:pt x="279781" y="94107"/>
                  </a:lnTo>
                  <a:lnTo>
                    <a:pt x="289560" y="94107"/>
                  </a:lnTo>
                  <a:lnTo>
                    <a:pt x="293497" y="90043"/>
                  </a:lnTo>
                  <a:lnTo>
                    <a:pt x="293497" y="85217"/>
                  </a:lnTo>
                  <a:lnTo>
                    <a:pt x="293497" y="80264"/>
                  </a:lnTo>
                  <a:lnTo>
                    <a:pt x="289560" y="76327"/>
                  </a:lnTo>
                  <a:lnTo>
                    <a:pt x="278650" y="59182"/>
                  </a:lnTo>
                  <a:lnTo>
                    <a:pt x="273685" y="51320"/>
                  </a:lnTo>
                  <a:lnTo>
                    <a:pt x="273685" y="49022"/>
                  </a:lnTo>
                  <a:lnTo>
                    <a:pt x="269494" y="44704"/>
                  </a:lnTo>
                  <a:lnTo>
                    <a:pt x="269125" y="44704"/>
                  </a:lnTo>
                  <a:lnTo>
                    <a:pt x="263144" y="36283"/>
                  </a:lnTo>
                  <a:lnTo>
                    <a:pt x="263144" y="33655"/>
                  </a:lnTo>
                  <a:lnTo>
                    <a:pt x="258445" y="28956"/>
                  </a:lnTo>
                  <a:lnTo>
                    <a:pt x="257314" y="28956"/>
                  </a:lnTo>
                  <a:lnTo>
                    <a:pt x="255511" y="26924"/>
                  </a:lnTo>
                  <a:lnTo>
                    <a:pt x="252603" y="23647"/>
                  </a:lnTo>
                  <a:lnTo>
                    <a:pt x="252603" y="21463"/>
                  </a:lnTo>
                  <a:lnTo>
                    <a:pt x="247396" y="16256"/>
                  </a:lnTo>
                  <a:lnTo>
                    <a:pt x="244983" y="16256"/>
                  </a:lnTo>
                  <a:lnTo>
                    <a:pt x="241554" y="13436"/>
                  </a:lnTo>
                  <a:lnTo>
                    <a:pt x="241554" y="12319"/>
                  </a:lnTo>
                  <a:lnTo>
                    <a:pt x="235839" y="6604"/>
                  </a:lnTo>
                  <a:lnTo>
                    <a:pt x="232664" y="6604"/>
                  </a:lnTo>
                  <a:lnTo>
                    <a:pt x="226949" y="762"/>
                  </a:lnTo>
                  <a:lnTo>
                    <a:pt x="220599" y="762"/>
                  </a:lnTo>
                  <a:lnTo>
                    <a:pt x="219837" y="0"/>
                  </a:lnTo>
                  <a:lnTo>
                    <a:pt x="210439" y="0"/>
                  </a:lnTo>
                  <a:lnTo>
                    <a:pt x="203962" y="0"/>
                  </a:lnTo>
                  <a:lnTo>
                    <a:pt x="197612" y="6350"/>
                  </a:lnTo>
                  <a:lnTo>
                    <a:pt x="197612" y="11633"/>
                  </a:lnTo>
                  <a:lnTo>
                    <a:pt x="194691" y="17780"/>
                  </a:lnTo>
                  <a:lnTo>
                    <a:pt x="189103" y="33528"/>
                  </a:lnTo>
                  <a:lnTo>
                    <a:pt x="188849" y="34671"/>
                  </a:lnTo>
                  <a:lnTo>
                    <a:pt x="182880" y="58674"/>
                  </a:lnTo>
                  <a:lnTo>
                    <a:pt x="182626" y="60452"/>
                  </a:lnTo>
                  <a:lnTo>
                    <a:pt x="178181" y="95504"/>
                  </a:lnTo>
                  <a:lnTo>
                    <a:pt x="178181" y="96139"/>
                  </a:lnTo>
                  <a:lnTo>
                    <a:pt x="175133" y="137922"/>
                  </a:lnTo>
                  <a:lnTo>
                    <a:pt x="175120" y="138049"/>
                  </a:lnTo>
                  <a:lnTo>
                    <a:pt x="168021" y="241046"/>
                  </a:lnTo>
                  <a:lnTo>
                    <a:pt x="168148" y="240919"/>
                  </a:lnTo>
                  <a:lnTo>
                    <a:pt x="163703" y="300863"/>
                  </a:lnTo>
                  <a:lnTo>
                    <a:pt x="163703" y="300609"/>
                  </a:lnTo>
                  <a:lnTo>
                    <a:pt x="163677" y="300863"/>
                  </a:lnTo>
                  <a:lnTo>
                    <a:pt x="158534" y="360349"/>
                  </a:lnTo>
                  <a:lnTo>
                    <a:pt x="156718" y="358521"/>
                  </a:lnTo>
                  <a:lnTo>
                    <a:pt x="150749" y="358521"/>
                  </a:lnTo>
                  <a:lnTo>
                    <a:pt x="142367" y="358521"/>
                  </a:lnTo>
                  <a:lnTo>
                    <a:pt x="142163" y="358736"/>
                  </a:lnTo>
                  <a:lnTo>
                    <a:pt x="134747" y="358902"/>
                  </a:lnTo>
                  <a:lnTo>
                    <a:pt x="127000" y="358902"/>
                  </a:lnTo>
                  <a:lnTo>
                    <a:pt x="124980" y="360921"/>
                  </a:lnTo>
                  <a:lnTo>
                    <a:pt x="113868" y="363982"/>
                  </a:lnTo>
                  <a:lnTo>
                    <a:pt x="108966" y="363982"/>
                  </a:lnTo>
                  <a:lnTo>
                    <a:pt x="105283" y="367665"/>
                  </a:lnTo>
                  <a:lnTo>
                    <a:pt x="92075" y="374269"/>
                  </a:lnTo>
                  <a:lnTo>
                    <a:pt x="89027" y="374269"/>
                  </a:lnTo>
                  <a:lnTo>
                    <a:pt x="84709" y="378587"/>
                  </a:lnTo>
                  <a:lnTo>
                    <a:pt x="84709" y="378726"/>
                  </a:lnTo>
                  <a:lnTo>
                    <a:pt x="70281" y="388366"/>
                  </a:lnTo>
                  <a:lnTo>
                    <a:pt x="67945" y="388366"/>
                  </a:lnTo>
                  <a:lnTo>
                    <a:pt x="64135" y="392303"/>
                  </a:lnTo>
                  <a:lnTo>
                    <a:pt x="64135" y="392620"/>
                  </a:lnTo>
                  <a:lnTo>
                    <a:pt x="48742" y="403987"/>
                  </a:lnTo>
                  <a:lnTo>
                    <a:pt x="46990" y="403987"/>
                  </a:lnTo>
                  <a:lnTo>
                    <a:pt x="43307" y="407670"/>
                  </a:lnTo>
                  <a:lnTo>
                    <a:pt x="43307" y="416687"/>
                  </a:lnTo>
                  <a:lnTo>
                    <a:pt x="46990" y="420370"/>
                  </a:lnTo>
                  <a:lnTo>
                    <a:pt x="56134" y="420370"/>
                  </a:lnTo>
                  <a:lnTo>
                    <a:pt x="59817" y="416687"/>
                  </a:lnTo>
                  <a:lnTo>
                    <a:pt x="59817" y="416547"/>
                  </a:lnTo>
                  <a:lnTo>
                    <a:pt x="75463" y="405638"/>
                  </a:lnTo>
                  <a:lnTo>
                    <a:pt x="77470" y="405638"/>
                  </a:lnTo>
                  <a:lnTo>
                    <a:pt x="80835" y="402272"/>
                  </a:lnTo>
                  <a:lnTo>
                    <a:pt x="96685" y="393573"/>
                  </a:lnTo>
                  <a:lnTo>
                    <a:pt x="99695" y="393573"/>
                  </a:lnTo>
                  <a:lnTo>
                    <a:pt x="102069" y="391198"/>
                  </a:lnTo>
                  <a:lnTo>
                    <a:pt x="116509" y="385953"/>
                  </a:lnTo>
                  <a:lnTo>
                    <a:pt x="121158" y="385953"/>
                  </a:lnTo>
                  <a:lnTo>
                    <a:pt x="122212" y="384898"/>
                  </a:lnTo>
                  <a:lnTo>
                    <a:pt x="123494" y="384683"/>
                  </a:lnTo>
                  <a:lnTo>
                    <a:pt x="133743" y="383032"/>
                  </a:lnTo>
                  <a:lnTo>
                    <a:pt x="133985" y="383032"/>
                  </a:lnTo>
                  <a:lnTo>
                    <a:pt x="141655" y="383717"/>
                  </a:lnTo>
                  <a:lnTo>
                    <a:pt x="142367" y="384429"/>
                  </a:lnTo>
                  <a:lnTo>
                    <a:pt x="147561" y="384429"/>
                  </a:lnTo>
                  <a:lnTo>
                    <a:pt x="153009" y="386448"/>
                  </a:lnTo>
                  <a:lnTo>
                    <a:pt x="155511" y="388950"/>
                  </a:lnTo>
                  <a:lnTo>
                    <a:pt x="151511" y="426466"/>
                  </a:lnTo>
                  <a:lnTo>
                    <a:pt x="151511" y="425958"/>
                  </a:lnTo>
                  <a:lnTo>
                    <a:pt x="151434" y="426466"/>
                  </a:lnTo>
                  <a:lnTo>
                    <a:pt x="143510" y="485902"/>
                  </a:lnTo>
                  <a:lnTo>
                    <a:pt x="143637" y="485394"/>
                  </a:lnTo>
                  <a:lnTo>
                    <a:pt x="134620" y="540004"/>
                  </a:lnTo>
                  <a:lnTo>
                    <a:pt x="134747" y="539877"/>
                  </a:lnTo>
                  <a:lnTo>
                    <a:pt x="126365" y="587756"/>
                  </a:lnTo>
                  <a:lnTo>
                    <a:pt x="126492" y="587375"/>
                  </a:lnTo>
                  <a:lnTo>
                    <a:pt x="117729" y="631825"/>
                  </a:lnTo>
                  <a:lnTo>
                    <a:pt x="117856" y="630809"/>
                  </a:lnTo>
                  <a:lnTo>
                    <a:pt x="107670" y="669632"/>
                  </a:lnTo>
                  <a:lnTo>
                    <a:pt x="107518" y="670052"/>
                  </a:lnTo>
                  <a:lnTo>
                    <a:pt x="96748" y="699960"/>
                  </a:lnTo>
                  <a:lnTo>
                    <a:pt x="84455" y="725043"/>
                  </a:lnTo>
                  <a:lnTo>
                    <a:pt x="85471" y="723519"/>
                  </a:lnTo>
                  <a:lnTo>
                    <a:pt x="73748" y="741654"/>
                  </a:lnTo>
                  <a:lnTo>
                    <a:pt x="66116" y="749554"/>
                  </a:lnTo>
                  <a:lnTo>
                    <a:pt x="64135" y="749554"/>
                  </a:lnTo>
                  <a:lnTo>
                    <a:pt x="58788" y="754900"/>
                  </a:lnTo>
                  <a:lnTo>
                    <a:pt x="56921" y="755904"/>
                  </a:lnTo>
                  <a:lnTo>
                    <a:pt x="52705" y="755904"/>
                  </a:lnTo>
                  <a:lnTo>
                    <a:pt x="51003" y="757605"/>
                  </a:lnTo>
                  <a:lnTo>
                    <a:pt x="48260" y="758190"/>
                  </a:lnTo>
                  <a:lnTo>
                    <a:pt x="47332" y="758190"/>
                  </a:lnTo>
                  <a:lnTo>
                    <a:pt x="43891" y="758024"/>
                  </a:lnTo>
                  <a:lnTo>
                    <a:pt x="43561" y="757682"/>
                  </a:lnTo>
                  <a:lnTo>
                    <a:pt x="40132" y="757682"/>
                  </a:lnTo>
                  <a:lnTo>
                    <a:pt x="35407" y="754888"/>
                  </a:lnTo>
                  <a:lnTo>
                    <a:pt x="35153" y="754748"/>
                  </a:lnTo>
                  <a:lnTo>
                    <a:pt x="30988" y="750570"/>
                  </a:lnTo>
                  <a:lnTo>
                    <a:pt x="30632" y="750570"/>
                  </a:lnTo>
                  <a:lnTo>
                    <a:pt x="20574" y="736092"/>
                  </a:lnTo>
                  <a:lnTo>
                    <a:pt x="21082" y="736727"/>
                  </a:lnTo>
                  <a:lnTo>
                    <a:pt x="20726" y="736092"/>
                  </a:lnTo>
                  <a:lnTo>
                    <a:pt x="10541" y="717448"/>
                  </a:lnTo>
                  <a:lnTo>
                    <a:pt x="10541" y="715899"/>
                  </a:lnTo>
                  <a:lnTo>
                    <a:pt x="8128" y="713486"/>
                  </a:lnTo>
                  <a:lnTo>
                    <a:pt x="2413" y="713486"/>
                  </a:lnTo>
                  <a:lnTo>
                    <a:pt x="0" y="715899"/>
                  </a:lnTo>
                  <a:lnTo>
                    <a:pt x="0" y="721741"/>
                  </a:lnTo>
                  <a:lnTo>
                    <a:pt x="914" y="722617"/>
                  </a:lnTo>
                  <a:lnTo>
                    <a:pt x="6477" y="742696"/>
                  </a:lnTo>
                  <a:lnTo>
                    <a:pt x="6858" y="743712"/>
                  </a:lnTo>
                  <a:lnTo>
                    <a:pt x="14986" y="762723"/>
                  </a:lnTo>
                  <a:lnTo>
                    <a:pt x="14986" y="766445"/>
                  </a:lnTo>
                  <a:lnTo>
                    <a:pt x="19685" y="771017"/>
                  </a:lnTo>
                  <a:lnTo>
                    <a:pt x="21209" y="771017"/>
                  </a:lnTo>
                  <a:lnTo>
                    <a:pt x="25019" y="774636"/>
                  </a:lnTo>
                  <a:lnTo>
                    <a:pt x="25019" y="776097"/>
                  </a:lnTo>
                  <a:lnTo>
                    <a:pt x="30353" y="781431"/>
                  </a:lnTo>
                  <a:lnTo>
                    <a:pt x="35318" y="781431"/>
                  </a:lnTo>
                  <a:lnTo>
                    <a:pt x="39814" y="782637"/>
                  </a:lnTo>
                  <a:lnTo>
                    <a:pt x="41910" y="784733"/>
                  </a:lnTo>
                  <a:lnTo>
                    <a:pt x="49149" y="784733"/>
                  </a:lnTo>
                  <a:lnTo>
                    <a:pt x="52705" y="784733"/>
                  </a:lnTo>
                  <a:lnTo>
                    <a:pt x="56515" y="784733"/>
                  </a:lnTo>
                  <a:lnTo>
                    <a:pt x="60579" y="784733"/>
                  </a:lnTo>
                  <a:lnTo>
                    <a:pt x="68580" y="784733"/>
                  </a:lnTo>
                  <a:lnTo>
                    <a:pt x="71678" y="781634"/>
                  </a:lnTo>
                  <a:lnTo>
                    <a:pt x="75603" y="780161"/>
                  </a:lnTo>
                  <a:lnTo>
                    <a:pt x="81153" y="780161"/>
                  </a:lnTo>
                  <a:lnTo>
                    <a:pt x="88011" y="773303"/>
                  </a:lnTo>
                  <a:lnTo>
                    <a:pt x="88011" y="771550"/>
                  </a:lnTo>
                  <a:lnTo>
                    <a:pt x="97409" y="762889"/>
                  </a:lnTo>
                  <a:lnTo>
                    <a:pt x="99695" y="760349"/>
                  </a:lnTo>
                  <a:lnTo>
                    <a:pt x="100393" y="759333"/>
                  </a:lnTo>
                  <a:lnTo>
                    <a:pt x="100926" y="758571"/>
                  </a:lnTo>
                  <a:lnTo>
                    <a:pt x="101625" y="757555"/>
                  </a:lnTo>
                  <a:lnTo>
                    <a:pt x="102590" y="756158"/>
                  </a:lnTo>
                  <a:lnTo>
                    <a:pt x="103924" y="754253"/>
                  </a:lnTo>
                  <a:lnTo>
                    <a:pt x="105943" y="751332"/>
                  </a:lnTo>
                  <a:lnTo>
                    <a:pt x="112026" y="742569"/>
                  </a:lnTo>
                  <a:lnTo>
                    <a:pt x="112661" y="741654"/>
                  </a:lnTo>
                  <a:lnTo>
                    <a:pt x="113563" y="740156"/>
                  </a:lnTo>
                  <a:lnTo>
                    <a:pt x="113792" y="739775"/>
                  </a:lnTo>
                  <a:lnTo>
                    <a:pt x="122161" y="723519"/>
                  </a:lnTo>
                  <a:lnTo>
                    <a:pt x="126746" y="714629"/>
                  </a:lnTo>
                  <a:lnTo>
                    <a:pt x="127635" y="712851"/>
                  </a:lnTo>
                  <a:lnTo>
                    <a:pt x="131902" y="701294"/>
                  </a:lnTo>
                  <a:lnTo>
                    <a:pt x="132511" y="699643"/>
                  </a:lnTo>
                  <a:lnTo>
                    <a:pt x="139700" y="680212"/>
                  </a:lnTo>
                  <a:lnTo>
                    <a:pt x="140208" y="678688"/>
                  </a:lnTo>
                  <a:lnTo>
                    <a:pt x="142938" y="668528"/>
                  </a:lnTo>
                  <a:lnTo>
                    <a:pt x="150749" y="639572"/>
                  </a:lnTo>
                  <a:lnTo>
                    <a:pt x="151003" y="638429"/>
                  </a:lnTo>
                  <a:lnTo>
                    <a:pt x="152298" y="631825"/>
                  </a:lnTo>
                  <a:lnTo>
                    <a:pt x="159766" y="593979"/>
                  </a:lnTo>
                  <a:lnTo>
                    <a:pt x="159893" y="593598"/>
                  </a:lnTo>
                  <a:lnTo>
                    <a:pt x="160959" y="587375"/>
                  </a:lnTo>
                  <a:lnTo>
                    <a:pt x="168148" y="545719"/>
                  </a:lnTo>
                  <a:lnTo>
                    <a:pt x="168148" y="545465"/>
                  </a:lnTo>
                  <a:lnTo>
                    <a:pt x="169062" y="539877"/>
                  </a:lnTo>
                  <a:lnTo>
                    <a:pt x="177165" y="490855"/>
                  </a:lnTo>
                  <a:lnTo>
                    <a:pt x="177165" y="490347"/>
                  </a:lnTo>
                  <a:lnTo>
                    <a:pt x="177825" y="485394"/>
                  </a:lnTo>
                  <a:lnTo>
                    <a:pt x="185166" y="430530"/>
                  </a:lnTo>
                  <a:lnTo>
                    <a:pt x="185293" y="430022"/>
                  </a:lnTo>
                  <a:lnTo>
                    <a:pt x="185420" y="428739"/>
                  </a:lnTo>
                  <a:lnTo>
                    <a:pt x="221742" y="447040"/>
                  </a:lnTo>
                  <a:lnTo>
                    <a:pt x="238252" y="447675"/>
                  </a:lnTo>
                  <a:lnTo>
                    <a:pt x="240792" y="447548"/>
                  </a:lnTo>
                  <a:lnTo>
                    <a:pt x="286512" y="430657"/>
                  </a:lnTo>
                  <a:lnTo>
                    <a:pt x="302298" y="415671"/>
                  </a:lnTo>
                  <a:lnTo>
                    <a:pt x="303136" y="414528"/>
                  </a:lnTo>
                  <a:lnTo>
                    <a:pt x="303771" y="413639"/>
                  </a:lnTo>
                  <a:lnTo>
                    <a:pt x="305879" y="410718"/>
                  </a:lnTo>
                  <a:lnTo>
                    <a:pt x="306895" y="409321"/>
                  </a:lnTo>
                  <a:lnTo>
                    <a:pt x="308737" y="406781"/>
                  </a:lnTo>
                  <a:lnTo>
                    <a:pt x="309753" y="405003"/>
                  </a:lnTo>
                  <a:lnTo>
                    <a:pt x="310692" y="403352"/>
                  </a:lnTo>
                  <a:lnTo>
                    <a:pt x="310769" y="403225"/>
                  </a:lnTo>
                  <a:lnTo>
                    <a:pt x="312648" y="398399"/>
                  </a:lnTo>
                  <a:lnTo>
                    <a:pt x="313639" y="395859"/>
                  </a:lnTo>
                  <a:lnTo>
                    <a:pt x="314833" y="392811"/>
                  </a:lnTo>
                  <a:lnTo>
                    <a:pt x="315252" y="391414"/>
                  </a:lnTo>
                  <a:lnTo>
                    <a:pt x="315722" y="389890"/>
                  </a:lnTo>
                  <a:lnTo>
                    <a:pt x="316153" y="387858"/>
                  </a:lnTo>
                  <a:lnTo>
                    <a:pt x="317042" y="383667"/>
                  </a:lnTo>
                  <a:lnTo>
                    <a:pt x="317614" y="381000"/>
                  </a:lnTo>
                  <a:lnTo>
                    <a:pt x="317754" y="380365"/>
                  </a:lnTo>
                  <a:lnTo>
                    <a:pt x="317881" y="378460"/>
                  </a:lnTo>
                  <a:lnTo>
                    <a:pt x="318350" y="374142"/>
                  </a:lnTo>
                  <a:lnTo>
                    <a:pt x="318897" y="369316"/>
                  </a:lnTo>
                  <a:lnTo>
                    <a:pt x="318998" y="366649"/>
                  </a:lnTo>
                  <a:lnTo>
                    <a:pt x="319341" y="361696"/>
                  </a:lnTo>
                  <a:lnTo>
                    <a:pt x="319341" y="36156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24220" y="7472806"/>
              <a:ext cx="115315" cy="12344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469687" y="7260462"/>
              <a:ext cx="307340" cy="326390"/>
            </a:xfrm>
            <a:custGeom>
              <a:avLst/>
              <a:gdLst/>
              <a:ahLst/>
              <a:cxnLst/>
              <a:rect l="l" t="t" r="r" b="b"/>
              <a:pathLst>
                <a:path w="307339" h="326390">
                  <a:moveTo>
                    <a:pt x="306908" y="146685"/>
                  </a:moveTo>
                  <a:lnTo>
                    <a:pt x="298907" y="138684"/>
                  </a:lnTo>
                  <a:lnTo>
                    <a:pt x="296456" y="138684"/>
                  </a:lnTo>
                  <a:lnTo>
                    <a:pt x="296456" y="174244"/>
                  </a:lnTo>
                  <a:lnTo>
                    <a:pt x="292049" y="178308"/>
                  </a:lnTo>
                  <a:lnTo>
                    <a:pt x="296443" y="174244"/>
                  </a:lnTo>
                  <a:lnTo>
                    <a:pt x="296456" y="138684"/>
                  </a:lnTo>
                  <a:lnTo>
                    <a:pt x="289242" y="138684"/>
                  </a:lnTo>
                  <a:lnTo>
                    <a:pt x="289242" y="209931"/>
                  </a:lnTo>
                  <a:lnTo>
                    <a:pt x="286854" y="216408"/>
                  </a:lnTo>
                  <a:lnTo>
                    <a:pt x="287096" y="215646"/>
                  </a:lnTo>
                  <a:lnTo>
                    <a:pt x="286931" y="216166"/>
                  </a:lnTo>
                  <a:lnTo>
                    <a:pt x="287121" y="215646"/>
                  </a:lnTo>
                  <a:lnTo>
                    <a:pt x="289242" y="209931"/>
                  </a:lnTo>
                  <a:lnTo>
                    <a:pt x="289242" y="138684"/>
                  </a:lnTo>
                  <a:lnTo>
                    <a:pt x="284048" y="138684"/>
                  </a:lnTo>
                  <a:lnTo>
                    <a:pt x="284048" y="225298"/>
                  </a:lnTo>
                  <a:lnTo>
                    <a:pt x="284048" y="138684"/>
                  </a:lnTo>
                  <a:lnTo>
                    <a:pt x="279222" y="138684"/>
                  </a:lnTo>
                  <a:lnTo>
                    <a:pt x="271221" y="146685"/>
                  </a:lnTo>
                  <a:lnTo>
                    <a:pt x="271221" y="153885"/>
                  </a:lnTo>
                  <a:lnTo>
                    <a:pt x="270459" y="156083"/>
                  </a:lnTo>
                  <a:lnTo>
                    <a:pt x="270408" y="156845"/>
                  </a:lnTo>
                  <a:lnTo>
                    <a:pt x="270560" y="157429"/>
                  </a:lnTo>
                  <a:lnTo>
                    <a:pt x="270764" y="156514"/>
                  </a:lnTo>
                  <a:lnTo>
                    <a:pt x="271221" y="154444"/>
                  </a:lnTo>
                  <a:lnTo>
                    <a:pt x="270764" y="156514"/>
                  </a:lnTo>
                  <a:lnTo>
                    <a:pt x="270662" y="157797"/>
                  </a:lnTo>
                  <a:lnTo>
                    <a:pt x="271221" y="159854"/>
                  </a:lnTo>
                  <a:lnTo>
                    <a:pt x="270560" y="157429"/>
                  </a:lnTo>
                  <a:lnTo>
                    <a:pt x="270319" y="156514"/>
                  </a:lnTo>
                  <a:lnTo>
                    <a:pt x="270205" y="156083"/>
                  </a:lnTo>
                  <a:lnTo>
                    <a:pt x="268808" y="160147"/>
                  </a:lnTo>
                  <a:lnTo>
                    <a:pt x="269189" y="158877"/>
                  </a:lnTo>
                  <a:lnTo>
                    <a:pt x="268719" y="160147"/>
                  </a:lnTo>
                  <a:lnTo>
                    <a:pt x="266522" y="166243"/>
                  </a:lnTo>
                  <a:lnTo>
                    <a:pt x="266776" y="165735"/>
                  </a:lnTo>
                  <a:lnTo>
                    <a:pt x="261569" y="179070"/>
                  </a:lnTo>
                  <a:lnTo>
                    <a:pt x="261696" y="178816"/>
                  </a:lnTo>
                  <a:lnTo>
                    <a:pt x="256489" y="191643"/>
                  </a:lnTo>
                  <a:lnTo>
                    <a:pt x="256159" y="192532"/>
                  </a:lnTo>
                  <a:lnTo>
                    <a:pt x="252044" y="203327"/>
                  </a:lnTo>
                  <a:lnTo>
                    <a:pt x="251790" y="204216"/>
                  </a:lnTo>
                  <a:lnTo>
                    <a:pt x="248577" y="213868"/>
                  </a:lnTo>
                  <a:lnTo>
                    <a:pt x="246075" y="225171"/>
                  </a:lnTo>
                  <a:lnTo>
                    <a:pt x="245656" y="228257"/>
                  </a:lnTo>
                  <a:lnTo>
                    <a:pt x="245567" y="229057"/>
                  </a:lnTo>
                  <a:lnTo>
                    <a:pt x="245567" y="232270"/>
                  </a:lnTo>
                  <a:lnTo>
                    <a:pt x="245160" y="233184"/>
                  </a:lnTo>
                  <a:lnTo>
                    <a:pt x="237159" y="246608"/>
                  </a:lnTo>
                  <a:lnTo>
                    <a:pt x="230212" y="254000"/>
                  </a:lnTo>
                  <a:lnTo>
                    <a:pt x="225361" y="256667"/>
                  </a:lnTo>
                  <a:lnTo>
                    <a:pt x="220040" y="256667"/>
                  </a:lnTo>
                  <a:lnTo>
                    <a:pt x="218998" y="257708"/>
                  </a:lnTo>
                  <a:lnTo>
                    <a:pt x="216598" y="257302"/>
                  </a:lnTo>
                  <a:lnTo>
                    <a:pt x="211518" y="256463"/>
                  </a:lnTo>
                  <a:lnTo>
                    <a:pt x="210807" y="256159"/>
                  </a:lnTo>
                  <a:lnTo>
                    <a:pt x="207137" y="254635"/>
                  </a:lnTo>
                  <a:lnTo>
                    <a:pt x="204304" y="253453"/>
                  </a:lnTo>
                  <a:lnTo>
                    <a:pt x="203123" y="252603"/>
                  </a:lnTo>
                  <a:lnTo>
                    <a:pt x="201180" y="251206"/>
                  </a:lnTo>
                  <a:lnTo>
                    <a:pt x="197954" y="248881"/>
                  </a:lnTo>
                  <a:lnTo>
                    <a:pt x="196837" y="247396"/>
                  </a:lnTo>
                  <a:lnTo>
                    <a:pt x="194538" y="244348"/>
                  </a:lnTo>
                  <a:lnTo>
                    <a:pt x="192722" y="241973"/>
                  </a:lnTo>
                  <a:lnTo>
                    <a:pt x="191909" y="239776"/>
                  </a:lnTo>
                  <a:lnTo>
                    <a:pt x="190398" y="235712"/>
                  </a:lnTo>
                  <a:lnTo>
                    <a:pt x="189585" y="233527"/>
                  </a:lnTo>
                  <a:lnTo>
                    <a:pt x="189369" y="231394"/>
                  </a:lnTo>
                  <a:lnTo>
                    <a:pt x="188429" y="222123"/>
                  </a:lnTo>
                  <a:lnTo>
                    <a:pt x="188328" y="221132"/>
                  </a:lnTo>
                  <a:lnTo>
                    <a:pt x="188290" y="222123"/>
                  </a:lnTo>
                  <a:lnTo>
                    <a:pt x="188163" y="219456"/>
                  </a:lnTo>
                  <a:lnTo>
                    <a:pt x="188328" y="221132"/>
                  </a:lnTo>
                  <a:lnTo>
                    <a:pt x="188391" y="219456"/>
                  </a:lnTo>
                  <a:lnTo>
                    <a:pt x="189179" y="200914"/>
                  </a:lnTo>
                  <a:lnTo>
                    <a:pt x="189179" y="201803"/>
                  </a:lnTo>
                  <a:lnTo>
                    <a:pt x="189255" y="200914"/>
                  </a:lnTo>
                  <a:lnTo>
                    <a:pt x="191389" y="178689"/>
                  </a:lnTo>
                  <a:lnTo>
                    <a:pt x="191465" y="177546"/>
                  </a:lnTo>
                  <a:lnTo>
                    <a:pt x="191566" y="176796"/>
                  </a:lnTo>
                  <a:lnTo>
                    <a:pt x="195681" y="149225"/>
                  </a:lnTo>
                  <a:lnTo>
                    <a:pt x="195783" y="148590"/>
                  </a:lnTo>
                  <a:lnTo>
                    <a:pt x="195656" y="149225"/>
                  </a:lnTo>
                  <a:lnTo>
                    <a:pt x="196113" y="146659"/>
                  </a:lnTo>
                  <a:lnTo>
                    <a:pt x="196926" y="144272"/>
                  </a:lnTo>
                  <a:lnTo>
                    <a:pt x="197307" y="143256"/>
                  </a:lnTo>
                  <a:lnTo>
                    <a:pt x="203301" y="118999"/>
                  </a:lnTo>
                  <a:lnTo>
                    <a:pt x="206197" y="107315"/>
                  </a:lnTo>
                  <a:lnTo>
                    <a:pt x="206324" y="106299"/>
                  </a:lnTo>
                  <a:lnTo>
                    <a:pt x="209105" y="89662"/>
                  </a:lnTo>
                  <a:lnTo>
                    <a:pt x="211785" y="73660"/>
                  </a:lnTo>
                  <a:lnTo>
                    <a:pt x="211912" y="73025"/>
                  </a:lnTo>
                  <a:lnTo>
                    <a:pt x="213842" y="57365"/>
                  </a:lnTo>
                  <a:lnTo>
                    <a:pt x="217462" y="39878"/>
                  </a:lnTo>
                  <a:lnTo>
                    <a:pt x="217500" y="39751"/>
                  </a:lnTo>
                  <a:lnTo>
                    <a:pt x="217373" y="39878"/>
                  </a:lnTo>
                  <a:lnTo>
                    <a:pt x="219798" y="26162"/>
                  </a:lnTo>
                  <a:lnTo>
                    <a:pt x="220167" y="24130"/>
                  </a:lnTo>
                  <a:lnTo>
                    <a:pt x="219532" y="26162"/>
                  </a:lnTo>
                  <a:lnTo>
                    <a:pt x="219608" y="24434"/>
                  </a:lnTo>
                  <a:lnTo>
                    <a:pt x="220802" y="23241"/>
                  </a:lnTo>
                  <a:lnTo>
                    <a:pt x="220802" y="14986"/>
                  </a:lnTo>
                  <a:lnTo>
                    <a:pt x="220802" y="6731"/>
                  </a:lnTo>
                  <a:lnTo>
                    <a:pt x="214071" y="0"/>
                  </a:lnTo>
                  <a:lnTo>
                    <a:pt x="197561" y="0"/>
                  </a:lnTo>
                  <a:lnTo>
                    <a:pt x="190957" y="6731"/>
                  </a:lnTo>
                  <a:lnTo>
                    <a:pt x="190957" y="14605"/>
                  </a:lnTo>
                  <a:lnTo>
                    <a:pt x="189865" y="17399"/>
                  </a:lnTo>
                  <a:lnTo>
                    <a:pt x="190957" y="17399"/>
                  </a:lnTo>
                  <a:lnTo>
                    <a:pt x="190957" y="19812"/>
                  </a:lnTo>
                  <a:lnTo>
                    <a:pt x="188925" y="19812"/>
                  </a:lnTo>
                  <a:lnTo>
                    <a:pt x="188544" y="19812"/>
                  </a:lnTo>
                  <a:lnTo>
                    <a:pt x="185115" y="32893"/>
                  </a:lnTo>
                  <a:lnTo>
                    <a:pt x="179527" y="55372"/>
                  </a:lnTo>
                  <a:lnTo>
                    <a:pt x="172923" y="82296"/>
                  </a:lnTo>
                  <a:lnTo>
                    <a:pt x="172923" y="82423"/>
                  </a:lnTo>
                  <a:lnTo>
                    <a:pt x="166319" y="112141"/>
                  </a:lnTo>
                  <a:lnTo>
                    <a:pt x="166319" y="112522"/>
                  </a:lnTo>
                  <a:lnTo>
                    <a:pt x="160477" y="142748"/>
                  </a:lnTo>
                  <a:lnTo>
                    <a:pt x="160477" y="143383"/>
                  </a:lnTo>
                  <a:lnTo>
                    <a:pt x="156032" y="172339"/>
                  </a:lnTo>
                  <a:lnTo>
                    <a:pt x="155943" y="173863"/>
                  </a:lnTo>
                  <a:lnTo>
                    <a:pt x="154990" y="183375"/>
                  </a:lnTo>
                  <a:lnTo>
                    <a:pt x="146481" y="201942"/>
                  </a:lnTo>
                  <a:lnTo>
                    <a:pt x="146342" y="202184"/>
                  </a:lnTo>
                  <a:lnTo>
                    <a:pt x="130441" y="229489"/>
                  </a:lnTo>
                  <a:lnTo>
                    <a:pt x="115773" y="250952"/>
                  </a:lnTo>
                  <a:lnTo>
                    <a:pt x="116408" y="249936"/>
                  </a:lnTo>
                  <a:lnTo>
                    <a:pt x="102565" y="267030"/>
                  </a:lnTo>
                  <a:lnTo>
                    <a:pt x="67398" y="290626"/>
                  </a:lnTo>
                  <a:lnTo>
                    <a:pt x="47104" y="292328"/>
                  </a:lnTo>
                  <a:lnTo>
                    <a:pt x="41986" y="291604"/>
                  </a:lnTo>
                  <a:lnTo>
                    <a:pt x="37795" y="287401"/>
                  </a:lnTo>
                  <a:lnTo>
                    <a:pt x="36360" y="287401"/>
                  </a:lnTo>
                  <a:lnTo>
                    <a:pt x="35318" y="285343"/>
                  </a:lnTo>
                  <a:lnTo>
                    <a:pt x="35318" y="286626"/>
                  </a:lnTo>
                  <a:lnTo>
                    <a:pt x="35217" y="286270"/>
                  </a:lnTo>
                  <a:lnTo>
                    <a:pt x="35318" y="286626"/>
                  </a:lnTo>
                  <a:lnTo>
                    <a:pt x="35318" y="285343"/>
                  </a:lnTo>
                  <a:lnTo>
                    <a:pt x="34950" y="284607"/>
                  </a:lnTo>
                  <a:lnTo>
                    <a:pt x="34582" y="282448"/>
                  </a:lnTo>
                  <a:lnTo>
                    <a:pt x="34277" y="280670"/>
                  </a:lnTo>
                  <a:lnTo>
                    <a:pt x="33997" y="278968"/>
                  </a:lnTo>
                  <a:lnTo>
                    <a:pt x="33985" y="280670"/>
                  </a:lnTo>
                  <a:lnTo>
                    <a:pt x="33972" y="278828"/>
                  </a:lnTo>
                  <a:lnTo>
                    <a:pt x="33997" y="278968"/>
                  </a:lnTo>
                  <a:lnTo>
                    <a:pt x="34010" y="277368"/>
                  </a:lnTo>
                  <a:lnTo>
                    <a:pt x="33997" y="275323"/>
                  </a:lnTo>
                  <a:lnTo>
                    <a:pt x="34112" y="266877"/>
                  </a:lnTo>
                  <a:lnTo>
                    <a:pt x="34163" y="266319"/>
                  </a:lnTo>
                  <a:lnTo>
                    <a:pt x="34798" y="259270"/>
                  </a:lnTo>
                  <a:lnTo>
                    <a:pt x="35763" y="258318"/>
                  </a:lnTo>
                  <a:lnTo>
                    <a:pt x="35763" y="250596"/>
                  </a:lnTo>
                  <a:lnTo>
                    <a:pt x="37198" y="244055"/>
                  </a:lnTo>
                  <a:lnTo>
                    <a:pt x="39319" y="241935"/>
                  </a:lnTo>
                  <a:lnTo>
                    <a:pt x="39319" y="236245"/>
                  </a:lnTo>
                  <a:lnTo>
                    <a:pt x="41643" y="230403"/>
                  </a:lnTo>
                  <a:lnTo>
                    <a:pt x="45288" y="226695"/>
                  </a:lnTo>
                  <a:lnTo>
                    <a:pt x="45288" y="222478"/>
                  </a:lnTo>
                  <a:lnTo>
                    <a:pt x="53644" y="207797"/>
                  </a:lnTo>
                  <a:lnTo>
                    <a:pt x="59512" y="201930"/>
                  </a:lnTo>
                  <a:lnTo>
                    <a:pt x="59512" y="193548"/>
                  </a:lnTo>
                  <a:lnTo>
                    <a:pt x="59512" y="185166"/>
                  </a:lnTo>
                  <a:lnTo>
                    <a:pt x="52654" y="178308"/>
                  </a:lnTo>
                  <a:lnTo>
                    <a:pt x="35763" y="178308"/>
                  </a:lnTo>
                  <a:lnTo>
                    <a:pt x="29032" y="185166"/>
                  </a:lnTo>
                  <a:lnTo>
                    <a:pt x="29032" y="189496"/>
                  </a:lnTo>
                  <a:lnTo>
                    <a:pt x="20777" y="203466"/>
                  </a:lnTo>
                  <a:lnTo>
                    <a:pt x="14554" y="209804"/>
                  </a:lnTo>
                  <a:lnTo>
                    <a:pt x="14554" y="215061"/>
                  </a:lnTo>
                  <a:lnTo>
                    <a:pt x="12382" y="219722"/>
                  </a:lnTo>
                  <a:lnTo>
                    <a:pt x="7696" y="224409"/>
                  </a:lnTo>
                  <a:lnTo>
                    <a:pt x="7696" y="230987"/>
                  </a:lnTo>
                  <a:lnTo>
                    <a:pt x="5829" y="236943"/>
                  </a:lnTo>
                  <a:lnTo>
                    <a:pt x="2743" y="240030"/>
                  </a:lnTo>
                  <a:lnTo>
                    <a:pt x="2743" y="247650"/>
                  </a:lnTo>
                  <a:lnTo>
                    <a:pt x="1701" y="255193"/>
                  </a:lnTo>
                  <a:lnTo>
                    <a:pt x="330" y="256540"/>
                  </a:lnTo>
                  <a:lnTo>
                    <a:pt x="330" y="265684"/>
                  </a:lnTo>
                  <a:lnTo>
                    <a:pt x="38" y="276479"/>
                  </a:lnTo>
                  <a:lnTo>
                    <a:pt x="11379" y="310946"/>
                  </a:lnTo>
                  <a:lnTo>
                    <a:pt x="11379" y="313817"/>
                  </a:lnTo>
                  <a:lnTo>
                    <a:pt x="18999" y="321437"/>
                  </a:lnTo>
                  <a:lnTo>
                    <a:pt x="24257" y="321437"/>
                  </a:lnTo>
                  <a:lnTo>
                    <a:pt x="27508" y="323088"/>
                  </a:lnTo>
                  <a:lnTo>
                    <a:pt x="32588" y="324612"/>
                  </a:lnTo>
                  <a:lnTo>
                    <a:pt x="43129" y="326263"/>
                  </a:lnTo>
                  <a:lnTo>
                    <a:pt x="46177" y="326390"/>
                  </a:lnTo>
                  <a:lnTo>
                    <a:pt x="60401" y="326009"/>
                  </a:lnTo>
                  <a:lnTo>
                    <a:pt x="109423" y="304419"/>
                  </a:lnTo>
                  <a:lnTo>
                    <a:pt x="121031" y="292608"/>
                  </a:lnTo>
                  <a:lnTo>
                    <a:pt x="121158" y="292481"/>
                  </a:lnTo>
                  <a:lnTo>
                    <a:pt x="121399" y="292227"/>
                  </a:lnTo>
                  <a:lnTo>
                    <a:pt x="121513" y="292100"/>
                  </a:lnTo>
                  <a:lnTo>
                    <a:pt x="122250" y="291338"/>
                  </a:lnTo>
                  <a:lnTo>
                    <a:pt x="123215" y="290322"/>
                  </a:lnTo>
                  <a:lnTo>
                    <a:pt x="125133" y="288315"/>
                  </a:lnTo>
                  <a:lnTo>
                    <a:pt x="126441" y="286893"/>
                  </a:lnTo>
                  <a:lnTo>
                    <a:pt x="127457" y="285496"/>
                  </a:lnTo>
                  <a:lnTo>
                    <a:pt x="131699" y="279654"/>
                  </a:lnTo>
                  <a:lnTo>
                    <a:pt x="132905" y="278003"/>
                  </a:lnTo>
                  <a:lnTo>
                    <a:pt x="140195" y="267970"/>
                  </a:lnTo>
                  <a:lnTo>
                    <a:pt x="140830" y="267017"/>
                  </a:lnTo>
                  <a:lnTo>
                    <a:pt x="141236" y="266319"/>
                  </a:lnTo>
                  <a:lnTo>
                    <a:pt x="150444" y="250952"/>
                  </a:lnTo>
                  <a:lnTo>
                    <a:pt x="154635" y="243967"/>
                  </a:lnTo>
                  <a:lnTo>
                    <a:pt x="155016" y="243205"/>
                  </a:lnTo>
                  <a:lnTo>
                    <a:pt x="155143" y="243713"/>
                  </a:lnTo>
                  <a:lnTo>
                    <a:pt x="174828" y="276479"/>
                  </a:lnTo>
                  <a:lnTo>
                    <a:pt x="215976" y="293624"/>
                  </a:lnTo>
                  <a:lnTo>
                    <a:pt x="221183" y="293751"/>
                  </a:lnTo>
                  <a:lnTo>
                    <a:pt x="232232" y="292354"/>
                  </a:lnTo>
                  <a:lnTo>
                    <a:pt x="234708" y="291528"/>
                  </a:lnTo>
                  <a:lnTo>
                    <a:pt x="236931" y="291084"/>
                  </a:lnTo>
                  <a:lnTo>
                    <a:pt x="237807" y="290499"/>
                  </a:lnTo>
                  <a:lnTo>
                    <a:pt x="238709" y="290195"/>
                  </a:lnTo>
                  <a:lnTo>
                    <a:pt x="249885" y="283972"/>
                  </a:lnTo>
                  <a:lnTo>
                    <a:pt x="254457" y="280543"/>
                  </a:lnTo>
                  <a:lnTo>
                    <a:pt x="264490" y="269621"/>
                  </a:lnTo>
                  <a:lnTo>
                    <a:pt x="266776" y="266446"/>
                  </a:lnTo>
                  <a:lnTo>
                    <a:pt x="268427" y="263652"/>
                  </a:lnTo>
                  <a:lnTo>
                    <a:pt x="268947" y="263677"/>
                  </a:lnTo>
                  <a:lnTo>
                    <a:pt x="272237" y="263779"/>
                  </a:lnTo>
                  <a:lnTo>
                    <a:pt x="275920" y="263779"/>
                  </a:lnTo>
                  <a:lnTo>
                    <a:pt x="278714" y="260985"/>
                  </a:lnTo>
                  <a:lnTo>
                    <a:pt x="278714" y="257683"/>
                  </a:lnTo>
                  <a:lnTo>
                    <a:pt x="278714" y="254254"/>
                  </a:lnTo>
                  <a:lnTo>
                    <a:pt x="278079" y="253619"/>
                  </a:lnTo>
                  <a:lnTo>
                    <a:pt x="278079" y="249351"/>
                  </a:lnTo>
                  <a:lnTo>
                    <a:pt x="279984" y="247396"/>
                  </a:lnTo>
                  <a:lnTo>
                    <a:pt x="279984" y="241947"/>
                  </a:lnTo>
                  <a:lnTo>
                    <a:pt x="285064" y="230378"/>
                  </a:lnTo>
                  <a:lnTo>
                    <a:pt x="293192" y="208661"/>
                  </a:lnTo>
                  <a:lnTo>
                    <a:pt x="299161" y="188595"/>
                  </a:lnTo>
                  <a:lnTo>
                    <a:pt x="299415" y="187833"/>
                  </a:lnTo>
                  <a:lnTo>
                    <a:pt x="303288" y="172859"/>
                  </a:lnTo>
                  <a:lnTo>
                    <a:pt x="303860" y="171196"/>
                  </a:lnTo>
                  <a:lnTo>
                    <a:pt x="304038" y="170827"/>
                  </a:lnTo>
                  <a:lnTo>
                    <a:pt x="304139" y="170561"/>
                  </a:lnTo>
                  <a:lnTo>
                    <a:pt x="304622" y="168617"/>
                  </a:lnTo>
                  <a:lnTo>
                    <a:pt x="306908" y="166370"/>
                  </a:lnTo>
                  <a:lnTo>
                    <a:pt x="306908" y="156464"/>
                  </a:lnTo>
                  <a:lnTo>
                    <a:pt x="306908" y="14668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06439" y="7394574"/>
              <a:ext cx="152019" cy="8521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603875" y="7221346"/>
              <a:ext cx="522605" cy="266065"/>
            </a:xfrm>
            <a:custGeom>
              <a:avLst/>
              <a:gdLst/>
              <a:ahLst/>
              <a:cxnLst/>
              <a:rect l="l" t="t" r="r" b="b"/>
              <a:pathLst>
                <a:path w="522604" h="266065">
                  <a:moveTo>
                    <a:pt x="158369" y="114173"/>
                  </a:moveTo>
                  <a:lnTo>
                    <a:pt x="155448" y="111252"/>
                  </a:lnTo>
                  <a:lnTo>
                    <a:pt x="148082" y="111252"/>
                  </a:lnTo>
                  <a:lnTo>
                    <a:pt x="147447" y="111887"/>
                  </a:lnTo>
                  <a:lnTo>
                    <a:pt x="107772" y="117856"/>
                  </a:lnTo>
                  <a:lnTo>
                    <a:pt x="102235" y="117856"/>
                  </a:lnTo>
                  <a:lnTo>
                    <a:pt x="101231" y="118859"/>
                  </a:lnTo>
                  <a:lnTo>
                    <a:pt x="69634" y="123825"/>
                  </a:lnTo>
                  <a:lnTo>
                    <a:pt x="69342" y="123825"/>
                  </a:lnTo>
                  <a:lnTo>
                    <a:pt x="63119" y="123825"/>
                  </a:lnTo>
                  <a:lnTo>
                    <a:pt x="62141" y="124790"/>
                  </a:lnTo>
                  <a:lnTo>
                    <a:pt x="41554" y="127508"/>
                  </a:lnTo>
                  <a:lnTo>
                    <a:pt x="32766" y="127508"/>
                  </a:lnTo>
                  <a:lnTo>
                    <a:pt x="32092" y="128181"/>
                  </a:lnTo>
                  <a:lnTo>
                    <a:pt x="16383" y="129159"/>
                  </a:lnTo>
                  <a:lnTo>
                    <a:pt x="7874" y="129159"/>
                  </a:lnTo>
                  <a:lnTo>
                    <a:pt x="0" y="137033"/>
                  </a:lnTo>
                  <a:lnTo>
                    <a:pt x="0" y="156337"/>
                  </a:lnTo>
                  <a:lnTo>
                    <a:pt x="7874" y="164211"/>
                  </a:lnTo>
                  <a:lnTo>
                    <a:pt x="27178" y="164211"/>
                  </a:lnTo>
                  <a:lnTo>
                    <a:pt x="28854" y="162534"/>
                  </a:lnTo>
                  <a:lnTo>
                    <a:pt x="42938" y="160147"/>
                  </a:lnTo>
                  <a:lnTo>
                    <a:pt x="50800" y="160147"/>
                  </a:lnTo>
                  <a:lnTo>
                    <a:pt x="52984" y="157962"/>
                  </a:lnTo>
                  <a:lnTo>
                    <a:pt x="73113" y="153035"/>
                  </a:lnTo>
                  <a:lnTo>
                    <a:pt x="79248" y="153035"/>
                  </a:lnTo>
                  <a:lnTo>
                    <a:pt x="82105" y="150177"/>
                  </a:lnTo>
                  <a:lnTo>
                    <a:pt x="110363" y="140716"/>
                  </a:lnTo>
                  <a:lnTo>
                    <a:pt x="114935" y="140716"/>
                  </a:lnTo>
                  <a:lnTo>
                    <a:pt x="117475" y="138112"/>
                  </a:lnTo>
                  <a:lnTo>
                    <a:pt x="144538" y="127762"/>
                  </a:lnTo>
                  <a:lnTo>
                    <a:pt x="144868" y="127635"/>
                  </a:lnTo>
                  <a:lnTo>
                    <a:pt x="153174" y="124460"/>
                  </a:lnTo>
                  <a:lnTo>
                    <a:pt x="155448" y="124460"/>
                  </a:lnTo>
                  <a:lnTo>
                    <a:pt x="158369" y="121539"/>
                  </a:lnTo>
                  <a:lnTo>
                    <a:pt x="158369" y="117856"/>
                  </a:lnTo>
                  <a:lnTo>
                    <a:pt x="158369" y="114173"/>
                  </a:lnTo>
                  <a:close/>
                </a:path>
                <a:path w="522604" h="266065">
                  <a:moveTo>
                    <a:pt x="522097" y="7112"/>
                  </a:moveTo>
                  <a:lnTo>
                    <a:pt x="514985" y="0"/>
                  </a:lnTo>
                  <a:lnTo>
                    <a:pt x="497332" y="0"/>
                  </a:lnTo>
                  <a:lnTo>
                    <a:pt x="490093" y="7112"/>
                  </a:lnTo>
                  <a:lnTo>
                    <a:pt x="490093" y="10731"/>
                  </a:lnTo>
                  <a:lnTo>
                    <a:pt x="483616" y="18542"/>
                  </a:lnTo>
                  <a:lnTo>
                    <a:pt x="483616" y="18415"/>
                  </a:lnTo>
                  <a:lnTo>
                    <a:pt x="483527" y="18542"/>
                  </a:lnTo>
                  <a:lnTo>
                    <a:pt x="471170" y="37084"/>
                  </a:lnTo>
                  <a:lnTo>
                    <a:pt x="470916" y="37490"/>
                  </a:lnTo>
                  <a:lnTo>
                    <a:pt x="470916" y="100203"/>
                  </a:lnTo>
                  <a:lnTo>
                    <a:pt x="470662" y="100965"/>
                  </a:lnTo>
                  <a:lnTo>
                    <a:pt x="470750" y="100647"/>
                  </a:lnTo>
                  <a:lnTo>
                    <a:pt x="470916" y="100203"/>
                  </a:lnTo>
                  <a:lnTo>
                    <a:pt x="470916" y="37490"/>
                  </a:lnTo>
                  <a:lnTo>
                    <a:pt x="470535" y="38100"/>
                  </a:lnTo>
                  <a:lnTo>
                    <a:pt x="455422" y="64897"/>
                  </a:lnTo>
                  <a:lnTo>
                    <a:pt x="441706" y="94234"/>
                  </a:lnTo>
                  <a:lnTo>
                    <a:pt x="439293" y="100520"/>
                  </a:lnTo>
                  <a:lnTo>
                    <a:pt x="439293" y="226314"/>
                  </a:lnTo>
                  <a:lnTo>
                    <a:pt x="438150" y="227342"/>
                  </a:lnTo>
                  <a:lnTo>
                    <a:pt x="439293" y="226314"/>
                  </a:lnTo>
                  <a:lnTo>
                    <a:pt x="439293" y="100520"/>
                  </a:lnTo>
                  <a:lnTo>
                    <a:pt x="430149" y="124333"/>
                  </a:lnTo>
                  <a:lnTo>
                    <a:pt x="429895" y="125222"/>
                  </a:lnTo>
                  <a:lnTo>
                    <a:pt x="421005" y="152908"/>
                  </a:lnTo>
                  <a:lnTo>
                    <a:pt x="414528" y="177292"/>
                  </a:lnTo>
                  <a:lnTo>
                    <a:pt x="414401" y="178054"/>
                  </a:lnTo>
                  <a:lnTo>
                    <a:pt x="409956" y="198120"/>
                  </a:lnTo>
                  <a:lnTo>
                    <a:pt x="409956" y="198247"/>
                  </a:lnTo>
                  <a:lnTo>
                    <a:pt x="406958" y="212204"/>
                  </a:lnTo>
                  <a:lnTo>
                    <a:pt x="401358" y="215887"/>
                  </a:lnTo>
                  <a:lnTo>
                    <a:pt x="393661" y="219735"/>
                  </a:lnTo>
                  <a:lnTo>
                    <a:pt x="391414" y="220497"/>
                  </a:lnTo>
                  <a:lnTo>
                    <a:pt x="391414" y="215392"/>
                  </a:lnTo>
                  <a:lnTo>
                    <a:pt x="391414" y="206756"/>
                  </a:lnTo>
                  <a:lnTo>
                    <a:pt x="384429" y="199771"/>
                  </a:lnTo>
                  <a:lnTo>
                    <a:pt x="367157" y="199771"/>
                  </a:lnTo>
                  <a:lnTo>
                    <a:pt x="360172" y="206756"/>
                  </a:lnTo>
                  <a:lnTo>
                    <a:pt x="360172" y="213093"/>
                  </a:lnTo>
                  <a:lnTo>
                    <a:pt x="357174" y="223215"/>
                  </a:lnTo>
                  <a:lnTo>
                    <a:pt x="354330" y="226060"/>
                  </a:lnTo>
                  <a:lnTo>
                    <a:pt x="354330" y="227965"/>
                  </a:lnTo>
                  <a:lnTo>
                    <a:pt x="354330" y="237236"/>
                  </a:lnTo>
                  <a:lnTo>
                    <a:pt x="354330" y="243332"/>
                  </a:lnTo>
                  <a:lnTo>
                    <a:pt x="354330" y="245364"/>
                  </a:lnTo>
                  <a:lnTo>
                    <a:pt x="361315" y="252349"/>
                  </a:lnTo>
                  <a:lnTo>
                    <a:pt x="362712" y="252349"/>
                  </a:lnTo>
                  <a:lnTo>
                    <a:pt x="363093" y="252730"/>
                  </a:lnTo>
                  <a:lnTo>
                    <a:pt x="366509" y="252730"/>
                  </a:lnTo>
                  <a:lnTo>
                    <a:pt x="367157" y="253365"/>
                  </a:lnTo>
                  <a:lnTo>
                    <a:pt x="374523" y="253365"/>
                  </a:lnTo>
                  <a:lnTo>
                    <a:pt x="381254" y="254000"/>
                  </a:lnTo>
                  <a:lnTo>
                    <a:pt x="384302" y="254000"/>
                  </a:lnTo>
                  <a:lnTo>
                    <a:pt x="392557" y="253111"/>
                  </a:lnTo>
                  <a:lnTo>
                    <a:pt x="396113" y="252349"/>
                  </a:lnTo>
                  <a:lnTo>
                    <a:pt x="405130" y="249301"/>
                  </a:lnTo>
                  <a:lnTo>
                    <a:pt x="406019" y="248945"/>
                  </a:lnTo>
                  <a:lnTo>
                    <a:pt x="407289" y="253111"/>
                  </a:lnTo>
                  <a:lnTo>
                    <a:pt x="409067" y="256286"/>
                  </a:lnTo>
                  <a:lnTo>
                    <a:pt x="409448" y="256514"/>
                  </a:lnTo>
                  <a:lnTo>
                    <a:pt x="409448" y="257937"/>
                  </a:lnTo>
                  <a:lnTo>
                    <a:pt x="417449" y="265938"/>
                  </a:lnTo>
                  <a:lnTo>
                    <a:pt x="426085" y="265938"/>
                  </a:lnTo>
                  <a:lnTo>
                    <a:pt x="427482" y="265938"/>
                  </a:lnTo>
                  <a:lnTo>
                    <a:pt x="437134" y="265938"/>
                  </a:lnTo>
                  <a:lnTo>
                    <a:pt x="445008" y="257937"/>
                  </a:lnTo>
                  <a:lnTo>
                    <a:pt x="445008" y="248793"/>
                  </a:lnTo>
                  <a:lnTo>
                    <a:pt x="445008" y="248158"/>
                  </a:lnTo>
                  <a:lnTo>
                    <a:pt x="445046" y="246481"/>
                  </a:lnTo>
                  <a:lnTo>
                    <a:pt x="445008" y="246062"/>
                  </a:lnTo>
                  <a:lnTo>
                    <a:pt x="445008" y="238252"/>
                  </a:lnTo>
                  <a:lnTo>
                    <a:pt x="444373" y="237617"/>
                  </a:lnTo>
                  <a:lnTo>
                    <a:pt x="444373" y="236855"/>
                  </a:lnTo>
                  <a:lnTo>
                    <a:pt x="444373" y="235165"/>
                  </a:lnTo>
                  <a:lnTo>
                    <a:pt x="444246" y="235966"/>
                  </a:lnTo>
                  <a:lnTo>
                    <a:pt x="444373" y="233807"/>
                  </a:lnTo>
                  <a:lnTo>
                    <a:pt x="444373" y="235165"/>
                  </a:lnTo>
                  <a:lnTo>
                    <a:pt x="444563" y="233807"/>
                  </a:lnTo>
                  <a:lnTo>
                    <a:pt x="446265" y="222504"/>
                  </a:lnTo>
                  <a:lnTo>
                    <a:pt x="446278" y="221996"/>
                  </a:lnTo>
                  <a:lnTo>
                    <a:pt x="446481" y="221043"/>
                  </a:lnTo>
                  <a:lnTo>
                    <a:pt x="446544" y="220726"/>
                  </a:lnTo>
                  <a:lnTo>
                    <a:pt x="447459" y="216496"/>
                  </a:lnTo>
                  <a:lnTo>
                    <a:pt x="450951" y="212204"/>
                  </a:lnTo>
                  <a:lnTo>
                    <a:pt x="451993" y="210820"/>
                  </a:lnTo>
                  <a:lnTo>
                    <a:pt x="474218" y="170180"/>
                  </a:lnTo>
                  <a:lnTo>
                    <a:pt x="476948" y="163195"/>
                  </a:lnTo>
                  <a:lnTo>
                    <a:pt x="485521" y="140716"/>
                  </a:lnTo>
                  <a:lnTo>
                    <a:pt x="485648" y="140081"/>
                  </a:lnTo>
                  <a:lnTo>
                    <a:pt x="486625" y="137033"/>
                  </a:lnTo>
                  <a:lnTo>
                    <a:pt x="495833" y="108585"/>
                  </a:lnTo>
                  <a:lnTo>
                    <a:pt x="503936" y="80010"/>
                  </a:lnTo>
                  <a:lnTo>
                    <a:pt x="505460" y="74676"/>
                  </a:lnTo>
                  <a:lnTo>
                    <a:pt x="510578" y="54991"/>
                  </a:lnTo>
                  <a:lnTo>
                    <a:pt x="511213" y="52539"/>
                  </a:lnTo>
                  <a:lnTo>
                    <a:pt x="513207" y="50546"/>
                  </a:lnTo>
                  <a:lnTo>
                    <a:pt x="513207" y="44602"/>
                  </a:lnTo>
                  <a:lnTo>
                    <a:pt x="515556" y="36576"/>
                  </a:lnTo>
                  <a:lnTo>
                    <a:pt x="515899" y="35407"/>
                  </a:lnTo>
                  <a:lnTo>
                    <a:pt x="518541" y="32766"/>
                  </a:lnTo>
                  <a:lnTo>
                    <a:pt x="518541" y="28384"/>
                  </a:lnTo>
                  <a:lnTo>
                    <a:pt x="522097" y="24765"/>
                  </a:lnTo>
                  <a:lnTo>
                    <a:pt x="522097" y="16383"/>
                  </a:lnTo>
                  <a:lnTo>
                    <a:pt x="522097" y="16002"/>
                  </a:lnTo>
                  <a:lnTo>
                    <a:pt x="522097" y="7112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6461759" y="7163561"/>
            <a:ext cx="1104265" cy="327025"/>
            <a:chOff x="6461759" y="7163561"/>
            <a:chExt cx="1104265" cy="327025"/>
          </a:xfrm>
        </p:grpSpPr>
        <p:pic>
          <p:nvPicPr>
            <p:cNvPr id="133" name="object 13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61759" y="7289291"/>
              <a:ext cx="224409" cy="200787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678396" y="7245603"/>
              <a:ext cx="610870" cy="165735"/>
            </a:xfrm>
            <a:custGeom>
              <a:avLst/>
              <a:gdLst/>
              <a:ahLst/>
              <a:cxnLst/>
              <a:rect l="l" t="t" r="r" b="b"/>
              <a:pathLst>
                <a:path w="610870" h="165734">
                  <a:moveTo>
                    <a:pt x="220472" y="119075"/>
                  </a:moveTo>
                  <a:lnTo>
                    <a:pt x="220332" y="118745"/>
                  </a:lnTo>
                  <a:lnTo>
                    <a:pt x="220383" y="118922"/>
                  </a:lnTo>
                  <a:lnTo>
                    <a:pt x="220472" y="119075"/>
                  </a:lnTo>
                  <a:close/>
                </a:path>
                <a:path w="610870" h="165734">
                  <a:moveTo>
                    <a:pt x="600354" y="74942"/>
                  </a:moveTo>
                  <a:lnTo>
                    <a:pt x="600189" y="72326"/>
                  </a:lnTo>
                  <a:lnTo>
                    <a:pt x="600100" y="72123"/>
                  </a:lnTo>
                  <a:lnTo>
                    <a:pt x="600138" y="73672"/>
                  </a:lnTo>
                  <a:lnTo>
                    <a:pt x="600354" y="74942"/>
                  </a:lnTo>
                  <a:close/>
                </a:path>
                <a:path w="610870" h="165734">
                  <a:moveTo>
                    <a:pt x="600989" y="72390"/>
                  </a:moveTo>
                  <a:lnTo>
                    <a:pt x="600100" y="70840"/>
                  </a:lnTo>
                  <a:lnTo>
                    <a:pt x="600214" y="71437"/>
                  </a:lnTo>
                  <a:lnTo>
                    <a:pt x="600989" y="72390"/>
                  </a:lnTo>
                  <a:close/>
                </a:path>
                <a:path w="610870" h="165734">
                  <a:moveTo>
                    <a:pt x="610260" y="15240"/>
                  </a:moveTo>
                  <a:lnTo>
                    <a:pt x="609244" y="14782"/>
                  </a:lnTo>
                  <a:lnTo>
                    <a:pt x="609244" y="16522"/>
                  </a:lnTo>
                  <a:lnTo>
                    <a:pt x="608507" y="18935"/>
                  </a:lnTo>
                  <a:lnTo>
                    <a:pt x="608355" y="18872"/>
                  </a:lnTo>
                  <a:lnTo>
                    <a:pt x="608736" y="17792"/>
                  </a:lnTo>
                  <a:lnTo>
                    <a:pt x="609244" y="16522"/>
                  </a:lnTo>
                  <a:lnTo>
                    <a:pt x="609244" y="14782"/>
                  </a:lnTo>
                  <a:lnTo>
                    <a:pt x="590842" y="6350"/>
                  </a:lnTo>
                  <a:lnTo>
                    <a:pt x="577253" y="139"/>
                  </a:lnTo>
                  <a:lnTo>
                    <a:pt x="577367" y="0"/>
                  </a:lnTo>
                  <a:lnTo>
                    <a:pt x="577113" y="0"/>
                  </a:lnTo>
                  <a:lnTo>
                    <a:pt x="577037" y="139"/>
                  </a:lnTo>
                  <a:lnTo>
                    <a:pt x="576986" y="0"/>
                  </a:lnTo>
                  <a:lnTo>
                    <a:pt x="576351" y="1270"/>
                  </a:lnTo>
                  <a:lnTo>
                    <a:pt x="576592" y="965"/>
                  </a:lnTo>
                  <a:lnTo>
                    <a:pt x="575081" y="3822"/>
                  </a:lnTo>
                  <a:lnTo>
                    <a:pt x="573684" y="6350"/>
                  </a:lnTo>
                  <a:lnTo>
                    <a:pt x="573303" y="7620"/>
                  </a:lnTo>
                  <a:lnTo>
                    <a:pt x="570001" y="13970"/>
                  </a:lnTo>
                  <a:lnTo>
                    <a:pt x="564413" y="26670"/>
                  </a:lnTo>
                  <a:lnTo>
                    <a:pt x="564667" y="25400"/>
                  </a:lnTo>
                  <a:lnTo>
                    <a:pt x="562356" y="30022"/>
                  </a:lnTo>
                  <a:lnTo>
                    <a:pt x="562356" y="59690"/>
                  </a:lnTo>
                  <a:lnTo>
                    <a:pt x="562254" y="68592"/>
                  </a:lnTo>
                  <a:lnTo>
                    <a:pt x="562127" y="64770"/>
                  </a:lnTo>
                  <a:lnTo>
                    <a:pt x="562127" y="63500"/>
                  </a:lnTo>
                  <a:lnTo>
                    <a:pt x="562356" y="59690"/>
                  </a:lnTo>
                  <a:lnTo>
                    <a:pt x="562356" y="30022"/>
                  </a:lnTo>
                  <a:lnTo>
                    <a:pt x="557682" y="39370"/>
                  </a:lnTo>
                  <a:lnTo>
                    <a:pt x="558190" y="38100"/>
                  </a:lnTo>
                  <a:lnTo>
                    <a:pt x="551256" y="49034"/>
                  </a:lnTo>
                  <a:lnTo>
                    <a:pt x="550887" y="49542"/>
                  </a:lnTo>
                  <a:lnTo>
                    <a:pt x="545236" y="57150"/>
                  </a:lnTo>
                  <a:lnTo>
                    <a:pt x="546633" y="55892"/>
                  </a:lnTo>
                  <a:lnTo>
                    <a:pt x="540791" y="62242"/>
                  </a:lnTo>
                  <a:lnTo>
                    <a:pt x="543077" y="59690"/>
                  </a:lnTo>
                  <a:lnTo>
                    <a:pt x="537743" y="63500"/>
                  </a:lnTo>
                  <a:lnTo>
                    <a:pt x="541553" y="62242"/>
                  </a:lnTo>
                  <a:lnTo>
                    <a:pt x="535457" y="64770"/>
                  </a:lnTo>
                  <a:lnTo>
                    <a:pt x="538505" y="63500"/>
                  </a:lnTo>
                  <a:lnTo>
                    <a:pt x="537743" y="63500"/>
                  </a:lnTo>
                  <a:lnTo>
                    <a:pt x="534187" y="63500"/>
                  </a:lnTo>
                  <a:lnTo>
                    <a:pt x="529234" y="62242"/>
                  </a:lnTo>
                  <a:lnTo>
                    <a:pt x="532028" y="63500"/>
                  </a:lnTo>
                  <a:lnTo>
                    <a:pt x="528980" y="62661"/>
                  </a:lnTo>
                  <a:lnTo>
                    <a:pt x="528408" y="62318"/>
                  </a:lnTo>
                  <a:lnTo>
                    <a:pt x="527926" y="61772"/>
                  </a:lnTo>
                  <a:lnTo>
                    <a:pt x="528167" y="62153"/>
                  </a:lnTo>
                  <a:lnTo>
                    <a:pt x="527926" y="61772"/>
                  </a:lnTo>
                  <a:lnTo>
                    <a:pt x="525043" y="57150"/>
                  </a:lnTo>
                  <a:lnTo>
                    <a:pt x="521068" y="46990"/>
                  </a:lnTo>
                  <a:lnTo>
                    <a:pt x="520204" y="44450"/>
                  </a:lnTo>
                  <a:lnTo>
                    <a:pt x="518693" y="40640"/>
                  </a:lnTo>
                  <a:lnTo>
                    <a:pt x="517677" y="38100"/>
                  </a:lnTo>
                  <a:lnTo>
                    <a:pt x="516661" y="35572"/>
                  </a:lnTo>
                  <a:lnTo>
                    <a:pt x="516216" y="34290"/>
                  </a:lnTo>
                  <a:lnTo>
                    <a:pt x="515772" y="33020"/>
                  </a:lnTo>
                  <a:lnTo>
                    <a:pt x="511327" y="24142"/>
                  </a:lnTo>
                  <a:lnTo>
                    <a:pt x="510184" y="22872"/>
                  </a:lnTo>
                  <a:lnTo>
                    <a:pt x="504850" y="13970"/>
                  </a:lnTo>
                  <a:lnTo>
                    <a:pt x="497865" y="6629"/>
                  </a:lnTo>
                  <a:lnTo>
                    <a:pt x="497763" y="6464"/>
                  </a:lnTo>
                  <a:lnTo>
                    <a:pt x="497636" y="6388"/>
                  </a:lnTo>
                  <a:lnTo>
                    <a:pt x="492023" y="2578"/>
                  </a:lnTo>
                  <a:lnTo>
                    <a:pt x="490105" y="2197"/>
                  </a:lnTo>
                  <a:lnTo>
                    <a:pt x="488975" y="1270"/>
                  </a:lnTo>
                  <a:lnTo>
                    <a:pt x="483641" y="0"/>
                  </a:lnTo>
                  <a:lnTo>
                    <a:pt x="480466" y="0"/>
                  </a:lnTo>
                  <a:lnTo>
                    <a:pt x="480466" y="36842"/>
                  </a:lnTo>
                  <a:lnTo>
                    <a:pt x="478815" y="36474"/>
                  </a:lnTo>
                  <a:lnTo>
                    <a:pt x="479183" y="36360"/>
                  </a:lnTo>
                  <a:lnTo>
                    <a:pt x="480466" y="36842"/>
                  </a:lnTo>
                  <a:lnTo>
                    <a:pt x="480466" y="0"/>
                  </a:lnTo>
                  <a:lnTo>
                    <a:pt x="477977" y="0"/>
                  </a:lnTo>
                  <a:lnTo>
                    <a:pt x="477977" y="36715"/>
                  </a:lnTo>
                  <a:lnTo>
                    <a:pt x="477824" y="36753"/>
                  </a:lnTo>
                  <a:lnTo>
                    <a:pt x="476872" y="36042"/>
                  </a:lnTo>
                  <a:lnTo>
                    <a:pt x="477862" y="36703"/>
                  </a:lnTo>
                  <a:lnTo>
                    <a:pt x="477977" y="0"/>
                  </a:lnTo>
                  <a:lnTo>
                    <a:pt x="476592" y="0"/>
                  </a:lnTo>
                  <a:lnTo>
                    <a:pt x="476592" y="36283"/>
                  </a:lnTo>
                  <a:lnTo>
                    <a:pt x="475970" y="36042"/>
                  </a:lnTo>
                  <a:lnTo>
                    <a:pt x="476592" y="36283"/>
                  </a:lnTo>
                  <a:lnTo>
                    <a:pt x="476592" y="0"/>
                  </a:lnTo>
                  <a:lnTo>
                    <a:pt x="475259" y="0"/>
                  </a:lnTo>
                  <a:lnTo>
                    <a:pt x="470687" y="1270"/>
                  </a:lnTo>
                  <a:lnTo>
                    <a:pt x="467258" y="2540"/>
                  </a:lnTo>
                  <a:lnTo>
                    <a:pt x="461924" y="5092"/>
                  </a:lnTo>
                  <a:lnTo>
                    <a:pt x="459003" y="6350"/>
                  </a:lnTo>
                  <a:lnTo>
                    <a:pt x="431063" y="34290"/>
                  </a:lnTo>
                  <a:lnTo>
                    <a:pt x="429920" y="35572"/>
                  </a:lnTo>
                  <a:lnTo>
                    <a:pt x="421538" y="50800"/>
                  </a:lnTo>
                  <a:lnTo>
                    <a:pt x="421157" y="50800"/>
                  </a:lnTo>
                  <a:lnTo>
                    <a:pt x="413918" y="64770"/>
                  </a:lnTo>
                  <a:lnTo>
                    <a:pt x="414172" y="64770"/>
                  </a:lnTo>
                  <a:lnTo>
                    <a:pt x="407441" y="77482"/>
                  </a:lnTo>
                  <a:lnTo>
                    <a:pt x="408457" y="74942"/>
                  </a:lnTo>
                  <a:lnTo>
                    <a:pt x="401967" y="83832"/>
                  </a:lnTo>
                  <a:lnTo>
                    <a:pt x="403250" y="82550"/>
                  </a:lnTo>
                  <a:lnTo>
                    <a:pt x="401764" y="84264"/>
                  </a:lnTo>
                  <a:lnTo>
                    <a:pt x="403377" y="80022"/>
                  </a:lnTo>
                  <a:lnTo>
                    <a:pt x="404139" y="77482"/>
                  </a:lnTo>
                  <a:lnTo>
                    <a:pt x="406247" y="69850"/>
                  </a:lnTo>
                  <a:lnTo>
                    <a:pt x="407314" y="66040"/>
                  </a:lnTo>
                  <a:lnTo>
                    <a:pt x="407568" y="64770"/>
                  </a:lnTo>
                  <a:lnTo>
                    <a:pt x="409854" y="50800"/>
                  </a:lnTo>
                  <a:lnTo>
                    <a:pt x="409981" y="50800"/>
                  </a:lnTo>
                  <a:lnTo>
                    <a:pt x="410972" y="44450"/>
                  </a:lnTo>
                  <a:lnTo>
                    <a:pt x="411378" y="41922"/>
                  </a:lnTo>
                  <a:lnTo>
                    <a:pt x="411403" y="40474"/>
                  </a:lnTo>
                  <a:lnTo>
                    <a:pt x="412267" y="35572"/>
                  </a:lnTo>
                  <a:lnTo>
                    <a:pt x="412902" y="33020"/>
                  </a:lnTo>
                  <a:lnTo>
                    <a:pt x="412508" y="32880"/>
                  </a:lnTo>
                  <a:lnTo>
                    <a:pt x="413029" y="30353"/>
                  </a:lnTo>
                  <a:lnTo>
                    <a:pt x="411581" y="23215"/>
                  </a:lnTo>
                  <a:lnTo>
                    <a:pt x="407644" y="17411"/>
                  </a:lnTo>
                  <a:lnTo>
                    <a:pt x="401828" y="13500"/>
                  </a:lnTo>
                  <a:lnTo>
                    <a:pt x="396646" y="12458"/>
                  </a:lnTo>
                  <a:lnTo>
                    <a:pt x="396646" y="90170"/>
                  </a:lnTo>
                  <a:lnTo>
                    <a:pt x="392328" y="93992"/>
                  </a:lnTo>
                  <a:lnTo>
                    <a:pt x="395185" y="91440"/>
                  </a:lnTo>
                  <a:lnTo>
                    <a:pt x="396570" y="90220"/>
                  </a:lnTo>
                  <a:lnTo>
                    <a:pt x="396646" y="12458"/>
                  </a:lnTo>
                  <a:lnTo>
                    <a:pt x="394741" y="12065"/>
                  </a:lnTo>
                  <a:lnTo>
                    <a:pt x="391820" y="12649"/>
                  </a:lnTo>
                  <a:lnTo>
                    <a:pt x="391820" y="93992"/>
                  </a:lnTo>
                  <a:lnTo>
                    <a:pt x="390931" y="94259"/>
                  </a:lnTo>
                  <a:lnTo>
                    <a:pt x="390931" y="105422"/>
                  </a:lnTo>
                  <a:lnTo>
                    <a:pt x="385419" y="112445"/>
                  </a:lnTo>
                  <a:lnTo>
                    <a:pt x="390931" y="105422"/>
                  </a:lnTo>
                  <a:lnTo>
                    <a:pt x="390931" y="94259"/>
                  </a:lnTo>
                  <a:lnTo>
                    <a:pt x="390626" y="94335"/>
                  </a:lnTo>
                  <a:lnTo>
                    <a:pt x="390855" y="94183"/>
                  </a:lnTo>
                  <a:lnTo>
                    <a:pt x="389648" y="94437"/>
                  </a:lnTo>
                  <a:lnTo>
                    <a:pt x="389648" y="94996"/>
                  </a:lnTo>
                  <a:lnTo>
                    <a:pt x="389534" y="95173"/>
                  </a:lnTo>
                  <a:lnTo>
                    <a:pt x="389394" y="95173"/>
                  </a:lnTo>
                  <a:lnTo>
                    <a:pt x="389648" y="94996"/>
                  </a:lnTo>
                  <a:lnTo>
                    <a:pt x="389648" y="94437"/>
                  </a:lnTo>
                  <a:lnTo>
                    <a:pt x="387604" y="94843"/>
                  </a:lnTo>
                  <a:lnTo>
                    <a:pt x="384797" y="94373"/>
                  </a:lnTo>
                  <a:lnTo>
                    <a:pt x="384759" y="94843"/>
                  </a:lnTo>
                  <a:lnTo>
                    <a:pt x="385711" y="95211"/>
                  </a:lnTo>
                  <a:lnTo>
                    <a:pt x="384746" y="94843"/>
                  </a:lnTo>
                  <a:lnTo>
                    <a:pt x="384810" y="97370"/>
                  </a:lnTo>
                  <a:lnTo>
                    <a:pt x="384708" y="95262"/>
                  </a:lnTo>
                  <a:lnTo>
                    <a:pt x="384657" y="95770"/>
                  </a:lnTo>
                  <a:lnTo>
                    <a:pt x="384657" y="97155"/>
                  </a:lnTo>
                  <a:lnTo>
                    <a:pt x="383959" y="95135"/>
                  </a:lnTo>
                  <a:lnTo>
                    <a:pt x="383895" y="94970"/>
                  </a:lnTo>
                  <a:lnTo>
                    <a:pt x="383984" y="95148"/>
                  </a:lnTo>
                  <a:lnTo>
                    <a:pt x="384200" y="95262"/>
                  </a:lnTo>
                  <a:lnTo>
                    <a:pt x="383959" y="95135"/>
                  </a:lnTo>
                  <a:lnTo>
                    <a:pt x="384454" y="96520"/>
                  </a:lnTo>
                  <a:lnTo>
                    <a:pt x="384657" y="97155"/>
                  </a:lnTo>
                  <a:lnTo>
                    <a:pt x="384657" y="95770"/>
                  </a:lnTo>
                  <a:lnTo>
                    <a:pt x="384581" y="96520"/>
                  </a:lnTo>
                  <a:lnTo>
                    <a:pt x="384581" y="95262"/>
                  </a:lnTo>
                  <a:lnTo>
                    <a:pt x="384556" y="94780"/>
                  </a:lnTo>
                  <a:lnTo>
                    <a:pt x="384505" y="94322"/>
                  </a:lnTo>
                  <a:lnTo>
                    <a:pt x="384581" y="93992"/>
                  </a:lnTo>
                  <a:lnTo>
                    <a:pt x="384581" y="92722"/>
                  </a:lnTo>
                  <a:lnTo>
                    <a:pt x="384657" y="94348"/>
                  </a:lnTo>
                  <a:lnTo>
                    <a:pt x="384746" y="94830"/>
                  </a:lnTo>
                  <a:lnTo>
                    <a:pt x="384797" y="94373"/>
                  </a:lnTo>
                  <a:lnTo>
                    <a:pt x="387565" y="94830"/>
                  </a:lnTo>
                  <a:lnTo>
                    <a:pt x="390855" y="94183"/>
                  </a:lnTo>
                  <a:lnTo>
                    <a:pt x="390652" y="94322"/>
                  </a:lnTo>
                  <a:lnTo>
                    <a:pt x="391820" y="93992"/>
                  </a:lnTo>
                  <a:lnTo>
                    <a:pt x="391820" y="12649"/>
                  </a:lnTo>
                  <a:lnTo>
                    <a:pt x="387565" y="13500"/>
                  </a:lnTo>
                  <a:lnTo>
                    <a:pt x="386981" y="13893"/>
                  </a:lnTo>
                  <a:lnTo>
                    <a:pt x="386981" y="81292"/>
                  </a:lnTo>
                  <a:lnTo>
                    <a:pt x="386740" y="82257"/>
                  </a:lnTo>
                  <a:lnTo>
                    <a:pt x="386867" y="81292"/>
                  </a:lnTo>
                  <a:lnTo>
                    <a:pt x="386981" y="13893"/>
                  </a:lnTo>
                  <a:lnTo>
                    <a:pt x="384403" y="15621"/>
                  </a:lnTo>
                  <a:lnTo>
                    <a:pt x="384403" y="94716"/>
                  </a:lnTo>
                  <a:lnTo>
                    <a:pt x="383717" y="94449"/>
                  </a:lnTo>
                  <a:lnTo>
                    <a:pt x="383781" y="94627"/>
                  </a:lnTo>
                  <a:lnTo>
                    <a:pt x="383667" y="94259"/>
                  </a:lnTo>
                  <a:lnTo>
                    <a:pt x="383768" y="94449"/>
                  </a:lnTo>
                  <a:lnTo>
                    <a:pt x="384403" y="94716"/>
                  </a:lnTo>
                  <a:lnTo>
                    <a:pt x="384403" y="15621"/>
                  </a:lnTo>
                  <a:lnTo>
                    <a:pt x="383667" y="16103"/>
                  </a:lnTo>
                  <a:lnTo>
                    <a:pt x="383667" y="94183"/>
                  </a:lnTo>
                  <a:lnTo>
                    <a:pt x="383667" y="16103"/>
                  </a:lnTo>
                  <a:lnTo>
                    <a:pt x="381723" y="17399"/>
                  </a:lnTo>
                  <a:lnTo>
                    <a:pt x="379704" y="20358"/>
                  </a:lnTo>
                  <a:lnTo>
                    <a:pt x="379158" y="21170"/>
                  </a:lnTo>
                  <a:lnTo>
                    <a:pt x="378269" y="22491"/>
                  </a:lnTo>
                  <a:lnTo>
                    <a:pt x="378358" y="21590"/>
                  </a:lnTo>
                  <a:lnTo>
                    <a:pt x="372897" y="29222"/>
                  </a:lnTo>
                  <a:lnTo>
                    <a:pt x="372516" y="30492"/>
                  </a:lnTo>
                  <a:lnTo>
                    <a:pt x="365912" y="40271"/>
                  </a:lnTo>
                  <a:lnTo>
                    <a:pt x="365912" y="127000"/>
                  </a:lnTo>
                  <a:lnTo>
                    <a:pt x="360667" y="123101"/>
                  </a:lnTo>
                  <a:lnTo>
                    <a:pt x="360832" y="123190"/>
                  </a:lnTo>
                  <a:lnTo>
                    <a:pt x="365912" y="127000"/>
                  </a:lnTo>
                  <a:lnTo>
                    <a:pt x="365912" y="40271"/>
                  </a:lnTo>
                  <a:lnTo>
                    <a:pt x="349275" y="81292"/>
                  </a:lnTo>
                  <a:lnTo>
                    <a:pt x="348246" y="89319"/>
                  </a:lnTo>
                  <a:lnTo>
                    <a:pt x="348246" y="97878"/>
                  </a:lnTo>
                  <a:lnTo>
                    <a:pt x="348132" y="100342"/>
                  </a:lnTo>
                  <a:lnTo>
                    <a:pt x="348068" y="99072"/>
                  </a:lnTo>
                  <a:lnTo>
                    <a:pt x="348005" y="97942"/>
                  </a:lnTo>
                  <a:lnTo>
                    <a:pt x="348246" y="97878"/>
                  </a:lnTo>
                  <a:lnTo>
                    <a:pt x="348246" y="89319"/>
                  </a:lnTo>
                  <a:lnTo>
                    <a:pt x="348094" y="90601"/>
                  </a:lnTo>
                  <a:lnTo>
                    <a:pt x="348005" y="97802"/>
                  </a:lnTo>
                  <a:lnTo>
                    <a:pt x="348132" y="97802"/>
                  </a:lnTo>
                  <a:lnTo>
                    <a:pt x="348005" y="97878"/>
                  </a:lnTo>
                  <a:lnTo>
                    <a:pt x="347802" y="97904"/>
                  </a:lnTo>
                  <a:lnTo>
                    <a:pt x="340258" y="99072"/>
                  </a:lnTo>
                  <a:lnTo>
                    <a:pt x="335686" y="99072"/>
                  </a:lnTo>
                  <a:lnTo>
                    <a:pt x="329971" y="97802"/>
                  </a:lnTo>
                  <a:lnTo>
                    <a:pt x="324256" y="96520"/>
                  </a:lnTo>
                  <a:lnTo>
                    <a:pt x="326796" y="97802"/>
                  </a:lnTo>
                  <a:lnTo>
                    <a:pt x="319684" y="95262"/>
                  </a:lnTo>
                  <a:lnTo>
                    <a:pt x="317119" y="94348"/>
                  </a:lnTo>
                  <a:lnTo>
                    <a:pt x="318795" y="95262"/>
                  </a:lnTo>
                  <a:lnTo>
                    <a:pt x="317068" y="94335"/>
                  </a:lnTo>
                  <a:lnTo>
                    <a:pt x="316471" y="93992"/>
                  </a:lnTo>
                  <a:lnTo>
                    <a:pt x="311835" y="91440"/>
                  </a:lnTo>
                  <a:lnTo>
                    <a:pt x="309524" y="90170"/>
                  </a:lnTo>
                  <a:lnTo>
                    <a:pt x="312445" y="91440"/>
                  </a:lnTo>
                  <a:lnTo>
                    <a:pt x="306933" y="87515"/>
                  </a:lnTo>
                  <a:lnTo>
                    <a:pt x="305523" y="85445"/>
                  </a:lnTo>
                  <a:lnTo>
                    <a:pt x="304304" y="81864"/>
                  </a:lnTo>
                  <a:lnTo>
                    <a:pt x="304304" y="83832"/>
                  </a:lnTo>
                  <a:lnTo>
                    <a:pt x="304279" y="83616"/>
                  </a:lnTo>
                  <a:lnTo>
                    <a:pt x="304304" y="83832"/>
                  </a:lnTo>
                  <a:lnTo>
                    <a:pt x="304304" y="81864"/>
                  </a:lnTo>
                  <a:lnTo>
                    <a:pt x="304038" y="81076"/>
                  </a:lnTo>
                  <a:lnTo>
                    <a:pt x="303936" y="80022"/>
                  </a:lnTo>
                  <a:lnTo>
                    <a:pt x="303809" y="78740"/>
                  </a:lnTo>
                  <a:lnTo>
                    <a:pt x="303682" y="77482"/>
                  </a:lnTo>
                  <a:lnTo>
                    <a:pt x="303682" y="76200"/>
                  </a:lnTo>
                  <a:lnTo>
                    <a:pt x="303682" y="74942"/>
                  </a:lnTo>
                  <a:lnTo>
                    <a:pt x="303682" y="72390"/>
                  </a:lnTo>
                  <a:lnTo>
                    <a:pt x="303733" y="69850"/>
                  </a:lnTo>
                  <a:lnTo>
                    <a:pt x="303936" y="64770"/>
                  </a:lnTo>
                  <a:lnTo>
                    <a:pt x="304063" y="58420"/>
                  </a:lnTo>
                  <a:lnTo>
                    <a:pt x="303872" y="58318"/>
                  </a:lnTo>
                  <a:lnTo>
                    <a:pt x="304063" y="57404"/>
                  </a:lnTo>
                  <a:lnTo>
                    <a:pt x="302628" y="50342"/>
                  </a:lnTo>
                  <a:lnTo>
                    <a:pt x="298754" y="44564"/>
                  </a:lnTo>
                  <a:lnTo>
                    <a:pt x="295935" y="42659"/>
                  </a:lnTo>
                  <a:lnTo>
                    <a:pt x="295935" y="72390"/>
                  </a:lnTo>
                  <a:lnTo>
                    <a:pt x="294995" y="73494"/>
                  </a:lnTo>
                  <a:lnTo>
                    <a:pt x="294767" y="73367"/>
                  </a:lnTo>
                  <a:lnTo>
                    <a:pt x="295935" y="72390"/>
                  </a:lnTo>
                  <a:lnTo>
                    <a:pt x="295935" y="42659"/>
                  </a:lnTo>
                  <a:lnTo>
                    <a:pt x="293014" y="40678"/>
                  </a:lnTo>
                  <a:lnTo>
                    <a:pt x="292887" y="40652"/>
                  </a:lnTo>
                  <a:lnTo>
                    <a:pt x="292887" y="74942"/>
                  </a:lnTo>
                  <a:lnTo>
                    <a:pt x="288569" y="79730"/>
                  </a:lnTo>
                  <a:lnTo>
                    <a:pt x="291731" y="76200"/>
                  </a:lnTo>
                  <a:lnTo>
                    <a:pt x="292887" y="74942"/>
                  </a:lnTo>
                  <a:lnTo>
                    <a:pt x="292887" y="40652"/>
                  </a:lnTo>
                  <a:lnTo>
                    <a:pt x="286029" y="39243"/>
                  </a:lnTo>
                  <a:lnTo>
                    <a:pt x="278955" y="40678"/>
                  </a:lnTo>
                  <a:lnTo>
                    <a:pt x="276872" y="42075"/>
                  </a:lnTo>
                  <a:lnTo>
                    <a:pt x="276631" y="41922"/>
                  </a:lnTo>
                  <a:lnTo>
                    <a:pt x="275107" y="43192"/>
                  </a:lnTo>
                  <a:lnTo>
                    <a:pt x="272948" y="44450"/>
                  </a:lnTo>
                  <a:lnTo>
                    <a:pt x="266839" y="49542"/>
                  </a:lnTo>
                  <a:lnTo>
                    <a:pt x="259867" y="57150"/>
                  </a:lnTo>
                  <a:lnTo>
                    <a:pt x="250977" y="68592"/>
                  </a:lnTo>
                  <a:lnTo>
                    <a:pt x="242087" y="81292"/>
                  </a:lnTo>
                  <a:lnTo>
                    <a:pt x="241960" y="81292"/>
                  </a:lnTo>
                  <a:lnTo>
                    <a:pt x="234086" y="92722"/>
                  </a:lnTo>
                  <a:lnTo>
                    <a:pt x="234467" y="92722"/>
                  </a:lnTo>
                  <a:lnTo>
                    <a:pt x="227101" y="101600"/>
                  </a:lnTo>
                  <a:lnTo>
                    <a:pt x="227863" y="101600"/>
                  </a:lnTo>
                  <a:lnTo>
                    <a:pt x="222110" y="108115"/>
                  </a:lnTo>
                  <a:lnTo>
                    <a:pt x="221005" y="109207"/>
                  </a:lnTo>
                  <a:lnTo>
                    <a:pt x="221005" y="119392"/>
                  </a:lnTo>
                  <a:lnTo>
                    <a:pt x="220484" y="119087"/>
                  </a:lnTo>
                  <a:lnTo>
                    <a:pt x="220510" y="119392"/>
                  </a:lnTo>
                  <a:lnTo>
                    <a:pt x="220395" y="119024"/>
                  </a:lnTo>
                  <a:lnTo>
                    <a:pt x="220243" y="118948"/>
                  </a:lnTo>
                  <a:lnTo>
                    <a:pt x="219481" y="116840"/>
                  </a:lnTo>
                  <a:lnTo>
                    <a:pt x="220179" y="118745"/>
                  </a:lnTo>
                  <a:lnTo>
                    <a:pt x="220243" y="118922"/>
                  </a:lnTo>
                  <a:lnTo>
                    <a:pt x="220395" y="119024"/>
                  </a:lnTo>
                  <a:lnTo>
                    <a:pt x="220332" y="118745"/>
                  </a:lnTo>
                  <a:lnTo>
                    <a:pt x="220408" y="118922"/>
                  </a:lnTo>
                  <a:lnTo>
                    <a:pt x="220472" y="119075"/>
                  </a:lnTo>
                  <a:lnTo>
                    <a:pt x="221005" y="119392"/>
                  </a:lnTo>
                  <a:lnTo>
                    <a:pt x="221005" y="109207"/>
                  </a:lnTo>
                  <a:lnTo>
                    <a:pt x="218592" y="111556"/>
                  </a:lnTo>
                  <a:lnTo>
                    <a:pt x="217398" y="104140"/>
                  </a:lnTo>
                  <a:lnTo>
                    <a:pt x="216560" y="99072"/>
                  </a:lnTo>
                  <a:lnTo>
                    <a:pt x="216128" y="97586"/>
                  </a:lnTo>
                  <a:lnTo>
                    <a:pt x="215290" y="94081"/>
                  </a:lnTo>
                  <a:lnTo>
                    <a:pt x="215290" y="115570"/>
                  </a:lnTo>
                  <a:lnTo>
                    <a:pt x="214566" y="115811"/>
                  </a:lnTo>
                  <a:lnTo>
                    <a:pt x="214744" y="115735"/>
                  </a:lnTo>
                  <a:lnTo>
                    <a:pt x="215290" y="115570"/>
                  </a:lnTo>
                  <a:lnTo>
                    <a:pt x="215290" y="94081"/>
                  </a:lnTo>
                  <a:lnTo>
                    <a:pt x="214541" y="90932"/>
                  </a:lnTo>
                  <a:lnTo>
                    <a:pt x="214541" y="115824"/>
                  </a:lnTo>
                  <a:lnTo>
                    <a:pt x="214401" y="115874"/>
                  </a:lnTo>
                  <a:lnTo>
                    <a:pt x="214249" y="115887"/>
                  </a:lnTo>
                  <a:lnTo>
                    <a:pt x="212915" y="116154"/>
                  </a:lnTo>
                  <a:lnTo>
                    <a:pt x="214160" y="115849"/>
                  </a:lnTo>
                  <a:lnTo>
                    <a:pt x="212966" y="116128"/>
                  </a:lnTo>
                  <a:lnTo>
                    <a:pt x="214058" y="115849"/>
                  </a:lnTo>
                  <a:lnTo>
                    <a:pt x="214236" y="115811"/>
                  </a:lnTo>
                  <a:lnTo>
                    <a:pt x="213741" y="115620"/>
                  </a:lnTo>
                  <a:lnTo>
                    <a:pt x="213944" y="115747"/>
                  </a:lnTo>
                  <a:lnTo>
                    <a:pt x="213728" y="115620"/>
                  </a:lnTo>
                  <a:lnTo>
                    <a:pt x="213855" y="115658"/>
                  </a:lnTo>
                  <a:lnTo>
                    <a:pt x="214236" y="115811"/>
                  </a:lnTo>
                  <a:lnTo>
                    <a:pt x="214503" y="115811"/>
                  </a:lnTo>
                  <a:lnTo>
                    <a:pt x="214541" y="90932"/>
                  </a:lnTo>
                  <a:lnTo>
                    <a:pt x="213728" y="87515"/>
                  </a:lnTo>
                  <a:lnTo>
                    <a:pt x="213385" y="86372"/>
                  </a:lnTo>
                  <a:lnTo>
                    <a:pt x="210654" y="78740"/>
                  </a:lnTo>
                  <a:lnTo>
                    <a:pt x="207416" y="69850"/>
                  </a:lnTo>
                  <a:lnTo>
                    <a:pt x="206400" y="68059"/>
                  </a:lnTo>
                  <a:lnTo>
                    <a:pt x="206400" y="61595"/>
                  </a:lnTo>
                  <a:lnTo>
                    <a:pt x="198526" y="53721"/>
                  </a:lnTo>
                  <a:lnTo>
                    <a:pt x="179476" y="53721"/>
                  </a:lnTo>
                  <a:lnTo>
                    <a:pt x="179476" y="97802"/>
                  </a:lnTo>
                  <a:lnTo>
                    <a:pt x="179476" y="53721"/>
                  </a:lnTo>
                  <a:lnTo>
                    <a:pt x="178968" y="53721"/>
                  </a:lnTo>
                  <a:lnTo>
                    <a:pt x="176428" y="56261"/>
                  </a:lnTo>
                  <a:lnTo>
                    <a:pt x="171856" y="56261"/>
                  </a:lnTo>
                  <a:lnTo>
                    <a:pt x="167538" y="60579"/>
                  </a:lnTo>
                  <a:lnTo>
                    <a:pt x="165125" y="60579"/>
                  </a:lnTo>
                  <a:lnTo>
                    <a:pt x="157505" y="68326"/>
                  </a:lnTo>
                  <a:lnTo>
                    <a:pt x="157505" y="72631"/>
                  </a:lnTo>
                  <a:lnTo>
                    <a:pt x="154584" y="76200"/>
                  </a:lnTo>
                  <a:lnTo>
                    <a:pt x="154317" y="76733"/>
                  </a:lnTo>
                  <a:lnTo>
                    <a:pt x="153035" y="69850"/>
                  </a:lnTo>
                  <a:lnTo>
                    <a:pt x="152806" y="68592"/>
                  </a:lnTo>
                  <a:lnTo>
                    <a:pt x="151968" y="64770"/>
                  </a:lnTo>
                  <a:lnTo>
                    <a:pt x="151409" y="62242"/>
                  </a:lnTo>
                  <a:lnTo>
                    <a:pt x="151663" y="64770"/>
                  </a:lnTo>
                  <a:lnTo>
                    <a:pt x="150901" y="63500"/>
                  </a:lnTo>
                  <a:lnTo>
                    <a:pt x="150901" y="63119"/>
                  </a:lnTo>
                  <a:lnTo>
                    <a:pt x="150901" y="53594"/>
                  </a:lnTo>
                  <a:lnTo>
                    <a:pt x="150482" y="53187"/>
                  </a:lnTo>
                  <a:lnTo>
                    <a:pt x="150482" y="140970"/>
                  </a:lnTo>
                  <a:lnTo>
                    <a:pt x="150393" y="144792"/>
                  </a:lnTo>
                  <a:lnTo>
                    <a:pt x="150393" y="140970"/>
                  </a:lnTo>
                  <a:lnTo>
                    <a:pt x="150482" y="53187"/>
                  </a:lnTo>
                  <a:lnTo>
                    <a:pt x="143154" y="45974"/>
                  </a:lnTo>
                  <a:lnTo>
                    <a:pt x="124231" y="45974"/>
                  </a:lnTo>
                  <a:lnTo>
                    <a:pt x="119329" y="50800"/>
                  </a:lnTo>
                  <a:lnTo>
                    <a:pt x="119329" y="85991"/>
                  </a:lnTo>
                  <a:lnTo>
                    <a:pt x="119189" y="83832"/>
                  </a:lnTo>
                  <a:lnTo>
                    <a:pt x="119278" y="85090"/>
                  </a:lnTo>
                  <a:lnTo>
                    <a:pt x="119329" y="85991"/>
                  </a:lnTo>
                  <a:lnTo>
                    <a:pt x="119329" y="50800"/>
                  </a:lnTo>
                  <a:lnTo>
                    <a:pt x="119164" y="50965"/>
                  </a:lnTo>
                  <a:lnTo>
                    <a:pt x="119164" y="83578"/>
                  </a:lnTo>
                  <a:lnTo>
                    <a:pt x="119037" y="82397"/>
                  </a:lnTo>
                  <a:lnTo>
                    <a:pt x="119126" y="82892"/>
                  </a:lnTo>
                  <a:lnTo>
                    <a:pt x="119164" y="83578"/>
                  </a:lnTo>
                  <a:lnTo>
                    <a:pt x="119164" y="50965"/>
                  </a:lnTo>
                  <a:lnTo>
                    <a:pt x="116484" y="53594"/>
                  </a:lnTo>
                  <a:lnTo>
                    <a:pt x="116484" y="53987"/>
                  </a:lnTo>
                  <a:lnTo>
                    <a:pt x="115722" y="54622"/>
                  </a:lnTo>
                  <a:lnTo>
                    <a:pt x="107467" y="59690"/>
                  </a:lnTo>
                  <a:lnTo>
                    <a:pt x="104800" y="60972"/>
                  </a:lnTo>
                  <a:lnTo>
                    <a:pt x="94640" y="69850"/>
                  </a:lnTo>
                  <a:lnTo>
                    <a:pt x="91706" y="73494"/>
                  </a:lnTo>
                  <a:lnTo>
                    <a:pt x="83324" y="83832"/>
                  </a:lnTo>
                  <a:lnTo>
                    <a:pt x="73304" y="97802"/>
                  </a:lnTo>
                  <a:lnTo>
                    <a:pt x="73812" y="96520"/>
                  </a:lnTo>
                  <a:lnTo>
                    <a:pt x="63652" y="109220"/>
                  </a:lnTo>
                  <a:lnTo>
                    <a:pt x="65176" y="107950"/>
                  </a:lnTo>
                  <a:lnTo>
                    <a:pt x="57365" y="114871"/>
                  </a:lnTo>
                  <a:lnTo>
                    <a:pt x="50215" y="118643"/>
                  </a:lnTo>
                  <a:lnTo>
                    <a:pt x="42443" y="120650"/>
                  </a:lnTo>
                  <a:lnTo>
                    <a:pt x="44475" y="120650"/>
                  </a:lnTo>
                  <a:lnTo>
                    <a:pt x="36957" y="121551"/>
                  </a:lnTo>
                  <a:lnTo>
                    <a:pt x="35712" y="120269"/>
                  </a:lnTo>
                  <a:lnTo>
                    <a:pt x="33426" y="120269"/>
                  </a:lnTo>
                  <a:lnTo>
                    <a:pt x="33832" y="118059"/>
                  </a:lnTo>
                  <a:lnTo>
                    <a:pt x="34366" y="116840"/>
                  </a:lnTo>
                  <a:lnTo>
                    <a:pt x="34886" y="115697"/>
                  </a:lnTo>
                  <a:lnTo>
                    <a:pt x="39141" y="111506"/>
                  </a:lnTo>
                  <a:lnTo>
                    <a:pt x="39141" y="108026"/>
                  </a:lnTo>
                  <a:lnTo>
                    <a:pt x="40182" y="106553"/>
                  </a:lnTo>
                  <a:lnTo>
                    <a:pt x="47142" y="99695"/>
                  </a:lnTo>
                  <a:lnTo>
                    <a:pt x="47142" y="97790"/>
                  </a:lnTo>
                  <a:lnTo>
                    <a:pt x="49352" y="95631"/>
                  </a:lnTo>
                  <a:lnTo>
                    <a:pt x="50698" y="95631"/>
                  </a:lnTo>
                  <a:lnTo>
                    <a:pt x="57302" y="89027"/>
                  </a:lnTo>
                  <a:lnTo>
                    <a:pt x="57302" y="88265"/>
                  </a:lnTo>
                  <a:lnTo>
                    <a:pt x="59499" y="86487"/>
                  </a:lnTo>
                  <a:lnTo>
                    <a:pt x="61747" y="86487"/>
                  </a:lnTo>
                  <a:lnTo>
                    <a:pt x="65493" y="82740"/>
                  </a:lnTo>
                  <a:lnTo>
                    <a:pt x="79273" y="73914"/>
                  </a:lnTo>
                  <a:lnTo>
                    <a:pt x="81432" y="73914"/>
                  </a:lnTo>
                  <a:lnTo>
                    <a:pt x="86893" y="68453"/>
                  </a:lnTo>
                  <a:lnTo>
                    <a:pt x="86893" y="61722"/>
                  </a:lnTo>
                  <a:lnTo>
                    <a:pt x="86893" y="54991"/>
                  </a:lnTo>
                  <a:lnTo>
                    <a:pt x="81432" y="49530"/>
                  </a:lnTo>
                  <a:lnTo>
                    <a:pt x="67970" y="49530"/>
                  </a:lnTo>
                  <a:lnTo>
                    <a:pt x="62979" y="54521"/>
                  </a:lnTo>
                  <a:lnTo>
                    <a:pt x="53721" y="58928"/>
                  </a:lnTo>
                  <a:lnTo>
                    <a:pt x="46507" y="58928"/>
                  </a:lnTo>
                  <a:lnTo>
                    <a:pt x="40284" y="65151"/>
                  </a:lnTo>
                  <a:lnTo>
                    <a:pt x="40284" y="65493"/>
                  </a:lnTo>
                  <a:lnTo>
                    <a:pt x="39204" y="66167"/>
                  </a:lnTo>
                  <a:lnTo>
                    <a:pt x="34442" y="66167"/>
                  </a:lnTo>
                  <a:lnTo>
                    <a:pt x="27838" y="72771"/>
                  </a:lnTo>
                  <a:lnTo>
                    <a:pt x="27838" y="74828"/>
                  </a:lnTo>
                  <a:lnTo>
                    <a:pt x="26746" y="75819"/>
                  </a:lnTo>
                  <a:lnTo>
                    <a:pt x="23266" y="75819"/>
                  </a:lnTo>
                  <a:lnTo>
                    <a:pt x="16408" y="82677"/>
                  </a:lnTo>
                  <a:lnTo>
                    <a:pt x="16408" y="86055"/>
                  </a:lnTo>
                  <a:lnTo>
                    <a:pt x="15849" y="86741"/>
                  </a:lnTo>
                  <a:lnTo>
                    <a:pt x="14376" y="86741"/>
                  </a:lnTo>
                  <a:lnTo>
                    <a:pt x="7264" y="93980"/>
                  </a:lnTo>
                  <a:lnTo>
                    <a:pt x="7264" y="99250"/>
                  </a:lnTo>
                  <a:lnTo>
                    <a:pt x="3454" y="106692"/>
                  </a:lnTo>
                  <a:lnTo>
                    <a:pt x="2438" y="109220"/>
                  </a:lnTo>
                  <a:lnTo>
                    <a:pt x="127" y="118948"/>
                  </a:lnTo>
                  <a:lnTo>
                    <a:pt x="0" y="125742"/>
                  </a:lnTo>
                  <a:lnTo>
                    <a:pt x="406" y="130581"/>
                  </a:lnTo>
                  <a:lnTo>
                    <a:pt x="406" y="137922"/>
                  </a:lnTo>
                  <a:lnTo>
                    <a:pt x="3708" y="141224"/>
                  </a:lnTo>
                  <a:lnTo>
                    <a:pt x="3708" y="142875"/>
                  </a:lnTo>
                  <a:lnTo>
                    <a:pt x="11201" y="150241"/>
                  </a:lnTo>
                  <a:lnTo>
                    <a:pt x="14249" y="150241"/>
                  </a:lnTo>
                  <a:lnTo>
                    <a:pt x="17424" y="153416"/>
                  </a:lnTo>
                  <a:lnTo>
                    <a:pt x="23952" y="153416"/>
                  </a:lnTo>
                  <a:lnTo>
                    <a:pt x="25171" y="153670"/>
                  </a:lnTo>
                  <a:lnTo>
                    <a:pt x="34315" y="154940"/>
                  </a:lnTo>
                  <a:lnTo>
                    <a:pt x="38506" y="154940"/>
                  </a:lnTo>
                  <a:lnTo>
                    <a:pt x="49301" y="152400"/>
                  </a:lnTo>
                  <a:lnTo>
                    <a:pt x="51587" y="152400"/>
                  </a:lnTo>
                  <a:lnTo>
                    <a:pt x="86766" y="130822"/>
                  </a:lnTo>
                  <a:lnTo>
                    <a:pt x="88290" y="129540"/>
                  </a:lnTo>
                  <a:lnTo>
                    <a:pt x="90309" y="127000"/>
                  </a:lnTo>
                  <a:lnTo>
                    <a:pt x="92354" y="124472"/>
                  </a:lnTo>
                  <a:lnTo>
                    <a:pt x="93370" y="123190"/>
                  </a:lnTo>
                  <a:lnTo>
                    <a:pt x="94386" y="121920"/>
                  </a:lnTo>
                  <a:lnTo>
                    <a:pt x="96405" y="119392"/>
                  </a:lnTo>
                  <a:lnTo>
                    <a:pt x="97434" y="118122"/>
                  </a:lnTo>
                  <a:lnTo>
                    <a:pt x="98450" y="116840"/>
                  </a:lnTo>
                  <a:lnTo>
                    <a:pt x="100355" y="114300"/>
                  </a:lnTo>
                  <a:lnTo>
                    <a:pt x="105156" y="107950"/>
                  </a:lnTo>
                  <a:lnTo>
                    <a:pt x="108991" y="102870"/>
                  </a:lnTo>
                  <a:lnTo>
                    <a:pt x="108483" y="102870"/>
                  </a:lnTo>
                  <a:lnTo>
                    <a:pt x="112864" y="97802"/>
                  </a:lnTo>
                  <a:lnTo>
                    <a:pt x="116141" y="93992"/>
                  </a:lnTo>
                  <a:lnTo>
                    <a:pt x="117246" y="92722"/>
                  </a:lnTo>
                  <a:lnTo>
                    <a:pt x="115341" y="93992"/>
                  </a:lnTo>
                  <a:lnTo>
                    <a:pt x="119595" y="90830"/>
                  </a:lnTo>
                  <a:lnTo>
                    <a:pt x="119532" y="89154"/>
                  </a:lnTo>
                  <a:lnTo>
                    <a:pt x="119646" y="90792"/>
                  </a:lnTo>
                  <a:lnTo>
                    <a:pt x="119786" y="90170"/>
                  </a:lnTo>
                  <a:lnTo>
                    <a:pt x="119786" y="90690"/>
                  </a:lnTo>
                  <a:lnTo>
                    <a:pt x="119786" y="91567"/>
                  </a:lnTo>
                  <a:lnTo>
                    <a:pt x="146519" y="91567"/>
                  </a:lnTo>
                  <a:lnTo>
                    <a:pt x="145973" y="92722"/>
                  </a:lnTo>
                  <a:lnTo>
                    <a:pt x="119786" y="92722"/>
                  </a:lnTo>
                  <a:lnTo>
                    <a:pt x="119634" y="92722"/>
                  </a:lnTo>
                  <a:lnTo>
                    <a:pt x="119151" y="101600"/>
                  </a:lnTo>
                  <a:lnTo>
                    <a:pt x="119151" y="100342"/>
                  </a:lnTo>
                  <a:lnTo>
                    <a:pt x="117881" y="111772"/>
                  </a:lnTo>
                  <a:lnTo>
                    <a:pt x="115341" y="130822"/>
                  </a:lnTo>
                  <a:lnTo>
                    <a:pt x="114706" y="138442"/>
                  </a:lnTo>
                  <a:lnTo>
                    <a:pt x="114833" y="149872"/>
                  </a:lnTo>
                  <a:lnTo>
                    <a:pt x="114833" y="157861"/>
                  </a:lnTo>
                  <a:lnTo>
                    <a:pt x="122834" y="165735"/>
                  </a:lnTo>
                  <a:lnTo>
                    <a:pt x="142392" y="165735"/>
                  </a:lnTo>
                  <a:lnTo>
                    <a:pt x="150393" y="157861"/>
                  </a:lnTo>
                  <a:lnTo>
                    <a:pt x="150393" y="155511"/>
                  </a:lnTo>
                  <a:lnTo>
                    <a:pt x="151028" y="154940"/>
                  </a:lnTo>
                  <a:lnTo>
                    <a:pt x="166903" y="130822"/>
                  </a:lnTo>
                  <a:lnTo>
                    <a:pt x="172135" y="118643"/>
                  </a:lnTo>
                  <a:lnTo>
                    <a:pt x="172237" y="118122"/>
                  </a:lnTo>
                  <a:lnTo>
                    <a:pt x="177609" y="106692"/>
                  </a:lnTo>
                  <a:lnTo>
                    <a:pt x="177888" y="106083"/>
                  </a:lnTo>
                  <a:lnTo>
                    <a:pt x="178244" y="105422"/>
                  </a:lnTo>
                  <a:lnTo>
                    <a:pt x="180289" y="101574"/>
                  </a:lnTo>
                  <a:lnTo>
                    <a:pt x="182981" y="96520"/>
                  </a:lnTo>
                  <a:lnTo>
                    <a:pt x="182308" y="97802"/>
                  </a:lnTo>
                  <a:lnTo>
                    <a:pt x="180289" y="101574"/>
                  </a:lnTo>
                  <a:lnTo>
                    <a:pt x="181381" y="106184"/>
                  </a:lnTo>
                  <a:lnTo>
                    <a:pt x="181444" y="106692"/>
                  </a:lnTo>
                  <a:lnTo>
                    <a:pt x="182270" y="113042"/>
                  </a:lnTo>
                  <a:lnTo>
                    <a:pt x="182397" y="113042"/>
                  </a:lnTo>
                  <a:lnTo>
                    <a:pt x="183819" y="120853"/>
                  </a:lnTo>
                  <a:lnTo>
                    <a:pt x="206400" y="151142"/>
                  </a:lnTo>
                  <a:lnTo>
                    <a:pt x="209575" y="152400"/>
                  </a:lnTo>
                  <a:lnTo>
                    <a:pt x="215544" y="152400"/>
                  </a:lnTo>
                  <a:lnTo>
                    <a:pt x="219862" y="151142"/>
                  </a:lnTo>
                  <a:lnTo>
                    <a:pt x="224815" y="149872"/>
                  </a:lnTo>
                  <a:lnTo>
                    <a:pt x="229895" y="147320"/>
                  </a:lnTo>
                  <a:lnTo>
                    <a:pt x="233197" y="146050"/>
                  </a:lnTo>
                  <a:lnTo>
                    <a:pt x="239039" y="140970"/>
                  </a:lnTo>
                  <a:lnTo>
                    <a:pt x="257213" y="121920"/>
                  </a:lnTo>
                  <a:lnTo>
                    <a:pt x="259130" y="119392"/>
                  </a:lnTo>
                  <a:lnTo>
                    <a:pt x="263931" y="113042"/>
                  </a:lnTo>
                  <a:lnTo>
                    <a:pt x="266509" y="109220"/>
                  </a:lnTo>
                  <a:lnTo>
                    <a:pt x="267373" y="107950"/>
                  </a:lnTo>
                  <a:lnTo>
                    <a:pt x="271678" y="101600"/>
                  </a:lnTo>
                  <a:lnTo>
                    <a:pt x="271551" y="101600"/>
                  </a:lnTo>
                  <a:lnTo>
                    <a:pt x="272529" y="100266"/>
                  </a:lnTo>
                  <a:lnTo>
                    <a:pt x="273710" y="102870"/>
                  </a:lnTo>
                  <a:lnTo>
                    <a:pt x="279044" y="110490"/>
                  </a:lnTo>
                  <a:lnTo>
                    <a:pt x="282473" y="114300"/>
                  </a:lnTo>
                  <a:lnTo>
                    <a:pt x="289458" y="119392"/>
                  </a:lnTo>
                  <a:lnTo>
                    <a:pt x="292379" y="121920"/>
                  </a:lnTo>
                  <a:lnTo>
                    <a:pt x="301523" y="127000"/>
                  </a:lnTo>
                  <a:lnTo>
                    <a:pt x="304190" y="128270"/>
                  </a:lnTo>
                  <a:lnTo>
                    <a:pt x="314858" y="132092"/>
                  </a:lnTo>
                  <a:lnTo>
                    <a:pt x="317398" y="132092"/>
                  </a:lnTo>
                  <a:lnTo>
                    <a:pt x="328828" y="134620"/>
                  </a:lnTo>
                  <a:lnTo>
                    <a:pt x="345592" y="134620"/>
                  </a:lnTo>
                  <a:lnTo>
                    <a:pt x="353847" y="133350"/>
                  </a:lnTo>
                  <a:lnTo>
                    <a:pt x="358038" y="132092"/>
                  </a:lnTo>
                  <a:lnTo>
                    <a:pt x="365531" y="129540"/>
                  </a:lnTo>
                  <a:lnTo>
                    <a:pt x="368096" y="127838"/>
                  </a:lnTo>
                  <a:lnTo>
                    <a:pt x="372643" y="129540"/>
                  </a:lnTo>
                  <a:lnTo>
                    <a:pt x="376199" y="129540"/>
                  </a:lnTo>
                  <a:lnTo>
                    <a:pt x="383692" y="130822"/>
                  </a:lnTo>
                  <a:lnTo>
                    <a:pt x="394741" y="130822"/>
                  </a:lnTo>
                  <a:lnTo>
                    <a:pt x="399313" y="129540"/>
                  </a:lnTo>
                  <a:lnTo>
                    <a:pt x="404901" y="128270"/>
                  </a:lnTo>
                  <a:lnTo>
                    <a:pt x="408457" y="125742"/>
                  </a:lnTo>
                  <a:lnTo>
                    <a:pt x="414070" y="121907"/>
                  </a:lnTo>
                  <a:lnTo>
                    <a:pt x="416458" y="120650"/>
                  </a:lnTo>
                  <a:lnTo>
                    <a:pt x="423443" y="114300"/>
                  </a:lnTo>
                  <a:lnTo>
                    <a:pt x="430047" y="106692"/>
                  </a:lnTo>
                  <a:lnTo>
                    <a:pt x="431317" y="105422"/>
                  </a:lnTo>
                  <a:lnTo>
                    <a:pt x="437667" y="96520"/>
                  </a:lnTo>
                  <a:lnTo>
                    <a:pt x="438683" y="93992"/>
                  </a:lnTo>
                  <a:lnTo>
                    <a:pt x="445414" y="82550"/>
                  </a:lnTo>
                  <a:lnTo>
                    <a:pt x="445795" y="81292"/>
                  </a:lnTo>
                  <a:lnTo>
                    <a:pt x="447802" y="77482"/>
                  </a:lnTo>
                  <a:lnTo>
                    <a:pt x="453161" y="67322"/>
                  </a:lnTo>
                  <a:lnTo>
                    <a:pt x="452780" y="68592"/>
                  </a:lnTo>
                  <a:lnTo>
                    <a:pt x="453466" y="67322"/>
                  </a:lnTo>
                  <a:lnTo>
                    <a:pt x="460451" y="54622"/>
                  </a:lnTo>
                  <a:lnTo>
                    <a:pt x="461162" y="53340"/>
                  </a:lnTo>
                  <a:lnTo>
                    <a:pt x="460019" y="54622"/>
                  </a:lnTo>
                  <a:lnTo>
                    <a:pt x="466534" y="45720"/>
                  </a:lnTo>
                  <a:lnTo>
                    <a:pt x="467220" y="44792"/>
                  </a:lnTo>
                  <a:lnTo>
                    <a:pt x="468909" y="43192"/>
                  </a:lnTo>
                  <a:lnTo>
                    <a:pt x="471576" y="40640"/>
                  </a:lnTo>
                  <a:lnTo>
                    <a:pt x="471754" y="40474"/>
                  </a:lnTo>
                  <a:lnTo>
                    <a:pt x="476808" y="37604"/>
                  </a:lnTo>
                  <a:lnTo>
                    <a:pt x="475386" y="38100"/>
                  </a:lnTo>
                  <a:lnTo>
                    <a:pt x="476567" y="37541"/>
                  </a:lnTo>
                  <a:lnTo>
                    <a:pt x="476618" y="37414"/>
                  </a:lnTo>
                  <a:lnTo>
                    <a:pt x="476846" y="37414"/>
                  </a:lnTo>
                  <a:lnTo>
                    <a:pt x="476923" y="37541"/>
                  </a:lnTo>
                  <a:lnTo>
                    <a:pt x="477062" y="37465"/>
                  </a:lnTo>
                  <a:lnTo>
                    <a:pt x="476973" y="37604"/>
                  </a:lnTo>
                  <a:lnTo>
                    <a:pt x="477291" y="38100"/>
                  </a:lnTo>
                  <a:lnTo>
                    <a:pt x="476923" y="37541"/>
                  </a:lnTo>
                  <a:lnTo>
                    <a:pt x="480085" y="43192"/>
                  </a:lnTo>
                  <a:lnTo>
                    <a:pt x="478942" y="40640"/>
                  </a:lnTo>
                  <a:lnTo>
                    <a:pt x="483387" y="49542"/>
                  </a:lnTo>
                  <a:lnTo>
                    <a:pt x="503326" y="88900"/>
                  </a:lnTo>
                  <a:lnTo>
                    <a:pt x="513613" y="95262"/>
                  </a:lnTo>
                  <a:lnTo>
                    <a:pt x="518185" y="97802"/>
                  </a:lnTo>
                  <a:lnTo>
                    <a:pt x="521106" y="97802"/>
                  </a:lnTo>
                  <a:lnTo>
                    <a:pt x="526059" y="99072"/>
                  </a:lnTo>
                  <a:lnTo>
                    <a:pt x="529107" y="100342"/>
                  </a:lnTo>
                  <a:lnTo>
                    <a:pt x="538505" y="100342"/>
                  </a:lnTo>
                  <a:lnTo>
                    <a:pt x="564540" y="88900"/>
                  </a:lnTo>
                  <a:lnTo>
                    <a:pt x="566826" y="87642"/>
                  </a:lnTo>
                  <a:lnTo>
                    <a:pt x="577113" y="95262"/>
                  </a:lnTo>
                  <a:lnTo>
                    <a:pt x="578129" y="95262"/>
                  </a:lnTo>
                  <a:lnTo>
                    <a:pt x="581939" y="96520"/>
                  </a:lnTo>
                  <a:lnTo>
                    <a:pt x="597941" y="93992"/>
                  </a:lnTo>
                  <a:lnTo>
                    <a:pt x="599998" y="91567"/>
                  </a:lnTo>
                  <a:lnTo>
                    <a:pt x="600087" y="73367"/>
                  </a:lnTo>
                  <a:lnTo>
                    <a:pt x="600075" y="72072"/>
                  </a:lnTo>
                  <a:lnTo>
                    <a:pt x="599973" y="71132"/>
                  </a:lnTo>
                  <a:lnTo>
                    <a:pt x="600100" y="71285"/>
                  </a:lnTo>
                  <a:lnTo>
                    <a:pt x="600100" y="71120"/>
                  </a:lnTo>
                  <a:lnTo>
                    <a:pt x="600125" y="71335"/>
                  </a:lnTo>
                  <a:lnTo>
                    <a:pt x="600100" y="70840"/>
                  </a:lnTo>
                  <a:lnTo>
                    <a:pt x="600049" y="69850"/>
                  </a:lnTo>
                  <a:lnTo>
                    <a:pt x="599973" y="68592"/>
                  </a:lnTo>
                  <a:lnTo>
                    <a:pt x="599973" y="69850"/>
                  </a:lnTo>
                  <a:lnTo>
                    <a:pt x="599909" y="67322"/>
                  </a:lnTo>
                  <a:lnTo>
                    <a:pt x="599871" y="66040"/>
                  </a:lnTo>
                  <a:lnTo>
                    <a:pt x="599846" y="64770"/>
                  </a:lnTo>
                  <a:lnTo>
                    <a:pt x="599719" y="66040"/>
                  </a:lnTo>
                  <a:lnTo>
                    <a:pt x="600100" y="58420"/>
                  </a:lnTo>
                  <a:lnTo>
                    <a:pt x="599973" y="60972"/>
                  </a:lnTo>
                  <a:lnTo>
                    <a:pt x="600252" y="58420"/>
                  </a:lnTo>
                  <a:lnTo>
                    <a:pt x="600773" y="53898"/>
                  </a:lnTo>
                  <a:lnTo>
                    <a:pt x="600735" y="53340"/>
                  </a:lnTo>
                  <a:lnTo>
                    <a:pt x="600989" y="52082"/>
                  </a:lnTo>
                  <a:lnTo>
                    <a:pt x="602513" y="44450"/>
                  </a:lnTo>
                  <a:lnTo>
                    <a:pt x="602856" y="43192"/>
                  </a:lnTo>
                  <a:lnTo>
                    <a:pt x="605129" y="34925"/>
                  </a:lnTo>
                  <a:lnTo>
                    <a:pt x="605180" y="34290"/>
                  </a:lnTo>
                  <a:lnTo>
                    <a:pt x="608101" y="24142"/>
                  </a:lnTo>
                  <a:lnTo>
                    <a:pt x="608101" y="22872"/>
                  </a:lnTo>
                  <a:lnTo>
                    <a:pt x="608812" y="20320"/>
                  </a:lnTo>
                  <a:lnTo>
                    <a:pt x="609892" y="16522"/>
                  </a:lnTo>
                  <a:lnTo>
                    <a:pt x="610260" y="15240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42428" y="7163561"/>
              <a:ext cx="150368" cy="18046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26070" y="7190231"/>
              <a:ext cx="139573" cy="125856"/>
            </a:xfrm>
            <a:prstGeom prst="rect">
              <a:avLst/>
            </a:prstGeom>
          </p:spPr>
        </p:pic>
      </p:grpSp>
      <p:sp>
        <p:nvSpPr>
          <p:cNvPr id="137" name="object 137"/>
          <p:cNvSpPr/>
          <p:nvPr/>
        </p:nvSpPr>
        <p:spPr>
          <a:xfrm>
            <a:off x="1500378" y="8254365"/>
            <a:ext cx="318135" cy="506095"/>
          </a:xfrm>
          <a:custGeom>
            <a:avLst/>
            <a:gdLst/>
            <a:ahLst/>
            <a:cxnLst/>
            <a:rect l="l" t="t" r="r" b="b"/>
            <a:pathLst>
              <a:path w="318135" h="506095">
                <a:moveTo>
                  <a:pt x="92583" y="35560"/>
                </a:moveTo>
                <a:lnTo>
                  <a:pt x="91528" y="36207"/>
                </a:lnTo>
                <a:lnTo>
                  <a:pt x="90551" y="36830"/>
                </a:lnTo>
                <a:lnTo>
                  <a:pt x="92583" y="35560"/>
                </a:lnTo>
                <a:close/>
              </a:path>
              <a:path w="318135" h="506095">
                <a:moveTo>
                  <a:pt x="165354" y="25400"/>
                </a:moveTo>
                <a:lnTo>
                  <a:pt x="159880" y="20066"/>
                </a:lnTo>
                <a:lnTo>
                  <a:pt x="158242" y="20066"/>
                </a:lnTo>
                <a:lnTo>
                  <a:pt x="156210" y="18122"/>
                </a:lnTo>
                <a:lnTo>
                  <a:pt x="156210" y="15748"/>
                </a:lnTo>
                <a:lnTo>
                  <a:pt x="155321" y="14859"/>
                </a:lnTo>
                <a:lnTo>
                  <a:pt x="155321" y="14351"/>
                </a:lnTo>
                <a:lnTo>
                  <a:pt x="149352" y="8382"/>
                </a:lnTo>
                <a:lnTo>
                  <a:pt x="149212" y="8382"/>
                </a:lnTo>
                <a:lnTo>
                  <a:pt x="147701" y="6858"/>
                </a:lnTo>
                <a:lnTo>
                  <a:pt x="146685" y="6858"/>
                </a:lnTo>
                <a:lnTo>
                  <a:pt x="145034" y="5207"/>
                </a:lnTo>
                <a:lnTo>
                  <a:pt x="138201" y="5207"/>
                </a:lnTo>
                <a:lnTo>
                  <a:pt x="137922" y="5080"/>
                </a:lnTo>
                <a:lnTo>
                  <a:pt x="136893" y="5080"/>
                </a:lnTo>
                <a:lnTo>
                  <a:pt x="134480" y="3810"/>
                </a:lnTo>
                <a:lnTo>
                  <a:pt x="134099" y="3810"/>
                </a:lnTo>
                <a:lnTo>
                  <a:pt x="131305" y="2540"/>
                </a:lnTo>
                <a:lnTo>
                  <a:pt x="130924" y="2540"/>
                </a:lnTo>
                <a:lnTo>
                  <a:pt x="128016" y="1270"/>
                </a:lnTo>
                <a:lnTo>
                  <a:pt x="124333" y="1270"/>
                </a:lnTo>
                <a:lnTo>
                  <a:pt x="121158" y="0"/>
                </a:lnTo>
                <a:lnTo>
                  <a:pt x="92329" y="0"/>
                </a:lnTo>
                <a:lnTo>
                  <a:pt x="90932" y="1270"/>
                </a:lnTo>
                <a:lnTo>
                  <a:pt x="86614" y="2540"/>
                </a:lnTo>
                <a:lnTo>
                  <a:pt x="84963" y="2540"/>
                </a:lnTo>
                <a:lnTo>
                  <a:pt x="80899" y="3810"/>
                </a:lnTo>
                <a:lnTo>
                  <a:pt x="79121" y="5080"/>
                </a:lnTo>
                <a:lnTo>
                  <a:pt x="75057" y="6350"/>
                </a:lnTo>
                <a:lnTo>
                  <a:pt x="73533" y="7620"/>
                </a:lnTo>
                <a:lnTo>
                  <a:pt x="69215" y="10160"/>
                </a:lnTo>
                <a:lnTo>
                  <a:pt x="67818" y="11430"/>
                </a:lnTo>
                <a:lnTo>
                  <a:pt x="62865" y="16510"/>
                </a:lnTo>
                <a:lnTo>
                  <a:pt x="58674" y="20320"/>
                </a:lnTo>
                <a:lnTo>
                  <a:pt x="54991" y="24130"/>
                </a:lnTo>
                <a:lnTo>
                  <a:pt x="54737" y="24130"/>
                </a:lnTo>
                <a:lnTo>
                  <a:pt x="50165" y="29210"/>
                </a:lnTo>
                <a:lnTo>
                  <a:pt x="49784" y="30480"/>
                </a:lnTo>
                <a:lnTo>
                  <a:pt x="45466" y="35560"/>
                </a:lnTo>
                <a:lnTo>
                  <a:pt x="40640" y="41910"/>
                </a:lnTo>
                <a:lnTo>
                  <a:pt x="40259" y="41910"/>
                </a:lnTo>
                <a:lnTo>
                  <a:pt x="36195" y="48260"/>
                </a:lnTo>
                <a:lnTo>
                  <a:pt x="35941" y="48260"/>
                </a:lnTo>
                <a:lnTo>
                  <a:pt x="32385" y="54610"/>
                </a:lnTo>
                <a:lnTo>
                  <a:pt x="32004" y="54610"/>
                </a:lnTo>
                <a:lnTo>
                  <a:pt x="28829" y="60960"/>
                </a:lnTo>
                <a:lnTo>
                  <a:pt x="28575" y="60960"/>
                </a:lnTo>
                <a:lnTo>
                  <a:pt x="21971" y="73660"/>
                </a:lnTo>
                <a:lnTo>
                  <a:pt x="19304" y="80010"/>
                </a:lnTo>
                <a:lnTo>
                  <a:pt x="19050" y="81280"/>
                </a:lnTo>
                <a:lnTo>
                  <a:pt x="16510" y="87630"/>
                </a:lnTo>
                <a:lnTo>
                  <a:pt x="16383" y="87630"/>
                </a:lnTo>
                <a:lnTo>
                  <a:pt x="13843" y="93980"/>
                </a:lnTo>
                <a:lnTo>
                  <a:pt x="13716" y="95250"/>
                </a:lnTo>
                <a:lnTo>
                  <a:pt x="11557" y="101600"/>
                </a:lnTo>
                <a:lnTo>
                  <a:pt x="11430" y="101600"/>
                </a:lnTo>
                <a:lnTo>
                  <a:pt x="7366" y="116840"/>
                </a:lnTo>
                <a:lnTo>
                  <a:pt x="4064" y="133350"/>
                </a:lnTo>
                <a:lnTo>
                  <a:pt x="2921" y="142240"/>
                </a:lnTo>
                <a:lnTo>
                  <a:pt x="2032" y="149860"/>
                </a:lnTo>
                <a:lnTo>
                  <a:pt x="2032" y="151130"/>
                </a:lnTo>
                <a:lnTo>
                  <a:pt x="1397" y="160032"/>
                </a:lnTo>
                <a:lnTo>
                  <a:pt x="889" y="168910"/>
                </a:lnTo>
                <a:lnTo>
                  <a:pt x="508" y="193040"/>
                </a:lnTo>
                <a:lnTo>
                  <a:pt x="482" y="201942"/>
                </a:lnTo>
                <a:lnTo>
                  <a:pt x="381" y="208292"/>
                </a:lnTo>
                <a:lnTo>
                  <a:pt x="127" y="215900"/>
                </a:lnTo>
                <a:lnTo>
                  <a:pt x="0" y="223520"/>
                </a:lnTo>
                <a:lnTo>
                  <a:pt x="203" y="229870"/>
                </a:lnTo>
                <a:lnTo>
                  <a:pt x="254" y="232410"/>
                </a:lnTo>
                <a:lnTo>
                  <a:pt x="1016" y="240042"/>
                </a:lnTo>
                <a:lnTo>
                  <a:pt x="1270" y="241300"/>
                </a:lnTo>
                <a:lnTo>
                  <a:pt x="2667" y="248920"/>
                </a:lnTo>
                <a:lnTo>
                  <a:pt x="2921" y="250190"/>
                </a:lnTo>
                <a:lnTo>
                  <a:pt x="4953" y="256540"/>
                </a:lnTo>
                <a:lnTo>
                  <a:pt x="5080" y="257810"/>
                </a:lnTo>
                <a:lnTo>
                  <a:pt x="7620" y="265442"/>
                </a:lnTo>
                <a:lnTo>
                  <a:pt x="10160" y="271792"/>
                </a:lnTo>
                <a:lnTo>
                  <a:pt x="10414" y="273050"/>
                </a:lnTo>
                <a:lnTo>
                  <a:pt x="13335" y="279400"/>
                </a:lnTo>
                <a:lnTo>
                  <a:pt x="17526" y="288290"/>
                </a:lnTo>
                <a:lnTo>
                  <a:pt x="20955" y="294640"/>
                </a:lnTo>
                <a:lnTo>
                  <a:pt x="21463" y="294640"/>
                </a:lnTo>
                <a:lnTo>
                  <a:pt x="25146" y="300990"/>
                </a:lnTo>
                <a:lnTo>
                  <a:pt x="29845" y="308610"/>
                </a:lnTo>
                <a:lnTo>
                  <a:pt x="30480" y="308610"/>
                </a:lnTo>
                <a:lnTo>
                  <a:pt x="35306" y="314960"/>
                </a:lnTo>
                <a:lnTo>
                  <a:pt x="36068" y="316242"/>
                </a:lnTo>
                <a:lnTo>
                  <a:pt x="40894" y="321310"/>
                </a:lnTo>
                <a:lnTo>
                  <a:pt x="41529" y="322592"/>
                </a:lnTo>
                <a:lnTo>
                  <a:pt x="47498" y="328942"/>
                </a:lnTo>
                <a:lnTo>
                  <a:pt x="52578" y="332740"/>
                </a:lnTo>
                <a:lnTo>
                  <a:pt x="53594" y="334010"/>
                </a:lnTo>
                <a:lnTo>
                  <a:pt x="59055" y="337820"/>
                </a:lnTo>
                <a:lnTo>
                  <a:pt x="60579" y="339090"/>
                </a:lnTo>
                <a:lnTo>
                  <a:pt x="65659" y="341642"/>
                </a:lnTo>
                <a:lnTo>
                  <a:pt x="67945" y="342900"/>
                </a:lnTo>
                <a:lnTo>
                  <a:pt x="73787" y="346710"/>
                </a:lnTo>
                <a:lnTo>
                  <a:pt x="76581" y="346710"/>
                </a:lnTo>
                <a:lnTo>
                  <a:pt x="82423" y="347992"/>
                </a:lnTo>
                <a:lnTo>
                  <a:pt x="84709" y="349250"/>
                </a:lnTo>
                <a:lnTo>
                  <a:pt x="104648" y="349250"/>
                </a:lnTo>
                <a:lnTo>
                  <a:pt x="111506" y="347992"/>
                </a:lnTo>
                <a:lnTo>
                  <a:pt x="114681" y="347992"/>
                </a:lnTo>
                <a:lnTo>
                  <a:pt x="120777" y="345440"/>
                </a:lnTo>
                <a:lnTo>
                  <a:pt x="123698" y="344170"/>
                </a:lnTo>
                <a:lnTo>
                  <a:pt x="130683" y="340360"/>
                </a:lnTo>
                <a:lnTo>
                  <a:pt x="132588" y="337820"/>
                </a:lnTo>
                <a:lnTo>
                  <a:pt x="138557" y="334010"/>
                </a:lnTo>
                <a:lnTo>
                  <a:pt x="139954" y="332740"/>
                </a:lnTo>
                <a:lnTo>
                  <a:pt x="145669" y="326390"/>
                </a:lnTo>
                <a:lnTo>
                  <a:pt x="146685" y="325120"/>
                </a:lnTo>
                <a:lnTo>
                  <a:pt x="151257" y="320040"/>
                </a:lnTo>
                <a:lnTo>
                  <a:pt x="153733" y="316738"/>
                </a:lnTo>
                <a:lnTo>
                  <a:pt x="154051" y="316738"/>
                </a:lnTo>
                <a:lnTo>
                  <a:pt x="162052" y="308864"/>
                </a:lnTo>
                <a:lnTo>
                  <a:pt x="162052" y="299085"/>
                </a:lnTo>
                <a:lnTo>
                  <a:pt x="162052" y="289306"/>
                </a:lnTo>
                <a:lnTo>
                  <a:pt x="154051" y="281432"/>
                </a:lnTo>
                <a:lnTo>
                  <a:pt x="134620" y="281432"/>
                </a:lnTo>
                <a:lnTo>
                  <a:pt x="126746" y="289306"/>
                </a:lnTo>
                <a:lnTo>
                  <a:pt x="126746" y="293801"/>
                </a:lnTo>
                <a:lnTo>
                  <a:pt x="126238" y="294640"/>
                </a:lnTo>
                <a:lnTo>
                  <a:pt x="126619" y="294640"/>
                </a:lnTo>
                <a:lnTo>
                  <a:pt x="123698" y="298450"/>
                </a:lnTo>
                <a:lnTo>
                  <a:pt x="124587" y="297192"/>
                </a:lnTo>
                <a:lnTo>
                  <a:pt x="119761" y="302260"/>
                </a:lnTo>
                <a:lnTo>
                  <a:pt x="120904" y="300990"/>
                </a:lnTo>
                <a:lnTo>
                  <a:pt x="115189" y="306070"/>
                </a:lnTo>
                <a:lnTo>
                  <a:pt x="116586" y="306070"/>
                </a:lnTo>
                <a:lnTo>
                  <a:pt x="110705" y="309740"/>
                </a:lnTo>
                <a:lnTo>
                  <a:pt x="110490" y="309892"/>
                </a:lnTo>
                <a:lnTo>
                  <a:pt x="105283" y="313690"/>
                </a:lnTo>
                <a:lnTo>
                  <a:pt x="106807" y="312420"/>
                </a:lnTo>
                <a:lnTo>
                  <a:pt x="108331" y="311150"/>
                </a:lnTo>
                <a:lnTo>
                  <a:pt x="105194" y="312483"/>
                </a:lnTo>
                <a:lnTo>
                  <a:pt x="98679" y="313690"/>
                </a:lnTo>
                <a:lnTo>
                  <a:pt x="91313" y="313690"/>
                </a:lnTo>
                <a:lnTo>
                  <a:pt x="85471" y="312420"/>
                </a:lnTo>
                <a:lnTo>
                  <a:pt x="88138" y="313690"/>
                </a:lnTo>
                <a:lnTo>
                  <a:pt x="82296" y="311150"/>
                </a:lnTo>
                <a:lnTo>
                  <a:pt x="84455" y="311150"/>
                </a:lnTo>
                <a:lnTo>
                  <a:pt x="81978" y="309892"/>
                </a:lnTo>
                <a:lnTo>
                  <a:pt x="79502" y="308610"/>
                </a:lnTo>
                <a:lnTo>
                  <a:pt x="81026" y="309892"/>
                </a:lnTo>
                <a:lnTo>
                  <a:pt x="75565" y="306070"/>
                </a:lnTo>
                <a:lnTo>
                  <a:pt x="76708" y="306070"/>
                </a:lnTo>
                <a:lnTo>
                  <a:pt x="71628" y="302260"/>
                </a:lnTo>
                <a:lnTo>
                  <a:pt x="72390" y="302260"/>
                </a:lnTo>
                <a:lnTo>
                  <a:pt x="68478" y="298450"/>
                </a:lnTo>
                <a:lnTo>
                  <a:pt x="67183" y="297192"/>
                </a:lnTo>
                <a:lnTo>
                  <a:pt x="67818" y="298450"/>
                </a:lnTo>
                <a:lnTo>
                  <a:pt x="63944" y="293370"/>
                </a:lnTo>
                <a:lnTo>
                  <a:pt x="62992" y="292100"/>
                </a:lnTo>
                <a:lnTo>
                  <a:pt x="63627" y="293370"/>
                </a:lnTo>
                <a:lnTo>
                  <a:pt x="59867" y="288290"/>
                </a:lnTo>
                <a:lnTo>
                  <a:pt x="58928" y="287020"/>
                </a:lnTo>
                <a:lnTo>
                  <a:pt x="59436" y="288290"/>
                </a:lnTo>
                <a:lnTo>
                  <a:pt x="55245" y="281940"/>
                </a:lnTo>
                <a:lnTo>
                  <a:pt x="55753" y="281940"/>
                </a:lnTo>
                <a:lnTo>
                  <a:pt x="51943" y="276860"/>
                </a:lnTo>
                <a:lnTo>
                  <a:pt x="52451" y="276860"/>
                </a:lnTo>
                <a:lnTo>
                  <a:pt x="49606" y="271792"/>
                </a:lnTo>
                <a:lnTo>
                  <a:pt x="48895" y="270510"/>
                </a:lnTo>
                <a:lnTo>
                  <a:pt x="49403" y="271792"/>
                </a:lnTo>
                <a:lnTo>
                  <a:pt x="46545" y="265442"/>
                </a:lnTo>
                <a:lnTo>
                  <a:pt x="45974" y="264160"/>
                </a:lnTo>
                <a:lnTo>
                  <a:pt x="46355" y="265442"/>
                </a:lnTo>
                <a:lnTo>
                  <a:pt x="43434" y="259092"/>
                </a:lnTo>
                <a:lnTo>
                  <a:pt x="43688" y="259092"/>
                </a:lnTo>
                <a:lnTo>
                  <a:pt x="41148" y="252742"/>
                </a:lnTo>
                <a:lnTo>
                  <a:pt x="41402" y="252742"/>
                </a:lnTo>
                <a:lnTo>
                  <a:pt x="39116" y="246392"/>
                </a:lnTo>
                <a:lnTo>
                  <a:pt x="39370" y="246392"/>
                </a:lnTo>
                <a:lnTo>
                  <a:pt x="37744" y="241300"/>
                </a:lnTo>
                <a:lnTo>
                  <a:pt x="37655" y="241058"/>
                </a:lnTo>
                <a:lnTo>
                  <a:pt x="37439" y="240042"/>
                </a:lnTo>
                <a:lnTo>
                  <a:pt x="36601" y="236220"/>
                </a:lnTo>
                <a:lnTo>
                  <a:pt x="36550" y="236016"/>
                </a:lnTo>
                <a:lnTo>
                  <a:pt x="36449" y="234950"/>
                </a:lnTo>
                <a:lnTo>
                  <a:pt x="36068" y="231140"/>
                </a:lnTo>
                <a:lnTo>
                  <a:pt x="35941" y="229870"/>
                </a:lnTo>
                <a:lnTo>
                  <a:pt x="35941" y="231140"/>
                </a:lnTo>
                <a:lnTo>
                  <a:pt x="35890" y="229870"/>
                </a:lnTo>
                <a:lnTo>
                  <a:pt x="35852" y="215900"/>
                </a:lnTo>
                <a:lnTo>
                  <a:pt x="36068" y="209550"/>
                </a:lnTo>
                <a:lnTo>
                  <a:pt x="36195" y="185420"/>
                </a:lnTo>
                <a:lnTo>
                  <a:pt x="36322" y="177800"/>
                </a:lnTo>
                <a:lnTo>
                  <a:pt x="36195" y="177800"/>
                </a:lnTo>
                <a:lnTo>
                  <a:pt x="36410" y="170180"/>
                </a:lnTo>
                <a:lnTo>
                  <a:pt x="36449" y="169418"/>
                </a:lnTo>
                <a:lnTo>
                  <a:pt x="36449" y="170180"/>
                </a:lnTo>
                <a:lnTo>
                  <a:pt x="36474" y="168910"/>
                </a:lnTo>
                <a:lnTo>
                  <a:pt x="36664" y="162560"/>
                </a:lnTo>
                <a:lnTo>
                  <a:pt x="36703" y="162179"/>
                </a:lnTo>
                <a:lnTo>
                  <a:pt x="36703" y="162560"/>
                </a:lnTo>
                <a:lnTo>
                  <a:pt x="36791" y="161290"/>
                </a:lnTo>
                <a:lnTo>
                  <a:pt x="37338" y="153682"/>
                </a:lnTo>
                <a:lnTo>
                  <a:pt x="37211" y="153682"/>
                </a:lnTo>
                <a:lnTo>
                  <a:pt x="38100" y="146050"/>
                </a:lnTo>
                <a:lnTo>
                  <a:pt x="37973" y="146050"/>
                </a:lnTo>
                <a:lnTo>
                  <a:pt x="39116" y="138430"/>
                </a:lnTo>
                <a:lnTo>
                  <a:pt x="38989" y="138430"/>
                </a:lnTo>
                <a:lnTo>
                  <a:pt x="40259" y="130810"/>
                </a:lnTo>
                <a:lnTo>
                  <a:pt x="40132" y="132080"/>
                </a:lnTo>
                <a:lnTo>
                  <a:pt x="40386" y="130810"/>
                </a:lnTo>
                <a:lnTo>
                  <a:pt x="41656" y="124460"/>
                </a:lnTo>
                <a:lnTo>
                  <a:pt x="41529" y="125730"/>
                </a:lnTo>
                <a:lnTo>
                  <a:pt x="41821" y="124460"/>
                </a:lnTo>
                <a:lnTo>
                  <a:pt x="43307" y="118110"/>
                </a:lnTo>
                <a:lnTo>
                  <a:pt x="43180" y="118110"/>
                </a:lnTo>
                <a:lnTo>
                  <a:pt x="45212" y="111760"/>
                </a:lnTo>
                <a:lnTo>
                  <a:pt x="44958" y="111760"/>
                </a:lnTo>
                <a:lnTo>
                  <a:pt x="46990" y="105410"/>
                </a:lnTo>
                <a:lnTo>
                  <a:pt x="46863" y="106680"/>
                </a:lnTo>
                <a:lnTo>
                  <a:pt x="47244" y="105410"/>
                </a:lnTo>
                <a:lnTo>
                  <a:pt x="49149" y="99060"/>
                </a:lnTo>
                <a:lnTo>
                  <a:pt x="49022" y="100330"/>
                </a:lnTo>
                <a:lnTo>
                  <a:pt x="49504" y="99060"/>
                </a:lnTo>
                <a:lnTo>
                  <a:pt x="51435" y="93980"/>
                </a:lnTo>
                <a:lnTo>
                  <a:pt x="51181" y="93980"/>
                </a:lnTo>
                <a:lnTo>
                  <a:pt x="53848" y="87630"/>
                </a:lnTo>
                <a:lnTo>
                  <a:pt x="53594" y="88900"/>
                </a:lnTo>
                <a:lnTo>
                  <a:pt x="56515" y="82550"/>
                </a:lnTo>
                <a:lnTo>
                  <a:pt x="56261" y="82550"/>
                </a:lnTo>
                <a:lnTo>
                  <a:pt x="59309" y="77470"/>
                </a:lnTo>
                <a:lnTo>
                  <a:pt x="59055" y="77470"/>
                </a:lnTo>
                <a:lnTo>
                  <a:pt x="62103" y="72390"/>
                </a:lnTo>
                <a:lnTo>
                  <a:pt x="61722" y="72390"/>
                </a:lnTo>
                <a:lnTo>
                  <a:pt x="65278" y="67310"/>
                </a:lnTo>
                <a:lnTo>
                  <a:pt x="64897" y="67310"/>
                </a:lnTo>
                <a:lnTo>
                  <a:pt x="68707" y="62230"/>
                </a:lnTo>
                <a:lnTo>
                  <a:pt x="68326" y="62230"/>
                </a:lnTo>
                <a:lnTo>
                  <a:pt x="72771" y="55880"/>
                </a:lnTo>
                <a:lnTo>
                  <a:pt x="72263" y="57150"/>
                </a:lnTo>
                <a:lnTo>
                  <a:pt x="73101" y="55880"/>
                </a:lnTo>
                <a:lnTo>
                  <a:pt x="76454" y="50800"/>
                </a:lnTo>
                <a:lnTo>
                  <a:pt x="75946" y="52070"/>
                </a:lnTo>
                <a:lnTo>
                  <a:pt x="77050" y="50800"/>
                </a:lnTo>
                <a:lnTo>
                  <a:pt x="80391" y="46990"/>
                </a:lnTo>
                <a:lnTo>
                  <a:pt x="80137" y="46990"/>
                </a:lnTo>
                <a:lnTo>
                  <a:pt x="83693" y="43180"/>
                </a:lnTo>
                <a:lnTo>
                  <a:pt x="83185" y="43180"/>
                </a:lnTo>
                <a:lnTo>
                  <a:pt x="86868" y="39370"/>
                </a:lnTo>
                <a:lnTo>
                  <a:pt x="85979" y="40640"/>
                </a:lnTo>
                <a:lnTo>
                  <a:pt x="87287" y="39370"/>
                </a:lnTo>
                <a:lnTo>
                  <a:pt x="88595" y="38100"/>
                </a:lnTo>
                <a:lnTo>
                  <a:pt x="88950" y="37757"/>
                </a:lnTo>
                <a:lnTo>
                  <a:pt x="90487" y="36830"/>
                </a:lnTo>
                <a:lnTo>
                  <a:pt x="91528" y="36207"/>
                </a:lnTo>
                <a:lnTo>
                  <a:pt x="94488" y="34290"/>
                </a:lnTo>
                <a:lnTo>
                  <a:pt x="92837" y="35560"/>
                </a:lnTo>
                <a:lnTo>
                  <a:pt x="94805" y="34290"/>
                </a:lnTo>
                <a:lnTo>
                  <a:pt x="96774" y="33020"/>
                </a:lnTo>
                <a:lnTo>
                  <a:pt x="95123" y="34290"/>
                </a:lnTo>
                <a:lnTo>
                  <a:pt x="99441" y="33020"/>
                </a:lnTo>
                <a:lnTo>
                  <a:pt x="97790" y="33020"/>
                </a:lnTo>
                <a:lnTo>
                  <a:pt x="101600" y="31750"/>
                </a:lnTo>
                <a:lnTo>
                  <a:pt x="100203" y="33020"/>
                </a:lnTo>
                <a:lnTo>
                  <a:pt x="104394" y="31750"/>
                </a:lnTo>
                <a:lnTo>
                  <a:pt x="127508" y="31750"/>
                </a:lnTo>
                <a:lnTo>
                  <a:pt x="129286" y="33528"/>
                </a:lnTo>
                <a:lnTo>
                  <a:pt x="131432" y="33528"/>
                </a:lnTo>
                <a:lnTo>
                  <a:pt x="132461" y="34544"/>
                </a:lnTo>
                <a:lnTo>
                  <a:pt x="134226" y="34544"/>
                </a:lnTo>
                <a:lnTo>
                  <a:pt x="134620" y="34925"/>
                </a:lnTo>
                <a:lnTo>
                  <a:pt x="136144" y="34925"/>
                </a:lnTo>
                <a:lnTo>
                  <a:pt x="136652" y="35433"/>
                </a:lnTo>
                <a:lnTo>
                  <a:pt x="138684" y="35433"/>
                </a:lnTo>
                <a:lnTo>
                  <a:pt x="141478" y="37871"/>
                </a:lnTo>
                <a:lnTo>
                  <a:pt x="141478" y="38608"/>
                </a:lnTo>
                <a:lnTo>
                  <a:pt x="146799" y="43942"/>
                </a:lnTo>
                <a:lnTo>
                  <a:pt x="159880" y="43942"/>
                </a:lnTo>
                <a:lnTo>
                  <a:pt x="165354" y="38608"/>
                </a:lnTo>
                <a:lnTo>
                  <a:pt x="165354" y="32004"/>
                </a:lnTo>
                <a:lnTo>
                  <a:pt x="165354" y="25400"/>
                </a:lnTo>
                <a:close/>
              </a:path>
              <a:path w="318135" h="506095">
                <a:moveTo>
                  <a:pt x="291922" y="281457"/>
                </a:moveTo>
                <a:lnTo>
                  <a:pt x="291846" y="279920"/>
                </a:lnTo>
                <a:lnTo>
                  <a:pt x="262509" y="279920"/>
                </a:lnTo>
                <a:lnTo>
                  <a:pt x="262255" y="279920"/>
                </a:lnTo>
                <a:lnTo>
                  <a:pt x="262153" y="279171"/>
                </a:lnTo>
                <a:lnTo>
                  <a:pt x="262140" y="279006"/>
                </a:lnTo>
                <a:lnTo>
                  <a:pt x="262128" y="278650"/>
                </a:lnTo>
                <a:lnTo>
                  <a:pt x="262216" y="279222"/>
                </a:lnTo>
                <a:lnTo>
                  <a:pt x="262166" y="279069"/>
                </a:lnTo>
                <a:lnTo>
                  <a:pt x="262178" y="279247"/>
                </a:lnTo>
                <a:lnTo>
                  <a:pt x="291807" y="279247"/>
                </a:lnTo>
                <a:lnTo>
                  <a:pt x="291782" y="278650"/>
                </a:lnTo>
                <a:lnTo>
                  <a:pt x="291719" y="277380"/>
                </a:lnTo>
                <a:lnTo>
                  <a:pt x="291465" y="276098"/>
                </a:lnTo>
                <a:lnTo>
                  <a:pt x="261366" y="276098"/>
                </a:lnTo>
                <a:lnTo>
                  <a:pt x="261061" y="276098"/>
                </a:lnTo>
                <a:lnTo>
                  <a:pt x="260743" y="275615"/>
                </a:lnTo>
                <a:lnTo>
                  <a:pt x="291363" y="275628"/>
                </a:lnTo>
                <a:lnTo>
                  <a:pt x="290906" y="273570"/>
                </a:lnTo>
                <a:lnTo>
                  <a:pt x="290601" y="272300"/>
                </a:lnTo>
                <a:lnTo>
                  <a:pt x="289687" y="268478"/>
                </a:lnTo>
                <a:lnTo>
                  <a:pt x="260248" y="244119"/>
                </a:lnTo>
                <a:lnTo>
                  <a:pt x="260248" y="275209"/>
                </a:lnTo>
                <a:lnTo>
                  <a:pt x="259664" y="274751"/>
                </a:lnTo>
                <a:lnTo>
                  <a:pt x="259791" y="274828"/>
                </a:lnTo>
                <a:lnTo>
                  <a:pt x="260235" y="275196"/>
                </a:lnTo>
                <a:lnTo>
                  <a:pt x="260248" y="244119"/>
                </a:lnTo>
                <a:lnTo>
                  <a:pt x="254762" y="243078"/>
                </a:lnTo>
                <a:lnTo>
                  <a:pt x="247142" y="243078"/>
                </a:lnTo>
                <a:lnTo>
                  <a:pt x="244475" y="243713"/>
                </a:lnTo>
                <a:lnTo>
                  <a:pt x="235585" y="243713"/>
                </a:lnTo>
                <a:lnTo>
                  <a:pt x="233718" y="245618"/>
                </a:lnTo>
                <a:lnTo>
                  <a:pt x="229235" y="245618"/>
                </a:lnTo>
                <a:lnTo>
                  <a:pt x="226314" y="248539"/>
                </a:lnTo>
                <a:lnTo>
                  <a:pt x="224028" y="248539"/>
                </a:lnTo>
                <a:lnTo>
                  <a:pt x="217805" y="254762"/>
                </a:lnTo>
                <a:lnTo>
                  <a:pt x="217805" y="255143"/>
                </a:lnTo>
                <a:lnTo>
                  <a:pt x="214376" y="258572"/>
                </a:lnTo>
                <a:lnTo>
                  <a:pt x="214376" y="263410"/>
                </a:lnTo>
                <a:lnTo>
                  <a:pt x="210515" y="273050"/>
                </a:lnTo>
                <a:lnTo>
                  <a:pt x="206629" y="276860"/>
                </a:lnTo>
                <a:lnTo>
                  <a:pt x="206629" y="291973"/>
                </a:lnTo>
                <a:lnTo>
                  <a:pt x="212852" y="298069"/>
                </a:lnTo>
                <a:lnTo>
                  <a:pt x="227965" y="298069"/>
                </a:lnTo>
                <a:lnTo>
                  <a:pt x="234061" y="291973"/>
                </a:lnTo>
                <a:lnTo>
                  <a:pt x="234061" y="287489"/>
                </a:lnTo>
                <a:lnTo>
                  <a:pt x="238696" y="276987"/>
                </a:lnTo>
                <a:lnTo>
                  <a:pt x="239318" y="276352"/>
                </a:lnTo>
                <a:lnTo>
                  <a:pt x="242189" y="273558"/>
                </a:lnTo>
                <a:lnTo>
                  <a:pt x="244602" y="273558"/>
                </a:lnTo>
                <a:lnTo>
                  <a:pt x="245478" y="272681"/>
                </a:lnTo>
                <a:lnTo>
                  <a:pt x="247396" y="272300"/>
                </a:lnTo>
                <a:lnTo>
                  <a:pt x="254762" y="272300"/>
                </a:lnTo>
                <a:lnTo>
                  <a:pt x="259003" y="274421"/>
                </a:lnTo>
                <a:lnTo>
                  <a:pt x="260705" y="276174"/>
                </a:lnTo>
                <a:lnTo>
                  <a:pt x="261289" y="277380"/>
                </a:lnTo>
                <a:lnTo>
                  <a:pt x="262267" y="281457"/>
                </a:lnTo>
                <a:lnTo>
                  <a:pt x="262407" y="281457"/>
                </a:lnTo>
                <a:lnTo>
                  <a:pt x="291922" y="281457"/>
                </a:lnTo>
                <a:close/>
              </a:path>
              <a:path w="318135" h="506095">
                <a:moveTo>
                  <a:pt x="317969" y="420878"/>
                </a:moveTo>
                <a:lnTo>
                  <a:pt x="317881" y="405638"/>
                </a:lnTo>
                <a:lnTo>
                  <a:pt x="317423" y="395478"/>
                </a:lnTo>
                <a:lnTo>
                  <a:pt x="317373" y="394220"/>
                </a:lnTo>
                <a:lnTo>
                  <a:pt x="316103" y="381520"/>
                </a:lnTo>
                <a:lnTo>
                  <a:pt x="315137" y="376428"/>
                </a:lnTo>
                <a:lnTo>
                  <a:pt x="314198" y="371360"/>
                </a:lnTo>
                <a:lnTo>
                  <a:pt x="313410" y="368820"/>
                </a:lnTo>
                <a:lnTo>
                  <a:pt x="312610" y="366268"/>
                </a:lnTo>
                <a:lnTo>
                  <a:pt x="311810" y="363728"/>
                </a:lnTo>
                <a:lnTo>
                  <a:pt x="311416" y="362470"/>
                </a:lnTo>
                <a:lnTo>
                  <a:pt x="310642" y="359918"/>
                </a:lnTo>
                <a:lnTo>
                  <a:pt x="310261" y="358660"/>
                </a:lnTo>
                <a:lnTo>
                  <a:pt x="309689" y="357378"/>
                </a:lnTo>
                <a:lnTo>
                  <a:pt x="294386" y="337172"/>
                </a:lnTo>
                <a:lnTo>
                  <a:pt x="294386" y="336042"/>
                </a:lnTo>
                <a:lnTo>
                  <a:pt x="287909" y="329565"/>
                </a:lnTo>
                <a:lnTo>
                  <a:pt x="283933" y="329565"/>
                </a:lnTo>
                <a:lnTo>
                  <a:pt x="283972" y="329438"/>
                </a:lnTo>
                <a:lnTo>
                  <a:pt x="286740" y="320560"/>
                </a:lnTo>
                <a:lnTo>
                  <a:pt x="287147" y="319278"/>
                </a:lnTo>
                <a:lnTo>
                  <a:pt x="289242" y="311670"/>
                </a:lnTo>
                <a:lnTo>
                  <a:pt x="289941" y="309118"/>
                </a:lnTo>
                <a:lnTo>
                  <a:pt x="290195" y="306578"/>
                </a:lnTo>
                <a:lnTo>
                  <a:pt x="290982" y="301498"/>
                </a:lnTo>
                <a:lnTo>
                  <a:pt x="291592" y="297700"/>
                </a:lnTo>
                <a:lnTo>
                  <a:pt x="291846" y="296418"/>
                </a:lnTo>
                <a:lnTo>
                  <a:pt x="291871" y="295148"/>
                </a:lnTo>
                <a:lnTo>
                  <a:pt x="291934" y="292620"/>
                </a:lnTo>
                <a:lnTo>
                  <a:pt x="292100" y="285000"/>
                </a:lnTo>
                <a:lnTo>
                  <a:pt x="291973" y="282448"/>
                </a:lnTo>
                <a:lnTo>
                  <a:pt x="277114" y="282448"/>
                </a:lnTo>
                <a:lnTo>
                  <a:pt x="277114" y="359918"/>
                </a:lnTo>
                <a:lnTo>
                  <a:pt x="276834" y="359791"/>
                </a:lnTo>
                <a:lnTo>
                  <a:pt x="277114" y="359918"/>
                </a:lnTo>
                <a:lnTo>
                  <a:pt x="277114" y="282448"/>
                </a:lnTo>
                <a:lnTo>
                  <a:pt x="269875" y="282448"/>
                </a:lnTo>
                <a:lnTo>
                  <a:pt x="269875" y="359918"/>
                </a:lnTo>
                <a:lnTo>
                  <a:pt x="269671" y="360070"/>
                </a:lnTo>
                <a:lnTo>
                  <a:pt x="269519" y="360172"/>
                </a:lnTo>
                <a:lnTo>
                  <a:pt x="269659" y="360070"/>
                </a:lnTo>
                <a:lnTo>
                  <a:pt x="269875" y="359918"/>
                </a:lnTo>
                <a:lnTo>
                  <a:pt x="269875" y="282448"/>
                </a:lnTo>
                <a:lnTo>
                  <a:pt x="262509" y="282448"/>
                </a:lnTo>
                <a:lnTo>
                  <a:pt x="262318" y="282448"/>
                </a:lnTo>
                <a:lnTo>
                  <a:pt x="262470" y="285724"/>
                </a:lnTo>
                <a:lnTo>
                  <a:pt x="262509" y="285000"/>
                </a:lnTo>
                <a:lnTo>
                  <a:pt x="262509" y="286270"/>
                </a:lnTo>
                <a:lnTo>
                  <a:pt x="262470" y="285724"/>
                </a:lnTo>
                <a:lnTo>
                  <a:pt x="262458" y="286270"/>
                </a:lnTo>
                <a:lnTo>
                  <a:pt x="262204" y="292900"/>
                </a:lnTo>
                <a:lnTo>
                  <a:pt x="262255" y="292620"/>
                </a:lnTo>
                <a:lnTo>
                  <a:pt x="262128" y="295148"/>
                </a:lnTo>
                <a:lnTo>
                  <a:pt x="262204" y="292900"/>
                </a:lnTo>
                <a:lnTo>
                  <a:pt x="260819" y="302145"/>
                </a:lnTo>
                <a:lnTo>
                  <a:pt x="260667" y="302768"/>
                </a:lnTo>
                <a:lnTo>
                  <a:pt x="258445" y="311670"/>
                </a:lnTo>
                <a:lnTo>
                  <a:pt x="258699" y="310388"/>
                </a:lnTo>
                <a:lnTo>
                  <a:pt x="255651" y="320560"/>
                </a:lnTo>
                <a:lnTo>
                  <a:pt x="255905" y="319278"/>
                </a:lnTo>
                <a:lnTo>
                  <a:pt x="252476" y="328168"/>
                </a:lnTo>
                <a:lnTo>
                  <a:pt x="252857" y="328168"/>
                </a:lnTo>
                <a:lnTo>
                  <a:pt x="249428" y="335788"/>
                </a:lnTo>
                <a:lnTo>
                  <a:pt x="249809" y="334518"/>
                </a:lnTo>
                <a:lnTo>
                  <a:pt x="246380" y="340868"/>
                </a:lnTo>
                <a:lnTo>
                  <a:pt x="246761" y="340868"/>
                </a:lnTo>
                <a:lnTo>
                  <a:pt x="246608" y="341122"/>
                </a:lnTo>
                <a:lnTo>
                  <a:pt x="244475" y="343420"/>
                </a:lnTo>
                <a:lnTo>
                  <a:pt x="243725" y="344538"/>
                </a:lnTo>
                <a:lnTo>
                  <a:pt x="237363" y="350901"/>
                </a:lnTo>
                <a:lnTo>
                  <a:pt x="237363" y="367157"/>
                </a:lnTo>
                <a:lnTo>
                  <a:pt x="243967" y="373634"/>
                </a:lnTo>
                <a:lnTo>
                  <a:pt x="260096" y="373634"/>
                </a:lnTo>
                <a:lnTo>
                  <a:pt x="266700" y="367157"/>
                </a:lnTo>
                <a:lnTo>
                  <a:pt x="266700" y="364820"/>
                </a:lnTo>
                <a:lnTo>
                  <a:pt x="268986" y="361188"/>
                </a:lnTo>
                <a:lnTo>
                  <a:pt x="269113" y="361188"/>
                </a:lnTo>
                <a:lnTo>
                  <a:pt x="269544" y="360311"/>
                </a:lnTo>
                <a:lnTo>
                  <a:pt x="270192" y="359918"/>
                </a:lnTo>
                <a:lnTo>
                  <a:pt x="271881" y="358902"/>
                </a:lnTo>
                <a:lnTo>
                  <a:pt x="270637" y="359918"/>
                </a:lnTo>
                <a:lnTo>
                  <a:pt x="273710" y="358990"/>
                </a:lnTo>
                <a:lnTo>
                  <a:pt x="275691" y="359498"/>
                </a:lnTo>
                <a:lnTo>
                  <a:pt x="279654" y="362470"/>
                </a:lnTo>
                <a:lnTo>
                  <a:pt x="277495" y="361188"/>
                </a:lnTo>
                <a:lnTo>
                  <a:pt x="280670" y="365429"/>
                </a:lnTo>
                <a:lnTo>
                  <a:pt x="283108" y="370840"/>
                </a:lnTo>
                <a:lnTo>
                  <a:pt x="283235" y="371360"/>
                </a:lnTo>
                <a:lnTo>
                  <a:pt x="285242" y="378968"/>
                </a:lnTo>
                <a:lnTo>
                  <a:pt x="284988" y="376428"/>
                </a:lnTo>
                <a:lnTo>
                  <a:pt x="286766" y="386588"/>
                </a:lnTo>
                <a:lnTo>
                  <a:pt x="286639" y="386588"/>
                </a:lnTo>
                <a:lnTo>
                  <a:pt x="287655" y="395719"/>
                </a:lnTo>
                <a:lnTo>
                  <a:pt x="287705" y="396760"/>
                </a:lnTo>
                <a:lnTo>
                  <a:pt x="288099" y="405638"/>
                </a:lnTo>
                <a:lnTo>
                  <a:pt x="288213" y="420878"/>
                </a:lnTo>
                <a:lnTo>
                  <a:pt x="287934" y="429844"/>
                </a:lnTo>
                <a:lnTo>
                  <a:pt x="286639" y="437870"/>
                </a:lnTo>
                <a:lnTo>
                  <a:pt x="283832" y="445604"/>
                </a:lnTo>
                <a:lnTo>
                  <a:pt x="279793" y="451472"/>
                </a:lnTo>
                <a:lnTo>
                  <a:pt x="271145" y="460260"/>
                </a:lnTo>
                <a:lnTo>
                  <a:pt x="273050" y="457720"/>
                </a:lnTo>
                <a:lnTo>
                  <a:pt x="264045" y="464223"/>
                </a:lnTo>
                <a:lnTo>
                  <a:pt x="252603" y="469138"/>
                </a:lnTo>
                <a:lnTo>
                  <a:pt x="254635" y="467868"/>
                </a:lnTo>
                <a:lnTo>
                  <a:pt x="242697" y="471678"/>
                </a:lnTo>
                <a:lnTo>
                  <a:pt x="244856" y="470420"/>
                </a:lnTo>
                <a:lnTo>
                  <a:pt x="233426" y="472960"/>
                </a:lnTo>
                <a:lnTo>
                  <a:pt x="235077" y="471678"/>
                </a:lnTo>
                <a:lnTo>
                  <a:pt x="222885" y="472960"/>
                </a:lnTo>
                <a:lnTo>
                  <a:pt x="216154" y="472960"/>
                </a:lnTo>
                <a:lnTo>
                  <a:pt x="208153" y="471678"/>
                </a:lnTo>
                <a:lnTo>
                  <a:pt x="211836" y="471678"/>
                </a:lnTo>
                <a:lnTo>
                  <a:pt x="208407" y="470420"/>
                </a:lnTo>
                <a:lnTo>
                  <a:pt x="206451" y="469696"/>
                </a:lnTo>
                <a:lnTo>
                  <a:pt x="205651" y="469138"/>
                </a:lnTo>
                <a:lnTo>
                  <a:pt x="201930" y="466610"/>
                </a:lnTo>
                <a:lnTo>
                  <a:pt x="203835" y="467868"/>
                </a:lnTo>
                <a:lnTo>
                  <a:pt x="201422" y="465924"/>
                </a:lnTo>
                <a:lnTo>
                  <a:pt x="201422" y="466610"/>
                </a:lnTo>
                <a:lnTo>
                  <a:pt x="200977" y="466178"/>
                </a:lnTo>
                <a:lnTo>
                  <a:pt x="200558" y="465658"/>
                </a:lnTo>
                <a:lnTo>
                  <a:pt x="200634" y="465861"/>
                </a:lnTo>
                <a:lnTo>
                  <a:pt x="200520" y="465632"/>
                </a:lnTo>
                <a:lnTo>
                  <a:pt x="200240" y="465213"/>
                </a:lnTo>
                <a:lnTo>
                  <a:pt x="200266" y="465340"/>
                </a:lnTo>
                <a:lnTo>
                  <a:pt x="200228" y="465188"/>
                </a:lnTo>
                <a:lnTo>
                  <a:pt x="200228" y="465480"/>
                </a:lnTo>
                <a:lnTo>
                  <a:pt x="199859" y="464883"/>
                </a:lnTo>
                <a:lnTo>
                  <a:pt x="200228" y="465480"/>
                </a:lnTo>
                <a:lnTo>
                  <a:pt x="200228" y="465188"/>
                </a:lnTo>
                <a:lnTo>
                  <a:pt x="200139" y="464883"/>
                </a:lnTo>
                <a:lnTo>
                  <a:pt x="200050" y="464616"/>
                </a:lnTo>
                <a:lnTo>
                  <a:pt x="200177" y="464908"/>
                </a:lnTo>
                <a:lnTo>
                  <a:pt x="200228" y="465188"/>
                </a:lnTo>
                <a:lnTo>
                  <a:pt x="200545" y="465607"/>
                </a:lnTo>
                <a:lnTo>
                  <a:pt x="201422" y="466610"/>
                </a:lnTo>
                <a:lnTo>
                  <a:pt x="201422" y="465924"/>
                </a:lnTo>
                <a:lnTo>
                  <a:pt x="200329" y="465035"/>
                </a:lnTo>
                <a:lnTo>
                  <a:pt x="199974" y="464070"/>
                </a:lnTo>
                <a:lnTo>
                  <a:pt x="199682" y="462788"/>
                </a:lnTo>
                <a:lnTo>
                  <a:pt x="199580" y="462368"/>
                </a:lnTo>
                <a:lnTo>
                  <a:pt x="199466" y="461518"/>
                </a:lnTo>
                <a:lnTo>
                  <a:pt x="199301" y="460260"/>
                </a:lnTo>
                <a:lnTo>
                  <a:pt x="199250" y="459867"/>
                </a:lnTo>
                <a:lnTo>
                  <a:pt x="199224" y="458978"/>
                </a:lnTo>
                <a:lnTo>
                  <a:pt x="199136" y="456438"/>
                </a:lnTo>
                <a:lnTo>
                  <a:pt x="199148" y="456222"/>
                </a:lnTo>
                <a:lnTo>
                  <a:pt x="199224" y="455168"/>
                </a:lnTo>
                <a:lnTo>
                  <a:pt x="199339" y="453542"/>
                </a:lnTo>
                <a:lnTo>
                  <a:pt x="200787" y="452120"/>
                </a:lnTo>
                <a:lnTo>
                  <a:pt x="200787" y="446595"/>
                </a:lnTo>
                <a:lnTo>
                  <a:pt x="203581" y="443738"/>
                </a:lnTo>
                <a:lnTo>
                  <a:pt x="203581" y="438759"/>
                </a:lnTo>
                <a:lnTo>
                  <a:pt x="204368" y="436854"/>
                </a:lnTo>
                <a:lnTo>
                  <a:pt x="207137" y="434086"/>
                </a:lnTo>
                <a:lnTo>
                  <a:pt x="207137" y="429971"/>
                </a:lnTo>
                <a:lnTo>
                  <a:pt x="210566" y="420878"/>
                </a:lnTo>
                <a:lnTo>
                  <a:pt x="210693" y="420878"/>
                </a:lnTo>
                <a:lnTo>
                  <a:pt x="214655" y="409549"/>
                </a:lnTo>
                <a:lnTo>
                  <a:pt x="215519" y="408686"/>
                </a:lnTo>
                <a:lnTo>
                  <a:pt x="215519" y="405384"/>
                </a:lnTo>
                <a:lnTo>
                  <a:pt x="215519" y="402082"/>
                </a:lnTo>
                <a:lnTo>
                  <a:pt x="212852" y="399542"/>
                </a:lnTo>
                <a:lnTo>
                  <a:pt x="206248" y="399542"/>
                </a:lnTo>
                <a:lnTo>
                  <a:pt x="203581" y="402082"/>
                </a:lnTo>
                <a:lnTo>
                  <a:pt x="203581" y="403466"/>
                </a:lnTo>
                <a:lnTo>
                  <a:pt x="194691" y="409460"/>
                </a:lnTo>
                <a:lnTo>
                  <a:pt x="189433" y="413893"/>
                </a:lnTo>
                <a:lnTo>
                  <a:pt x="186944" y="413893"/>
                </a:lnTo>
                <a:lnTo>
                  <a:pt x="181102" y="419735"/>
                </a:lnTo>
                <a:lnTo>
                  <a:pt x="181102" y="420624"/>
                </a:lnTo>
                <a:lnTo>
                  <a:pt x="180467" y="420624"/>
                </a:lnTo>
                <a:lnTo>
                  <a:pt x="173863" y="427355"/>
                </a:lnTo>
                <a:lnTo>
                  <a:pt x="173863" y="429234"/>
                </a:lnTo>
                <a:lnTo>
                  <a:pt x="168656" y="434340"/>
                </a:lnTo>
                <a:lnTo>
                  <a:pt x="168656" y="440397"/>
                </a:lnTo>
                <a:lnTo>
                  <a:pt x="164033" y="464070"/>
                </a:lnTo>
                <a:lnTo>
                  <a:pt x="164211" y="466610"/>
                </a:lnTo>
                <a:lnTo>
                  <a:pt x="168783" y="481838"/>
                </a:lnTo>
                <a:lnTo>
                  <a:pt x="170815" y="485660"/>
                </a:lnTo>
                <a:lnTo>
                  <a:pt x="172974" y="488188"/>
                </a:lnTo>
                <a:lnTo>
                  <a:pt x="175768" y="490728"/>
                </a:lnTo>
                <a:lnTo>
                  <a:pt x="177673" y="493268"/>
                </a:lnTo>
                <a:lnTo>
                  <a:pt x="182626" y="495820"/>
                </a:lnTo>
                <a:lnTo>
                  <a:pt x="184531" y="497078"/>
                </a:lnTo>
                <a:lnTo>
                  <a:pt x="190373" y="500888"/>
                </a:lnTo>
                <a:lnTo>
                  <a:pt x="193167" y="502170"/>
                </a:lnTo>
                <a:lnTo>
                  <a:pt x="200152" y="504710"/>
                </a:lnTo>
                <a:lnTo>
                  <a:pt x="203835" y="505968"/>
                </a:lnTo>
                <a:lnTo>
                  <a:pt x="225425" y="505968"/>
                </a:lnTo>
                <a:lnTo>
                  <a:pt x="237617" y="504710"/>
                </a:lnTo>
                <a:lnTo>
                  <a:pt x="239141" y="504710"/>
                </a:lnTo>
                <a:lnTo>
                  <a:pt x="252349" y="502170"/>
                </a:lnTo>
                <a:lnTo>
                  <a:pt x="264160" y="498360"/>
                </a:lnTo>
                <a:lnTo>
                  <a:pt x="266192" y="497078"/>
                </a:lnTo>
                <a:lnTo>
                  <a:pt x="277622" y="492010"/>
                </a:lnTo>
                <a:lnTo>
                  <a:pt x="279908" y="490728"/>
                </a:lnTo>
                <a:lnTo>
                  <a:pt x="290068" y="483120"/>
                </a:lnTo>
                <a:lnTo>
                  <a:pt x="292354" y="481838"/>
                </a:lnTo>
                <a:lnTo>
                  <a:pt x="300990" y="472960"/>
                </a:lnTo>
                <a:lnTo>
                  <a:pt x="301942" y="471678"/>
                </a:lnTo>
                <a:lnTo>
                  <a:pt x="302895" y="470420"/>
                </a:lnTo>
                <a:lnTo>
                  <a:pt x="303758" y="469138"/>
                </a:lnTo>
                <a:lnTo>
                  <a:pt x="306387" y="465340"/>
                </a:lnTo>
                <a:lnTo>
                  <a:pt x="307251" y="464070"/>
                </a:lnTo>
                <a:lnTo>
                  <a:pt x="309880" y="460260"/>
                </a:lnTo>
                <a:lnTo>
                  <a:pt x="311531" y="456438"/>
                </a:lnTo>
                <a:lnTo>
                  <a:pt x="312445" y="453910"/>
                </a:lnTo>
                <a:lnTo>
                  <a:pt x="313372" y="451370"/>
                </a:lnTo>
                <a:lnTo>
                  <a:pt x="315214" y="446278"/>
                </a:lnTo>
                <a:lnTo>
                  <a:pt x="315976" y="443738"/>
                </a:lnTo>
                <a:lnTo>
                  <a:pt x="316687" y="438670"/>
                </a:lnTo>
                <a:lnTo>
                  <a:pt x="317042" y="436118"/>
                </a:lnTo>
                <a:lnTo>
                  <a:pt x="317754" y="431038"/>
                </a:lnTo>
                <a:lnTo>
                  <a:pt x="317804" y="428510"/>
                </a:lnTo>
                <a:lnTo>
                  <a:pt x="317969" y="420878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1900554" y="8296529"/>
            <a:ext cx="385445" cy="487680"/>
            <a:chOff x="1900554" y="8296529"/>
            <a:chExt cx="385445" cy="487680"/>
          </a:xfrm>
        </p:grpSpPr>
        <p:pic>
          <p:nvPicPr>
            <p:cNvPr id="139" name="object 13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00554" y="8296529"/>
              <a:ext cx="177545" cy="260984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2055241" y="8315833"/>
              <a:ext cx="57150" cy="278765"/>
            </a:xfrm>
            <a:custGeom>
              <a:avLst/>
              <a:gdLst/>
              <a:ahLst/>
              <a:cxnLst/>
              <a:rect l="l" t="t" r="r" b="b"/>
              <a:pathLst>
                <a:path w="57150" h="278765">
                  <a:moveTo>
                    <a:pt x="56769" y="237998"/>
                  </a:moveTo>
                  <a:lnTo>
                    <a:pt x="56121" y="224790"/>
                  </a:lnTo>
                  <a:lnTo>
                    <a:pt x="56007" y="221615"/>
                  </a:lnTo>
                  <a:lnTo>
                    <a:pt x="54597" y="205232"/>
                  </a:lnTo>
                  <a:lnTo>
                    <a:pt x="53390" y="190373"/>
                  </a:lnTo>
                  <a:lnTo>
                    <a:pt x="53403" y="190080"/>
                  </a:lnTo>
                  <a:lnTo>
                    <a:pt x="53467" y="190373"/>
                  </a:lnTo>
                  <a:lnTo>
                    <a:pt x="53428" y="189738"/>
                  </a:lnTo>
                  <a:lnTo>
                    <a:pt x="52755" y="174117"/>
                  </a:lnTo>
                  <a:lnTo>
                    <a:pt x="52705" y="172466"/>
                  </a:lnTo>
                  <a:lnTo>
                    <a:pt x="51790" y="155956"/>
                  </a:lnTo>
                  <a:lnTo>
                    <a:pt x="51689" y="154051"/>
                  </a:lnTo>
                  <a:lnTo>
                    <a:pt x="50406" y="134239"/>
                  </a:lnTo>
                  <a:lnTo>
                    <a:pt x="49263" y="115824"/>
                  </a:lnTo>
                  <a:lnTo>
                    <a:pt x="49149" y="113919"/>
                  </a:lnTo>
                  <a:lnTo>
                    <a:pt x="49149" y="105029"/>
                  </a:lnTo>
                  <a:lnTo>
                    <a:pt x="48374" y="104254"/>
                  </a:lnTo>
                  <a:lnTo>
                    <a:pt x="47371" y="91452"/>
                  </a:lnTo>
                  <a:lnTo>
                    <a:pt x="47371" y="90805"/>
                  </a:lnTo>
                  <a:lnTo>
                    <a:pt x="47371" y="82931"/>
                  </a:lnTo>
                  <a:lnTo>
                    <a:pt x="46151" y="81711"/>
                  </a:lnTo>
                  <a:lnTo>
                    <a:pt x="45123" y="73914"/>
                  </a:lnTo>
                  <a:lnTo>
                    <a:pt x="44577" y="73914"/>
                  </a:lnTo>
                  <a:lnTo>
                    <a:pt x="44577" y="72644"/>
                  </a:lnTo>
                  <a:lnTo>
                    <a:pt x="44945" y="72644"/>
                  </a:lnTo>
                  <a:lnTo>
                    <a:pt x="44577" y="69811"/>
                  </a:lnTo>
                  <a:lnTo>
                    <a:pt x="44577" y="61087"/>
                  </a:lnTo>
                  <a:lnTo>
                    <a:pt x="42621" y="59143"/>
                  </a:lnTo>
                  <a:lnTo>
                    <a:pt x="41490" y="53594"/>
                  </a:lnTo>
                  <a:lnTo>
                    <a:pt x="40513" y="48755"/>
                  </a:lnTo>
                  <a:lnTo>
                    <a:pt x="40513" y="41275"/>
                  </a:lnTo>
                  <a:lnTo>
                    <a:pt x="37795" y="38569"/>
                  </a:lnTo>
                  <a:lnTo>
                    <a:pt x="30734" y="13423"/>
                  </a:lnTo>
                  <a:lnTo>
                    <a:pt x="30734" y="6858"/>
                  </a:lnTo>
                  <a:lnTo>
                    <a:pt x="23876" y="0"/>
                  </a:lnTo>
                  <a:lnTo>
                    <a:pt x="6858" y="0"/>
                  </a:lnTo>
                  <a:lnTo>
                    <a:pt x="0" y="6858"/>
                  </a:lnTo>
                  <a:lnTo>
                    <a:pt x="0" y="23876"/>
                  </a:lnTo>
                  <a:lnTo>
                    <a:pt x="1854" y="25742"/>
                  </a:lnTo>
                  <a:lnTo>
                    <a:pt x="7620" y="52019"/>
                  </a:lnTo>
                  <a:lnTo>
                    <a:pt x="7620" y="59436"/>
                  </a:lnTo>
                  <a:lnTo>
                    <a:pt x="9029" y="60858"/>
                  </a:lnTo>
                  <a:lnTo>
                    <a:pt x="10541" y="71335"/>
                  </a:lnTo>
                  <a:lnTo>
                    <a:pt x="10541" y="79895"/>
                  </a:lnTo>
                  <a:lnTo>
                    <a:pt x="11455" y="80822"/>
                  </a:lnTo>
                  <a:lnTo>
                    <a:pt x="12700" y="93459"/>
                  </a:lnTo>
                  <a:lnTo>
                    <a:pt x="12700" y="93853"/>
                  </a:lnTo>
                  <a:lnTo>
                    <a:pt x="12700" y="102120"/>
                  </a:lnTo>
                  <a:lnTo>
                    <a:pt x="13195" y="102628"/>
                  </a:lnTo>
                  <a:lnTo>
                    <a:pt x="13970" y="116078"/>
                  </a:lnTo>
                  <a:lnTo>
                    <a:pt x="13970" y="124460"/>
                  </a:lnTo>
                  <a:lnTo>
                    <a:pt x="14351" y="124853"/>
                  </a:lnTo>
                  <a:lnTo>
                    <a:pt x="14859" y="136271"/>
                  </a:lnTo>
                  <a:lnTo>
                    <a:pt x="16002" y="156210"/>
                  </a:lnTo>
                  <a:lnTo>
                    <a:pt x="16891" y="174371"/>
                  </a:lnTo>
                  <a:lnTo>
                    <a:pt x="17564" y="189738"/>
                  </a:lnTo>
                  <a:lnTo>
                    <a:pt x="17653" y="192405"/>
                  </a:lnTo>
                  <a:lnTo>
                    <a:pt x="18796" y="208153"/>
                  </a:lnTo>
                  <a:lnTo>
                    <a:pt x="20320" y="224790"/>
                  </a:lnTo>
                  <a:lnTo>
                    <a:pt x="20193" y="224028"/>
                  </a:lnTo>
                  <a:lnTo>
                    <a:pt x="20218" y="224790"/>
                  </a:lnTo>
                  <a:lnTo>
                    <a:pt x="20929" y="238963"/>
                  </a:lnTo>
                  <a:lnTo>
                    <a:pt x="20955" y="237998"/>
                  </a:lnTo>
                  <a:lnTo>
                    <a:pt x="20955" y="239395"/>
                  </a:lnTo>
                  <a:lnTo>
                    <a:pt x="20929" y="238963"/>
                  </a:lnTo>
                  <a:lnTo>
                    <a:pt x="20916" y="239395"/>
                  </a:lnTo>
                  <a:lnTo>
                    <a:pt x="20701" y="249047"/>
                  </a:lnTo>
                  <a:lnTo>
                    <a:pt x="20701" y="247650"/>
                  </a:lnTo>
                  <a:lnTo>
                    <a:pt x="20574" y="249047"/>
                  </a:lnTo>
                  <a:lnTo>
                    <a:pt x="20066" y="254889"/>
                  </a:lnTo>
                  <a:lnTo>
                    <a:pt x="20066" y="255016"/>
                  </a:lnTo>
                  <a:lnTo>
                    <a:pt x="19558" y="259334"/>
                  </a:lnTo>
                  <a:lnTo>
                    <a:pt x="20320" y="265328"/>
                  </a:lnTo>
                  <a:lnTo>
                    <a:pt x="20320" y="271780"/>
                  </a:lnTo>
                  <a:lnTo>
                    <a:pt x="27051" y="278511"/>
                  </a:lnTo>
                  <a:lnTo>
                    <a:pt x="43815" y="278511"/>
                  </a:lnTo>
                  <a:lnTo>
                    <a:pt x="50673" y="271780"/>
                  </a:lnTo>
                  <a:lnTo>
                    <a:pt x="50673" y="268808"/>
                  </a:lnTo>
                  <a:lnTo>
                    <a:pt x="51816" y="267462"/>
                  </a:lnTo>
                  <a:lnTo>
                    <a:pt x="56756" y="239395"/>
                  </a:lnTo>
                  <a:lnTo>
                    <a:pt x="56769" y="237998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36727" y="8547862"/>
              <a:ext cx="149018" cy="236219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2359154" y="8279765"/>
            <a:ext cx="242570" cy="262890"/>
            <a:chOff x="2359154" y="8279765"/>
            <a:chExt cx="242570" cy="262890"/>
          </a:xfrm>
        </p:grpSpPr>
        <p:sp>
          <p:nvSpPr>
            <p:cNvPr id="143" name="object 143"/>
            <p:cNvSpPr/>
            <p:nvPr/>
          </p:nvSpPr>
          <p:spPr>
            <a:xfrm>
              <a:off x="2359154" y="8279765"/>
              <a:ext cx="242570" cy="262890"/>
            </a:xfrm>
            <a:custGeom>
              <a:avLst/>
              <a:gdLst/>
              <a:ahLst/>
              <a:cxnLst/>
              <a:rect l="l" t="t" r="r" b="b"/>
              <a:pathLst>
                <a:path w="242569" h="262890">
                  <a:moveTo>
                    <a:pt x="59306" y="17271"/>
                  </a:moveTo>
                  <a:lnTo>
                    <a:pt x="56385" y="17652"/>
                  </a:lnTo>
                  <a:lnTo>
                    <a:pt x="51051" y="18287"/>
                  </a:lnTo>
                  <a:lnTo>
                    <a:pt x="47495" y="19811"/>
                  </a:lnTo>
                  <a:lnTo>
                    <a:pt x="17142" y="53974"/>
                  </a:lnTo>
                  <a:lnTo>
                    <a:pt x="16352" y="55998"/>
                  </a:lnTo>
                  <a:lnTo>
                    <a:pt x="10919" y="69087"/>
                  </a:lnTo>
                  <a:lnTo>
                    <a:pt x="10538" y="70611"/>
                  </a:lnTo>
                  <a:lnTo>
                    <a:pt x="5966" y="86740"/>
                  </a:lnTo>
                  <a:lnTo>
                    <a:pt x="5712" y="88010"/>
                  </a:lnTo>
                  <a:lnTo>
                    <a:pt x="2664" y="105155"/>
                  </a:lnTo>
                  <a:lnTo>
                    <a:pt x="2537" y="106171"/>
                  </a:lnTo>
                  <a:lnTo>
                    <a:pt x="886" y="123951"/>
                  </a:lnTo>
                  <a:lnTo>
                    <a:pt x="759" y="124586"/>
                  </a:lnTo>
                  <a:lnTo>
                    <a:pt x="51" y="141223"/>
                  </a:lnTo>
                  <a:lnTo>
                    <a:pt x="0" y="142874"/>
                  </a:lnTo>
                  <a:lnTo>
                    <a:pt x="124" y="160273"/>
                  </a:lnTo>
                  <a:lnTo>
                    <a:pt x="13205" y="211454"/>
                  </a:lnTo>
                  <a:lnTo>
                    <a:pt x="41145" y="245236"/>
                  </a:lnTo>
                  <a:lnTo>
                    <a:pt x="76959" y="261111"/>
                  </a:lnTo>
                  <a:lnTo>
                    <a:pt x="87627" y="262381"/>
                  </a:lnTo>
                  <a:lnTo>
                    <a:pt x="89659" y="262381"/>
                  </a:lnTo>
                  <a:lnTo>
                    <a:pt x="132585" y="255396"/>
                  </a:lnTo>
                  <a:lnTo>
                    <a:pt x="173930" y="231901"/>
                  </a:lnTo>
                  <a:lnTo>
                    <a:pt x="91056" y="231901"/>
                  </a:lnTo>
                  <a:lnTo>
                    <a:pt x="89024" y="231774"/>
                  </a:lnTo>
                  <a:lnTo>
                    <a:pt x="89785" y="231750"/>
                  </a:lnTo>
                  <a:lnTo>
                    <a:pt x="84655" y="231139"/>
                  </a:lnTo>
                  <a:lnTo>
                    <a:pt x="82674" y="231139"/>
                  </a:lnTo>
                  <a:lnTo>
                    <a:pt x="80388" y="230631"/>
                  </a:lnTo>
                  <a:lnTo>
                    <a:pt x="80743" y="230631"/>
                  </a:lnTo>
                  <a:lnTo>
                    <a:pt x="75917" y="229361"/>
                  </a:lnTo>
                  <a:lnTo>
                    <a:pt x="75054" y="229361"/>
                  </a:lnTo>
                  <a:lnTo>
                    <a:pt x="73022" y="228599"/>
                  </a:lnTo>
                  <a:lnTo>
                    <a:pt x="73339" y="228599"/>
                  </a:lnTo>
                  <a:lnTo>
                    <a:pt x="68196" y="226313"/>
                  </a:lnTo>
                  <a:lnTo>
                    <a:pt x="67815" y="226313"/>
                  </a:lnTo>
                  <a:lnTo>
                    <a:pt x="65910" y="225297"/>
                  </a:lnTo>
                  <a:lnTo>
                    <a:pt x="66184" y="225297"/>
                  </a:lnTo>
                  <a:lnTo>
                    <a:pt x="61293" y="222249"/>
                  </a:lnTo>
                  <a:lnTo>
                    <a:pt x="60957" y="222249"/>
                  </a:lnTo>
                  <a:lnTo>
                    <a:pt x="59052" y="220852"/>
                  </a:lnTo>
                  <a:lnTo>
                    <a:pt x="59319" y="220852"/>
                  </a:lnTo>
                  <a:lnTo>
                    <a:pt x="54108" y="216407"/>
                  </a:lnTo>
                  <a:lnTo>
                    <a:pt x="53845" y="216407"/>
                  </a:lnTo>
                  <a:lnTo>
                    <a:pt x="52321" y="214883"/>
                  </a:lnTo>
                  <a:lnTo>
                    <a:pt x="52532" y="214883"/>
                  </a:lnTo>
                  <a:lnTo>
                    <a:pt x="47611" y="209168"/>
                  </a:lnTo>
                  <a:lnTo>
                    <a:pt x="47241" y="209168"/>
                  </a:lnTo>
                  <a:lnTo>
                    <a:pt x="45971" y="207263"/>
                  </a:lnTo>
                  <a:lnTo>
                    <a:pt x="41037" y="199389"/>
                  </a:lnTo>
                  <a:lnTo>
                    <a:pt x="40891" y="199389"/>
                  </a:lnTo>
                  <a:lnTo>
                    <a:pt x="39748" y="197357"/>
                  </a:lnTo>
                  <a:lnTo>
                    <a:pt x="39994" y="197357"/>
                  </a:lnTo>
                  <a:lnTo>
                    <a:pt x="35677" y="187578"/>
                  </a:lnTo>
                  <a:lnTo>
                    <a:pt x="35430" y="187578"/>
                  </a:lnTo>
                  <a:lnTo>
                    <a:pt x="34668" y="185292"/>
                  </a:lnTo>
                  <a:lnTo>
                    <a:pt x="34835" y="185292"/>
                  </a:lnTo>
                  <a:lnTo>
                    <a:pt x="31894" y="173989"/>
                  </a:lnTo>
                  <a:lnTo>
                    <a:pt x="31747" y="173989"/>
                  </a:lnTo>
                  <a:lnTo>
                    <a:pt x="31366" y="171957"/>
                  </a:lnTo>
                  <a:lnTo>
                    <a:pt x="31499" y="171957"/>
                  </a:lnTo>
                  <a:lnTo>
                    <a:pt x="30012" y="159765"/>
                  </a:lnTo>
                  <a:lnTo>
                    <a:pt x="29842" y="159765"/>
                  </a:lnTo>
                  <a:lnTo>
                    <a:pt x="29481" y="143763"/>
                  </a:lnTo>
                  <a:lnTo>
                    <a:pt x="30096" y="125729"/>
                  </a:lnTo>
                  <a:lnTo>
                    <a:pt x="31157" y="111632"/>
                  </a:lnTo>
                  <a:lnTo>
                    <a:pt x="31239" y="109727"/>
                  </a:lnTo>
                  <a:lnTo>
                    <a:pt x="31366" y="108711"/>
                  </a:lnTo>
                  <a:lnTo>
                    <a:pt x="33589" y="93979"/>
                  </a:lnTo>
                  <a:lnTo>
                    <a:pt x="33779" y="92709"/>
                  </a:lnTo>
                  <a:lnTo>
                    <a:pt x="37205" y="79374"/>
                  </a:lnTo>
                  <a:lnTo>
                    <a:pt x="37589" y="77850"/>
                  </a:lnTo>
                  <a:lnTo>
                    <a:pt x="41596" y="67182"/>
                  </a:lnTo>
                  <a:lnTo>
                    <a:pt x="41399" y="67182"/>
                  </a:lnTo>
                  <a:lnTo>
                    <a:pt x="42161" y="65658"/>
                  </a:lnTo>
                  <a:lnTo>
                    <a:pt x="42730" y="64634"/>
                  </a:lnTo>
                  <a:lnTo>
                    <a:pt x="76324" y="23875"/>
                  </a:lnTo>
                  <a:lnTo>
                    <a:pt x="79278" y="21816"/>
                  </a:lnTo>
                  <a:lnTo>
                    <a:pt x="78864" y="21589"/>
                  </a:lnTo>
                  <a:lnTo>
                    <a:pt x="77848" y="21335"/>
                  </a:lnTo>
                  <a:lnTo>
                    <a:pt x="73276" y="19557"/>
                  </a:lnTo>
                  <a:lnTo>
                    <a:pt x="73022" y="19557"/>
                  </a:lnTo>
                  <a:lnTo>
                    <a:pt x="66672" y="17906"/>
                  </a:lnTo>
                  <a:lnTo>
                    <a:pt x="65529" y="17906"/>
                  </a:lnTo>
                  <a:lnTo>
                    <a:pt x="59306" y="17271"/>
                  </a:lnTo>
                  <a:close/>
                </a:path>
                <a:path w="242569" h="262890">
                  <a:moveTo>
                    <a:pt x="89785" y="231750"/>
                  </a:moveTo>
                  <a:lnTo>
                    <a:pt x="89024" y="231774"/>
                  </a:lnTo>
                  <a:lnTo>
                    <a:pt x="91056" y="231901"/>
                  </a:lnTo>
                  <a:lnTo>
                    <a:pt x="89785" y="231750"/>
                  </a:lnTo>
                  <a:close/>
                </a:path>
                <a:path w="242569" h="262890">
                  <a:moveTo>
                    <a:pt x="100405" y="231411"/>
                  </a:moveTo>
                  <a:lnTo>
                    <a:pt x="89785" y="231750"/>
                  </a:lnTo>
                  <a:lnTo>
                    <a:pt x="91056" y="231901"/>
                  </a:lnTo>
                  <a:lnTo>
                    <a:pt x="173930" y="231901"/>
                  </a:lnTo>
                  <a:lnTo>
                    <a:pt x="174272" y="231647"/>
                  </a:lnTo>
                  <a:lnTo>
                    <a:pt x="99057" y="231647"/>
                  </a:lnTo>
                  <a:lnTo>
                    <a:pt x="100405" y="231411"/>
                  </a:lnTo>
                  <a:close/>
                </a:path>
                <a:path w="242569" h="262890">
                  <a:moveTo>
                    <a:pt x="100962" y="231393"/>
                  </a:moveTo>
                  <a:lnTo>
                    <a:pt x="100405" y="231411"/>
                  </a:lnTo>
                  <a:lnTo>
                    <a:pt x="99057" y="231647"/>
                  </a:lnTo>
                  <a:lnTo>
                    <a:pt x="100962" y="231393"/>
                  </a:lnTo>
                  <a:close/>
                </a:path>
                <a:path w="242569" h="262890">
                  <a:moveTo>
                    <a:pt x="174614" y="231393"/>
                  </a:moveTo>
                  <a:lnTo>
                    <a:pt x="100962" y="231393"/>
                  </a:lnTo>
                  <a:lnTo>
                    <a:pt x="99057" y="231647"/>
                  </a:lnTo>
                  <a:lnTo>
                    <a:pt x="174272" y="231647"/>
                  </a:lnTo>
                  <a:lnTo>
                    <a:pt x="174614" y="231393"/>
                  </a:lnTo>
                  <a:close/>
                </a:path>
                <a:path w="242569" h="262890">
                  <a:moveTo>
                    <a:pt x="109796" y="229765"/>
                  </a:moveTo>
                  <a:lnTo>
                    <a:pt x="100405" y="231411"/>
                  </a:lnTo>
                  <a:lnTo>
                    <a:pt x="100962" y="231393"/>
                  </a:lnTo>
                  <a:lnTo>
                    <a:pt x="174614" y="231393"/>
                  </a:lnTo>
                  <a:lnTo>
                    <a:pt x="176494" y="229996"/>
                  </a:lnTo>
                  <a:lnTo>
                    <a:pt x="109090" y="229996"/>
                  </a:lnTo>
                  <a:lnTo>
                    <a:pt x="109796" y="229765"/>
                  </a:lnTo>
                  <a:close/>
                </a:path>
                <a:path w="242569" h="262890">
                  <a:moveTo>
                    <a:pt x="80388" y="230631"/>
                  </a:moveTo>
                  <a:lnTo>
                    <a:pt x="82674" y="231139"/>
                  </a:lnTo>
                  <a:lnTo>
                    <a:pt x="81037" y="230709"/>
                  </a:lnTo>
                  <a:lnTo>
                    <a:pt x="80388" y="230631"/>
                  </a:lnTo>
                  <a:close/>
                </a:path>
                <a:path w="242569" h="262890">
                  <a:moveTo>
                    <a:pt x="81037" y="230709"/>
                  </a:moveTo>
                  <a:lnTo>
                    <a:pt x="82674" y="231139"/>
                  </a:lnTo>
                  <a:lnTo>
                    <a:pt x="84655" y="231139"/>
                  </a:lnTo>
                  <a:lnTo>
                    <a:pt x="81037" y="230709"/>
                  </a:lnTo>
                  <a:close/>
                </a:path>
                <a:path w="242569" h="262890">
                  <a:moveTo>
                    <a:pt x="80743" y="230631"/>
                  </a:moveTo>
                  <a:lnTo>
                    <a:pt x="80388" y="230631"/>
                  </a:lnTo>
                  <a:lnTo>
                    <a:pt x="81037" y="230709"/>
                  </a:lnTo>
                  <a:lnTo>
                    <a:pt x="80743" y="230631"/>
                  </a:lnTo>
                  <a:close/>
                </a:path>
                <a:path w="242569" h="262890">
                  <a:moveTo>
                    <a:pt x="111376" y="229488"/>
                  </a:moveTo>
                  <a:lnTo>
                    <a:pt x="109796" y="229765"/>
                  </a:lnTo>
                  <a:lnTo>
                    <a:pt x="109090" y="229996"/>
                  </a:lnTo>
                  <a:lnTo>
                    <a:pt x="111376" y="229488"/>
                  </a:lnTo>
                  <a:close/>
                </a:path>
                <a:path w="242569" h="262890">
                  <a:moveTo>
                    <a:pt x="177177" y="229488"/>
                  </a:moveTo>
                  <a:lnTo>
                    <a:pt x="111376" y="229488"/>
                  </a:lnTo>
                  <a:lnTo>
                    <a:pt x="109090" y="229996"/>
                  </a:lnTo>
                  <a:lnTo>
                    <a:pt x="176494" y="229996"/>
                  </a:lnTo>
                  <a:lnTo>
                    <a:pt x="177177" y="229488"/>
                  </a:lnTo>
                  <a:close/>
                </a:path>
                <a:path w="242569" h="262890">
                  <a:moveTo>
                    <a:pt x="121634" y="225891"/>
                  </a:moveTo>
                  <a:lnTo>
                    <a:pt x="109796" y="229765"/>
                  </a:lnTo>
                  <a:lnTo>
                    <a:pt x="111376" y="229488"/>
                  </a:lnTo>
                  <a:lnTo>
                    <a:pt x="177177" y="229488"/>
                  </a:lnTo>
                  <a:lnTo>
                    <a:pt x="180083" y="227329"/>
                  </a:lnTo>
                  <a:lnTo>
                    <a:pt x="181380" y="226186"/>
                  </a:lnTo>
                  <a:lnTo>
                    <a:pt x="121028" y="226186"/>
                  </a:lnTo>
                  <a:lnTo>
                    <a:pt x="121634" y="225891"/>
                  </a:lnTo>
                  <a:close/>
                </a:path>
                <a:path w="242569" h="262890">
                  <a:moveTo>
                    <a:pt x="73022" y="228599"/>
                  </a:moveTo>
                  <a:lnTo>
                    <a:pt x="75054" y="229361"/>
                  </a:lnTo>
                  <a:lnTo>
                    <a:pt x="73800" y="228804"/>
                  </a:lnTo>
                  <a:lnTo>
                    <a:pt x="73022" y="228599"/>
                  </a:lnTo>
                  <a:close/>
                </a:path>
                <a:path w="242569" h="262890">
                  <a:moveTo>
                    <a:pt x="73800" y="228804"/>
                  </a:moveTo>
                  <a:lnTo>
                    <a:pt x="75054" y="229361"/>
                  </a:lnTo>
                  <a:lnTo>
                    <a:pt x="75917" y="229361"/>
                  </a:lnTo>
                  <a:lnTo>
                    <a:pt x="73800" y="228804"/>
                  </a:lnTo>
                  <a:close/>
                </a:path>
                <a:path w="242569" h="262890">
                  <a:moveTo>
                    <a:pt x="73339" y="228599"/>
                  </a:moveTo>
                  <a:lnTo>
                    <a:pt x="73022" y="228599"/>
                  </a:lnTo>
                  <a:lnTo>
                    <a:pt x="73800" y="228804"/>
                  </a:lnTo>
                  <a:lnTo>
                    <a:pt x="73339" y="228599"/>
                  </a:lnTo>
                  <a:close/>
                </a:path>
                <a:path w="242569" h="262890">
                  <a:moveTo>
                    <a:pt x="65910" y="225297"/>
                  </a:moveTo>
                  <a:lnTo>
                    <a:pt x="67815" y="226313"/>
                  </a:lnTo>
                  <a:lnTo>
                    <a:pt x="66867" y="225723"/>
                  </a:lnTo>
                  <a:lnTo>
                    <a:pt x="65910" y="225297"/>
                  </a:lnTo>
                  <a:close/>
                </a:path>
                <a:path w="242569" h="262890">
                  <a:moveTo>
                    <a:pt x="66867" y="225723"/>
                  </a:moveTo>
                  <a:lnTo>
                    <a:pt x="67815" y="226313"/>
                  </a:lnTo>
                  <a:lnTo>
                    <a:pt x="68196" y="226313"/>
                  </a:lnTo>
                  <a:lnTo>
                    <a:pt x="66867" y="225723"/>
                  </a:lnTo>
                  <a:close/>
                </a:path>
                <a:path w="242569" h="262890">
                  <a:moveTo>
                    <a:pt x="123060" y="225424"/>
                  </a:moveTo>
                  <a:lnTo>
                    <a:pt x="121634" y="225891"/>
                  </a:lnTo>
                  <a:lnTo>
                    <a:pt x="121028" y="226186"/>
                  </a:lnTo>
                  <a:lnTo>
                    <a:pt x="123060" y="225424"/>
                  </a:lnTo>
                  <a:close/>
                </a:path>
                <a:path w="242569" h="262890">
                  <a:moveTo>
                    <a:pt x="182225" y="225424"/>
                  </a:moveTo>
                  <a:lnTo>
                    <a:pt x="123060" y="225424"/>
                  </a:lnTo>
                  <a:lnTo>
                    <a:pt x="121028" y="226186"/>
                  </a:lnTo>
                  <a:lnTo>
                    <a:pt x="181380" y="226186"/>
                  </a:lnTo>
                  <a:lnTo>
                    <a:pt x="182225" y="225424"/>
                  </a:lnTo>
                  <a:close/>
                </a:path>
                <a:path w="242569" h="262890">
                  <a:moveTo>
                    <a:pt x="135887" y="218947"/>
                  </a:moveTo>
                  <a:lnTo>
                    <a:pt x="121634" y="225891"/>
                  </a:lnTo>
                  <a:lnTo>
                    <a:pt x="123060" y="225424"/>
                  </a:lnTo>
                  <a:lnTo>
                    <a:pt x="182225" y="225424"/>
                  </a:lnTo>
                  <a:lnTo>
                    <a:pt x="188421" y="219836"/>
                  </a:lnTo>
                  <a:lnTo>
                    <a:pt x="134490" y="219836"/>
                  </a:lnTo>
                  <a:lnTo>
                    <a:pt x="135887" y="218947"/>
                  </a:lnTo>
                  <a:close/>
                </a:path>
                <a:path w="242569" h="262890">
                  <a:moveTo>
                    <a:pt x="66184" y="225297"/>
                  </a:moveTo>
                  <a:lnTo>
                    <a:pt x="65910" y="225297"/>
                  </a:lnTo>
                  <a:lnTo>
                    <a:pt x="66867" y="225723"/>
                  </a:lnTo>
                  <a:lnTo>
                    <a:pt x="66184" y="225297"/>
                  </a:lnTo>
                  <a:close/>
                </a:path>
                <a:path w="242569" h="262890">
                  <a:moveTo>
                    <a:pt x="59052" y="220852"/>
                  </a:moveTo>
                  <a:lnTo>
                    <a:pt x="60957" y="222249"/>
                  </a:lnTo>
                  <a:lnTo>
                    <a:pt x="60044" y="221471"/>
                  </a:lnTo>
                  <a:lnTo>
                    <a:pt x="59052" y="220852"/>
                  </a:lnTo>
                  <a:close/>
                </a:path>
                <a:path w="242569" h="262890">
                  <a:moveTo>
                    <a:pt x="60044" y="221471"/>
                  </a:moveTo>
                  <a:lnTo>
                    <a:pt x="60957" y="222249"/>
                  </a:lnTo>
                  <a:lnTo>
                    <a:pt x="61293" y="222249"/>
                  </a:lnTo>
                  <a:lnTo>
                    <a:pt x="60044" y="221471"/>
                  </a:lnTo>
                  <a:close/>
                </a:path>
                <a:path w="242569" h="262890">
                  <a:moveTo>
                    <a:pt x="59319" y="220852"/>
                  </a:moveTo>
                  <a:lnTo>
                    <a:pt x="59052" y="220852"/>
                  </a:lnTo>
                  <a:lnTo>
                    <a:pt x="60044" y="221471"/>
                  </a:lnTo>
                  <a:lnTo>
                    <a:pt x="59319" y="220852"/>
                  </a:lnTo>
                  <a:close/>
                </a:path>
                <a:path w="242569" h="262890">
                  <a:moveTo>
                    <a:pt x="148337" y="211354"/>
                  </a:moveTo>
                  <a:lnTo>
                    <a:pt x="134490" y="219836"/>
                  </a:lnTo>
                  <a:lnTo>
                    <a:pt x="188421" y="219836"/>
                  </a:lnTo>
                  <a:lnTo>
                    <a:pt x="194053" y="214756"/>
                  </a:lnTo>
                  <a:lnTo>
                    <a:pt x="195069" y="213867"/>
                  </a:lnTo>
                  <a:lnTo>
                    <a:pt x="196616" y="212216"/>
                  </a:lnTo>
                  <a:lnTo>
                    <a:pt x="147190" y="212216"/>
                  </a:lnTo>
                  <a:lnTo>
                    <a:pt x="148337" y="211354"/>
                  </a:lnTo>
                  <a:close/>
                </a:path>
                <a:path w="242569" h="262890">
                  <a:moveTo>
                    <a:pt x="52321" y="214883"/>
                  </a:moveTo>
                  <a:lnTo>
                    <a:pt x="53845" y="216407"/>
                  </a:lnTo>
                  <a:lnTo>
                    <a:pt x="53118" y="215563"/>
                  </a:lnTo>
                  <a:lnTo>
                    <a:pt x="52321" y="214883"/>
                  </a:lnTo>
                  <a:close/>
                </a:path>
                <a:path w="242569" h="262890">
                  <a:moveTo>
                    <a:pt x="53118" y="215563"/>
                  </a:moveTo>
                  <a:lnTo>
                    <a:pt x="53845" y="216407"/>
                  </a:lnTo>
                  <a:lnTo>
                    <a:pt x="54108" y="216407"/>
                  </a:lnTo>
                  <a:lnTo>
                    <a:pt x="53118" y="215563"/>
                  </a:lnTo>
                  <a:close/>
                </a:path>
                <a:path w="242569" h="262890">
                  <a:moveTo>
                    <a:pt x="52532" y="214883"/>
                  </a:moveTo>
                  <a:lnTo>
                    <a:pt x="52321" y="214883"/>
                  </a:lnTo>
                  <a:lnTo>
                    <a:pt x="53118" y="215563"/>
                  </a:lnTo>
                  <a:lnTo>
                    <a:pt x="52532" y="214883"/>
                  </a:lnTo>
                  <a:close/>
                </a:path>
                <a:path w="242569" h="262890">
                  <a:moveTo>
                    <a:pt x="148587" y="211200"/>
                  </a:moveTo>
                  <a:lnTo>
                    <a:pt x="148337" y="211354"/>
                  </a:lnTo>
                  <a:lnTo>
                    <a:pt x="147190" y="212216"/>
                  </a:lnTo>
                  <a:lnTo>
                    <a:pt x="148587" y="211200"/>
                  </a:lnTo>
                  <a:close/>
                </a:path>
                <a:path w="242569" h="262890">
                  <a:moveTo>
                    <a:pt x="197567" y="211200"/>
                  </a:moveTo>
                  <a:lnTo>
                    <a:pt x="148587" y="211200"/>
                  </a:lnTo>
                  <a:lnTo>
                    <a:pt x="147190" y="212216"/>
                  </a:lnTo>
                  <a:lnTo>
                    <a:pt x="196616" y="212216"/>
                  </a:lnTo>
                  <a:lnTo>
                    <a:pt x="197567" y="211200"/>
                  </a:lnTo>
                  <a:close/>
                </a:path>
                <a:path w="242569" h="262890">
                  <a:moveTo>
                    <a:pt x="160933" y="201878"/>
                  </a:moveTo>
                  <a:lnTo>
                    <a:pt x="148337" y="211354"/>
                  </a:lnTo>
                  <a:lnTo>
                    <a:pt x="148587" y="211200"/>
                  </a:lnTo>
                  <a:lnTo>
                    <a:pt x="197567" y="211200"/>
                  </a:lnTo>
                  <a:lnTo>
                    <a:pt x="205420" y="202818"/>
                  </a:lnTo>
                  <a:lnTo>
                    <a:pt x="159890" y="202818"/>
                  </a:lnTo>
                  <a:lnTo>
                    <a:pt x="160933" y="201878"/>
                  </a:lnTo>
                  <a:close/>
                </a:path>
                <a:path w="242569" h="262890">
                  <a:moveTo>
                    <a:pt x="45971" y="207263"/>
                  </a:moveTo>
                  <a:lnTo>
                    <a:pt x="47241" y="209168"/>
                  </a:lnTo>
                  <a:lnTo>
                    <a:pt x="46204" y="207535"/>
                  </a:lnTo>
                  <a:lnTo>
                    <a:pt x="45971" y="207263"/>
                  </a:lnTo>
                  <a:close/>
                </a:path>
                <a:path w="242569" h="262890">
                  <a:moveTo>
                    <a:pt x="46204" y="207535"/>
                  </a:moveTo>
                  <a:lnTo>
                    <a:pt x="47241" y="209168"/>
                  </a:lnTo>
                  <a:lnTo>
                    <a:pt x="47611" y="209168"/>
                  </a:lnTo>
                  <a:lnTo>
                    <a:pt x="46204" y="207535"/>
                  </a:lnTo>
                  <a:close/>
                </a:path>
                <a:path w="242569" h="262890">
                  <a:moveTo>
                    <a:pt x="46032" y="207263"/>
                  </a:moveTo>
                  <a:lnTo>
                    <a:pt x="46204" y="207535"/>
                  </a:lnTo>
                  <a:lnTo>
                    <a:pt x="46032" y="207263"/>
                  </a:lnTo>
                  <a:close/>
                </a:path>
                <a:path w="242569" h="262890">
                  <a:moveTo>
                    <a:pt x="206372" y="201802"/>
                  </a:moveTo>
                  <a:lnTo>
                    <a:pt x="161033" y="201802"/>
                  </a:lnTo>
                  <a:lnTo>
                    <a:pt x="159890" y="202818"/>
                  </a:lnTo>
                  <a:lnTo>
                    <a:pt x="205420" y="202818"/>
                  </a:lnTo>
                  <a:lnTo>
                    <a:pt x="206372" y="201802"/>
                  </a:lnTo>
                  <a:close/>
                </a:path>
                <a:path w="242569" h="262890">
                  <a:moveTo>
                    <a:pt x="214796" y="191134"/>
                  </a:moveTo>
                  <a:lnTo>
                    <a:pt x="172844" y="191134"/>
                  </a:lnTo>
                  <a:lnTo>
                    <a:pt x="160933" y="201878"/>
                  </a:lnTo>
                  <a:lnTo>
                    <a:pt x="206372" y="201802"/>
                  </a:lnTo>
                  <a:lnTo>
                    <a:pt x="207388" y="200659"/>
                  </a:lnTo>
                  <a:lnTo>
                    <a:pt x="214796" y="191134"/>
                  </a:lnTo>
                  <a:close/>
                </a:path>
                <a:path w="242569" h="262890">
                  <a:moveTo>
                    <a:pt x="39748" y="197357"/>
                  </a:moveTo>
                  <a:lnTo>
                    <a:pt x="40891" y="199389"/>
                  </a:lnTo>
                  <a:lnTo>
                    <a:pt x="40557" y="198632"/>
                  </a:lnTo>
                  <a:lnTo>
                    <a:pt x="39748" y="197357"/>
                  </a:lnTo>
                  <a:close/>
                </a:path>
                <a:path w="242569" h="262890">
                  <a:moveTo>
                    <a:pt x="40557" y="198632"/>
                  </a:moveTo>
                  <a:lnTo>
                    <a:pt x="40891" y="199389"/>
                  </a:lnTo>
                  <a:lnTo>
                    <a:pt x="41037" y="199389"/>
                  </a:lnTo>
                  <a:lnTo>
                    <a:pt x="40557" y="198632"/>
                  </a:lnTo>
                  <a:close/>
                </a:path>
                <a:path w="242569" h="262890">
                  <a:moveTo>
                    <a:pt x="39994" y="197357"/>
                  </a:moveTo>
                  <a:lnTo>
                    <a:pt x="39748" y="197357"/>
                  </a:lnTo>
                  <a:lnTo>
                    <a:pt x="40557" y="198632"/>
                  </a:lnTo>
                  <a:lnTo>
                    <a:pt x="39994" y="197357"/>
                  </a:lnTo>
                  <a:close/>
                </a:path>
                <a:path w="242569" h="262890">
                  <a:moveTo>
                    <a:pt x="222287" y="179958"/>
                  </a:moveTo>
                  <a:lnTo>
                    <a:pt x="183131" y="179958"/>
                  </a:lnTo>
                  <a:lnTo>
                    <a:pt x="182115" y="181101"/>
                  </a:lnTo>
                  <a:lnTo>
                    <a:pt x="171828" y="192023"/>
                  </a:lnTo>
                  <a:lnTo>
                    <a:pt x="172844" y="191134"/>
                  </a:lnTo>
                  <a:lnTo>
                    <a:pt x="214796" y="191134"/>
                  </a:lnTo>
                  <a:lnTo>
                    <a:pt x="218056" y="186943"/>
                  </a:lnTo>
                  <a:lnTo>
                    <a:pt x="219199" y="185292"/>
                  </a:lnTo>
                  <a:lnTo>
                    <a:pt x="222287" y="179958"/>
                  </a:lnTo>
                  <a:close/>
                </a:path>
                <a:path w="242569" h="262890">
                  <a:moveTo>
                    <a:pt x="34668" y="185292"/>
                  </a:moveTo>
                  <a:lnTo>
                    <a:pt x="35430" y="187578"/>
                  </a:lnTo>
                  <a:lnTo>
                    <a:pt x="35075" y="186215"/>
                  </a:lnTo>
                  <a:lnTo>
                    <a:pt x="34668" y="185292"/>
                  </a:lnTo>
                  <a:close/>
                </a:path>
                <a:path w="242569" h="262890">
                  <a:moveTo>
                    <a:pt x="35075" y="186215"/>
                  </a:moveTo>
                  <a:lnTo>
                    <a:pt x="35430" y="187578"/>
                  </a:lnTo>
                  <a:lnTo>
                    <a:pt x="35677" y="187578"/>
                  </a:lnTo>
                  <a:lnTo>
                    <a:pt x="35075" y="186215"/>
                  </a:lnTo>
                  <a:close/>
                </a:path>
                <a:path w="242569" h="262890">
                  <a:moveTo>
                    <a:pt x="34835" y="185292"/>
                  </a:moveTo>
                  <a:lnTo>
                    <a:pt x="34668" y="185292"/>
                  </a:lnTo>
                  <a:lnTo>
                    <a:pt x="35075" y="186215"/>
                  </a:lnTo>
                  <a:lnTo>
                    <a:pt x="34835" y="185292"/>
                  </a:lnTo>
                  <a:close/>
                </a:path>
                <a:path w="242569" h="262890">
                  <a:moveTo>
                    <a:pt x="182383" y="180757"/>
                  </a:moveTo>
                  <a:lnTo>
                    <a:pt x="182060" y="181101"/>
                  </a:lnTo>
                  <a:lnTo>
                    <a:pt x="182383" y="180757"/>
                  </a:lnTo>
                  <a:close/>
                </a:path>
                <a:path w="242569" h="262890">
                  <a:moveTo>
                    <a:pt x="183131" y="179958"/>
                  </a:moveTo>
                  <a:lnTo>
                    <a:pt x="182383" y="180757"/>
                  </a:lnTo>
                  <a:lnTo>
                    <a:pt x="182115" y="181101"/>
                  </a:lnTo>
                  <a:lnTo>
                    <a:pt x="183131" y="179958"/>
                  </a:lnTo>
                  <a:close/>
                </a:path>
                <a:path w="242569" h="262890">
                  <a:moveTo>
                    <a:pt x="192382" y="167901"/>
                  </a:moveTo>
                  <a:lnTo>
                    <a:pt x="182383" y="180757"/>
                  </a:lnTo>
                  <a:lnTo>
                    <a:pt x="183131" y="179958"/>
                  </a:lnTo>
                  <a:lnTo>
                    <a:pt x="222287" y="179958"/>
                  </a:lnTo>
                  <a:lnTo>
                    <a:pt x="227581" y="170814"/>
                  </a:lnTo>
                  <a:lnTo>
                    <a:pt x="228461" y="169163"/>
                  </a:lnTo>
                  <a:lnTo>
                    <a:pt x="191640" y="169163"/>
                  </a:lnTo>
                  <a:lnTo>
                    <a:pt x="192382" y="167901"/>
                  </a:lnTo>
                  <a:close/>
                </a:path>
                <a:path w="242569" h="262890">
                  <a:moveTo>
                    <a:pt x="31366" y="171957"/>
                  </a:moveTo>
                  <a:lnTo>
                    <a:pt x="31747" y="173989"/>
                  </a:lnTo>
                  <a:lnTo>
                    <a:pt x="31616" y="172921"/>
                  </a:lnTo>
                  <a:lnTo>
                    <a:pt x="31366" y="171957"/>
                  </a:lnTo>
                  <a:close/>
                </a:path>
                <a:path w="242569" h="262890">
                  <a:moveTo>
                    <a:pt x="31616" y="172921"/>
                  </a:moveTo>
                  <a:lnTo>
                    <a:pt x="31747" y="173989"/>
                  </a:lnTo>
                  <a:lnTo>
                    <a:pt x="31894" y="173989"/>
                  </a:lnTo>
                  <a:lnTo>
                    <a:pt x="31616" y="172921"/>
                  </a:lnTo>
                  <a:close/>
                </a:path>
                <a:path w="242569" h="262890">
                  <a:moveTo>
                    <a:pt x="31499" y="171957"/>
                  </a:moveTo>
                  <a:lnTo>
                    <a:pt x="31366" y="171957"/>
                  </a:lnTo>
                  <a:lnTo>
                    <a:pt x="31616" y="172921"/>
                  </a:lnTo>
                  <a:lnTo>
                    <a:pt x="31499" y="171957"/>
                  </a:lnTo>
                  <a:close/>
                </a:path>
                <a:path w="242569" h="262890">
                  <a:moveTo>
                    <a:pt x="192783" y="167385"/>
                  </a:moveTo>
                  <a:lnTo>
                    <a:pt x="192382" y="167901"/>
                  </a:lnTo>
                  <a:lnTo>
                    <a:pt x="191640" y="169163"/>
                  </a:lnTo>
                  <a:lnTo>
                    <a:pt x="192783" y="167385"/>
                  </a:lnTo>
                  <a:close/>
                </a:path>
                <a:path w="242569" h="262890">
                  <a:moveTo>
                    <a:pt x="229221" y="167385"/>
                  </a:moveTo>
                  <a:lnTo>
                    <a:pt x="192783" y="167385"/>
                  </a:lnTo>
                  <a:lnTo>
                    <a:pt x="191640" y="169163"/>
                  </a:lnTo>
                  <a:lnTo>
                    <a:pt x="228461" y="169163"/>
                  </a:lnTo>
                  <a:lnTo>
                    <a:pt x="228597" y="168909"/>
                  </a:lnTo>
                  <a:lnTo>
                    <a:pt x="229221" y="167385"/>
                  </a:lnTo>
                  <a:close/>
                </a:path>
                <a:path w="242569" h="262890">
                  <a:moveTo>
                    <a:pt x="199543" y="155715"/>
                  </a:moveTo>
                  <a:lnTo>
                    <a:pt x="192382" y="167901"/>
                  </a:lnTo>
                  <a:lnTo>
                    <a:pt x="192783" y="167385"/>
                  </a:lnTo>
                  <a:lnTo>
                    <a:pt x="229221" y="167385"/>
                  </a:lnTo>
                  <a:lnTo>
                    <a:pt x="233593" y="156717"/>
                  </a:lnTo>
                  <a:lnTo>
                    <a:pt x="199133" y="156717"/>
                  </a:lnTo>
                  <a:lnTo>
                    <a:pt x="199543" y="155715"/>
                  </a:lnTo>
                  <a:close/>
                </a:path>
                <a:path w="242569" h="262890">
                  <a:moveTo>
                    <a:pt x="29842" y="158368"/>
                  </a:moveTo>
                  <a:lnTo>
                    <a:pt x="29842" y="159765"/>
                  </a:lnTo>
                  <a:lnTo>
                    <a:pt x="30012" y="159765"/>
                  </a:lnTo>
                  <a:lnTo>
                    <a:pt x="29842" y="158368"/>
                  </a:lnTo>
                  <a:close/>
                </a:path>
                <a:path w="242569" h="262890">
                  <a:moveTo>
                    <a:pt x="200149" y="154685"/>
                  </a:moveTo>
                  <a:lnTo>
                    <a:pt x="199543" y="155715"/>
                  </a:lnTo>
                  <a:lnTo>
                    <a:pt x="199133" y="156717"/>
                  </a:lnTo>
                  <a:lnTo>
                    <a:pt x="200149" y="154685"/>
                  </a:lnTo>
                  <a:close/>
                </a:path>
                <a:path w="242569" h="262890">
                  <a:moveTo>
                    <a:pt x="234426" y="154685"/>
                  </a:moveTo>
                  <a:lnTo>
                    <a:pt x="200149" y="154685"/>
                  </a:lnTo>
                  <a:lnTo>
                    <a:pt x="199133" y="156717"/>
                  </a:lnTo>
                  <a:lnTo>
                    <a:pt x="233593" y="156717"/>
                  </a:lnTo>
                  <a:lnTo>
                    <a:pt x="234426" y="154685"/>
                  </a:lnTo>
                  <a:close/>
                </a:path>
                <a:path w="242569" h="262890">
                  <a:moveTo>
                    <a:pt x="205239" y="141819"/>
                  </a:moveTo>
                  <a:lnTo>
                    <a:pt x="199543" y="155715"/>
                  </a:lnTo>
                  <a:lnTo>
                    <a:pt x="200149" y="154685"/>
                  </a:lnTo>
                  <a:lnTo>
                    <a:pt x="234426" y="154685"/>
                  </a:lnTo>
                  <a:lnTo>
                    <a:pt x="234947" y="153415"/>
                  </a:lnTo>
                  <a:lnTo>
                    <a:pt x="235709" y="151256"/>
                  </a:lnTo>
                  <a:lnTo>
                    <a:pt x="237739" y="143382"/>
                  </a:lnTo>
                  <a:lnTo>
                    <a:pt x="204848" y="143382"/>
                  </a:lnTo>
                  <a:lnTo>
                    <a:pt x="205239" y="141819"/>
                  </a:lnTo>
                  <a:close/>
                </a:path>
                <a:path w="242569" h="262890">
                  <a:moveTo>
                    <a:pt x="29473" y="143416"/>
                  </a:moveTo>
                  <a:lnTo>
                    <a:pt x="29461" y="143763"/>
                  </a:lnTo>
                  <a:lnTo>
                    <a:pt x="29473" y="143416"/>
                  </a:lnTo>
                  <a:close/>
                </a:path>
                <a:path w="242569" h="262890">
                  <a:moveTo>
                    <a:pt x="29492" y="142874"/>
                  </a:moveTo>
                  <a:lnTo>
                    <a:pt x="29473" y="143416"/>
                  </a:lnTo>
                  <a:lnTo>
                    <a:pt x="29492" y="142874"/>
                  </a:lnTo>
                  <a:close/>
                </a:path>
                <a:path w="242569" h="262890">
                  <a:moveTo>
                    <a:pt x="205483" y="141223"/>
                  </a:moveTo>
                  <a:lnTo>
                    <a:pt x="205239" y="141819"/>
                  </a:lnTo>
                  <a:lnTo>
                    <a:pt x="204848" y="143382"/>
                  </a:lnTo>
                  <a:lnTo>
                    <a:pt x="205483" y="141223"/>
                  </a:lnTo>
                  <a:close/>
                </a:path>
                <a:path w="242569" h="262890">
                  <a:moveTo>
                    <a:pt x="238295" y="141223"/>
                  </a:moveTo>
                  <a:lnTo>
                    <a:pt x="205483" y="141223"/>
                  </a:lnTo>
                  <a:lnTo>
                    <a:pt x="204848" y="143382"/>
                  </a:lnTo>
                  <a:lnTo>
                    <a:pt x="237739" y="143382"/>
                  </a:lnTo>
                  <a:lnTo>
                    <a:pt x="238295" y="141223"/>
                  </a:lnTo>
                  <a:close/>
                </a:path>
                <a:path w="242569" h="262890">
                  <a:moveTo>
                    <a:pt x="208666" y="128109"/>
                  </a:moveTo>
                  <a:lnTo>
                    <a:pt x="205239" y="141819"/>
                  </a:lnTo>
                  <a:lnTo>
                    <a:pt x="205483" y="141223"/>
                  </a:lnTo>
                  <a:lnTo>
                    <a:pt x="238295" y="141223"/>
                  </a:lnTo>
                  <a:lnTo>
                    <a:pt x="239900" y="135000"/>
                  </a:lnTo>
                  <a:lnTo>
                    <a:pt x="240281" y="132968"/>
                  </a:lnTo>
                  <a:lnTo>
                    <a:pt x="240705" y="129285"/>
                  </a:lnTo>
                  <a:lnTo>
                    <a:pt x="208531" y="129285"/>
                  </a:lnTo>
                  <a:lnTo>
                    <a:pt x="208666" y="128109"/>
                  </a:lnTo>
                  <a:close/>
                </a:path>
                <a:path w="242569" h="262890">
                  <a:moveTo>
                    <a:pt x="208912" y="127126"/>
                  </a:moveTo>
                  <a:lnTo>
                    <a:pt x="208666" y="128109"/>
                  </a:lnTo>
                  <a:lnTo>
                    <a:pt x="208531" y="129285"/>
                  </a:lnTo>
                  <a:lnTo>
                    <a:pt x="208912" y="127126"/>
                  </a:lnTo>
                  <a:close/>
                </a:path>
                <a:path w="242569" h="262890">
                  <a:moveTo>
                    <a:pt x="240953" y="127126"/>
                  </a:moveTo>
                  <a:lnTo>
                    <a:pt x="208912" y="127126"/>
                  </a:lnTo>
                  <a:lnTo>
                    <a:pt x="208531" y="129285"/>
                  </a:lnTo>
                  <a:lnTo>
                    <a:pt x="240705" y="129285"/>
                  </a:lnTo>
                  <a:lnTo>
                    <a:pt x="240953" y="127126"/>
                  </a:lnTo>
                  <a:close/>
                </a:path>
                <a:path w="242569" h="262890">
                  <a:moveTo>
                    <a:pt x="242395" y="111632"/>
                  </a:moveTo>
                  <a:lnTo>
                    <a:pt x="210563" y="111632"/>
                  </a:lnTo>
                  <a:lnTo>
                    <a:pt x="210436" y="114172"/>
                  </a:lnTo>
                  <a:lnTo>
                    <a:pt x="210270" y="114172"/>
                  </a:lnTo>
                  <a:lnTo>
                    <a:pt x="208666" y="128109"/>
                  </a:lnTo>
                  <a:lnTo>
                    <a:pt x="208912" y="127126"/>
                  </a:lnTo>
                  <a:lnTo>
                    <a:pt x="240953" y="127126"/>
                  </a:lnTo>
                  <a:lnTo>
                    <a:pt x="242313" y="115315"/>
                  </a:lnTo>
                  <a:lnTo>
                    <a:pt x="242367" y="114172"/>
                  </a:lnTo>
                  <a:lnTo>
                    <a:pt x="210436" y="114172"/>
                  </a:lnTo>
                  <a:lnTo>
                    <a:pt x="210384" y="113182"/>
                  </a:lnTo>
                  <a:lnTo>
                    <a:pt x="242414" y="113182"/>
                  </a:lnTo>
                  <a:lnTo>
                    <a:pt x="242395" y="111632"/>
                  </a:lnTo>
                  <a:close/>
                </a:path>
                <a:path w="242569" h="262890">
                  <a:moveTo>
                    <a:pt x="30150" y="125729"/>
                  </a:moveTo>
                  <a:lnTo>
                    <a:pt x="30096" y="126491"/>
                  </a:lnTo>
                  <a:lnTo>
                    <a:pt x="30150" y="125729"/>
                  </a:lnTo>
                  <a:close/>
                </a:path>
                <a:path w="242569" h="262890">
                  <a:moveTo>
                    <a:pt x="241746" y="97027"/>
                  </a:moveTo>
                  <a:lnTo>
                    <a:pt x="209547" y="97027"/>
                  </a:lnTo>
                  <a:lnTo>
                    <a:pt x="210055" y="100329"/>
                  </a:lnTo>
                  <a:lnTo>
                    <a:pt x="209718" y="100329"/>
                  </a:lnTo>
                  <a:lnTo>
                    <a:pt x="210384" y="113182"/>
                  </a:lnTo>
                  <a:lnTo>
                    <a:pt x="210563" y="111632"/>
                  </a:lnTo>
                  <a:lnTo>
                    <a:pt x="242395" y="111632"/>
                  </a:lnTo>
                  <a:lnTo>
                    <a:pt x="241892" y="100329"/>
                  </a:lnTo>
                  <a:lnTo>
                    <a:pt x="210055" y="100329"/>
                  </a:lnTo>
                  <a:lnTo>
                    <a:pt x="209642" y="98870"/>
                  </a:lnTo>
                  <a:lnTo>
                    <a:pt x="241827" y="98870"/>
                  </a:lnTo>
                  <a:lnTo>
                    <a:pt x="241746" y="97027"/>
                  </a:lnTo>
                  <a:close/>
                </a:path>
                <a:path w="242569" h="262890">
                  <a:moveTo>
                    <a:pt x="31343" y="109028"/>
                  </a:moveTo>
                  <a:lnTo>
                    <a:pt x="31239" y="109727"/>
                  </a:lnTo>
                  <a:lnTo>
                    <a:pt x="31343" y="109028"/>
                  </a:lnTo>
                  <a:close/>
                </a:path>
                <a:path w="242569" h="262890">
                  <a:moveTo>
                    <a:pt x="31390" y="108711"/>
                  </a:moveTo>
                  <a:lnTo>
                    <a:pt x="31343" y="109028"/>
                  </a:lnTo>
                  <a:lnTo>
                    <a:pt x="31390" y="108711"/>
                  </a:lnTo>
                  <a:close/>
                </a:path>
                <a:path w="242569" h="262890">
                  <a:moveTo>
                    <a:pt x="209547" y="97027"/>
                  </a:moveTo>
                  <a:lnTo>
                    <a:pt x="209642" y="98870"/>
                  </a:lnTo>
                  <a:lnTo>
                    <a:pt x="210055" y="100329"/>
                  </a:lnTo>
                  <a:lnTo>
                    <a:pt x="209547" y="97027"/>
                  </a:lnTo>
                  <a:close/>
                </a:path>
                <a:path w="242569" h="262890">
                  <a:moveTo>
                    <a:pt x="205697" y="84909"/>
                  </a:moveTo>
                  <a:lnTo>
                    <a:pt x="209642" y="98870"/>
                  </a:lnTo>
                  <a:lnTo>
                    <a:pt x="209547" y="97027"/>
                  </a:lnTo>
                  <a:lnTo>
                    <a:pt x="241746" y="97027"/>
                  </a:lnTo>
                  <a:lnTo>
                    <a:pt x="241678" y="95503"/>
                  </a:lnTo>
                  <a:lnTo>
                    <a:pt x="241043" y="91947"/>
                  </a:lnTo>
                  <a:lnTo>
                    <a:pt x="239476" y="85724"/>
                  </a:lnTo>
                  <a:lnTo>
                    <a:pt x="206118" y="85724"/>
                  </a:lnTo>
                  <a:lnTo>
                    <a:pt x="205697" y="84909"/>
                  </a:lnTo>
                  <a:close/>
                </a:path>
                <a:path w="242569" h="262890">
                  <a:moveTo>
                    <a:pt x="33779" y="92709"/>
                  </a:moveTo>
                  <a:lnTo>
                    <a:pt x="33525" y="93979"/>
                  </a:lnTo>
                  <a:lnTo>
                    <a:pt x="33683" y="93352"/>
                  </a:lnTo>
                  <a:lnTo>
                    <a:pt x="33779" y="92709"/>
                  </a:lnTo>
                  <a:close/>
                </a:path>
                <a:path w="242569" h="262890">
                  <a:moveTo>
                    <a:pt x="33683" y="93352"/>
                  </a:moveTo>
                  <a:lnTo>
                    <a:pt x="33525" y="93979"/>
                  </a:lnTo>
                  <a:lnTo>
                    <a:pt x="33683" y="93352"/>
                  </a:lnTo>
                  <a:close/>
                </a:path>
                <a:path w="242569" h="262890">
                  <a:moveTo>
                    <a:pt x="33845" y="92709"/>
                  </a:moveTo>
                  <a:lnTo>
                    <a:pt x="33683" y="93352"/>
                  </a:lnTo>
                  <a:lnTo>
                    <a:pt x="33845" y="92709"/>
                  </a:lnTo>
                  <a:close/>
                </a:path>
                <a:path w="242569" h="262890">
                  <a:moveTo>
                    <a:pt x="205102" y="82803"/>
                  </a:moveTo>
                  <a:lnTo>
                    <a:pt x="205697" y="84909"/>
                  </a:lnTo>
                  <a:lnTo>
                    <a:pt x="206118" y="85724"/>
                  </a:lnTo>
                  <a:lnTo>
                    <a:pt x="205102" y="82803"/>
                  </a:lnTo>
                  <a:close/>
                </a:path>
                <a:path w="242569" h="262890">
                  <a:moveTo>
                    <a:pt x="238740" y="82803"/>
                  </a:moveTo>
                  <a:lnTo>
                    <a:pt x="205102" y="82803"/>
                  </a:lnTo>
                  <a:lnTo>
                    <a:pt x="206118" y="85724"/>
                  </a:lnTo>
                  <a:lnTo>
                    <a:pt x="239476" y="85724"/>
                  </a:lnTo>
                  <a:lnTo>
                    <a:pt x="238740" y="82803"/>
                  </a:lnTo>
                  <a:close/>
                </a:path>
                <a:path w="242569" h="262890">
                  <a:moveTo>
                    <a:pt x="234738" y="69976"/>
                  </a:moveTo>
                  <a:lnTo>
                    <a:pt x="197990" y="69976"/>
                  </a:lnTo>
                  <a:lnTo>
                    <a:pt x="199133" y="72135"/>
                  </a:lnTo>
                  <a:lnTo>
                    <a:pt x="205697" y="84909"/>
                  </a:lnTo>
                  <a:lnTo>
                    <a:pt x="205102" y="82803"/>
                  </a:lnTo>
                  <a:lnTo>
                    <a:pt x="238740" y="82803"/>
                  </a:lnTo>
                  <a:lnTo>
                    <a:pt x="236598" y="74294"/>
                  </a:lnTo>
                  <a:lnTo>
                    <a:pt x="235328" y="71246"/>
                  </a:lnTo>
                  <a:lnTo>
                    <a:pt x="234738" y="69976"/>
                  </a:lnTo>
                  <a:close/>
                </a:path>
                <a:path w="242569" h="262890">
                  <a:moveTo>
                    <a:pt x="37589" y="77850"/>
                  </a:moveTo>
                  <a:lnTo>
                    <a:pt x="37081" y="79374"/>
                  </a:lnTo>
                  <a:lnTo>
                    <a:pt x="37469" y="78327"/>
                  </a:lnTo>
                  <a:lnTo>
                    <a:pt x="37589" y="77850"/>
                  </a:lnTo>
                  <a:close/>
                </a:path>
                <a:path w="242569" h="262890">
                  <a:moveTo>
                    <a:pt x="37469" y="78327"/>
                  </a:moveTo>
                  <a:lnTo>
                    <a:pt x="37081" y="79374"/>
                  </a:lnTo>
                  <a:lnTo>
                    <a:pt x="37469" y="78327"/>
                  </a:lnTo>
                  <a:close/>
                </a:path>
                <a:path w="242569" h="262890">
                  <a:moveTo>
                    <a:pt x="37645" y="77850"/>
                  </a:moveTo>
                  <a:lnTo>
                    <a:pt x="37469" y="78327"/>
                  </a:lnTo>
                  <a:lnTo>
                    <a:pt x="37645" y="77850"/>
                  </a:lnTo>
                  <a:close/>
                </a:path>
                <a:path w="242569" h="262890">
                  <a:moveTo>
                    <a:pt x="60848" y="42094"/>
                  </a:moveTo>
                  <a:lnTo>
                    <a:pt x="42730" y="64634"/>
                  </a:lnTo>
                  <a:lnTo>
                    <a:pt x="51559" y="75945"/>
                  </a:lnTo>
                  <a:lnTo>
                    <a:pt x="74165" y="63626"/>
                  </a:lnTo>
                  <a:lnTo>
                    <a:pt x="74292" y="63626"/>
                  </a:lnTo>
                  <a:lnTo>
                    <a:pt x="94207" y="52550"/>
                  </a:lnTo>
                  <a:lnTo>
                    <a:pt x="75801" y="42798"/>
                  </a:lnTo>
                  <a:lnTo>
                    <a:pt x="74455" y="42544"/>
                  </a:lnTo>
                  <a:lnTo>
                    <a:pt x="72514" y="42544"/>
                  </a:lnTo>
                  <a:lnTo>
                    <a:pt x="71523" y="42417"/>
                  </a:lnTo>
                  <a:lnTo>
                    <a:pt x="69085" y="42417"/>
                  </a:lnTo>
                  <a:lnTo>
                    <a:pt x="66494" y="42163"/>
                  </a:lnTo>
                  <a:lnTo>
                    <a:pt x="64259" y="42163"/>
                  </a:lnTo>
                  <a:lnTo>
                    <a:pt x="60848" y="42094"/>
                  </a:lnTo>
                  <a:close/>
                </a:path>
                <a:path w="242569" h="262890">
                  <a:moveTo>
                    <a:pt x="199029" y="71990"/>
                  </a:moveTo>
                  <a:lnTo>
                    <a:pt x="199104" y="72135"/>
                  </a:lnTo>
                  <a:lnTo>
                    <a:pt x="199029" y="71990"/>
                  </a:lnTo>
                  <a:close/>
                </a:path>
                <a:path w="242569" h="262890">
                  <a:moveTo>
                    <a:pt x="197990" y="69976"/>
                  </a:moveTo>
                  <a:lnTo>
                    <a:pt x="199029" y="71990"/>
                  </a:lnTo>
                  <a:lnTo>
                    <a:pt x="199133" y="72135"/>
                  </a:lnTo>
                  <a:lnTo>
                    <a:pt x="197990" y="69976"/>
                  </a:lnTo>
                  <a:close/>
                </a:path>
                <a:path w="242569" h="262890">
                  <a:moveTo>
                    <a:pt x="228551" y="56641"/>
                  </a:moveTo>
                  <a:lnTo>
                    <a:pt x="188084" y="56641"/>
                  </a:lnTo>
                  <a:lnTo>
                    <a:pt x="189481" y="58546"/>
                  </a:lnTo>
                  <a:lnTo>
                    <a:pt x="199029" y="71990"/>
                  </a:lnTo>
                  <a:lnTo>
                    <a:pt x="197990" y="69976"/>
                  </a:lnTo>
                  <a:lnTo>
                    <a:pt x="234738" y="69976"/>
                  </a:lnTo>
                  <a:lnTo>
                    <a:pt x="228551" y="56641"/>
                  </a:lnTo>
                  <a:close/>
                </a:path>
                <a:path w="242569" h="262890">
                  <a:moveTo>
                    <a:pt x="42161" y="65658"/>
                  </a:moveTo>
                  <a:lnTo>
                    <a:pt x="41399" y="67182"/>
                  </a:lnTo>
                  <a:lnTo>
                    <a:pt x="42078" y="65882"/>
                  </a:lnTo>
                  <a:lnTo>
                    <a:pt x="42161" y="65658"/>
                  </a:lnTo>
                  <a:close/>
                </a:path>
                <a:path w="242569" h="262890">
                  <a:moveTo>
                    <a:pt x="42078" y="65882"/>
                  </a:moveTo>
                  <a:lnTo>
                    <a:pt x="41399" y="67182"/>
                  </a:lnTo>
                  <a:lnTo>
                    <a:pt x="41596" y="67182"/>
                  </a:lnTo>
                  <a:lnTo>
                    <a:pt x="42078" y="65882"/>
                  </a:lnTo>
                  <a:close/>
                </a:path>
                <a:path w="242569" h="262890">
                  <a:moveTo>
                    <a:pt x="42195" y="65658"/>
                  </a:moveTo>
                  <a:lnTo>
                    <a:pt x="42078" y="65882"/>
                  </a:lnTo>
                  <a:lnTo>
                    <a:pt x="42195" y="65658"/>
                  </a:lnTo>
                  <a:close/>
                </a:path>
                <a:path w="242569" h="262890">
                  <a:moveTo>
                    <a:pt x="79278" y="21816"/>
                  </a:moveTo>
                  <a:lnTo>
                    <a:pt x="39367" y="60324"/>
                  </a:lnTo>
                  <a:lnTo>
                    <a:pt x="42730" y="64634"/>
                  </a:lnTo>
                  <a:lnTo>
                    <a:pt x="46572" y="57276"/>
                  </a:lnTo>
                  <a:lnTo>
                    <a:pt x="46352" y="57276"/>
                  </a:lnTo>
                  <a:lnTo>
                    <a:pt x="47368" y="55752"/>
                  </a:lnTo>
                  <a:lnTo>
                    <a:pt x="51555" y="49783"/>
                  </a:lnTo>
                  <a:lnTo>
                    <a:pt x="51178" y="49783"/>
                  </a:lnTo>
                  <a:lnTo>
                    <a:pt x="52702" y="48132"/>
                  </a:lnTo>
                  <a:lnTo>
                    <a:pt x="55371" y="45338"/>
                  </a:lnTo>
                  <a:lnTo>
                    <a:pt x="54353" y="45338"/>
                  </a:lnTo>
                  <a:lnTo>
                    <a:pt x="57175" y="43306"/>
                  </a:lnTo>
                  <a:lnTo>
                    <a:pt x="55877" y="43306"/>
                  </a:lnTo>
                  <a:lnTo>
                    <a:pt x="59560" y="42163"/>
                  </a:lnTo>
                  <a:lnTo>
                    <a:pt x="60563" y="42163"/>
                  </a:lnTo>
                  <a:lnTo>
                    <a:pt x="60848" y="42094"/>
                  </a:lnTo>
                  <a:lnTo>
                    <a:pt x="58036" y="42036"/>
                  </a:lnTo>
                  <a:lnTo>
                    <a:pt x="63708" y="42036"/>
                  </a:lnTo>
                  <a:lnTo>
                    <a:pt x="62608" y="41782"/>
                  </a:lnTo>
                  <a:lnTo>
                    <a:pt x="101104" y="41782"/>
                  </a:lnTo>
                  <a:lnTo>
                    <a:pt x="104264" y="35813"/>
                  </a:lnTo>
                  <a:lnTo>
                    <a:pt x="85595" y="24764"/>
                  </a:lnTo>
                  <a:lnTo>
                    <a:pt x="82801" y="23748"/>
                  </a:lnTo>
                  <a:lnTo>
                    <a:pt x="79278" y="21816"/>
                  </a:lnTo>
                  <a:close/>
                </a:path>
                <a:path w="242569" h="262890">
                  <a:moveTo>
                    <a:pt x="189339" y="58402"/>
                  </a:moveTo>
                  <a:lnTo>
                    <a:pt x="189442" y="58546"/>
                  </a:lnTo>
                  <a:lnTo>
                    <a:pt x="189339" y="58402"/>
                  </a:lnTo>
                  <a:close/>
                </a:path>
                <a:path w="242569" h="262890">
                  <a:moveTo>
                    <a:pt x="188084" y="56641"/>
                  </a:moveTo>
                  <a:lnTo>
                    <a:pt x="189339" y="58402"/>
                  </a:lnTo>
                  <a:lnTo>
                    <a:pt x="189481" y="58546"/>
                  </a:lnTo>
                  <a:lnTo>
                    <a:pt x="188084" y="56641"/>
                  </a:lnTo>
                  <a:close/>
                </a:path>
                <a:path w="242569" h="262890">
                  <a:moveTo>
                    <a:pt x="179091" y="47940"/>
                  </a:moveTo>
                  <a:lnTo>
                    <a:pt x="189339" y="58402"/>
                  </a:lnTo>
                  <a:lnTo>
                    <a:pt x="188084" y="56641"/>
                  </a:lnTo>
                  <a:lnTo>
                    <a:pt x="228551" y="56641"/>
                  </a:lnTo>
                  <a:lnTo>
                    <a:pt x="227962" y="55371"/>
                  </a:lnTo>
                  <a:lnTo>
                    <a:pt x="223482" y="48513"/>
                  </a:lnTo>
                  <a:lnTo>
                    <a:pt x="179956" y="48513"/>
                  </a:lnTo>
                  <a:lnTo>
                    <a:pt x="179091" y="47940"/>
                  </a:lnTo>
                  <a:close/>
                </a:path>
                <a:path w="242569" h="262890">
                  <a:moveTo>
                    <a:pt x="47368" y="55752"/>
                  </a:moveTo>
                  <a:lnTo>
                    <a:pt x="46352" y="57276"/>
                  </a:lnTo>
                  <a:lnTo>
                    <a:pt x="47239" y="55998"/>
                  </a:lnTo>
                  <a:lnTo>
                    <a:pt x="47368" y="55752"/>
                  </a:lnTo>
                  <a:close/>
                </a:path>
                <a:path w="242569" h="262890">
                  <a:moveTo>
                    <a:pt x="47239" y="55998"/>
                  </a:moveTo>
                  <a:lnTo>
                    <a:pt x="46352" y="57276"/>
                  </a:lnTo>
                  <a:lnTo>
                    <a:pt x="46572" y="57276"/>
                  </a:lnTo>
                  <a:lnTo>
                    <a:pt x="47239" y="55998"/>
                  </a:lnTo>
                  <a:close/>
                </a:path>
                <a:path w="242569" h="262890">
                  <a:moveTo>
                    <a:pt x="47410" y="55752"/>
                  </a:moveTo>
                  <a:lnTo>
                    <a:pt x="47239" y="55998"/>
                  </a:lnTo>
                  <a:lnTo>
                    <a:pt x="47410" y="55752"/>
                  </a:lnTo>
                  <a:close/>
                </a:path>
                <a:path w="242569" h="262890">
                  <a:moveTo>
                    <a:pt x="95247" y="51971"/>
                  </a:moveTo>
                  <a:lnTo>
                    <a:pt x="94207" y="52550"/>
                  </a:lnTo>
                  <a:lnTo>
                    <a:pt x="94739" y="52831"/>
                  </a:lnTo>
                  <a:lnTo>
                    <a:pt x="95114" y="52196"/>
                  </a:lnTo>
                  <a:lnTo>
                    <a:pt x="95193" y="52063"/>
                  </a:lnTo>
                  <a:close/>
                </a:path>
                <a:path w="242569" h="262890">
                  <a:moveTo>
                    <a:pt x="100633" y="42671"/>
                  </a:moveTo>
                  <a:lnTo>
                    <a:pt x="75562" y="42671"/>
                  </a:lnTo>
                  <a:lnTo>
                    <a:pt x="94207" y="52550"/>
                  </a:lnTo>
                  <a:lnTo>
                    <a:pt x="95247" y="51971"/>
                  </a:lnTo>
                  <a:lnTo>
                    <a:pt x="99692" y="44449"/>
                  </a:lnTo>
                  <a:lnTo>
                    <a:pt x="100633" y="42671"/>
                  </a:lnTo>
                  <a:close/>
                </a:path>
                <a:path w="242569" h="262890">
                  <a:moveTo>
                    <a:pt x="95193" y="52063"/>
                  </a:moveTo>
                  <a:lnTo>
                    <a:pt x="94993" y="52196"/>
                  </a:lnTo>
                  <a:lnTo>
                    <a:pt x="95163" y="52113"/>
                  </a:lnTo>
                  <a:close/>
                </a:path>
                <a:path w="242569" h="262890">
                  <a:moveTo>
                    <a:pt x="95163" y="52113"/>
                  </a:moveTo>
                  <a:lnTo>
                    <a:pt x="94993" y="52196"/>
                  </a:lnTo>
                  <a:lnTo>
                    <a:pt x="95163" y="52113"/>
                  </a:lnTo>
                  <a:close/>
                </a:path>
                <a:path w="242569" h="262890">
                  <a:moveTo>
                    <a:pt x="96029" y="51688"/>
                  </a:moveTo>
                  <a:lnTo>
                    <a:pt x="95755" y="51688"/>
                  </a:lnTo>
                  <a:lnTo>
                    <a:pt x="95193" y="52063"/>
                  </a:lnTo>
                  <a:lnTo>
                    <a:pt x="96029" y="51688"/>
                  </a:lnTo>
                  <a:close/>
                </a:path>
                <a:path w="242569" h="262890">
                  <a:moveTo>
                    <a:pt x="141983" y="0"/>
                  </a:moveTo>
                  <a:lnTo>
                    <a:pt x="100200" y="9397"/>
                  </a:lnTo>
                  <a:lnTo>
                    <a:pt x="79278" y="21816"/>
                  </a:lnTo>
                  <a:lnTo>
                    <a:pt x="82801" y="23748"/>
                  </a:lnTo>
                  <a:lnTo>
                    <a:pt x="85595" y="24764"/>
                  </a:lnTo>
                  <a:lnTo>
                    <a:pt x="104264" y="35813"/>
                  </a:lnTo>
                  <a:lnTo>
                    <a:pt x="99692" y="44449"/>
                  </a:lnTo>
                  <a:lnTo>
                    <a:pt x="95247" y="51971"/>
                  </a:lnTo>
                  <a:lnTo>
                    <a:pt x="95755" y="51688"/>
                  </a:lnTo>
                  <a:lnTo>
                    <a:pt x="96029" y="51688"/>
                  </a:lnTo>
                  <a:lnTo>
                    <a:pt x="112097" y="43814"/>
                  </a:lnTo>
                  <a:lnTo>
                    <a:pt x="111757" y="43814"/>
                  </a:lnTo>
                  <a:lnTo>
                    <a:pt x="114170" y="42798"/>
                  </a:lnTo>
                  <a:lnTo>
                    <a:pt x="114990" y="42798"/>
                  </a:lnTo>
                  <a:lnTo>
                    <a:pt x="127516" y="38861"/>
                  </a:lnTo>
                  <a:lnTo>
                    <a:pt x="126108" y="38861"/>
                  </a:lnTo>
                  <a:lnTo>
                    <a:pt x="129537" y="38226"/>
                  </a:lnTo>
                  <a:lnTo>
                    <a:pt x="131505" y="38226"/>
                  </a:lnTo>
                  <a:lnTo>
                    <a:pt x="141726" y="37024"/>
                  </a:lnTo>
                  <a:lnTo>
                    <a:pt x="140078" y="36956"/>
                  </a:lnTo>
                  <a:lnTo>
                    <a:pt x="143380" y="36829"/>
                  </a:lnTo>
                  <a:lnTo>
                    <a:pt x="215738" y="36829"/>
                  </a:lnTo>
                  <a:lnTo>
                    <a:pt x="214500" y="35305"/>
                  </a:lnTo>
                  <a:lnTo>
                    <a:pt x="185671" y="9778"/>
                  </a:lnTo>
                  <a:lnTo>
                    <a:pt x="157477" y="888"/>
                  </a:lnTo>
                  <a:lnTo>
                    <a:pt x="141983" y="0"/>
                  </a:lnTo>
                  <a:close/>
                </a:path>
                <a:path w="242569" h="262890">
                  <a:moveTo>
                    <a:pt x="52702" y="48132"/>
                  </a:moveTo>
                  <a:lnTo>
                    <a:pt x="51178" y="49783"/>
                  </a:lnTo>
                  <a:lnTo>
                    <a:pt x="52608" y="48267"/>
                  </a:lnTo>
                  <a:lnTo>
                    <a:pt x="52702" y="48132"/>
                  </a:lnTo>
                  <a:close/>
                </a:path>
                <a:path w="242569" h="262890">
                  <a:moveTo>
                    <a:pt x="52608" y="48267"/>
                  </a:moveTo>
                  <a:lnTo>
                    <a:pt x="51178" y="49783"/>
                  </a:lnTo>
                  <a:lnTo>
                    <a:pt x="51555" y="49783"/>
                  </a:lnTo>
                  <a:lnTo>
                    <a:pt x="52608" y="48267"/>
                  </a:lnTo>
                  <a:close/>
                </a:path>
                <a:path w="242569" h="262890">
                  <a:moveTo>
                    <a:pt x="177289" y="46100"/>
                  </a:moveTo>
                  <a:lnTo>
                    <a:pt x="179091" y="47940"/>
                  </a:lnTo>
                  <a:lnTo>
                    <a:pt x="179956" y="48513"/>
                  </a:lnTo>
                  <a:lnTo>
                    <a:pt x="177289" y="46100"/>
                  </a:lnTo>
                  <a:close/>
                </a:path>
                <a:path w="242569" h="262890">
                  <a:moveTo>
                    <a:pt x="221899" y="46100"/>
                  </a:moveTo>
                  <a:lnTo>
                    <a:pt x="177289" y="46100"/>
                  </a:lnTo>
                  <a:lnTo>
                    <a:pt x="179956" y="48513"/>
                  </a:lnTo>
                  <a:lnTo>
                    <a:pt x="223482" y="48513"/>
                  </a:lnTo>
                  <a:lnTo>
                    <a:pt x="221899" y="46100"/>
                  </a:lnTo>
                  <a:close/>
                </a:path>
                <a:path w="242569" h="262890">
                  <a:moveTo>
                    <a:pt x="52735" y="48132"/>
                  </a:moveTo>
                  <a:lnTo>
                    <a:pt x="52608" y="48267"/>
                  </a:lnTo>
                  <a:lnTo>
                    <a:pt x="52735" y="48132"/>
                  </a:lnTo>
                  <a:close/>
                </a:path>
                <a:path w="242569" h="262890">
                  <a:moveTo>
                    <a:pt x="170521" y="42258"/>
                  </a:moveTo>
                  <a:lnTo>
                    <a:pt x="179091" y="47940"/>
                  </a:lnTo>
                  <a:lnTo>
                    <a:pt x="177289" y="46100"/>
                  </a:lnTo>
                  <a:lnTo>
                    <a:pt x="221899" y="46100"/>
                  </a:lnTo>
                  <a:lnTo>
                    <a:pt x="219650" y="42671"/>
                  </a:lnTo>
                  <a:lnTo>
                    <a:pt x="171574" y="42671"/>
                  </a:lnTo>
                  <a:lnTo>
                    <a:pt x="170521" y="42258"/>
                  </a:lnTo>
                  <a:close/>
                </a:path>
                <a:path w="242569" h="262890">
                  <a:moveTo>
                    <a:pt x="57528" y="43052"/>
                  </a:moveTo>
                  <a:lnTo>
                    <a:pt x="54353" y="45338"/>
                  </a:lnTo>
                  <a:lnTo>
                    <a:pt x="56750" y="43877"/>
                  </a:lnTo>
                  <a:lnTo>
                    <a:pt x="57528" y="43052"/>
                  </a:lnTo>
                  <a:close/>
                </a:path>
                <a:path w="242569" h="262890">
                  <a:moveTo>
                    <a:pt x="56750" y="43877"/>
                  </a:moveTo>
                  <a:lnTo>
                    <a:pt x="54353" y="45338"/>
                  </a:lnTo>
                  <a:lnTo>
                    <a:pt x="55371" y="45338"/>
                  </a:lnTo>
                  <a:lnTo>
                    <a:pt x="56750" y="43877"/>
                  </a:lnTo>
                  <a:close/>
                </a:path>
                <a:path w="242569" h="262890">
                  <a:moveTo>
                    <a:pt x="58102" y="43052"/>
                  </a:moveTo>
                  <a:lnTo>
                    <a:pt x="57528" y="43052"/>
                  </a:lnTo>
                  <a:lnTo>
                    <a:pt x="56750" y="43877"/>
                  </a:lnTo>
                  <a:lnTo>
                    <a:pt x="58102" y="43052"/>
                  </a:lnTo>
                  <a:close/>
                </a:path>
                <a:path w="242569" h="262890">
                  <a:moveTo>
                    <a:pt x="114170" y="42798"/>
                  </a:moveTo>
                  <a:lnTo>
                    <a:pt x="111757" y="43814"/>
                  </a:lnTo>
                  <a:lnTo>
                    <a:pt x="112704" y="43517"/>
                  </a:lnTo>
                  <a:lnTo>
                    <a:pt x="114170" y="42798"/>
                  </a:lnTo>
                  <a:close/>
                </a:path>
                <a:path w="242569" h="262890">
                  <a:moveTo>
                    <a:pt x="112704" y="43517"/>
                  </a:moveTo>
                  <a:lnTo>
                    <a:pt x="111757" y="43814"/>
                  </a:lnTo>
                  <a:lnTo>
                    <a:pt x="112097" y="43814"/>
                  </a:lnTo>
                  <a:lnTo>
                    <a:pt x="112704" y="43517"/>
                  </a:lnTo>
                  <a:close/>
                </a:path>
                <a:path w="242569" h="262890">
                  <a:moveTo>
                    <a:pt x="114990" y="42798"/>
                  </a:moveTo>
                  <a:lnTo>
                    <a:pt x="114170" y="42798"/>
                  </a:lnTo>
                  <a:lnTo>
                    <a:pt x="112704" y="43517"/>
                  </a:lnTo>
                  <a:lnTo>
                    <a:pt x="114990" y="42798"/>
                  </a:lnTo>
                  <a:close/>
                </a:path>
                <a:path w="242569" h="262890">
                  <a:moveTo>
                    <a:pt x="59560" y="42163"/>
                  </a:moveTo>
                  <a:lnTo>
                    <a:pt x="55877" y="43306"/>
                  </a:lnTo>
                  <a:lnTo>
                    <a:pt x="58891" y="42571"/>
                  </a:lnTo>
                  <a:lnTo>
                    <a:pt x="59560" y="42163"/>
                  </a:lnTo>
                  <a:close/>
                </a:path>
                <a:path w="242569" h="262890">
                  <a:moveTo>
                    <a:pt x="58891" y="42571"/>
                  </a:moveTo>
                  <a:lnTo>
                    <a:pt x="55877" y="43306"/>
                  </a:lnTo>
                  <a:lnTo>
                    <a:pt x="57175" y="43306"/>
                  </a:lnTo>
                  <a:lnTo>
                    <a:pt x="57528" y="43052"/>
                  </a:lnTo>
                  <a:lnTo>
                    <a:pt x="58102" y="43052"/>
                  </a:lnTo>
                  <a:lnTo>
                    <a:pt x="58891" y="42571"/>
                  </a:lnTo>
                  <a:close/>
                </a:path>
                <a:path w="242569" h="262890">
                  <a:moveTo>
                    <a:pt x="101036" y="41909"/>
                  </a:moveTo>
                  <a:lnTo>
                    <a:pt x="71371" y="41909"/>
                  </a:lnTo>
                  <a:lnTo>
                    <a:pt x="75689" y="42798"/>
                  </a:lnTo>
                  <a:lnTo>
                    <a:pt x="100633" y="42671"/>
                  </a:lnTo>
                  <a:lnTo>
                    <a:pt x="101036" y="41909"/>
                  </a:lnTo>
                  <a:close/>
                </a:path>
                <a:path w="242569" h="262890">
                  <a:moveTo>
                    <a:pt x="75562" y="42671"/>
                  </a:moveTo>
                  <a:lnTo>
                    <a:pt x="75801" y="42798"/>
                  </a:lnTo>
                  <a:lnTo>
                    <a:pt x="75562" y="42671"/>
                  </a:lnTo>
                  <a:close/>
                </a:path>
                <a:path w="242569" h="262890">
                  <a:moveTo>
                    <a:pt x="168272" y="40766"/>
                  </a:moveTo>
                  <a:lnTo>
                    <a:pt x="170521" y="42258"/>
                  </a:lnTo>
                  <a:lnTo>
                    <a:pt x="171574" y="42671"/>
                  </a:lnTo>
                  <a:lnTo>
                    <a:pt x="168272" y="40766"/>
                  </a:lnTo>
                  <a:close/>
                </a:path>
                <a:path w="242569" h="262890">
                  <a:moveTo>
                    <a:pt x="218400" y="40766"/>
                  </a:moveTo>
                  <a:lnTo>
                    <a:pt x="168272" y="40766"/>
                  </a:lnTo>
                  <a:lnTo>
                    <a:pt x="171574" y="42671"/>
                  </a:lnTo>
                  <a:lnTo>
                    <a:pt x="219650" y="42671"/>
                  </a:lnTo>
                  <a:lnTo>
                    <a:pt x="218400" y="40766"/>
                  </a:lnTo>
                  <a:close/>
                </a:path>
                <a:path w="242569" h="262890">
                  <a:moveTo>
                    <a:pt x="60563" y="42163"/>
                  </a:moveTo>
                  <a:lnTo>
                    <a:pt x="59560" y="42163"/>
                  </a:lnTo>
                  <a:lnTo>
                    <a:pt x="58891" y="42571"/>
                  </a:lnTo>
                  <a:lnTo>
                    <a:pt x="60563" y="42163"/>
                  </a:lnTo>
                  <a:close/>
                </a:path>
                <a:path w="242569" h="262890">
                  <a:moveTo>
                    <a:pt x="71371" y="41909"/>
                  </a:moveTo>
                  <a:lnTo>
                    <a:pt x="67561" y="41909"/>
                  </a:lnTo>
                  <a:lnTo>
                    <a:pt x="72514" y="42544"/>
                  </a:lnTo>
                  <a:lnTo>
                    <a:pt x="71371" y="41909"/>
                  </a:lnTo>
                  <a:close/>
                </a:path>
                <a:path w="242569" h="262890">
                  <a:moveTo>
                    <a:pt x="71371" y="41909"/>
                  </a:moveTo>
                  <a:lnTo>
                    <a:pt x="72514" y="42544"/>
                  </a:lnTo>
                  <a:lnTo>
                    <a:pt x="74455" y="42544"/>
                  </a:lnTo>
                  <a:lnTo>
                    <a:pt x="71371" y="41909"/>
                  </a:lnTo>
                  <a:close/>
                </a:path>
                <a:path w="242569" h="262890">
                  <a:moveTo>
                    <a:pt x="101104" y="41782"/>
                  </a:moveTo>
                  <a:lnTo>
                    <a:pt x="62608" y="41782"/>
                  </a:lnTo>
                  <a:lnTo>
                    <a:pt x="69085" y="42417"/>
                  </a:lnTo>
                  <a:lnTo>
                    <a:pt x="67561" y="41909"/>
                  </a:lnTo>
                  <a:lnTo>
                    <a:pt x="101036" y="41909"/>
                  </a:lnTo>
                  <a:close/>
                </a:path>
                <a:path w="242569" h="262890">
                  <a:moveTo>
                    <a:pt x="67561" y="41909"/>
                  </a:moveTo>
                  <a:lnTo>
                    <a:pt x="69085" y="42417"/>
                  </a:lnTo>
                  <a:lnTo>
                    <a:pt x="71523" y="42417"/>
                  </a:lnTo>
                  <a:lnTo>
                    <a:pt x="67561" y="41909"/>
                  </a:lnTo>
                  <a:close/>
                </a:path>
                <a:path w="242569" h="262890">
                  <a:moveTo>
                    <a:pt x="163276" y="39412"/>
                  </a:moveTo>
                  <a:lnTo>
                    <a:pt x="170521" y="42258"/>
                  </a:lnTo>
                  <a:lnTo>
                    <a:pt x="168272" y="40766"/>
                  </a:lnTo>
                  <a:lnTo>
                    <a:pt x="218400" y="40766"/>
                  </a:lnTo>
                  <a:lnTo>
                    <a:pt x="217650" y="39623"/>
                  </a:lnTo>
                  <a:lnTo>
                    <a:pt x="164335" y="39623"/>
                  </a:lnTo>
                  <a:lnTo>
                    <a:pt x="163276" y="39412"/>
                  </a:lnTo>
                  <a:close/>
                </a:path>
                <a:path w="242569" h="262890">
                  <a:moveTo>
                    <a:pt x="63708" y="42036"/>
                  </a:moveTo>
                  <a:lnTo>
                    <a:pt x="61084" y="42036"/>
                  </a:lnTo>
                  <a:lnTo>
                    <a:pt x="60848" y="42094"/>
                  </a:lnTo>
                  <a:lnTo>
                    <a:pt x="64259" y="42163"/>
                  </a:lnTo>
                  <a:lnTo>
                    <a:pt x="63708" y="42036"/>
                  </a:lnTo>
                  <a:close/>
                </a:path>
                <a:path w="242569" h="262890">
                  <a:moveTo>
                    <a:pt x="62608" y="41782"/>
                  </a:moveTo>
                  <a:lnTo>
                    <a:pt x="64259" y="42163"/>
                  </a:lnTo>
                  <a:lnTo>
                    <a:pt x="66494" y="42163"/>
                  </a:lnTo>
                  <a:lnTo>
                    <a:pt x="62608" y="41782"/>
                  </a:lnTo>
                  <a:close/>
                </a:path>
                <a:path w="242569" h="262890">
                  <a:moveTo>
                    <a:pt x="61084" y="42036"/>
                  </a:moveTo>
                  <a:lnTo>
                    <a:pt x="58036" y="42036"/>
                  </a:lnTo>
                  <a:lnTo>
                    <a:pt x="60848" y="42094"/>
                  </a:lnTo>
                  <a:lnTo>
                    <a:pt x="61084" y="42036"/>
                  </a:lnTo>
                  <a:close/>
                </a:path>
                <a:path w="242569" h="262890">
                  <a:moveTo>
                    <a:pt x="160906" y="38480"/>
                  </a:moveTo>
                  <a:lnTo>
                    <a:pt x="163276" y="39412"/>
                  </a:lnTo>
                  <a:lnTo>
                    <a:pt x="164335" y="39623"/>
                  </a:lnTo>
                  <a:lnTo>
                    <a:pt x="160906" y="38480"/>
                  </a:lnTo>
                  <a:close/>
                </a:path>
                <a:path w="242569" h="262890">
                  <a:moveTo>
                    <a:pt x="216901" y="38480"/>
                  </a:moveTo>
                  <a:lnTo>
                    <a:pt x="160906" y="38480"/>
                  </a:lnTo>
                  <a:lnTo>
                    <a:pt x="164335" y="39623"/>
                  </a:lnTo>
                  <a:lnTo>
                    <a:pt x="217650" y="39623"/>
                  </a:lnTo>
                  <a:lnTo>
                    <a:pt x="216901" y="38480"/>
                  </a:lnTo>
                  <a:close/>
                </a:path>
                <a:path w="242569" h="262890">
                  <a:moveTo>
                    <a:pt x="153815" y="37519"/>
                  </a:moveTo>
                  <a:lnTo>
                    <a:pt x="163276" y="39412"/>
                  </a:lnTo>
                  <a:lnTo>
                    <a:pt x="160906" y="38480"/>
                  </a:lnTo>
                  <a:lnTo>
                    <a:pt x="216901" y="38480"/>
                  </a:lnTo>
                  <a:lnTo>
                    <a:pt x="216317" y="37591"/>
                  </a:lnTo>
                  <a:lnTo>
                    <a:pt x="155572" y="37591"/>
                  </a:lnTo>
                  <a:lnTo>
                    <a:pt x="153815" y="37519"/>
                  </a:lnTo>
                  <a:close/>
                </a:path>
                <a:path w="242569" h="262890">
                  <a:moveTo>
                    <a:pt x="129537" y="38226"/>
                  </a:moveTo>
                  <a:lnTo>
                    <a:pt x="126108" y="38861"/>
                  </a:lnTo>
                  <a:lnTo>
                    <a:pt x="128359" y="38597"/>
                  </a:lnTo>
                  <a:lnTo>
                    <a:pt x="129537" y="38226"/>
                  </a:lnTo>
                  <a:close/>
                </a:path>
                <a:path w="242569" h="262890">
                  <a:moveTo>
                    <a:pt x="128359" y="38597"/>
                  </a:moveTo>
                  <a:lnTo>
                    <a:pt x="126108" y="38861"/>
                  </a:lnTo>
                  <a:lnTo>
                    <a:pt x="127516" y="38861"/>
                  </a:lnTo>
                  <a:lnTo>
                    <a:pt x="128359" y="38597"/>
                  </a:lnTo>
                  <a:close/>
                </a:path>
                <a:path w="242569" h="262890">
                  <a:moveTo>
                    <a:pt x="131505" y="38226"/>
                  </a:moveTo>
                  <a:lnTo>
                    <a:pt x="129537" y="38226"/>
                  </a:lnTo>
                  <a:lnTo>
                    <a:pt x="128359" y="38597"/>
                  </a:lnTo>
                  <a:lnTo>
                    <a:pt x="131505" y="38226"/>
                  </a:lnTo>
                  <a:close/>
                </a:path>
                <a:path w="242569" h="262890">
                  <a:moveTo>
                    <a:pt x="152270" y="37210"/>
                  </a:moveTo>
                  <a:lnTo>
                    <a:pt x="153815" y="37519"/>
                  </a:lnTo>
                  <a:lnTo>
                    <a:pt x="155572" y="37591"/>
                  </a:lnTo>
                  <a:lnTo>
                    <a:pt x="152270" y="37210"/>
                  </a:lnTo>
                  <a:close/>
                </a:path>
                <a:path w="242569" h="262890">
                  <a:moveTo>
                    <a:pt x="216048" y="37210"/>
                  </a:moveTo>
                  <a:lnTo>
                    <a:pt x="152270" y="37210"/>
                  </a:lnTo>
                  <a:lnTo>
                    <a:pt x="155572" y="37591"/>
                  </a:lnTo>
                  <a:lnTo>
                    <a:pt x="216317" y="37591"/>
                  </a:lnTo>
                  <a:lnTo>
                    <a:pt x="216048" y="37210"/>
                  </a:lnTo>
                  <a:close/>
                </a:path>
                <a:path w="242569" h="262890">
                  <a:moveTo>
                    <a:pt x="215738" y="36829"/>
                  </a:moveTo>
                  <a:lnTo>
                    <a:pt x="143380" y="36829"/>
                  </a:lnTo>
                  <a:lnTo>
                    <a:pt x="141726" y="37024"/>
                  </a:lnTo>
                  <a:lnTo>
                    <a:pt x="153815" y="37519"/>
                  </a:lnTo>
                  <a:lnTo>
                    <a:pt x="152270" y="37210"/>
                  </a:lnTo>
                  <a:lnTo>
                    <a:pt x="216048" y="37210"/>
                  </a:lnTo>
                  <a:lnTo>
                    <a:pt x="215738" y="36829"/>
                  </a:lnTo>
                  <a:close/>
                </a:path>
                <a:path w="242569" h="262890">
                  <a:moveTo>
                    <a:pt x="143380" y="36829"/>
                  </a:moveTo>
                  <a:lnTo>
                    <a:pt x="140078" y="36956"/>
                  </a:lnTo>
                  <a:lnTo>
                    <a:pt x="141726" y="37024"/>
                  </a:lnTo>
                  <a:lnTo>
                    <a:pt x="143380" y="3682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395854" y="8288147"/>
              <a:ext cx="87756" cy="68706"/>
            </a:xfrm>
            <a:prstGeom prst="rect">
              <a:avLst/>
            </a:prstGeom>
          </p:spPr>
        </p:pic>
      </p:grpSp>
      <p:sp>
        <p:nvSpPr>
          <p:cNvPr id="145" name="object 145"/>
          <p:cNvSpPr/>
          <p:nvPr/>
        </p:nvSpPr>
        <p:spPr>
          <a:xfrm>
            <a:off x="1327404" y="8000250"/>
            <a:ext cx="1514475" cy="1024255"/>
          </a:xfrm>
          <a:custGeom>
            <a:avLst/>
            <a:gdLst/>
            <a:ahLst/>
            <a:cxnLst/>
            <a:rect l="l" t="t" r="r" b="b"/>
            <a:pathLst>
              <a:path w="1514475" h="1024254">
                <a:moveTo>
                  <a:pt x="1198626" y="992733"/>
                </a:moveTo>
                <a:lnTo>
                  <a:pt x="1195832" y="989825"/>
                </a:lnTo>
                <a:lnTo>
                  <a:pt x="1188593" y="989825"/>
                </a:lnTo>
                <a:lnTo>
                  <a:pt x="1188351" y="990079"/>
                </a:lnTo>
                <a:lnTo>
                  <a:pt x="1157554" y="992098"/>
                </a:lnTo>
                <a:lnTo>
                  <a:pt x="1151255" y="992098"/>
                </a:lnTo>
                <a:lnTo>
                  <a:pt x="1150353" y="993013"/>
                </a:lnTo>
                <a:lnTo>
                  <a:pt x="1113510" y="998347"/>
                </a:lnTo>
                <a:lnTo>
                  <a:pt x="1107440" y="998347"/>
                </a:lnTo>
                <a:lnTo>
                  <a:pt x="1101725" y="1004036"/>
                </a:lnTo>
                <a:lnTo>
                  <a:pt x="1101725" y="1018082"/>
                </a:lnTo>
                <a:lnTo>
                  <a:pt x="1107440" y="1023785"/>
                </a:lnTo>
                <a:lnTo>
                  <a:pt x="1121537" y="1023785"/>
                </a:lnTo>
                <a:lnTo>
                  <a:pt x="1123073" y="1022223"/>
                </a:lnTo>
                <a:lnTo>
                  <a:pt x="1158722" y="1014412"/>
                </a:lnTo>
                <a:lnTo>
                  <a:pt x="1163574" y="1014412"/>
                </a:lnTo>
                <a:lnTo>
                  <a:pt x="1165923" y="1012101"/>
                </a:lnTo>
                <a:lnTo>
                  <a:pt x="1193253" y="1002779"/>
                </a:lnTo>
                <a:lnTo>
                  <a:pt x="1195832" y="1002779"/>
                </a:lnTo>
                <a:lnTo>
                  <a:pt x="1198626" y="999883"/>
                </a:lnTo>
                <a:lnTo>
                  <a:pt x="1198626" y="996302"/>
                </a:lnTo>
                <a:lnTo>
                  <a:pt x="1198626" y="992733"/>
                </a:lnTo>
                <a:close/>
              </a:path>
              <a:path w="1514475" h="1024254">
                <a:moveTo>
                  <a:pt x="1461008" y="233680"/>
                </a:moveTo>
                <a:lnTo>
                  <a:pt x="1460995" y="233172"/>
                </a:lnTo>
                <a:lnTo>
                  <a:pt x="1460982" y="233680"/>
                </a:lnTo>
                <a:close/>
              </a:path>
              <a:path w="1514475" h="1024254">
                <a:moveTo>
                  <a:pt x="1513967" y="717550"/>
                </a:moveTo>
                <a:lnTo>
                  <a:pt x="1513840" y="716292"/>
                </a:lnTo>
                <a:lnTo>
                  <a:pt x="1513281" y="707390"/>
                </a:lnTo>
                <a:lnTo>
                  <a:pt x="1513205" y="704850"/>
                </a:lnTo>
                <a:lnTo>
                  <a:pt x="1512189" y="695960"/>
                </a:lnTo>
                <a:lnTo>
                  <a:pt x="1511173" y="685800"/>
                </a:lnTo>
                <a:lnTo>
                  <a:pt x="1509903" y="675640"/>
                </a:lnTo>
                <a:lnTo>
                  <a:pt x="1508506" y="664210"/>
                </a:lnTo>
                <a:lnTo>
                  <a:pt x="1506982" y="651510"/>
                </a:lnTo>
                <a:lnTo>
                  <a:pt x="1506855" y="651510"/>
                </a:lnTo>
                <a:lnTo>
                  <a:pt x="1504950" y="637540"/>
                </a:lnTo>
                <a:lnTo>
                  <a:pt x="1502791" y="623570"/>
                </a:lnTo>
                <a:lnTo>
                  <a:pt x="1500378" y="607060"/>
                </a:lnTo>
                <a:lnTo>
                  <a:pt x="1497711" y="589292"/>
                </a:lnTo>
                <a:lnTo>
                  <a:pt x="1491996" y="548640"/>
                </a:lnTo>
                <a:lnTo>
                  <a:pt x="1486408" y="500392"/>
                </a:lnTo>
                <a:lnTo>
                  <a:pt x="1484325" y="472020"/>
                </a:lnTo>
                <a:lnTo>
                  <a:pt x="1484376" y="472440"/>
                </a:lnTo>
                <a:lnTo>
                  <a:pt x="1484325" y="471170"/>
                </a:lnTo>
                <a:lnTo>
                  <a:pt x="1483398" y="440690"/>
                </a:lnTo>
                <a:lnTo>
                  <a:pt x="1483360" y="439966"/>
                </a:lnTo>
                <a:lnTo>
                  <a:pt x="1483360" y="439762"/>
                </a:lnTo>
                <a:lnTo>
                  <a:pt x="1483372" y="439420"/>
                </a:lnTo>
                <a:lnTo>
                  <a:pt x="1483741" y="406400"/>
                </a:lnTo>
                <a:lnTo>
                  <a:pt x="1485201" y="370840"/>
                </a:lnTo>
                <a:lnTo>
                  <a:pt x="1485265" y="370205"/>
                </a:lnTo>
                <a:lnTo>
                  <a:pt x="1485265" y="370840"/>
                </a:lnTo>
                <a:lnTo>
                  <a:pt x="1485328" y="369570"/>
                </a:lnTo>
                <a:lnTo>
                  <a:pt x="1487360" y="331470"/>
                </a:lnTo>
                <a:lnTo>
                  <a:pt x="1490243" y="266700"/>
                </a:lnTo>
                <a:lnTo>
                  <a:pt x="1490827" y="232410"/>
                </a:lnTo>
                <a:lnTo>
                  <a:pt x="1490459" y="212090"/>
                </a:lnTo>
                <a:lnTo>
                  <a:pt x="1490345" y="204470"/>
                </a:lnTo>
                <a:lnTo>
                  <a:pt x="1488948" y="179070"/>
                </a:lnTo>
                <a:lnTo>
                  <a:pt x="1486535" y="153670"/>
                </a:lnTo>
                <a:lnTo>
                  <a:pt x="1484007" y="137160"/>
                </a:lnTo>
                <a:lnTo>
                  <a:pt x="1483233" y="132080"/>
                </a:lnTo>
                <a:lnTo>
                  <a:pt x="1481023" y="120650"/>
                </a:lnTo>
                <a:lnTo>
                  <a:pt x="1479804" y="114300"/>
                </a:lnTo>
                <a:lnTo>
                  <a:pt x="1478153" y="107950"/>
                </a:lnTo>
                <a:lnTo>
                  <a:pt x="1476502" y="101600"/>
                </a:lnTo>
                <a:lnTo>
                  <a:pt x="1475359" y="97802"/>
                </a:lnTo>
                <a:lnTo>
                  <a:pt x="1472311" y="87630"/>
                </a:lnTo>
                <a:lnTo>
                  <a:pt x="1471930" y="86360"/>
                </a:lnTo>
                <a:lnTo>
                  <a:pt x="1471422" y="85102"/>
                </a:lnTo>
                <a:lnTo>
                  <a:pt x="1470850" y="83820"/>
                </a:lnTo>
                <a:lnTo>
                  <a:pt x="1468602" y="78752"/>
                </a:lnTo>
                <a:lnTo>
                  <a:pt x="1462913" y="68580"/>
                </a:lnTo>
                <a:lnTo>
                  <a:pt x="1462151" y="67310"/>
                </a:lnTo>
                <a:lnTo>
                  <a:pt x="1439037" y="43180"/>
                </a:lnTo>
                <a:lnTo>
                  <a:pt x="1437640" y="41910"/>
                </a:lnTo>
                <a:lnTo>
                  <a:pt x="1430401" y="38100"/>
                </a:lnTo>
                <a:lnTo>
                  <a:pt x="1428877" y="36830"/>
                </a:lnTo>
                <a:lnTo>
                  <a:pt x="1418590" y="33020"/>
                </a:lnTo>
                <a:lnTo>
                  <a:pt x="1410652" y="30480"/>
                </a:lnTo>
                <a:lnTo>
                  <a:pt x="1402715" y="27952"/>
                </a:lnTo>
                <a:lnTo>
                  <a:pt x="1401953" y="26670"/>
                </a:lnTo>
                <a:lnTo>
                  <a:pt x="1388110" y="24130"/>
                </a:lnTo>
                <a:lnTo>
                  <a:pt x="1387856" y="24130"/>
                </a:lnTo>
                <a:lnTo>
                  <a:pt x="1371346" y="20320"/>
                </a:lnTo>
                <a:lnTo>
                  <a:pt x="1370965" y="20320"/>
                </a:lnTo>
                <a:lnTo>
                  <a:pt x="1353058" y="16510"/>
                </a:lnTo>
                <a:lnTo>
                  <a:pt x="1352804" y="16510"/>
                </a:lnTo>
                <a:lnTo>
                  <a:pt x="1332738" y="12700"/>
                </a:lnTo>
                <a:lnTo>
                  <a:pt x="1332357" y="12700"/>
                </a:lnTo>
                <a:lnTo>
                  <a:pt x="1311021" y="10160"/>
                </a:lnTo>
                <a:lnTo>
                  <a:pt x="1310640" y="8902"/>
                </a:lnTo>
                <a:lnTo>
                  <a:pt x="1287272" y="6350"/>
                </a:lnTo>
                <a:lnTo>
                  <a:pt x="1286891" y="6350"/>
                </a:lnTo>
                <a:lnTo>
                  <a:pt x="1261618" y="3810"/>
                </a:lnTo>
                <a:lnTo>
                  <a:pt x="1261110" y="3810"/>
                </a:lnTo>
                <a:lnTo>
                  <a:pt x="1233678" y="2552"/>
                </a:lnTo>
                <a:lnTo>
                  <a:pt x="1233297" y="2552"/>
                </a:lnTo>
                <a:lnTo>
                  <a:pt x="1203452" y="1270"/>
                </a:lnTo>
                <a:lnTo>
                  <a:pt x="1203071" y="0"/>
                </a:lnTo>
                <a:lnTo>
                  <a:pt x="1134872" y="0"/>
                </a:lnTo>
                <a:lnTo>
                  <a:pt x="1095756" y="1270"/>
                </a:lnTo>
                <a:lnTo>
                  <a:pt x="1095375" y="1270"/>
                </a:lnTo>
                <a:lnTo>
                  <a:pt x="1052957" y="3810"/>
                </a:lnTo>
                <a:lnTo>
                  <a:pt x="1052703" y="3810"/>
                </a:lnTo>
                <a:lnTo>
                  <a:pt x="1006856" y="6350"/>
                </a:lnTo>
                <a:lnTo>
                  <a:pt x="1006602" y="6350"/>
                </a:lnTo>
                <a:lnTo>
                  <a:pt x="959104" y="11430"/>
                </a:lnTo>
                <a:lnTo>
                  <a:pt x="958850" y="11430"/>
                </a:lnTo>
                <a:lnTo>
                  <a:pt x="910717" y="16510"/>
                </a:lnTo>
                <a:lnTo>
                  <a:pt x="910463" y="16510"/>
                </a:lnTo>
                <a:lnTo>
                  <a:pt x="861949" y="21602"/>
                </a:lnTo>
                <a:lnTo>
                  <a:pt x="861822" y="21602"/>
                </a:lnTo>
                <a:lnTo>
                  <a:pt x="813435" y="29210"/>
                </a:lnTo>
                <a:lnTo>
                  <a:pt x="813308" y="29210"/>
                </a:lnTo>
                <a:lnTo>
                  <a:pt x="765048" y="35560"/>
                </a:lnTo>
                <a:lnTo>
                  <a:pt x="717169" y="43180"/>
                </a:lnTo>
                <a:lnTo>
                  <a:pt x="670306" y="49530"/>
                </a:lnTo>
                <a:lnTo>
                  <a:pt x="624840" y="57150"/>
                </a:lnTo>
                <a:lnTo>
                  <a:pt x="581533" y="63500"/>
                </a:lnTo>
                <a:lnTo>
                  <a:pt x="540766" y="68580"/>
                </a:lnTo>
                <a:lnTo>
                  <a:pt x="540893" y="68580"/>
                </a:lnTo>
                <a:lnTo>
                  <a:pt x="501269" y="73660"/>
                </a:lnTo>
                <a:lnTo>
                  <a:pt x="501523" y="73660"/>
                </a:lnTo>
                <a:lnTo>
                  <a:pt x="464058" y="78752"/>
                </a:lnTo>
                <a:lnTo>
                  <a:pt x="464312" y="78752"/>
                </a:lnTo>
                <a:lnTo>
                  <a:pt x="428117" y="82550"/>
                </a:lnTo>
                <a:lnTo>
                  <a:pt x="428625" y="82550"/>
                </a:lnTo>
                <a:lnTo>
                  <a:pt x="391160" y="85102"/>
                </a:lnTo>
                <a:lnTo>
                  <a:pt x="391541" y="85102"/>
                </a:lnTo>
                <a:lnTo>
                  <a:pt x="355219" y="87630"/>
                </a:lnTo>
                <a:lnTo>
                  <a:pt x="320040" y="88900"/>
                </a:lnTo>
                <a:lnTo>
                  <a:pt x="286766" y="91452"/>
                </a:lnTo>
                <a:lnTo>
                  <a:pt x="256794" y="92710"/>
                </a:lnTo>
                <a:lnTo>
                  <a:pt x="256540" y="92710"/>
                </a:lnTo>
                <a:lnTo>
                  <a:pt x="229108" y="95250"/>
                </a:lnTo>
                <a:lnTo>
                  <a:pt x="228727" y="95250"/>
                </a:lnTo>
                <a:lnTo>
                  <a:pt x="203454" y="99060"/>
                </a:lnTo>
                <a:lnTo>
                  <a:pt x="202946" y="99060"/>
                </a:lnTo>
                <a:lnTo>
                  <a:pt x="179070" y="101600"/>
                </a:lnTo>
                <a:lnTo>
                  <a:pt x="178562" y="102870"/>
                </a:lnTo>
                <a:lnTo>
                  <a:pt x="155829" y="106680"/>
                </a:lnTo>
                <a:lnTo>
                  <a:pt x="134239" y="111760"/>
                </a:lnTo>
                <a:lnTo>
                  <a:pt x="114046" y="118110"/>
                </a:lnTo>
                <a:lnTo>
                  <a:pt x="112395" y="118110"/>
                </a:lnTo>
                <a:lnTo>
                  <a:pt x="94488" y="127000"/>
                </a:lnTo>
                <a:lnTo>
                  <a:pt x="81026" y="134620"/>
                </a:lnTo>
                <a:lnTo>
                  <a:pt x="79502" y="135902"/>
                </a:lnTo>
                <a:lnTo>
                  <a:pt x="67818" y="144780"/>
                </a:lnTo>
                <a:lnTo>
                  <a:pt x="66294" y="146050"/>
                </a:lnTo>
                <a:lnTo>
                  <a:pt x="55245" y="156210"/>
                </a:lnTo>
                <a:lnTo>
                  <a:pt x="53975" y="157480"/>
                </a:lnTo>
                <a:lnTo>
                  <a:pt x="43688" y="171450"/>
                </a:lnTo>
                <a:lnTo>
                  <a:pt x="42545" y="172720"/>
                </a:lnTo>
                <a:lnTo>
                  <a:pt x="32893" y="187960"/>
                </a:lnTo>
                <a:lnTo>
                  <a:pt x="31877" y="190500"/>
                </a:lnTo>
                <a:lnTo>
                  <a:pt x="22987" y="209550"/>
                </a:lnTo>
                <a:lnTo>
                  <a:pt x="22352" y="212090"/>
                </a:lnTo>
                <a:lnTo>
                  <a:pt x="14732" y="237490"/>
                </a:lnTo>
                <a:lnTo>
                  <a:pt x="9652" y="260350"/>
                </a:lnTo>
                <a:lnTo>
                  <a:pt x="5207" y="288290"/>
                </a:lnTo>
                <a:lnTo>
                  <a:pt x="2159" y="316230"/>
                </a:lnTo>
                <a:lnTo>
                  <a:pt x="2070" y="318770"/>
                </a:lnTo>
                <a:lnTo>
                  <a:pt x="381" y="346710"/>
                </a:lnTo>
                <a:lnTo>
                  <a:pt x="889" y="414020"/>
                </a:lnTo>
                <a:lnTo>
                  <a:pt x="6477" y="487692"/>
                </a:lnTo>
                <a:lnTo>
                  <a:pt x="10668" y="525792"/>
                </a:lnTo>
                <a:lnTo>
                  <a:pt x="15621" y="565150"/>
                </a:lnTo>
                <a:lnTo>
                  <a:pt x="20701" y="603250"/>
                </a:lnTo>
                <a:lnTo>
                  <a:pt x="25400" y="640092"/>
                </a:lnTo>
                <a:lnTo>
                  <a:pt x="25400" y="638810"/>
                </a:lnTo>
                <a:lnTo>
                  <a:pt x="29337" y="671842"/>
                </a:lnTo>
                <a:lnTo>
                  <a:pt x="32385" y="701040"/>
                </a:lnTo>
                <a:lnTo>
                  <a:pt x="32385" y="699770"/>
                </a:lnTo>
                <a:lnTo>
                  <a:pt x="33032" y="717550"/>
                </a:lnTo>
                <a:lnTo>
                  <a:pt x="33147" y="750570"/>
                </a:lnTo>
                <a:lnTo>
                  <a:pt x="33274" y="772160"/>
                </a:lnTo>
                <a:lnTo>
                  <a:pt x="33401" y="773430"/>
                </a:lnTo>
                <a:lnTo>
                  <a:pt x="34175" y="791210"/>
                </a:lnTo>
                <a:lnTo>
                  <a:pt x="34290" y="795020"/>
                </a:lnTo>
                <a:lnTo>
                  <a:pt x="36195" y="812800"/>
                </a:lnTo>
                <a:lnTo>
                  <a:pt x="38608" y="825500"/>
                </a:lnTo>
                <a:lnTo>
                  <a:pt x="38989" y="826770"/>
                </a:lnTo>
                <a:lnTo>
                  <a:pt x="41783" y="836930"/>
                </a:lnTo>
                <a:lnTo>
                  <a:pt x="42291" y="838200"/>
                </a:lnTo>
                <a:lnTo>
                  <a:pt x="45212" y="845820"/>
                </a:lnTo>
                <a:lnTo>
                  <a:pt x="45974" y="847090"/>
                </a:lnTo>
                <a:lnTo>
                  <a:pt x="48641" y="852170"/>
                </a:lnTo>
                <a:lnTo>
                  <a:pt x="49276" y="853440"/>
                </a:lnTo>
                <a:lnTo>
                  <a:pt x="53340" y="859790"/>
                </a:lnTo>
                <a:lnTo>
                  <a:pt x="56134" y="863600"/>
                </a:lnTo>
                <a:lnTo>
                  <a:pt x="58166" y="866140"/>
                </a:lnTo>
                <a:lnTo>
                  <a:pt x="58928" y="866140"/>
                </a:lnTo>
                <a:lnTo>
                  <a:pt x="60960" y="868680"/>
                </a:lnTo>
                <a:lnTo>
                  <a:pt x="62103" y="869950"/>
                </a:lnTo>
                <a:lnTo>
                  <a:pt x="64516" y="871220"/>
                </a:lnTo>
                <a:lnTo>
                  <a:pt x="66167" y="872490"/>
                </a:lnTo>
                <a:lnTo>
                  <a:pt x="70104" y="875030"/>
                </a:lnTo>
                <a:lnTo>
                  <a:pt x="71882" y="876300"/>
                </a:lnTo>
                <a:lnTo>
                  <a:pt x="78613" y="880110"/>
                </a:lnTo>
                <a:lnTo>
                  <a:pt x="89027" y="883920"/>
                </a:lnTo>
                <a:lnTo>
                  <a:pt x="100965" y="889000"/>
                </a:lnTo>
                <a:lnTo>
                  <a:pt x="115570" y="894080"/>
                </a:lnTo>
                <a:lnTo>
                  <a:pt x="133604" y="899160"/>
                </a:lnTo>
                <a:lnTo>
                  <a:pt x="158242" y="906780"/>
                </a:lnTo>
                <a:lnTo>
                  <a:pt x="186309" y="913130"/>
                </a:lnTo>
                <a:lnTo>
                  <a:pt x="218948" y="919480"/>
                </a:lnTo>
                <a:lnTo>
                  <a:pt x="255905" y="924560"/>
                </a:lnTo>
                <a:lnTo>
                  <a:pt x="297180" y="929640"/>
                </a:lnTo>
                <a:lnTo>
                  <a:pt x="435737" y="941070"/>
                </a:lnTo>
                <a:lnTo>
                  <a:pt x="435483" y="941070"/>
                </a:lnTo>
                <a:lnTo>
                  <a:pt x="501256" y="946162"/>
                </a:lnTo>
                <a:lnTo>
                  <a:pt x="590169" y="952500"/>
                </a:lnTo>
                <a:lnTo>
                  <a:pt x="645922" y="955040"/>
                </a:lnTo>
                <a:lnTo>
                  <a:pt x="702310" y="956310"/>
                </a:lnTo>
                <a:lnTo>
                  <a:pt x="868426" y="956310"/>
                </a:lnTo>
                <a:lnTo>
                  <a:pt x="1115822" y="949960"/>
                </a:lnTo>
                <a:lnTo>
                  <a:pt x="1194435" y="947420"/>
                </a:lnTo>
                <a:lnTo>
                  <a:pt x="1228090" y="947420"/>
                </a:lnTo>
                <a:lnTo>
                  <a:pt x="1257668" y="946162"/>
                </a:lnTo>
                <a:lnTo>
                  <a:pt x="1342885" y="946150"/>
                </a:lnTo>
                <a:lnTo>
                  <a:pt x="1257668" y="946162"/>
                </a:lnTo>
                <a:lnTo>
                  <a:pt x="1282192" y="947420"/>
                </a:lnTo>
                <a:lnTo>
                  <a:pt x="1301750" y="947420"/>
                </a:lnTo>
                <a:lnTo>
                  <a:pt x="1318895" y="948690"/>
                </a:lnTo>
                <a:lnTo>
                  <a:pt x="1342009" y="948690"/>
                </a:lnTo>
                <a:lnTo>
                  <a:pt x="1350391" y="949960"/>
                </a:lnTo>
                <a:lnTo>
                  <a:pt x="1357884" y="949960"/>
                </a:lnTo>
                <a:lnTo>
                  <a:pt x="1364488" y="951230"/>
                </a:lnTo>
                <a:lnTo>
                  <a:pt x="1370203" y="951230"/>
                </a:lnTo>
                <a:lnTo>
                  <a:pt x="1388910" y="954290"/>
                </a:lnTo>
                <a:lnTo>
                  <a:pt x="1389507" y="954862"/>
                </a:lnTo>
                <a:lnTo>
                  <a:pt x="1392478" y="954862"/>
                </a:lnTo>
                <a:lnTo>
                  <a:pt x="1393571" y="955040"/>
                </a:lnTo>
                <a:lnTo>
                  <a:pt x="1393596" y="954862"/>
                </a:lnTo>
                <a:lnTo>
                  <a:pt x="1401191" y="954862"/>
                </a:lnTo>
                <a:lnTo>
                  <a:pt x="1406017" y="950099"/>
                </a:lnTo>
                <a:lnTo>
                  <a:pt x="1406017" y="944219"/>
                </a:lnTo>
                <a:lnTo>
                  <a:pt x="1406017" y="938352"/>
                </a:lnTo>
                <a:lnTo>
                  <a:pt x="1401191" y="933577"/>
                </a:lnTo>
                <a:lnTo>
                  <a:pt x="1390116" y="933577"/>
                </a:lnTo>
                <a:lnTo>
                  <a:pt x="1384681" y="932700"/>
                </a:lnTo>
                <a:lnTo>
                  <a:pt x="1384681" y="946150"/>
                </a:lnTo>
                <a:lnTo>
                  <a:pt x="1382649" y="946162"/>
                </a:lnTo>
                <a:lnTo>
                  <a:pt x="1384681" y="946150"/>
                </a:lnTo>
                <a:lnTo>
                  <a:pt x="1384681" y="932700"/>
                </a:lnTo>
                <a:lnTo>
                  <a:pt x="1380274" y="931976"/>
                </a:lnTo>
                <a:lnTo>
                  <a:pt x="1377950" y="929601"/>
                </a:lnTo>
                <a:lnTo>
                  <a:pt x="1373162" y="929601"/>
                </a:lnTo>
                <a:lnTo>
                  <a:pt x="1372235" y="928662"/>
                </a:lnTo>
                <a:lnTo>
                  <a:pt x="1366989" y="928662"/>
                </a:lnTo>
                <a:lnTo>
                  <a:pt x="1365885" y="927557"/>
                </a:lnTo>
                <a:lnTo>
                  <a:pt x="1359827" y="927557"/>
                </a:lnTo>
                <a:lnTo>
                  <a:pt x="1358519" y="926261"/>
                </a:lnTo>
                <a:lnTo>
                  <a:pt x="1347355" y="926261"/>
                </a:lnTo>
                <a:lnTo>
                  <a:pt x="1303020" y="922020"/>
                </a:lnTo>
                <a:lnTo>
                  <a:pt x="1282700" y="920750"/>
                </a:lnTo>
                <a:lnTo>
                  <a:pt x="1193800" y="920750"/>
                </a:lnTo>
                <a:lnTo>
                  <a:pt x="1114933" y="923290"/>
                </a:lnTo>
                <a:lnTo>
                  <a:pt x="1071245" y="923290"/>
                </a:lnTo>
                <a:lnTo>
                  <a:pt x="922528" y="927100"/>
                </a:lnTo>
                <a:lnTo>
                  <a:pt x="868172" y="927100"/>
                </a:lnTo>
                <a:lnTo>
                  <a:pt x="813816" y="928370"/>
                </a:lnTo>
                <a:lnTo>
                  <a:pt x="813689" y="928370"/>
                </a:lnTo>
                <a:lnTo>
                  <a:pt x="758317" y="927100"/>
                </a:lnTo>
                <a:lnTo>
                  <a:pt x="703199" y="927100"/>
                </a:lnTo>
                <a:lnTo>
                  <a:pt x="647065" y="924560"/>
                </a:lnTo>
                <a:lnTo>
                  <a:pt x="591566" y="922020"/>
                </a:lnTo>
                <a:lnTo>
                  <a:pt x="591820" y="922020"/>
                </a:lnTo>
                <a:lnTo>
                  <a:pt x="538226" y="918210"/>
                </a:lnTo>
                <a:lnTo>
                  <a:pt x="538607" y="918210"/>
                </a:lnTo>
                <a:lnTo>
                  <a:pt x="343281" y="902970"/>
                </a:lnTo>
                <a:lnTo>
                  <a:pt x="343535" y="902970"/>
                </a:lnTo>
                <a:lnTo>
                  <a:pt x="299961" y="899160"/>
                </a:lnTo>
                <a:lnTo>
                  <a:pt x="300342" y="899160"/>
                </a:lnTo>
                <a:lnTo>
                  <a:pt x="259461" y="894080"/>
                </a:lnTo>
                <a:lnTo>
                  <a:pt x="259969" y="894080"/>
                </a:lnTo>
                <a:lnTo>
                  <a:pt x="223520" y="889000"/>
                </a:lnTo>
                <a:lnTo>
                  <a:pt x="224155" y="889000"/>
                </a:lnTo>
                <a:lnTo>
                  <a:pt x="192024" y="882650"/>
                </a:lnTo>
                <a:lnTo>
                  <a:pt x="192659" y="882650"/>
                </a:lnTo>
                <a:lnTo>
                  <a:pt x="165100" y="876300"/>
                </a:lnTo>
                <a:lnTo>
                  <a:pt x="165735" y="876300"/>
                </a:lnTo>
                <a:lnTo>
                  <a:pt x="142494" y="869950"/>
                </a:lnTo>
                <a:lnTo>
                  <a:pt x="143002" y="869950"/>
                </a:lnTo>
                <a:lnTo>
                  <a:pt x="124968" y="864870"/>
                </a:lnTo>
                <a:lnTo>
                  <a:pt x="125476" y="864870"/>
                </a:lnTo>
                <a:lnTo>
                  <a:pt x="111506" y="859790"/>
                </a:lnTo>
                <a:lnTo>
                  <a:pt x="111887" y="859790"/>
                </a:lnTo>
                <a:lnTo>
                  <a:pt x="103492" y="855980"/>
                </a:lnTo>
                <a:lnTo>
                  <a:pt x="100711" y="854710"/>
                </a:lnTo>
                <a:lnTo>
                  <a:pt x="100965" y="855980"/>
                </a:lnTo>
                <a:lnTo>
                  <a:pt x="90678" y="850900"/>
                </a:lnTo>
                <a:lnTo>
                  <a:pt x="91440" y="850900"/>
                </a:lnTo>
                <a:lnTo>
                  <a:pt x="88442" y="849630"/>
                </a:lnTo>
                <a:lnTo>
                  <a:pt x="85471" y="848360"/>
                </a:lnTo>
                <a:lnTo>
                  <a:pt x="86868" y="849630"/>
                </a:lnTo>
                <a:lnTo>
                  <a:pt x="84963" y="848360"/>
                </a:lnTo>
                <a:lnTo>
                  <a:pt x="84188" y="847852"/>
                </a:lnTo>
                <a:lnTo>
                  <a:pt x="82588" y="846251"/>
                </a:lnTo>
                <a:lnTo>
                  <a:pt x="81407" y="844550"/>
                </a:lnTo>
                <a:lnTo>
                  <a:pt x="82169" y="845820"/>
                </a:lnTo>
                <a:lnTo>
                  <a:pt x="81280" y="844550"/>
                </a:lnTo>
                <a:lnTo>
                  <a:pt x="80606" y="843597"/>
                </a:lnTo>
                <a:lnTo>
                  <a:pt x="80429" y="843280"/>
                </a:lnTo>
                <a:lnTo>
                  <a:pt x="79705" y="842010"/>
                </a:lnTo>
                <a:lnTo>
                  <a:pt x="78994" y="840740"/>
                </a:lnTo>
                <a:lnTo>
                  <a:pt x="79629" y="842010"/>
                </a:lnTo>
                <a:lnTo>
                  <a:pt x="76682" y="836930"/>
                </a:lnTo>
                <a:lnTo>
                  <a:pt x="75946" y="835660"/>
                </a:lnTo>
                <a:lnTo>
                  <a:pt x="76581" y="836930"/>
                </a:lnTo>
                <a:lnTo>
                  <a:pt x="75247" y="834390"/>
                </a:lnTo>
                <a:lnTo>
                  <a:pt x="73914" y="831850"/>
                </a:lnTo>
                <a:lnTo>
                  <a:pt x="74676" y="834390"/>
                </a:lnTo>
                <a:lnTo>
                  <a:pt x="71882" y="826770"/>
                </a:lnTo>
                <a:lnTo>
                  <a:pt x="72390" y="828040"/>
                </a:lnTo>
                <a:lnTo>
                  <a:pt x="72021" y="826770"/>
                </a:lnTo>
                <a:lnTo>
                  <a:pt x="69469" y="817880"/>
                </a:lnTo>
                <a:lnTo>
                  <a:pt x="69850" y="819150"/>
                </a:lnTo>
                <a:lnTo>
                  <a:pt x="69621" y="817880"/>
                </a:lnTo>
                <a:lnTo>
                  <a:pt x="67792" y="807720"/>
                </a:lnTo>
                <a:lnTo>
                  <a:pt x="67564" y="806450"/>
                </a:lnTo>
                <a:lnTo>
                  <a:pt x="67691" y="807720"/>
                </a:lnTo>
                <a:lnTo>
                  <a:pt x="66014" y="792327"/>
                </a:lnTo>
                <a:lnTo>
                  <a:pt x="65976" y="791210"/>
                </a:lnTo>
                <a:lnTo>
                  <a:pt x="65201" y="773430"/>
                </a:lnTo>
                <a:lnTo>
                  <a:pt x="65087" y="760730"/>
                </a:lnTo>
                <a:lnTo>
                  <a:pt x="65024" y="722642"/>
                </a:lnTo>
                <a:lnTo>
                  <a:pt x="64173" y="699770"/>
                </a:lnTo>
                <a:lnTo>
                  <a:pt x="64135" y="698500"/>
                </a:lnTo>
                <a:lnTo>
                  <a:pt x="60960" y="668020"/>
                </a:lnTo>
                <a:lnTo>
                  <a:pt x="57467" y="638810"/>
                </a:lnTo>
                <a:lnTo>
                  <a:pt x="57023" y="635000"/>
                </a:lnTo>
                <a:lnTo>
                  <a:pt x="52197" y="599440"/>
                </a:lnTo>
                <a:lnTo>
                  <a:pt x="47244" y="561340"/>
                </a:lnTo>
                <a:lnTo>
                  <a:pt x="42291" y="521970"/>
                </a:lnTo>
                <a:lnTo>
                  <a:pt x="42418" y="521970"/>
                </a:lnTo>
                <a:lnTo>
                  <a:pt x="38239" y="485140"/>
                </a:lnTo>
                <a:lnTo>
                  <a:pt x="38100" y="483870"/>
                </a:lnTo>
                <a:lnTo>
                  <a:pt x="38100" y="485140"/>
                </a:lnTo>
                <a:lnTo>
                  <a:pt x="34899" y="448310"/>
                </a:lnTo>
                <a:lnTo>
                  <a:pt x="34798" y="447040"/>
                </a:lnTo>
                <a:lnTo>
                  <a:pt x="34798" y="448310"/>
                </a:lnTo>
                <a:lnTo>
                  <a:pt x="32639" y="412750"/>
                </a:lnTo>
                <a:lnTo>
                  <a:pt x="31775" y="381000"/>
                </a:lnTo>
                <a:lnTo>
                  <a:pt x="31877" y="368300"/>
                </a:lnTo>
                <a:lnTo>
                  <a:pt x="32105" y="349250"/>
                </a:lnTo>
                <a:lnTo>
                  <a:pt x="32131" y="348830"/>
                </a:lnTo>
                <a:lnTo>
                  <a:pt x="32131" y="349250"/>
                </a:lnTo>
                <a:lnTo>
                  <a:pt x="32194" y="347980"/>
                </a:lnTo>
                <a:lnTo>
                  <a:pt x="32258" y="346710"/>
                </a:lnTo>
                <a:lnTo>
                  <a:pt x="33782" y="318770"/>
                </a:lnTo>
                <a:lnTo>
                  <a:pt x="33782" y="320040"/>
                </a:lnTo>
                <a:lnTo>
                  <a:pt x="33909" y="318770"/>
                </a:lnTo>
                <a:lnTo>
                  <a:pt x="36703" y="292100"/>
                </a:lnTo>
                <a:lnTo>
                  <a:pt x="36576" y="293370"/>
                </a:lnTo>
                <a:lnTo>
                  <a:pt x="36766" y="292100"/>
                </a:lnTo>
                <a:lnTo>
                  <a:pt x="40767" y="266700"/>
                </a:lnTo>
                <a:lnTo>
                  <a:pt x="40640" y="267970"/>
                </a:lnTo>
                <a:lnTo>
                  <a:pt x="40906" y="266700"/>
                </a:lnTo>
                <a:lnTo>
                  <a:pt x="45440" y="245110"/>
                </a:lnTo>
                <a:lnTo>
                  <a:pt x="45720" y="243840"/>
                </a:lnTo>
                <a:lnTo>
                  <a:pt x="52197" y="222250"/>
                </a:lnTo>
                <a:lnTo>
                  <a:pt x="52578" y="220980"/>
                </a:lnTo>
                <a:lnTo>
                  <a:pt x="51943" y="222250"/>
                </a:lnTo>
                <a:lnTo>
                  <a:pt x="60121" y="204470"/>
                </a:lnTo>
                <a:lnTo>
                  <a:pt x="60706" y="203200"/>
                </a:lnTo>
                <a:lnTo>
                  <a:pt x="59817" y="204470"/>
                </a:lnTo>
                <a:lnTo>
                  <a:pt x="68656" y="190500"/>
                </a:lnTo>
                <a:lnTo>
                  <a:pt x="69469" y="189230"/>
                </a:lnTo>
                <a:lnTo>
                  <a:pt x="68326" y="190500"/>
                </a:lnTo>
                <a:lnTo>
                  <a:pt x="77584" y="179070"/>
                </a:lnTo>
                <a:lnTo>
                  <a:pt x="78613" y="177800"/>
                </a:lnTo>
                <a:lnTo>
                  <a:pt x="77216" y="179070"/>
                </a:lnTo>
                <a:lnTo>
                  <a:pt x="86880" y="170180"/>
                </a:lnTo>
                <a:lnTo>
                  <a:pt x="88531" y="168910"/>
                </a:lnTo>
                <a:lnTo>
                  <a:pt x="98552" y="161290"/>
                </a:lnTo>
                <a:lnTo>
                  <a:pt x="97028" y="161290"/>
                </a:lnTo>
                <a:lnTo>
                  <a:pt x="110490" y="153670"/>
                </a:lnTo>
                <a:lnTo>
                  <a:pt x="108966" y="154940"/>
                </a:lnTo>
                <a:lnTo>
                  <a:pt x="111671" y="153670"/>
                </a:lnTo>
                <a:lnTo>
                  <a:pt x="125222" y="147320"/>
                </a:lnTo>
                <a:lnTo>
                  <a:pt x="123571" y="147320"/>
                </a:lnTo>
                <a:lnTo>
                  <a:pt x="143637" y="140970"/>
                </a:lnTo>
                <a:lnTo>
                  <a:pt x="142494" y="142252"/>
                </a:lnTo>
                <a:lnTo>
                  <a:pt x="147574" y="140970"/>
                </a:lnTo>
                <a:lnTo>
                  <a:pt x="162814" y="137160"/>
                </a:lnTo>
                <a:lnTo>
                  <a:pt x="162179" y="137160"/>
                </a:lnTo>
                <a:lnTo>
                  <a:pt x="184277" y="133350"/>
                </a:lnTo>
                <a:lnTo>
                  <a:pt x="183769" y="133350"/>
                </a:lnTo>
                <a:lnTo>
                  <a:pt x="207518" y="129552"/>
                </a:lnTo>
                <a:lnTo>
                  <a:pt x="207010" y="129552"/>
                </a:lnTo>
                <a:lnTo>
                  <a:pt x="232283" y="127000"/>
                </a:lnTo>
                <a:lnTo>
                  <a:pt x="231902" y="127000"/>
                </a:lnTo>
                <a:lnTo>
                  <a:pt x="259207" y="124460"/>
                </a:lnTo>
                <a:lnTo>
                  <a:pt x="258826" y="124460"/>
                </a:lnTo>
                <a:lnTo>
                  <a:pt x="288671" y="121920"/>
                </a:lnTo>
                <a:lnTo>
                  <a:pt x="356743" y="119380"/>
                </a:lnTo>
                <a:lnTo>
                  <a:pt x="393319" y="116852"/>
                </a:lnTo>
                <a:lnTo>
                  <a:pt x="393700" y="116852"/>
                </a:lnTo>
                <a:lnTo>
                  <a:pt x="431165" y="113030"/>
                </a:lnTo>
                <a:lnTo>
                  <a:pt x="431546" y="113030"/>
                </a:lnTo>
                <a:lnTo>
                  <a:pt x="467741" y="109220"/>
                </a:lnTo>
                <a:lnTo>
                  <a:pt x="467868" y="109220"/>
                </a:lnTo>
                <a:lnTo>
                  <a:pt x="505333" y="105410"/>
                </a:lnTo>
                <a:lnTo>
                  <a:pt x="505460" y="105410"/>
                </a:lnTo>
                <a:lnTo>
                  <a:pt x="545084" y="99060"/>
                </a:lnTo>
                <a:lnTo>
                  <a:pt x="545211" y="99060"/>
                </a:lnTo>
                <a:lnTo>
                  <a:pt x="585978" y="93980"/>
                </a:lnTo>
                <a:lnTo>
                  <a:pt x="586105" y="93980"/>
                </a:lnTo>
                <a:lnTo>
                  <a:pt x="721868" y="73660"/>
                </a:lnTo>
                <a:lnTo>
                  <a:pt x="721741" y="73660"/>
                </a:lnTo>
                <a:lnTo>
                  <a:pt x="769620" y="66052"/>
                </a:lnTo>
                <a:lnTo>
                  <a:pt x="769493" y="66052"/>
                </a:lnTo>
                <a:lnTo>
                  <a:pt x="817626" y="59702"/>
                </a:lnTo>
                <a:lnTo>
                  <a:pt x="817499" y="59702"/>
                </a:lnTo>
                <a:lnTo>
                  <a:pt x="865886" y="52070"/>
                </a:lnTo>
                <a:lnTo>
                  <a:pt x="865759" y="52070"/>
                </a:lnTo>
                <a:lnTo>
                  <a:pt x="914273" y="47002"/>
                </a:lnTo>
                <a:lnTo>
                  <a:pt x="914019" y="47002"/>
                </a:lnTo>
                <a:lnTo>
                  <a:pt x="962152" y="41910"/>
                </a:lnTo>
                <a:lnTo>
                  <a:pt x="961898" y="41910"/>
                </a:lnTo>
                <a:lnTo>
                  <a:pt x="1009396" y="36830"/>
                </a:lnTo>
                <a:lnTo>
                  <a:pt x="1009142" y="36830"/>
                </a:lnTo>
                <a:lnTo>
                  <a:pt x="1054862" y="34302"/>
                </a:lnTo>
                <a:lnTo>
                  <a:pt x="1054481" y="34302"/>
                </a:lnTo>
                <a:lnTo>
                  <a:pt x="1096899" y="31750"/>
                </a:lnTo>
                <a:lnTo>
                  <a:pt x="1135253" y="30480"/>
                </a:lnTo>
                <a:lnTo>
                  <a:pt x="1170305" y="30480"/>
                </a:lnTo>
                <a:lnTo>
                  <a:pt x="1202436" y="31750"/>
                </a:lnTo>
                <a:lnTo>
                  <a:pt x="1202055" y="31750"/>
                </a:lnTo>
                <a:lnTo>
                  <a:pt x="1231900" y="33020"/>
                </a:lnTo>
                <a:lnTo>
                  <a:pt x="1231519" y="33020"/>
                </a:lnTo>
                <a:lnTo>
                  <a:pt x="1258951" y="34302"/>
                </a:lnTo>
                <a:lnTo>
                  <a:pt x="1258570" y="34302"/>
                </a:lnTo>
                <a:lnTo>
                  <a:pt x="1283970" y="36830"/>
                </a:lnTo>
                <a:lnTo>
                  <a:pt x="1283589" y="36830"/>
                </a:lnTo>
                <a:lnTo>
                  <a:pt x="1306957" y="39370"/>
                </a:lnTo>
                <a:lnTo>
                  <a:pt x="1306576" y="39370"/>
                </a:lnTo>
                <a:lnTo>
                  <a:pt x="1327912" y="43180"/>
                </a:lnTo>
                <a:lnTo>
                  <a:pt x="1327531" y="43180"/>
                </a:lnTo>
                <a:lnTo>
                  <a:pt x="1347470" y="45720"/>
                </a:lnTo>
                <a:lnTo>
                  <a:pt x="1347216" y="45720"/>
                </a:lnTo>
                <a:lnTo>
                  <a:pt x="1364996" y="49530"/>
                </a:lnTo>
                <a:lnTo>
                  <a:pt x="1364615" y="49530"/>
                </a:lnTo>
                <a:lnTo>
                  <a:pt x="1381125" y="53352"/>
                </a:lnTo>
                <a:lnTo>
                  <a:pt x="1380871" y="53352"/>
                </a:lnTo>
                <a:lnTo>
                  <a:pt x="1394587" y="57150"/>
                </a:lnTo>
                <a:lnTo>
                  <a:pt x="1393698" y="55880"/>
                </a:lnTo>
                <a:lnTo>
                  <a:pt x="1407922" y="60960"/>
                </a:lnTo>
                <a:lnTo>
                  <a:pt x="1406398" y="59702"/>
                </a:lnTo>
                <a:lnTo>
                  <a:pt x="1416685" y="64770"/>
                </a:lnTo>
                <a:lnTo>
                  <a:pt x="1415161" y="63500"/>
                </a:lnTo>
                <a:lnTo>
                  <a:pt x="1422527" y="68580"/>
                </a:lnTo>
                <a:lnTo>
                  <a:pt x="1421130" y="67310"/>
                </a:lnTo>
                <a:lnTo>
                  <a:pt x="1427099" y="71120"/>
                </a:lnTo>
                <a:lnTo>
                  <a:pt x="1425956" y="71120"/>
                </a:lnTo>
                <a:lnTo>
                  <a:pt x="1430909" y="74942"/>
                </a:lnTo>
                <a:lnTo>
                  <a:pt x="1433703" y="78054"/>
                </a:lnTo>
                <a:lnTo>
                  <a:pt x="1437640" y="83820"/>
                </a:lnTo>
                <a:lnTo>
                  <a:pt x="1436751" y="82550"/>
                </a:lnTo>
                <a:lnTo>
                  <a:pt x="1440688" y="90170"/>
                </a:lnTo>
                <a:lnTo>
                  <a:pt x="1440053" y="87630"/>
                </a:lnTo>
                <a:lnTo>
                  <a:pt x="1444117" y="97802"/>
                </a:lnTo>
                <a:lnTo>
                  <a:pt x="1443482" y="96520"/>
                </a:lnTo>
                <a:lnTo>
                  <a:pt x="1447546" y="108496"/>
                </a:lnTo>
                <a:lnTo>
                  <a:pt x="1447723" y="109220"/>
                </a:lnTo>
                <a:lnTo>
                  <a:pt x="1450848" y="121920"/>
                </a:lnTo>
                <a:lnTo>
                  <a:pt x="1450721" y="120650"/>
                </a:lnTo>
                <a:lnTo>
                  <a:pt x="1454023" y="138430"/>
                </a:lnTo>
                <a:lnTo>
                  <a:pt x="1453896" y="137160"/>
                </a:lnTo>
                <a:lnTo>
                  <a:pt x="1456944" y="157480"/>
                </a:lnTo>
                <a:lnTo>
                  <a:pt x="1456817" y="157480"/>
                </a:lnTo>
                <a:lnTo>
                  <a:pt x="1459230" y="180340"/>
                </a:lnTo>
                <a:lnTo>
                  <a:pt x="1459103" y="180340"/>
                </a:lnTo>
                <a:lnTo>
                  <a:pt x="1460500" y="205740"/>
                </a:lnTo>
                <a:lnTo>
                  <a:pt x="1460995" y="233172"/>
                </a:lnTo>
                <a:lnTo>
                  <a:pt x="1461008" y="232410"/>
                </a:lnTo>
                <a:lnTo>
                  <a:pt x="1461008" y="233680"/>
                </a:lnTo>
                <a:lnTo>
                  <a:pt x="1459293" y="295910"/>
                </a:lnTo>
                <a:lnTo>
                  <a:pt x="1455547" y="368300"/>
                </a:lnTo>
                <a:lnTo>
                  <a:pt x="1454023" y="405142"/>
                </a:lnTo>
                <a:lnTo>
                  <a:pt x="1453515" y="439420"/>
                </a:lnTo>
                <a:lnTo>
                  <a:pt x="1453515" y="440690"/>
                </a:lnTo>
                <a:lnTo>
                  <a:pt x="1454658" y="473710"/>
                </a:lnTo>
                <a:lnTo>
                  <a:pt x="1456817" y="502920"/>
                </a:lnTo>
                <a:lnTo>
                  <a:pt x="1459484" y="529590"/>
                </a:lnTo>
                <a:lnTo>
                  <a:pt x="1459611" y="529590"/>
                </a:lnTo>
                <a:lnTo>
                  <a:pt x="1462405" y="552450"/>
                </a:lnTo>
                <a:lnTo>
                  <a:pt x="1462532" y="552450"/>
                </a:lnTo>
                <a:lnTo>
                  <a:pt x="1465453" y="574040"/>
                </a:lnTo>
                <a:lnTo>
                  <a:pt x="1468247" y="593090"/>
                </a:lnTo>
                <a:lnTo>
                  <a:pt x="1470914" y="610870"/>
                </a:lnTo>
                <a:lnTo>
                  <a:pt x="1473327" y="627392"/>
                </a:lnTo>
                <a:lnTo>
                  <a:pt x="1475486" y="642620"/>
                </a:lnTo>
                <a:lnTo>
                  <a:pt x="1477391" y="655320"/>
                </a:lnTo>
                <a:lnTo>
                  <a:pt x="1478915" y="668020"/>
                </a:lnTo>
                <a:lnTo>
                  <a:pt x="1480312" y="679450"/>
                </a:lnTo>
                <a:lnTo>
                  <a:pt x="1481455" y="688340"/>
                </a:lnTo>
                <a:lnTo>
                  <a:pt x="1482598" y="698500"/>
                </a:lnTo>
                <a:lnTo>
                  <a:pt x="1483487" y="708660"/>
                </a:lnTo>
                <a:lnTo>
                  <a:pt x="1483487" y="707390"/>
                </a:lnTo>
                <a:lnTo>
                  <a:pt x="1484122" y="718820"/>
                </a:lnTo>
                <a:lnTo>
                  <a:pt x="1484122" y="726440"/>
                </a:lnTo>
                <a:lnTo>
                  <a:pt x="1484033" y="727710"/>
                </a:lnTo>
                <a:lnTo>
                  <a:pt x="1483398" y="737120"/>
                </a:lnTo>
                <a:lnTo>
                  <a:pt x="1483296" y="737870"/>
                </a:lnTo>
                <a:lnTo>
                  <a:pt x="1482039" y="746175"/>
                </a:lnTo>
                <a:lnTo>
                  <a:pt x="1481899" y="746760"/>
                </a:lnTo>
                <a:lnTo>
                  <a:pt x="1480058" y="754380"/>
                </a:lnTo>
                <a:lnTo>
                  <a:pt x="1480312" y="753110"/>
                </a:lnTo>
                <a:lnTo>
                  <a:pt x="1477391" y="762000"/>
                </a:lnTo>
                <a:lnTo>
                  <a:pt x="1477772" y="760730"/>
                </a:lnTo>
                <a:lnTo>
                  <a:pt x="1477276" y="762000"/>
                </a:lnTo>
                <a:lnTo>
                  <a:pt x="1474343" y="769620"/>
                </a:lnTo>
                <a:lnTo>
                  <a:pt x="1474724" y="768350"/>
                </a:lnTo>
                <a:lnTo>
                  <a:pt x="1470279" y="777240"/>
                </a:lnTo>
                <a:lnTo>
                  <a:pt x="1470660" y="777240"/>
                </a:lnTo>
                <a:lnTo>
                  <a:pt x="1465580" y="786130"/>
                </a:lnTo>
                <a:lnTo>
                  <a:pt x="1466088" y="784860"/>
                </a:lnTo>
                <a:lnTo>
                  <a:pt x="1459865" y="795020"/>
                </a:lnTo>
                <a:lnTo>
                  <a:pt x="1460500" y="793750"/>
                </a:lnTo>
                <a:lnTo>
                  <a:pt x="1453896" y="801370"/>
                </a:lnTo>
                <a:lnTo>
                  <a:pt x="1454531" y="801370"/>
                </a:lnTo>
                <a:lnTo>
                  <a:pt x="1447038" y="808990"/>
                </a:lnTo>
                <a:lnTo>
                  <a:pt x="1447800" y="808990"/>
                </a:lnTo>
                <a:lnTo>
                  <a:pt x="1439672" y="816610"/>
                </a:lnTo>
                <a:lnTo>
                  <a:pt x="1440434" y="815340"/>
                </a:lnTo>
                <a:lnTo>
                  <a:pt x="1430782" y="824230"/>
                </a:lnTo>
                <a:lnTo>
                  <a:pt x="1431544" y="822960"/>
                </a:lnTo>
                <a:lnTo>
                  <a:pt x="1420749" y="830580"/>
                </a:lnTo>
                <a:lnTo>
                  <a:pt x="1421384" y="830580"/>
                </a:lnTo>
                <a:lnTo>
                  <a:pt x="1407795" y="839470"/>
                </a:lnTo>
                <a:lnTo>
                  <a:pt x="1408176" y="839470"/>
                </a:lnTo>
                <a:lnTo>
                  <a:pt x="1393063" y="848360"/>
                </a:lnTo>
                <a:lnTo>
                  <a:pt x="1393190" y="848360"/>
                </a:lnTo>
                <a:lnTo>
                  <a:pt x="1380883" y="855814"/>
                </a:lnTo>
                <a:lnTo>
                  <a:pt x="1375918" y="855814"/>
                </a:lnTo>
                <a:lnTo>
                  <a:pt x="1369568" y="862190"/>
                </a:lnTo>
                <a:lnTo>
                  <a:pt x="1369568" y="863028"/>
                </a:lnTo>
                <a:lnTo>
                  <a:pt x="1367028" y="864692"/>
                </a:lnTo>
                <a:lnTo>
                  <a:pt x="1358773" y="856284"/>
                </a:lnTo>
                <a:lnTo>
                  <a:pt x="1358773" y="855383"/>
                </a:lnTo>
                <a:lnTo>
                  <a:pt x="1355979" y="852614"/>
                </a:lnTo>
                <a:lnTo>
                  <a:pt x="1349121" y="852614"/>
                </a:lnTo>
                <a:lnTo>
                  <a:pt x="1346454" y="855383"/>
                </a:lnTo>
                <a:lnTo>
                  <a:pt x="1346454" y="862190"/>
                </a:lnTo>
                <a:lnTo>
                  <a:pt x="1348143" y="863955"/>
                </a:lnTo>
                <a:lnTo>
                  <a:pt x="1352727" y="873861"/>
                </a:lnTo>
                <a:lnTo>
                  <a:pt x="1352423" y="874052"/>
                </a:lnTo>
                <a:lnTo>
                  <a:pt x="1349121" y="874052"/>
                </a:lnTo>
                <a:lnTo>
                  <a:pt x="1343914" y="879246"/>
                </a:lnTo>
                <a:lnTo>
                  <a:pt x="1343914" y="881126"/>
                </a:lnTo>
                <a:lnTo>
                  <a:pt x="1338961" y="885190"/>
                </a:lnTo>
                <a:lnTo>
                  <a:pt x="1337183" y="886460"/>
                </a:lnTo>
                <a:lnTo>
                  <a:pt x="1336332" y="887704"/>
                </a:lnTo>
                <a:lnTo>
                  <a:pt x="1335405" y="887704"/>
                </a:lnTo>
                <a:lnTo>
                  <a:pt x="1332357" y="890765"/>
                </a:lnTo>
                <a:lnTo>
                  <a:pt x="1332357" y="898321"/>
                </a:lnTo>
                <a:lnTo>
                  <a:pt x="1335405" y="901382"/>
                </a:lnTo>
                <a:lnTo>
                  <a:pt x="1339405" y="901382"/>
                </a:lnTo>
                <a:lnTo>
                  <a:pt x="1339596" y="901700"/>
                </a:lnTo>
                <a:lnTo>
                  <a:pt x="1347978" y="901700"/>
                </a:lnTo>
                <a:lnTo>
                  <a:pt x="1357884" y="897242"/>
                </a:lnTo>
                <a:lnTo>
                  <a:pt x="1361948" y="897242"/>
                </a:lnTo>
                <a:lnTo>
                  <a:pt x="1363954" y="895184"/>
                </a:lnTo>
                <a:lnTo>
                  <a:pt x="1373466" y="891692"/>
                </a:lnTo>
                <a:lnTo>
                  <a:pt x="1375537" y="891692"/>
                </a:lnTo>
                <a:lnTo>
                  <a:pt x="1377315" y="889914"/>
                </a:lnTo>
                <a:lnTo>
                  <a:pt x="1389049" y="884313"/>
                </a:lnTo>
                <a:lnTo>
                  <a:pt x="1391666" y="884313"/>
                </a:lnTo>
                <a:lnTo>
                  <a:pt x="1394002" y="882015"/>
                </a:lnTo>
                <a:lnTo>
                  <a:pt x="1407668" y="875030"/>
                </a:lnTo>
                <a:lnTo>
                  <a:pt x="1408303" y="873760"/>
                </a:lnTo>
                <a:lnTo>
                  <a:pt x="1424432" y="864870"/>
                </a:lnTo>
                <a:lnTo>
                  <a:pt x="1438148" y="855980"/>
                </a:lnTo>
                <a:lnTo>
                  <a:pt x="1450467" y="847090"/>
                </a:lnTo>
                <a:lnTo>
                  <a:pt x="1460119" y="839470"/>
                </a:lnTo>
                <a:lnTo>
                  <a:pt x="1460881" y="838200"/>
                </a:lnTo>
                <a:lnTo>
                  <a:pt x="1468882" y="830580"/>
                </a:lnTo>
                <a:lnTo>
                  <a:pt x="1469644" y="830580"/>
                </a:lnTo>
                <a:lnTo>
                  <a:pt x="1474800" y="824230"/>
                </a:lnTo>
                <a:lnTo>
                  <a:pt x="1477899" y="820420"/>
                </a:lnTo>
                <a:lnTo>
                  <a:pt x="1481188" y="816610"/>
                </a:lnTo>
                <a:lnTo>
                  <a:pt x="1484503" y="812800"/>
                </a:lnTo>
                <a:lnTo>
                  <a:pt x="1491996" y="801370"/>
                </a:lnTo>
                <a:lnTo>
                  <a:pt x="1495488" y="795020"/>
                </a:lnTo>
                <a:lnTo>
                  <a:pt x="1497584" y="791210"/>
                </a:lnTo>
                <a:lnTo>
                  <a:pt x="1499743" y="786130"/>
                </a:lnTo>
                <a:lnTo>
                  <a:pt x="1501902" y="781050"/>
                </a:lnTo>
                <a:lnTo>
                  <a:pt x="1502283" y="781050"/>
                </a:lnTo>
                <a:lnTo>
                  <a:pt x="1505712" y="772160"/>
                </a:lnTo>
                <a:lnTo>
                  <a:pt x="1506486" y="769620"/>
                </a:lnTo>
                <a:lnTo>
                  <a:pt x="1508887" y="762000"/>
                </a:lnTo>
                <a:lnTo>
                  <a:pt x="1509141" y="760730"/>
                </a:lnTo>
                <a:lnTo>
                  <a:pt x="1510677" y="754380"/>
                </a:lnTo>
                <a:lnTo>
                  <a:pt x="1511300" y="751840"/>
                </a:lnTo>
                <a:lnTo>
                  <a:pt x="1511554" y="750570"/>
                </a:lnTo>
                <a:lnTo>
                  <a:pt x="1512417" y="745490"/>
                </a:lnTo>
                <a:lnTo>
                  <a:pt x="1513078" y="741692"/>
                </a:lnTo>
                <a:lnTo>
                  <a:pt x="1513205" y="740410"/>
                </a:lnTo>
                <a:lnTo>
                  <a:pt x="1513459" y="736600"/>
                </a:lnTo>
                <a:lnTo>
                  <a:pt x="1513967" y="728992"/>
                </a:lnTo>
                <a:lnTo>
                  <a:pt x="1513967" y="71755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03169" y="8109966"/>
            <a:ext cx="1167765" cy="400685"/>
          </a:xfrm>
          <a:custGeom>
            <a:avLst/>
            <a:gdLst/>
            <a:ahLst/>
            <a:cxnLst/>
            <a:rect l="l" t="t" r="r" b="b"/>
            <a:pathLst>
              <a:path w="1167764" h="400684">
                <a:moveTo>
                  <a:pt x="1119124" y="85979"/>
                </a:moveTo>
                <a:lnTo>
                  <a:pt x="1113155" y="80137"/>
                </a:lnTo>
                <a:lnTo>
                  <a:pt x="1098550" y="80137"/>
                </a:lnTo>
                <a:lnTo>
                  <a:pt x="1092708" y="85979"/>
                </a:lnTo>
                <a:lnTo>
                  <a:pt x="1092708" y="100584"/>
                </a:lnTo>
                <a:lnTo>
                  <a:pt x="1098550" y="106553"/>
                </a:lnTo>
                <a:lnTo>
                  <a:pt x="1113155" y="106553"/>
                </a:lnTo>
                <a:lnTo>
                  <a:pt x="1119124" y="100584"/>
                </a:lnTo>
                <a:lnTo>
                  <a:pt x="1119124" y="93345"/>
                </a:lnTo>
                <a:lnTo>
                  <a:pt x="1119124" y="85979"/>
                </a:lnTo>
                <a:close/>
              </a:path>
              <a:path w="1167764" h="400684">
                <a:moveTo>
                  <a:pt x="1167765" y="42164"/>
                </a:moveTo>
                <a:lnTo>
                  <a:pt x="1162939" y="24218"/>
                </a:lnTo>
                <a:lnTo>
                  <a:pt x="1162939" y="23241"/>
                </a:lnTo>
                <a:lnTo>
                  <a:pt x="1162558" y="22860"/>
                </a:lnTo>
                <a:lnTo>
                  <a:pt x="1162558" y="21717"/>
                </a:lnTo>
                <a:lnTo>
                  <a:pt x="1156589" y="15748"/>
                </a:lnTo>
                <a:lnTo>
                  <a:pt x="1156030" y="15748"/>
                </a:lnTo>
                <a:lnTo>
                  <a:pt x="1155319" y="14986"/>
                </a:lnTo>
                <a:lnTo>
                  <a:pt x="1154176" y="13843"/>
                </a:lnTo>
                <a:lnTo>
                  <a:pt x="1153058" y="12954"/>
                </a:lnTo>
                <a:lnTo>
                  <a:pt x="1149705" y="10287"/>
                </a:lnTo>
                <a:lnTo>
                  <a:pt x="1148588" y="9398"/>
                </a:lnTo>
                <a:lnTo>
                  <a:pt x="1146429" y="7874"/>
                </a:lnTo>
                <a:lnTo>
                  <a:pt x="1143152" y="6172"/>
                </a:lnTo>
                <a:lnTo>
                  <a:pt x="1143152" y="43942"/>
                </a:lnTo>
                <a:lnTo>
                  <a:pt x="1143127" y="44069"/>
                </a:lnTo>
                <a:lnTo>
                  <a:pt x="1143127" y="43942"/>
                </a:lnTo>
                <a:lnTo>
                  <a:pt x="1143152" y="6172"/>
                </a:lnTo>
                <a:lnTo>
                  <a:pt x="1143063" y="43942"/>
                </a:lnTo>
                <a:lnTo>
                  <a:pt x="1143012" y="44069"/>
                </a:lnTo>
                <a:lnTo>
                  <a:pt x="1143050" y="43942"/>
                </a:lnTo>
                <a:lnTo>
                  <a:pt x="1143063" y="6121"/>
                </a:lnTo>
                <a:lnTo>
                  <a:pt x="1140587" y="4826"/>
                </a:lnTo>
                <a:lnTo>
                  <a:pt x="1138047" y="3937"/>
                </a:lnTo>
                <a:lnTo>
                  <a:pt x="1132713" y="2463"/>
                </a:lnTo>
                <a:lnTo>
                  <a:pt x="1132713" y="23622"/>
                </a:lnTo>
                <a:lnTo>
                  <a:pt x="1131951" y="23876"/>
                </a:lnTo>
                <a:lnTo>
                  <a:pt x="1132509" y="23685"/>
                </a:lnTo>
                <a:lnTo>
                  <a:pt x="1132713" y="23622"/>
                </a:lnTo>
                <a:lnTo>
                  <a:pt x="1132713" y="2463"/>
                </a:lnTo>
                <a:lnTo>
                  <a:pt x="1132078" y="2286"/>
                </a:lnTo>
                <a:lnTo>
                  <a:pt x="1130554" y="2032"/>
                </a:lnTo>
                <a:lnTo>
                  <a:pt x="1129931" y="1955"/>
                </a:lnTo>
                <a:lnTo>
                  <a:pt x="1129931" y="24460"/>
                </a:lnTo>
                <a:lnTo>
                  <a:pt x="1124546" y="26060"/>
                </a:lnTo>
                <a:lnTo>
                  <a:pt x="1127582" y="25146"/>
                </a:lnTo>
                <a:lnTo>
                  <a:pt x="1129931" y="24460"/>
                </a:lnTo>
                <a:lnTo>
                  <a:pt x="1129931" y="1955"/>
                </a:lnTo>
                <a:lnTo>
                  <a:pt x="1124966" y="1270"/>
                </a:lnTo>
                <a:lnTo>
                  <a:pt x="1124585" y="1270"/>
                </a:lnTo>
                <a:lnTo>
                  <a:pt x="1124204" y="1231"/>
                </a:lnTo>
                <a:lnTo>
                  <a:pt x="1124204" y="26162"/>
                </a:lnTo>
                <a:lnTo>
                  <a:pt x="1123315" y="26416"/>
                </a:lnTo>
                <a:lnTo>
                  <a:pt x="1124051" y="26200"/>
                </a:lnTo>
                <a:lnTo>
                  <a:pt x="1124204" y="26162"/>
                </a:lnTo>
                <a:lnTo>
                  <a:pt x="1124204" y="1231"/>
                </a:lnTo>
                <a:lnTo>
                  <a:pt x="1123416" y="1130"/>
                </a:lnTo>
                <a:lnTo>
                  <a:pt x="1122426" y="127"/>
                </a:lnTo>
                <a:lnTo>
                  <a:pt x="1122299" y="0"/>
                </a:lnTo>
                <a:lnTo>
                  <a:pt x="1108456" y="0"/>
                </a:lnTo>
                <a:lnTo>
                  <a:pt x="1108329" y="127"/>
                </a:lnTo>
                <a:lnTo>
                  <a:pt x="1102487" y="5842"/>
                </a:lnTo>
                <a:lnTo>
                  <a:pt x="1102487" y="20066"/>
                </a:lnTo>
                <a:lnTo>
                  <a:pt x="1108329" y="25781"/>
                </a:lnTo>
                <a:lnTo>
                  <a:pt x="1111377" y="25781"/>
                </a:lnTo>
                <a:lnTo>
                  <a:pt x="1112037" y="26200"/>
                </a:lnTo>
                <a:lnTo>
                  <a:pt x="1115390" y="28155"/>
                </a:lnTo>
                <a:lnTo>
                  <a:pt x="1111250" y="29083"/>
                </a:lnTo>
                <a:lnTo>
                  <a:pt x="1112139" y="28956"/>
                </a:lnTo>
                <a:lnTo>
                  <a:pt x="1097280" y="31242"/>
                </a:lnTo>
                <a:lnTo>
                  <a:pt x="1097915" y="31115"/>
                </a:lnTo>
                <a:lnTo>
                  <a:pt x="1080262" y="32893"/>
                </a:lnTo>
                <a:lnTo>
                  <a:pt x="1080770" y="32893"/>
                </a:lnTo>
                <a:lnTo>
                  <a:pt x="1060831" y="34163"/>
                </a:lnTo>
                <a:lnTo>
                  <a:pt x="1061085" y="34036"/>
                </a:lnTo>
                <a:lnTo>
                  <a:pt x="1016000" y="35687"/>
                </a:lnTo>
                <a:lnTo>
                  <a:pt x="1015619" y="35687"/>
                </a:lnTo>
                <a:lnTo>
                  <a:pt x="992124" y="37084"/>
                </a:lnTo>
                <a:lnTo>
                  <a:pt x="991743" y="37084"/>
                </a:lnTo>
                <a:lnTo>
                  <a:pt x="944194" y="41262"/>
                </a:lnTo>
                <a:lnTo>
                  <a:pt x="826770" y="50927"/>
                </a:lnTo>
                <a:lnTo>
                  <a:pt x="765937" y="55499"/>
                </a:lnTo>
                <a:lnTo>
                  <a:pt x="703072" y="59690"/>
                </a:lnTo>
                <a:lnTo>
                  <a:pt x="584327" y="66421"/>
                </a:lnTo>
                <a:lnTo>
                  <a:pt x="584200" y="66548"/>
                </a:lnTo>
                <a:lnTo>
                  <a:pt x="558038" y="68199"/>
                </a:lnTo>
                <a:lnTo>
                  <a:pt x="511429" y="71628"/>
                </a:lnTo>
                <a:lnTo>
                  <a:pt x="511683" y="71628"/>
                </a:lnTo>
                <a:lnTo>
                  <a:pt x="491744" y="72898"/>
                </a:lnTo>
                <a:lnTo>
                  <a:pt x="492125" y="72898"/>
                </a:lnTo>
                <a:lnTo>
                  <a:pt x="475615" y="73406"/>
                </a:lnTo>
                <a:lnTo>
                  <a:pt x="463169" y="73533"/>
                </a:lnTo>
                <a:lnTo>
                  <a:pt x="460121" y="73533"/>
                </a:lnTo>
                <a:lnTo>
                  <a:pt x="457327" y="73533"/>
                </a:lnTo>
                <a:lnTo>
                  <a:pt x="453263" y="69469"/>
                </a:lnTo>
                <a:lnTo>
                  <a:pt x="439674" y="69469"/>
                </a:lnTo>
                <a:lnTo>
                  <a:pt x="435864" y="73279"/>
                </a:lnTo>
                <a:lnTo>
                  <a:pt x="433451" y="73279"/>
                </a:lnTo>
                <a:lnTo>
                  <a:pt x="427990" y="78867"/>
                </a:lnTo>
                <a:lnTo>
                  <a:pt x="427990" y="90538"/>
                </a:lnTo>
                <a:lnTo>
                  <a:pt x="426720" y="89789"/>
                </a:lnTo>
                <a:lnTo>
                  <a:pt x="426212" y="89662"/>
                </a:lnTo>
                <a:lnTo>
                  <a:pt x="422529" y="89281"/>
                </a:lnTo>
                <a:lnTo>
                  <a:pt x="421894" y="89281"/>
                </a:lnTo>
                <a:lnTo>
                  <a:pt x="401955" y="97790"/>
                </a:lnTo>
                <a:lnTo>
                  <a:pt x="401701" y="97917"/>
                </a:lnTo>
                <a:lnTo>
                  <a:pt x="394081" y="102997"/>
                </a:lnTo>
                <a:lnTo>
                  <a:pt x="394589" y="102616"/>
                </a:lnTo>
                <a:lnTo>
                  <a:pt x="385191" y="108204"/>
                </a:lnTo>
                <a:lnTo>
                  <a:pt x="372999" y="115316"/>
                </a:lnTo>
                <a:lnTo>
                  <a:pt x="373126" y="115189"/>
                </a:lnTo>
                <a:lnTo>
                  <a:pt x="372897" y="115316"/>
                </a:lnTo>
                <a:lnTo>
                  <a:pt x="359156" y="123190"/>
                </a:lnTo>
                <a:lnTo>
                  <a:pt x="359283" y="123063"/>
                </a:lnTo>
                <a:lnTo>
                  <a:pt x="359054" y="123190"/>
                </a:lnTo>
                <a:lnTo>
                  <a:pt x="323977" y="142875"/>
                </a:lnTo>
                <a:lnTo>
                  <a:pt x="323710" y="143002"/>
                </a:lnTo>
                <a:lnTo>
                  <a:pt x="303784" y="154686"/>
                </a:lnTo>
                <a:lnTo>
                  <a:pt x="303530" y="154813"/>
                </a:lnTo>
                <a:lnTo>
                  <a:pt x="282321" y="167894"/>
                </a:lnTo>
                <a:lnTo>
                  <a:pt x="282194" y="168021"/>
                </a:lnTo>
                <a:lnTo>
                  <a:pt x="260096" y="182118"/>
                </a:lnTo>
                <a:lnTo>
                  <a:pt x="259969" y="182245"/>
                </a:lnTo>
                <a:lnTo>
                  <a:pt x="236728" y="197866"/>
                </a:lnTo>
                <a:lnTo>
                  <a:pt x="236601" y="197993"/>
                </a:lnTo>
                <a:lnTo>
                  <a:pt x="212852" y="214503"/>
                </a:lnTo>
                <a:lnTo>
                  <a:pt x="212725" y="214503"/>
                </a:lnTo>
                <a:lnTo>
                  <a:pt x="188595" y="231902"/>
                </a:lnTo>
                <a:lnTo>
                  <a:pt x="188468" y="231902"/>
                </a:lnTo>
                <a:lnTo>
                  <a:pt x="165227" y="249047"/>
                </a:lnTo>
                <a:lnTo>
                  <a:pt x="122301" y="281178"/>
                </a:lnTo>
                <a:lnTo>
                  <a:pt x="122301" y="281305"/>
                </a:lnTo>
                <a:lnTo>
                  <a:pt x="104267" y="295021"/>
                </a:lnTo>
                <a:lnTo>
                  <a:pt x="104140" y="295021"/>
                </a:lnTo>
                <a:lnTo>
                  <a:pt x="88011" y="307606"/>
                </a:lnTo>
                <a:lnTo>
                  <a:pt x="87884" y="307606"/>
                </a:lnTo>
                <a:lnTo>
                  <a:pt x="73025" y="319405"/>
                </a:lnTo>
                <a:lnTo>
                  <a:pt x="72898" y="319544"/>
                </a:lnTo>
                <a:lnTo>
                  <a:pt x="59690" y="330200"/>
                </a:lnTo>
                <a:lnTo>
                  <a:pt x="59563" y="330327"/>
                </a:lnTo>
                <a:lnTo>
                  <a:pt x="46482" y="341122"/>
                </a:lnTo>
                <a:lnTo>
                  <a:pt x="34163" y="351536"/>
                </a:lnTo>
                <a:lnTo>
                  <a:pt x="22987" y="361442"/>
                </a:lnTo>
                <a:lnTo>
                  <a:pt x="22733" y="361696"/>
                </a:lnTo>
                <a:lnTo>
                  <a:pt x="16510" y="367411"/>
                </a:lnTo>
                <a:lnTo>
                  <a:pt x="13462" y="367411"/>
                </a:lnTo>
                <a:lnTo>
                  <a:pt x="9271" y="371602"/>
                </a:lnTo>
                <a:lnTo>
                  <a:pt x="9271" y="373875"/>
                </a:lnTo>
                <a:lnTo>
                  <a:pt x="7708" y="376199"/>
                </a:lnTo>
                <a:lnTo>
                  <a:pt x="7366" y="376555"/>
                </a:lnTo>
                <a:lnTo>
                  <a:pt x="7112" y="376809"/>
                </a:lnTo>
                <a:lnTo>
                  <a:pt x="7239" y="376555"/>
                </a:lnTo>
                <a:lnTo>
                  <a:pt x="6997" y="376809"/>
                </a:lnTo>
                <a:lnTo>
                  <a:pt x="5969" y="377952"/>
                </a:lnTo>
                <a:lnTo>
                  <a:pt x="5715" y="378206"/>
                </a:lnTo>
                <a:lnTo>
                  <a:pt x="5575" y="378333"/>
                </a:lnTo>
                <a:lnTo>
                  <a:pt x="4953" y="378333"/>
                </a:lnTo>
                <a:lnTo>
                  <a:pt x="0" y="383286"/>
                </a:lnTo>
                <a:lnTo>
                  <a:pt x="0" y="395478"/>
                </a:lnTo>
                <a:lnTo>
                  <a:pt x="4953" y="400431"/>
                </a:lnTo>
                <a:lnTo>
                  <a:pt x="17145" y="400431"/>
                </a:lnTo>
                <a:lnTo>
                  <a:pt x="22098" y="395478"/>
                </a:lnTo>
                <a:lnTo>
                  <a:pt x="22098" y="394817"/>
                </a:lnTo>
                <a:lnTo>
                  <a:pt x="23749" y="393319"/>
                </a:lnTo>
                <a:lnTo>
                  <a:pt x="23495" y="393700"/>
                </a:lnTo>
                <a:lnTo>
                  <a:pt x="23901" y="393319"/>
                </a:lnTo>
                <a:lnTo>
                  <a:pt x="29972" y="387731"/>
                </a:lnTo>
                <a:lnTo>
                  <a:pt x="29591" y="388112"/>
                </a:lnTo>
                <a:lnTo>
                  <a:pt x="30010" y="387731"/>
                </a:lnTo>
                <a:lnTo>
                  <a:pt x="38963" y="379730"/>
                </a:lnTo>
                <a:lnTo>
                  <a:pt x="39116" y="379603"/>
                </a:lnTo>
                <a:lnTo>
                  <a:pt x="38862" y="379730"/>
                </a:lnTo>
                <a:lnTo>
                  <a:pt x="50012" y="370332"/>
                </a:lnTo>
                <a:lnTo>
                  <a:pt x="50165" y="370205"/>
                </a:lnTo>
                <a:lnTo>
                  <a:pt x="49911" y="370332"/>
                </a:lnTo>
                <a:lnTo>
                  <a:pt x="62357" y="359918"/>
                </a:lnTo>
                <a:lnTo>
                  <a:pt x="62230" y="360045"/>
                </a:lnTo>
                <a:lnTo>
                  <a:pt x="62382" y="359918"/>
                </a:lnTo>
                <a:lnTo>
                  <a:pt x="75184" y="349377"/>
                </a:lnTo>
                <a:lnTo>
                  <a:pt x="75057" y="349377"/>
                </a:lnTo>
                <a:lnTo>
                  <a:pt x="88392" y="338709"/>
                </a:lnTo>
                <a:lnTo>
                  <a:pt x="88265" y="338836"/>
                </a:lnTo>
                <a:lnTo>
                  <a:pt x="88417" y="338709"/>
                </a:lnTo>
                <a:lnTo>
                  <a:pt x="103251" y="327152"/>
                </a:lnTo>
                <a:lnTo>
                  <a:pt x="103124" y="327152"/>
                </a:lnTo>
                <a:lnTo>
                  <a:pt x="119380" y="314718"/>
                </a:lnTo>
                <a:lnTo>
                  <a:pt x="119253" y="314718"/>
                </a:lnTo>
                <a:lnTo>
                  <a:pt x="157861" y="285496"/>
                </a:lnTo>
                <a:lnTo>
                  <a:pt x="157734" y="285623"/>
                </a:lnTo>
                <a:lnTo>
                  <a:pt x="157899" y="285496"/>
                </a:lnTo>
                <a:lnTo>
                  <a:pt x="180086" y="268986"/>
                </a:lnTo>
                <a:lnTo>
                  <a:pt x="179959" y="268986"/>
                </a:lnTo>
                <a:lnTo>
                  <a:pt x="203200" y="251968"/>
                </a:lnTo>
                <a:lnTo>
                  <a:pt x="203073" y="251968"/>
                </a:lnTo>
                <a:lnTo>
                  <a:pt x="227203" y="234696"/>
                </a:lnTo>
                <a:lnTo>
                  <a:pt x="227076" y="234823"/>
                </a:lnTo>
                <a:lnTo>
                  <a:pt x="227253" y="234696"/>
                </a:lnTo>
                <a:lnTo>
                  <a:pt x="250685" y="218313"/>
                </a:lnTo>
                <a:lnTo>
                  <a:pt x="250571" y="218440"/>
                </a:lnTo>
                <a:lnTo>
                  <a:pt x="250748" y="218313"/>
                </a:lnTo>
                <a:lnTo>
                  <a:pt x="273621" y="203073"/>
                </a:lnTo>
                <a:lnTo>
                  <a:pt x="273799" y="202946"/>
                </a:lnTo>
                <a:lnTo>
                  <a:pt x="273558" y="203073"/>
                </a:lnTo>
                <a:lnTo>
                  <a:pt x="295656" y="188849"/>
                </a:lnTo>
                <a:lnTo>
                  <a:pt x="295402" y="189103"/>
                </a:lnTo>
                <a:lnTo>
                  <a:pt x="295808" y="188849"/>
                </a:lnTo>
                <a:lnTo>
                  <a:pt x="316395" y="176149"/>
                </a:lnTo>
                <a:lnTo>
                  <a:pt x="316598" y="176022"/>
                </a:lnTo>
                <a:lnTo>
                  <a:pt x="316357" y="176149"/>
                </a:lnTo>
                <a:lnTo>
                  <a:pt x="336080" y="164465"/>
                </a:lnTo>
                <a:lnTo>
                  <a:pt x="336296" y="164338"/>
                </a:lnTo>
                <a:lnTo>
                  <a:pt x="336042" y="164465"/>
                </a:lnTo>
                <a:lnTo>
                  <a:pt x="354838" y="153924"/>
                </a:lnTo>
                <a:lnTo>
                  <a:pt x="354711" y="154051"/>
                </a:lnTo>
                <a:lnTo>
                  <a:pt x="354926" y="153924"/>
                </a:lnTo>
                <a:lnTo>
                  <a:pt x="371348" y="144780"/>
                </a:lnTo>
                <a:lnTo>
                  <a:pt x="371475" y="144653"/>
                </a:lnTo>
                <a:lnTo>
                  <a:pt x="385318" y="136779"/>
                </a:lnTo>
                <a:lnTo>
                  <a:pt x="385445" y="136652"/>
                </a:lnTo>
                <a:lnTo>
                  <a:pt x="397764" y="129540"/>
                </a:lnTo>
                <a:lnTo>
                  <a:pt x="407797" y="123571"/>
                </a:lnTo>
                <a:lnTo>
                  <a:pt x="415086" y="118745"/>
                </a:lnTo>
                <a:lnTo>
                  <a:pt x="415290" y="118618"/>
                </a:lnTo>
                <a:lnTo>
                  <a:pt x="415036" y="118745"/>
                </a:lnTo>
                <a:lnTo>
                  <a:pt x="421005" y="114935"/>
                </a:lnTo>
                <a:lnTo>
                  <a:pt x="419862" y="115697"/>
                </a:lnTo>
                <a:lnTo>
                  <a:pt x="421386" y="114935"/>
                </a:lnTo>
                <a:lnTo>
                  <a:pt x="422643" y="114300"/>
                </a:lnTo>
                <a:lnTo>
                  <a:pt x="422897" y="114173"/>
                </a:lnTo>
                <a:lnTo>
                  <a:pt x="431800" y="114173"/>
                </a:lnTo>
                <a:lnTo>
                  <a:pt x="432054" y="113919"/>
                </a:lnTo>
                <a:lnTo>
                  <a:pt x="433832" y="113919"/>
                </a:lnTo>
                <a:lnTo>
                  <a:pt x="437286" y="110464"/>
                </a:lnTo>
                <a:lnTo>
                  <a:pt x="437642" y="110236"/>
                </a:lnTo>
                <a:lnTo>
                  <a:pt x="437921" y="109982"/>
                </a:lnTo>
                <a:lnTo>
                  <a:pt x="439166" y="109982"/>
                </a:lnTo>
                <a:lnTo>
                  <a:pt x="441833" y="107188"/>
                </a:lnTo>
                <a:lnTo>
                  <a:pt x="441833" y="103886"/>
                </a:lnTo>
                <a:lnTo>
                  <a:pt x="441833" y="100584"/>
                </a:lnTo>
                <a:lnTo>
                  <a:pt x="439674" y="98425"/>
                </a:lnTo>
                <a:lnTo>
                  <a:pt x="445516" y="98425"/>
                </a:lnTo>
                <a:lnTo>
                  <a:pt x="446024" y="98933"/>
                </a:lnTo>
                <a:lnTo>
                  <a:pt x="452882" y="98933"/>
                </a:lnTo>
                <a:lnTo>
                  <a:pt x="455866" y="99009"/>
                </a:lnTo>
                <a:lnTo>
                  <a:pt x="456057" y="99187"/>
                </a:lnTo>
                <a:lnTo>
                  <a:pt x="463042" y="99187"/>
                </a:lnTo>
                <a:lnTo>
                  <a:pt x="470154" y="99187"/>
                </a:lnTo>
                <a:lnTo>
                  <a:pt x="476377" y="99187"/>
                </a:lnTo>
                <a:lnTo>
                  <a:pt x="492887" y="98679"/>
                </a:lnTo>
                <a:lnTo>
                  <a:pt x="493268" y="98679"/>
                </a:lnTo>
                <a:lnTo>
                  <a:pt x="513207" y="97536"/>
                </a:lnTo>
                <a:lnTo>
                  <a:pt x="531926" y="96266"/>
                </a:lnTo>
                <a:lnTo>
                  <a:pt x="535686" y="96012"/>
                </a:lnTo>
                <a:lnTo>
                  <a:pt x="767715" y="81915"/>
                </a:lnTo>
                <a:lnTo>
                  <a:pt x="878319" y="73533"/>
                </a:lnTo>
                <a:lnTo>
                  <a:pt x="886333" y="72898"/>
                </a:lnTo>
                <a:lnTo>
                  <a:pt x="886333" y="72771"/>
                </a:lnTo>
                <a:lnTo>
                  <a:pt x="994156" y="63754"/>
                </a:lnTo>
                <a:lnTo>
                  <a:pt x="993775" y="63754"/>
                </a:lnTo>
                <a:lnTo>
                  <a:pt x="1017270" y="62357"/>
                </a:lnTo>
                <a:lnTo>
                  <a:pt x="1016889" y="62357"/>
                </a:lnTo>
                <a:lnTo>
                  <a:pt x="1062101" y="60833"/>
                </a:lnTo>
                <a:lnTo>
                  <a:pt x="1062355" y="60833"/>
                </a:lnTo>
                <a:lnTo>
                  <a:pt x="1082421" y="59690"/>
                </a:lnTo>
                <a:lnTo>
                  <a:pt x="1082929" y="59563"/>
                </a:lnTo>
                <a:lnTo>
                  <a:pt x="1100709" y="57785"/>
                </a:lnTo>
                <a:lnTo>
                  <a:pt x="1117092" y="55245"/>
                </a:lnTo>
                <a:lnTo>
                  <a:pt x="1130046" y="52324"/>
                </a:lnTo>
                <a:lnTo>
                  <a:pt x="1130808" y="52070"/>
                </a:lnTo>
                <a:lnTo>
                  <a:pt x="1137005" y="50317"/>
                </a:lnTo>
                <a:lnTo>
                  <a:pt x="1136650" y="50673"/>
                </a:lnTo>
                <a:lnTo>
                  <a:pt x="1136650" y="52400"/>
                </a:lnTo>
                <a:lnTo>
                  <a:pt x="1135799" y="53340"/>
                </a:lnTo>
                <a:lnTo>
                  <a:pt x="1134745" y="53340"/>
                </a:lnTo>
                <a:lnTo>
                  <a:pt x="1130427" y="57658"/>
                </a:lnTo>
                <a:lnTo>
                  <a:pt x="1130427" y="59029"/>
                </a:lnTo>
                <a:lnTo>
                  <a:pt x="1126109" y="63500"/>
                </a:lnTo>
                <a:lnTo>
                  <a:pt x="1126744" y="62992"/>
                </a:lnTo>
                <a:lnTo>
                  <a:pt x="1121435" y="67437"/>
                </a:lnTo>
                <a:lnTo>
                  <a:pt x="1120140" y="67437"/>
                </a:lnTo>
                <a:lnTo>
                  <a:pt x="1117346" y="70231"/>
                </a:lnTo>
                <a:lnTo>
                  <a:pt x="1117346" y="77343"/>
                </a:lnTo>
                <a:lnTo>
                  <a:pt x="1120140" y="80137"/>
                </a:lnTo>
                <a:lnTo>
                  <a:pt x="1127125" y="80137"/>
                </a:lnTo>
                <a:lnTo>
                  <a:pt x="1128522" y="78803"/>
                </a:lnTo>
                <a:lnTo>
                  <a:pt x="1134618" y="76708"/>
                </a:lnTo>
                <a:lnTo>
                  <a:pt x="1135507" y="76327"/>
                </a:lnTo>
                <a:lnTo>
                  <a:pt x="1142517" y="72771"/>
                </a:lnTo>
                <a:lnTo>
                  <a:pt x="1145540" y="72771"/>
                </a:lnTo>
                <a:lnTo>
                  <a:pt x="1149858" y="68453"/>
                </a:lnTo>
                <a:lnTo>
                  <a:pt x="1150721" y="67818"/>
                </a:lnTo>
                <a:lnTo>
                  <a:pt x="1153795" y="67818"/>
                </a:lnTo>
                <a:lnTo>
                  <a:pt x="1158748" y="62865"/>
                </a:lnTo>
                <a:lnTo>
                  <a:pt x="1158748" y="61087"/>
                </a:lnTo>
                <a:lnTo>
                  <a:pt x="1161796" y="57912"/>
                </a:lnTo>
                <a:lnTo>
                  <a:pt x="1164082" y="54737"/>
                </a:lnTo>
                <a:lnTo>
                  <a:pt x="1166329" y="49999"/>
                </a:lnTo>
                <a:lnTo>
                  <a:pt x="1167511" y="45720"/>
                </a:lnTo>
                <a:lnTo>
                  <a:pt x="1167765" y="42164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11929" y="8017129"/>
            <a:ext cx="174625" cy="353060"/>
          </a:xfrm>
          <a:custGeom>
            <a:avLst/>
            <a:gdLst/>
            <a:ahLst/>
            <a:cxnLst/>
            <a:rect l="l" t="t" r="r" b="b"/>
            <a:pathLst>
              <a:path w="174625" h="353059">
                <a:moveTo>
                  <a:pt x="138303" y="308610"/>
                </a:moveTo>
                <a:lnTo>
                  <a:pt x="137287" y="309880"/>
                </a:lnTo>
                <a:lnTo>
                  <a:pt x="137744" y="309372"/>
                </a:lnTo>
                <a:lnTo>
                  <a:pt x="138303" y="308610"/>
                </a:lnTo>
                <a:close/>
              </a:path>
              <a:path w="174625" h="353059">
                <a:moveTo>
                  <a:pt x="174244" y="308610"/>
                </a:moveTo>
                <a:lnTo>
                  <a:pt x="173990" y="308000"/>
                </a:lnTo>
                <a:lnTo>
                  <a:pt x="173990" y="303657"/>
                </a:lnTo>
                <a:lnTo>
                  <a:pt x="173990" y="294894"/>
                </a:lnTo>
                <a:lnTo>
                  <a:pt x="166878" y="287782"/>
                </a:lnTo>
                <a:lnTo>
                  <a:pt x="149479" y="287782"/>
                </a:lnTo>
                <a:lnTo>
                  <a:pt x="142367" y="294894"/>
                </a:lnTo>
                <a:lnTo>
                  <a:pt x="142367" y="300355"/>
                </a:lnTo>
                <a:lnTo>
                  <a:pt x="141605" y="300990"/>
                </a:lnTo>
                <a:lnTo>
                  <a:pt x="141351" y="302260"/>
                </a:lnTo>
                <a:lnTo>
                  <a:pt x="141478" y="302260"/>
                </a:lnTo>
                <a:lnTo>
                  <a:pt x="140843" y="303530"/>
                </a:lnTo>
                <a:lnTo>
                  <a:pt x="141097" y="303530"/>
                </a:lnTo>
                <a:lnTo>
                  <a:pt x="140309" y="305752"/>
                </a:lnTo>
                <a:lnTo>
                  <a:pt x="139446" y="307340"/>
                </a:lnTo>
                <a:lnTo>
                  <a:pt x="139192" y="307771"/>
                </a:lnTo>
                <a:lnTo>
                  <a:pt x="137744" y="309372"/>
                </a:lnTo>
                <a:lnTo>
                  <a:pt x="136182" y="311505"/>
                </a:lnTo>
                <a:lnTo>
                  <a:pt x="133223" y="313690"/>
                </a:lnTo>
                <a:lnTo>
                  <a:pt x="134366" y="312420"/>
                </a:lnTo>
                <a:lnTo>
                  <a:pt x="130429" y="316230"/>
                </a:lnTo>
                <a:lnTo>
                  <a:pt x="131572" y="314960"/>
                </a:lnTo>
                <a:lnTo>
                  <a:pt x="127889" y="317500"/>
                </a:lnTo>
                <a:lnTo>
                  <a:pt x="129286" y="316230"/>
                </a:lnTo>
                <a:lnTo>
                  <a:pt x="125476" y="318770"/>
                </a:lnTo>
                <a:lnTo>
                  <a:pt x="127254" y="317500"/>
                </a:lnTo>
                <a:lnTo>
                  <a:pt x="123063" y="320040"/>
                </a:lnTo>
                <a:lnTo>
                  <a:pt x="124968" y="318770"/>
                </a:lnTo>
                <a:lnTo>
                  <a:pt x="121031" y="320040"/>
                </a:lnTo>
                <a:lnTo>
                  <a:pt x="105410" y="320040"/>
                </a:lnTo>
                <a:lnTo>
                  <a:pt x="100711" y="318770"/>
                </a:lnTo>
                <a:lnTo>
                  <a:pt x="98933" y="318770"/>
                </a:lnTo>
                <a:lnTo>
                  <a:pt x="94234" y="317500"/>
                </a:lnTo>
                <a:lnTo>
                  <a:pt x="95504" y="317500"/>
                </a:lnTo>
                <a:lnTo>
                  <a:pt x="91186" y="316230"/>
                </a:lnTo>
                <a:lnTo>
                  <a:pt x="92075" y="316230"/>
                </a:lnTo>
                <a:lnTo>
                  <a:pt x="86995" y="313690"/>
                </a:lnTo>
                <a:lnTo>
                  <a:pt x="87757" y="313690"/>
                </a:lnTo>
                <a:lnTo>
                  <a:pt x="85407" y="312420"/>
                </a:lnTo>
                <a:lnTo>
                  <a:pt x="83058" y="311150"/>
                </a:lnTo>
                <a:lnTo>
                  <a:pt x="83693" y="312420"/>
                </a:lnTo>
                <a:lnTo>
                  <a:pt x="80391" y="309880"/>
                </a:lnTo>
                <a:lnTo>
                  <a:pt x="78740" y="308610"/>
                </a:lnTo>
                <a:lnTo>
                  <a:pt x="79375" y="309880"/>
                </a:lnTo>
                <a:lnTo>
                  <a:pt x="74930" y="307340"/>
                </a:lnTo>
                <a:lnTo>
                  <a:pt x="75565" y="307340"/>
                </a:lnTo>
                <a:lnTo>
                  <a:pt x="72771" y="304800"/>
                </a:lnTo>
                <a:lnTo>
                  <a:pt x="71374" y="303530"/>
                </a:lnTo>
                <a:lnTo>
                  <a:pt x="72009" y="304800"/>
                </a:lnTo>
                <a:lnTo>
                  <a:pt x="69291" y="302260"/>
                </a:lnTo>
                <a:lnTo>
                  <a:pt x="67945" y="300990"/>
                </a:lnTo>
                <a:lnTo>
                  <a:pt x="68580" y="302260"/>
                </a:lnTo>
                <a:lnTo>
                  <a:pt x="66116" y="299720"/>
                </a:lnTo>
                <a:lnTo>
                  <a:pt x="64897" y="298450"/>
                </a:lnTo>
                <a:lnTo>
                  <a:pt x="65659" y="299720"/>
                </a:lnTo>
                <a:lnTo>
                  <a:pt x="61722" y="295910"/>
                </a:lnTo>
                <a:lnTo>
                  <a:pt x="62484" y="295910"/>
                </a:lnTo>
                <a:lnTo>
                  <a:pt x="60198" y="293370"/>
                </a:lnTo>
                <a:lnTo>
                  <a:pt x="59055" y="292100"/>
                </a:lnTo>
                <a:lnTo>
                  <a:pt x="59690" y="293370"/>
                </a:lnTo>
                <a:lnTo>
                  <a:pt x="57569" y="290830"/>
                </a:lnTo>
                <a:lnTo>
                  <a:pt x="56515" y="289560"/>
                </a:lnTo>
                <a:lnTo>
                  <a:pt x="57150" y="290830"/>
                </a:lnTo>
                <a:lnTo>
                  <a:pt x="54864" y="287032"/>
                </a:lnTo>
                <a:lnTo>
                  <a:pt x="53086" y="284480"/>
                </a:lnTo>
                <a:lnTo>
                  <a:pt x="52285" y="283362"/>
                </a:lnTo>
                <a:lnTo>
                  <a:pt x="52222" y="283210"/>
                </a:lnTo>
                <a:lnTo>
                  <a:pt x="50419" y="279400"/>
                </a:lnTo>
                <a:lnTo>
                  <a:pt x="50673" y="279400"/>
                </a:lnTo>
                <a:lnTo>
                  <a:pt x="49047" y="275590"/>
                </a:lnTo>
                <a:lnTo>
                  <a:pt x="48514" y="274320"/>
                </a:lnTo>
                <a:lnTo>
                  <a:pt x="48641" y="275590"/>
                </a:lnTo>
                <a:lnTo>
                  <a:pt x="46736" y="270510"/>
                </a:lnTo>
                <a:lnTo>
                  <a:pt x="46863" y="270510"/>
                </a:lnTo>
                <a:lnTo>
                  <a:pt x="44958" y="265430"/>
                </a:lnTo>
                <a:lnTo>
                  <a:pt x="43180" y="261620"/>
                </a:lnTo>
                <a:lnTo>
                  <a:pt x="43053" y="261620"/>
                </a:lnTo>
                <a:lnTo>
                  <a:pt x="41402" y="256540"/>
                </a:lnTo>
                <a:lnTo>
                  <a:pt x="39624" y="252730"/>
                </a:lnTo>
                <a:lnTo>
                  <a:pt x="39751" y="252730"/>
                </a:lnTo>
                <a:lnTo>
                  <a:pt x="38354" y="248920"/>
                </a:lnTo>
                <a:lnTo>
                  <a:pt x="38608" y="248920"/>
                </a:lnTo>
                <a:lnTo>
                  <a:pt x="37084" y="245110"/>
                </a:lnTo>
                <a:lnTo>
                  <a:pt x="37211" y="245110"/>
                </a:lnTo>
                <a:lnTo>
                  <a:pt x="35941" y="241300"/>
                </a:lnTo>
                <a:lnTo>
                  <a:pt x="36068" y="241300"/>
                </a:lnTo>
                <a:lnTo>
                  <a:pt x="35382" y="238760"/>
                </a:lnTo>
                <a:lnTo>
                  <a:pt x="35052" y="237490"/>
                </a:lnTo>
                <a:lnTo>
                  <a:pt x="35179" y="238760"/>
                </a:lnTo>
                <a:lnTo>
                  <a:pt x="34404" y="234950"/>
                </a:lnTo>
                <a:lnTo>
                  <a:pt x="34163" y="233680"/>
                </a:lnTo>
                <a:lnTo>
                  <a:pt x="34290" y="234950"/>
                </a:lnTo>
                <a:lnTo>
                  <a:pt x="33718" y="231140"/>
                </a:lnTo>
                <a:lnTo>
                  <a:pt x="33528" y="229870"/>
                </a:lnTo>
                <a:lnTo>
                  <a:pt x="33528" y="231140"/>
                </a:lnTo>
                <a:lnTo>
                  <a:pt x="33045" y="227330"/>
                </a:lnTo>
                <a:lnTo>
                  <a:pt x="32893" y="226060"/>
                </a:lnTo>
                <a:lnTo>
                  <a:pt x="32893" y="227330"/>
                </a:lnTo>
                <a:lnTo>
                  <a:pt x="32486" y="222250"/>
                </a:lnTo>
                <a:lnTo>
                  <a:pt x="32385" y="220980"/>
                </a:lnTo>
                <a:lnTo>
                  <a:pt x="32385" y="222250"/>
                </a:lnTo>
                <a:lnTo>
                  <a:pt x="32004" y="217170"/>
                </a:lnTo>
                <a:lnTo>
                  <a:pt x="31750" y="212090"/>
                </a:lnTo>
                <a:lnTo>
                  <a:pt x="31800" y="189230"/>
                </a:lnTo>
                <a:lnTo>
                  <a:pt x="32004" y="184150"/>
                </a:lnTo>
                <a:lnTo>
                  <a:pt x="32270" y="171450"/>
                </a:lnTo>
                <a:lnTo>
                  <a:pt x="32385" y="153670"/>
                </a:lnTo>
                <a:lnTo>
                  <a:pt x="32639" y="139700"/>
                </a:lnTo>
                <a:lnTo>
                  <a:pt x="32639" y="140970"/>
                </a:lnTo>
                <a:lnTo>
                  <a:pt x="32651" y="139700"/>
                </a:lnTo>
                <a:lnTo>
                  <a:pt x="32766" y="133350"/>
                </a:lnTo>
                <a:lnTo>
                  <a:pt x="33223" y="124460"/>
                </a:lnTo>
                <a:lnTo>
                  <a:pt x="33528" y="119380"/>
                </a:lnTo>
                <a:lnTo>
                  <a:pt x="33401" y="119380"/>
                </a:lnTo>
                <a:lnTo>
                  <a:pt x="33921" y="113030"/>
                </a:lnTo>
                <a:lnTo>
                  <a:pt x="33972" y="112369"/>
                </a:lnTo>
                <a:lnTo>
                  <a:pt x="34023" y="111772"/>
                </a:lnTo>
                <a:lnTo>
                  <a:pt x="34671" y="105410"/>
                </a:lnTo>
                <a:lnTo>
                  <a:pt x="34544" y="105410"/>
                </a:lnTo>
                <a:lnTo>
                  <a:pt x="35433" y="97790"/>
                </a:lnTo>
                <a:lnTo>
                  <a:pt x="35433" y="99060"/>
                </a:lnTo>
                <a:lnTo>
                  <a:pt x="35560" y="97790"/>
                </a:lnTo>
                <a:lnTo>
                  <a:pt x="36068" y="92710"/>
                </a:lnTo>
                <a:lnTo>
                  <a:pt x="37084" y="86360"/>
                </a:lnTo>
                <a:lnTo>
                  <a:pt x="36957" y="86360"/>
                </a:lnTo>
                <a:lnTo>
                  <a:pt x="38989" y="76200"/>
                </a:lnTo>
                <a:lnTo>
                  <a:pt x="38862" y="76200"/>
                </a:lnTo>
                <a:lnTo>
                  <a:pt x="40005" y="71120"/>
                </a:lnTo>
                <a:lnTo>
                  <a:pt x="41021" y="66040"/>
                </a:lnTo>
                <a:lnTo>
                  <a:pt x="40894" y="66040"/>
                </a:lnTo>
                <a:lnTo>
                  <a:pt x="42291" y="60960"/>
                </a:lnTo>
                <a:lnTo>
                  <a:pt x="42164" y="60960"/>
                </a:lnTo>
                <a:lnTo>
                  <a:pt x="43561" y="55880"/>
                </a:lnTo>
                <a:lnTo>
                  <a:pt x="43307" y="57150"/>
                </a:lnTo>
                <a:lnTo>
                  <a:pt x="43751" y="55880"/>
                </a:lnTo>
                <a:lnTo>
                  <a:pt x="45085" y="52070"/>
                </a:lnTo>
                <a:lnTo>
                  <a:pt x="44831" y="52070"/>
                </a:lnTo>
                <a:lnTo>
                  <a:pt x="46609" y="46990"/>
                </a:lnTo>
                <a:lnTo>
                  <a:pt x="46228" y="48260"/>
                </a:lnTo>
                <a:lnTo>
                  <a:pt x="46824" y="46990"/>
                </a:lnTo>
                <a:lnTo>
                  <a:pt x="48031" y="44450"/>
                </a:lnTo>
                <a:lnTo>
                  <a:pt x="52070" y="38100"/>
                </a:lnTo>
                <a:lnTo>
                  <a:pt x="53086" y="36830"/>
                </a:lnTo>
                <a:lnTo>
                  <a:pt x="51943" y="38100"/>
                </a:lnTo>
                <a:lnTo>
                  <a:pt x="54140" y="35560"/>
                </a:lnTo>
                <a:lnTo>
                  <a:pt x="54419" y="35242"/>
                </a:lnTo>
                <a:lnTo>
                  <a:pt x="55372" y="34290"/>
                </a:lnTo>
                <a:lnTo>
                  <a:pt x="56629" y="33020"/>
                </a:lnTo>
                <a:lnTo>
                  <a:pt x="56934" y="32727"/>
                </a:lnTo>
                <a:lnTo>
                  <a:pt x="58737" y="31750"/>
                </a:lnTo>
                <a:lnTo>
                  <a:pt x="61087" y="30480"/>
                </a:lnTo>
                <a:lnTo>
                  <a:pt x="59309" y="30480"/>
                </a:lnTo>
                <a:lnTo>
                  <a:pt x="64516" y="29210"/>
                </a:lnTo>
                <a:lnTo>
                  <a:pt x="62611" y="29210"/>
                </a:lnTo>
                <a:lnTo>
                  <a:pt x="67691" y="27940"/>
                </a:lnTo>
                <a:lnTo>
                  <a:pt x="69723" y="27940"/>
                </a:lnTo>
                <a:lnTo>
                  <a:pt x="75311" y="26670"/>
                </a:lnTo>
                <a:lnTo>
                  <a:pt x="93980" y="26670"/>
                </a:lnTo>
                <a:lnTo>
                  <a:pt x="96647" y="27940"/>
                </a:lnTo>
                <a:lnTo>
                  <a:pt x="95631" y="26670"/>
                </a:lnTo>
                <a:lnTo>
                  <a:pt x="97663" y="27940"/>
                </a:lnTo>
                <a:lnTo>
                  <a:pt x="96647" y="27940"/>
                </a:lnTo>
                <a:lnTo>
                  <a:pt x="98933" y="29210"/>
                </a:lnTo>
                <a:lnTo>
                  <a:pt x="98171" y="27940"/>
                </a:lnTo>
                <a:lnTo>
                  <a:pt x="100711" y="30480"/>
                </a:lnTo>
                <a:lnTo>
                  <a:pt x="99568" y="29210"/>
                </a:lnTo>
                <a:lnTo>
                  <a:pt x="101092" y="30480"/>
                </a:lnTo>
                <a:lnTo>
                  <a:pt x="100393" y="29210"/>
                </a:lnTo>
                <a:lnTo>
                  <a:pt x="99695" y="27940"/>
                </a:lnTo>
                <a:lnTo>
                  <a:pt x="100711" y="29210"/>
                </a:lnTo>
                <a:lnTo>
                  <a:pt x="99949" y="26670"/>
                </a:lnTo>
                <a:lnTo>
                  <a:pt x="100584" y="26670"/>
                </a:lnTo>
                <a:lnTo>
                  <a:pt x="101092" y="27940"/>
                </a:lnTo>
                <a:lnTo>
                  <a:pt x="101092" y="26670"/>
                </a:lnTo>
                <a:lnTo>
                  <a:pt x="101473" y="26670"/>
                </a:lnTo>
                <a:lnTo>
                  <a:pt x="101473" y="27940"/>
                </a:lnTo>
                <a:lnTo>
                  <a:pt x="101854" y="29210"/>
                </a:lnTo>
                <a:lnTo>
                  <a:pt x="102108" y="27940"/>
                </a:lnTo>
                <a:lnTo>
                  <a:pt x="102489" y="29210"/>
                </a:lnTo>
                <a:lnTo>
                  <a:pt x="102806" y="27940"/>
                </a:lnTo>
                <a:lnTo>
                  <a:pt x="103124" y="26670"/>
                </a:lnTo>
                <a:lnTo>
                  <a:pt x="103632" y="27940"/>
                </a:lnTo>
                <a:lnTo>
                  <a:pt x="103759" y="27940"/>
                </a:lnTo>
                <a:lnTo>
                  <a:pt x="104013" y="29210"/>
                </a:lnTo>
                <a:lnTo>
                  <a:pt x="106045" y="26670"/>
                </a:lnTo>
                <a:lnTo>
                  <a:pt x="106172" y="27940"/>
                </a:lnTo>
                <a:lnTo>
                  <a:pt x="104013" y="30480"/>
                </a:lnTo>
                <a:lnTo>
                  <a:pt x="104013" y="33020"/>
                </a:lnTo>
                <a:lnTo>
                  <a:pt x="103886" y="34290"/>
                </a:lnTo>
                <a:lnTo>
                  <a:pt x="104013" y="34290"/>
                </a:lnTo>
                <a:lnTo>
                  <a:pt x="104267" y="34290"/>
                </a:lnTo>
                <a:lnTo>
                  <a:pt x="104140" y="35560"/>
                </a:lnTo>
                <a:lnTo>
                  <a:pt x="106045" y="33020"/>
                </a:lnTo>
                <a:lnTo>
                  <a:pt x="106045" y="34290"/>
                </a:lnTo>
                <a:lnTo>
                  <a:pt x="104775" y="35560"/>
                </a:lnTo>
                <a:lnTo>
                  <a:pt x="104648" y="36830"/>
                </a:lnTo>
                <a:lnTo>
                  <a:pt x="104140" y="36830"/>
                </a:lnTo>
                <a:lnTo>
                  <a:pt x="104013" y="38100"/>
                </a:lnTo>
                <a:lnTo>
                  <a:pt x="103593" y="40170"/>
                </a:lnTo>
                <a:lnTo>
                  <a:pt x="102362" y="41402"/>
                </a:lnTo>
                <a:lnTo>
                  <a:pt x="102362" y="42303"/>
                </a:lnTo>
                <a:lnTo>
                  <a:pt x="102108" y="42545"/>
                </a:lnTo>
                <a:lnTo>
                  <a:pt x="102108" y="43573"/>
                </a:lnTo>
                <a:lnTo>
                  <a:pt x="101981" y="43688"/>
                </a:lnTo>
                <a:lnTo>
                  <a:pt x="101981" y="44716"/>
                </a:lnTo>
                <a:lnTo>
                  <a:pt x="101854" y="44831"/>
                </a:lnTo>
                <a:lnTo>
                  <a:pt x="101854" y="46609"/>
                </a:lnTo>
                <a:lnTo>
                  <a:pt x="101473" y="46990"/>
                </a:lnTo>
                <a:lnTo>
                  <a:pt x="101473" y="52832"/>
                </a:lnTo>
                <a:lnTo>
                  <a:pt x="103886" y="55245"/>
                </a:lnTo>
                <a:lnTo>
                  <a:pt x="109728" y="55245"/>
                </a:lnTo>
                <a:lnTo>
                  <a:pt x="112141" y="52832"/>
                </a:lnTo>
                <a:lnTo>
                  <a:pt x="112141" y="51943"/>
                </a:lnTo>
                <a:lnTo>
                  <a:pt x="113030" y="51054"/>
                </a:lnTo>
                <a:lnTo>
                  <a:pt x="113030" y="50800"/>
                </a:lnTo>
                <a:lnTo>
                  <a:pt x="113665" y="50165"/>
                </a:lnTo>
                <a:lnTo>
                  <a:pt x="113665" y="49885"/>
                </a:lnTo>
                <a:lnTo>
                  <a:pt x="114300" y="49276"/>
                </a:lnTo>
                <a:lnTo>
                  <a:pt x="114300" y="48768"/>
                </a:lnTo>
                <a:lnTo>
                  <a:pt x="114808" y="48260"/>
                </a:lnTo>
                <a:lnTo>
                  <a:pt x="114808" y="46990"/>
                </a:lnTo>
                <a:lnTo>
                  <a:pt x="115316" y="45720"/>
                </a:lnTo>
                <a:lnTo>
                  <a:pt x="117221" y="41910"/>
                </a:lnTo>
                <a:lnTo>
                  <a:pt x="117348" y="41910"/>
                </a:lnTo>
                <a:lnTo>
                  <a:pt x="117856" y="40640"/>
                </a:lnTo>
                <a:lnTo>
                  <a:pt x="118364" y="40640"/>
                </a:lnTo>
                <a:lnTo>
                  <a:pt x="118237" y="38100"/>
                </a:lnTo>
                <a:lnTo>
                  <a:pt x="118618" y="36830"/>
                </a:lnTo>
                <a:lnTo>
                  <a:pt x="118745" y="40640"/>
                </a:lnTo>
                <a:lnTo>
                  <a:pt x="119380" y="39370"/>
                </a:lnTo>
                <a:lnTo>
                  <a:pt x="119888" y="38100"/>
                </a:lnTo>
                <a:lnTo>
                  <a:pt x="119888" y="36830"/>
                </a:lnTo>
                <a:lnTo>
                  <a:pt x="121158" y="34290"/>
                </a:lnTo>
                <a:lnTo>
                  <a:pt x="120853" y="33020"/>
                </a:lnTo>
                <a:lnTo>
                  <a:pt x="120269" y="30480"/>
                </a:lnTo>
                <a:lnTo>
                  <a:pt x="120904" y="29210"/>
                </a:lnTo>
                <a:lnTo>
                  <a:pt x="121539" y="31750"/>
                </a:lnTo>
                <a:lnTo>
                  <a:pt x="122174" y="30480"/>
                </a:lnTo>
                <a:lnTo>
                  <a:pt x="121920" y="29210"/>
                </a:lnTo>
                <a:lnTo>
                  <a:pt x="121666" y="27940"/>
                </a:lnTo>
                <a:lnTo>
                  <a:pt x="122047" y="26670"/>
                </a:lnTo>
                <a:lnTo>
                  <a:pt x="122428" y="27940"/>
                </a:lnTo>
                <a:lnTo>
                  <a:pt x="122682" y="26670"/>
                </a:lnTo>
                <a:lnTo>
                  <a:pt x="122936" y="27940"/>
                </a:lnTo>
                <a:lnTo>
                  <a:pt x="122999" y="26670"/>
                </a:lnTo>
                <a:lnTo>
                  <a:pt x="123063" y="25400"/>
                </a:lnTo>
                <a:lnTo>
                  <a:pt x="122555" y="24130"/>
                </a:lnTo>
                <a:lnTo>
                  <a:pt x="122555" y="22860"/>
                </a:lnTo>
                <a:lnTo>
                  <a:pt x="122301" y="22860"/>
                </a:lnTo>
                <a:lnTo>
                  <a:pt x="122174" y="21590"/>
                </a:lnTo>
                <a:lnTo>
                  <a:pt x="121031" y="19050"/>
                </a:lnTo>
                <a:lnTo>
                  <a:pt x="120904" y="17780"/>
                </a:lnTo>
                <a:lnTo>
                  <a:pt x="120015" y="16510"/>
                </a:lnTo>
                <a:lnTo>
                  <a:pt x="119380" y="15240"/>
                </a:lnTo>
                <a:lnTo>
                  <a:pt x="118618" y="13970"/>
                </a:lnTo>
                <a:lnTo>
                  <a:pt x="117348" y="12700"/>
                </a:lnTo>
                <a:lnTo>
                  <a:pt x="116840" y="12700"/>
                </a:lnTo>
                <a:lnTo>
                  <a:pt x="114554" y="10160"/>
                </a:lnTo>
                <a:lnTo>
                  <a:pt x="113792" y="8890"/>
                </a:lnTo>
                <a:lnTo>
                  <a:pt x="111506" y="7620"/>
                </a:lnTo>
                <a:lnTo>
                  <a:pt x="110236" y="6350"/>
                </a:lnTo>
                <a:lnTo>
                  <a:pt x="108204" y="5080"/>
                </a:lnTo>
                <a:lnTo>
                  <a:pt x="106934" y="5080"/>
                </a:lnTo>
                <a:lnTo>
                  <a:pt x="104394" y="3810"/>
                </a:lnTo>
                <a:lnTo>
                  <a:pt x="103251" y="3810"/>
                </a:lnTo>
                <a:lnTo>
                  <a:pt x="100584" y="2540"/>
                </a:lnTo>
                <a:lnTo>
                  <a:pt x="96012" y="1270"/>
                </a:lnTo>
                <a:lnTo>
                  <a:pt x="94615" y="1270"/>
                </a:lnTo>
                <a:lnTo>
                  <a:pt x="90678" y="0"/>
                </a:lnTo>
                <a:lnTo>
                  <a:pt x="67056" y="0"/>
                </a:lnTo>
                <a:lnTo>
                  <a:pt x="61849" y="1270"/>
                </a:lnTo>
                <a:lnTo>
                  <a:pt x="60325" y="1270"/>
                </a:lnTo>
                <a:lnTo>
                  <a:pt x="55118" y="2540"/>
                </a:lnTo>
                <a:lnTo>
                  <a:pt x="53340" y="3810"/>
                </a:lnTo>
                <a:lnTo>
                  <a:pt x="48133" y="5080"/>
                </a:lnTo>
                <a:lnTo>
                  <a:pt x="46355" y="6350"/>
                </a:lnTo>
                <a:lnTo>
                  <a:pt x="41529" y="8890"/>
                </a:lnTo>
                <a:lnTo>
                  <a:pt x="40005" y="10160"/>
                </a:lnTo>
                <a:lnTo>
                  <a:pt x="36068" y="13970"/>
                </a:lnTo>
                <a:lnTo>
                  <a:pt x="34671" y="15240"/>
                </a:lnTo>
                <a:lnTo>
                  <a:pt x="31242" y="17780"/>
                </a:lnTo>
                <a:lnTo>
                  <a:pt x="30226" y="19050"/>
                </a:lnTo>
                <a:lnTo>
                  <a:pt x="26416" y="25400"/>
                </a:lnTo>
                <a:lnTo>
                  <a:pt x="23368" y="29210"/>
                </a:lnTo>
                <a:lnTo>
                  <a:pt x="22733" y="30480"/>
                </a:lnTo>
                <a:lnTo>
                  <a:pt x="20320" y="35560"/>
                </a:lnTo>
                <a:lnTo>
                  <a:pt x="19939" y="36830"/>
                </a:lnTo>
                <a:lnTo>
                  <a:pt x="17653" y="41910"/>
                </a:lnTo>
                <a:lnTo>
                  <a:pt x="15875" y="48260"/>
                </a:lnTo>
                <a:lnTo>
                  <a:pt x="15748" y="48260"/>
                </a:lnTo>
                <a:lnTo>
                  <a:pt x="14224" y="53340"/>
                </a:lnTo>
                <a:lnTo>
                  <a:pt x="12700" y="59690"/>
                </a:lnTo>
                <a:lnTo>
                  <a:pt x="11557" y="64770"/>
                </a:lnTo>
                <a:lnTo>
                  <a:pt x="11430" y="64770"/>
                </a:lnTo>
                <a:lnTo>
                  <a:pt x="10287" y="69850"/>
                </a:lnTo>
                <a:lnTo>
                  <a:pt x="10287" y="71120"/>
                </a:lnTo>
                <a:lnTo>
                  <a:pt x="9271" y="74930"/>
                </a:lnTo>
                <a:lnTo>
                  <a:pt x="9144" y="76200"/>
                </a:lnTo>
                <a:lnTo>
                  <a:pt x="8001" y="81280"/>
                </a:lnTo>
                <a:lnTo>
                  <a:pt x="6858" y="88900"/>
                </a:lnTo>
                <a:lnTo>
                  <a:pt x="6096" y="95250"/>
                </a:lnTo>
                <a:lnTo>
                  <a:pt x="5969" y="95250"/>
                </a:lnTo>
                <a:lnTo>
                  <a:pt x="5207" y="101600"/>
                </a:lnTo>
                <a:lnTo>
                  <a:pt x="5080" y="102870"/>
                </a:lnTo>
                <a:lnTo>
                  <a:pt x="4318" y="109220"/>
                </a:lnTo>
                <a:lnTo>
                  <a:pt x="4203" y="111772"/>
                </a:lnTo>
                <a:lnTo>
                  <a:pt x="3683" y="118110"/>
                </a:lnTo>
                <a:lnTo>
                  <a:pt x="3048" y="124460"/>
                </a:lnTo>
                <a:lnTo>
                  <a:pt x="2463" y="133350"/>
                </a:lnTo>
                <a:lnTo>
                  <a:pt x="2159" y="138430"/>
                </a:lnTo>
                <a:lnTo>
                  <a:pt x="1778" y="146050"/>
                </a:lnTo>
                <a:lnTo>
                  <a:pt x="1524" y="153670"/>
                </a:lnTo>
                <a:lnTo>
                  <a:pt x="1143" y="171450"/>
                </a:lnTo>
                <a:lnTo>
                  <a:pt x="889" y="176530"/>
                </a:lnTo>
                <a:lnTo>
                  <a:pt x="381" y="189230"/>
                </a:lnTo>
                <a:lnTo>
                  <a:pt x="0" y="207010"/>
                </a:lnTo>
                <a:lnTo>
                  <a:pt x="254" y="218440"/>
                </a:lnTo>
                <a:lnTo>
                  <a:pt x="381" y="219710"/>
                </a:lnTo>
                <a:lnTo>
                  <a:pt x="635" y="224790"/>
                </a:lnTo>
                <a:lnTo>
                  <a:pt x="762" y="224790"/>
                </a:lnTo>
                <a:lnTo>
                  <a:pt x="1397" y="231140"/>
                </a:lnTo>
                <a:lnTo>
                  <a:pt x="2032" y="236220"/>
                </a:lnTo>
                <a:lnTo>
                  <a:pt x="2159" y="236220"/>
                </a:lnTo>
                <a:lnTo>
                  <a:pt x="2921" y="240030"/>
                </a:lnTo>
                <a:lnTo>
                  <a:pt x="4064" y="245110"/>
                </a:lnTo>
                <a:lnTo>
                  <a:pt x="4191" y="245110"/>
                </a:lnTo>
                <a:lnTo>
                  <a:pt x="5080" y="248920"/>
                </a:lnTo>
                <a:lnTo>
                  <a:pt x="5207" y="250190"/>
                </a:lnTo>
                <a:lnTo>
                  <a:pt x="6477" y="254000"/>
                </a:lnTo>
                <a:lnTo>
                  <a:pt x="6604" y="255270"/>
                </a:lnTo>
                <a:lnTo>
                  <a:pt x="8001" y="259080"/>
                </a:lnTo>
                <a:lnTo>
                  <a:pt x="8255" y="259080"/>
                </a:lnTo>
                <a:lnTo>
                  <a:pt x="9652" y="264160"/>
                </a:lnTo>
                <a:lnTo>
                  <a:pt x="11430" y="267970"/>
                </a:lnTo>
                <a:lnTo>
                  <a:pt x="11557" y="269240"/>
                </a:lnTo>
                <a:lnTo>
                  <a:pt x="13081" y="273050"/>
                </a:lnTo>
                <a:lnTo>
                  <a:pt x="14732" y="276860"/>
                </a:lnTo>
                <a:lnTo>
                  <a:pt x="14605" y="276860"/>
                </a:lnTo>
                <a:lnTo>
                  <a:pt x="16383" y="281940"/>
                </a:lnTo>
                <a:lnTo>
                  <a:pt x="18288" y="287032"/>
                </a:lnTo>
                <a:lnTo>
                  <a:pt x="18415" y="287032"/>
                </a:lnTo>
                <a:lnTo>
                  <a:pt x="20574" y="292100"/>
                </a:lnTo>
                <a:lnTo>
                  <a:pt x="21082" y="293370"/>
                </a:lnTo>
                <a:lnTo>
                  <a:pt x="23368" y="298450"/>
                </a:lnTo>
                <a:lnTo>
                  <a:pt x="26416" y="303530"/>
                </a:lnTo>
                <a:lnTo>
                  <a:pt x="27051" y="304800"/>
                </a:lnTo>
                <a:lnTo>
                  <a:pt x="29972" y="308610"/>
                </a:lnTo>
                <a:lnTo>
                  <a:pt x="30734" y="309880"/>
                </a:lnTo>
                <a:lnTo>
                  <a:pt x="33782" y="313690"/>
                </a:lnTo>
                <a:lnTo>
                  <a:pt x="34544" y="314960"/>
                </a:lnTo>
                <a:lnTo>
                  <a:pt x="37973" y="318770"/>
                </a:lnTo>
                <a:lnTo>
                  <a:pt x="38608" y="318770"/>
                </a:lnTo>
                <a:lnTo>
                  <a:pt x="42418" y="322580"/>
                </a:lnTo>
                <a:lnTo>
                  <a:pt x="43053" y="323850"/>
                </a:lnTo>
                <a:lnTo>
                  <a:pt x="46609" y="326390"/>
                </a:lnTo>
                <a:lnTo>
                  <a:pt x="51943" y="331470"/>
                </a:lnTo>
                <a:lnTo>
                  <a:pt x="56642" y="334010"/>
                </a:lnTo>
                <a:lnTo>
                  <a:pt x="61087" y="337820"/>
                </a:lnTo>
                <a:lnTo>
                  <a:pt x="61595" y="337820"/>
                </a:lnTo>
                <a:lnTo>
                  <a:pt x="67183" y="340360"/>
                </a:lnTo>
                <a:lnTo>
                  <a:pt x="71882" y="344170"/>
                </a:lnTo>
                <a:lnTo>
                  <a:pt x="72644" y="344170"/>
                </a:lnTo>
                <a:lnTo>
                  <a:pt x="77724" y="346710"/>
                </a:lnTo>
                <a:lnTo>
                  <a:pt x="78740" y="346710"/>
                </a:lnTo>
                <a:lnTo>
                  <a:pt x="84328" y="349250"/>
                </a:lnTo>
                <a:lnTo>
                  <a:pt x="88900" y="350520"/>
                </a:lnTo>
                <a:lnTo>
                  <a:pt x="90043" y="350520"/>
                </a:lnTo>
                <a:lnTo>
                  <a:pt x="95123" y="351790"/>
                </a:lnTo>
                <a:lnTo>
                  <a:pt x="99822" y="353060"/>
                </a:lnTo>
                <a:lnTo>
                  <a:pt x="128905" y="353060"/>
                </a:lnTo>
                <a:lnTo>
                  <a:pt x="132715" y="351790"/>
                </a:lnTo>
                <a:lnTo>
                  <a:pt x="134620" y="350520"/>
                </a:lnTo>
                <a:lnTo>
                  <a:pt x="138811" y="349250"/>
                </a:lnTo>
                <a:lnTo>
                  <a:pt x="140589" y="347980"/>
                </a:lnTo>
                <a:lnTo>
                  <a:pt x="144526" y="346710"/>
                </a:lnTo>
                <a:lnTo>
                  <a:pt x="145923" y="345440"/>
                </a:lnTo>
                <a:lnTo>
                  <a:pt x="149606" y="344170"/>
                </a:lnTo>
                <a:lnTo>
                  <a:pt x="150876" y="342900"/>
                </a:lnTo>
                <a:lnTo>
                  <a:pt x="155956" y="339090"/>
                </a:lnTo>
                <a:lnTo>
                  <a:pt x="159258" y="335280"/>
                </a:lnTo>
                <a:lnTo>
                  <a:pt x="160401" y="334010"/>
                </a:lnTo>
                <a:lnTo>
                  <a:pt x="163195" y="331470"/>
                </a:lnTo>
                <a:lnTo>
                  <a:pt x="164211" y="330200"/>
                </a:lnTo>
                <a:lnTo>
                  <a:pt x="166624" y="327660"/>
                </a:lnTo>
                <a:lnTo>
                  <a:pt x="167513" y="326390"/>
                </a:lnTo>
                <a:lnTo>
                  <a:pt x="169037" y="322580"/>
                </a:lnTo>
                <a:lnTo>
                  <a:pt x="169926" y="321310"/>
                </a:lnTo>
                <a:lnTo>
                  <a:pt x="170624" y="320040"/>
                </a:lnTo>
                <a:lnTo>
                  <a:pt x="171323" y="318770"/>
                </a:lnTo>
                <a:lnTo>
                  <a:pt x="171640" y="317500"/>
                </a:lnTo>
                <a:lnTo>
                  <a:pt x="171958" y="316230"/>
                </a:lnTo>
                <a:lnTo>
                  <a:pt x="172974" y="313690"/>
                </a:lnTo>
                <a:lnTo>
                  <a:pt x="173164" y="313118"/>
                </a:lnTo>
                <a:lnTo>
                  <a:pt x="173990" y="312293"/>
                </a:lnTo>
                <a:lnTo>
                  <a:pt x="173990" y="310311"/>
                </a:lnTo>
                <a:lnTo>
                  <a:pt x="174244" y="30861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43450" y="8187054"/>
            <a:ext cx="151130" cy="40640"/>
          </a:xfrm>
          <a:custGeom>
            <a:avLst/>
            <a:gdLst/>
            <a:ahLst/>
            <a:cxnLst/>
            <a:rect l="l" t="t" r="r" b="b"/>
            <a:pathLst>
              <a:path w="151129" h="40640">
                <a:moveTo>
                  <a:pt x="150749" y="6731"/>
                </a:moveTo>
                <a:lnTo>
                  <a:pt x="146558" y="2540"/>
                </a:lnTo>
                <a:lnTo>
                  <a:pt x="143624" y="2540"/>
                </a:lnTo>
                <a:lnTo>
                  <a:pt x="142494" y="1905"/>
                </a:lnTo>
                <a:lnTo>
                  <a:pt x="140830" y="1397"/>
                </a:lnTo>
                <a:lnTo>
                  <a:pt x="139446" y="0"/>
                </a:lnTo>
                <a:lnTo>
                  <a:pt x="132461" y="0"/>
                </a:lnTo>
                <a:lnTo>
                  <a:pt x="125857" y="0"/>
                </a:lnTo>
                <a:lnTo>
                  <a:pt x="125476" y="0"/>
                </a:lnTo>
                <a:lnTo>
                  <a:pt x="125222" y="127"/>
                </a:lnTo>
                <a:lnTo>
                  <a:pt x="117983" y="508"/>
                </a:lnTo>
                <a:lnTo>
                  <a:pt x="117602" y="508"/>
                </a:lnTo>
                <a:lnTo>
                  <a:pt x="109220" y="1270"/>
                </a:lnTo>
                <a:lnTo>
                  <a:pt x="108966" y="1397"/>
                </a:lnTo>
                <a:lnTo>
                  <a:pt x="100584" y="2413"/>
                </a:lnTo>
                <a:lnTo>
                  <a:pt x="100457" y="2413"/>
                </a:lnTo>
                <a:lnTo>
                  <a:pt x="92075" y="3556"/>
                </a:lnTo>
                <a:lnTo>
                  <a:pt x="91821" y="3683"/>
                </a:lnTo>
                <a:lnTo>
                  <a:pt x="83693" y="4953"/>
                </a:lnTo>
                <a:lnTo>
                  <a:pt x="83439" y="4953"/>
                </a:lnTo>
                <a:lnTo>
                  <a:pt x="75438" y="6350"/>
                </a:lnTo>
                <a:lnTo>
                  <a:pt x="67945" y="7747"/>
                </a:lnTo>
                <a:lnTo>
                  <a:pt x="68072" y="7747"/>
                </a:lnTo>
                <a:lnTo>
                  <a:pt x="60071" y="9144"/>
                </a:lnTo>
                <a:lnTo>
                  <a:pt x="60325" y="9144"/>
                </a:lnTo>
                <a:lnTo>
                  <a:pt x="53213" y="10287"/>
                </a:lnTo>
                <a:lnTo>
                  <a:pt x="53721" y="10160"/>
                </a:lnTo>
                <a:lnTo>
                  <a:pt x="47053" y="11049"/>
                </a:lnTo>
                <a:lnTo>
                  <a:pt x="46609" y="11049"/>
                </a:lnTo>
                <a:lnTo>
                  <a:pt x="40386" y="11049"/>
                </a:lnTo>
                <a:lnTo>
                  <a:pt x="39624" y="11811"/>
                </a:lnTo>
                <a:lnTo>
                  <a:pt x="33528" y="11811"/>
                </a:lnTo>
                <a:lnTo>
                  <a:pt x="32766" y="12573"/>
                </a:lnTo>
                <a:lnTo>
                  <a:pt x="26924" y="12573"/>
                </a:lnTo>
                <a:lnTo>
                  <a:pt x="26162" y="13335"/>
                </a:lnTo>
                <a:lnTo>
                  <a:pt x="20955" y="13335"/>
                </a:lnTo>
                <a:lnTo>
                  <a:pt x="19862" y="14427"/>
                </a:lnTo>
                <a:lnTo>
                  <a:pt x="11658" y="15621"/>
                </a:lnTo>
                <a:lnTo>
                  <a:pt x="5461" y="15621"/>
                </a:lnTo>
                <a:lnTo>
                  <a:pt x="0" y="21209"/>
                </a:lnTo>
                <a:lnTo>
                  <a:pt x="0" y="34798"/>
                </a:lnTo>
                <a:lnTo>
                  <a:pt x="5461" y="40259"/>
                </a:lnTo>
                <a:lnTo>
                  <a:pt x="19050" y="40259"/>
                </a:lnTo>
                <a:lnTo>
                  <a:pt x="19888" y="39420"/>
                </a:lnTo>
                <a:lnTo>
                  <a:pt x="28663" y="38354"/>
                </a:lnTo>
                <a:lnTo>
                  <a:pt x="34798" y="38354"/>
                </a:lnTo>
                <a:lnTo>
                  <a:pt x="35293" y="37858"/>
                </a:lnTo>
                <a:lnTo>
                  <a:pt x="35433" y="37846"/>
                </a:lnTo>
                <a:lnTo>
                  <a:pt x="40894" y="37846"/>
                </a:lnTo>
                <a:lnTo>
                  <a:pt x="41275" y="37465"/>
                </a:lnTo>
                <a:lnTo>
                  <a:pt x="47625" y="37465"/>
                </a:lnTo>
                <a:lnTo>
                  <a:pt x="48133" y="36957"/>
                </a:lnTo>
                <a:lnTo>
                  <a:pt x="54610" y="36957"/>
                </a:lnTo>
                <a:lnTo>
                  <a:pt x="55486" y="36080"/>
                </a:lnTo>
                <a:lnTo>
                  <a:pt x="56642" y="35941"/>
                </a:lnTo>
                <a:lnTo>
                  <a:pt x="57150" y="35941"/>
                </a:lnTo>
                <a:lnTo>
                  <a:pt x="64262" y="34925"/>
                </a:lnTo>
                <a:lnTo>
                  <a:pt x="64643" y="34798"/>
                </a:lnTo>
                <a:lnTo>
                  <a:pt x="72517" y="33528"/>
                </a:lnTo>
                <a:lnTo>
                  <a:pt x="80010" y="32131"/>
                </a:lnTo>
                <a:lnTo>
                  <a:pt x="79883" y="32131"/>
                </a:lnTo>
                <a:lnTo>
                  <a:pt x="87884" y="30734"/>
                </a:lnTo>
                <a:lnTo>
                  <a:pt x="87757" y="30861"/>
                </a:lnTo>
                <a:lnTo>
                  <a:pt x="88506" y="30734"/>
                </a:lnTo>
                <a:lnTo>
                  <a:pt x="96012" y="29464"/>
                </a:lnTo>
                <a:lnTo>
                  <a:pt x="95758" y="29591"/>
                </a:lnTo>
                <a:lnTo>
                  <a:pt x="96583" y="29464"/>
                </a:lnTo>
                <a:lnTo>
                  <a:pt x="104140" y="28321"/>
                </a:lnTo>
                <a:lnTo>
                  <a:pt x="103886" y="28448"/>
                </a:lnTo>
                <a:lnTo>
                  <a:pt x="104914" y="28321"/>
                </a:lnTo>
                <a:lnTo>
                  <a:pt x="112141" y="27432"/>
                </a:lnTo>
                <a:lnTo>
                  <a:pt x="111887" y="27432"/>
                </a:lnTo>
                <a:lnTo>
                  <a:pt x="120142" y="26543"/>
                </a:lnTo>
                <a:lnTo>
                  <a:pt x="119888" y="26543"/>
                </a:lnTo>
                <a:lnTo>
                  <a:pt x="127127" y="26035"/>
                </a:lnTo>
                <a:lnTo>
                  <a:pt x="127508" y="25908"/>
                </a:lnTo>
                <a:lnTo>
                  <a:pt x="132905" y="25273"/>
                </a:lnTo>
                <a:lnTo>
                  <a:pt x="139446" y="25273"/>
                </a:lnTo>
                <a:lnTo>
                  <a:pt x="142214" y="22504"/>
                </a:lnTo>
                <a:lnTo>
                  <a:pt x="144399" y="21336"/>
                </a:lnTo>
                <a:lnTo>
                  <a:pt x="144703" y="21082"/>
                </a:lnTo>
                <a:lnTo>
                  <a:pt x="146558" y="21082"/>
                </a:lnTo>
                <a:lnTo>
                  <a:pt x="150749" y="17018"/>
                </a:lnTo>
                <a:lnTo>
                  <a:pt x="150749" y="11811"/>
                </a:lnTo>
                <a:lnTo>
                  <a:pt x="150749" y="6731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85893" y="8049132"/>
            <a:ext cx="193675" cy="287655"/>
          </a:xfrm>
          <a:custGeom>
            <a:avLst/>
            <a:gdLst/>
            <a:ahLst/>
            <a:cxnLst/>
            <a:rect l="l" t="t" r="r" b="b"/>
            <a:pathLst>
              <a:path w="193675" h="287654">
                <a:moveTo>
                  <a:pt x="31267" y="127127"/>
                </a:moveTo>
                <a:lnTo>
                  <a:pt x="31242" y="126365"/>
                </a:lnTo>
                <a:lnTo>
                  <a:pt x="31242" y="127127"/>
                </a:lnTo>
                <a:close/>
              </a:path>
              <a:path w="193675" h="287654">
                <a:moveTo>
                  <a:pt x="193548" y="252730"/>
                </a:moveTo>
                <a:lnTo>
                  <a:pt x="189865" y="249047"/>
                </a:lnTo>
                <a:lnTo>
                  <a:pt x="188087" y="249047"/>
                </a:lnTo>
                <a:lnTo>
                  <a:pt x="187706" y="248666"/>
                </a:lnTo>
                <a:lnTo>
                  <a:pt x="187439" y="248666"/>
                </a:lnTo>
                <a:lnTo>
                  <a:pt x="187198" y="248412"/>
                </a:lnTo>
                <a:lnTo>
                  <a:pt x="171704" y="248412"/>
                </a:lnTo>
                <a:lnTo>
                  <a:pt x="168821" y="251294"/>
                </a:lnTo>
                <a:lnTo>
                  <a:pt x="167513" y="251841"/>
                </a:lnTo>
                <a:lnTo>
                  <a:pt x="167284" y="251929"/>
                </a:lnTo>
                <a:lnTo>
                  <a:pt x="166827" y="252095"/>
                </a:lnTo>
                <a:lnTo>
                  <a:pt x="164084" y="253111"/>
                </a:lnTo>
                <a:lnTo>
                  <a:pt x="165100" y="252730"/>
                </a:lnTo>
                <a:lnTo>
                  <a:pt x="161201" y="253923"/>
                </a:lnTo>
                <a:lnTo>
                  <a:pt x="156464" y="254762"/>
                </a:lnTo>
                <a:lnTo>
                  <a:pt x="157988" y="254635"/>
                </a:lnTo>
                <a:lnTo>
                  <a:pt x="152400" y="255143"/>
                </a:lnTo>
                <a:lnTo>
                  <a:pt x="153543" y="255016"/>
                </a:lnTo>
                <a:lnTo>
                  <a:pt x="146431" y="255270"/>
                </a:lnTo>
                <a:lnTo>
                  <a:pt x="139573" y="255270"/>
                </a:lnTo>
                <a:lnTo>
                  <a:pt x="132080" y="255016"/>
                </a:lnTo>
                <a:lnTo>
                  <a:pt x="132715" y="255016"/>
                </a:lnTo>
                <a:lnTo>
                  <a:pt x="126707" y="254635"/>
                </a:lnTo>
                <a:lnTo>
                  <a:pt x="124714" y="254508"/>
                </a:lnTo>
                <a:lnTo>
                  <a:pt x="125476" y="254635"/>
                </a:lnTo>
                <a:lnTo>
                  <a:pt x="117919" y="253746"/>
                </a:lnTo>
                <a:lnTo>
                  <a:pt x="117259" y="253669"/>
                </a:lnTo>
                <a:lnTo>
                  <a:pt x="117729" y="253746"/>
                </a:lnTo>
                <a:lnTo>
                  <a:pt x="116840" y="253619"/>
                </a:lnTo>
                <a:lnTo>
                  <a:pt x="117259" y="253669"/>
                </a:lnTo>
                <a:lnTo>
                  <a:pt x="116954" y="253619"/>
                </a:lnTo>
                <a:lnTo>
                  <a:pt x="110871" y="252603"/>
                </a:lnTo>
                <a:lnTo>
                  <a:pt x="109347" y="252349"/>
                </a:lnTo>
                <a:lnTo>
                  <a:pt x="110363" y="252603"/>
                </a:lnTo>
                <a:lnTo>
                  <a:pt x="101346" y="250571"/>
                </a:lnTo>
                <a:lnTo>
                  <a:pt x="102489" y="250825"/>
                </a:lnTo>
                <a:lnTo>
                  <a:pt x="101625" y="250571"/>
                </a:lnTo>
                <a:lnTo>
                  <a:pt x="94754" y="248539"/>
                </a:lnTo>
                <a:lnTo>
                  <a:pt x="94564" y="248488"/>
                </a:lnTo>
                <a:lnTo>
                  <a:pt x="93764" y="248158"/>
                </a:lnTo>
                <a:lnTo>
                  <a:pt x="87325" y="245618"/>
                </a:lnTo>
                <a:lnTo>
                  <a:pt x="85839" y="245046"/>
                </a:lnTo>
                <a:lnTo>
                  <a:pt x="79883" y="242062"/>
                </a:lnTo>
                <a:lnTo>
                  <a:pt x="78816" y="241541"/>
                </a:lnTo>
                <a:lnTo>
                  <a:pt x="78270" y="241173"/>
                </a:lnTo>
                <a:lnTo>
                  <a:pt x="72859" y="237617"/>
                </a:lnTo>
                <a:lnTo>
                  <a:pt x="71882" y="236982"/>
                </a:lnTo>
                <a:lnTo>
                  <a:pt x="71285" y="236474"/>
                </a:lnTo>
                <a:lnTo>
                  <a:pt x="66776" y="232664"/>
                </a:lnTo>
                <a:lnTo>
                  <a:pt x="66281" y="232257"/>
                </a:lnTo>
                <a:lnTo>
                  <a:pt x="65493" y="231394"/>
                </a:lnTo>
                <a:lnTo>
                  <a:pt x="61734" y="227330"/>
                </a:lnTo>
                <a:lnTo>
                  <a:pt x="60464" y="225971"/>
                </a:lnTo>
                <a:lnTo>
                  <a:pt x="60350" y="225806"/>
                </a:lnTo>
                <a:lnTo>
                  <a:pt x="56642" y="220726"/>
                </a:lnTo>
                <a:lnTo>
                  <a:pt x="55956" y="219798"/>
                </a:lnTo>
                <a:lnTo>
                  <a:pt x="55689" y="219329"/>
                </a:lnTo>
                <a:lnTo>
                  <a:pt x="52463" y="213868"/>
                </a:lnTo>
                <a:lnTo>
                  <a:pt x="52349" y="213702"/>
                </a:lnTo>
                <a:lnTo>
                  <a:pt x="51981" y="212979"/>
                </a:lnTo>
                <a:lnTo>
                  <a:pt x="48653" y="206502"/>
                </a:lnTo>
                <a:lnTo>
                  <a:pt x="48133" y="205486"/>
                </a:lnTo>
                <a:lnTo>
                  <a:pt x="48514" y="206502"/>
                </a:lnTo>
                <a:lnTo>
                  <a:pt x="44577" y="197104"/>
                </a:lnTo>
                <a:lnTo>
                  <a:pt x="44958" y="197993"/>
                </a:lnTo>
                <a:lnTo>
                  <a:pt x="44627" y="197104"/>
                </a:lnTo>
                <a:lnTo>
                  <a:pt x="41668" y="188849"/>
                </a:lnTo>
                <a:lnTo>
                  <a:pt x="41579" y="188620"/>
                </a:lnTo>
                <a:lnTo>
                  <a:pt x="41427" y="188087"/>
                </a:lnTo>
                <a:lnTo>
                  <a:pt x="38823" y="179197"/>
                </a:lnTo>
                <a:lnTo>
                  <a:pt x="38608" y="178435"/>
                </a:lnTo>
                <a:lnTo>
                  <a:pt x="38735" y="179197"/>
                </a:lnTo>
                <a:lnTo>
                  <a:pt x="36334" y="169037"/>
                </a:lnTo>
                <a:lnTo>
                  <a:pt x="36271" y="168770"/>
                </a:lnTo>
                <a:lnTo>
                  <a:pt x="36220" y="168554"/>
                </a:lnTo>
                <a:lnTo>
                  <a:pt x="36195" y="168402"/>
                </a:lnTo>
                <a:lnTo>
                  <a:pt x="34302" y="158369"/>
                </a:lnTo>
                <a:lnTo>
                  <a:pt x="34251" y="158191"/>
                </a:lnTo>
                <a:lnTo>
                  <a:pt x="34226" y="158013"/>
                </a:lnTo>
                <a:lnTo>
                  <a:pt x="34175" y="157607"/>
                </a:lnTo>
                <a:lnTo>
                  <a:pt x="32867" y="148463"/>
                </a:lnTo>
                <a:lnTo>
                  <a:pt x="32842" y="148158"/>
                </a:lnTo>
                <a:lnTo>
                  <a:pt x="32893" y="148463"/>
                </a:lnTo>
                <a:lnTo>
                  <a:pt x="32804" y="147701"/>
                </a:lnTo>
                <a:lnTo>
                  <a:pt x="31813" y="137795"/>
                </a:lnTo>
                <a:lnTo>
                  <a:pt x="31750" y="137160"/>
                </a:lnTo>
                <a:lnTo>
                  <a:pt x="31750" y="137795"/>
                </a:lnTo>
                <a:lnTo>
                  <a:pt x="31292" y="127762"/>
                </a:lnTo>
                <a:lnTo>
                  <a:pt x="31242" y="127127"/>
                </a:lnTo>
                <a:lnTo>
                  <a:pt x="31115" y="115316"/>
                </a:lnTo>
                <a:lnTo>
                  <a:pt x="31115" y="115150"/>
                </a:lnTo>
                <a:lnTo>
                  <a:pt x="31140" y="114427"/>
                </a:lnTo>
                <a:lnTo>
                  <a:pt x="31584" y="103759"/>
                </a:lnTo>
                <a:lnTo>
                  <a:pt x="31623" y="102997"/>
                </a:lnTo>
                <a:lnTo>
                  <a:pt x="31496" y="103759"/>
                </a:lnTo>
                <a:lnTo>
                  <a:pt x="32550" y="92583"/>
                </a:lnTo>
                <a:lnTo>
                  <a:pt x="32626" y="91821"/>
                </a:lnTo>
                <a:lnTo>
                  <a:pt x="34124" y="81788"/>
                </a:lnTo>
                <a:lnTo>
                  <a:pt x="34290" y="80772"/>
                </a:lnTo>
                <a:lnTo>
                  <a:pt x="34036" y="81788"/>
                </a:lnTo>
                <a:lnTo>
                  <a:pt x="36068" y="72263"/>
                </a:lnTo>
                <a:lnTo>
                  <a:pt x="36322" y="71120"/>
                </a:lnTo>
                <a:lnTo>
                  <a:pt x="35941" y="72263"/>
                </a:lnTo>
                <a:lnTo>
                  <a:pt x="38481" y="63754"/>
                </a:lnTo>
                <a:lnTo>
                  <a:pt x="38785" y="62687"/>
                </a:lnTo>
                <a:lnTo>
                  <a:pt x="38874" y="62484"/>
                </a:lnTo>
                <a:lnTo>
                  <a:pt x="41376" y="56388"/>
                </a:lnTo>
                <a:lnTo>
                  <a:pt x="41757" y="55486"/>
                </a:lnTo>
                <a:lnTo>
                  <a:pt x="41948" y="55118"/>
                </a:lnTo>
                <a:lnTo>
                  <a:pt x="44399" y="50546"/>
                </a:lnTo>
                <a:lnTo>
                  <a:pt x="44729" y="49923"/>
                </a:lnTo>
                <a:lnTo>
                  <a:pt x="51257" y="40894"/>
                </a:lnTo>
                <a:lnTo>
                  <a:pt x="51993" y="39992"/>
                </a:lnTo>
                <a:lnTo>
                  <a:pt x="52247" y="39751"/>
                </a:lnTo>
                <a:lnTo>
                  <a:pt x="55435" y="36703"/>
                </a:lnTo>
                <a:lnTo>
                  <a:pt x="56222" y="35966"/>
                </a:lnTo>
                <a:lnTo>
                  <a:pt x="56743" y="35560"/>
                </a:lnTo>
                <a:lnTo>
                  <a:pt x="59918" y="33147"/>
                </a:lnTo>
                <a:lnTo>
                  <a:pt x="61036" y="32296"/>
                </a:lnTo>
                <a:lnTo>
                  <a:pt x="64808" y="30099"/>
                </a:lnTo>
                <a:lnTo>
                  <a:pt x="65913" y="29464"/>
                </a:lnTo>
                <a:lnTo>
                  <a:pt x="64262" y="30099"/>
                </a:lnTo>
                <a:lnTo>
                  <a:pt x="75819" y="26162"/>
                </a:lnTo>
                <a:lnTo>
                  <a:pt x="73914" y="26289"/>
                </a:lnTo>
                <a:lnTo>
                  <a:pt x="80010" y="25654"/>
                </a:lnTo>
                <a:lnTo>
                  <a:pt x="82791" y="25654"/>
                </a:lnTo>
                <a:lnTo>
                  <a:pt x="82931" y="25781"/>
                </a:lnTo>
                <a:lnTo>
                  <a:pt x="85585" y="25781"/>
                </a:lnTo>
                <a:lnTo>
                  <a:pt x="85852" y="26035"/>
                </a:lnTo>
                <a:lnTo>
                  <a:pt x="89877" y="26035"/>
                </a:lnTo>
                <a:lnTo>
                  <a:pt x="100634" y="31178"/>
                </a:lnTo>
                <a:lnTo>
                  <a:pt x="104013" y="34544"/>
                </a:lnTo>
                <a:lnTo>
                  <a:pt x="116840" y="34544"/>
                </a:lnTo>
                <a:lnTo>
                  <a:pt x="122047" y="29337"/>
                </a:lnTo>
                <a:lnTo>
                  <a:pt x="122047" y="22860"/>
                </a:lnTo>
                <a:lnTo>
                  <a:pt x="122047" y="16510"/>
                </a:lnTo>
                <a:lnTo>
                  <a:pt x="116840" y="11303"/>
                </a:lnTo>
                <a:lnTo>
                  <a:pt x="113131" y="11303"/>
                </a:lnTo>
                <a:lnTo>
                  <a:pt x="103276" y="6134"/>
                </a:lnTo>
                <a:lnTo>
                  <a:pt x="99187" y="2032"/>
                </a:lnTo>
                <a:lnTo>
                  <a:pt x="97536" y="2032"/>
                </a:lnTo>
                <a:lnTo>
                  <a:pt x="96520" y="1016"/>
                </a:lnTo>
                <a:lnTo>
                  <a:pt x="93345" y="1016"/>
                </a:lnTo>
                <a:lnTo>
                  <a:pt x="92710" y="381"/>
                </a:lnTo>
                <a:lnTo>
                  <a:pt x="86868" y="381"/>
                </a:lnTo>
                <a:lnTo>
                  <a:pt x="86487" y="0"/>
                </a:lnTo>
                <a:lnTo>
                  <a:pt x="79248" y="0"/>
                </a:lnTo>
                <a:lnTo>
                  <a:pt x="72390" y="0"/>
                </a:lnTo>
                <a:lnTo>
                  <a:pt x="72009" y="381"/>
                </a:lnTo>
                <a:lnTo>
                  <a:pt x="71882" y="381"/>
                </a:lnTo>
                <a:lnTo>
                  <a:pt x="70104" y="762"/>
                </a:lnTo>
                <a:lnTo>
                  <a:pt x="62992" y="2032"/>
                </a:lnTo>
                <a:lnTo>
                  <a:pt x="61341" y="2667"/>
                </a:lnTo>
                <a:lnTo>
                  <a:pt x="54737" y="4826"/>
                </a:lnTo>
                <a:lnTo>
                  <a:pt x="30861" y="21082"/>
                </a:lnTo>
                <a:lnTo>
                  <a:pt x="25908" y="26416"/>
                </a:lnTo>
                <a:lnTo>
                  <a:pt x="10795" y="53594"/>
                </a:lnTo>
                <a:lnTo>
                  <a:pt x="7239" y="64389"/>
                </a:lnTo>
                <a:lnTo>
                  <a:pt x="4699" y="75057"/>
                </a:lnTo>
                <a:lnTo>
                  <a:pt x="4572" y="76073"/>
                </a:lnTo>
                <a:lnTo>
                  <a:pt x="2413" y="87757"/>
                </a:lnTo>
                <a:lnTo>
                  <a:pt x="2413" y="88646"/>
                </a:lnTo>
                <a:lnTo>
                  <a:pt x="889" y="100711"/>
                </a:lnTo>
                <a:lnTo>
                  <a:pt x="736" y="103759"/>
                </a:lnTo>
                <a:lnTo>
                  <a:pt x="127" y="113665"/>
                </a:lnTo>
                <a:lnTo>
                  <a:pt x="0" y="127762"/>
                </a:lnTo>
                <a:lnTo>
                  <a:pt x="381" y="139192"/>
                </a:lnTo>
                <a:lnTo>
                  <a:pt x="508" y="139954"/>
                </a:lnTo>
                <a:lnTo>
                  <a:pt x="1397" y="151384"/>
                </a:lnTo>
                <a:lnTo>
                  <a:pt x="1524" y="152019"/>
                </a:lnTo>
                <a:lnTo>
                  <a:pt x="2921" y="162687"/>
                </a:lnTo>
                <a:lnTo>
                  <a:pt x="5207" y="174879"/>
                </a:lnTo>
                <a:lnTo>
                  <a:pt x="5334" y="175641"/>
                </a:lnTo>
                <a:lnTo>
                  <a:pt x="7874" y="186436"/>
                </a:lnTo>
                <a:lnTo>
                  <a:pt x="8001" y="187198"/>
                </a:lnTo>
                <a:lnTo>
                  <a:pt x="11303" y="198628"/>
                </a:lnTo>
                <a:lnTo>
                  <a:pt x="14859" y="208661"/>
                </a:lnTo>
                <a:lnTo>
                  <a:pt x="15113" y="209550"/>
                </a:lnTo>
                <a:lnTo>
                  <a:pt x="19177" y="218948"/>
                </a:lnTo>
                <a:lnTo>
                  <a:pt x="19558" y="219964"/>
                </a:lnTo>
                <a:lnTo>
                  <a:pt x="24384" y="229362"/>
                </a:lnTo>
                <a:lnTo>
                  <a:pt x="51816" y="262128"/>
                </a:lnTo>
                <a:lnTo>
                  <a:pt x="93091" y="281686"/>
                </a:lnTo>
                <a:lnTo>
                  <a:pt x="103251" y="283972"/>
                </a:lnTo>
                <a:lnTo>
                  <a:pt x="104267" y="284226"/>
                </a:lnTo>
                <a:lnTo>
                  <a:pt x="113411" y="285623"/>
                </a:lnTo>
                <a:lnTo>
                  <a:pt x="121920" y="286639"/>
                </a:lnTo>
                <a:lnTo>
                  <a:pt x="122682" y="286639"/>
                </a:lnTo>
                <a:lnTo>
                  <a:pt x="130683" y="287147"/>
                </a:lnTo>
                <a:lnTo>
                  <a:pt x="131191" y="287147"/>
                </a:lnTo>
                <a:lnTo>
                  <a:pt x="138811" y="287401"/>
                </a:lnTo>
                <a:lnTo>
                  <a:pt x="147447" y="287401"/>
                </a:lnTo>
                <a:lnTo>
                  <a:pt x="184658" y="277749"/>
                </a:lnTo>
                <a:lnTo>
                  <a:pt x="186093" y="276479"/>
                </a:lnTo>
                <a:lnTo>
                  <a:pt x="187198" y="276479"/>
                </a:lnTo>
                <a:lnTo>
                  <a:pt x="193421" y="270256"/>
                </a:lnTo>
                <a:lnTo>
                  <a:pt x="193421" y="268351"/>
                </a:lnTo>
                <a:lnTo>
                  <a:pt x="193421" y="262763"/>
                </a:lnTo>
                <a:lnTo>
                  <a:pt x="193421" y="262509"/>
                </a:lnTo>
                <a:lnTo>
                  <a:pt x="193446" y="261975"/>
                </a:lnTo>
                <a:lnTo>
                  <a:pt x="193548" y="257302"/>
                </a:lnTo>
                <a:lnTo>
                  <a:pt x="193548" y="256921"/>
                </a:lnTo>
                <a:lnTo>
                  <a:pt x="193548" y="25273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30495" y="8179434"/>
            <a:ext cx="119380" cy="30480"/>
          </a:xfrm>
          <a:custGeom>
            <a:avLst/>
            <a:gdLst/>
            <a:ahLst/>
            <a:cxnLst/>
            <a:rect l="l" t="t" r="r" b="b"/>
            <a:pathLst>
              <a:path w="119379" h="30479">
                <a:moveTo>
                  <a:pt x="118872" y="5334"/>
                </a:moveTo>
                <a:lnTo>
                  <a:pt x="114300" y="762"/>
                </a:lnTo>
                <a:lnTo>
                  <a:pt x="109943" y="762"/>
                </a:lnTo>
                <a:lnTo>
                  <a:pt x="108356" y="419"/>
                </a:lnTo>
                <a:lnTo>
                  <a:pt x="108077" y="127"/>
                </a:lnTo>
                <a:lnTo>
                  <a:pt x="106172" y="127"/>
                </a:lnTo>
                <a:lnTo>
                  <a:pt x="105156" y="0"/>
                </a:lnTo>
                <a:lnTo>
                  <a:pt x="100711" y="127"/>
                </a:lnTo>
                <a:lnTo>
                  <a:pt x="100076" y="127"/>
                </a:lnTo>
                <a:lnTo>
                  <a:pt x="93980" y="127"/>
                </a:lnTo>
                <a:lnTo>
                  <a:pt x="93421" y="685"/>
                </a:lnTo>
                <a:lnTo>
                  <a:pt x="85471" y="1524"/>
                </a:lnTo>
                <a:lnTo>
                  <a:pt x="85979" y="1524"/>
                </a:lnTo>
                <a:lnTo>
                  <a:pt x="76581" y="2286"/>
                </a:lnTo>
                <a:lnTo>
                  <a:pt x="77216" y="2159"/>
                </a:lnTo>
                <a:lnTo>
                  <a:pt x="66802" y="2540"/>
                </a:lnTo>
                <a:lnTo>
                  <a:pt x="38100" y="2540"/>
                </a:lnTo>
                <a:lnTo>
                  <a:pt x="35052" y="2667"/>
                </a:lnTo>
                <a:lnTo>
                  <a:pt x="27686" y="2667"/>
                </a:lnTo>
                <a:lnTo>
                  <a:pt x="27508" y="2844"/>
                </a:lnTo>
                <a:lnTo>
                  <a:pt x="13208" y="3175"/>
                </a:lnTo>
                <a:lnTo>
                  <a:pt x="6096" y="3175"/>
                </a:lnTo>
                <a:lnTo>
                  <a:pt x="0" y="9271"/>
                </a:lnTo>
                <a:lnTo>
                  <a:pt x="0" y="24257"/>
                </a:lnTo>
                <a:lnTo>
                  <a:pt x="6096" y="30353"/>
                </a:lnTo>
                <a:lnTo>
                  <a:pt x="13843" y="30353"/>
                </a:lnTo>
                <a:lnTo>
                  <a:pt x="21082" y="30353"/>
                </a:lnTo>
                <a:lnTo>
                  <a:pt x="21247" y="30187"/>
                </a:lnTo>
                <a:lnTo>
                  <a:pt x="30175" y="29972"/>
                </a:lnTo>
                <a:lnTo>
                  <a:pt x="35306" y="29972"/>
                </a:lnTo>
                <a:lnTo>
                  <a:pt x="42672" y="29972"/>
                </a:lnTo>
                <a:lnTo>
                  <a:pt x="45847" y="29845"/>
                </a:lnTo>
                <a:lnTo>
                  <a:pt x="53086" y="29845"/>
                </a:lnTo>
                <a:lnTo>
                  <a:pt x="56515" y="29718"/>
                </a:lnTo>
                <a:lnTo>
                  <a:pt x="59690" y="29718"/>
                </a:lnTo>
                <a:lnTo>
                  <a:pt x="63881" y="29718"/>
                </a:lnTo>
                <a:lnTo>
                  <a:pt x="67310" y="29718"/>
                </a:lnTo>
                <a:lnTo>
                  <a:pt x="74676" y="29718"/>
                </a:lnTo>
                <a:lnTo>
                  <a:pt x="74980" y="29413"/>
                </a:lnTo>
                <a:lnTo>
                  <a:pt x="78105" y="29337"/>
                </a:lnTo>
                <a:lnTo>
                  <a:pt x="78867" y="29210"/>
                </a:lnTo>
                <a:lnTo>
                  <a:pt x="88265" y="28448"/>
                </a:lnTo>
                <a:lnTo>
                  <a:pt x="89154" y="28321"/>
                </a:lnTo>
                <a:lnTo>
                  <a:pt x="97409" y="26924"/>
                </a:lnTo>
                <a:lnTo>
                  <a:pt x="98806" y="26670"/>
                </a:lnTo>
                <a:lnTo>
                  <a:pt x="102997" y="25527"/>
                </a:lnTo>
                <a:lnTo>
                  <a:pt x="108077" y="25527"/>
                </a:lnTo>
                <a:lnTo>
                  <a:pt x="112395" y="21209"/>
                </a:lnTo>
                <a:lnTo>
                  <a:pt x="114300" y="21209"/>
                </a:lnTo>
                <a:lnTo>
                  <a:pt x="118872" y="16637"/>
                </a:lnTo>
                <a:lnTo>
                  <a:pt x="118872" y="11049"/>
                </a:lnTo>
                <a:lnTo>
                  <a:pt x="118872" y="5334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/>
          <p:cNvGrpSpPr/>
          <p:nvPr/>
        </p:nvGrpSpPr>
        <p:grpSpPr>
          <a:xfrm>
            <a:off x="5452003" y="7987410"/>
            <a:ext cx="702945" cy="486409"/>
            <a:chOff x="5452003" y="7987410"/>
            <a:chExt cx="702945" cy="486409"/>
          </a:xfrm>
        </p:grpSpPr>
        <p:sp>
          <p:nvSpPr>
            <p:cNvPr id="152" name="object 152"/>
            <p:cNvSpPr/>
            <p:nvPr/>
          </p:nvSpPr>
          <p:spPr>
            <a:xfrm>
              <a:off x="5451995" y="8030082"/>
              <a:ext cx="214629" cy="283210"/>
            </a:xfrm>
            <a:custGeom>
              <a:avLst/>
              <a:gdLst/>
              <a:ahLst/>
              <a:cxnLst/>
              <a:rect l="l" t="t" r="r" b="b"/>
              <a:pathLst>
                <a:path w="214629" h="283209">
                  <a:moveTo>
                    <a:pt x="214109" y="228854"/>
                  </a:moveTo>
                  <a:lnTo>
                    <a:pt x="212077" y="226822"/>
                  </a:lnTo>
                  <a:lnTo>
                    <a:pt x="209029" y="226822"/>
                  </a:lnTo>
                  <a:lnTo>
                    <a:pt x="207124" y="226822"/>
                  </a:lnTo>
                  <a:lnTo>
                    <a:pt x="206781" y="227164"/>
                  </a:lnTo>
                  <a:lnTo>
                    <a:pt x="202298" y="227838"/>
                  </a:lnTo>
                  <a:lnTo>
                    <a:pt x="199758" y="228600"/>
                  </a:lnTo>
                  <a:lnTo>
                    <a:pt x="192671" y="231775"/>
                  </a:lnTo>
                  <a:lnTo>
                    <a:pt x="188074" y="231775"/>
                  </a:lnTo>
                  <a:lnTo>
                    <a:pt x="184340" y="235585"/>
                  </a:lnTo>
                  <a:lnTo>
                    <a:pt x="182968" y="236220"/>
                  </a:lnTo>
                  <a:lnTo>
                    <a:pt x="178041" y="236220"/>
                  </a:lnTo>
                  <a:lnTo>
                    <a:pt x="173875" y="240385"/>
                  </a:lnTo>
                  <a:lnTo>
                    <a:pt x="171907" y="241300"/>
                  </a:lnTo>
                  <a:lnTo>
                    <a:pt x="166484" y="241300"/>
                  </a:lnTo>
                  <a:lnTo>
                    <a:pt x="162890" y="244894"/>
                  </a:lnTo>
                  <a:lnTo>
                    <a:pt x="158127" y="246735"/>
                  </a:lnTo>
                  <a:lnTo>
                    <a:pt x="146583" y="249415"/>
                  </a:lnTo>
                  <a:lnTo>
                    <a:pt x="147688" y="249301"/>
                  </a:lnTo>
                  <a:lnTo>
                    <a:pt x="146545" y="249428"/>
                  </a:lnTo>
                  <a:lnTo>
                    <a:pt x="133337" y="250698"/>
                  </a:lnTo>
                  <a:lnTo>
                    <a:pt x="134632" y="250571"/>
                  </a:lnTo>
                  <a:lnTo>
                    <a:pt x="119621" y="250571"/>
                  </a:lnTo>
                  <a:lnTo>
                    <a:pt x="121018" y="250698"/>
                  </a:lnTo>
                  <a:lnTo>
                    <a:pt x="106616" y="249555"/>
                  </a:lnTo>
                  <a:lnTo>
                    <a:pt x="106464" y="249555"/>
                  </a:lnTo>
                  <a:lnTo>
                    <a:pt x="106337" y="249542"/>
                  </a:lnTo>
                  <a:lnTo>
                    <a:pt x="105765" y="249428"/>
                  </a:lnTo>
                  <a:lnTo>
                    <a:pt x="93357" y="247396"/>
                  </a:lnTo>
                  <a:lnTo>
                    <a:pt x="91732" y="247142"/>
                  </a:lnTo>
                  <a:lnTo>
                    <a:pt x="91325" y="247015"/>
                  </a:lnTo>
                  <a:lnTo>
                    <a:pt x="79971" y="243840"/>
                  </a:lnTo>
                  <a:lnTo>
                    <a:pt x="78447" y="243420"/>
                  </a:lnTo>
                  <a:lnTo>
                    <a:pt x="77939" y="243205"/>
                  </a:lnTo>
                  <a:lnTo>
                    <a:pt x="67475" y="238887"/>
                  </a:lnTo>
                  <a:lnTo>
                    <a:pt x="65963" y="238277"/>
                  </a:lnTo>
                  <a:lnTo>
                    <a:pt x="65278" y="237871"/>
                  </a:lnTo>
                  <a:lnTo>
                    <a:pt x="57607" y="233426"/>
                  </a:lnTo>
                  <a:lnTo>
                    <a:pt x="55499" y="232206"/>
                  </a:lnTo>
                  <a:lnTo>
                    <a:pt x="55118" y="231902"/>
                  </a:lnTo>
                  <a:lnTo>
                    <a:pt x="48844" y="226822"/>
                  </a:lnTo>
                  <a:lnTo>
                    <a:pt x="47307" y="225590"/>
                  </a:lnTo>
                  <a:lnTo>
                    <a:pt x="46647" y="224790"/>
                  </a:lnTo>
                  <a:lnTo>
                    <a:pt x="41998" y="219329"/>
                  </a:lnTo>
                  <a:lnTo>
                    <a:pt x="40601" y="217690"/>
                  </a:lnTo>
                  <a:lnTo>
                    <a:pt x="40043" y="216662"/>
                  </a:lnTo>
                  <a:lnTo>
                    <a:pt x="36601" y="210439"/>
                  </a:lnTo>
                  <a:lnTo>
                    <a:pt x="35420" y="208305"/>
                  </a:lnTo>
                  <a:lnTo>
                    <a:pt x="35077" y="207137"/>
                  </a:lnTo>
                  <a:lnTo>
                    <a:pt x="33261" y="200914"/>
                  </a:lnTo>
                  <a:lnTo>
                    <a:pt x="32867" y="199567"/>
                  </a:lnTo>
                  <a:lnTo>
                    <a:pt x="32689" y="197866"/>
                  </a:lnTo>
                  <a:lnTo>
                    <a:pt x="31775" y="188849"/>
                  </a:lnTo>
                  <a:lnTo>
                    <a:pt x="31610" y="187236"/>
                  </a:lnTo>
                  <a:lnTo>
                    <a:pt x="31648" y="172212"/>
                  </a:lnTo>
                  <a:lnTo>
                    <a:pt x="32435" y="157226"/>
                  </a:lnTo>
                  <a:lnTo>
                    <a:pt x="32499" y="156210"/>
                  </a:lnTo>
                  <a:lnTo>
                    <a:pt x="32372" y="157226"/>
                  </a:lnTo>
                  <a:lnTo>
                    <a:pt x="34277" y="140462"/>
                  </a:lnTo>
                  <a:lnTo>
                    <a:pt x="34404" y="139446"/>
                  </a:lnTo>
                  <a:lnTo>
                    <a:pt x="34150" y="140462"/>
                  </a:lnTo>
                  <a:lnTo>
                    <a:pt x="37388" y="122555"/>
                  </a:lnTo>
                  <a:lnTo>
                    <a:pt x="37579" y="121539"/>
                  </a:lnTo>
                  <a:lnTo>
                    <a:pt x="37325" y="122555"/>
                  </a:lnTo>
                  <a:lnTo>
                    <a:pt x="41325" y="105537"/>
                  </a:lnTo>
                  <a:lnTo>
                    <a:pt x="41516" y="104775"/>
                  </a:lnTo>
                  <a:lnTo>
                    <a:pt x="41262" y="105537"/>
                  </a:lnTo>
                  <a:lnTo>
                    <a:pt x="46228" y="89408"/>
                  </a:lnTo>
                  <a:lnTo>
                    <a:pt x="46342" y="89065"/>
                  </a:lnTo>
                  <a:lnTo>
                    <a:pt x="46215" y="89408"/>
                  </a:lnTo>
                  <a:lnTo>
                    <a:pt x="46469" y="88646"/>
                  </a:lnTo>
                  <a:lnTo>
                    <a:pt x="46342" y="89065"/>
                  </a:lnTo>
                  <a:lnTo>
                    <a:pt x="46482" y="88646"/>
                  </a:lnTo>
                  <a:lnTo>
                    <a:pt x="51269" y="75438"/>
                  </a:lnTo>
                  <a:lnTo>
                    <a:pt x="51549" y="74676"/>
                  </a:lnTo>
                  <a:lnTo>
                    <a:pt x="51168" y="75438"/>
                  </a:lnTo>
                  <a:lnTo>
                    <a:pt x="56121" y="63500"/>
                  </a:lnTo>
                  <a:lnTo>
                    <a:pt x="56502" y="62611"/>
                  </a:lnTo>
                  <a:lnTo>
                    <a:pt x="55994" y="63500"/>
                  </a:lnTo>
                  <a:lnTo>
                    <a:pt x="61455" y="52578"/>
                  </a:lnTo>
                  <a:lnTo>
                    <a:pt x="61976" y="51536"/>
                  </a:lnTo>
                  <a:lnTo>
                    <a:pt x="62115" y="51308"/>
                  </a:lnTo>
                  <a:lnTo>
                    <a:pt x="67310" y="42926"/>
                  </a:lnTo>
                  <a:lnTo>
                    <a:pt x="68122" y="41617"/>
                  </a:lnTo>
                  <a:lnTo>
                    <a:pt x="73139" y="35560"/>
                  </a:lnTo>
                  <a:lnTo>
                    <a:pt x="80454" y="29083"/>
                  </a:lnTo>
                  <a:lnTo>
                    <a:pt x="82892" y="27559"/>
                  </a:lnTo>
                  <a:lnTo>
                    <a:pt x="86474" y="27559"/>
                  </a:lnTo>
                  <a:lnTo>
                    <a:pt x="88709" y="25273"/>
                  </a:lnTo>
                  <a:lnTo>
                    <a:pt x="93078" y="25273"/>
                  </a:lnTo>
                  <a:lnTo>
                    <a:pt x="93980" y="24384"/>
                  </a:lnTo>
                  <a:lnTo>
                    <a:pt x="95732" y="24384"/>
                  </a:lnTo>
                  <a:lnTo>
                    <a:pt x="95872" y="24511"/>
                  </a:lnTo>
                  <a:lnTo>
                    <a:pt x="101803" y="24511"/>
                  </a:lnTo>
                  <a:lnTo>
                    <a:pt x="119113" y="27444"/>
                  </a:lnTo>
                  <a:lnTo>
                    <a:pt x="120256" y="28575"/>
                  </a:lnTo>
                  <a:lnTo>
                    <a:pt x="131940" y="28575"/>
                  </a:lnTo>
                  <a:lnTo>
                    <a:pt x="136766" y="23749"/>
                  </a:lnTo>
                  <a:lnTo>
                    <a:pt x="136766" y="17907"/>
                  </a:lnTo>
                  <a:lnTo>
                    <a:pt x="136766" y="11938"/>
                  </a:lnTo>
                  <a:lnTo>
                    <a:pt x="131940" y="7239"/>
                  </a:lnTo>
                  <a:lnTo>
                    <a:pt x="127355" y="7239"/>
                  </a:lnTo>
                  <a:lnTo>
                    <a:pt x="110185" y="3022"/>
                  </a:lnTo>
                  <a:lnTo>
                    <a:pt x="108572" y="1397"/>
                  </a:lnTo>
                  <a:lnTo>
                    <a:pt x="102349" y="1397"/>
                  </a:lnTo>
                  <a:lnTo>
                    <a:pt x="101434" y="1257"/>
                  </a:lnTo>
                  <a:lnTo>
                    <a:pt x="100190" y="0"/>
                  </a:lnTo>
                  <a:lnTo>
                    <a:pt x="93586" y="0"/>
                  </a:lnTo>
                  <a:lnTo>
                    <a:pt x="86728" y="0"/>
                  </a:lnTo>
                  <a:lnTo>
                    <a:pt x="86601" y="127"/>
                  </a:lnTo>
                  <a:lnTo>
                    <a:pt x="84696" y="127"/>
                  </a:lnTo>
                  <a:lnTo>
                    <a:pt x="79235" y="127"/>
                  </a:lnTo>
                  <a:lnTo>
                    <a:pt x="77673" y="1651"/>
                  </a:lnTo>
                  <a:lnTo>
                    <a:pt x="72123" y="1651"/>
                  </a:lnTo>
                  <a:lnTo>
                    <a:pt x="67652" y="6223"/>
                  </a:lnTo>
                  <a:lnTo>
                    <a:pt x="45326" y="26543"/>
                  </a:lnTo>
                  <a:lnTo>
                    <a:pt x="37960" y="37084"/>
                  </a:lnTo>
                  <a:lnTo>
                    <a:pt x="30721" y="50165"/>
                  </a:lnTo>
                  <a:lnTo>
                    <a:pt x="30111" y="51536"/>
                  </a:lnTo>
                  <a:lnTo>
                    <a:pt x="24498" y="63754"/>
                  </a:lnTo>
                  <a:lnTo>
                    <a:pt x="18529" y="78994"/>
                  </a:lnTo>
                  <a:lnTo>
                    <a:pt x="12814" y="96520"/>
                  </a:lnTo>
                  <a:lnTo>
                    <a:pt x="12560" y="97409"/>
                  </a:lnTo>
                  <a:lnTo>
                    <a:pt x="7861" y="115062"/>
                  </a:lnTo>
                  <a:lnTo>
                    <a:pt x="7607" y="115951"/>
                  </a:lnTo>
                  <a:lnTo>
                    <a:pt x="3924" y="134747"/>
                  </a:lnTo>
                  <a:lnTo>
                    <a:pt x="1384" y="154432"/>
                  </a:lnTo>
                  <a:lnTo>
                    <a:pt x="241" y="171196"/>
                  </a:lnTo>
                  <a:lnTo>
                    <a:pt x="0" y="187198"/>
                  </a:lnTo>
                  <a:lnTo>
                    <a:pt x="0" y="188849"/>
                  </a:lnTo>
                  <a:lnTo>
                    <a:pt x="13449" y="234823"/>
                  </a:lnTo>
                  <a:lnTo>
                    <a:pt x="50660" y="266954"/>
                  </a:lnTo>
                  <a:lnTo>
                    <a:pt x="101079" y="281686"/>
                  </a:lnTo>
                  <a:lnTo>
                    <a:pt x="102476" y="281940"/>
                  </a:lnTo>
                  <a:lnTo>
                    <a:pt x="118351" y="283210"/>
                  </a:lnTo>
                  <a:lnTo>
                    <a:pt x="134861" y="283210"/>
                  </a:lnTo>
                  <a:lnTo>
                    <a:pt x="178473" y="272923"/>
                  </a:lnTo>
                  <a:lnTo>
                    <a:pt x="183883" y="272923"/>
                  </a:lnTo>
                  <a:lnTo>
                    <a:pt x="190868" y="265811"/>
                  </a:lnTo>
                  <a:lnTo>
                    <a:pt x="190868" y="265684"/>
                  </a:lnTo>
                  <a:lnTo>
                    <a:pt x="194424" y="265684"/>
                  </a:lnTo>
                  <a:lnTo>
                    <a:pt x="200901" y="259080"/>
                  </a:lnTo>
                  <a:lnTo>
                    <a:pt x="200901" y="257556"/>
                  </a:lnTo>
                  <a:lnTo>
                    <a:pt x="202298" y="257556"/>
                  </a:lnTo>
                  <a:lnTo>
                    <a:pt x="208140" y="251841"/>
                  </a:lnTo>
                  <a:lnTo>
                    <a:pt x="208140" y="248335"/>
                  </a:lnTo>
                  <a:lnTo>
                    <a:pt x="208864" y="247142"/>
                  </a:lnTo>
                  <a:lnTo>
                    <a:pt x="209257" y="246507"/>
                  </a:lnTo>
                  <a:lnTo>
                    <a:pt x="211505" y="242824"/>
                  </a:lnTo>
                  <a:lnTo>
                    <a:pt x="211823" y="242316"/>
                  </a:lnTo>
                  <a:lnTo>
                    <a:pt x="213042" y="238887"/>
                  </a:lnTo>
                  <a:lnTo>
                    <a:pt x="213156" y="238277"/>
                  </a:lnTo>
                  <a:lnTo>
                    <a:pt x="213258" y="237617"/>
                  </a:lnTo>
                  <a:lnTo>
                    <a:pt x="213779" y="234137"/>
                  </a:lnTo>
                  <a:lnTo>
                    <a:pt x="214109" y="233807"/>
                  </a:lnTo>
                  <a:lnTo>
                    <a:pt x="214109" y="231394"/>
                  </a:lnTo>
                  <a:lnTo>
                    <a:pt x="214109" y="228854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06871" y="8045957"/>
              <a:ext cx="163449" cy="21653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27199" y="8296782"/>
              <a:ext cx="131132" cy="17691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598" y="7987410"/>
              <a:ext cx="162809" cy="252983"/>
            </a:xfrm>
            <a:prstGeom prst="rect">
              <a:avLst/>
            </a:prstGeom>
          </p:spPr>
        </p:pic>
      </p:grpSp>
      <p:pic>
        <p:nvPicPr>
          <p:cNvPr id="156" name="object 15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201790" y="7978775"/>
            <a:ext cx="190119" cy="214883"/>
          </a:xfrm>
          <a:prstGeom prst="rect">
            <a:avLst/>
          </a:prstGeom>
        </p:spPr>
      </p:pic>
      <p:grpSp>
        <p:nvGrpSpPr>
          <p:cNvPr id="157" name="object 157"/>
          <p:cNvGrpSpPr/>
          <p:nvPr/>
        </p:nvGrpSpPr>
        <p:grpSpPr>
          <a:xfrm>
            <a:off x="5097907" y="8092313"/>
            <a:ext cx="224154" cy="423545"/>
            <a:chOff x="5097907" y="8092313"/>
            <a:chExt cx="224154" cy="423545"/>
          </a:xfrm>
        </p:grpSpPr>
        <p:pic>
          <p:nvPicPr>
            <p:cNvPr id="158" name="object 1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97907" y="8092313"/>
              <a:ext cx="157733" cy="20777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215935" y="8328914"/>
              <a:ext cx="106126" cy="186817"/>
            </a:xfrm>
            <a:prstGeom prst="rect">
              <a:avLst/>
            </a:prstGeom>
          </p:spPr>
        </p:pic>
      </p:grpSp>
      <p:pic>
        <p:nvPicPr>
          <p:cNvPr id="160" name="object 16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648072" y="8087994"/>
            <a:ext cx="240918" cy="476885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2990723" y="8548751"/>
            <a:ext cx="1491615" cy="829944"/>
            <a:chOff x="2990723" y="8548751"/>
            <a:chExt cx="1491615" cy="829944"/>
          </a:xfrm>
        </p:grpSpPr>
        <p:sp>
          <p:nvSpPr>
            <p:cNvPr id="162" name="object 162"/>
            <p:cNvSpPr/>
            <p:nvPr/>
          </p:nvSpPr>
          <p:spPr>
            <a:xfrm>
              <a:off x="2990723" y="8548750"/>
              <a:ext cx="1446530" cy="741680"/>
            </a:xfrm>
            <a:custGeom>
              <a:avLst/>
              <a:gdLst/>
              <a:ahLst/>
              <a:cxnLst/>
              <a:rect l="l" t="t" r="r" b="b"/>
              <a:pathLst>
                <a:path w="1446529" h="741679">
                  <a:moveTo>
                    <a:pt x="334899" y="699376"/>
                  </a:moveTo>
                  <a:lnTo>
                    <a:pt x="334772" y="699198"/>
                  </a:lnTo>
                  <a:lnTo>
                    <a:pt x="334848" y="699376"/>
                  </a:lnTo>
                  <a:close/>
                </a:path>
                <a:path w="1446529" h="741679">
                  <a:moveTo>
                    <a:pt x="351586" y="659980"/>
                  </a:moveTo>
                  <a:lnTo>
                    <a:pt x="351536" y="659841"/>
                  </a:lnTo>
                  <a:lnTo>
                    <a:pt x="351536" y="659980"/>
                  </a:lnTo>
                  <a:close/>
                </a:path>
                <a:path w="1446529" h="741679">
                  <a:moveTo>
                    <a:pt x="1395222" y="718527"/>
                  </a:moveTo>
                  <a:lnTo>
                    <a:pt x="1227416" y="718540"/>
                  </a:lnTo>
                  <a:lnTo>
                    <a:pt x="1245108" y="718997"/>
                  </a:lnTo>
                  <a:lnTo>
                    <a:pt x="1276223" y="719988"/>
                  </a:lnTo>
                  <a:lnTo>
                    <a:pt x="1312291" y="720763"/>
                  </a:lnTo>
                  <a:lnTo>
                    <a:pt x="1347597" y="720813"/>
                  </a:lnTo>
                  <a:lnTo>
                    <a:pt x="1376934" y="719924"/>
                  </a:lnTo>
                  <a:lnTo>
                    <a:pt x="1377696" y="719886"/>
                  </a:lnTo>
                  <a:lnTo>
                    <a:pt x="1389316" y="718985"/>
                  </a:lnTo>
                  <a:lnTo>
                    <a:pt x="1395222" y="718527"/>
                  </a:lnTo>
                  <a:close/>
                </a:path>
                <a:path w="1446529" h="741679">
                  <a:moveTo>
                    <a:pt x="1445641" y="688340"/>
                  </a:moveTo>
                  <a:lnTo>
                    <a:pt x="1433639" y="675932"/>
                  </a:lnTo>
                  <a:lnTo>
                    <a:pt x="1432394" y="674636"/>
                  </a:lnTo>
                  <a:lnTo>
                    <a:pt x="1431645" y="673862"/>
                  </a:lnTo>
                  <a:lnTo>
                    <a:pt x="1431290" y="673493"/>
                  </a:lnTo>
                  <a:lnTo>
                    <a:pt x="1428877" y="672985"/>
                  </a:lnTo>
                  <a:lnTo>
                    <a:pt x="1423797" y="673163"/>
                  </a:lnTo>
                  <a:lnTo>
                    <a:pt x="1423797" y="675932"/>
                  </a:lnTo>
                  <a:lnTo>
                    <a:pt x="1423670" y="676681"/>
                  </a:lnTo>
                  <a:lnTo>
                    <a:pt x="1421688" y="677913"/>
                  </a:lnTo>
                  <a:lnTo>
                    <a:pt x="1423797" y="675932"/>
                  </a:lnTo>
                  <a:lnTo>
                    <a:pt x="1423797" y="673163"/>
                  </a:lnTo>
                  <a:lnTo>
                    <a:pt x="1420926" y="673696"/>
                  </a:lnTo>
                  <a:lnTo>
                    <a:pt x="1420926" y="708837"/>
                  </a:lnTo>
                  <a:lnTo>
                    <a:pt x="1420749" y="708863"/>
                  </a:lnTo>
                  <a:lnTo>
                    <a:pt x="1417193" y="708990"/>
                  </a:lnTo>
                  <a:lnTo>
                    <a:pt x="1420926" y="708837"/>
                  </a:lnTo>
                  <a:lnTo>
                    <a:pt x="1420926" y="673696"/>
                  </a:lnTo>
                  <a:lnTo>
                    <a:pt x="1419987" y="673862"/>
                  </a:lnTo>
                  <a:lnTo>
                    <a:pt x="1419225" y="674001"/>
                  </a:lnTo>
                  <a:lnTo>
                    <a:pt x="1419225" y="679983"/>
                  </a:lnTo>
                  <a:lnTo>
                    <a:pt x="1416494" y="681710"/>
                  </a:lnTo>
                  <a:lnTo>
                    <a:pt x="1416596" y="681469"/>
                  </a:lnTo>
                  <a:lnTo>
                    <a:pt x="1414526" y="682244"/>
                  </a:lnTo>
                  <a:lnTo>
                    <a:pt x="1416558" y="681469"/>
                  </a:lnTo>
                  <a:lnTo>
                    <a:pt x="1416735" y="681355"/>
                  </a:lnTo>
                  <a:lnTo>
                    <a:pt x="1416456" y="681710"/>
                  </a:lnTo>
                  <a:lnTo>
                    <a:pt x="1417243" y="681228"/>
                  </a:lnTo>
                  <a:lnTo>
                    <a:pt x="1419225" y="679983"/>
                  </a:lnTo>
                  <a:lnTo>
                    <a:pt x="1417345" y="680872"/>
                  </a:lnTo>
                  <a:lnTo>
                    <a:pt x="1418056" y="680529"/>
                  </a:lnTo>
                  <a:lnTo>
                    <a:pt x="1419225" y="679983"/>
                  </a:lnTo>
                  <a:lnTo>
                    <a:pt x="1419225" y="674001"/>
                  </a:lnTo>
                  <a:lnTo>
                    <a:pt x="1416177" y="674522"/>
                  </a:lnTo>
                  <a:lnTo>
                    <a:pt x="1415415" y="674636"/>
                  </a:lnTo>
                  <a:lnTo>
                    <a:pt x="1415821" y="674573"/>
                  </a:lnTo>
                  <a:lnTo>
                    <a:pt x="1414272" y="674763"/>
                  </a:lnTo>
                  <a:lnTo>
                    <a:pt x="1413827" y="674865"/>
                  </a:lnTo>
                  <a:lnTo>
                    <a:pt x="1413827" y="685469"/>
                  </a:lnTo>
                  <a:lnTo>
                    <a:pt x="1413256" y="685876"/>
                  </a:lnTo>
                  <a:lnTo>
                    <a:pt x="1413662" y="685469"/>
                  </a:lnTo>
                  <a:lnTo>
                    <a:pt x="1413789" y="685368"/>
                  </a:lnTo>
                  <a:lnTo>
                    <a:pt x="1413827" y="674865"/>
                  </a:lnTo>
                  <a:lnTo>
                    <a:pt x="1411605" y="675322"/>
                  </a:lnTo>
                  <a:lnTo>
                    <a:pt x="1410462" y="675652"/>
                  </a:lnTo>
                  <a:lnTo>
                    <a:pt x="1406017" y="678053"/>
                  </a:lnTo>
                  <a:lnTo>
                    <a:pt x="1402359" y="684441"/>
                  </a:lnTo>
                  <a:lnTo>
                    <a:pt x="1400403" y="684745"/>
                  </a:lnTo>
                  <a:lnTo>
                    <a:pt x="1400403" y="687844"/>
                  </a:lnTo>
                  <a:lnTo>
                    <a:pt x="1400403" y="684745"/>
                  </a:lnTo>
                  <a:lnTo>
                    <a:pt x="1395996" y="685393"/>
                  </a:lnTo>
                  <a:lnTo>
                    <a:pt x="1375918" y="686968"/>
                  </a:lnTo>
                  <a:lnTo>
                    <a:pt x="1375549" y="686993"/>
                  </a:lnTo>
                  <a:lnTo>
                    <a:pt x="1375321" y="687006"/>
                  </a:lnTo>
                  <a:lnTo>
                    <a:pt x="1375156" y="687006"/>
                  </a:lnTo>
                  <a:lnTo>
                    <a:pt x="1347089" y="687857"/>
                  </a:lnTo>
                  <a:lnTo>
                    <a:pt x="1313040" y="687857"/>
                  </a:lnTo>
                  <a:lnTo>
                    <a:pt x="1276985" y="687120"/>
                  </a:lnTo>
                  <a:lnTo>
                    <a:pt x="1227963" y="685736"/>
                  </a:lnTo>
                  <a:lnTo>
                    <a:pt x="1119517" y="687857"/>
                  </a:lnTo>
                  <a:lnTo>
                    <a:pt x="1104773" y="688200"/>
                  </a:lnTo>
                  <a:lnTo>
                    <a:pt x="945642" y="693597"/>
                  </a:lnTo>
                  <a:lnTo>
                    <a:pt x="883539" y="696988"/>
                  </a:lnTo>
                  <a:lnTo>
                    <a:pt x="883285" y="696988"/>
                  </a:lnTo>
                  <a:lnTo>
                    <a:pt x="792226" y="703224"/>
                  </a:lnTo>
                  <a:lnTo>
                    <a:pt x="731901" y="706526"/>
                  </a:lnTo>
                  <a:lnTo>
                    <a:pt x="671068" y="708837"/>
                  </a:lnTo>
                  <a:lnTo>
                    <a:pt x="640207" y="709688"/>
                  </a:lnTo>
                  <a:lnTo>
                    <a:pt x="611632" y="710336"/>
                  </a:lnTo>
                  <a:lnTo>
                    <a:pt x="582549" y="710857"/>
                  </a:lnTo>
                  <a:lnTo>
                    <a:pt x="528320" y="711466"/>
                  </a:lnTo>
                  <a:lnTo>
                    <a:pt x="503301" y="711708"/>
                  </a:lnTo>
                  <a:lnTo>
                    <a:pt x="436118" y="712317"/>
                  </a:lnTo>
                  <a:lnTo>
                    <a:pt x="417830" y="712495"/>
                  </a:lnTo>
                  <a:lnTo>
                    <a:pt x="391947" y="712889"/>
                  </a:lnTo>
                  <a:lnTo>
                    <a:pt x="381889" y="712889"/>
                  </a:lnTo>
                  <a:lnTo>
                    <a:pt x="381723" y="713054"/>
                  </a:lnTo>
                  <a:lnTo>
                    <a:pt x="379437" y="713079"/>
                  </a:lnTo>
                  <a:lnTo>
                    <a:pt x="371602" y="713079"/>
                  </a:lnTo>
                  <a:lnTo>
                    <a:pt x="371475" y="713206"/>
                  </a:lnTo>
                  <a:lnTo>
                    <a:pt x="371094" y="713206"/>
                  </a:lnTo>
                  <a:lnTo>
                    <a:pt x="371094" y="707885"/>
                  </a:lnTo>
                  <a:lnTo>
                    <a:pt x="371094" y="699452"/>
                  </a:lnTo>
                  <a:lnTo>
                    <a:pt x="368211" y="696595"/>
                  </a:lnTo>
                  <a:lnTo>
                    <a:pt x="366395" y="692378"/>
                  </a:lnTo>
                  <a:lnTo>
                    <a:pt x="366268" y="692162"/>
                  </a:lnTo>
                  <a:lnTo>
                    <a:pt x="363601" y="686181"/>
                  </a:lnTo>
                  <a:lnTo>
                    <a:pt x="360095" y="678764"/>
                  </a:lnTo>
                  <a:lnTo>
                    <a:pt x="356146" y="670255"/>
                  </a:lnTo>
                  <a:lnTo>
                    <a:pt x="351612" y="660019"/>
                  </a:lnTo>
                  <a:lnTo>
                    <a:pt x="346278" y="647852"/>
                  </a:lnTo>
                  <a:lnTo>
                    <a:pt x="346240" y="647661"/>
                  </a:lnTo>
                  <a:lnTo>
                    <a:pt x="340791" y="635063"/>
                  </a:lnTo>
                  <a:lnTo>
                    <a:pt x="340804" y="634936"/>
                  </a:lnTo>
                  <a:lnTo>
                    <a:pt x="334670" y="620395"/>
                  </a:lnTo>
                  <a:lnTo>
                    <a:pt x="328536" y="605409"/>
                  </a:lnTo>
                  <a:lnTo>
                    <a:pt x="322580" y="590600"/>
                  </a:lnTo>
                  <a:lnTo>
                    <a:pt x="320903" y="586384"/>
                  </a:lnTo>
                  <a:lnTo>
                    <a:pt x="316484" y="575183"/>
                  </a:lnTo>
                  <a:lnTo>
                    <a:pt x="316344" y="575157"/>
                  </a:lnTo>
                  <a:lnTo>
                    <a:pt x="309753" y="558685"/>
                  </a:lnTo>
                  <a:lnTo>
                    <a:pt x="309626" y="558558"/>
                  </a:lnTo>
                  <a:lnTo>
                    <a:pt x="302387" y="540969"/>
                  </a:lnTo>
                  <a:lnTo>
                    <a:pt x="302387" y="540829"/>
                  </a:lnTo>
                  <a:lnTo>
                    <a:pt x="299669" y="534454"/>
                  </a:lnTo>
                  <a:lnTo>
                    <a:pt x="294767" y="522884"/>
                  </a:lnTo>
                  <a:lnTo>
                    <a:pt x="291922" y="516191"/>
                  </a:lnTo>
                  <a:lnTo>
                    <a:pt x="286880" y="504482"/>
                  </a:lnTo>
                  <a:lnTo>
                    <a:pt x="283692" y="497370"/>
                  </a:lnTo>
                  <a:lnTo>
                    <a:pt x="278511" y="485521"/>
                  </a:lnTo>
                  <a:lnTo>
                    <a:pt x="275412" y="478586"/>
                  </a:lnTo>
                  <a:lnTo>
                    <a:pt x="270002" y="466598"/>
                  </a:lnTo>
                  <a:lnTo>
                    <a:pt x="266890" y="459701"/>
                  </a:lnTo>
                  <a:lnTo>
                    <a:pt x="261366" y="447586"/>
                  </a:lnTo>
                  <a:lnTo>
                    <a:pt x="252095" y="427761"/>
                  </a:lnTo>
                  <a:lnTo>
                    <a:pt x="242189" y="406869"/>
                  </a:lnTo>
                  <a:lnTo>
                    <a:pt x="242062" y="406755"/>
                  </a:lnTo>
                  <a:lnTo>
                    <a:pt x="238023" y="398399"/>
                  </a:lnTo>
                  <a:lnTo>
                    <a:pt x="232029" y="385991"/>
                  </a:lnTo>
                  <a:lnTo>
                    <a:pt x="227774" y="377253"/>
                  </a:lnTo>
                  <a:lnTo>
                    <a:pt x="221615" y="364744"/>
                  </a:lnTo>
                  <a:lnTo>
                    <a:pt x="210947" y="343319"/>
                  </a:lnTo>
                  <a:lnTo>
                    <a:pt x="206629" y="334810"/>
                  </a:lnTo>
                  <a:lnTo>
                    <a:pt x="200152" y="322122"/>
                  </a:lnTo>
                  <a:lnTo>
                    <a:pt x="196367" y="314782"/>
                  </a:lnTo>
                  <a:lnTo>
                    <a:pt x="189738" y="302018"/>
                  </a:lnTo>
                  <a:lnTo>
                    <a:pt x="185877" y="294538"/>
                  </a:lnTo>
                  <a:lnTo>
                    <a:pt x="179197" y="281698"/>
                  </a:lnTo>
                  <a:lnTo>
                    <a:pt x="168275" y="261213"/>
                  </a:lnTo>
                  <a:lnTo>
                    <a:pt x="168275" y="261048"/>
                  </a:lnTo>
                  <a:lnTo>
                    <a:pt x="164414" y="254139"/>
                  </a:lnTo>
                  <a:lnTo>
                    <a:pt x="157099" y="241020"/>
                  </a:lnTo>
                  <a:lnTo>
                    <a:pt x="156972" y="240741"/>
                  </a:lnTo>
                  <a:lnTo>
                    <a:pt x="153631" y="234950"/>
                  </a:lnTo>
                  <a:lnTo>
                    <a:pt x="145796" y="221361"/>
                  </a:lnTo>
                  <a:lnTo>
                    <a:pt x="145669" y="221107"/>
                  </a:lnTo>
                  <a:lnTo>
                    <a:pt x="142722" y="216154"/>
                  </a:lnTo>
                  <a:lnTo>
                    <a:pt x="134493" y="202311"/>
                  </a:lnTo>
                  <a:lnTo>
                    <a:pt x="134366" y="202184"/>
                  </a:lnTo>
                  <a:lnTo>
                    <a:pt x="131953" y="198247"/>
                  </a:lnTo>
                  <a:lnTo>
                    <a:pt x="123317" y="184150"/>
                  </a:lnTo>
                  <a:lnTo>
                    <a:pt x="123317" y="184023"/>
                  </a:lnTo>
                  <a:lnTo>
                    <a:pt x="112268" y="166370"/>
                  </a:lnTo>
                  <a:lnTo>
                    <a:pt x="90424" y="131953"/>
                  </a:lnTo>
                  <a:lnTo>
                    <a:pt x="90551" y="131953"/>
                  </a:lnTo>
                  <a:lnTo>
                    <a:pt x="80213" y="115697"/>
                  </a:lnTo>
                  <a:lnTo>
                    <a:pt x="80137" y="115570"/>
                  </a:lnTo>
                  <a:lnTo>
                    <a:pt x="80137" y="115697"/>
                  </a:lnTo>
                  <a:lnTo>
                    <a:pt x="69799" y="99060"/>
                  </a:lnTo>
                  <a:lnTo>
                    <a:pt x="69723" y="98933"/>
                  </a:lnTo>
                  <a:lnTo>
                    <a:pt x="69723" y="99060"/>
                  </a:lnTo>
                  <a:lnTo>
                    <a:pt x="60147" y="83439"/>
                  </a:lnTo>
                  <a:lnTo>
                    <a:pt x="60121" y="83312"/>
                  </a:lnTo>
                  <a:lnTo>
                    <a:pt x="51320" y="68580"/>
                  </a:lnTo>
                  <a:lnTo>
                    <a:pt x="43192" y="54737"/>
                  </a:lnTo>
                  <a:lnTo>
                    <a:pt x="35826" y="41910"/>
                  </a:lnTo>
                  <a:lnTo>
                    <a:pt x="30353" y="32054"/>
                  </a:lnTo>
                  <a:lnTo>
                    <a:pt x="30353" y="28702"/>
                  </a:lnTo>
                  <a:lnTo>
                    <a:pt x="27355" y="25641"/>
                  </a:lnTo>
                  <a:lnTo>
                    <a:pt x="25781" y="21932"/>
                  </a:lnTo>
                  <a:lnTo>
                    <a:pt x="25781" y="18034"/>
                  </a:lnTo>
                  <a:lnTo>
                    <a:pt x="23456" y="15722"/>
                  </a:lnTo>
                  <a:lnTo>
                    <a:pt x="22733" y="13601"/>
                  </a:lnTo>
                  <a:lnTo>
                    <a:pt x="22733" y="9271"/>
                  </a:lnTo>
                  <a:lnTo>
                    <a:pt x="21463" y="7975"/>
                  </a:lnTo>
                  <a:lnTo>
                    <a:pt x="21463" y="5588"/>
                  </a:lnTo>
                  <a:lnTo>
                    <a:pt x="21209" y="5334"/>
                  </a:lnTo>
                  <a:lnTo>
                    <a:pt x="21209" y="4699"/>
                  </a:lnTo>
                  <a:lnTo>
                    <a:pt x="16383" y="0"/>
                  </a:lnTo>
                  <a:lnTo>
                    <a:pt x="4699" y="0"/>
                  </a:lnTo>
                  <a:lnTo>
                    <a:pt x="0" y="4699"/>
                  </a:lnTo>
                  <a:lnTo>
                    <a:pt x="0" y="16383"/>
                  </a:lnTo>
                  <a:lnTo>
                    <a:pt x="127" y="16522"/>
                  </a:lnTo>
                  <a:lnTo>
                    <a:pt x="127" y="17399"/>
                  </a:lnTo>
                  <a:lnTo>
                    <a:pt x="1016" y="18275"/>
                  </a:lnTo>
                  <a:lnTo>
                    <a:pt x="1016" y="21209"/>
                  </a:lnTo>
                  <a:lnTo>
                    <a:pt x="2679" y="22936"/>
                  </a:lnTo>
                  <a:lnTo>
                    <a:pt x="3429" y="25577"/>
                  </a:lnTo>
                  <a:lnTo>
                    <a:pt x="3429" y="30480"/>
                  </a:lnTo>
                  <a:lnTo>
                    <a:pt x="5816" y="32816"/>
                  </a:lnTo>
                  <a:lnTo>
                    <a:pt x="7366" y="37147"/>
                  </a:lnTo>
                  <a:lnTo>
                    <a:pt x="7366" y="41402"/>
                  </a:lnTo>
                  <a:lnTo>
                    <a:pt x="10947" y="45097"/>
                  </a:lnTo>
                  <a:lnTo>
                    <a:pt x="14859" y="52959"/>
                  </a:lnTo>
                  <a:lnTo>
                    <a:pt x="14859" y="53086"/>
                  </a:lnTo>
                  <a:lnTo>
                    <a:pt x="21717" y="66294"/>
                  </a:lnTo>
                  <a:lnTo>
                    <a:pt x="21844" y="66421"/>
                  </a:lnTo>
                  <a:lnTo>
                    <a:pt x="29591" y="80772"/>
                  </a:lnTo>
                  <a:lnTo>
                    <a:pt x="29591" y="80899"/>
                  </a:lnTo>
                  <a:lnTo>
                    <a:pt x="38227" y="96139"/>
                  </a:lnTo>
                  <a:lnTo>
                    <a:pt x="38354" y="96266"/>
                  </a:lnTo>
                  <a:lnTo>
                    <a:pt x="47625" y="112268"/>
                  </a:lnTo>
                  <a:lnTo>
                    <a:pt x="47752" y="112395"/>
                  </a:lnTo>
                  <a:lnTo>
                    <a:pt x="57785" y="129286"/>
                  </a:lnTo>
                  <a:lnTo>
                    <a:pt x="57785" y="129413"/>
                  </a:lnTo>
                  <a:lnTo>
                    <a:pt x="67945" y="146050"/>
                  </a:lnTo>
                  <a:lnTo>
                    <a:pt x="78359" y="162941"/>
                  </a:lnTo>
                  <a:lnTo>
                    <a:pt x="89408" y="180721"/>
                  </a:lnTo>
                  <a:lnTo>
                    <a:pt x="89281" y="180594"/>
                  </a:lnTo>
                  <a:lnTo>
                    <a:pt x="89357" y="180721"/>
                  </a:lnTo>
                  <a:lnTo>
                    <a:pt x="100203" y="198374"/>
                  </a:lnTo>
                  <a:lnTo>
                    <a:pt x="100203" y="198247"/>
                  </a:lnTo>
                  <a:lnTo>
                    <a:pt x="111125" y="216281"/>
                  </a:lnTo>
                  <a:lnTo>
                    <a:pt x="111125" y="216154"/>
                  </a:lnTo>
                  <a:lnTo>
                    <a:pt x="122174" y="235077"/>
                  </a:lnTo>
                  <a:lnTo>
                    <a:pt x="122174" y="234950"/>
                  </a:lnTo>
                  <a:lnTo>
                    <a:pt x="133134" y="254241"/>
                  </a:lnTo>
                  <a:lnTo>
                    <a:pt x="133210" y="254368"/>
                  </a:lnTo>
                  <a:lnTo>
                    <a:pt x="143764" y="274104"/>
                  </a:lnTo>
                  <a:lnTo>
                    <a:pt x="143865" y="274307"/>
                  </a:lnTo>
                  <a:lnTo>
                    <a:pt x="154432" y="294614"/>
                  </a:lnTo>
                  <a:lnTo>
                    <a:pt x="164846" y="314845"/>
                  </a:lnTo>
                  <a:lnTo>
                    <a:pt x="175006" y="334886"/>
                  </a:lnTo>
                  <a:lnTo>
                    <a:pt x="185547" y="356006"/>
                  </a:lnTo>
                  <a:lnTo>
                    <a:pt x="185420" y="355930"/>
                  </a:lnTo>
                  <a:lnTo>
                    <a:pt x="195961" y="377355"/>
                  </a:lnTo>
                  <a:lnTo>
                    <a:pt x="206121" y="398462"/>
                  </a:lnTo>
                  <a:lnTo>
                    <a:pt x="216027" y="419252"/>
                  </a:lnTo>
                  <a:lnTo>
                    <a:pt x="215900" y="419176"/>
                  </a:lnTo>
                  <a:lnTo>
                    <a:pt x="225679" y="440118"/>
                  </a:lnTo>
                  <a:lnTo>
                    <a:pt x="225552" y="439991"/>
                  </a:lnTo>
                  <a:lnTo>
                    <a:pt x="225602" y="440118"/>
                  </a:lnTo>
                  <a:lnTo>
                    <a:pt x="234569" y="459816"/>
                  </a:lnTo>
                  <a:lnTo>
                    <a:pt x="243078" y="478663"/>
                  </a:lnTo>
                  <a:lnTo>
                    <a:pt x="251333" y="497459"/>
                  </a:lnTo>
                  <a:lnTo>
                    <a:pt x="259461" y="516280"/>
                  </a:lnTo>
                  <a:lnTo>
                    <a:pt x="267195" y="534581"/>
                  </a:lnTo>
                  <a:lnTo>
                    <a:pt x="267195" y="534454"/>
                  </a:lnTo>
                  <a:lnTo>
                    <a:pt x="274701" y="552437"/>
                  </a:lnTo>
                  <a:lnTo>
                    <a:pt x="274574" y="552335"/>
                  </a:lnTo>
                  <a:lnTo>
                    <a:pt x="281813" y="569963"/>
                  </a:lnTo>
                  <a:lnTo>
                    <a:pt x="281686" y="569899"/>
                  </a:lnTo>
                  <a:lnTo>
                    <a:pt x="288290" y="586447"/>
                  </a:lnTo>
                  <a:lnTo>
                    <a:pt x="294259" y="601840"/>
                  </a:lnTo>
                  <a:lnTo>
                    <a:pt x="300101" y="616750"/>
                  </a:lnTo>
                  <a:lnTo>
                    <a:pt x="306057" y="631901"/>
                  </a:lnTo>
                  <a:lnTo>
                    <a:pt x="312039" y="646823"/>
                  </a:lnTo>
                  <a:lnTo>
                    <a:pt x="312166" y="646938"/>
                  </a:lnTo>
                  <a:lnTo>
                    <a:pt x="317461" y="659841"/>
                  </a:lnTo>
                  <a:lnTo>
                    <a:pt x="317500" y="660019"/>
                  </a:lnTo>
                  <a:lnTo>
                    <a:pt x="322834" y="672376"/>
                  </a:lnTo>
                  <a:lnTo>
                    <a:pt x="322834" y="672541"/>
                  </a:lnTo>
                  <a:lnTo>
                    <a:pt x="327393" y="683006"/>
                  </a:lnTo>
                  <a:lnTo>
                    <a:pt x="327520" y="683209"/>
                  </a:lnTo>
                  <a:lnTo>
                    <a:pt x="334899" y="699376"/>
                  </a:lnTo>
                  <a:lnTo>
                    <a:pt x="334911" y="699516"/>
                  </a:lnTo>
                  <a:lnTo>
                    <a:pt x="337439" y="705192"/>
                  </a:lnTo>
                  <a:lnTo>
                    <a:pt x="337439" y="705015"/>
                  </a:lnTo>
                  <a:lnTo>
                    <a:pt x="339344" y="709409"/>
                  </a:lnTo>
                  <a:lnTo>
                    <a:pt x="340360" y="711771"/>
                  </a:lnTo>
                  <a:lnTo>
                    <a:pt x="340487" y="712114"/>
                  </a:lnTo>
                  <a:lnTo>
                    <a:pt x="340487" y="716318"/>
                  </a:lnTo>
                  <a:lnTo>
                    <a:pt x="342836" y="718667"/>
                  </a:lnTo>
                  <a:lnTo>
                    <a:pt x="342138" y="719366"/>
                  </a:lnTo>
                  <a:lnTo>
                    <a:pt x="342138" y="733869"/>
                  </a:lnTo>
                  <a:lnTo>
                    <a:pt x="347980" y="739736"/>
                  </a:lnTo>
                  <a:lnTo>
                    <a:pt x="355473" y="739736"/>
                  </a:lnTo>
                  <a:lnTo>
                    <a:pt x="355930" y="739749"/>
                  </a:lnTo>
                  <a:lnTo>
                    <a:pt x="356108" y="739927"/>
                  </a:lnTo>
                  <a:lnTo>
                    <a:pt x="363245" y="739927"/>
                  </a:lnTo>
                  <a:lnTo>
                    <a:pt x="370382" y="740029"/>
                  </a:lnTo>
                  <a:lnTo>
                    <a:pt x="371475" y="740054"/>
                  </a:lnTo>
                  <a:lnTo>
                    <a:pt x="371602" y="740168"/>
                  </a:lnTo>
                  <a:lnTo>
                    <a:pt x="378523" y="740168"/>
                  </a:lnTo>
                  <a:lnTo>
                    <a:pt x="381749" y="740232"/>
                  </a:lnTo>
                  <a:lnTo>
                    <a:pt x="381889" y="740359"/>
                  </a:lnTo>
                  <a:lnTo>
                    <a:pt x="389636" y="740359"/>
                  </a:lnTo>
                  <a:lnTo>
                    <a:pt x="402590" y="740562"/>
                  </a:lnTo>
                  <a:lnTo>
                    <a:pt x="417830" y="740778"/>
                  </a:lnTo>
                  <a:lnTo>
                    <a:pt x="417703" y="740791"/>
                  </a:lnTo>
                  <a:lnTo>
                    <a:pt x="503428" y="741299"/>
                  </a:lnTo>
                  <a:lnTo>
                    <a:pt x="612013" y="740333"/>
                  </a:lnTo>
                  <a:lnTo>
                    <a:pt x="671957" y="738911"/>
                  </a:lnTo>
                  <a:lnTo>
                    <a:pt x="733425" y="736574"/>
                  </a:lnTo>
                  <a:lnTo>
                    <a:pt x="794131" y="733285"/>
                  </a:lnTo>
                  <a:lnTo>
                    <a:pt x="794385" y="733285"/>
                  </a:lnTo>
                  <a:lnTo>
                    <a:pt x="854329" y="729234"/>
                  </a:lnTo>
                  <a:lnTo>
                    <a:pt x="915797" y="725919"/>
                  </a:lnTo>
                  <a:lnTo>
                    <a:pt x="978535" y="723442"/>
                  </a:lnTo>
                  <a:lnTo>
                    <a:pt x="1073912" y="720864"/>
                  </a:lnTo>
                  <a:lnTo>
                    <a:pt x="1136015" y="719823"/>
                  </a:lnTo>
                  <a:lnTo>
                    <a:pt x="1227416" y="718540"/>
                  </a:lnTo>
                  <a:lnTo>
                    <a:pt x="1227201" y="718527"/>
                  </a:lnTo>
                  <a:lnTo>
                    <a:pt x="1395222" y="718527"/>
                  </a:lnTo>
                  <a:lnTo>
                    <a:pt x="1399159" y="718223"/>
                  </a:lnTo>
                  <a:lnTo>
                    <a:pt x="1433588" y="709676"/>
                  </a:lnTo>
                  <a:lnTo>
                    <a:pt x="1434668" y="708990"/>
                  </a:lnTo>
                  <a:lnTo>
                    <a:pt x="1436827" y="707605"/>
                  </a:lnTo>
                  <a:lnTo>
                    <a:pt x="1438783" y="706043"/>
                  </a:lnTo>
                  <a:lnTo>
                    <a:pt x="1442466" y="701763"/>
                  </a:lnTo>
                  <a:lnTo>
                    <a:pt x="1443228" y="701014"/>
                  </a:lnTo>
                  <a:lnTo>
                    <a:pt x="1445133" y="688860"/>
                  </a:lnTo>
                  <a:lnTo>
                    <a:pt x="1445641" y="688340"/>
                  </a:lnTo>
                  <a:close/>
                </a:path>
                <a:path w="1446529" h="741679">
                  <a:moveTo>
                    <a:pt x="1446530" y="689241"/>
                  </a:moveTo>
                  <a:lnTo>
                    <a:pt x="1445653" y="688340"/>
                  </a:lnTo>
                  <a:lnTo>
                    <a:pt x="1446022" y="690638"/>
                  </a:lnTo>
                  <a:lnTo>
                    <a:pt x="1446530" y="689241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39082" y="9116542"/>
              <a:ext cx="142875" cy="261683"/>
            </a:xfrm>
            <a:prstGeom prst="rect">
              <a:avLst/>
            </a:prstGeom>
          </p:spPr>
        </p:pic>
      </p:grpSp>
      <p:sp>
        <p:nvSpPr>
          <p:cNvPr id="164" name="object 164"/>
          <p:cNvSpPr/>
          <p:nvPr/>
        </p:nvSpPr>
        <p:spPr>
          <a:xfrm>
            <a:off x="5904611" y="8125459"/>
            <a:ext cx="86995" cy="38100"/>
          </a:xfrm>
          <a:custGeom>
            <a:avLst/>
            <a:gdLst/>
            <a:ahLst/>
            <a:cxnLst/>
            <a:rect l="l" t="t" r="r" b="b"/>
            <a:pathLst>
              <a:path w="86995" h="38100">
                <a:moveTo>
                  <a:pt x="75971" y="26797"/>
                </a:moveTo>
                <a:lnTo>
                  <a:pt x="74993" y="27114"/>
                </a:lnTo>
                <a:lnTo>
                  <a:pt x="75438" y="27051"/>
                </a:lnTo>
                <a:lnTo>
                  <a:pt x="75971" y="26797"/>
                </a:lnTo>
                <a:close/>
              </a:path>
              <a:path w="86995" h="38100">
                <a:moveTo>
                  <a:pt x="86614" y="5969"/>
                </a:moveTo>
                <a:lnTo>
                  <a:pt x="80645" y="0"/>
                </a:lnTo>
                <a:lnTo>
                  <a:pt x="69596" y="0"/>
                </a:lnTo>
                <a:lnTo>
                  <a:pt x="65786" y="0"/>
                </a:lnTo>
                <a:lnTo>
                  <a:pt x="64109" y="1676"/>
                </a:lnTo>
                <a:lnTo>
                  <a:pt x="56134" y="4064"/>
                </a:lnTo>
                <a:lnTo>
                  <a:pt x="56642" y="3937"/>
                </a:lnTo>
                <a:lnTo>
                  <a:pt x="49784" y="5715"/>
                </a:lnTo>
                <a:lnTo>
                  <a:pt x="49276" y="5842"/>
                </a:lnTo>
                <a:lnTo>
                  <a:pt x="49669" y="5740"/>
                </a:lnTo>
                <a:lnTo>
                  <a:pt x="49187" y="5842"/>
                </a:lnTo>
                <a:lnTo>
                  <a:pt x="42164" y="7366"/>
                </a:lnTo>
                <a:lnTo>
                  <a:pt x="42545" y="7366"/>
                </a:lnTo>
                <a:lnTo>
                  <a:pt x="35052" y="8763"/>
                </a:lnTo>
                <a:lnTo>
                  <a:pt x="34671" y="8826"/>
                </a:lnTo>
                <a:lnTo>
                  <a:pt x="34188" y="8890"/>
                </a:lnTo>
                <a:lnTo>
                  <a:pt x="27863" y="9829"/>
                </a:lnTo>
                <a:lnTo>
                  <a:pt x="21717" y="10414"/>
                </a:lnTo>
                <a:lnTo>
                  <a:pt x="22352" y="10414"/>
                </a:lnTo>
                <a:lnTo>
                  <a:pt x="17399" y="10668"/>
                </a:lnTo>
                <a:lnTo>
                  <a:pt x="17653" y="10668"/>
                </a:lnTo>
                <a:lnTo>
                  <a:pt x="13716" y="10922"/>
                </a:lnTo>
                <a:lnTo>
                  <a:pt x="14211" y="11176"/>
                </a:lnTo>
                <a:lnTo>
                  <a:pt x="5842" y="11176"/>
                </a:lnTo>
                <a:lnTo>
                  <a:pt x="0" y="17018"/>
                </a:lnTo>
                <a:lnTo>
                  <a:pt x="0" y="31496"/>
                </a:lnTo>
                <a:lnTo>
                  <a:pt x="5842" y="37338"/>
                </a:lnTo>
                <a:lnTo>
                  <a:pt x="14439" y="37338"/>
                </a:lnTo>
                <a:lnTo>
                  <a:pt x="13970" y="37592"/>
                </a:lnTo>
                <a:lnTo>
                  <a:pt x="23749" y="37592"/>
                </a:lnTo>
                <a:lnTo>
                  <a:pt x="30480" y="37211"/>
                </a:lnTo>
                <a:lnTo>
                  <a:pt x="31115" y="37084"/>
                </a:lnTo>
                <a:lnTo>
                  <a:pt x="38862" y="36068"/>
                </a:lnTo>
                <a:lnTo>
                  <a:pt x="47625" y="34417"/>
                </a:lnTo>
                <a:lnTo>
                  <a:pt x="48133" y="34290"/>
                </a:lnTo>
                <a:lnTo>
                  <a:pt x="55626" y="32639"/>
                </a:lnTo>
                <a:lnTo>
                  <a:pt x="63881" y="30607"/>
                </a:lnTo>
                <a:lnTo>
                  <a:pt x="69342" y="28956"/>
                </a:lnTo>
                <a:lnTo>
                  <a:pt x="69596" y="28829"/>
                </a:lnTo>
                <a:lnTo>
                  <a:pt x="73406" y="27686"/>
                </a:lnTo>
                <a:lnTo>
                  <a:pt x="73660" y="27559"/>
                </a:lnTo>
                <a:lnTo>
                  <a:pt x="74803" y="27178"/>
                </a:lnTo>
                <a:lnTo>
                  <a:pt x="74993" y="27114"/>
                </a:lnTo>
                <a:lnTo>
                  <a:pt x="75946" y="26797"/>
                </a:lnTo>
                <a:lnTo>
                  <a:pt x="80645" y="26797"/>
                </a:lnTo>
                <a:lnTo>
                  <a:pt x="86614" y="20828"/>
                </a:lnTo>
                <a:lnTo>
                  <a:pt x="86614" y="13462"/>
                </a:lnTo>
                <a:lnTo>
                  <a:pt x="86614" y="5969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5" name="object 16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648785" y="9045117"/>
            <a:ext cx="249856" cy="232410"/>
          </a:xfrm>
          <a:prstGeom prst="rect">
            <a:avLst/>
          </a:prstGeom>
        </p:spPr>
      </p:pic>
      <p:sp>
        <p:nvSpPr>
          <p:cNvPr id="166" name="object 166"/>
          <p:cNvSpPr/>
          <p:nvPr/>
        </p:nvSpPr>
        <p:spPr>
          <a:xfrm>
            <a:off x="5347716" y="9117304"/>
            <a:ext cx="163830" cy="38735"/>
          </a:xfrm>
          <a:custGeom>
            <a:avLst/>
            <a:gdLst/>
            <a:ahLst/>
            <a:cxnLst/>
            <a:rect l="l" t="t" r="r" b="b"/>
            <a:pathLst>
              <a:path w="163829" h="38734">
                <a:moveTo>
                  <a:pt x="163830" y="6629"/>
                </a:moveTo>
                <a:lnTo>
                  <a:pt x="157607" y="317"/>
                </a:lnTo>
                <a:lnTo>
                  <a:pt x="151142" y="317"/>
                </a:lnTo>
                <a:lnTo>
                  <a:pt x="148082" y="0"/>
                </a:lnTo>
                <a:lnTo>
                  <a:pt x="87122" y="6235"/>
                </a:lnTo>
                <a:lnTo>
                  <a:pt x="72263" y="7962"/>
                </a:lnTo>
                <a:lnTo>
                  <a:pt x="72771" y="7899"/>
                </a:lnTo>
                <a:lnTo>
                  <a:pt x="57899" y="9017"/>
                </a:lnTo>
                <a:lnTo>
                  <a:pt x="57746" y="9017"/>
                </a:lnTo>
                <a:lnTo>
                  <a:pt x="44665" y="9461"/>
                </a:lnTo>
                <a:lnTo>
                  <a:pt x="135636" y="9461"/>
                </a:lnTo>
                <a:lnTo>
                  <a:pt x="44310" y="9474"/>
                </a:lnTo>
                <a:lnTo>
                  <a:pt x="31750" y="9652"/>
                </a:lnTo>
                <a:lnTo>
                  <a:pt x="23876" y="9652"/>
                </a:lnTo>
                <a:lnTo>
                  <a:pt x="23672" y="9855"/>
                </a:lnTo>
                <a:lnTo>
                  <a:pt x="22567" y="9867"/>
                </a:lnTo>
                <a:lnTo>
                  <a:pt x="13970" y="9867"/>
                </a:lnTo>
                <a:lnTo>
                  <a:pt x="13589" y="10236"/>
                </a:lnTo>
                <a:lnTo>
                  <a:pt x="7620" y="10236"/>
                </a:lnTo>
                <a:lnTo>
                  <a:pt x="7023" y="10820"/>
                </a:lnTo>
                <a:lnTo>
                  <a:pt x="5842" y="10820"/>
                </a:lnTo>
                <a:lnTo>
                  <a:pt x="0" y="16624"/>
                </a:lnTo>
                <a:lnTo>
                  <a:pt x="0" y="30949"/>
                </a:lnTo>
                <a:lnTo>
                  <a:pt x="5842" y="36753"/>
                </a:lnTo>
                <a:lnTo>
                  <a:pt x="7035" y="36753"/>
                </a:lnTo>
                <a:lnTo>
                  <a:pt x="7620" y="37325"/>
                </a:lnTo>
                <a:lnTo>
                  <a:pt x="13538" y="37325"/>
                </a:lnTo>
                <a:lnTo>
                  <a:pt x="13970" y="37744"/>
                </a:lnTo>
                <a:lnTo>
                  <a:pt x="21844" y="37744"/>
                </a:lnTo>
                <a:lnTo>
                  <a:pt x="23622" y="37807"/>
                </a:lnTo>
                <a:lnTo>
                  <a:pt x="23876" y="38049"/>
                </a:lnTo>
                <a:lnTo>
                  <a:pt x="32004" y="38049"/>
                </a:lnTo>
                <a:lnTo>
                  <a:pt x="74803" y="36779"/>
                </a:lnTo>
                <a:lnTo>
                  <a:pt x="105435" y="33134"/>
                </a:lnTo>
                <a:lnTo>
                  <a:pt x="118910" y="31470"/>
                </a:lnTo>
                <a:lnTo>
                  <a:pt x="129794" y="30353"/>
                </a:lnTo>
                <a:lnTo>
                  <a:pt x="139446" y="29502"/>
                </a:lnTo>
                <a:lnTo>
                  <a:pt x="149225" y="28892"/>
                </a:lnTo>
                <a:lnTo>
                  <a:pt x="151333" y="28524"/>
                </a:lnTo>
                <a:lnTo>
                  <a:pt x="157607" y="28524"/>
                </a:lnTo>
                <a:lnTo>
                  <a:pt x="163830" y="22212"/>
                </a:lnTo>
                <a:lnTo>
                  <a:pt x="163830" y="14427"/>
                </a:lnTo>
                <a:lnTo>
                  <a:pt x="163830" y="6629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17336" y="9032837"/>
            <a:ext cx="192405" cy="59055"/>
          </a:xfrm>
          <a:custGeom>
            <a:avLst/>
            <a:gdLst/>
            <a:ahLst/>
            <a:cxnLst/>
            <a:rect l="l" t="t" r="r" b="b"/>
            <a:pathLst>
              <a:path w="192404" h="59054">
                <a:moveTo>
                  <a:pt x="127508" y="11493"/>
                </a:moveTo>
                <a:close/>
              </a:path>
              <a:path w="192404" h="59054">
                <a:moveTo>
                  <a:pt x="192151" y="7366"/>
                </a:moveTo>
                <a:lnTo>
                  <a:pt x="184785" y="0"/>
                </a:lnTo>
                <a:lnTo>
                  <a:pt x="166624" y="0"/>
                </a:lnTo>
                <a:lnTo>
                  <a:pt x="165963" y="660"/>
                </a:lnTo>
                <a:lnTo>
                  <a:pt x="162814" y="660"/>
                </a:lnTo>
                <a:lnTo>
                  <a:pt x="160616" y="2882"/>
                </a:lnTo>
                <a:lnTo>
                  <a:pt x="159232" y="3213"/>
                </a:lnTo>
                <a:lnTo>
                  <a:pt x="152781" y="3213"/>
                </a:lnTo>
                <a:lnTo>
                  <a:pt x="149377" y="6642"/>
                </a:lnTo>
                <a:lnTo>
                  <a:pt x="149186" y="6705"/>
                </a:lnTo>
                <a:lnTo>
                  <a:pt x="127508" y="11506"/>
                </a:lnTo>
                <a:lnTo>
                  <a:pt x="110617" y="15214"/>
                </a:lnTo>
                <a:lnTo>
                  <a:pt x="110744" y="15201"/>
                </a:lnTo>
                <a:lnTo>
                  <a:pt x="128968" y="15201"/>
                </a:lnTo>
                <a:lnTo>
                  <a:pt x="110680" y="15214"/>
                </a:lnTo>
                <a:lnTo>
                  <a:pt x="93814" y="18681"/>
                </a:lnTo>
                <a:lnTo>
                  <a:pt x="86741" y="18681"/>
                </a:lnTo>
                <a:lnTo>
                  <a:pt x="85077" y="20345"/>
                </a:lnTo>
                <a:lnTo>
                  <a:pt x="75069" y="22186"/>
                </a:lnTo>
                <a:lnTo>
                  <a:pt x="67945" y="22186"/>
                </a:lnTo>
                <a:lnTo>
                  <a:pt x="66471" y="23660"/>
                </a:lnTo>
                <a:lnTo>
                  <a:pt x="56769" y="25273"/>
                </a:lnTo>
                <a:lnTo>
                  <a:pt x="49530" y="25273"/>
                </a:lnTo>
                <a:lnTo>
                  <a:pt x="48221" y="26581"/>
                </a:lnTo>
                <a:lnTo>
                  <a:pt x="40170" y="27774"/>
                </a:lnTo>
                <a:lnTo>
                  <a:pt x="32893" y="27774"/>
                </a:lnTo>
                <a:lnTo>
                  <a:pt x="31915" y="28752"/>
                </a:lnTo>
                <a:lnTo>
                  <a:pt x="13423" y="30835"/>
                </a:lnTo>
                <a:lnTo>
                  <a:pt x="6223" y="30835"/>
                </a:lnTo>
                <a:lnTo>
                  <a:pt x="0" y="37134"/>
                </a:lnTo>
                <a:lnTo>
                  <a:pt x="0" y="52679"/>
                </a:lnTo>
                <a:lnTo>
                  <a:pt x="6223" y="58991"/>
                </a:lnTo>
                <a:lnTo>
                  <a:pt x="21844" y="58991"/>
                </a:lnTo>
                <a:lnTo>
                  <a:pt x="22352" y="58483"/>
                </a:lnTo>
                <a:lnTo>
                  <a:pt x="41071" y="57289"/>
                </a:lnTo>
                <a:lnTo>
                  <a:pt x="49149" y="57289"/>
                </a:lnTo>
                <a:lnTo>
                  <a:pt x="49911" y="56527"/>
                </a:lnTo>
                <a:lnTo>
                  <a:pt x="58356" y="55765"/>
                </a:lnTo>
                <a:lnTo>
                  <a:pt x="66294" y="55765"/>
                </a:lnTo>
                <a:lnTo>
                  <a:pt x="67398" y="54673"/>
                </a:lnTo>
                <a:lnTo>
                  <a:pt x="77520" y="53378"/>
                </a:lnTo>
                <a:lnTo>
                  <a:pt x="85090" y="53378"/>
                </a:lnTo>
                <a:lnTo>
                  <a:pt x="86525" y="51943"/>
                </a:lnTo>
                <a:lnTo>
                  <a:pt x="96647" y="50253"/>
                </a:lnTo>
                <a:lnTo>
                  <a:pt x="104140" y="50253"/>
                </a:lnTo>
                <a:lnTo>
                  <a:pt x="105867" y="48501"/>
                </a:lnTo>
                <a:lnTo>
                  <a:pt x="149275" y="39966"/>
                </a:lnTo>
                <a:lnTo>
                  <a:pt x="161798" y="37426"/>
                </a:lnTo>
                <a:lnTo>
                  <a:pt x="171196" y="35369"/>
                </a:lnTo>
                <a:lnTo>
                  <a:pt x="175666" y="34010"/>
                </a:lnTo>
                <a:lnTo>
                  <a:pt x="177800" y="33362"/>
                </a:lnTo>
                <a:lnTo>
                  <a:pt x="178879" y="32943"/>
                </a:lnTo>
                <a:lnTo>
                  <a:pt x="184785" y="32943"/>
                </a:lnTo>
                <a:lnTo>
                  <a:pt x="192151" y="25565"/>
                </a:lnTo>
                <a:lnTo>
                  <a:pt x="192151" y="16471"/>
                </a:lnTo>
                <a:lnTo>
                  <a:pt x="192151" y="7366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56911" y="9123577"/>
            <a:ext cx="281305" cy="56515"/>
          </a:xfrm>
          <a:custGeom>
            <a:avLst/>
            <a:gdLst/>
            <a:ahLst/>
            <a:cxnLst/>
            <a:rect l="l" t="t" r="r" b="b"/>
            <a:pathLst>
              <a:path w="281304" h="56515">
                <a:moveTo>
                  <a:pt x="258064" y="26898"/>
                </a:moveTo>
                <a:lnTo>
                  <a:pt x="257302" y="27076"/>
                </a:lnTo>
                <a:lnTo>
                  <a:pt x="258064" y="26898"/>
                </a:lnTo>
                <a:close/>
              </a:path>
              <a:path w="281304" h="56515">
                <a:moveTo>
                  <a:pt x="281178" y="5410"/>
                </a:moveTo>
                <a:lnTo>
                  <a:pt x="275717" y="0"/>
                </a:lnTo>
                <a:lnTo>
                  <a:pt x="262382" y="0"/>
                </a:lnTo>
                <a:lnTo>
                  <a:pt x="261759" y="622"/>
                </a:lnTo>
                <a:lnTo>
                  <a:pt x="260489" y="749"/>
                </a:lnTo>
                <a:lnTo>
                  <a:pt x="251206" y="1600"/>
                </a:lnTo>
                <a:lnTo>
                  <a:pt x="251206" y="2590"/>
                </a:lnTo>
                <a:lnTo>
                  <a:pt x="241427" y="5359"/>
                </a:lnTo>
                <a:lnTo>
                  <a:pt x="229108" y="8585"/>
                </a:lnTo>
                <a:lnTo>
                  <a:pt x="229362" y="8509"/>
                </a:lnTo>
                <a:lnTo>
                  <a:pt x="241427" y="5359"/>
                </a:lnTo>
                <a:lnTo>
                  <a:pt x="241681" y="5283"/>
                </a:lnTo>
                <a:lnTo>
                  <a:pt x="251206" y="2590"/>
                </a:lnTo>
                <a:lnTo>
                  <a:pt x="251206" y="1600"/>
                </a:lnTo>
                <a:lnTo>
                  <a:pt x="250571" y="1651"/>
                </a:lnTo>
                <a:lnTo>
                  <a:pt x="235966" y="2959"/>
                </a:lnTo>
                <a:lnTo>
                  <a:pt x="224040" y="3886"/>
                </a:lnTo>
                <a:lnTo>
                  <a:pt x="224040" y="9779"/>
                </a:lnTo>
                <a:lnTo>
                  <a:pt x="215646" y="11760"/>
                </a:lnTo>
                <a:lnTo>
                  <a:pt x="202692" y="14490"/>
                </a:lnTo>
                <a:lnTo>
                  <a:pt x="202946" y="14427"/>
                </a:lnTo>
                <a:lnTo>
                  <a:pt x="212407" y="12433"/>
                </a:lnTo>
                <a:lnTo>
                  <a:pt x="215646" y="11760"/>
                </a:lnTo>
                <a:lnTo>
                  <a:pt x="215900" y="11696"/>
                </a:lnTo>
                <a:lnTo>
                  <a:pt x="224040" y="9779"/>
                </a:lnTo>
                <a:lnTo>
                  <a:pt x="224040" y="3886"/>
                </a:lnTo>
                <a:lnTo>
                  <a:pt x="218567" y="4305"/>
                </a:lnTo>
                <a:lnTo>
                  <a:pt x="198120" y="5702"/>
                </a:lnTo>
                <a:lnTo>
                  <a:pt x="182943" y="6705"/>
                </a:lnTo>
                <a:lnTo>
                  <a:pt x="182943" y="17970"/>
                </a:lnTo>
                <a:lnTo>
                  <a:pt x="173863" y="19418"/>
                </a:lnTo>
                <a:lnTo>
                  <a:pt x="174117" y="19367"/>
                </a:lnTo>
                <a:lnTo>
                  <a:pt x="182943" y="17970"/>
                </a:lnTo>
                <a:lnTo>
                  <a:pt x="182943" y="6705"/>
                </a:lnTo>
                <a:lnTo>
                  <a:pt x="124002" y="10591"/>
                </a:lnTo>
                <a:lnTo>
                  <a:pt x="124002" y="40754"/>
                </a:lnTo>
                <a:lnTo>
                  <a:pt x="118262" y="41224"/>
                </a:lnTo>
                <a:lnTo>
                  <a:pt x="110578" y="42189"/>
                </a:lnTo>
                <a:lnTo>
                  <a:pt x="100558" y="43903"/>
                </a:lnTo>
                <a:lnTo>
                  <a:pt x="88900" y="46367"/>
                </a:lnTo>
                <a:lnTo>
                  <a:pt x="89547" y="46228"/>
                </a:lnTo>
                <a:lnTo>
                  <a:pt x="100164" y="43980"/>
                </a:lnTo>
                <a:lnTo>
                  <a:pt x="100558" y="43903"/>
                </a:lnTo>
                <a:lnTo>
                  <a:pt x="110324" y="42227"/>
                </a:lnTo>
                <a:lnTo>
                  <a:pt x="110998" y="42113"/>
                </a:lnTo>
                <a:lnTo>
                  <a:pt x="110578" y="42189"/>
                </a:lnTo>
                <a:lnTo>
                  <a:pt x="111150" y="42113"/>
                </a:lnTo>
                <a:lnTo>
                  <a:pt x="118262" y="41224"/>
                </a:lnTo>
                <a:lnTo>
                  <a:pt x="118579" y="41186"/>
                </a:lnTo>
                <a:lnTo>
                  <a:pt x="119037" y="41148"/>
                </a:lnTo>
                <a:lnTo>
                  <a:pt x="124002" y="40754"/>
                </a:lnTo>
                <a:lnTo>
                  <a:pt x="124002" y="10591"/>
                </a:lnTo>
                <a:lnTo>
                  <a:pt x="123698" y="10604"/>
                </a:lnTo>
                <a:lnTo>
                  <a:pt x="117475" y="11125"/>
                </a:lnTo>
                <a:lnTo>
                  <a:pt x="117475" y="26581"/>
                </a:lnTo>
                <a:lnTo>
                  <a:pt x="102565" y="26593"/>
                </a:lnTo>
                <a:lnTo>
                  <a:pt x="102743" y="26581"/>
                </a:lnTo>
                <a:lnTo>
                  <a:pt x="109410" y="26136"/>
                </a:lnTo>
                <a:lnTo>
                  <a:pt x="115366" y="25742"/>
                </a:lnTo>
                <a:lnTo>
                  <a:pt x="102755" y="26581"/>
                </a:lnTo>
                <a:lnTo>
                  <a:pt x="117475" y="26581"/>
                </a:lnTo>
                <a:lnTo>
                  <a:pt x="117475" y="11125"/>
                </a:lnTo>
                <a:lnTo>
                  <a:pt x="97790" y="12763"/>
                </a:lnTo>
                <a:lnTo>
                  <a:pt x="93294" y="13246"/>
                </a:lnTo>
                <a:lnTo>
                  <a:pt x="93294" y="26987"/>
                </a:lnTo>
                <a:lnTo>
                  <a:pt x="90932" y="27089"/>
                </a:lnTo>
                <a:lnTo>
                  <a:pt x="91186" y="27076"/>
                </a:lnTo>
                <a:lnTo>
                  <a:pt x="93294" y="26987"/>
                </a:lnTo>
                <a:lnTo>
                  <a:pt x="93294" y="13246"/>
                </a:lnTo>
                <a:lnTo>
                  <a:pt x="75806" y="15100"/>
                </a:lnTo>
                <a:lnTo>
                  <a:pt x="75806" y="39166"/>
                </a:lnTo>
                <a:lnTo>
                  <a:pt x="73914" y="39395"/>
                </a:lnTo>
                <a:lnTo>
                  <a:pt x="75717" y="39166"/>
                </a:lnTo>
                <a:lnTo>
                  <a:pt x="75806" y="15100"/>
                </a:lnTo>
                <a:lnTo>
                  <a:pt x="74371" y="15240"/>
                </a:lnTo>
                <a:lnTo>
                  <a:pt x="68453" y="15240"/>
                </a:lnTo>
                <a:lnTo>
                  <a:pt x="67538" y="16141"/>
                </a:lnTo>
                <a:lnTo>
                  <a:pt x="52336" y="18186"/>
                </a:lnTo>
                <a:lnTo>
                  <a:pt x="46482" y="18186"/>
                </a:lnTo>
                <a:lnTo>
                  <a:pt x="44932" y="19748"/>
                </a:lnTo>
                <a:lnTo>
                  <a:pt x="35471" y="21907"/>
                </a:lnTo>
                <a:lnTo>
                  <a:pt x="30353" y="21907"/>
                </a:lnTo>
                <a:lnTo>
                  <a:pt x="27774" y="24485"/>
                </a:lnTo>
                <a:lnTo>
                  <a:pt x="23609" y="26060"/>
                </a:lnTo>
                <a:lnTo>
                  <a:pt x="19304" y="26060"/>
                </a:lnTo>
                <a:lnTo>
                  <a:pt x="15227" y="30175"/>
                </a:lnTo>
                <a:lnTo>
                  <a:pt x="8420" y="33921"/>
                </a:lnTo>
                <a:lnTo>
                  <a:pt x="5080" y="33921"/>
                </a:lnTo>
                <a:lnTo>
                  <a:pt x="0" y="38976"/>
                </a:lnTo>
                <a:lnTo>
                  <a:pt x="0" y="51435"/>
                </a:lnTo>
                <a:lnTo>
                  <a:pt x="5080" y="56489"/>
                </a:lnTo>
                <a:lnTo>
                  <a:pt x="17526" y="56489"/>
                </a:lnTo>
                <a:lnTo>
                  <a:pt x="21348" y="52679"/>
                </a:lnTo>
                <a:lnTo>
                  <a:pt x="28397" y="48971"/>
                </a:lnTo>
                <a:lnTo>
                  <a:pt x="32004" y="48971"/>
                </a:lnTo>
                <a:lnTo>
                  <a:pt x="34315" y="46647"/>
                </a:lnTo>
                <a:lnTo>
                  <a:pt x="38608" y="45148"/>
                </a:lnTo>
                <a:lnTo>
                  <a:pt x="43180" y="45148"/>
                </a:lnTo>
                <a:lnTo>
                  <a:pt x="44564" y="43764"/>
                </a:lnTo>
                <a:lnTo>
                  <a:pt x="46609" y="43345"/>
                </a:lnTo>
                <a:lnTo>
                  <a:pt x="46609" y="47726"/>
                </a:lnTo>
                <a:lnTo>
                  <a:pt x="52705" y="53860"/>
                </a:lnTo>
                <a:lnTo>
                  <a:pt x="67818" y="53860"/>
                </a:lnTo>
                <a:lnTo>
                  <a:pt x="68592" y="53073"/>
                </a:lnTo>
                <a:lnTo>
                  <a:pt x="69977" y="53060"/>
                </a:lnTo>
                <a:lnTo>
                  <a:pt x="81915" y="52882"/>
                </a:lnTo>
                <a:lnTo>
                  <a:pt x="91821" y="52552"/>
                </a:lnTo>
                <a:lnTo>
                  <a:pt x="92075" y="52552"/>
                </a:lnTo>
                <a:lnTo>
                  <a:pt x="131318" y="49822"/>
                </a:lnTo>
                <a:lnTo>
                  <a:pt x="177800" y="44361"/>
                </a:lnTo>
                <a:lnTo>
                  <a:pt x="221107" y="36322"/>
                </a:lnTo>
                <a:lnTo>
                  <a:pt x="221488" y="36258"/>
                </a:lnTo>
                <a:lnTo>
                  <a:pt x="235458" y="32956"/>
                </a:lnTo>
                <a:lnTo>
                  <a:pt x="248285" y="29629"/>
                </a:lnTo>
                <a:lnTo>
                  <a:pt x="257378" y="27089"/>
                </a:lnTo>
                <a:lnTo>
                  <a:pt x="262890" y="25628"/>
                </a:lnTo>
                <a:lnTo>
                  <a:pt x="263779" y="25400"/>
                </a:lnTo>
                <a:lnTo>
                  <a:pt x="262382" y="25628"/>
                </a:lnTo>
                <a:lnTo>
                  <a:pt x="267335" y="24599"/>
                </a:lnTo>
                <a:lnTo>
                  <a:pt x="267589" y="24549"/>
                </a:lnTo>
                <a:lnTo>
                  <a:pt x="266954" y="24599"/>
                </a:lnTo>
                <a:lnTo>
                  <a:pt x="269557" y="24168"/>
                </a:lnTo>
                <a:lnTo>
                  <a:pt x="275717" y="24168"/>
                </a:lnTo>
                <a:lnTo>
                  <a:pt x="281178" y="18757"/>
                </a:lnTo>
                <a:lnTo>
                  <a:pt x="281178" y="12090"/>
                </a:lnTo>
                <a:lnTo>
                  <a:pt x="281178" y="5410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15812" y="9090062"/>
            <a:ext cx="71120" cy="27305"/>
          </a:xfrm>
          <a:custGeom>
            <a:avLst/>
            <a:gdLst/>
            <a:ahLst/>
            <a:cxnLst/>
            <a:rect l="l" t="t" r="r" b="b"/>
            <a:pathLst>
              <a:path w="71120" h="27304">
                <a:moveTo>
                  <a:pt x="70612" y="5308"/>
                </a:moveTo>
                <a:lnTo>
                  <a:pt x="68326" y="3035"/>
                </a:lnTo>
                <a:lnTo>
                  <a:pt x="66192" y="3035"/>
                </a:lnTo>
                <a:lnTo>
                  <a:pt x="62115" y="1993"/>
                </a:lnTo>
                <a:lnTo>
                  <a:pt x="60960" y="825"/>
                </a:lnTo>
                <a:lnTo>
                  <a:pt x="56984" y="825"/>
                </a:lnTo>
                <a:lnTo>
                  <a:pt x="52908" y="482"/>
                </a:lnTo>
                <a:lnTo>
                  <a:pt x="52451" y="0"/>
                </a:lnTo>
                <a:lnTo>
                  <a:pt x="41783" y="0"/>
                </a:lnTo>
                <a:lnTo>
                  <a:pt x="41490" y="292"/>
                </a:lnTo>
                <a:lnTo>
                  <a:pt x="37312" y="508"/>
                </a:lnTo>
                <a:lnTo>
                  <a:pt x="31877" y="508"/>
                </a:lnTo>
                <a:lnTo>
                  <a:pt x="30835" y="1549"/>
                </a:lnTo>
                <a:lnTo>
                  <a:pt x="9817" y="5245"/>
                </a:lnTo>
                <a:lnTo>
                  <a:pt x="4826" y="5245"/>
                </a:lnTo>
                <a:lnTo>
                  <a:pt x="0" y="10071"/>
                </a:lnTo>
                <a:lnTo>
                  <a:pt x="0" y="21996"/>
                </a:lnTo>
                <a:lnTo>
                  <a:pt x="4826" y="26822"/>
                </a:lnTo>
                <a:lnTo>
                  <a:pt x="16764" y="26822"/>
                </a:lnTo>
                <a:lnTo>
                  <a:pt x="18021" y="25565"/>
                </a:lnTo>
                <a:lnTo>
                  <a:pt x="38455" y="21323"/>
                </a:lnTo>
                <a:lnTo>
                  <a:pt x="43307" y="21323"/>
                </a:lnTo>
                <a:lnTo>
                  <a:pt x="44577" y="20053"/>
                </a:lnTo>
                <a:lnTo>
                  <a:pt x="47942" y="19354"/>
                </a:lnTo>
                <a:lnTo>
                  <a:pt x="52451" y="19354"/>
                </a:lnTo>
                <a:lnTo>
                  <a:pt x="54051" y="17741"/>
                </a:lnTo>
                <a:lnTo>
                  <a:pt x="57696" y="16687"/>
                </a:lnTo>
                <a:lnTo>
                  <a:pt x="60960" y="16687"/>
                </a:lnTo>
                <a:lnTo>
                  <a:pt x="63004" y="14643"/>
                </a:lnTo>
                <a:lnTo>
                  <a:pt x="66509" y="13195"/>
                </a:lnTo>
                <a:lnTo>
                  <a:pt x="68326" y="13195"/>
                </a:lnTo>
                <a:lnTo>
                  <a:pt x="70612" y="10922"/>
                </a:lnTo>
                <a:lnTo>
                  <a:pt x="70612" y="8115"/>
                </a:lnTo>
                <a:lnTo>
                  <a:pt x="70612" y="5308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57318" y="9025001"/>
            <a:ext cx="159385" cy="306070"/>
          </a:xfrm>
          <a:custGeom>
            <a:avLst/>
            <a:gdLst/>
            <a:ahLst/>
            <a:cxnLst/>
            <a:rect l="l" t="t" r="r" b="b"/>
            <a:pathLst>
              <a:path w="159385" h="306070">
                <a:moveTo>
                  <a:pt x="158762" y="256959"/>
                </a:moveTo>
                <a:lnTo>
                  <a:pt x="158635" y="255397"/>
                </a:lnTo>
                <a:lnTo>
                  <a:pt x="158191" y="250088"/>
                </a:lnTo>
                <a:lnTo>
                  <a:pt x="158191" y="249250"/>
                </a:lnTo>
                <a:lnTo>
                  <a:pt x="158191" y="243662"/>
                </a:lnTo>
                <a:lnTo>
                  <a:pt x="153619" y="239141"/>
                </a:lnTo>
                <a:lnTo>
                  <a:pt x="142443" y="239141"/>
                </a:lnTo>
                <a:lnTo>
                  <a:pt x="137871" y="243662"/>
                </a:lnTo>
                <a:lnTo>
                  <a:pt x="137871" y="245808"/>
                </a:lnTo>
                <a:lnTo>
                  <a:pt x="135051" y="249326"/>
                </a:lnTo>
                <a:lnTo>
                  <a:pt x="131787" y="252488"/>
                </a:lnTo>
                <a:lnTo>
                  <a:pt x="129489" y="252488"/>
                </a:lnTo>
                <a:lnTo>
                  <a:pt x="122504" y="259537"/>
                </a:lnTo>
                <a:lnTo>
                  <a:pt x="122504" y="259905"/>
                </a:lnTo>
                <a:lnTo>
                  <a:pt x="118821" y="259905"/>
                </a:lnTo>
                <a:lnTo>
                  <a:pt x="114312" y="264414"/>
                </a:lnTo>
                <a:lnTo>
                  <a:pt x="110350" y="266166"/>
                </a:lnTo>
                <a:lnTo>
                  <a:pt x="97586" y="269074"/>
                </a:lnTo>
                <a:lnTo>
                  <a:pt x="82765" y="269811"/>
                </a:lnTo>
                <a:lnTo>
                  <a:pt x="71310" y="269392"/>
                </a:lnTo>
                <a:lnTo>
                  <a:pt x="66611" y="269227"/>
                </a:lnTo>
                <a:lnTo>
                  <a:pt x="66395" y="269189"/>
                </a:lnTo>
                <a:lnTo>
                  <a:pt x="58724" y="268046"/>
                </a:lnTo>
                <a:lnTo>
                  <a:pt x="52006" y="267055"/>
                </a:lnTo>
                <a:lnTo>
                  <a:pt x="51269" y="266725"/>
                </a:lnTo>
                <a:lnTo>
                  <a:pt x="50393" y="266344"/>
                </a:lnTo>
                <a:lnTo>
                  <a:pt x="47269" y="264998"/>
                </a:lnTo>
                <a:lnTo>
                  <a:pt x="42494" y="260210"/>
                </a:lnTo>
                <a:lnTo>
                  <a:pt x="40589" y="260210"/>
                </a:lnTo>
                <a:lnTo>
                  <a:pt x="40589" y="257048"/>
                </a:lnTo>
                <a:lnTo>
                  <a:pt x="37350" y="253834"/>
                </a:lnTo>
                <a:lnTo>
                  <a:pt x="36830" y="252133"/>
                </a:lnTo>
                <a:lnTo>
                  <a:pt x="35890" y="249161"/>
                </a:lnTo>
                <a:lnTo>
                  <a:pt x="35826" y="247497"/>
                </a:lnTo>
                <a:lnTo>
                  <a:pt x="35242" y="232867"/>
                </a:lnTo>
                <a:lnTo>
                  <a:pt x="35179" y="231419"/>
                </a:lnTo>
                <a:lnTo>
                  <a:pt x="35394" y="229844"/>
                </a:lnTo>
                <a:lnTo>
                  <a:pt x="38506" y="205994"/>
                </a:lnTo>
                <a:lnTo>
                  <a:pt x="38646" y="204927"/>
                </a:lnTo>
                <a:lnTo>
                  <a:pt x="38696" y="204711"/>
                </a:lnTo>
                <a:lnTo>
                  <a:pt x="44208" y="178358"/>
                </a:lnTo>
                <a:lnTo>
                  <a:pt x="44272" y="178219"/>
                </a:lnTo>
                <a:lnTo>
                  <a:pt x="44272" y="178358"/>
                </a:lnTo>
                <a:lnTo>
                  <a:pt x="44323" y="178092"/>
                </a:lnTo>
                <a:lnTo>
                  <a:pt x="51104" y="147955"/>
                </a:lnTo>
                <a:lnTo>
                  <a:pt x="51257" y="147320"/>
                </a:lnTo>
                <a:lnTo>
                  <a:pt x="51003" y="147955"/>
                </a:lnTo>
                <a:lnTo>
                  <a:pt x="59207" y="116878"/>
                </a:lnTo>
                <a:lnTo>
                  <a:pt x="59385" y="116205"/>
                </a:lnTo>
                <a:lnTo>
                  <a:pt x="59131" y="116878"/>
                </a:lnTo>
                <a:lnTo>
                  <a:pt x="68554" y="86423"/>
                </a:lnTo>
                <a:lnTo>
                  <a:pt x="68681" y="85991"/>
                </a:lnTo>
                <a:lnTo>
                  <a:pt x="68745" y="85801"/>
                </a:lnTo>
                <a:lnTo>
                  <a:pt x="77927" y="60553"/>
                </a:lnTo>
                <a:lnTo>
                  <a:pt x="78384" y="59296"/>
                </a:lnTo>
                <a:lnTo>
                  <a:pt x="84251" y="46837"/>
                </a:lnTo>
                <a:lnTo>
                  <a:pt x="85547" y="48120"/>
                </a:lnTo>
                <a:lnTo>
                  <a:pt x="101168" y="48120"/>
                </a:lnTo>
                <a:lnTo>
                  <a:pt x="107518" y="41783"/>
                </a:lnTo>
                <a:lnTo>
                  <a:pt x="107518" y="33972"/>
                </a:lnTo>
                <a:lnTo>
                  <a:pt x="107518" y="26149"/>
                </a:lnTo>
                <a:lnTo>
                  <a:pt x="107226" y="25869"/>
                </a:lnTo>
                <a:lnTo>
                  <a:pt x="107022" y="16510"/>
                </a:lnTo>
                <a:lnTo>
                  <a:pt x="107010" y="16167"/>
                </a:lnTo>
                <a:lnTo>
                  <a:pt x="107010" y="15417"/>
                </a:lnTo>
                <a:lnTo>
                  <a:pt x="107010" y="8216"/>
                </a:lnTo>
                <a:lnTo>
                  <a:pt x="100533" y="1765"/>
                </a:lnTo>
                <a:lnTo>
                  <a:pt x="100025" y="1765"/>
                </a:lnTo>
                <a:lnTo>
                  <a:pt x="98247" y="0"/>
                </a:lnTo>
                <a:lnTo>
                  <a:pt x="81864" y="0"/>
                </a:lnTo>
                <a:lnTo>
                  <a:pt x="79870" y="1968"/>
                </a:lnTo>
                <a:lnTo>
                  <a:pt x="78054" y="1968"/>
                </a:lnTo>
                <a:lnTo>
                  <a:pt x="74295" y="5702"/>
                </a:lnTo>
                <a:lnTo>
                  <a:pt x="72974" y="5702"/>
                </a:lnTo>
                <a:lnTo>
                  <a:pt x="65735" y="12865"/>
                </a:lnTo>
                <a:lnTo>
                  <a:pt x="65735" y="15913"/>
                </a:lnTo>
                <a:lnTo>
                  <a:pt x="60528" y="22123"/>
                </a:lnTo>
                <a:lnTo>
                  <a:pt x="58496" y="25260"/>
                </a:lnTo>
                <a:lnTo>
                  <a:pt x="48209" y="46443"/>
                </a:lnTo>
                <a:lnTo>
                  <a:pt x="47701" y="47828"/>
                </a:lnTo>
                <a:lnTo>
                  <a:pt x="37414" y="74942"/>
                </a:lnTo>
                <a:lnTo>
                  <a:pt x="27127" y="106730"/>
                </a:lnTo>
                <a:lnTo>
                  <a:pt x="26873" y="107442"/>
                </a:lnTo>
                <a:lnTo>
                  <a:pt x="18110" y="139052"/>
                </a:lnTo>
                <a:lnTo>
                  <a:pt x="10617" y="170573"/>
                </a:lnTo>
                <a:lnTo>
                  <a:pt x="10490" y="170827"/>
                </a:lnTo>
                <a:lnTo>
                  <a:pt x="4394" y="198640"/>
                </a:lnTo>
                <a:lnTo>
                  <a:pt x="4140" y="199961"/>
                </a:lnTo>
                <a:lnTo>
                  <a:pt x="76" y="228079"/>
                </a:lnTo>
                <a:lnTo>
                  <a:pt x="0" y="232867"/>
                </a:lnTo>
                <a:lnTo>
                  <a:pt x="584" y="253365"/>
                </a:lnTo>
                <a:lnTo>
                  <a:pt x="1485" y="258038"/>
                </a:lnTo>
                <a:lnTo>
                  <a:pt x="4902" y="269316"/>
                </a:lnTo>
                <a:lnTo>
                  <a:pt x="4902" y="276720"/>
                </a:lnTo>
                <a:lnTo>
                  <a:pt x="12903" y="284695"/>
                </a:lnTo>
                <a:lnTo>
                  <a:pt x="14681" y="284695"/>
                </a:lnTo>
                <a:lnTo>
                  <a:pt x="14681" y="287959"/>
                </a:lnTo>
                <a:lnTo>
                  <a:pt x="22682" y="295960"/>
                </a:lnTo>
                <a:lnTo>
                  <a:pt x="28790" y="295960"/>
                </a:lnTo>
                <a:lnTo>
                  <a:pt x="39954" y="300901"/>
                </a:lnTo>
                <a:lnTo>
                  <a:pt x="44526" y="302183"/>
                </a:lnTo>
                <a:lnTo>
                  <a:pt x="62433" y="304939"/>
                </a:lnTo>
                <a:lnTo>
                  <a:pt x="64465" y="305130"/>
                </a:lnTo>
                <a:lnTo>
                  <a:pt x="82245" y="305701"/>
                </a:lnTo>
                <a:lnTo>
                  <a:pt x="84150" y="305663"/>
                </a:lnTo>
                <a:lnTo>
                  <a:pt x="124028" y="298056"/>
                </a:lnTo>
                <a:lnTo>
                  <a:pt x="132461" y="293458"/>
                </a:lnTo>
                <a:lnTo>
                  <a:pt x="137363" y="293458"/>
                </a:lnTo>
                <a:lnTo>
                  <a:pt x="144983" y="285953"/>
                </a:lnTo>
                <a:lnTo>
                  <a:pt x="144983" y="284010"/>
                </a:lnTo>
                <a:lnTo>
                  <a:pt x="147015" y="284010"/>
                </a:lnTo>
                <a:lnTo>
                  <a:pt x="154000" y="276948"/>
                </a:lnTo>
                <a:lnTo>
                  <a:pt x="154000" y="271868"/>
                </a:lnTo>
                <a:lnTo>
                  <a:pt x="154965" y="269849"/>
                </a:lnTo>
                <a:lnTo>
                  <a:pt x="155181" y="269405"/>
                </a:lnTo>
                <a:lnTo>
                  <a:pt x="155384" y="268986"/>
                </a:lnTo>
                <a:lnTo>
                  <a:pt x="156413" y="266852"/>
                </a:lnTo>
                <a:lnTo>
                  <a:pt x="156908" y="265823"/>
                </a:lnTo>
                <a:lnTo>
                  <a:pt x="157556" y="264490"/>
                </a:lnTo>
                <a:lnTo>
                  <a:pt x="157822" y="263004"/>
                </a:lnTo>
                <a:lnTo>
                  <a:pt x="158140" y="261302"/>
                </a:lnTo>
                <a:lnTo>
                  <a:pt x="158737" y="258038"/>
                </a:lnTo>
                <a:lnTo>
                  <a:pt x="158762" y="256959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171"/>
          <p:cNvGrpSpPr/>
          <p:nvPr/>
        </p:nvGrpSpPr>
        <p:grpSpPr>
          <a:xfrm>
            <a:off x="4675759" y="9092983"/>
            <a:ext cx="325120" cy="279400"/>
            <a:chOff x="4675759" y="9092983"/>
            <a:chExt cx="325120" cy="279400"/>
          </a:xfrm>
        </p:grpSpPr>
        <p:pic>
          <p:nvPicPr>
            <p:cNvPr id="172" name="object 1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867021" y="9169755"/>
              <a:ext cx="133603" cy="79590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675759" y="9092983"/>
              <a:ext cx="178435" cy="279400"/>
            </a:xfrm>
            <a:custGeom>
              <a:avLst/>
              <a:gdLst/>
              <a:ahLst/>
              <a:cxnLst/>
              <a:rect l="l" t="t" r="r" b="b"/>
              <a:pathLst>
                <a:path w="178435" h="279400">
                  <a:moveTo>
                    <a:pt x="177927" y="233807"/>
                  </a:moveTo>
                  <a:lnTo>
                    <a:pt x="173228" y="229006"/>
                  </a:lnTo>
                  <a:lnTo>
                    <a:pt x="161417" y="229006"/>
                  </a:lnTo>
                  <a:lnTo>
                    <a:pt x="159486" y="230924"/>
                  </a:lnTo>
                  <a:lnTo>
                    <a:pt x="132562" y="239179"/>
                  </a:lnTo>
                  <a:lnTo>
                    <a:pt x="126238" y="239179"/>
                  </a:lnTo>
                  <a:lnTo>
                    <a:pt x="124269" y="241134"/>
                  </a:lnTo>
                  <a:lnTo>
                    <a:pt x="114846" y="243205"/>
                  </a:lnTo>
                  <a:lnTo>
                    <a:pt x="107442" y="243205"/>
                  </a:lnTo>
                  <a:lnTo>
                    <a:pt x="106845" y="243801"/>
                  </a:lnTo>
                  <a:lnTo>
                    <a:pt x="96342" y="244462"/>
                  </a:lnTo>
                  <a:lnTo>
                    <a:pt x="84188" y="244297"/>
                  </a:lnTo>
                  <a:lnTo>
                    <a:pt x="78041" y="244221"/>
                  </a:lnTo>
                  <a:lnTo>
                    <a:pt x="67767" y="243217"/>
                  </a:lnTo>
                  <a:lnTo>
                    <a:pt x="61442" y="242608"/>
                  </a:lnTo>
                  <a:lnTo>
                    <a:pt x="60909" y="242430"/>
                  </a:lnTo>
                  <a:lnTo>
                    <a:pt x="54876" y="240499"/>
                  </a:lnTo>
                  <a:lnTo>
                    <a:pt x="49364" y="238747"/>
                  </a:lnTo>
                  <a:lnTo>
                    <a:pt x="48247" y="237934"/>
                  </a:lnTo>
                  <a:lnTo>
                    <a:pt x="46101" y="236397"/>
                  </a:lnTo>
                  <a:lnTo>
                    <a:pt x="46101" y="235686"/>
                  </a:lnTo>
                  <a:lnTo>
                    <a:pt x="38481" y="228041"/>
                  </a:lnTo>
                  <a:lnTo>
                    <a:pt x="38125" y="228041"/>
                  </a:lnTo>
                  <a:lnTo>
                    <a:pt x="36563" y="225666"/>
                  </a:lnTo>
                  <a:lnTo>
                    <a:pt x="36004" y="223774"/>
                  </a:lnTo>
                  <a:lnTo>
                    <a:pt x="34099" y="217347"/>
                  </a:lnTo>
                  <a:lnTo>
                    <a:pt x="33388" y="214934"/>
                  </a:lnTo>
                  <a:lnTo>
                    <a:pt x="33312" y="213664"/>
                  </a:lnTo>
                  <a:lnTo>
                    <a:pt x="32473" y="198437"/>
                  </a:lnTo>
                  <a:lnTo>
                    <a:pt x="32435" y="197624"/>
                  </a:lnTo>
                  <a:lnTo>
                    <a:pt x="32486" y="196672"/>
                  </a:lnTo>
                  <a:lnTo>
                    <a:pt x="33743" y="176530"/>
                  </a:lnTo>
                  <a:lnTo>
                    <a:pt x="33782" y="175983"/>
                  </a:lnTo>
                  <a:lnTo>
                    <a:pt x="33655" y="176530"/>
                  </a:lnTo>
                  <a:lnTo>
                    <a:pt x="36093" y="151980"/>
                  </a:lnTo>
                  <a:lnTo>
                    <a:pt x="36144" y="151498"/>
                  </a:lnTo>
                  <a:lnTo>
                    <a:pt x="36068" y="151980"/>
                  </a:lnTo>
                  <a:lnTo>
                    <a:pt x="36195" y="151015"/>
                  </a:lnTo>
                  <a:lnTo>
                    <a:pt x="36144" y="151498"/>
                  </a:lnTo>
                  <a:lnTo>
                    <a:pt x="36220" y="151015"/>
                  </a:lnTo>
                  <a:lnTo>
                    <a:pt x="40322" y="125882"/>
                  </a:lnTo>
                  <a:lnTo>
                    <a:pt x="40462" y="124980"/>
                  </a:lnTo>
                  <a:lnTo>
                    <a:pt x="53632" y="77812"/>
                  </a:lnTo>
                  <a:lnTo>
                    <a:pt x="56515" y="74917"/>
                  </a:lnTo>
                  <a:lnTo>
                    <a:pt x="56515" y="69938"/>
                  </a:lnTo>
                  <a:lnTo>
                    <a:pt x="64147" y="52705"/>
                  </a:lnTo>
                  <a:lnTo>
                    <a:pt x="68072" y="48780"/>
                  </a:lnTo>
                  <a:lnTo>
                    <a:pt x="68072" y="45808"/>
                  </a:lnTo>
                  <a:lnTo>
                    <a:pt x="72123" y="40614"/>
                  </a:lnTo>
                  <a:lnTo>
                    <a:pt x="73025" y="40614"/>
                  </a:lnTo>
                  <a:lnTo>
                    <a:pt x="79375" y="34353"/>
                  </a:lnTo>
                  <a:lnTo>
                    <a:pt x="80276" y="33667"/>
                  </a:lnTo>
                  <a:lnTo>
                    <a:pt x="83820" y="33667"/>
                  </a:lnTo>
                  <a:lnTo>
                    <a:pt x="86067" y="31407"/>
                  </a:lnTo>
                  <a:lnTo>
                    <a:pt x="97955" y="28003"/>
                  </a:lnTo>
                  <a:lnTo>
                    <a:pt x="103759" y="28003"/>
                  </a:lnTo>
                  <a:lnTo>
                    <a:pt x="109982" y="21729"/>
                  </a:lnTo>
                  <a:lnTo>
                    <a:pt x="109982" y="13995"/>
                  </a:lnTo>
                  <a:lnTo>
                    <a:pt x="109982" y="6273"/>
                  </a:lnTo>
                  <a:lnTo>
                    <a:pt x="103759" y="0"/>
                  </a:lnTo>
                  <a:lnTo>
                    <a:pt x="88265" y="0"/>
                  </a:lnTo>
                  <a:lnTo>
                    <a:pt x="85979" y="2311"/>
                  </a:lnTo>
                  <a:lnTo>
                    <a:pt x="74155" y="5715"/>
                  </a:lnTo>
                  <a:lnTo>
                    <a:pt x="68453" y="5715"/>
                  </a:lnTo>
                  <a:lnTo>
                    <a:pt x="62103" y="11976"/>
                  </a:lnTo>
                  <a:lnTo>
                    <a:pt x="61264" y="12611"/>
                  </a:lnTo>
                  <a:lnTo>
                    <a:pt x="57531" y="12611"/>
                  </a:lnTo>
                  <a:lnTo>
                    <a:pt x="51308" y="18884"/>
                  </a:lnTo>
                  <a:lnTo>
                    <a:pt x="51308" y="21640"/>
                  </a:lnTo>
                  <a:lnTo>
                    <a:pt x="47155" y="26797"/>
                  </a:lnTo>
                  <a:lnTo>
                    <a:pt x="46101" y="26797"/>
                  </a:lnTo>
                  <a:lnTo>
                    <a:pt x="39751" y="33134"/>
                  </a:lnTo>
                  <a:lnTo>
                    <a:pt x="39751" y="37884"/>
                  </a:lnTo>
                  <a:lnTo>
                    <a:pt x="31826" y="54660"/>
                  </a:lnTo>
                  <a:lnTo>
                    <a:pt x="27559" y="58928"/>
                  </a:lnTo>
                  <a:lnTo>
                    <a:pt x="27559" y="64096"/>
                  </a:lnTo>
                  <a:lnTo>
                    <a:pt x="18542" y="88976"/>
                  </a:lnTo>
                  <a:lnTo>
                    <a:pt x="5334" y="146596"/>
                  </a:lnTo>
                  <a:lnTo>
                    <a:pt x="2032" y="172986"/>
                  </a:lnTo>
                  <a:lnTo>
                    <a:pt x="2032" y="173596"/>
                  </a:lnTo>
                  <a:lnTo>
                    <a:pt x="0" y="196011"/>
                  </a:lnTo>
                  <a:lnTo>
                    <a:pt x="0" y="198437"/>
                  </a:lnTo>
                  <a:lnTo>
                    <a:pt x="381" y="218579"/>
                  </a:lnTo>
                  <a:lnTo>
                    <a:pt x="1016" y="222262"/>
                  </a:lnTo>
                  <a:lnTo>
                    <a:pt x="4826" y="237464"/>
                  </a:lnTo>
                  <a:lnTo>
                    <a:pt x="6985" y="242189"/>
                  </a:lnTo>
                  <a:lnTo>
                    <a:pt x="11938" y="250012"/>
                  </a:lnTo>
                  <a:lnTo>
                    <a:pt x="11938" y="254558"/>
                  </a:lnTo>
                  <a:lnTo>
                    <a:pt x="19558" y="262204"/>
                  </a:lnTo>
                  <a:lnTo>
                    <a:pt x="23329" y="262204"/>
                  </a:lnTo>
                  <a:lnTo>
                    <a:pt x="31369" y="268262"/>
                  </a:lnTo>
                  <a:lnTo>
                    <a:pt x="75438" y="278815"/>
                  </a:lnTo>
                  <a:lnTo>
                    <a:pt x="77089" y="278892"/>
                  </a:lnTo>
                  <a:lnTo>
                    <a:pt x="96647" y="278892"/>
                  </a:lnTo>
                  <a:lnTo>
                    <a:pt x="98552" y="278790"/>
                  </a:lnTo>
                  <a:lnTo>
                    <a:pt x="117449" y="276694"/>
                  </a:lnTo>
                  <a:lnTo>
                    <a:pt x="125857" y="276694"/>
                  </a:lnTo>
                  <a:lnTo>
                    <a:pt x="129044" y="273494"/>
                  </a:lnTo>
                  <a:lnTo>
                    <a:pt x="137388" y="270738"/>
                  </a:lnTo>
                  <a:lnTo>
                    <a:pt x="143637" y="270738"/>
                  </a:lnTo>
                  <a:lnTo>
                    <a:pt x="149428" y="264883"/>
                  </a:lnTo>
                  <a:lnTo>
                    <a:pt x="158496" y="259765"/>
                  </a:lnTo>
                  <a:lnTo>
                    <a:pt x="160147" y="258686"/>
                  </a:lnTo>
                  <a:lnTo>
                    <a:pt x="170865" y="250431"/>
                  </a:lnTo>
                  <a:lnTo>
                    <a:pt x="173228" y="250431"/>
                  </a:lnTo>
                  <a:lnTo>
                    <a:pt x="177927" y="245643"/>
                  </a:lnTo>
                  <a:lnTo>
                    <a:pt x="177927" y="239725"/>
                  </a:lnTo>
                  <a:lnTo>
                    <a:pt x="177927" y="233807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/>
          <p:nvPr/>
        </p:nvSpPr>
        <p:spPr>
          <a:xfrm>
            <a:off x="4839335" y="9427514"/>
            <a:ext cx="357505" cy="88265"/>
          </a:xfrm>
          <a:custGeom>
            <a:avLst/>
            <a:gdLst/>
            <a:ahLst/>
            <a:cxnLst/>
            <a:rect l="l" t="t" r="r" b="b"/>
            <a:pathLst>
              <a:path w="357504" h="88265">
                <a:moveTo>
                  <a:pt x="356997" y="6515"/>
                </a:moveTo>
                <a:lnTo>
                  <a:pt x="353568" y="3086"/>
                </a:lnTo>
                <a:lnTo>
                  <a:pt x="351624" y="3086"/>
                </a:lnTo>
                <a:lnTo>
                  <a:pt x="351282" y="2857"/>
                </a:lnTo>
                <a:lnTo>
                  <a:pt x="347472" y="1397"/>
                </a:lnTo>
                <a:lnTo>
                  <a:pt x="346354" y="1231"/>
                </a:lnTo>
                <a:lnTo>
                  <a:pt x="345440" y="304"/>
                </a:lnTo>
                <a:lnTo>
                  <a:pt x="339598" y="304"/>
                </a:lnTo>
                <a:lnTo>
                  <a:pt x="330581" y="0"/>
                </a:lnTo>
                <a:lnTo>
                  <a:pt x="315214" y="317"/>
                </a:lnTo>
                <a:lnTo>
                  <a:pt x="296164" y="1346"/>
                </a:lnTo>
                <a:lnTo>
                  <a:pt x="273431" y="3302"/>
                </a:lnTo>
                <a:lnTo>
                  <a:pt x="247142" y="6362"/>
                </a:lnTo>
                <a:lnTo>
                  <a:pt x="246888" y="6413"/>
                </a:lnTo>
                <a:lnTo>
                  <a:pt x="217297" y="10680"/>
                </a:lnTo>
                <a:lnTo>
                  <a:pt x="185801" y="15938"/>
                </a:lnTo>
                <a:lnTo>
                  <a:pt x="153162" y="21958"/>
                </a:lnTo>
                <a:lnTo>
                  <a:pt x="122351" y="28460"/>
                </a:lnTo>
                <a:lnTo>
                  <a:pt x="116967" y="28460"/>
                </a:lnTo>
                <a:lnTo>
                  <a:pt x="115201" y="30251"/>
                </a:lnTo>
                <a:lnTo>
                  <a:pt x="93268" y="35801"/>
                </a:lnTo>
                <a:lnTo>
                  <a:pt x="88138" y="35801"/>
                </a:lnTo>
                <a:lnTo>
                  <a:pt x="86055" y="37909"/>
                </a:lnTo>
                <a:lnTo>
                  <a:pt x="66192" y="43878"/>
                </a:lnTo>
                <a:lnTo>
                  <a:pt x="61341" y="43878"/>
                </a:lnTo>
                <a:lnTo>
                  <a:pt x="58915" y="46304"/>
                </a:lnTo>
                <a:lnTo>
                  <a:pt x="43611" y="51549"/>
                </a:lnTo>
                <a:lnTo>
                  <a:pt x="38989" y="51549"/>
                </a:lnTo>
                <a:lnTo>
                  <a:pt x="36334" y="54229"/>
                </a:lnTo>
                <a:lnTo>
                  <a:pt x="9461" y="64592"/>
                </a:lnTo>
                <a:lnTo>
                  <a:pt x="5207" y="64592"/>
                </a:lnTo>
                <a:lnTo>
                  <a:pt x="0" y="69824"/>
                </a:lnTo>
                <a:lnTo>
                  <a:pt x="0" y="82715"/>
                </a:lnTo>
                <a:lnTo>
                  <a:pt x="5207" y="87947"/>
                </a:lnTo>
                <a:lnTo>
                  <a:pt x="18034" y="87947"/>
                </a:lnTo>
                <a:lnTo>
                  <a:pt x="20701" y="85331"/>
                </a:lnTo>
                <a:lnTo>
                  <a:pt x="47752" y="75006"/>
                </a:lnTo>
                <a:lnTo>
                  <a:pt x="51943" y="75006"/>
                </a:lnTo>
                <a:lnTo>
                  <a:pt x="54241" y="72745"/>
                </a:lnTo>
                <a:lnTo>
                  <a:pt x="69773" y="67652"/>
                </a:lnTo>
                <a:lnTo>
                  <a:pt x="74422" y="67652"/>
                </a:lnTo>
                <a:lnTo>
                  <a:pt x="76390" y="65697"/>
                </a:lnTo>
                <a:lnTo>
                  <a:pt x="96532" y="59842"/>
                </a:lnTo>
                <a:lnTo>
                  <a:pt x="101473" y="59842"/>
                </a:lnTo>
                <a:lnTo>
                  <a:pt x="103187" y="58102"/>
                </a:lnTo>
                <a:lnTo>
                  <a:pt x="125095" y="52578"/>
                </a:lnTo>
                <a:lnTo>
                  <a:pt x="130302" y="52578"/>
                </a:lnTo>
                <a:lnTo>
                  <a:pt x="131737" y="51155"/>
                </a:lnTo>
                <a:lnTo>
                  <a:pt x="157861" y="45681"/>
                </a:lnTo>
                <a:lnTo>
                  <a:pt x="158203" y="45618"/>
                </a:lnTo>
                <a:lnTo>
                  <a:pt x="190119" y="39789"/>
                </a:lnTo>
                <a:lnTo>
                  <a:pt x="189992" y="39827"/>
                </a:lnTo>
                <a:lnTo>
                  <a:pt x="190207" y="39789"/>
                </a:lnTo>
                <a:lnTo>
                  <a:pt x="250317" y="30327"/>
                </a:lnTo>
                <a:lnTo>
                  <a:pt x="298107" y="24472"/>
                </a:lnTo>
                <a:lnTo>
                  <a:pt x="331089" y="21996"/>
                </a:lnTo>
                <a:lnTo>
                  <a:pt x="340017" y="21323"/>
                </a:lnTo>
                <a:lnTo>
                  <a:pt x="345440" y="21323"/>
                </a:lnTo>
                <a:lnTo>
                  <a:pt x="346456" y="20307"/>
                </a:lnTo>
                <a:lnTo>
                  <a:pt x="347726" y="20091"/>
                </a:lnTo>
                <a:lnTo>
                  <a:pt x="351282" y="18630"/>
                </a:lnTo>
                <a:lnTo>
                  <a:pt x="351599" y="18415"/>
                </a:lnTo>
                <a:lnTo>
                  <a:pt x="353568" y="18415"/>
                </a:lnTo>
                <a:lnTo>
                  <a:pt x="356997" y="14986"/>
                </a:lnTo>
                <a:lnTo>
                  <a:pt x="356997" y="10744"/>
                </a:lnTo>
                <a:lnTo>
                  <a:pt x="356997" y="6515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54292" y="8868841"/>
            <a:ext cx="269875" cy="316865"/>
          </a:xfrm>
          <a:custGeom>
            <a:avLst/>
            <a:gdLst/>
            <a:ahLst/>
            <a:cxnLst/>
            <a:rect l="l" t="t" r="r" b="b"/>
            <a:pathLst>
              <a:path w="269875" h="316865">
                <a:moveTo>
                  <a:pt x="269252" y="266344"/>
                </a:moveTo>
                <a:lnTo>
                  <a:pt x="261772" y="258876"/>
                </a:lnTo>
                <a:lnTo>
                  <a:pt x="243357" y="258876"/>
                </a:lnTo>
                <a:lnTo>
                  <a:pt x="235851" y="266344"/>
                </a:lnTo>
                <a:lnTo>
                  <a:pt x="235851" y="268020"/>
                </a:lnTo>
                <a:lnTo>
                  <a:pt x="230759" y="270306"/>
                </a:lnTo>
                <a:lnTo>
                  <a:pt x="230949" y="270306"/>
                </a:lnTo>
                <a:lnTo>
                  <a:pt x="235851" y="270306"/>
                </a:lnTo>
                <a:lnTo>
                  <a:pt x="235851" y="270687"/>
                </a:lnTo>
                <a:lnTo>
                  <a:pt x="229895" y="270687"/>
                </a:lnTo>
                <a:lnTo>
                  <a:pt x="229489" y="270687"/>
                </a:lnTo>
                <a:lnTo>
                  <a:pt x="221094" y="273278"/>
                </a:lnTo>
                <a:lnTo>
                  <a:pt x="207251" y="276250"/>
                </a:lnTo>
                <a:lnTo>
                  <a:pt x="191300" y="278536"/>
                </a:lnTo>
                <a:lnTo>
                  <a:pt x="172643" y="279692"/>
                </a:lnTo>
                <a:lnTo>
                  <a:pt x="157873" y="279527"/>
                </a:lnTo>
                <a:lnTo>
                  <a:pt x="152285" y="279476"/>
                </a:lnTo>
                <a:lnTo>
                  <a:pt x="131699" y="277876"/>
                </a:lnTo>
                <a:lnTo>
                  <a:pt x="130175" y="277761"/>
                </a:lnTo>
                <a:lnTo>
                  <a:pt x="129857" y="277710"/>
                </a:lnTo>
                <a:lnTo>
                  <a:pt x="110299" y="274777"/>
                </a:lnTo>
                <a:lnTo>
                  <a:pt x="108648" y="274535"/>
                </a:lnTo>
                <a:lnTo>
                  <a:pt x="108178" y="274408"/>
                </a:lnTo>
                <a:lnTo>
                  <a:pt x="87312" y="269100"/>
                </a:lnTo>
                <a:lnTo>
                  <a:pt x="85217" y="268579"/>
                </a:lnTo>
                <a:lnTo>
                  <a:pt x="84442" y="268249"/>
                </a:lnTo>
                <a:lnTo>
                  <a:pt x="67792" y="261366"/>
                </a:lnTo>
                <a:lnTo>
                  <a:pt x="65290" y="260337"/>
                </a:lnTo>
                <a:lnTo>
                  <a:pt x="64122" y="259549"/>
                </a:lnTo>
                <a:lnTo>
                  <a:pt x="53162" y="252171"/>
                </a:lnTo>
                <a:lnTo>
                  <a:pt x="50038" y="250075"/>
                </a:lnTo>
                <a:lnTo>
                  <a:pt x="48958" y="248793"/>
                </a:lnTo>
                <a:lnTo>
                  <a:pt x="43459" y="242328"/>
                </a:lnTo>
                <a:lnTo>
                  <a:pt x="40881" y="239306"/>
                </a:lnTo>
                <a:lnTo>
                  <a:pt x="40017" y="237109"/>
                </a:lnTo>
                <a:lnTo>
                  <a:pt x="37350" y="230276"/>
                </a:lnTo>
                <a:lnTo>
                  <a:pt x="36283" y="227533"/>
                </a:lnTo>
                <a:lnTo>
                  <a:pt x="36118" y="225069"/>
                </a:lnTo>
                <a:lnTo>
                  <a:pt x="35331" y="213182"/>
                </a:lnTo>
                <a:lnTo>
                  <a:pt x="35179" y="210934"/>
                </a:lnTo>
                <a:lnTo>
                  <a:pt x="35115" y="211302"/>
                </a:lnTo>
                <a:lnTo>
                  <a:pt x="35077" y="209321"/>
                </a:lnTo>
                <a:lnTo>
                  <a:pt x="35179" y="210934"/>
                </a:lnTo>
                <a:lnTo>
                  <a:pt x="35433" y="209321"/>
                </a:lnTo>
                <a:lnTo>
                  <a:pt x="45478" y="167271"/>
                </a:lnTo>
                <a:lnTo>
                  <a:pt x="56032" y="140550"/>
                </a:lnTo>
                <a:lnTo>
                  <a:pt x="55651" y="141592"/>
                </a:lnTo>
                <a:lnTo>
                  <a:pt x="56146" y="140550"/>
                </a:lnTo>
                <a:lnTo>
                  <a:pt x="82461" y="90881"/>
                </a:lnTo>
                <a:lnTo>
                  <a:pt x="97053" y="70396"/>
                </a:lnTo>
                <a:lnTo>
                  <a:pt x="97650" y="69557"/>
                </a:lnTo>
                <a:lnTo>
                  <a:pt x="122999" y="43002"/>
                </a:lnTo>
                <a:lnTo>
                  <a:pt x="123228" y="42786"/>
                </a:lnTo>
                <a:lnTo>
                  <a:pt x="143332" y="30264"/>
                </a:lnTo>
                <a:lnTo>
                  <a:pt x="144170" y="31013"/>
                </a:lnTo>
                <a:lnTo>
                  <a:pt x="147650" y="31013"/>
                </a:lnTo>
                <a:lnTo>
                  <a:pt x="148856" y="32194"/>
                </a:lnTo>
                <a:lnTo>
                  <a:pt x="151561" y="32194"/>
                </a:lnTo>
                <a:lnTo>
                  <a:pt x="153822" y="34442"/>
                </a:lnTo>
                <a:lnTo>
                  <a:pt x="156718" y="34442"/>
                </a:lnTo>
                <a:lnTo>
                  <a:pt x="166395" y="41757"/>
                </a:lnTo>
                <a:lnTo>
                  <a:pt x="166395" y="42468"/>
                </a:lnTo>
                <a:lnTo>
                  <a:pt x="172237" y="48234"/>
                </a:lnTo>
                <a:lnTo>
                  <a:pt x="186461" y="48234"/>
                </a:lnTo>
                <a:lnTo>
                  <a:pt x="192176" y="42468"/>
                </a:lnTo>
                <a:lnTo>
                  <a:pt x="192176" y="35356"/>
                </a:lnTo>
                <a:lnTo>
                  <a:pt x="192176" y="28244"/>
                </a:lnTo>
                <a:lnTo>
                  <a:pt x="186461" y="22479"/>
                </a:lnTo>
                <a:lnTo>
                  <a:pt x="183743" y="22479"/>
                </a:lnTo>
                <a:lnTo>
                  <a:pt x="174129" y="14986"/>
                </a:lnTo>
                <a:lnTo>
                  <a:pt x="174129" y="14147"/>
                </a:lnTo>
                <a:lnTo>
                  <a:pt x="168300" y="8293"/>
                </a:lnTo>
                <a:lnTo>
                  <a:pt x="166878" y="8293"/>
                </a:lnTo>
                <a:lnTo>
                  <a:pt x="163728" y="5168"/>
                </a:lnTo>
                <a:lnTo>
                  <a:pt x="162217" y="5168"/>
                </a:lnTo>
                <a:lnTo>
                  <a:pt x="159778" y="2730"/>
                </a:lnTo>
                <a:lnTo>
                  <a:pt x="157226" y="2730"/>
                </a:lnTo>
                <a:lnTo>
                  <a:pt x="155346" y="850"/>
                </a:lnTo>
                <a:lnTo>
                  <a:pt x="147599" y="850"/>
                </a:lnTo>
                <a:lnTo>
                  <a:pt x="142900" y="0"/>
                </a:lnTo>
                <a:lnTo>
                  <a:pt x="103657" y="17868"/>
                </a:lnTo>
                <a:lnTo>
                  <a:pt x="87896" y="32207"/>
                </a:lnTo>
                <a:lnTo>
                  <a:pt x="72796" y="48806"/>
                </a:lnTo>
                <a:lnTo>
                  <a:pt x="71780" y="50076"/>
                </a:lnTo>
                <a:lnTo>
                  <a:pt x="55778" y="71488"/>
                </a:lnTo>
                <a:lnTo>
                  <a:pt x="55016" y="72758"/>
                </a:lnTo>
                <a:lnTo>
                  <a:pt x="39395" y="98221"/>
                </a:lnTo>
                <a:lnTo>
                  <a:pt x="38887" y="99390"/>
                </a:lnTo>
                <a:lnTo>
                  <a:pt x="25171" y="126644"/>
                </a:lnTo>
                <a:lnTo>
                  <a:pt x="24663" y="127698"/>
                </a:lnTo>
                <a:lnTo>
                  <a:pt x="4851" y="180581"/>
                </a:lnTo>
                <a:lnTo>
                  <a:pt x="0" y="213182"/>
                </a:lnTo>
                <a:lnTo>
                  <a:pt x="1041" y="232283"/>
                </a:lnTo>
                <a:lnTo>
                  <a:pt x="24155" y="275323"/>
                </a:lnTo>
                <a:lnTo>
                  <a:pt x="72415" y="302768"/>
                </a:lnTo>
                <a:lnTo>
                  <a:pt x="125501" y="314134"/>
                </a:lnTo>
                <a:lnTo>
                  <a:pt x="173126" y="316331"/>
                </a:lnTo>
                <a:lnTo>
                  <a:pt x="174396" y="316293"/>
                </a:lnTo>
                <a:lnTo>
                  <a:pt x="213258" y="312254"/>
                </a:lnTo>
                <a:lnTo>
                  <a:pt x="252882" y="299580"/>
                </a:lnTo>
                <a:lnTo>
                  <a:pt x="265442" y="288607"/>
                </a:lnTo>
                <a:lnTo>
                  <a:pt x="269252" y="284797"/>
                </a:lnTo>
                <a:lnTo>
                  <a:pt x="269252" y="275577"/>
                </a:lnTo>
                <a:lnTo>
                  <a:pt x="269252" y="266344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4775484" y="9104960"/>
            <a:ext cx="230504" cy="604520"/>
            <a:chOff x="4775484" y="9104960"/>
            <a:chExt cx="230504" cy="604520"/>
          </a:xfrm>
        </p:grpSpPr>
        <p:pic>
          <p:nvPicPr>
            <p:cNvPr id="177" name="object 17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75484" y="9104960"/>
              <a:ext cx="146908" cy="25963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4827270" y="9404553"/>
              <a:ext cx="179070" cy="305435"/>
            </a:xfrm>
            <a:custGeom>
              <a:avLst/>
              <a:gdLst/>
              <a:ahLst/>
              <a:cxnLst/>
              <a:rect l="l" t="t" r="r" b="b"/>
              <a:pathLst>
                <a:path w="179070" h="305434">
                  <a:moveTo>
                    <a:pt x="117856" y="45593"/>
                  </a:moveTo>
                  <a:lnTo>
                    <a:pt x="117817" y="44691"/>
                  </a:lnTo>
                  <a:lnTo>
                    <a:pt x="117754" y="45593"/>
                  </a:lnTo>
                  <a:close/>
                </a:path>
                <a:path w="179070" h="305434">
                  <a:moveTo>
                    <a:pt x="144805" y="267741"/>
                  </a:moveTo>
                  <a:lnTo>
                    <a:pt x="65100" y="267754"/>
                  </a:lnTo>
                  <a:lnTo>
                    <a:pt x="64135" y="267982"/>
                  </a:lnTo>
                  <a:lnTo>
                    <a:pt x="65074" y="267754"/>
                  </a:lnTo>
                  <a:lnTo>
                    <a:pt x="51447" y="270205"/>
                  </a:lnTo>
                  <a:lnTo>
                    <a:pt x="51816" y="270179"/>
                  </a:lnTo>
                  <a:lnTo>
                    <a:pt x="51333" y="270230"/>
                  </a:lnTo>
                  <a:lnTo>
                    <a:pt x="40957" y="270802"/>
                  </a:lnTo>
                  <a:lnTo>
                    <a:pt x="37719" y="270344"/>
                  </a:lnTo>
                  <a:lnTo>
                    <a:pt x="37211" y="269849"/>
                  </a:lnTo>
                  <a:lnTo>
                    <a:pt x="37211" y="269367"/>
                  </a:lnTo>
                  <a:lnTo>
                    <a:pt x="33426" y="265569"/>
                  </a:lnTo>
                  <a:lnTo>
                    <a:pt x="33261" y="264706"/>
                  </a:lnTo>
                  <a:lnTo>
                    <a:pt x="32588" y="261264"/>
                  </a:lnTo>
                  <a:lnTo>
                    <a:pt x="32270" y="259638"/>
                  </a:lnTo>
                  <a:lnTo>
                    <a:pt x="32270" y="258343"/>
                  </a:lnTo>
                  <a:lnTo>
                    <a:pt x="32385" y="251498"/>
                  </a:lnTo>
                  <a:lnTo>
                    <a:pt x="32727" y="249961"/>
                  </a:lnTo>
                  <a:lnTo>
                    <a:pt x="33921" y="244703"/>
                  </a:lnTo>
                  <a:lnTo>
                    <a:pt x="35560" y="243065"/>
                  </a:lnTo>
                  <a:lnTo>
                    <a:pt x="35560" y="237617"/>
                  </a:lnTo>
                  <a:lnTo>
                    <a:pt x="39751" y="221361"/>
                  </a:lnTo>
                  <a:lnTo>
                    <a:pt x="39878" y="220941"/>
                  </a:lnTo>
                  <a:lnTo>
                    <a:pt x="44043" y="201752"/>
                  </a:lnTo>
                  <a:lnTo>
                    <a:pt x="44577" y="201244"/>
                  </a:lnTo>
                  <a:lnTo>
                    <a:pt x="44577" y="199136"/>
                  </a:lnTo>
                  <a:lnTo>
                    <a:pt x="44577" y="197015"/>
                  </a:lnTo>
                  <a:lnTo>
                    <a:pt x="42799" y="195300"/>
                  </a:lnTo>
                  <a:lnTo>
                    <a:pt x="38608" y="195300"/>
                  </a:lnTo>
                  <a:lnTo>
                    <a:pt x="36830" y="197015"/>
                  </a:lnTo>
                  <a:lnTo>
                    <a:pt x="36830" y="197662"/>
                  </a:lnTo>
                  <a:lnTo>
                    <a:pt x="23368" y="212432"/>
                  </a:lnTo>
                  <a:lnTo>
                    <a:pt x="15773" y="222465"/>
                  </a:lnTo>
                  <a:lnTo>
                    <a:pt x="14986" y="222465"/>
                  </a:lnTo>
                  <a:lnTo>
                    <a:pt x="9017" y="228396"/>
                  </a:lnTo>
                  <a:lnTo>
                    <a:pt x="9017" y="232613"/>
                  </a:lnTo>
                  <a:lnTo>
                    <a:pt x="6985" y="236715"/>
                  </a:lnTo>
                  <a:lnTo>
                    <a:pt x="2159" y="241554"/>
                  </a:lnTo>
                  <a:lnTo>
                    <a:pt x="2159" y="248742"/>
                  </a:lnTo>
                  <a:lnTo>
                    <a:pt x="1803" y="250444"/>
                  </a:lnTo>
                  <a:lnTo>
                    <a:pt x="0" y="252247"/>
                  </a:lnTo>
                  <a:lnTo>
                    <a:pt x="0" y="270129"/>
                  </a:lnTo>
                  <a:lnTo>
                    <a:pt x="317" y="270459"/>
                  </a:lnTo>
                  <a:lnTo>
                    <a:pt x="381" y="271868"/>
                  </a:lnTo>
                  <a:lnTo>
                    <a:pt x="1270" y="276402"/>
                  </a:lnTo>
                  <a:lnTo>
                    <a:pt x="3048" y="281635"/>
                  </a:lnTo>
                  <a:lnTo>
                    <a:pt x="3048" y="288277"/>
                  </a:lnTo>
                  <a:lnTo>
                    <a:pt x="7366" y="292620"/>
                  </a:lnTo>
                  <a:lnTo>
                    <a:pt x="7366" y="293217"/>
                  </a:lnTo>
                  <a:lnTo>
                    <a:pt x="14986" y="300901"/>
                  </a:lnTo>
                  <a:lnTo>
                    <a:pt x="20942" y="300901"/>
                  </a:lnTo>
                  <a:lnTo>
                    <a:pt x="24257" y="302336"/>
                  </a:lnTo>
                  <a:lnTo>
                    <a:pt x="28702" y="303644"/>
                  </a:lnTo>
                  <a:lnTo>
                    <a:pt x="37846" y="304673"/>
                  </a:lnTo>
                  <a:lnTo>
                    <a:pt x="41275" y="304825"/>
                  </a:lnTo>
                  <a:lnTo>
                    <a:pt x="54356" y="303580"/>
                  </a:lnTo>
                  <a:lnTo>
                    <a:pt x="56388" y="303339"/>
                  </a:lnTo>
                  <a:lnTo>
                    <a:pt x="71628" y="299872"/>
                  </a:lnTo>
                  <a:lnTo>
                    <a:pt x="72644" y="299669"/>
                  </a:lnTo>
                  <a:lnTo>
                    <a:pt x="89789" y="294690"/>
                  </a:lnTo>
                  <a:lnTo>
                    <a:pt x="90932" y="294373"/>
                  </a:lnTo>
                  <a:lnTo>
                    <a:pt x="109220" y="287553"/>
                  </a:lnTo>
                  <a:lnTo>
                    <a:pt x="137845" y="272288"/>
                  </a:lnTo>
                  <a:lnTo>
                    <a:pt x="139865" y="270979"/>
                  </a:lnTo>
                  <a:lnTo>
                    <a:pt x="140563" y="270522"/>
                  </a:lnTo>
                  <a:lnTo>
                    <a:pt x="141084" y="270179"/>
                  </a:lnTo>
                  <a:lnTo>
                    <a:pt x="144462" y="267982"/>
                  </a:lnTo>
                  <a:lnTo>
                    <a:pt x="144805" y="267741"/>
                  </a:lnTo>
                  <a:close/>
                </a:path>
                <a:path w="179070" h="305434">
                  <a:moveTo>
                    <a:pt x="149352" y="194754"/>
                  </a:moveTo>
                  <a:lnTo>
                    <a:pt x="149225" y="193802"/>
                  </a:lnTo>
                  <a:lnTo>
                    <a:pt x="149250" y="194754"/>
                  </a:lnTo>
                  <a:close/>
                </a:path>
                <a:path w="179070" h="305434">
                  <a:moveTo>
                    <a:pt x="178650" y="205778"/>
                  </a:moveTo>
                  <a:lnTo>
                    <a:pt x="178435" y="193370"/>
                  </a:lnTo>
                  <a:lnTo>
                    <a:pt x="178435" y="192659"/>
                  </a:lnTo>
                  <a:lnTo>
                    <a:pt x="178308" y="191287"/>
                  </a:lnTo>
                  <a:lnTo>
                    <a:pt x="176949" y="180060"/>
                  </a:lnTo>
                  <a:lnTo>
                    <a:pt x="176530" y="176593"/>
                  </a:lnTo>
                  <a:lnTo>
                    <a:pt x="176276" y="175145"/>
                  </a:lnTo>
                  <a:lnTo>
                    <a:pt x="174612" y="167779"/>
                  </a:lnTo>
                  <a:lnTo>
                    <a:pt x="174282" y="166281"/>
                  </a:lnTo>
                  <a:lnTo>
                    <a:pt x="172847" y="159893"/>
                  </a:lnTo>
                  <a:lnTo>
                    <a:pt x="170649" y="153352"/>
                  </a:lnTo>
                  <a:lnTo>
                    <a:pt x="167513" y="144005"/>
                  </a:lnTo>
                  <a:lnTo>
                    <a:pt x="166878" y="142443"/>
                  </a:lnTo>
                  <a:lnTo>
                    <a:pt x="165989" y="140601"/>
                  </a:lnTo>
                  <a:lnTo>
                    <a:pt x="161861" y="131991"/>
                  </a:lnTo>
                  <a:lnTo>
                    <a:pt x="160909" y="129997"/>
                  </a:lnTo>
                  <a:lnTo>
                    <a:pt x="160020" y="128130"/>
                  </a:lnTo>
                  <a:lnTo>
                    <a:pt x="159258" y="126809"/>
                  </a:lnTo>
                  <a:lnTo>
                    <a:pt x="158369" y="125412"/>
                  </a:lnTo>
                  <a:lnTo>
                    <a:pt x="156641" y="122656"/>
                  </a:lnTo>
                  <a:lnTo>
                    <a:pt x="156375" y="122224"/>
                  </a:lnTo>
                  <a:lnTo>
                    <a:pt x="155219" y="120396"/>
                  </a:lnTo>
                  <a:lnTo>
                    <a:pt x="136563" y="99606"/>
                  </a:lnTo>
                  <a:lnTo>
                    <a:pt x="130683" y="93776"/>
                  </a:lnTo>
                  <a:lnTo>
                    <a:pt x="131330" y="92773"/>
                  </a:lnTo>
                  <a:lnTo>
                    <a:pt x="132346" y="91224"/>
                  </a:lnTo>
                  <a:lnTo>
                    <a:pt x="136271" y="85267"/>
                  </a:lnTo>
                  <a:lnTo>
                    <a:pt x="136410" y="85013"/>
                  </a:lnTo>
                  <a:lnTo>
                    <a:pt x="137414" y="83235"/>
                  </a:lnTo>
                  <a:lnTo>
                    <a:pt x="139827" y="77787"/>
                  </a:lnTo>
                  <a:lnTo>
                    <a:pt x="141859" y="73240"/>
                  </a:lnTo>
                  <a:lnTo>
                    <a:pt x="142494" y="71488"/>
                  </a:lnTo>
                  <a:lnTo>
                    <a:pt x="142748" y="70815"/>
                  </a:lnTo>
                  <a:lnTo>
                    <a:pt x="143040" y="69545"/>
                  </a:lnTo>
                  <a:lnTo>
                    <a:pt x="144360" y="63982"/>
                  </a:lnTo>
                  <a:lnTo>
                    <a:pt x="144957" y="61480"/>
                  </a:lnTo>
                  <a:lnTo>
                    <a:pt x="145288" y="60096"/>
                  </a:lnTo>
                  <a:lnTo>
                    <a:pt x="145669" y="57569"/>
                  </a:lnTo>
                  <a:lnTo>
                    <a:pt x="145783" y="55791"/>
                  </a:lnTo>
                  <a:lnTo>
                    <a:pt x="145935" y="53441"/>
                  </a:lnTo>
                  <a:lnTo>
                    <a:pt x="146431" y="52946"/>
                  </a:lnTo>
                  <a:lnTo>
                    <a:pt x="146431" y="45974"/>
                  </a:lnTo>
                  <a:lnTo>
                    <a:pt x="146431" y="45046"/>
                  </a:lnTo>
                  <a:lnTo>
                    <a:pt x="146431" y="37160"/>
                  </a:lnTo>
                  <a:lnTo>
                    <a:pt x="146151" y="36893"/>
                  </a:lnTo>
                  <a:lnTo>
                    <a:pt x="146062" y="34328"/>
                  </a:lnTo>
                  <a:lnTo>
                    <a:pt x="146024" y="33337"/>
                  </a:lnTo>
                  <a:lnTo>
                    <a:pt x="146011" y="32918"/>
                  </a:lnTo>
                  <a:lnTo>
                    <a:pt x="145923" y="30873"/>
                  </a:lnTo>
                  <a:lnTo>
                    <a:pt x="145923" y="22987"/>
                  </a:lnTo>
                  <a:lnTo>
                    <a:pt x="144018" y="21107"/>
                  </a:lnTo>
                  <a:lnTo>
                    <a:pt x="144018" y="15506"/>
                  </a:lnTo>
                  <a:lnTo>
                    <a:pt x="137668" y="9156"/>
                  </a:lnTo>
                  <a:lnTo>
                    <a:pt x="133985" y="5461"/>
                  </a:lnTo>
                  <a:lnTo>
                    <a:pt x="128079" y="5461"/>
                  </a:lnTo>
                  <a:lnTo>
                    <a:pt x="115468" y="2095"/>
                  </a:lnTo>
                  <a:lnTo>
                    <a:pt x="113411" y="0"/>
                  </a:lnTo>
                  <a:lnTo>
                    <a:pt x="98298" y="0"/>
                  </a:lnTo>
                  <a:lnTo>
                    <a:pt x="92075" y="6146"/>
                  </a:lnTo>
                  <a:lnTo>
                    <a:pt x="92075" y="21310"/>
                  </a:lnTo>
                  <a:lnTo>
                    <a:pt x="98298" y="27457"/>
                  </a:lnTo>
                  <a:lnTo>
                    <a:pt x="103847" y="27457"/>
                  </a:lnTo>
                  <a:lnTo>
                    <a:pt x="115570" y="30873"/>
                  </a:lnTo>
                  <a:lnTo>
                    <a:pt x="115570" y="31178"/>
                  </a:lnTo>
                  <a:lnTo>
                    <a:pt x="117348" y="32969"/>
                  </a:lnTo>
                  <a:lnTo>
                    <a:pt x="117348" y="38760"/>
                  </a:lnTo>
                  <a:lnTo>
                    <a:pt x="117602" y="39027"/>
                  </a:lnTo>
                  <a:lnTo>
                    <a:pt x="117817" y="44691"/>
                  </a:lnTo>
                  <a:lnTo>
                    <a:pt x="117856" y="44196"/>
                  </a:lnTo>
                  <a:lnTo>
                    <a:pt x="117856" y="45593"/>
                  </a:lnTo>
                  <a:lnTo>
                    <a:pt x="117729" y="45974"/>
                  </a:lnTo>
                  <a:lnTo>
                    <a:pt x="117170" y="54457"/>
                  </a:lnTo>
                  <a:lnTo>
                    <a:pt x="100152" y="86067"/>
                  </a:lnTo>
                  <a:lnTo>
                    <a:pt x="94805" y="91389"/>
                  </a:lnTo>
                  <a:lnTo>
                    <a:pt x="94996" y="91224"/>
                  </a:lnTo>
                  <a:lnTo>
                    <a:pt x="94361" y="91833"/>
                  </a:lnTo>
                  <a:lnTo>
                    <a:pt x="94805" y="91389"/>
                  </a:lnTo>
                  <a:lnTo>
                    <a:pt x="94297" y="91833"/>
                  </a:lnTo>
                  <a:lnTo>
                    <a:pt x="89408" y="96113"/>
                  </a:lnTo>
                  <a:lnTo>
                    <a:pt x="87884" y="97409"/>
                  </a:lnTo>
                  <a:lnTo>
                    <a:pt x="85344" y="97409"/>
                  </a:lnTo>
                  <a:lnTo>
                    <a:pt x="78994" y="103784"/>
                  </a:lnTo>
                  <a:lnTo>
                    <a:pt x="78994" y="119519"/>
                  </a:lnTo>
                  <a:lnTo>
                    <a:pt x="85344" y="125895"/>
                  </a:lnTo>
                  <a:lnTo>
                    <a:pt x="101092" y="125895"/>
                  </a:lnTo>
                  <a:lnTo>
                    <a:pt x="103581" y="123405"/>
                  </a:lnTo>
                  <a:lnTo>
                    <a:pt x="104203" y="123240"/>
                  </a:lnTo>
                  <a:lnTo>
                    <a:pt x="107835" y="122377"/>
                  </a:lnTo>
                  <a:lnTo>
                    <a:pt x="108953" y="122110"/>
                  </a:lnTo>
                  <a:lnTo>
                    <a:pt x="109296" y="122034"/>
                  </a:lnTo>
                  <a:lnTo>
                    <a:pt x="111226" y="121805"/>
                  </a:lnTo>
                  <a:lnTo>
                    <a:pt x="110223" y="121818"/>
                  </a:lnTo>
                  <a:lnTo>
                    <a:pt x="111226" y="121805"/>
                  </a:lnTo>
                  <a:lnTo>
                    <a:pt x="114020" y="121488"/>
                  </a:lnTo>
                  <a:lnTo>
                    <a:pt x="114935" y="122377"/>
                  </a:lnTo>
                  <a:lnTo>
                    <a:pt x="118846" y="122377"/>
                  </a:lnTo>
                  <a:lnTo>
                    <a:pt x="122059" y="124294"/>
                  </a:lnTo>
                  <a:lnTo>
                    <a:pt x="144399" y="166344"/>
                  </a:lnTo>
                  <a:lnTo>
                    <a:pt x="144907" y="167779"/>
                  </a:lnTo>
                  <a:lnTo>
                    <a:pt x="144399" y="166344"/>
                  </a:lnTo>
                  <a:lnTo>
                    <a:pt x="147662" y="180809"/>
                  </a:lnTo>
                  <a:lnTo>
                    <a:pt x="147751" y="181533"/>
                  </a:lnTo>
                  <a:lnTo>
                    <a:pt x="149225" y="193802"/>
                  </a:lnTo>
                  <a:lnTo>
                    <a:pt x="149225" y="193370"/>
                  </a:lnTo>
                  <a:lnTo>
                    <a:pt x="149352" y="194754"/>
                  </a:lnTo>
                  <a:lnTo>
                    <a:pt x="149301" y="196545"/>
                  </a:lnTo>
                  <a:lnTo>
                    <a:pt x="149567" y="206971"/>
                  </a:lnTo>
                  <a:lnTo>
                    <a:pt x="149733" y="205778"/>
                  </a:lnTo>
                  <a:lnTo>
                    <a:pt x="149606" y="208000"/>
                  </a:lnTo>
                  <a:lnTo>
                    <a:pt x="149567" y="206971"/>
                  </a:lnTo>
                  <a:lnTo>
                    <a:pt x="148336" y="216496"/>
                  </a:lnTo>
                  <a:lnTo>
                    <a:pt x="115023" y="251269"/>
                  </a:lnTo>
                  <a:lnTo>
                    <a:pt x="80518" y="264147"/>
                  </a:lnTo>
                  <a:lnTo>
                    <a:pt x="81534" y="263779"/>
                  </a:lnTo>
                  <a:lnTo>
                    <a:pt x="65151" y="267741"/>
                  </a:lnTo>
                  <a:lnTo>
                    <a:pt x="144805" y="267741"/>
                  </a:lnTo>
                  <a:lnTo>
                    <a:pt x="146621" y="266433"/>
                  </a:lnTo>
                  <a:lnTo>
                    <a:pt x="149174" y="264147"/>
                  </a:lnTo>
                  <a:lnTo>
                    <a:pt x="155168" y="258800"/>
                  </a:lnTo>
                  <a:lnTo>
                    <a:pt x="155867" y="258178"/>
                  </a:lnTo>
                  <a:lnTo>
                    <a:pt x="158369" y="255955"/>
                  </a:lnTo>
                  <a:lnTo>
                    <a:pt x="160401" y="253682"/>
                  </a:lnTo>
                  <a:lnTo>
                    <a:pt x="161569" y="252095"/>
                  </a:lnTo>
                  <a:lnTo>
                    <a:pt x="162242" y="251193"/>
                  </a:lnTo>
                  <a:lnTo>
                    <a:pt x="167398" y="244246"/>
                  </a:lnTo>
                  <a:lnTo>
                    <a:pt x="168402" y="242887"/>
                  </a:lnTo>
                  <a:lnTo>
                    <a:pt x="169545" y="241363"/>
                  </a:lnTo>
                  <a:lnTo>
                    <a:pt x="171450" y="237883"/>
                  </a:lnTo>
                  <a:lnTo>
                    <a:pt x="172110" y="236131"/>
                  </a:lnTo>
                  <a:lnTo>
                    <a:pt x="172974" y="233895"/>
                  </a:lnTo>
                  <a:lnTo>
                    <a:pt x="175514" y="227342"/>
                  </a:lnTo>
                  <a:lnTo>
                    <a:pt x="176149" y="225704"/>
                  </a:lnTo>
                  <a:lnTo>
                    <a:pt x="176542" y="223901"/>
                  </a:lnTo>
                  <a:lnTo>
                    <a:pt x="176911" y="222313"/>
                  </a:lnTo>
                  <a:lnTo>
                    <a:pt x="177393" y="218554"/>
                  </a:lnTo>
                  <a:lnTo>
                    <a:pt x="177825" y="215214"/>
                  </a:lnTo>
                  <a:lnTo>
                    <a:pt x="178562" y="209524"/>
                  </a:lnTo>
                  <a:lnTo>
                    <a:pt x="178638" y="208000"/>
                  </a:lnTo>
                  <a:lnTo>
                    <a:pt x="178650" y="205778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9" name="object 17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202935" y="9060281"/>
            <a:ext cx="110824" cy="252133"/>
          </a:xfrm>
          <a:prstGeom prst="rect">
            <a:avLst/>
          </a:prstGeom>
        </p:spPr>
      </p:pic>
      <p:sp>
        <p:nvSpPr>
          <p:cNvPr id="180" name="object 180"/>
          <p:cNvSpPr/>
          <p:nvPr/>
        </p:nvSpPr>
        <p:spPr>
          <a:xfrm>
            <a:off x="5219827" y="9399981"/>
            <a:ext cx="203200" cy="257175"/>
          </a:xfrm>
          <a:custGeom>
            <a:avLst/>
            <a:gdLst/>
            <a:ahLst/>
            <a:cxnLst/>
            <a:rect l="l" t="t" r="r" b="b"/>
            <a:pathLst>
              <a:path w="203200" h="257175">
                <a:moveTo>
                  <a:pt x="129438" y="54597"/>
                </a:moveTo>
                <a:lnTo>
                  <a:pt x="129400" y="54051"/>
                </a:lnTo>
                <a:lnTo>
                  <a:pt x="129159" y="50419"/>
                </a:lnTo>
                <a:lnTo>
                  <a:pt x="127901" y="44107"/>
                </a:lnTo>
                <a:lnTo>
                  <a:pt x="127457" y="41871"/>
                </a:lnTo>
                <a:lnTo>
                  <a:pt x="126365" y="36385"/>
                </a:lnTo>
                <a:lnTo>
                  <a:pt x="126047" y="35115"/>
                </a:lnTo>
                <a:lnTo>
                  <a:pt x="125857" y="34290"/>
                </a:lnTo>
                <a:lnTo>
                  <a:pt x="125222" y="32537"/>
                </a:lnTo>
                <a:lnTo>
                  <a:pt x="124561" y="30670"/>
                </a:lnTo>
                <a:lnTo>
                  <a:pt x="124180" y="29591"/>
                </a:lnTo>
                <a:lnTo>
                  <a:pt x="123977" y="29032"/>
                </a:lnTo>
                <a:lnTo>
                  <a:pt x="122555" y="25044"/>
                </a:lnTo>
                <a:lnTo>
                  <a:pt x="122555" y="18910"/>
                </a:lnTo>
                <a:lnTo>
                  <a:pt x="116713" y="13055"/>
                </a:lnTo>
                <a:lnTo>
                  <a:pt x="116713" y="8877"/>
                </a:lnTo>
                <a:lnTo>
                  <a:pt x="109982" y="2120"/>
                </a:lnTo>
                <a:lnTo>
                  <a:pt x="107810" y="2120"/>
                </a:lnTo>
                <a:lnTo>
                  <a:pt x="105664" y="0"/>
                </a:lnTo>
                <a:lnTo>
                  <a:pt x="89281" y="0"/>
                </a:lnTo>
                <a:lnTo>
                  <a:pt x="88976" y="304"/>
                </a:lnTo>
                <a:lnTo>
                  <a:pt x="86233" y="304"/>
                </a:lnTo>
                <a:lnTo>
                  <a:pt x="83934" y="2578"/>
                </a:lnTo>
                <a:lnTo>
                  <a:pt x="81203" y="3302"/>
                </a:lnTo>
                <a:lnTo>
                  <a:pt x="75057" y="3302"/>
                </a:lnTo>
                <a:lnTo>
                  <a:pt x="68707" y="9740"/>
                </a:lnTo>
                <a:lnTo>
                  <a:pt x="68707" y="25641"/>
                </a:lnTo>
                <a:lnTo>
                  <a:pt x="75057" y="32080"/>
                </a:lnTo>
                <a:lnTo>
                  <a:pt x="90932" y="32080"/>
                </a:lnTo>
                <a:lnTo>
                  <a:pt x="91808" y="31203"/>
                </a:lnTo>
                <a:lnTo>
                  <a:pt x="91821" y="35902"/>
                </a:lnTo>
                <a:lnTo>
                  <a:pt x="94576" y="38696"/>
                </a:lnTo>
                <a:lnTo>
                  <a:pt x="95681" y="42240"/>
                </a:lnTo>
                <a:lnTo>
                  <a:pt x="97688" y="54597"/>
                </a:lnTo>
                <a:lnTo>
                  <a:pt x="129438" y="54597"/>
                </a:lnTo>
                <a:close/>
              </a:path>
              <a:path w="203200" h="257175">
                <a:moveTo>
                  <a:pt x="130429" y="68719"/>
                </a:moveTo>
                <a:lnTo>
                  <a:pt x="129540" y="55981"/>
                </a:lnTo>
                <a:lnTo>
                  <a:pt x="97917" y="55981"/>
                </a:lnTo>
                <a:lnTo>
                  <a:pt x="97764" y="55981"/>
                </a:lnTo>
                <a:lnTo>
                  <a:pt x="98552" y="70624"/>
                </a:lnTo>
                <a:lnTo>
                  <a:pt x="98425" y="69532"/>
                </a:lnTo>
                <a:lnTo>
                  <a:pt x="98298" y="85305"/>
                </a:lnTo>
                <a:lnTo>
                  <a:pt x="130429" y="85305"/>
                </a:lnTo>
                <a:lnTo>
                  <a:pt x="130429" y="70624"/>
                </a:lnTo>
                <a:lnTo>
                  <a:pt x="130429" y="68719"/>
                </a:lnTo>
                <a:close/>
              </a:path>
              <a:path w="203200" h="257175">
                <a:moveTo>
                  <a:pt x="203200" y="184086"/>
                </a:moveTo>
                <a:lnTo>
                  <a:pt x="199263" y="180073"/>
                </a:lnTo>
                <a:lnTo>
                  <a:pt x="189357" y="180073"/>
                </a:lnTo>
                <a:lnTo>
                  <a:pt x="187045" y="182359"/>
                </a:lnTo>
                <a:lnTo>
                  <a:pt x="187007" y="195707"/>
                </a:lnTo>
                <a:lnTo>
                  <a:pt x="174053" y="195719"/>
                </a:lnTo>
                <a:lnTo>
                  <a:pt x="187007" y="195707"/>
                </a:lnTo>
                <a:lnTo>
                  <a:pt x="187007" y="182384"/>
                </a:lnTo>
                <a:lnTo>
                  <a:pt x="172085" y="188683"/>
                </a:lnTo>
                <a:lnTo>
                  <a:pt x="159956" y="194233"/>
                </a:lnTo>
                <a:lnTo>
                  <a:pt x="154559" y="194233"/>
                </a:lnTo>
                <a:lnTo>
                  <a:pt x="149999" y="198818"/>
                </a:lnTo>
                <a:lnTo>
                  <a:pt x="147637" y="199885"/>
                </a:lnTo>
                <a:lnTo>
                  <a:pt x="141732" y="199885"/>
                </a:lnTo>
                <a:lnTo>
                  <a:pt x="138264" y="203390"/>
                </a:lnTo>
                <a:lnTo>
                  <a:pt x="135432" y="204355"/>
                </a:lnTo>
                <a:lnTo>
                  <a:pt x="127800" y="205498"/>
                </a:lnTo>
                <a:lnTo>
                  <a:pt x="128803" y="205346"/>
                </a:lnTo>
                <a:lnTo>
                  <a:pt x="121373" y="205346"/>
                </a:lnTo>
                <a:lnTo>
                  <a:pt x="117856" y="204889"/>
                </a:lnTo>
                <a:lnTo>
                  <a:pt x="114427" y="204457"/>
                </a:lnTo>
                <a:lnTo>
                  <a:pt x="113868" y="204279"/>
                </a:lnTo>
                <a:lnTo>
                  <a:pt x="111302" y="203530"/>
                </a:lnTo>
                <a:lnTo>
                  <a:pt x="108496" y="202717"/>
                </a:lnTo>
                <a:lnTo>
                  <a:pt x="107594" y="202247"/>
                </a:lnTo>
                <a:lnTo>
                  <a:pt x="105537" y="201193"/>
                </a:lnTo>
                <a:lnTo>
                  <a:pt x="103098" y="199948"/>
                </a:lnTo>
                <a:lnTo>
                  <a:pt x="102069" y="199110"/>
                </a:lnTo>
                <a:lnTo>
                  <a:pt x="100215" y="197612"/>
                </a:lnTo>
                <a:lnTo>
                  <a:pt x="98310" y="196075"/>
                </a:lnTo>
                <a:lnTo>
                  <a:pt x="97561" y="195237"/>
                </a:lnTo>
                <a:lnTo>
                  <a:pt x="94856" y="192227"/>
                </a:lnTo>
                <a:lnTo>
                  <a:pt x="93726" y="190957"/>
                </a:lnTo>
                <a:lnTo>
                  <a:pt x="93154" y="190157"/>
                </a:lnTo>
                <a:lnTo>
                  <a:pt x="94615" y="188023"/>
                </a:lnTo>
                <a:lnTo>
                  <a:pt x="95377" y="186956"/>
                </a:lnTo>
                <a:lnTo>
                  <a:pt x="97142" y="183857"/>
                </a:lnTo>
                <a:lnTo>
                  <a:pt x="105664" y="169011"/>
                </a:lnTo>
                <a:lnTo>
                  <a:pt x="106172" y="168046"/>
                </a:lnTo>
                <a:lnTo>
                  <a:pt x="113474" y="152958"/>
                </a:lnTo>
                <a:lnTo>
                  <a:pt x="115824" y="148120"/>
                </a:lnTo>
                <a:lnTo>
                  <a:pt x="120662" y="135318"/>
                </a:lnTo>
                <a:lnTo>
                  <a:pt x="123063" y="128981"/>
                </a:lnTo>
                <a:lnTo>
                  <a:pt x="123698" y="127114"/>
                </a:lnTo>
                <a:lnTo>
                  <a:pt x="126060" y="117487"/>
                </a:lnTo>
                <a:lnTo>
                  <a:pt x="128270" y="108572"/>
                </a:lnTo>
                <a:lnTo>
                  <a:pt x="128651" y="106311"/>
                </a:lnTo>
                <a:lnTo>
                  <a:pt x="128930" y="103187"/>
                </a:lnTo>
                <a:lnTo>
                  <a:pt x="129146" y="100838"/>
                </a:lnTo>
                <a:lnTo>
                  <a:pt x="130429" y="86995"/>
                </a:lnTo>
                <a:lnTo>
                  <a:pt x="130429" y="86804"/>
                </a:lnTo>
                <a:lnTo>
                  <a:pt x="98298" y="86804"/>
                </a:lnTo>
                <a:lnTo>
                  <a:pt x="98145" y="86804"/>
                </a:lnTo>
                <a:lnTo>
                  <a:pt x="96647" y="101841"/>
                </a:lnTo>
                <a:lnTo>
                  <a:pt x="92481" y="118732"/>
                </a:lnTo>
                <a:lnTo>
                  <a:pt x="92240" y="119367"/>
                </a:lnTo>
                <a:lnTo>
                  <a:pt x="85610" y="136588"/>
                </a:lnTo>
                <a:lnTo>
                  <a:pt x="83947" y="140030"/>
                </a:lnTo>
                <a:lnTo>
                  <a:pt x="83947" y="175653"/>
                </a:lnTo>
                <a:lnTo>
                  <a:pt x="83947" y="140030"/>
                </a:lnTo>
                <a:lnTo>
                  <a:pt x="77457" y="153428"/>
                </a:lnTo>
                <a:lnTo>
                  <a:pt x="77165" y="153924"/>
                </a:lnTo>
                <a:lnTo>
                  <a:pt x="73799" y="159816"/>
                </a:lnTo>
                <a:lnTo>
                  <a:pt x="72390" y="157822"/>
                </a:lnTo>
                <a:lnTo>
                  <a:pt x="71882" y="156921"/>
                </a:lnTo>
                <a:lnTo>
                  <a:pt x="68072" y="152349"/>
                </a:lnTo>
                <a:lnTo>
                  <a:pt x="68072" y="169849"/>
                </a:lnTo>
                <a:lnTo>
                  <a:pt x="67437" y="170929"/>
                </a:lnTo>
                <a:lnTo>
                  <a:pt x="67957" y="170014"/>
                </a:lnTo>
                <a:lnTo>
                  <a:pt x="68072" y="169849"/>
                </a:lnTo>
                <a:lnTo>
                  <a:pt x="68072" y="152349"/>
                </a:lnTo>
                <a:lnTo>
                  <a:pt x="66929" y="150964"/>
                </a:lnTo>
                <a:lnTo>
                  <a:pt x="66675" y="150558"/>
                </a:lnTo>
                <a:lnTo>
                  <a:pt x="66675" y="147777"/>
                </a:lnTo>
                <a:lnTo>
                  <a:pt x="59563" y="140589"/>
                </a:lnTo>
                <a:lnTo>
                  <a:pt x="55372" y="140589"/>
                </a:lnTo>
                <a:lnTo>
                  <a:pt x="55372" y="172720"/>
                </a:lnTo>
                <a:lnTo>
                  <a:pt x="53962" y="173774"/>
                </a:lnTo>
                <a:lnTo>
                  <a:pt x="55359" y="172720"/>
                </a:lnTo>
                <a:lnTo>
                  <a:pt x="55372" y="140589"/>
                </a:lnTo>
                <a:lnTo>
                  <a:pt x="52590" y="140589"/>
                </a:lnTo>
                <a:lnTo>
                  <a:pt x="52590" y="191541"/>
                </a:lnTo>
                <a:lnTo>
                  <a:pt x="45567" y="200025"/>
                </a:lnTo>
                <a:lnTo>
                  <a:pt x="35293" y="210019"/>
                </a:lnTo>
                <a:lnTo>
                  <a:pt x="35318" y="209880"/>
                </a:lnTo>
                <a:lnTo>
                  <a:pt x="35521" y="208610"/>
                </a:lnTo>
                <a:lnTo>
                  <a:pt x="35852" y="207606"/>
                </a:lnTo>
                <a:lnTo>
                  <a:pt x="40157" y="194424"/>
                </a:lnTo>
                <a:lnTo>
                  <a:pt x="40601" y="193052"/>
                </a:lnTo>
                <a:lnTo>
                  <a:pt x="41275" y="191795"/>
                </a:lnTo>
                <a:lnTo>
                  <a:pt x="46596" y="181825"/>
                </a:lnTo>
                <a:lnTo>
                  <a:pt x="47117" y="180860"/>
                </a:lnTo>
                <a:lnTo>
                  <a:pt x="47028" y="180708"/>
                </a:lnTo>
                <a:lnTo>
                  <a:pt x="46913" y="180517"/>
                </a:lnTo>
                <a:lnTo>
                  <a:pt x="46774" y="180708"/>
                </a:lnTo>
                <a:lnTo>
                  <a:pt x="46786" y="180327"/>
                </a:lnTo>
                <a:lnTo>
                  <a:pt x="46913" y="180517"/>
                </a:lnTo>
                <a:lnTo>
                  <a:pt x="47040" y="180327"/>
                </a:lnTo>
                <a:lnTo>
                  <a:pt x="47028" y="180708"/>
                </a:lnTo>
                <a:lnTo>
                  <a:pt x="47396" y="180314"/>
                </a:lnTo>
                <a:lnTo>
                  <a:pt x="47218" y="180517"/>
                </a:lnTo>
                <a:lnTo>
                  <a:pt x="47117" y="180860"/>
                </a:lnTo>
                <a:lnTo>
                  <a:pt x="48895" y="183946"/>
                </a:lnTo>
                <a:lnTo>
                  <a:pt x="48133" y="182905"/>
                </a:lnTo>
                <a:lnTo>
                  <a:pt x="52590" y="191541"/>
                </a:lnTo>
                <a:lnTo>
                  <a:pt x="52590" y="140589"/>
                </a:lnTo>
                <a:lnTo>
                  <a:pt x="41783" y="140589"/>
                </a:lnTo>
                <a:lnTo>
                  <a:pt x="34544" y="147777"/>
                </a:lnTo>
                <a:lnTo>
                  <a:pt x="34544" y="148640"/>
                </a:lnTo>
                <a:lnTo>
                  <a:pt x="32397" y="150355"/>
                </a:lnTo>
                <a:lnTo>
                  <a:pt x="30480" y="152082"/>
                </a:lnTo>
                <a:lnTo>
                  <a:pt x="24231" y="158686"/>
                </a:lnTo>
                <a:lnTo>
                  <a:pt x="24231" y="218846"/>
                </a:lnTo>
                <a:lnTo>
                  <a:pt x="16535" y="223647"/>
                </a:lnTo>
                <a:lnTo>
                  <a:pt x="15074" y="224396"/>
                </a:lnTo>
                <a:lnTo>
                  <a:pt x="16725" y="223520"/>
                </a:lnTo>
                <a:lnTo>
                  <a:pt x="24231" y="218846"/>
                </a:lnTo>
                <a:lnTo>
                  <a:pt x="24231" y="158686"/>
                </a:lnTo>
                <a:lnTo>
                  <a:pt x="22860" y="160121"/>
                </a:lnTo>
                <a:lnTo>
                  <a:pt x="4572" y="200037"/>
                </a:lnTo>
                <a:lnTo>
                  <a:pt x="406" y="231216"/>
                </a:lnTo>
                <a:lnTo>
                  <a:pt x="0" y="231622"/>
                </a:lnTo>
                <a:lnTo>
                  <a:pt x="0" y="239890"/>
                </a:lnTo>
                <a:lnTo>
                  <a:pt x="0" y="249440"/>
                </a:lnTo>
                <a:lnTo>
                  <a:pt x="7112" y="256654"/>
                </a:lnTo>
                <a:lnTo>
                  <a:pt x="27813" y="256654"/>
                </a:lnTo>
                <a:lnTo>
                  <a:pt x="33477" y="251015"/>
                </a:lnTo>
                <a:lnTo>
                  <a:pt x="41529" y="246049"/>
                </a:lnTo>
                <a:lnTo>
                  <a:pt x="42926" y="245084"/>
                </a:lnTo>
                <a:lnTo>
                  <a:pt x="48031" y="241134"/>
                </a:lnTo>
                <a:lnTo>
                  <a:pt x="54356" y="236245"/>
                </a:lnTo>
                <a:lnTo>
                  <a:pt x="55753" y="235026"/>
                </a:lnTo>
                <a:lnTo>
                  <a:pt x="68338" y="222770"/>
                </a:lnTo>
                <a:lnTo>
                  <a:pt x="68580" y="222542"/>
                </a:lnTo>
                <a:lnTo>
                  <a:pt x="69723" y="221284"/>
                </a:lnTo>
                <a:lnTo>
                  <a:pt x="70840" y="219925"/>
                </a:lnTo>
                <a:lnTo>
                  <a:pt x="72136" y="221449"/>
                </a:lnTo>
                <a:lnTo>
                  <a:pt x="105664" y="240030"/>
                </a:lnTo>
                <a:lnTo>
                  <a:pt x="120396" y="241998"/>
                </a:lnTo>
                <a:lnTo>
                  <a:pt x="130429" y="241871"/>
                </a:lnTo>
                <a:lnTo>
                  <a:pt x="133731" y="241515"/>
                </a:lnTo>
                <a:lnTo>
                  <a:pt x="143256" y="239623"/>
                </a:lnTo>
                <a:lnTo>
                  <a:pt x="146939" y="238455"/>
                </a:lnTo>
                <a:lnTo>
                  <a:pt x="155092" y="234899"/>
                </a:lnTo>
                <a:lnTo>
                  <a:pt x="161163" y="234899"/>
                </a:lnTo>
                <a:lnTo>
                  <a:pt x="168910" y="227063"/>
                </a:lnTo>
                <a:lnTo>
                  <a:pt x="168910" y="226745"/>
                </a:lnTo>
                <a:lnTo>
                  <a:pt x="172593" y="226745"/>
                </a:lnTo>
                <a:lnTo>
                  <a:pt x="179832" y="219468"/>
                </a:lnTo>
                <a:lnTo>
                  <a:pt x="179832" y="217487"/>
                </a:lnTo>
                <a:lnTo>
                  <a:pt x="187833" y="209880"/>
                </a:lnTo>
                <a:lnTo>
                  <a:pt x="191655" y="205562"/>
                </a:lnTo>
                <a:lnTo>
                  <a:pt x="191858" y="205346"/>
                </a:lnTo>
                <a:lnTo>
                  <a:pt x="192303" y="204838"/>
                </a:lnTo>
                <a:lnTo>
                  <a:pt x="192963" y="204101"/>
                </a:lnTo>
                <a:lnTo>
                  <a:pt x="195287" y="201472"/>
                </a:lnTo>
                <a:lnTo>
                  <a:pt x="195884" y="200812"/>
                </a:lnTo>
                <a:lnTo>
                  <a:pt x="198348" y="198031"/>
                </a:lnTo>
                <a:lnTo>
                  <a:pt x="199263" y="198031"/>
                </a:lnTo>
                <a:lnTo>
                  <a:pt x="203200" y="194005"/>
                </a:lnTo>
                <a:lnTo>
                  <a:pt x="203200" y="189052"/>
                </a:lnTo>
                <a:lnTo>
                  <a:pt x="203200" y="184086"/>
                </a:lnTo>
                <a:close/>
              </a:path>
            </a:pathLst>
          </a:custGeom>
          <a:solidFill>
            <a:srgbClr val="A8D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6301740" y="8684158"/>
            <a:ext cx="764540" cy="722630"/>
            <a:chOff x="6301740" y="8684158"/>
            <a:chExt cx="764540" cy="722630"/>
          </a:xfrm>
        </p:grpSpPr>
        <p:pic>
          <p:nvPicPr>
            <p:cNvPr id="182" name="object 18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03619" y="8904655"/>
              <a:ext cx="197738" cy="44762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6301740" y="8684158"/>
              <a:ext cx="764540" cy="722630"/>
            </a:xfrm>
            <a:custGeom>
              <a:avLst/>
              <a:gdLst/>
              <a:ahLst/>
              <a:cxnLst/>
              <a:rect l="l" t="t" r="r" b="b"/>
              <a:pathLst>
                <a:path w="764540" h="722629">
                  <a:moveTo>
                    <a:pt x="728345" y="365760"/>
                  </a:moveTo>
                  <a:lnTo>
                    <a:pt x="728332" y="365480"/>
                  </a:lnTo>
                  <a:lnTo>
                    <a:pt x="728319" y="365760"/>
                  </a:lnTo>
                  <a:close/>
                </a:path>
                <a:path w="764540" h="722629">
                  <a:moveTo>
                    <a:pt x="764247" y="368300"/>
                  </a:moveTo>
                  <a:lnTo>
                    <a:pt x="764159" y="364490"/>
                  </a:lnTo>
                  <a:lnTo>
                    <a:pt x="763435" y="345440"/>
                  </a:lnTo>
                  <a:lnTo>
                    <a:pt x="763397" y="344170"/>
                  </a:lnTo>
                  <a:lnTo>
                    <a:pt x="763270" y="342900"/>
                  </a:lnTo>
                  <a:lnTo>
                    <a:pt x="760984" y="322580"/>
                  </a:lnTo>
                  <a:lnTo>
                    <a:pt x="758266" y="308610"/>
                  </a:lnTo>
                  <a:lnTo>
                    <a:pt x="757047" y="302260"/>
                  </a:lnTo>
                  <a:lnTo>
                    <a:pt x="754011" y="290830"/>
                  </a:lnTo>
                  <a:lnTo>
                    <a:pt x="751332" y="280670"/>
                  </a:lnTo>
                  <a:lnTo>
                    <a:pt x="750824" y="279400"/>
                  </a:lnTo>
                  <a:lnTo>
                    <a:pt x="747979" y="271780"/>
                  </a:lnTo>
                  <a:lnTo>
                    <a:pt x="743712" y="260350"/>
                  </a:lnTo>
                  <a:lnTo>
                    <a:pt x="743204" y="259080"/>
                  </a:lnTo>
                  <a:lnTo>
                    <a:pt x="740943" y="254000"/>
                  </a:lnTo>
                  <a:lnTo>
                    <a:pt x="734187" y="238760"/>
                  </a:lnTo>
                  <a:lnTo>
                    <a:pt x="733552" y="237490"/>
                  </a:lnTo>
                  <a:lnTo>
                    <a:pt x="732828" y="236220"/>
                  </a:lnTo>
                  <a:lnTo>
                    <a:pt x="728345" y="228244"/>
                  </a:lnTo>
                  <a:lnTo>
                    <a:pt x="728345" y="364490"/>
                  </a:lnTo>
                  <a:lnTo>
                    <a:pt x="728345" y="365760"/>
                  </a:lnTo>
                  <a:lnTo>
                    <a:pt x="728294" y="368300"/>
                  </a:lnTo>
                  <a:lnTo>
                    <a:pt x="728091" y="384810"/>
                  </a:lnTo>
                  <a:lnTo>
                    <a:pt x="727329" y="403860"/>
                  </a:lnTo>
                  <a:lnTo>
                    <a:pt x="727329" y="402590"/>
                  </a:lnTo>
                  <a:lnTo>
                    <a:pt x="727227" y="403860"/>
                  </a:lnTo>
                  <a:lnTo>
                    <a:pt x="725932" y="421640"/>
                  </a:lnTo>
                  <a:lnTo>
                    <a:pt x="724027" y="439420"/>
                  </a:lnTo>
                  <a:lnTo>
                    <a:pt x="723836" y="440690"/>
                  </a:lnTo>
                  <a:lnTo>
                    <a:pt x="721233" y="458470"/>
                  </a:lnTo>
                  <a:lnTo>
                    <a:pt x="721360" y="457200"/>
                  </a:lnTo>
                  <a:lnTo>
                    <a:pt x="721131" y="458470"/>
                  </a:lnTo>
                  <a:lnTo>
                    <a:pt x="718185" y="474980"/>
                  </a:lnTo>
                  <a:lnTo>
                    <a:pt x="718312" y="473710"/>
                  </a:lnTo>
                  <a:lnTo>
                    <a:pt x="714629" y="490220"/>
                  </a:lnTo>
                  <a:lnTo>
                    <a:pt x="714756" y="488950"/>
                  </a:lnTo>
                  <a:lnTo>
                    <a:pt x="710565" y="505460"/>
                  </a:lnTo>
                  <a:lnTo>
                    <a:pt x="710692" y="504190"/>
                  </a:lnTo>
                  <a:lnTo>
                    <a:pt x="705866" y="519430"/>
                  </a:lnTo>
                  <a:lnTo>
                    <a:pt x="706120" y="519430"/>
                  </a:lnTo>
                  <a:lnTo>
                    <a:pt x="700278" y="534670"/>
                  </a:lnTo>
                  <a:lnTo>
                    <a:pt x="700659" y="534670"/>
                  </a:lnTo>
                  <a:lnTo>
                    <a:pt x="694055" y="549910"/>
                  </a:lnTo>
                  <a:lnTo>
                    <a:pt x="694436" y="548652"/>
                  </a:lnTo>
                  <a:lnTo>
                    <a:pt x="687451" y="563880"/>
                  </a:lnTo>
                  <a:lnTo>
                    <a:pt x="687832" y="562610"/>
                  </a:lnTo>
                  <a:lnTo>
                    <a:pt x="680593" y="575310"/>
                  </a:lnTo>
                  <a:lnTo>
                    <a:pt x="681101" y="575310"/>
                  </a:lnTo>
                  <a:lnTo>
                    <a:pt x="673100" y="588010"/>
                  </a:lnTo>
                  <a:lnTo>
                    <a:pt x="673862" y="586752"/>
                  </a:lnTo>
                  <a:lnTo>
                    <a:pt x="664718" y="599452"/>
                  </a:lnTo>
                  <a:lnTo>
                    <a:pt x="665480" y="598170"/>
                  </a:lnTo>
                  <a:lnTo>
                    <a:pt x="655447" y="609600"/>
                  </a:lnTo>
                  <a:lnTo>
                    <a:pt x="656336" y="608330"/>
                  </a:lnTo>
                  <a:lnTo>
                    <a:pt x="644652" y="619760"/>
                  </a:lnTo>
                  <a:lnTo>
                    <a:pt x="645668" y="619760"/>
                  </a:lnTo>
                  <a:lnTo>
                    <a:pt x="633349" y="629920"/>
                  </a:lnTo>
                  <a:lnTo>
                    <a:pt x="634365" y="628650"/>
                  </a:lnTo>
                  <a:lnTo>
                    <a:pt x="622046" y="638810"/>
                  </a:lnTo>
                  <a:lnTo>
                    <a:pt x="623062" y="637540"/>
                  </a:lnTo>
                  <a:lnTo>
                    <a:pt x="610108" y="646430"/>
                  </a:lnTo>
                  <a:lnTo>
                    <a:pt x="610997" y="645160"/>
                  </a:lnTo>
                  <a:lnTo>
                    <a:pt x="598170" y="652780"/>
                  </a:lnTo>
                  <a:lnTo>
                    <a:pt x="599059" y="652780"/>
                  </a:lnTo>
                  <a:lnTo>
                    <a:pt x="585851" y="659130"/>
                  </a:lnTo>
                  <a:lnTo>
                    <a:pt x="586740" y="659130"/>
                  </a:lnTo>
                  <a:lnTo>
                    <a:pt x="573278" y="664210"/>
                  </a:lnTo>
                  <a:lnTo>
                    <a:pt x="574040" y="664210"/>
                  </a:lnTo>
                  <a:lnTo>
                    <a:pt x="559689" y="669290"/>
                  </a:lnTo>
                  <a:lnTo>
                    <a:pt x="560451" y="669290"/>
                  </a:lnTo>
                  <a:lnTo>
                    <a:pt x="545719" y="674370"/>
                  </a:lnTo>
                  <a:lnTo>
                    <a:pt x="546481" y="674370"/>
                  </a:lnTo>
                  <a:lnTo>
                    <a:pt x="530733" y="678180"/>
                  </a:lnTo>
                  <a:lnTo>
                    <a:pt x="531495" y="678180"/>
                  </a:lnTo>
                  <a:lnTo>
                    <a:pt x="516382" y="681990"/>
                  </a:lnTo>
                  <a:lnTo>
                    <a:pt x="517271" y="681990"/>
                  </a:lnTo>
                  <a:lnTo>
                    <a:pt x="502158" y="684530"/>
                  </a:lnTo>
                  <a:lnTo>
                    <a:pt x="502793" y="684530"/>
                  </a:lnTo>
                  <a:lnTo>
                    <a:pt x="487299" y="687070"/>
                  </a:lnTo>
                  <a:lnTo>
                    <a:pt x="487934" y="687070"/>
                  </a:lnTo>
                  <a:lnTo>
                    <a:pt x="471424" y="688340"/>
                  </a:lnTo>
                  <a:lnTo>
                    <a:pt x="472186" y="688340"/>
                  </a:lnTo>
                  <a:lnTo>
                    <a:pt x="454279" y="689610"/>
                  </a:lnTo>
                  <a:lnTo>
                    <a:pt x="399542" y="689610"/>
                  </a:lnTo>
                  <a:lnTo>
                    <a:pt x="381762" y="688340"/>
                  </a:lnTo>
                  <a:lnTo>
                    <a:pt x="382397" y="688340"/>
                  </a:lnTo>
                  <a:lnTo>
                    <a:pt x="363982" y="687070"/>
                  </a:lnTo>
                  <a:lnTo>
                    <a:pt x="364363" y="687070"/>
                  </a:lnTo>
                  <a:lnTo>
                    <a:pt x="344805" y="684530"/>
                  </a:lnTo>
                  <a:lnTo>
                    <a:pt x="345186" y="684530"/>
                  </a:lnTo>
                  <a:lnTo>
                    <a:pt x="325374" y="680720"/>
                  </a:lnTo>
                  <a:lnTo>
                    <a:pt x="325882" y="680720"/>
                  </a:lnTo>
                  <a:lnTo>
                    <a:pt x="304406" y="676910"/>
                  </a:lnTo>
                  <a:lnTo>
                    <a:pt x="304927" y="676910"/>
                  </a:lnTo>
                  <a:lnTo>
                    <a:pt x="282448" y="671830"/>
                  </a:lnTo>
                  <a:lnTo>
                    <a:pt x="283083" y="671830"/>
                  </a:lnTo>
                  <a:lnTo>
                    <a:pt x="259461" y="665480"/>
                  </a:lnTo>
                  <a:lnTo>
                    <a:pt x="260083" y="665480"/>
                  </a:lnTo>
                  <a:lnTo>
                    <a:pt x="235966" y="657860"/>
                  </a:lnTo>
                  <a:lnTo>
                    <a:pt x="236601" y="657860"/>
                  </a:lnTo>
                  <a:lnTo>
                    <a:pt x="216560" y="650240"/>
                  </a:lnTo>
                  <a:lnTo>
                    <a:pt x="213233" y="648970"/>
                  </a:lnTo>
                  <a:lnTo>
                    <a:pt x="213982" y="650240"/>
                  </a:lnTo>
                  <a:lnTo>
                    <a:pt x="191389" y="640080"/>
                  </a:lnTo>
                  <a:lnTo>
                    <a:pt x="192024" y="640080"/>
                  </a:lnTo>
                  <a:lnTo>
                    <a:pt x="169799" y="629920"/>
                  </a:lnTo>
                  <a:lnTo>
                    <a:pt x="170434" y="629920"/>
                  </a:lnTo>
                  <a:lnTo>
                    <a:pt x="149860" y="618502"/>
                  </a:lnTo>
                  <a:lnTo>
                    <a:pt x="150622" y="618502"/>
                  </a:lnTo>
                  <a:lnTo>
                    <a:pt x="130937" y="605802"/>
                  </a:lnTo>
                  <a:lnTo>
                    <a:pt x="131699" y="605802"/>
                  </a:lnTo>
                  <a:lnTo>
                    <a:pt x="115697" y="594360"/>
                  </a:lnTo>
                  <a:lnTo>
                    <a:pt x="113919" y="593102"/>
                  </a:lnTo>
                  <a:lnTo>
                    <a:pt x="114681" y="594360"/>
                  </a:lnTo>
                  <a:lnTo>
                    <a:pt x="99898" y="581660"/>
                  </a:lnTo>
                  <a:lnTo>
                    <a:pt x="98425" y="580402"/>
                  </a:lnTo>
                  <a:lnTo>
                    <a:pt x="99187" y="581660"/>
                  </a:lnTo>
                  <a:lnTo>
                    <a:pt x="85674" y="567702"/>
                  </a:lnTo>
                  <a:lnTo>
                    <a:pt x="84455" y="566420"/>
                  </a:lnTo>
                  <a:lnTo>
                    <a:pt x="85217" y="567702"/>
                  </a:lnTo>
                  <a:lnTo>
                    <a:pt x="73545" y="555002"/>
                  </a:lnTo>
                  <a:lnTo>
                    <a:pt x="72390" y="553720"/>
                  </a:lnTo>
                  <a:lnTo>
                    <a:pt x="73279" y="555002"/>
                  </a:lnTo>
                  <a:lnTo>
                    <a:pt x="62445" y="541020"/>
                  </a:lnTo>
                  <a:lnTo>
                    <a:pt x="62026" y="540486"/>
                  </a:lnTo>
                  <a:lnTo>
                    <a:pt x="61595" y="539750"/>
                  </a:lnTo>
                  <a:lnTo>
                    <a:pt x="53213" y="525780"/>
                  </a:lnTo>
                  <a:lnTo>
                    <a:pt x="52552" y="524510"/>
                  </a:lnTo>
                  <a:lnTo>
                    <a:pt x="45986" y="511810"/>
                  </a:lnTo>
                  <a:lnTo>
                    <a:pt x="45402" y="510692"/>
                  </a:lnTo>
                  <a:lnTo>
                    <a:pt x="45339" y="510540"/>
                  </a:lnTo>
                  <a:lnTo>
                    <a:pt x="39370" y="495300"/>
                  </a:lnTo>
                  <a:lnTo>
                    <a:pt x="39878" y="496570"/>
                  </a:lnTo>
                  <a:lnTo>
                    <a:pt x="39522" y="495300"/>
                  </a:lnTo>
                  <a:lnTo>
                    <a:pt x="35267" y="480060"/>
                  </a:lnTo>
                  <a:lnTo>
                    <a:pt x="34963" y="478980"/>
                  </a:lnTo>
                  <a:lnTo>
                    <a:pt x="34925" y="478790"/>
                  </a:lnTo>
                  <a:lnTo>
                    <a:pt x="31750" y="462280"/>
                  </a:lnTo>
                  <a:lnTo>
                    <a:pt x="32004" y="463550"/>
                  </a:lnTo>
                  <a:lnTo>
                    <a:pt x="31864" y="462280"/>
                  </a:lnTo>
                  <a:lnTo>
                    <a:pt x="30099" y="445770"/>
                  </a:lnTo>
                  <a:lnTo>
                    <a:pt x="29972" y="444500"/>
                  </a:lnTo>
                  <a:lnTo>
                    <a:pt x="29972" y="445770"/>
                  </a:lnTo>
                  <a:lnTo>
                    <a:pt x="29133" y="427990"/>
                  </a:lnTo>
                  <a:lnTo>
                    <a:pt x="29146" y="427456"/>
                  </a:lnTo>
                  <a:lnTo>
                    <a:pt x="29210" y="427990"/>
                  </a:lnTo>
                  <a:lnTo>
                    <a:pt x="29184" y="426720"/>
                  </a:lnTo>
                  <a:lnTo>
                    <a:pt x="28841" y="408940"/>
                  </a:lnTo>
                  <a:lnTo>
                    <a:pt x="28841" y="408393"/>
                  </a:lnTo>
                  <a:lnTo>
                    <a:pt x="28854" y="407670"/>
                  </a:lnTo>
                  <a:lnTo>
                    <a:pt x="29298" y="388620"/>
                  </a:lnTo>
                  <a:lnTo>
                    <a:pt x="29337" y="388150"/>
                  </a:lnTo>
                  <a:lnTo>
                    <a:pt x="29337" y="388620"/>
                  </a:lnTo>
                  <a:lnTo>
                    <a:pt x="29400" y="387350"/>
                  </a:lnTo>
                  <a:lnTo>
                    <a:pt x="30607" y="367030"/>
                  </a:lnTo>
                  <a:lnTo>
                    <a:pt x="30607" y="368300"/>
                  </a:lnTo>
                  <a:lnTo>
                    <a:pt x="30734" y="367030"/>
                  </a:lnTo>
                  <a:lnTo>
                    <a:pt x="32766" y="346710"/>
                  </a:lnTo>
                  <a:lnTo>
                    <a:pt x="32639" y="346710"/>
                  </a:lnTo>
                  <a:lnTo>
                    <a:pt x="35687" y="326390"/>
                  </a:lnTo>
                  <a:lnTo>
                    <a:pt x="35560" y="326390"/>
                  </a:lnTo>
                  <a:lnTo>
                    <a:pt x="39624" y="304800"/>
                  </a:lnTo>
                  <a:lnTo>
                    <a:pt x="39497" y="304800"/>
                  </a:lnTo>
                  <a:lnTo>
                    <a:pt x="44450" y="283210"/>
                  </a:lnTo>
                  <a:lnTo>
                    <a:pt x="44323" y="283210"/>
                  </a:lnTo>
                  <a:lnTo>
                    <a:pt x="50546" y="261620"/>
                  </a:lnTo>
                  <a:lnTo>
                    <a:pt x="50292" y="261620"/>
                  </a:lnTo>
                  <a:lnTo>
                    <a:pt x="57404" y="240030"/>
                  </a:lnTo>
                  <a:lnTo>
                    <a:pt x="57150" y="241300"/>
                  </a:lnTo>
                  <a:lnTo>
                    <a:pt x="57632" y="240030"/>
                  </a:lnTo>
                  <a:lnTo>
                    <a:pt x="65405" y="219710"/>
                  </a:lnTo>
                  <a:lnTo>
                    <a:pt x="65151" y="219710"/>
                  </a:lnTo>
                  <a:lnTo>
                    <a:pt x="74549" y="199390"/>
                  </a:lnTo>
                  <a:lnTo>
                    <a:pt x="74422" y="199390"/>
                  </a:lnTo>
                  <a:lnTo>
                    <a:pt x="84709" y="179070"/>
                  </a:lnTo>
                  <a:lnTo>
                    <a:pt x="84455" y="179070"/>
                  </a:lnTo>
                  <a:lnTo>
                    <a:pt x="95631" y="157480"/>
                  </a:lnTo>
                  <a:lnTo>
                    <a:pt x="95377" y="158750"/>
                  </a:lnTo>
                  <a:lnTo>
                    <a:pt x="96100" y="157480"/>
                  </a:lnTo>
                  <a:lnTo>
                    <a:pt x="107696" y="137160"/>
                  </a:lnTo>
                  <a:lnTo>
                    <a:pt x="107315" y="138430"/>
                  </a:lnTo>
                  <a:lnTo>
                    <a:pt x="108153" y="137160"/>
                  </a:lnTo>
                  <a:lnTo>
                    <a:pt x="120015" y="119380"/>
                  </a:lnTo>
                  <a:lnTo>
                    <a:pt x="119380" y="119380"/>
                  </a:lnTo>
                  <a:lnTo>
                    <a:pt x="132461" y="102870"/>
                  </a:lnTo>
                  <a:lnTo>
                    <a:pt x="131699" y="102870"/>
                  </a:lnTo>
                  <a:lnTo>
                    <a:pt x="145288" y="88900"/>
                  </a:lnTo>
                  <a:lnTo>
                    <a:pt x="144272" y="88900"/>
                  </a:lnTo>
                  <a:lnTo>
                    <a:pt x="158877" y="76200"/>
                  </a:lnTo>
                  <a:lnTo>
                    <a:pt x="157734" y="77470"/>
                  </a:lnTo>
                  <a:lnTo>
                    <a:pt x="159448" y="76200"/>
                  </a:lnTo>
                  <a:lnTo>
                    <a:pt x="173228" y="66040"/>
                  </a:lnTo>
                  <a:lnTo>
                    <a:pt x="172085" y="67310"/>
                  </a:lnTo>
                  <a:lnTo>
                    <a:pt x="174345" y="66040"/>
                  </a:lnTo>
                  <a:lnTo>
                    <a:pt x="190246" y="57150"/>
                  </a:lnTo>
                  <a:lnTo>
                    <a:pt x="189230" y="57150"/>
                  </a:lnTo>
                  <a:lnTo>
                    <a:pt x="208788" y="48260"/>
                  </a:lnTo>
                  <a:lnTo>
                    <a:pt x="207759" y="48260"/>
                  </a:lnTo>
                  <a:lnTo>
                    <a:pt x="228727" y="40640"/>
                  </a:lnTo>
                  <a:lnTo>
                    <a:pt x="227838" y="40640"/>
                  </a:lnTo>
                  <a:lnTo>
                    <a:pt x="248780" y="34290"/>
                  </a:lnTo>
                  <a:lnTo>
                    <a:pt x="248031" y="34290"/>
                  </a:lnTo>
                  <a:lnTo>
                    <a:pt x="267716" y="30480"/>
                  </a:lnTo>
                  <a:lnTo>
                    <a:pt x="266700" y="30480"/>
                  </a:lnTo>
                  <a:lnTo>
                    <a:pt x="285623" y="27940"/>
                  </a:lnTo>
                  <a:lnTo>
                    <a:pt x="284480" y="27940"/>
                  </a:lnTo>
                  <a:lnTo>
                    <a:pt x="303911" y="26670"/>
                  </a:lnTo>
                  <a:lnTo>
                    <a:pt x="317881" y="26670"/>
                  </a:lnTo>
                  <a:lnTo>
                    <a:pt x="332613" y="27940"/>
                  </a:lnTo>
                  <a:lnTo>
                    <a:pt x="331584" y="27940"/>
                  </a:lnTo>
                  <a:lnTo>
                    <a:pt x="344424" y="30480"/>
                  </a:lnTo>
                  <a:lnTo>
                    <a:pt x="343535" y="30480"/>
                  </a:lnTo>
                  <a:lnTo>
                    <a:pt x="354965" y="33020"/>
                  </a:lnTo>
                  <a:lnTo>
                    <a:pt x="354203" y="33020"/>
                  </a:lnTo>
                  <a:lnTo>
                    <a:pt x="365252" y="36830"/>
                  </a:lnTo>
                  <a:lnTo>
                    <a:pt x="364744" y="36830"/>
                  </a:lnTo>
                  <a:lnTo>
                    <a:pt x="375412" y="40640"/>
                  </a:lnTo>
                  <a:lnTo>
                    <a:pt x="374904" y="40640"/>
                  </a:lnTo>
                  <a:lnTo>
                    <a:pt x="382638" y="43281"/>
                  </a:lnTo>
                  <a:lnTo>
                    <a:pt x="384937" y="45567"/>
                  </a:lnTo>
                  <a:lnTo>
                    <a:pt x="388175" y="45567"/>
                  </a:lnTo>
                  <a:lnTo>
                    <a:pt x="393928" y="48158"/>
                  </a:lnTo>
                  <a:lnTo>
                    <a:pt x="396367" y="50647"/>
                  </a:lnTo>
                  <a:lnTo>
                    <a:pt x="398754" y="50647"/>
                  </a:lnTo>
                  <a:lnTo>
                    <a:pt x="406806" y="55118"/>
                  </a:lnTo>
                  <a:lnTo>
                    <a:pt x="407797" y="56108"/>
                  </a:lnTo>
                  <a:lnTo>
                    <a:pt x="408660" y="56108"/>
                  </a:lnTo>
                  <a:lnTo>
                    <a:pt x="410210" y="56819"/>
                  </a:lnTo>
                  <a:lnTo>
                    <a:pt x="410210" y="57988"/>
                  </a:lnTo>
                  <a:lnTo>
                    <a:pt x="408559" y="63500"/>
                  </a:lnTo>
                  <a:lnTo>
                    <a:pt x="408051" y="66040"/>
                  </a:lnTo>
                  <a:lnTo>
                    <a:pt x="407949" y="67386"/>
                  </a:lnTo>
                  <a:lnTo>
                    <a:pt x="407670" y="67665"/>
                  </a:lnTo>
                  <a:lnTo>
                    <a:pt x="407670" y="71120"/>
                  </a:lnTo>
                  <a:lnTo>
                    <a:pt x="407670" y="74650"/>
                  </a:lnTo>
                  <a:lnTo>
                    <a:pt x="410464" y="77444"/>
                  </a:lnTo>
                  <a:lnTo>
                    <a:pt x="415886" y="77444"/>
                  </a:lnTo>
                  <a:lnTo>
                    <a:pt x="416026" y="77444"/>
                  </a:lnTo>
                  <a:lnTo>
                    <a:pt x="417449" y="77444"/>
                  </a:lnTo>
                  <a:lnTo>
                    <a:pt x="417855" y="77038"/>
                  </a:lnTo>
                  <a:lnTo>
                    <a:pt x="421513" y="76200"/>
                  </a:lnTo>
                  <a:lnTo>
                    <a:pt x="423545" y="74930"/>
                  </a:lnTo>
                  <a:lnTo>
                    <a:pt x="425183" y="74015"/>
                  </a:lnTo>
                  <a:lnTo>
                    <a:pt x="428320" y="74015"/>
                  </a:lnTo>
                  <a:lnTo>
                    <a:pt x="432435" y="74930"/>
                  </a:lnTo>
                  <a:lnTo>
                    <a:pt x="440436" y="74930"/>
                  </a:lnTo>
                  <a:lnTo>
                    <a:pt x="455803" y="77470"/>
                  </a:lnTo>
                  <a:lnTo>
                    <a:pt x="454279" y="77470"/>
                  </a:lnTo>
                  <a:lnTo>
                    <a:pt x="474726" y="82550"/>
                  </a:lnTo>
                  <a:lnTo>
                    <a:pt x="473329" y="82550"/>
                  </a:lnTo>
                  <a:lnTo>
                    <a:pt x="496951" y="91440"/>
                  </a:lnTo>
                  <a:lnTo>
                    <a:pt x="496443" y="91440"/>
                  </a:lnTo>
                  <a:lnTo>
                    <a:pt x="520446" y="100330"/>
                  </a:lnTo>
                  <a:lnTo>
                    <a:pt x="519938" y="100330"/>
                  </a:lnTo>
                  <a:lnTo>
                    <a:pt x="546735" y="111760"/>
                  </a:lnTo>
                  <a:lnTo>
                    <a:pt x="545592" y="111760"/>
                  </a:lnTo>
                  <a:lnTo>
                    <a:pt x="572770" y="125730"/>
                  </a:lnTo>
                  <a:lnTo>
                    <a:pt x="571627" y="124460"/>
                  </a:lnTo>
                  <a:lnTo>
                    <a:pt x="598678" y="140970"/>
                  </a:lnTo>
                  <a:lnTo>
                    <a:pt x="597535" y="140970"/>
                  </a:lnTo>
                  <a:lnTo>
                    <a:pt x="622554" y="158750"/>
                  </a:lnTo>
                  <a:lnTo>
                    <a:pt x="621411" y="157480"/>
                  </a:lnTo>
                  <a:lnTo>
                    <a:pt x="644017" y="177800"/>
                  </a:lnTo>
                  <a:lnTo>
                    <a:pt x="678484" y="216928"/>
                  </a:lnTo>
                  <a:lnTo>
                    <a:pt x="691642" y="236220"/>
                  </a:lnTo>
                  <a:lnTo>
                    <a:pt x="690753" y="234950"/>
                  </a:lnTo>
                  <a:lnTo>
                    <a:pt x="701840" y="254673"/>
                  </a:lnTo>
                  <a:lnTo>
                    <a:pt x="702106" y="255270"/>
                  </a:lnTo>
                  <a:lnTo>
                    <a:pt x="710565" y="274320"/>
                  </a:lnTo>
                  <a:lnTo>
                    <a:pt x="709930" y="271780"/>
                  </a:lnTo>
                  <a:lnTo>
                    <a:pt x="716915" y="291744"/>
                  </a:lnTo>
                  <a:lnTo>
                    <a:pt x="717016" y="292100"/>
                  </a:lnTo>
                  <a:lnTo>
                    <a:pt x="721944" y="309714"/>
                  </a:lnTo>
                  <a:lnTo>
                    <a:pt x="721969" y="309880"/>
                  </a:lnTo>
                  <a:lnTo>
                    <a:pt x="725551" y="328930"/>
                  </a:lnTo>
                  <a:lnTo>
                    <a:pt x="725297" y="327660"/>
                  </a:lnTo>
                  <a:lnTo>
                    <a:pt x="725449" y="328930"/>
                  </a:lnTo>
                  <a:lnTo>
                    <a:pt x="727468" y="345782"/>
                  </a:lnTo>
                  <a:lnTo>
                    <a:pt x="727456" y="345440"/>
                  </a:lnTo>
                  <a:lnTo>
                    <a:pt x="727583" y="346710"/>
                  </a:lnTo>
                  <a:lnTo>
                    <a:pt x="727468" y="345782"/>
                  </a:lnTo>
                  <a:lnTo>
                    <a:pt x="727506" y="346710"/>
                  </a:lnTo>
                  <a:lnTo>
                    <a:pt x="728332" y="365480"/>
                  </a:lnTo>
                  <a:lnTo>
                    <a:pt x="728345" y="364490"/>
                  </a:lnTo>
                  <a:lnTo>
                    <a:pt x="728345" y="228244"/>
                  </a:lnTo>
                  <a:lnTo>
                    <a:pt x="707517" y="195580"/>
                  </a:lnTo>
                  <a:lnTo>
                    <a:pt x="691959" y="176530"/>
                  </a:lnTo>
                  <a:lnTo>
                    <a:pt x="689864" y="173990"/>
                  </a:lnTo>
                  <a:lnTo>
                    <a:pt x="674636" y="157480"/>
                  </a:lnTo>
                  <a:lnTo>
                    <a:pt x="668782" y="151130"/>
                  </a:lnTo>
                  <a:lnTo>
                    <a:pt x="667639" y="151130"/>
                  </a:lnTo>
                  <a:lnTo>
                    <a:pt x="645033" y="130810"/>
                  </a:lnTo>
                  <a:lnTo>
                    <a:pt x="643890" y="129540"/>
                  </a:lnTo>
                  <a:lnTo>
                    <a:pt x="636701" y="124460"/>
                  </a:lnTo>
                  <a:lnTo>
                    <a:pt x="618744" y="111760"/>
                  </a:lnTo>
                  <a:lnTo>
                    <a:pt x="617474" y="110490"/>
                  </a:lnTo>
                  <a:lnTo>
                    <a:pt x="590423" y="93980"/>
                  </a:lnTo>
                  <a:lnTo>
                    <a:pt x="589153" y="92710"/>
                  </a:lnTo>
                  <a:lnTo>
                    <a:pt x="562102" y="78740"/>
                  </a:lnTo>
                  <a:lnTo>
                    <a:pt x="560959" y="78740"/>
                  </a:lnTo>
                  <a:lnTo>
                    <a:pt x="534162" y="67310"/>
                  </a:lnTo>
                  <a:lnTo>
                    <a:pt x="533654" y="67310"/>
                  </a:lnTo>
                  <a:lnTo>
                    <a:pt x="508889" y="57150"/>
                  </a:lnTo>
                  <a:lnTo>
                    <a:pt x="485267" y="49530"/>
                  </a:lnTo>
                  <a:lnTo>
                    <a:pt x="483616" y="48260"/>
                  </a:lnTo>
                  <a:lnTo>
                    <a:pt x="463042" y="43180"/>
                  </a:lnTo>
                  <a:lnTo>
                    <a:pt x="460502" y="43180"/>
                  </a:lnTo>
                  <a:lnTo>
                    <a:pt x="445008" y="41910"/>
                  </a:lnTo>
                  <a:lnTo>
                    <a:pt x="443255" y="41910"/>
                  </a:lnTo>
                  <a:lnTo>
                    <a:pt x="442849" y="41503"/>
                  </a:lnTo>
                  <a:lnTo>
                    <a:pt x="424942" y="41503"/>
                  </a:lnTo>
                  <a:lnTo>
                    <a:pt x="424459" y="41986"/>
                  </a:lnTo>
                  <a:lnTo>
                    <a:pt x="423164" y="41211"/>
                  </a:lnTo>
                  <a:lnTo>
                    <a:pt x="423164" y="40741"/>
                  </a:lnTo>
                  <a:lnTo>
                    <a:pt x="418719" y="36423"/>
                  </a:lnTo>
                  <a:lnTo>
                    <a:pt x="414680" y="36423"/>
                  </a:lnTo>
                  <a:lnTo>
                    <a:pt x="412496" y="35153"/>
                  </a:lnTo>
                  <a:lnTo>
                    <a:pt x="412496" y="34518"/>
                  </a:lnTo>
                  <a:lnTo>
                    <a:pt x="407797" y="29819"/>
                  </a:lnTo>
                  <a:lnTo>
                    <a:pt x="403174" y="29819"/>
                  </a:lnTo>
                  <a:lnTo>
                    <a:pt x="402082" y="29222"/>
                  </a:lnTo>
                  <a:lnTo>
                    <a:pt x="402082" y="28549"/>
                  </a:lnTo>
                  <a:lnTo>
                    <a:pt x="397129" y="23596"/>
                  </a:lnTo>
                  <a:lnTo>
                    <a:pt x="392150" y="23596"/>
                  </a:lnTo>
                  <a:lnTo>
                    <a:pt x="384429" y="19050"/>
                  </a:lnTo>
                  <a:lnTo>
                    <a:pt x="384175" y="19050"/>
                  </a:lnTo>
                  <a:lnTo>
                    <a:pt x="373761" y="15240"/>
                  </a:lnTo>
                  <a:lnTo>
                    <a:pt x="361823" y="10160"/>
                  </a:lnTo>
                  <a:lnTo>
                    <a:pt x="349885" y="6350"/>
                  </a:lnTo>
                  <a:lnTo>
                    <a:pt x="336156" y="2540"/>
                  </a:lnTo>
                  <a:lnTo>
                    <a:pt x="321437" y="1270"/>
                  </a:lnTo>
                  <a:lnTo>
                    <a:pt x="320281" y="1270"/>
                  </a:lnTo>
                  <a:lnTo>
                    <a:pt x="303657" y="0"/>
                  </a:lnTo>
                  <a:lnTo>
                    <a:pt x="302260" y="0"/>
                  </a:lnTo>
                  <a:lnTo>
                    <a:pt x="282702" y="1270"/>
                  </a:lnTo>
                  <a:lnTo>
                    <a:pt x="281432" y="1270"/>
                  </a:lnTo>
                  <a:lnTo>
                    <a:pt x="261607" y="3810"/>
                  </a:lnTo>
                  <a:lnTo>
                    <a:pt x="241935" y="8890"/>
                  </a:lnTo>
                  <a:lnTo>
                    <a:pt x="241033" y="8890"/>
                  </a:lnTo>
                  <a:lnTo>
                    <a:pt x="220091" y="15240"/>
                  </a:lnTo>
                  <a:lnTo>
                    <a:pt x="219202" y="15240"/>
                  </a:lnTo>
                  <a:lnTo>
                    <a:pt x="197231" y="22860"/>
                  </a:lnTo>
                  <a:lnTo>
                    <a:pt x="177673" y="33020"/>
                  </a:lnTo>
                  <a:lnTo>
                    <a:pt x="176657" y="33020"/>
                  </a:lnTo>
                  <a:lnTo>
                    <a:pt x="158369" y="43180"/>
                  </a:lnTo>
                  <a:lnTo>
                    <a:pt x="157353" y="44450"/>
                  </a:lnTo>
                  <a:lnTo>
                    <a:pt x="141732" y="54610"/>
                  </a:lnTo>
                  <a:lnTo>
                    <a:pt x="140589" y="55880"/>
                  </a:lnTo>
                  <a:lnTo>
                    <a:pt x="125857" y="68580"/>
                  </a:lnTo>
                  <a:lnTo>
                    <a:pt x="124841" y="69850"/>
                  </a:lnTo>
                  <a:lnTo>
                    <a:pt x="110998" y="83820"/>
                  </a:lnTo>
                  <a:lnTo>
                    <a:pt x="110236" y="85090"/>
                  </a:lnTo>
                  <a:lnTo>
                    <a:pt x="97028" y="102870"/>
                  </a:lnTo>
                  <a:lnTo>
                    <a:pt x="96393" y="102870"/>
                  </a:lnTo>
                  <a:lnTo>
                    <a:pt x="83693" y="121920"/>
                  </a:lnTo>
                  <a:lnTo>
                    <a:pt x="83312" y="123190"/>
                  </a:lnTo>
                  <a:lnTo>
                    <a:pt x="70866" y="143510"/>
                  </a:lnTo>
                  <a:lnTo>
                    <a:pt x="70612" y="144780"/>
                  </a:lnTo>
                  <a:lnTo>
                    <a:pt x="59309" y="165100"/>
                  </a:lnTo>
                  <a:lnTo>
                    <a:pt x="59182" y="166370"/>
                  </a:lnTo>
                  <a:lnTo>
                    <a:pt x="48768" y="186690"/>
                  </a:lnTo>
                  <a:lnTo>
                    <a:pt x="48514" y="186690"/>
                  </a:lnTo>
                  <a:lnTo>
                    <a:pt x="38989" y="208280"/>
                  </a:lnTo>
                  <a:lnTo>
                    <a:pt x="38735" y="209550"/>
                  </a:lnTo>
                  <a:lnTo>
                    <a:pt x="30353" y="231140"/>
                  </a:lnTo>
                  <a:lnTo>
                    <a:pt x="30099" y="231140"/>
                  </a:lnTo>
                  <a:lnTo>
                    <a:pt x="22860" y="252730"/>
                  </a:lnTo>
                  <a:lnTo>
                    <a:pt x="22733" y="254000"/>
                  </a:lnTo>
                  <a:lnTo>
                    <a:pt x="16383" y="275590"/>
                  </a:lnTo>
                  <a:lnTo>
                    <a:pt x="16256" y="276860"/>
                  </a:lnTo>
                  <a:lnTo>
                    <a:pt x="11176" y="298450"/>
                  </a:lnTo>
                  <a:lnTo>
                    <a:pt x="11049" y="299720"/>
                  </a:lnTo>
                  <a:lnTo>
                    <a:pt x="7112" y="321310"/>
                  </a:lnTo>
                  <a:lnTo>
                    <a:pt x="6985" y="321310"/>
                  </a:lnTo>
                  <a:lnTo>
                    <a:pt x="3937" y="342900"/>
                  </a:lnTo>
                  <a:lnTo>
                    <a:pt x="1676" y="365480"/>
                  </a:lnTo>
                  <a:lnTo>
                    <a:pt x="457" y="384810"/>
                  </a:lnTo>
                  <a:lnTo>
                    <a:pt x="0" y="402590"/>
                  </a:lnTo>
                  <a:lnTo>
                    <a:pt x="0" y="427990"/>
                  </a:lnTo>
                  <a:lnTo>
                    <a:pt x="127" y="427990"/>
                  </a:lnTo>
                  <a:lnTo>
                    <a:pt x="889" y="447040"/>
                  </a:lnTo>
                  <a:lnTo>
                    <a:pt x="6858" y="486410"/>
                  </a:lnTo>
                  <a:lnTo>
                    <a:pt x="12192" y="505460"/>
                  </a:lnTo>
                  <a:lnTo>
                    <a:pt x="18542" y="521970"/>
                  </a:lnTo>
                  <a:lnTo>
                    <a:pt x="19050" y="523240"/>
                  </a:lnTo>
                  <a:lnTo>
                    <a:pt x="27051" y="538480"/>
                  </a:lnTo>
                  <a:lnTo>
                    <a:pt x="27686" y="539750"/>
                  </a:lnTo>
                  <a:lnTo>
                    <a:pt x="38227" y="557542"/>
                  </a:lnTo>
                  <a:lnTo>
                    <a:pt x="49911" y="572770"/>
                  </a:lnTo>
                  <a:lnTo>
                    <a:pt x="50673" y="574052"/>
                  </a:lnTo>
                  <a:lnTo>
                    <a:pt x="63373" y="588010"/>
                  </a:lnTo>
                  <a:lnTo>
                    <a:pt x="64135" y="588010"/>
                  </a:lnTo>
                  <a:lnTo>
                    <a:pt x="78740" y="601980"/>
                  </a:lnTo>
                  <a:lnTo>
                    <a:pt x="79502" y="603250"/>
                  </a:lnTo>
                  <a:lnTo>
                    <a:pt x="95631" y="615950"/>
                  </a:lnTo>
                  <a:lnTo>
                    <a:pt x="114173" y="629920"/>
                  </a:lnTo>
                  <a:lnTo>
                    <a:pt x="114935" y="631190"/>
                  </a:lnTo>
                  <a:lnTo>
                    <a:pt x="155829" y="655320"/>
                  </a:lnTo>
                  <a:lnTo>
                    <a:pt x="202679" y="676910"/>
                  </a:lnTo>
                  <a:lnTo>
                    <a:pt x="250698" y="694690"/>
                  </a:lnTo>
                  <a:lnTo>
                    <a:pt x="298323" y="707390"/>
                  </a:lnTo>
                  <a:lnTo>
                    <a:pt x="340106" y="715010"/>
                  </a:lnTo>
                  <a:lnTo>
                    <a:pt x="379095" y="720090"/>
                  </a:lnTo>
                  <a:lnTo>
                    <a:pt x="379603" y="720090"/>
                  </a:lnTo>
                  <a:lnTo>
                    <a:pt x="416814" y="722630"/>
                  </a:lnTo>
                  <a:lnTo>
                    <a:pt x="474091" y="722630"/>
                  </a:lnTo>
                  <a:lnTo>
                    <a:pt x="491236" y="720090"/>
                  </a:lnTo>
                  <a:lnTo>
                    <a:pt x="507492" y="718820"/>
                  </a:lnTo>
                  <a:lnTo>
                    <a:pt x="523367" y="716280"/>
                  </a:lnTo>
                  <a:lnTo>
                    <a:pt x="539242" y="712470"/>
                  </a:lnTo>
                  <a:lnTo>
                    <a:pt x="555879" y="707390"/>
                  </a:lnTo>
                  <a:lnTo>
                    <a:pt x="556641" y="707390"/>
                  </a:lnTo>
                  <a:lnTo>
                    <a:pt x="571373" y="702310"/>
                  </a:lnTo>
                  <a:lnTo>
                    <a:pt x="586613" y="697230"/>
                  </a:lnTo>
                  <a:lnTo>
                    <a:pt x="603656" y="689610"/>
                  </a:lnTo>
                  <a:lnTo>
                    <a:pt x="614934" y="684530"/>
                  </a:lnTo>
                  <a:lnTo>
                    <a:pt x="628523" y="676910"/>
                  </a:lnTo>
                  <a:lnTo>
                    <a:pt x="629412" y="675640"/>
                  </a:lnTo>
                  <a:lnTo>
                    <a:pt x="642366" y="668020"/>
                  </a:lnTo>
                  <a:lnTo>
                    <a:pt x="643255" y="666750"/>
                  </a:lnTo>
                  <a:lnTo>
                    <a:pt x="655574" y="657860"/>
                  </a:lnTo>
                  <a:lnTo>
                    <a:pt x="668782" y="646430"/>
                  </a:lnTo>
                  <a:lnTo>
                    <a:pt x="669671" y="645160"/>
                  </a:lnTo>
                  <a:lnTo>
                    <a:pt x="676021" y="638810"/>
                  </a:lnTo>
                  <a:lnTo>
                    <a:pt x="682371" y="632460"/>
                  </a:lnTo>
                  <a:lnTo>
                    <a:pt x="684593" y="629920"/>
                  </a:lnTo>
                  <a:lnTo>
                    <a:pt x="692404" y="621030"/>
                  </a:lnTo>
                  <a:lnTo>
                    <a:pt x="693293" y="619760"/>
                  </a:lnTo>
                  <a:lnTo>
                    <a:pt x="701421" y="609600"/>
                  </a:lnTo>
                  <a:lnTo>
                    <a:pt x="702437" y="608330"/>
                  </a:lnTo>
                  <a:lnTo>
                    <a:pt x="703199" y="607060"/>
                  </a:lnTo>
                  <a:lnTo>
                    <a:pt x="708075" y="599452"/>
                  </a:lnTo>
                  <a:lnTo>
                    <a:pt x="711327" y="594360"/>
                  </a:lnTo>
                  <a:lnTo>
                    <a:pt x="711962" y="593102"/>
                  </a:lnTo>
                  <a:lnTo>
                    <a:pt x="714590" y="588010"/>
                  </a:lnTo>
                  <a:lnTo>
                    <a:pt x="719201" y="579120"/>
                  </a:lnTo>
                  <a:lnTo>
                    <a:pt x="726948" y="563880"/>
                  </a:lnTo>
                  <a:lnTo>
                    <a:pt x="732993" y="549910"/>
                  </a:lnTo>
                  <a:lnTo>
                    <a:pt x="733552" y="548652"/>
                  </a:lnTo>
                  <a:lnTo>
                    <a:pt x="733806" y="547370"/>
                  </a:lnTo>
                  <a:lnTo>
                    <a:pt x="739648" y="532130"/>
                  </a:lnTo>
                  <a:lnTo>
                    <a:pt x="744855" y="515620"/>
                  </a:lnTo>
                  <a:lnTo>
                    <a:pt x="745109" y="514350"/>
                  </a:lnTo>
                  <a:lnTo>
                    <a:pt x="747547" y="505460"/>
                  </a:lnTo>
                  <a:lnTo>
                    <a:pt x="749300" y="499110"/>
                  </a:lnTo>
                  <a:lnTo>
                    <a:pt x="749554" y="497840"/>
                  </a:lnTo>
                  <a:lnTo>
                    <a:pt x="751243" y="490220"/>
                  </a:lnTo>
                  <a:lnTo>
                    <a:pt x="753237" y="481330"/>
                  </a:lnTo>
                  <a:lnTo>
                    <a:pt x="754456" y="474980"/>
                  </a:lnTo>
                  <a:lnTo>
                    <a:pt x="756666" y="463550"/>
                  </a:lnTo>
                  <a:lnTo>
                    <a:pt x="759460" y="444500"/>
                  </a:lnTo>
                  <a:lnTo>
                    <a:pt x="759587" y="444500"/>
                  </a:lnTo>
                  <a:lnTo>
                    <a:pt x="761746" y="424180"/>
                  </a:lnTo>
                  <a:lnTo>
                    <a:pt x="763143" y="405130"/>
                  </a:lnTo>
                  <a:lnTo>
                    <a:pt x="764032" y="386080"/>
                  </a:lnTo>
                  <a:lnTo>
                    <a:pt x="764247" y="368300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2929974" y="9517392"/>
            <a:ext cx="591185" cy="434340"/>
            <a:chOff x="2929974" y="9517392"/>
            <a:chExt cx="591185" cy="434340"/>
          </a:xfrm>
        </p:grpSpPr>
        <p:sp>
          <p:nvSpPr>
            <p:cNvPr id="185" name="object 185"/>
            <p:cNvSpPr/>
            <p:nvPr/>
          </p:nvSpPr>
          <p:spPr>
            <a:xfrm>
              <a:off x="2929966" y="9573044"/>
              <a:ext cx="318135" cy="379095"/>
            </a:xfrm>
            <a:custGeom>
              <a:avLst/>
              <a:gdLst/>
              <a:ahLst/>
              <a:cxnLst/>
              <a:rect l="l" t="t" r="r" b="b"/>
              <a:pathLst>
                <a:path w="318135" h="379095">
                  <a:moveTo>
                    <a:pt x="316306" y="73088"/>
                  </a:moveTo>
                  <a:lnTo>
                    <a:pt x="316242" y="72199"/>
                  </a:lnTo>
                  <a:lnTo>
                    <a:pt x="316153" y="70929"/>
                  </a:lnTo>
                  <a:lnTo>
                    <a:pt x="315899" y="68389"/>
                  </a:lnTo>
                  <a:lnTo>
                    <a:pt x="313728" y="58229"/>
                  </a:lnTo>
                  <a:lnTo>
                    <a:pt x="313182" y="55689"/>
                  </a:lnTo>
                  <a:lnTo>
                    <a:pt x="311835" y="49339"/>
                  </a:lnTo>
                  <a:lnTo>
                    <a:pt x="311048" y="46761"/>
                  </a:lnTo>
                  <a:lnTo>
                    <a:pt x="309943" y="44259"/>
                  </a:lnTo>
                  <a:lnTo>
                    <a:pt x="306578" y="36639"/>
                  </a:lnTo>
                  <a:lnTo>
                    <a:pt x="304342" y="31559"/>
                  </a:lnTo>
                  <a:lnTo>
                    <a:pt x="303580" y="30289"/>
                  </a:lnTo>
                  <a:lnTo>
                    <a:pt x="296976" y="20129"/>
                  </a:lnTo>
                  <a:lnTo>
                    <a:pt x="296976" y="15976"/>
                  </a:lnTo>
                  <a:lnTo>
                    <a:pt x="291007" y="9994"/>
                  </a:lnTo>
                  <a:lnTo>
                    <a:pt x="280835" y="9994"/>
                  </a:lnTo>
                  <a:lnTo>
                    <a:pt x="280212" y="9867"/>
                  </a:lnTo>
                  <a:lnTo>
                    <a:pt x="278434" y="8089"/>
                  </a:lnTo>
                  <a:lnTo>
                    <a:pt x="264337" y="8089"/>
                  </a:lnTo>
                  <a:lnTo>
                    <a:pt x="262382" y="10045"/>
                  </a:lnTo>
                  <a:lnTo>
                    <a:pt x="255574" y="11239"/>
                  </a:lnTo>
                  <a:lnTo>
                    <a:pt x="215823" y="39179"/>
                  </a:lnTo>
                  <a:lnTo>
                    <a:pt x="197535" y="67119"/>
                  </a:lnTo>
                  <a:lnTo>
                    <a:pt x="185216" y="95059"/>
                  </a:lnTo>
                  <a:lnTo>
                    <a:pt x="184708" y="95059"/>
                  </a:lnTo>
                  <a:lnTo>
                    <a:pt x="182143" y="103200"/>
                  </a:lnTo>
                  <a:lnTo>
                    <a:pt x="182041" y="102679"/>
                  </a:lnTo>
                  <a:lnTo>
                    <a:pt x="181914" y="101409"/>
                  </a:lnTo>
                  <a:lnTo>
                    <a:pt x="176072" y="78549"/>
                  </a:lnTo>
                  <a:lnTo>
                    <a:pt x="175818" y="78549"/>
                  </a:lnTo>
                  <a:lnTo>
                    <a:pt x="171373" y="64579"/>
                  </a:lnTo>
                  <a:lnTo>
                    <a:pt x="168960" y="56959"/>
                  </a:lnTo>
                  <a:lnTo>
                    <a:pt x="168579" y="55689"/>
                  </a:lnTo>
                  <a:lnTo>
                    <a:pt x="165239" y="48069"/>
                  </a:lnTo>
                  <a:lnTo>
                    <a:pt x="155778" y="29019"/>
                  </a:lnTo>
                  <a:lnTo>
                    <a:pt x="154025" y="26479"/>
                  </a:lnTo>
                  <a:lnTo>
                    <a:pt x="153149" y="25209"/>
                  </a:lnTo>
                  <a:lnTo>
                    <a:pt x="147878" y="17589"/>
                  </a:lnTo>
                  <a:lnTo>
                    <a:pt x="145338" y="15049"/>
                  </a:lnTo>
                  <a:lnTo>
                    <a:pt x="138226" y="9702"/>
                  </a:lnTo>
                  <a:lnTo>
                    <a:pt x="138226" y="8597"/>
                  </a:lnTo>
                  <a:lnTo>
                    <a:pt x="132384" y="2755"/>
                  </a:lnTo>
                  <a:lnTo>
                    <a:pt x="124980" y="2755"/>
                  </a:lnTo>
                  <a:lnTo>
                    <a:pt x="122580" y="2247"/>
                  </a:lnTo>
                  <a:lnTo>
                    <a:pt x="120319" y="0"/>
                  </a:lnTo>
                  <a:lnTo>
                    <a:pt x="106476" y="0"/>
                  </a:lnTo>
                  <a:lnTo>
                    <a:pt x="104660" y="1828"/>
                  </a:lnTo>
                  <a:lnTo>
                    <a:pt x="99110" y="2349"/>
                  </a:lnTo>
                  <a:lnTo>
                    <a:pt x="95681" y="3619"/>
                  </a:lnTo>
                  <a:lnTo>
                    <a:pt x="80949" y="8699"/>
                  </a:lnTo>
                  <a:lnTo>
                    <a:pt x="78409" y="9969"/>
                  </a:lnTo>
                  <a:lnTo>
                    <a:pt x="65074" y="20129"/>
                  </a:lnTo>
                  <a:lnTo>
                    <a:pt x="63169" y="21399"/>
                  </a:lnTo>
                  <a:lnTo>
                    <a:pt x="49961" y="36207"/>
                  </a:lnTo>
                  <a:lnTo>
                    <a:pt x="49961" y="78917"/>
                  </a:lnTo>
                  <a:lnTo>
                    <a:pt x="49961" y="79692"/>
                  </a:lnTo>
                  <a:lnTo>
                    <a:pt x="47015" y="92824"/>
                  </a:lnTo>
                  <a:lnTo>
                    <a:pt x="45008" y="94830"/>
                  </a:lnTo>
                  <a:lnTo>
                    <a:pt x="45008" y="102196"/>
                  </a:lnTo>
                  <a:lnTo>
                    <a:pt x="41960" y="120980"/>
                  </a:lnTo>
                  <a:lnTo>
                    <a:pt x="40563" y="122364"/>
                  </a:lnTo>
                  <a:lnTo>
                    <a:pt x="40563" y="130340"/>
                  </a:lnTo>
                  <a:lnTo>
                    <a:pt x="37757" y="152006"/>
                  </a:lnTo>
                  <a:lnTo>
                    <a:pt x="36753" y="153009"/>
                  </a:lnTo>
                  <a:lnTo>
                    <a:pt x="36753" y="159829"/>
                  </a:lnTo>
                  <a:lnTo>
                    <a:pt x="36753" y="160629"/>
                  </a:lnTo>
                  <a:lnTo>
                    <a:pt x="32308" y="190309"/>
                  </a:lnTo>
                  <a:lnTo>
                    <a:pt x="32435" y="189039"/>
                  </a:lnTo>
                  <a:lnTo>
                    <a:pt x="32194" y="190309"/>
                  </a:lnTo>
                  <a:lnTo>
                    <a:pt x="29362" y="205727"/>
                  </a:lnTo>
                  <a:lnTo>
                    <a:pt x="29362" y="346519"/>
                  </a:lnTo>
                  <a:lnTo>
                    <a:pt x="29222" y="347789"/>
                  </a:lnTo>
                  <a:lnTo>
                    <a:pt x="29260" y="346519"/>
                  </a:lnTo>
                  <a:lnTo>
                    <a:pt x="29362" y="205727"/>
                  </a:lnTo>
                  <a:lnTo>
                    <a:pt x="26593" y="220789"/>
                  </a:lnTo>
                  <a:lnTo>
                    <a:pt x="26327" y="221983"/>
                  </a:lnTo>
                  <a:lnTo>
                    <a:pt x="26289" y="225869"/>
                  </a:lnTo>
                  <a:lnTo>
                    <a:pt x="26174" y="222681"/>
                  </a:lnTo>
                  <a:lnTo>
                    <a:pt x="25361" y="199199"/>
                  </a:lnTo>
                  <a:lnTo>
                    <a:pt x="25336" y="198577"/>
                  </a:lnTo>
                  <a:lnTo>
                    <a:pt x="25349" y="197929"/>
                  </a:lnTo>
                  <a:lnTo>
                    <a:pt x="26085" y="169989"/>
                  </a:lnTo>
                  <a:lnTo>
                    <a:pt x="26085" y="171259"/>
                  </a:lnTo>
                  <a:lnTo>
                    <a:pt x="26225" y="169989"/>
                  </a:lnTo>
                  <a:lnTo>
                    <a:pt x="29387" y="142049"/>
                  </a:lnTo>
                  <a:lnTo>
                    <a:pt x="29260" y="143319"/>
                  </a:lnTo>
                  <a:lnTo>
                    <a:pt x="29527" y="142049"/>
                  </a:lnTo>
                  <a:lnTo>
                    <a:pt x="35610" y="114109"/>
                  </a:lnTo>
                  <a:lnTo>
                    <a:pt x="35356" y="115379"/>
                  </a:lnTo>
                  <a:lnTo>
                    <a:pt x="35775" y="114109"/>
                  </a:lnTo>
                  <a:lnTo>
                    <a:pt x="44373" y="88709"/>
                  </a:lnTo>
                  <a:lnTo>
                    <a:pt x="43865" y="91249"/>
                  </a:lnTo>
                  <a:lnTo>
                    <a:pt x="45110" y="88709"/>
                  </a:lnTo>
                  <a:lnTo>
                    <a:pt x="49961" y="78917"/>
                  </a:lnTo>
                  <a:lnTo>
                    <a:pt x="49961" y="36207"/>
                  </a:lnTo>
                  <a:lnTo>
                    <a:pt x="24053" y="81089"/>
                  </a:lnTo>
                  <a:lnTo>
                    <a:pt x="8293" y="139509"/>
                  </a:lnTo>
                  <a:lnTo>
                    <a:pt x="5143" y="187769"/>
                  </a:lnTo>
                  <a:lnTo>
                    <a:pt x="5118" y="201739"/>
                  </a:lnTo>
                  <a:lnTo>
                    <a:pt x="6400" y="228409"/>
                  </a:lnTo>
                  <a:lnTo>
                    <a:pt x="8305" y="255079"/>
                  </a:lnTo>
                  <a:lnTo>
                    <a:pt x="8432" y="255079"/>
                  </a:lnTo>
                  <a:lnTo>
                    <a:pt x="9956" y="280479"/>
                  </a:lnTo>
                  <a:lnTo>
                    <a:pt x="9956" y="279209"/>
                  </a:lnTo>
                  <a:lnTo>
                    <a:pt x="10642" y="294805"/>
                  </a:lnTo>
                  <a:lnTo>
                    <a:pt x="8813" y="303339"/>
                  </a:lnTo>
                  <a:lnTo>
                    <a:pt x="1447" y="340169"/>
                  </a:lnTo>
                  <a:lnTo>
                    <a:pt x="177" y="352869"/>
                  </a:lnTo>
                  <a:lnTo>
                    <a:pt x="127" y="355409"/>
                  </a:lnTo>
                  <a:lnTo>
                    <a:pt x="0" y="365569"/>
                  </a:lnTo>
                  <a:lnTo>
                    <a:pt x="177" y="368109"/>
                  </a:lnTo>
                  <a:lnTo>
                    <a:pt x="939" y="368109"/>
                  </a:lnTo>
                  <a:lnTo>
                    <a:pt x="939" y="372732"/>
                  </a:lnTo>
                  <a:lnTo>
                    <a:pt x="6781" y="378612"/>
                  </a:lnTo>
                  <a:lnTo>
                    <a:pt x="21259" y="378612"/>
                  </a:lnTo>
                  <a:lnTo>
                    <a:pt x="27101" y="372732"/>
                  </a:lnTo>
                  <a:lnTo>
                    <a:pt x="27101" y="367931"/>
                  </a:lnTo>
                  <a:lnTo>
                    <a:pt x="27609" y="368109"/>
                  </a:lnTo>
                  <a:lnTo>
                    <a:pt x="27863" y="366839"/>
                  </a:lnTo>
                  <a:lnTo>
                    <a:pt x="27990" y="365569"/>
                  </a:lnTo>
                  <a:lnTo>
                    <a:pt x="28117" y="361759"/>
                  </a:lnTo>
                  <a:lnTo>
                    <a:pt x="28244" y="361759"/>
                  </a:lnTo>
                  <a:lnTo>
                    <a:pt x="28333" y="356958"/>
                  </a:lnTo>
                  <a:lnTo>
                    <a:pt x="29260" y="352869"/>
                  </a:lnTo>
                  <a:lnTo>
                    <a:pt x="29641" y="351599"/>
                  </a:lnTo>
                  <a:lnTo>
                    <a:pt x="30086" y="345249"/>
                  </a:lnTo>
                  <a:lnTo>
                    <a:pt x="41706" y="284289"/>
                  </a:lnTo>
                  <a:lnTo>
                    <a:pt x="47675" y="256349"/>
                  </a:lnTo>
                  <a:lnTo>
                    <a:pt x="53771" y="225869"/>
                  </a:lnTo>
                  <a:lnTo>
                    <a:pt x="53898" y="225869"/>
                  </a:lnTo>
                  <a:lnTo>
                    <a:pt x="59486" y="194119"/>
                  </a:lnTo>
                  <a:lnTo>
                    <a:pt x="59613" y="194119"/>
                  </a:lnTo>
                  <a:lnTo>
                    <a:pt x="63080" y="168884"/>
                  </a:lnTo>
                  <a:lnTo>
                    <a:pt x="63931" y="168033"/>
                  </a:lnTo>
                  <a:lnTo>
                    <a:pt x="63931" y="161290"/>
                  </a:lnTo>
                  <a:lnTo>
                    <a:pt x="66636" y="138061"/>
                  </a:lnTo>
                  <a:lnTo>
                    <a:pt x="67487" y="137198"/>
                  </a:lnTo>
                  <a:lnTo>
                    <a:pt x="67487" y="132257"/>
                  </a:lnTo>
                  <a:lnTo>
                    <a:pt x="67538" y="131889"/>
                  </a:lnTo>
                  <a:lnTo>
                    <a:pt x="70637" y="110566"/>
                  </a:lnTo>
                  <a:lnTo>
                    <a:pt x="71678" y="109524"/>
                  </a:lnTo>
                  <a:lnTo>
                    <a:pt x="71678" y="103466"/>
                  </a:lnTo>
                  <a:lnTo>
                    <a:pt x="74714" y="89484"/>
                  </a:lnTo>
                  <a:lnTo>
                    <a:pt x="76377" y="87845"/>
                  </a:lnTo>
                  <a:lnTo>
                    <a:pt x="76377" y="82981"/>
                  </a:lnTo>
                  <a:lnTo>
                    <a:pt x="82791" y="63525"/>
                  </a:lnTo>
                  <a:lnTo>
                    <a:pt x="84759" y="61582"/>
                  </a:lnTo>
                  <a:lnTo>
                    <a:pt x="84759" y="54317"/>
                  </a:lnTo>
                  <a:lnTo>
                    <a:pt x="84759" y="47053"/>
                  </a:lnTo>
                  <a:lnTo>
                    <a:pt x="78790" y="41160"/>
                  </a:lnTo>
                  <a:lnTo>
                    <a:pt x="76949" y="41160"/>
                  </a:lnTo>
                  <a:lnTo>
                    <a:pt x="78917" y="39179"/>
                  </a:lnTo>
                  <a:lnTo>
                    <a:pt x="111518" y="25539"/>
                  </a:lnTo>
                  <a:lnTo>
                    <a:pt x="116281" y="27101"/>
                  </a:lnTo>
                  <a:lnTo>
                    <a:pt x="118033" y="28841"/>
                  </a:lnTo>
                  <a:lnTo>
                    <a:pt x="120002" y="28841"/>
                  </a:lnTo>
                  <a:lnTo>
                    <a:pt x="127749" y="35788"/>
                  </a:lnTo>
                  <a:lnTo>
                    <a:pt x="135064" y="46761"/>
                  </a:lnTo>
                  <a:lnTo>
                    <a:pt x="142748" y="64858"/>
                  </a:lnTo>
                  <a:lnTo>
                    <a:pt x="143065" y="65849"/>
                  </a:lnTo>
                  <a:lnTo>
                    <a:pt x="149402" y="86169"/>
                  </a:lnTo>
                  <a:lnTo>
                    <a:pt x="149275" y="86169"/>
                  </a:lnTo>
                  <a:lnTo>
                    <a:pt x="155117" y="107759"/>
                  </a:lnTo>
                  <a:lnTo>
                    <a:pt x="154990" y="107759"/>
                  </a:lnTo>
                  <a:lnTo>
                    <a:pt x="159816" y="131889"/>
                  </a:lnTo>
                  <a:lnTo>
                    <a:pt x="159689" y="130619"/>
                  </a:lnTo>
                  <a:lnTo>
                    <a:pt x="163245" y="157289"/>
                  </a:lnTo>
                  <a:lnTo>
                    <a:pt x="163245" y="156019"/>
                  </a:lnTo>
                  <a:lnTo>
                    <a:pt x="164388" y="170624"/>
                  </a:lnTo>
                  <a:lnTo>
                    <a:pt x="166420" y="161099"/>
                  </a:lnTo>
                  <a:lnTo>
                    <a:pt x="165138" y="167132"/>
                  </a:lnTo>
                  <a:lnTo>
                    <a:pt x="165138" y="180073"/>
                  </a:lnTo>
                  <a:lnTo>
                    <a:pt x="165023" y="203009"/>
                  </a:lnTo>
                  <a:lnTo>
                    <a:pt x="165049" y="178879"/>
                  </a:lnTo>
                  <a:lnTo>
                    <a:pt x="165138" y="180073"/>
                  </a:lnTo>
                  <a:lnTo>
                    <a:pt x="165138" y="167132"/>
                  </a:lnTo>
                  <a:lnTo>
                    <a:pt x="164528" y="169989"/>
                  </a:lnTo>
                  <a:lnTo>
                    <a:pt x="164439" y="171259"/>
                  </a:lnTo>
                  <a:lnTo>
                    <a:pt x="164388" y="170624"/>
                  </a:lnTo>
                  <a:lnTo>
                    <a:pt x="159943" y="191579"/>
                  </a:lnTo>
                  <a:lnTo>
                    <a:pt x="160070" y="191579"/>
                  </a:lnTo>
                  <a:lnTo>
                    <a:pt x="154228" y="218249"/>
                  </a:lnTo>
                  <a:lnTo>
                    <a:pt x="149021" y="241109"/>
                  </a:lnTo>
                  <a:lnTo>
                    <a:pt x="145846" y="257619"/>
                  </a:lnTo>
                  <a:lnTo>
                    <a:pt x="145224" y="262534"/>
                  </a:lnTo>
                  <a:lnTo>
                    <a:pt x="144322" y="263436"/>
                  </a:lnTo>
                  <a:lnTo>
                    <a:pt x="144322" y="276491"/>
                  </a:lnTo>
                  <a:lnTo>
                    <a:pt x="149656" y="281774"/>
                  </a:lnTo>
                  <a:lnTo>
                    <a:pt x="162737" y="281774"/>
                  </a:lnTo>
                  <a:lnTo>
                    <a:pt x="167944" y="276491"/>
                  </a:lnTo>
                  <a:lnTo>
                    <a:pt x="167944" y="274180"/>
                  </a:lnTo>
                  <a:lnTo>
                    <a:pt x="169557" y="271589"/>
                  </a:lnTo>
                  <a:lnTo>
                    <a:pt x="170357" y="270319"/>
                  </a:lnTo>
                  <a:lnTo>
                    <a:pt x="170484" y="269049"/>
                  </a:lnTo>
                  <a:lnTo>
                    <a:pt x="175691" y="260159"/>
                  </a:lnTo>
                  <a:lnTo>
                    <a:pt x="189915" y="203009"/>
                  </a:lnTo>
                  <a:lnTo>
                    <a:pt x="191058" y="180149"/>
                  </a:lnTo>
                  <a:lnTo>
                    <a:pt x="191058" y="178879"/>
                  </a:lnTo>
                  <a:lnTo>
                    <a:pt x="190373" y="160540"/>
                  </a:lnTo>
                  <a:lnTo>
                    <a:pt x="196646" y="134429"/>
                  </a:lnTo>
                  <a:lnTo>
                    <a:pt x="196392" y="135699"/>
                  </a:lnTo>
                  <a:lnTo>
                    <a:pt x="196786" y="134429"/>
                  </a:lnTo>
                  <a:lnTo>
                    <a:pt x="206806" y="102679"/>
                  </a:lnTo>
                  <a:lnTo>
                    <a:pt x="206425" y="103949"/>
                  </a:lnTo>
                  <a:lnTo>
                    <a:pt x="206984" y="102679"/>
                  </a:lnTo>
                  <a:lnTo>
                    <a:pt x="218173" y="77279"/>
                  </a:lnTo>
                  <a:lnTo>
                    <a:pt x="218541" y="76466"/>
                  </a:lnTo>
                  <a:lnTo>
                    <a:pt x="218846" y="76009"/>
                  </a:lnTo>
                  <a:lnTo>
                    <a:pt x="232854" y="55689"/>
                  </a:lnTo>
                  <a:lnTo>
                    <a:pt x="233730" y="54419"/>
                  </a:lnTo>
                  <a:lnTo>
                    <a:pt x="231952" y="55689"/>
                  </a:lnTo>
                  <a:lnTo>
                    <a:pt x="246888" y="41719"/>
                  </a:lnTo>
                  <a:lnTo>
                    <a:pt x="247103" y="41516"/>
                  </a:lnTo>
                  <a:lnTo>
                    <a:pt x="251968" y="39179"/>
                  </a:lnTo>
                  <a:lnTo>
                    <a:pt x="259905" y="35369"/>
                  </a:lnTo>
                  <a:lnTo>
                    <a:pt x="260083" y="35293"/>
                  </a:lnTo>
                  <a:lnTo>
                    <a:pt x="270649" y="34366"/>
                  </a:lnTo>
                  <a:lnTo>
                    <a:pt x="274370" y="35140"/>
                  </a:lnTo>
                  <a:lnTo>
                    <a:pt x="279577" y="44259"/>
                  </a:lnTo>
                  <a:lnTo>
                    <a:pt x="278561" y="42989"/>
                  </a:lnTo>
                  <a:lnTo>
                    <a:pt x="283603" y="56159"/>
                  </a:lnTo>
                  <a:lnTo>
                    <a:pt x="286981" y="73088"/>
                  </a:lnTo>
                  <a:lnTo>
                    <a:pt x="316306" y="73088"/>
                  </a:lnTo>
                  <a:close/>
                </a:path>
                <a:path w="318135" h="379095">
                  <a:moveTo>
                    <a:pt x="317804" y="93789"/>
                  </a:moveTo>
                  <a:lnTo>
                    <a:pt x="316420" y="74739"/>
                  </a:lnTo>
                  <a:lnTo>
                    <a:pt x="287324" y="74739"/>
                  </a:lnTo>
                  <a:lnTo>
                    <a:pt x="287083" y="74739"/>
                  </a:lnTo>
                  <a:lnTo>
                    <a:pt x="288188" y="94653"/>
                  </a:lnTo>
                  <a:lnTo>
                    <a:pt x="288213" y="93789"/>
                  </a:lnTo>
                  <a:lnTo>
                    <a:pt x="288213" y="95059"/>
                  </a:lnTo>
                  <a:lnTo>
                    <a:pt x="288188" y="94653"/>
                  </a:lnTo>
                  <a:lnTo>
                    <a:pt x="288175" y="95059"/>
                  </a:lnTo>
                  <a:lnTo>
                    <a:pt x="287578" y="117919"/>
                  </a:lnTo>
                  <a:lnTo>
                    <a:pt x="285292" y="140779"/>
                  </a:lnTo>
                  <a:lnTo>
                    <a:pt x="285407" y="139509"/>
                  </a:lnTo>
                  <a:lnTo>
                    <a:pt x="285216" y="140779"/>
                  </a:lnTo>
                  <a:lnTo>
                    <a:pt x="281355" y="164909"/>
                  </a:lnTo>
                  <a:lnTo>
                    <a:pt x="281482" y="163639"/>
                  </a:lnTo>
                  <a:lnTo>
                    <a:pt x="276402" y="187769"/>
                  </a:lnTo>
                  <a:lnTo>
                    <a:pt x="276529" y="187769"/>
                  </a:lnTo>
                  <a:lnTo>
                    <a:pt x="266242" y="230949"/>
                  </a:lnTo>
                  <a:lnTo>
                    <a:pt x="266115" y="230949"/>
                  </a:lnTo>
                  <a:lnTo>
                    <a:pt x="263067" y="248729"/>
                  </a:lnTo>
                  <a:lnTo>
                    <a:pt x="262940" y="249999"/>
                  </a:lnTo>
                  <a:lnTo>
                    <a:pt x="262204" y="261429"/>
                  </a:lnTo>
                  <a:lnTo>
                    <a:pt x="262140" y="267779"/>
                  </a:lnTo>
                  <a:lnTo>
                    <a:pt x="262928" y="277812"/>
                  </a:lnTo>
                  <a:lnTo>
                    <a:pt x="263042" y="278155"/>
                  </a:lnTo>
                  <a:lnTo>
                    <a:pt x="267512" y="286829"/>
                  </a:lnTo>
                  <a:lnTo>
                    <a:pt x="270052" y="289369"/>
                  </a:lnTo>
                  <a:lnTo>
                    <a:pt x="277037" y="291909"/>
                  </a:lnTo>
                  <a:lnTo>
                    <a:pt x="289102" y="291909"/>
                  </a:lnTo>
                  <a:lnTo>
                    <a:pt x="292023" y="290639"/>
                  </a:lnTo>
                  <a:lnTo>
                    <a:pt x="299135" y="288099"/>
                  </a:lnTo>
                  <a:lnTo>
                    <a:pt x="298259" y="280479"/>
                  </a:lnTo>
                  <a:lnTo>
                    <a:pt x="298119" y="279209"/>
                  </a:lnTo>
                  <a:lnTo>
                    <a:pt x="290474" y="277977"/>
                  </a:lnTo>
                  <a:lnTo>
                    <a:pt x="288823" y="277050"/>
                  </a:lnTo>
                  <a:lnTo>
                    <a:pt x="288848" y="277939"/>
                  </a:lnTo>
                  <a:lnTo>
                    <a:pt x="288709" y="278155"/>
                  </a:lnTo>
                  <a:lnTo>
                    <a:pt x="288594" y="279209"/>
                  </a:lnTo>
                  <a:lnTo>
                    <a:pt x="288594" y="280479"/>
                  </a:lnTo>
                  <a:lnTo>
                    <a:pt x="288594" y="279209"/>
                  </a:lnTo>
                  <a:lnTo>
                    <a:pt x="288721" y="277939"/>
                  </a:lnTo>
                  <a:lnTo>
                    <a:pt x="288683" y="277812"/>
                  </a:lnTo>
                  <a:lnTo>
                    <a:pt x="288823" y="277050"/>
                  </a:lnTo>
                  <a:lnTo>
                    <a:pt x="289013" y="275399"/>
                  </a:lnTo>
                  <a:lnTo>
                    <a:pt x="289991" y="266509"/>
                  </a:lnTo>
                  <a:lnTo>
                    <a:pt x="292150" y="253809"/>
                  </a:lnTo>
                  <a:lnTo>
                    <a:pt x="292023" y="253809"/>
                  </a:lnTo>
                  <a:lnTo>
                    <a:pt x="295452" y="237299"/>
                  </a:lnTo>
                  <a:lnTo>
                    <a:pt x="295325" y="237299"/>
                  </a:lnTo>
                  <a:lnTo>
                    <a:pt x="305866" y="194119"/>
                  </a:lnTo>
                  <a:lnTo>
                    <a:pt x="310946" y="169989"/>
                  </a:lnTo>
                  <a:lnTo>
                    <a:pt x="310946" y="168719"/>
                  </a:lnTo>
                  <a:lnTo>
                    <a:pt x="311581" y="164909"/>
                  </a:lnTo>
                  <a:lnTo>
                    <a:pt x="315010" y="144589"/>
                  </a:lnTo>
                  <a:lnTo>
                    <a:pt x="317538" y="117919"/>
                  </a:lnTo>
                  <a:lnTo>
                    <a:pt x="317563" y="116649"/>
                  </a:lnTo>
                  <a:lnTo>
                    <a:pt x="317804" y="9378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191890" y="9652228"/>
              <a:ext cx="259206" cy="23604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451263" y="9517392"/>
              <a:ext cx="69850" cy="419100"/>
            </a:xfrm>
            <a:custGeom>
              <a:avLst/>
              <a:gdLst/>
              <a:ahLst/>
              <a:cxnLst/>
              <a:rect l="l" t="t" r="r" b="b"/>
              <a:pathLst>
                <a:path w="69850" h="419100">
                  <a:moveTo>
                    <a:pt x="29324" y="381927"/>
                  </a:moveTo>
                  <a:lnTo>
                    <a:pt x="29298" y="382117"/>
                  </a:lnTo>
                  <a:lnTo>
                    <a:pt x="29324" y="381927"/>
                  </a:lnTo>
                  <a:close/>
                </a:path>
                <a:path w="69850" h="419100">
                  <a:moveTo>
                    <a:pt x="69811" y="111836"/>
                  </a:moveTo>
                  <a:lnTo>
                    <a:pt x="69557" y="85090"/>
                  </a:lnTo>
                  <a:lnTo>
                    <a:pt x="69557" y="84963"/>
                  </a:lnTo>
                  <a:lnTo>
                    <a:pt x="69557" y="76568"/>
                  </a:lnTo>
                  <a:lnTo>
                    <a:pt x="69240" y="76250"/>
                  </a:lnTo>
                  <a:lnTo>
                    <a:pt x="68440" y="53746"/>
                  </a:lnTo>
                  <a:lnTo>
                    <a:pt x="68414" y="53213"/>
                  </a:lnTo>
                  <a:lnTo>
                    <a:pt x="68414" y="44945"/>
                  </a:lnTo>
                  <a:lnTo>
                    <a:pt x="68046" y="44577"/>
                  </a:lnTo>
                  <a:lnTo>
                    <a:pt x="66763" y="14274"/>
                  </a:lnTo>
                  <a:lnTo>
                    <a:pt x="66763" y="6604"/>
                  </a:lnTo>
                  <a:lnTo>
                    <a:pt x="60159" y="0"/>
                  </a:lnTo>
                  <a:lnTo>
                    <a:pt x="43903" y="0"/>
                  </a:lnTo>
                  <a:lnTo>
                    <a:pt x="37299" y="6604"/>
                  </a:lnTo>
                  <a:lnTo>
                    <a:pt x="37299" y="15379"/>
                  </a:lnTo>
                  <a:lnTo>
                    <a:pt x="37299" y="22885"/>
                  </a:lnTo>
                  <a:lnTo>
                    <a:pt x="37553" y="23152"/>
                  </a:lnTo>
                  <a:lnTo>
                    <a:pt x="38569" y="53860"/>
                  </a:lnTo>
                  <a:lnTo>
                    <a:pt x="38569" y="61480"/>
                  </a:lnTo>
                  <a:lnTo>
                    <a:pt x="38722" y="61645"/>
                  </a:lnTo>
                  <a:lnTo>
                    <a:pt x="39204" y="85496"/>
                  </a:lnTo>
                  <a:lnTo>
                    <a:pt x="39204" y="93345"/>
                  </a:lnTo>
                  <a:lnTo>
                    <a:pt x="39204" y="111836"/>
                  </a:lnTo>
                  <a:lnTo>
                    <a:pt x="39204" y="119748"/>
                  </a:lnTo>
                  <a:lnTo>
                    <a:pt x="39166" y="120434"/>
                  </a:lnTo>
                  <a:lnTo>
                    <a:pt x="39154" y="120929"/>
                  </a:lnTo>
                  <a:lnTo>
                    <a:pt x="38023" y="148107"/>
                  </a:lnTo>
                  <a:lnTo>
                    <a:pt x="37680" y="148437"/>
                  </a:lnTo>
                  <a:lnTo>
                    <a:pt x="37680" y="156387"/>
                  </a:lnTo>
                  <a:lnTo>
                    <a:pt x="37680" y="156641"/>
                  </a:lnTo>
                  <a:lnTo>
                    <a:pt x="33997" y="192227"/>
                  </a:lnTo>
                  <a:lnTo>
                    <a:pt x="28790" y="225882"/>
                  </a:lnTo>
                  <a:lnTo>
                    <a:pt x="28790" y="225386"/>
                  </a:lnTo>
                  <a:lnTo>
                    <a:pt x="28689" y="225882"/>
                  </a:lnTo>
                  <a:lnTo>
                    <a:pt x="28651" y="226098"/>
                  </a:lnTo>
                  <a:lnTo>
                    <a:pt x="28651" y="392468"/>
                  </a:lnTo>
                  <a:lnTo>
                    <a:pt x="28600" y="394258"/>
                  </a:lnTo>
                  <a:lnTo>
                    <a:pt x="28536" y="393877"/>
                  </a:lnTo>
                  <a:lnTo>
                    <a:pt x="28562" y="394157"/>
                  </a:lnTo>
                  <a:lnTo>
                    <a:pt x="28651" y="392468"/>
                  </a:lnTo>
                  <a:lnTo>
                    <a:pt x="28651" y="226098"/>
                  </a:lnTo>
                  <a:lnTo>
                    <a:pt x="22821" y="257276"/>
                  </a:lnTo>
                  <a:lnTo>
                    <a:pt x="22821" y="257048"/>
                  </a:lnTo>
                  <a:lnTo>
                    <a:pt x="22771" y="257276"/>
                  </a:lnTo>
                  <a:lnTo>
                    <a:pt x="16725" y="286918"/>
                  </a:lnTo>
                  <a:lnTo>
                    <a:pt x="11391" y="313639"/>
                  </a:lnTo>
                  <a:lnTo>
                    <a:pt x="11264" y="313842"/>
                  </a:lnTo>
                  <a:lnTo>
                    <a:pt x="6692" y="338416"/>
                  </a:lnTo>
                  <a:lnTo>
                    <a:pt x="2882" y="357860"/>
                  </a:lnTo>
                  <a:lnTo>
                    <a:pt x="88" y="377431"/>
                  </a:lnTo>
                  <a:lnTo>
                    <a:pt x="0" y="381927"/>
                  </a:lnTo>
                  <a:lnTo>
                    <a:pt x="203" y="393674"/>
                  </a:lnTo>
                  <a:lnTo>
                    <a:pt x="215" y="401408"/>
                  </a:lnTo>
                  <a:lnTo>
                    <a:pt x="2743" y="403936"/>
                  </a:lnTo>
                  <a:lnTo>
                    <a:pt x="2882" y="404393"/>
                  </a:lnTo>
                  <a:lnTo>
                    <a:pt x="2882" y="409397"/>
                  </a:lnTo>
                  <a:lnTo>
                    <a:pt x="6819" y="413397"/>
                  </a:lnTo>
                  <a:lnTo>
                    <a:pt x="6819" y="413575"/>
                  </a:lnTo>
                  <a:lnTo>
                    <a:pt x="12280" y="418934"/>
                  </a:lnTo>
                  <a:lnTo>
                    <a:pt x="25488" y="418934"/>
                  </a:lnTo>
                  <a:lnTo>
                    <a:pt x="25933" y="418477"/>
                  </a:lnTo>
                  <a:lnTo>
                    <a:pt x="27266" y="418477"/>
                  </a:lnTo>
                  <a:lnTo>
                    <a:pt x="31965" y="413753"/>
                  </a:lnTo>
                  <a:lnTo>
                    <a:pt x="31965" y="413308"/>
                  </a:lnTo>
                  <a:lnTo>
                    <a:pt x="33870" y="411416"/>
                  </a:lnTo>
                  <a:lnTo>
                    <a:pt x="33870" y="408482"/>
                  </a:lnTo>
                  <a:lnTo>
                    <a:pt x="36296" y="403339"/>
                  </a:lnTo>
                  <a:lnTo>
                    <a:pt x="37680" y="400443"/>
                  </a:lnTo>
                  <a:lnTo>
                    <a:pt x="38315" y="398424"/>
                  </a:lnTo>
                  <a:lnTo>
                    <a:pt x="40195" y="385457"/>
                  </a:lnTo>
                  <a:lnTo>
                    <a:pt x="40601" y="385051"/>
                  </a:lnTo>
                  <a:lnTo>
                    <a:pt x="40601" y="383032"/>
                  </a:lnTo>
                  <a:lnTo>
                    <a:pt x="40601" y="381000"/>
                  </a:lnTo>
                  <a:lnTo>
                    <a:pt x="38950" y="379361"/>
                  </a:lnTo>
                  <a:lnTo>
                    <a:pt x="34886" y="379361"/>
                  </a:lnTo>
                  <a:lnTo>
                    <a:pt x="33235" y="381000"/>
                  </a:lnTo>
                  <a:lnTo>
                    <a:pt x="33235" y="382028"/>
                  </a:lnTo>
                  <a:lnTo>
                    <a:pt x="28892" y="388772"/>
                  </a:lnTo>
                  <a:lnTo>
                    <a:pt x="29222" y="383552"/>
                  </a:lnTo>
                  <a:lnTo>
                    <a:pt x="29298" y="382117"/>
                  </a:lnTo>
                  <a:lnTo>
                    <a:pt x="29425" y="380466"/>
                  </a:lnTo>
                  <a:lnTo>
                    <a:pt x="29324" y="381927"/>
                  </a:lnTo>
                  <a:lnTo>
                    <a:pt x="29591" y="380466"/>
                  </a:lnTo>
                  <a:lnTo>
                    <a:pt x="32499" y="364032"/>
                  </a:lnTo>
                  <a:lnTo>
                    <a:pt x="32600" y="363499"/>
                  </a:lnTo>
                  <a:lnTo>
                    <a:pt x="32473" y="364032"/>
                  </a:lnTo>
                  <a:lnTo>
                    <a:pt x="36791" y="344576"/>
                  </a:lnTo>
                  <a:lnTo>
                    <a:pt x="36918" y="344208"/>
                  </a:lnTo>
                  <a:lnTo>
                    <a:pt x="41706" y="319811"/>
                  </a:lnTo>
                  <a:lnTo>
                    <a:pt x="41744" y="319671"/>
                  </a:lnTo>
                  <a:lnTo>
                    <a:pt x="41617" y="319811"/>
                  </a:lnTo>
                  <a:lnTo>
                    <a:pt x="53174" y="263232"/>
                  </a:lnTo>
                  <a:lnTo>
                    <a:pt x="53301" y="263017"/>
                  </a:lnTo>
                  <a:lnTo>
                    <a:pt x="59270" y="231127"/>
                  </a:lnTo>
                  <a:lnTo>
                    <a:pt x="59397" y="230644"/>
                  </a:lnTo>
                  <a:lnTo>
                    <a:pt x="64731" y="195338"/>
                  </a:lnTo>
                  <a:lnTo>
                    <a:pt x="65112" y="191414"/>
                  </a:lnTo>
                  <a:lnTo>
                    <a:pt x="67614" y="166382"/>
                  </a:lnTo>
                  <a:lnTo>
                    <a:pt x="68541" y="165455"/>
                  </a:lnTo>
                  <a:lnTo>
                    <a:pt x="68541" y="157568"/>
                  </a:lnTo>
                  <a:lnTo>
                    <a:pt x="68605" y="155409"/>
                  </a:lnTo>
                  <a:lnTo>
                    <a:pt x="69519" y="129070"/>
                  </a:lnTo>
                  <a:lnTo>
                    <a:pt x="69811" y="128778"/>
                  </a:lnTo>
                  <a:lnTo>
                    <a:pt x="69811" y="120929"/>
                  </a:lnTo>
                  <a:lnTo>
                    <a:pt x="69811" y="120307"/>
                  </a:lnTo>
                  <a:lnTo>
                    <a:pt x="69811" y="111836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3497453" y="9548710"/>
            <a:ext cx="631825" cy="495934"/>
            <a:chOff x="3497453" y="9548710"/>
            <a:chExt cx="631825" cy="495934"/>
          </a:xfrm>
        </p:grpSpPr>
        <p:sp>
          <p:nvSpPr>
            <p:cNvPr id="189" name="object 189"/>
            <p:cNvSpPr/>
            <p:nvPr/>
          </p:nvSpPr>
          <p:spPr>
            <a:xfrm>
              <a:off x="3497453" y="9548710"/>
              <a:ext cx="332740" cy="306705"/>
            </a:xfrm>
            <a:custGeom>
              <a:avLst/>
              <a:gdLst/>
              <a:ahLst/>
              <a:cxnLst/>
              <a:rect l="l" t="t" r="r" b="b"/>
              <a:pathLst>
                <a:path w="332739" h="306704">
                  <a:moveTo>
                    <a:pt x="81661" y="159042"/>
                  </a:moveTo>
                  <a:lnTo>
                    <a:pt x="81635" y="159435"/>
                  </a:lnTo>
                  <a:lnTo>
                    <a:pt x="81661" y="159042"/>
                  </a:lnTo>
                  <a:close/>
                </a:path>
                <a:path w="332739" h="306704">
                  <a:moveTo>
                    <a:pt x="209981" y="192760"/>
                  </a:moveTo>
                  <a:lnTo>
                    <a:pt x="209931" y="193116"/>
                  </a:lnTo>
                  <a:lnTo>
                    <a:pt x="209981" y="192760"/>
                  </a:lnTo>
                  <a:close/>
                </a:path>
                <a:path w="332739" h="306704">
                  <a:moveTo>
                    <a:pt x="332409" y="211404"/>
                  </a:moveTo>
                  <a:lnTo>
                    <a:pt x="332359" y="209994"/>
                  </a:lnTo>
                  <a:lnTo>
                    <a:pt x="331089" y="200850"/>
                  </a:lnTo>
                  <a:lnTo>
                    <a:pt x="330669" y="197878"/>
                  </a:lnTo>
                  <a:lnTo>
                    <a:pt x="330073" y="193522"/>
                  </a:lnTo>
                  <a:lnTo>
                    <a:pt x="329311" y="190538"/>
                  </a:lnTo>
                  <a:lnTo>
                    <a:pt x="327672" y="185851"/>
                  </a:lnTo>
                  <a:lnTo>
                    <a:pt x="326796" y="183337"/>
                  </a:lnTo>
                  <a:lnTo>
                    <a:pt x="323215" y="173012"/>
                  </a:lnTo>
                  <a:lnTo>
                    <a:pt x="322770" y="172059"/>
                  </a:lnTo>
                  <a:lnTo>
                    <a:pt x="322059" y="170497"/>
                  </a:lnTo>
                  <a:lnTo>
                    <a:pt x="321830" y="170091"/>
                  </a:lnTo>
                  <a:lnTo>
                    <a:pt x="317601" y="162585"/>
                  </a:lnTo>
                  <a:lnTo>
                    <a:pt x="280162" y="162585"/>
                  </a:lnTo>
                  <a:lnTo>
                    <a:pt x="279755" y="162585"/>
                  </a:lnTo>
                  <a:lnTo>
                    <a:pt x="286715" y="171373"/>
                  </a:lnTo>
                  <a:lnTo>
                    <a:pt x="294208" y="184658"/>
                  </a:lnTo>
                  <a:lnTo>
                    <a:pt x="299415" y="199288"/>
                  </a:lnTo>
                  <a:lnTo>
                    <a:pt x="301421" y="212979"/>
                  </a:lnTo>
                  <a:lnTo>
                    <a:pt x="300812" y="225729"/>
                  </a:lnTo>
                  <a:lnTo>
                    <a:pt x="272199" y="265506"/>
                  </a:lnTo>
                  <a:lnTo>
                    <a:pt x="236067" y="274764"/>
                  </a:lnTo>
                  <a:lnTo>
                    <a:pt x="232206" y="273964"/>
                  </a:lnTo>
                  <a:lnTo>
                    <a:pt x="226796" y="272859"/>
                  </a:lnTo>
                  <a:lnTo>
                    <a:pt x="225894" y="272351"/>
                  </a:lnTo>
                  <a:lnTo>
                    <a:pt x="223469" y="271030"/>
                  </a:lnTo>
                  <a:lnTo>
                    <a:pt x="219824" y="269049"/>
                  </a:lnTo>
                  <a:lnTo>
                    <a:pt x="218719" y="267792"/>
                  </a:lnTo>
                  <a:lnTo>
                    <a:pt x="216179" y="264947"/>
                  </a:lnTo>
                  <a:lnTo>
                    <a:pt x="213906" y="262420"/>
                  </a:lnTo>
                  <a:lnTo>
                    <a:pt x="213156" y="260654"/>
                  </a:lnTo>
                  <a:lnTo>
                    <a:pt x="210629" y="254825"/>
                  </a:lnTo>
                  <a:lnTo>
                    <a:pt x="209626" y="252488"/>
                  </a:lnTo>
                  <a:lnTo>
                    <a:pt x="209372" y="250532"/>
                  </a:lnTo>
                  <a:lnTo>
                    <a:pt x="207949" y="239509"/>
                  </a:lnTo>
                  <a:lnTo>
                    <a:pt x="207797" y="238328"/>
                  </a:lnTo>
                  <a:lnTo>
                    <a:pt x="207772" y="239509"/>
                  </a:lnTo>
                  <a:lnTo>
                    <a:pt x="207645" y="237096"/>
                  </a:lnTo>
                  <a:lnTo>
                    <a:pt x="207797" y="238328"/>
                  </a:lnTo>
                  <a:lnTo>
                    <a:pt x="207835" y="237096"/>
                  </a:lnTo>
                  <a:lnTo>
                    <a:pt x="208407" y="215773"/>
                  </a:lnTo>
                  <a:lnTo>
                    <a:pt x="208407" y="216408"/>
                  </a:lnTo>
                  <a:lnTo>
                    <a:pt x="208445" y="215773"/>
                  </a:lnTo>
                  <a:lnTo>
                    <a:pt x="209931" y="193522"/>
                  </a:lnTo>
                  <a:lnTo>
                    <a:pt x="209931" y="193116"/>
                  </a:lnTo>
                  <a:lnTo>
                    <a:pt x="210058" y="191693"/>
                  </a:lnTo>
                  <a:lnTo>
                    <a:pt x="209981" y="192760"/>
                  </a:lnTo>
                  <a:lnTo>
                    <a:pt x="210146" y="191693"/>
                  </a:lnTo>
                  <a:lnTo>
                    <a:pt x="213461" y="170497"/>
                  </a:lnTo>
                  <a:lnTo>
                    <a:pt x="213702" y="169011"/>
                  </a:lnTo>
                  <a:lnTo>
                    <a:pt x="214033" y="167982"/>
                  </a:lnTo>
                  <a:lnTo>
                    <a:pt x="218973" y="152463"/>
                  </a:lnTo>
                  <a:lnTo>
                    <a:pt x="219532" y="150749"/>
                  </a:lnTo>
                  <a:lnTo>
                    <a:pt x="220281" y="149390"/>
                  </a:lnTo>
                  <a:lnTo>
                    <a:pt x="222643" y="145186"/>
                  </a:lnTo>
                  <a:lnTo>
                    <a:pt x="228600" y="139217"/>
                  </a:lnTo>
                  <a:lnTo>
                    <a:pt x="228600" y="138277"/>
                  </a:lnTo>
                  <a:lnTo>
                    <a:pt x="230886" y="138277"/>
                  </a:lnTo>
                  <a:lnTo>
                    <a:pt x="232333" y="136829"/>
                  </a:lnTo>
                  <a:lnTo>
                    <a:pt x="237439" y="136829"/>
                  </a:lnTo>
                  <a:lnTo>
                    <a:pt x="240665" y="137629"/>
                  </a:lnTo>
                  <a:lnTo>
                    <a:pt x="234950" y="144475"/>
                  </a:lnTo>
                  <a:lnTo>
                    <a:pt x="232918" y="147751"/>
                  </a:lnTo>
                  <a:lnTo>
                    <a:pt x="218313" y="195795"/>
                  </a:lnTo>
                  <a:lnTo>
                    <a:pt x="218262" y="200850"/>
                  </a:lnTo>
                  <a:lnTo>
                    <a:pt x="219583" y="211251"/>
                  </a:lnTo>
                  <a:lnTo>
                    <a:pt x="219583" y="219379"/>
                  </a:lnTo>
                  <a:lnTo>
                    <a:pt x="224663" y="224472"/>
                  </a:lnTo>
                  <a:lnTo>
                    <a:pt x="224663" y="228104"/>
                  </a:lnTo>
                  <a:lnTo>
                    <a:pt x="231648" y="235140"/>
                  </a:lnTo>
                  <a:lnTo>
                    <a:pt x="234823" y="235140"/>
                  </a:lnTo>
                  <a:lnTo>
                    <a:pt x="234823" y="235673"/>
                  </a:lnTo>
                  <a:lnTo>
                    <a:pt x="241173" y="241935"/>
                  </a:lnTo>
                  <a:lnTo>
                    <a:pt x="247205" y="241935"/>
                  </a:lnTo>
                  <a:lnTo>
                    <a:pt x="258826" y="244716"/>
                  </a:lnTo>
                  <a:lnTo>
                    <a:pt x="262636" y="244957"/>
                  </a:lnTo>
                  <a:lnTo>
                    <a:pt x="271653" y="244043"/>
                  </a:lnTo>
                  <a:lnTo>
                    <a:pt x="275463" y="244043"/>
                  </a:lnTo>
                  <a:lnTo>
                    <a:pt x="279019" y="240550"/>
                  </a:lnTo>
                  <a:lnTo>
                    <a:pt x="279019" y="236232"/>
                  </a:lnTo>
                  <a:lnTo>
                    <a:pt x="279019" y="231914"/>
                  </a:lnTo>
                  <a:lnTo>
                    <a:pt x="275463" y="228422"/>
                  </a:lnTo>
                  <a:lnTo>
                    <a:pt x="273596" y="228422"/>
                  </a:lnTo>
                  <a:lnTo>
                    <a:pt x="268122" y="224561"/>
                  </a:lnTo>
                  <a:lnTo>
                    <a:pt x="262890" y="220827"/>
                  </a:lnTo>
                  <a:lnTo>
                    <a:pt x="262890" y="220230"/>
                  </a:lnTo>
                  <a:lnTo>
                    <a:pt x="256540" y="213969"/>
                  </a:lnTo>
                  <a:lnTo>
                    <a:pt x="256032" y="213969"/>
                  </a:lnTo>
                  <a:lnTo>
                    <a:pt x="256032" y="210756"/>
                  </a:lnTo>
                  <a:lnTo>
                    <a:pt x="253199" y="207911"/>
                  </a:lnTo>
                  <a:lnTo>
                    <a:pt x="253111" y="207619"/>
                  </a:lnTo>
                  <a:lnTo>
                    <a:pt x="253111" y="200914"/>
                  </a:lnTo>
                  <a:lnTo>
                    <a:pt x="252641" y="200456"/>
                  </a:lnTo>
                  <a:lnTo>
                    <a:pt x="252539" y="198615"/>
                  </a:lnTo>
                  <a:lnTo>
                    <a:pt x="252437" y="199275"/>
                  </a:lnTo>
                  <a:lnTo>
                    <a:pt x="252476" y="197231"/>
                  </a:lnTo>
                  <a:lnTo>
                    <a:pt x="252539" y="198615"/>
                  </a:lnTo>
                  <a:lnTo>
                    <a:pt x="252755" y="197231"/>
                  </a:lnTo>
                  <a:lnTo>
                    <a:pt x="254127" y="188645"/>
                  </a:lnTo>
                  <a:lnTo>
                    <a:pt x="269697" y="156794"/>
                  </a:lnTo>
                  <a:lnTo>
                    <a:pt x="273024" y="156794"/>
                  </a:lnTo>
                  <a:lnTo>
                    <a:pt x="279031" y="161683"/>
                  </a:lnTo>
                  <a:lnTo>
                    <a:pt x="279285" y="161683"/>
                  </a:lnTo>
                  <a:lnTo>
                    <a:pt x="317093" y="161683"/>
                  </a:lnTo>
                  <a:lnTo>
                    <a:pt x="316357" y="160362"/>
                  </a:lnTo>
                  <a:lnTo>
                    <a:pt x="314617" y="157289"/>
                  </a:lnTo>
                  <a:lnTo>
                    <a:pt x="313182" y="154736"/>
                  </a:lnTo>
                  <a:lnTo>
                    <a:pt x="312877" y="154254"/>
                  </a:lnTo>
                  <a:lnTo>
                    <a:pt x="311912" y="152704"/>
                  </a:lnTo>
                  <a:lnTo>
                    <a:pt x="302679" y="141008"/>
                  </a:lnTo>
                  <a:lnTo>
                    <a:pt x="300355" y="138544"/>
                  </a:lnTo>
                  <a:lnTo>
                    <a:pt x="290957" y="130441"/>
                  </a:lnTo>
                  <a:lnTo>
                    <a:pt x="286131" y="127749"/>
                  </a:lnTo>
                  <a:lnTo>
                    <a:pt x="285610" y="127533"/>
                  </a:lnTo>
                  <a:lnTo>
                    <a:pt x="281305" y="123215"/>
                  </a:lnTo>
                  <a:lnTo>
                    <a:pt x="271780" y="123215"/>
                  </a:lnTo>
                  <a:lnTo>
                    <a:pt x="271780" y="119811"/>
                  </a:lnTo>
                  <a:lnTo>
                    <a:pt x="265557" y="113563"/>
                  </a:lnTo>
                  <a:lnTo>
                    <a:pt x="259676" y="113563"/>
                  </a:lnTo>
                  <a:lnTo>
                    <a:pt x="249097" y="110794"/>
                  </a:lnTo>
                  <a:lnTo>
                    <a:pt x="247015" y="108673"/>
                  </a:lnTo>
                  <a:lnTo>
                    <a:pt x="239928" y="108673"/>
                  </a:lnTo>
                  <a:lnTo>
                    <a:pt x="239649" y="108648"/>
                  </a:lnTo>
                  <a:lnTo>
                    <a:pt x="238506" y="107492"/>
                  </a:lnTo>
                  <a:lnTo>
                    <a:pt x="222504" y="107492"/>
                  </a:lnTo>
                  <a:lnTo>
                    <a:pt x="221615" y="108394"/>
                  </a:lnTo>
                  <a:lnTo>
                    <a:pt x="214503" y="108394"/>
                  </a:lnTo>
                  <a:lnTo>
                    <a:pt x="207772" y="115087"/>
                  </a:lnTo>
                  <a:lnTo>
                    <a:pt x="207772" y="115417"/>
                  </a:lnTo>
                  <a:lnTo>
                    <a:pt x="204724" y="115417"/>
                  </a:lnTo>
                  <a:lnTo>
                    <a:pt x="197866" y="122288"/>
                  </a:lnTo>
                  <a:lnTo>
                    <a:pt x="197866" y="126580"/>
                  </a:lnTo>
                  <a:lnTo>
                    <a:pt x="191643" y="136817"/>
                  </a:lnTo>
                  <a:lnTo>
                    <a:pt x="190500" y="139687"/>
                  </a:lnTo>
                  <a:lnTo>
                    <a:pt x="178816" y="188201"/>
                  </a:lnTo>
                  <a:lnTo>
                    <a:pt x="177038" y="214287"/>
                  </a:lnTo>
                  <a:lnTo>
                    <a:pt x="176911" y="214934"/>
                  </a:lnTo>
                  <a:lnTo>
                    <a:pt x="176657" y="224205"/>
                  </a:lnTo>
                  <a:lnTo>
                    <a:pt x="172847" y="228003"/>
                  </a:lnTo>
                  <a:lnTo>
                    <a:pt x="167995" y="229387"/>
                  </a:lnTo>
                  <a:lnTo>
                    <a:pt x="163817" y="229704"/>
                  </a:lnTo>
                  <a:lnTo>
                    <a:pt x="162560" y="229793"/>
                  </a:lnTo>
                  <a:lnTo>
                    <a:pt x="163385" y="229730"/>
                  </a:lnTo>
                  <a:lnTo>
                    <a:pt x="163817" y="229704"/>
                  </a:lnTo>
                  <a:lnTo>
                    <a:pt x="159715" y="229311"/>
                  </a:lnTo>
                  <a:lnTo>
                    <a:pt x="157810" y="228739"/>
                  </a:lnTo>
                  <a:lnTo>
                    <a:pt x="158356" y="229057"/>
                  </a:lnTo>
                  <a:lnTo>
                    <a:pt x="157772" y="228739"/>
                  </a:lnTo>
                  <a:lnTo>
                    <a:pt x="156959" y="228231"/>
                  </a:lnTo>
                  <a:lnTo>
                    <a:pt x="157327" y="228600"/>
                  </a:lnTo>
                  <a:lnTo>
                    <a:pt x="156933" y="228219"/>
                  </a:lnTo>
                  <a:lnTo>
                    <a:pt x="156578" y="227876"/>
                  </a:lnTo>
                  <a:lnTo>
                    <a:pt x="156578" y="228219"/>
                  </a:lnTo>
                  <a:lnTo>
                    <a:pt x="156184" y="227914"/>
                  </a:lnTo>
                  <a:lnTo>
                    <a:pt x="156578" y="228219"/>
                  </a:lnTo>
                  <a:lnTo>
                    <a:pt x="156578" y="227876"/>
                  </a:lnTo>
                  <a:lnTo>
                    <a:pt x="155994" y="227317"/>
                  </a:lnTo>
                  <a:lnTo>
                    <a:pt x="155994" y="227672"/>
                  </a:lnTo>
                  <a:lnTo>
                    <a:pt x="155714" y="227342"/>
                  </a:lnTo>
                  <a:lnTo>
                    <a:pt x="155930" y="227596"/>
                  </a:lnTo>
                  <a:lnTo>
                    <a:pt x="155994" y="227317"/>
                  </a:lnTo>
                  <a:lnTo>
                    <a:pt x="155295" y="226631"/>
                  </a:lnTo>
                  <a:lnTo>
                    <a:pt x="154609" y="225666"/>
                  </a:lnTo>
                  <a:lnTo>
                    <a:pt x="154520" y="225526"/>
                  </a:lnTo>
                  <a:lnTo>
                    <a:pt x="153949" y="224726"/>
                  </a:lnTo>
                  <a:lnTo>
                    <a:pt x="152844" y="223164"/>
                  </a:lnTo>
                  <a:lnTo>
                    <a:pt x="152654" y="222897"/>
                  </a:lnTo>
                  <a:lnTo>
                    <a:pt x="152120" y="222135"/>
                  </a:lnTo>
                  <a:lnTo>
                    <a:pt x="151549" y="221335"/>
                  </a:lnTo>
                  <a:lnTo>
                    <a:pt x="151206" y="220726"/>
                  </a:lnTo>
                  <a:lnTo>
                    <a:pt x="147701" y="214617"/>
                  </a:lnTo>
                  <a:lnTo>
                    <a:pt x="147574" y="214376"/>
                  </a:lnTo>
                  <a:lnTo>
                    <a:pt x="144272" y="209613"/>
                  </a:lnTo>
                  <a:lnTo>
                    <a:pt x="144272" y="205981"/>
                  </a:lnTo>
                  <a:lnTo>
                    <a:pt x="137414" y="199148"/>
                  </a:lnTo>
                  <a:lnTo>
                    <a:pt x="135636" y="199148"/>
                  </a:lnTo>
                  <a:lnTo>
                    <a:pt x="131699" y="195237"/>
                  </a:lnTo>
                  <a:lnTo>
                    <a:pt x="124206" y="195237"/>
                  </a:lnTo>
                  <a:lnTo>
                    <a:pt x="118872" y="194703"/>
                  </a:lnTo>
                  <a:lnTo>
                    <a:pt x="114554" y="194856"/>
                  </a:lnTo>
                  <a:lnTo>
                    <a:pt x="110464" y="195605"/>
                  </a:lnTo>
                  <a:lnTo>
                    <a:pt x="110490" y="195313"/>
                  </a:lnTo>
                  <a:lnTo>
                    <a:pt x="110490" y="195554"/>
                  </a:lnTo>
                  <a:lnTo>
                    <a:pt x="110515" y="195122"/>
                  </a:lnTo>
                  <a:lnTo>
                    <a:pt x="110680" y="193078"/>
                  </a:lnTo>
                  <a:lnTo>
                    <a:pt x="111760" y="179984"/>
                  </a:lnTo>
                  <a:lnTo>
                    <a:pt x="111887" y="177507"/>
                  </a:lnTo>
                  <a:lnTo>
                    <a:pt x="112903" y="161010"/>
                  </a:lnTo>
                  <a:lnTo>
                    <a:pt x="113792" y="139280"/>
                  </a:lnTo>
                  <a:lnTo>
                    <a:pt x="113855" y="123317"/>
                  </a:lnTo>
                  <a:lnTo>
                    <a:pt x="113919" y="114744"/>
                  </a:lnTo>
                  <a:lnTo>
                    <a:pt x="113919" y="106248"/>
                  </a:lnTo>
                  <a:lnTo>
                    <a:pt x="113703" y="106045"/>
                  </a:lnTo>
                  <a:lnTo>
                    <a:pt x="113499" y="98005"/>
                  </a:lnTo>
                  <a:lnTo>
                    <a:pt x="114046" y="97459"/>
                  </a:lnTo>
                  <a:lnTo>
                    <a:pt x="124701" y="90627"/>
                  </a:lnTo>
                  <a:lnTo>
                    <a:pt x="126746" y="90627"/>
                  </a:lnTo>
                  <a:lnTo>
                    <a:pt x="130302" y="87172"/>
                  </a:lnTo>
                  <a:lnTo>
                    <a:pt x="130302" y="82905"/>
                  </a:lnTo>
                  <a:lnTo>
                    <a:pt x="130302" y="78651"/>
                  </a:lnTo>
                  <a:lnTo>
                    <a:pt x="126746" y="75196"/>
                  </a:lnTo>
                  <a:lnTo>
                    <a:pt x="118237" y="75196"/>
                  </a:lnTo>
                  <a:lnTo>
                    <a:pt x="117221" y="76212"/>
                  </a:lnTo>
                  <a:lnTo>
                    <a:pt x="112344" y="77343"/>
                  </a:lnTo>
                  <a:lnTo>
                    <a:pt x="111239" y="66382"/>
                  </a:lnTo>
                  <a:lnTo>
                    <a:pt x="110871" y="62738"/>
                  </a:lnTo>
                  <a:lnTo>
                    <a:pt x="110871" y="62598"/>
                  </a:lnTo>
                  <a:lnTo>
                    <a:pt x="110871" y="54356"/>
                  </a:lnTo>
                  <a:lnTo>
                    <a:pt x="108534" y="52044"/>
                  </a:lnTo>
                  <a:lnTo>
                    <a:pt x="107111" y="46621"/>
                  </a:lnTo>
                  <a:lnTo>
                    <a:pt x="106502" y="44310"/>
                  </a:lnTo>
                  <a:lnTo>
                    <a:pt x="105156" y="39179"/>
                  </a:lnTo>
                  <a:lnTo>
                    <a:pt x="105156" y="32956"/>
                  </a:lnTo>
                  <a:lnTo>
                    <a:pt x="101600" y="29451"/>
                  </a:lnTo>
                  <a:lnTo>
                    <a:pt x="101600" y="197446"/>
                  </a:lnTo>
                  <a:lnTo>
                    <a:pt x="100838" y="197599"/>
                  </a:lnTo>
                  <a:lnTo>
                    <a:pt x="101333" y="197497"/>
                  </a:lnTo>
                  <a:lnTo>
                    <a:pt x="101600" y="197446"/>
                  </a:lnTo>
                  <a:lnTo>
                    <a:pt x="101600" y="29451"/>
                  </a:lnTo>
                  <a:lnTo>
                    <a:pt x="100965" y="28816"/>
                  </a:lnTo>
                  <a:lnTo>
                    <a:pt x="92329" y="10121"/>
                  </a:lnTo>
                  <a:lnTo>
                    <a:pt x="92329" y="5600"/>
                  </a:lnTo>
                  <a:lnTo>
                    <a:pt x="86741" y="0"/>
                  </a:lnTo>
                  <a:lnTo>
                    <a:pt x="72898" y="0"/>
                  </a:lnTo>
                  <a:lnTo>
                    <a:pt x="67310" y="5600"/>
                  </a:lnTo>
                  <a:lnTo>
                    <a:pt x="67310" y="19418"/>
                  </a:lnTo>
                  <a:lnTo>
                    <a:pt x="69888" y="22021"/>
                  </a:lnTo>
                  <a:lnTo>
                    <a:pt x="76962" y="42913"/>
                  </a:lnTo>
                  <a:lnTo>
                    <a:pt x="76962" y="48514"/>
                  </a:lnTo>
                  <a:lnTo>
                    <a:pt x="78511" y="50063"/>
                  </a:lnTo>
                  <a:lnTo>
                    <a:pt x="81026" y="63652"/>
                  </a:lnTo>
                  <a:lnTo>
                    <a:pt x="81026" y="64058"/>
                  </a:lnTo>
                  <a:lnTo>
                    <a:pt x="81026" y="70840"/>
                  </a:lnTo>
                  <a:lnTo>
                    <a:pt x="81584" y="71412"/>
                  </a:lnTo>
                  <a:lnTo>
                    <a:pt x="82638" y="85305"/>
                  </a:lnTo>
                  <a:lnTo>
                    <a:pt x="79971" y="86093"/>
                  </a:lnTo>
                  <a:lnTo>
                    <a:pt x="74041" y="86093"/>
                  </a:lnTo>
                  <a:lnTo>
                    <a:pt x="70815" y="89344"/>
                  </a:lnTo>
                  <a:lnTo>
                    <a:pt x="59436" y="93726"/>
                  </a:lnTo>
                  <a:lnTo>
                    <a:pt x="53594" y="93726"/>
                  </a:lnTo>
                  <a:lnTo>
                    <a:pt x="49085" y="98285"/>
                  </a:lnTo>
                  <a:lnTo>
                    <a:pt x="40398" y="102362"/>
                  </a:lnTo>
                  <a:lnTo>
                    <a:pt x="35179" y="102362"/>
                  </a:lnTo>
                  <a:lnTo>
                    <a:pt x="29337" y="108140"/>
                  </a:lnTo>
                  <a:lnTo>
                    <a:pt x="12077" y="117665"/>
                  </a:lnTo>
                  <a:lnTo>
                    <a:pt x="7239" y="117665"/>
                  </a:lnTo>
                  <a:lnTo>
                    <a:pt x="0" y="124993"/>
                  </a:lnTo>
                  <a:lnTo>
                    <a:pt x="0" y="143065"/>
                  </a:lnTo>
                  <a:lnTo>
                    <a:pt x="7239" y="150380"/>
                  </a:lnTo>
                  <a:lnTo>
                    <a:pt x="25400" y="150380"/>
                  </a:lnTo>
                  <a:lnTo>
                    <a:pt x="31699" y="144018"/>
                  </a:lnTo>
                  <a:lnTo>
                    <a:pt x="48336" y="134391"/>
                  </a:lnTo>
                  <a:lnTo>
                    <a:pt x="52832" y="134391"/>
                  </a:lnTo>
                  <a:lnTo>
                    <a:pt x="58420" y="128752"/>
                  </a:lnTo>
                  <a:lnTo>
                    <a:pt x="65989" y="124637"/>
                  </a:lnTo>
                  <a:lnTo>
                    <a:pt x="70739" y="124637"/>
                  </a:lnTo>
                  <a:lnTo>
                    <a:pt x="76250" y="119075"/>
                  </a:lnTo>
                  <a:lnTo>
                    <a:pt x="83032" y="115392"/>
                  </a:lnTo>
                  <a:lnTo>
                    <a:pt x="82677" y="138010"/>
                  </a:lnTo>
                  <a:lnTo>
                    <a:pt x="82651" y="138506"/>
                  </a:lnTo>
                  <a:lnTo>
                    <a:pt x="82613" y="139280"/>
                  </a:lnTo>
                  <a:lnTo>
                    <a:pt x="81661" y="159435"/>
                  </a:lnTo>
                  <a:lnTo>
                    <a:pt x="81534" y="161010"/>
                  </a:lnTo>
                  <a:lnTo>
                    <a:pt x="80518" y="177749"/>
                  </a:lnTo>
                  <a:lnTo>
                    <a:pt x="80518" y="177507"/>
                  </a:lnTo>
                  <a:lnTo>
                    <a:pt x="80492" y="177749"/>
                  </a:lnTo>
                  <a:lnTo>
                    <a:pt x="79248" y="193078"/>
                  </a:lnTo>
                  <a:lnTo>
                    <a:pt x="78740" y="203962"/>
                  </a:lnTo>
                  <a:lnTo>
                    <a:pt x="78714" y="205397"/>
                  </a:lnTo>
                  <a:lnTo>
                    <a:pt x="78613" y="214083"/>
                  </a:lnTo>
                  <a:lnTo>
                    <a:pt x="78613" y="222719"/>
                  </a:lnTo>
                  <a:lnTo>
                    <a:pt x="85598" y="229704"/>
                  </a:lnTo>
                  <a:lnTo>
                    <a:pt x="102743" y="229704"/>
                  </a:lnTo>
                  <a:lnTo>
                    <a:pt x="104368" y="228079"/>
                  </a:lnTo>
                  <a:lnTo>
                    <a:pt x="113461" y="225882"/>
                  </a:lnTo>
                  <a:lnTo>
                    <a:pt x="113614" y="225856"/>
                  </a:lnTo>
                  <a:lnTo>
                    <a:pt x="114541" y="225679"/>
                  </a:lnTo>
                  <a:lnTo>
                    <a:pt x="114973" y="225602"/>
                  </a:lnTo>
                  <a:lnTo>
                    <a:pt x="116522" y="225602"/>
                  </a:lnTo>
                  <a:lnTo>
                    <a:pt x="120523" y="229654"/>
                  </a:lnTo>
                  <a:lnTo>
                    <a:pt x="120865" y="229654"/>
                  </a:lnTo>
                  <a:lnTo>
                    <a:pt x="120992" y="229819"/>
                  </a:lnTo>
                  <a:lnTo>
                    <a:pt x="121539" y="230632"/>
                  </a:lnTo>
                  <a:lnTo>
                    <a:pt x="120916" y="229717"/>
                  </a:lnTo>
                  <a:lnTo>
                    <a:pt x="121424" y="230632"/>
                  </a:lnTo>
                  <a:lnTo>
                    <a:pt x="152781" y="259346"/>
                  </a:lnTo>
                  <a:lnTo>
                    <a:pt x="162560" y="260350"/>
                  </a:lnTo>
                  <a:lnTo>
                    <a:pt x="165227" y="260299"/>
                  </a:lnTo>
                  <a:lnTo>
                    <a:pt x="172339" y="259562"/>
                  </a:lnTo>
                  <a:lnTo>
                    <a:pt x="175768" y="258800"/>
                  </a:lnTo>
                  <a:lnTo>
                    <a:pt x="178549" y="257822"/>
                  </a:lnTo>
                  <a:lnTo>
                    <a:pt x="178689" y="258826"/>
                  </a:lnTo>
                  <a:lnTo>
                    <a:pt x="198374" y="292176"/>
                  </a:lnTo>
                  <a:lnTo>
                    <a:pt x="235204" y="306146"/>
                  </a:lnTo>
                  <a:lnTo>
                    <a:pt x="250571" y="305663"/>
                  </a:lnTo>
                  <a:lnTo>
                    <a:pt x="287655" y="292442"/>
                  </a:lnTo>
                  <a:lnTo>
                    <a:pt x="308838" y="274878"/>
                  </a:lnTo>
                  <a:lnTo>
                    <a:pt x="309219" y="274447"/>
                  </a:lnTo>
                  <a:lnTo>
                    <a:pt x="310997" y="272376"/>
                  </a:lnTo>
                  <a:lnTo>
                    <a:pt x="312051" y="271157"/>
                  </a:lnTo>
                  <a:lnTo>
                    <a:pt x="316141" y="266420"/>
                  </a:lnTo>
                  <a:lnTo>
                    <a:pt x="316915" y="265506"/>
                  </a:lnTo>
                  <a:lnTo>
                    <a:pt x="317411" y="264756"/>
                  </a:lnTo>
                  <a:lnTo>
                    <a:pt x="318643" y="262940"/>
                  </a:lnTo>
                  <a:lnTo>
                    <a:pt x="321538" y="257721"/>
                  </a:lnTo>
                  <a:lnTo>
                    <a:pt x="322694" y="255638"/>
                  </a:lnTo>
                  <a:lnTo>
                    <a:pt x="326009" y="249669"/>
                  </a:lnTo>
                  <a:lnTo>
                    <a:pt x="326631" y="247992"/>
                  </a:lnTo>
                  <a:lnTo>
                    <a:pt x="327279" y="246303"/>
                  </a:lnTo>
                  <a:lnTo>
                    <a:pt x="327545" y="245338"/>
                  </a:lnTo>
                  <a:lnTo>
                    <a:pt x="329603" y="238074"/>
                  </a:lnTo>
                  <a:lnTo>
                    <a:pt x="330555" y="234708"/>
                  </a:lnTo>
                  <a:lnTo>
                    <a:pt x="331216" y="232422"/>
                  </a:lnTo>
                  <a:lnTo>
                    <a:pt x="331724" y="229069"/>
                  </a:lnTo>
                  <a:lnTo>
                    <a:pt x="331787" y="227507"/>
                  </a:lnTo>
                  <a:lnTo>
                    <a:pt x="331952" y="224180"/>
                  </a:lnTo>
                  <a:lnTo>
                    <a:pt x="332409" y="214350"/>
                  </a:lnTo>
                  <a:lnTo>
                    <a:pt x="332409" y="211404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65118" y="9640785"/>
              <a:ext cx="114681" cy="22951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887851" y="9666084"/>
              <a:ext cx="241935" cy="378460"/>
            </a:xfrm>
            <a:custGeom>
              <a:avLst/>
              <a:gdLst/>
              <a:ahLst/>
              <a:cxnLst/>
              <a:rect l="l" t="t" r="r" b="b"/>
              <a:pathLst>
                <a:path w="241935" h="378459">
                  <a:moveTo>
                    <a:pt x="201295" y="100380"/>
                  </a:moveTo>
                  <a:lnTo>
                    <a:pt x="201168" y="99326"/>
                  </a:lnTo>
                  <a:lnTo>
                    <a:pt x="201218" y="100380"/>
                  </a:lnTo>
                  <a:close/>
                </a:path>
                <a:path w="241935" h="378459">
                  <a:moveTo>
                    <a:pt x="203708" y="231254"/>
                  </a:moveTo>
                  <a:lnTo>
                    <a:pt x="203682" y="231444"/>
                  </a:lnTo>
                  <a:lnTo>
                    <a:pt x="203708" y="231254"/>
                  </a:lnTo>
                  <a:close/>
                </a:path>
                <a:path w="241935" h="378459">
                  <a:moveTo>
                    <a:pt x="204978" y="205016"/>
                  </a:moveTo>
                  <a:lnTo>
                    <a:pt x="204965" y="204190"/>
                  </a:lnTo>
                  <a:lnTo>
                    <a:pt x="204927" y="205016"/>
                  </a:lnTo>
                  <a:close/>
                </a:path>
                <a:path w="241935" h="378459">
                  <a:moveTo>
                    <a:pt x="241414" y="204101"/>
                  </a:moveTo>
                  <a:lnTo>
                    <a:pt x="240207" y="149707"/>
                  </a:lnTo>
                  <a:lnTo>
                    <a:pt x="237210" y="98920"/>
                  </a:lnTo>
                  <a:lnTo>
                    <a:pt x="237109" y="96634"/>
                  </a:lnTo>
                  <a:lnTo>
                    <a:pt x="234556" y="77076"/>
                  </a:lnTo>
                  <a:lnTo>
                    <a:pt x="234442" y="75336"/>
                  </a:lnTo>
                  <a:lnTo>
                    <a:pt x="231203" y="60490"/>
                  </a:lnTo>
                  <a:lnTo>
                    <a:pt x="231114" y="60109"/>
                  </a:lnTo>
                  <a:lnTo>
                    <a:pt x="230187" y="56870"/>
                  </a:lnTo>
                  <a:lnTo>
                    <a:pt x="229209" y="53492"/>
                  </a:lnTo>
                  <a:lnTo>
                    <a:pt x="228981" y="52679"/>
                  </a:lnTo>
                  <a:lnTo>
                    <a:pt x="229108" y="53492"/>
                  </a:lnTo>
                  <a:lnTo>
                    <a:pt x="228600" y="52285"/>
                  </a:lnTo>
                  <a:lnTo>
                    <a:pt x="228600" y="44894"/>
                  </a:lnTo>
                  <a:lnTo>
                    <a:pt x="221234" y="37604"/>
                  </a:lnTo>
                  <a:lnTo>
                    <a:pt x="207352" y="37604"/>
                  </a:lnTo>
                  <a:lnTo>
                    <a:pt x="207352" y="85026"/>
                  </a:lnTo>
                  <a:lnTo>
                    <a:pt x="206375" y="86093"/>
                  </a:lnTo>
                  <a:lnTo>
                    <a:pt x="207352" y="85026"/>
                  </a:lnTo>
                  <a:lnTo>
                    <a:pt x="207352" y="37604"/>
                  </a:lnTo>
                  <a:lnTo>
                    <a:pt x="203327" y="37604"/>
                  </a:lnTo>
                  <a:lnTo>
                    <a:pt x="198170" y="42710"/>
                  </a:lnTo>
                  <a:lnTo>
                    <a:pt x="198170" y="69062"/>
                  </a:lnTo>
                  <a:lnTo>
                    <a:pt x="197866" y="66649"/>
                  </a:lnTo>
                  <a:lnTo>
                    <a:pt x="198018" y="67805"/>
                  </a:lnTo>
                  <a:lnTo>
                    <a:pt x="198170" y="69062"/>
                  </a:lnTo>
                  <a:lnTo>
                    <a:pt x="198170" y="42710"/>
                  </a:lnTo>
                  <a:lnTo>
                    <a:pt x="195961" y="44894"/>
                  </a:lnTo>
                  <a:lnTo>
                    <a:pt x="195961" y="48666"/>
                  </a:lnTo>
                  <a:lnTo>
                    <a:pt x="195072" y="49860"/>
                  </a:lnTo>
                  <a:lnTo>
                    <a:pt x="194818" y="50126"/>
                  </a:lnTo>
                  <a:lnTo>
                    <a:pt x="189357" y="56984"/>
                  </a:lnTo>
                  <a:lnTo>
                    <a:pt x="189484" y="56870"/>
                  </a:lnTo>
                  <a:lnTo>
                    <a:pt x="183134" y="64693"/>
                  </a:lnTo>
                  <a:lnTo>
                    <a:pt x="182829" y="64998"/>
                  </a:lnTo>
                  <a:lnTo>
                    <a:pt x="182460" y="65379"/>
                  </a:lnTo>
                  <a:lnTo>
                    <a:pt x="183489" y="61391"/>
                  </a:lnTo>
                  <a:lnTo>
                    <a:pt x="183642" y="60833"/>
                  </a:lnTo>
                  <a:lnTo>
                    <a:pt x="183781" y="60477"/>
                  </a:lnTo>
                  <a:lnTo>
                    <a:pt x="185166" y="59093"/>
                  </a:lnTo>
                  <a:lnTo>
                    <a:pt x="185166" y="51003"/>
                  </a:lnTo>
                  <a:lnTo>
                    <a:pt x="185166" y="42913"/>
                  </a:lnTo>
                  <a:lnTo>
                    <a:pt x="181114" y="38900"/>
                  </a:lnTo>
                  <a:lnTo>
                    <a:pt x="181114" y="70612"/>
                  </a:lnTo>
                  <a:lnTo>
                    <a:pt x="181063" y="70815"/>
                  </a:lnTo>
                  <a:lnTo>
                    <a:pt x="181102" y="70586"/>
                  </a:lnTo>
                  <a:lnTo>
                    <a:pt x="181114" y="38900"/>
                  </a:lnTo>
                  <a:lnTo>
                    <a:pt x="178562" y="36360"/>
                  </a:lnTo>
                  <a:lnTo>
                    <a:pt x="177774" y="36360"/>
                  </a:lnTo>
                  <a:lnTo>
                    <a:pt x="177774" y="82994"/>
                  </a:lnTo>
                  <a:lnTo>
                    <a:pt x="177774" y="36360"/>
                  </a:lnTo>
                  <a:lnTo>
                    <a:pt x="162433" y="36360"/>
                  </a:lnTo>
                  <a:lnTo>
                    <a:pt x="155829" y="42913"/>
                  </a:lnTo>
                  <a:lnTo>
                    <a:pt x="155829" y="45364"/>
                  </a:lnTo>
                  <a:lnTo>
                    <a:pt x="153670" y="47942"/>
                  </a:lnTo>
                  <a:lnTo>
                    <a:pt x="153416" y="48196"/>
                  </a:lnTo>
                  <a:lnTo>
                    <a:pt x="151815" y="50165"/>
                  </a:lnTo>
                  <a:lnTo>
                    <a:pt x="151815" y="62064"/>
                  </a:lnTo>
                  <a:lnTo>
                    <a:pt x="151815" y="50165"/>
                  </a:lnTo>
                  <a:lnTo>
                    <a:pt x="146558" y="56591"/>
                  </a:lnTo>
                  <a:lnTo>
                    <a:pt x="146558" y="97739"/>
                  </a:lnTo>
                  <a:lnTo>
                    <a:pt x="146431" y="97155"/>
                  </a:lnTo>
                  <a:lnTo>
                    <a:pt x="146558" y="97739"/>
                  </a:lnTo>
                  <a:lnTo>
                    <a:pt x="146558" y="56591"/>
                  </a:lnTo>
                  <a:lnTo>
                    <a:pt x="145669" y="57670"/>
                  </a:lnTo>
                  <a:lnTo>
                    <a:pt x="134874" y="70815"/>
                  </a:lnTo>
                  <a:lnTo>
                    <a:pt x="135382" y="70167"/>
                  </a:lnTo>
                  <a:lnTo>
                    <a:pt x="134772" y="70815"/>
                  </a:lnTo>
                  <a:lnTo>
                    <a:pt x="121920" y="84658"/>
                  </a:lnTo>
                  <a:lnTo>
                    <a:pt x="121031" y="85471"/>
                  </a:lnTo>
                  <a:lnTo>
                    <a:pt x="106375" y="98920"/>
                  </a:lnTo>
                  <a:lnTo>
                    <a:pt x="106108" y="99098"/>
                  </a:lnTo>
                  <a:lnTo>
                    <a:pt x="91528" y="109753"/>
                  </a:lnTo>
                  <a:lnTo>
                    <a:pt x="77914" y="116255"/>
                  </a:lnTo>
                  <a:lnTo>
                    <a:pt x="66598" y="118694"/>
                  </a:lnTo>
                  <a:lnTo>
                    <a:pt x="57759" y="118440"/>
                  </a:lnTo>
                  <a:lnTo>
                    <a:pt x="57569" y="118364"/>
                  </a:lnTo>
                  <a:lnTo>
                    <a:pt x="57124" y="118211"/>
                  </a:lnTo>
                  <a:lnTo>
                    <a:pt x="56451" y="117995"/>
                  </a:lnTo>
                  <a:lnTo>
                    <a:pt x="53594" y="115125"/>
                  </a:lnTo>
                  <a:lnTo>
                    <a:pt x="50546" y="115125"/>
                  </a:lnTo>
                  <a:lnTo>
                    <a:pt x="49123" y="113995"/>
                  </a:lnTo>
                  <a:lnTo>
                    <a:pt x="48120" y="112395"/>
                  </a:lnTo>
                  <a:lnTo>
                    <a:pt x="45516" y="108267"/>
                  </a:lnTo>
                  <a:lnTo>
                    <a:pt x="44450" y="106591"/>
                  </a:lnTo>
                  <a:lnTo>
                    <a:pt x="44069" y="105562"/>
                  </a:lnTo>
                  <a:lnTo>
                    <a:pt x="40767" y="96672"/>
                  </a:lnTo>
                  <a:lnTo>
                    <a:pt x="40767" y="91325"/>
                  </a:lnTo>
                  <a:lnTo>
                    <a:pt x="38722" y="89293"/>
                  </a:lnTo>
                  <a:lnTo>
                    <a:pt x="36449" y="80340"/>
                  </a:lnTo>
                  <a:lnTo>
                    <a:pt x="36449" y="73850"/>
                  </a:lnTo>
                  <a:lnTo>
                    <a:pt x="35013" y="72428"/>
                  </a:lnTo>
                  <a:lnTo>
                    <a:pt x="33032" y="60299"/>
                  </a:lnTo>
                  <a:lnTo>
                    <a:pt x="33020" y="53733"/>
                  </a:lnTo>
                  <a:lnTo>
                    <a:pt x="31826" y="52565"/>
                  </a:lnTo>
                  <a:lnTo>
                    <a:pt x="30657" y="44005"/>
                  </a:lnTo>
                  <a:lnTo>
                    <a:pt x="30353" y="41770"/>
                  </a:lnTo>
                  <a:lnTo>
                    <a:pt x="30353" y="40919"/>
                  </a:lnTo>
                  <a:lnTo>
                    <a:pt x="30353" y="34442"/>
                  </a:lnTo>
                  <a:lnTo>
                    <a:pt x="29273" y="33375"/>
                  </a:lnTo>
                  <a:lnTo>
                    <a:pt x="26416" y="12979"/>
                  </a:lnTo>
                  <a:lnTo>
                    <a:pt x="26416" y="5918"/>
                  </a:lnTo>
                  <a:lnTo>
                    <a:pt x="20447" y="0"/>
                  </a:lnTo>
                  <a:lnTo>
                    <a:pt x="5842" y="0"/>
                  </a:lnTo>
                  <a:lnTo>
                    <a:pt x="0" y="5918"/>
                  </a:lnTo>
                  <a:lnTo>
                    <a:pt x="0" y="20497"/>
                  </a:lnTo>
                  <a:lnTo>
                    <a:pt x="660" y="21183"/>
                  </a:lnTo>
                  <a:lnTo>
                    <a:pt x="2540" y="42583"/>
                  </a:lnTo>
                  <a:lnTo>
                    <a:pt x="2540" y="49809"/>
                  </a:lnTo>
                  <a:lnTo>
                    <a:pt x="3251" y="50533"/>
                  </a:lnTo>
                  <a:lnTo>
                    <a:pt x="4318" y="62204"/>
                  </a:lnTo>
                  <a:lnTo>
                    <a:pt x="4318" y="69557"/>
                  </a:lnTo>
                  <a:lnTo>
                    <a:pt x="5638" y="70878"/>
                  </a:lnTo>
                  <a:lnTo>
                    <a:pt x="7493" y="82626"/>
                  </a:lnTo>
                  <a:lnTo>
                    <a:pt x="7493" y="89801"/>
                  </a:lnTo>
                  <a:lnTo>
                    <a:pt x="9613" y="91935"/>
                  </a:lnTo>
                  <a:lnTo>
                    <a:pt x="11938" y="101295"/>
                  </a:lnTo>
                  <a:lnTo>
                    <a:pt x="11938" y="107276"/>
                  </a:lnTo>
                  <a:lnTo>
                    <a:pt x="15087" y="110426"/>
                  </a:lnTo>
                  <a:lnTo>
                    <a:pt x="18072" y="118440"/>
                  </a:lnTo>
                  <a:lnTo>
                    <a:pt x="19304" y="121018"/>
                  </a:lnTo>
                  <a:lnTo>
                    <a:pt x="26035" y="131495"/>
                  </a:lnTo>
                  <a:lnTo>
                    <a:pt x="29210" y="135128"/>
                  </a:lnTo>
                  <a:lnTo>
                    <a:pt x="31115" y="136613"/>
                  </a:lnTo>
                  <a:lnTo>
                    <a:pt x="31115" y="137566"/>
                  </a:lnTo>
                  <a:lnTo>
                    <a:pt x="37592" y="144043"/>
                  </a:lnTo>
                  <a:lnTo>
                    <a:pt x="43268" y="144043"/>
                  </a:lnTo>
                  <a:lnTo>
                    <a:pt x="50546" y="146469"/>
                  </a:lnTo>
                  <a:lnTo>
                    <a:pt x="54864" y="147205"/>
                  </a:lnTo>
                  <a:lnTo>
                    <a:pt x="67691" y="147447"/>
                  </a:lnTo>
                  <a:lnTo>
                    <a:pt x="70993" y="147104"/>
                  </a:lnTo>
                  <a:lnTo>
                    <a:pt x="107315" y="133642"/>
                  </a:lnTo>
                  <a:lnTo>
                    <a:pt x="126784" y="119049"/>
                  </a:lnTo>
                  <a:lnTo>
                    <a:pt x="129120" y="116941"/>
                  </a:lnTo>
                  <a:lnTo>
                    <a:pt x="130289" y="115874"/>
                  </a:lnTo>
                  <a:lnTo>
                    <a:pt x="79590" y="115900"/>
                  </a:lnTo>
                  <a:lnTo>
                    <a:pt x="130289" y="115874"/>
                  </a:lnTo>
                  <a:lnTo>
                    <a:pt x="136169" y="110553"/>
                  </a:lnTo>
                  <a:lnTo>
                    <a:pt x="137680" y="109181"/>
                  </a:lnTo>
                  <a:lnTo>
                    <a:pt x="141351" y="105867"/>
                  </a:lnTo>
                  <a:lnTo>
                    <a:pt x="146558" y="100342"/>
                  </a:lnTo>
                  <a:lnTo>
                    <a:pt x="146558" y="105283"/>
                  </a:lnTo>
                  <a:lnTo>
                    <a:pt x="153543" y="112229"/>
                  </a:lnTo>
                  <a:lnTo>
                    <a:pt x="175133" y="112229"/>
                  </a:lnTo>
                  <a:lnTo>
                    <a:pt x="180873" y="106540"/>
                  </a:lnTo>
                  <a:lnTo>
                    <a:pt x="187452" y="102641"/>
                  </a:lnTo>
                  <a:lnTo>
                    <a:pt x="196850" y="95580"/>
                  </a:lnTo>
                  <a:lnTo>
                    <a:pt x="197637" y="94869"/>
                  </a:lnTo>
                  <a:lnTo>
                    <a:pt x="198501" y="94094"/>
                  </a:lnTo>
                  <a:lnTo>
                    <a:pt x="200558" y="91998"/>
                  </a:lnTo>
                  <a:lnTo>
                    <a:pt x="199631" y="81216"/>
                  </a:lnTo>
                  <a:lnTo>
                    <a:pt x="199771" y="81318"/>
                  </a:lnTo>
                  <a:lnTo>
                    <a:pt x="199694" y="81902"/>
                  </a:lnTo>
                  <a:lnTo>
                    <a:pt x="200558" y="91998"/>
                  </a:lnTo>
                  <a:lnTo>
                    <a:pt x="201295" y="100380"/>
                  </a:lnTo>
                  <a:lnTo>
                    <a:pt x="201333" y="102641"/>
                  </a:lnTo>
                  <a:lnTo>
                    <a:pt x="202438" y="123469"/>
                  </a:lnTo>
                  <a:lnTo>
                    <a:pt x="203835" y="150050"/>
                  </a:lnTo>
                  <a:lnTo>
                    <a:pt x="204851" y="177634"/>
                  </a:lnTo>
                  <a:lnTo>
                    <a:pt x="204965" y="204190"/>
                  </a:lnTo>
                  <a:lnTo>
                    <a:pt x="204978" y="205016"/>
                  </a:lnTo>
                  <a:lnTo>
                    <a:pt x="204914" y="205409"/>
                  </a:lnTo>
                  <a:lnTo>
                    <a:pt x="203708" y="231254"/>
                  </a:lnTo>
                  <a:lnTo>
                    <a:pt x="203835" y="230225"/>
                  </a:lnTo>
                  <a:lnTo>
                    <a:pt x="203708" y="231444"/>
                  </a:lnTo>
                  <a:lnTo>
                    <a:pt x="200964" y="255003"/>
                  </a:lnTo>
                  <a:lnTo>
                    <a:pt x="200863" y="255473"/>
                  </a:lnTo>
                  <a:lnTo>
                    <a:pt x="196824" y="275932"/>
                  </a:lnTo>
                  <a:lnTo>
                    <a:pt x="183146" y="313855"/>
                  </a:lnTo>
                  <a:lnTo>
                    <a:pt x="158953" y="340829"/>
                  </a:lnTo>
                  <a:lnTo>
                    <a:pt x="158584" y="340360"/>
                  </a:lnTo>
                  <a:lnTo>
                    <a:pt x="158584" y="341820"/>
                  </a:lnTo>
                  <a:lnTo>
                    <a:pt x="158038" y="342061"/>
                  </a:lnTo>
                  <a:lnTo>
                    <a:pt x="158584" y="341820"/>
                  </a:lnTo>
                  <a:lnTo>
                    <a:pt x="158584" y="340360"/>
                  </a:lnTo>
                  <a:lnTo>
                    <a:pt x="156667" y="337794"/>
                  </a:lnTo>
                  <a:lnTo>
                    <a:pt x="155841" y="335127"/>
                  </a:lnTo>
                  <a:lnTo>
                    <a:pt x="152349" y="324040"/>
                  </a:lnTo>
                  <a:lnTo>
                    <a:pt x="151955" y="322808"/>
                  </a:lnTo>
                  <a:lnTo>
                    <a:pt x="151739" y="321373"/>
                  </a:lnTo>
                  <a:lnTo>
                    <a:pt x="149136" y="303847"/>
                  </a:lnTo>
                  <a:lnTo>
                    <a:pt x="148907" y="302310"/>
                  </a:lnTo>
                  <a:lnTo>
                    <a:pt x="148894" y="301828"/>
                  </a:lnTo>
                  <a:lnTo>
                    <a:pt x="148145" y="281762"/>
                  </a:lnTo>
                  <a:lnTo>
                    <a:pt x="148120" y="281165"/>
                  </a:lnTo>
                  <a:lnTo>
                    <a:pt x="148196" y="279946"/>
                  </a:lnTo>
                  <a:lnTo>
                    <a:pt x="149364" y="262216"/>
                  </a:lnTo>
                  <a:lnTo>
                    <a:pt x="149453" y="260718"/>
                  </a:lnTo>
                  <a:lnTo>
                    <a:pt x="151561" y="247345"/>
                  </a:lnTo>
                  <a:lnTo>
                    <a:pt x="151638" y="246837"/>
                  </a:lnTo>
                  <a:lnTo>
                    <a:pt x="152057" y="245300"/>
                  </a:lnTo>
                  <a:lnTo>
                    <a:pt x="155105" y="234137"/>
                  </a:lnTo>
                  <a:lnTo>
                    <a:pt x="155422" y="232981"/>
                  </a:lnTo>
                  <a:lnTo>
                    <a:pt x="155841" y="231990"/>
                  </a:lnTo>
                  <a:lnTo>
                    <a:pt x="159258" y="223977"/>
                  </a:lnTo>
                  <a:lnTo>
                    <a:pt x="159715" y="222897"/>
                  </a:lnTo>
                  <a:lnTo>
                    <a:pt x="159931" y="222491"/>
                  </a:lnTo>
                  <a:lnTo>
                    <a:pt x="160477" y="221475"/>
                  </a:lnTo>
                  <a:lnTo>
                    <a:pt x="166497" y="215493"/>
                  </a:lnTo>
                  <a:lnTo>
                    <a:pt x="166497" y="211467"/>
                  </a:lnTo>
                  <a:lnTo>
                    <a:pt x="172212" y="205816"/>
                  </a:lnTo>
                  <a:lnTo>
                    <a:pt x="172212" y="201510"/>
                  </a:lnTo>
                  <a:lnTo>
                    <a:pt x="175196" y="196430"/>
                  </a:lnTo>
                  <a:lnTo>
                    <a:pt x="175260" y="196303"/>
                  </a:lnTo>
                  <a:lnTo>
                    <a:pt x="177850" y="191922"/>
                  </a:lnTo>
                  <a:lnTo>
                    <a:pt x="181610" y="188074"/>
                  </a:lnTo>
                  <a:lnTo>
                    <a:pt x="181610" y="183121"/>
                  </a:lnTo>
                  <a:lnTo>
                    <a:pt x="181610" y="178168"/>
                  </a:lnTo>
                  <a:lnTo>
                    <a:pt x="177673" y="174155"/>
                  </a:lnTo>
                  <a:lnTo>
                    <a:pt x="167767" y="174155"/>
                  </a:lnTo>
                  <a:lnTo>
                    <a:pt x="165735" y="176161"/>
                  </a:lnTo>
                  <a:lnTo>
                    <a:pt x="160147" y="178257"/>
                  </a:lnTo>
                  <a:lnTo>
                    <a:pt x="158242" y="179171"/>
                  </a:lnTo>
                  <a:lnTo>
                    <a:pt x="152908" y="182295"/>
                  </a:lnTo>
                  <a:lnTo>
                    <a:pt x="148590" y="182295"/>
                  </a:lnTo>
                  <a:lnTo>
                    <a:pt x="141859" y="189077"/>
                  </a:lnTo>
                  <a:lnTo>
                    <a:pt x="141859" y="189649"/>
                  </a:lnTo>
                  <a:lnTo>
                    <a:pt x="140589" y="189649"/>
                  </a:lnTo>
                  <a:lnTo>
                    <a:pt x="133096" y="197104"/>
                  </a:lnTo>
                  <a:lnTo>
                    <a:pt x="133096" y="200926"/>
                  </a:lnTo>
                  <a:lnTo>
                    <a:pt x="129794" y="205409"/>
                  </a:lnTo>
                  <a:lnTo>
                    <a:pt x="113665" y="256552"/>
                  </a:lnTo>
                  <a:lnTo>
                    <a:pt x="111963" y="279946"/>
                  </a:lnTo>
                  <a:lnTo>
                    <a:pt x="111975" y="284251"/>
                  </a:lnTo>
                  <a:lnTo>
                    <a:pt x="116078" y="329476"/>
                  </a:lnTo>
                  <a:lnTo>
                    <a:pt x="123190" y="352526"/>
                  </a:lnTo>
                  <a:lnTo>
                    <a:pt x="123342" y="353237"/>
                  </a:lnTo>
                  <a:lnTo>
                    <a:pt x="124409" y="354838"/>
                  </a:lnTo>
                  <a:lnTo>
                    <a:pt x="125603" y="357085"/>
                  </a:lnTo>
                  <a:lnTo>
                    <a:pt x="133858" y="368058"/>
                  </a:lnTo>
                  <a:lnTo>
                    <a:pt x="134594" y="368617"/>
                  </a:lnTo>
                  <a:lnTo>
                    <a:pt x="135547" y="370014"/>
                  </a:lnTo>
                  <a:lnTo>
                    <a:pt x="141363" y="373913"/>
                  </a:lnTo>
                  <a:lnTo>
                    <a:pt x="141693" y="373989"/>
                  </a:lnTo>
                  <a:lnTo>
                    <a:pt x="141859" y="374103"/>
                  </a:lnTo>
                  <a:lnTo>
                    <a:pt x="149352" y="376923"/>
                  </a:lnTo>
                  <a:lnTo>
                    <a:pt x="150075" y="376986"/>
                  </a:lnTo>
                  <a:lnTo>
                    <a:pt x="155956" y="378167"/>
                  </a:lnTo>
                  <a:lnTo>
                    <a:pt x="158292" y="377698"/>
                  </a:lnTo>
                  <a:lnTo>
                    <a:pt x="159512" y="377799"/>
                  </a:lnTo>
                  <a:lnTo>
                    <a:pt x="170561" y="375513"/>
                  </a:lnTo>
                  <a:lnTo>
                    <a:pt x="172402" y="374777"/>
                  </a:lnTo>
                  <a:lnTo>
                    <a:pt x="173939" y="374459"/>
                  </a:lnTo>
                  <a:lnTo>
                    <a:pt x="175082" y="373684"/>
                  </a:lnTo>
                  <a:lnTo>
                    <a:pt x="176530" y="373100"/>
                  </a:lnTo>
                  <a:lnTo>
                    <a:pt x="186944" y="366572"/>
                  </a:lnTo>
                  <a:lnTo>
                    <a:pt x="207657" y="342988"/>
                  </a:lnTo>
                  <a:lnTo>
                    <a:pt x="176872" y="342988"/>
                  </a:lnTo>
                  <a:lnTo>
                    <a:pt x="176669" y="342849"/>
                  </a:lnTo>
                  <a:lnTo>
                    <a:pt x="207746" y="342849"/>
                  </a:lnTo>
                  <a:lnTo>
                    <a:pt x="209537" y="339953"/>
                  </a:lnTo>
                  <a:lnTo>
                    <a:pt x="210299" y="338721"/>
                  </a:lnTo>
                  <a:lnTo>
                    <a:pt x="222072" y="315074"/>
                  </a:lnTo>
                  <a:lnTo>
                    <a:pt x="223126" y="312648"/>
                  </a:lnTo>
                  <a:lnTo>
                    <a:pt x="224917" y="308521"/>
                  </a:lnTo>
                  <a:lnTo>
                    <a:pt x="225552" y="306628"/>
                  </a:lnTo>
                  <a:lnTo>
                    <a:pt x="229273" y="294246"/>
                  </a:lnTo>
                  <a:lnTo>
                    <a:pt x="232283" y="284251"/>
                  </a:lnTo>
                  <a:lnTo>
                    <a:pt x="234010" y="275463"/>
                  </a:lnTo>
                  <a:lnTo>
                    <a:pt x="236855" y="261099"/>
                  </a:lnTo>
                  <a:lnTo>
                    <a:pt x="237109" y="259600"/>
                  </a:lnTo>
                  <a:lnTo>
                    <a:pt x="237756" y="253987"/>
                  </a:lnTo>
                  <a:lnTo>
                    <a:pt x="240042" y="234137"/>
                  </a:lnTo>
                  <a:lnTo>
                    <a:pt x="240157" y="232981"/>
                  </a:lnTo>
                  <a:lnTo>
                    <a:pt x="240284" y="230225"/>
                  </a:lnTo>
                  <a:lnTo>
                    <a:pt x="241325" y="207949"/>
                  </a:lnTo>
                  <a:lnTo>
                    <a:pt x="241414" y="204101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3520440" y="9562325"/>
            <a:ext cx="1630045" cy="422909"/>
            <a:chOff x="3520440" y="9562325"/>
            <a:chExt cx="1630045" cy="422909"/>
          </a:xfrm>
        </p:grpSpPr>
        <p:sp>
          <p:nvSpPr>
            <p:cNvPr id="193" name="object 193"/>
            <p:cNvSpPr/>
            <p:nvPr/>
          </p:nvSpPr>
          <p:spPr>
            <a:xfrm>
              <a:off x="4174363" y="9562325"/>
              <a:ext cx="560070" cy="349250"/>
            </a:xfrm>
            <a:custGeom>
              <a:avLst/>
              <a:gdLst/>
              <a:ahLst/>
              <a:cxnLst/>
              <a:rect l="l" t="t" r="r" b="b"/>
              <a:pathLst>
                <a:path w="560070" h="349250">
                  <a:moveTo>
                    <a:pt x="29591" y="243649"/>
                  </a:moveTo>
                  <a:lnTo>
                    <a:pt x="29337" y="243408"/>
                  </a:lnTo>
                  <a:lnTo>
                    <a:pt x="29337" y="241947"/>
                  </a:lnTo>
                  <a:lnTo>
                    <a:pt x="29210" y="241820"/>
                  </a:lnTo>
                  <a:lnTo>
                    <a:pt x="29210" y="240652"/>
                  </a:lnTo>
                  <a:lnTo>
                    <a:pt x="22733" y="234124"/>
                  </a:lnTo>
                  <a:lnTo>
                    <a:pt x="6604" y="234124"/>
                  </a:lnTo>
                  <a:lnTo>
                    <a:pt x="0" y="240652"/>
                  </a:lnTo>
                  <a:lnTo>
                    <a:pt x="0" y="256755"/>
                  </a:lnTo>
                  <a:lnTo>
                    <a:pt x="6604" y="263283"/>
                  </a:lnTo>
                  <a:lnTo>
                    <a:pt x="22733" y="263283"/>
                  </a:lnTo>
                  <a:lnTo>
                    <a:pt x="29210" y="256755"/>
                  </a:lnTo>
                  <a:lnTo>
                    <a:pt x="29210" y="255600"/>
                  </a:lnTo>
                  <a:lnTo>
                    <a:pt x="29337" y="255460"/>
                  </a:lnTo>
                  <a:lnTo>
                    <a:pt x="29337" y="254012"/>
                  </a:lnTo>
                  <a:lnTo>
                    <a:pt x="29591" y="253758"/>
                  </a:lnTo>
                  <a:lnTo>
                    <a:pt x="29591" y="248704"/>
                  </a:lnTo>
                  <a:lnTo>
                    <a:pt x="29591" y="243649"/>
                  </a:lnTo>
                  <a:close/>
                </a:path>
                <a:path w="560070" h="349250">
                  <a:moveTo>
                    <a:pt x="239649" y="253796"/>
                  </a:moveTo>
                  <a:lnTo>
                    <a:pt x="239560" y="253111"/>
                  </a:lnTo>
                  <a:lnTo>
                    <a:pt x="239598" y="253796"/>
                  </a:lnTo>
                  <a:close/>
                </a:path>
                <a:path w="560070" h="349250">
                  <a:moveTo>
                    <a:pt x="368541" y="224891"/>
                  </a:moveTo>
                  <a:lnTo>
                    <a:pt x="368427" y="225856"/>
                  </a:lnTo>
                  <a:lnTo>
                    <a:pt x="368541" y="224891"/>
                  </a:lnTo>
                  <a:close/>
                </a:path>
                <a:path w="560070" h="349250">
                  <a:moveTo>
                    <a:pt x="559689" y="222580"/>
                  </a:moveTo>
                  <a:lnTo>
                    <a:pt x="559562" y="222453"/>
                  </a:lnTo>
                  <a:lnTo>
                    <a:pt x="559562" y="220662"/>
                  </a:lnTo>
                  <a:lnTo>
                    <a:pt x="551942" y="213042"/>
                  </a:lnTo>
                  <a:lnTo>
                    <a:pt x="533146" y="213042"/>
                  </a:lnTo>
                  <a:lnTo>
                    <a:pt x="525653" y="220662"/>
                  </a:lnTo>
                  <a:lnTo>
                    <a:pt x="525653" y="226288"/>
                  </a:lnTo>
                  <a:lnTo>
                    <a:pt x="524383" y="228396"/>
                  </a:lnTo>
                  <a:lnTo>
                    <a:pt x="524510" y="228396"/>
                  </a:lnTo>
                  <a:lnTo>
                    <a:pt x="520065" y="236016"/>
                  </a:lnTo>
                  <a:lnTo>
                    <a:pt x="519176" y="238747"/>
                  </a:lnTo>
                  <a:lnTo>
                    <a:pt x="516382" y="241528"/>
                  </a:lnTo>
                  <a:lnTo>
                    <a:pt x="516382" y="257327"/>
                  </a:lnTo>
                  <a:lnTo>
                    <a:pt x="512978" y="262547"/>
                  </a:lnTo>
                  <a:lnTo>
                    <a:pt x="507238" y="267766"/>
                  </a:lnTo>
                  <a:lnTo>
                    <a:pt x="510413" y="266496"/>
                  </a:lnTo>
                  <a:lnTo>
                    <a:pt x="505104" y="269151"/>
                  </a:lnTo>
                  <a:lnTo>
                    <a:pt x="500227" y="269151"/>
                  </a:lnTo>
                  <a:lnTo>
                    <a:pt x="497878" y="268325"/>
                  </a:lnTo>
                  <a:lnTo>
                    <a:pt x="497141" y="267766"/>
                  </a:lnTo>
                  <a:lnTo>
                    <a:pt x="493712" y="265226"/>
                  </a:lnTo>
                  <a:lnTo>
                    <a:pt x="491998" y="263956"/>
                  </a:lnTo>
                  <a:lnTo>
                    <a:pt x="493014" y="265226"/>
                  </a:lnTo>
                  <a:lnTo>
                    <a:pt x="485140" y="258876"/>
                  </a:lnTo>
                  <a:lnTo>
                    <a:pt x="481838" y="256336"/>
                  </a:lnTo>
                  <a:lnTo>
                    <a:pt x="476885" y="252526"/>
                  </a:lnTo>
                  <a:lnTo>
                    <a:pt x="474472" y="251256"/>
                  </a:lnTo>
                  <a:lnTo>
                    <a:pt x="464058" y="247446"/>
                  </a:lnTo>
                  <a:lnTo>
                    <a:pt x="461772" y="246176"/>
                  </a:lnTo>
                  <a:lnTo>
                    <a:pt x="450215" y="242366"/>
                  </a:lnTo>
                  <a:lnTo>
                    <a:pt x="447929" y="242366"/>
                  </a:lnTo>
                  <a:lnTo>
                    <a:pt x="432816" y="239826"/>
                  </a:lnTo>
                  <a:lnTo>
                    <a:pt x="412623" y="239826"/>
                  </a:lnTo>
                  <a:lnTo>
                    <a:pt x="376301" y="242366"/>
                  </a:lnTo>
                  <a:lnTo>
                    <a:pt x="368719" y="242366"/>
                  </a:lnTo>
                  <a:lnTo>
                    <a:pt x="368515" y="239826"/>
                  </a:lnTo>
                  <a:lnTo>
                    <a:pt x="368427" y="238671"/>
                  </a:lnTo>
                  <a:lnTo>
                    <a:pt x="368427" y="225856"/>
                  </a:lnTo>
                  <a:lnTo>
                    <a:pt x="368554" y="223316"/>
                  </a:lnTo>
                  <a:lnTo>
                    <a:pt x="368541" y="224891"/>
                  </a:lnTo>
                  <a:lnTo>
                    <a:pt x="368719" y="223316"/>
                  </a:lnTo>
                  <a:lnTo>
                    <a:pt x="370598" y="207391"/>
                  </a:lnTo>
                  <a:lnTo>
                    <a:pt x="370586" y="206806"/>
                  </a:lnTo>
                  <a:lnTo>
                    <a:pt x="384860" y="157505"/>
                  </a:lnTo>
                  <a:lnTo>
                    <a:pt x="384810" y="157276"/>
                  </a:lnTo>
                  <a:lnTo>
                    <a:pt x="394208" y="130606"/>
                  </a:lnTo>
                  <a:lnTo>
                    <a:pt x="394335" y="130606"/>
                  </a:lnTo>
                  <a:lnTo>
                    <a:pt x="398157" y="119176"/>
                  </a:lnTo>
                  <a:lnTo>
                    <a:pt x="396621" y="119176"/>
                  </a:lnTo>
                  <a:lnTo>
                    <a:pt x="396328" y="119176"/>
                  </a:lnTo>
                  <a:lnTo>
                    <a:pt x="396748" y="117906"/>
                  </a:lnTo>
                  <a:lnTo>
                    <a:pt x="397040" y="117906"/>
                  </a:lnTo>
                  <a:lnTo>
                    <a:pt x="398589" y="117906"/>
                  </a:lnTo>
                  <a:lnTo>
                    <a:pt x="401574" y="109029"/>
                  </a:lnTo>
                  <a:lnTo>
                    <a:pt x="401701" y="109029"/>
                  </a:lnTo>
                  <a:lnTo>
                    <a:pt x="404990" y="97320"/>
                  </a:lnTo>
                  <a:lnTo>
                    <a:pt x="407035" y="95262"/>
                  </a:lnTo>
                  <a:lnTo>
                    <a:pt x="407035" y="86423"/>
                  </a:lnTo>
                  <a:lnTo>
                    <a:pt x="407035" y="77558"/>
                  </a:lnTo>
                  <a:lnTo>
                    <a:pt x="399923" y="70396"/>
                  </a:lnTo>
                  <a:lnTo>
                    <a:pt x="382143" y="70396"/>
                  </a:lnTo>
                  <a:lnTo>
                    <a:pt x="375031" y="77558"/>
                  </a:lnTo>
                  <a:lnTo>
                    <a:pt x="375031" y="83451"/>
                  </a:lnTo>
                  <a:lnTo>
                    <a:pt x="374904" y="83629"/>
                  </a:lnTo>
                  <a:lnTo>
                    <a:pt x="371602" y="92506"/>
                  </a:lnTo>
                  <a:lnTo>
                    <a:pt x="371475" y="93776"/>
                  </a:lnTo>
                  <a:lnTo>
                    <a:pt x="366395" y="107746"/>
                  </a:lnTo>
                  <a:lnTo>
                    <a:pt x="366395" y="109029"/>
                  </a:lnTo>
                  <a:lnTo>
                    <a:pt x="362800" y="119443"/>
                  </a:lnTo>
                  <a:lnTo>
                    <a:pt x="362839" y="119176"/>
                  </a:lnTo>
                  <a:lnTo>
                    <a:pt x="353314" y="145846"/>
                  </a:lnTo>
                  <a:lnTo>
                    <a:pt x="349199" y="158419"/>
                  </a:lnTo>
                  <a:lnTo>
                    <a:pt x="349148" y="158546"/>
                  </a:lnTo>
                  <a:lnTo>
                    <a:pt x="341591" y="177660"/>
                  </a:lnTo>
                  <a:lnTo>
                    <a:pt x="341122" y="178866"/>
                  </a:lnTo>
                  <a:lnTo>
                    <a:pt x="341591" y="177660"/>
                  </a:lnTo>
                  <a:lnTo>
                    <a:pt x="335026" y="190804"/>
                  </a:lnTo>
                  <a:lnTo>
                    <a:pt x="335026" y="223316"/>
                  </a:lnTo>
                  <a:lnTo>
                    <a:pt x="335013" y="241096"/>
                  </a:lnTo>
                  <a:lnTo>
                    <a:pt x="334937" y="233476"/>
                  </a:lnTo>
                  <a:lnTo>
                    <a:pt x="335026" y="223316"/>
                  </a:lnTo>
                  <a:lnTo>
                    <a:pt x="335026" y="190804"/>
                  </a:lnTo>
                  <a:lnTo>
                    <a:pt x="330200" y="200456"/>
                  </a:lnTo>
                  <a:lnTo>
                    <a:pt x="317881" y="218236"/>
                  </a:lnTo>
                  <a:lnTo>
                    <a:pt x="319278" y="216966"/>
                  </a:lnTo>
                  <a:lnTo>
                    <a:pt x="304546" y="233476"/>
                  </a:lnTo>
                  <a:lnTo>
                    <a:pt x="306705" y="230936"/>
                  </a:lnTo>
                  <a:lnTo>
                    <a:pt x="290830" y="244449"/>
                  </a:lnTo>
                  <a:lnTo>
                    <a:pt x="278765" y="248716"/>
                  </a:lnTo>
                  <a:lnTo>
                    <a:pt x="281940" y="247446"/>
                  </a:lnTo>
                  <a:lnTo>
                    <a:pt x="273215" y="249288"/>
                  </a:lnTo>
                  <a:lnTo>
                    <a:pt x="271716" y="237286"/>
                  </a:lnTo>
                  <a:lnTo>
                    <a:pt x="271475" y="235407"/>
                  </a:lnTo>
                  <a:lnTo>
                    <a:pt x="271462" y="234950"/>
                  </a:lnTo>
                  <a:lnTo>
                    <a:pt x="271462" y="234746"/>
                  </a:lnTo>
                  <a:lnTo>
                    <a:pt x="271348" y="230289"/>
                  </a:lnTo>
                  <a:lnTo>
                    <a:pt x="271272" y="230428"/>
                  </a:lnTo>
                  <a:lnTo>
                    <a:pt x="271170" y="223316"/>
                  </a:lnTo>
                  <a:lnTo>
                    <a:pt x="271068" y="219506"/>
                  </a:lnTo>
                  <a:lnTo>
                    <a:pt x="271056" y="218719"/>
                  </a:lnTo>
                  <a:lnTo>
                    <a:pt x="271018" y="219506"/>
                  </a:lnTo>
                  <a:lnTo>
                    <a:pt x="271018" y="218236"/>
                  </a:lnTo>
                  <a:lnTo>
                    <a:pt x="271018" y="216966"/>
                  </a:lnTo>
                  <a:lnTo>
                    <a:pt x="271056" y="218719"/>
                  </a:lnTo>
                  <a:lnTo>
                    <a:pt x="271157" y="216966"/>
                  </a:lnTo>
                  <a:lnTo>
                    <a:pt x="271208" y="215887"/>
                  </a:lnTo>
                  <a:lnTo>
                    <a:pt x="271106" y="220776"/>
                  </a:lnTo>
                  <a:lnTo>
                    <a:pt x="271170" y="223316"/>
                  </a:lnTo>
                  <a:lnTo>
                    <a:pt x="271348" y="230289"/>
                  </a:lnTo>
                  <a:lnTo>
                    <a:pt x="284480" y="205536"/>
                  </a:lnTo>
                  <a:lnTo>
                    <a:pt x="285369" y="204266"/>
                  </a:lnTo>
                  <a:lnTo>
                    <a:pt x="295783" y="175056"/>
                  </a:lnTo>
                  <a:lnTo>
                    <a:pt x="296418" y="172516"/>
                  </a:lnTo>
                  <a:lnTo>
                    <a:pt x="303022" y="142036"/>
                  </a:lnTo>
                  <a:lnTo>
                    <a:pt x="306298" y="111556"/>
                  </a:lnTo>
                  <a:lnTo>
                    <a:pt x="306578" y="109029"/>
                  </a:lnTo>
                  <a:lnTo>
                    <a:pt x="306705" y="109029"/>
                  </a:lnTo>
                  <a:lnTo>
                    <a:pt x="307975" y="81076"/>
                  </a:lnTo>
                  <a:lnTo>
                    <a:pt x="308178" y="59486"/>
                  </a:lnTo>
                  <a:lnTo>
                    <a:pt x="308102" y="25196"/>
                  </a:lnTo>
                  <a:lnTo>
                    <a:pt x="308089" y="24739"/>
                  </a:lnTo>
                  <a:lnTo>
                    <a:pt x="308229" y="24599"/>
                  </a:lnTo>
                  <a:lnTo>
                    <a:pt x="308229" y="15849"/>
                  </a:lnTo>
                  <a:lnTo>
                    <a:pt x="308229" y="7099"/>
                  </a:lnTo>
                  <a:lnTo>
                    <a:pt x="301117" y="0"/>
                  </a:lnTo>
                  <a:lnTo>
                    <a:pt x="283591" y="0"/>
                  </a:lnTo>
                  <a:lnTo>
                    <a:pt x="276606" y="7099"/>
                  </a:lnTo>
                  <a:lnTo>
                    <a:pt x="276606" y="14084"/>
                  </a:lnTo>
                  <a:lnTo>
                    <a:pt x="275209" y="17576"/>
                  </a:lnTo>
                  <a:lnTo>
                    <a:pt x="275463" y="16306"/>
                  </a:lnTo>
                  <a:lnTo>
                    <a:pt x="275082" y="17576"/>
                  </a:lnTo>
                  <a:lnTo>
                    <a:pt x="272783" y="25514"/>
                  </a:lnTo>
                  <a:lnTo>
                    <a:pt x="272783" y="191566"/>
                  </a:lnTo>
                  <a:lnTo>
                    <a:pt x="272453" y="194106"/>
                  </a:lnTo>
                  <a:lnTo>
                    <a:pt x="272338" y="195376"/>
                  </a:lnTo>
                  <a:lnTo>
                    <a:pt x="272376" y="194640"/>
                  </a:lnTo>
                  <a:lnTo>
                    <a:pt x="272288" y="195376"/>
                  </a:lnTo>
                  <a:lnTo>
                    <a:pt x="272415" y="194106"/>
                  </a:lnTo>
                  <a:lnTo>
                    <a:pt x="272376" y="194640"/>
                  </a:lnTo>
                  <a:lnTo>
                    <a:pt x="272783" y="191566"/>
                  </a:lnTo>
                  <a:lnTo>
                    <a:pt x="272783" y="25514"/>
                  </a:lnTo>
                  <a:lnTo>
                    <a:pt x="272669" y="25908"/>
                  </a:lnTo>
                  <a:lnTo>
                    <a:pt x="272669" y="135686"/>
                  </a:lnTo>
                  <a:lnTo>
                    <a:pt x="272440" y="136740"/>
                  </a:lnTo>
                  <a:lnTo>
                    <a:pt x="272389" y="136956"/>
                  </a:lnTo>
                  <a:lnTo>
                    <a:pt x="266611" y="163626"/>
                  </a:lnTo>
                  <a:lnTo>
                    <a:pt x="272427" y="136740"/>
                  </a:lnTo>
                  <a:lnTo>
                    <a:pt x="272669" y="135686"/>
                  </a:lnTo>
                  <a:lnTo>
                    <a:pt x="272669" y="25908"/>
                  </a:lnTo>
                  <a:lnTo>
                    <a:pt x="260096" y="77266"/>
                  </a:lnTo>
                  <a:lnTo>
                    <a:pt x="248031" y="131876"/>
                  </a:lnTo>
                  <a:lnTo>
                    <a:pt x="247904" y="133146"/>
                  </a:lnTo>
                  <a:lnTo>
                    <a:pt x="242443" y="162356"/>
                  </a:lnTo>
                  <a:lnTo>
                    <a:pt x="242316" y="162356"/>
                  </a:lnTo>
                  <a:lnTo>
                    <a:pt x="239687" y="183210"/>
                  </a:lnTo>
                  <a:lnTo>
                    <a:pt x="239687" y="255282"/>
                  </a:lnTo>
                  <a:lnTo>
                    <a:pt x="239598" y="253796"/>
                  </a:lnTo>
                  <a:lnTo>
                    <a:pt x="239483" y="252526"/>
                  </a:lnTo>
                  <a:lnTo>
                    <a:pt x="239560" y="253111"/>
                  </a:lnTo>
                  <a:lnTo>
                    <a:pt x="239522" y="252526"/>
                  </a:lnTo>
                  <a:lnTo>
                    <a:pt x="239649" y="253796"/>
                  </a:lnTo>
                  <a:lnTo>
                    <a:pt x="239687" y="255282"/>
                  </a:lnTo>
                  <a:lnTo>
                    <a:pt x="239687" y="183210"/>
                  </a:lnTo>
                  <a:lnTo>
                    <a:pt x="238633" y="191566"/>
                  </a:lnTo>
                  <a:lnTo>
                    <a:pt x="238506" y="192836"/>
                  </a:lnTo>
                  <a:lnTo>
                    <a:pt x="237248" y="214426"/>
                  </a:lnTo>
                  <a:lnTo>
                    <a:pt x="237185" y="220776"/>
                  </a:lnTo>
                  <a:lnTo>
                    <a:pt x="237350" y="225806"/>
                  </a:lnTo>
                  <a:lnTo>
                    <a:pt x="225285" y="242925"/>
                  </a:lnTo>
                  <a:lnTo>
                    <a:pt x="204724" y="265226"/>
                  </a:lnTo>
                  <a:lnTo>
                    <a:pt x="205867" y="265226"/>
                  </a:lnTo>
                  <a:lnTo>
                    <a:pt x="183832" y="284708"/>
                  </a:lnTo>
                  <a:lnTo>
                    <a:pt x="162153" y="300939"/>
                  </a:lnTo>
                  <a:lnTo>
                    <a:pt x="140589" y="312216"/>
                  </a:lnTo>
                  <a:lnTo>
                    <a:pt x="142621" y="310946"/>
                  </a:lnTo>
                  <a:lnTo>
                    <a:pt x="123571" y="317296"/>
                  </a:lnTo>
                  <a:lnTo>
                    <a:pt x="126619" y="317296"/>
                  </a:lnTo>
                  <a:lnTo>
                    <a:pt x="112077" y="318427"/>
                  </a:lnTo>
                  <a:lnTo>
                    <a:pt x="99961" y="317423"/>
                  </a:lnTo>
                  <a:lnTo>
                    <a:pt x="98513" y="316801"/>
                  </a:lnTo>
                  <a:lnTo>
                    <a:pt x="93980" y="312204"/>
                  </a:lnTo>
                  <a:lnTo>
                    <a:pt x="92202" y="312204"/>
                  </a:lnTo>
                  <a:lnTo>
                    <a:pt x="92202" y="311137"/>
                  </a:lnTo>
                  <a:lnTo>
                    <a:pt x="86855" y="305727"/>
                  </a:lnTo>
                  <a:lnTo>
                    <a:pt x="86550" y="304596"/>
                  </a:lnTo>
                  <a:lnTo>
                    <a:pt x="83756" y="294449"/>
                  </a:lnTo>
                  <a:lnTo>
                    <a:pt x="83388" y="293154"/>
                  </a:lnTo>
                  <a:lnTo>
                    <a:pt x="83235" y="291909"/>
                  </a:lnTo>
                  <a:lnTo>
                    <a:pt x="80797" y="272846"/>
                  </a:lnTo>
                  <a:lnTo>
                    <a:pt x="80759" y="272630"/>
                  </a:lnTo>
                  <a:lnTo>
                    <a:pt x="80746" y="271576"/>
                  </a:lnTo>
                  <a:lnTo>
                    <a:pt x="80391" y="244906"/>
                  </a:lnTo>
                  <a:lnTo>
                    <a:pt x="80403" y="244767"/>
                  </a:lnTo>
                  <a:lnTo>
                    <a:pt x="80492" y="243636"/>
                  </a:lnTo>
                  <a:lnTo>
                    <a:pt x="81559" y="231190"/>
                  </a:lnTo>
                  <a:lnTo>
                    <a:pt x="82042" y="231190"/>
                  </a:lnTo>
                  <a:lnTo>
                    <a:pt x="83058" y="232206"/>
                  </a:lnTo>
                  <a:lnTo>
                    <a:pt x="105283" y="232206"/>
                  </a:lnTo>
                  <a:lnTo>
                    <a:pt x="109093" y="230936"/>
                  </a:lnTo>
                  <a:lnTo>
                    <a:pt x="121666" y="227126"/>
                  </a:lnTo>
                  <a:lnTo>
                    <a:pt x="124409" y="225806"/>
                  </a:lnTo>
                  <a:lnTo>
                    <a:pt x="136410" y="218236"/>
                  </a:lnTo>
                  <a:lnTo>
                    <a:pt x="138430" y="216966"/>
                  </a:lnTo>
                  <a:lnTo>
                    <a:pt x="146418" y="209346"/>
                  </a:lnTo>
                  <a:lnTo>
                    <a:pt x="149098" y="206806"/>
                  </a:lnTo>
                  <a:lnTo>
                    <a:pt x="151003" y="205536"/>
                  </a:lnTo>
                  <a:lnTo>
                    <a:pt x="153708" y="201726"/>
                  </a:lnTo>
                  <a:lnTo>
                    <a:pt x="154609" y="200456"/>
                  </a:lnTo>
                  <a:lnTo>
                    <a:pt x="159131" y="194106"/>
                  </a:lnTo>
                  <a:lnTo>
                    <a:pt x="160655" y="191566"/>
                  </a:lnTo>
                  <a:lnTo>
                    <a:pt x="162598" y="187756"/>
                  </a:lnTo>
                  <a:lnTo>
                    <a:pt x="165862" y="181406"/>
                  </a:lnTo>
                  <a:lnTo>
                    <a:pt x="166878" y="178866"/>
                  </a:lnTo>
                  <a:lnTo>
                    <a:pt x="167487" y="176326"/>
                  </a:lnTo>
                  <a:lnTo>
                    <a:pt x="168732" y="171246"/>
                  </a:lnTo>
                  <a:lnTo>
                    <a:pt x="169354" y="168706"/>
                  </a:lnTo>
                  <a:lnTo>
                    <a:pt x="169672" y="167436"/>
                  </a:lnTo>
                  <a:lnTo>
                    <a:pt x="170053" y="164896"/>
                  </a:lnTo>
                  <a:lnTo>
                    <a:pt x="170103" y="163626"/>
                  </a:lnTo>
                  <a:lnTo>
                    <a:pt x="170268" y="159816"/>
                  </a:lnTo>
                  <a:lnTo>
                    <a:pt x="170497" y="154736"/>
                  </a:lnTo>
                  <a:lnTo>
                    <a:pt x="170497" y="152196"/>
                  </a:lnTo>
                  <a:lnTo>
                    <a:pt x="170434" y="150926"/>
                  </a:lnTo>
                  <a:lnTo>
                    <a:pt x="170027" y="148386"/>
                  </a:lnTo>
                  <a:lnTo>
                    <a:pt x="169214" y="143306"/>
                  </a:lnTo>
                  <a:lnTo>
                    <a:pt x="168808" y="140779"/>
                  </a:lnTo>
                  <a:lnTo>
                    <a:pt x="168402" y="138226"/>
                  </a:lnTo>
                  <a:lnTo>
                    <a:pt x="167881" y="136956"/>
                  </a:lnTo>
                  <a:lnTo>
                    <a:pt x="167386" y="135686"/>
                  </a:lnTo>
                  <a:lnTo>
                    <a:pt x="166878" y="134429"/>
                  </a:lnTo>
                  <a:lnTo>
                    <a:pt x="166192" y="133146"/>
                  </a:lnTo>
                  <a:lnTo>
                    <a:pt x="162560" y="126326"/>
                  </a:lnTo>
                  <a:lnTo>
                    <a:pt x="162560" y="121081"/>
                  </a:lnTo>
                  <a:lnTo>
                    <a:pt x="156083" y="114579"/>
                  </a:lnTo>
                  <a:lnTo>
                    <a:pt x="152438" y="114579"/>
                  </a:lnTo>
                  <a:lnTo>
                    <a:pt x="146939" y="110286"/>
                  </a:lnTo>
                  <a:lnTo>
                    <a:pt x="142621" y="109029"/>
                  </a:lnTo>
                  <a:lnTo>
                    <a:pt x="141859" y="108762"/>
                  </a:lnTo>
                  <a:lnTo>
                    <a:pt x="141859" y="154736"/>
                  </a:lnTo>
                  <a:lnTo>
                    <a:pt x="141566" y="153136"/>
                  </a:lnTo>
                  <a:lnTo>
                    <a:pt x="141300" y="161023"/>
                  </a:lnTo>
                  <a:lnTo>
                    <a:pt x="139065" y="170192"/>
                  </a:lnTo>
                  <a:lnTo>
                    <a:pt x="135343" y="177457"/>
                  </a:lnTo>
                  <a:lnTo>
                    <a:pt x="128016" y="187756"/>
                  </a:lnTo>
                  <a:lnTo>
                    <a:pt x="129794" y="185216"/>
                  </a:lnTo>
                  <a:lnTo>
                    <a:pt x="119126" y="195376"/>
                  </a:lnTo>
                  <a:lnTo>
                    <a:pt x="121158" y="194106"/>
                  </a:lnTo>
                  <a:lnTo>
                    <a:pt x="110464" y="200939"/>
                  </a:lnTo>
                  <a:lnTo>
                    <a:pt x="99568" y="204266"/>
                  </a:lnTo>
                  <a:lnTo>
                    <a:pt x="96888" y="204266"/>
                  </a:lnTo>
                  <a:lnTo>
                    <a:pt x="99212" y="197078"/>
                  </a:lnTo>
                  <a:lnTo>
                    <a:pt x="101219" y="195084"/>
                  </a:lnTo>
                  <a:lnTo>
                    <a:pt x="101219" y="187934"/>
                  </a:lnTo>
                  <a:lnTo>
                    <a:pt x="101219" y="180784"/>
                  </a:lnTo>
                  <a:lnTo>
                    <a:pt x="95377" y="174980"/>
                  </a:lnTo>
                  <a:lnTo>
                    <a:pt x="91211" y="174980"/>
                  </a:lnTo>
                  <a:lnTo>
                    <a:pt x="96469" y="158546"/>
                  </a:lnTo>
                  <a:lnTo>
                    <a:pt x="106172" y="140779"/>
                  </a:lnTo>
                  <a:lnTo>
                    <a:pt x="107569" y="139014"/>
                  </a:lnTo>
                  <a:lnTo>
                    <a:pt x="108585" y="139014"/>
                  </a:lnTo>
                  <a:lnTo>
                    <a:pt x="112534" y="135026"/>
                  </a:lnTo>
                  <a:lnTo>
                    <a:pt x="114363" y="134023"/>
                  </a:lnTo>
                  <a:lnTo>
                    <a:pt x="120269" y="133146"/>
                  </a:lnTo>
                  <a:lnTo>
                    <a:pt x="122936" y="133146"/>
                  </a:lnTo>
                  <a:lnTo>
                    <a:pt x="130086" y="134861"/>
                  </a:lnTo>
                  <a:lnTo>
                    <a:pt x="133477" y="137033"/>
                  </a:lnTo>
                  <a:lnTo>
                    <a:pt x="137553" y="141224"/>
                  </a:lnTo>
                  <a:lnTo>
                    <a:pt x="140360" y="146354"/>
                  </a:lnTo>
                  <a:lnTo>
                    <a:pt x="141566" y="153136"/>
                  </a:lnTo>
                  <a:lnTo>
                    <a:pt x="141605" y="152196"/>
                  </a:lnTo>
                  <a:lnTo>
                    <a:pt x="141630" y="153466"/>
                  </a:lnTo>
                  <a:lnTo>
                    <a:pt x="141859" y="154736"/>
                  </a:lnTo>
                  <a:lnTo>
                    <a:pt x="141859" y="108762"/>
                  </a:lnTo>
                  <a:lnTo>
                    <a:pt x="131953" y="105206"/>
                  </a:lnTo>
                  <a:lnTo>
                    <a:pt x="128270" y="103936"/>
                  </a:lnTo>
                  <a:lnTo>
                    <a:pt x="115443" y="103936"/>
                  </a:lnTo>
                  <a:lnTo>
                    <a:pt x="106807" y="105206"/>
                  </a:lnTo>
                  <a:lnTo>
                    <a:pt x="102489" y="106476"/>
                  </a:lnTo>
                  <a:lnTo>
                    <a:pt x="98259" y="108699"/>
                  </a:lnTo>
                  <a:lnTo>
                    <a:pt x="91821" y="108699"/>
                  </a:lnTo>
                  <a:lnTo>
                    <a:pt x="84963" y="115481"/>
                  </a:lnTo>
                  <a:lnTo>
                    <a:pt x="84963" y="118567"/>
                  </a:lnTo>
                  <a:lnTo>
                    <a:pt x="80264" y="124256"/>
                  </a:lnTo>
                  <a:lnTo>
                    <a:pt x="78232" y="126796"/>
                  </a:lnTo>
                  <a:lnTo>
                    <a:pt x="68961" y="144576"/>
                  </a:lnTo>
                  <a:lnTo>
                    <a:pt x="67945" y="145846"/>
                  </a:lnTo>
                  <a:lnTo>
                    <a:pt x="59309" y="172516"/>
                  </a:lnTo>
                  <a:lnTo>
                    <a:pt x="52578" y="206806"/>
                  </a:lnTo>
                  <a:lnTo>
                    <a:pt x="49377" y="242366"/>
                  </a:lnTo>
                  <a:lnTo>
                    <a:pt x="49276" y="244449"/>
                  </a:lnTo>
                  <a:lnTo>
                    <a:pt x="49657" y="274116"/>
                  </a:lnTo>
                  <a:lnTo>
                    <a:pt x="57404" y="316026"/>
                  </a:lnTo>
                  <a:lnTo>
                    <a:pt x="61214" y="324154"/>
                  </a:lnTo>
                  <a:lnTo>
                    <a:pt x="61214" y="328256"/>
                  </a:lnTo>
                  <a:lnTo>
                    <a:pt x="68199" y="335191"/>
                  </a:lnTo>
                  <a:lnTo>
                    <a:pt x="69850" y="335191"/>
                  </a:lnTo>
                  <a:lnTo>
                    <a:pt x="69850" y="336245"/>
                  </a:lnTo>
                  <a:lnTo>
                    <a:pt x="76835" y="343179"/>
                  </a:lnTo>
                  <a:lnTo>
                    <a:pt x="80987" y="343179"/>
                  </a:lnTo>
                  <a:lnTo>
                    <a:pt x="91567" y="347776"/>
                  </a:lnTo>
                  <a:lnTo>
                    <a:pt x="95504" y="347776"/>
                  </a:lnTo>
                  <a:lnTo>
                    <a:pt x="110744" y="349046"/>
                  </a:lnTo>
                  <a:lnTo>
                    <a:pt x="114173" y="349046"/>
                  </a:lnTo>
                  <a:lnTo>
                    <a:pt x="130556" y="347776"/>
                  </a:lnTo>
                  <a:lnTo>
                    <a:pt x="133604" y="346506"/>
                  </a:lnTo>
                  <a:lnTo>
                    <a:pt x="152781" y="340156"/>
                  </a:lnTo>
                  <a:lnTo>
                    <a:pt x="154940" y="338886"/>
                  </a:lnTo>
                  <a:lnTo>
                    <a:pt x="176784" y="327456"/>
                  </a:lnTo>
                  <a:lnTo>
                    <a:pt x="178689" y="326186"/>
                  </a:lnTo>
                  <a:lnTo>
                    <a:pt x="189585" y="318566"/>
                  </a:lnTo>
                  <a:lnTo>
                    <a:pt x="198666" y="312216"/>
                  </a:lnTo>
                  <a:lnTo>
                    <a:pt x="202311" y="309676"/>
                  </a:lnTo>
                  <a:lnTo>
                    <a:pt x="203835" y="308406"/>
                  </a:lnTo>
                  <a:lnTo>
                    <a:pt x="211010" y="302056"/>
                  </a:lnTo>
                  <a:lnTo>
                    <a:pt x="212445" y="300799"/>
                  </a:lnTo>
                  <a:lnTo>
                    <a:pt x="226822" y="288099"/>
                  </a:lnTo>
                  <a:lnTo>
                    <a:pt x="229069" y="285546"/>
                  </a:lnTo>
                  <a:lnTo>
                    <a:pt x="230174" y="284276"/>
                  </a:lnTo>
                  <a:lnTo>
                    <a:pt x="240842" y="272072"/>
                  </a:lnTo>
                  <a:lnTo>
                    <a:pt x="244983" y="276237"/>
                  </a:lnTo>
                  <a:lnTo>
                    <a:pt x="244983" y="276415"/>
                  </a:lnTo>
                  <a:lnTo>
                    <a:pt x="252476" y="283946"/>
                  </a:lnTo>
                  <a:lnTo>
                    <a:pt x="263093" y="283946"/>
                  </a:lnTo>
                  <a:lnTo>
                    <a:pt x="264033" y="284276"/>
                  </a:lnTo>
                  <a:lnTo>
                    <a:pt x="266865" y="283946"/>
                  </a:lnTo>
                  <a:lnTo>
                    <a:pt x="271145" y="283946"/>
                  </a:lnTo>
                  <a:lnTo>
                    <a:pt x="271703" y="283387"/>
                  </a:lnTo>
                  <a:lnTo>
                    <a:pt x="274955" y="283006"/>
                  </a:lnTo>
                  <a:lnTo>
                    <a:pt x="275844" y="283006"/>
                  </a:lnTo>
                  <a:lnTo>
                    <a:pt x="287909" y="280466"/>
                  </a:lnTo>
                  <a:lnTo>
                    <a:pt x="290957" y="279196"/>
                  </a:lnTo>
                  <a:lnTo>
                    <a:pt x="305308" y="274116"/>
                  </a:lnTo>
                  <a:lnTo>
                    <a:pt x="309499" y="271576"/>
                  </a:lnTo>
                  <a:lnTo>
                    <a:pt x="322326" y="261416"/>
                  </a:lnTo>
                  <a:lnTo>
                    <a:pt x="327152" y="257606"/>
                  </a:lnTo>
                  <a:lnTo>
                    <a:pt x="328218" y="256336"/>
                  </a:lnTo>
                  <a:lnTo>
                    <a:pt x="334873" y="248716"/>
                  </a:lnTo>
                  <a:lnTo>
                    <a:pt x="335622" y="247865"/>
                  </a:lnTo>
                  <a:lnTo>
                    <a:pt x="336105" y="253111"/>
                  </a:lnTo>
                  <a:lnTo>
                    <a:pt x="336219" y="254114"/>
                  </a:lnTo>
                  <a:lnTo>
                    <a:pt x="337312" y="260045"/>
                  </a:lnTo>
                  <a:lnTo>
                    <a:pt x="337312" y="267690"/>
                  </a:lnTo>
                  <a:lnTo>
                    <a:pt x="344805" y="275145"/>
                  </a:lnTo>
                  <a:lnTo>
                    <a:pt x="353783" y="275145"/>
                  </a:lnTo>
                  <a:lnTo>
                    <a:pt x="354076" y="275386"/>
                  </a:lnTo>
                  <a:lnTo>
                    <a:pt x="378714" y="275386"/>
                  </a:lnTo>
                  <a:lnTo>
                    <a:pt x="396240" y="274116"/>
                  </a:lnTo>
                  <a:lnTo>
                    <a:pt x="395986" y="274116"/>
                  </a:lnTo>
                  <a:lnTo>
                    <a:pt x="414528" y="272846"/>
                  </a:lnTo>
                  <a:lnTo>
                    <a:pt x="428625" y="272846"/>
                  </a:lnTo>
                  <a:lnTo>
                    <a:pt x="443738" y="274116"/>
                  </a:lnTo>
                  <a:lnTo>
                    <a:pt x="441452" y="274116"/>
                  </a:lnTo>
                  <a:lnTo>
                    <a:pt x="453009" y="276656"/>
                  </a:lnTo>
                  <a:lnTo>
                    <a:pt x="450723" y="276656"/>
                  </a:lnTo>
                  <a:lnTo>
                    <a:pt x="459867" y="280047"/>
                  </a:lnTo>
                  <a:lnTo>
                    <a:pt x="466217" y="284276"/>
                  </a:lnTo>
                  <a:lnTo>
                    <a:pt x="465455" y="284276"/>
                  </a:lnTo>
                  <a:lnTo>
                    <a:pt x="473329" y="290626"/>
                  </a:lnTo>
                  <a:lnTo>
                    <a:pt x="481203" y="295706"/>
                  </a:lnTo>
                  <a:lnTo>
                    <a:pt x="483743" y="296976"/>
                  </a:lnTo>
                  <a:lnTo>
                    <a:pt x="490982" y="299516"/>
                  </a:lnTo>
                  <a:lnTo>
                    <a:pt x="494004" y="300393"/>
                  </a:lnTo>
                  <a:lnTo>
                    <a:pt x="495046" y="301421"/>
                  </a:lnTo>
                  <a:lnTo>
                    <a:pt x="498690" y="301421"/>
                  </a:lnTo>
                  <a:lnTo>
                    <a:pt x="502031" y="302056"/>
                  </a:lnTo>
                  <a:lnTo>
                    <a:pt x="507492" y="302056"/>
                  </a:lnTo>
                  <a:lnTo>
                    <a:pt x="509231" y="301421"/>
                  </a:lnTo>
                  <a:lnTo>
                    <a:pt x="512826" y="301421"/>
                  </a:lnTo>
                  <a:lnTo>
                    <a:pt x="514832" y="299427"/>
                  </a:lnTo>
                  <a:lnTo>
                    <a:pt x="539686" y="280466"/>
                  </a:lnTo>
                  <a:lnTo>
                    <a:pt x="540512" y="279196"/>
                  </a:lnTo>
                  <a:lnTo>
                    <a:pt x="544639" y="272846"/>
                  </a:lnTo>
                  <a:lnTo>
                    <a:pt x="545465" y="271576"/>
                  </a:lnTo>
                  <a:lnTo>
                    <a:pt x="546735" y="270306"/>
                  </a:lnTo>
                  <a:lnTo>
                    <a:pt x="548081" y="267360"/>
                  </a:lnTo>
                  <a:lnTo>
                    <a:pt x="549021" y="266496"/>
                  </a:lnTo>
                  <a:lnTo>
                    <a:pt x="552729" y="264312"/>
                  </a:lnTo>
                  <a:lnTo>
                    <a:pt x="553085" y="264312"/>
                  </a:lnTo>
                  <a:lnTo>
                    <a:pt x="556006" y="261378"/>
                  </a:lnTo>
                  <a:lnTo>
                    <a:pt x="556006" y="257771"/>
                  </a:lnTo>
                  <a:lnTo>
                    <a:pt x="556006" y="254165"/>
                  </a:lnTo>
                  <a:lnTo>
                    <a:pt x="554240" y="252399"/>
                  </a:lnTo>
                  <a:lnTo>
                    <a:pt x="556387" y="246176"/>
                  </a:lnTo>
                  <a:lnTo>
                    <a:pt x="557199" y="243586"/>
                  </a:lnTo>
                  <a:lnTo>
                    <a:pt x="559689" y="241096"/>
                  </a:lnTo>
                  <a:lnTo>
                    <a:pt x="559689" y="222618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76089" y="9744697"/>
              <a:ext cx="246125" cy="135712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520440" y="9577591"/>
              <a:ext cx="1630045" cy="407670"/>
            </a:xfrm>
            <a:custGeom>
              <a:avLst/>
              <a:gdLst/>
              <a:ahLst/>
              <a:cxnLst/>
              <a:rect l="l" t="t" r="r" b="b"/>
              <a:pathLst>
                <a:path w="1630045" h="407670">
                  <a:moveTo>
                    <a:pt x="288036" y="376910"/>
                  </a:moveTo>
                  <a:close/>
                </a:path>
                <a:path w="1630045" h="407670">
                  <a:moveTo>
                    <a:pt x="565861" y="383781"/>
                  </a:moveTo>
                  <a:lnTo>
                    <a:pt x="130060" y="383794"/>
                  </a:lnTo>
                  <a:lnTo>
                    <a:pt x="99314" y="384352"/>
                  </a:lnTo>
                  <a:lnTo>
                    <a:pt x="93345" y="384352"/>
                  </a:lnTo>
                  <a:lnTo>
                    <a:pt x="73914" y="384606"/>
                  </a:lnTo>
                  <a:lnTo>
                    <a:pt x="67818" y="384606"/>
                  </a:lnTo>
                  <a:lnTo>
                    <a:pt x="53213" y="384657"/>
                  </a:lnTo>
                  <a:lnTo>
                    <a:pt x="53009" y="384657"/>
                  </a:lnTo>
                  <a:lnTo>
                    <a:pt x="43459" y="384416"/>
                  </a:lnTo>
                  <a:lnTo>
                    <a:pt x="43307" y="384251"/>
                  </a:lnTo>
                  <a:lnTo>
                    <a:pt x="37477" y="384251"/>
                  </a:lnTo>
                  <a:lnTo>
                    <a:pt x="19405" y="383260"/>
                  </a:lnTo>
                  <a:lnTo>
                    <a:pt x="19050" y="382892"/>
                  </a:lnTo>
                  <a:lnTo>
                    <a:pt x="5461" y="382892"/>
                  </a:lnTo>
                  <a:lnTo>
                    <a:pt x="0" y="388378"/>
                  </a:lnTo>
                  <a:lnTo>
                    <a:pt x="0" y="401891"/>
                  </a:lnTo>
                  <a:lnTo>
                    <a:pt x="5461" y="407377"/>
                  </a:lnTo>
                  <a:lnTo>
                    <a:pt x="19050" y="407377"/>
                  </a:lnTo>
                  <a:lnTo>
                    <a:pt x="19227" y="407200"/>
                  </a:lnTo>
                  <a:lnTo>
                    <a:pt x="37465" y="406730"/>
                  </a:lnTo>
                  <a:lnTo>
                    <a:pt x="43307" y="406730"/>
                  </a:lnTo>
                  <a:lnTo>
                    <a:pt x="53060" y="406539"/>
                  </a:lnTo>
                  <a:lnTo>
                    <a:pt x="67805" y="406577"/>
                  </a:lnTo>
                  <a:lnTo>
                    <a:pt x="73914" y="406577"/>
                  </a:lnTo>
                  <a:lnTo>
                    <a:pt x="80010" y="406577"/>
                  </a:lnTo>
                  <a:lnTo>
                    <a:pt x="80251" y="406539"/>
                  </a:lnTo>
                  <a:lnTo>
                    <a:pt x="93306" y="406387"/>
                  </a:lnTo>
                  <a:lnTo>
                    <a:pt x="105537" y="406412"/>
                  </a:lnTo>
                  <a:lnTo>
                    <a:pt x="105727" y="406222"/>
                  </a:lnTo>
                  <a:lnTo>
                    <a:pt x="130683" y="405904"/>
                  </a:lnTo>
                  <a:lnTo>
                    <a:pt x="202819" y="403644"/>
                  </a:lnTo>
                  <a:lnTo>
                    <a:pt x="339471" y="396951"/>
                  </a:lnTo>
                  <a:lnTo>
                    <a:pt x="455104" y="389890"/>
                  </a:lnTo>
                  <a:lnTo>
                    <a:pt x="519176" y="386156"/>
                  </a:lnTo>
                  <a:lnTo>
                    <a:pt x="548640" y="384657"/>
                  </a:lnTo>
                  <a:lnTo>
                    <a:pt x="554634" y="384352"/>
                  </a:lnTo>
                  <a:lnTo>
                    <a:pt x="565861" y="383781"/>
                  </a:lnTo>
                  <a:close/>
                </a:path>
                <a:path w="1630045" h="407670">
                  <a:moveTo>
                    <a:pt x="584593" y="382828"/>
                  </a:moveTo>
                  <a:lnTo>
                    <a:pt x="164871" y="382841"/>
                  </a:lnTo>
                  <a:lnTo>
                    <a:pt x="130517" y="383781"/>
                  </a:lnTo>
                  <a:lnTo>
                    <a:pt x="565861" y="383781"/>
                  </a:lnTo>
                  <a:lnTo>
                    <a:pt x="584593" y="382828"/>
                  </a:lnTo>
                  <a:close/>
                </a:path>
                <a:path w="1630045" h="407670">
                  <a:moveTo>
                    <a:pt x="616673" y="381457"/>
                  </a:moveTo>
                  <a:lnTo>
                    <a:pt x="201815" y="381469"/>
                  </a:lnTo>
                  <a:lnTo>
                    <a:pt x="165176" y="382828"/>
                  </a:lnTo>
                  <a:lnTo>
                    <a:pt x="584593" y="382828"/>
                  </a:lnTo>
                  <a:lnTo>
                    <a:pt x="585622" y="382778"/>
                  </a:lnTo>
                  <a:lnTo>
                    <a:pt x="616673" y="381457"/>
                  </a:lnTo>
                  <a:close/>
                </a:path>
                <a:path w="1630045" h="407670">
                  <a:moveTo>
                    <a:pt x="1094486" y="36982"/>
                  </a:moveTo>
                  <a:lnTo>
                    <a:pt x="1090295" y="32829"/>
                  </a:lnTo>
                  <a:lnTo>
                    <a:pt x="1080135" y="32829"/>
                  </a:lnTo>
                  <a:lnTo>
                    <a:pt x="1079881" y="33070"/>
                  </a:lnTo>
                  <a:lnTo>
                    <a:pt x="1075944" y="33261"/>
                  </a:lnTo>
                  <a:lnTo>
                    <a:pt x="1075944" y="45491"/>
                  </a:lnTo>
                  <a:lnTo>
                    <a:pt x="1026287" y="45504"/>
                  </a:lnTo>
                  <a:lnTo>
                    <a:pt x="1075944" y="45491"/>
                  </a:lnTo>
                  <a:lnTo>
                    <a:pt x="1075944" y="33261"/>
                  </a:lnTo>
                  <a:lnTo>
                    <a:pt x="1052576" y="34328"/>
                  </a:lnTo>
                  <a:lnTo>
                    <a:pt x="1011923" y="38417"/>
                  </a:lnTo>
                  <a:lnTo>
                    <a:pt x="1004824" y="38417"/>
                  </a:lnTo>
                  <a:lnTo>
                    <a:pt x="1003922" y="39331"/>
                  </a:lnTo>
                  <a:lnTo>
                    <a:pt x="998728" y="39941"/>
                  </a:lnTo>
                  <a:lnTo>
                    <a:pt x="998728" y="45491"/>
                  </a:lnTo>
                  <a:lnTo>
                    <a:pt x="987183" y="45504"/>
                  </a:lnTo>
                  <a:lnTo>
                    <a:pt x="998728" y="45491"/>
                  </a:lnTo>
                  <a:lnTo>
                    <a:pt x="998728" y="39941"/>
                  </a:lnTo>
                  <a:lnTo>
                    <a:pt x="975537" y="42583"/>
                  </a:lnTo>
                  <a:lnTo>
                    <a:pt x="968375" y="42583"/>
                  </a:lnTo>
                  <a:lnTo>
                    <a:pt x="967638" y="43332"/>
                  </a:lnTo>
                  <a:lnTo>
                    <a:pt x="965492" y="43535"/>
                  </a:lnTo>
                  <a:lnTo>
                    <a:pt x="965492" y="45491"/>
                  </a:lnTo>
                  <a:lnTo>
                    <a:pt x="952500" y="45504"/>
                  </a:lnTo>
                  <a:lnTo>
                    <a:pt x="965492" y="45491"/>
                  </a:lnTo>
                  <a:lnTo>
                    <a:pt x="965492" y="43535"/>
                  </a:lnTo>
                  <a:lnTo>
                    <a:pt x="943978" y="45491"/>
                  </a:lnTo>
                  <a:lnTo>
                    <a:pt x="936625" y="45491"/>
                  </a:lnTo>
                  <a:lnTo>
                    <a:pt x="936498" y="45618"/>
                  </a:lnTo>
                  <a:lnTo>
                    <a:pt x="920915" y="45834"/>
                  </a:lnTo>
                  <a:lnTo>
                    <a:pt x="919886" y="45834"/>
                  </a:lnTo>
                  <a:lnTo>
                    <a:pt x="908913" y="44869"/>
                  </a:lnTo>
                  <a:lnTo>
                    <a:pt x="908177" y="44119"/>
                  </a:lnTo>
                  <a:lnTo>
                    <a:pt x="891413" y="44119"/>
                  </a:lnTo>
                  <a:lnTo>
                    <a:pt x="884555" y="50952"/>
                  </a:lnTo>
                  <a:lnTo>
                    <a:pt x="884555" y="67830"/>
                  </a:lnTo>
                  <a:lnTo>
                    <a:pt x="891413" y="74663"/>
                  </a:lnTo>
                  <a:lnTo>
                    <a:pt x="899541" y="74663"/>
                  </a:lnTo>
                  <a:lnTo>
                    <a:pt x="911326" y="74879"/>
                  </a:lnTo>
                  <a:lnTo>
                    <a:pt x="911479" y="75018"/>
                  </a:lnTo>
                  <a:lnTo>
                    <a:pt x="919226" y="75018"/>
                  </a:lnTo>
                  <a:lnTo>
                    <a:pt x="927481" y="75018"/>
                  </a:lnTo>
                  <a:lnTo>
                    <a:pt x="927747" y="74764"/>
                  </a:lnTo>
                  <a:lnTo>
                    <a:pt x="945007" y="74218"/>
                  </a:lnTo>
                  <a:lnTo>
                    <a:pt x="952500" y="74218"/>
                  </a:lnTo>
                  <a:lnTo>
                    <a:pt x="953223" y="73482"/>
                  </a:lnTo>
                  <a:lnTo>
                    <a:pt x="976807" y="71310"/>
                  </a:lnTo>
                  <a:lnTo>
                    <a:pt x="984250" y="71310"/>
                  </a:lnTo>
                  <a:lnTo>
                    <a:pt x="985443" y="70129"/>
                  </a:lnTo>
                  <a:lnTo>
                    <a:pt x="1013561" y="65963"/>
                  </a:lnTo>
                  <a:lnTo>
                    <a:pt x="1020064" y="65963"/>
                  </a:lnTo>
                  <a:lnTo>
                    <a:pt x="1021524" y="64516"/>
                  </a:lnTo>
                  <a:lnTo>
                    <a:pt x="1056005" y="57924"/>
                  </a:lnTo>
                  <a:lnTo>
                    <a:pt x="1086116" y="51396"/>
                  </a:lnTo>
                  <a:lnTo>
                    <a:pt x="1090295" y="51396"/>
                  </a:lnTo>
                  <a:lnTo>
                    <a:pt x="1094486" y="47231"/>
                  </a:lnTo>
                  <a:lnTo>
                    <a:pt x="1094486" y="42113"/>
                  </a:lnTo>
                  <a:lnTo>
                    <a:pt x="1094486" y="36982"/>
                  </a:lnTo>
                  <a:close/>
                </a:path>
                <a:path w="1630045" h="407670">
                  <a:moveTo>
                    <a:pt x="1253744" y="296646"/>
                  </a:moveTo>
                  <a:lnTo>
                    <a:pt x="1249934" y="292849"/>
                  </a:lnTo>
                  <a:lnTo>
                    <a:pt x="1246314" y="292849"/>
                  </a:lnTo>
                  <a:lnTo>
                    <a:pt x="1237996" y="290677"/>
                  </a:lnTo>
                  <a:lnTo>
                    <a:pt x="1236472" y="290385"/>
                  </a:lnTo>
                  <a:lnTo>
                    <a:pt x="1228128" y="289458"/>
                  </a:lnTo>
                  <a:lnTo>
                    <a:pt x="1227328" y="288645"/>
                  </a:lnTo>
                  <a:lnTo>
                    <a:pt x="1220838" y="288645"/>
                  </a:lnTo>
                  <a:lnTo>
                    <a:pt x="1208062" y="287705"/>
                  </a:lnTo>
                  <a:lnTo>
                    <a:pt x="1207897" y="287693"/>
                  </a:lnTo>
                  <a:lnTo>
                    <a:pt x="1195997" y="286639"/>
                  </a:lnTo>
                  <a:lnTo>
                    <a:pt x="1194155" y="286486"/>
                  </a:lnTo>
                  <a:lnTo>
                    <a:pt x="1193787" y="286397"/>
                  </a:lnTo>
                  <a:lnTo>
                    <a:pt x="1185519" y="284657"/>
                  </a:lnTo>
                  <a:lnTo>
                    <a:pt x="1182878" y="284111"/>
                  </a:lnTo>
                  <a:lnTo>
                    <a:pt x="1182204" y="283806"/>
                  </a:lnTo>
                  <a:lnTo>
                    <a:pt x="1178737" y="282282"/>
                  </a:lnTo>
                  <a:lnTo>
                    <a:pt x="1175016" y="280657"/>
                  </a:lnTo>
                  <a:lnTo>
                    <a:pt x="1174051" y="279742"/>
                  </a:lnTo>
                  <a:lnTo>
                    <a:pt x="1173353" y="279095"/>
                  </a:lnTo>
                  <a:lnTo>
                    <a:pt x="1173353" y="277418"/>
                  </a:lnTo>
                  <a:lnTo>
                    <a:pt x="1170051" y="274154"/>
                  </a:lnTo>
                  <a:lnTo>
                    <a:pt x="1170051" y="269189"/>
                  </a:lnTo>
                  <a:lnTo>
                    <a:pt x="1169771" y="268922"/>
                  </a:lnTo>
                  <a:lnTo>
                    <a:pt x="1169708" y="267246"/>
                  </a:lnTo>
                  <a:lnTo>
                    <a:pt x="1169974" y="265849"/>
                  </a:lnTo>
                  <a:lnTo>
                    <a:pt x="1172108" y="254508"/>
                  </a:lnTo>
                  <a:lnTo>
                    <a:pt x="1172171" y="254165"/>
                  </a:lnTo>
                  <a:lnTo>
                    <a:pt x="1172413" y="253326"/>
                  </a:lnTo>
                  <a:lnTo>
                    <a:pt x="1176655" y="238175"/>
                  </a:lnTo>
                  <a:lnTo>
                    <a:pt x="1176909" y="237299"/>
                  </a:lnTo>
                  <a:lnTo>
                    <a:pt x="1176528" y="238175"/>
                  </a:lnTo>
                  <a:lnTo>
                    <a:pt x="1182624" y="220497"/>
                  </a:lnTo>
                  <a:lnTo>
                    <a:pt x="1183005" y="219430"/>
                  </a:lnTo>
                  <a:lnTo>
                    <a:pt x="1182497" y="220497"/>
                  </a:lnTo>
                  <a:lnTo>
                    <a:pt x="1189697" y="204127"/>
                  </a:lnTo>
                  <a:lnTo>
                    <a:pt x="1189990" y="203479"/>
                  </a:lnTo>
                  <a:lnTo>
                    <a:pt x="1189609" y="204127"/>
                  </a:lnTo>
                  <a:lnTo>
                    <a:pt x="1190040" y="203365"/>
                  </a:lnTo>
                  <a:lnTo>
                    <a:pt x="1190320" y="202907"/>
                  </a:lnTo>
                  <a:lnTo>
                    <a:pt x="1195539" y="194081"/>
                  </a:lnTo>
                  <a:lnTo>
                    <a:pt x="1196416" y="192620"/>
                  </a:lnTo>
                  <a:lnTo>
                    <a:pt x="1197356" y="191668"/>
                  </a:lnTo>
                  <a:lnTo>
                    <a:pt x="1199273" y="189750"/>
                  </a:lnTo>
                  <a:lnTo>
                    <a:pt x="1201039" y="189750"/>
                  </a:lnTo>
                  <a:lnTo>
                    <a:pt x="1203096" y="187693"/>
                  </a:lnTo>
                  <a:lnTo>
                    <a:pt x="1204137" y="187693"/>
                  </a:lnTo>
                  <a:lnTo>
                    <a:pt x="1207363" y="188506"/>
                  </a:lnTo>
                  <a:lnTo>
                    <a:pt x="1209789" y="189598"/>
                  </a:lnTo>
                  <a:lnTo>
                    <a:pt x="1212850" y="191858"/>
                  </a:lnTo>
                  <a:lnTo>
                    <a:pt x="1211580" y="190525"/>
                  </a:lnTo>
                  <a:lnTo>
                    <a:pt x="1214755" y="193725"/>
                  </a:lnTo>
                  <a:lnTo>
                    <a:pt x="1214120" y="192862"/>
                  </a:lnTo>
                  <a:lnTo>
                    <a:pt x="1217168" y="196430"/>
                  </a:lnTo>
                  <a:lnTo>
                    <a:pt x="1216533" y="195554"/>
                  </a:lnTo>
                  <a:lnTo>
                    <a:pt x="1219200" y="199097"/>
                  </a:lnTo>
                  <a:lnTo>
                    <a:pt x="1218692" y="198018"/>
                  </a:lnTo>
                  <a:lnTo>
                    <a:pt x="1220597" y="201015"/>
                  </a:lnTo>
                  <a:lnTo>
                    <a:pt x="1220343" y="200177"/>
                  </a:lnTo>
                  <a:lnTo>
                    <a:pt x="1221994" y="202793"/>
                  </a:lnTo>
                  <a:lnTo>
                    <a:pt x="1222095" y="202971"/>
                  </a:lnTo>
                  <a:lnTo>
                    <a:pt x="1223518" y="205625"/>
                  </a:lnTo>
                  <a:lnTo>
                    <a:pt x="1223518" y="205308"/>
                  </a:lnTo>
                  <a:lnTo>
                    <a:pt x="1224280" y="206844"/>
                  </a:lnTo>
                  <a:lnTo>
                    <a:pt x="1224280" y="210070"/>
                  </a:lnTo>
                  <a:lnTo>
                    <a:pt x="1225169" y="210972"/>
                  </a:lnTo>
                  <a:lnTo>
                    <a:pt x="1229233" y="215163"/>
                  </a:lnTo>
                  <a:lnTo>
                    <a:pt x="1229499" y="215163"/>
                  </a:lnTo>
                  <a:lnTo>
                    <a:pt x="1229868" y="215531"/>
                  </a:lnTo>
                  <a:lnTo>
                    <a:pt x="1230490" y="215531"/>
                  </a:lnTo>
                  <a:lnTo>
                    <a:pt x="1230630" y="215658"/>
                  </a:lnTo>
                  <a:lnTo>
                    <a:pt x="1239266" y="215658"/>
                  </a:lnTo>
                  <a:lnTo>
                    <a:pt x="1239393" y="215531"/>
                  </a:lnTo>
                  <a:lnTo>
                    <a:pt x="1242822" y="212128"/>
                  </a:lnTo>
                  <a:lnTo>
                    <a:pt x="1243203" y="211709"/>
                  </a:lnTo>
                  <a:lnTo>
                    <a:pt x="1243203" y="211226"/>
                  </a:lnTo>
                  <a:lnTo>
                    <a:pt x="1243330" y="211086"/>
                  </a:lnTo>
                  <a:lnTo>
                    <a:pt x="1243330" y="206082"/>
                  </a:lnTo>
                  <a:lnTo>
                    <a:pt x="1243330" y="201066"/>
                  </a:lnTo>
                  <a:lnTo>
                    <a:pt x="1243076" y="200825"/>
                  </a:lnTo>
                  <a:lnTo>
                    <a:pt x="1243076" y="199644"/>
                  </a:lnTo>
                  <a:lnTo>
                    <a:pt x="1241196" y="197751"/>
                  </a:lnTo>
                  <a:lnTo>
                    <a:pt x="1240485" y="195554"/>
                  </a:lnTo>
                  <a:lnTo>
                    <a:pt x="1240282" y="194932"/>
                  </a:lnTo>
                  <a:lnTo>
                    <a:pt x="1240028" y="194449"/>
                  </a:lnTo>
                  <a:lnTo>
                    <a:pt x="1239507" y="192862"/>
                  </a:lnTo>
                  <a:lnTo>
                    <a:pt x="1239012" y="191338"/>
                  </a:lnTo>
                  <a:lnTo>
                    <a:pt x="1238885" y="191147"/>
                  </a:lnTo>
                  <a:lnTo>
                    <a:pt x="1238618" y="190525"/>
                  </a:lnTo>
                  <a:lnTo>
                    <a:pt x="1238338" y="189890"/>
                  </a:lnTo>
                  <a:lnTo>
                    <a:pt x="1237780" y="188569"/>
                  </a:lnTo>
                  <a:lnTo>
                    <a:pt x="1237488" y="187858"/>
                  </a:lnTo>
                  <a:lnTo>
                    <a:pt x="1237068" y="187350"/>
                  </a:lnTo>
                  <a:lnTo>
                    <a:pt x="1237005" y="187223"/>
                  </a:lnTo>
                  <a:lnTo>
                    <a:pt x="1236586" y="186486"/>
                  </a:lnTo>
                  <a:lnTo>
                    <a:pt x="1234948" y="183578"/>
                  </a:lnTo>
                  <a:lnTo>
                    <a:pt x="1234440" y="182968"/>
                  </a:lnTo>
                  <a:lnTo>
                    <a:pt x="1231773" y="179133"/>
                  </a:lnTo>
                  <a:lnTo>
                    <a:pt x="1231138" y="178447"/>
                  </a:lnTo>
                  <a:lnTo>
                    <a:pt x="1228090" y="175006"/>
                  </a:lnTo>
                  <a:lnTo>
                    <a:pt x="1207211" y="164299"/>
                  </a:lnTo>
                  <a:lnTo>
                    <a:pt x="1206627" y="163715"/>
                  </a:lnTo>
                  <a:lnTo>
                    <a:pt x="1200023" y="163715"/>
                  </a:lnTo>
                  <a:lnTo>
                    <a:pt x="1193419" y="163715"/>
                  </a:lnTo>
                  <a:lnTo>
                    <a:pt x="1191729" y="165404"/>
                  </a:lnTo>
                  <a:lnTo>
                    <a:pt x="1187577" y="165404"/>
                  </a:lnTo>
                  <a:lnTo>
                    <a:pt x="1182116" y="170853"/>
                  </a:lnTo>
                  <a:lnTo>
                    <a:pt x="1182116" y="172313"/>
                  </a:lnTo>
                  <a:lnTo>
                    <a:pt x="1177798" y="176288"/>
                  </a:lnTo>
                  <a:lnTo>
                    <a:pt x="1175893" y="178803"/>
                  </a:lnTo>
                  <a:lnTo>
                    <a:pt x="1168146" y="191008"/>
                  </a:lnTo>
                  <a:lnTo>
                    <a:pt x="1159002" y="209575"/>
                  </a:lnTo>
                  <a:lnTo>
                    <a:pt x="1158621" y="210654"/>
                  </a:lnTo>
                  <a:lnTo>
                    <a:pt x="1151509" y="229146"/>
                  </a:lnTo>
                  <a:lnTo>
                    <a:pt x="1151382" y="229857"/>
                  </a:lnTo>
                  <a:lnTo>
                    <a:pt x="1146175" y="246951"/>
                  </a:lnTo>
                  <a:lnTo>
                    <a:pt x="1145921" y="247992"/>
                  </a:lnTo>
                  <a:lnTo>
                    <a:pt x="1142619" y="263486"/>
                  </a:lnTo>
                  <a:lnTo>
                    <a:pt x="1142619" y="269189"/>
                  </a:lnTo>
                  <a:lnTo>
                    <a:pt x="1142619" y="277241"/>
                  </a:lnTo>
                  <a:lnTo>
                    <a:pt x="1142619" y="284327"/>
                  </a:lnTo>
                  <a:lnTo>
                    <a:pt x="1145794" y="287540"/>
                  </a:lnTo>
                  <a:lnTo>
                    <a:pt x="1145794" y="292595"/>
                  </a:lnTo>
                  <a:lnTo>
                    <a:pt x="1152017" y="298754"/>
                  </a:lnTo>
                  <a:lnTo>
                    <a:pt x="1154188" y="298754"/>
                  </a:lnTo>
                  <a:lnTo>
                    <a:pt x="1158113" y="302399"/>
                  </a:lnTo>
                  <a:lnTo>
                    <a:pt x="1206119" y="314528"/>
                  </a:lnTo>
                  <a:lnTo>
                    <a:pt x="1207389" y="314540"/>
                  </a:lnTo>
                  <a:lnTo>
                    <a:pt x="1220851" y="314020"/>
                  </a:lnTo>
                  <a:lnTo>
                    <a:pt x="1227328" y="314020"/>
                  </a:lnTo>
                  <a:lnTo>
                    <a:pt x="1228115" y="313232"/>
                  </a:lnTo>
                  <a:lnTo>
                    <a:pt x="1236472" y="312293"/>
                  </a:lnTo>
                  <a:lnTo>
                    <a:pt x="1237996" y="312000"/>
                  </a:lnTo>
                  <a:lnTo>
                    <a:pt x="1246314" y="309829"/>
                  </a:lnTo>
                  <a:lnTo>
                    <a:pt x="1249934" y="309829"/>
                  </a:lnTo>
                  <a:lnTo>
                    <a:pt x="1253744" y="306019"/>
                  </a:lnTo>
                  <a:lnTo>
                    <a:pt x="1253744" y="301332"/>
                  </a:lnTo>
                  <a:lnTo>
                    <a:pt x="1253744" y="296646"/>
                  </a:lnTo>
                  <a:close/>
                </a:path>
                <a:path w="1630045" h="407670">
                  <a:moveTo>
                    <a:pt x="1277493" y="7251"/>
                  </a:moveTo>
                  <a:lnTo>
                    <a:pt x="1270254" y="0"/>
                  </a:lnTo>
                  <a:lnTo>
                    <a:pt x="1252347" y="0"/>
                  </a:lnTo>
                  <a:lnTo>
                    <a:pt x="1245273" y="7086"/>
                  </a:lnTo>
                  <a:lnTo>
                    <a:pt x="1239494" y="10680"/>
                  </a:lnTo>
                  <a:lnTo>
                    <a:pt x="1235202" y="10680"/>
                  </a:lnTo>
                  <a:lnTo>
                    <a:pt x="1228217" y="17716"/>
                  </a:lnTo>
                  <a:lnTo>
                    <a:pt x="1228217" y="20015"/>
                  </a:lnTo>
                  <a:lnTo>
                    <a:pt x="1226058" y="22174"/>
                  </a:lnTo>
                  <a:lnTo>
                    <a:pt x="1226058" y="29210"/>
                  </a:lnTo>
                  <a:lnTo>
                    <a:pt x="1226019" y="29527"/>
                  </a:lnTo>
                  <a:lnTo>
                    <a:pt x="1225423" y="30137"/>
                  </a:lnTo>
                  <a:lnTo>
                    <a:pt x="1225423" y="45618"/>
                  </a:lnTo>
                  <a:lnTo>
                    <a:pt x="1225600" y="45808"/>
                  </a:lnTo>
                  <a:lnTo>
                    <a:pt x="1225804" y="53936"/>
                  </a:lnTo>
                  <a:lnTo>
                    <a:pt x="1225804" y="54622"/>
                  </a:lnTo>
                  <a:lnTo>
                    <a:pt x="1225804" y="60096"/>
                  </a:lnTo>
                  <a:lnTo>
                    <a:pt x="1226324" y="60629"/>
                  </a:lnTo>
                  <a:lnTo>
                    <a:pt x="1227074" y="69100"/>
                  </a:lnTo>
                  <a:lnTo>
                    <a:pt x="1227074" y="72974"/>
                  </a:lnTo>
                  <a:lnTo>
                    <a:pt x="1230757" y="76695"/>
                  </a:lnTo>
                  <a:lnTo>
                    <a:pt x="1240028" y="76695"/>
                  </a:lnTo>
                  <a:lnTo>
                    <a:pt x="1243711" y="72974"/>
                  </a:lnTo>
                  <a:lnTo>
                    <a:pt x="1243711" y="69837"/>
                  </a:lnTo>
                  <a:lnTo>
                    <a:pt x="1246441" y="62903"/>
                  </a:lnTo>
                  <a:lnTo>
                    <a:pt x="1249299" y="60096"/>
                  </a:lnTo>
                  <a:lnTo>
                    <a:pt x="1249299" y="54851"/>
                  </a:lnTo>
                  <a:lnTo>
                    <a:pt x="1251229" y="47853"/>
                  </a:lnTo>
                  <a:lnTo>
                    <a:pt x="1253490" y="45618"/>
                  </a:lnTo>
                  <a:lnTo>
                    <a:pt x="1253490" y="41694"/>
                  </a:lnTo>
                  <a:lnTo>
                    <a:pt x="1256284" y="38874"/>
                  </a:lnTo>
                  <a:lnTo>
                    <a:pt x="1256284" y="38392"/>
                  </a:lnTo>
                  <a:lnTo>
                    <a:pt x="1258303" y="36360"/>
                  </a:lnTo>
                  <a:lnTo>
                    <a:pt x="1258608" y="36182"/>
                  </a:lnTo>
                  <a:lnTo>
                    <a:pt x="1265440" y="32372"/>
                  </a:lnTo>
                  <a:lnTo>
                    <a:pt x="1270254" y="32372"/>
                  </a:lnTo>
                  <a:lnTo>
                    <a:pt x="1277493" y="25120"/>
                  </a:lnTo>
                  <a:lnTo>
                    <a:pt x="1277493" y="16192"/>
                  </a:lnTo>
                  <a:lnTo>
                    <a:pt x="1277493" y="7251"/>
                  </a:lnTo>
                  <a:close/>
                </a:path>
                <a:path w="1630045" h="407670">
                  <a:moveTo>
                    <a:pt x="1311910" y="307632"/>
                  </a:moveTo>
                  <a:lnTo>
                    <a:pt x="1306195" y="301917"/>
                  </a:lnTo>
                  <a:lnTo>
                    <a:pt x="1292098" y="301917"/>
                  </a:lnTo>
                  <a:lnTo>
                    <a:pt x="1286383" y="307632"/>
                  </a:lnTo>
                  <a:lnTo>
                    <a:pt x="1286383" y="310083"/>
                  </a:lnTo>
                  <a:lnTo>
                    <a:pt x="1275930" y="322465"/>
                  </a:lnTo>
                  <a:lnTo>
                    <a:pt x="1275334" y="322465"/>
                  </a:lnTo>
                  <a:lnTo>
                    <a:pt x="1272413" y="325437"/>
                  </a:lnTo>
                  <a:lnTo>
                    <a:pt x="1272413" y="332765"/>
                  </a:lnTo>
                  <a:lnTo>
                    <a:pt x="1275334" y="335724"/>
                  </a:lnTo>
                  <a:lnTo>
                    <a:pt x="1282700" y="335724"/>
                  </a:lnTo>
                  <a:lnTo>
                    <a:pt x="1284185" y="334213"/>
                  </a:lnTo>
                  <a:lnTo>
                    <a:pt x="1301546" y="327482"/>
                  </a:lnTo>
                  <a:lnTo>
                    <a:pt x="1306195" y="327482"/>
                  </a:lnTo>
                  <a:lnTo>
                    <a:pt x="1311910" y="321767"/>
                  </a:lnTo>
                  <a:lnTo>
                    <a:pt x="1311910" y="314693"/>
                  </a:lnTo>
                  <a:lnTo>
                    <a:pt x="1311910" y="307632"/>
                  </a:lnTo>
                  <a:close/>
                </a:path>
                <a:path w="1630045" h="407670">
                  <a:moveTo>
                    <a:pt x="1430528" y="352310"/>
                  </a:moveTo>
                  <a:lnTo>
                    <a:pt x="1426972" y="348818"/>
                  </a:lnTo>
                  <a:lnTo>
                    <a:pt x="1422895" y="348818"/>
                  </a:lnTo>
                  <a:lnTo>
                    <a:pt x="1363218" y="345846"/>
                  </a:lnTo>
                  <a:lnTo>
                    <a:pt x="1305458" y="344500"/>
                  </a:lnTo>
                  <a:lnTo>
                    <a:pt x="1305306" y="344335"/>
                  </a:lnTo>
                  <a:lnTo>
                    <a:pt x="1298829" y="344335"/>
                  </a:lnTo>
                  <a:lnTo>
                    <a:pt x="1230884" y="344004"/>
                  </a:lnTo>
                  <a:lnTo>
                    <a:pt x="1088136" y="344538"/>
                  </a:lnTo>
                  <a:lnTo>
                    <a:pt x="794639" y="349567"/>
                  </a:lnTo>
                  <a:lnTo>
                    <a:pt x="652526" y="354774"/>
                  </a:lnTo>
                  <a:lnTo>
                    <a:pt x="517779" y="361696"/>
                  </a:lnTo>
                  <a:lnTo>
                    <a:pt x="393446" y="369976"/>
                  </a:lnTo>
                  <a:lnTo>
                    <a:pt x="338074" y="373735"/>
                  </a:lnTo>
                  <a:lnTo>
                    <a:pt x="288036" y="376923"/>
                  </a:lnTo>
                  <a:lnTo>
                    <a:pt x="243205" y="379488"/>
                  </a:lnTo>
                  <a:lnTo>
                    <a:pt x="202057" y="381457"/>
                  </a:lnTo>
                  <a:lnTo>
                    <a:pt x="616673" y="381457"/>
                  </a:lnTo>
                  <a:lnTo>
                    <a:pt x="653669" y="379882"/>
                  </a:lnTo>
                  <a:lnTo>
                    <a:pt x="665353" y="379488"/>
                  </a:lnTo>
                  <a:lnTo>
                    <a:pt x="724039" y="377431"/>
                  </a:lnTo>
                  <a:lnTo>
                    <a:pt x="795312" y="375348"/>
                  </a:lnTo>
                  <a:lnTo>
                    <a:pt x="862584" y="373735"/>
                  </a:lnTo>
                  <a:lnTo>
                    <a:pt x="942009" y="372224"/>
                  </a:lnTo>
                  <a:lnTo>
                    <a:pt x="1015365" y="371221"/>
                  </a:lnTo>
                  <a:lnTo>
                    <a:pt x="1162837" y="369976"/>
                  </a:lnTo>
                  <a:lnTo>
                    <a:pt x="1297076" y="368998"/>
                  </a:lnTo>
                  <a:lnTo>
                    <a:pt x="1305306" y="368998"/>
                  </a:lnTo>
                  <a:lnTo>
                    <a:pt x="1305471" y="368820"/>
                  </a:lnTo>
                  <a:lnTo>
                    <a:pt x="1363472" y="367372"/>
                  </a:lnTo>
                  <a:lnTo>
                    <a:pt x="1423162" y="364401"/>
                  </a:lnTo>
                  <a:lnTo>
                    <a:pt x="1426972" y="364401"/>
                  </a:lnTo>
                  <a:lnTo>
                    <a:pt x="1430528" y="360921"/>
                  </a:lnTo>
                  <a:lnTo>
                    <a:pt x="1430528" y="356616"/>
                  </a:lnTo>
                  <a:lnTo>
                    <a:pt x="1430528" y="352310"/>
                  </a:lnTo>
                  <a:close/>
                </a:path>
                <a:path w="1630045" h="407670">
                  <a:moveTo>
                    <a:pt x="1629537" y="357632"/>
                  </a:moveTo>
                  <a:lnTo>
                    <a:pt x="1623060" y="351104"/>
                  </a:lnTo>
                  <a:lnTo>
                    <a:pt x="1614805" y="351104"/>
                  </a:lnTo>
                  <a:lnTo>
                    <a:pt x="1606931" y="351104"/>
                  </a:lnTo>
                  <a:lnTo>
                    <a:pt x="1587131" y="351421"/>
                  </a:lnTo>
                  <a:lnTo>
                    <a:pt x="1578737" y="351421"/>
                  </a:lnTo>
                  <a:lnTo>
                    <a:pt x="1578381" y="351777"/>
                  </a:lnTo>
                  <a:lnTo>
                    <a:pt x="1552752" y="352920"/>
                  </a:lnTo>
                  <a:lnTo>
                    <a:pt x="1546098" y="352920"/>
                  </a:lnTo>
                  <a:lnTo>
                    <a:pt x="1545577" y="353441"/>
                  </a:lnTo>
                  <a:lnTo>
                    <a:pt x="1512785" y="355828"/>
                  </a:lnTo>
                  <a:lnTo>
                    <a:pt x="1507744" y="355828"/>
                  </a:lnTo>
                  <a:lnTo>
                    <a:pt x="1503299" y="360235"/>
                  </a:lnTo>
                  <a:lnTo>
                    <a:pt x="1503299" y="371119"/>
                  </a:lnTo>
                  <a:lnTo>
                    <a:pt x="1507744" y="375526"/>
                  </a:lnTo>
                  <a:lnTo>
                    <a:pt x="1512785" y="375526"/>
                  </a:lnTo>
                  <a:lnTo>
                    <a:pt x="1545564" y="377913"/>
                  </a:lnTo>
                  <a:lnTo>
                    <a:pt x="1546098" y="378421"/>
                  </a:lnTo>
                  <a:lnTo>
                    <a:pt x="1552854" y="378421"/>
                  </a:lnTo>
                  <a:lnTo>
                    <a:pt x="1578368" y="379564"/>
                  </a:lnTo>
                  <a:lnTo>
                    <a:pt x="1578737" y="379920"/>
                  </a:lnTo>
                  <a:lnTo>
                    <a:pt x="1586484" y="379920"/>
                  </a:lnTo>
                  <a:lnTo>
                    <a:pt x="1606842" y="380149"/>
                  </a:lnTo>
                  <a:lnTo>
                    <a:pt x="1614805" y="380238"/>
                  </a:lnTo>
                  <a:lnTo>
                    <a:pt x="1623060" y="380238"/>
                  </a:lnTo>
                  <a:lnTo>
                    <a:pt x="1629537" y="373722"/>
                  </a:lnTo>
                  <a:lnTo>
                    <a:pt x="1629537" y="365671"/>
                  </a:lnTo>
                  <a:lnTo>
                    <a:pt x="1629537" y="357632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6565518" y="7764780"/>
            <a:ext cx="1073150" cy="608330"/>
            <a:chOff x="6565518" y="7764780"/>
            <a:chExt cx="1073150" cy="608330"/>
          </a:xfrm>
        </p:grpSpPr>
        <p:pic>
          <p:nvPicPr>
            <p:cNvPr id="197" name="object 1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65518" y="7964297"/>
              <a:ext cx="155448" cy="350392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6720204" y="7940929"/>
              <a:ext cx="276225" cy="432434"/>
            </a:xfrm>
            <a:custGeom>
              <a:avLst/>
              <a:gdLst/>
              <a:ahLst/>
              <a:cxnLst/>
              <a:rect l="l" t="t" r="r" b="b"/>
              <a:pathLst>
                <a:path w="276225" h="432434">
                  <a:moveTo>
                    <a:pt x="81559" y="174307"/>
                  </a:moveTo>
                  <a:lnTo>
                    <a:pt x="81407" y="174625"/>
                  </a:lnTo>
                  <a:lnTo>
                    <a:pt x="81559" y="174307"/>
                  </a:lnTo>
                  <a:close/>
                </a:path>
                <a:path w="276225" h="432434">
                  <a:moveTo>
                    <a:pt x="155498" y="235242"/>
                  </a:moveTo>
                  <a:lnTo>
                    <a:pt x="155448" y="235585"/>
                  </a:lnTo>
                  <a:lnTo>
                    <a:pt x="155498" y="235242"/>
                  </a:lnTo>
                  <a:close/>
                </a:path>
                <a:path w="276225" h="432434">
                  <a:moveTo>
                    <a:pt x="238252" y="165735"/>
                  </a:moveTo>
                  <a:lnTo>
                    <a:pt x="237756" y="165176"/>
                  </a:lnTo>
                  <a:lnTo>
                    <a:pt x="237845" y="165392"/>
                  </a:lnTo>
                  <a:lnTo>
                    <a:pt x="238252" y="165735"/>
                  </a:lnTo>
                  <a:close/>
                </a:path>
                <a:path w="276225" h="432434">
                  <a:moveTo>
                    <a:pt x="275844" y="169545"/>
                  </a:moveTo>
                  <a:lnTo>
                    <a:pt x="275717" y="168275"/>
                  </a:lnTo>
                  <a:lnTo>
                    <a:pt x="275450" y="165735"/>
                  </a:lnTo>
                  <a:lnTo>
                    <a:pt x="275323" y="164465"/>
                  </a:lnTo>
                  <a:lnTo>
                    <a:pt x="275196" y="163195"/>
                  </a:lnTo>
                  <a:lnTo>
                    <a:pt x="275082" y="161925"/>
                  </a:lnTo>
                  <a:lnTo>
                    <a:pt x="274637" y="159385"/>
                  </a:lnTo>
                  <a:lnTo>
                    <a:pt x="250190" y="127635"/>
                  </a:lnTo>
                  <a:lnTo>
                    <a:pt x="238252" y="121983"/>
                  </a:lnTo>
                  <a:lnTo>
                    <a:pt x="238252" y="165735"/>
                  </a:lnTo>
                  <a:lnTo>
                    <a:pt x="237820" y="165379"/>
                  </a:lnTo>
                  <a:lnTo>
                    <a:pt x="237820" y="165544"/>
                  </a:lnTo>
                  <a:lnTo>
                    <a:pt x="237655" y="165227"/>
                  </a:lnTo>
                  <a:lnTo>
                    <a:pt x="237667" y="165544"/>
                  </a:lnTo>
                  <a:lnTo>
                    <a:pt x="237794" y="166128"/>
                  </a:lnTo>
                  <a:lnTo>
                    <a:pt x="237693" y="165976"/>
                  </a:lnTo>
                  <a:lnTo>
                    <a:pt x="237591" y="165176"/>
                  </a:lnTo>
                  <a:lnTo>
                    <a:pt x="237820" y="165544"/>
                  </a:lnTo>
                  <a:lnTo>
                    <a:pt x="237820" y="165379"/>
                  </a:lnTo>
                  <a:lnTo>
                    <a:pt x="237756" y="165176"/>
                  </a:lnTo>
                  <a:lnTo>
                    <a:pt x="237642" y="165049"/>
                  </a:lnTo>
                  <a:lnTo>
                    <a:pt x="237617" y="164465"/>
                  </a:lnTo>
                  <a:lnTo>
                    <a:pt x="237629" y="164731"/>
                  </a:lnTo>
                  <a:lnTo>
                    <a:pt x="237756" y="165176"/>
                  </a:lnTo>
                  <a:lnTo>
                    <a:pt x="237693" y="164858"/>
                  </a:lnTo>
                  <a:lnTo>
                    <a:pt x="237794" y="165214"/>
                  </a:lnTo>
                  <a:lnTo>
                    <a:pt x="238252" y="165735"/>
                  </a:lnTo>
                  <a:lnTo>
                    <a:pt x="238252" y="121983"/>
                  </a:lnTo>
                  <a:lnTo>
                    <a:pt x="237439" y="121640"/>
                  </a:lnTo>
                  <a:lnTo>
                    <a:pt x="237439" y="164807"/>
                  </a:lnTo>
                  <a:lnTo>
                    <a:pt x="236918" y="164211"/>
                  </a:lnTo>
                  <a:lnTo>
                    <a:pt x="237439" y="164807"/>
                  </a:lnTo>
                  <a:lnTo>
                    <a:pt x="237439" y="121640"/>
                  </a:lnTo>
                  <a:lnTo>
                    <a:pt x="236601" y="121285"/>
                  </a:lnTo>
                  <a:lnTo>
                    <a:pt x="230314" y="118402"/>
                  </a:lnTo>
                  <a:lnTo>
                    <a:pt x="233299" y="99695"/>
                  </a:lnTo>
                  <a:lnTo>
                    <a:pt x="233426" y="99695"/>
                  </a:lnTo>
                  <a:lnTo>
                    <a:pt x="237490" y="69215"/>
                  </a:lnTo>
                  <a:lnTo>
                    <a:pt x="237617" y="69215"/>
                  </a:lnTo>
                  <a:lnTo>
                    <a:pt x="240411" y="43815"/>
                  </a:lnTo>
                  <a:lnTo>
                    <a:pt x="241681" y="27305"/>
                  </a:lnTo>
                  <a:lnTo>
                    <a:pt x="241731" y="25222"/>
                  </a:lnTo>
                  <a:lnTo>
                    <a:pt x="242062" y="24892"/>
                  </a:lnTo>
                  <a:lnTo>
                    <a:pt x="242062" y="16129"/>
                  </a:lnTo>
                  <a:lnTo>
                    <a:pt x="242062" y="7239"/>
                  </a:lnTo>
                  <a:lnTo>
                    <a:pt x="234823" y="0"/>
                  </a:lnTo>
                  <a:lnTo>
                    <a:pt x="224370" y="0"/>
                  </a:lnTo>
                  <a:lnTo>
                    <a:pt x="224370" y="153035"/>
                  </a:lnTo>
                  <a:lnTo>
                    <a:pt x="224269" y="153631"/>
                  </a:lnTo>
                  <a:lnTo>
                    <a:pt x="224243" y="154190"/>
                  </a:lnTo>
                  <a:lnTo>
                    <a:pt x="224370" y="153035"/>
                  </a:lnTo>
                  <a:lnTo>
                    <a:pt x="224370" y="0"/>
                  </a:lnTo>
                  <a:lnTo>
                    <a:pt x="217043" y="0"/>
                  </a:lnTo>
                  <a:lnTo>
                    <a:pt x="209931" y="7239"/>
                  </a:lnTo>
                  <a:lnTo>
                    <a:pt x="209931" y="15875"/>
                  </a:lnTo>
                  <a:lnTo>
                    <a:pt x="208915" y="24765"/>
                  </a:lnTo>
                  <a:lnTo>
                    <a:pt x="208915" y="23495"/>
                  </a:lnTo>
                  <a:lnTo>
                    <a:pt x="208788" y="24765"/>
                  </a:lnTo>
                  <a:lnTo>
                    <a:pt x="208394" y="28702"/>
                  </a:lnTo>
                  <a:lnTo>
                    <a:pt x="208394" y="149733"/>
                  </a:lnTo>
                  <a:lnTo>
                    <a:pt x="201168" y="151168"/>
                  </a:lnTo>
                  <a:lnTo>
                    <a:pt x="204533" y="150495"/>
                  </a:lnTo>
                  <a:lnTo>
                    <a:pt x="208394" y="149733"/>
                  </a:lnTo>
                  <a:lnTo>
                    <a:pt x="208394" y="28702"/>
                  </a:lnTo>
                  <a:lnTo>
                    <a:pt x="207264" y="40005"/>
                  </a:lnTo>
                  <a:lnTo>
                    <a:pt x="204470" y="65405"/>
                  </a:lnTo>
                  <a:lnTo>
                    <a:pt x="204470" y="64135"/>
                  </a:lnTo>
                  <a:lnTo>
                    <a:pt x="202476" y="78168"/>
                  </a:lnTo>
                  <a:lnTo>
                    <a:pt x="196837" y="90817"/>
                  </a:lnTo>
                  <a:lnTo>
                    <a:pt x="189738" y="100965"/>
                  </a:lnTo>
                  <a:lnTo>
                    <a:pt x="191008" y="99695"/>
                  </a:lnTo>
                  <a:lnTo>
                    <a:pt x="189738" y="101079"/>
                  </a:lnTo>
                  <a:lnTo>
                    <a:pt x="189738" y="155575"/>
                  </a:lnTo>
                  <a:lnTo>
                    <a:pt x="189687" y="155905"/>
                  </a:lnTo>
                  <a:lnTo>
                    <a:pt x="189560" y="155994"/>
                  </a:lnTo>
                  <a:lnTo>
                    <a:pt x="189560" y="156603"/>
                  </a:lnTo>
                  <a:lnTo>
                    <a:pt x="188595" y="161925"/>
                  </a:lnTo>
                  <a:lnTo>
                    <a:pt x="181610" y="196215"/>
                  </a:lnTo>
                  <a:lnTo>
                    <a:pt x="174117" y="229235"/>
                  </a:lnTo>
                  <a:lnTo>
                    <a:pt x="166751" y="262255"/>
                  </a:lnTo>
                  <a:lnTo>
                    <a:pt x="163449" y="277799"/>
                  </a:lnTo>
                  <a:lnTo>
                    <a:pt x="163449" y="354965"/>
                  </a:lnTo>
                  <a:lnTo>
                    <a:pt x="159131" y="330835"/>
                  </a:lnTo>
                  <a:lnTo>
                    <a:pt x="159359" y="332105"/>
                  </a:lnTo>
                  <a:lnTo>
                    <a:pt x="163449" y="354965"/>
                  </a:lnTo>
                  <a:lnTo>
                    <a:pt x="163449" y="277799"/>
                  </a:lnTo>
                  <a:lnTo>
                    <a:pt x="160274" y="292735"/>
                  </a:lnTo>
                  <a:lnTo>
                    <a:pt x="160147" y="292735"/>
                  </a:lnTo>
                  <a:lnTo>
                    <a:pt x="156997" y="309206"/>
                  </a:lnTo>
                  <a:lnTo>
                    <a:pt x="156210" y="301625"/>
                  </a:lnTo>
                  <a:lnTo>
                    <a:pt x="156133" y="300355"/>
                  </a:lnTo>
                  <a:lnTo>
                    <a:pt x="154546" y="268605"/>
                  </a:lnTo>
                  <a:lnTo>
                    <a:pt x="154470" y="267208"/>
                  </a:lnTo>
                  <a:lnTo>
                    <a:pt x="154470" y="267068"/>
                  </a:lnTo>
                  <a:lnTo>
                    <a:pt x="154508" y="266065"/>
                  </a:lnTo>
                  <a:lnTo>
                    <a:pt x="155448" y="236855"/>
                  </a:lnTo>
                  <a:lnTo>
                    <a:pt x="155448" y="235585"/>
                  </a:lnTo>
                  <a:lnTo>
                    <a:pt x="155575" y="233045"/>
                  </a:lnTo>
                  <a:lnTo>
                    <a:pt x="155498" y="235242"/>
                  </a:lnTo>
                  <a:lnTo>
                    <a:pt x="155841" y="233045"/>
                  </a:lnTo>
                  <a:lnTo>
                    <a:pt x="160108" y="206375"/>
                  </a:lnTo>
                  <a:lnTo>
                    <a:pt x="160401" y="204571"/>
                  </a:lnTo>
                  <a:lnTo>
                    <a:pt x="160667" y="203835"/>
                  </a:lnTo>
                  <a:lnTo>
                    <a:pt x="167919" y="183515"/>
                  </a:lnTo>
                  <a:lnTo>
                    <a:pt x="189560" y="156603"/>
                  </a:lnTo>
                  <a:lnTo>
                    <a:pt x="189560" y="155994"/>
                  </a:lnTo>
                  <a:lnTo>
                    <a:pt x="188214" y="156845"/>
                  </a:lnTo>
                  <a:lnTo>
                    <a:pt x="189649" y="155917"/>
                  </a:lnTo>
                  <a:lnTo>
                    <a:pt x="189738" y="155575"/>
                  </a:lnTo>
                  <a:lnTo>
                    <a:pt x="189738" y="101079"/>
                  </a:lnTo>
                  <a:lnTo>
                    <a:pt x="180454" y="111137"/>
                  </a:lnTo>
                  <a:lnTo>
                    <a:pt x="170357" y="120319"/>
                  </a:lnTo>
                  <a:lnTo>
                    <a:pt x="159131" y="127635"/>
                  </a:lnTo>
                  <a:lnTo>
                    <a:pt x="160655" y="126365"/>
                  </a:lnTo>
                  <a:lnTo>
                    <a:pt x="149352" y="131445"/>
                  </a:lnTo>
                  <a:lnTo>
                    <a:pt x="150876" y="131445"/>
                  </a:lnTo>
                  <a:lnTo>
                    <a:pt x="139065" y="135255"/>
                  </a:lnTo>
                  <a:lnTo>
                    <a:pt x="140208" y="133985"/>
                  </a:lnTo>
                  <a:lnTo>
                    <a:pt x="129413" y="137795"/>
                  </a:lnTo>
                  <a:lnTo>
                    <a:pt x="130175" y="137795"/>
                  </a:lnTo>
                  <a:lnTo>
                    <a:pt x="118999" y="139065"/>
                  </a:lnTo>
                  <a:lnTo>
                    <a:pt x="119380" y="139065"/>
                  </a:lnTo>
                  <a:lnTo>
                    <a:pt x="109220" y="140335"/>
                  </a:lnTo>
                  <a:lnTo>
                    <a:pt x="109474" y="140335"/>
                  </a:lnTo>
                  <a:lnTo>
                    <a:pt x="99187" y="141605"/>
                  </a:lnTo>
                  <a:lnTo>
                    <a:pt x="99314" y="141605"/>
                  </a:lnTo>
                  <a:lnTo>
                    <a:pt x="90805" y="142875"/>
                  </a:lnTo>
                  <a:lnTo>
                    <a:pt x="90297" y="142875"/>
                  </a:lnTo>
                  <a:lnTo>
                    <a:pt x="82804" y="144145"/>
                  </a:lnTo>
                  <a:lnTo>
                    <a:pt x="82423" y="144145"/>
                  </a:lnTo>
                  <a:lnTo>
                    <a:pt x="82423" y="173355"/>
                  </a:lnTo>
                  <a:lnTo>
                    <a:pt x="81724" y="173990"/>
                  </a:lnTo>
                  <a:lnTo>
                    <a:pt x="82042" y="173355"/>
                  </a:lnTo>
                  <a:lnTo>
                    <a:pt x="82423" y="173355"/>
                  </a:lnTo>
                  <a:lnTo>
                    <a:pt x="82423" y="144145"/>
                  </a:lnTo>
                  <a:lnTo>
                    <a:pt x="81534" y="144145"/>
                  </a:lnTo>
                  <a:lnTo>
                    <a:pt x="76073" y="145415"/>
                  </a:lnTo>
                  <a:lnTo>
                    <a:pt x="74676" y="146685"/>
                  </a:lnTo>
                  <a:lnTo>
                    <a:pt x="71628" y="146685"/>
                  </a:lnTo>
                  <a:lnTo>
                    <a:pt x="69977" y="147955"/>
                  </a:lnTo>
                  <a:lnTo>
                    <a:pt x="67818" y="149225"/>
                  </a:lnTo>
                  <a:lnTo>
                    <a:pt x="66294" y="150495"/>
                  </a:lnTo>
                  <a:lnTo>
                    <a:pt x="65278" y="150495"/>
                  </a:lnTo>
                  <a:lnTo>
                    <a:pt x="61595" y="154305"/>
                  </a:lnTo>
                  <a:lnTo>
                    <a:pt x="59182" y="156845"/>
                  </a:lnTo>
                  <a:lnTo>
                    <a:pt x="57658" y="158115"/>
                  </a:lnTo>
                  <a:lnTo>
                    <a:pt x="54229" y="163195"/>
                  </a:lnTo>
                  <a:lnTo>
                    <a:pt x="52959" y="164465"/>
                  </a:lnTo>
                  <a:lnTo>
                    <a:pt x="52006" y="166573"/>
                  </a:lnTo>
                  <a:lnTo>
                    <a:pt x="51689" y="166243"/>
                  </a:lnTo>
                  <a:lnTo>
                    <a:pt x="51689" y="161671"/>
                  </a:lnTo>
                  <a:lnTo>
                    <a:pt x="47371" y="157454"/>
                  </a:lnTo>
                  <a:lnTo>
                    <a:pt x="47371" y="156845"/>
                  </a:lnTo>
                  <a:lnTo>
                    <a:pt x="41656" y="151130"/>
                  </a:lnTo>
                  <a:lnTo>
                    <a:pt x="38862" y="151130"/>
                  </a:lnTo>
                  <a:lnTo>
                    <a:pt x="38100" y="150368"/>
                  </a:lnTo>
                  <a:lnTo>
                    <a:pt x="24765" y="150368"/>
                  </a:lnTo>
                  <a:lnTo>
                    <a:pt x="23901" y="151231"/>
                  </a:lnTo>
                  <a:lnTo>
                    <a:pt x="17868" y="150850"/>
                  </a:lnTo>
                  <a:lnTo>
                    <a:pt x="17145" y="150114"/>
                  </a:lnTo>
                  <a:lnTo>
                    <a:pt x="4953" y="150114"/>
                  </a:lnTo>
                  <a:lnTo>
                    <a:pt x="0" y="155067"/>
                  </a:lnTo>
                  <a:lnTo>
                    <a:pt x="0" y="167259"/>
                  </a:lnTo>
                  <a:lnTo>
                    <a:pt x="4953" y="172212"/>
                  </a:lnTo>
                  <a:lnTo>
                    <a:pt x="10934" y="172212"/>
                  </a:lnTo>
                  <a:lnTo>
                    <a:pt x="10922" y="173355"/>
                  </a:lnTo>
                  <a:lnTo>
                    <a:pt x="24511" y="174231"/>
                  </a:lnTo>
                  <a:lnTo>
                    <a:pt x="24511" y="176784"/>
                  </a:lnTo>
                  <a:lnTo>
                    <a:pt x="27368" y="179590"/>
                  </a:lnTo>
                  <a:lnTo>
                    <a:pt x="29591" y="184035"/>
                  </a:lnTo>
                  <a:lnTo>
                    <a:pt x="29591" y="187198"/>
                  </a:lnTo>
                  <a:lnTo>
                    <a:pt x="32359" y="189979"/>
                  </a:lnTo>
                  <a:lnTo>
                    <a:pt x="34036" y="193675"/>
                  </a:lnTo>
                  <a:lnTo>
                    <a:pt x="33274" y="192405"/>
                  </a:lnTo>
                  <a:lnTo>
                    <a:pt x="35407" y="200761"/>
                  </a:lnTo>
                  <a:lnTo>
                    <a:pt x="35496" y="201295"/>
                  </a:lnTo>
                  <a:lnTo>
                    <a:pt x="36703" y="208915"/>
                  </a:lnTo>
                  <a:lnTo>
                    <a:pt x="36576" y="207645"/>
                  </a:lnTo>
                  <a:lnTo>
                    <a:pt x="37592" y="215265"/>
                  </a:lnTo>
                  <a:lnTo>
                    <a:pt x="38354" y="220345"/>
                  </a:lnTo>
                  <a:lnTo>
                    <a:pt x="38862" y="224155"/>
                  </a:lnTo>
                  <a:lnTo>
                    <a:pt x="38989" y="224155"/>
                  </a:lnTo>
                  <a:lnTo>
                    <a:pt x="38989" y="230505"/>
                  </a:lnTo>
                  <a:lnTo>
                    <a:pt x="45339" y="236855"/>
                  </a:lnTo>
                  <a:lnTo>
                    <a:pt x="60960" y="236855"/>
                  </a:lnTo>
                  <a:lnTo>
                    <a:pt x="67310" y="230505"/>
                  </a:lnTo>
                  <a:lnTo>
                    <a:pt x="67310" y="224155"/>
                  </a:lnTo>
                  <a:lnTo>
                    <a:pt x="67437" y="222885"/>
                  </a:lnTo>
                  <a:lnTo>
                    <a:pt x="67437" y="224155"/>
                  </a:lnTo>
                  <a:lnTo>
                    <a:pt x="67589" y="222885"/>
                  </a:lnTo>
                  <a:lnTo>
                    <a:pt x="67741" y="221615"/>
                  </a:lnTo>
                  <a:lnTo>
                    <a:pt x="68199" y="217805"/>
                  </a:lnTo>
                  <a:lnTo>
                    <a:pt x="68199" y="219075"/>
                  </a:lnTo>
                  <a:lnTo>
                    <a:pt x="68376" y="217805"/>
                  </a:lnTo>
                  <a:lnTo>
                    <a:pt x="69469" y="210185"/>
                  </a:lnTo>
                  <a:lnTo>
                    <a:pt x="71120" y="200761"/>
                  </a:lnTo>
                  <a:lnTo>
                    <a:pt x="71120" y="200025"/>
                  </a:lnTo>
                  <a:lnTo>
                    <a:pt x="72859" y="192405"/>
                  </a:lnTo>
                  <a:lnTo>
                    <a:pt x="73113" y="191262"/>
                  </a:lnTo>
                  <a:lnTo>
                    <a:pt x="75057" y="184785"/>
                  </a:lnTo>
                  <a:lnTo>
                    <a:pt x="76200" y="182245"/>
                  </a:lnTo>
                  <a:lnTo>
                    <a:pt x="77343" y="179705"/>
                  </a:lnTo>
                  <a:lnTo>
                    <a:pt x="77571" y="179197"/>
                  </a:lnTo>
                  <a:lnTo>
                    <a:pt x="78994" y="177165"/>
                  </a:lnTo>
                  <a:lnTo>
                    <a:pt x="79870" y="175895"/>
                  </a:lnTo>
                  <a:lnTo>
                    <a:pt x="80772" y="174625"/>
                  </a:lnTo>
                  <a:lnTo>
                    <a:pt x="79121" y="175895"/>
                  </a:lnTo>
                  <a:lnTo>
                    <a:pt x="80391" y="174625"/>
                  </a:lnTo>
                  <a:lnTo>
                    <a:pt x="81788" y="173355"/>
                  </a:lnTo>
                  <a:lnTo>
                    <a:pt x="81546" y="174155"/>
                  </a:lnTo>
                  <a:lnTo>
                    <a:pt x="81026" y="174625"/>
                  </a:lnTo>
                  <a:lnTo>
                    <a:pt x="81483" y="174358"/>
                  </a:lnTo>
                  <a:lnTo>
                    <a:pt x="83185" y="173355"/>
                  </a:lnTo>
                  <a:lnTo>
                    <a:pt x="83058" y="173355"/>
                  </a:lnTo>
                  <a:lnTo>
                    <a:pt x="88519" y="172085"/>
                  </a:lnTo>
                  <a:lnTo>
                    <a:pt x="87249" y="172085"/>
                  </a:lnTo>
                  <a:lnTo>
                    <a:pt x="94615" y="170815"/>
                  </a:lnTo>
                  <a:lnTo>
                    <a:pt x="94107" y="170815"/>
                  </a:lnTo>
                  <a:lnTo>
                    <a:pt x="102743" y="169545"/>
                  </a:lnTo>
                  <a:lnTo>
                    <a:pt x="102997" y="169545"/>
                  </a:lnTo>
                  <a:lnTo>
                    <a:pt x="113284" y="168275"/>
                  </a:lnTo>
                  <a:lnTo>
                    <a:pt x="113411" y="168275"/>
                  </a:lnTo>
                  <a:lnTo>
                    <a:pt x="123698" y="167005"/>
                  </a:lnTo>
                  <a:lnTo>
                    <a:pt x="124079" y="167005"/>
                  </a:lnTo>
                  <a:lnTo>
                    <a:pt x="135255" y="164465"/>
                  </a:lnTo>
                  <a:lnTo>
                    <a:pt x="136017" y="164465"/>
                  </a:lnTo>
                  <a:lnTo>
                    <a:pt x="139014" y="163766"/>
                  </a:lnTo>
                  <a:lnTo>
                    <a:pt x="138557" y="164465"/>
                  </a:lnTo>
                  <a:lnTo>
                    <a:pt x="121793" y="229235"/>
                  </a:lnTo>
                  <a:lnTo>
                    <a:pt x="120523" y="268605"/>
                  </a:lnTo>
                  <a:lnTo>
                    <a:pt x="122555" y="302895"/>
                  </a:lnTo>
                  <a:lnTo>
                    <a:pt x="122682" y="304165"/>
                  </a:lnTo>
                  <a:lnTo>
                    <a:pt x="126365" y="335915"/>
                  </a:lnTo>
                  <a:lnTo>
                    <a:pt x="131064" y="362585"/>
                  </a:lnTo>
                  <a:lnTo>
                    <a:pt x="136525" y="385445"/>
                  </a:lnTo>
                  <a:lnTo>
                    <a:pt x="136652" y="385445"/>
                  </a:lnTo>
                  <a:lnTo>
                    <a:pt x="144145" y="413385"/>
                  </a:lnTo>
                  <a:lnTo>
                    <a:pt x="144018" y="413385"/>
                  </a:lnTo>
                  <a:lnTo>
                    <a:pt x="145288" y="417957"/>
                  </a:lnTo>
                  <a:lnTo>
                    <a:pt x="145288" y="424815"/>
                  </a:lnTo>
                  <a:lnTo>
                    <a:pt x="152781" y="432181"/>
                  </a:lnTo>
                  <a:lnTo>
                    <a:pt x="170942" y="432181"/>
                  </a:lnTo>
                  <a:lnTo>
                    <a:pt x="178435" y="424815"/>
                  </a:lnTo>
                  <a:lnTo>
                    <a:pt x="178435" y="417195"/>
                  </a:lnTo>
                  <a:lnTo>
                    <a:pt x="178816" y="412115"/>
                  </a:lnTo>
                  <a:lnTo>
                    <a:pt x="179197" y="403225"/>
                  </a:lnTo>
                  <a:lnTo>
                    <a:pt x="179959" y="390525"/>
                  </a:lnTo>
                  <a:lnTo>
                    <a:pt x="179832" y="390525"/>
                  </a:lnTo>
                  <a:lnTo>
                    <a:pt x="181483" y="372745"/>
                  </a:lnTo>
                  <a:lnTo>
                    <a:pt x="181356" y="372745"/>
                  </a:lnTo>
                  <a:lnTo>
                    <a:pt x="184023" y="351155"/>
                  </a:lnTo>
                  <a:lnTo>
                    <a:pt x="183896" y="352425"/>
                  </a:lnTo>
                  <a:lnTo>
                    <a:pt x="184099" y="351155"/>
                  </a:lnTo>
                  <a:lnTo>
                    <a:pt x="187960" y="327025"/>
                  </a:lnTo>
                  <a:lnTo>
                    <a:pt x="187833" y="327025"/>
                  </a:lnTo>
                  <a:lnTo>
                    <a:pt x="193294" y="299085"/>
                  </a:lnTo>
                  <a:lnTo>
                    <a:pt x="193167" y="299085"/>
                  </a:lnTo>
                  <a:lnTo>
                    <a:pt x="199644" y="268605"/>
                  </a:lnTo>
                  <a:lnTo>
                    <a:pt x="199517" y="268605"/>
                  </a:lnTo>
                  <a:lnTo>
                    <a:pt x="207238" y="235242"/>
                  </a:lnTo>
                  <a:lnTo>
                    <a:pt x="214503" y="202565"/>
                  </a:lnTo>
                  <a:lnTo>
                    <a:pt x="221488" y="168275"/>
                  </a:lnTo>
                  <a:lnTo>
                    <a:pt x="221615" y="168275"/>
                  </a:lnTo>
                  <a:lnTo>
                    <a:pt x="224104" y="154559"/>
                  </a:lnTo>
                  <a:lnTo>
                    <a:pt x="224078" y="154165"/>
                  </a:lnTo>
                  <a:lnTo>
                    <a:pt x="224104" y="154559"/>
                  </a:lnTo>
                  <a:lnTo>
                    <a:pt x="232029" y="159385"/>
                  </a:lnTo>
                  <a:lnTo>
                    <a:pt x="229489" y="158115"/>
                  </a:lnTo>
                  <a:lnTo>
                    <a:pt x="236499" y="164223"/>
                  </a:lnTo>
                  <a:lnTo>
                    <a:pt x="237286" y="165379"/>
                  </a:lnTo>
                  <a:lnTo>
                    <a:pt x="237744" y="166789"/>
                  </a:lnTo>
                  <a:lnTo>
                    <a:pt x="237909" y="169684"/>
                  </a:lnTo>
                  <a:lnTo>
                    <a:pt x="238125" y="168275"/>
                  </a:lnTo>
                  <a:lnTo>
                    <a:pt x="238125" y="171132"/>
                  </a:lnTo>
                  <a:lnTo>
                    <a:pt x="238252" y="170815"/>
                  </a:lnTo>
                  <a:lnTo>
                    <a:pt x="238125" y="173355"/>
                  </a:lnTo>
                  <a:lnTo>
                    <a:pt x="238023" y="171704"/>
                  </a:lnTo>
                  <a:lnTo>
                    <a:pt x="237934" y="172046"/>
                  </a:lnTo>
                  <a:lnTo>
                    <a:pt x="238010" y="171411"/>
                  </a:lnTo>
                  <a:lnTo>
                    <a:pt x="237896" y="171704"/>
                  </a:lnTo>
                  <a:lnTo>
                    <a:pt x="237909" y="169684"/>
                  </a:lnTo>
                  <a:lnTo>
                    <a:pt x="237439" y="172859"/>
                  </a:lnTo>
                  <a:lnTo>
                    <a:pt x="235991" y="176453"/>
                  </a:lnTo>
                  <a:lnTo>
                    <a:pt x="231178" y="184111"/>
                  </a:lnTo>
                  <a:lnTo>
                    <a:pt x="230644" y="184785"/>
                  </a:lnTo>
                  <a:lnTo>
                    <a:pt x="225666" y="191147"/>
                  </a:lnTo>
                  <a:lnTo>
                    <a:pt x="225412" y="191147"/>
                  </a:lnTo>
                  <a:lnTo>
                    <a:pt x="220472" y="198755"/>
                  </a:lnTo>
                  <a:lnTo>
                    <a:pt x="219329" y="200025"/>
                  </a:lnTo>
                  <a:lnTo>
                    <a:pt x="217208" y="204431"/>
                  </a:lnTo>
                  <a:lnTo>
                    <a:pt x="213487" y="208153"/>
                  </a:lnTo>
                  <a:lnTo>
                    <a:pt x="213487" y="225806"/>
                  </a:lnTo>
                  <a:lnTo>
                    <a:pt x="220599" y="232918"/>
                  </a:lnTo>
                  <a:lnTo>
                    <a:pt x="238125" y="232918"/>
                  </a:lnTo>
                  <a:lnTo>
                    <a:pt x="245237" y="225806"/>
                  </a:lnTo>
                  <a:lnTo>
                    <a:pt x="245237" y="225501"/>
                  </a:lnTo>
                  <a:lnTo>
                    <a:pt x="248285" y="222885"/>
                  </a:lnTo>
                  <a:lnTo>
                    <a:pt x="249047" y="221615"/>
                  </a:lnTo>
                  <a:lnTo>
                    <a:pt x="254762" y="215265"/>
                  </a:lnTo>
                  <a:lnTo>
                    <a:pt x="261493" y="207645"/>
                  </a:lnTo>
                  <a:lnTo>
                    <a:pt x="262763" y="205105"/>
                  </a:lnTo>
                  <a:lnTo>
                    <a:pt x="268351" y="197485"/>
                  </a:lnTo>
                  <a:lnTo>
                    <a:pt x="270002" y="193675"/>
                  </a:lnTo>
                  <a:lnTo>
                    <a:pt x="273431" y="186055"/>
                  </a:lnTo>
                  <a:lnTo>
                    <a:pt x="274053" y="183515"/>
                  </a:lnTo>
                  <a:lnTo>
                    <a:pt x="274701" y="180975"/>
                  </a:lnTo>
                  <a:lnTo>
                    <a:pt x="274878" y="179705"/>
                  </a:lnTo>
                  <a:lnTo>
                    <a:pt x="275590" y="174625"/>
                  </a:lnTo>
                  <a:lnTo>
                    <a:pt x="275653" y="173355"/>
                  </a:lnTo>
                  <a:lnTo>
                    <a:pt x="275780" y="170815"/>
                  </a:lnTo>
                  <a:lnTo>
                    <a:pt x="275844" y="16954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21194" y="8027670"/>
              <a:ext cx="185927" cy="113792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35824" y="7885176"/>
              <a:ext cx="147323" cy="18834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417942" y="7764780"/>
              <a:ext cx="220725" cy="230631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7060945" y="8016875"/>
              <a:ext cx="535940" cy="285115"/>
            </a:xfrm>
            <a:custGeom>
              <a:avLst/>
              <a:gdLst/>
              <a:ahLst/>
              <a:cxnLst/>
              <a:rect l="l" t="t" r="r" b="b"/>
              <a:pathLst>
                <a:path w="535940" h="285115">
                  <a:moveTo>
                    <a:pt x="416560" y="124714"/>
                  </a:moveTo>
                  <a:lnTo>
                    <a:pt x="404380" y="100838"/>
                  </a:lnTo>
                  <a:lnTo>
                    <a:pt x="403606" y="99314"/>
                  </a:lnTo>
                  <a:lnTo>
                    <a:pt x="387096" y="100711"/>
                  </a:lnTo>
                  <a:lnTo>
                    <a:pt x="385826" y="100838"/>
                  </a:lnTo>
                  <a:lnTo>
                    <a:pt x="369824" y="103759"/>
                  </a:lnTo>
                  <a:lnTo>
                    <a:pt x="347599" y="108966"/>
                  </a:lnTo>
                  <a:lnTo>
                    <a:pt x="348107" y="121920"/>
                  </a:lnTo>
                  <a:lnTo>
                    <a:pt x="354101" y="122859"/>
                  </a:lnTo>
                  <a:lnTo>
                    <a:pt x="342265" y="127508"/>
                  </a:lnTo>
                  <a:lnTo>
                    <a:pt x="342519" y="127381"/>
                  </a:lnTo>
                  <a:lnTo>
                    <a:pt x="342176" y="127508"/>
                  </a:lnTo>
                  <a:lnTo>
                    <a:pt x="310769" y="139192"/>
                  </a:lnTo>
                  <a:lnTo>
                    <a:pt x="311023" y="139065"/>
                  </a:lnTo>
                  <a:lnTo>
                    <a:pt x="310654" y="139192"/>
                  </a:lnTo>
                  <a:lnTo>
                    <a:pt x="272923" y="152400"/>
                  </a:lnTo>
                  <a:lnTo>
                    <a:pt x="273177" y="152273"/>
                  </a:lnTo>
                  <a:lnTo>
                    <a:pt x="272796" y="152400"/>
                  </a:lnTo>
                  <a:lnTo>
                    <a:pt x="228473" y="167259"/>
                  </a:lnTo>
                  <a:lnTo>
                    <a:pt x="228600" y="167132"/>
                  </a:lnTo>
                  <a:lnTo>
                    <a:pt x="180975" y="182880"/>
                  </a:lnTo>
                  <a:lnTo>
                    <a:pt x="180848" y="183007"/>
                  </a:lnTo>
                  <a:lnTo>
                    <a:pt x="132969" y="199517"/>
                  </a:lnTo>
                  <a:lnTo>
                    <a:pt x="87757" y="216281"/>
                  </a:lnTo>
                  <a:lnTo>
                    <a:pt x="87376" y="216408"/>
                  </a:lnTo>
                  <a:lnTo>
                    <a:pt x="49022" y="231394"/>
                  </a:lnTo>
                  <a:lnTo>
                    <a:pt x="48768" y="231521"/>
                  </a:lnTo>
                  <a:lnTo>
                    <a:pt x="20447" y="243078"/>
                  </a:lnTo>
                  <a:lnTo>
                    <a:pt x="20320" y="243205"/>
                  </a:lnTo>
                  <a:lnTo>
                    <a:pt x="0" y="251841"/>
                  </a:lnTo>
                  <a:lnTo>
                    <a:pt x="7112" y="268351"/>
                  </a:lnTo>
                  <a:lnTo>
                    <a:pt x="14097" y="284988"/>
                  </a:lnTo>
                  <a:lnTo>
                    <a:pt x="34417" y="276352"/>
                  </a:lnTo>
                  <a:lnTo>
                    <a:pt x="34163" y="276479"/>
                  </a:lnTo>
                  <a:lnTo>
                    <a:pt x="34467" y="276352"/>
                  </a:lnTo>
                  <a:lnTo>
                    <a:pt x="62484" y="264922"/>
                  </a:lnTo>
                  <a:lnTo>
                    <a:pt x="62230" y="265049"/>
                  </a:lnTo>
                  <a:lnTo>
                    <a:pt x="62547" y="264922"/>
                  </a:lnTo>
                  <a:lnTo>
                    <a:pt x="100253" y="250190"/>
                  </a:lnTo>
                  <a:lnTo>
                    <a:pt x="100584" y="250063"/>
                  </a:lnTo>
                  <a:lnTo>
                    <a:pt x="100203" y="250190"/>
                  </a:lnTo>
                  <a:lnTo>
                    <a:pt x="145186" y="233680"/>
                  </a:lnTo>
                  <a:lnTo>
                    <a:pt x="192659" y="217297"/>
                  </a:lnTo>
                  <a:lnTo>
                    <a:pt x="192405" y="217424"/>
                  </a:lnTo>
                  <a:lnTo>
                    <a:pt x="192786" y="217297"/>
                  </a:lnTo>
                  <a:lnTo>
                    <a:pt x="284734" y="186690"/>
                  </a:lnTo>
                  <a:lnTo>
                    <a:pt x="284988" y="186563"/>
                  </a:lnTo>
                  <a:lnTo>
                    <a:pt x="323088" y="173101"/>
                  </a:lnTo>
                  <a:lnTo>
                    <a:pt x="323469" y="172847"/>
                  </a:lnTo>
                  <a:lnTo>
                    <a:pt x="337870" y="167259"/>
                  </a:lnTo>
                  <a:lnTo>
                    <a:pt x="355219" y="160528"/>
                  </a:lnTo>
                  <a:lnTo>
                    <a:pt x="355727" y="160401"/>
                  </a:lnTo>
                  <a:lnTo>
                    <a:pt x="379603" y="150114"/>
                  </a:lnTo>
                  <a:lnTo>
                    <a:pt x="412229" y="129921"/>
                  </a:lnTo>
                  <a:lnTo>
                    <a:pt x="413131" y="129032"/>
                  </a:lnTo>
                  <a:lnTo>
                    <a:pt x="415302" y="126238"/>
                  </a:lnTo>
                  <a:lnTo>
                    <a:pt x="415493" y="125984"/>
                  </a:lnTo>
                  <a:lnTo>
                    <a:pt x="415810" y="125603"/>
                  </a:lnTo>
                  <a:lnTo>
                    <a:pt x="416560" y="124714"/>
                  </a:lnTo>
                  <a:close/>
                </a:path>
                <a:path w="535940" h="285115">
                  <a:moveTo>
                    <a:pt x="535940" y="5207"/>
                  </a:moveTo>
                  <a:lnTo>
                    <a:pt x="530733" y="0"/>
                  </a:lnTo>
                  <a:lnTo>
                    <a:pt x="517906" y="0"/>
                  </a:lnTo>
                  <a:lnTo>
                    <a:pt x="516915" y="990"/>
                  </a:lnTo>
                  <a:lnTo>
                    <a:pt x="503555" y="3048"/>
                  </a:lnTo>
                  <a:lnTo>
                    <a:pt x="500253" y="3048"/>
                  </a:lnTo>
                  <a:lnTo>
                    <a:pt x="496570" y="6731"/>
                  </a:lnTo>
                  <a:lnTo>
                    <a:pt x="496570" y="15875"/>
                  </a:lnTo>
                  <a:lnTo>
                    <a:pt x="500253" y="19558"/>
                  </a:lnTo>
                  <a:lnTo>
                    <a:pt x="503961" y="19558"/>
                  </a:lnTo>
                  <a:lnTo>
                    <a:pt x="516610" y="21958"/>
                  </a:lnTo>
                  <a:lnTo>
                    <a:pt x="517906" y="23241"/>
                  </a:lnTo>
                  <a:lnTo>
                    <a:pt x="530733" y="23241"/>
                  </a:lnTo>
                  <a:lnTo>
                    <a:pt x="535940" y="18034"/>
                  </a:lnTo>
                  <a:lnTo>
                    <a:pt x="535940" y="11684"/>
                  </a:lnTo>
                  <a:lnTo>
                    <a:pt x="535940" y="5207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050023" y="8215249"/>
              <a:ext cx="168275" cy="88011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7403464" y="8116062"/>
              <a:ext cx="78105" cy="31115"/>
            </a:xfrm>
            <a:custGeom>
              <a:avLst/>
              <a:gdLst/>
              <a:ahLst/>
              <a:cxnLst/>
              <a:rect l="l" t="t" r="r" b="b"/>
              <a:pathLst>
                <a:path w="78104" h="31115">
                  <a:moveTo>
                    <a:pt x="13081" y="12573"/>
                  </a:moveTo>
                  <a:lnTo>
                    <a:pt x="10160" y="9652"/>
                  </a:lnTo>
                  <a:lnTo>
                    <a:pt x="2921" y="9652"/>
                  </a:lnTo>
                  <a:lnTo>
                    <a:pt x="0" y="12573"/>
                  </a:lnTo>
                  <a:lnTo>
                    <a:pt x="0" y="19812"/>
                  </a:lnTo>
                  <a:lnTo>
                    <a:pt x="2921" y="22733"/>
                  </a:lnTo>
                  <a:lnTo>
                    <a:pt x="10160" y="22733"/>
                  </a:lnTo>
                  <a:lnTo>
                    <a:pt x="13081" y="19812"/>
                  </a:lnTo>
                  <a:lnTo>
                    <a:pt x="13081" y="16256"/>
                  </a:lnTo>
                  <a:lnTo>
                    <a:pt x="13081" y="12573"/>
                  </a:lnTo>
                  <a:close/>
                </a:path>
                <a:path w="78104" h="31115">
                  <a:moveTo>
                    <a:pt x="77724" y="6985"/>
                  </a:moveTo>
                  <a:lnTo>
                    <a:pt x="70866" y="0"/>
                  </a:lnTo>
                  <a:lnTo>
                    <a:pt x="53848" y="0"/>
                  </a:lnTo>
                  <a:lnTo>
                    <a:pt x="53467" y="381"/>
                  </a:lnTo>
                  <a:lnTo>
                    <a:pt x="49403" y="381"/>
                  </a:lnTo>
                  <a:lnTo>
                    <a:pt x="48387" y="1397"/>
                  </a:lnTo>
                  <a:lnTo>
                    <a:pt x="38227" y="1397"/>
                  </a:lnTo>
                  <a:lnTo>
                    <a:pt x="32004" y="7620"/>
                  </a:lnTo>
                  <a:lnTo>
                    <a:pt x="32004" y="22733"/>
                  </a:lnTo>
                  <a:lnTo>
                    <a:pt x="38227" y="28956"/>
                  </a:lnTo>
                  <a:lnTo>
                    <a:pt x="48107" y="28956"/>
                  </a:lnTo>
                  <a:lnTo>
                    <a:pt x="49403" y="30226"/>
                  </a:lnTo>
                  <a:lnTo>
                    <a:pt x="53213" y="30226"/>
                  </a:lnTo>
                  <a:lnTo>
                    <a:pt x="53848" y="30861"/>
                  </a:lnTo>
                  <a:lnTo>
                    <a:pt x="70866" y="30861"/>
                  </a:lnTo>
                  <a:lnTo>
                    <a:pt x="77724" y="24003"/>
                  </a:lnTo>
                  <a:lnTo>
                    <a:pt x="77724" y="15494"/>
                  </a:lnTo>
                  <a:lnTo>
                    <a:pt x="77724" y="6985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197" y="1131569"/>
            <a:ext cx="484505" cy="748665"/>
            <a:chOff x="1076197" y="1131569"/>
            <a:chExt cx="484505" cy="748665"/>
          </a:xfrm>
        </p:grpSpPr>
        <p:sp>
          <p:nvSpPr>
            <p:cNvPr id="3" name="object 3"/>
            <p:cNvSpPr/>
            <p:nvPr/>
          </p:nvSpPr>
          <p:spPr>
            <a:xfrm>
              <a:off x="1076198" y="1131569"/>
              <a:ext cx="351790" cy="586105"/>
            </a:xfrm>
            <a:custGeom>
              <a:avLst/>
              <a:gdLst/>
              <a:ahLst/>
              <a:cxnLst/>
              <a:rect l="l" t="t" r="r" b="b"/>
              <a:pathLst>
                <a:path w="351790" h="586105">
                  <a:moveTo>
                    <a:pt x="270129" y="433832"/>
                  </a:moveTo>
                  <a:lnTo>
                    <a:pt x="270002" y="431723"/>
                  </a:lnTo>
                  <a:lnTo>
                    <a:pt x="269875" y="430898"/>
                  </a:lnTo>
                  <a:lnTo>
                    <a:pt x="269875" y="423291"/>
                  </a:lnTo>
                  <a:lnTo>
                    <a:pt x="268097" y="421513"/>
                  </a:lnTo>
                  <a:lnTo>
                    <a:pt x="268097" y="421132"/>
                  </a:lnTo>
                  <a:lnTo>
                    <a:pt x="261620" y="414528"/>
                  </a:lnTo>
                  <a:lnTo>
                    <a:pt x="257505" y="414528"/>
                  </a:lnTo>
                  <a:lnTo>
                    <a:pt x="254508" y="411607"/>
                  </a:lnTo>
                  <a:lnTo>
                    <a:pt x="243205" y="411607"/>
                  </a:lnTo>
                  <a:lnTo>
                    <a:pt x="238633" y="416179"/>
                  </a:lnTo>
                  <a:lnTo>
                    <a:pt x="238633" y="420878"/>
                  </a:lnTo>
                  <a:lnTo>
                    <a:pt x="238442" y="422910"/>
                  </a:lnTo>
                  <a:lnTo>
                    <a:pt x="238328" y="426466"/>
                  </a:lnTo>
                  <a:lnTo>
                    <a:pt x="238506" y="429260"/>
                  </a:lnTo>
                  <a:lnTo>
                    <a:pt x="238887" y="430885"/>
                  </a:lnTo>
                  <a:lnTo>
                    <a:pt x="238887" y="432155"/>
                  </a:lnTo>
                  <a:lnTo>
                    <a:pt x="238887" y="432498"/>
                  </a:lnTo>
                  <a:lnTo>
                    <a:pt x="238810" y="432765"/>
                  </a:lnTo>
                  <a:lnTo>
                    <a:pt x="238887" y="432498"/>
                  </a:lnTo>
                  <a:lnTo>
                    <a:pt x="238887" y="432155"/>
                  </a:lnTo>
                  <a:lnTo>
                    <a:pt x="237947" y="433628"/>
                  </a:lnTo>
                  <a:lnTo>
                    <a:pt x="233311" y="438264"/>
                  </a:lnTo>
                  <a:lnTo>
                    <a:pt x="198094" y="457962"/>
                  </a:lnTo>
                  <a:lnTo>
                    <a:pt x="166382" y="462394"/>
                  </a:lnTo>
                  <a:lnTo>
                    <a:pt x="155244" y="461391"/>
                  </a:lnTo>
                  <a:lnTo>
                    <a:pt x="153022" y="461200"/>
                  </a:lnTo>
                  <a:lnTo>
                    <a:pt x="152742" y="461137"/>
                  </a:lnTo>
                  <a:lnTo>
                    <a:pt x="140754" y="458724"/>
                  </a:lnTo>
                  <a:lnTo>
                    <a:pt x="139827" y="458546"/>
                  </a:lnTo>
                  <a:lnTo>
                    <a:pt x="139179" y="458343"/>
                  </a:lnTo>
                  <a:lnTo>
                    <a:pt x="127330" y="454787"/>
                  </a:lnTo>
                  <a:lnTo>
                    <a:pt x="126923" y="454672"/>
                  </a:lnTo>
                  <a:lnTo>
                    <a:pt x="126009" y="454279"/>
                  </a:lnTo>
                  <a:lnTo>
                    <a:pt x="115519" y="449834"/>
                  </a:lnTo>
                  <a:lnTo>
                    <a:pt x="113423" y="448945"/>
                  </a:lnTo>
                  <a:lnTo>
                    <a:pt x="114998" y="449834"/>
                  </a:lnTo>
                  <a:lnTo>
                    <a:pt x="103936" y="443611"/>
                  </a:lnTo>
                  <a:lnTo>
                    <a:pt x="103238" y="443230"/>
                  </a:lnTo>
                  <a:lnTo>
                    <a:pt x="102374" y="442595"/>
                  </a:lnTo>
                  <a:lnTo>
                    <a:pt x="94119" y="436626"/>
                  </a:lnTo>
                  <a:lnTo>
                    <a:pt x="93294" y="436029"/>
                  </a:lnTo>
                  <a:lnTo>
                    <a:pt x="93929" y="436626"/>
                  </a:lnTo>
                  <a:lnTo>
                    <a:pt x="93243" y="436003"/>
                  </a:lnTo>
                  <a:lnTo>
                    <a:pt x="92583" y="435356"/>
                  </a:lnTo>
                  <a:lnTo>
                    <a:pt x="84518" y="427736"/>
                  </a:lnTo>
                  <a:lnTo>
                    <a:pt x="84112" y="427355"/>
                  </a:lnTo>
                  <a:lnTo>
                    <a:pt x="83375" y="426466"/>
                  </a:lnTo>
                  <a:lnTo>
                    <a:pt x="75298" y="416814"/>
                  </a:lnTo>
                  <a:lnTo>
                    <a:pt x="74523" y="415886"/>
                  </a:lnTo>
                  <a:lnTo>
                    <a:pt x="74218" y="415417"/>
                  </a:lnTo>
                  <a:lnTo>
                    <a:pt x="66357" y="403733"/>
                  </a:lnTo>
                  <a:lnTo>
                    <a:pt x="66001" y="403212"/>
                  </a:lnTo>
                  <a:lnTo>
                    <a:pt x="65595" y="402463"/>
                  </a:lnTo>
                  <a:lnTo>
                    <a:pt x="57848" y="388239"/>
                  </a:lnTo>
                  <a:lnTo>
                    <a:pt x="49733" y="369697"/>
                  </a:lnTo>
                  <a:lnTo>
                    <a:pt x="44221" y="353695"/>
                  </a:lnTo>
                  <a:lnTo>
                    <a:pt x="43903" y="352818"/>
                  </a:lnTo>
                  <a:lnTo>
                    <a:pt x="43853" y="352666"/>
                  </a:lnTo>
                  <a:lnTo>
                    <a:pt x="39344" y="336042"/>
                  </a:lnTo>
                  <a:lnTo>
                    <a:pt x="39293" y="335864"/>
                  </a:lnTo>
                  <a:lnTo>
                    <a:pt x="39243" y="335673"/>
                  </a:lnTo>
                  <a:lnTo>
                    <a:pt x="39154" y="335153"/>
                  </a:lnTo>
                  <a:lnTo>
                    <a:pt x="35928" y="319405"/>
                  </a:lnTo>
                  <a:lnTo>
                    <a:pt x="35801" y="318782"/>
                  </a:lnTo>
                  <a:lnTo>
                    <a:pt x="35763" y="318592"/>
                  </a:lnTo>
                  <a:lnTo>
                    <a:pt x="35750" y="318389"/>
                  </a:lnTo>
                  <a:lnTo>
                    <a:pt x="33489" y="301879"/>
                  </a:lnTo>
                  <a:lnTo>
                    <a:pt x="33451" y="301713"/>
                  </a:lnTo>
                  <a:lnTo>
                    <a:pt x="33439" y="301548"/>
                  </a:lnTo>
                  <a:lnTo>
                    <a:pt x="33401" y="300990"/>
                  </a:lnTo>
                  <a:lnTo>
                    <a:pt x="32092" y="284226"/>
                  </a:lnTo>
                  <a:lnTo>
                    <a:pt x="32004" y="283337"/>
                  </a:lnTo>
                  <a:lnTo>
                    <a:pt x="31991" y="282917"/>
                  </a:lnTo>
                  <a:lnTo>
                    <a:pt x="31978" y="282575"/>
                  </a:lnTo>
                  <a:lnTo>
                    <a:pt x="31419" y="263398"/>
                  </a:lnTo>
                  <a:lnTo>
                    <a:pt x="31407" y="263144"/>
                  </a:lnTo>
                  <a:lnTo>
                    <a:pt x="31407" y="262851"/>
                  </a:lnTo>
                  <a:lnTo>
                    <a:pt x="31572" y="244221"/>
                  </a:lnTo>
                  <a:lnTo>
                    <a:pt x="32270" y="225933"/>
                  </a:lnTo>
                  <a:lnTo>
                    <a:pt x="33261" y="209042"/>
                  </a:lnTo>
                  <a:lnTo>
                    <a:pt x="34315" y="193929"/>
                  </a:lnTo>
                  <a:lnTo>
                    <a:pt x="34328" y="193649"/>
                  </a:lnTo>
                  <a:lnTo>
                    <a:pt x="34340" y="193522"/>
                  </a:lnTo>
                  <a:lnTo>
                    <a:pt x="35864" y="179197"/>
                  </a:lnTo>
                  <a:lnTo>
                    <a:pt x="35928" y="178562"/>
                  </a:lnTo>
                  <a:lnTo>
                    <a:pt x="38277" y="164846"/>
                  </a:lnTo>
                  <a:lnTo>
                    <a:pt x="38315" y="164592"/>
                  </a:lnTo>
                  <a:lnTo>
                    <a:pt x="38265" y="164846"/>
                  </a:lnTo>
                  <a:lnTo>
                    <a:pt x="38455" y="163830"/>
                  </a:lnTo>
                  <a:lnTo>
                    <a:pt x="38315" y="164592"/>
                  </a:lnTo>
                  <a:lnTo>
                    <a:pt x="38493" y="163830"/>
                  </a:lnTo>
                  <a:lnTo>
                    <a:pt x="41414" y="151511"/>
                  </a:lnTo>
                  <a:lnTo>
                    <a:pt x="50952" y="123190"/>
                  </a:lnTo>
                  <a:lnTo>
                    <a:pt x="56616" y="110617"/>
                  </a:lnTo>
                  <a:lnTo>
                    <a:pt x="56870" y="110070"/>
                  </a:lnTo>
                  <a:lnTo>
                    <a:pt x="63093" y="98298"/>
                  </a:lnTo>
                  <a:lnTo>
                    <a:pt x="63500" y="97536"/>
                  </a:lnTo>
                  <a:lnTo>
                    <a:pt x="69507" y="87503"/>
                  </a:lnTo>
                  <a:lnTo>
                    <a:pt x="69697" y="87185"/>
                  </a:lnTo>
                  <a:lnTo>
                    <a:pt x="69481" y="87503"/>
                  </a:lnTo>
                  <a:lnTo>
                    <a:pt x="69964" y="86741"/>
                  </a:lnTo>
                  <a:lnTo>
                    <a:pt x="69697" y="87185"/>
                  </a:lnTo>
                  <a:lnTo>
                    <a:pt x="69989" y="86741"/>
                  </a:lnTo>
                  <a:lnTo>
                    <a:pt x="76034" y="77851"/>
                  </a:lnTo>
                  <a:lnTo>
                    <a:pt x="75539" y="78613"/>
                  </a:lnTo>
                  <a:lnTo>
                    <a:pt x="76123" y="77851"/>
                  </a:lnTo>
                  <a:lnTo>
                    <a:pt x="81254" y="71247"/>
                  </a:lnTo>
                  <a:lnTo>
                    <a:pt x="81622" y="70777"/>
                  </a:lnTo>
                  <a:lnTo>
                    <a:pt x="86779" y="64770"/>
                  </a:lnTo>
                  <a:lnTo>
                    <a:pt x="87160" y="64338"/>
                  </a:lnTo>
                  <a:lnTo>
                    <a:pt x="86741" y="64770"/>
                  </a:lnTo>
                  <a:lnTo>
                    <a:pt x="87337" y="64135"/>
                  </a:lnTo>
                  <a:lnTo>
                    <a:pt x="87160" y="64338"/>
                  </a:lnTo>
                  <a:lnTo>
                    <a:pt x="87350" y="64135"/>
                  </a:lnTo>
                  <a:lnTo>
                    <a:pt x="107823" y="46101"/>
                  </a:lnTo>
                  <a:lnTo>
                    <a:pt x="115328" y="41148"/>
                  </a:lnTo>
                  <a:lnTo>
                    <a:pt x="152107" y="28067"/>
                  </a:lnTo>
                  <a:lnTo>
                    <a:pt x="150380" y="28067"/>
                  </a:lnTo>
                  <a:lnTo>
                    <a:pt x="159448" y="27686"/>
                  </a:lnTo>
                  <a:lnTo>
                    <a:pt x="157645" y="27432"/>
                  </a:lnTo>
                  <a:lnTo>
                    <a:pt x="164490" y="27774"/>
                  </a:lnTo>
                  <a:lnTo>
                    <a:pt x="165684" y="28956"/>
                  </a:lnTo>
                  <a:lnTo>
                    <a:pt x="170484" y="28956"/>
                  </a:lnTo>
                  <a:lnTo>
                    <a:pt x="172021" y="30480"/>
                  </a:lnTo>
                  <a:lnTo>
                    <a:pt x="174244" y="30480"/>
                  </a:lnTo>
                  <a:lnTo>
                    <a:pt x="175006" y="31242"/>
                  </a:lnTo>
                  <a:lnTo>
                    <a:pt x="176276" y="31242"/>
                  </a:lnTo>
                  <a:lnTo>
                    <a:pt x="176796" y="31750"/>
                  </a:lnTo>
                  <a:lnTo>
                    <a:pt x="178066" y="31750"/>
                  </a:lnTo>
                  <a:lnTo>
                    <a:pt x="186461" y="41148"/>
                  </a:lnTo>
                  <a:lnTo>
                    <a:pt x="186461" y="43180"/>
                  </a:lnTo>
                  <a:lnTo>
                    <a:pt x="191681" y="48387"/>
                  </a:lnTo>
                  <a:lnTo>
                    <a:pt x="204597" y="48387"/>
                  </a:lnTo>
                  <a:lnTo>
                    <a:pt x="209804" y="43180"/>
                  </a:lnTo>
                  <a:lnTo>
                    <a:pt x="209804" y="36703"/>
                  </a:lnTo>
                  <a:lnTo>
                    <a:pt x="209804" y="30226"/>
                  </a:lnTo>
                  <a:lnTo>
                    <a:pt x="204597" y="25019"/>
                  </a:lnTo>
                  <a:lnTo>
                    <a:pt x="203441" y="25019"/>
                  </a:lnTo>
                  <a:lnTo>
                    <a:pt x="195453" y="15506"/>
                  </a:lnTo>
                  <a:lnTo>
                    <a:pt x="195453" y="13208"/>
                  </a:lnTo>
                  <a:lnTo>
                    <a:pt x="190042" y="7747"/>
                  </a:lnTo>
                  <a:lnTo>
                    <a:pt x="189903" y="7747"/>
                  </a:lnTo>
                  <a:lnTo>
                    <a:pt x="188645" y="6477"/>
                  </a:lnTo>
                  <a:lnTo>
                    <a:pt x="187617" y="6477"/>
                  </a:lnTo>
                  <a:lnTo>
                    <a:pt x="186105" y="4953"/>
                  </a:lnTo>
                  <a:lnTo>
                    <a:pt x="182295" y="4953"/>
                  </a:lnTo>
                  <a:lnTo>
                    <a:pt x="180136" y="2794"/>
                  </a:lnTo>
                  <a:lnTo>
                    <a:pt x="174536" y="2794"/>
                  </a:lnTo>
                  <a:lnTo>
                    <a:pt x="169354" y="1397"/>
                  </a:lnTo>
                  <a:lnTo>
                    <a:pt x="167817" y="1143"/>
                  </a:lnTo>
                  <a:lnTo>
                    <a:pt x="164312" y="685"/>
                  </a:lnTo>
                  <a:lnTo>
                    <a:pt x="164312" y="27597"/>
                  </a:lnTo>
                  <a:lnTo>
                    <a:pt x="163576" y="27432"/>
                  </a:lnTo>
                  <a:lnTo>
                    <a:pt x="164274" y="27559"/>
                  </a:lnTo>
                  <a:lnTo>
                    <a:pt x="164312" y="685"/>
                  </a:lnTo>
                  <a:lnTo>
                    <a:pt x="160223" y="127"/>
                  </a:lnTo>
                  <a:lnTo>
                    <a:pt x="158877" y="127"/>
                  </a:lnTo>
                  <a:lnTo>
                    <a:pt x="149796" y="0"/>
                  </a:lnTo>
                  <a:lnTo>
                    <a:pt x="124904" y="4699"/>
                  </a:lnTo>
                  <a:lnTo>
                    <a:pt x="113817" y="8890"/>
                  </a:lnTo>
                  <a:lnTo>
                    <a:pt x="80987" y="29210"/>
                  </a:lnTo>
                  <a:lnTo>
                    <a:pt x="71805" y="37465"/>
                  </a:lnTo>
                  <a:lnTo>
                    <a:pt x="65417" y="43815"/>
                  </a:lnTo>
                  <a:lnTo>
                    <a:pt x="37160" y="82550"/>
                  </a:lnTo>
                  <a:lnTo>
                    <a:pt x="22415" y="112395"/>
                  </a:lnTo>
                  <a:lnTo>
                    <a:pt x="16725" y="127000"/>
                  </a:lnTo>
                  <a:lnTo>
                    <a:pt x="5232" y="173863"/>
                  </a:lnTo>
                  <a:lnTo>
                    <a:pt x="1016" y="224409"/>
                  </a:lnTo>
                  <a:lnTo>
                    <a:pt x="0" y="263398"/>
                  </a:lnTo>
                  <a:lnTo>
                    <a:pt x="495" y="282575"/>
                  </a:lnTo>
                  <a:lnTo>
                    <a:pt x="4648" y="323596"/>
                  </a:lnTo>
                  <a:lnTo>
                    <a:pt x="13576" y="361950"/>
                  </a:lnTo>
                  <a:lnTo>
                    <a:pt x="28587" y="400812"/>
                  </a:lnTo>
                  <a:lnTo>
                    <a:pt x="48641" y="434594"/>
                  </a:lnTo>
                  <a:lnTo>
                    <a:pt x="84874" y="469519"/>
                  </a:lnTo>
                  <a:lnTo>
                    <a:pt x="131127" y="489458"/>
                  </a:lnTo>
                  <a:lnTo>
                    <a:pt x="165493" y="494411"/>
                  </a:lnTo>
                  <a:lnTo>
                    <a:pt x="180568" y="494157"/>
                  </a:lnTo>
                  <a:lnTo>
                    <a:pt x="224028" y="481584"/>
                  </a:lnTo>
                  <a:lnTo>
                    <a:pt x="254609" y="462280"/>
                  </a:lnTo>
                  <a:lnTo>
                    <a:pt x="254762" y="462153"/>
                  </a:lnTo>
                  <a:lnTo>
                    <a:pt x="255905" y="461010"/>
                  </a:lnTo>
                  <a:lnTo>
                    <a:pt x="256527" y="460375"/>
                  </a:lnTo>
                  <a:lnTo>
                    <a:pt x="258559" y="458343"/>
                  </a:lnTo>
                  <a:lnTo>
                    <a:pt x="259194" y="457708"/>
                  </a:lnTo>
                  <a:lnTo>
                    <a:pt x="261874" y="455041"/>
                  </a:lnTo>
                  <a:lnTo>
                    <a:pt x="263575" y="452882"/>
                  </a:lnTo>
                  <a:lnTo>
                    <a:pt x="264083" y="452247"/>
                  </a:lnTo>
                  <a:lnTo>
                    <a:pt x="264287" y="451993"/>
                  </a:lnTo>
                  <a:lnTo>
                    <a:pt x="267462" y="446786"/>
                  </a:lnTo>
                  <a:lnTo>
                    <a:pt x="267754" y="446024"/>
                  </a:lnTo>
                  <a:lnTo>
                    <a:pt x="268097" y="445135"/>
                  </a:lnTo>
                  <a:lnTo>
                    <a:pt x="269494" y="441579"/>
                  </a:lnTo>
                  <a:lnTo>
                    <a:pt x="269722" y="440334"/>
                  </a:lnTo>
                  <a:lnTo>
                    <a:pt x="269875" y="440182"/>
                  </a:lnTo>
                  <a:lnTo>
                    <a:pt x="269875" y="439559"/>
                  </a:lnTo>
                  <a:lnTo>
                    <a:pt x="269900" y="439420"/>
                  </a:lnTo>
                  <a:lnTo>
                    <a:pt x="270129" y="438277"/>
                  </a:lnTo>
                  <a:lnTo>
                    <a:pt x="270129" y="437642"/>
                  </a:lnTo>
                  <a:lnTo>
                    <a:pt x="270129" y="435356"/>
                  </a:lnTo>
                  <a:lnTo>
                    <a:pt x="270129" y="433832"/>
                  </a:lnTo>
                  <a:close/>
                </a:path>
                <a:path w="351790" h="586105">
                  <a:moveTo>
                    <a:pt x="320548" y="484759"/>
                  </a:moveTo>
                  <a:lnTo>
                    <a:pt x="320509" y="485267"/>
                  </a:lnTo>
                  <a:lnTo>
                    <a:pt x="320548" y="484759"/>
                  </a:lnTo>
                  <a:close/>
                </a:path>
                <a:path w="351790" h="586105">
                  <a:moveTo>
                    <a:pt x="351282" y="461391"/>
                  </a:moveTo>
                  <a:lnTo>
                    <a:pt x="350774" y="435102"/>
                  </a:lnTo>
                  <a:lnTo>
                    <a:pt x="350774" y="434594"/>
                  </a:lnTo>
                  <a:lnTo>
                    <a:pt x="349567" y="409194"/>
                  </a:lnTo>
                  <a:lnTo>
                    <a:pt x="349504" y="407416"/>
                  </a:lnTo>
                  <a:lnTo>
                    <a:pt x="347713" y="383921"/>
                  </a:lnTo>
                  <a:lnTo>
                    <a:pt x="347599" y="382016"/>
                  </a:lnTo>
                  <a:lnTo>
                    <a:pt x="345224" y="359918"/>
                  </a:lnTo>
                  <a:lnTo>
                    <a:pt x="345186" y="359537"/>
                  </a:lnTo>
                  <a:lnTo>
                    <a:pt x="345186" y="352933"/>
                  </a:lnTo>
                  <a:lnTo>
                    <a:pt x="344398" y="352145"/>
                  </a:lnTo>
                  <a:lnTo>
                    <a:pt x="343573" y="343789"/>
                  </a:lnTo>
                  <a:lnTo>
                    <a:pt x="343535" y="343408"/>
                  </a:lnTo>
                  <a:lnTo>
                    <a:pt x="343535" y="342519"/>
                  </a:lnTo>
                  <a:lnTo>
                    <a:pt x="343535" y="335407"/>
                  </a:lnTo>
                  <a:lnTo>
                    <a:pt x="342569" y="334454"/>
                  </a:lnTo>
                  <a:lnTo>
                    <a:pt x="342366" y="332486"/>
                  </a:lnTo>
                  <a:lnTo>
                    <a:pt x="341884" y="332486"/>
                  </a:lnTo>
                  <a:lnTo>
                    <a:pt x="341884" y="329946"/>
                  </a:lnTo>
                  <a:lnTo>
                    <a:pt x="342087" y="329946"/>
                  </a:lnTo>
                  <a:lnTo>
                    <a:pt x="342036" y="329438"/>
                  </a:lnTo>
                  <a:lnTo>
                    <a:pt x="341909" y="328295"/>
                  </a:lnTo>
                  <a:lnTo>
                    <a:pt x="341884" y="328041"/>
                  </a:lnTo>
                  <a:lnTo>
                    <a:pt x="341884" y="321691"/>
                  </a:lnTo>
                  <a:lnTo>
                    <a:pt x="340995" y="320827"/>
                  </a:lnTo>
                  <a:lnTo>
                    <a:pt x="340995" y="319278"/>
                  </a:lnTo>
                  <a:lnTo>
                    <a:pt x="335661" y="313944"/>
                  </a:lnTo>
                  <a:lnTo>
                    <a:pt x="322326" y="313944"/>
                  </a:lnTo>
                  <a:lnTo>
                    <a:pt x="316992" y="319278"/>
                  </a:lnTo>
                  <a:lnTo>
                    <a:pt x="316992" y="321691"/>
                  </a:lnTo>
                  <a:lnTo>
                    <a:pt x="316992" y="332613"/>
                  </a:lnTo>
                  <a:lnTo>
                    <a:pt x="316992" y="335407"/>
                  </a:lnTo>
                  <a:lnTo>
                    <a:pt x="317246" y="335661"/>
                  </a:lnTo>
                  <a:lnTo>
                    <a:pt x="317246" y="335915"/>
                  </a:lnTo>
                  <a:lnTo>
                    <a:pt x="317385" y="336067"/>
                  </a:lnTo>
                  <a:lnTo>
                    <a:pt x="317627" y="341299"/>
                  </a:lnTo>
                  <a:lnTo>
                    <a:pt x="317627" y="349631"/>
                  </a:lnTo>
                  <a:lnTo>
                    <a:pt x="317919" y="349935"/>
                  </a:lnTo>
                  <a:lnTo>
                    <a:pt x="318262" y="361696"/>
                  </a:lnTo>
                  <a:lnTo>
                    <a:pt x="318262" y="367792"/>
                  </a:lnTo>
                  <a:lnTo>
                    <a:pt x="318693" y="368249"/>
                  </a:lnTo>
                  <a:lnTo>
                    <a:pt x="319786" y="384429"/>
                  </a:lnTo>
                  <a:lnTo>
                    <a:pt x="319659" y="383921"/>
                  </a:lnTo>
                  <a:lnTo>
                    <a:pt x="319684" y="384429"/>
                  </a:lnTo>
                  <a:lnTo>
                    <a:pt x="320929" y="409194"/>
                  </a:lnTo>
                  <a:lnTo>
                    <a:pt x="320802" y="408813"/>
                  </a:lnTo>
                  <a:lnTo>
                    <a:pt x="320802" y="409194"/>
                  </a:lnTo>
                  <a:lnTo>
                    <a:pt x="321424" y="435533"/>
                  </a:lnTo>
                  <a:lnTo>
                    <a:pt x="321310" y="460756"/>
                  </a:lnTo>
                  <a:lnTo>
                    <a:pt x="321284" y="461264"/>
                  </a:lnTo>
                  <a:lnTo>
                    <a:pt x="321284" y="461391"/>
                  </a:lnTo>
                  <a:lnTo>
                    <a:pt x="320548" y="485267"/>
                  </a:lnTo>
                  <a:lnTo>
                    <a:pt x="320446" y="486410"/>
                  </a:lnTo>
                  <a:lnTo>
                    <a:pt x="319278" y="506603"/>
                  </a:lnTo>
                  <a:lnTo>
                    <a:pt x="319405" y="505968"/>
                  </a:lnTo>
                  <a:lnTo>
                    <a:pt x="317627" y="524002"/>
                  </a:lnTo>
                  <a:lnTo>
                    <a:pt x="317754" y="523748"/>
                  </a:lnTo>
                  <a:lnTo>
                    <a:pt x="316103" y="538480"/>
                  </a:lnTo>
                  <a:lnTo>
                    <a:pt x="316103" y="538734"/>
                  </a:lnTo>
                  <a:lnTo>
                    <a:pt x="315087" y="550164"/>
                  </a:lnTo>
                  <a:lnTo>
                    <a:pt x="314960" y="550672"/>
                  </a:lnTo>
                  <a:lnTo>
                    <a:pt x="314579" y="559308"/>
                  </a:lnTo>
                  <a:lnTo>
                    <a:pt x="314452" y="559943"/>
                  </a:lnTo>
                  <a:lnTo>
                    <a:pt x="314452" y="567309"/>
                  </a:lnTo>
                  <a:lnTo>
                    <a:pt x="322961" y="585851"/>
                  </a:lnTo>
                  <a:lnTo>
                    <a:pt x="341376" y="582803"/>
                  </a:lnTo>
                  <a:lnTo>
                    <a:pt x="341884" y="582168"/>
                  </a:lnTo>
                  <a:lnTo>
                    <a:pt x="345186" y="573405"/>
                  </a:lnTo>
                  <a:lnTo>
                    <a:pt x="345287" y="571627"/>
                  </a:lnTo>
                  <a:lnTo>
                    <a:pt x="345186" y="566674"/>
                  </a:lnTo>
                  <a:lnTo>
                    <a:pt x="345186" y="566420"/>
                  </a:lnTo>
                  <a:lnTo>
                    <a:pt x="345186" y="566229"/>
                  </a:lnTo>
                  <a:lnTo>
                    <a:pt x="345198" y="565912"/>
                  </a:lnTo>
                  <a:lnTo>
                    <a:pt x="345313" y="560578"/>
                  </a:lnTo>
                  <a:lnTo>
                    <a:pt x="345313" y="561086"/>
                  </a:lnTo>
                  <a:lnTo>
                    <a:pt x="345338" y="560578"/>
                  </a:lnTo>
                  <a:lnTo>
                    <a:pt x="345782" y="552831"/>
                  </a:lnTo>
                  <a:lnTo>
                    <a:pt x="345821" y="552577"/>
                  </a:lnTo>
                  <a:lnTo>
                    <a:pt x="345821" y="552831"/>
                  </a:lnTo>
                  <a:lnTo>
                    <a:pt x="345859" y="552323"/>
                  </a:lnTo>
                  <a:lnTo>
                    <a:pt x="346684" y="541655"/>
                  </a:lnTo>
                  <a:lnTo>
                    <a:pt x="346710" y="541528"/>
                  </a:lnTo>
                  <a:lnTo>
                    <a:pt x="346710" y="541655"/>
                  </a:lnTo>
                  <a:lnTo>
                    <a:pt x="346735" y="541401"/>
                  </a:lnTo>
                  <a:lnTo>
                    <a:pt x="348234" y="526923"/>
                  </a:lnTo>
                  <a:lnTo>
                    <a:pt x="348513" y="523748"/>
                  </a:lnTo>
                  <a:lnTo>
                    <a:pt x="349885" y="508762"/>
                  </a:lnTo>
                  <a:lnTo>
                    <a:pt x="349973" y="505968"/>
                  </a:lnTo>
                  <a:lnTo>
                    <a:pt x="350901" y="486410"/>
                  </a:lnTo>
                  <a:lnTo>
                    <a:pt x="351282" y="461391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681" y="1613788"/>
              <a:ext cx="168021" cy="26631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97304" y="1252855"/>
            <a:ext cx="828040" cy="523240"/>
            <a:chOff x="1797304" y="1252855"/>
            <a:chExt cx="828040" cy="523240"/>
          </a:xfrm>
        </p:grpSpPr>
        <p:sp>
          <p:nvSpPr>
            <p:cNvPr id="6" name="object 6"/>
            <p:cNvSpPr/>
            <p:nvPr/>
          </p:nvSpPr>
          <p:spPr>
            <a:xfrm>
              <a:off x="1797304" y="1252854"/>
              <a:ext cx="331470" cy="523240"/>
            </a:xfrm>
            <a:custGeom>
              <a:avLst/>
              <a:gdLst/>
              <a:ahLst/>
              <a:cxnLst/>
              <a:rect l="l" t="t" r="r" b="b"/>
              <a:pathLst>
                <a:path w="331469" h="523239">
                  <a:moveTo>
                    <a:pt x="14605" y="238760"/>
                  </a:moveTo>
                  <a:lnTo>
                    <a:pt x="14566" y="239268"/>
                  </a:lnTo>
                  <a:lnTo>
                    <a:pt x="14605" y="238760"/>
                  </a:lnTo>
                  <a:close/>
                </a:path>
                <a:path w="331469" h="523239">
                  <a:moveTo>
                    <a:pt x="204089" y="372364"/>
                  </a:moveTo>
                  <a:lnTo>
                    <a:pt x="204025" y="373253"/>
                  </a:lnTo>
                  <a:lnTo>
                    <a:pt x="204089" y="372364"/>
                  </a:lnTo>
                  <a:close/>
                </a:path>
                <a:path w="331469" h="523239">
                  <a:moveTo>
                    <a:pt x="222681" y="55626"/>
                  </a:moveTo>
                  <a:lnTo>
                    <a:pt x="221488" y="49657"/>
                  </a:lnTo>
                  <a:lnTo>
                    <a:pt x="217982" y="35179"/>
                  </a:lnTo>
                  <a:lnTo>
                    <a:pt x="216408" y="28625"/>
                  </a:lnTo>
                  <a:lnTo>
                    <a:pt x="216408" y="21971"/>
                  </a:lnTo>
                  <a:lnTo>
                    <a:pt x="213791" y="19367"/>
                  </a:lnTo>
                  <a:lnTo>
                    <a:pt x="213487" y="18275"/>
                  </a:lnTo>
                  <a:lnTo>
                    <a:pt x="213487" y="12446"/>
                  </a:lnTo>
                  <a:lnTo>
                    <a:pt x="212471" y="11442"/>
                  </a:lnTo>
                  <a:lnTo>
                    <a:pt x="212471" y="8382"/>
                  </a:lnTo>
                  <a:lnTo>
                    <a:pt x="205613" y="1397"/>
                  </a:lnTo>
                  <a:lnTo>
                    <a:pt x="188595" y="1397"/>
                  </a:lnTo>
                  <a:lnTo>
                    <a:pt x="181610" y="8382"/>
                  </a:lnTo>
                  <a:lnTo>
                    <a:pt x="181610" y="25400"/>
                  </a:lnTo>
                  <a:lnTo>
                    <a:pt x="183642" y="27406"/>
                  </a:lnTo>
                  <a:lnTo>
                    <a:pt x="183642" y="28829"/>
                  </a:lnTo>
                  <a:lnTo>
                    <a:pt x="184099" y="29298"/>
                  </a:lnTo>
                  <a:lnTo>
                    <a:pt x="184912" y="32880"/>
                  </a:lnTo>
                  <a:lnTo>
                    <a:pt x="184912" y="39497"/>
                  </a:lnTo>
                  <a:lnTo>
                    <a:pt x="186702" y="41300"/>
                  </a:lnTo>
                  <a:lnTo>
                    <a:pt x="189725" y="55626"/>
                  </a:lnTo>
                  <a:lnTo>
                    <a:pt x="222681" y="55626"/>
                  </a:lnTo>
                  <a:close/>
                </a:path>
                <a:path w="331469" h="523239">
                  <a:moveTo>
                    <a:pt x="241554" y="282829"/>
                  </a:moveTo>
                  <a:lnTo>
                    <a:pt x="241046" y="252603"/>
                  </a:lnTo>
                  <a:lnTo>
                    <a:pt x="240182" y="217932"/>
                  </a:lnTo>
                  <a:lnTo>
                    <a:pt x="240157" y="216916"/>
                  </a:lnTo>
                  <a:lnTo>
                    <a:pt x="238569" y="182118"/>
                  </a:lnTo>
                  <a:lnTo>
                    <a:pt x="238506" y="180213"/>
                  </a:lnTo>
                  <a:lnTo>
                    <a:pt x="236004" y="147320"/>
                  </a:lnTo>
                  <a:lnTo>
                    <a:pt x="235839" y="145034"/>
                  </a:lnTo>
                  <a:lnTo>
                    <a:pt x="235839" y="144399"/>
                  </a:lnTo>
                  <a:lnTo>
                    <a:pt x="232295" y="112776"/>
                  </a:lnTo>
                  <a:lnTo>
                    <a:pt x="231902" y="109220"/>
                  </a:lnTo>
                  <a:lnTo>
                    <a:pt x="231902" y="108585"/>
                  </a:lnTo>
                  <a:lnTo>
                    <a:pt x="227799" y="82169"/>
                  </a:lnTo>
                  <a:lnTo>
                    <a:pt x="227076" y="77470"/>
                  </a:lnTo>
                  <a:lnTo>
                    <a:pt x="226949" y="76962"/>
                  </a:lnTo>
                  <a:lnTo>
                    <a:pt x="222808" y="56261"/>
                  </a:lnTo>
                  <a:lnTo>
                    <a:pt x="189865" y="56261"/>
                  </a:lnTo>
                  <a:lnTo>
                    <a:pt x="189712" y="56261"/>
                  </a:lnTo>
                  <a:lnTo>
                    <a:pt x="194195" y="82283"/>
                  </a:lnTo>
                  <a:lnTo>
                    <a:pt x="194284" y="82931"/>
                  </a:lnTo>
                  <a:lnTo>
                    <a:pt x="198374" y="113411"/>
                  </a:lnTo>
                  <a:lnTo>
                    <a:pt x="198374" y="112776"/>
                  </a:lnTo>
                  <a:lnTo>
                    <a:pt x="201676" y="147955"/>
                  </a:lnTo>
                  <a:lnTo>
                    <a:pt x="201676" y="147320"/>
                  </a:lnTo>
                  <a:lnTo>
                    <a:pt x="203835" y="182626"/>
                  </a:lnTo>
                  <a:lnTo>
                    <a:pt x="203835" y="182118"/>
                  </a:lnTo>
                  <a:lnTo>
                    <a:pt x="205232" y="218186"/>
                  </a:lnTo>
                  <a:lnTo>
                    <a:pt x="205270" y="219583"/>
                  </a:lnTo>
                  <a:lnTo>
                    <a:pt x="191262" y="219583"/>
                  </a:lnTo>
                  <a:lnTo>
                    <a:pt x="189877" y="220967"/>
                  </a:lnTo>
                  <a:lnTo>
                    <a:pt x="187960" y="221234"/>
                  </a:lnTo>
                  <a:lnTo>
                    <a:pt x="188087" y="221234"/>
                  </a:lnTo>
                  <a:lnTo>
                    <a:pt x="182245" y="221996"/>
                  </a:lnTo>
                  <a:lnTo>
                    <a:pt x="182372" y="221996"/>
                  </a:lnTo>
                  <a:lnTo>
                    <a:pt x="172593" y="223139"/>
                  </a:lnTo>
                  <a:lnTo>
                    <a:pt x="172847" y="223139"/>
                  </a:lnTo>
                  <a:lnTo>
                    <a:pt x="161290" y="224409"/>
                  </a:lnTo>
                  <a:lnTo>
                    <a:pt x="161544" y="224409"/>
                  </a:lnTo>
                  <a:lnTo>
                    <a:pt x="147574" y="225679"/>
                  </a:lnTo>
                  <a:lnTo>
                    <a:pt x="113322" y="228727"/>
                  </a:lnTo>
                  <a:lnTo>
                    <a:pt x="105664" y="228727"/>
                  </a:lnTo>
                  <a:lnTo>
                    <a:pt x="104889" y="229489"/>
                  </a:lnTo>
                  <a:lnTo>
                    <a:pt x="93345" y="230505"/>
                  </a:lnTo>
                  <a:lnTo>
                    <a:pt x="85852" y="230505"/>
                  </a:lnTo>
                  <a:lnTo>
                    <a:pt x="85128" y="231216"/>
                  </a:lnTo>
                  <a:lnTo>
                    <a:pt x="74041" y="232156"/>
                  </a:lnTo>
                  <a:lnTo>
                    <a:pt x="66421" y="232156"/>
                  </a:lnTo>
                  <a:lnTo>
                    <a:pt x="65849" y="232727"/>
                  </a:lnTo>
                  <a:lnTo>
                    <a:pt x="57404" y="233299"/>
                  </a:lnTo>
                  <a:lnTo>
                    <a:pt x="49657" y="233299"/>
                  </a:lnTo>
                  <a:lnTo>
                    <a:pt x="49301" y="233654"/>
                  </a:lnTo>
                  <a:lnTo>
                    <a:pt x="45732" y="233794"/>
                  </a:lnTo>
                  <a:lnTo>
                    <a:pt x="46228" y="211709"/>
                  </a:lnTo>
                  <a:lnTo>
                    <a:pt x="46355" y="211455"/>
                  </a:lnTo>
                  <a:lnTo>
                    <a:pt x="46469" y="181610"/>
                  </a:lnTo>
                  <a:lnTo>
                    <a:pt x="45974" y="152019"/>
                  </a:lnTo>
                  <a:lnTo>
                    <a:pt x="44856" y="122047"/>
                  </a:lnTo>
                  <a:lnTo>
                    <a:pt x="44831" y="120777"/>
                  </a:lnTo>
                  <a:lnTo>
                    <a:pt x="43383" y="93980"/>
                  </a:lnTo>
                  <a:lnTo>
                    <a:pt x="43307" y="92456"/>
                  </a:lnTo>
                  <a:lnTo>
                    <a:pt x="43307" y="84836"/>
                  </a:lnTo>
                  <a:lnTo>
                    <a:pt x="42392" y="83934"/>
                  </a:lnTo>
                  <a:lnTo>
                    <a:pt x="40881" y="68326"/>
                  </a:lnTo>
                  <a:lnTo>
                    <a:pt x="40767" y="67132"/>
                  </a:lnTo>
                  <a:lnTo>
                    <a:pt x="40767" y="66929"/>
                  </a:lnTo>
                  <a:lnTo>
                    <a:pt x="40767" y="58801"/>
                  </a:lnTo>
                  <a:lnTo>
                    <a:pt x="39687" y="57721"/>
                  </a:lnTo>
                  <a:lnTo>
                    <a:pt x="37896" y="42799"/>
                  </a:lnTo>
                  <a:lnTo>
                    <a:pt x="37846" y="42291"/>
                  </a:lnTo>
                  <a:lnTo>
                    <a:pt x="37846" y="35560"/>
                  </a:lnTo>
                  <a:lnTo>
                    <a:pt x="37084" y="34810"/>
                  </a:lnTo>
                  <a:lnTo>
                    <a:pt x="36245" y="25781"/>
                  </a:lnTo>
                  <a:lnTo>
                    <a:pt x="36195" y="25146"/>
                  </a:lnTo>
                  <a:lnTo>
                    <a:pt x="36195" y="18161"/>
                  </a:lnTo>
                  <a:lnTo>
                    <a:pt x="35852" y="17830"/>
                  </a:lnTo>
                  <a:lnTo>
                    <a:pt x="35687" y="13589"/>
                  </a:lnTo>
                  <a:lnTo>
                    <a:pt x="35687" y="6096"/>
                  </a:lnTo>
                  <a:lnTo>
                    <a:pt x="29718" y="0"/>
                  </a:lnTo>
                  <a:lnTo>
                    <a:pt x="14732" y="0"/>
                  </a:lnTo>
                  <a:lnTo>
                    <a:pt x="8636" y="6096"/>
                  </a:lnTo>
                  <a:lnTo>
                    <a:pt x="8636" y="14097"/>
                  </a:lnTo>
                  <a:lnTo>
                    <a:pt x="8636" y="18161"/>
                  </a:lnTo>
                  <a:lnTo>
                    <a:pt x="8636" y="21082"/>
                  </a:lnTo>
                  <a:lnTo>
                    <a:pt x="8636" y="27051"/>
                  </a:lnTo>
                  <a:lnTo>
                    <a:pt x="8636" y="33401"/>
                  </a:lnTo>
                  <a:lnTo>
                    <a:pt x="8915" y="33693"/>
                  </a:lnTo>
                  <a:lnTo>
                    <a:pt x="9283" y="42291"/>
                  </a:lnTo>
                  <a:lnTo>
                    <a:pt x="9398" y="45212"/>
                  </a:lnTo>
                  <a:lnTo>
                    <a:pt x="9398" y="51308"/>
                  </a:lnTo>
                  <a:lnTo>
                    <a:pt x="9969" y="51904"/>
                  </a:lnTo>
                  <a:lnTo>
                    <a:pt x="11303" y="67132"/>
                  </a:lnTo>
                  <a:lnTo>
                    <a:pt x="11303" y="75057"/>
                  </a:lnTo>
                  <a:lnTo>
                    <a:pt x="11963" y="75717"/>
                  </a:lnTo>
                  <a:lnTo>
                    <a:pt x="13335" y="94615"/>
                  </a:lnTo>
                  <a:lnTo>
                    <a:pt x="13335" y="101346"/>
                  </a:lnTo>
                  <a:lnTo>
                    <a:pt x="13677" y="101701"/>
                  </a:lnTo>
                  <a:lnTo>
                    <a:pt x="14605" y="122301"/>
                  </a:lnTo>
                  <a:lnTo>
                    <a:pt x="15367" y="152273"/>
                  </a:lnTo>
                  <a:lnTo>
                    <a:pt x="15608" y="181800"/>
                  </a:lnTo>
                  <a:lnTo>
                    <a:pt x="15367" y="210820"/>
                  </a:lnTo>
                  <a:lnTo>
                    <a:pt x="15354" y="211201"/>
                  </a:lnTo>
                  <a:lnTo>
                    <a:pt x="14605" y="239268"/>
                  </a:lnTo>
                  <a:lnTo>
                    <a:pt x="14503" y="240538"/>
                  </a:lnTo>
                  <a:lnTo>
                    <a:pt x="13208" y="264287"/>
                  </a:lnTo>
                  <a:lnTo>
                    <a:pt x="13335" y="263652"/>
                  </a:lnTo>
                  <a:lnTo>
                    <a:pt x="10922" y="286766"/>
                  </a:lnTo>
                  <a:lnTo>
                    <a:pt x="11049" y="286004"/>
                  </a:lnTo>
                  <a:lnTo>
                    <a:pt x="8318" y="304292"/>
                  </a:lnTo>
                  <a:lnTo>
                    <a:pt x="8382" y="304038"/>
                  </a:lnTo>
                  <a:lnTo>
                    <a:pt x="8255" y="304800"/>
                  </a:lnTo>
                  <a:lnTo>
                    <a:pt x="8318" y="304292"/>
                  </a:lnTo>
                  <a:lnTo>
                    <a:pt x="8216" y="304800"/>
                  </a:lnTo>
                  <a:lnTo>
                    <a:pt x="5715" y="317119"/>
                  </a:lnTo>
                  <a:lnTo>
                    <a:pt x="5549" y="317754"/>
                  </a:lnTo>
                  <a:lnTo>
                    <a:pt x="3429" y="326136"/>
                  </a:lnTo>
                  <a:lnTo>
                    <a:pt x="3276" y="326644"/>
                  </a:lnTo>
                  <a:lnTo>
                    <a:pt x="1943" y="331304"/>
                  </a:lnTo>
                  <a:lnTo>
                    <a:pt x="0" y="333248"/>
                  </a:lnTo>
                  <a:lnTo>
                    <a:pt x="0" y="349631"/>
                  </a:lnTo>
                  <a:lnTo>
                    <a:pt x="6604" y="356362"/>
                  </a:lnTo>
                  <a:lnTo>
                    <a:pt x="22987" y="356362"/>
                  </a:lnTo>
                  <a:lnTo>
                    <a:pt x="29591" y="349631"/>
                  </a:lnTo>
                  <a:lnTo>
                    <a:pt x="29591" y="346456"/>
                  </a:lnTo>
                  <a:lnTo>
                    <a:pt x="30099" y="345186"/>
                  </a:lnTo>
                  <a:lnTo>
                    <a:pt x="31369" y="340995"/>
                  </a:lnTo>
                  <a:lnTo>
                    <a:pt x="33210" y="334518"/>
                  </a:lnTo>
                  <a:lnTo>
                    <a:pt x="35687" y="324612"/>
                  </a:lnTo>
                  <a:lnTo>
                    <a:pt x="35941" y="323977"/>
                  </a:lnTo>
                  <a:lnTo>
                    <a:pt x="36449" y="321437"/>
                  </a:lnTo>
                  <a:lnTo>
                    <a:pt x="38735" y="310134"/>
                  </a:lnTo>
                  <a:lnTo>
                    <a:pt x="39649" y="304038"/>
                  </a:lnTo>
                  <a:lnTo>
                    <a:pt x="41656" y="290576"/>
                  </a:lnTo>
                  <a:lnTo>
                    <a:pt x="41783" y="289814"/>
                  </a:lnTo>
                  <a:lnTo>
                    <a:pt x="42151" y="286004"/>
                  </a:lnTo>
                  <a:lnTo>
                    <a:pt x="44069" y="266700"/>
                  </a:lnTo>
                  <a:lnTo>
                    <a:pt x="44132" y="264922"/>
                  </a:lnTo>
                  <a:lnTo>
                    <a:pt x="44831" y="264922"/>
                  </a:lnTo>
                  <a:lnTo>
                    <a:pt x="45008" y="264744"/>
                  </a:lnTo>
                  <a:lnTo>
                    <a:pt x="58928" y="264414"/>
                  </a:lnTo>
                  <a:lnTo>
                    <a:pt x="59436" y="264414"/>
                  </a:lnTo>
                  <a:lnTo>
                    <a:pt x="66929" y="264414"/>
                  </a:lnTo>
                  <a:lnTo>
                    <a:pt x="67348" y="263994"/>
                  </a:lnTo>
                  <a:lnTo>
                    <a:pt x="76200" y="263525"/>
                  </a:lnTo>
                  <a:lnTo>
                    <a:pt x="83820" y="263525"/>
                  </a:lnTo>
                  <a:lnTo>
                    <a:pt x="84518" y="262826"/>
                  </a:lnTo>
                  <a:lnTo>
                    <a:pt x="94132" y="262128"/>
                  </a:lnTo>
                  <a:lnTo>
                    <a:pt x="103251" y="262128"/>
                  </a:lnTo>
                  <a:lnTo>
                    <a:pt x="104076" y="261302"/>
                  </a:lnTo>
                  <a:lnTo>
                    <a:pt x="115087" y="260350"/>
                  </a:lnTo>
                  <a:lnTo>
                    <a:pt x="123190" y="260350"/>
                  </a:lnTo>
                  <a:lnTo>
                    <a:pt x="123952" y="259588"/>
                  </a:lnTo>
                  <a:lnTo>
                    <a:pt x="150368" y="257302"/>
                  </a:lnTo>
                  <a:lnTo>
                    <a:pt x="164592" y="255905"/>
                  </a:lnTo>
                  <a:lnTo>
                    <a:pt x="164846" y="255905"/>
                  </a:lnTo>
                  <a:lnTo>
                    <a:pt x="176276" y="254635"/>
                  </a:lnTo>
                  <a:lnTo>
                    <a:pt x="176530" y="254635"/>
                  </a:lnTo>
                  <a:lnTo>
                    <a:pt x="186182" y="253365"/>
                  </a:lnTo>
                  <a:lnTo>
                    <a:pt x="186309" y="253365"/>
                  </a:lnTo>
                  <a:lnTo>
                    <a:pt x="192151" y="252603"/>
                  </a:lnTo>
                  <a:lnTo>
                    <a:pt x="192532" y="252603"/>
                  </a:lnTo>
                  <a:lnTo>
                    <a:pt x="199517" y="251460"/>
                  </a:lnTo>
                  <a:lnTo>
                    <a:pt x="202057" y="250952"/>
                  </a:lnTo>
                  <a:lnTo>
                    <a:pt x="206070" y="250952"/>
                  </a:lnTo>
                  <a:lnTo>
                    <a:pt x="206121" y="252730"/>
                  </a:lnTo>
                  <a:lnTo>
                    <a:pt x="206502" y="283210"/>
                  </a:lnTo>
                  <a:lnTo>
                    <a:pt x="206502" y="309626"/>
                  </a:lnTo>
                  <a:lnTo>
                    <a:pt x="206489" y="310007"/>
                  </a:lnTo>
                  <a:lnTo>
                    <a:pt x="205994" y="331597"/>
                  </a:lnTo>
                  <a:lnTo>
                    <a:pt x="205981" y="331851"/>
                  </a:lnTo>
                  <a:lnTo>
                    <a:pt x="205232" y="348488"/>
                  </a:lnTo>
                  <a:lnTo>
                    <a:pt x="205206" y="348742"/>
                  </a:lnTo>
                  <a:lnTo>
                    <a:pt x="204343" y="362458"/>
                  </a:lnTo>
                  <a:lnTo>
                    <a:pt x="204304" y="364617"/>
                  </a:lnTo>
                  <a:lnTo>
                    <a:pt x="204089" y="373253"/>
                  </a:lnTo>
                  <a:lnTo>
                    <a:pt x="203974" y="374015"/>
                  </a:lnTo>
                  <a:lnTo>
                    <a:pt x="203784" y="376986"/>
                  </a:lnTo>
                  <a:lnTo>
                    <a:pt x="202438" y="378333"/>
                  </a:lnTo>
                  <a:lnTo>
                    <a:pt x="202438" y="379730"/>
                  </a:lnTo>
                  <a:lnTo>
                    <a:pt x="201803" y="380365"/>
                  </a:lnTo>
                  <a:lnTo>
                    <a:pt x="201803" y="399415"/>
                  </a:lnTo>
                  <a:lnTo>
                    <a:pt x="209550" y="407162"/>
                  </a:lnTo>
                  <a:lnTo>
                    <a:pt x="228600" y="407162"/>
                  </a:lnTo>
                  <a:lnTo>
                    <a:pt x="236347" y="399415"/>
                  </a:lnTo>
                  <a:lnTo>
                    <a:pt x="236347" y="399161"/>
                  </a:lnTo>
                  <a:lnTo>
                    <a:pt x="237744" y="397764"/>
                  </a:lnTo>
                  <a:lnTo>
                    <a:pt x="237744" y="389826"/>
                  </a:lnTo>
                  <a:lnTo>
                    <a:pt x="238252" y="387350"/>
                  </a:lnTo>
                  <a:lnTo>
                    <a:pt x="238633" y="384937"/>
                  </a:lnTo>
                  <a:lnTo>
                    <a:pt x="238760" y="382905"/>
                  </a:lnTo>
                  <a:lnTo>
                    <a:pt x="239217" y="375412"/>
                  </a:lnTo>
                  <a:lnTo>
                    <a:pt x="239496" y="364617"/>
                  </a:lnTo>
                  <a:lnTo>
                    <a:pt x="239522" y="364236"/>
                  </a:lnTo>
                  <a:lnTo>
                    <a:pt x="239522" y="364617"/>
                  </a:lnTo>
                  <a:lnTo>
                    <a:pt x="239547" y="363982"/>
                  </a:lnTo>
                  <a:lnTo>
                    <a:pt x="239636" y="362458"/>
                  </a:lnTo>
                  <a:lnTo>
                    <a:pt x="240284" y="350647"/>
                  </a:lnTo>
                  <a:lnTo>
                    <a:pt x="240360" y="348488"/>
                  </a:lnTo>
                  <a:lnTo>
                    <a:pt x="241046" y="332994"/>
                  </a:lnTo>
                  <a:lnTo>
                    <a:pt x="241554" y="310388"/>
                  </a:lnTo>
                  <a:lnTo>
                    <a:pt x="241554" y="282829"/>
                  </a:lnTo>
                  <a:close/>
                </a:path>
                <a:path w="331469" h="523239">
                  <a:moveTo>
                    <a:pt x="331470" y="477139"/>
                  </a:moveTo>
                  <a:lnTo>
                    <a:pt x="330974" y="476656"/>
                  </a:lnTo>
                  <a:lnTo>
                    <a:pt x="330974" y="476123"/>
                  </a:lnTo>
                  <a:lnTo>
                    <a:pt x="330962" y="474726"/>
                  </a:lnTo>
                  <a:lnTo>
                    <a:pt x="330835" y="463677"/>
                  </a:lnTo>
                  <a:lnTo>
                    <a:pt x="330479" y="451104"/>
                  </a:lnTo>
                  <a:lnTo>
                    <a:pt x="329869" y="435864"/>
                  </a:lnTo>
                  <a:lnTo>
                    <a:pt x="329819" y="434467"/>
                  </a:lnTo>
                  <a:lnTo>
                    <a:pt x="329006" y="419989"/>
                  </a:lnTo>
                  <a:lnTo>
                    <a:pt x="328930" y="418973"/>
                  </a:lnTo>
                  <a:lnTo>
                    <a:pt x="328904" y="418592"/>
                  </a:lnTo>
                  <a:lnTo>
                    <a:pt x="328168" y="402463"/>
                  </a:lnTo>
                  <a:lnTo>
                    <a:pt x="327444" y="386207"/>
                  </a:lnTo>
                  <a:lnTo>
                    <a:pt x="327406" y="385191"/>
                  </a:lnTo>
                  <a:lnTo>
                    <a:pt x="327279" y="384937"/>
                  </a:lnTo>
                  <a:lnTo>
                    <a:pt x="326009" y="367919"/>
                  </a:lnTo>
                  <a:lnTo>
                    <a:pt x="326009" y="367157"/>
                  </a:lnTo>
                  <a:lnTo>
                    <a:pt x="324281" y="353949"/>
                  </a:lnTo>
                  <a:lnTo>
                    <a:pt x="323850" y="350647"/>
                  </a:lnTo>
                  <a:lnTo>
                    <a:pt x="323723" y="349123"/>
                  </a:lnTo>
                  <a:lnTo>
                    <a:pt x="322148" y="342773"/>
                  </a:lnTo>
                  <a:lnTo>
                    <a:pt x="320421" y="335800"/>
                  </a:lnTo>
                  <a:lnTo>
                    <a:pt x="320421" y="328930"/>
                  </a:lnTo>
                  <a:lnTo>
                    <a:pt x="316865" y="325386"/>
                  </a:lnTo>
                  <a:lnTo>
                    <a:pt x="316611" y="324662"/>
                  </a:lnTo>
                  <a:lnTo>
                    <a:pt x="316611" y="318897"/>
                  </a:lnTo>
                  <a:lnTo>
                    <a:pt x="314071" y="316318"/>
                  </a:lnTo>
                  <a:lnTo>
                    <a:pt x="314071" y="312674"/>
                  </a:lnTo>
                  <a:lnTo>
                    <a:pt x="313436" y="312051"/>
                  </a:lnTo>
                  <a:lnTo>
                    <a:pt x="313436" y="311658"/>
                  </a:lnTo>
                  <a:lnTo>
                    <a:pt x="307086" y="305308"/>
                  </a:lnTo>
                  <a:lnTo>
                    <a:pt x="291465" y="305308"/>
                  </a:lnTo>
                  <a:lnTo>
                    <a:pt x="285115" y="311658"/>
                  </a:lnTo>
                  <a:lnTo>
                    <a:pt x="285115" y="327279"/>
                  </a:lnTo>
                  <a:lnTo>
                    <a:pt x="285242" y="327406"/>
                  </a:lnTo>
                  <a:lnTo>
                    <a:pt x="285242" y="328676"/>
                  </a:lnTo>
                  <a:lnTo>
                    <a:pt x="285496" y="328930"/>
                  </a:lnTo>
                  <a:lnTo>
                    <a:pt x="285496" y="335407"/>
                  </a:lnTo>
                  <a:lnTo>
                    <a:pt x="289433" y="339280"/>
                  </a:lnTo>
                  <a:lnTo>
                    <a:pt x="289433" y="346075"/>
                  </a:lnTo>
                  <a:lnTo>
                    <a:pt x="290906" y="347560"/>
                  </a:lnTo>
                  <a:lnTo>
                    <a:pt x="292138" y="354545"/>
                  </a:lnTo>
                  <a:lnTo>
                    <a:pt x="292227" y="355727"/>
                  </a:lnTo>
                  <a:lnTo>
                    <a:pt x="293370" y="370586"/>
                  </a:lnTo>
                  <a:lnTo>
                    <a:pt x="293243" y="369697"/>
                  </a:lnTo>
                  <a:lnTo>
                    <a:pt x="293268" y="370586"/>
                  </a:lnTo>
                  <a:lnTo>
                    <a:pt x="293751" y="386588"/>
                  </a:lnTo>
                  <a:lnTo>
                    <a:pt x="293878" y="403479"/>
                  </a:lnTo>
                  <a:lnTo>
                    <a:pt x="294132" y="419989"/>
                  </a:lnTo>
                  <a:lnTo>
                    <a:pt x="294640" y="435991"/>
                  </a:lnTo>
                  <a:lnTo>
                    <a:pt x="295148" y="451231"/>
                  </a:lnTo>
                  <a:lnTo>
                    <a:pt x="295529" y="464058"/>
                  </a:lnTo>
                  <a:lnTo>
                    <a:pt x="295656" y="474853"/>
                  </a:lnTo>
                  <a:lnTo>
                    <a:pt x="295783" y="506476"/>
                  </a:lnTo>
                  <a:lnTo>
                    <a:pt x="295783" y="515239"/>
                  </a:lnTo>
                  <a:lnTo>
                    <a:pt x="303657" y="523113"/>
                  </a:lnTo>
                  <a:lnTo>
                    <a:pt x="304292" y="523113"/>
                  </a:lnTo>
                  <a:lnTo>
                    <a:pt x="322326" y="523113"/>
                  </a:lnTo>
                  <a:lnTo>
                    <a:pt x="322961" y="523113"/>
                  </a:lnTo>
                  <a:lnTo>
                    <a:pt x="330835" y="515239"/>
                  </a:lnTo>
                  <a:lnTo>
                    <a:pt x="330835" y="506476"/>
                  </a:lnTo>
                  <a:lnTo>
                    <a:pt x="330962" y="503936"/>
                  </a:lnTo>
                  <a:lnTo>
                    <a:pt x="330962" y="503555"/>
                  </a:lnTo>
                  <a:lnTo>
                    <a:pt x="331063" y="483349"/>
                  </a:lnTo>
                  <a:lnTo>
                    <a:pt x="331165" y="482523"/>
                  </a:lnTo>
                  <a:lnTo>
                    <a:pt x="331470" y="482219"/>
                  </a:lnTo>
                  <a:lnTo>
                    <a:pt x="331470" y="480314"/>
                  </a:lnTo>
                  <a:lnTo>
                    <a:pt x="331470" y="479679"/>
                  </a:lnTo>
                  <a:lnTo>
                    <a:pt x="331470" y="47713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0241" y="1581023"/>
              <a:ext cx="146714" cy="1513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21814" y="1271650"/>
              <a:ext cx="303530" cy="369570"/>
            </a:xfrm>
            <a:custGeom>
              <a:avLst/>
              <a:gdLst/>
              <a:ahLst/>
              <a:cxnLst/>
              <a:rect l="l" t="t" r="r" b="b"/>
              <a:pathLst>
                <a:path w="303530" h="369569">
                  <a:moveTo>
                    <a:pt x="303149" y="204089"/>
                  </a:moveTo>
                  <a:lnTo>
                    <a:pt x="296849" y="152781"/>
                  </a:lnTo>
                  <a:lnTo>
                    <a:pt x="295529" y="145796"/>
                  </a:lnTo>
                  <a:lnTo>
                    <a:pt x="295021" y="143891"/>
                  </a:lnTo>
                  <a:lnTo>
                    <a:pt x="289877" y="127254"/>
                  </a:lnTo>
                  <a:lnTo>
                    <a:pt x="286004" y="114681"/>
                  </a:lnTo>
                  <a:lnTo>
                    <a:pt x="282244" y="105664"/>
                  </a:lnTo>
                  <a:lnTo>
                    <a:pt x="281508" y="103886"/>
                  </a:lnTo>
                  <a:lnTo>
                    <a:pt x="275590" y="89662"/>
                  </a:lnTo>
                  <a:lnTo>
                    <a:pt x="274828" y="87884"/>
                  </a:lnTo>
                  <a:lnTo>
                    <a:pt x="274193" y="86741"/>
                  </a:lnTo>
                  <a:lnTo>
                    <a:pt x="273024" y="84582"/>
                  </a:lnTo>
                  <a:lnTo>
                    <a:pt x="266026" y="71755"/>
                  </a:lnTo>
                  <a:lnTo>
                    <a:pt x="264782" y="69469"/>
                  </a:lnTo>
                  <a:lnTo>
                    <a:pt x="263271" y="66675"/>
                  </a:lnTo>
                  <a:lnTo>
                    <a:pt x="261874" y="64643"/>
                  </a:lnTo>
                  <a:lnTo>
                    <a:pt x="259054" y="60833"/>
                  </a:lnTo>
                  <a:lnTo>
                    <a:pt x="257378" y="58547"/>
                  </a:lnTo>
                  <a:lnTo>
                    <a:pt x="252691" y="52197"/>
                  </a:lnTo>
                  <a:lnTo>
                    <a:pt x="251472" y="50546"/>
                  </a:lnTo>
                  <a:lnTo>
                    <a:pt x="249047" y="47244"/>
                  </a:lnTo>
                  <a:lnTo>
                    <a:pt x="247459" y="45466"/>
                  </a:lnTo>
                  <a:lnTo>
                    <a:pt x="247015" y="44958"/>
                  </a:lnTo>
                  <a:lnTo>
                    <a:pt x="246748" y="44704"/>
                  </a:lnTo>
                  <a:lnTo>
                    <a:pt x="242697" y="40767"/>
                  </a:lnTo>
                  <a:lnTo>
                    <a:pt x="242303" y="40386"/>
                  </a:lnTo>
                  <a:lnTo>
                    <a:pt x="239560" y="37719"/>
                  </a:lnTo>
                  <a:lnTo>
                    <a:pt x="237337" y="35560"/>
                  </a:lnTo>
                  <a:lnTo>
                    <a:pt x="192913" y="9906"/>
                  </a:lnTo>
                  <a:lnTo>
                    <a:pt x="147701" y="762"/>
                  </a:lnTo>
                  <a:lnTo>
                    <a:pt x="130048" y="0"/>
                  </a:lnTo>
                  <a:lnTo>
                    <a:pt x="129425" y="38"/>
                  </a:lnTo>
                  <a:lnTo>
                    <a:pt x="129286" y="0"/>
                  </a:lnTo>
                  <a:lnTo>
                    <a:pt x="129032" y="50"/>
                  </a:lnTo>
                  <a:lnTo>
                    <a:pt x="127508" y="127"/>
                  </a:lnTo>
                  <a:lnTo>
                    <a:pt x="111671" y="1651"/>
                  </a:lnTo>
                  <a:lnTo>
                    <a:pt x="102616" y="1651"/>
                  </a:lnTo>
                  <a:lnTo>
                    <a:pt x="98933" y="5334"/>
                  </a:lnTo>
                  <a:lnTo>
                    <a:pt x="95046" y="6731"/>
                  </a:lnTo>
                  <a:lnTo>
                    <a:pt x="89408" y="6731"/>
                  </a:lnTo>
                  <a:lnTo>
                    <a:pt x="82931" y="13335"/>
                  </a:lnTo>
                  <a:lnTo>
                    <a:pt x="82931" y="13906"/>
                  </a:lnTo>
                  <a:lnTo>
                    <a:pt x="82435" y="14262"/>
                  </a:lnTo>
                  <a:lnTo>
                    <a:pt x="79375" y="11938"/>
                  </a:lnTo>
                  <a:lnTo>
                    <a:pt x="79375" y="11303"/>
                  </a:lnTo>
                  <a:lnTo>
                    <a:pt x="79248" y="11176"/>
                  </a:lnTo>
                  <a:lnTo>
                    <a:pt x="79248" y="11049"/>
                  </a:lnTo>
                  <a:lnTo>
                    <a:pt x="73279" y="5080"/>
                  </a:lnTo>
                  <a:lnTo>
                    <a:pt x="73152" y="4953"/>
                  </a:lnTo>
                  <a:lnTo>
                    <a:pt x="71882" y="4953"/>
                  </a:lnTo>
                  <a:lnTo>
                    <a:pt x="71247" y="4318"/>
                  </a:lnTo>
                  <a:lnTo>
                    <a:pt x="67310" y="4318"/>
                  </a:lnTo>
                  <a:lnTo>
                    <a:pt x="65278" y="2286"/>
                  </a:lnTo>
                  <a:lnTo>
                    <a:pt x="48514" y="2286"/>
                  </a:lnTo>
                  <a:lnTo>
                    <a:pt x="41783" y="9017"/>
                  </a:lnTo>
                  <a:lnTo>
                    <a:pt x="41783" y="13182"/>
                  </a:lnTo>
                  <a:lnTo>
                    <a:pt x="38481" y="18796"/>
                  </a:lnTo>
                  <a:lnTo>
                    <a:pt x="38227" y="19431"/>
                  </a:lnTo>
                  <a:lnTo>
                    <a:pt x="32131" y="31369"/>
                  </a:lnTo>
                  <a:lnTo>
                    <a:pt x="31356" y="33324"/>
                  </a:lnTo>
                  <a:lnTo>
                    <a:pt x="24892" y="48641"/>
                  </a:lnTo>
                  <a:lnTo>
                    <a:pt x="17780" y="69469"/>
                  </a:lnTo>
                  <a:lnTo>
                    <a:pt x="17462" y="70700"/>
                  </a:lnTo>
                  <a:lnTo>
                    <a:pt x="11811" y="91313"/>
                  </a:lnTo>
                  <a:lnTo>
                    <a:pt x="11684" y="92202"/>
                  </a:lnTo>
                  <a:lnTo>
                    <a:pt x="6604" y="115824"/>
                  </a:lnTo>
                  <a:lnTo>
                    <a:pt x="6350" y="116840"/>
                  </a:lnTo>
                  <a:lnTo>
                    <a:pt x="2286" y="143256"/>
                  </a:lnTo>
                  <a:lnTo>
                    <a:pt x="2159" y="145796"/>
                  </a:lnTo>
                  <a:lnTo>
                    <a:pt x="0" y="172085"/>
                  </a:lnTo>
                  <a:lnTo>
                    <a:pt x="0" y="201168"/>
                  </a:lnTo>
                  <a:lnTo>
                    <a:pt x="7874" y="254381"/>
                  </a:lnTo>
                  <a:lnTo>
                    <a:pt x="32004" y="302260"/>
                  </a:lnTo>
                  <a:lnTo>
                    <a:pt x="68580" y="336804"/>
                  </a:lnTo>
                  <a:lnTo>
                    <a:pt x="109093" y="357632"/>
                  </a:lnTo>
                  <a:lnTo>
                    <a:pt x="149606" y="367411"/>
                  </a:lnTo>
                  <a:lnTo>
                    <a:pt x="171450" y="369062"/>
                  </a:lnTo>
                  <a:lnTo>
                    <a:pt x="188087" y="368554"/>
                  </a:lnTo>
                  <a:lnTo>
                    <a:pt x="225679" y="359410"/>
                  </a:lnTo>
                  <a:lnTo>
                    <a:pt x="262178" y="332359"/>
                  </a:lnTo>
                  <a:lnTo>
                    <a:pt x="262420" y="332105"/>
                  </a:lnTo>
                  <a:lnTo>
                    <a:pt x="262661" y="331851"/>
                  </a:lnTo>
                  <a:lnTo>
                    <a:pt x="264083" y="330327"/>
                  </a:lnTo>
                  <a:lnTo>
                    <a:pt x="264680" y="329692"/>
                  </a:lnTo>
                  <a:lnTo>
                    <a:pt x="266954" y="327279"/>
                  </a:lnTo>
                  <a:lnTo>
                    <a:pt x="267157" y="327025"/>
                  </a:lnTo>
                  <a:lnTo>
                    <a:pt x="268224" y="325755"/>
                  </a:lnTo>
                  <a:lnTo>
                    <a:pt x="268859" y="324993"/>
                  </a:lnTo>
                  <a:lnTo>
                    <a:pt x="270992" y="321818"/>
                  </a:lnTo>
                  <a:lnTo>
                    <a:pt x="272097" y="320167"/>
                  </a:lnTo>
                  <a:lnTo>
                    <a:pt x="275856" y="314579"/>
                  </a:lnTo>
                  <a:lnTo>
                    <a:pt x="277215" y="312547"/>
                  </a:lnTo>
                  <a:lnTo>
                    <a:pt x="279527" y="309118"/>
                  </a:lnTo>
                  <a:lnTo>
                    <a:pt x="280924" y="306578"/>
                  </a:lnTo>
                  <a:lnTo>
                    <a:pt x="281876" y="304546"/>
                  </a:lnTo>
                  <a:lnTo>
                    <a:pt x="238379" y="304546"/>
                  </a:lnTo>
                  <a:lnTo>
                    <a:pt x="238010" y="304546"/>
                  </a:lnTo>
                  <a:lnTo>
                    <a:pt x="198399" y="329958"/>
                  </a:lnTo>
                  <a:lnTo>
                    <a:pt x="171754" y="332320"/>
                  </a:lnTo>
                  <a:lnTo>
                    <a:pt x="155867" y="331216"/>
                  </a:lnTo>
                  <a:lnTo>
                    <a:pt x="155727" y="331216"/>
                  </a:lnTo>
                  <a:lnTo>
                    <a:pt x="155067" y="331089"/>
                  </a:lnTo>
                  <a:lnTo>
                    <a:pt x="140792" y="328676"/>
                  </a:lnTo>
                  <a:lnTo>
                    <a:pt x="138455" y="328282"/>
                  </a:lnTo>
                  <a:lnTo>
                    <a:pt x="138061" y="328168"/>
                  </a:lnTo>
                  <a:lnTo>
                    <a:pt x="123596" y="323977"/>
                  </a:lnTo>
                  <a:lnTo>
                    <a:pt x="123088" y="323837"/>
                  </a:lnTo>
                  <a:lnTo>
                    <a:pt x="121932" y="323342"/>
                  </a:lnTo>
                  <a:lnTo>
                    <a:pt x="107442" y="317246"/>
                  </a:lnTo>
                  <a:lnTo>
                    <a:pt x="106070" y="316674"/>
                  </a:lnTo>
                  <a:lnTo>
                    <a:pt x="105321" y="316230"/>
                  </a:lnTo>
                  <a:lnTo>
                    <a:pt x="91414" y="308102"/>
                  </a:lnTo>
                  <a:lnTo>
                    <a:pt x="89992" y="307276"/>
                  </a:lnTo>
                  <a:lnTo>
                    <a:pt x="89268" y="306705"/>
                  </a:lnTo>
                  <a:lnTo>
                    <a:pt x="76098" y="296418"/>
                  </a:lnTo>
                  <a:lnTo>
                    <a:pt x="74574" y="295236"/>
                  </a:lnTo>
                  <a:lnTo>
                    <a:pt x="73901" y="294513"/>
                  </a:lnTo>
                  <a:lnTo>
                    <a:pt x="62585" y="282448"/>
                  </a:lnTo>
                  <a:lnTo>
                    <a:pt x="61366" y="281152"/>
                  </a:lnTo>
                  <a:lnTo>
                    <a:pt x="60629" y="280035"/>
                  </a:lnTo>
                  <a:lnTo>
                    <a:pt x="51625" y="266446"/>
                  </a:lnTo>
                  <a:lnTo>
                    <a:pt x="50419" y="264642"/>
                  </a:lnTo>
                  <a:lnTo>
                    <a:pt x="49860" y="263271"/>
                  </a:lnTo>
                  <a:lnTo>
                    <a:pt x="42989" y="246634"/>
                  </a:lnTo>
                  <a:lnTo>
                    <a:pt x="42252" y="244868"/>
                  </a:lnTo>
                  <a:lnTo>
                    <a:pt x="41986" y="243713"/>
                  </a:lnTo>
                  <a:lnTo>
                    <a:pt x="37680" y="225298"/>
                  </a:lnTo>
                  <a:lnTo>
                    <a:pt x="37236" y="223405"/>
                  </a:lnTo>
                  <a:lnTo>
                    <a:pt x="37223" y="223266"/>
                  </a:lnTo>
                  <a:lnTo>
                    <a:pt x="34594" y="200787"/>
                  </a:lnTo>
                  <a:lnTo>
                    <a:pt x="34417" y="199263"/>
                  </a:lnTo>
                  <a:lnTo>
                    <a:pt x="34417" y="200787"/>
                  </a:lnTo>
                  <a:lnTo>
                    <a:pt x="33921" y="174371"/>
                  </a:lnTo>
                  <a:lnTo>
                    <a:pt x="33921" y="174167"/>
                  </a:lnTo>
                  <a:lnTo>
                    <a:pt x="33972" y="173101"/>
                  </a:lnTo>
                  <a:lnTo>
                    <a:pt x="35483" y="147955"/>
                  </a:lnTo>
                  <a:lnTo>
                    <a:pt x="35560" y="146685"/>
                  </a:lnTo>
                  <a:lnTo>
                    <a:pt x="35306" y="147955"/>
                  </a:lnTo>
                  <a:lnTo>
                    <a:pt x="38493" y="122174"/>
                  </a:lnTo>
                  <a:lnTo>
                    <a:pt x="38519" y="121920"/>
                  </a:lnTo>
                  <a:lnTo>
                    <a:pt x="38481" y="122174"/>
                  </a:lnTo>
                  <a:lnTo>
                    <a:pt x="38608" y="121285"/>
                  </a:lnTo>
                  <a:lnTo>
                    <a:pt x="38519" y="121920"/>
                  </a:lnTo>
                  <a:lnTo>
                    <a:pt x="38646" y="121285"/>
                  </a:lnTo>
                  <a:lnTo>
                    <a:pt x="42773" y="99314"/>
                  </a:lnTo>
                  <a:lnTo>
                    <a:pt x="42926" y="98552"/>
                  </a:lnTo>
                  <a:lnTo>
                    <a:pt x="42672" y="99314"/>
                  </a:lnTo>
                  <a:lnTo>
                    <a:pt x="47739" y="79375"/>
                  </a:lnTo>
                  <a:lnTo>
                    <a:pt x="48006" y="78359"/>
                  </a:lnTo>
                  <a:lnTo>
                    <a:pt x="47625" y="79375"/>
                  </a:lnTo>
                  <a:lnTo>
                    <a:pt x="53517" y="60833"/>
                  </a:lnTo>
                  <a:lnTo>
                    <a:pt x="53594" y="60579"/>
                  </a:lnTo>
                  <a:lnTo>
                    <a:pt x="53670" y="60375"/>
                  </a:lnTo>
                  <a:lnTo>
                    <a:pt x="54051" y="59436"/>
                  </a:lnTo>
                  <a:lnTo>
                    <a:pt x="60198" y="44069"/>
                  </a:lnTo>
                  <a:lnTo>
                    <a:pt x="59817" y="45085"/>
                  </a:lnTo>
                  <a:lnTo>
                    <a:pt x="60299" y="44069"/>
                  </a:lnTo>
                  <a:lnTo>
                    <a:pt x="64198" y="36017"/>
                  </a:lnTo>
                  <a:lnTo>
                    <a:pt x="65024" y="36830"/>
                  </a:lnTo>
                  <a:lnTo>
                    <a:pt x="67056" y="36830"/>
                  </a:lnTo>
                  <a:lnTo>
                    <a:pt x="68440" y="36830"/>
                  </a:lnTo>
                  <a:lnTo>
                    <a:pt x="74422" y="41300"/>
                  </a:lnTo>
                  <a:lnTo>
                    <a:pt x="74422" y="41910"/>
                  </a:lnTo>
                  <a:lnTo>
                    <a:pt x="80264" y="47752"/>
                  </a:lnTo>
                  <a:lnTo>
                    <a:pt x="94742" y="47752"/>
                  </a:lnTo>
                  <a:lnTo>
                    <a:pt x="100584" y="41910"/>
                  </a:lnTo>
                  <a:lnTo>
                    <a:pt x="100584" y="36068"/>
                  </a:lnTo>
                  <a:lnTo>
                    <a:pt x="105537" y="36068"/>
                  </a:lnTo>
                  <a:lnTo>
                    <a:pt x="105803" y="35801"/>
                  </a:lnTo>
                  <a:lnTo>
                    <a:pt x="111925" y="35585"/>
                  </a:lnTo>
                  <a:lnTo>
                    <a:pt x="128524" y="36195"/>
                  </a:lnTo>
                  <a:lnTo>
                    <a:pt x="127381" y="36195"/>
                  </a:lnTo>
                  <a:lnTo>
                    <a:pt x="145034" y="37973"/>
                  </a:lnTo>
                  <a:lnTo>
                    <a:pt x="144018" y="37719"/>
                  </a:lnTo>
                  <a:lnTo>
                    <a:pt x="162521" y="40652"/>
                  </a:lnTo>
                  <a:lnTo>
                    <a:pt x="179590" y="45085"/>
                  </a:lnTo>
                  <a:lnTo>
                    <a:pt x="181102" y="45466"/>
                  </a:lnTo>
                  <a:lnTo>
                    <a:pt x="179590" y="45085"/>
                  </a:lnTo>
                  <a:lnTo>
                    <a:pt x="195719" y="51689"/>
                  </a:lnTo>
                  <a:lnTo>
                    <a:pt x="231254" y="85725"/>
                  </a:lnTo>
                  <a:lnTo>
                    <a:pt x="251358" y="127749"/>
                  </a:lnTo>
                  <a:lnTo>
                    <a:pt x="251714" y="128905"/>
                  </a:lnTo>
                  <a:lnTo>
                    <a:pt x="259664" y="154533"/>
                  </a:lnTo>
                  <a:lnTo>
                    <a:pt x="259689" y="154686"/>
                  </a:lnTo>
                  <a:lnTo>
                    <a:pt x="264388" y="179451"/>
                  </a:lnTo>
                  <a:lnTo>
                    <a:pt x="264452" y="180213"/>
                  </a:lnTo>
                  <a:lnTo>
                    <a:pt x="266395" y="205486"/>
                  </a:lnTo>
                  <a:lnTo>
                    <a:pt x="266446" y="204089"/>
                  </a:lnTo>
                  <a:lnTo>
                    <a:pt x="266446" y="205994"/>
                  </a:lnTo>
                  <a:lnTo>
                    <a:pt x="266395" y="205486"/>
                  </a:lnTo>
                  <a:lnTo>
                    <a:pt x="266382" y="205994"/>
                  </a:lnTo>
                  <a:lnTo>
                    <a:pt x="265722" y="229425"/>
                  </a:lnTo>
                  <a:lnTo>
                    <a:pt x="265811" y="228854"/>
                  </a:lnTo>
                  <a:lnTo>
                    <a:pt x="265684" y="231013"/>
                  </a:lnTo>
                  <a:lnTo>
                    <a:pt x="265722" y="229425"/>
                  </a:lnTo>
                  <a:lnTo>
                    <a:pt x="262483" y="251726"/>
                  </a:lnTo>
                  <a:lnTo>
                    <a:pt x="256082" y="273050"/>
                  </a:lnTo>
                  <a:lnTo>
                    <a:pt x="248335" y="289598"/>
                  </a:lnTo>
                  <a:lnTo>
                    <a:pt x="239268" y="303199"/>
                  </a:lnTo>
                  <a:lnTo>
                    <a:pt x="239420" y="303199"/>
                  </a:lnTo>
                  <a:lnTo>
                    <a:pt x="282511" y="303199"/>
                  </a:lnTo>
                  <a:lnTo>
                    <a:pt x="282956" y="302260"/>
                  </a:lnTo>
                  <a:lnTo>
                    <a:pt x="288213" y="291084"/>
                  </a:lnTo>
                  <a:lnTo>
                    <a:pt x="289407" y="288544"/>
                  </a:lnTo>
                  <a:lnTo>
                    <a:pt x="290068" y="287147"/>
                  </a:lnTo>
                  <a:lnTo>
                    <a:pt x="290957" y="284607"/>
                  </a:lnTo>
                  <a:lnTo>
                    <a:pt x="294119" y="274066"/>
                  </a:lnTo>
                  <a:lnTo>
                    <a:pt x="294881" y="271526"/>
                  </a:lnTo>
                  <a:lnTo>
                    <a:pt x="297942" y="261366"/>
                  </a:lnTo>
                  <a:lnTo>
                    <a:pt x="298577" y="258826"/>
                  </a:lnTo>
                  <a:lnTo>
                    <a:pt x="299389" y="253365"/>
                  </a:lnTo>
                  <a:lnTo>
                    <a:pt x="299770" y="250825"/>
                  </a:lnTo>
                  <a:lnTo>
                    <a:pt x="302260" y="234315"/>
                  </a:lnTo>
                  <a:lnTo>
                    <a:pt x="302387" y="232156"/>
                  </a:lnTo>
                  <a:lnTo>
                    <a:pt x="302412" y="231013"/>
                  </a:lnTo>
                  <a:lnTo>
                    <a:pt x="302475" y="228854"/>
                  </a:lnTo>
                  <a:lnTo>
                    <a:pt x="303123" y="205994"/>
                  </a:lnTo>
                  <a:lnTo>
                    <a:pt x="303149" y="204089"/>
                  </a:lnTo>
                  <a:close/>
                </a:path>
              </a:pathLst>
            </a:custGeom>
            <a:solidFill>
              <a:srgbClr val="A8D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575304" y="1302892"/>
            <a:ext cx="226695" cy="374650"/>
          </a:xfrm>
          <a:custGeom>
            <a:avLst/>
            <a:gdLst/>
            <a:ahLst/>
            <a:cxnLst/>
            <a:rect l="l" t="t" r="r" b="b"/>
            <a:pathLst>
              <a:path w="226695" h="374650">
                <a:moveTo>
                  <a:pt x="226568" y="330708"/>
                </a:moveTo>
                <a:lnTo>
                  <a:pt x="223139" y="327279"/>
                </a:lnTo>
                <a:lnTo>
                  <a:pt x="214630" y="327279"/>
                </a:lnTo>
                <a:lnTo>
                  <a:pt x="212521" y="329387"/>
                </a:lnTo>
                <a:lnTo>
                  <a:pt x="209169" y="330962"/>
                </a:lnTo>
                <a:lnTo>
                  <a:pt x="207899" y="331724"/>
                </a:lnTo>
                <a:lnTo>
                  <a:pt x="204851" y="333629"/>
                </a:lnTo>
                <a:lnTo>
                  <a:pt x="201676" y="333629"/>
                </a:lnTo>
                <a:lnTo>
                  <a:pt x="198374" y="336931"/>
                </a:lnTo>
                <a:lnTo>
                  <a:pt x="196469" y="336931"/>
                </a:lnTo>
                <a:lnTo>
                  <a:pt x="192151" y="341249"/>
                </a:lnTo>
                <a:lnTo>
                  <a:pt x="191516" y="341503"/>
                </a:lnTo>
                <a:lnTo>
                  <a:pt x="190627" y="341757"/>
                </a:lnTo>
                <a:lnTo>
                  <a:pt x="190627" y="344043"/>
                </a:lnTo>
                <a:lnTo>
                  <a:pt x="178981" y="344055"/>
                </a:lnTo>
                <a:lnTo>
                  <a:pt x="190627" y="344043"/>
                </a:lnTo>
                <a:lnTo>
                  <a:pt x="190627" y="341757"/>
                </a:lnTo>
                <a:lnTo>
                  <a:pt x="187591" y="342595"/>
                </a:lnTo>
                <a:lnTo>
                  <a:pt x="182880" y="343535"/>
                </a:lnTo>
                <a:lnTo>
                  <a:pt x="184150" y="343408"/>
                </a:lnTo>
                <a:lnTo>
                  <a:pt x="178777" y="344055"/>
                </a:lnTo>
                <a:lnTo>
                  <a:pt x="171119" y="344284"/>
                </a:lnTo>
                <a:lnTo>
                  <a:pt x="161290" y="343916"/>
                </a:lnTo>
                <a:lnTo>
                  <a:pt x="162052" y="343916"/>
                </a:lnTo>
                <a:lnTo>
                  <a:pt x="149733" y="342900"/>
                </a:lnTo>
                <a:lnTo>
                  <a:pt x="137541" y="341757"/>
                </a:lnTo>
                <a:lnTo>
                  <a:pt x="137414" y="341630"/>
                </a:lnTo>
                <a:lnTo>
                  <a:pt x="124333" y="340487"/>
                </a:lnTo>
                <a:lnTo>
                  <a:pt x="124968" y="340487"/>
                </a:lnTo>
                <a:lnTo>
                  <a:pt x="111506" y="338709"/>
                </a:lnTo>
                <a:lnTo>
                  <a:pt x="112522" y="338836"/>
                </a:lnTo>
                <a:lnTo>
                  <a:pt x="111874" y="338709"/>
                </a:lnTo>
                <a:lnTo>
                  <a:pt x="100977" y="336550"/>
                </a:lnTo>
                <a:lnTo>
                  <a:pt x="100012" y="336372"/>
                </a:lnTo>
                <a:lnTo>
                  <a:pt x="99783" y="336296"/>
                </a:lnTo>
                <a:lnTo>
                  <a:pt x="90538" y="333756"/>
                </a:lnTo>
                <a:lnTo>
                  <a:pt x="90055" y="333629"/>
                </a:lnTo>
                <a:lnTo>
                  <a:pt x="89369" y="333375"/>
                </a:lnTo>
                <a:lnTo>
                  <a:pt x="81368" y="330454"/>
                </a:lnTo>
                <a:lnTo>
                  <a:pt x="79997" y="329958"/>
                </a:lnTo>
                <a:lnTo>
                  <a:pt x="79717" y="329819"/>
                </a:lnTo>
                <a:lnTo>
                  <a:pt x="72936" y="326517"/>
                </a:lnTo>
                <a:lnTo>
                  <a:pt x="72186" y="326161"/>
                </a:lnTo>
                <a:lnTo>
                  <a:pt x="71551" y="325755"/>
                </a:lnTo>
                <a:lnTo>
                  <a:pt x="65493" y="321945"/>
                </a:lnTo>
                <a:lnTo>
                  <a:pt x="64592" y="321386"/>
                </a:lnTo>
                <a:lnTo>
                  <a:pt x="64046" y="320929"/>
                </a:lnTo>
                <a:lnTo>
                  <a:pt x="58547" y="316357"/>
                </a:lnTo>
                <a:lnTo>
                  <a:pt x="57962" y="315874"/>
                </a:lnTo>
                <a:lnTo>
                  <a:pt x="57226" y="315087"/>
                </a:lnTo>
                <a:lnTo>
                  <a:pt x="52730" y="310261"/>
                </a:lnTo>
                <a:lnTo>
                  <a:pt x="52006" y="309499"/>
                </a:lnTo>
                <a:lnTo>
                  <a:pt x="51562" y="308864"/>
                </a:lnTo>
                <a:lnTo>
                  <a:pt x="47866" y="303784"/>
                </a:lnTo>
                <a:lnTo>
                  <a:pt x="47320" y="303034"/>
                </a:lnTo>
                <a:lnTo>
                  <a:pt x="46964" y="302387"/>
                </a:lnTo>
                <a:lnTo>
                  <a:pt x="43764" y="296672"/>
                </a:lnTo>
                <a:lnTo>
                  <a:pt x="43446" y="296113"/>
                </a:lnTo>
                <a:lnTo>
                  <a:pt x="43141" y="295402"/>
                </a:lnTo>
                <a:lnTo>
                  <a:pt x="40665" y="289560"/>
                </a:lnTo>
                <a:lnTo>
                  <a:pt x="40525" y="289242"/>
                </a:lnTo>
                <a:lnTo>
                  <a:pt x="40220" y="288290"/>
                </a:lnTo>
                <a:lnTo>
                  <a:pt x="37922" y="281305"/>
                </a:lnTo>
                <a:lnTo>
                  <a:pt x="37668" y="280543"/>
                </a:lnTo>
                <a:lnTo>
                  <a:pt x="37528" y="279908"/>
                </a:lnTo>
                <a:lnTo>
                  <a:pt x="35433" y="270637"/>
                </a:lnTo>
                <a:lnTo>
                  <a:pt x="35687" y="271526"/>
                </a:lnTo>
                <a:lnTo>
                  <a:pt x="35547" y="270637"/>
                </a:lnTo>
                <a:lnTo>
                  <a:pt x="33959" y="260477"/>
                </a:lnTo>
                <a:lnTo>
                  <a:pt x="33909" y="260096"/>
                </a:lnTo>
                <a:lnTo>
                  <a:pt x="33909" y="260477"/>
                </a:lnTo>
                <a:lnTo>
                  <a:pt x="32562" y="248793"/>
                </a:lnTo>
                <a:lnTo>
                  <a:pt x="32512" y="248285"/>
                </a:lnTo>
                <a:lnTo>
                  <a:pt x="32512" y="248793"/>
                </a:lnTo>
                <a:lnTo>
                  <a:pt x="31407" y="235839"/>
                </a:lnTo>
                <a:lnTo>
                  <a:pt x="31432" y="235585"/>
                </a:lnTo>
                <a:lnTo>
                  <a:pt x="31496" y="235839"/>
                </a:lnTo>
                <a:lnTo>
                  <a:pt x="31457" y="235331"/>
                </a:lnTo>
                <a:lnTo>
                  <a:pt x="30721" y="221234"/>
                </a:lnTo>
                <a:lnTo>
                  <a:pt x="29210" y="178562"/>
                </a:lnTo>
                <a:lnTo>
                  <a:pt x="29083" y="166116"/>
                </a:lnTo>
                <a:lnTo>
                  <a:pt x="29083" y="153416"/>
                </a:lnTo>
                <a:lnTo>
                  <a:pt x="29083" y="153035"/>
                </a:lnTo>
                <a:lnTo>
                  <a:pt x="29438" y="141351"/>
                </a:lnTo>
                <a:lnTo>
                  <a:pt x="29464" y="141020"/>
                </a:lnTo>
                <a:lnTo>
                  <a:pt x="29464" y="141351"/>
                </a:lnTo>
                <a:lnTo>
                  <a:pt x="29489" y="140843"/>
                </a:lnTo>
                <a:lnTo>
                  <a:pt x="29591" y="139319"/>
                </a:lnTo>
                <a:lnTo>
                  <a:pt x="30302" y="129032"/>
                </a:lnTo>
                <a:lnTo>
                  <a:pt x="30353" y="128397"/>
                </a:lnTo>
                <a:lnTo>
                  <a:pt x="30226" y="129032"/>
                </a:lnTo>
                <a:lnTo>
                  <a:pt x="31508" y="117856"/>
                </a:lnTo>
                <a:lnTo>
                  <a:pt x="31572" y="117348"/>
                </a:lnTo>
                <a:lnTo>
                  <a:pt x="31496" y="117856"/>
                </a:lnTo>
                <a:lnTo>
                  <a:pt x="31623" y="116967"/>
                </a:lnTo>
                <a:lnTo>
                  <a:pt x="31572" y="117348"/>
                </a:lnTo>
                <a:lnTo>
                  <a:pt x="31635" y="116967"/>
                </a:lnTo>
                <a:lnTo>
                  <a:pt x="33401" y="106172"/>
                </a:lnTo>
                <a:lnTo>
                  <a:pt x="33274" y="107061"/>
                </a:lnTo>
                <a:lnTo>
                  <a:pt x="33477" y="106172"/>
                </a:lnTo>
                <a:lnTo>
                  <a:pt x="35560" y="97536"/>
                </a:lnTo>
                <a:lnTo>
                  <a:pt x="35814" y="96520"/>
                </a:lnTo>
                <a:lnTo>
                  <a:pt x="35598" y="97396"/>
                </a:lnTo>
                <a:lnTo>
                  <a:pt x="35864" y="96520"/>
                </a:lnTo>
                <a:lnTo>
                  <a:pt x="38544" y="87630"/>
                </a:lnTo>
                <a:lnTo>
                  <a:pt x="38773" y="86855"/>
                </a:lnTo>
                <a:lnTo>
                  <a:pt x="42151" y="78105"/>
                </a:lnTo>
                <a:lnTo>
                  <a:pt x="42545" y="77089"/>
                </a:lnTo>
                <a:lnTo>
                  <a:pt x="42037" y="78105"/>
                </a:lnTo>
                <a:lnTo>
                  <a:pt x="46304" y="69215"/>
                </a:lnTo>
                <a:lnTo>
                  <a:pt x="46736" y="68326"/>
                </a:lnTo>
                <a:lnTo>
                  <a:pt x="46228" y="69215"/>
                </a:lnTo>
                <a:lnTo>
                  <a:pt x="56388" y="52959"/>
                </a:lnTo>
                <a:lnTo>
                  <a:pt x="55626" y="53848"/>
                </a:lnTo>
                <a:lnTo>
                  <a:pt x="60706" y="47625"/>
                </a:lnTo>
                <a:lnTo>
                  <a:pt x="61341" y="46863"/>
                </a:lnTo>
                <a:lnTo>
                  <a:pt x="60794" y="47536"/>
                </a:lnTo>
                <a:lnTo>
                  <a:pt x="61417" y="46863"/>
                </a:lnTo>
                <a:lnTo>
                  <a:pt x="79171" y="31750"/>
                </a:lnTo>
                <a:lnTo>
                  <a:pt x="80060" y="31229"/>
                </a:lnTo>
                <a:lnTo>
                  <a:pt x="80327" y="31115"/>
                </a:lnTo>
                <a:lnTo>
                  <a:pt x="84416" y="29337"/>
                </a:lnTo>
                <a:lnTo>
                  <a:pt x="85407" y="28917"/>
                </a:lnTo>
                <a:lnTo>
                  <a:pt x="99695" y="26162"/>
                </a:lnTo>
                <a:lnTo>
                  <a:pt x="98679" y="26162"/>
                </a:lnTo>
                <a:lnTo>
                  <a:pt x="103378" y="26035"/>
                </a:lnTo>
                <a:lnTo>
                  <a:pt x="102743" y="26035"/>
                </a:lnTo>
                <a:lnTo>
                  <a:pt x="105664" y="25933"/>
                </a:lnTo>
                <a:lnTo>
                  <a:pt x="105664" y="28194"/>
                </a:lnTo>
                <a:lnTo>
                  <a:pt x="109474" y="32004"/>
                </a:lnTo>
                <a:lnTo>
                  <a:pt x="118745" y="32004"/>
                </a:lnTo>
                <a:lnTo>
                  <a:pt x="122555" y="28194"/>
                </a:lnTo>
                <a:lnTo>
                  <a:pt x="122555" y="24638"/>
                </a:lnTo>
                <a:lnTo>
                  <a:pt x="124333" y="22860"/>
                </a:lnTo>
                <a:lnTo>
                  <a:pt x="124333" y="20828"/>
                </a:lnTo>
                <a:lnTo>
                  <a:pt x="125222" y="19939"/>
                </a:lnTo>
                <a:lnTo>
                  <a:pt x="125222" y="13462"/>
                </a:lnTo>
                <a:lnTo>
                  <a:pt x="125222" y="6858"/>
                </a:lnTo>
                <a:lnTo>
                  <a:pt x="119888" y="1651"/>
                </a:lnTo>
                <a:lnTo>
                  <a:pt x="109347" y="1651"/>
                </a:lnTo>
                <a:lnTo>
                  <a:pt x="110617" y="1397"/>
                </a:lnTo>
                <a:lnTo>
                  <a:pt x="108458" y="889"/>
                </a:lnTo>
                <a:lnTo>
                  <a:pt x="109601" y="762"/>
                </a:lnTo>
                <a:lnTo>
                  <a:pt x="106680" y="381"/>
                </a:lnTo>
                <a:lnTo>
                  <a:pt x="107188" y="381"/>
                </a:lnTo>
                <a:lnTo>
                  <a:pt x="103632" y="127"/>
                </a:lnTo>
                <a:lnTo>
                  <a:pt x="98679" y="0"/>
                </a:lnTo>
                <a:lnTo>
                  <a:pt x="97917" y="0"/>
                </a:lnTo>
                <a:lnTo>
                  <a:pt x="60706" y="10795"/>
                </a:lnTo>
                <a:lnTo>
                  <a:pt x="27686" y="45212"/>
                </a:lnTo>
                <a:lnTo>
                  <a:pt x="16129" y="66802"/>
                </a:lnTo>
                <a:lnTo>
                  <a:pt x="11938" y="77089"/>
                </a:lnTo>
                <a:lnTo>
                  <a:pt x="11633" y="78105"/>
                </a:lnTo>
                <a:lnTo>
                  <a:pt x="8255" y="88900"/>
                </a:lnTo>
                <a:lnTo>
                  <a:pt x="8001" y="89789"/>
                </a:lnTo>
                <a:lnTo>
                  <a:pt x="5334" y="100330"/>
                </a:lnTo>
                <a:lnTo>
                  <a:pt x="5207" y="101346"/>
                </a:lnTo>
                <a:lnTo>
                  <a:pt x="3048" y="112903"/>
                </a:lnTo>
                <a:lnTo>
                  <a:pt x="2921" y="113792"/>
                </a:lnTo>
                <a:lnTo>
                  <a:pt x="1524" y="125857"/>
                </a:lnTo>
                <a:lnTo>
                  <a:pt x="1524" y="126365"/>
                </a:lnTo>
                <a:lnTo>
                  <a:pt x="635" y="139319"/>
                </a:lnTo>
                <a:lnTo>
                  <a:pt x="508" y="139827"/>
                </a:lnTo>
                <a:lnTo>
                  <a:pt x="127" y="152527"/>
                </a:lnTo>
                <a:lnTo>
                  <a:pt x="0" y="166116"/>
                </a:lnTo>
                <a:lnTo>
                  <a:pt x="254" y="178943"/>
                </a:lnTo>
                <a:lnTo>
                  <a:pt x="635" y="193294"/>
                </a:lnTo>
                <a:lnTo>
                  <a:pt x="1651" y="222631"/>
                </a:lnTo>
                <a:lnTo>
                  <a:pt x="2311" y="235331"/>
                </a:lnTo>
                <a:lnTo>
                  <a:pt x="2413" y="237744"/>
                </a:lnTo>
                <a:lnTo>
                  <a:pt x="3556" y="251206"/>
                </a:lnTo>
                <a:lnTo>
                  <a:pt x="3556" y="251714"/>
                </a:lnTo>
                <a:lnTo>
                  <a:pt x="5080" y="263906"/>
                </a:lnTo>
                <a:lnTo>
                  <a:pt x="5080" y="264414"/>
                </a:lnTo>
                <a:lnTo>
                  <a:pt x="6985" y="276860"/>
                </a:lnTo>
                <a:lnTo>
                  <a:pt x="22352" y="318008"/>
                </a:lnTo>
                <a:lnTo>
                  <a:pt x="56896" y="351282"/>
                </a:lnTo>
                <a:lnTo>
                  <a:pt x="80010" y="361442"/>
                </a:lnTo>
                <a:lnTo>
                  <a:pt x="81153" y="361950"/>
                </a:lnTo>
                <a:lnTo>
                  <a:pt x="92710" y="365125"/>
                </a:lnTo>
                <a:lnTo>
                  <a:pt x="106553" y="368046"/>
                </a:lnTo>
                <a:lnTo>
                  <a:pt x="120904" y="370078"/>
                </a:lnTo>
                <a:lnTo>
                  <a:pt x="121539" y="370078"/>
                </a:lnTo>
                <a:lnTo>
                  <a:pt x="134620" y="371348"/>
                </a:lnTo>
                <a:lnTo>
                  <a:pt x="159385" y="373634"/>
                </a:lnTo>
                <a:lnTo>
                  <a:pt x="160147" y="373634"/>
                </a:lnTo>
                <a:lnTo>
                  <a:pt x="170307" y="374142"/>
                </a:lnTo>
                <a:lnTo>
                  <a:pt x="171450" y="374142"/>
                </a:lnTo>
                <a:lnTo>
                  <a:pt x="179959" y="373888"/>
                </a:lnTo>
                <a:lnTo>
                  <a:pt x="209143" y="363347"/>
                </a:lnTo>
                <a:lnTo>
                  <a:pt x="211074" y="363347"/>
                </a:lnTo>
                <a:lnTo>
                  <a:pt x="217043" y="357378"/>
                </a:lnTo>
                <a:lnTo>
                  <a:pt x="217043" y="356108"/>
                </a:lnTo>
                <a:lnTo>
                  <a:pt x="220599" y="352552"/>
                </a:lnTo>
                <a:lnTo>
                  <a:pt x="220599" y="348907"/>
                </a:lnTo>
                <a:lnTo>
                  <a:pt x="222504" y="345567"/>
                </a:lnTo>
                <a:lnTo>
                  <a:pt x="223139" y="344551"/>
                </a:lnTo>
                <a:lnTo>
                  <a:pt x="223240" y="344297"/>
                </a:lnTo>
                <a:lnTo>
                  <a:pt x="223291" y="344170"/>
                </a:lnTo>
                <a:lnTo>
                  <a:pt x="223342" y="344043"/>
                </a:lnTo>
                <a:lnTo>
                  <a:pt x="220599" y="344055"/>
                </a:lnTo>
                <a:lnTo>
                  <a:pt x="223342" y="344043"/>
                </a:lnTo>
                <a:lnTo>
                  <a:pt x="223621" y="343408"/>
                </a:lnTo>
                <a:lnTo>
                  <a:pt x="223888" y="342773"/>
                </a:lnTo>
                <a:lnTo>
                  <a:pt x="223989" y="342519"/>
                </a:lnTo>
                <a:lnTo>
                  <a:pt x="224205" y="342011"/>
                </a:lnTo>
                <a:lnTo>
                  <a:pt x="224421" y="341503"/>
                </a:lnTo>
                <a:lnTo>
                  <a:pt x="224523" y="341261"/>
                </a:lnTo>
                <a:lnTo>
                  <a:pt x="226568" y="339217"/>
                </a:lnTo>
                <a:lnTo>
                  <a:pt x="226568" y="334899"/>
                </a:lnTo>
                <a:lnTo>
                  <a:pt x="226568" y="33070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6596" y="1468500"/>
            <a:ext cx="162560" cy="32384"/>
          </a:xfrm>
          <a:custGeom>
            <a:avLst/>
            <a:gdLst/>
            <a:ahLst/>
            <a:cxnLst/>
            <a:rect l="l" t="t" r="r" b="b"/>
            <a:pathLst>
              <a:path w="162560" h="32384">
                <a:moveTo>
                  <a:pt x="162179" y="7112"/>
                </a:moveTo>
                <a:lnTo>
                  <a:pt x="156464" y="1397"/>
                </a:lnTo>
                <a:lnTo>
                  <a:pt x="151041" y="1397"/>
                </a:lnTo>
                <a:lnTo>
                  <a:pt x="149606" y="508"/>
                </a:lnTo>
                <a:lnTo>
                  <a:pt x="145542" y="127"/>
                </a:lnTo>
                <a:lnTo>
                  <a:pt x="144399" y="0"/>
                </a:lnTo>
                <a:lnTo>
                  <a:pt x="138811" y="0"/>
                </a:lnTo>
                <a:lnTo>
                  <a:pt x="130556" y="127"/>
                </a:lnTo>
                <a:lnTo>
                  <a:pt x="109728" y="762"/>
                </a:lnTo>
                <a:lnTo>
                  <a:pt x="79629" y="2159"/>
                </a:lnTo>
                <a:lnTo>
                  <a:pt x="70358" y="2667"/>
                </a:lnTo>
                <a:lnTo>
                  <a:pt x="63500" y="2667"/>
                </a:lnTo>
                <a:lnTo>
                  <a:pt x="63246" y="2921"/>
                </a:lnTo>
                <a:lnTo>
                  <a:pt x="59690" y="3048"/>
                </a:lnTo>
                <a:lnTo>
                  <a:pt x="52705" y="3048"/>
                </a:lnTo>
                <a:lnTo>
                  <a:pt x="52438" y="3302"/>
                </a:lnTo>
                <a:lnTo>
                  <a:pt x="48768" y="3429"/>
                </a:lnTo>
                <a:lnTo>
                  <a:pt x="41529" y="3429"/>
                </a:lnTo>
                <a:lnTo>
                  <a:pt x="41262" y="3695"/>
                </a:lnTo>
                <a:lnTo>
                  <a:pt x="37846" y="3810"/>
                </a:lnTo>
                <a:lnTo>
                  <a:pt x="37592" y="3810"/>
                </a:lnTo>
                <a:lnTo>
                  <a:pt x="30861" y="3810"/>
                </a:lnTo>
                <a:lnTo>
                  <a:pt x="30441" y="4216"/>
                </a:lnTo>
                <a:lnTo>
                  <a:pt x="12700" y="5207"/>
                </a:lnTo>
                <a:lnTo>
                  <a:pt x="5969" y="5207"/>
                </a:lnTo>
                <a:lnTo>
                  <a:pt x="0" y="11176"/>
                </a:lnTo>
                <a:lnTo>
                  <a:pt x="0" y="25908"/>
                </a:lnTo>
                <a:lnTo>
                  <a:pt x="5969" y="32004"/>
                </a:lnTo>
                <a:lnTo>
                  <a:pt x="20701" y="32004"/>
                </a:lnTo>
                <a:lnTo>
                  <a:pt x="21170" y="31521"/>
                </a:lnTo>
                <a:lnTo>
                  <a:pt x="36512" y="30734"/>
                </a:lnTo>
                <a:lnTo>
                  <a:pt x="45720" y="30734"/>
                </a:lnTo>
                <a:lnTo>
                  <a:pt x="45999" y="30441"/>
                </a:lnTo>
                <a:lnTo>
                  <a:pt x="49530" y="30353"/>
                </a:lnTo>
                <a:lnTo>
                  <a:pt x="56388" y="30353"/>
                </a:lnTo>
                <a:lnTo>
                  <a:pt x="56629" y="30111"/>
                </a:lnTo>
                <a:lnTo>
                  <a:pt x="60579" y="29972"/>
                </a:lnTo>
                <a:lnTo>
                  <a:pt x="67564" y="29972"/>
                </a:lnTo>
                <a:lnTo>
                  <a:pt x="67868" y="29654"/>
                </a:lnTo>
                <a:lnTo>
                  <a:pt x="72212" y="29464"/>
                </a:lnTo>
                <a:lnTo>
                  <a:pt x="78359" y="29464"/>
                </a:lnTo>
                <a:lnTo>
                  <a:pt x="78638" y="29184"/>
                </a:lnTo>
                <a:lnTo>
                  <a:pt x="80899" y="29083"/>
                </a:lnTo>
                <a:lnTo>
                  <a:pt x="90297" y="28575"/>
                </a:lnTo>
                <a:lnTo>
                  <a:pt x="100330" y="28194"/>
                </a:lnTo>
                <a:lnTo>
                  <a:pt x="110744" y="27686"/>
                </a:lnTo>
                <a:lnTo>
                  <a:pt x="121412" y="27432"/>
                </a:lnTo>
                <a:lnTo>
                  <a:pt x="131064" y="27178"/>
                </a:lnTo>
                <a:lnTo>
                  <a:pt x="139192" y="27051"/>
                </a:lnTo>
                <a:lnTo>
                  <a:pt x="142367" y="27051"/>
                </a:lnTo>
                <a:lnTo>
                  <a:pt x="143637" y="27051"/>
                </a:lnTo>
                <a:lnTo>
                  <a:pt x="147828" y="27305"/>
                </a:lnTo>
                <a:lnTo>
                  <a:pt x="149860" y="27051"/>
                </a:lnTo>
                <a:lnTo>
                  <a:pt x="156464" y="27051"/>
                </a:lnTo>
                <a:lnTo>
                  <a:pt x="162179" y="21336"/>
                </a:lnTo>
                <a:lnTo>
                  <a:pt x="162179" y="14224"/>
                </a:lnTo>
                <a:lnTo>
                  <a:pt x="162179" y="7112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6283" y="1310004"/>
            <a:ext cx="154940" cy="306070"/>
          </a:xfrm>
          <a:custGeom>
            <a:avLst/>
            <a:gdLst/>
            <a:ahLst/>
            <a:cxnLst/>
            <a:rect l="l" t="t" r="r" b="b"/>
            <a:pathLst>
              <a:path w="154939" h="306069">
                <a:moveTo>
                  <a:pt x="29121" y="177038"/>
                </a:moveTo>
                <a:lnTo>
                  <a:pt x="29083" y="176403"/>
                </a:lnTo>
                <a:lnTo>
                  <a:pt x="29083" y="177038"/>
                </a:lnTo>
                <a:close/>
              </a:path>
              <a:path w="154939" h="306069">
                <a:moveTo>
                  <a:pt x="154686" y="277368"/>
                </a:moveTo>
                <a:lnTo>
                  <a:pt x="151892" y="274574"/>
                </a:lnTo>
                <a:lnTo>
                  <a:pt x="148209" y="274574"/>
                </a:lnTo>
                <a:lnTo>
                  <a:pt x="145161" y="274574"/>
                </a:lnTo>
                <a:lnTo>
                  <a:pt x="144957" y="274777"/>
                </a:lnTo>
                <a:lnTo>
                  <a:pt x="144145" y="274828"/>
                </a:lnTo>
                <a:lnTo>
                  <a:pt x="143637" y="274828"/>
                </a:lnTo>
                <a:lnTo>
                  <a:pt x="140779" y="275209"/>
                </a:lnTo>
                <a:lnTo>
                  <a:pt x="139827" y="275209"/>
                </a:lnTo>
                <a:lnTo>
                  <a:pt x="135001" y="275209"/>
                </a:lnTo>
                <a:lnTo>
                  <a:pt x="134620" y="275590"/>
                </a:lnTo>
                <a:lnTo>
                  <a:pt x="131572" y="275590"/>
                </a:lnTo>
                <a:lnTo>
                  <a:pt x="130937" y="275590"/>
                </a:lnTo>
                <a:lnTo>
                  <a:pt x="128143" y="275590"/>
                </a:lnTo>
                <a:lnTo>
                  <a:pt x="122936" y="275336"/>
                </a:lnTo>
                <a:lnTo>
                  <a:pt x="110363" y="275082"/>
                </a:lnTo>
                <a:lnTo>
                  <a:pt x="110871" y="275082"/>
                </a:lnTo>
                <a:lnTo>
                  <a:pt x="106286" y="274828"/>
                </a:lnTo>
                <a:lnTo>
                  <a:pt x="104292" y="274726"/>
                </a:lnTo>
                <a:lnTo>
                  <a:pt x="104165" y="274701"/>
                </a:lnTo>
                <a:lnTo>
                  <a:pt x="100253" y="274193"/>
                </a:lnTo>
                <a:lnTo>
                  <a:pt x="98907" y="274027"/>
                </a:lnTo>
                <a:lnTo>
                  <a:pt x="98539" y="273939"/>
                </a:lnTo>
                <a:lnTo>
                  <a:pt x="93395" y="272796"/>
                </a:lnTo>
                <a:lnTo>
                  <a:pt x="91935" y="272478"/>
                </a:lnTo>
                <a:lnTo>
                  <a:pt x="91757" y="272415"/>
                </a:lnTo>
                <a:lnTo>
                  <a:pt x="85788" y="270510"/>
                </a:lnTo>
                <a:lnTo>
                  <a:pt x="84378" y="270078"/>
                </a:lnTo>
                <a:lnTo>
                  <a:pt x="84226" y="270002"/>
                </a:lnTo>
                <a:lnTo>
                  <a:pt x="76835" y="266954"/>
                </a:lnTo>
                <a:lnTo>
                  <a:pt x="78105" y="267462"/>
                </a:lnTo>
                <a:lnTo>
                  <a:pt x="77101" y="266954"/>
                </a:lnTo>
                <a:lnTo>
                  <a:pt x="70586" y="263652"/>
                </a:lnTo>
                <a:lnTo>
                  <a:pt x="62001" y="258191"/>
                </a:lnTo>
                <a:lnTo>
                  <a:pt x="57200" y="254254"/>
                </a:lnTo>
                <a:lnTo>
                  <a:pt x="55905" y="253199"/>
                </a:lnTo>
                <a:lnTo>
                  <a:pt x="55587" y="252857"/>
                </a:lnTo>
                <a:lnTo>
                  <a:pt x="51447" y="248412"/>
                </a:lnTo>
                <a:lnTo>
                  <a:pt x="50761" y="247688"/>
                </a:lnTo>
                <a:lnTo>
                  <a:pt x="50190" y="246888"/>
                </a:lnTo>
                <a:lnTo>
                  <a:pt x="46024" y="241173"/>
                </a:lnTo>
                <a:lnTo>
                  <a:pt x="45275" y="240157"/>
                </a:lnTo>
                <a:lnTo>
                  <a:pt x="44932" y="239522"/>
                </a:lnTo>
                <a:lnTo>
                  <a:pt x="41465" y="233172"/>
                </a:lnTo>
                <a:lnTo>
                  <a:pt x="40640" y="231648"/>
                </a:lnTo>
                <a:lnTo>
                  <a:pt x="41275" y="233172"/>
                </a:lnTo>
                <a:lnTo>
                  <a:pt x="37172" y="223647"/>
                </a:lnTo>
                <a:lnTo>
                  <a:pt x="36868" y="222948"/>
                </a:lnTo>
                <a:lnTo>
                  <a:pt x="36664" y="222250"/>
                </a:lnTo>
                <a:lnTo>
                  <a:pt x="33807" y="212725"/>
                </a:lnTo>
                <a:lnTo>
                  <a:pt x="33401" y="211328"/>
                </a:lnTo>
                <a:lnTo>
                  <a:pt x="33655" y="212725"/>
                </a:lnTo>
                <a:lnTo>
                  <a:pt x="31242" y="200533"/>
                </a:lnTo>
                <a:lnTo>
                  <a:pt x="31496" y="201803"/>
                </a:lnTo>
                <a:lnTo>
                  <a:pt x="31330" y="200533"/>
                </a:lnTo>
                <a:lnTo>
                  <a:pt x="29933" y="189611"/>
                </a:lnTo>
                <a:lnTo>
                  <a:pt x="29921" y="189331"/>
                </a:lnTo>
                <a:lnTo>
                  <a:pt x="29972" y="189611"/>
                </a:lnTo>
                <a:lnTo>
                  <a:pt x="29908" y="188849"/>
                </a:lnTo>
                <a:lnTo>
                  <a:pt x="29184" y="178054"/>
                </a:lnTo>
                <a:lnTo>
                  <a:pt x="29083" y="177038"/>
                </a:lnTo>
                <a:lnTo>
                  <a:pt x="28714" y="163957"/>
                </a:lnTo>
                <a:lnTo>
                  <a:pt x="28702" y="163753"/>
                </a:lnTo>
                <a:lnTo>
                  <a:pt x="28943" y="150114"/>
                </a:lnTo>
                <a:lnTo>
                  <a:pt x="28956" y="149821"/>
                </a:lnTo>
                <a:lnTo>
                  <a:pt x="28968" y="149606"/>
                </a:lnTo>
                <a:lnTo>
                  <a:pt x="29565" y="135509"/>
                </a:lnTo>
                <a:lnTo>
                  <a:pt x="29591" y="135255"/>
                </a:lnTo>
                <a:lnTo>
                  <a:pt x="29591" y="135509"/>
                </a:lnTo>
                <a:lnTo>
                  <a:pt x="29616" y="135001"/>
                </a:lnTo>
                <a:lnTo>
                  <a:pt x="30581" y="121285"/>
                </a:lnTo>
                <a:lnTo>
                  <a:pt x="30607" y="121119"/>
                </a:lnTo>
                <a:lnTo>
                  <a:pt x="31826" y="107442"/>
                </a:lnTo>
                <a:lnTo>
                  <a:pt x="31877" y="107188"/>
                </a:lnTo>
                <a:lnTo>
                  <a:pt x="31877" y="107442"/>
                </a:lnTo>
                <a:lnTo>
                  <a:pt x="31927" y="106934"/>
                </a:lnTo>
                <a:lnTo>
                  <a:pt x="35560" y="81534"/>
                </a:lnTo>
                <a:lnTo>
                  <a:pt x="35306" y="82423"/>
                </a:lnTo>
                <a:lnTo>
                  <a:pt x="38100" y="70739"/>
                </a:lnTo>
                <a:lnTo>
                  <a:pt x="38354" y="69723"/>
                </a:lnTo>
                <a:lnTo>
                  <a:pt x="37973" y="70739"/>
                </a:lnTo>
                <a:lnTo>
                  <a:pt x="41414" y="59817"/>
                </a:lnTo>
                <a:lnTo>
                  <a:pt x="41478" y="59613"/>
                </a:lnTo>
                <a:lnTo>
                  <a:pt x="41402" y="59817"/>
                </a:lnTo>
                <a:lnTo>
                  <a:pt x="41656" y="59055"/>
                </a:lnTo>
                <a:lnTo>
                  <a:pt x="41478" y="59613"/>
                </a:lnTo>
                <a:lnTo>
                  <a:pt x="41681" y="59055"/>
                </a:lnTo>
                <a:lnTo>
                  <a:pt x="45123" y="50038"/>
                </a:lnTo>
                <a:lnTo>
                  <a:pt x="45339" y="49479"/>
                </a:lnTo>
                <a:lnTo>
                  <a:pt x="45478" y="49149"/>
                </a:lnTo>
                <a:lnTo>
                  <a:pt x="49123" y="41148"/>
                </a:lnTo>
                <a:lnTo>
                  <a:pt x="49657" y="40005"/>
                </a:lnTo>
                <a:lnTo>
                  <a:pt x="48895" y="41148"/>
                </a:lnTo>
                <a:lnTo>
                  <a:pt x="60172" y="25146"/>
                </a:lnTo>
                <a:lnTo>
                  <a:pt x="62103" y="25146"/>
                </a:lnTo>
                <a:lnTo>
                  <a:pt x="65405" y="21844"/>
                </a:lnTo>
                <a:lnTo>
                  <a:pt x="67818" y="21844"/>
                </a:lnTo>
                <a:lnTo>
                  <a:pt x="69469" y="20193"/>
                </a:lnTo>
                <a:lnTo>
                  <a:pt x="72644" y="20193"/>
                </a:lnTo>
                <a:lnTo>
                  <a:pt x="73113" y="19723"/>
                </a:lnTo>
                <a:lnTo>
                  <a:pt x="88163" y="21374"/>
                </a:lnTo>
                <a:lnTo>
                  <a:pt x="88773" y="21971"/>
                </a:lnTo>
                <a:lnTo>
                  <a:pt x="98933" y="21971"/>
                </a:lnTo>
                <a:lnTo>
                  <a:pt x="102997" y="17907"/>
                </a:lnTo>
                <a:lnTo>
                  <a:pt x="102997" y="12827"/>
                </a:lnTo>
                <a:lnTo>
                  <a:pt x="102997" y="7747"/>
                </a:lnTo>
                <a:lnTo>
                  <a:pt x="98933" y="3683"/>
                </a:lnTo>
                <a:lnTo>
                  <a:pt x="94869" y="3683"/>
                </a:lnTo>
                <a:lnTo>
                  <a:pt x="78257" y="1181"/>
                </a:lnTo>
                <a:lnTo>
                  <a:pt x="77343" y="254"/>
                </a:lnTo>
                <a:lnTo>
                  <a:pt x="72885" y="254"/>
                </a:lnTo>
                <a:lnTo>
                  <a:pt x="72644" y="0"/>
                </a:lnTo>
                <a:lnTo>
                  <a:pt x="61468" y="0"/>
                </a:lnTo>
                <a:lnTo>
                  <a:pt x="60706" y="762"/>
                </a:lnTo>
                <a:lnTo>
                  <a:pt x="56134" y="762"/>
                </a:lnTo>
                <a:lnTo>
                  <a:pt x="53467" y="3429"/>
                </a:lnTo>
                <a:lnTo>
                  <a:pt x="50038" y="3429"/>
                </a:lnTo>
                <a:lnTo>
                  <a:pt x="45085" y="8255"/>
                </a:lnTo>
                <a:lnTo>
                  <a:pt x="45085" y="8902"/>
                </a:lnTo>
                <a:lnTo>
                  <a:pt x="42926" y="10541"/>
                </a:lnTo>
                <a:lnTo>
                  <a:pt x="41529" y="11938"/>
                </a:lnTo>
                <a:lnTo>
                  <a:pt x="35560" y="18415"/>
                </a:lnTo>
                <a:lnTo>
                  <a:pt x="34544" y="19812"/>
                </a:lnTo>
                <a:lnTo>
                  <a:pt x="28702" y="28194"/>
                </a:lnTo>
                <a:lnTo>
                  <a:pt x="28194" y="29210"/>
                </a:lnTo>
                <a:lnTo>
                  <a:pt x="22860" y="38989"/>
                </a:lnTo>
                <a:lnTo>
                  <a:pt x="22606" y="39624"/>
                </a:lnTo>
                <a:lnTo>
                  <a:pt x="17907" y="50038"/>
                </a:lnTo>
                <a:lnTo>
                  <a:pt x="17653" y="50673"/>
                </a:lnTo>
                <a:lnTo>
                  <a:pt x="13335" y="62230"/>
                </a:lnTo>
                <a:lnTo>
                  <a:pt x="9525" y="75692"/>
                </a:lnTo>
                <a:lnTo>
                  <a:pt x="9398" y="76581"/>
                </a:lnTo>
                <a:lnTo>
                  <a:pt x="6604" y="89662"/>
                </a:lnTo>
                <a:lnTo>
                  <a:pt x="4572" y="103759"/>
                </a:lnTo>
                <a:lnTo>
                  <a:pt x="4445" y="104013"/>
                </a:lnTo>
                <a:lnTo>
                  <a:pt x="2794" y="118364"/>
                </a:lnTo>
                <a:lnTo>
                  <a:pt x="2794" y="118745"/>
                </a:lnTo>
                <a:lnTo>
                  <a:pt x="1397" y="133096"/>
                </a:lnTo>
                <a:lnTo>
                  <a:pt x="1257" y="135509"/>
                </a:lnTo>
                <a:lnTo>
                  <a:pt x="381" y="148463"/>
                </a:lnTo>
                <a:lnTo>
                  <a:pt x="0" y="163322"/>
                </a:lnTo>
                <a:lnTo>
                  <a:pt x="127" y="178054"/>
                </a:lnTo>
                <a:lnTo>
                  <a:pt x="762" y="191389"/>
                </a:lnTo>
                <a:lnTo>
                  <a:pt x="889" y="192151"/>
                </a:lnTo>
                <a:lnTo>
                  <a:pt x="2159" y="205105"/>
                </a:lnTo>
                <a:lnTo>
                  <a:pt x="2413" y="206121"/>
                </a:lnTo>
                <a:lnTo>
                  <a:pt x="4699" y="218440"/>
                </a:lnTo>
                <a:lnTo>
                  <a:pt x="5080" y="219837"/>
                </a:lnTo>
                <a:lnTo>
                  <a:pt x="19558" y="255524"/>
                </a:lnTo>
                <a:lnTo>
                  <a:pt x="45466" y="283591"/>
                </a:lnTo>
                <a:lnTo>
                  <a:pt x="64262" y="294386"/>
                </a:lnTo>
                <a:lnTo>
                  <a:pt x="65405" y="295021"/>
                </a:lnTo>
                <a:lnTo>
                  <a:pt x="74041" y="298450"/>
                </a:lnTo>
                <a:lnTo>
                  <a:pt x="75184" y="298958"/>
                </a:lnTo>
                <a:lnTo>
                  <a:pt x="85217" y="302006"/>
                </a:lnTo>
                <a:lnTo>
                  <a:pt x="93091" y="303784"/>
                </a:lnTo>
                <a:lnTo>
                  <a:pt x="94361" y="303911"/>
                </a:lnTo>
                <a:lnTo>
                  <a:pt x="101219" y="304800"/>
                </a:lnTo>
                <a:lnTo>
                  <a:pt x="102362" y="304927"/>
                </a:lnTo>
                <a:lnTo>
                  <a:pt x="109220" y="305308"/>
                </a:lnTo>
                <a:lnTo>
                  <a:pt x="109728" y="305435"/>
                </a:lnTo>
                <a:lnTo>
                  <a:pt x="116205" y="305435"/>
                </a:lnTo>
                <a:lnTo>
                  <a:pt x="116713" y="305562"/>
                </a:lnTo>
                <a:lnTo>
                  <a:pt x="122428" y="305435"/>
                </a:lnTo>
                <a:lnTo>
                  <a:pt x="123190" y="305435"/>
                </a:lnTo>
                <a:lnTo>
                  <a:pt x="128397" y="305054"/>
                </a:lnTo>
                <a:lnTo>
                  <a:pt x="130810" y="304673"/>
                </a:lnTo>
                <a:lnTo>
                  <a:pt x="134747" y="303784"/>
                </a:lnTo>
                <a:lnTo>
                  <a:pt x="137655" y="302641"/>
                </a:lnTo>
                <a:lnTo>
                  <a:pt x="141986" y="302641"/>
                </a:lnTo>
                <a:lnTo>
                  <a:pt x="144399" y="300228"/>
                </a:lnTo>
                <a:lnTo>
                  <a:pt x="144526" y="300228"/>
                </a:lnTo>
                <a:lnTo>
                  <a:pt x="150114" y="294640"/>
                </a:lnTo>
                <a:lnTo>
                  <a:pt x="150114" y="293839"/>
                </a:lnTo>
                <a:lnTo>
                  <a:pt x="151892" y="292100"/>
                </a:lnTo>
                <a:lnTo>
                  <a:pt x="151892" y="288480"/>
                </a:lnTo>
                <a:lnTo>
                  <a:pt x="152781" y="286639"/>
                </a:lnTo>
                <a:lnTo>
                  <a:pt x="153212" y="285445"/>
                </a:lnTo>
                <a:lnTo>
                  <a:pt x="154686" y="283972"/>
                </a:lnTo>
                <a:lnTo>
                  <a:pt x="154686" y="280670"/>
                </a:lnTo>
                <a:lnTo>
                  <a:pt x="154686" y="27736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9483" y="1461769"/>
            <a:ext cx="125730" cy="31115"/>
          </a:xfrm>
          <a:custGeom>
            <a:avLst/>
            <a:gdLst/>
            <a:ahLst/>
            <a:cxnLst/>
            <a:rect l="l" t="t" r="r" b="b"/>
            <a:pathLst>
              <a:path w="125729" h="31115">
                <a:moveTo>
                  <a:pt x="125222" y="9652"/>
                </a:moveTo>
                <a:lnTo>
                  <a:pt x="122428" y="6858"/>
                </a:lnTo>
                <a:lnTo>
                  <a:pt x="121793" y="6858"/>
                </a:lnTo>
                <a:lnTo>
                  <a:pt x="117221" y="2159"/>
                </a:lnTo>
                <a:lnTo>
                  <a:pt x="114820" y="2159"/>
                </a:lnTo>
                <a:lnTo>
                  <a:pt x="113919" y="1270"/>
                </a:lnTo>
                <a:lnTo>
                  <a:pt x="108458" y="1270"/>
                </a:lnTo>
                <a:lnTo>
                  <a:pt x="106172" y="762"/>
                </a:lnTo>
                <a:lnTo>
                  <a:pt x="101346" y="127"/>
                </a:lnTo>
                <a:lnTo>
                  <a:pt x="99441" y="0"/>
                </a:lnTo>
                <a:lnTo>
                  <a:pt x="93853" y="0"/>
                </a:lnTo>
                <a:lnTo>
                  <a:pt x="89154" y="508"/>
                </a:lnTo>
                <a:lnTo>
                  <a:pt x="88900" y="508"/>
                </a:lnTo>
                <a:lnTo>
                  <a:pt x="82804" y="1143"/>
                </a:lnTo>
                <a:lnTo>
                  <a:pt x="83312" y="1143"/>
                </a:lnTo>
                <a:lnTo>
                  <a:pt x="76454" y="1524"/>
                </a:lnTo>
                <a:lnTo>
                  <a:pt x="76962" y="1524"/>
                </a:lnTo>
                <a:lnTo>
                  <a:pt x="69850" y="1778"/>
                </a:lnTo>
                <a:lnTo>
                  <a:pt x="70231" y="1778"/>
                </a:lnTo>
                <a:lnTo>
                  <a:pt x="61849" y="1905"/>
                </a:lnTo>
                <a:lnTo>
                  <a:pt x="61709" y="1905"/>
                </a:lnTo>
                <a:lnTo>
                  <a:pt x="51917" y="1778"/>
                </a:lnTo>
                <a:lnTo>
                  <a:pt x="51816" y="1651"/>
                </a:lnTo>
                <a:lnTo>
                  <a:pt x="43815" y="1651"/>
                </a:lnTo>
                <a:lnTo>
                  <a:pt x="42418" y="1651"/>
                </a:lnTo>
                <a:lnTo>
                  <a:pt x="35560" y="1651"/>
                </a:lnTo>
                <a:lnTo>
                  <a:pt x="34417" y="1651"/>
                </a:lnTo>
                <a:lnTo>
                  <a:pt x="26289" y="1651"/>
                </a:lnTo>
                <a:lnTo>
                  <a:pt x="26162" y="1778"/>
                </a:lnTo>
                <a:lnTo>
                  <a:pt x="25400" y="1778"/>
                </a:lnTo>
                <a:lnTo>
                  <a:pt x="17272" y="1778"/>
                </a:lnTo>
                <a:lnTo>
                  <a:pt x="17018" y="2032"/>
                </a:lnTo>
                <a:lnTo>
                  <a:pt x="10541" y="2032"/>
                </a:lnTo>
                <a:lnTo>
                  <a:pt x="10414" y="2159"/>
                </a:lnTo>
                <a:lnTo>
                  <a:pt x="6477" y="2159"/>
                </a:lnTo>
                <a:lnTo>
                  <a:pt x="0" y="8636"/>
                </a:lnTo>
                <a:lnTo>
                  <a:pt x="0" y="24638"/>
                </a:lnTo>
                <a:lnTo>
                  <a:pt x="6477" y="31115"/>
                </a:lnTo>
                <a:lnTo>
                  <a:pt x="15240" y="31115"/>
                </a:lnTo>
                <a:lnTo>
                  <a:pt x="22479" y="31115"/>
                </a:lnTo>
                <a:lnTo>
                  <a:pt x="22606" y="30988"/>
                </a:lnTo>
                <a:lnTo>
                  <a:pt x="26543" y="30988"/>
                </a:lnTo>
                <a:lnTo>
                  <a:pt x="26670" y="30861"/>
                </a:lnTo>
                <a:lnTo>
                  <a:pt x="33401" y="30861"/>
                </a:lnTo>
                <a:lnTo>
                  <a:pt x="35560" y="30861"/>
                </a:lnTo>
                <a:lnTo>
                  <a:pt x="42418" y="30861"/>
                </a:lnTo>
                <a:lnTo>
                  <a:pt x="43561" y="30861"/>
                </a:lnTo>
                <a:lnTo>
                  <a:pt x="53340" y="30988"/>
                </a:lnTo>
                <a:lnTo>
                  <a:pt x="70866" y="30988"/>
                </a:lnTo>
                <a:lnTo>
                  <a:pt x="73279" y="30861"/>
                </a:lnTo>
                <a:lnTo>
                  <a:pt x="78105" y="30607"/>
                </a:lnTo>
                <a:lnTo>
                  <a:pt x="78740" y="30607"/>
                </a:lnTo>
                <a:lnTo>
                  <a:pt x="85471" y="30099"/>
                </a:lnTo>
                <a:lnTo>
                  <a:pt x="86106" y="29972"/>
                </a:lnTo>
                <a:lnTo>
                  <a:pt x="92202" y="29210"/>
                </a:lnTo>
                <a:lnTo>
                  <a:pt x="92583" y="29210"/>
                </a:lnTo>
                <a:lnTo>
                  <a:pt x="97155" y="28575"/>
                </a:lnTo>
                <a:lnTo>
                  <a:pt x="97663" y="28448"/>
                </a:lnTo>
                <a:lnTo>
                  <a:pt x="101981" y="27686"/>
                </a:lnTo>
                <a:lnTo>
                  <a:pt x="102489" y="27686"/>
                </a:lnTo>
                <a:lnTo>
                  <a:pt x="106299" y="26797"/>
                </a:lnTo>
                <a:lnTo>
                  <a:pt x="107061" y="26543"/>
                </a:lnTo>
                <a:lnTo>
                  <a:pt x="108521" y="26162"/>
                </a:lnTo>
                <a:lnTo>
                  <a:pt x="113919" y="26162"/>
                </a:lnTo>
                <a:lnTo>
                  <a:pt x="115443" y="24638"/>
                </a:lnTo>
                <a:lnTo>
                  <a:pt x="117221" y="24638"/>
                </a:lnTo>
                <a:lnTo>
                  <a:pt x="122174" y="19558"/>
                </a:lnTo>
                <a:lnTo>
                  <a:pt x="122174" y="19304"/>
                </a:lnTo>
                <a:lnTo>
                  <a:pt x="122428" y="19304"/>
                </a:lnTo>
                <a:lnTo>
                  <a:pt x="125222" y="16510"/>
                </a:lnTo>
                <a:lnTo>
                  <a:pt x="125222" y="13081"/>
                </a:lnTo>
                <a:lnTo>
                  <a:pt x="125222" y="9652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233" y="1306956"/>
            <a:ext cx="191770" cy="300355"/>
          </a:xfrm>
          <a:custGeom>
            <a:avLst/>
            <a:gdLst/>
            <a:ahLst/>
            <a:cxnLst/>
            <a:rect l="l" t="t" r="r" b="b"/>
            <a:pathLst>
              <a:path w="191770" h="300355">
                <a:moveTo>
                  <a:pt x="116281" y="265595"/>
                </a:moveTo>
                <a:lnTo>
                  <a:pt x="116141" y="265557"/>
                </a:lnTo>
                <a:lnTo>
                  <a:pt x="116281" y="265595"/>
                </a:lnTo>
                <a:close/>
              </a:path>
              <a:path w="191770" h="300355">
                <a:moveTo>
                  <a:pt x="191770" y="269494"/>
                </a:moveTo>
                <a:lnTo>
                  <a:pt x="187960" y="265811"/>
                </a:lnTo>
                <a:lnTo>
                  <a:pt x="182880" y="265811"/>
                </a:lnTo>
                <a:lnTo>
                  <a:pt x="178689" y="265811"/>
                </a:lnTo>
                <a:lnTo>
                  <a:pt x="178473" y="266026"/>
                </a:lnTo>
                <a:lnTo>
                  <a:pt x="177673" y="266065"/>
                </a:lnTo>
                <a:lnTo>
                  <a:pt x="176403" y="266319"/>
                </a:lnTo>
                <a:lnTo>
                  <a:pt x="172681" y="266954"/>
                </a:lnTo>
                <a:lnTo>
                  <a:pt x="166370" y="266954"/>
                </a:lnTo>
                <a:lnTo>
                  <a:pt x="165481" y="267843"/>
                </a:lnTo>
                <a:lnTo>
                  <a:pt x="160528" y="267843"/>
                </a:lnTo>
                <a:lnTo>
                  <a:pt x="160147" y="268224"/>
                </a:lnTo>
                <a:lnTo>
                  <a:pt x="157480" y="268224"/>
                </a:lnTo>
                <a:lnTo>
                  <a:pt x="151765" y="268097"/>
                </a:lnTo>
                <a:lnTo>
                  <a:pt x="145288" y="268097"/>
                </a:lnTo>
                <a:lnTo>
                  <a:pt x="138049" y="267970"/>
                </a:lnTo>
                <a:lnTo>
                  <a:pt x="133388" y="267716"/>
                </a:lnTo>
                <a:lnTo>
                  <a:pt x="130937" y="267589"/>
                </a:lnTo>
                <a:lnTo>
                  <a:pt x="131826" y="267716"/>
                </a:lnTo>
                <a:lnTo>
                  <a:pt x="124955" y="266954"/>
                </a:lnTo>
                <a:lnTo>
                  <a:pt x="123825" y="266827"/>
                </a:lnTo>
                <a:lnTo>
                  <a:pt x="124548" y="266915"/>
                </a:lnTo>
                <a:lnTo>
                  <a:pt x="124040" y="266827"/>
                </a:lnTo>
                <a:lnTo>
                  <a:pt x="117665" y="265811"/>
                </a:lnTo>
                <a:lnTo>
                  <a:pt x="116281" y="265595"/>
                </a:lnTo>
                <a:lnTo>
                  <a:pt x="117221" y="265811"/>
                </a:lnTo>
                <a:lnTo>
                  <a:pt x="116078" y="265557"/>
                </a:lnTo>
                <a:lnTo>
                  <a:pt x="108077" y="263652"/>
                </a:lnTo>
                <a:lnTo>
                  <a:pt x="109220" y="263906"/>
                </a:lnTo>
                <a:lnTo>
                  <a:pt x="108356" y="263652"/>
                </a:lnTo>
                <a:lnTo>
                  <a:pt x="101485" y="261620"/>
                </a:lnTo>
                <a:lnTo>
                  <a:pt x="100965" y="261467"/>
                </a:lnTo>
                <a:lnTo>
                  <a:pt x="100406" y="261239"/>
                </a:lnTo>
                <a:lnTo>
                  <a:pt x="92671" y="258064"/>
                </a:lnTo>
                <a:lnTo>
                  <a:pt x="92075" y="257822"/>
                </a:lnTo>
                <a:lnTo>
                  <a:pt x="91528" y="257556"/>
                </a:lnTo>
                <a:lnTo>
                  <a:pt x="84239" y="254000"/>
                </a:lnTo>
                <a:lnTo>
                  <a:pt x="82829" y="253314"/>
                </a:lnTo>
                <a:lnTo>
                  <a:pt x="82702" y="253238"/>
                </a:lnTo>
                <a:lnTo>
                  <a:pt x="75692" y="248920"/>
                </a:lnTo>
                <a:lnTo>
                  <a:pt x="74383" y="248119"/>
                </a:lnTo>
                <a:lnTo>
                  <a:pt x="74104" y="247904"/>
                </a:lnTo>
                <a:lnTo>
                  <a:pt x="68122" y="243332"/>
                </a:lnTo>
                <a:lnTo>
                  <a:pt x="67360" y="242760"/>
                </a:lnTo>
                <a:lnTo>
                  <a:pt x="66535" y="241935"/>
                </a:lnTo>
                <a:lnTo>
                  <a:pt x="61709" y="237109"/>
                </a:lnTo>
                <a:lnTo>
                  <a:pt x="60718" y="236118"/>
                </a:lnTo>
                <a:lnTo>
                  <a:pt x="60134" y="235331"/>
                </a:lnTo>
                <a:lnTo>
                  <a:pt x="55587" y="229235"/>
                </a:lnTo>
                <a:lnTo>
                  <a:pt x="55181" y="228714"/>
                </a:lnTo>
                <a:lnTo>
                  <a:pt x="54533" y="227584"/>
                </a:lnTo>
                <a:lnTo>
                  <a:pt x="50203" y="220091"/>
                </a:lnTo>
                <a:lnTo>
                  <a:pt x="49999" y="219735"/>
                </a:lnTo>
                <a:lnTo>
                  <a:pt x="49530" y="218694"/>
                </a:lnTo>
                <a:lnTo>
                  <a:pt x="44907" y="208407"/>
                </a:lnTo>
                <a:lnTo>
                  <a:pt x="44475" y="207479"/>
                </a:lnTo>
                <a:lnTo>
                  <a:pt x="39903" y="195199"/>
                </a:lnTo>
                <a:lnTo>
                  <a:pt x="39789" y="194932"/>
                </a:lnTo>
                <a:lnTo>
                  <a:pt x="39725" y="194754"/>
                </a:lnTo>
                <a:lnTo>
                  <a:pt x="39636" y="194437"/>
                </a:lnTo>
                <a:lnTo>
                  <a:pt x="35814" y="181991"/>
                </a:lnTo>
                <a:lnTo>
                  <a:pt x="35433" y="180721"/>
                </a:lnTo>
                <a:lnTo>
                  <a:pt x="31089" y="156857"/>
                </a:lnTo>
                <a:lnTo>
                  <a:pt x="31051" y="156083"/>
                </a:lnTo>
                <a:lnTo>
                  <a:pt x="30530" y="144907"/>
                </a:lnTo>
                <a:lnTo>
                  <a:pt x="30480" y="144399"/>
                </a:lnTo>
                <a:lnTo>
                  <a:pt x="30480" y="143764"/>
                </a:lnTo>
                <a:lnTo>
                  <a:pt x="30480" y="130048"/>
                </a:lnTo>
                <a:lnTo>
                  <a:pt x="30480" y="129794"/>
                </a:lnTo>
                <a:lnTo>
                  <a:pt x="30607" y="115697"/>
                </a:lnTo>
                <a:lnTo>
                  <a:pt x="30607" y="116332"/>
                </a:lnTo>
                <a:lnTo>
                  <a:pt x="30632" y="115697"/>
                </a:lnTo>
                <a:lnTo>
                  <a:pt x="31203" y="103251"/>
                </a:lnTo>
                <a:lnTo>
                  <a:pt x="31242" y="102489"/>
                </a:lnTo>
                <a:lnTo>
                  <a:pt x="31115" y="103251"/>
                </a:lnTo>
                <a:lnTo>
                  <a:pt x="32385" y="90805"/>
                </a:lnTo>
                <a:lnTo>
                  <a:pt x="32397" y="90678"/>
                </a:lnTo>
                <a:lnTo>
                  <a:pt x="32575" y="89662"/>
                </a:lnTo>
                <a:lnTo>
                  <a:pt x="34340" y="79629"/>
                </a:lnTo>
                <a:lnTo>
                  <a:pt x="34467" y="78892"/>
                </a:lnTo>
                <a:lnTo>
                  <a:pt x="34493" y="78765"/>
                </a:lnTo>
                <a:lnTo>
                  <a:pt x="34569" y="78486"/>
                </a:lnTo>
                <a:lnTo>
                  <a:pt x="37211" y="67818"/>
                </a:lnTo>
                <a:lnTo>
                  <a:pt x="37084" y="68453"/>
                </a:lnTo>
                <a:lnTo>
                  <a:pt x="37261" y="67818"/>
                </a:lnTo>
                <a:lnTo>
                  <a:pt x="39725" y="59055"/>
                </a:lnTo>
                <a:lnTo>
                  <a:pt x="39878" y="58547"/>
                </a:lnTo>
                <a:lnTo>
                  <a:pt x="39624" y="59055"/>
                </a:lnTo>
                <a:lnTo>
                  <a:pt x="43053" y="48387"/>
                </a:lnTo>
                <a:lnTo>
                  <a:pt x="43434" y="47244"/>
                </a:lnTo>
                <a:lnTo>
                  <a:pt x="43103" y="48260"/>
                </a:lnTo>
                <a:lnTo>
                  <a:pt x="43522" y="47244"/>
                </a:lnTo>
                <a:lnTo>
                  <a:pt x="47015" y="38735"/>
                </a:lnTo>
                <a:lnTo>
                  <a:pt x="47701" y="37071"/>
                </a:lnTo>
                <a:lnTo>
                  <a:pt x="50622" y="32004"/>
                </a:lnTo>
                <a:lnTo>
                  <a:pt x="51460" y="30543"/>
                </a:lnTo>
                <a:lnTo>
                  <a:pt x="52184" y="29718"/>
                </a:lnTo>
                <a:lnTo>
                  <a:pt x="57518" y="25400"/>
                </a:lnTo>
                <a:lnTo>
                  <a:pt x="62738" y="25400"/>
                </a:lnTo>
                <a:lnTo>
                  <a:pt x="63754" y="24384"/>
                </a:lnTo>
                <a:lnTo>
                  <a:pt x="67818" y="24384"/>
                </a:lnTo>
                <a:lnTo>
                  <a:pt x="68135" y="24066"/>
                </a:lnTo>
                <a:lnTo>
                  <a:pt x="73888" y="24130"/>
                </a:lnTo>
                <a:lnTo>
                  <a:pt x="87210" y="26136"/>
                </a:lnTo>
                <a:lnTo>
                  <a:pt x="88138" y="27051"/>
                </a:lnTo>
                <a:lnTo>
                  <a:pt x="98679" y="27051"/>
                </a:lnTo>
                <a:lnTo>
                  <a:pt x="102870" y="22733"/>
                </a:lnTo>
                <a:lnTo>
                  <a:pt x="102870" y="17526"/>
                </a:lnTo>
                <a:lnTo>
                  <a:pt x="102870" y="12192"/>
                </a:lnTo>
                <a:lnTo>
                  <a:pt x="98679" y="8001"/>
                </a:lnTo>
                <a:lnTo>
                  <a:pt x="94399" y="8001"/>
                </a:lnTo>
                <a:lnTo>
                  <a:pt x="81851" y="4597"/>
                </a:lnTo>
                <a:lnTo>
                  <a:pt x="80010" y="2794"/>
                </a:lnTo>
                <a:lnTo>
                  <a:pt x="75476" y="2794"/>
                </a:lnTo>
                <a:lnTo>
                  <a:pt x="73660" y="1016"/>
                </a:lnTo>
                <a:lnTo>
                  <a:pt x="68834" y="1016"/>
                </a:lnTo>
                <a:lnTo>
                  <a:pt x="67818" y="0"/>
                </a:lnTo>
                <a:lnTo>
                  <a:pt x="62738" y="0"/>
                </a:lnTo>
                <a:lnTo>
                  <a:pt x="60198" y="0"/>
                </a:lnTo>
                <a:lnTo>
                  <a:pt x="54356" y="0"/>
                </a:lnTo>
                <a:lnTo>
                  <a:pt x="48641" y="0"/>
                </a:lnTo>
                <a:lnTo>
                  <a:pt x="47193" y="1447"/>
                </a:lnTo>
                <a:lnTo>
                  <a:pt x="17145" y="37084"/>
                </a:lnTo>
                <a:lnTo>
                  <a:pt x="12319" y="50165"/>
                </a:lnTo>
                <a:lnTo>
                  <a:pt x="9017" y="60325"/>
                </a:lnTo>
                <a:lnTo>
                  <a:pt x="1397" y="99949"/>
                </a:lnTo>
                <a:lnTo>
                  <a:pt x="1231" y="103251"/>
                </a:lnTo>
                <a:lnTo>
                  <a:pt x="508" y="114681"/>
                </a:lnTo>
                <a:lnTo>
                  <a:pt x="127" y="129540"/>
                </a:lnTo>
                <a:lnTo>
                  <a:pt x="0" y="144907"/>
                </a:lnTo>
                <a:lnTo>
                  <a:pt x="381" y="158496"/>
                </a:lnTo>
                <a:lnTo>
                  <a:pt x="5715" y="189865"/>
                </a:lnTo>
                <a:lnTo>
                  <a:pt x="10033" y="204343"/>
                </a:lnTo>
                <a:lnTo>
                  <a:pt x="27940" y="244856"/>
                </a:lnTo>
                <a:lnTo>
                  <a:pt x="56007" y="274066"/>
                </a:lnTo>
                <a:lnTo>
                  <a:pt x="90805" y="291592"/>
                </a:lnTo>
                <a:lnTo>
                  <a:pt x="99695" y="294386"/>
                </a:lnTo>
                <a:lnTo>
                  <a:pt x="100838" y="294767"/>
                </a:lnTo>
                <a:lnTo>
                  <a:pt x="109855" y="296926"/>
                </a:lnTo>
                <a:lnTo>
                  <a:pt x="110871" y="297053"/>
                </a:lnTo>
                <a:lnTo>
                  <a:pt x="119634" y="298577"/>
                </a:lnTo>
                <a:lnTo>
                  <a:pt x="120650" y="298704"/>
                </a:lnTo>
                <a:lnTo>
                  <a:pt x="128524" y="299466"/>
                </a:lnTo>
                <a:lnTo>
                  <a:pt x="129413" y="299593"/>
                </a:lnTo>
                <a:lnTo>
                  <a:pt x="144526" y="300101"/>
                </a:lnTo>
                <a:lnTo>
                  <a:pt x="151765" y="300101"/>
                </a:lnTo>
                <a:lnTo>
                  <a:pt x="153416" y="299974"/>
                </a:lnTo>
                <a:lnTo>
                  <a:pt x="159004" y="299339"/>
                </a:lnTo>
                <a:lnTo>
                  <a:pt x="161544" y="298831"/>
                </a:lnTo>
                <a:lnTo>
                  <a:pt x="164769" y="297942"/>
                </a:lnTo>
                <a:lnTo>
                  <a:pt x="170815" y="297942"/>
                </a:lnTo>
                <a:lnTo>
                  <a:pt x="173139" y="295656"/>
                </a:lnTo>
                <a:lnTo>
                  <a:pt x="175895" y="295656"/>
                </a:lnTo>
                <a:lnTo>
                  <a:pt x="179197" y="292354"/>
                </a:lnTo>
                <a:lnTo>
                  <a:pt x="180340" y="292354"/>
                </a:lnTo>
                <a:lnTo>
                  <a:pt x="186055" y="286639"/>
                </a:lnTo>
                <a:lnTo>
                  <a:pt x="186055" y="284632"/>
                </a:lnTo>
                <a:lnTo>
                  <a:pt x="186309" y="284353"/>
                </a:lnTo>
                <a:lnTo>
                  <a:pt x="187071" y="283337"/>
                </a:lnTo>
                <a:lnTo>
                  <a:pt x="187617" y="282575"/>
                </a:lnTo>
                <a:lnTo>
                  <a:pt x="187960" y="282575"/>
                </a:lnTo>
                <a:lnTo>
                  <a:pt x="191770" y="278892"/>
                </a:lnTo>
                <a:lnTo>
                  <a:pt x="191770" y="274193"/>
                </a:lnTo>
                <a:lnTo>
                  <a:pt x="191770" y="26949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3711" y="1434972"/>
            <a:ext cx="131445" cy="27305"/>
          </a:xfrm>
          <a:custGeom>
            <a:avLst/>
            <a:gdLst/>
            <a:ahLst/>
            <a:cxnLst/>
            <a:rect l="l" t="t" r="r" b="b"/>
            <a:pathLst>
              <a:path w="131445" h="27305">
                <a:moveTo>
                  <a:pt x="131064" y="7620"/>
                </a:moveTo>
                <a:lnTo>
                  <a:pt x="130175" y="6731"/>
                </a:lnTo>
                <a:lnTo>
                  <a:pt x="127127" y="3683"/>
                </a:lnTo>
                <a:lnTo>
                  <a:pt x="124841" y="1397"/>
                </a:lnTo>
                <a:lnTo>
                  <a:pt x="118491" y="1397"/>
                </a:lnTo>
                <a:lnTo>
                  <a:pt x="114173" y="1397"/>
                </a:lnTo>
                <a:lnTo>
                  <a:pt x="111760" y="1397"/>
                </a:lnTo>
                <a:lnTo>
                  <a:pt x="111620" y="1536"/>
                </a:lnTo>
                <a:lnTo>
                  <a:pt x="109347" y="1651"/>
                </a:lnTo>
                <a:lnTo>
                  <a:pt x="102997" y="2032"/>
                </a:lnTo>
                <a:lnTo>
                  <a:pt x="103378" y="2032"/>
                </a:lnTo>
                <a:lnTo>
                  <a:pt x="96139" y="2159"/>
                </a:lnTo>
                <a:lnTo>
                  <a:pt x="95935" y="2159"/>
                </a:lnTo>
                <a:lnTo>
                  <a:pt x="95758" y="2159"/>
                </a:lnTo>
                <a:lnTo>
                  <a:pt x="87884" y="2032"/>
                </a:lnTo>
                <a:lnTo>
                  <a:pt x="77825" y="1892"/>
                </a:lnTo>
                <a:lnTo>
                  <a:pt x="70523" y="1778"/>
                </a:lnTo>
                <a:lnTo>
                  <a:pt x="68795" y="1752"/>
                </a:lnTo>
                <a:lnTo>
                  <a:pt x="61976" y="1651"/>
                </a:lnTo>
                <a:lnTo>
                  <a:pt x="58458" y="1574"/>
                </a:lnTo>
                <a:lnTo>
                  <a:pt x="58293" y="1397"/>
                </a:lnTo>
                <a:lnTo>
                  <a:pt x="51562" y="1397"/>
                </a:lnTo>
                <a:lnTo>
                  <a:pt x="48044" y="1320"/>
                </a:lnTo>
                <a:lnTo>
                  <a:pt x="47879" y="1143"/>
                </a:lnTo>
                <a:lnTo>
                  <a:pt x="41402" y="1143"/>
                </a:lnTo>
                <a:lnTo>
                  <a:pt x="19558" y="266"/>
                </a:lnTo>
                <a:lnTo>
                  <a:pt x="19304" y="0"/>
                </a:lnTo>
                <a:lnTo>
                  <a:pt x="13081" y="0"/>
                </a:lnTo>
                <a:lnTo>
                  <a:pt x="5588" y="0"/>
                </a:lnTo>
                <a:lnTo>
                  <a:pt x="0" y="5588"/>
                </a:lnTo>
                <a:lnTo>
                  <a:pt x="0" y="19304"/>
                </a:lnTo>
                <a:lnTo>
                  <a:pt x="5588" y="24892"/>
                </a:lnTo>
                <a:lnTo>
                  <a:pt x="11938" y="24892"/>
                </a:lnTo>
                <a:lnTo>
                  <a:pt x="33680" y="25819"/>
                </a:lnTo>
                <a:lnTo>
                  <a:pt x="34036" y="26162"/>
                </a:lnTo>
                <a:lnTo>
                  <a:pt x="42024" y="26162"/>
                </a:lnTo>
                <a:lnTo>
                  <a:pt x="44145" y="26263"/>
                </a:lnTo>
                <a:lnTo>
                  <a:pt x="44450" y="26543"/>
                </a:lnTo>
                <a:lnTo>
                  <a:pt x="51054" y="26543"/>
                </a:lnTo>
                <a:lnTo>
                  <a:pt x="54698" y="26644"/>
                </a:lnTo>
                <a:lnTo>
                  <a:pt x="54864" y="26797"/>
                </a:lnTo>
                <a:lnTo>
                  <a:pt x="61468" y="26797"/>
                </a:lnTo>
                <a:lnTo>
                  <a:pt x="63881" y="26797"/>
                </a:lnTo>
                <a:lnTo>
                  <a:pt x="68707" y="26797"/>
                </a:lnTo>
                <a:lnTo>
                  <a:pt x="70739" y="26797"/>
                </a:lnTo>
                <a:lnTo>
                  <a:pt x="79248" y="26924"/>
                </a:lnTo>
                <a:lnTo>
                  <a:pt x="96266" y="26924"/>
                </a:lnTo>
                <a:lnTo>
                  <a:pt x="103886" y="26797"/>
                </a:lnTo>
                <a:lnTo>
                  <a:pt x="104267" y="26797"/>
                </a:lnTo>
                <a:lnTo>
                  <a:pt x="110744" y="26416"/>
                </a:lnTo>
                <a:lnTo>
                  <a:pt x="111379" y="26289"/>
                </a:lnTo>
                <a:lnTo>
                  <a:pt x="116332" y="25781"/>
                </a:lnTo>
                <a:lnTo>
                  <a:pt x="118110" y="25400"/>
                </a:lnTo>
                <a:lnTo>
                  <a:pt x="119697" y="25019"/>
                </a:lnTo>
                <a:lnTo>
                  <a:pt x="124841" y="25019"/>
                </a:lnTo>
                <a:lnTo>
                  <a:pt x="130175" y="19685"/>
                </a:lnTo>
                <a:lnTo>
                  <a:pt x="130175" y="18288"/>
                </a:lnTo>
                <a:lnTo>
                  <a:pt x="131064" y="17399"/>
                </a:lnTo>
                <a:lnTo>
                  <a:pt x="131064" y="12573"/>
                </a:lnTo>
                <a:lnTo>
                  <a:pt x="131064" y="762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3205" y="1294637"/>
            <a:ext cx="212090" cy="269875"/>
          </a:xfrm>
          <a:custGeom>
            <a:avLst/>
            <a:gdLst/>
            <a:ahLst/>
            <a:cxnLst/>
            <a:rect l="l" t="t" r="r" b="b"/>
            <a:pathLst>
              <a:path w="212089" h="269875">
                <a:moveTo>
                  <a:pt x="212090" y="228727"/>
                </a:moveTo>
                <a:lnTo>
                  <a:pt x="204216" y="220853"/>
                </a:lnTo>
                <a:lnTo>
                  <a:pt x="184531" y="220853"/>
                </a:lnTo>
                <a:lnTo>
                  <a:pt x="180022" y="225361"/>
                </a:lnTo>
                <a:lnTo>
                  <a:pt x="177546" y="226441"/>
                </a:lnTo>
                <a:lnTo>
                  <a:pt x="172466" y="228727"/>
                </a:lnTo>
                <a:lnTo>
                  <a:pt x="168503" y="230327"/>
                </a:lnTo>
                <a:lnTo>
                  <a:pt x="161632" y="232283"/>
                </a:lnTo>
                <a:lnTo>
                  <a:pt x="155409" y="233273"/>
                </a:lnTo>
                <a:lnTo>
                  <a:pt x="155194" y="233299"/>
                </a:lnTo>
                <a:lnTo>
                  <a:pt x="148463" y="233807"/>
                </a:lnTo>
                <a:lnTo>
                  <a:pt x="176657" y="233807"/>
                </a:lnTo>
                <a:lnTo>
                  <a:pt x="176657" y="233934"/>
                </a:lnTo>
                <a:lnTo>
                  <a:pt x="146812" y="233934"/>
                </a:lnTo>
                <a:lnTo>
                  <a:pt x="137033" y="233934"/>
                </a:lnTo>
                <a:lnTo>
                  <a:pt x="138176" y="234061"/>
                </a:lnTo>
                <a:lnTo>
                  <a:pt x="126111" y="233426"/>
                </a:lnTo>
                <a:lnTo>
                  <a:pt x="127127" y="233426"/>
                </a:lnTo>
                <a:lnTo>
                  <a:pt x="115824" y="232283"/>
                </a:lnTo>
                <a:lnTo>
                  <a:pt x="117094" y="232410"/>
                </a:lnTo>
                <a:lnTo>
                  <a:pt x="116408" y="232283"/>
                </a:lnTo>
                <a:lnTo>
                  <a:pt x="107505" y="230632"/>
                </a:lnTo>
                <a:lnTo>
                  <a:pt x="105270" y="230225"/>
                </a:lnTo>
                <a:lnTo>
                  <a:pt x="104952" y="230124"/>
                </a:lnTo>
                <a:lnTo>
                  <a:pt x="98082" y="228092"/>
                </a:lnTo>
                <a:lnTo>
                  <a:pt x="95504" y="227330"/>
                </a:lnTo>
                <a:lnTo>
                  <a:pt x="97282" y="228092"/>
                </a:lnTo>
                <a:lnTo>
                  <a:pt x="88950" y="224536"/>
                </a:lnTo>
                <a:lnTo>
                  <a:pt x="88201" y="224218"/>
                </a:lnTo>
                <a:lnTo>
                  <a:pt x="87172" y="223647"/>
                </a:lnTo>
                <a:lnTo>
                  <a:pt x="81280" y="220345"/>
                </a:lnTo>
                <a:lnTo>
                  <a:pt x="80225" y="219760"/>
                </a:lnTo>
                <a:lnTo>
                  <a:pt x="79489" y="219202"/>
                </a:lnTo>
                <a:lnTo>
                  <a:pt x="74383" y="215392"/>
                </a:lnTo>
                <a:lnTo>
                  <a:pt x="73304" y="214591"/>
                </a:lnTo>
                <a:lnTo>
                  <a:pt x="72669" y="213995"/>
                </a:lnTo>
                <a:lnTo>
                  <a:pt x="67665" y="209296"/>
                </a:lnTo>
                <a:lnTo>
                  <a:pt x="67195" y="208864"/>
                </a:lnTo>
                <a:lnTo>
                  <a:pt x="66294" y="207772"/>
                </a:lnTo>
                <a:lnTo>
                  <a:pt x="61315" y="201803"/>
                </a:lnTo>
                <a:lnTo>
                  <a:pt x="60274" y="200558"/>
                </a:lnTo>
                <a:lnTo>
                  <a:pt x="60007" y="200152"/>
                </a:lnTo>
                <a:lnTo>
                  <a:pt x="54927" y="192278"/>
                </a:lnTo>
                <a:lnTo>
                  <a:pt x="54356" y="191389"/>
                </a:lnTo>
                <a:lnTo>
                  <a:pt x="54864" y="192278"/>
                </a:lnTo>
                <a:lnTo>
                  <a:pt x="48768" y="181737"/>
                </a:lnTo>
                <a:lnTo>
                  <a:pt x="49149" y="182245"/>
                </a:lnTo>
                <a:lnTo>
                  <a:pt x="48869" y="181737"/>
                </a:lnTo>
                <a:lnTo>
                  <a:pt x="43662" y="171958"/>
                </a:lnTo>
                <a:lnTo>
                  <a:pt x="43053" y="170815"/>
                </a:lnTo>
                <a:lnTo>
                  <a:pt x="43561" y="171958"/>
                </a:lnTo>
                <a:lnTo>
                  <a:pt x="39268" y="162433"/>
                </a:lnTo>
                <a:lnTo>
                  <a:pt x="38709" y="161188"/>
                </a:lnTo>
                <a:lnTo>
                  <a:pt x="38544" y="160655"/>
                </a:lnTo>
                <a:lnTo>
                  <a:pt x="36322" y="153670"/>
                </a:lnTo>
                <a:lnTo>
                  <a:pt x="36042" y="152806"/>
                </a:lnTo>
                <a:lnTo>
                  <a:pt x="35788" y="151257"/>
                </a:lnTo>
                <a:lnTo>
                  <a:pt x="34607" y="144145"/>
                </a:lnTo>
                <a:lnTo>
                  <a:pt x="34353" y="142659"/>
                </a:lnTo>
                <a:lnTo>
                  <a:pt x="34328" y="142240"/>
                </a:lnTo>
                <a:lnTo>
                  <a:pt x="33959" y="132969"/>
                </a:lnTo>
                <a:lnTo>
                  <a:pt x="33921" y="132181"/>
                </a:lnTo>
                <a:lnTo>
                  <a:pt x="33921" y="131699"/>
                </a:lnTo>
                <a:lnTo>
                  <a:pt x="34137" y="120777"/>
                </a:lnTo>
                <a:lnTo>
                  <a:pt x="34163" y="120408"/>
                </a:lnTo>
                <a:lnTo>
                  <a:pt x="34163" y="120777"/>
                </a:lnTo>
                <a:lnTo>
                  <a:pt x="34201" y="120015"/>
                </a:lnTo>
                <a:lnTo>
                  <a:pt x="35001" y="108077"/>
                </a:lnTo>
                <a:lnTo>
                  <a:pt x="35052" y="107315"/>
                </a:lnTo>
                <a:lnTo>
                  <a:pt x="34925" y="108077"/>
                </a:lnTo>
                <a:lnTo>
                  <a:pt x="36283" y="96901"/>
                </a:lnTo>
                <a:lnTo>
                  <a:pt x="36449" y="95631"/>
                </a:lnTo>
                <a:lnTo>
                  <a:pt x="36195" y="96901"/>
                </a:lnTo>
                <a:lnTo>
                  <a:pt x="38239" y="86106"/>
                </a:lnTo>
                <a:lnTo>
                  <a:pt x="38265" y="85953"/>
                </a:lnTo>
                <a:lnTo>
                  <a:pt x="38227" y="86106"/>
                </a:lnTo>
                <a:lnTo>
                  <a:pt x="38481" y="84836"/>
                </a:lnTo>
                <a:lnTo>
                  <a:pt x="38265" y="85953"/>
                </a:lnTo>
                <a:lnTo>
                  <a:pt x="38569" y="84836"/>
                </a:lnTo>
                <a:lnTo>
                  <a:pt x="41008" y="75946"/>
                </a:lnTo>
                <a:lnTo>
                  <a:pt x="41300" y="74904"/>
                </a:lnTo>
                <a:lnTo>
                  <a:pt x="41440" y="74549"/>
                </a:lnTo>
                <a:lnTo>
                  <a:pt x="44475" y="66802"/>
                </a:lnTo>
                <a:lnTo>
                  <a:pt x="45085" y="65278"/>
                </a:lnTo>
                <a:lnTo>
                  <a:pt x="49022" y="57404"/>
                </a:lnTo>
                <a:lnTo>
                  <a:pt x="49784" y="56134"/>
                </a:lnTo>
                <a:lnTo>
                  <a:pt x="54343" y="48641"/>
                </a:lnTo>
                <a:lnTo>
                  <a:pt x="54864" y="47777"/>
                </a:lnTo>
                <a:lnTo>
                  <a:pt x="55168" y="47371"/>
                </a:lnTo>
                <a:lnTo>
                  <a:pt x="59309" y="41783"/>
                </a:lnTo>
                <a:lnTo>
                  <a:pt x="60083" y="40754"/>
                </a:lnTo>
                <a:lnTo>
                  <a:pt x="60579" y="40259"/>
                </a:lnTo>
                <a:lnTo>
                  <a:pt x="64135" y="36703"/>
                </a:lnTo>
                <a:lnTo>
                  <a:pt x="65481" y="35356"/>
                </a:lnTo>
                <a:lnTo>
                  <a:pt x="65722" y="35179"/>
                </a:lnTo>
                <a:lnTo>
                  <a:pt x="78613" y="28702"/>
                </a:lnTo>
                <a:lnTo>
                  <a:pt x="76581" y="28956"/>
                </a:lnTo>
                <a:lnTo>
                  <a:pt x="82931" y="27940"/>
                </a:lnTo>
                <a:lnTo>
                  <a:pt x="81534" y="27940"/>
                </a:lnTo>
                <a:lnTo>
                  <a:pt x="88392" y="27559"/>
                </a:lnTo>
                <a:lnTo>
                  <a:pt x="87757" y="27432"/>
                </a:lnTo>
                <a:lnTo>
                  <a:pt x="89281" y="27432"/>
                </a:lnTo>
                <a:lnTo>
                  <a:pt x="89408" y="27559"/>
                </a:lnTo>
                <a:lnTo>
                  <a:pt x="97155" y="27559"/>
                </a:lnTo>
                <a:lnTo>
                  <a:pt x="97294" y="27571"/>
                </a:lnTo>
                <a:lnTo>
                  <a:pt x="97917" y="28194"/>
                </a:lnTo>
                <a:lnTo>
                  <a:pt x="102616" y="28194"/>
                </a:lnTo>
                <a:lnTo>
                  <a:pt x="104140" y="29718"/>
                </a:lnTo>
                <a:lnTo>
                  <a:pt x="106921" y="29718"/>
                </a:lnTo>
                <a:lnTo>
                  <a:pt x="108839" y="31623"/>
                </a:lnTo>
                <a:lnTo>
                  <a:pt x="110553" y="31623"/>
                </a:lnTo>
                <a:lnTo>
                  <a:pt x="121285" y="42113"/>
                </a:lnTo>
                <a:lnTo>
                  <a:pt x="121285" y="43688"/>
                </a:lnTo>
                <a:lnTo>
                  <a:pt x="126365" y="48768"/>
                </a:lnTo>
                <a:lnTo>
                  <a:pt x="138811" y="48768"/>
                </a:lnTo>
                <a:lnTo>
                  <a:pt x="143891" y="43688"/>
                </a:lnTo>
                <a:lnTo>
                  <a:pt x="143891" y="37465"/>
                </a:lnTo>
                <a:lnTo>
                  <a:pt x="143891" y="31242"/>
                </a:lnTo>
                <a:lnTo>
                  <a:pt x="138811" y="26162"/>
                </a:lnTo>
                <a:lnTo>
                  <a:pt x="137515" y="26162"/>
                </a:lnTo>
                <a:lnTo>
                  <a:pt x="127381" y="15176"/>
                </a:lnTo>
                <a:lnTo>
                  <a:pt x="127381" y="13208"/>
                </a:lnTo>
                <a:lnTo>
                  <a:pt x="122047" y="7874"/>
                </a:lnTo>
                <a:lnTo>
                  <a:pt x="120713" y="7874"/>
                </a:lnTo>
                <a:lnTo>
                  <a:pt x="117729" y="4953"/>
                </a:lnTo>
                <a:lnTo>
                  <a:pt x="114173" y="4953"/>
                </a:lnTo>
                <a:lnTo>
                  <a:pt x="112014" y="2794"/>
                </a:lnTo>
                <a:lnTo>
                  <a:pt x="106045" y="2794"/>
                </a:lnTo>
                <a:lnTo>
                  <a:pt x="105283" y="2667"/>
                </a:lnTo>
                <a:lnTo>
                  <a:pt x="103886" y="1270"/>
                </a:lnTo>
                <a:lnTo>
                  <a:pt x="96608" y="1270"/>
                </a:lnTo>
                <a:lnTo>
                  <a:pt x="90322" y="508"/>
                </a:lnTo>
                <a:lnTo>
                  <a:pt x="89281" y="381"/>
                </a:lnTo>
                <a:lnTo>
                  <a:pt x="88392" y="508"/>
                </a:lnTo>
                <a:lnTo>
                  <a:pt x="81534" y="0"/>
                </a:lnTo>
                <a:lnTo>
                  <a:pt x="80391" y="127"/>
                </a:lnTo>
                <a:lnTo>
                  <a:pt x="74041" y="254"/>
                </a:lnTo>
                <a:lnTo>
                  <a:pt x="72390" y="635"/>
                </a:lnTo>
                <a:lnTo>
                  <a:pt x="65786" y="1778"/>
                </a:lnTo>
                <a:lnTo>
                  <a:pt x="63373" y="2667"/>
                </a:lnTo>
                <a:lnTo>
                  <a:pt x="56007" y="5588"/>
                </a:lnTo>
                <a:lnTo>
                  <a:pt x="53594" y="6985"/>
                </a:lnTo>
                <a:lnTo>
                  <a:pt x="46355" y="11684"/>
                </a:lnTo>
                <a:lnTo>
                  <a:pt x="44577" y="13335"/>
                </a:lnTo>
                <a:lnTo>
                  <a:pt x="37592" y="19685"/>
                </a:lnTo>
                <a:lnTo>
                  <a:pt x="15875" y="51943"/>
                </a:lnTo>
                <a:lnTo>
                  <a:pt x="3810" y="90170"/>
                </a:lnTo>
                <a:lnTo>
                  <a:pt x="3683" y="91313"/>
                </a:lnTo>
                <a:lnTo>
                  <a:pt x="1905" y="103886"/>
                </a:lnTo>
                <a:lnTo>
                  <a:pt x="1905" y="104648"/>
                </a:lnTo>
                <a:lnTo>
                  <a:pt x="635" y="118110"/>
                </a:lnTo>
                <a:lnTo>
                  <a:pt x="533" y="120777"/>
                </a:lnTo>
                <a:lnTo>
                  <a:pt x="0" y="131699"/>
                </a:lnTo>
                <a:lnTo>
                  <a:pt x="0" y="132969"/>
                </a:lnTo>
                <a:lnTo>
                  <a:pt x="6223" y="172593"/>
                </a:lnTo>
                <a:lnTo>
                  <a:pt x="12446" y="186944"/>
                </a:lnTo>
                <a:lnTo>
                  <a:pt x="18288" y="198501"/>
                </a:lnTo>
                <a:lnTo>
                  <a:pt x="18542" y="198882"/>
                </a:lnTo>
                <a:lnTo>
                  <a:pt x="25146" y="210439"/>
                </a:lnTo>
                <a:lnTo>
                  <a:pt x="31877" y="220726"/>
                </a:lnTo>
                <a:lnTo>
                  <a:pt x="59944" y="248412"/>
                </a:lnTo>
                <a:lnTo>
                  <a:pt x="96520" y="264541"/>
                </a:lnTo>
                <a:lnTo>
                  <a:pt x="110744" y="267208"/>
                </a:lnTo>
                <a:lnTo>
                  <a:pt x="112014" y="267462"/>
                </a:lnTo>
                <a:lnTo>
                  <a:pt x="123190" y="268732"/>
                </a:lnTo>
                <a:lnTo>
                  <a:pt x="124206" y="268732"/>
                </a:lnTo>
                <a:lnTo>
                  <a:pt x="136271" y="269494"/>
                </a:lnTo>
                <a:lnTo>
                  <a:pt x="148463" y="269367"/>
                </a:lnTo>
                <a:lnTo>
                  <a:pt x="149733" y="269240"/>
                </a:lnTo>
                <a:lnTo>
                  <a:pt x="159512" y="268478"/>
                </a:lnTo>
                <a:lnTo>
                  <a:pt x="160909" y="268351"/>
                </a:lnTo>
                <a:lnTo>
                  <a:pt x="168910" y="266954"/>
                </a:lnTo>
                <a:lnTo>
                  <a:pt x="170942" y="266573"/>
                </a:lnTo>
                <a:lnTo>
                  <a:pt x="178562" y="264287"/>
                </a:lnTo>
                <a:lnTo>
                  <a:pt x="180340" y="263779"/>
                </a:lnTo>
                <a:lnTo>
                  <a:pt x="186944" y="261112"/>
                </a:lnTo>
                <a:lnTo>
                  <a:pt x="195961" y="257048"/>
                </a:lnTo>
                <a:lnTo>
                  <a:pt x="195199" y="257429"/>
                </a:lnTo>
                <a:lnTo>
                  <a:pt x="196164" y="257048"/>
                </a:lnTo>
                <a:lnTo>
                  <a:pt x="198120" y="256286"/>
                </a:lnTo>
                <a:lnTo>
                  <a:pt x="204216" y="256286"/>
                </a:lnTo>
                <a:lnTo>
                  <a:pt x="212090" y="248412"/>
                </a:lnTo>
                <a:lnTo>
                  <a:pt x="212090" y="238633"/>
                </a:lnTo>
                <a:lnTo>
                  <a:pt x="212090" y="22872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654040" y="1274825"/>
            <a:ext cx="667385" cy="244475"/>
            <a:chOff x="5654040" y="1274825"/>
            <a:chExt cx="667385" cy="244475"/>
          </a:xfrm>
        </p:grpSpPr>
        <p:sp>
          <p:nvSpPr>
            <p:cNvPr id="17" name="object 17"/>
            <p:cNvSpPr/>
            <p:nvPr/>
          </p:nvSpPr>
          <p:spPr>
            <a:xfrm>
              <a:off x="5654040" y="1376806"/>
              <a:ext cx="220979" cy="34290"/>
            </a:xfrm>
            <a:custGeom>
              <a:avLst/>
              <a:gdLst/>
              <a:ahLst/>
              <a:cxnLst/>
              <a:rect l="l" t="t" r="r" b="b"/>
              <a:pathLst>
                <a:path w="220979" h="34290">
                  <a:moveTo>
                    <a:pt x="220472" y="11049"/>
                  </a:moveTo>
                  <a:lnTo>
                    <a:pt x="213868" y="4445"/>
                  </a:lnTo>
                  <a:lnTo>
                    <a:pt x="209092" y="4445"/>
                  </a:lnTo>
                  <a:lnTo>
                    <a:pt x="208534" y="4191"/>
                  </a:lnTo>
                  <a:lnTo>
                    <a:pt x="206756" y="3683"/>
                  </a:lnTo>
                  <a:lnTo>
                    <a:pt x="204216" y="3048"/>
                  </a:lnTo>
                  <a:lnTo>
                    <a:pt x="200406" y="2413"/>
                  </a:lnTo>
                  <a:lnTo>
                    <a:pt x="199771" y="2286"/>
                  </a:lnTo>
                  <a:lnTo>
                    <a:pt x="194056" y="1778"/>
                  </a:lnTo>
                  <a:lnTo>
                    <a:pt x="193421" y="1651"/>
                  </a:lnTo>
                  <a:lnTo>
                    <a:pt x="185801" y="1143"/>
                  </a:lnTo>
                  <a:lnTo>
                    <a:pt x="174244" y="1016"/>
                  </a:lnTo>
                  <a:lnTo>
                    <a:pt x="161163" y="1143"/>
                  </a:lnTo>
                  <a:lnTo>
                    <a:pt x="161036" y="1143"/>
                  </a:lnTo>
                  <a:lnTo>
                    <a:pt x="147955" y="1016"/>
                  </a:lnTo>
                  <a:lnTo>
                    <a:pt x="100203" y="127"/>
                  </a:lnTo>
                  <a:lnTo>
                    <a:pt x="83312" y="0"/>
                  </a:lnTo>
                  <a:lnTo>
                    <a:pt x="49022" y="0"/>
                  </a:lnTo>
                  <a:lnTo>
                    <a:pt x="34798" y="127"/>
                  </a:lnTo>
                  <a:lnTo>
                    <a:pt x="26416" y="127"/>
                  </a:lnTo>
                  <a:lnTo>
                    <a:pt x="26289" y="254"/>
                  </a:lnTo>
                  <a:lnTo>
                    <a:pt x="16002" y="254"/>
                  </a:lnTo>
                  <a:lnTo>
                    <a:pt x="15875" y="381"/>
                  </a:lnTo>
                  <a:lnTo>
                    <a:pt x="8890" y="381"/>
                  </a:lnTo>
                  <a:lnTo>
                    <a:pt x="8763" y="508"/>
                  </a:lnTo>
                  <a:lnTo>
                    <a:pt x="6477" y="508"/>
                  </a:lnTo>
                  <a:lnTo>
                    <a:pt x="0" y="6858"/>
                  </a:lnTo>
                  <a:lnTo>
                    <a:pt x="0" y="22860"/>
                  </a:lnTo>
                  <a:lnTo>
                    <a:pt x="6477" y="29337"/>
                  </a:lnTo>
                  <a:lnTo>
                    <a:pt x="8763" y="29337"/>
                  </a:lnTo>
                  <a:lnTo>
                    <a:pt x="8890" y="29464"/>
                  </a:lnTo>
                  <a:lnTo>
                    <a:pt x="15875" y="29464"/>
                  </a:lnTo>
                  <a:lnTo>
                    <a:pt x="16002" y="29591"/>
                  </a:lnTo>
                  <a:lnTo>
                    <a:pt x="25971" y="29591"/>
                  </a:lnTo>
                  <a:lnTo>
                    <a:pt x="26289" y="29603"/>
                  </a:lnTo>
                  <a:lnTo>
                    <a:pt x="26416" y="29718"/>
                  </a:lnTo>
                  <a:lnTo>
                    <a:pt x="34798" y="29718"/>
                  </a:lnTo>
                  <a:lnTo>
                    <a:pt x="65532" y="29845"/>
                  </a:lnTo>
                  <a:lnTo>
                    <a:pt x="83058" y="29845"/>
                  </a:lnTo>
                  <a:lnTo>
                    <a:pt x="116332" y="30226"/>
                  </a:lnTo>
                  <a:lnTo>
                    <a:pt x="132080" y="30607"/>
                  </a:lnTo>
                  <a:lnTo>
                    <a:pt x="161036" y="30988"/>
                  </a:lnTo>
                  <a:lnTo>
                    <a:pt x="173799" y="30873"/>
                  </a:lnTo>
                  <a:lnTo>
                    <a:pt x="194564" y="30861"/>
                  </a:lnTo>
                  <a:lnTo>
                    <a:pt x="173799" y="30873"/>
                  </a:lnTo>
                  <a:lnTo>
                    <a:pt x="184658" y="31115"/>
                  </a:lnTo>
                  <a:lnTo>
                    <a:pt x="184023" y="31115"/>
                  </a:lnTo>
                  <a:lnTo>
                    <a:pt x="191516" y="31496"/>
                  </a:lnTo>
                  <a:lnTo>
                    <a:pt x="190881" y="31496"/>
                  </a:lnTo>
                  <a:lnTo>
                    <a:pt x="195618" y="31927"/>
                  </a:lnTo>
                  <a:lnTo>
                    <a:pt x="197612" y="33909"/>
                  </a:lnTo>
                  <a:lnTo>
                    <a:pt x="213868" y="33909"/>
                  </a:lnTo>
                  <a:lnTo>
                    <a:pt x="220472" y="27305"/>
                  </a:lnTo>
                  <a:lnTo>
                    <a:pt x="220472" y="19177"/>
                  </a:lnTo>
                  <a:lnTo>
                    <a:pt x="220472" y="11049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6549" y="1274825"/>
              <a:ext cx="404749" cy="243967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3390" y="1339469"/>
            <a:ext cx="244983" cy="49695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414392" y="1364741"/>
            <a:ext cx="232410" cy="448945"/>
            <a:chOff x="4414392" y="1364741"/>
            <a:chExt cx="232410" cy="4489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4392" y="1364741"/>
              <a:ext cx="140970" cy="2468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4753" y="1636902"/>
              <a:ext cx="121795" cy="176656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909693" y="1315338"/>
            <a:ext cx="161925" cy="302895"/>
          </a:xfrm>
          <a:custGeom>
            <a:avLst/>
            <a:gdLst/>
            <a:ahLst/>
            <a:cxnLst/>
            <a:rect l="l" t="t" r="r" b="b"/>
            <a:pathLst>
              <a:path w="161925" h="302894">
                <a:moveTo>
                  <a:pt x="38531" y="203454"/>
                </a:moveTo>
                <a:lnTo>
                  <a:pt x="38481" y="202819"/>
                </a:lnTo>
                <a:lnTo>
                  <a:pt x="38481" y="203454"/>
                </a:lnTo>
                <a:close/>
              </a:path>
              <a:path w="161925" h="302894">
                <a:moveTo>
                  <a:pt x="122428" y="169291"/>
                </a:moveTo>
                <a:lnTo>
                  <a:pt x="122402" y="169545"/>
                </a:lnTo>
                <a:lnTo>
                  <a:pt x="122428" y="169291"/>
                </a:lnTo>
                <a:close/>
              </a:path>
              <a:path w="161925" h="302894">
                <a:moveTo>
                  <a:pt x="161594" y="129921"/>
                </a:moveTo>
                <a:lnTo>
                  <a:pt x="161544" y="123698"/>
                </a:lnTo>
                <a:lnTo>
                  <a:pt x="161417" y="115316"/>
                </a:lnTo>
                <a:lnTo>
                  <a:pt x="161251" y="112903"/>
                </a:lnTo>
                <a:lnTo>
                  <a:pt x="160909" y="107569"/>
                </a:lnTo>
                <a:lnTo>
                  <a:pt x="160642" y="106362"/>
                </a:lnTo>
                <a:lnTo>
                  <a:pt x="160528" y="107162"/>
                </a:lnTo>
                <a:lnTo>
                  <a:pt x="160642" y="106349"/>
                </a:lnTo>
                <a:lnTo>
                  <a:pt x="160528" y="105410"/>
                </a:lnTo>
                <a:lnTo>
                  <a:pt x="160528" y="102108"/>
                </a:lnTo>
                <a:lnTo>
                  <a:pt x="160528" y="93345"/>
                </a:lnTo>
                <a:lnTo>
                  <a:pt x="158699" y="91516"/>
                </a:lnTo>
                <a:lnTo>
                  <a:pt x="158699" y="124460"/>
                </a:lnTo>
                <a:lnTo>
                  <a:pt x="158597" y="126492"/>
                </a:lnTo>
                <a:lnTo>
                  <a:pt x="158623" y="124460"/>
                </a:lnTo>
                <a:lnTo>
                  <a:pt x="158699" y="91516"/>
                </a:lnTo>
                <a:lnTo>
                  <a:pt x="153416" y="86233"/>
                </a:lnTo>
                <a:lnTo>
                  <a:pt x="135763" y="86233"/>
                </a:lnTo>
                <a:lnTo>
                  <a:pt x="133845" y="88150"/>
                </a:lnTo>
                <a:lnTo>
                  <a:pt x="133845" y="148717"/>
                </a:lnTo>
                <a:lnTo>
                  <a:pt x="133781" y="149479"/>
                </a:lnTo>
                <a:lnTo>
                  <a:pt x="133718" y="137541"/>
                </a:lnTo>
                <a:lnTo>
                  <a:pt x="133731" y="137795"/>
                </a:lnTo>
                <a:lnTo>
                  <a:pt x="133845" y="148717"/>
                </a:lnTo>
                <a:lnTo>
                  <a:pt x="133845" y="88150"/>
                </a:lnTo>
                <a:lnTo>
                  <a:pt x="128651" y="93345"/>
                </a:lnTo>
                <a:lnTo>
                  <a:pt x="128651" y="102158"/>
                </a:lnTo>
                <a:lnTo>
                  <a:pt x="128270" y="102235"/>
                </a:lnTo>
                <a:lnTo>
                  <a:pt x="127889" y="103505"/>
                </a:lnTo>
                <a:lnTo>
                  <a:pt x="128016" y="101600"/>
                </a:lnTo>
                <a:lnTo>
                  <a:pt x="126873" y="108966"/>
                </a:lnTo>
                <a:lnTo>
                  <a:pt x="126746" y="109474"/>
                </a:lnTo>
                <a:lnTo>
                  <a:pt x="125476" y="121031"/>
                </a:lnTo>
                <a:lnTo>
                  <a:pt x="125310" y="124460"/>
                </a:lnTo>
                <a:lnTo>
                  <a:pt x="123571" y="152654"/>
                </a:lnTo>
                <a:lnTo>
                  <a:pt x="123558" y="152781"/>
                </a:lnTo>
                <a:lnTo>
                  <a:pt x="122428" y="169545"/>
                </a:lnTo>
                <a:lnTo>
                  <a:pt x="122377" y="169926"/>
                </a:lnTo>
                <a:lnTo>
                  <a:pt x="122021" y="174790"/>
                </a:lnTo>
                <a:lnTo>
                  <a:pt x="119849" y="176530"/>
                </a:lnTo>
                <a:lnTo>
                  <a:pt x="114947" y="179489"/>
                </a:lnTo>
                <a:lnTo>
                  <a:pt x="109982" y="181825"/>
                </a:lnTo>
                <a:lnTo>
                  <a:pt x="102616" y="184404"/>
                </a:lnTo>
                <a:lnTo>
                  <a:pt x="103632" y="184150"/>
                </a:lnTo>
                <a:lnTo>
                  <a:pt x="95885" y="186182"/>
                </a:lnTo>
                <a:lnTo>
                  <a:pt x="96774" y="185928"/>
                </a:lnTo>
                <a:lnTo>
                  <a:pt x="88785" y="187413"/>
                </a:lnTo>
                <a:lnTo>
                  <a:pt x="88519" y="187452"/>
                </a:lnTo>
                <a:lnTo>
                  <a:pt x="80899" y="188214"/>
                </a:lnTo>
                <a:lnTo>
                  <a:pt x="81280" y="188214"/>
                </a:lnTo>
                <a:lnTo>
                  <a:pt x="73279" y="188849"/>
                </a:lnTo>
                <a:lnTo>
                  <a:pt x="72517" y="188976"/>
                </a:lnTo>
                <a:lnTo>
                  <a:pt x="65278" y="189992"/>
                </a:lnTo>
                <a:lnTo>
                  <a:pt x="41224" y="202361"/>
                </a:lnTo>
                <a:lnTo>
                  <a:pt x="41224" y="226441"/>
                </a:lnTo>
                <a:lnTo>
                  <a:pt x="40728" y="223901"/>
                </a:lnTo>
                <a:lnTo>
                  <a:pt x="40754" y="224028"/>
                </a:lnTo>
                <a:lnTo>
                  <a:pt x="41224" y="226441"/>
                </a:lnTo>
                <a:lnTo>
                  <a:pt x="41224" y="202361"/>
                </a:lnTo>
                <a:lnTo>
                  <a:pt x="40627" y="202958"/>
                </a:lnTo>
                <a:lnTo>
                  <a:pt x="40627" y="223012"/>
                </a:lnTo>
                <a:lnTo>
                  <a:pt x="39573" y="215265"/>
                </a:lnTo>
                <a:lnTo>
                  <a:pt x="39700" y="216154"/>
                </a:lnTo>
                <a:lnTo>
                  <a:pt x="40627" y="223012"/>
                </a:lnTo>
                <a:lnTo>
                  <a:pt x="40627" y="202958"/>
                </a:lnTo>
                <a:lnTo>
                  <a:pt x="40259" y="203327"/>
                </a:lnTo>
                <a:lnTo>
                  <a:pt x="38696" y="205181"/>
                </a:lnTo>
                <a:lnTo>
                  <a:pt x="38569" y="203835"/>
                </a:lnTo>
                <a:lnTo>
                  <a:pt x="38481" y="203454"/>
                </a:lnTo>
                <a:lnTo>
                  <a:pt x="37934" y="189992"/>
                </a:lnTo>
                <a:lnTo>
                  <a:pt x="37846" y="188087"/>
                </a:lnTo>
                <a:lnTo>
                  <a:pt x="37490" y="171577"/>
                </a:lnTo>
                <a:lnTo>
                  <a:pt x="37211" y="150241"/>
                </a:lnTo>
                <a:lnTo>
                  <a:pt x="37096" y="147320"/>
                </a:lnTo>
                <a:lnTo>
                  <a:pt x="36068" y="127508"/>
                </a:lnTo>
                <a:lnTo>
                  <a:pt x="34671" y="116484"/>
                </a:lnTo>
                <a:lnTo>
                  <a:pt x="34671" y="210312"/>
                </a:lnTo>
                <a:lnTo>
                  <a:pt x="29718" y="217932"/>
                </a:lnTo>
                <a:lnTo>
                  <a:pt x="30035" y="217424"/>
                </a:lnTo>
                <a:lnTo>
                  <a:pt x="34671" y="210312"/>
                </a:lnTo>
                <a:lnTo>
                  <a:pt x="34671" y="116484"/>
                </a:lnTo>
                <a:lnTo>
                  <a:pt x="33274" y="105460"/>
                </a:lnTo>
                <a:lnTo>
                  <a:pt x="33274" y="98298"/>
                </a:lnTo>
                <a:lnTo>
                  <a:pt x="31965" y="97002"/>
                </a:lnTo>
                <a:lnTo>
                  <a:pt x="29476" y="81915"/>
                </a:lnTo>
                <a:lnTo>
                  <a:pt x="29464" y="75438"/>
                </a:lnTo>
                <a:lnTo>
                  <a:pt x="28448" y="74434"/>
                </a:lnTo>
                <a:lnTo>
                  <a:pt x="26797" y="61976"/>
                </a:lnTo>
                <a:lnTo>
                  <a:pt x="26797" y="61595"/>
                </a:lnTo>
                <a:lnTo>
                  <a:pt x="26797" y="54737"/>
                </a:lnTo>
                <a:lnTo>
                  <a:pt x="26162" y="54114"/>
                </a:lnTo>
                <a:lnTo>
                  <a:pt x="26162" y="223012"/>
                </a:lnTo>
                <a:lnTo>
                  <a:pt x="25527" y="223901"/>
                </a:lnTo>
                <a:lnTo>
                  <a:pt x="25996" y="223215"/>
                </a:lnTo>
                <a:lnTo>
                  <a:pt x="26162" y="223012"/>
                </a:lnTo>
                <a:lnTo>
                  <a:pt x="26162" y="54114"/>
                </a:lnTo>
                <a:lnTo>
                  <a:pt x="25971" y="53924"/>
                </a:lnTo>
                <a:lnTo>
                  <a:pt x="24803" y="42672"/>
                </a:lnTo>
                <a:lnTo>
                  <a:pt x="24765" y="42291"/>
                </a:lnTo>
                <a:lnTo>
                  <a:pt x="24765" y="35814"/>
                </a:lnTo>
                <a:lnTo>
                  <a:pt x="24460" y="35521"/>
                </a:lnTo>
                <a:lnTo>
                  <a:pt x="23495" y="11811"/>
                </a:lnTo>
                <a:lnTo>
                  <a:pt x="23495" y="5207"/>
                </a:lnTo>
                <a:lnTo>
                  <a:pt x="18288" y="0"/>
                </a:lnTo>
                <a:lnTo>
                  <a:pt x="5207" y="0"/>
                </a:lnTo>
                <a:lnTo>
                  <a:pt x="0" y="5207"/>
                </a:lnTo>
                <a:lnTo>
                  <a:pt x="0" y="12319"/>
                </a:lnTo>
                <a:lnTo>
                  <a:pt x="0" y="18288"/>
                </a:lnTo>
                <a:lnTo>
                  <a:pt x="0" y="35814"/>
                </a:lnTo>
                <a:lnTo>
                  <a:pt x="0" y="43815"/>
                </a:lnTo>
                <a:lnTo>
                  <a:pt x="0" y="49530"/>
                </a:lnTo>
                <a:lnTo>
                  <a:pt x="139" y="49695"/>
                </a:lnTo>
                <a:lnTo>
                  <a:pt x="508" y="63627"/>
                </a:lnTo>
                <a:lnTo>
                  <a:pt x="508" y="69215"/>
                </a:lnTo>
                <a:lnTo>
                  <a:pt x="977" y="69697"/>
                </a:lnTo>
                <a:lnTo>
                  <a:pt x="2159" y="84709"/>
                </a:lnTo>
                <a:lnTo>
                  <a:pt x="2159" y="90551"/>
                </a:lnTo>
                <a:lnTo>
                  <a:pt x="3187" y="91592"/>
                </a:lnTo>
                <a:lnTo>
                  <a:pt x="5334" y="106565"/>
                </a:lnTo>
                <a:lnTo>
                  <a:pt x="5334" y="113792"/>
                </a:lnTo>
                <a:lnTo>
                  <a:pt x="6286" y="114757"/>
                </a:lnTo>
                <a:lnTo>
                  <a:pt x="8001" y="128905"/>
                </a:lnTo>
                <a:lnTo>
                  <a:pt x="8039" y="129921"/>
                </a:lnTo>
                <a:lnTo>
                  <a:pt x="8890" y="150749"/>
                </a:lnTo>
                <a:lnTo>
                  <a:pt x="9588" y="190373"/>
                </a:lnTo>
                <a:lnTo>
                  <a:pt x="11391" y="217398"/>
                </a:lnTo>
                <a:lnTo>
                  <a:pt x="11430" y="218440"/>
                </a:lnTo>
                <a:lnTo>
                  <a:pt x="12750" y="227330"/>
                </a:lnTo>
                <a:lnTo>
                  <a:pt x="12852" y="228638"/>
                </a:lnTo>
                <a:lnTo>
                  <a:pt x="14097" y="234950"/>
                </a:lnTo>
                <a:lnTo>
                  <a:pt x="14732" y="237363"/>
                </a:lnTo>
                <a:lnTo>
                  <a:pt x="16129" y="241173"/>
                </a:lnTo>
                <a:lnTo>
                  <a:pt x="16510" y="242011"/>
                </a:lnTo>
                <a:lnTo>
                  <a:pt x="16510" y="246634"/>
                </a:lnTo>
                <a:lnTo>
                  <a:pt x="22733" y="252857"/>
                </a:lnTo>
                <a:lnTo>
                  <a:pt x="38227" y="252857"/>
                </a:lnTo>
                <a:lnTo>
                  <a:pt x="44450" y="246634"/>
                </a:lnTo>
                <a:lnTo>
                  <a:pt x="44450" y="242735"/>
                </a:lnTo>
                <a:lnTo>
                  <a:pt x="47117" y="238887"/>
                </a:lnTo>
                <a:lnTo>
                  <a:pt x="49326" y="235204"/>
                </a:lnTo>
                <a:lnTo>
                  <a:pt x="51562" y="231521"/>
                </a:lnTo>
                <a:lnTo>
                  <a:pt x="51816" y="231140"/>
                </a:lnTo>
                <a:lnTo>
                  <a:pt x="55537" y="224536"/>
                </a:lnTo>
                <a:lnTo>
                  <a:pt x="56121" y="223494"/>
                </a:lnTo>
                <a:lnTo>
                  <a:pt x="56273" y="223291"/>
                </a:lnTo>
                <a:lnTo>
                  <a:pt x="75819" y="213741"/>
                </a:lnTo>
                <a:lnTo>
                  <a:pt x="75057" y="213868"/>
                </a:lnTo>
                <a:lnTo>
                  <a:pt x="77724" y="213741"/>
                </a:lnTo>
                <a:lnTo>
                  <a:pt x="83058" y="213487"/>
                </a:lnTo>
                <a:lnTo>
                  <a:pt x="83312" y="213360"/>
                </a:lnTo>
                <a:lnTo>
                  <a:pt x="91948" y="212725"/>
                </a:lnTo>
                <a:lnTo>
                  <a:pt x="92837" y="212598"/>
                </a:lnTo>
                <a:lnTo>
                  <a:pt x="101219" y="211201"/>
                </a:lnTo>
                <a:lnTo>
                  <a:pt x="102108" y="210947"/>
                </a:lnTo>
                <a:lnTo>
                  <a:pt x="109855" y="209042"/>
                </a:lnTo>
                <a:lnTo>
                  <a:pt x="118986" y="206006"/>
                </a:lnTo>
                <a:lnTo>
                  <a:pt x="117805" y="215265"/>
                </a:lnTo>
                <a:lnTo>
                  <a:pt x="115824" y="231902"/>
                </a:lnTo>
                <a:lnTo>
                  <a:pt x="115722" y="234188"/>
                </a:lnTo>
                <a:lnTo>
                  <a:pt x="115341" y="239877"/>
                </a:lnTo>
                <a:lnTo>
                  <a:pt x="114681" y="240538"/>
                </a:lnTo>
                <a:lnTo>
                  <a:pt x="114681" y="250063"/>
                </a:lnTo>
                <a:lnTo>
                  <a:pt x="114681" y="258191"/>
                </a:lnTo>
                <a:lnTo>
                  <a:pt x="115112" y="258635"/>
                </a:lnTo>
                <a:lnTo>
                  <a:pt x="115316" y="262585"/>
                </a:lnTo>
                <a:lnTo>
                  <a:pt x="115316" y="272415"/>
                </a:lnTo>
                <a:lnTo>
                  <a:pt x="116662" y="273773"/>
                </a:lnTo>
                <a:lnTo>
                  <a:pt x="118237" y="283718"/>
                </a:lnTo>
                <a:lnTo>
                  <a:pt x="120777" y="294576"/>
                </a:lnTo>
                <a:lnTo>
                  <a:pt x="120777" y="298577"/>
                </a:lnTo>
                <a:lnTo>
                  <a:pt x="124841" y="302641"/>
                </a:lnTo>
                <a:lnTo>
                  <a:pt x="134874" y="302641"/>
                </a:lnTo>
                <a:lnTo>
                  <a:pt x="138811" y="298577"/>
                </a:lnTo>
                <a:lnTo>
                  <a:pt x="138811" y="295122"/>
                </a:lnTo>
                <a:lnTo>
                  <a:pt x="141478" y="283718"/>
                </a:lnTo>
                <a:lnTo>
                  <a:pt x="143052" y="273634"/>
                </a:lnTo>
                <a:lnTo>
                  <a:pt x="144272" y="272415"/>
                </a:lnTo>
                <a:lnTo>
                  <a:pt x="144272" y="266001"/>
                </a:lnTo>
                <a:lnTo>
                  <a:pt x="145300" y="259702"/>
                </a:lnTo>
                <a:lnTo>
                  <a:pt x="146812" y="258191"/>
                </a:lnTo>
                <a:lnTo>
                  <a:pt x="146812" y="250863"/>
                </a:lnTo>
                <a:lnTo>
                  <a:pt x="148971" y="236347"/>
                </a:lnTo>
                <a:lnTo>
                  <a:pt x="148971" y="236220"/>
                </a:lnTo>
                <a:lnTo>
                  <a:pt x="151231" y="220472"/>
                </a:lnTo>
                <a:lnTo>
                  <a:pt x="153289" y="204343"/>
                </a:lnTo>
                <a:lnTo>
                  <a:pt x="153416" y="203835"/>
                </a:lnTo>
                <a:lnTo>
                  <a:pt x="154863" y="188849"/>
                </a:lnTo>
                <a:lnTo>
                  <a:pt x="156044" y="172199"/>
                </a:lnTo>
                <a:lnTo>
                  <a:pt x="156057" y="171869"/>
                </a:lnTo>
                <a:lnTo>
                  <a:pt x="160985" y="147320"/>
                </a:lnTo>
                <a:lnTo>
                  <a:pt x="161417" y="137541"/>
                </a:lnTo>
                <a:lnTo>
                  <a:pt x="161594" y="12992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32387" y="1668017"/>
            <a:ext cx="231381" cy="17183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11546" y="1360169"/>
            <a:ext cx="231266" cy="329310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949573" y="2353055"/>
            <a:ext cx="240665" cy="291465"/>
          </a:xfrm>
          <a:custGeom>
            <a:avLst/>
            <a:gdLst/>
            <a:ahLst/>
            <a:cxnLst/>
            <a:rect l="l" t="t" r="r" b="b"/>
            <a:pathLst>
              <a:path w="240664" h="291464">
                <a:moveTo>
                  <a:pt x="240665" y="239649"/>
                </a:moveTo>
                <a:lnTo>
                  <a:pt x="237871" y="236982"/>
                </a:lnTo>
                <a:lnTo>
                  <a:pt x="231267" y="236982"/>
                </a:lnTo>
                <a:lnTo>
                  <a:pt x="230568" y="237680"/>
                </a:lnTo>
                <a:lnTo>
                  <a:pt x="222631" y="239268"/>
                </a:lnTo>
                <a:lnTo>
                  <a:pt x="222504" y="239268"/>
                </a:lnTo>
                <a:lnTo>
                  <a:pt x="212813" y="241300"/>
                </a:lnTo>
                <a:lnTo>
                  <a:pt x="208153" y="241300"/>
                </a:lnTo>
                <a:lnTo>
                  <a:pt x="206794" y="242658"/>
                </a:lnTo>
                <a:lnTo>
                  <a:pt x="202895" y="243459"/>
                </a:lnTo>
                <a:lnTo>
                  <a:pt x="197104" y="243459"/>
                </a:lnTo>
                <a:lnTo>
                  <a:pt x="195618" y="244919"/>
                </a:lnTo>
                <a:lnTo>
                  <a:pt x="193230" y="245364"/>
                </a:lnTo>
                <a:lnTo>
                  <a:pt x="186436" y="245364"/>
                </a:lnTo>
                <a:lnTo>
                  <a:pt x="184696" y="247078"/>
                </a:lnTo>
                <a:lnTo>
                  <a:pt x="181902" y="247650"/>
                </a:lnTo>
                <a:lnTo>
                  <a:pt x="174371" y="247650"/>
                </a:lnTo>
                <a:lnTo>
                  <a:pt x="172364" y="249694"/>
                </a:lnTo>
                <a:lnTo>
                  <a:pt x="153543" y="253873"/>
                </a:lnTo>
                <a:lnTo>
                  <a:pt x="154432" y="253746"/>
                </a:lnTo>
                <a:lnTo>
                  <a:pt x="141846" y="255866"/>
                </a:lnTo>
                <a:lnTo>
                  <a:pt x="129413" y="257048"/>
                </a:lnTo>
                <a:lnTo>
                  <a:pt x="130683" y="257048"/>
                </a:lnTo>
                <a:lnTo>
                  <a:pt x="118110" y="257302"/>
                </a:lnTo>
                <a:lnTo>
                  <a:pt x="117665" y="257302"/>
                </a:lnTo>
                <a:lnTo>
                  <a:pt x="117221" y="257302"/>
                </a:lnTo>
                <a:lnTo>
                  <a:pt x="105029" y="257048"/>
                </a:lnTo>
                <a:lnTo>
                  <a:pt x="106172" y="257048"/>
                </a:lnTo>
                <a:lnTo>
                  <a:pt x="97790" y="256286"/>
                </a:lnTo>
                <a:lnTo>
                  <a:pt x="93599" y="255905"/>
                </a:lnTo>
                <a:lnTo>
                  <a:pt x="95377" y="256286"/>
                </a:lnTo>
                <a:lnTo>
                  <a:pt x="86766" y="254508"/>
                </a:lnTo>
                <a:lnTo>
                  <a:pt x="84797" y="254114"/>
                </a:lnTo>
                <a:lnTo>
                  <a:pt x="84137" y="253873"/>
                </a:lnTo>
                <a:lnTo>
                  <a:pt x="77876" y="251714"/>
                </a:lnTo>
                <a:lnTo>
                  <a:pt x="76568" y="251269"/>
                </a:lnTo>
                <a:lnTo>
                  <a:pt x="75704" y="250825"/>
                </a:lnTo>
                <a:lnTo>
                  <a:pt x="70446" y="248158"/>
                </a:lnTo>
                <a:lnTo>
                  <a:pt x="68224" y="247040"/>
                </a:lnTo>
                <a:lnTo>
                  <a:pt x="68021" y="246888"/>
                </a:lnTo>
                <a:lnTo>
                  <a:pt x="63080" y="243459"/>
                </a:lnTo>
                <a:lnTo>
                  <a:pt x="61861" y="242620"/>
                </a:lnTo>
                <a:lnTo>
                  <a:pt x="61023" y="241808"/>
                </a:lnTo>
                <a:lnTo>
                  <a:pt x="56832" y="237744"/>
                </a:lnTo>
                <a:lnTo>
                  <a:pt x="55778" y="236728"/>
                </a:lnTo>
                <a:lnTo>
                  <a:pt x="54876" y="235458"/>
                </a:lnTo>
                <a:lnTo>
                  <a:pt x="50901" y="229870"/>
                </a:lnTo>
                <a:lnTo>
                  <a:pt x="50139" y="228815"/>
                </a:lnTo>
                <a:lnTo>
                  <a:pt x="49530" y="227584"/>
                </a:lnTo>
                <a:lnTo>
                  <a:pt x="45643" y="219710"/>
                </a:lnTo>
                <a:lnTo>
                  <a:pt x="45466" y="219354"/>
                </a:lnTo>
                <a:lnTo>
                  <a:pt x="44919" y="217805"/>
                </a:lnTo>
                <a:lnTo>
                  <a:pt x="41046" y="206629"/>
                </a:lnTo>
                <a:lnTo>
                  <a:pt x="40640" y="205473"/>
                </a:lnTo>
                <a:lnTo>
                  <a:pt x="40474" y="204724"/>
                </a:lnTo>
                <a:lnTo>
                  <a:pt x="37299" y="189992"/>
                </a:lnTo>
                <a:lnTo>
                  <a:pt x="37071" y="188925"/>
                </a:lnTo>
                <a:lnTo>
                  <a:pt x="37007" y="188341"/>
                </a:lnTo>
                <a:lnTo>
                  <a:pt x="34950" y="171196"/>
                </a:lnTo>
                <a:lnTo>
                  <a:pt x="34899" y="170903"/>
                </a:lnTo>
                <a:lnTo>
                  <a:pt x="34848" y="169926"/>
                </a:lnTo>
                <a:lnTo>
                  <a:pt x="33782" y="149352"/>
                </a:lnTo>
                <a:lnTo>
                  <a:pt x="33769" y="149098"/>
                </a:lnTo>
                <a:lnTo>
                  <a:pt x="33134" y="127127"/>
                </a:lnTo>
                <a:lnTo>
                  <a:pt x="32893" y="105537"/>
                </a:lnTo>
                <a:lnTo>
                  <a:pt x="32893" y="104521"/>
                </a:lnTo>
                <a:lnTo>
                  <a:pt x="32766" y="105537"/>
                </a:lnTo>
                <a:lnTo>
                  <a:pt x="33807" y="85598"/>
                </a:lnTo>
                <a:lnTo>
                  <a:pt x="33883" y="83997"/>
                </a:lnTo>
                <a:lnTo>
                  <a:pt x="36245" y="68199"/>
                </a:lnTo>
                <a:lnTo>
                  <a:pt x="36436" y="66916"/>
                </a:lnTo>
                <a:lnTo>
                  <a:pt x="36690" y="66040"/>
                </a:lnTo>
                <a:lnTo>
                  <a:pt x="40132" y="54356"/>
                </a:lnTo>
                <a:lnTo>
                  <a:pt x="40589" y="52781"/>
                </a:lnTo>
                <a:lnTo>
                  <a:pt x="40855" y="52197"/>
                </a:lnTo>
                <a:lnTo>
                  <a:pt x="57594" y="29324"/>
                </a:lnTo>
                <a:lnTo>
                  <a:pt x="55956" y="29514"/>
                </a:lnTo>
                <a:lnTo>
                  <a:pt x="51816" y="32004"/>
                </a:lnTo>
                <a:lnTo>
                  <a:pt x="55575" y="29718"/>
                </a:lnTo>
                <a:lnTo>
                  <a:pt x="55930" y="29514"/>
                </a:lnTo>
                <a:lnTo>
                  <a:pt x="56311" y="29464"/>
                </a:lnTo>
                <a:lnTo>
                  <a:pt x="57594" y="29324"/>
                </a:lnTo>
                <a:lnTo>
                  <a:pt x="61709" y="28854"/>
                </a:lnTo>
                <a:lnTo>
                  <a:pt x="62230" y="29337"/>
                </a:lnTo>
                <a:lnTo>
                  <a:pt x="67932" y="29337"/>
                </a:lnTo>
                <a:lnTo>
                  <a:pt x="68707" y="30099"/>
                </a:lnTo>
                <a:lnTo>
                  <a:pt x="72250" y="30099"/>
                </a:lnTo>
                <a:lnTo>
                  <a:pt x="73406" y="31242"/>
                </a:lnTo>
                <a:lnTo>
                  <a:pt x="75260" y="31242"/>
                </a:lnTo>
                <a:lnTo>
                  <a:pt x="76962" y="32893"/>
                </a:lnTo>
                <a:lnTo>
                  <a:pt x="78079" y="32893"/>
                </a:lnTo>
                <a:lnTo>
                  <a:pt x="86741" y="43129"/>
                </a:lnTo>
                <a:lnTo>
                  <a:pt x="86741" y="45339"/>
                </a:lnTo>
                <a:lnTo>
                  <a:pt x="92075" y="50673"/>
                </a:lnTo>
                <a:lnTo>
                  <a:pt x="105029" y="50673"/>
                </a:lnTo>
                <a:lnTo>
                  <a:pt x="110236" y="45339"/>
                </a:lnTo>
                <a:lnTo>
                  <a:pt x="110236" y="38862"/>
                </a:lnTo>
                <a:lnTo>
                  <a:pt x="110236" y="32385"/>
                </a:lnTo>
                <a:lnTo>
                  <a:pt x="105029" y="27178"/>
                </a:lnTo>
                <a:lnTo>
                  <a:pt x="104355" y="27178"/>
                </a:lnTo>
                <a:lnTo>
                  <a:pt x="96266" y="16484"/>
                </a:lnTo>
                <a:lnTo>
                  <a:pt x="96266" y="13589"/>
                </a:lnTo>
                <a:lnTo>
                  <a:pt x="90678" y="8001"/>
                </a:lnTo>
                <a:lnTo>
                  <a:pt x="90551" y="8001"/>
                </a:lnTo>
                <a:lnTo>
                  <a:pt x="87757" y="5207"/>
                </a:lnTo>
                <a:lnTo>
                  <a:pt x="85979" y="5207"/>
                </a:lnTo>
                <a:lnTo>
                  <a:pt x="83693" y="2921"/>
                </a:lnTo>
                <a:lnTo>
                  <a:pt x="79400" y="2921"/>
                </a:lnTo>
                <a:lnTo>
                  <a:pt x="77724" y="1270"/>
                </a:lnTo>
                <a:lnTo>
                  <a:pt x="71628" y="1270"/>
                </a:lnTo>
                <a:lnTo>
                  <a:pt x="70739" y="1270"/>
                </a:lnTo>
                <a:lnTo>
                  <a:pt x="62230" y="0"/>
                </a:lnTo>
                <a:lnTo>
                  <a:pt x="59817" y="0"/>
                </a:lnTo>
                <a:lnTo>
                  <a:pt x="19050" y="25908"/>
                </a:lnTo>
                <a:lnTo>
                  <a:pt x="1651" y="80391"/>
                </a:lnTo>
                <a:lnTo>
                  <a:pt x="0" y="103632"/>
                </a:lnTo>
                <a:lnTo>
                  <a:pt x="0" y="128016"/>
                </a:lnTo>
                <a:lnTo>
                  <a:pt x="508" y="150622"/>
                </a:lnTo>
                <a:lnTo>
                  <a:pt x="1397" y="172720"/>
                </a:lnTo>
                <a:lnTo>
                  <a:pt x="3810" y="193929"/>
                </a:lnTo>
                <a:lnTo>
                  <a:pt x="4191" y="195580"/>
                </a:lnTo>
                <a:lnTo>
                  <a:pt x="8128" y="213741"/>
                </a:lnTo>
                <a:lnTo>
                  <a:pt x="28956" y="257175"/>
                </a:lnTo>
                <a:lnTo>
                  <a:pt x="62103" y="281813"/>
                </a:lnTo>
                <a:lnTo>
                  <a:pt x="103124" y="290830"/>
                </a:lnTo>
                <a:lnTo>
                  <a:pt x="104140" y="290957"/>
                </a:lnTo>
                <a:lnTo>
                  <a:pt x="117094" y="291338"/>
                </a:lnTo>
                <a:lnTo>
                  <a:pt x="117983" y="291338"/>
                </a:lnTo>
                <a:lnTo>
                  <a:pt x="131572" y="290957"/>
                </a:lnTo>
                <a:lnTo>
                  <a:pt x="132969" y="290830"/>
                </a:lnTo>
                <a:lnTo>
                  <a:pt x="147574" y="289306"/>
                </a:lnTo>
                <a:lnTo>
                  <a:pt x="160274" y="286893"/>
                </a:lnTo>
                <a:lnTo>
                  <a:pt x="161417" y="286766"/>
                </a:lnTo>
                <a:lnTo>
                  <a:pt x="176022" y="282956"/>
                </a:lnTo>
                <a:lnTo>
                  <a:pt x="185826" y="279781"/>
                </a:lnTo>
                <a:lnTo>
                  <a:pt x="192151" y="279781"/>
                </a:lnTo>
                <a:lnTo>
                  <a:pt x="196100" y="275894"/>
                </a:lnTo>
                <a:lnTo>
                  <a:pt x="197777" y="275209"/>
                </a:lnTo>
                <a:lnTo>
                  <a:pt x="202946" y="275209"/>
                </a:lnTo>
                <a:lnTo>
                  <a:pt x="207860" y="270383"/>
                </a:lnTo>
                <a:lnTo>
                  <a:pt x="211963" y="270383"/>
                </a:lnTo>
                <a:lnTo>
                  <a:pt x="217373" y="264858"/>
                </a:lnTo>
                <a:lnTo>
                  <a:pt x="217881" y="264541"/>
                </a:lnTo>
                <a:lnTo>
                  <a:pt x="220980" y="264541"/>
                </a:lnTo>
                <a:lnTo>
                  <a:pt x="226314" y="259334"/>
                </a:lnTo>
                <a:lnTo>
                  <a:pt x="226314" y="258686"/>
                </a:lnTo>
                <a:lnTo>
                  <a:pt x="228117" y="257302"/>
                </a:lnTo>
                <a:lnTo>
                  <a:pt x="229946" y="255905"/>
                </a:lnTo>
                <a:lnTo>
                  <a:pt x="230124" y="255778"/>
                </a:lnTo>
                <a:lnTo>
                  <a:pt x="231013" y="255016"/>
                </a:lnTo>
                <a:lnTo>
                  <a:pt x="232283" y="253746"/>
                </a:lnTo>
                <a:lnTo>
                  <a:pt x="236982" y="249047"/>
                </a:lnTo>
                <a:lnTo>
                  <a:pt x="237871" y="249047"/>
                </a:lnTo>
                <a:lnTo>
                  <a:pt x="240665" y="246380"/>
                </a:lnTo>
                <a:lnTo>
                  <a:pt x="240665" y="242951"/>
                </a:lnTo>
                <a:lnTo>
                  <a:pt x="240665" y="23964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94632" y="2462021"/>
            <a:ext cx="137795" cy="29845"/>
          </a:xfrm>
          <a:custGeom>
            <a:avLst/>
            <a:gdLst/>
            <a:ahLst/>
            <a:cxnLst/>
            <a:rect l="l" t="t" r="r" b="b"/>
            <a:pathLst>
              <a:path w="137795" h="29844">
                <a:moveTo>
                  <a:pt x="137287" y="7239"/>
                </a:moveTo>
                <a:lnTo>
                  <a:pt x="135001" y="4953"/>
                </a:lnTo>
                <a:lnTo>
                  <a:pt x="132842" y="4953"/>
                </a:lnTo>
                <a:lnTo>
                  <a:pt x="125730" y="3175"/>
                </a:lnTo>
                <a:lnTo>
                  <a:pt x="124587" y="2921"/>
                </a:lnTo>
                <a:lnTo>
                  <a:pt x="119468" y="2387"/>
                </a:lnTo>
                <a:lnTo>
                  <a:pt x="118872" y="1778"/>
                </a:lnTo>
                <a:lnTo>
                  <a:pt x="113792" y="1778"/>
                </a:lnTo>
                <a:lnTo>
                  <a:pt x="113284" y="1778"/>
                </a:lnTo>
                <a:lnTo>
                  <a:pt x="108712" y="1536"/>
                </a:lnTo>
                <a:lnTo>
                  <a:pt x="108204" y="1016"/>
                </a:lnTo>
                <a:lnTo>
                  <a:pt x="101473" y="1016"/>
                </a:lnTo>
                <a:lnTo>
                  <a:pt x="95288" y="812"/>
                </a:lnTo>
                <a:lnTo>
                  <a:pt x="94996" y="508"/>
                </a:lnTo>
                <a:lnTo>
                  <a:pt x="87630" y="508"/>
                </a:lnTo>
                <a:lnTo>
                  <a:pt x="80200" y="330"/>
                </a:lnTo>
                <a:lnTo>
                  <a:pt x="80010" y="127"/>
                </a:lnTo>
                <a:lnTo>
                  <a:pt x="72390" y="127"/>
                </a:lnTo>
                <a:lnTo>
                  <a:pt x="64960" y="76"/>
                </a:lnTo>
                <a:lnTo>
                  <a:pt x="57023" y="0"/>
                </a:lnTo>
                <a:lnTo>
                  <a:pt x="6477" y="0"/>
                </a:lnTo>
                <a:lnTo>
                  <a:pt x="0" y="6477"/>
                </a:lnTo>
                <a:lnTo>
                  <a:pt x="0" y="22352"/>
                </a:lnTo>
                <a:lnTo>
                  <a:pt x="6477" y="28829"/>
                </a:lnTo>
                <a:lnTo>
                  <a:pt x="14351" y="28829"/>
                </a:lnTo>
                <a:lnTo>
                  <a:pt x="33578" y="29019"/>
                </a:lnTo>
                <a:lnTo>
                  <a:pt x="41656" y="29083"/>
                </a:lnTo>
                <a:lnTo>
                  <a:pt x="48691" y="29146"/>
                </a:lnTo>
                <a:lnTo>
                  <a:pt x="56832" y="29210"/>
                </a:lnTo>
                <a:lnTo>
                  <a:pt x="63931" y="29273"/>
                </a:lnTo>
                <a:lnTo>
                  <a:pt x="72009" y="29337"/>
                </a:lnTo>
                <a:lnTo>
                  <a:pt x="80010" y="29337"/>
                </a:lnTo>
                <a:lnTo>
                  <a:pt x="80213" y="29133"/>
                </a:lnTo>
                <a:lnTo>
                  <a:pt x="87376" y="28956"/>
                </a:lnTo>
                <a:lnTo>
                  <a:pt x="88519" y="28956"/>
                </a:lnTo>
                <a:lnTo>
                  <a:pt x="94996" y="28956"/>
                </a:lnTo>
                <a:lnTo>
                  <a:pt x="95719" y="28232"/>
                </a:lnTo>
                <a:lnTo>
                  <a:pt x="101003" y="27686"/>
                </a:lnTo>
                <a:lnTo>
                  <a:pt x="108204" y="27686"/>
                </a:lnTo>
                <a:lnTo>
                  <a:pt x="110083" y="25806"/>
                </a:lnTo>
                <a:lnTo>
                  <a:pt x="113766" y="24892"/>
                </a:lnTo>
                <a:lnTo>
                  <a:pt x="118872" y="24892"/>
                </a:lnTo>
                <a:lnTo>
                  <a:pt x="121754" y="22009"/>
                </a:lnTo>
                <a:lnTo>
                  <a:pt x="127000" y="19812"/>
                </a:lnTo>
                <a:lnTo>
                  <a:pt x="128778" y="18796"/>
                </a:lnTo>
                <a:lnTo>
                  <a:pt x="133858" y="15240"/>
                </a:lnTo>
                <a:lnTo>
                  <a:pt x="135001" y="15240"/>
                </a:lnTo>
                <a:lnTo>
                  <a:pt x="137287" y="12954"/>
                </a:lnTo>
                <a:lnTo>
                  <a:pt x="137287" y="10033"/>
                </a:lnTo>
                <a:lnTo>
                  <a:pt x="137287" y="723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35881" y="2324226"/>
            <a:ext cx="392430" cy="267335"/>
          </a:xfrm>
          <a:custGeom>
            <a:avLst/>
            <a:gdLst/>
            <a:ahLst/>
            <a:cxnLst/>
            <a:rect l="l" t="t" r="r" b="b"/>
            <a:pathLst>
              <a:path w="392429" h="267335">
                <a:moveTo>
                  <a:pt x="237998" y="227076"/>
                </a:moveTo>
                <a:lnTo>
                  <a:pt x="234823" y="223901"/>
                </a:lnTo>
                <a:lnTo>
                  <a:pt x="226949" y="223901"/>
                </a:lnTo>
                <a:lnTo>
                  <a:pt x="226275" y="224574"/>
                </a:lnTo>
                <a:lnTo>
                  <a:pt x="221488" y="225298"/>
                </a:lnTo>
                <a:lnTo>
                  <a:pt x="221361" y="225298"/>
                </a:lnTo>
                <a:lnTo>
                  <a:pt x="214274" y="226441"/>
                </a:lnTo>
                <a:lnTo>
                  <a:pt x="208788" y="226441"/>
                </a:lnTo>
                <a:lnTo>
                  <a:pt x="207479" y="227749"/>
                </a:lnTo>
                <a:lnTo>
                  <a:pt x="206324" y="227965"/>
                </a:lnTo>
                <a:lnTo>
                  <a:pt x="199898" y="227965"/>
                </a:lnTo>
                <a:lnTo>
                  <a:pt x="198399" y="229463"/>
                </a:lnTo>
                <a:lnTo>
                  <a:pt x="198221" y="229489"/>
                </a:lnTo>
                <a:lnTo>
                  <a:pt x="191262" y="229489"/>
                </a:lnTo>
                <a:lnTo>
                  <a:pt x="190068" y="230670"/>
                </a:lnTo>
                <a:lnTo>
                  <a:pt x="189357" y="230759"/>
                </a:lnTo>
                <a:lnTo>
                  <a:pt x="181610" y="230759"/>
                </a:lnTo>
                <a:lnTo>
                  <a:pt x="180962" y="231406"/>
                </a:lnTo>
                <a:lnTo>
                  <a:pt x="179324" y="231521"/>
                </a:lnTo>
                <a:lnTo>
                  <a:pt x="179832" y="231521"/>
                </a:lnTo>
                <a:lnTo>
                  <a:pt x="167894" y="232029"/>
                </a:lnTo>
                <a:lnTo>
                  <a:pt x="155067" y="232156"/>
                </a:lnTo>
                <a:lnTo>
                  <a:pt x="154851" y="232156"/>
                </a:lnTo>
                <a:lnTo>
                  <a:pt x="139700" y="231648"/>
                </a:lnTo>
                <a:lnTo>
                  <a:pt x="140589" y="231648"/>
                </a:lnTo>
                <a:lnTo>
                  <a:pt x="127203" y="230505"/>
                </a:lnTo>
                <a:lnTo>
                  <a:pt x="125730" y="230378"/>
                </a:lnTo>
                <a:lnTo>
                  <a:pt x="126492" y="230505"/>
                </a:lnTo>
                <a:lnTo>
                  <a:pt x="114033" y="228727"/>
                </a:lnTo>
                <a:lnTo>
                  <a:pt x="112268" y="228473"/>
                </a:lnTo>
                <a:lnTo>
                  <a:pt x="113411" y="228727"/>
                </a:lnTo>
                <a:lnTo>
                  <a:pt x="101561" y="226314"/>
                </a:lnTo>
                <a:lnTo>
                  <a:pt x="99949" y="225996"/>
                </a:lnTo>
                <a:lnTo>
                  <a:pt x="99758" y="225933"/>
                </a:lnTo>
                <a:lnTo>
                  <a:pt x="88303" y="222631"/>
                </a:lnTo>
                <a:lnTo>
                  <a:pt x="86106" y="221996"/>
                </a:lnTo>
                <a:lnTo>
                  <a:pt x="87630" y="222631"/>
                </a:lnTo>
                <a:lnTo>
                  <a:pt x="74866" y="217551"/>
                </a:lnTo>
                <a:lnTo>
                  <a:pt x="73533" y="217017"/>
                </a:lnTo>
                <a:lnTo>
                  <a:pt x="72859" y="216662"/>
                </a:lnTo>
                <a:lnTo>
                  <a:pt x="62966" y="211455"/>
                </a:lnTo>
                <a:lnTo>
                  <a:pt x="61607" y="210743"/>
                </a:lnTo>
                <a:lnTo>
                  <a:pt x="60667" y="210058"/>
                </a:lnTo>
                <a:lnTo>
                  <a:pt x="52908" y="204470"/>
                </a:lnTo>
                <a:lnTo>
                  <a:pt x="51092" y="203174"/>
                </a:lnTo>
                <a:lnTo>
                  <a:pt x="50292" y="202311"/>
                </a:lnTo>
                <a:lnTo>
                  <a:pt x="45148" y="196850"/>
                </a:lnTo>
                <a:lnTo>
                  <a:pt x="43281" y="194868"/>
                </a:lnTo>
                <a:lnTo>
                  <a:pt x="42583" y="193675"/>
                </a:lnTo>
                <a:lnTo>
                  <a:pt x="39662" y="188722"/>
                </a:lnTo>
                <a:lnTo>
                  <a:pt x="38100" y="186055"/>
                </a:lnTo>
                <a:lnTo>
                  <a:pt x="37668" y="184531"/>
                </a:lnTo>
                <a:lnTo>
                  <a:pt x="35890" y="178308"/>
                </a:lnTo>
                <a:lnTo>
                  <a:pt x="35242" y="176009"/>
                </a:lnTo>
                <a:lnTo>
                  <a:pt x="35140" y="174879"/>
                </a:lnTo>
                <a:lnTo>
                  <a:pt x="34353" y="165227"/>
                </a:lnTo>
                <a:lnTo>
                  <a:pt x="34163" y="162814"/>
                </a:lnTo>
                <a:lnTo>
                  <a:pt x="34036" y="165227"/>
                </a:lnTo>
                <a:lnTo>
                  <a:pt x="34721" y="149606"/>
                </a:lnTo>
                <a:lnTo>
                  <a:pt x="34798" y="147955"/>
                </a:lnTo>
                <a:lnTo>
                  <a:pt x="34544" y="149606"/>
                </a:lnTo>
                <a:lnTo>
                  <a:pt x="36550" y="134239"/>
                </a:lnTo>
                <a:lnTo>
                  <a:pt x="36703" y="133096"/>
                </a:lnTo>
                <a:lnTo>
                  <a:pt x="36449" y="134239"/>
                </a:lnTo>
                <a:lnTo>
                  <a:pt x="39916" y="117094"/>
                </a:lnTo>
                <a:lnTo>
                  <a:pt x="40043" y="116471"/>
                </a:lnTo>
                <a:lnTo>
                  <a:pt x="40068" y="116344"/>
                </a:lnTo>
                <a:lnTo>
                  <a:pt x="40157" y="116078"/>
                </a:lnTo>
                <a:lnTo>
                  <a:pt x="45046" y="98552"/>
                </a:lnTo>
                <a:lnTo>
                  <a:pt x="45339" y="97536"/>
                </a:lnTo>
                <a:lnTo>
                  <a:pt x="51384" y="81407"/>
                </a:lnTo>
                <a:lnTo>
                  <a:pt x="51701" y="80543"/>
                </a:lnTo>
                <a:lnTo>
                  <a:pt x="51828" y="80264"/>
                </a:lnTo>
                <a:lnTo>
                  <a:pt x="58826" y="65278"/>
                </a:lnTo>
                <a:lnTo>
                  <a:pt x="59004" y="64884"/>
                </a:lnTo>
                <a:lnTo>
                  <a:pt x="58801" y="65278"/>
                </a:lnTo>
                <a:lnTo>
                  <a:pt x="59182" y="64516"/>
                </a:lnTo>
                <a:lnTo>
                  <a:pt x="59004" y="64884"/>
                </a:lnTo>
                <a:lnTo>
                  <a:pt x="59194" y="64516"/>
                </a:lnTo>
                <a:lnTo>
                  <a:pt x="65938" y="51816"/>
                </a:lnTo>
                <a:lnTo>
                  <a:pt x="66103" y="51523"/>
                </a:lnTo>
                <a:lnTo>
                  <a:pt x="65913" y="51816"/>
                </a:lnTo>
                <a:lnTo>
                  <a:pt x="66141" y="51435"/>
                </a:lnTo>
                <a:lnTo>
                  <a:pt x="66484" y="50927"/>
                </a:lnTo>
                <a:lnTo>
                  <a:pt x="74993" y="37846"/>
                </a:lnTo>
                <a:lnTo>
                  <a:pt x="75780" y="36652"/>
                </a:lnTo>
                <a:lnTo>
                  <a:pt x="76555" y="35814"/>
                </a:lnTo>
                <a:lnTo>
                  <a:pt x="79959" y="32131"/>
                </a:lnTo>
                <a:lnTo>
                  <a:pt x="81661" y="32131"/>
                </a:lnTo>
                <a:lnTo>
                  <a:pt x="84709" y="29083"/>
                </a:lnTo>
                <a:lnTo>
                  <a:pt x="88011" y="29083"/>
                </a:lnTo>
                <a:lnTo>
                  <a:pt x="88265" y="28829"/>
                </a:lnTo>
                <a:lnTo>
                  <a:pt x="89230" y="28829"/>
                </a:lnTo>
                <a:lnTo>
                  <a:pt x="90297" y="29845"/>
                </a:lnTo>
                <a:lnTo>
                  <a:pt x="94170" y="29845"/>
                </a:lnTo>
                <a:lnTo>
                  <a:pt x="108000" y="37312"/>
                </a:lnTo>
                <a:lnTo>
                  <a:pt x="112522" y="41910"/>
                </a:lnTo>
                <a:lnTo>
                  <a:pt x="126746" y="41910"/>
                </a:lnTo>
                <a:lnTo>
                  <a:pt x="132461" y="36068"/>
                </a:lnTo>
                <a:lnTo>
                  <a:pt x="132461" y="29083"/>
                </a:lnTo>
                <a:lnTo>
                  <a:pt x="132461" y="21971"/>
                </a:lnTo>
                <a:lnTo>
                  <a:pt x="126746" y="16256"/>
                </a:lnTo>
                <a:lnTo>
                  <a:pt x="123202" y="16256"/>
                </a:lnTo>
                <a:lnTo>
                  <a:pt x="110909" y="8813"/>
                </a:lnTo>
                <a:lnTo>
                  <a:pt x="105156" y="3048"/>
                </a:lnTo>
                <a:lnTo>
                  <a:pt x="102362" y="3048"/>
                </a:lnTo>
                <a:lnTo>
                  <a:pt x="100330" y="1016"/>
                </a:lnTo>
                <a:lnTo>
                  <a:pt x="95758" y="1016"/>
                </a:lnTo>
                <a:lnTo>
                  <a:pt x="94742" y="0"/>
                </a:lnTo>
                <a:lnTo>
                  <a:pt x="87630" y="0"/>
                </a:lnTo>
                <a:lnTo>
                  <a:pt x="85725" y="0"/>
                </a:lnTo>
                <a:lnTo>
                  <a:pt x="78994" y="0"/>
                </a:lnTo>
                <a:lnTo>
                  <a:pt x="78740" y="254"/>
                </a:lnTo>
                <a:lnTo>
                  <a:pt x="72136" y="254"/>
                </a:lnTo>
                <a:lnTo>
                  <a:pt x="69215" y="3175"/>
                </a:lnTo>
                <a:lnTo>
                  <a:pt x="65659" y="3175"/>
                </a:lnTo>
                <a:lnTo>
                  <a:pt x="59182" y="9652"/>
                </a:lnTo>
                <a:lnTo>
                  <a:pt x="59182" y="11849"/>
                </a:lnTo>
                <a:lnTo>
                  <a:pt x="53467" y="17780"/>
                </a:lnTo>
                <a:lnTo>
                  <a:pt x="32334" y="51523"/>
                </a:lnTo>
                <a:lnTo>
                  <a:pt x="16129" y="87376"/>
                </a:lnTo>
                <a:lnTo>
                  <a:pt x="9144" y="108966"/>
                </a:lnTo>
                <a:lnTo>
                  <a:pt x="4572" y="127000"/>
                </a:lnTo>
                <a:lnTo>
                  <a:pt x="4445" y="128143"/>
                </a:lnTo>
                <a:lnTo>
                  <a:pt x="1524" y="144399"/>
                </a:lnTo>
                <a:lnTo>
                  <a:pt x="12" y="162814"/>
                </a:lnTo>
                <a:lnTo>
                  <a:pt x="7112" y="202057"/>
                </a:lnTo>
                <a:lnTo>
                  <a:pt x="41656" y="239903"/>
                </a:lnTo>
                <a:lnTo>
                  <a:pt x="74803" y="255524"/>
                </a:lnTo>
                <a:lnTo>
                  <a:pt x="76327" y="256159"/>
                </a:lnTo>
                <a:lnTo>
                  <a:pt x="92710" y="260731"/>
                </a:lnTo>
                <a:lnTo>
                  <a:pt x="106426" y="263525"/>
                </a:lnTo>
                <a:lnTo>
                  <a:pt x="107569" y="263652"/>
                </a:lnTo>
                <a:lnTo>
                  <a:pt x="122682" y="265684"/>
                </a:lnTo>
                <a:lnTo>
                  <a:pt x="137668" y="266954"/>
                </a:lnTo>
                <a:lnTo>
                  <a:pt x="138557" y="266954"/>
                </a:lnTo>
                <a:lnTo>
                  <a:pt x="153924" y="267335"/>
                </a:lnTo>
                <a:lnTo>
                  <a:pt x="155067" y="267335"/>
                </a:lnTo>
                <a:lnTo>
                  <a:pt x="169418" y="266827"/>
                </a:lnTo>
                <a:lnTo>
                  <a:pt x="171069" y="266700"/>
                </a:lnTo>
                <a:lnTo>
                  <a:pt x="182753" y="265176"/>
                </a:lnTo>
                <a:lnTo>
                  <a:pt x="184531" y="264795"/>
                </a:lnTo>
                <a:lnTo>
                  <a:pt x="192125" y="263017"/>
                </a:lnTo>
                <a:lnTo>
                  <a:pt x="199517" y="263017"/>
                </a:lnTo>
                <a:lnTo>
                  <a:pt x="202819" y="259715"/>
                </a:lnTo>
                <a:lnTo>
                  <a:pt x="207899" y="259715"/>
                </a:lnTo>
                <a:lnTo>
                  <a:pt x="212026" y="255651"/>
                </a:lnTo>
                <a:lnTo>
                  <a:pt x="215265" y="255651"/>
                </a:lnTo>
                <a:lnTo>
                  <a:pt x="220218" y="250698"/>
                </a:lnTo>
                <a:lnTo>
                  <a:pt x="222123" y="250698"/>
                </a:lnTo>
                <a:lnTo>
                  <a:pt x="227584" y="245237"/>
                </a:lnTo>
                <a:lnTo>
                  <a:pt x="227584" y="244005"/>
                </a:lnTo>
                <a:lnTo>
                  <a:pt x="229362" y="242443"/>
                </a:lnTo>
                <a:lnTo>
                  <a:pt x="233680" y="238125"/>
                </a:lnTo>
                <a:lnTo>
                  <a:pt x="234823" y="238125"/>
                </a:lnTo>
                <a:lnTo>
                  <a:pt x="237998" y="234950"/>
                </a:lnTo>
                <a:lnTo>
                  <a:pt x="237998" y="231013"/>
                </a:lnTo>
                <a:lnTo>
                  <a:pt x="237998" y="227076"/>
                </a:lnTo>
                <a:close/>
              </a:path>
              <a:path w="392429" h="267335">
                <a:moveTo>
                  <a:pt x="392176" y="109093"/>
                </a:moveTo>
                <a:lnTo>
                  <a:pt x="390017" y="107061"/>
                </a:lnTo>
                <a:lnTo>
                  <a:pt x="388061" y="107061"/>
                </a:lnTo>
                <a:lnTo>
                  <a:pt x="378460" y="104013"/>
                </a:lnTo>
                <a:lnTo>
                  <a:pt x="371957" y="102590"/>
                </a:lnTo>
                <a:lnTo>
                  <a:pt x="370586" y="101219"/>
                </a:lnTo>
                <a:lnTo>
                  <a:pt x="365290" y="101219"/>
                </a:lnTo>
                <a:lnTo>
                  <a:pt x="360146" y="100545"/>
                </a:lnTo>
                <a:lnTo>
                  <a:pt x="359283" y="99695"/>
                </a:lnTo>
                <a:lnTo>
                  <a:pt x="353695" y="99695"/>
                </a:lnTo>
                <a:lnTo>
                  <a:pt x="347167" y="99148"/>
                </a:lnTo>
                <a:lnTo>
                  <a:pt x="346583" y="98552"/>
                </a:lnTo>
                <a:lnTo>
                  <a:pt x="340360" y="98552"/>
                </a:lnTo>
                <a:lnTo>
                  <a:pt x="335648" y="98171"/>
                </a:lnTo>
                <a:lnTo>
                  <a:pt x="334772" y="97282"/>
                </a:lnTo>
                <a:lnTo>
                  <a:pt x="325158" y="97282"/>
                </a:lnTo>
                <a:lnTo>
                  <a:pt x="322884" y="97091"/>
                </a:lnTo>
                <a:lnTo>
                  <a:pt x="322199" y="96393"/>
                </a:lnTo>
                <a:lnTo>
                  <a:pt x="314706" y="96393"/>
                </a:lnTo>
                <a:lnTo>
                  <a:pt x="309372" y="96151"/>
                </a:lnTo>
                <a:lnTo>
                  <a:pt x="308991" y="95758"/>
                </a:lnTo>
                <a:lnTo>
                  <a:pt x="300990" y="95758"/>
                </a:lnTo>
                <a:lnTo>
                  <a:pt x="278892" y="95389"/>
                </a:lnTo>
                <a:lnTo>
                  <a:pt x="278765" y="95250"/>
                </a:lnTo>
                <a:lnTo>
                  <a:pt x="270764" y="95250"/>
                </a:lnTo>
                <a:lnTo>
                  <a:pt x="262255" y="95250"/>
                </a:lnTo>
                <a:lnTo>
                  <a:pt x="255524" y="101981"/>
                </a:lnTo>
                <a:lnTo>
                  <a:pt x="255524" y="118491"/>
                </a:lnTo>
                <a:lnTo>
                  <a:pt x="262255" y="125222"/>
                </a:lnTo>
                <a:lnTo>
                  <a:pt x="270256" y="125222"/>
                </a:lnTo>
                <a:lnTo>
                  <a:pt x="292277" y="125539"/>
                </a:lnTo>
                <a:lnTo>
                  <a:pt x="292481" y="125730"/>
                </a:lnTo>
                <a:lnTo>
                  <a:pt x="305612" y="125730"/>
                </a:lnTo>
                <a:lnTo>
                  <a:pt x="305816" y="125742"/>
                </a:lnTo>
                <a:lnTo>
                  <a:pt x="305943" y="125857"/>
                </a:lnTo>
                <a:lnTo>
                  <a:pt x="314452" y="125857"/>
                </a:lnTo>
                <a:lnTo>
                  <a:pt x="322199" y="125857"/>
                </a:lnTo>
                <a:lnTo>
                  <a:pt x="322338" y="125717"/>
                </a:lnTo>
                <a:lnTo>
                  <a:pt x="327914" y="125603"/>
                </a:lnTo>
                <a:lnTo>
                  <a:pt x="334772" y="125603"/>
                </a:lnTo>
                <a:lnTo>
                  <a:pt x="335267" y="125107"/>
                </a:lnTo>
                <a:lnTo>
                  <a:pt x="339204" y="124841"/>
                </a:lnTo>
                <a:lnTo>
                  <a:pt x="346583" y="124841"/>
                </a:lnTo>
                <a:lnTo>
                  <a:pt x="347116" y="124307"/>
                </a:lnTo>
                <a:lnTo>
                  <a:pt x="352336" y="123952"/>
                </a:lnTo>
                <a:lnTo>
                  <a:pt x="359283" y="123952"/>
                </a:lnTo>
                <a:lnTo>
                  <a:pt x="360235" y="122999"/>
                </a:lnTo>
                <a:lnTo>
                  <a:pt x="365328" y="122301"/>
                </a:lnTo>
                <a:lnTo>
                  <a:pt x="370586" y="122301"/>
                </a:lnTo>
                <a:lnTo>
                  <a:pt x="372021" y="120865"/>
                </a:lnTo>
                <a:lnTo>
                  <a:pt x="379095" y="119253"/>
                </a:lnTo>
                <a:lnTo>
                  <a:pt x="388086" y="116332"/>
                </a:lnTo>
                <a:lnTo>
                  <a:pt x="390017" y="116332"/>
                </a:lnTo>
                <a:lnTo>
                  <a:pt x="392176" y="114173"/>
                </a:lnTo>
                <a:lnTo>
                  <a:pt x="392176" y="111633"/>
                </a:lnTo>
                <a:lnTo>
                  <a:pt x="392176" y="10909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1130" y="2291206"/>
            <a:ext cx="214629" cy="256540"/>
          </a:xfrm>
          <a:custGeom>
            <a:avLst/>
            <a:gdLst/>
            <a:ahLst/>
            <a:cxnLst/>
            <a:rect l="l" t="t" r="r" b="b"/>
            <a:pathLst>
              <a:path w="214629" h="256539">
                <a:moveTo>
                  <a:pt x="214376" y="204343"/>
                </a:moveTo>
                <a:lnTo>
                  <a:pt x="211201" y="201168"/>
                </a:lnTo>
                <a:lnTo>
                  <a:pt x="203454" y="201168"/>
                </a:lnTo>
                <a:lnTo>
                  <a:pt x="202349" y="202311"/>
                </a:lnTo>
                <a:lnTo>
                  <a:pt x="196977" y="203835"/>
                </a:lnTo>
                <a:lnTo>
                  <a:pt x="189953" y="205740"/>
                </a:lnTo>
                <a:lnTo>
                  <a:pt x="184277" y="205740"/>
                </a:lnTo>
                <a:lnTo>
                  <a:pt x="181813" y="208203"/>
                </a:lnTo>
                <a:lnTo>
                  <a:pt x="180746" y="208534"/>
                </a:lnTo>
                <a:lnTo>
                  <a:pt x="174879" y="208534"/>
                </a:lnTo>
                <a:lnTo>
                  <a:pt x="172021" y="211391"/>
                </a:lnTo>
                <a:lnTo>
                  <a:pt x="171450" y="211582"/>
                </a:lnTo>
                <a:lnTo>
                  <a:pt x="165481" y="211582"/>
                </a:lnTo>
                <a:lnTo>
                  <a:pt x="162280" y="214731"/>
                </a:lnTo>
                <a:lnTo>
                  <a:pt x="124714" y="221589"/>
                </a:lnTo>
                <a:lnTo>
                  <a:pt x="116738" y="220980"/>
                </a:lnTo>
                <a:lnTo>
                  <a:pt x="113741" y="220751"/>
                </a:lnTo>
                <a:lnTo>
                  <a:pt x="113588" y="220726"/>
                </a:lnTo>
                <a:lnTo>
                  <a:pt x="104800" y="219202"/>
                </a:lnTo>
                <a:lnTo>
                  <a:pt x="103759" y="219024"/>
                </a:lnTo>
                <a:lnTo>
                  <a:pt x="103073" y="218821"/>
                </a:lnTo>
                <a:lnTo>
                  <a:pt x="93878" y="216154"/>
                </a:lnTo>
                <a:lnTo>
                  <a:pt x="92456" y="215747"/>
                </a:lnTo>
                <a:lnTo>
                  <a:pt x="91909" y="215531"/>
                </a:lnTo>
                <a:lnTo>
                  <a:pt x="82562" y="211709"/>
                </a:lnTo>
                <a:lnTo>
                  <a:pt x="81521" y="211289"/>
                </a:lnTo>
                <a:lnTo>
                  <a:pt x="80683" y="210820"/>
                </a:lnTo>
                <a:lnTo>
                  <a:pt x="70612" y="205232"/>
                </a:lnTo>
                <a:lnTo>
                  <a:pt x="69176" y="204444"/>
                </a:lnTo>
                <a:lnTo>
                  <a:pt x="68554" y="203962"/>
                </a:lnTo>
                <a:lnTo>
                  <a:pt x="59359" y="196977"/>
                </a:lnTo>
                <a:lnTo>
                  <a:pt x="57658" y="195694"/>
                </a:lnTo>
                <a:lnTo>
                  <a:pt x="57175" y="195199"/>
                </a:lnTo>
                <a:lnTo>
                  <a:pt x="49352" y="187198"/>
                </a:lnTo>
                <a:lnTo>
                  <a:pt x="47650" y="185470"/>
                </a:lnTo>
                <a:lnTo>
                  <a:pt x="47256" y="184912"/>
                </a:lnTo>
                <a:lnTo>
                  <a:pt x="41287" y="176530"/>
                </a:lnTo>
                <a:lnTo>
                  <a:pt x="39890" y="174586"/>
                </a:lnTo>
                <a:lnTo>
                  <a:pt x="39408" y="173482"/>
                </a:lnTo>
                <a:lnTo>
                  <a:pt x="36195" y="166243"/>
                </a:lnTo>
                <a:lnTo>
                  <a:pt x="35242" y="164109"/>
                </a:lnTo>
                <a:lnTo>
                  <a:pt x="34975" y="162814"/>
                </a:lnTo>
                <a:lnTo>
                  <a:pt x="33210" y="154305"/>
                </a:lnTo>
                <a:lnTo>
                  <a:pt x="32651" y="151625"/>
                </a:lnTo>
                <a:lnTo>
                  <a:pt x="32207" y="140589"/>
                </a:lnTo>
                <a:lnTo>
                  <a:pt x="32143" y="138976"/>
                </a:lnTo>
                <a:lnTo>
                  <a:pt x="32105" y="139319"/>
                </a:lnTo>
                <a:lnTo>
                  <a:pt x="32131" y="138557"/>
                </a:lnTo>
                <a:lnTo>
                  <a:pt x="32143" y="138976"/>
                </a:lnTo>
                <a:lnTo>
                  <a:pt x="32181" y="138557"/>
                </a:lnTo>
                <a:lnTo>
                  <a:pt x="33362" y="125222"/>
                </a:lnTo>
                <a:lnTo>
                  <a:pt x="33528" y="123444"/>
                </a:lnTo>
                <a:lnTo>
                  <a:pt x="33147" y="125222"/>
                </a:lnTo>
                <a:lnTo>
                  <a:pt x="36372" y="109855"/>
                </a:lnTo>
                <a:lnTo>
                  <a:pt x="36512" y="109207"/>
                </a:lnTo>
                <a:lnTo>
                  <a:pt x="36779" y="108331"/>
                </a:lnTo>
                <a:lnTo>
                  <a:pt x="40538" y="95885"/>
                </a:lnTo>
                <a:lnTo>
                  <a:pt x="40894" y="94742"/>
                </a:lnTo>
                <a:lnTo>
                  <a:pt x="40386" y="95885"/>
                </a:lnTo>
                <a:lnTo>
                  <a:pt x="45948" y="81915"/>
                </a:lnTo>
                <a:lnTo>
                  <a:pt x="46355" y="80899"/>
                </a:lnTo>
                <a:lnTo>
                  <a:pt x="45847" y="81915"/>
                </a:lnTo>
                <a:lnTo>
                  <a:pt x="51955" y="69342"/>
                </a:lnTo>
                <a:lnTo>
                  <a:pt x="52451" y="68326"/>
                </a:lnTo>
                <a:lnTo>
                  <a:pt x="52019" y="69202"/>
                </a:lnTo>
                <a:lnTo>
                  <a:pt x="52527" y="68326"/>
                </a:lnTo>
                <a:lnTo>
                  <a:pt x="58915" y="57404"/>
                </a:lnTo>
                <a:lnTo>
                  <a:pt x="59436" y="56515"/>
                </a:lnTo>
                <a:lnTo>
                  <a:pt x="58801" y="57404"/>
                </a:lnTo>
                <a:lnTo>
                  <a:pt x="65659" y="46990"/>
                </a:lnTo>
                <a:lnTo>
                  <a:pt x="66230" y="46228"/>
                </a:lnTo>
                <a:lnTo>
                  <a:pt x="70599" y="40513"/>
                </a:lnTo>
                <a:lnTo>
                  <a:pt x="71247" y="40513"/>
                </a:lnTo>
                <a:lnTo>
                  <a:pt x="77089" y="34671"/>
                </a:lnTo>
                <a:lnTo>
                  <a:pt x="77089" y="32334"/>
                </a:lnTo>
                <a:lnTo>
                  <a:pt x="78816" y="30353"/>
                </a:lnTo>
                <a:lnTo>
                  <a:pt x="80137" y="30353"/>
                </a:lnTo>
                <a:lnTo>
                  <a:pt x="84963" y="25527"/>
                </a:lnTo>
                <a:lnTo>
                  <a:pt x="86106" y="25527"/>
                </a:lnTo>
                <a:lnTo>
                  <a:pt x="87287" y="24345"/>
                </a:lnTo>
                <a:lnTo>
                  <a:pt x="97726" y="25361"/>
                </a:lnTo>
                <a:lnTo>
                  <a:pt x="98298" y="25908"/>
                </a:lnTo>
                <a:lnTo>
                  <a:pt x="103378" y="25908"/>
                </a:lnTo>
                <a:lnTo>
                  <a:pt x="111252" y="25908"/>
                </a:lnTo>
                <a:lnTo>
                  <a:pt x="116586" y="20701"/>
                </a:lnTo>
                <a:lnTo>
                  <a:pt x="116586" y="14224"/>
                </a:lnTo>
                <a:lnTo>
                  <a:pt x="116586" y="7620"/>
                </a:lnTo>
                <a:lnTo>
                  <a:pt x="111252" y="2413"/>
                </a:lnTo>
                <a:lnTo>
                  <a:pt x="105918" y="2413"/>
                </a:lnTo>
                <a:lnTo>
                  <a:pt x="91503" y="838"/>
                </a:lnTo>
                <a:lnTo>
                  <a:pt x="90678" y="0"/>
                </a:lnTo>
                <a:lnTo>
                  <a:pt x="77470" y="0"/>
                </a:lnTo>
                <a:lnTo>
                  <a:pt x="76327" y="1143"/>
                </a:lnTo>
                <a:lnTo>
                  <a:pt x="72644" y="1143"/>
                </a:lnTo>
                <a:lnTo>
                  <a:pt x="68605" y="5080"/>
                </a:lnTo>
                <a:lnTo>
                  <a:pt x="66167" y="5080"/>
                </a:lnTo>
                <a:lnTo>
                  <a:pt x="60579" y="10795"/>
                </a:lnTo>
                <a:lnTo>
                  <a:pt x="60579" y="12496"/>
                </a:lnTo>
                <a:lnTo>
                  <a:pt x="58610" y="14478"/>
                </a:lnTo>
                <a:lnTo>
                  <a:pt x="56896" y="14478"/>
                </a:lnTo>
                <a:lnTo>
                  <a:pt x="51054" y="20320"/>
                </a:lnTo>
                <a:lnTo>
                  <a:pt x="51054" y="22606"/>
                </a:lnTo>
                <a:lnTo>
                  <a:pt x="44704" y="29845"/>
                </a:lnTo>
                <a:lnTo>
                  <a:pt x="35941" y="41148"/>
                </a:lnTo>
                <a:lnTo>
                  <a:pt x="35560" y="41783"/>
                </a:lnTo>
                <a:lnTo>
                  <a:pt x="27432" y="54229"/>
                </a:lnTo>
                <a:lnTo>
                  <a:pt x="26924" y="55118"/>
                </a:lnTo>
                <a:lnTo>
                  <a:pt x="19685" y="68326"/>
                </a:lnTo>
                <a:lnTo>
                  <a:pt x="19304" y="69342"/>
                </a:lnTo>
                <a:lnTo>
                  <a:pt x="12192" y="85344"/>
                </a:lnTo>
                <a:lnTo>
                  <a:pt x="127" y="137033"/>
                </a:lnTo>
                <a:lnTo>
                  <a:pt x="0" y="155067"/>
                </a:lnTo>
                <a:lnTo>
                  <a:pt x="381" y="157734"/>
                </a:lnTo>
                <a:lnTo>
                  <a:pt x="20955" y="206756"/>
                </a:lnTo>
                <a:lnTo>
                  <a:pt x="49403" y="232664"/>
                </a:lnTo>
                <a:lnTo>
                  <a:pt x="94869" y="252349"/>
                </a:lnTo>
                <a:lnTo>
                  <a:pt x="122682" y="256032"/>
                </a:lnTo>
                <a:lnTo>
                  <a:pt x="124333" y="256032"/>
                </a:lnTo>
                <a:lnTo>
                  <a:pt x="171069" y="246507"/>
                </a:lnTo>
                <a:lnTo>
                  <a:pt x="177876" y="243205"/>
                </a:lnTo>
                <a:lnTo>
                  <a:pt x="182880" y="243205"/>
                </a:lnTo>
                <a:lnTo>
                  <a:pt x="187960" y="238125"/>
                </a:lnTo>
                <a:lnTo>
                  <a:pt x="191262" y="238125"/>
                </a:lnTo>
                <a:lnTo>
                  <a:pt x="197231" y="232156"/>
                </a:lnTo>
                <a:lnTo>
                  <a:pt x="198882" y="232156"/>
                </a:lnTo>
                <a:lnTo>
                  <a:pt x="204724" y="226314"/>
                </a:lnTo>
                <a:lnTo>
                  <a:pt x="204724" y="224180"/>
                </a:lnTo>
                <a:lnTo>
                  <a:pt x="207048" y="221615"/>
                </a:lnTo>
                <a:lnTo>
                  <a:pt x="207162" y="221488"/>
                </a:lnTo>
                <a:lnTo>
                  <a:pt x="207276" y="221361"/>
                </a:lnTo>
                <a:lnTo>
                  <a:pt x="208013" y="220472"/>
                </a:lnTo>
                <a:lnTo>
                  <a:pt x="208216" y="220218"/>
                </a:lnTo>
                <a:lnTo>
                  <a:pt x="208915" y="219329"/>
                </a:lnTo>
                <a:lnTo>
                  <a:pt x="209283" y="218694"/>
                </a:lnTo>
                <a:lnTo>
                  <a:pt x="209511" y="218313"/>
                </a:lnTo>
                <a:lnTo>
                  <a:pt x="211493" y="214972"/>
                </a:lnTo>
                <a:lnTo>
                  <a:pt x="214376" y="212090"/>
                </a:lnTo>
                <a:lnTo>
                  <a:pt x="214376" y="208153"/>
                </a:lnTo>
                <a:lnTo>
                  <a:pt x="214376" y="20434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7068" y="2374391"/>
            <a:ext cx="131445" cy="39370"/>
          </a:xfrm>
          <a:custGeom>
            <a:avLst/>
            <a:gdLst/>
            <a:ahLst/>
            <a:cxnLst/>
            <a:rect l="l" t="t" r="r" b="b"/>
            <a:pathLst>
              <a:path w="131445" h="39369">
                <a:moveTo>
                  <a:pt x="131318" y="10033"/>
                </a:moveTo>
                <a:lnTo>
                  <a:pt x="128905" y="7620"/>
                </a:lnTo>
                <a:lnTo>
                  <a:pt x="126568" y="7620"/>
                </a:lnTo>
                <a:lnTo>
                  <a:pt x="110401" y="3898"/>
                </a:lnTo>
                <a:lnTo>
                  <a:pt x="109093" y="2540"/>
                </a:lnTo>
                <a:lnTo>
                  <a:pt x="103517" y="2540"/>
                </a:lnTo>
                <a:lnTo>
                  <a:pt x="90093" y="952"/>
                </a:lnTo>
                <a:lnTo>
                  <a:pt x="89281" y="127"/>
                </a:lnTo>
                <a:lnTo>
                  <a:pt x="83312" y="127"/>
                </a:lnTo>
                <a:lnTo>
                  <a:pt x="71945" y="76"/>
                </a:lnTo>
                <a:lnTo>
                  <a:pt x="63500" y="0"/>
                </a:lnTo>
                <a:lnTo>
                  <a:pt x="54991" y="0"/>
                </a:lnTo>
                <a:lnTo>
                  <a:pt x="54152" y="838"/>
                </a:lnTo>
                <a:lnTo>
                  <a:pt x="45085" y="1651"/>
                </a:lnTo>
                <a:lnTo>
                  <a:pt x="37973" y="1651"/>
                </a:lnTo>
                <a:lnTo>
                  <a:pt x="36423" y="3200"/>
                </a:lnTo>
                <a:lnTo>
                  <a:pt x="14503" y="7112"/>
                </a:lnTo>
                <a:lnTo>
                  <a:pt x="7112" y="7112"/>
                </a:lnTo>
                <a:lnTo>
                  <a:pt x="0" y="14224"/>
                </a:lnTo>
                <a:lnTo>
                  <a:pt x="0" y="31750"/>
                </a:lnTo>
                <a:lnTo>
                  <a:pt x="7112" y="38862"/>
                </a:lnTo>
                <a:lnTo>
                  <a:pt x="24638" y="38862"/>
                </a:lnTo>
                <a:lnTo>
                  <a:pt x="26263" y="37236"/>
                </a:lnTo>
                <a:lnTo>
                  <a:pt x="48120" y="33274"/>
                </a:lnTo>
                <a:lnTo>
                  <a:pt x="55372" y="33274"/>
                </a:lnTo>
                <a:lnTo>
                  <a:pt x="56908" y="31737"/>
                </a:lnTo>
                <a:lnTo>
                  <a:pt x="63703" y="30607"/>
                </a:lnTo>
                <a:lnTo>
                  <a:pt x="71882" y="30607"/>
                </a:lnTo>
                <a:lnTo>
                  <a:pt x="73507" y="28981"/>
                </a:lnTo>
                <a:lnTo>
                  <a:pt x="82804" y="27432"/>
                </a:lnTo>
                <a:lnTo>
                  <a:pt x="89281" y="27432"/>
                </a:lnTo>
                <a:lnTo>
                  <a:pt x="90754" y="25958"/>
                </a:lnTo>
                <a:lnTo>
                  <a:pt x="104330" y="23368"/>
                </a:lnTo>
                <a:lnTo>
                  <a:pt x="109093" y="23368"/>
                </a:lnTo>
                <a:lnTo>
                  <a:pt x="110401" y="22021"/>
                </a:lnTo>
                <a:lnTo>
                  <a:pt x="126568" y="18288"/>
                </a:lnTo>
                <a:lnTo>
                  <a:pt x="128905" y="18288"/>
                </a:lnTo>
                <a:lnTo>
                  <a:pt x="131318" y="15875"/>
                </a:lnTo>
                <a:lnTo>
                  <a:pt x="131318" y="12954"/>
                </a:lnTo>
                <a:lnTo>
                  <a:pt x="131318" y="1003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1616" y="2264409"/>
            <a:ext cx="247650" cy="239395"/>
          </a:xfrm>
          <a:custGeom>
            <a:avLst/>
            <a:gdLst/>
            <a:ahLst/>
            <a:cxnLst/>
            <a:rect l="l" t="t" r="r" b="b"/>
            <a:pathLst>
              <a:path w="247650" h="239394">
                <a:moveTo>
                  <a:pt x="247548" y="183007"/>
                </a:moveTo>
                <a:lnTo>
                  <a:pt x="242849" y="178308"/>
                </a:lnTo>
                <a:lnTo>
                  <a:pt x="231165" y="178308"/>
                </a:lnTo>
                <a:lnTo>
                  <a:pt x="228828" y="180644"/>
                </a:lnTo>
                <a:lnTo>
                  <a:pt x="219862" y="184023"/>
                </a:lnTo>
                <a:lnTo>
                  <a:pt x="219989" y="184023"/>
                </a:lnTo>
                <a:lnTo>
                  <a:pt x="208902" y="187960"/>
                </a:lnTo>
                <a:lnTo>
                  <a:pt x="202971" y="187960"/>
                </a:lnTo>
                <a:lnTo>
                  <a:pt x="199593" y="191338"/>
                </a:lnTo>
                <a:lnTo>
                  <a:pt x="194487" y="193167"/>
                </a:lnTo>
                <a:lnTo>
                  <a:pt x="187985" y="193167"/>
                </a:lnTo>
                <a:lnTo>
                  <a:pt x="185039" y="196113"/>
                </a:lnTo>
                <a:lnTo>
                  <a:pt x="178206" y="198170"/>
                </a:lnTo>
                <a:lnTo>
                  <a:pt x="162445" y="201129"/>
                </a:lnTo>
                <a:lnTo>
                  <a:pt x="145757" y="202285"/>
                </a:lnTo>
                <a:lnTo>
                  <a:pt x="132003" y="201930"/>
                </a:lnTo>
                <a:lnTo>
                  <a:pt x="127736" y="201828"/>
                </a:lnTo>
                <a:lnTo>
                  <a:pt x="127584" y="201803"/>
                </a:lnTo>
                <a:lnTo>
                  <a:pt x="110210" y="199771"/>
                </a:lnTo>
                <a:lnTo>
                  <a:pt x="107696" y="199478"/>
                </a:lnTo>
                <a:lnTo>
                  <a:pt x="107315" y="199390"/>
                </a:lnTo>
                <a:lnTo>
                  <a:pt x="90055" y="195453"/>
                </a:lnTo>
                <a:lnTo>
                  <a:pt x="88709" y="195148"/>
                </a:lnTo>
                <a:lnTo>
                  <a:pt x="87795" y="194818"/>
                </a:lnTo>
                <a:lnTo>
                  <a:pt x="72009" y="189103"/>
                </a:lnTo>
                <a:lnTo>
                  <a:pt x="70205" y="188455"/>
                </a:lnTo>
                <a:lnTo>
                  <a:pt x="69316" y="187960"/>
                </a:lnTo>
                <a:lnTo>
                  <a:pt x="57518" y="181483"/>
                </a:lnTo>
                <a:lnTo>
                  <a:pt x="54813" y="179997"/>
                </a:lnTo>
                <a:lnTo>
                  <a:pt x="53886" y="179197"/>
                </a:lnTo>
                <a:lnTo>
                  <a:pt x="46837" y="173101"/>
                </a:lnTo>
                <a:lnTo>
                  <a:pt x="43434" y="170167"/>
                </a:lnTo>
                <a:lnTo>
                  <a:pt x="42443" y="168529"/>
                </a:lnTo>
                <a:lnTo>
                  <a:pt x="40182" y="164846"/>
                </a:lnTo>
                <a:lnTo>
                  <a:pt x="38265" y="161696"/>
                </a:lnTo>
                <a:lnTo>
                  <a:pt x="37706" y="159385"/>
                </a:lnTo>
                <a:lnTo>
                  <a:pt x="36537" y="154432"/>
                </a:lnTo>
                <a:lnTo>
                  <a:pt x="35890" y="151701"/>
                </a:lnTo>
                <a:lnTo>
                  <a:pt x="35928" y="149860"/>
                </a:lnTo>
                <a:lnTo>
                  <a:pt x="36156" y="138430"/>
                </a:lnTo>
                <a:lnTo>
                  <a:pt x="36195" y="136550"/>
                </a:lnTo>
                <a:lnTo>
                  <a:pt x="36410" y="135382"/>
                </a:lnTo>
                <a:lnTo>
                  <a:pt x="38912" y="122174"/>
                </a:lnTo>
                <a:lnTo>
                  <a:pt x="39243" y="120421"/>
                </a:lnTo>
                <a:lnTo>
                  <a:pt x="54229" y="85217"/>
                </a:lnTo>
                <a:lnTo>
                  <a:pt x="54952" y="83807"/>
                </a:lnTo>
                <a:lnTo>
                  <a:pt x="78028" y="53340"/>
                </a:lnTo>
                <a:lnTo>
                  <a:pt x="79019" y="52197"/>
                </a:lnTo>
                <a:lnTo>
                  <a:pt x="77749" y="53340"/>
                </a:lnTo>
                <a:lnTo>
                  <a:pt x="89611" y="42164"/>
                </a:lnTo>
                <a:lnTo>
                  <a:pt x="90474" y="41363"/>
                </a:lnTo>
                <a:lnTo>
                  <a:pt x="90741" y="41148"/>
                </a:lnTo>
                <a:lnTo>
                  <a:pt x="96850" y="36449"/>
                </a:lnTo>
                <a:lnTo>
                  <a:pt x="100101" y="36449"/>
                </a:lnTo>
                <a:lnTo>
                  <a:pt x="105333" y="31216"/>
                </a:lnTo>
                <a:lnTo>
                  <a:pt x="106718" y="30480"/>
                </a:lnTo>
                <a:lnTo>
                  <a:pt x="111277" y="30480"/>
                </a:lnTo>
                <a:lnTo>
                  <a:pt x="112090" y="29667"/>
                </a:lnTo>
                <a:lnTo>
                  <a:pt x="125996" y="36499"/>
                </a:lnTo>
                <a:lnTo>
                  <a:pt x="129946" y="40513"/>
                </a:lnTo>
                <a:lnTo>
                  <a:pt x="144551" y="40513"/>
                </a:lnTo>
                <a:lnTo>
                  <a:pt x="150520" y="34544"/>
                </a:lnTo>
                <a:lnTo>
                  <a:pt x="150520" y="27305"/>
                </a:lnTo>
                <a:lnTo>
                  <a:pt x="150520" y="19939"/>
                </a:lnTo>
                <a:lnTo>
                  <a:pt x="144551" y="14097"/>
                </a:lnTo>
                <a:lnTo>
                  <a:pt x="140741" y="14097"/>
                </a:lnTo>
                <a:lnTo>
                  <a:pt x="127533" y="6731"/>
                </a:lnTo>
                <a:lnTo>
                  <a:pt x="124104" y="3302"/>
                </a:lnTo>
                <a:lnTo>
                  <a:pt x="124104" y="28816"/>
                </a:lnTo>
                <a:lnTo>
                  <a:pt x="123088" y="28829"/>
                </a:lnTo>
                <a:lnTo>
                  <a:pt x="124104" y="28816"/>
                </a:lnTo>
                <a:lnTo>
                  <a:pt x="124104" y="3302"/>
                </a:lnTo>
                <a:lnTo>
                  <a:pt x="122453" y="1651"/>
                </a:lnTo>
                <a:lnTo>
                  <a:pt x="119151" y="1651"/>
                </a:lnTo>
                <a:lnTo>
                  <a:pt x="117500" y="0"/>
                </a:lnTo>
                <a:lnTo>
                  <a:pt x="101498" y="0"/>
                </a:lnTo>
                <a:lnTo>
                  <a:pt x="101117" y="381"/>
                </a:lnTo>
                <a:lnTo>
                  <a:pt x="94640" y="381"/>
                </a:lnTo>
                <a:lnTo>
                  <a:pt x="90131" y="4889"/>
                </a:lnTo>
                <a:lnTo>
                  <a:pt x="88379" y="5715"/>
                </a:lnTo>
                <a:lnTo>
                  <a:pt x="83083" y="5715"/>
                </a:lnTo>
                <a:lnTo>
                  <a:pt x="76225" y="12700"/>
                </a:lnTo>
                <a:lnTo>
                  <a:pt x="76225" y="13271"/>
                </a:lnTo>
                <a:lnTo>
                  <a:pt x="70764" y="17145"/>
                </a:lnTo>
                <a:lnTo>
                  <a:pt x="56413" y="29845"/>
                </a:lnTo>
                <a:lnTo>
                  <a:pt x="55270" y="31115"/>
                </a:lnTo>
                <a:lnTo>
                  <a:pt x="41300" y="46355"/>
                </a:lnTo>
                <a:lnTo>
                  <a:pt x="40157" y="47879"/>
                </a:lnTo>
                <a:lnTo>
                  <a:pt x="14884" y="87630"/>
                </a:lnTo>
                <a:lnTo>
                  <a:pt x="1041" y="131191"/>
                </a:lnTo>
                <a:lnTo>
                  <a:pt x="0" y="154432"/>
                </a:lnTo>
                <a:lnTo>
                  <a:pt x="279" y="157607"/>
                </a:lnTo>
                <a:lnTo>
                  <a:pt x="17424" y="196215"/>
                </a:lnTo>
                <a:lnTo>
                  <a:pt x="53492" y="221488"/>
                </a:lnTo>
                <a:lnTo>
                  <a:pt x="100609" y="236093"/>
                </a:lnTo>
                <a:lnTo>
                  <a:pt x="146202" y="239395"/>
                </a:lnTo>
                <a:lnTo>
                  <a:pt x="147980" y="239395"/>
                </a:lnTo>
                <a:lnTo>
                  <a:pt x="185699" y="233934"/>
                </a:lnTo>
                <a:lnTo>
                  <a:pt x="200990" y="228219"/>
                </a:lnTo>
                <a:lnTo>
                  <a:pt x="207289" y="228219"/>
                </a:lnTo>
                <a:lnTo>
                  <a:pt x="213575" y="221932"/>
                </a:lnTo>
                <a:lnTo>
                  <a:pt x="216204" y="220472"/>
                </a:lnTo>
                <a:lnTo>
                  <a:pt x="221005" y="220472"/>
                </a:lnTo>
                <a:lnTo>
                  <a:pt x="228244" y="213233"/>
                </a:lnTo>
                <a:lnTo>
                  <a:pt x="228244" y="212242"/>
                </a:lnTo>
                <a:lnTo>
                  <a:pt x="233324" y="208280"/>
                </a:lnTo>
                <a:lnTo>
                  <a:pt x="235229" y="206629"/>
                </a:lnTo>
                <a:lnTo>
                  <a:pt x="239128" y="202311"/>
                </a:lnTo>
                <a:lnTo>
                  <a:pt x="240055" y="201295"/>
                </a:lnTo>
                <a:lnTo>
                  <a:pt x="240284" y="201041"/>
                </a:lnTo>
                <a:lnTo>
                  <a:pt x="241655" y="199517"/>
                </a:lnTo>
                <a:lnTo>
                  <a:pt x="242849" y="199517"/>
                </a:lnTo>
                <a:lnTo>
                  <a:pt x="247548" y="194691"/>
                </a:lnTo>
                <a:lnTo>
                  <a:pt x="247548" y="188849"/>
                </a:lnTo>
                <a:lnTo>
                  <a:pt x="247548" y="18300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107559" y="1889760"/>
            <a:ext cx="378460" cy="361315"/>
            <a:chOff x="5107559" y="1889760"/>
            <a:chExt cx="378460" cy="36131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7559" y="1913636"/>
              <a:ext cx="174368" cy="3370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4409" y="1889760"/>
              <a:ext cx="181610" cy="16967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112640" y="2403475"/>
            <a:ext cx="226060" cy="433705"/>
            <a:chOff x="4112640" y="2403475"/>
            <a:chExt cx="226060" cy="433705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2640" y="2403475"/>
              <a:ext cx="146289" cy="2035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2805" y="2628011"/>
              <a:ext cx="175617" cy="209042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88280" y="2407792"/>
            <a:ext cx="149156" cy="17284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92786" y="2647060"/>
            <a:ext cx="156098" cy="16332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5351640" y="2350642"/>
            <a:ext cx="117475" cy="146050"/>
          </a:xfrm>
          <a:custGeom>
            <a:avLst/>
            <a:gdLst/>
            <a:ahLst/>
            <a:cxnLst/>
            <a:rect l="l" t="t" r="r" b="b"/>
            <a:pathLst>
              <a:path w="117475" h="146050">
                <a:moveTo>
                  <a:pt x="23380" y="98298"/>
                </a:moveTo>
                <a:lnTo>
                  <a:pt x="23253" y="99060"/>
                </a:lnTo>
                <a:lnTo>
                  <a:pt x="23380" y="98298"/>
                </a:lnTo>
                <a:close/>
              </a:path>
              <a:path w="117475" h="146050">
                <a:moveTo>
                  <a:pt x="98361" y="95123"/>
                </a:moveTo>
                <a:lnTo>
                  <a:pt x="98310" y="94361"/>
                </a:lnTo>
                <a:lnTo>
                  <a:pt x="98310" y="95123"/>
                </a:lnTo>
                <a:close/>
              </a:path>
              <a:path w="117475" h="146050">
                <a:moveTo>
                  <a:pt x="116852" y="133731"/>
                </a:moveTo>
                <a:lnTo>
                  <a:pt x="113296" y="130175"/>
                </a:lnTo>
                <a:lnTo>
                  <a:pt x="112331" y="130175"/>
                </a:lnTo>
                <a:lnTo>
                  <a:pt x="109156" y="126746"/>
                </a:lnTo>
                <a:lnTo>
                  <a:pt x="108902" y="126492"/>
                </a:lnTo>
                <a:lnTo>
                  <a:pt x="108356" y="125730"/>
                </a:lnTo>
                <a:lnTo>
                  <a:pt x="105041" y="121158"/>
                </a:lnTo>
                <a:lnTo>
                  <a:pt x="105041" y="117983"/>
                </a:lnTo>
                <a:lnTo>
                  <a:pt x="101549" y="114503"/>
                </a:lnTo>
                <a:lnTo>
                  <a:pt x="101231" y="113703"/>
                </a:lnTo>
                <a:lnTo>
                  <a:pt x="101231" y="108204"/>
                </a:lnTo>
                <a:lnTo>
                  <a:pt x="99479" y="106464"/>
                </a:lnTo>
                <a:lnTo>
                  <a:pt x="99212" y="105156"/>
                </a:lnTo>
                <a:lnTo>
                  <a:pt x="98996" y="104114"/>
                </a:lnTo>
                <a:lnTo>
                  <a:pt x="99072" y="105156"/>
                </a:lnTo>
                <a:lnTo>
                  <a:pt x="98945" y="103886"/>
                </a:lnTo>
                <a:lnTo>
                  <a:pt x="98996" y="104114"/>
                </a:lnTo>
                <a:lnTo>
                  <a:pt x="98933" y="103251"/>
                </a:lnTo>
                <a:lnTo>
                  <a:pt x="98425" y="96012"/>
                </a:lnTo>
                <a:lnTo>
                  <a:pt x="98310" y="95123"/>
                </a:lnTo>
                <a:lnTo>
                  <a:pt x="97904" y="82931"/>
                </a:lnTo>
                <a:lnTo>
                  <a:pt x="97536" y="75946"/>
                </a:lnTo>
                <a:lnTo>
                  <a:pt x="97294" y="70993"/>
                </a:lnTo>
                <a:lnTo>
                  <a:pt x="96278" y="60325"/>
                </a:lnTo>
                <a:lnTo>
                  <a:pt x="96113" y="59309"/>
                </a:lnTo>
                <a:lnTo>
                  <a:pt x="95008" y="51054"/>
                </a:lnTo>
                <a:lnTo>
                  <a:pt x="94716" y="49657"/>
                </a:lnTo>
                <a:lnTo>
                  <a:pt x="94602" y="49149"/>
                </a:lnTo>
                <a:lnTo>
                  <a:pt x="94526" y="48768"/>
                </a:lnTo>
                <a:lnTo>
                  <a:pt x="93865" y="45580"/>
                </a:lnTo>
                <a:lnTo>
                  <a:pt x="93865" y="38862"/>
                </a:lnTo>
                <a:lnTo>
                  <a:pt x="87134" y="32131"/>
                </a:lnTo>
                <a:lnTo>
                  <a:pt x="85001" y="32131"/>
                </a:lnTo>
                <a:lnTo>
                  <a:pt x="85001" y="62484"/>
                </a:lnTo>
                <a:lnTo>
                  <a:pt x="83083" y="65532"/>
                </a:lnTo>
                <a:lnTo>
                  <a:pt x="85001" y="62484"/>
                </a:lnTo>
                <a:lnTo>
                  <a:pt x="85001" y="32131"/>
                </a:lnTo>
                <a:lnTo>
                  <a:pt x="70370" y="32131"/>
                </a:lnTo>
                <a:lnTo>
                  <a:pt x="67208" y="35242"/>
                </a:lnTo>
                <a:lnTo>
                  <a:pt x="67208" y="98742"/>
                </a:lnTo>
                <a:lnTo>
                  <a:pt x="67119" y="97663"/>
                </a:lnTo>
                <a:lnTo>
                  <a:pt x="66852" y="89535"/>
                </a:lnTo>
                <a:lnTo>
                  <a:pt x="66598" y="82931"/>
                </a:lnTo>
                <a:lnTo>
                  <a:pt x="66687" y="84836"/>
                </a:lnTo>
                <a:lnTo>
                  <a:pt x="66852" y="89535"/>
                </a:lnTo>
                <a:lnTo>
                  <a:pt x="67068" y="96012"/>
                </a:lnTo>
                <a:lnTo>
                  <a:pt x="67183" y="98298"/>
                </a:lnTo>
                <a:lnTo>
                  <a:pt x="67208" y="98742"/>
                </a:lnTo>
                <a:lnTo>
                  <a:pt x="67208" y="35242"/>
                </a:lnTo>
                <a:lnTo>
                  <a:pt x="66294" y="36144"/>
                </a:lnTo>
                <a:lnTo>
                  <a:pt x="66294" y="75946"/>
                </a:lnTo>
                <a:lnTo>
                  <a:pt x="66141" y="73025"/>
                </a:lnTo>
                <a:lnTo>
                  <a:pt x="66179" y="73533"/>
                </a:lnTo>
                <a:lnTo>
                  <a:pt x="66294" y="75946"/>
                </a:lnTo>
                <a:lnTo>
                  <a:pt x="66294" y="36144"/>
                </a:lnTo>
                <a:lnTo>
                  <a:pt x="65544" y="36868"/>
                </a:lnTo>
                <a:lnTo>
                  <a:pt x="65544" y="63627"/>
                </a:lnTo>
                <a:lnTo>
                  <a:pt x="65544" y="64871"/>
                </a:lnTo>
                <a:lnTo>
                  <a:pt x="65468" y="63627"/>
                </a:lnTo>
                <a:lnTo>
                  <a:pt x="65544" y="36868"/>
                </a:lnTo>
                <a:lnTo>
                  <a:pt x="63512" y="38862"/>
                </a:lnTo>
                <a:lnTo>
                  <a:pt x="63512" y="44983"/>
                </a:lnTo>
                <a:lnTo>
                  <a:pt x="63004" y="45593"/>
                </a:lnTo>
                <a:lnTo>
                  <a:pt x="59321" y="52832"/>
                </a:lnTo>
                <a:lnTo>
                  <a:pt x="58559" y="54102"/>
                </a:lnTo>
                <a:lnTo>
                  <a:pt x="53606" y="64897"/>
                </a:lnTo>
                <a:lnTo>
                  <a:pt x="53479" y="65405"/>
                </a:lnTo>
                <a:lnTo>
                  <a:pt x="47764" y="78740"/>
                </a:lnTo>
                <a:lnTo>
                  <a:pt x="48018" y="78105"/>
                </a:lnTo>
                <a:lnTo>
                  <a:pt x="47713" y="78740"/>
                </a:lnTo>
                <a:lnTo>
                  <a:pt x="24180" y="111163"/>
                </a:lnTo>
                <a:lnTo>
                  <a:pt x="23647" y="111391"/>
                </a:lnTo>
                <a:lnTo>
                  <a:pt x="23647" y="111633"/>
                </a:lnTo>
                <a:lnTo>
                  <a:pt x="23583" y="111760"/>
                </a:lnTo>
                <a:lnTo>
                  <a:pt x="23647" y="111633"/>
                </a:lnTo>
                <a:lnTo>
                  <a:pt x="23647" y="111391"/>
                </a:lnTo>
                <a:lnTo>
                  <a:pt x="23520" y="111442"/>
                </a:lnTo>
                <a:lnTo>
                  <a:pt x="23558" y="111633"/>
                </a:lnTo>
                <a:lnTo>
                  <a:pt x="23520" y="111442"/>
                </a:lnTo>
                <a:lnTo>
                  <a:pt x="23342" y="110617"/>
                </a:lnTo>
                <a:lnTo>
                  <a:pt x="23139" y="109639"/>
                </a:lnTo>
                <a:lnTo>
                  <a:pt x="23164" y="108331"/>
                </a:lnTo>
                <a:lnTo>
                  <a:pt x="23291" y="102489"/>
                </a:lnTo>
                <a:lnTo>
                  <a:pt x="23253" y="99060"/>
                </a:lnTo>
                <a:lnTo>
                  <a:pt x="23990" y="90957"/>
                </a:lnTo>
                <a:lnTo>
                  <a:pt x="24650" y="90297"/>
                </a:lnTo>
                <a:lnTo>
                  <a:pt x="24650" y="84709"/>
                </a:lnTo>
                <a:lnTo>
                  <a:pt x="25146" y="73545"/>
                </a:lnTo>
                <a:lnTo>
                  <a:pt x="25412" y="73279"/>
                </a:lnTo>
                <a:lnTo>
                  <a:pt x="25412" y="67691"/>
                </a:lnTo>
                <a:lnTo>
                  <a:pt x="25920" y="56134"/>
                </a:lnTo>
                <a:lnTo>
                  <a:pt x="26174" y="55880"/>
                </a:lnTo>
                <a:lnTo>
                  <a:pt x="26174" y="50673"/>
                </a:lnTo>
                <a:lnTo>
                  <a:pt x="26847" y="39585"/>
                </a:lnTo>
                <a:lnTo>
                  <a:pt x="27190" y="39243"/>
                </a:lnTo>
                <a:lnTo>
                  <a:pt x="27190" y="34290"/>
                </a:lnTo>
                <a:lnTo>
                  <a:pt x="27190" y="33401"/>
                </a:lnTo>
                <a:lnTo>
                  <a:pt x="27190" y="33108"/>
                </a:lnTo>
                <a:lnTo>
                  <a:pt x="28625" y="16852"/>
                </a:lnTo>
                <a:lnTo>
                  <a:pt x="29095" y="16383"/>
                </a:lnTo>
                <a:lnTo>
                  <a:pt x="29095" y="11684"/>
                </a:lnTo>
                <a:lnTo>
                  <a:pt x="29095" y="10541"/>
                </a:lnTo>
                <a:lnTo>
                  <a:pt x="29095" y="4699"/>
                </a:lnTo>
                <a:lnTo>
                  <a:pt x="24396" y="0"/>
                </a:lnTo>
                <a:lnTo>
                  <a:pt x="12839" y="0"/>
                </a:lnTo>
                <a:lnTo>
                  <a:pt x="8140" y="4699"/>
                </a:lnTo>
                <a:lnTo>
                  <a:pt x="8140" y="9652"/>
                </a:lnTo>
                <a:lnTo>
                  <a:pt x="6324" y="26708"/>
                </a:lnTo>
                <a:lnTo>
                  <a:pt x="5600" y="27432"/>
                </a:lnTo>
                <a:lnTo>
                  <a:pt x="5600" y="32766"/>
                </a:lnTo>
                <a:lnTo>
                  <a:pt x="4622" y="43141"/>
                </a:lnTo>
                <a:lnTo>
                  <a:pt x="4076" y="43688"/>
                </a:lnTo>
                <a:lnTo>
                  <a:pt x="4076" y="49123"/>
                </a:lnTo>
                <a:lnTo>
                  <a:pt x="4038" y="49530"/>
                </a:lnTo>
                <a:lnTo>
                  <a:pt x="3238" y="60401"/>
                </a:lnTo>
                <a:lnTo>
                  <a:pt x="2806" y="60833"/>
                </a:lnTo>
                <a:lnTo>
                  <a:pt x="2806" y="66598"/>
                </a:lnTo>
                <a:lnTo>
                  <a:pt x="2146" y="77355"/>
                </a:lnTo>
                <a:lnTo>
                  <a:pt x="1790" y="77724"/>
                </a:lnTo>
                <a:lnTo>
                  <a:pt x="1790" y="82931"/>
                </a:lnTo>
                <a:lnTo>
                  <a:pt x="1727" y="83439"/>
                </a:lnTo>
                <a:lnTo>
                  <a:pt x="393" y="96774"/>
                </a:lnTo>
                <a:lnTo>
                  <a:pt x="266" y="97663"/>
                </a:lnTo>
                <a:lnTo>
                  <a:pt x="114" y="102489"/>
                </a:lnTo>
                <a:lnTo>
                  <a:pt x="0" y="111163"/>
                </a:lnTo>
                <a:lnTo>
                  <a:pt x="127" y="112395"/>
                </a:lnTo>
                <a:lnTo>
                  <a:pt x="1409" y="120396"/>
                </a:lnTo>
                <a:lnTo>
                  <a:pt x="3060" y="124333"/>
                </a:lnTo>
                <a:lnTo>
                  <a:pt x="3314" y="124879"/>
                </a:lnTo>
                <a:lnTo>
                  <a:pt x="3314" y="129159"/>
                </a:lnTo>
                <a:lnTo>
                  <a:pt x="8775" y="134493"/>
                </a:lnTo>
                <a:lnTo>
                  <a:pt x="9156" y="134493"/>
                </a:lnTo>
                <a:lnTo>
                  <a:pt x="12204" y="137541"/>
                </a:lnTo>
                <a:lnTo>
                  <a:pt x="16281" y="137541"/>
                </a:lnTo>
                <a:lnTo>
                  <a:pt x="16903" y="138176"/>
                </a:lnTo>
                <a:lnTo>
                  <a:pt x="24650" y="138176"/>
                </a:lnTo>
                <a:lnTo>
                  <a:pt x="31127" y="138176"/>
                </a:lnTo>
                <a:lnTo>
                  <a:pt x="33756" y="135547"/>
                </a:lnTo>
                <a:lnTo>
                  <a:pt x="36334" y="134620"/>
                </a:lnTo>
                <a:lnTo>
                  <a:pt x="39001" y="132969"/>
                </a:lnTo>
                <a:lnTo>
                  <a:pt x="46367" y="127762"/>
                </a:lnTo>
                <a:lnTo>
                  <a:pt x="48272" y="125984"/>
                </a:lnTo>
                <a:lnTo>
                  <a:pt x="56070" y="117475"/>
                </a:lnTo>
                <a:lnTo>
                  <a:pt x="56654" y="116840"/>
                </a:lnTo>
                <a:lnTo>
                  <a:pt x="57556" y="115570"/>
                </a:lnTo>
                <a:lnTo>
                  <a:pt x="57924" y="115062"/>
                </a:lnTo>
                <a:lnTo>
                  <a:pt x="59651" y="112395"/>
                </a:lnTo>
                <a:lnTo>
                  <a:pt x="61125" y="110109"/>
                </a:lnTo>
                <a:lnTo>
                  <a:pt x="62357" y="108204"/>
                </a:lnTo>
                <a:lnTo>
                  <a:pt x="63588" y="106299"/>
                </a:lnTo>
                <a:lnTo>
                  <a:pt x="65163" y="103886"/>
                </a:lnTo>
                <a:lnTo>
                  <a:pt x="65925" y="102489"/>
                </a:lnTo>
                <a:lnTo>
                  <a:pt x="66776" y="100711"/>
                </a:lnTo>
                <a:lnTo>
                  <a:pt x="67284" y="99644"/>
                </a:lnTo>
                <a:lnTo>
                  <a:pt x="67360" y="99491"/>
                </a:lnTo>
                <a:lnTo>
                  <a:pt x="67373" y="100711"/>
                </a:lnTo>
                <a:lnTo>
                  <a:pt x="67957" y="107696"/>
                </a:lnTo>
                <a:lnTo>
                  <a:pt x="68465" y="110490"/>
                </a:lnTo>
                <a:lnTo>
                  <a:pt x="70751" y="118808"/>
                </a:lnTo>
                <a:lnTo>
                  <a:pt x="70751" y="125095"/>
                </a:lnTo>
                <a:lnTo>
                  <a:pt x="76847" y="131089"/>
                </a:lnTo>
                <a:lnTo>
                  <a:pt x="76847" y="133604"/>
                </a:lnTo>
                <a:lnTo>
                  <a:pt x="83197" y="139827"/>
                </a:lnTo>
                <a:lnTo>
                  <a:pt x="87274" y="139827"/>
                </a:lnTo>
                <a:lnTo>
                  <a:pt x="94119" y="143637"/>
                </a:lnTo>
                <a:lnTo>
                  <a:pt x="98818" y="145161"/>
                </a:lnTo>
                <a:lnTo>
                  <a:pt x="104254" y="145529"/>
                </a:lnTo>
                <a:lnTo>
                  <a:pt x="104660" y="145923"/>
                </a:lnTo>
                <a:lnTo>
                  <a:pt x="113296" y="145923"/>
                </a:lnTo>
                <a:lnTo>
                  <a:pt x="116852" y="142367"/>
                </a:lnTo>
                <a:lnTo>
                  <a:pt x="116852" y="138049"/>
                </a:lnTo>
                <a:lnTo>
                  <a:pt x="116852" y="13373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68047" y="2307208"/>
            <a:ext cx="193040" cy="345440"/>
          </a:xfrm>
          <a:custGeom>
            <a:avLst/>
            <a:gdLst/>
            <a:ahLst/>
            <a:cxnLst/>
            <a:rect l="l" t="t" r="r" b="b"/>
            <a:pathLst>
              <a:path w="193039" h="345439">
                <a:moveTo>
                  <a:pt x="114490" y="90297"/>
                </a:moveTo>
                <a:lnTo>
                  <a:pt x="114414" y="84836"/>
                </a:lnTo>
                <a:lnTo>
                  <a:pt x="113995" y="77597"/>
                </a:lnTo>
                <a:lnTo>
                  <a:pt x="113855" y="75184"/>
                </a:lnTo>
                <a:lnTo>
                  <a:pt x="113855" y="74422"/>
                </a:lnTo>
                <a:lnTo>
                  <a:pt x="112750" y="65024"/>
                </a:lnTo>
                <a:lnTo>
                  <a:pt x="112712" y="64135"/>
                </a:lnTo>
                <a:lnTo>
                  <a:pt x="111315" y="55118"/>
                </a:lnTo>
                <a:lnTo>
                  <a:pt x="111188" y="54610"/>
                </a:lnTo>
                <a:lnTo>
                  <a:pt x="109626" y="46482"/>
                </a:lnTo>
                <a:lnTo>
                  <a:pt x="109537" y="45593"/>
                </a:lnTo>
                <a:lnTo>
                  <a:pt x="107721" y="37973"/>
                </a:lnTo>
                <a:lnTo>
                  <a:pt x="107124" y="35687"/>
                </a:lnTo>
                <a:lnTo>
                  <a:pt x="106108" y="33020"/>
                </a:lnTo>
                <a:lnTo>
                  <a:pt x="104711" y="29337"/>
                </a:lnTo>
                <a:lnTo>
                  <a:pt x="103695" y="27178"/>
                </a:lnTo>
                <a:lnTo>
                  <a:pt x="103314" y="26631"/>
                </a:lnTo>
                <a:lnTo>
                  <a:pt x="103314" y="33020"/>
                </a:lnTo>
                <a:lnTo>
                  <a:pt x="102679" y="32639"/>
                </a:lnTo>
                <a:lnTo>
                  <a:pt x="102806" y="30861"/>
                </a:lnTo>
                <a:lnTo>
                  <a:pt x="101790" y="29972"/>
                </a:lnTo>
                <a:lnTo>
                  <a:pt x="101790" y="24942"/>
                </a:lnTo>
                <a:lnTo>
                  <a:pt x="103314" y="33020"/>
                </a:lnTo>
                <a:lnTo>
                  <a:pt x="103314" y="26631"/>
                </a:lnTo>
                <a:lnTo>
                  <a:pt x="101790" y="24447"/>
                </a:lnTo>
                <a:lnTo>
                  <a:pt x="101790" y="22098"/>
                </a:lnTo>
                <a:lnTo>
                  <a:pt x="95313" y="15621"/>
                </a:lnTo>
                <a:lnTo>
                  <a:pt x="90868" y="15621"/>
                </a:lnTo>
                <a:lnTo>
                  <a:pt x="90868" y="46609"/>
                </a:lnTo>
                <a:lnTo>
                  <a:pt x="90551" y="47053"/>
                </a:lnTo>
                <a:lnTo>
                  <a:pt x="90868" y="46609"/>
                </a:lnTo>
                <a:lnTo>
                  <a:pt x="90868" y="15621"/>
                </a:lnTo>
                <a:lnTo>
                  <a:pt x="82003" y="15621"/>
                </a:lnTo>
                <a:lnTo>
                  <a:pt x="82003" y="44551"/>
                </a:lnTo>
                <a:lnTo>
                  <a:pt x="81699" y="44323"/>
                </a:lnTo>
                <a:lnTo>
                  <a:pt x="82003" y="44551"/>
                </a:lnTo>
                <a:lnTo>
                  <a:pt x="82003" y="15621"/>
                </a:lnTo>
                <a:lnTo>
                  <a:pt x="79438" y="15621"/>
                </a:lnTo>
                <a:lnTo>
                  <a:pt x="78968" y="16103"/>
                </a:lnTo>
                <a:lnTo>
                  <a:pt x="78968" y="52705"/>
                </a:lnTo>
                <a:lnTo>
                  <a:pt x="78892" y="52197"/>
                </a:lnTo>
                <a:lnTo>
                  <a:pt x="78968" y="52705"/>
                </a:lnTo>
                <a:lnTo>
                  <a:pt x="78968" y="16103"/>
                </a:lnTo>
                <a:lnTo>
                  <a:pt x="73088" y="22098"/>
                </a:lnTo>
                <a:lnTo>
                  <a:pt x="73088" y="25615"/>
                </a:lnTo>
                <a:lnTo>
                  <a:pt x="68897" y="30988"/>
                </a:lnTo>
                <a:lnTo>
                  <a:pt x="62293" y="40513"/>
                </a:lnTo>
                <a:lnTo>
                  <a:pt x="61531" y="41529"/>
                </a:lnTo>
                <a:lnTo>
                  <a:pt x="53403" y="55499"/>
                </a:lnTo>
                <a:lnTo>
                  <a:pt x="46291" y="70231"/>
                </a:lnTo>
                <a:lnTo>
                  <a:pt x="46164" y="70612"/>
                </a:lnTo>
                <a:lnTo>
                  <a:pt x="39433" y="85217"/>
                </a:lnTo>
                <a:lnTo>
                  <a:pt x="39687" y="84836"/>
                </a:lnTo>
                <a:lnTo>
                  <a:pt x="33337" y="97663"/>
                </a:lnTo>
                <a:lnTo>
                  <a:pt x="32715" y="98679"/>
                </a:lnTo>
                <a:lnTo>
                  <a:pt x="27076" y="107911"/>
                </a:lnTo>
                <a:lnTo>
                  <a:pt x="25654" y="109728"/>
                </a:lnTo>
                <a:lnTo>
                  <a:pt x="25831" y="107911"/>
                </a:lnTo>
                <a:lnTo>
                  <a:pt x="25844" y="107569"/>
                </a:lnTo>
                <a:lnTo>
                  <a:pt x="25908" y="107200"/>
                </a:lnTo>
                <a:lnTo>
                  <a:pt x="26009" y="106553"/>
                </a:lnTo>
                <a:lnTo>
                  <a:pt x="27952" y="95377"/>
                </a:lnTo>
                <a:lnTo>
                  <a:pt x="28003" y="95237"/>
                </a:lnTo>
                <a:lnTo>
                  <a:pt x="28003" y="95377"/>
                </a:lnTo>
                <a:lnTo>
                  <a:pt x="28041" y="95123"/>
                </a:lnTo>
                <a:lnTo>
                  <a:pt x="29349" y="88188"/>
                </a:lnTo>
                <a:lnTo>
                  <a:pt x="30670" y="86868"/>
                </a:lnTo>
                <a:lnTo>
                  <a:pt x="30670" y="80924"/>
                </a:lnTo>
                <a:lnTo>
                  <a:pt x="31076" y="77724"/>
                </a:lnTo>
                <a:lnTo>
                  <a:pt x="31597" y="73621"/>
                </a:lnTo>
                <a:lnTo>
                  <a:pt x="32448" y="72771"/>
                </a:lnTo>
                <a:lnTo>
                  <a:pt x="32448" y="67437"/>
                </a:lnTo>
                <a:lnTo>
                  <a:pt x="33210" y="58559"/>
                </a:lnTo>
                <a:lnTo>
                  <a:pt x="33718" y="58039"/>
                </a:lnTo>
                <a:lnTo>
                  <a:pt x="33718" y="52705"/>
                </a:lnTo>
                <a:lnTo>
                  <a:pt x="34010" y="43776"/>
                </a:lnTo>
                <a:lnTo>
                  <a:pt x="34226" y="43561"/>
                </a:lnTo>
                <a:lnTo>
                  <a:pt x="34226" y="37084"/>
                </a:lnTo>
                <a:lnTo>
                  <a:pt x="34226" y="30607"/>
                </a:lnTo>
                <a:lnTo>
                  <a:pt x="34201" y="17551"/>
                </a:lnTo>
                <a:lnTo>
                  <a:pt x="34226" y="11684"/>
                </a:lnTo>
                <a:lnTo>
                  <a:pt x="34226" y="11303"/>
                </a:lnTo>
                <a:lnTo>
                  <a:pt x="34226" y="5080"/>
                </a:lnTo>
                <a:lnTo>
                  <a:pt x="29146" y="0"/>
                </a:lnTo>
                <a:lnTo>
                  <a:pt x="25273" y="0"/>
                </a:lnTo>
                <a:lnTo>
                  <a:pt x="25273" y="113792"/>
                </a:lnTo>
                <a:lnTo>
                  <a:pt x="25158" y="117856"/>
                </a:lnTo>
                <a:lnTo>
                  <a:pt x="25133" y="117094"/>
                </a:lnTo>
                <a:lnTo>
                  <a:pt x="25082" y="115735"/>
                </a:lnTo>
                <a:lnTo>
                  <a:pt x="24955" y="117094"/>
                </a:lnTo>
                <a:lnTo>
                  <a:pt x="25019" y="116205"/>
                </a:lnTo>
                <a:lnTo>
                  <a:pt x="25082" y="115608"/>
                </a:lnTo>
                <a:lnTo>
                  <a:pt x="25273" y="113792"/>
                </a:lnTo>
                <a:lnTo>
                  <a:pt x="25273" y="0"/>
                </a:lnTo>
                <a:lnTo>
                  <a:pt x="16827" y="0"/>
                </a:lnTo>
                <a:lnTo>
                  <a:pt x="11747" y="5080"/>
                </a:lnTo>
                <a:lnTo>
                  <a:pt x="11747" y="11303"/>
                </a:lnTo>
                <a:lnTo>
                  <a:pt x="11087" y="30378"/>
                </a:lnTo>
                <a:lnTo>
                  <a:pt x="10858" y="30607"/>
                </a:lnTo>
                <a:lnTo>
                  <a:pt x="10858" y="36576"/>
                </a:lnTo>
                <a:lnTo>
                  <a:pt x="10807" y="37084"/>
                </a:lnTo>
                <a:lnTo>
                  <a:pt x="10744" y="37973"/>
                </a:lnTo>
                <a:lnTo>
                  <a:pt x="10236" y="44310"/>
                </a:lnTo>
                <a:lnTo>
                  <a:pt x="9715" y="44831"/>
                </a:lnTo>
                <a:lnTo>
                  <a:pt x="9715" y="50419"/>
                </a:lnTo>
                <a:lnTo>
                  <a:pt x="9639" y="51054"/>
                </a:lnTo>
                <a:lnTo>
                  <a:pt x="8864" y="58508"/>
                </a:lnTo>
                <a:lnTo>
                  <a:pt x="8064" y="59309"/>
                </a:lnTo>
                <a:lnTo>
                  <a:pt x="8064" y="65278"/>
                </a:lnTo>
                <a:lnTo>
                  <a:pt x="7010" y="72072"/>
                </a:lnTo>
                <a:lnTo>
                  <a:pt x="5905" y="73152"/>
                </a:lnTo>
                <a:lnTo>
                  <a:pt x="5905" y="78917"/>
                </a:lnTo>
                <a:lnTo>
                  <a:pt x="3492" y="90551"/>
                </a:lnTo>
                <a:lnTo>
                  <a:pt x="1206" y="103124"/>
                </a:lnTo>
                <a:lnTo>
                  <a:pt x="952" y="104140"/>
                </a:lnTo>
                <a:lnTo>
                  <a:pt x="76" y="113157"/>
                </a:lnTo>
                <a:lnTo>
                  <a:pt x="0" y="120523"/>
                </a:lnTo>
                <a:lnTo>
                  <a:pt x="88" y="124079"/>
                </a:lnTo>
                <a:lnTo>
                  <a:pt x="317" y="125984"/>
                </a:lnTo>
                <a:lnTo>
                  <a:pt x="825" y="129286"/>
                </a:lnTo>
                <a:lnTo>
                  <a:pt x="825" y="135382"/>
                </a:lnTo>
                <a:lnTo>
                  <a:pt x="2476" y="137033"/>
                </a:lnTo>
                <a:lnTo>
                  <a:pt x="2476" y="137541"/>
                </a:lnTo>
                <a:lnTo>
                  <a:pt x="8318" y="143383"/>
                </a:lnTo>
                <a:lnTo>
                  <a:pt x="22542" y="143383"/>
                </a:lnTo>
                <a:lnTo>
                  <a:pt x="23152" y="142773"/>
                </a:lnTo>
                <a:lnTo>
                  <a:pt x="23304" y="142748"/>
                </a:lnTo>
                <a:lnTo>
                  <a:pt x="46558" y="126365"/>
                </a:lnTo>
                <a:lnTo>
                  <a:pt x="48196" y="124333"/>
                </a:lnTo>
                <a:lnTo>
                  <a:pt x="49237" y="122682"/>
                </a:lnTo>
                <a:lnTo>
                  <a:pt x="56705" y="110490"/>
                </a:lnTo>
                <a:lnTo>
                  <a:pt x="57391" y="109093"/>
                </a:lnTo>
                <a:lnTo>
                  <a:pt x="58077" y="107696"/>
                </a:lnTo>
                <a:lnTo>
                  <a:pt x="63055" y="97663"/>
                </a:lnTo>
                <a:lnTo>
                  <a:pt x="63563" y="96647"/>
                </a:lnTo>
                <a:lnTo>
                  <a:pt x="63690" y="96266"/>
                </a:lnTo>
                <a:lnTo>
                  <a:pt x="68948" y="84836"/>
                </a:lnTo>
                <a:lnTo>
                  <a:pt x="70294" y="81915"/>
                </a:lnTo>
                <a:lnTo>
                  <a:pt x="77406" y="67183"/>
                </a:lnTo>
                <a:lnTo>
                  <a:pt x="77025" y="68072"/>
                </a:lnTo>
                <a:lnTo>
                  <a:pt x="77546" y="67183"/>
                </a:lnTo>
                <a:lnTo>
                  <a:pt x="80556" y="62064"/>
                </a:lnTo>
                <a:lnTo>
                  <a:pt x="81597" y="68707"/>
                </a:lnTo>
                <a:lnTo>
                  <a:pt x="81470" y="68199"/>
                </a:lnTo>
                <a:lnTo>
                  <a:pt x="81521" y="68707"/>
                </a:lnTo>
                <a:lnTo>
                  <a:pt x="82613" y="77851"/>
                </a:lnTo>
                <a:lnTo>
                  <a:pt x="82613" y="77597"/>
                </a:lnTo>
                <a:lnTo>
                  <a:pt x="83629" y="88392"/>
                </a:lnTo>
                <a:lnTo>
                  <a:pt x="83756" y="89027"/>
                </a:lnTo>
                <a:lnTo>
                  <a:pt x="85153" y="99504"/>
                </a:lnTo>
                <a:lnTo>
                  <a:pt x="85153" y="106553"/>
                </a:lnTo>
                <a:lnTo>
                  <a:pt x="87122" y="108496"/>
                </a:lnTo>
                <a:lnTo>
                  <a:pt x="87820" y="111518"/>
                </a:lnTo>
                <a:lnTo>
                  <a:pt x="87820" y="117348"/>
                </a:lnTo>
                <a:lnTo>
                  <a:pt x="90805" y="120408"/>
                </a:lnTo>
                <a:lnTo>
                  <a:pt x="92519" y="124968"/>
                </a:lnTo>
                <a:lnTo>
                  <a:pt x="93408" y="126746"/>
                </a:lnTo>
                <a:lnTo>
                  <a:pt x="97345" y="132969"/>
                </a:lnTo>
                <a:lnTo>
                  <a:pt x="97345" y="134493"/>
                </a:lnTo>
                <a:lnTo>
                  <a:pt x="100012" y="137160"/>
                </a:lnTo>
                <a:lnTo>
                  <a:pt x="106489" y="137160"/>
                </a:lnTo>
                <a:lnTo>
                  <a:pt x="109156" y="134493"/>
                </a:lnTo>
                <a:lnTo>
                  <a:pt x="109156" y="132270"/>
                </a:lnTo>
                <a:lnTo>
                  <a:pt x="111506" y="123825"/>
                </a:lnTo>
                <a:lnTo>
                  <a:pt x="111696" y="123063"/>
                </a:lnTo>
                <a:lnTo>
                  <a:pt x="112382" y="118567"/>
                </a:lnTo>
                <a:lnTo>
                  <a:pt x="113601" y="117348"/>
                </a:lnTo>
                <a:lnTo>
                  <a:pt x="113601" y="110236"/>
                </a:lnTo>
                <a:lnTo>
                  <a:pt x="113601" y="109524"/>
                </a:lnTo>
                <a:lnTo>
                  <a:pt x="113766" y="107251"/>
                </a:lnTo>
                <a:lnTo>
                  <a:pt x="114490" y="106553"/>
                </a:lnTo>
                <a:lnTo>
                  <a:pt x="114490" y="98425"/>
                </a:lnTo>
                <a:lnTo>
                  <a:pt x="114490" y="90297"/>
                </a:lnTo>
                <a:close/>
              </a:path>
              <a:path w="193039" h="345439">
                <a:moveTo>
                  <a:pt x="160845" y="297180"/>
                </a:moveTo>
                <a:lnTo>
                  <a:pt x="160718" y="296418"/>
                </a:lnTo>
                <a:lnTo>
                  <a:pt x="160718" y="297180"/>
                </a:lnTo>
                <a:lnTo>
                  <a:pt x="160845" y="297180"/>
                </a:lnTo>
                <a:close/>
              </a:path>
              <a:path w="193039" h="345439">
                <a:moveTo>
                  <a:pt x="191973" y="292087"/>
                </a:moveTo>
                <a:lnTo>
                  <a:pt x="190919" y="284353"/>
                </a:lnTo>
                <a:lnTo>
                  <a:pt x="190423" y="282067"/>
                </a:lnTo>
                <a:lnTo>
                  <a:pt x="190233" y="281178"/>
                </a:lnTo>
                <a:lnTo>
                  <a:pt x="189826" y="279654"/>
                </a:lnTo>
                <a:lnTo>
                  <a:pt x="189420" y="278130"/>
                </a:lnTo>
                <a:lnTo>
                  <a:pt x="189306" y="277876"/>
                </a:lnTo>
                <a:lnTo>
                  <a:pt x="188874" y="276860"/>
                </a:lnTo>
                <a:lnTo>
                  <a:pt x="187617" y="273939"/>
                </a:lnTo>
                <a:lnTo>
                  <a:pt x="174840" y="257429"/>
                </a:lnTo>
                <a:lnTo>
                  <a:pt x="174180" y="256794"/>
                </a:lnTo>
                <a:lnTo>
                  <a:pt x="173837" y="256540"/>
                </a:lnTo>
                <a:lnTo>
                  <a:pt x="172148" y="255270"/>
                </a:lnTo>
                <a:lnTo>
                  <a:pt x="165671" y="250952"/>
                </a:lnTo>
                <a:lnTo>
                  <a:pt x="163893" y="249936"/>
                </a:lnTo>
                <a:lnTo>
                  <a:pt x="156273" y="246126"/>
                </a:lnTo>
                <a:lnTo>
                  <a:pt x="152984" y="244754"/>
                </a:lnTo>
                <a:lnTo>
                  <a:pt x="159410" y="238760"/>
                </a:lnTo>
                <a:lnTo>
                  <a:pt x="159689" y="238506"/>
                </a:lnTo>
                <a:lnTo>
                  <a:pt x="160591" y="237744"/>
                </a:lnTo>
                <a:lnTo>
                  <a:pt x="167957" y="229743"/>
                </a:lnTo>
                <a:lnTo>
                  <a:pt x="172656" y="222631"/>
                </a:lnTo>
                <a:lnTo>
                  <a:pt x="174434" y="219456"/>
                </a:lnTo>
                <a:lnTo>
                  <a:pt x="174942" y="217627"/>
                </a:lnTo>
                <a:lnTo>
                  <a:pt x="177482" y="215138"/>
                </a:lnTo>
                <a:lnTo>
                  <a:pt x="177482" y="207899"/>
                </a:lnTo>
                <a:lnTo>
                  <a:pt x="177609" y="207772"/>
                </a:lnTo>
                <a:lnTo>
                  <a:pt x="177609" y="200279"/>
                </a:lnTo>
                <a:lnTo>
                  <a:pt x="177609" y="192786"/>
                </a:lnTo>
                <a:lnTo>
                  <a:pt x="176339" y="191516"/>
                </a:lnTo>
                <a:lnTo>
                  <a:pt x="176339" y="187071"/>
                </a:lnTo>
                <a:lnTo>
                  <a:pt x="173926" y="184607"/>
                </a:lnTo>
                <a:lnTo>
                  <a:pt x="173926" y="182372"/>
                </a:lnTo>
                <a:lnTo>
                  <a:pt x="168084" y="176403"/>
                </a:lnTo>
                <a:lnTo>
                  <a:pt x="167271" y="176403"/>
                </a:lnTo>
                <a:lnTo>
                  <a:pt x="163639" y="171792"/>
                </a:lnTo>
                <a:lnTo>
                  <a:pt x="163639" y="169037"/>
                </a:lnTo>
                <a:lnTo>
                  <a:pt x="157797" y="163195"/>
                </a:lnTo>
                <a:lnTo>
                  <a:pt x="143446" y="163195"/>
                </a:lnTo>
                <a:lnTo>
                  <a:pt x="137731" y="169037"/>
                </a:lnTo>
                <a:lnTo>
                  <a:pt x="137731" y="183261"/>
                </a:lnTo>
                <a:lnTo>
                  <a:pt x="143446" y="189103"/>
                </a:lnTo>
                <a:lnTo>
                  <a:pt x="144119" y="189103"/>
                </a:lnTo>
                <a:lnTo>
                  <a:pt x="147891" y="194106"/>
                </a:lnTo>
                <a:lnTo>
                  <a:pt x="147891" y="196723"/>
                </a:lnTo>
                <a:lnTo>
                  <a:pt x="149923" y="198767"/>
                </a:lnTo>
                <a:lnTo>
                  <a:pt x="149923" y="199771"/>
                </a:lnTo>
                <a:lnTo>
                  <a:pt x="149796" y="199898"/>
                </a:lnTo>
                <a:lnTo>
                  <a:pt x="149796" y="204812"/>
                </a:lnTo>
                <a:lnTo>
                  <a:pt x="149415" y="205727"/>
                </a:lnTo>
                <a:lnTo>
                  <a:pt x="149415" y="248031"/>
                </a:lnTo>
                <a:lnTo>
                  <a:pt x="148907" y="248539"/>
                </a:lnTo>
                <a:lnTo>
                  <a:pt x="146265" y="251079"/>
                </a:lnTo>
                <a:lnTo>
                  <a:pt x="149415" y="248031"/>
                </a:lnTo>
                <a:lnTo>
                  <a:pt x="149415" y="205727"/>
                </a:lnTo>
                <a:lnTo>
                  <a:pt x="148844" y="207098"/>
                </a:lnTo>
                <a:lnTo>
                  <a:pt x="145542" y="211378"/>
                </a:lnTo>
                <a:lnTo>
                  <a:pt x="139636" y="217043"/>
                </a:lnTo>
                <a:lnTo>
                  <a:pt x="140271" y="216408"/>
                </a:lnTo>
                <a:lnTo>
                  <a:pt x="134302" y="221361"/>
                </a:lnTo>
                <a:lnTo>
                  <a:pt x="134429" y="221234"/>
                </a:lnTo>
                <a:lnTo>
                  <a:pt x="134277" y="221361"/>
                </a:lnTo>
                <a:lnTo>
                  <a:pt x="129095" y="225806"/>
                </a:lnTo>
                <a:lnTo>
                  <a:pt x="128714" y="226187"/>
                </a:lnTo>
                <a:lnTo>
                  <a:pt x="124396" y="230251"/>
                </a:lnTo>
                <a:lnTo>
                  <a:pt x="123507" y="231140"/>
                </a:lnTo>
                <a:lnTo>
                  <a:pt x="121018" y="233934"/>
                </a:lnTo>
                <a:lnTo>
                  <a:pt x="120205" y="233934"/>
                </a:lnTo>
                <a:lnTo>
                  <a:pt x="113347" y="240792"/>
                </a:lnTo>
                <a:lnTo>
                  <a:pt x="113347" y="257683"/>
                </a:lnTo>
                <a:lnTo>
                  <a:pt x="120205" y="264541"/>
                </a:lnTo>
                <a:lnTo>
                  <a:pt x="122897" y="264541"/>
                </a:lnTo>
                <a:lnTo>
                  <a:pt x="123634" y="265049"/>
                </a:lnTo>
                <a:lnTo>
                  <a:pt x="127571" y="267462"/>
                </a:lnTo>
                <a:lnTo>
                  <a:pt x="129222" y="268351"/>
                </a:lnTo>
                <a:lnTo>
                  <a:pt x="135445" y="271018"/>
                </a:lnTo>
                <a:lnTo>
                  <a:pt x="135572" y="271145"/>
                </a:lnTo>
                <a:lnTo>
                  <a:pt x="158940" y="286321"/>
                </a:lnTo>
                <a:lnTo>
                  <a:pt x="159512" y="287147"/>
                </a:lnTo>
                <a:lnTo>
                  <a:pt x="159613" y="287299"/>
                </a:lnTo>
                <a:lnTo>
                  <a:pt x="160464" y="290068"/>
                </a:lnTo>
                <a:lnTo>
                  <a:pt x="159588" y="287261"/>
                </a:lnTo>
                <a:lnTo>
                  <a:pt x="158940" y="286321"/>
                </a:lnTo>
                <a:lnTo>
                  <a:pt x="159829" y="288531"/>
                </a:lnTo>
                <a:lnTo>
                  <a:pt x="160515" y="292087"/>
                </a:lnTo>
                <a:lnTo>
                  <a:pt x="191973" y="292087"/>
                </a:lnTo>
                <a:close/>
              </a:path>
              <a:path w="193039" h="345439">
                <a:moveTo>
                  <a:pt x="192443" y="300863"/>
                </a:moveTo>
                <a:lnTo>
                  <a:pt x="192366" y="299339"/>
                </a:lnTo>
                <a:lnTo>
                  <a:pt x="192265" y="297180"/>
                </a:lnTo>
                <a:lnTo>
                  <a:pt x="192214" y="294894"/>
                </a:lnTo>
                <a:lnTo>
                  <a:pt x="192062" y="293116"/>
                </a:lnTo>
                <a:lnTo>
                  <a:pt x="160718" y="293116"/>
                </a:lnTo>
                <a:lnTo>
                  <a:pt x="160693" y="294894"/>
                </a:lnTo>
                <a:lnTo>
                  <a:pt x="160845" y="297180"/>
                </a:lnTo>
                <a:lnTo>
                  <a:pt x="160718" y="300075"/>
                </a:lnTo>
                <a:lnTo>
                  <a:pt x="160845" y="299339"/>
                </a:lnTo>
                <a:lnTo>
                  <a:pt x="160743" y="301040"/>
                </a:lnTo>
                <a:lnTo>
                  <a:pt x="160845" y="300863"/>
                </a:lnTo>
                <a:lnTo>
                  <a:pt x="160769" y="301193"/>
                </a:lnTo>
                <a:lnTo>
                  <a:pt x="160718" y="301485"/>
                </a:lnTo>
                <a:lnTo>
                  <a:pt x="160807" y="301345"/>
                </a:lnTo>
                <a:lnTo>
                  <a:pt x="160718" y="301625"/>
                </a:lnTo>
                <a:lnTo>
                  <a:pt x="160718" y="301244"/>
                </a:lnTo>
                <a:lnTo>
                  <a:pt x="160718" y="300075"/>
                </a:lnTo>
                <a:lnTo>
                  <a:pt x="160464" y="301472"/>
                </a:lnTo>
                <a:lnTo>
                  <a:pt x="160578" y="301345"/>
                </a:lnTo>
                <a:lnTo>
                  <a:pt x="160464" y="301561"/>
                </a:lnTo>
                <a:lnTo>
                  <a:pt x="159232" y="302666"/>
                </a:lnTo>
                <a:lnTo>
                  <a:pt x="155282" y="305079"/>
                </a:lnTo>
                <a:lnTo>
                  <a:pt x="149580" y="307390"/>
                </a:lnTo>
                <a:lnTo>
                  <a:pt x="142138" y="309168"/>
                </a:lnTo>
                <a:lnTo>
                  <a:pt x="135153" y="310032"/>
                </a:lnTo>
                <a:lnTo>
                  <a:pt x="126161" y="310388"/>
                </a:lnTo>
                <a:lnTo>
                  <a:pt x="125920" y="310388"/>
                </a:lnTo>
                <a:lnTo>
                  <a:pt x="117030" y="310261"/>
                </a:lnTo>
                <a:lnTo>
                  <a:pt x="118554" y="310261"/>
                </a:lnTo>
                <a:lnTo>
                  <a:pt x="108775" y="309372"/>
                </a:lnTo>
                <a:lnTo>
                  <a:pt x="110299" y="309499"/>
                </a:lnTo>
                <a:lnTo>
                  <a:pt x="109550" y="309372"/>
                </a:lnTo>
                <a:lnTo>
                  <a:pt x="102628" y="308190"/>
                </a:lnTo>
                <a:lnTo>
                  <a:pt x="97980" y="303530"/>
                </a:lnTo>
                <a:lnTo>
                  <a:pt x="81140" y="303530"/>
                </a:lnTo>
                <a:lnTo>
                  <a:pt x="78549" y="303022"/>
                </a:lnTo>
                <a:lnTo>
                  <a:pt x="73596" y="302895"/>
                </a:lnTo>
                <a:lnTo>
                  <a:pt x="67144" y="303784"/>
                </a:lnTo>
                <a:lnTo>
                  <a:pt x="61404" y="303784"/>
                </a:lnTo>
                <a:lnTo>
                  <a:pt x="56197" y="308991"/>
                </a:lnTo>
                <a:lnTo>
                  <a:pt x="56197" y="321945"/>
                </a:lnTo>
                <a:lnTo>
                  <a:pt x="61404" y="327152"/>
                </a:lnTo>
                <a:lnTo>
                  <a:pt x="63207" y="327152"/>
                </a:lnTo>
                <a:lnTo>
                  <a:pt x="65214" y="329057"/>
                </a:lnTo>
                <a:lnTo>
                  <a:pt x="67627" y="330822"/>
                </a:lnTo>
                <a:lnTo>
                  <a:pt x="67627" y="335788"/>
                </a:lnTo>
                <a:lnTo>
                  <a:pt x="71437" y="339598"/>
                </a:lnTo>
                <a:lnTo>
                  <a:pt x="72631" y="339598"/>
                </a:lnTo>
                <a:lnTo>
                  <a:pt x="74993" y="342011"/>
                </a:lnTo>
                <a:lnTo>
                  <a:pt x="77266" y="342011"/>
                </a:lnTo>
                <a:lnTo>
                  <a:pt x="77533" y="342265"/>
                </a:lnTo>
                <a:lnTo>
                  <a:pt x="94043" y="342265"/>
                </a:lnTo>
                <a:lnTo>
                  <a:pt x="94284" y="342011"/>
                </a:lnTo>
                <a:lnTo>
                  <a:pt x="103949" y="343789"/>
                </a:lnTo>
                <a:lnTo>
                  <a:pt x="105600" y="344043"/>
                </a:lnTo>
                <a:lnTo>
                  <a:pt x="116649" y="345059"/>
                </a:lnTo>
                <a:lnTo>
                  <a:pt x="127698" y="345059"/>
                </a:lnTo>
                <a:lnTo>
                  <a:pt x="169354" y="335788"/>
                </a:lnTo>
                <a:lnTo>
                  <a:pt x="191427" y="310134"/>
                </a:lnTo>
                <a:lnTo>
                  <a:pt x="191477" y="310007"/>
                </a:lnTo>
                <a:lnTo>
                  <a:pt x="191604" y="309499"/>
                </a:lnTo>
                <a:lnTo>
                  <a:pt x="191617" y="309372"/>
                </a:lnTo>
                <a:lnTo>
                  <a:pt x="191655" y="308991"/>
                </a:lnTo>
                <a:lnTo>
                  <a:pt x="191731" y="308229"/>
                </a:lnTo>
                <a:lnTo>
                  <a:pt x="191833" y="307213"/>
                </a:lnTo>
                <a:lnTo>
                  <a:pt x="191935" y="306324"/>
                </a:lnTo>
                <a:lnTo>
                  <a:pt x="192036" y="305308"/>
                </a:lnTo>
                <a:lnTo>
                  <a:pt x="192049" y="305181"/>
                </a:lnTo>
                <a:lnTo>
                  <a:pt x="192379" y="302082"/>
                </a:lnTo>
                <a:lnTo>
                  <a:pt x="192443" y="30086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9691" y="1316735"/>
            <a:ext cx="472440" cy="588645"/>
          </a:xfrm>
          <a:custGeom>
            <a:avLst/>
            <a:gdLst/>
            <a:ahLst/>
            <a:cxnLst/>
            <a:rect l="l" t="t" r="r" b="b"/>
            <a:pathLst>
              <a:path w="472439" h="588644">
                <a:moveTo>
                  <a:pt x="472059" y="563245"/>
                </a:moveTo>
                <a:lnTo>
                  <a:pt x="467233" y="558546"/>
                </a:lnTo>
                <a:lnTo>
                  <a:pt x="462762" y="558546"/>
                </a:lnTo>
                <a:lnTo>
                  <a:pt x="462762" y="579755"/>
                </a:lnTo>
                <a:lnTo>
                  <a:pt x="461010" y="580136"/>
                </a:lnTo>
                <a:lnTo>
                  <a:pt x="461391" y="579755"/>
                </a:lnTo>
                <a:lnTo>
                  <a:pt x="462762" y="579755"/>
                </a:lnTo>
                <a:lnTo>
                  <a:pt x="462762" y="558546"/>
                </a:lnTo>
                <a:lnTo>
                  <a:pt x="455549" y="558546"/>
                </a:lnTo>
                <a:lnTo>
                  <a:pt x="455218" y="558863"/>
                </a:lnTo>
                <a:lnTo>
                  <a:pt x="440817" y="559054"/>
                </a:lnTo>
                <a:lnTo>
                  <a:pt x="378206" y="559181"/>
                </a:lnTo>
                <a:lnTo>
                  <a:pt x="205105" y="560197"/>
                </a:lnTo>
                <a:lnTo>
                  <a:pt x="204978" y="560197"/>
                </a:lnTo>
                <a:lnTo>
                  <a:pt x="176784" y="560070"/>
                </a:lnTo>
                <a:lnTo>
                  <a:pt x="148336" y="559562"/>
                </a:lnTo>
                <a:lnTo>
                  <a:pt x="120523" y="558419"/>
                </a:lnTo>
                <a:lnTo>
                  <a:pt x="120777" y="558419"/>
                </a:lnTo>
                <a:lnTo>
                  <a:pt x="92837" y="556641"/>
                </a:lnTo>
                <a:lnTo>
                  <a:pt x="93091" y="556641"/>
                </a:lnTo>
                <a:lnTo>
                  <a:pt x="69507" y="554355"/>
                </a:lnTo>
                <a:lnTo>
                  <a:pt x="68199" y="554228"/>
                </a:lnTo>
                <a:lnTo>
                  <a:pt x="68834" y="554355"/>
                </a:lnTo>
                <a:lnTo>
                  <a:pt x="49225" y="551053"/>
                </a:lnTo>
                <a:lnTo>
                  <a:pt x="46151" y="550545"/>
                </a:lnTo>
                <a:lnTo>
                  <a:pt x="45885" y="550418"/>
                </a:lnTo>
                <a:lnTo>
                  <a:pt x="37287" y="546735"/>
                </a:lnTo>
                <a:lnTo>
                  <a:pt x="36931" y="546595"/>
                </a:lnTo>
                <a:lnTo>
                  <a:pt x="34671" y="544322"/>
                </a:lnTo>
                <a:lnTo>
                  <a:pt x="33147" y="544322"/>
                </a:lnTo>
                <a:lnTo>
                  <a:pt x="29933" y="541401"/>
                </a:lnTo>
                <a:lnTo>
                  <a:pt x="28752" y="540321"/>
                </a:lnTo>
                <a:lnTo>
                  <a:pt x="28105" y="539115"/>
                </a:lnTo>
                <a:lnTo>
                  <a:pt x="25031" y="533400"/>
                </a:lnTo>
                <a:lnTo>
                  <a:pt x="24295" y="532053"/>
                </a:lnTo>
                <a:lnTo>
                  <a:pt x="24104" y="531241"/>
                </a:lnTo>
                <a:lnTo>
                  <a:pt x="21005" y="518541"/>
                </a:lnTo>
                <a:lnTo>
                  <a:pt x="20904" y="518147"/>
                </a:lnTo>
                <a:lnTo>
                  <a:pt x="20815" y="517271"/>
                </a:lnTo>
                <a:lnTo>
                  <a:pt x="19253" y="501904"/>
                </a:lnTo>
                <a:lnTo>
                  <a:pt x="19177" y="501142"/>
                </a:lnTo>
                <a:lnTo>
                  <a:pt x="19177" y="501904"/>
                </a:lnTo>
                <a:lnTo>
                  <a:pt x="18808" y="480695"/>
                </a:lnTo>
                <a:lnTo>
                  <a:pt x="18796" y="480491"/>
                </a:lnTo>
                <a:lnTo>
                  <a:pt x="18821" y="479933"/>
                </a:lnTo>
                <a:lnTo>
                  <a:pt x="20040" y="454533"/>
                </a:lnTo>
                <a:lnTo>
                  <a:pt x="20066" y="454367"/>
                </a:lnTo>
                <a:lnTo>
                  <a:pt x="20066" y="454533"/>
                </a:lnTo>
                <a:lnTo>
                  <a:pt x="20116" y="454025"/>
                </a:lnTo>
                <a:lnTo>
                  <a:pt x="23190" y="424942"/>
                </a:lnTo>
                <a:lnTo>
                  <a:pt x="23241" y="424751"/>
                </a:lnTo>
                <a:lnTo>
                  <a:pt x="23241" y="424942"/>
                </a:lnTo>
                <a:lnTo>
                  <a:pt x="23291" y="424561"/>
                </a:lnTo>
                <a:lnTo>
                  <a:pt x="27940" y="391160"/>
                </a:lnTo>
                <a:lnTo>
                  <a:pt x="33147" y="355854"/>
                </a:lnTo>
                <a:lnTo>
                  <a:pt x="33147" y="355473"/>
                </a:lnTo>
                <a:lnTo>
                  <a:pt x="36957" y="320802"/>
                </a:lnTo>
                <a:lnTo>
                  <a:pt x="37084" y="320421"/>
                </a:lnTo>
                <a:lnTo>
                  <a:pt x="37198" y="318643"/>
                </a:lnTo>
                <a:lnTo>
                  <a:pt x="39624" y="282956"/>
                </a:lnTo>
                <a:lnTo>
                  <a:pt x="41529" y="245745"/>
                </a:lnTo>
                <a:lnTo>
                  <a:pt x="42278" y="207137"/>
                </a:lnTo>
                <a:lnTo>
                  <a:pt x="41783" y="170688"/>
                </a:lnTo>
                <a:lnTo>
                  <a:pt x="41783" y="170053"/>
                </a:lnTo>
                <a:lnTo>
                  <a:pt x="39751" y="133350"/>
                </a:lnTo>
                <a:lnTo>
                  <a:pt x="39624" y="132842"/>
                </a:lnTo>
                <a:lnTo>
                  <a:pt x="36283" y="101473"/>
                </a:lnTo>
                <a:lnTo>
                  <a:pt x="36068" y="99441"/>
                </a:lnTo>
                <a:lnTo>
                  <a:pt x="36068" y="95123"/>
                </a:lnTo>
                <a:lnTo>
                  <a:pt x="35166" y="94259"/>
                </a:lnTo>
                <a:lnTo>
                  <a:pt x="31496" y="71335"/>
                </a:lnTo>
                <a:lnTo>
                  <a:pt x="31496" y="70612"/>
                </a:lnTo>
                <a:lnTo>
                  <a:pt x="31496" y="66675"/>
                </a:lnTo>
                <a:lnTo>
                  <a:pt x="30861" y="66052"/>
                </a:lnTo>
                <a:lnTo>
                  <a:pt x="28943" y="51816"/>
                </a:lnTo>
                <a:lnTo>
                  <a:pt x="28829" y="50927"/>
                </a:lnTo>
                <a:lnTo>
                  <a:pt x="28829" y="46990"/>
                </a:lnTo>
                <a:lnTo>
                  <a:pt x="28587" y="46761"/>
                </a:lnTo>
                <a:lnTo>
                  <a:pt x="28257" y="39370"/>
                </a:lnTo>
                <a:lnTo>
                  <a:pt x="28232" y="38938"/>
                </a:lnTo>
                <a:lnTo>
                  <a:pt x="28194" y="39370"/>
                </a:lnTo>
                <a:lnTo>
                  <a:pt x="28194" y="38227"/>
                </a:lnTo>
                <a:lnTo>
                  <a:pt x="28194" y="37846"/>
                </a:lnTo>
                <a:lnTo>
                  <a:pt x="28232" y="38938"/>
                </a:lnTo>
                <a:lnTo>
                  <a:pt x="28359" y="37846"/>
                </a:lnTo>
                <a:lnTo>
                  <a:pt x="30988" y="14605"/>
                </a:lnTo>
                <a:lnTo>
                  <a:pt x="31623" y="13970"/>
                </a:lnTo>
                <a:lnTo>
                  <a:pt x="31623" y="9017"/>
                </a:lnTo>
                <a:lnTo>
                  <a:pt x="31623" y="4064"/>
                </a:lnTo>
                <a:lnTo>
                  <a:pt x="27559" y="0"/>
                </a:lnTo>
                <a:lnTo>
                  <a:pt x="17526" y="0"/>
                </a:lnTo>
                <a:lnTo>
                  <a:pt x="13462" y="4064"/>
                </a:lnTo>
                <a:lnTo>
                  <a:pt x="13462" y="8978"/>
                </a:lnTo>
                <a:lnTo>
                  <a:pt x="10388" y="32410"/>
                </a:lnTo>
                <a:lnTo>
                  <a:pt x="9779" y="33020"/>
                </a:lnTo>
                <a:lnTo>
                  <a:pt x="9779" y="37084"/>
                </a:lnTo>
                <a:lnTo>
                  <a:pt x="9779" y="43307"/>
                </a:lnTo>
                <a:lnTo>
                  <a:pt x="9944" y="43484"/>
                </a:lnTo>
                <a:lnTo>
                  <a:pt x="10160" y="49237"/>
                </a:lnTo>
                <a:lnTo>
                  <a:pt x="10160" y="57277"/>
                </a:lnTo>
                <a:lnTo>
                  <a:pt x="10883" y="58013"/>
                </a:lnTo>
                <a:lnTo>
                  <a:pt x="12700" y="72174"/>
                </a:lnTo>
                <a:lnTo>
                  <a:pt x="12700" y="77089"/>
                </a:lnTo>
                <a:lnTo>
                  <a:pt x="13487" y="77863"/>
                </a:lnTo>
                <a:lnTo>
                  <a:pt x="16891" y="101117"/>
                </a:lnTo>
                <a:lnTo>
                  <a:pt x="16891" y="105664"/>
                </a:lnTo>
                <a:lnTo>
                  <a:pt x="17487" y="106273"/>
                </a:lnTo>
                <a:lnTo>
                  <a:pt x="20320" y="134874"/>
                </a:lnTo>
                <a:lnTo>
                  <a:pt x="20193" y="134366"/>
                </a:lnTo>
                <a:lnTo>
                  <a:pt x="20218" y="134874"/>
                </a:lnTo>
                <a:lnTo>
                  <a:pt x="22225" y="171069"/>
                </a:lnTo>
                <a:lnTo>
                  <a:pt x="22593" y="207276"/>
                </a:lnTo>
                <a:lnTo>
                  <a:pt x="21844" y="244729"/>
                </a:lnTo>
                <a:lnTo>
                  <a:pt x="21818" y="244983"/>
                </a:lnTo>
                <a:lnTo>
                  <a:pt x="21780" y="245745"/>
                </a:lnTo>
                <a:lnTo>
                  <a:pt x="19939" y="281686"/>
                </a:lnTo>
                <a:lnTo>
                  <a:pt x="19926" y="281813"/>
                </a:lnTo>
                <a:lnTo>
                  <a:pt x="17399" y="319024"/>
                </a:lnTo>
                <a:lnTo>
                  <a:pt x="17526" y="318643"/>
                </a:lnTo>
                <a:lnTo>
                  <a:pt x="13716" y="353441"/>
                </a:lnTo>
                <a:lnTo>
                  <a:pt x="13716" y="353060"/>
                </a:lnTo>
                <a:lnTo>
                  <a:pt x="13652" y="353441"/>
                </a:lnTo>
                <a:lnTo>
                  <a:pt x="8763" y="388493"/>
                </a:lnTo>
                <a:lnTo>
                  <a:pt x="4318" y="422275"/>
                </a:lnTo>
                <a:lnTo>
                  <a:pt x="4191" y="422529"/>
                </a:lnTo>
                <a:lnTo>
                  <a:pt x="1270" y="452628"/>
                </a:lnTo>
                <a:lnTo>
                  <a:pt x="1143" y="453136"/>
                </a:lnTo>
                <a:lnTo>
                  <a:pt x="0" y="479806"/>
                </a:lnTo>
                <a:lnTo>
                  <a:pt x="0" y="480695"/>
                </a:lnTo>
                <a:lnTo>
                  <a:pt x="596" y="501142"/>
                </a:lnTo>
                <a:lnTo>
                  <a:pt x="635" y="503047"/>
                </a:lnTo>
                <a:lnTo>
                  <a:pt x="13208" y="550164"/>
                </a:lnTo>
                <a:lnTo>
                  <a:pt x="20447" y="557428"/>
                </a:lnTo>
                <a:lnTo>
                  <a:pt x="20447" y="558419"/>
                </a:lnTo>
                <a:lnTo>
                  <a:pt x="24511" y="562483"/>
                </a:lnTo>
                <a:lnTo>
                  <a:pt x="27559" y="562483"/>
                </a:lnTo>
                <a:lnTo>
                  <a:pt x="40386" y="567817"/>
                </a:lnTo>
                <a:lnTo>
                  <a:pt x="42418" y="568325"/>
                </a:lnTo>
                <a:lnTo>
                  <a:pt x="65659" y="572389"/>
                </a:lnTo>
                <a:lnTo>
                  <a:pt x="66294" y="572516"/>
                </a:lnTo>
                <a:lnTo>
                  <a:pt x="91186" y="575183"/>
                </a:lnTo>
                <a:lnTo>
                  <a:pt x="91567" y="575183"/>
                </a:lnTo>
                <a:lnTo>
                  <a:pt x="119507" y="577215"/>
                </a:lnTo>
                <a:lnTo>
                  <a:pt x="147828" y="578485"/>
                </a:lnTo>
                <a:lnTo>
                  <a:pt x="147955" y="578612"/>
                </a:lnTo>
                <a:lnTo>
                  <a:pt x="176530" y="579247"/>
                </a:lnTo>
                <a:lnTo>
                  <a:pt x="204978" y="579374"/>
                </a:lnTo>
                <a:lnTo>
                  <a:pt x="410133" y="578446"/>
                </a:lnTo>
                <a:lnTo>
                  <a:pt x="426046" y="578650"/>
                </a:lnTo>
                <a:lnTo>
                  <a:pt x="424053" y="580644"/>
                </a:lnTo>
                <a:lnTo>
                  <a:pt x="424053" y="585724"/>
                </a:lnTo>
                <a:lnTo>
                  <a:pt x="426085" y="587756"/>
                </a:lnTo>
                <a:lnTo>
                  <a:pt x="428244" y="587756"/>
                </a:lnTo>
                <a:lnTo>
                  <a:pt x="437388" y="588518"/>
                </a:lnTo>
                <a:lnTo>
                  <a:pt x="439293" y="588518"/>
                </a:lnTo>
                <a:lnTo>
                  <a:pt x="449300" y="587121"/>
                </a:lnTo>
                <a:lnTo>
                  <a:pt x="454533" y="587121"/>
                </a:lnTo>
                <a:lnTo>
                  <a:pt x="457682" y="583882"/>
                </a:lnTo>
                <a:lnTo>
                  <a:pt x="460756" y="582422"/>
                </a:lnTo>
                <a:lnTo>
                  <a:pt x="462026" y="581660"/>
                </a:lnTo>
                <a:lnTo>
                  <a:pt x="464350" y="580136"/>
                </a:lnTo>
                <a:lnTo>
                  <a:pt x="464667" y="579932"/>
                </a:lnTo>
                <a:lnTo>
                  <a:pt x="464883" y="579755"/>
                </a:lnTo>
                <a:lnTo>
                  <a:pt x="467233" y="579755"/>
                </a:lnTo>
                <a:lnTo>
                  <a:pt x="472059" y="575056"/>
                </a:lnTo>
                <a:lnTo>
                  <a:pt x="472059" y="569214"/>
                </a:lnTo>
                <a:lnTo>
                  <a:pt x="472059" y="563245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7420" y="1471421"/>
            <a:ext cx="60325" cy="182880"/>
          </a:xfrm>
          <a:custGeom>
            <a:avLst/>
            <a:gdLst/>
            <a:ahLst/>
            <a:cxnLst/>
            <a:rect l="l" t="t" r="r" b="b"/>
            <a:pathLst>
              <a:path w="60325" h="182880">
                <a:moveTo>
                  <a:pt x="35725" y="156972"/>
                </a:moveTo>
                <a:lnTo>
                  <a:pt x="35471" y="158115"/>
                </a:lnTo>
                <a:lnTo>
                  <a:pt x="35725" y="156972"/>
                </a:lnTo>
                <a:close/>
              </a:path>
              <a:path w="60325" h="182880">
                <a:moveTo>
                  <a:pt x="59728" y="6477"/>
                </a:moveTo>
                <a:lnTo>
                  <a:pt x="53251" y="0"/>
                </a:lnTo>
                <a:lnTo>
                  <a:pt x="37249" y="0"/>
                </a:lnTo>
                <a:lnTo>
                  <a:pt x="30772" y="6477"/>
                </a:lnTo>
                <a:lnTo>
                  <a:pt x="30772" y="13881"/>
                </a:lnTo>
                <a:lnTo>
                  <a:pt x="29705" y="21513"/>
                </a:lnTo>
                <a:lnTo>
                  <a:pt x="28486" y="22733"/>
                </a:lnTo>
                <a:lnTo>
                  <a:pt x="28486" y="30340"/>
                </a:lnTo>
                <a:lnTo>
                  <a:pt x="27825" y="34188"/>
                </a:lnTo>
                <a:lnTo>
                  <a:pt x="26200" y="35814"/>
                </a:lnTo>
                <a:lnTo>
                  <a:pt x="26200" y="43319"/>
                </a:lnTo>
                <a:lnTo>
                  <a:pt x="25247" y="48196"/>
                </a:lnTo>
                <a:lnTo>
                  <a:pt x="23533" y="49911"/>
                </a:lnTo>
                <a:lnTo>
                  <a:pt x="23533" y="56921"/>
                </a:lnTo>
                <a:lnTo>
                  <a:pt x="22263" y="62484"/>
                </a:lnTo>
                <a:lnTo>
                  <a:pt x="20104" y="64643"/>
                </a:lnTo>
                <a:lnTo>
                  <a:pt x="20104" y="72021"/>
                </a:lnTo>
                <a:lnTo>
                  <a:pt x="16929" y="84963"/>
                </a:lnTo>
                <a:lnTo>
                  <a:pt x="16929" y="84582"/>
                </a:lnTo>
                <a:lnTo>
                  <a:pt x="16827" y="84963"/>
                </a:lnTo>
                <a:lnTo>
                  <a:pt x="13754" y="98171"/>
                </a:lnTo>
                <a:lnTo>
                  <a:pt x="13754" y="97917"/>
                </a:lnTo>
                <a:lnTo>
                  <a:pt x="13690" y="98171"/>
                </a:lnTo>
                <a:lnTo>
                  <a:pt x="10833" y="110109"/>
                </a:lnTo>
                <a:lnTo>
                  <a:pt x="10960" y="109982"/>
                </a:lnTo>
                <a:lnTo>
                  <a:pt x="8039" y="121666"/>
                </a:lnTo>
                <a:lnTo>
                  <a:pt x="8166" y="121285"/>
                </a:lnTo>
                <a:lnTo>
                  <a:pt x="5372" y="132080"/>
                </a:lnTo>
                <a:lnTo>
                  <a:pt x="5245" y="132334"/>
                </a:lnTo>
                <a:lnTo>
                  <a:pt x="2832" y="142367"/>
                </a:lnTo>
                <a:lnTo>
                  <a:pt x="2578" y="143256"/>
                </a:lnTo>
                <a:lnTo>
                  <a:pt x="1054" y="151511"/>
                </a:lnTo>
                <a:lnTo>
                  <a:pt x="800" y="152654"/>
                </a:lnTo>
                <a:lnTo>
                  <a:pt x="165" y="158369"/>
                </a:lnTo>
                <a:lnTo>
                  <a:pt x="38" y="160401"/>
                </a:lnTo>
                <a:lnTo>
                  <a:pt x="0" y="164465"/>
                </a:lnTo>
                <a:lnTo>
                  <a:pt x="673" y="167805"/>
                </a:lnTo>
                <a:lnTo>
                  <a:pt x="673" y="175260"/>
                </a:lnTo>
                <a:lnTo>
                  <a:pt x="8166" y="182880"/>
                </a:lnTo>
                <a:lnTo>
                  <a:pt x="26835" y="182880"/>
                </a:lnTo>
                <a:lnTo>
                  <a:pt x="34328" y="175260"/>
                </a:lnTo>
                <a:lnTo>
                  <a:pt x="34328" y="168186"/>
                </a:lnTo>
                <a:lnTo>
                  <a:pt x="34963" y="165049"/>
                </a:lnTo>
                <a:lnTo>
                  <a:pt x="35090" y="162687"/>
                </a:lnTo>
                <a:lnTo>
                  <a:pt x="35090" y="161734"/>
                </a:lnTo>
                <a:lnTo>
                  <a:pt x="35191" y="160909"/>
                </a:lnTo>
                <a:lnTo>
                  <a:pt x="35534" y="158369"/>
                </a:lnTo>
                <a:lnTo>
                  <a:pt x="35471" y="158115"/>
                </a:lnTo>
                <a:lnTo>
                  <a:pt x="36944" y="150749"/>
                </a:lnTo>
                <a:lnTo>
                  <a:pt x="37122" y="149860"/>
                </a:lnTo>
                <a:lnTo>
                  <a:pt x="36868" y="150749"/>
                </a:lnTo>
                <a:lnTo>
                  <a:pt x="39344" y="140843"/>
                </a:lnTo>
                <a:lnTo>
                  <a:pt x="39408" y="140589"/>
                </a:lnTo>
                <a:lnTo>
                  <a:pt x="39281" y="140843"/>
                </a:lnTo>
                <a:lnTo>
                  <a:pt x="39763" y="138938"/>
                </a:lnTo>
                <a:lnTo>
                  <a:pt x="42075" y="130048"/>
                </a:lnTo>
                <a:lnTo>
                  <a:pt x="42075" y="129794"/>
                </a:lnTo>
                <a:lnTo>
                  <a:pt x="44081" y="121285"/>
                </a:lnTo>
                <a:lnTo>
                  <a:pt x="44869" y="117983"/>
                </a:lnTo>
                <a:lnTo>
                  <a:pt x="44869" y="117856"/>
                </a:lnTo>
                <a:lnTo>
                  <a:pt x="46570" y="109982"/>
                </a:lnTo>
                <a:lnTo>
                  <a:pt x="47536" y="105537"/>
                </a:lnTo>
                <a:lnTo>
                  <a:pt x="50292" y="91948"/>
                </a:lnTo>
                <a:lnTo>
                  <a:pt x="50330" y="91821"/>
                </a:lnTo>
                <a:lnTo>
                  <a:pt x="50203" y="91948"/>
                </a:lnTo>
                <a:lnTo>
                  <a:pt x="51523" y="84531"/>
                </a:lnTo>
                <a:lnTo>
                  <a:pt x="53124" y="82931"/>
                </a:lnTo>
                <a:lnTo>
                  <a:pt x="53124" y="74739"/>
                </a:lnTo>
                <a:lnTo>
                  <a:pt x="53644" y="70993"/>
                </a:lnTo>
                <a:lnTo>
                  <a:pt x="53949" y="68770"/>
                </a:lnTo>
                <a:lnTo>
                  <a:pt x="55283" y="67437"/>
                </a:lnTo>
                <a:lnTo>
                  <a:pt x="55283" y="59309"/>
                </a:lnTo>
                <a:lnTo>
                  <a:pt x="55587" y="56388"/>
                </a:lnTo>
                <a:lnTo>
                  <a:pt x="55854" y="53759"/>
                </a:lnTo>
                <a:lnTo>
                  <a:pt x="56807" y="52832"/>
                </a:lnTo>
                <a:lnTo>
                  <a:pt x="56807" y="45364"/>
                </a:lnTo>
                <a:lnTo>
                  <a:pt x="57264" y="39928"/>
                </a:lnTo>
                <a:lnTo>
                  <a:pt x="58077" y="39116"/>
                </a:lnTo>
                <a:lnTo>
                  <a:pt x="58077" y="31750"/>
                </a:lnTo>
                <a:lnTo>
                  <a:pt x="58928" y="23152"/>
                </a:lnTo>
                <a:lnTo>
                  <a:pt x="59728" y="22352"/>
                </a:lnTo>
                <a:lnTo>
                  <a:pt x="59728" y="14351"/>
                </a:lnTo>
                <a:lnTo>
                  <a:pt x="59728" y="647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78201" y="1381632"/>
            <a:ext cx="219075" cy="329565"/>
          </a:xfrm>
          <a:custGeom>
            <a:avLst/>
            <a:gdLst/>
            <a:ahLst/>
            <a:cxnLst/>
            <a:rect l="l" t="t" r="r" b="b"/>
            <a:pathLst>
              <a:path w="219075" h="329564">
                <a:moveTo>
                  <a:pt x="181610" y="289560"/>
                </a:moveTo>
                <a:lnTo>
                  <a:pt x="177292" y="285242"/>
                </a:lnTo>
                <a:lnTo>
                  <a:pt x="166624" y="285242"/>
                </a:lnTo>
                <a:lnTo>
                  <a:pt x="165328" y="286537"/>
                </a:lnTo>
                <a:lnTo>
                  <a:pt x="154813" y="289052"/>
                </a:lnTo>
                <a:lnTo>
                  <a:pt x="155194" y="288925"/>
                </a:lnTo>
                <a:lnTo>
                  <a:pt x="143383" y="291465"/>
                </a:lnTo>
                <a:lnTo>
                  <a:pt x="136779" y="291465"/>
                </a:lnTo>
                <a:lnTo>
                  <a:pt x="135458" y="292785"/>
                </a:lnTo>
                <a:lnTo>
                  <a:pt x="131711" y="293370"/>
                </a:lnTo>
                <a:lnTo>
                  <a:pt x="123444" y="293370"/>
                </a:lnTo>
                <a:lnTo>
                  <a:pt x="122758" y="294068"/>
                </a:lnTo>
                <a:lnTo>
                  <a:pt x="117602" y="294386"/>
                </a:lnTo>
                <a:lnTo>
                  <a:pt x="118491" y="294259"/>
                </a:lnTo>
                <a:lnTo>
                  <a:pt x="103886" y="294513"/>
                </a:lnTo>
                <a:lnTo>
                  <a:pt x="103619" y="294513"/>
                </a:lnTo>
                <a:lnTo>
                  <a:pt x="89408" y="294386"/>
                </a:lnTo>
                <a:lnTo>
                  <a:pt x="77393" y="293243"/>
                </a:lnTo>
                <a:lnTo>
                  <a:pt x="74803" y="293001"/>
                </a:lnTo>
                <a:lnTo>
                  <a:pt x="74256" y="292862"/>
                </a:lnTo>
                <a:lnTo>
                  <a:pt x="65989" y="290830"/>
                </a:lnTo>
                <a:lnTo>
                  <a:pt x="62623" y="290004"/>
                </a:lnTo>
                <a:lnTo>
                  <a:pt x="61683" y="289560"/>
                </a:lnTo>
                <a:lnTo>
                  <a:pt x="56032" y="286893"/>
                </a:lnTo>
                <a:lnTo>
                  <a:pt x="53060" y="285496"/>
                </a:lnTo>
                <a:lnTo>
                  <a:pt x="51993" y="284607"/>
                </a:lnTo>
                <a:lnTo>
                  <a:pt x="48501" y="281686"/>
                </a:lnTo>
                <a:lnTo>
                  <a:pt x="46202" y="279768"/>
                </a:lnTo>
                <a:lnTo>
                  <a:pt x="45275" y="278511"/>
                </a:lnTo>
                <a:lnTo>
                  <a:pt x="42367" y="274574"/>
                </a:lnTo>
                <a:lnTo>
                  <a:pt x="40589" y="272173"/>
                </a:lnTo>
                <a:lnTo>
                  <a:pt x="39941" y="270510"/>
                </a:lnTo>
                <a:lnTo>
                  <a:pt x="36931" y="262763"/>
                </a:lnTo>
                <a:lnTo>
                  <a:pt x="36029" y="260438"/>
                </a:lnTo>
                <a:lnTo>
                  <a:pt x="35814" y="259207"/>
                </a:lnTo>
                <a:lnTo>
                  <a:pt x="33629" y="246888"/>
                </a:lnTo>
                <a:lnTo>
                  <a:pt x="33464" y="245973"/>
                </a:lnTo>
                <a:lnTo>
                  <a:pt x="33401" y="244856"/>
                </a:lnTo>
                <a:lnTo>
                  <a:pt x="32334" y="227711"/>
                </a:lnTo>
                <a:lnTo>
                  <a:pt x="32270" y="226872"/>
                </a:lnTo>
                <a:lnTo>
                  <a:pt x="32283" y="226441"/>
                </a:lnTo>
                <a:lnTo>
                  <a:pt x="32740" y="205740"/>
                </a:lnTo>
                <a:lnTo>
                  <a:pt x="32766" y="205371"/>
                </a:lnTo>
                <a:lnTo>
                  <a:pt x="32766" y="205740"/>
                </a:lnTo>
                <a:lnTo>
                  <a:pt x="32804" y="205105"/>
                </a:lnTo>
                <a:lnTo>
                  <a:pt x="34137" y="184912"/>
                </a:lnTo>
                <a:lnTo>
                  <a:pt x="34163" y="184721"/>
                </a:lnTo>
                <a:lnTo>
                  <a:pt x="34163" y="184912"/>
                </a:lnTo>
                <a:lnTo>
                  <a:pt x="34188" y="184531"/>
                </a:lnTo>
                <a:lnTo>
                  <a:pt x="35864" y="165989"/>
                </a:lnTo>
                <a:lnTo>
                  <a:pt x="35941" y="165227"/>
                </a:lnTo>
                <a:lnTo>
                  <a:pt x="35814" y="165989"/>
                </a:lnTo>
                <a:lnTo>
                  <a:pt x="38557" y="147574"/>
                </a:lnTo>
                <a:lnTo>
                  <a:pt x="38735" y="146431"/>
                </a:lnTo>
                <a:lnTo>
                  <a:pt x="38481" y="147574"/>
                </a:lnTo>
                <a:lnTo>
                  <a:pt x="41846" y="132207"/>
                </a:lnTo>
                <a:lnTo>
                  <a:pt x="42164" y="130810"/>
                </a:lnTo>
                <a:lnTo>
                  <a:pt x="41656" y="132207"/>
                </a:lnTo>
                <a:lnTo>
                  <a:pt x="44704" y="122478"/>
                </a:lnTo>
                <a:lnTo>
                  <a:pt x="47117" y="120015"/>
                </a:lnTo>
                <a:lnTo>
                  <a:pt x="47117" y="115392"/>
                </a:lnTo>
                <a:lnTo>
                  <a:pt x="49644" y="109867"/>
                </a:lnTo>
                <a:lnTo>
                  <a:pt x="53467" y="106045"/>
                </a:lnTo>
                <a:lnTo>
                  <a:pt x="53467" y="102692"/>
                </a:lnTo>
                <a:lnTo>
                  <a:pt x="54292" y="101473"/>
                </a:lnTo>
                <a:lnTo>
                  <a:pt x="54737" y="101473"/>
                </a:lnTo>
                <a:lnTo>
                  <a:pt x="60325" y="95885"/>
                </a:lnTo>
                <a:lnTo>
                  <a:pt x="60325" y="94030"/>
                </a:lnTo>
                <a:lnTo>
                  <a:pt x="61366" y="92964"/>
                </a:lnTo>
                <a:lnTo>
                  <a:pt x="63119" y="92964"/>
                </a:lnTo>
                <a:lnTo>
                  <a:pt x="68326" y="87630"/>
                </a:lnTo>
                <a:lnTo>
                  <a:pt x="68326" y="87452"/>
                </a:lnTo>
                <a:lnTo>
                  <a:pt x="81381" y="78613"/>
                </a:lnTo>
                <a:lnTo>
                  <a:pt x="84328" y="78613"/>
                </a:lnTo>
                <a:lnTo>
                  <a:pt x="89535" y="73406"/>
                </a:lnTo>
                <a:lnTo>
                  <a:pt x="89535" y="67056"/>
                </a:lnTo>
                <a:lnTo>
                  <a:pt x="89535" y="60706"/>
                </a:lnTo>
                <a:lnTo>
                  <a:pt x="84328" y="55499"/>
                </a:lnTo>
                <a:lnTo>
                  <a:pt x="71628" y="55499"/>
                </a:lnTo>
                <a:lnTo>
                  <a:pt x="66459" y="60667"/>
                </a:lnTo>
                <a:lnTo>
                  <a:pt x="53047" y="69342"/>
                </a:lnTo>
                <a:lnTo>
                  <a:pt x="50038" y="69342"/>
                </a:lnTo>
                <a:lnTo>
                  <a:pt x="44704" y="74676"/>
                </a:lnTo>
                <a:lnTo>
                  <a:pt x="44704" y="75514"/>
                </a:lnTo>
                <a:lnTo>
                  <a:pt x="43510" y="76454"/>
                </a:lnTo>
                <a:lnTo>
                  <a:pt x="40894" y="76454"/>
                </a:lnTo>
                <a:lnTo>
                  <a:pt x="35306" y="82042"/>
                </a:lnTo>
                <a:lnTo>
                  <a:pt x="35306" y="84378"/>
                </a:lnTo>
                <a:lnTo>
                  <a:pt x="34340" y="85471"/>
                </a:lnTo>
                <a:lnTo>
                  <a:pt x="32893" y="85471"/>
                </a:lnTo>
                <a:lnTo>
                  <a:pt x="26924" y="91440"/>
                </a:lnTo>
                <a:lnTo>
                  <a:pt x="26924" y="95542"/>
                </a:lnTo>
                <a:lnTo>
                  <a:pt x="24663" y="99669"/>
                </a:lnTo>
                <a:lnTo>
                  <a:pt x="19558" y="104775"/>
                </a:lnTo>
                <a:lnTo>
                  <a:pt x="19558" y="110032"/>
                </a:lnTo>
                <a:lnTo>
                  <a:pt x="14732" y="122936"/>
                </a:lnTo>
                <a:lnTo>
                  <a:pt x="14351" y="124206"/>
                </a:lnTo>
                <a:lnTo>
                  <a:pt x="10033" y="140716"/>
                </a:lnTo>
                <a:lnTo>
                  <a:pt x="9906" y="141732"/>
                </a:lnTo>
                <a:lnTo>
                  <a:pt x="6223" y="161925"/>
                </a:lnTo>
                <a:lnTo>
                  <a:pt x="3683" y="181483"/>
                </a:lnTo>
                <a:lnTo>
                  <a:pt x="3683" y="181864"/>
                </a:lnTo>
                <a:lnTo>
                  <a:pt x="1397" y="203073"/>
                </a:lnTo>
                <a:lnTo>
                  <a:pt x="1270" y="205740"/>
                </a:lnTo>
                <a:lnTo>
                  <a:pt x="0" y="226314"/>
                </a:lnTo>
                <a:lnTo>
                  <a:pt x="0" y="227711"/>
                </a:lnTo>
                <a:lnTo>
                  <a:pt x="3048" y="267970"/>
                </a:lnTo>
                <a:lnTo>
                  <a:pt x="22733" y="304927"/>
                </a:lnTo>
                <a:lnTo>
                  <a:pt x="67564" y="326898"/>
                </a:lnTo>
                <a:lnTo>
                  <a:pt x="85979" y="328930"/>
                </a:lnTo>
                <a:lnTo>
                  <a:pt x="87503" y="328930"/>
                </a:lnTo>
                <a:lnTo>
                  <a:pt x="103505" y="329184"/>
                </a:lnTo>
                <a:lnTo>
                  <a:pt x="104394" y="329184"/>
                </a:lnTo>
                <a:lnTo>
                  <a:pt x="119253" y="328549"/>
                </a:lnTo>
                <a:lnTo>
                  <a:pt x="121412" y="328422"/>
                </a:lnTo>
                <a:lnTo>
                  <a:pt x="134315" y="326390"/>
                </a:lnTo>
                <a:lnTo>
                  <a:pt x="141732" y="326390"/>
                </a:lnTo>
                <a:lnTo>
                  <a:pt x="145415" y="322707"/>
                </a:lnTo>
                <a:lnTo>
                  <a:pt x="148018" y="321691"/>
                </a:lnTo>
                <a:lnTo>
                  <a:pt x="153543" y="321691"/>
                </a:lnTo>
                <a:lnTo>
                  <a:pt x="159918" y="315188"/>
                </a:lnTo>
                <a:lnTo>
                  <a:pt x="165481" y="311785"/>
                </a:lnTo>
                <a:lnTo>
                  <a:pt x="175221" y="304546"/>
                </a:lnTo>
                <a:lnTo>
                  <a:pt x="177292" y="304546"/>
                </a:lnTo>
                <a:lnTo>
                  <a:pt x="181610" y="300228"/>
                </a:lnTo>
                <a:lnTo>
                  <a:pt x="181610" y="294894"/>
                </a:lnTo>
                <a:lnTo>
                  <a:pt x="181610" y="289560"/>
                </a:lnTo>
                <a:close/>
              </a:path>
              <a:path w="219075" h="329564">
                <a:moveTo>
                  <a:pt x="218948" y="10414"/>
                </a:moveTo>
                <a:lnTo>
                  <a:pt x="217424" y="8890"/>
                </a:lnTo>
                <a:lnTo>
                  <a:pt x="217424" y="6096"/>
                </a:lnTo>
                <a:lnTo>
                  <a:pt x="211328" y="0"/>
                </a:lnTo>
                <a:lnTo>
                  <a:pt x="196342" y="0"/>
                </a:lnTo>
                <a:lnTo>
                  <a:pt x="190373" y="6096"/>
                </a:lnTo>
                <a:lnTo>
                  <a:pt x="190373" y="8178"/>
                </a:lnTo>
                <a:lnTo>
                  <a:pt x="188087" y="10414"/>
                </a:lnTo>
                <a:lnTo>
                  <a:pt x="188087" y="27432"/>
                </a:lnTo>
                <a:lnTo>
                  <a:pt x="195072" y="34417"/>
                </a:lnTo>
                <a:lnTo>
                  <a:pt x="212090" y="34417"/>
                </a:lnTo>
                <a:lnTo>
                  <a:pt x="218948" y="27432"/>
                </a:lnTo>
                <a:lnTo>
                  <a:pt x="218948" y="18923"/>
                </a:lnTo>
                <a:lnTo>
                  <a:pt x="218948" y="1041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34817" y="1411350"/>
            <a:ext cx="90170" cy="289560"/>
          </a:xfrm>
          <a:custGeom>
            <a:avLst/>
            <a:gdLst/>
            <a:ahLst/>
            <a:cxnLst/>
            <a:rect l="l" t="t" r="r" b="b"/>
            <a:pathLst>
              <a:path w="90170" h="289560">
                <a:moveTo>
                  <a:pt x="90131" y="116840"/>
                </a:moveTo>
                <a:lnTo>
                  <a:pt x="89331" y="99949"/>
                </a:lnTo>
                <a:lnTo>
                  <a:pt x="89154" y="96647"/>
                </a:lnTo>
                <a:lnTo>
                  <a:pt x="87249" y="85217"/>
                </a:lnTo>
                <a:lnTo>
                  <a:pt x="86855" y="82804"/>
                </a:lnTo>
                <a:lnTo>
                  <a:pt x="85979" y="77470"/>
                </a:lnTo>
                <a:lnTo>
                  <a:pt x="85471" y="75057"/>
                </a:lnTo>
                <a:lnTo>
                  <a:pt x="84035" y="70612"/>
                </a:lnTo>
                <a:lnTo>
                  <a:pt x="83134" y="67818"/>
                </a:lnTo>
                <a:lnTo>
                  <a:pt x="80645" y="60045"/>
                </a:lnTo>
                <a:lnTo>
                  <a:pt x="80645" y="52959"/>
                </a:lnTo>
                <a:lnTo>
                  <a:pt x="74676" y="47091"/>
                </a:lnTo>
                <a:lnTo>
                  <a:pt x="73571" y="44958"/>
                </a:lnTo>
                <a:lnTo>
                  <a:pt x="72174" y="42291"/>
                </a:lnTo>
                <a:lnTo>
                  <a:pt x="70993" y="40017"/>
                </a:lnTo>
                <a:lnTo>
                  <a:pt x="70993" y="34671"/>
                </a:lnTo>
                <a:lnTo>
                  <a:pt x="63373" y="27178"/>
                </a:lnTo>
                <a:lnTo>
                  <a:pt x="61683" y="27178"/>
                </a:lnTo>
                <a:lnTo>
                  <a:pt x="59944" y="25209"/>
                </a:lnTo>
                <a:lnTo>
                  <a:pt x="59944" y="22352"/>
                </a:lnTo>
                <a:lnTo>
                  <a:pt x="52578" y="14986"/>
                </a:lnTo>
                <a:lnTo>
                  <a:pt x="48895" y="14986"/>
                </a:lnTo>
                <a:lnTo>
                  <a:pt x="48895" y="14732"/>
                </a:lnTo>
                <a:lnTo>
                  <a:pt x="41783" y="7620"/>
                </a:lnTo>
                <a:lnTo>
                  <a:pt x="36385" y="7620"/>
                </a:lnTo>
                <a:lnTo>
                  <a:pt x="28714" y="4267"/>
                </a:lnTo>
                <a:lnTo>
                  <a:pt x="24384" y="0"/>
                </a:lnTo>
                <a:lnTo>
                  <a:pt x="6985" y="0"/>
                </a:lnTo>
                <a:lnTo>
                  <a:pt x="0" y="6985"/>
                </a:lnTo>
                <a:lnTo>
                  <a:pt x="0" y="24384"/>
                </a:lnTo>
                <a:lnTo>
                  <a:pt x="6985" y="31496"/>
                </a:lnTo>
                <a:lnTo>
                  <a:pt x="12268" y="31496"/>
                </a:lnTo>
                <a:lnTo>
                  <a:pt x="19265" y="34899"/>
                </a:lnTo>
                <a:lnTo>
                  <a:pt x="24003" y="39624"/>
                </a:lnTo>
                <a:lnTo>
                  <a:pt x="27178" y="39624"/>
                </a:lnTo>
                <a:lnTo>
                  <a:pt x="27178" y="40513"/>
                </a:lnTo>
                <a:lnTo>
                  <a:pt x="34544" y="47752"/>
                </a:lnTo>
                <a:lnTo>
                  <a:pt x="35509" y="47752"/>
                </a:lnTo>
                <a:lnTo>
                  <a:pt x="37084" y="49771"/>
                </a:lnTo>
                <a:lnTo>
                  <a:pt x="37084" y="53467"/>
                </a:lnTo>
                <a:lnTo>
                  <a:pt x="41998" y="58318"/>
                </a:lnTo>
                <a:lnTo>
                  <a:pt x="45847" y="66382"/>
                </a:lnTo>
                <a:lnTo>
                  <a:pt x="45847" y="72136"/>
                </a:lnTo>
                <a:lnTo>
                  <a:pt x="48869" y="75171"/>
                </a:lnTo>
                <a:lnTo>
                  <a:pt x="51244" y="83286"/>
                </a:lnTo>
                <a:lnTo>
                  <a:pt x="53886" y="101523"/>
                </a:lnTo>
                <a:lnTo>
                  <a:pt x="53848" y="99949"/>
                </a:lnTo>
                <a:lnTo>
                  <a:pt x="53962" y="102108"/>
                </a:lnTo>
                <a:lnTo>
                  <a:pt x="53886" y="101523"/>
                </a:lnTo>
                <a:lnTo>
                  <a:pt x="53898" y="102108"/>
                </a:lnTo>
                <a:lnTo>
                  <a:pt x="54305" y="117360"/>
                </a:lnTo>
                <a:lnTo>
                  <a:pt x="54356" y="116840"/>
                </a:lnTo>
                <a:lnTo>
                  <a:pt x="54356" y="118999"/>
                </a:lnTo>
                <a:lnTo>
                  <a:pt x="54305" y="117360"/>
                </a:lnTo>
                <a:lnTo>
                  <a:pt x="52959" y="133477"/>
                </a:lnTo>
                <a:lnTo>
                  <a:pt x="49288" y="150050"/>
                </a:lnTo>
                <a:lnTo>
                  <a:pt x="42672" y="169164"/>
                </a:lnTo>
                <a:lnTo>
                  <a:pt x="43053" y="168021"/>
                </a:lnTo>
                <a:lnTo>
                  <a:pt x="42557" y="169164"/>
                </a:lnTo>
                <a:lnTo>
                  <a:pt x="34036" y="189103"/>
                </a:lnTo>
                <a:lnTo>
                  <a:pt x="34150" y="188976"/>
                </a:lnTo>
                <a:lnTo>
                  <a:pt x="27889" y="203123"/>
                </a:lnTo>
                <a:lnTo>
                  <a:pt x="23368" y="207645"/>
                </a:lnTo>
                <a:lnTo>
                  <a:pt x="23368" y="213652"/>
                </a:lnTo>
                <a:lnTo>
                  <a:pt x="18516" y="225526"/>
                </a:lnTo>
                <a:lnTo>
                  <a:pt x="14478" y="229489"/>
                </a:lnTo>
                <a:lnTo>
                  <a:pt x="14478" y="235673"/>
                </a:lnTo>
                <a:lnTo>
                  <a:pt x="7112" y="255651"/>
                </a:lnTo>
                <a:lnTo>
                  <a:pt x="6731" y="256540"/>
                </a:lnTo>
                <a:lnTo>
                  <a:pt x="1625" y="274345"/>
                </a:lnTo>
                <a:lnTo>
                  <a:pt x="127" y="275844"/>
                </a:lnTo>
                <a:lnTo>
                  <a:pt x="127" y="285496"/>
                </a:lnTo>
                <a:lnTo>
                  <a:pt x="4064" y="289433"/>
                </a:lnTo>
                <a:lnTo>
                  <a:pt x="13716" y="289433"/>
                </a:lnTo>
                <a:lnTo>
                  <a:pt x="17513" y="285496"/>
                </a:lnTo>
                <a:lnTo>
                  <a:pt x="17513" y="283984"/>
                </a:lnTo>
                <a:lnTo>
                  <a:pt x="29972" y="268986"/>
                </a:lnTo>
                <a:lnTo>
                  <a:pt x="30861" y="267843"/>
                </a:lnTo>
                <a:lnTo>
                  <a:pt x="39560" y="254889"/>
                </a:lnTo>
                <a:lnTo>
                  <a:pt x="39878" y="254889"/>
                </a:lnTo>
                <a:lnTo>
                  <a:pt x="47244" y="247650"/>
                </a:lnTo>
                <a:lnTo>
                  <a:pt x="47244" y="242595"/>
                </a:lnTo>
                <a:lnTo>
                  <a:pt x="52184" y="233438"/>
                </a:lnTo>
                <a:lnTo>
                  <a:pt x="58547" y="227076"/>
                </a:lnTo>
                <a:lnTo>
                  <a:pt x="58547" y="221195"/>
                </a:lnTo>
                <a:lnTo>
                  <a:pt x="67056" y="203327"/>
                </a:lnTo>
                <a:lnTo>
                  <a:pt x="73279" y="188976"/>
                </a:lnTo>
                <a:lnTo>
                  <a:pt x="76187" y="182245"/>
                </a:lnTo>
                <a:lnTo>
                  <a:pt x="76581" y="180975"/>
                </a:lnTo>
                <a:lnTo>
                  <a:pt x="83566" y="161163"/>
                </a:lnTo>
                <a:lnTo>
                  <a:pt x="84061" y="159258"/>
                </a:lnTo>
                <a:lnTo>
                  <a:pt x="85877" y="151257"/>
                </a:lnTo>
                <a:lnTo>
                  <a:pt x="86309" y="149352"/>
                </a:lnTo>
                <a:lnTo>
                  <a:pt x="88392" y="140208"/>
                </a:lnTo>
                <a:lnTo>
                  <a:pt x="88773" y="137795"/>
                </a:lnTo>
                <a:lnTo>
                  <a:pt x="88963" y="135001"/>
                </a:lnTo>
                <a:lnTo>
                  <a:pt x="89154" y="132334"/>
                </a:lnTo>
                <a:lnTo>
                  <a:pt x="90081" y="118999"/>
                </a:lnTo>
                <a:lnTo>
                  <a:pt x="90131" y="11684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17392" y="2330830"/>
            <a:ext cx="91058" cy="23723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64458" y="2308986"/>
            <a:ext cx="63627" cy="229997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2848483" y="2344800"/>
            <a:ext cx="224790" cy="288290"/>
          </a:xfrm>
          <a:custGeom>
            <a:avLst/>
            <a:gdLst/>
            <a:ahLst/>
            <a:cxnLst/>
            <a:rect l="l" t="t" r="r" b="b"/>
            <a:pathLst>
              <a:path w="224789" h="288289">
                <a:moveTo>
                  <a:pt x="224409" y="232283"/>
                </a:moveTo>
                <a:lnTo>
                  <a:pt x="221869" y="229743"/>
                </a:lnTo>
                <a:lnTo>
                  <a:pt x="215646" y="229743"/>
                </a:lnTo>
                <a:lnTo>
                  <a:pt x="214350" y="231038"/>
                </a:lnTo>
                <a:lnTo>
                  <a:pt x="194056" y="239014"/>
                </a:lnTo>
                <a:lnTo>
                  <a:pt x="193929" y="239014"/>
                </a:lnTo>
                <a:lnTo>
                  <a:pt x="174244" y="246761"/>
                </a:lnTo>
                <a:lnTo>
                  <a:pt x="169926" y="246761"/>
                </a:lnTo>
                <a:lnTo>
                  <a:pt x="167614" y="249072"/>
                </a:lnTo>
                <a:lnTo>
                  <a:pt x="153200" y="253746"/>
                </a:lnTo>
                <a:lnTo>
                  <a:pt x="148082" y="253746"/>
                </a:lnTo>
                <a:lnTo>
                  <a:pt x="146824" y="254965"/>
                </a:lnTo>
                <a:lnTo>
                  <a:pt x="132397" y="257556"/>
                </a:lnTo>
                <a:lnTo>
                  <a:pt x="125603" y="257556"/>
                </a:lnTo>
                <a:lnTo>
                  <a:pt x="125260" y="257898"/>
                </a:lnTo>
                <a:lnTo>
                  <a:pt x="113055" y="258419"/>
                </a:lnTo>
                <a:lnTo>
                  <a:pt x="95669" y="257429"/>
                </a:lnTo>
                <a:lnTo>
                  <a:pt x="92214" y="257238"/>
                </a:lnTo>
                <a:lnTo>
                  <a:pt x="91909" y="257175"/>
                </a:lnTo>
                <a:lnTo>
                  <a:pt x="75653" y="254000"/>
                </a:lnTo>
                <a:lnTo>
                  <a:pt x="73253" y="253542"/>
                </a:lnTo>
                <a:lnTo>
                  <a:pt x="72529" y="253238"/>
                </a:lnTo>
                <a:lnTo>
                  <a:pt x="60858" y="248539"/>
                </a:lnTo>
                <a:lnTo>
                  <a:pt x="57746" y="247294"/>
                </a:lnTo>
                <a:lnTo>
                  <a:pt x="56870" y="246634"/>
                </a:lnTo>
                <a:lnTo>
                  <a:pt x="50228" y="241681"/>
                </a:lnTo>
                <a:lnTo>
                  <a:pt x="47434" y="239610"/>
                </a:lnTo>
                <a:lnTo>
                  <a:pt x="46609" y="238506"/>
                </a:lnTo>
                <a:lnTo>
                  <a:pt x="40627" y="230632"/>
                </a:lnTo>
                <a:lnTo>
                  <a:pt x="39039" y="228536"/>
                </a:lnTo>
                <a:lnTo>
                  <a:pt x="38404" y="226949"/>
                </a:lnTo>
                <a:lnTo>
                  <a:pt x="34074" y="216027"/>
                </a:lnTo>
                <a:lnTo>
                  <a:pt x="33375" y="214274"/>
                </a:lnTo>
                <a:lnTo>
                  <a:pt x="33134" y="212725"/>
                </a:lnTo>
                <a:lnTo>
                  <a:pt x="30467" y="195707"/>
                </a:lnTo>
                <a:lnTo>
                  <a:pt x="30353" y="195453"/>
                </a:lnTo>
                <a:lnTo>
                  <a:pt x="30340" y="194868"/>
                </a:lnTo>
                <a:lnTo>
                  <a:pt x="30314" y="193294"/>
                </a:lnTo>
                <a:lnTo>
                  <a:pt x="29984" y="169418"/>
                </a:lnTo>
                <a:lnTo>
                  <a:pt x="29972" y="169176"/>
                </a:lnTo>
                <a:lnTo>
                  <a:pt x="30022" y="168275"/>
                </a:lnTo>
                <a:lnTo>
                  <a:pt x="34391" y="117652"/>
                </a:lnTo>
                <a:lnTo>
                  <a:pt x="35433" y="116586"/>
                </a:lnTo>
                <a:lnTo>
                  <a:pt x="35433" y="110401"/>
                </a:lnTo>
                <a:lnTo>
                  <a:pt x="40106" y="90830"/>
                </a:lnTo>
                <a:lnTo>
                  <a:pt x="42037" y="88900"/>
                </a:lnTo>
                <a:lnTo>
                  <a:pt x="42037" y="83985"/>
                </a:lnTo>
                <a:lnTo>
                  <a:pt x="48564" y="66497"/>
                </a:lnTo>
                <a:lnTo>
                  <a:pt x="51435" y="63627"/>
                </a:lnTo>
                <a:lnTo>
                  <a:pt x="51435" y="59397"/>
                </a:lnTo>
                <a:lnTo>
                  <a:pt x="58648" y="45326"/>
                </a:lnTo>
                <a:lnTo>
                  <a:pt x="62992" y="40894"/>
                </a:lnTo>
                <a:lnTo>
                  <a:pt x="62992" y="37439"/>
                </a:lnTo>
                <a:lnTo>
                  <a:pt x="69583" y="27051"/>
                </a:lnTo>
                <a:lnTo>
                  <a:pt x="75692" y="21082"/>
                </a:lnTo>
                <a:lnTo>
                  <a:pt x="75692" y="13589"/>
                </a:lnTo>
                <a:lnTo>
                  <a:pt x="75692" y="6096"/>
                </a:lnTo>
                <a:lnTo>
                  <a:pt x="69596" y="0"/>
                </a:lnTo>
                <a:lnTo>
                  <a:pt x="54737" y="0"/>
                </a:lnTo>
                <a:lnTo>
                  <a:pt x="48641" y="6096"/>
                </a:lnTo>
                <a:lnTo>
                  <a:pt x="48641" y="9563"/>
                </a:lnTo>
                <a:lnTo>
                  <a:pt x="42049" y="19939"/>
                </a:lnTo>
                <a:lnTo>
                  <a:pt x="35941" y="25908"/>
                </a:lnTo>
                <a:lnTo>
                  <a:pt x="35941" y="30264"/>
                </a:lnTo>
                <a:lnTo>
                  <a:pt x="28765" y="44132"/>
                </a:lnTo>
                <a:lnTo>
                  <a:pt x="24257" y="48641"/>
                </a:lnTo>
                <a:lnTo>
                  <a:pt x="24257" y="53682"/>
                </a:lnTo>
                <a:lnTo>
                  <a:pt x="17653" y="70358"/>
                </a:lnTo>
                <a:lnTo>
                  <a:pt x="14351" y="73660"/>
                </a:lnTo>
                <a:lnTo>
                  <a:pt x="14351" y="79375"/>
                </a:lnTo>
                <a:lnTo>
                  <a:pt x="9144" y="98425"/>
                </a:lnTo>
                <a:lnTo>
                  <a:pt x="6731" y="100838"/>
                </a:lnTo>
                <a:lnTo>
                  <a:pt x="6731" y="107619"/>
                </a:lnTo>
                <a:lnTo>
                  <a:pt x="2286" y="135763"/>
                </a:lnTo>
                <a:lnTo>
                  <a:pt x="2159" y="136906"/>
                </a:lnTo>
                <a:lnTo>
                  <a:pt x="0" y="167513"/>
                </a:lnTo>
                <a:lnTo>
                  <a:pt x="127" y="195707"/>
                </a:lnTo>
                <a:lnTo>
                  <a:pt x="11684" y="241808"/>
                </a:lnTo>
                <a:lnTo>
                  <a:pt x="41529" y="272923"/>
                </a:lnTo>
                <a:lnTo>
                  <a:pt x="87503" y="287020"/>
                </a:lnTo>
                <a:lnTo>
                  <a:pt x="112395" y="288036"/>
                </a:lnTo>
                <a:lnTo>
                  <a:pt x="114554" y="288036"/>
                </a:lnTo>
                <a:lnTo>
                  <a:pt x="135001" y="285750"/>
                </a:lnTo>
                <a:lnTo>
                  <a:pt x="141224" y="285750"/>
                </a:lnTo>
                <a:lnTo>
                  <a:pt x="143548" y="283464"/>
                </a:lnTo>
                <a:lnTo>
                  <a:pt x="156959" y="279654"/>
                </a:lnTo>
                <a:lnTo>
                  <a:pt x="162306" y="279654"/>
                </a:lnTo>
                <a:lnTo>
                  <a:pt x="166103" y="275856"/>
                </a:lnTo>
                <a:lnTo>
                  <a:pt x="178689" y="269875"/>
                </a:lnTo>
                <a:lnTo>
                  <a:pt x="182626" y="269875"/>
                </a:lnTo>
                <a:lnTo>
                  <a:pt x="187706" y="264668"/>
                </a:lnTo>
                <a:lnTo>
                  <a:pt x="197205" y="258445"/>
                </a:lnTo>
                <a:lnTo>
                  <a:pt x="198183" y="257810"/>
                </a:lnTo>
                <a:lnTo>
                  <a:pt x="198577" y="257556"/>
                </a:lnTo>
                <a:lnTo>
                  <a:pt x="202311" y="255143"/>
                </a:lnTo>
                <a:lnTo>
                  <a:pt x="203288" y="254381"/>
                </a:lnTo>
                <a:lnTo>
                  <a:pt x="203936" y="253873"/>
                </a:lnTo>
                <a:lnTo>
                  <a:pt x="212293" y="247396"/>
                </a:lnTo>
                <a:lnTo>
                  <a:pt x="220637" y="240919"/>
                </a:lnTo>
                <a:lnTo>
                  <a:pt x="221869" y="240919"/>
                </a:lnTo>
                <a:lnTo>
                  <a:pt x="224409" y="238379"/>
                </a:lnTo>
                <a:lnTo>
                  <a:pt x="224409" y="235331"/>
                </a:lnTo>
                <a:lnTo>
                  <a:pt x="224409" y="23228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47339" y="2192146"/>
            <a:ext cx="114935" cy="288290"/>
          </a:xfrm>
          <a:custGeom>
            <a:avLst/>
            <a:gdLst/>
            <a:ahLst/>
            <a:cxnLst/>
            <a:rect l="l" t="t" r="r" b="b"/>
            <a:pathLst>
              <a:path w="114935" h="288289">
                <a:moveTo>
                  <a:pt x="114046" y="186436"/>
                </a:moveTo>
                <a:lnTo>
                  <a:pt x="80518" y="186436"/>
                </a:lnTo>
                <a:lnTo>
                  <a:pt x="80162" y="186436"/>
                </a:lnTo>
                <a:lnTo>
                  <a:pt x="77419" y="199415"/>
                </a:lnTo>
                <a:lnTo>
                  <a:pt x="75438" y="201422"/>
                </a:lnTo>
                <a:lnTo>
                  <a:pt x="75438" y="206870"/>
                </a:lnTo>
                <a:lnTo>
                  <a:pt x="69138" y="221310"/>
                </a:lnTo>
                <a:lnTo>
                  <a:pt x="65024" y="225425"/>
                </a:lnTo>
                <a:lnTo>
                  <a:pt x="65024" y="230073"/>
                </a:lnTo>
                <a:lnTo>
                  <a:pt x="53721" y="250952"/>
                </a:lnTo>
                <a:lnTo>
                  <a:pt x="53594" y="251079"/>
                </a:lnTo>
                <a:lnTo>
                  <a:pt x="41478" y="273951"/>
                </a:lnTo>
                <a:lnTo>
                  <a:pt x="38989" y="276352"/>
                </a:lnTo>
                <a:lnTo>
                  <a:pt x="38989" y="284734"/>
                </a:lnTo>
                <a:lnTo>
                  <a:pt x="42418" y="288163"/>
                </a:lnTo>
                <a:lnTo>
                  <a:pt x="50800" y="288163"/>
                </a:lnTo>
                <a:lnTo>
                  <a:pt x="54102" y="284734"/>
                </a:lnTo>
                <a:lnTo>
                  <a:pt x="54102" y="283857"/>
                </a:lnTo>
                <a:lnTo>
                  <a:pt x="73406" y="266573"/>
                </a:lnTo>
                <a:lnTo>
                  <a:pt x="74676" y="265303"/>
                </a:lnTo>
                <a:lnTo>
                  <a:pt x="87934" y="249682"/>
                </a:lnTo>
                <a:lnTo>
                  <a:pt x="89281" y="249682"/>
                </a:lnTo>
                <a:lnTo>
                  <a:pt x="96266" y="242697"/>
                </a:lnTo>
                <a:lnTo>
                  <a:pt x="96266" y="237896"/>
                </a:lnTo>
                <a:lnTo>
                  <a:pt x="102171" y="226568"/>
                </a:lnTo>
                <a:lnTo>
                  <a:pt x="102793" y="225374"/>
                </a:lnTo>
                <a:lnTo>
                  <a:pt x="108458" y="219710"/>
                </a:lnTo>
                <a:lnTo>
                  <a:pt x="108458" y="212636"/>
                </a:lnTo>
                <a:lnTo>
                  <a:pt x="109778" y="207010"/>
                </a:lnTo>
                <a:lnTo>
                  <a:pt x="110490" y="203962"/>
                </a:lnTo>
                <a:lnTo>
                  <a:pt x="113665" y="190500"/>
                </a:lnTo>
                <a:lnTo>
                  <a:pt x="114046" y="186817"/>
                </a:lnTo>
                <a:lnTo>
                  <a:pt x="114046" y="186436"/>
                </a:lnTo>
                <a:close/>
              </a:path>
              <a:path w="114935" h="288289">
                <a:moveTo>
                  <a:pt x="114388" y="165481"/>
                </a:moveTo>
                <a:lnTo>
                  <a:pt x="81026" y="165481"/>
                </a:lnTo>
                <a:lnTo>
                  <a:pt x="80733" y="165481"/>
                </a:lnTo>
                <a:lnTo>
                  <a:pt x="80530" y="184721"/>
                </a:lnTo>
                <a:lnTo>
                  <a:pt x="80708" y="184721"/>
                </a:lnTo>
                <a:lnTo>
                  <a:pt x="114071" y="184721"/>
                </a:lnTo>
                <a:lnTo>
                  <a:pt x="114096" y="183007"/>
                </a:lnTo>
                <a:lnTo>
                  <a:pt x="114388" y="165481"/>
                </a:lnTo>
                <a:close/>
              </a:path>
              <a:path w="114935" h="288289">
                <a:moveTo>
                  <a:pt x="114414" y="163728"/>
                </a:moveTo>
                <a:lnTo>
                  <a:pt x="114401" y="162814"/>
                </a:lnTo>
                <a:lnTo>
                  <a:pt x="114300" y="160528"/>
                </a:lnTo>
                <a:lnTo>
                  <a:pt x="112077" y="145796"/>
                </a:lnTo>
                <a:lnTo>
                  <a:pt x="111734" y="143510"/>
                </a:lnTo>
                <a:lnTo>
                  <a:pt x="110998" y="138557"/>
                </a:lnTo>
                <a:lnTo>
                  <a:pt x="110490" y="136271"/>
                </a:lnTo>
                <a:lnTo>
                  <a:pt x="106895" y="124460"/>
                </a:lnTo>
                <a:lnTo>
                  <a:pt x="104013" y="114935"/>
                </a:lnTo>
                <a:lnTo>
                  <a:pt x="103378" y="113157"/>
                </a:lnTo>
                <a:lnTo>
                  <a:pt x="100939" y="107696"/>
                </a:lnTo>
                <a:lnTo>
                  <a:pt x="100253" y="106172"/>
                </a:lnTo>
                <a:lnTo>
                  <a:pt x="95758" y="96075"/>
                </a:lnTo>
                <a:lnTo>
                  <a:pt x="95758" y="90424"/>
                </a:lnTo>
                <a:lnTo>
                  <a:pt x="89471" y="84150"/>
                </a:lnTo>
                <a:lnTo>
                  <a:pt x="84201" y="74980"/>
                </a:lnTo>
                <a:lnTo>
                  <a:pt x="84201" y="70358"/>
                </a:lnTo>
                <a:lnTo>
                  <a:pt x="77089" y="63246"/>
                </a:lnTo>
                <a:lnTo>
                  <a:pt x="76504" y="63246"/>
                </a:lnTo>
                <a:lnTo>
                  <a:pt x="71755" y="56654"/>
                </a:lnTo>
                <a:lnTo>
                  <a:pt x="71755" y="53086"/>
                </a:lnTo>
                <a:lnTo>
                  <a:pt x="64897" y="46228"/>
                </a:lnTo>
                <a:lnTo>
                  <a:pt x="63411" y="46228"/>
                </a:lnTo>
                <a:lnTo>
                  <a:pt x="57785" y="39611"/>
                </a:lnTo>
                <a:lnTo>
                  <a:pt x="57785" y="36830"/>
                </a:lnTo>
                <a:lnTo>
                  <a:pt x="51308" y="30353"/>
                </a:lnTo>
                <a:lnTo>
                  <a:pt x="49314" y="30353"/>
                </a:lnTo>
                <a:lnTo>
                  <a:pt x="28321" y="8534"/>
                </a:lnTo>
                <a:lnTo>
                  <a:pt x="28321" y="6350"/>
                </a:lnTo>
                <a:lnTo>
                  <a:pt x="21971" y="0"/>
                </a:lnTo>
                <a:lnTo>
                  <a:pt x="6350" y="0"/>
                </a:lnTo>
                <a:lnTo>
                  <a:pt x="0" y="6350"/>
                </a:lnTo>
                <a:lnTo>
                  <a:pt x="0" y="21971"/>
                </a:lnTo>
                <a:lnTo>
                  <a:pt x="6350" y="28321"/>
                </a:lnTo>
                <a:lnTo>
                  <a:pt x="7975" y="28321"/>
                </a:lnTo>
                <a:lnTo>
                  <a:pt x="28829" y="50558"/>
                </a:lnTo>
                <a:lnTo>
                  <a:pt x="28829" y="52832"/>
                </a:lnTo>
                <a:lnTo>
                  <a:pt x="35306" y="59309"/>
                </a:lnTo>
                <a:lnTo>
                  <a:pt x="36093" y="59309"/>
                </a:lnTo>
                <a:lnTo>
                  <a:pt x="41275" y="66382"/>
                </a:lnTo>
                <a:lnTo>
                  <a:pt x="41275" y="69850"/>
                </a:lnTo>
                <a:lnTo>
                  <a:pt x="48120" y="76708"/>
                </a:lnTo>
                <a:lnTo>
                  <a:pt x="52324" y="83489"/>
                </a:lnTo>
                <a:lnTo>
                  <a:pt x="52324" y="87884"/>
                </a:lnTo>
                <a:lnTo>
                  <a:pt x="57734" y="93395"/>
                </a:lnTo>
                <a:lnTo>
                  <a:pt x="62865" y="103479"/>
                </a:lnTo>
                <a:lnTo>
                  <a:pt x="62865" y="108585"/>
                </a:lnTo>
                <a:lnTo>
                  <a:pt x="66941" y="112674"/>
                </a:lnTo>
                <a:lnTo>
                  <a:pt x="72364" y="125730"/>
                </a:lnTo>
                <a:lnTo>
                  <a:pt x="72555" y="126365"/>
                </a:lnTo>
                <a:lnTo>
                  <a:pt x="77889" y="144640"/>
                </a:lnTo>
                <a:lnTo>
                  <a:pt x="80759" y="163728"/>
                </a:lnTo>
                <a:lnTo>
                  <a:pt x="114414" y="16372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66416" y="3268345"/>
            <a:ext cx="74421" cy="23596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333381" y="3029076"/>
            <a:ext cx="821690" cy="625475"/>
            <a:chOff x="2333381" y="3029076"/>
            <a:chExt cx="821690" cy="625475"/>
          </a:xfrm>
        </p:grpSpPr>
        <p:sp>
          <p:nvSpPr>
            <p:cNvPr id="52" name="object 52"/>
            <p:cNvSpPr/>
            <p:nvPr/>
          </p:nvSpPr>
          <p:spPr>
            <a:xfrm>
              <a:off x="2651887" y="3158616"/>
              <a:ext cx="28575" cy="67310"/>
            </a:xfrm>
            <a:custGeom>
              <a:avLst/>
              <a:gdLst/>
              <a:ahLst/>
              <a:cxnLst/>
              <a:rect l="l" t="t" r="r" b="b"/>
              <a:pathLst>
                <a:path w="28575" h="67310">
                  <a:moveTo>
                    <a:pt x="28575" y="6350"/>
                  </a:moveTo>
                  <a:lnTo>
                    <a:pt x="22225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4986"/>
                  </a:lnTo>
                  <a:lnTo>
                    <a:pt x="0" y="22225"/>
                  </a:lnTo>
                  <a:lnTo>
                    <a:pt x="317" y="22555"/>
                  </a:lnTo>
                  <a:lnTo>
                    <a:pt x="762" y="32512"/>
                  </a:lnTo>
                  <a:lnTo>
                    <a:pt x="762" y="38989"/>
                  </a:lnTo>
                  <a:lnTo>
                    <a:pt x="1879" y="40119"/>
                  </a:lnTo>
                  <a:lnTo>
                    <a:pt x="3048" y="47332"/>
                  </a:lnTo>
                  <a:lnTo>
                    <a:pt x="3048" y="51943"/>
                  </a:lnTo>
                  <a:lnTo>
                    <a:pt x="4483" y="53428"/>
                  </a:lnTo>
                  <a:lnTo>
                    <a:pt x="6477" y="61010"/>
                  </a:lnTo>
                  <a:lnTo>
                    <a:pt x="6477" y="64008"/>
                  </a:lnTo>
                  <a:lnTo>
                    <a:pt x="9525" y="67056"/>
                  </a:lnTo>
                  <a:lnTo>
                    <a:pt x="16891" y="67056"/>
                  </a:lnTo>
                  <a:lnTo>
                    <a:pt x="19939" y="64008"/>
                  </a:lnTo>
                  <a:lnTo>
                    <a:pt x="19939" y="61175"/>
                  </a:lnTo>
                  <a:lnTo>
                    <a:pt x="21996" y="53568"/>
                  </a:lnTo>
                  <a:lnTo>
                    <a:pt x="23622" y="51943"/>
                  </a:lnTo>
                  <a:lnTo>
                    <a:pt x="23622" y="47091"/>
                  </a:lnTo>
                  <a:lnTo>
                    <a:pt x="24917" y="40487"/>
                  </a:lnTo>
                  <a:lnTo>
                    <a:pt x="26416" y="38989"/>
                  </a:lnTo>
                  <a:lnTo>
                    <a:pt x="26416" y="32499"/>
                  </a:lnTo>
                  <a:lnTo>
                    <a:pt x="27546" y="23253"/>
                  </a:lnTo>
                  <a:lnTo>
                    <a:pt x="28575" y="22225"/>
                  </a:lnTo>
                  <a:lnTo>
                    <a:pt x="28575" y="14224"/>
                  </a:lnTo>
                  <a:lnTo>
                    <a:pt x="28575" y="6350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5861" y="3210940"/>
              <a:ext cx="100964" cy="27330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333371" y="3029076"/>
              <a:ext cx="821690" cy="625475"/>
            </a:xfrm>
            <a:custGeom>
              <a:avLst/>
              <a:gdLst/>
              <a:ahLst/>
              <a:cxnLst/>
              <a:rect l="l" t="t" r="r" b="b"/>
              <a:pathLst>
                <a:path w="821689" h="625475">
                  <a:moveTo>
                    <a:pt x="327025" y="601726"/>
                  </a:moveTo>
                  <a:lnTo>
                    <a:pt x="323850" y="598551"/>
                  </a:lnTo>
                  <a:lnTo>
                    <a:pt x="315976" y="598551"/>
                  </a:lnTo>
                  <a:lnTo>
                    <a:pt x="315315" y="599211"/>
                  </a:lnTo>
                  <a:lnTo>
                    <a:pt x="282346" y="604012"/>
                  </a:lnTo>
                  <a:lnTo>
                    <a:pt x="240741" y="603465"/>
                  </a:lnTo>
                  <a:lnTo>
                    <a:pt x="235712" y="603377"/>
                  </a:lnTo>
                  <a:lnTo>
                    <a:pt x="200774" y="599821"/>
                  </a:lnTo>
                  <a:lnTo>
                    <a:pt x="200152" y="599186"/>
                  </a:lnTo>
                  <a:lnTo>
                    <a:pt x="194932" y="599186"/>
                  </a:lnTo>
                  <a:lnTo>
                    <a:pt x="166382" y="592861"/>
                  </a:lnTo>
                  <a:lnTo>
                    <a:pt x="164592" y="591058"/>
                  </a:lnTo>
                  <a:lnTo>
                    <a:pt x="159689" y="591058"/>
                  </a:lnTo>
                  <a:lnTo>
                    <a:pt x="138239" y="582244"/>
                  </a:lnTo>
                  <a:lnTo>
                    <a:pt x="134620" y="578612"/>
                  </a:lnTo>
                  <a:lnTo>
                    <a:pt x="130949" y="578612"/>
                  </a:lnTo>
                  <a:lnTo>
                    <a:pt x="112102" y="566166"/>
                  </a:lnTo>
                  <a:lnTo>
                    <a:pt x="110744" y="565277"/>
                  </a:lnTo>
                  <a:lnTo>
                    <a:pt x="109740" y="564261"/>
                  </a:lnTo>
                  <a:lnTo>
                    <a:pt x="92176" y="546481"/>
                  </a:lnTo>
                  <a:lnTo>
                    <a:pt x="91020" y="545325"/>
                  </a:lnTo>
                  <a:lnTo>
                    <a:pt x="90424" y="544449"/>
                  </a:lnTo>
                  <a:lnTo>
                    <a:pt x="75539" y="522605"/>
                  </a:lnTo>
                  <a:lnTo>
                    <a:pt x="75120" y="521995"/>
                  </a:lnTo>
                  <a:lnTo>
                    <a:pt x="74599" y="520954"/>
                  </a:lnTo>
                  <a:lnTo>
                    <a:pt x="49530" y="462534"/>
                  </a:lnTo>
                  <a:lnTo>
                    <a:pt x="49034" y="461149"/>
                  </a:lnTo>
                  <a:lnTo>
                    <a:pt x="40195" y="427101"/>
                  </a:lnTo>
                  <a:lnTo>
                    <a:pt x="39966" y="426212"/>
                  </a:lnTo>
                  <a:lnTo>
                    <a:pt x="39903" y="425831"/>
                  </a:lnTo>
                  <a:lnTo>
                    <a:pt x="33718" y="390652"/>
                  </a:lnTo>
                  <a:lnTo>
                    <a:pt x="33566" y="389813"/>
                  </a:lnTo>
                  <a:lnTo>
                    <a:pt x="33540" y="389509"/>
                  </a:lnTo>
                  <a:lnTo>
                    <a:pt x="30213" y="354076"/>
                  </a:lnTo>
                  <a:lnTo>
                    <a:pt x="30099" y="352806"/>
                  </a:lnTo>
                  <a:lnTo>
                    <a:pt x="30099" y="354076"/>
                  </a:lnTo>
                  <a:lnTo>
                    <a:pt x="29603" y="316865"/>
                  </a:lnTo>
                  <a:lnTo>
                    <a:pt x="29603" y="316699"/>
                  </a:lnTo>
                  <a:lnTo>
                    <a:pt x="29679" y="315595"/>
                  </a:lnTo>
                  <a:lnTo>
                    <a:pt x="32270" y="281051"/>
                  </a:lnTo>
                  <a:lnTo>
                    <a:pt x="32296" y="280835"/>
                  </a:lnTo>
                  <a:lnTo>
                    <a:pt x="32258" y="281051"/>
                  </a:lnTo>
                  <a:lnTo>
                    <a:pt x="32385" y="279654"/>
                  </a:lnTo>
                  <a:lnTo>
                    <a:pt x="32296" y="280835"/>
                  </a:lnTo>
                  <a:lnTo>
                    <a:pt x="32486" y="279654"/>
                  </a:lnTo>
                  <a:lnTo>
                    <a:pt x="38036" y="247523"/>
                  </a:lnTo>
                  <a:lnTo>
                    <a:pt x="38138" y="246951"/>
                  </a:lnTo>
                  <a:lnTo>
                    <a:pt x="38506" y="245745"/>
                  </a:lnTo>
                  <a:lnTo>
                    <a:pt x="47307" y="216535"/>
                  </a:lnTo>
                  <a:lnTo>
                    <a:pt x="47612" y="215519"/>
                  </a:lnTo>
                  <a:lnTo>
                    <a:pt x="48247" y="214249"/>
                  </a:lnTo>
                  <a:lnTo>
                    <a:pt x="57162" y="196329"/>
                  </a:lnTo>
                  <a:lnTo>
                    <a:pt x="61849" y="191643"/>
                  </a:lnTo>
                  <a:lnTo>
                    <a:pt x="61849" y="188531"/>
                  </a:lnTo>
                  <a:lnTo>
                    <a:pt x="70015" y="177800"/>
                  </a:lnTo>
                  <a:lnTo>
                    <a:pt x="70993" y="177800"/>
                  </a:lnTo>
                  <a:lnTo>
                    <a:pt x="77343" y="171450"/>
                  </a:lnTo>
                  <a:lnTo>
                    <a:pt x="77343" y="169837"/>
                  </a:lnTo>
                  <a:lnTo>
                    <a:pt x="86258" y="161925"/>
                  </a:lnTo>
                  <a:lnTo>
                    <a:pt x="88773" y="161925"/>
                  </a:lnTo>
                  <a:lnTo>
                    <a:pt x="95059" y="155638"/>
                  </a:lnTo>
                  <a:lnTo>
                    <a:pt x="105206" y="149225"/>
                  </a:lnTo>
                  <a:lnTo>
                    <a:pt x="109220" y="149225"/>
                  </a:lnTo>
                  <a:lnTo>
                    <a:pt x="113233" y="145211"/>
                  </a:lnTo>
                  <a:lnTo>
                    <a:pt x="128193" y="138557"/>
                  </a:lnTo>
                  <a:lnTo>
                    <a:pt x="133223" y="138557"/>
                  </a:lnTo>
                  <a:lnTo>
                    <a:pt x="139700" y="131953"/>
                  </a:lnTo>
                  <a:lnTo>
                    <a:pt x="139700" y="123952"/>
                  </a:lnTo>
                  <a:lnTo>
                    <a:pt x="139700" y="115951"/>
                  </a:lnTo>
                  <a:lnTo>
                    <a:pt x="133223" y="109474"/>
                  </a:lnTo>
                  <a:lnTo>
                    <a:pt x="117094" y="109474"/>
                  </a:lnTo>
                  <a:lnTo>
                    <a:pt x="113017" y="113550"/>
                  </a:lnTo>
                  <a:lnTo>
                    <a:pt x="98069" y="120269"/>
                  </a:lnTo>
                  <a:lnTo>
                    <a:pt x="93218" y="120269"/>
                  </a:lnTo>
                  <a:lnTo>
                    <a:pt x="86741" y="126746"/>
                  </a:lnTo>
                  <a:lnTo>
                    <a:pt x="76568" y="133223"/>
                  </a:lnTo>
                  <a:lnTo>
                    <a:pt x="72898" y="133223"/>
                  </a:lnTo>
                  <a:lnTo>
                    <a:pt x="66548" y="139573"/>
                  </a:lnTo>
                  <a:lnTo>
                    <a:pt x="66548" y="141008"/>
                  </a:lnTo>
                  <a:lnTo>
                    <a:pt x="57416" y="149225"/>
                  </a:lnTo>
                  <a:lnTo>
                    <a:pt x="55118" y="149225"/>
                  </a:lnTo>
                  <a:lnTo>
                    <a:pt x="48768" y="155575"/>
                  </a:lnTo>
                  <a:lnTo>
                    <a:pt x="48768" y="158559"/>
                  </a:lnTo>
                  <a:lnTo>
                    <a:pt x="40297" y="169418"/>
                  </a:lnTo>
                  <a:lnTo>
                    <a:pt x="39497" y="169418"/>
                  </a:lnTo>
                  <a:lnTo>
                    <a:pt x="33020" y="175768"/>
                  </a:lnTo>
                  <a:lnTo>
                    <a:pt x="33020" y="180289"/>
                  </a:lnTo>
                  <a:lnTo>
                    <a:pt x="21209" y="203454"/>
                  </a:lnTo>
                  <a:lnTo>
                    <a:pt x="9652" y="240665"/>
                  </a:lnTo>
                  <a:lnTo>
                    <a:pt x="127" y="314579"/>
                  </a:lnTo>
                  <a:lnTo>
                    <a:pt x="0" y="316865"/>
                  </a:lnTo>
                  <a:lnTo>
                    <a:pt x="381" y="355600"/>
                  </a:lnTo>
                  <a:lnTo>
                    <a:pt x="4064" y="394728"/>
                  </a:lnTo>
                  <a:lnTo>
                    <a:pt x="10668" y="432308"/>
                  </a:lnTo>
                  <a:lnTo>
                    <a:pt x="20447" y="470027"/>
                  </a:lnTo>
                  <a:lnTo>
                    <a:pt x="33655" y="506349"/>
                  </a:lnTo>
                  <a:lnTo>
                    <a:pt x="67056" y="563372"/>
                  </a:lnTo>
                  <a:lnTo>
                    <a:pt x="112560" y="601268"/>
                  </a:lnTo>
                  <a:lnTo>
                    <a:pt x="118745" y="607441"/>
                  </a:lnTo>
                  <a:lnTo>
                    <a:pt x="124256" y="607441"/>
                  </a:lnTo>
                  <a:lnTo>
                    <a:pt x="147167" y="615302"/>
                  </a:lnTo>
                  <a:lnTo>
                    <a:pt x="149733" y="617855"/>
                  </a:lnTo>
                  <a:lnTo>
                    <a:pt x="155867" y="617855"/>
                  </a:lnTo>
                  <a:lnTo>
                    <a:pt x="185394" y="622515"/>
                  </a:lnTo>
                  <a:lnTo>
                    <a:pt x="186563" y="623697"/>
                  </a:lnTo>
                  <a:lnTo>
                    <a:pt x="192913" y="623697"/>
                  </a:lnTo>
                  <a:lnTo>
                    <a:pt x="228371" y="625017"/>
                  </a:lnTo>
                  <a:lnTo>
                    <a:pt x="228600" y="625221"/>
                  </a:lnTo>
                  <a:lnTo>
                    <a:pt x="234188" y="625221"/>
                  </a:lnTo>
                  <a:lnTo>
                    <a:pt x="235204" y="625221"/>
                  </a:lnTo>
                  <a:lnTo>
                    <a:pt x="240665" y="625221"/>
                  </a:lnTo>
                  <a:lnTo>
                    <a:pt x="240995" y="624890"/>
                  </a:lnTo>
                  <a:lnTo>
                    <a:pt x="283210" y="622427"/>
                  </a:lnTo>
                  <a:lnTo>
                    <a:pt x="285115" y="622173"/>
                  </a:lnTo>
                  <a:lnTo>
                    <a:pt x="320725" y="612775"/>
                  </a:lnTo>
                  <a:lnTo>
                    <a:pt x="323850" y="612775"/>
                  </a:lnTo>
                  <a:lnTo>
                    <a:pt x="327025" y="609600"/>
                  </a:lnTo>
                  <a:lnTo>
                    <a:pt x="327025" y="605663"/>
                  </a:lnTo>
                  <a:lnTo>
                    <a:pt x="327025" y="601726"/>
                  </a:lnTo>
                  <a:close/>
                </a:path>
                <a:path w="821689" h="625475">
                  <a:moveTo>
                    <a:pt x="569214" y="255778"/>
                  </a:moveTo>
                  <a:lnTo>
                    <a:pt x="562356" y="249047"/>
                  </a:lnTo>
                  <a:lnTo>
                    <a:pt x="545592" y="249047"/>
                  </a:lnTo>
                  <a:lnTo>
                    <a:pt x="538861" y="255778"/>
                  </a:lnTo>
                  <a:lnTo>
                    <a:pt x="538861" y="262636"/>
                  </a:lnTo>
                  <a:lnTo>
                    <a:pt x="536981" y="279120"/>
                  </a:lnTo>
                  <a:lnTo>
                    <a:pt x="536067" y="280035"/>
                  </a:lnTo>
                  <a:lnTo>
                    <a:pt x="536067" y="286893"/>
                  </a:lnTo>
                  <a:lnTo>
                    <a:pt x="536016" y="287147"/>
                  </a:lnTo>
                  <a:lnTo>
                    <a:pt x="534911" y="294398"/>
                  </a:lnTo>
                  <a:lnTo>
                    <a:pt x="533527" y="295783"/>
                  </a:lnTo>
                  <a:lnTo>
                    <a:pt x="533527" y="303199"/>
                  </a:lnTo>
                  <a:lnTo>
                    <a:pt x="532307" y="309956"/>
                  </a:lnTo>
                  <a:lnTo>
                    <a:pt x="530606" y="311658"/>
                  </a:lnTo>
                  <a:lnTo>
                    <a:pt x="530606" y="319062"/>
                  </a:lnTo>
                  <a:lnTo>
                    <a:pt x="529348" y="325996"/>
                  </a:lnTo>
                  <a:lnTo>
                    <a:pt x="527685" y="327660"/>
                  </a:lnTo>
                  <a:lnTo>
                    <a:pt x="527685" y="335495"/>
                  </a:lnTo>
                  <a:lnTo>
                    <a:pt x="524891" y="350393"/>
                  </a:lnTo>
                  <a:lnTo>
                    <a:pt x="524891" y="350139"/>
                  </a:lnTo>
                  <a:lnTo>
                    <a:pt x="524840" y="350393"/>
                  </a:lnTo>
                  <a:lnTo>
                    <a:pt x="521970" y="366014"/>
                  </a:lnTo>
                  <a:lnTo>
                    <a:pt x="522097" y="365760"/>
                  </a:lnTo>
                  <a:lnTo>
                    <a:pt x="519303" y="379730"/>
                  </a:lnTo>
                  <a:lnTo>
                    <a:pt x="519430" y="379476"/>
                  </a:lnTo>
                  <a:lnTo>
                    <a:pt x="516509" y="392684"/>
                  </a:lnTo>
                  <a:lnTo>
                    <a:pt x="516636" y="392303"/>
                  </a:lnTo>
                  <a:lnTo>
                    <a:pt x="514096" y="403098"/>
                  </a:lnTo>
                  <a:lnTo>
                    <a:pt x="514032" y="403390"/>
                  </a:lnTo>
                  <a:lnTo>
                    <a:pt x="512191" y="405257"/>
                  </a:lnTo>
                  <a:lnTo>
                    <a:pt x="512191" y="405904"/>
                  </a:lnTo>
                  <a:lnTo>
                    <a:pt x="511429" y="406654"/>
                  </a:lnTo>
                  <a:lnTo>
                    <a:pt x="511429" y="424700"/>
                  </a:lnTo>
                  <a:lnTo>
                    <a:pt x="518795" y="432054"/>
                  </a:lnTo>
                  <a:lnTo>
                    <a:pt x="536829" y="432054"/>
                  </a:lnTo>
                  <a:lnTo>
                    <a:pt x="537464" y="431419"/>
                  </a:lnTo>
                  <a:lnTo>
                    <a:pt x="538353" y="431419"/>
                  </a:lnTo>
                  <a:lnTo>
                    <a:pt x="545846" y="423799"/>
                  </a:lnTo>
                  <a:lnTo>
                    <a:pt x="545846" y="416458"/>
                  </a:lnTo>
                  <a:lnTo>
                    <a:pt x="547116" y="409575"/>
                  </a:lnTo>
                  <a:lnTo>
                    <a:pt x="546989" y="410349"/>
                  </a:lnTo>
                  <a:lnTo>
                    <a:pt x="547166" y="409575"/>
                  </a:lnTo>
                  <a:lnTo>
                    <a:pt x="547281" y="409067"/>
                  </a:lnTo>
                  <a:lnTo>
                    <a:pt x="549402" y="400050"/>
                  </a:lnTo>
                  <a:lnTo>
                    <a:pt x="549554" y="399542"/>
                  </a:lnTo>
                  <a:lnTo>
                    <a:pt x="550545" y="394843"/>
                  </a:lnTo>
                  <a:lnTo>
                    <a:pt x="551078" y="392303"/>
                  </a:lnTo>
                  <a:lnTo>
                    <a:pt x="552323" y="386473"/>
                  </a:lnTo>
                  <a:lnTo>
                    <a:pt x="552323" y="386207"/>
                  </a:lnTo>
                  <a:lnTo>
                    <a:pt x="553593" y="379476"/>
                  </a:lnTo>
                  <a:lnTo>
                    <a:pt x="554990" y="372110"/>
                  </a:lnTo>
                  <a:lnTo>
                    <a:pt x="554990" y="371983"/>
                  </a:lnTo>
                  <a:lnTo>
                    <a:pt x="556133" y="365760"/>
                  </a:lnTo>
                  <a:lnTo>
                    <a:pt x="557911" y="356108"/>
                  </a:lnTo>
                  <a:lnTo>
                    <a:pt x="559320" y="347459"/>
                  </a:lnTo>
                  <a:lnTo>
                    <a:pt x="560832" y="345948"/>
                  </a:lnTo>
                  <a:lnTo>
                    <a:pt x="560832" y="338048"/>
                  </a:lnTo>
                  <a:lnTo>
                    <a:pt x="561378" y="334137"/>
                  </a:lnTo>
                  <a:lnTo>
                    <a:pt x="561809" y="331000"/>
                  </a:lnTo>
                  <a:lnTo>
                    <a:pt x="563118" y="329692"/>
                  </a:lnTo>
                  <a:lnTo>
                    <a:pt x="563118" y="321437"/>
                  </a:lnTo>
                  <a:lnTo>
                    <a:pt x="564007" y="314325"/>
                  </a:lnTo>
                  <a:lnTo>
                    <a:pt x="565150" y="313182"/>
                  </a:lnTo>
                  <a:lnTo>
                    <a:pt x="565150" y="304660"/>
                  </a:lnTo>
                  <a:lnTo>
                    <a:pt x="565886" y="297980"/>
                  </a:lnTo>
                  <a:lnTo>
                    <a:pt x="566801" y="297053"/>
                  </a:lnTo>
                  <a:lnTo>
                    <a:pt x="566801" y="289039"/>
                  </a:lnTo>
                  <a:lnTo>
                    <a:pt x="568337" y="273418"/>
                  </a:lnTo>
                  <a:lnTo>
                    <a:pt x="569214" y="272542"/>
                  </a:lnTo>
                  <a:lnTo>
                    <a:pt x="569214" y="264160"/>
                  </a:lnTo>
                  <a:lnTo>
                    <a:pt x="569214" y="255778"/>
                  </a:lnTo>
                  <a:close/>
                </a:path>
                <a:path w="821689" h="625475">
                  <a:moveTo>
                    <a:pt x="580136" y="173228"/>
                  </a:moveTo>
                  <a:lnTo>
                    <a:pt x="573532" y="166624"/>
                  </a:lnTo>
                  <a:lnTo>
                    <a:pt x="566699" y="166624"/>
                  </a:lnTo>
                  <a:lnTo>
                    <a:pt x="551675" y="163830"/>
                  </a:lnTo>
                  <a:lnTo>
                    <a:pt x="550672" y="162814"/>
                  </a:lnTo>
                  <a:lnTo>
                    <a:pt x="539750" y="162814"/>
                  </a:lnTo>
                  <a:lnTo>
                    <a:pt x="535432" y="167259"/>
                  </a:lnTo>
                  <a:lnTo>
                    <a:pt x="535432" y="178054"/>
                  </a:lnTo>
                  <a:lnTo>
                    <a:pt x="539750" y="182499"/>
                  </a:lnTo>
                  <a:lnTo>
                    <a:pt x="542124" y="182499"/>
                  </a:lnTo>
                  <a:lnTo>
                    <a:pt x="550799" y="188772"/>
                  </a:lnTo>
                  <a:lnTo>
                    <a:pt x="550799" y="189357"/>
                  </a:lnTo>
                  <a:lnTo>
                    <a:pt x="557276" y="195961"/>
                  </a:lnTo>
                  <a:lnTo>
                    <a:pt x="573532" y="195961"/>
                  </a:lnTo>
                  <a:lnTo>
                    <a:pt x="580136" y="189357"/>
                  </a:lnTo>
                  <a:lnTo>
                    <a:pt x="580136" y="181356"/>
                  </a:lnTo>
                  <a:lnTo>
                    <a:pt x="580136" y="173228"/>
                  </a:lnTo>
                  <a:close/>
                </a:path>
                <a:path w="821689" h="625475">
                  <a:moveTo>
                    <a:pt x="818464" y="221437"/>
                  </a:moveTo>
                  <a:lnTo>
                    <a:pt x="818299" y="219710"/>
                  </a:lnTo>
                  <a:lnTo>
                    <a:pt x="818007" y="216662"/>
                  </a:lnTo>
                  <a:lnTo>
                    <a:pt x="817499" y="214122"/>
                  </a:lnTo>
                  <a:lnTo>
                    <a:pt x="810856" y="188595"/>
                  </a:lnTo>
                  <a:lnTo>
                    <a:pt x="810298" y="186436"/>
                  </a:lnTo>
                  <a:lnTo>
                    <a:pt x="808228" y="178435"/>
                  </a:lnTo>
                  <a:lnTo>
                    <a:pt x="807466" y="176276"/>
                  </a:lnTo>
                  <a:lnTo>
                    <a:pt x="797255" y="151892"/>
                  </a:lnTo>
                  <a:lnTo>
                    <a:pt x="792099" y="139573"/>
                  </a:lnTo>
                  <a:lnTo>
                    <a:pt x="791337" y="137922"/>
                  </a:lnTo>
                  <a:lnTo>
                    <a:pt x="780643" y="118999"/>
                  </a:lnTo>
                  <a:lnTo>
                    <a:pt x="779703" y="117348"/>
                  </a:lnTo>
                  <a:lnTo>
                    <a:pt x="770890" y="101727"/>
                  </a:lnTo>
                  <a:lnTo>
                    <a:pt x="769874" y="100203"/>
                  </a:lnTo>
                  <a:lnTo>
                    <a:pt x="760336" y="87249"/>
                  </a:lnTo>
                  <a:lnTo>
                    <a:pt x="759218" y="85725"/>
                  </a:lnTo>
                  <a:lnTo>
                    <a:pt x="745490" y="67056"/>
                  </a:lnTo>
                  <a:lnTo>
                    <a:pt x="744347" y="65659"/>
                  </a:lnTo>
                  <a:lnTo>
                    <a:pt x="739635" y="60706"/>
                  </a:lnTo>
                  <a:lnTo>
                    <a:pt x="738187" y="59182"/>
                  </a:lnTo>
                  <a:lnTo>
                    <a:pt x="722249" y="42405"/>
                  </a:lnTo>
                  <a:lnTo>
                    <a:pt x="722249" y="39878"/>
                  </a:lnTo>
                  <a:lnTo>
                    <a:pt x="715264" y="32893"/>
                  </a:lnTo>
                  <a:lnTo>
                    <a:pt x="711873" y="32893"/>
                  </a:lnTo>
                  <a:lnTo>
                    <a:pt x="708660" y="30353"/>
                  </a:lnTo>
                  <a:lnTo>
                    <a:pt x="707377" y="29337"/>
                  </a:lnTo>
                  <a:lnTo>
                    <a:pt x="706412" y="28575"/>
                  </a:lnTo>
                  <a:lnTo>
                    <a:pt x="692785" y="17792"/>
                  </a:lnTo>
                  <a:lnTo>
                    <a:pt x="692785" y="16637"/>
                  </a:lnTo>
                  <a:lnTo>
                    <a:pt x="686054" y="9906"/>
                  </a:lnTo>
                  <a:lnTo>
                    <a:pt x="680516" y="9906"/>
                  </a:lnTo>
                  <a:lnTo>
                    <a:pt x="667054" y="4635"/>
                  </a:lnTo>
                  <a:lnTo>
                    <a:pt x="663575" y="1143"/>
                  </a:lnTo>
                  <a:lnTo>
                    <a:pt x="655027" y="1143"/>
                  </a:lnTo>
                  <a:lnTo>
                    <a:pt x="646176" y="520"/>
                  </a:lnTo>
                  <a:lnTo>
                    <a:pt x="645668" y="0"/>
                  </a:lnTo>
                  <a:lnTo>
                    <a:pt x="638937" y="0"/>
                  </a:lnTo>
                  <a:lnTo>
                    <a:pt x="629793" y="0"/>
                  </a:lnTo>
                  <a:lnTo>
                    <a:pt x="628484" y="1308"/>
                  </a:lnTo>
                  <a:lnTo>
                    <a:pt x="609307" y="4572"/>
                  </a:lnTo>
                  <a:lnTo>
                    <a:pt x="602234" y="4572"/>
                  </a:lnTo>
                  <a:lnTo>
                    <a:pt x="595757" y="11049"/>
                  </a:lnTo>
                  <a:lnTo>
                    <a:pt x="595757" y="26924"/>
                  </a:lnTo>
                  <a:lnTo>
                    <a:pt x="602234" y="33274"/>
                  </a:lnTo>
                  <a:lnTo>
                    <a:pt x="618109" y="33274"/>
                  </a:lnTo>
                  <a:lnTo>
                    <a:pt x="619391" y="32016"/>
                  </a:lnTo>
                  <a:lnTo>
                    <a:pt x="637933" y="28930"/>
                  </a:lnTo>
                  <a:lnTo>
                    <a:pt x="646785" y="29705"/>
                  </a:lnTo>
                  <a:lnTo>
                    <a:pt x="647446" y="30353"/>
                  </a:lnTo>
                  <a:lnTo>
                    <a:pt x="652513" y="30353"/>
                  </a:lnTo>
                  <a:lnTo>
                    <a:pt x="665429" y="36029"/>
                  </a:lnTo>
                  <a:lnTo>
                    <a:pt x="669417" y="40005"/>
                  </a:lnTo>
                  <a:lnTo>
                    <a:pt x="672185" y="40005"/>
                  </a:lnTo>
                  <a:lnTo>
                    <a:pt x="691134" y="55841"/>
                  </a:lnTo>
                  <a:lnTo>
                    <a:pt x="691134" y="57023"/>
                  </a:lnTo>
                  <a:lnTo>
                    <a:pt x="697992" y="64008"/>
                  </a:lnTo>
                  <a:lnTo>
                    <a:pt x="699757" y="64008"/>
                  </a:lnTo>
                  <a:lnTo>
                    <a:pt x="720471" y="86436"/>
                  </a:lnTo>
                  <a:lnTo>
                    <a:pt x="743267" y="117716"/>
                  </a:lnTo>
                  <a:lnTo>
                    <a:pt x="763092" y="153022"/>
                  </a:lnTo>
                  <a:lnTo>
                    <a:pt x="763308" y="153543"/>
                  </a:lnTo>
                  <a:lnTo>
                    <a:pt x="777328" y="187299"/>
                  </a:lnTo>
                  <a:lnTo>
                    <a:pt x="786168" y="221437"/>
                  </a:lnTo>
                  <a:lnTo>
                    <a:pt x="818464" y="221437"/>
                  </a:lnTo>
                  <a:close/>
                </a:path>
                <a:path w="821689" h="625475">
                  <a:moveTo>
                    <a:pt x="821309" y="250317"/>
                  </a:moveTo>
                  <a:lnTo>
                    <a:pt x="818553" y="222250"/>
                  </a:lnTo>
                  <a:lnTo>
                    <a:pt x="786384" y="222250"/>
                  </a:lnTo>
                  <a:lnTo>
                    <a:pt x="786244" y="222250"/>
                  </a:lnTo>
                  <a:lnTo>
                    <a:pt x="789139" y="251752"/>
                  </a:lnTo>
                  <a:lnTo>
                    <a:pt x="789178" y="251079"/>
                  </a:lnTo>
                  <a:lnTo>
                    <a:pt x="789228" y="252603"/>
                  </a:lnTo>
                  <a:lnTo>
                    <a:pt x="789305" y="253365"/>
                  </a:lnTo>
                  <a:lnTo>
                    <a:pt x="789139" y="251752"/>
                  </a:lnTo>
                  <a:lnTo>
                    <a:pt x="787704" y="281749"/>
                  </a:lnTo>
                  <a:lnTo>
                    <a:pt x="782586" y="308978"/>
                  </a:lnTo>
                  <a:lnTo>
                    <a:pt x="773988" y="336003"/>
                  </a:lnTo>
                  <a:lnTo>
                    <a:pt x="773912" y="336169"/>
                  </a:lnTo>
                  <a:lnTo>
                    <a:pt x="763524" y="361315"/>
                  </a:lnTo>
                  <a:lnTo>
                    <a:pt x="763231" y="361950"/>
                  </a:lnTo>
                  <a:lnTo>
                    <a:pt x="751967" y="386473"/>
                  </a:lnTo>
                  <a:lnTo>
                    <a:pt x="752094" y="386473"/>
                  </a:lnTo>
                  <a:lnTo>
                    <a:pt x="741426" y="409194"/>
                  </a:lnTo>
                  <a:lnTo>
                    <a:pt x="741680" y="408825"/>
                  </a:lnTo>
                  <a:lnTo>
                    <a:pt x="729361" y="432943"/>
                  </a:lnTo>
                  <a:lnTo>
                    <a:pt x="721614" y="449326"/>
                  </a:lnTo>
                  <a:lnTo>
                    <a:pt x="765429" y="422148"/>
                  </a:lnTo>
                  <a:lnTo>
                    <a:pt x="773671" y="408825"/>
                  </a:lnTo>
                  <a:lnTo>
                    <a:pt x="778637" y="400824"/>
                  </a:lnTo>
                  <a:lnTo>
                    <a:pt x="779145" y="399796"/>
                  </a:lnTo>
                  <a:lnTo>
                    <a:pt x="791972" y="375285"/>
                  </a:lnTo>
                  <a:lnTo>
                    <a:pt x="792607" y="374142"/>
                  </a:lnTo>
                  <a:lnTo>
                    <a:pt x="804037" y="347345"/>
                  </a:lnTo>
                  <a:lnTo>
                    <a:pt x="804545" y="345948"/>
                  </a:lnTo>
                  <a:lnTo>
                    <a:pt x="808101" y="334899"/>
                  </a:lnTo>
                  <a:lnTo>
                    <a:pt x="813435" y="318389"/>
                  </a:lnTo>
                  <a:lnTo>
                    <a:pt x="814971" y="310388"/>
                  </a:lnTo>
                  <a:lnTo>
                    <a:pt x="815314" y="308610"/>
                  </a:lnTo>
                  <a:lnTo>
                    <a:pt x="819531" y="286639"/>
                  </a:lnTo>
                  <a:lnTo>
                    <a:pt x="819785" y="284480"/>
                  </a:lnTo>
                  <a:lnTo>
                    <a:pt x="819861" y="282829"/>
                  </a:lnTo>
                  <a:lnTo>
                    <a:pt x="819962" y="280670"/>
                  </a:lnTo>
                  <a:lnTo>
                    <a:pt x="821270" y="253365"/>
                  </a:lnTo>
                  <a:lnTo>
                    <a:pt x="821309" y="251079"/>
                  </a:lnTo>
                  <a:lnTo>
                    <a:pt x="821309" y="250317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13836" y="3406774"/>
              <a:ext cx="100456" cy="102234"/>
            </a:xfrm>
            <a:prstGeom prst="rect">
              <a:avLst/>
            </a:prstGeom>
          </p:spPr>
        </p:pic>
      </p:grpSp>
      <p:sp>
        <p:nvSpPr>
          <p:cNvPr id="56" name="object 56"/>
          <p:cNvSpPr/>
          <p:nvPr/>
        </p:nvSpPr>
        <p:spPr>
          <a:xfrm>
            <a:off x="4201033" y="3276472"/>
            <a:ext cx="265430" cy="303530"/>
          </a:xfrm>
          <a:custGeom>
            <a:avLst/>
            <a:gdLst/>
            <a:ahLst/>
            <a:cxnLst/>
            <a:rect l="l" t="t" r="r" b="b"/>
            <a:pathLst>
              <a:path w="265429" h="303529">
                <a:moveTo>
                  <a:pt x="265049" y="246888"/>
                </a:moveTo>
                <a:lnTo>
                  <a:pt x="262509" y="244348"/>
                </a:lnTo>
                <a:lnTo>
                  <a:pt x="256413" y="244348"/>
                </a:lnTo>
                <a:lnTo>
                  <a:pt x="255435" y="245325"/>
                </a:lnTo>
                <a:lnTo>
                  <a:pt x="238506" y="250456"/>
                </a:lnTo>
                <a:lnTo>
                  <a:pt x="238252" y="250571"/>
                </a:lnTo>
                <a:lnTo>
                  <a:pt x="220814" y="256159"/>
                </a:lnTo>
                <a:lnTo>
                  <a:pt x="216281" y="256159"/>
                </a:lnTo>
                <a:lnTo>
                  <a:pt x="214160" y="258279"/>
                </a:lnTo>
                <a:lnTo>
                  <a:pt x="203479" y="261505"/>
                </a:lnTo>
                <a:lnTo>
                  <a:pt x="197739" y="261505"/>
                </a:lnTo>
                <a:lnTo>
                  <a:pt x="195821" y="263423"/>
                </a:lnTo>
                <a:lnTo>
                  <a:pt x="186512" y="265684"/>
                </a:lnTo>
                <a:lnTo>
                  <a:pt x="180086" y="265684"/>
                </a:lnTo>
                <a:lnTo>
                  <a:pt x="178841" y="266915"/>
                </a:lnTo>
                <a:lnTo>
                  <a:pt x="170649" y="268097"/>
                </a:lnTo>
                <a:lnTo>
                  <a:pt x="170434" y="268097"/>
                </a:lnTo>
                <a:lnTo>
                  <a:pt x="162306" y="268097"/>
                </a:lnTo>
                <a:lnTo>
                  <a:pt x="161874" y="268528"/>
                </a:lnTo>
                <a:lnTo>
                  <a:pt x="153022" y="268973"/>
                </a:lnTo>
                <a:lnTo>
                  <a:pt x="136144" y="268732"/>
                </a:lnTo>
                <a:lnTo>
                  <a:pt x="136906" y="268732"/>
                </a:lnTo>
                <a:lnTo>
                  <a:pt x="117856" y="267728"/>
                </a:lnTo>
                <a:lnTo>
                  <a:pt x="118491" y="267728"/>
                </a:lnTo>
                <a:lnTo>
                  <a:pt x="102590" y="266204"/>
                </a:lnTo>
                <a:lnTo>
                  <a:pt x="99949" y="265938"/>
                </a:lnTo>
                <a:lnTo>
                  <a:pt x="101219" y="266204"/>
                </a:lnTo>
                <a:lnTo>
                  <a:pt x="84251" y="263271"/>
                </a:lnTo>
                <a:lnTo>
                  <a:pt x="83820" y="263207"/>
                </a:lnTo>
                <a:lnTo>
                  <a:pt x="82791" y="262902"/>
                </a:lnTo>
                <a:lnTo>
                  <a:pt x="70446" y="259207"/>
                </a:lnTo>
                <a:lnTo>
                  <a:pt x="68491" y="258622"/>
                </a:lnTo>
                <a:lnTo>
                  <a:pt x="67589" y="258203"/>
                </a:lnTo>
                <a:lnTo>
                  <a:pt x="58826" y="254000"/>
                </a:lnTo>
                <a:lnTo>
                  <a:pt x="56667" y="252971"/>
                </a:lnTo>
                <a:lnTo>
                  <a:pt x="55689" y="252222"/>
                </a:lnTo>
                <a:lnTo>
                  <a:pt x="50673" y="248412"/>
                </a:lnTo>
                <a:lnTo>
                  <a:pt x="48209" y="246557"/>
                </a:lnTo>
                <a:lnTo>
                  <a:pt x="47434" y="245630"/>
                </a:lnTo>
                <a:lnTo>
                  <a:pt x="43472" y="240931"/>
                </a:lnTo>
                <a:lnTo>
                  <a:pt x="41910" y="239064"/>
                </a:lnTo>
                <a:lnTo>
                  <a:pt x="41046" y="237236"/>
                </a:lnTo>
                <a:lnTo>
                  <a:pt x="38760" y="232410"/>
                </a:lnTo>
                <a:lnTo>
                  <a:pt x="37744" y="230276"/>
                </a:lnTo>
                <a:lnTo>
                  <a:pt x="37376" y="228600"/>
                </a:lnTo>
                <a:lnTo>
                  <a:pt x="35979" y="222377"/>
                </a:lnTo>
                <a:lnTo>
                  <a:pt x="35598" y="220687"/>
                </a:lnTo>
                <a:lnTo>
                  <a:pt x="35534" y="219329"/>
                </a:lnTo>
                <a:lnTo>
                  <a:pt x="35001" y="207530"/>
                </a:lnTo>
                <a:lnTo>
                  <a:pt x="34950" y="206794"/>
                </a:lnTo>
                <a:lnTo>
                  <a:pt x="34988" y="205879"/>
                </a:lnTo>
                <a:lnTo>
                  <a:pt x="35687" y="190004"/>
                </a:lnTo>
                <a:lnTo>
                  <a:pt x="35687" y="191008"/>
                </a:lnTo>
                <a:lnTo>
                  <a:pt x="35788" y="190004"/>
                </a:lnTo>
                <a:lnTo>
                  <a:pt x="37846" y="171323"/>
                </a:lnTo>
                <a:lnTo>
                  <a:pt x="37719" y="172605"/>
                </a:lnTo>
                <a:lnTo>
                  <a:pt x="37947" y="171323"/>
                </a:lnTo>
                <a:lnTo>
                  <a:pt x="41414" y="152781"/>
                </a:lnTo>
                <a:lnTo>
                  <a:pt x="41656" y="151511"/>
                </a:lnTo>
                <a:lnTo>
                  <a:pt x="41275" y="152781"/>
                </a:lnTo>
                <a:lnTo>
                  <a:pt x="46647" y="132727"/>
                </a:lnTo>
                <a:lnTo>
                  <a:pt x="46990" y="131457"/>
                </a:lnTo>
                <a:lnTo>
                  <a:pt x="46482" y="132727"/>
                </a:lnTo>
                <a:lnTo>
                  <a:pt x="53441" y="112903"/>
                </a:lnTo>
                <a:lnTo>
                  <a:pt x="53797" y="111887"/>
                </a:lnTo>
                <a:lnTo>
                  <a:pt x="61645" y="94361"/>
                </a:lnTo>
                <a:lnTo>
                  <a:pt x="62103" y="93345"/>
                </a:lnTo>
                <a:lnTo>
                  <a:pt x="61468" y="94361"/>
                </a:lnTo>
                <a:lnTo>
                  <a:pt x="70688" y="77343"/>
                </a:lnTo>
                <a:lnTo>
                  <a:pt x="71208" y="76403"/>
                </a:lnTo>
                <a:lnTo>
                  <a:pt x="80302" y="61976"/>
                </a:lnTo>
                <a:lnTo>
                  <a:pt x="81026" y="60833"/>
                </a:lnTo>
                <a:lnTo>
                  <a:pt x="80137" y="61976"/>
                </a:lnTo>
                <a:lnTo>
                  <a:pt x="90246" y="48641"/>
                </a:lnTo>
                <a:lnTo>
                  <a:pt x="90944" y="47739"/>
                </a:lnTo>
                <a:lnTo>
                  <a:pt x="91414" y="47244"/>
                </a:lnTo>
                <a:lnTo>
                  <a:pt x="99961" y="38608"/>
                </a:lnTo>
                <a:lnTo>
                  <a:pt x="101028" y="37528"/>
                </a:lnTo>
                <a:lnTo>
                  <a:pt x="101625" y="37084"/>
                </a:lnTo>
                <a:lnTo>
                  <a:pt x="106095" y="33782"/>
                </a:lnTo>
                <a:lnTo>
                  <a:pt x="109347" y="33782"/>
                </a:lnTo>
                <a:lnTo>
                  <a:pt x="113550" y="29578"/>
                </a:lnTo>
                <a:lnTo>
                  <a:pt x="114084" y="29337"/>
                </a:lnTo>
                <a:lnTo>
                  <a:pt x="116636" y="29337"/>
                </a:lnTo>
                <a:lnTo>
                  <a:pt x="128587" y="35382"/>
                </a:lnTo>
                <a:lnTo>
                  <a:pt x="132842" y="39624"/>
                </a:lnTo>
                <a:lnTo>
                  <a:pt x="147701" y="39624"/>
                </a:lnTo>
                <a:lnTo>
                  <a:pt x="153797" y="33528"/>
                </a:lnTo>
                <a:lnTo>
                  <a:pt x="153797" y="26035"/>
                </a:lnTo>
                <a:lnTo>
                  <a:pt x="153797" y="18542"/>
                </a:lnTo>
                <a:lnTo>
                  <a:pt x="147701" y="12573"/>
                </a:lnTo>
                <a:lnTo>
                  <a:pt x="143738" y="12573"/>
                </a:lnTo>
                <a:lnTo>
                  <a:pt x="132575" y="6477"/>
                </a:lnTo>
                <a:lnTo>
                  <a:pt x="127381" y="1270"/>
                </a:lnTo>
                <a:lnTo>
                  <a:pt x="124968" y="1270"/>
                </a:lnTo>
                <a:lnTo>
                  <a:pt x="123825" y="127"/>
                </a:lnTo>
                <a:lnTo>
                  <a:pt x="118999" y="127"/>
                </a:lnTo>
                <a:lnTo>
                  <a:pt x="118872" y="0"/>
                </a:lnTo>
                <a:lnTo>
                  <a:pt x="102743" y="0"/>
                </a:lnTo>
                <a:lnTo>
                  <a:pt x="99237" y="3505"/>
                </a:lnTo>
                <a:lnTo>
                  <a:pt x="98450" y="3810"/>
                </a:lnTo>
                <a:lnTo>
                  <a:pt x="92710" y="3810"/>
                </a:lnTo>
                <a:lnTo>
                  <a:pt x="86106" y="10541"/>
                </a:lnTo>
                <a:lnTo>
                  <a:pt x="86106" y="11061"/>
                </a:lnTo>
                <a:lnTo>
                  <a:pt x="81788" y="14097"/>
                </a:lnTo>
                <a:lnTo>
                  <a:pt x="80137" y="15621"/>
                </a:lnTo>
                <a:lnTo>
                  <a:pt x="44069" y="60071"/>
                </a:lnTo>
                <a:lnTo>
                  <a:pt x="43561" y="61087"/>
                </a:lnTo>
                <a:lnTo>
                  <a:pt x="33401" y="78867"/>
                </a:lnTo>
                <a:lnTo>
                  <a:pt x="32893" y="80010"/>
                </a:lnTo>
                <a:lnTo>
                  <a:pt x="23749" y="99314"/>
                </a:lnTo>
                <a:lnTo>
                  <a:pt x="23241" y="100584"/>
                </a:lnTo>
                <a:lnTo>
                  <a:pt x="15367" y="121285"/>
                </a:lnTo>
                <a:lnTo>
                  <a:pt x="8763" y="143764"/>
                </a:lnTo>
                <a:lnTo>
                  <a:pt x="8382" y="144907"/>
                </a:lnTo>
                <a:lnTo>
                  <a:pt x="4064" y="165862"/>
                </a:lnTo>
                <a:lnTo>
                  <a:pt x="3937" y="167132"/>
                </a:lnTo>
                <a:lnTo>
                  <a:pt x="1270" y="186829"/>
                </a:lnTo>
                <a:lnTo>
                  <a:pt x="1143" y="188087"/>
                </a:lnTo>
                <a:lnTo>
                  <a:pt x="0" y="205613"/>
                </a:lnTo>
                <a:lnTo>
                  <a:pt x="0" y="207530"/>
                </a:lnTo>
                <a:lnTo>
                  <a:pt x="10922" y="256032"/>
                </a:lnTo>
                <a:lnTo>
                  <a:pt x="39624" y="284099"/>
                </a:lnTo>
                <a:lnTo>
                  <a:pt x="76073" y="297688"/>
                </a:lnTo>
                <a:lnTo>
                  <a:pt x="115316" y="302768"/>
                </a:lnTo>
                <a:lnTo>
                  <a:pt x="116332" y="302768"/>
                </a:lnTo>
                <a:lnTo>
                  <a:pt x="135255" y="303403"/>
                </a:lnTo>
                <a:lnTo>
                  <a:pt x="136525" y="303403"/>
                </a:lnTo>
                <a:lnTo>
                  <a:pt x="154178" y="302895"/>
                </a:lnTo>
                <a:lnTo>
                  <a:pt x="155702" y="302768"/>
                </a:lnTo>
                <a:lnTo>
                  <a:pt x="172250" y="300609"/>
                </a:lnTo>
                <a:lnTo>
                  <a:pt x="180213" y="300609"/>
                </a:lnTo>
                <a:lnTo>
                  <a:pt x="182575" y="298246"/>
                </a:lnTo>
                <a:lnTo>
                  <a:pt x="190271" y="296291"/>
                </a:lnTo>
                <a:lnTo>
                  <a:pt x="196977" y="296291"/>
                </a:lnTo>
                <a:lnTo>
                  <a:pt x="200952" y="292315"/>
                </a:lnTo>
                <a:lnTo>
                  <a:pt x="208318" y="289306"/>
                </a:lnTo>
                <a:lnTo>
                  <a:pt x="213106" y="289306"/>
                </a:lnTo>
                <a:lnTo>
                  <a:pt x="218147" y="284264"/>
                </a:lnTo>
                <a:lnTo>
                  <a:pt x="226060" y="279908"/>
                </a:lnTo>
                <a:lnTo>
                  <a:pt x="229489" y="279908"/>
                </a:lnTo>
                <a:lnTo>
                  <a:pt x="234823" y="274574"/>
                </a:lnTo>
                <a:lnTo>
                  <a:pt x="234823" y="274421"/>
                </a:lnTo>
                <a:lnTo>
                  <a:pt x="242912" y="268986"/>
                </a:lnTo>
                <a:lnTo>
                  <a:pt x="243852" y="268351"/>
                </a:lnTo>
                <a:lnTo>
                  <a:pt x="246507" y="266573"/>
                </a:lnTo>
                <a:lnTo>
                  <a:pt x="247180" y="266077"/>
                </a:lnTo>
                <a:lnTo>
                  <a:pt x="247523" y="265811"/>
                </a:lnTo>
                <a:lnTo>
                  <a:pt x="252425" y="262128"/>
                </a:lnTo>
                <a:lnTo>
                  <a:pt x="261226" y="255524"/>
                </a:lnTo>
                <a:lnTo>
                  <a:pt x="262509" y="255524"/>
                </a:lnTo>
                <a:lnTo>
                  <a:pt x="265049" y="252984"/>
                </a:lnTo>
                <a:lnTo>
                  <a:pt x="265049" y="249936"/>
                </a:lnTo>
                <a:lnTo>
                  <a:pt x="265049" y="246888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91939" y="3387216"/>
            <a:ext cx="224790" cy="43815"/>
          </a:xfrm>
          <a:custGeom>
            <a:avLst/>
            <a:gdLst/>
            <a:ahLst/>
            <a:cxnLst/>
            <a:rect l="l" t="t" r="r" b="b"/>
            <a:pathLst>
              <a:path w="224789" h="43814">
                <a:moveTo>
                  <a:pt x="224790" y="15760"/>
                </a:moveTo>
                <a:lnTo>
                  <a:pt x="223012" y="13970"/>
                </a:lnTo>
                <a:lnTo>
                  <a:pt x="220522" y="13970"/>
                </a:lnTo>
                <a:lnTo>
                  <a:pt x="207518" y="12065"/>
                </a:lnTo>
                <a:lnTo>
                  <a:pt x="206883" y="11938"/>
                </a:lnTo>
                <a:lnTo>
                  <a:pt x="197916" y="11353"/>
                </a:lnTo>
                <a:lnTo>
                  <a:pt x="197485" y="10922"/>
                </a:lnTo>
                <a:lnTo>
                  <a:pt x="191516" y="10922"/>
                </a:lnTo>
                <a:lnTo>
                  <a:pt x="190881" y="10922"/>
                </a:lnTo>
                <a:lnTo>
                  <a:pt x="181914" y="10731"/>
                </a:lnTo>
                <a:lnTo>
                  <a:pt x="181737" y="10541"/>
                </a:lnTo>
                <a:lnTo>
                  <a:pt x="173990" y="10541"/>
                </a:lnTo>
                <a:lnTo>
                  <a:pt x="165735" y="10541"/>
                </a:lnTo>
                <a:lnTo>
                  <a:pt x="165481" y="10541"/>
                </a:lnTo>
                <a:lnTo>
                  <a:pt x="156591" y="10541"/>
                </a:lnTo>
                <a:lnTo>
                  <a:pt x="148082" y="10541"/>
                </a:lnTo>
                <a:lnTo>
                  <a:pt x="147955" y="10668"/>
                </a:lnTo>
                <a:lnTo>
                  <a:pt x="139065" y="10795"/>
                </a:lnTo>
                <a:lnTo>
                  <a:pt x="121412" y="10922"/>
                </a:lnTo>
                <a:lnTo>
                  <a:pt x="102616" y="10922"/>
                </a:lnTo>
                <a:lnTo>
                  <a:pt x="92506" y="10858"/>
                </a:lnTo>
                <a:lnTo>
                  <a:pt x="83693" y="10795"/>
                </a:lnTo>
                <a:lnTo>
                  <a:pt x="72885" y="10668"/>
                </a:lnTo>
                <a:lnTo>
                  <a:pt x="72771" y="10541"/>
                </a:lnTo>
                <a:lnTo>
                  <a:pt x="65278" y="10541"/>
                </a:lnTo>
                <a:lnTo>
                  <a:pt x="57480" y="9994"/>
                </a:lnTo>
                <a:lnTo>
                  <a:pt x="56769" y="9271"/>
                </a:lnTo>
                <a:lnTo>
                  <a:pt x="49149" y="9271"/>
                </a:lnTo>
                <a:lnTo>
                  <a:pt x="45847" y="8648"/>
                </a:lnTo>
                <a:lnTo>
                  <a:pt x="44069" y="6858"/>
                </a:lnTo>
                <a:lnTo>
                  <a:pt x="37934" y="6858"/>
                </a:lnTo>
                <a:lnTo>
                  <a:pt x="28257" y="3378"/>
                </a:lnTo>
                <a:lnTo>
                  <a:pt x="24892" y="0"/>
                </a:lnTo>
                <a:lnTo>
                  <a:pt x="7239" y="0"/>
                </a:lnTo>
                <a:lnTo>
                  <a:pt x="0" y="7239"/>
                </a:lnTo>
                <a:lnTo>
                  <a:pt x="0" y="24892"/>
                </a:lnTo>
                <a:lnTo>
                  <a:pt x="7239" y="32131"/>
                </a:lnTo>
                <a:lnTo>
                  <a:pt x="13081" y="32131"/>
                </a:lnTo>
                <a:lnTo>
                  <a:pt x="22694" y="35661"/>
                </a:lnTo>
                <a:lnTo>
                  <a:pt x="26162" y="39116"/>
                </a:lnTo>
                <a:lnTo>
                  <a:pt x="33197" y="39116"/>
                </a:lnTo>
                <a:lnTo>
                  <a:pt x="36677" y="39865"/>
                </a:lnTo>
                <a:lnTo>
                  <a:pt x="38735" y="41910"/>
                </a:lnTo>
                <a:lnTo>
                  <a:pt x="47815" y="41910"/>
                </a:lnTo>
                <a:lnTo>
                  <a:pt x="53771" y="42481"/>
                </a:lnTo>
                <a:lnTo>
                  <a:pt x="54610" y="43307"/>
                </a:lnTo>
                <a:lnTo>
                  <a:pt x="62484" y="43307"/>
                </a:lnTo>
                <a:lnTo>
                  <a:pt x="63500" y="43307"/>
                </a:lnTo>
                <a:lnTo>
                  <a:pt x="74117" y="43522"/>
                </a:lnTo>
                <a:lnTo>
                  <a:pt x="74295" y="43688"/>
                </a:lnTo>
                <a:lnTo>
                  <a:pt x="83185" y="43688"/>
                </a:lnTo>
                <a:lnTo>
                  <a:pt x="102489" y="43815"/>
                </a:lnTo>
                <a:lnTo>
                  <a:pt x="121666" y="43688"/>
                </a:lnTo>
                <a:lnTo>
                  <a:pt x="139573" y="43180"/>
                </a:lnTo>
                <a:lnTo>
                  <a:pt x="140335" y="43180"/>
                </a:lnTo>
                <a:lnTo>
                  <a:pt x="157861" y="42037"/>
                </a:lnTo>
                <a:lnTo>
                  <a:pt x="165481" y="42037"/>
                </a:lnTo>
                <a:lnTo>
                  <a:pt x="166751" y="40754"/>
                </a:lnTo>
                <a:lnTo>
                  <a:pt x="174129" y="39636"/>
                </a:lnTo>
                <a:lnTo>
                  <a:pt x="181737" y="39636"/>
                </a:lnTo>
                <a:lnTo>
                  <a:pt x="183781" y="37541"/>
                </a:lnTo>
                <a:lnTo>
                  <a:pt x="192074" y="35560"/>
                </a:lnTo>
                <a:lnTo>
                  <a:pt x="197485" y="35560"/>
                </a:lnTo>
                <a:lnTo>
                  <a:pt x="200469" y="32588"/>
                </a:lnTo>
                <a:lnTo>
                  <a:pt x="209550" y="28956"/>
                </a:lnTo>
                <a:lnTo>
                  <a:pt x="210820" y="28333"/>
                </a:lnTo>
                <a:lnTo>
                  <a:pt x="222021" y="21717"/>
                </a:lnTo>
                <a:lnTo>
                  <a:pt x="223012" y="21717"/>
                </a:lnTo>
                <a:lnTo>
                  <a:pt x="224790" y="20066"/>
                </a:lnTo>
                <a:lnTo>
                  <a:pt x="224790" y="17907"/>
                </a:lnTo>
                <a:lnTo>
                  <a:pt x="224790" y="1576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09439" y="3249040"/>
            <a:ext cx="225425" cy="265430"/>
          </a:xfrm>
          <a:custGeom>
            <a:avLst/>
            <a:gdLst/>
            <a:ahLst/>
            <a:cxnLst/>
            <a:rect l="l" t="t" r="r" b="b"/>
            <a:pathLst>
              <a:path w="225425" h="265429">
                <a:moveTo>
                  <a:pt x="225374" y="206514"/>
                </a:moveTo>
                <a:lnTo>
                  <a:pt x="221945" y="203085"/>
                </a:lnTo>
                <a:lnTo>
                  <a:pt x="213563" y="203085"/>
                </a:lnTo>
                <a:lnTo>
                  <a:pt x="212305" y="204343"/>
                </a:lnTo>
                <a:lnTo>
                  <a:pt x="205689" y="206260"/>
                </a:lnTo>
                <a:lnTo>
                  <a:pt x="205181" y="206387"/>
                </a:lnTo>
                <a:lnTo>
                  <a:pt x="195897" y="209435"/>
                </a:lnTo>
                <a:lnTo>
                  <a:pt x="190195" y="209435"/>
                </a:lnTo>
                <a:lnTo>
                  <a:pt x="187071" y="212559"/>
                </a:lnTo>
                <a:lnTo>
                  <a:pt x="183527" y="213868"/>
                </a:lnTo>
                <a:lnTo>
                  <a:pt x="177368" y="213868"/>
                </a:lnTo>
                <a:lnTo>
                  <a:pt x="174040" y="217246"/>
                </a:lnTo>
                <a:lnTo>
                  <a:pt x="170395" y="218567"/>
                </a:lnTo>
                <a:lnTo>
                  <a:pt x="163779" y="218567"/>
                </a:lnTo>
                <a:lnTo>
                  <a:pt x="160718" y="221627"/>
                </a:lnTo>
                <a:lnTo>
                  <a:pt x="154305" y="223520"/>
                </a:lnTo>
                <a:lnTo>
                  <a:pt x="140220" y="226161"/>
                </a:lnTo>
                <a:lnTo>
                  <a:pt x="125996" y="227330"/>
                </a:lnTo>
                <a:lnTo>
                  <a:pt x="117424" y="227203"/>
                </a:lnTo>
                <a:lnTo>
                  <a:pt x="109308" y="227088"/>
                </a:lnTo>
                <a:lnTo>
                  <a:pt x="94970" y="225437"/>
                </a:lnTo>
                <a:lnTo>
                  <a:pt x="94030" y="225323"/>
                </a:lnTo>
                <a:lnTo>
                  <a:pt x="93319" y="225171"/>
                </a:lnTo>
                <a:lnTo>
                  <a:pt x="81000" y="222631"/>
                </a:lnTo>
                <a:lnTo>
                  <a:pt x="78613" y="222148"/>
                </a:lnTo>
                <a:lnTo>
                  <a:pt x="78193" y="221996"/>
                </a:lnTo>
                <a:lnTo>
                  <a:pt x="66471" y="218059"/>
                </a:lnTo>
                <a:lnTo>
                  <a:pt x="64731" y="217487"/>
                </a:lnTo>
                <a:lnTo>
                  <a:pt x="63652" y="216916"/>
                </a:lnTo>
                <a:lnTo>
                  <a:pt x="55295" y="212610"/>
                </a:lnTo>
                <a:lnTo>
                  <a:pt x="52933" y="211378"/>
                </a:lnTo>
                <a:lnTo>
                  <a:pt x="51790" y="210439"/>
                </a:lnTo>
                <a:lnTo>
                  <a:pt x="48234" y="207518"/>
                </a:lnTo>
                <a:lnTo>
                  <a:pt x="45123" y="204978"/>
                </a:lnTo>
                <a:lnTo>
                  <a:pt x="44043" y="203339"/>
                </a:lnTo>
                <a:lnTo>
                  <a:pt x="42532" y="201041"/>
                </a:lnTo>
                <a:lnTo>
                  <a:pt x="40474" y="197929"/>
                </a:lnTo>
                <a:lnTo>
                  <a:pt x="39827" y="195580"/>
                </a:lnTo>
                <a:lnTo>
                  <a:pt x="38862" y="192163"/>
                </a:lnTo>
                <a:lnTo>
                  <a:pt x="38201" y="189776"/>
                </a:lnTo>
                <a:lnTo>
                  <a:pt x="38125" y="187833"/>
                </a:lnTo>
                <a:lnTo>
                  <a:pt x="37769" y="178689"/>
                </a:lnTo>
                <a:lnTo>
                  <a:pt x="37706" y="177050"/>
                </a:lnTo>
                <a:lnTo>
                  <a:pt x="37680" y="177292"/>
                </a:lnTo>
                <a:lnTo>
                  <a:pt x="37668" y="176034"/>
                </a:lnTo>
                <a:lnTo>
                  <a:pt x="37706" y="177050"/>
                </a:lnTo>
                <a:lnTo>
                  <a:pt x="37807" y="176034"/>
                </a:lnTo>
                <a:lnTo>
                  <a:pt x="39268" y="161544"/>
                </a:lnTo>
                <a:lnTo>
                  <a:pt x="39370" y="160566"/>
                </a:lnTo>
                <a:lnTo>
                  <a:pt x="39497" y="159893"/>
                </a:lnTo>
                <a:lnTo>
                  <a:pt x="42532" y="143891"/>
                </a:lnTo>
                <a:lnTo>
                  <a:pt x="42849" y="142189"/>
                </a:lnTo>
                <a:lnTo>
                  <a:pt x="48018" y="124333"/>
                </a:lnTo>
                <a:lnTo>
                  <a:pt x="48221" y="123647"/>
                </a:lnTo>
                <a:lnTo>
                  <a:pt x="48539" y="122809"/>
                </a:lnTo>
                <a:lnTo>
                  <a:pt x="55206" y="105537"/>
                </a:lnTo>
                <a:lnTo>
                  <a:pt x="55702" y="104267"/>
                </a:lnTo>
                <a:lnTo>
                  <a:pt x="55067" y="105537"/>
                </a:lnTo>
                <a:lnTo>
                  <a:pt x="63906" y="87249"/>
                </a:lnTo>
                <a:lnTo>
                  <a:pt x="64338" y="86360"/>
                </a:lnTo>
                <a:lnTo>
                  <a:pt x="63830" y="87249"/>
                </a:lnTo>
                <a:lnTo>
                  <a:pt x="72910" y="70739"/>
                </a:lnTo>
                <a:lnTo>
                  <a:pt x="73240" y="70142"/>
                </a:lnTo>
                <a:lnTo>
                  <a:pt x="73672" y="69469"/>
                </a:lnTo>
                <a:lnTo>
                  <a:pt x="83146" y="54991"/>
                </a:lnTo>
                <a:lnTo>
                  <a:pt x="83985" y="53708"/>
                </a:lnTo>
                <a:lnTo>
                  <a:pt x="84531" y="53086"/>
                </a:lnTo>
                <a:lnTo>
                  <a:pt x="92824" y="43561"/>
                </a:lnTo>
                <a:lnTo>
                  <a:pt x="94322" y="41846"/>
                </a:lnTo>
                <a:lnTo>
                  <a:pt x="95034" y="41275"/>
                </a:lnTo>
                <a:lnTo>
                  <a:pt x="100342" y="37084"/>
                </a:lnTo>
                <a:lnTo>
                  <a:pt x="102247" y="35572"/>
                </a:lnTo>
                <a:lnTo>
                  <a:pt x="103581" y="34925"/>
                </a:lnTo>
                <a:lnTo>
                  <a:pt x="105664" y="33909"/>
                </a:lnTo>
                <a:lnTo>
                  <a:pt x="111328" y="33909"/>
                </a:lnTo>
                <a:lnTo>
                  <a:pt x="112598" y="32639"/>
                </a:lnTo>
                <a:lnTo>
                  <a:pt x="114922" y="32639"/>
                </a:lnTo>
                <a:lnTo>
                  <a:pt x="117678" y="35433"/>
                </a:lnTo>
                <a:lnTo>
                  <a:pt x="118186" y="35433"/>
                </a:lnTo>
                <a:lnTo>
                  <a:pt x="122377" y="41719"/>
                </a:lnTo>
                <a:lnTo>
                  <a:pt x="122377" y="45085"/>
                </a:lnTo>
                <a:lnTo>
                  <a:pt x="127838" y="50546"/>
                </a:lnTo>
                <a:lnTo>
                  <a:pt x="141300" y="50546"/>
                </a:lnTo>
                <a:lnTo>
                  <a:pt x="146761" y="45085"/>
                </a:lnTo>
                <a:lnTo>
                  <a:pt x="146761" y="38227"/>
                </a:lnTo>
                <a:lnTo>
                  <a:pt x="146761" y="31496"/>
                </a:lnTo>
                <a:lnTo>
                  <a:pt x="142925" y="27673"/>
                </a:lnTo>
                <a:lnTo>
                  <a:pt x="142824" y="27432"/>
                </a:lnTo>
                <a:lnTo>
                  <a:pt x="142709" y="27178"/>
                </a:lnTo>
                <a:lnTo>
                  <a:pt x="138887" y="18999"/>
                </a:lnTo>
                <a:lnTo>
                  <a:pt x="138887" y="14097"/>
                </a:lnTo>
                <a:lnTo>
                  <a:pt x="135331" y="10541"/>
                </a:lnTo>
                <a:lnTo>
                  <a:pt x="135331" y="9398"/>
                </a:lnTo>
                <a:lnTo>
                  <a:pt x="128600" y="2794"/>
                </a:lnTo>
                <a:lnTo>
                  <a:pt x="124663" y="2794"/>
                </a:lnTo>
                <a:lnTo>
                  <a:pt x="121869" y="0"/>
                </a:lnTo>
                <a:lnTo>
                  <a:pt x="104470" y="0"/>
                </a:lnTo>
                <a:lnTo>
                  <a:pt x="103581" y="889"/>
                </a:lnTo>
                <a:lnTo>
                  <a:pt x="93040" y="889"/>
                </a:lnTo>
                <a:lnTo>
                  <a:pt x="89306" y="4622"/>
                </a:lnTo>
                <a:lnTo>
                  <a:pt x="85928" y="5842"/>
                </a:lnTo>
                <a:lnTo>
                  <a:pt x="82880" y="7874"/>
                </a:lnTo>
                <a:lnTo>
                  <a:pt x="43256" y="50800"/>
                </a:lnTo>
                <a:lnTo>
                  <a:pt x="42621" y="51943"/>
                </a:lnTo>
                <a:lnTo>
                  <a:pt x="32334" y="69596"/>
                </a:lnTo>
                <a:lnTo>
                  <a:pt x="31953" y="70485"/>
                </a:lnTo>
                <a:lnTo>
                  <a:pt x="22301" y="89535"/>
                </a:lnTo>
                <a:lnTo>
                  <a:pt x="13665" y="110871"/>
                </a:lnTo>
                <a:lnTo>
                  <a:pt x="13157" y="112395"/>
                </a:lnTo>
                <a:lnTo>
                  <a:pt x="6807" y="133223"/>
                </a:lnTo>
                <a:lnTo>
                  <a:pt x="2362" y="154305"/>
                </a:lnTo>
                <a:lnTo>
                  <a:pt x="2235" y="155829"/>
                </a:lnTo>
                <a:lnTo>
                  <a:pt x="76" y="174637"/>
                </a:lnTo>
                <a:lnTo>
                  <a:pt x="7188" y="216408"/>
                </a:lnTo>
                <a:lnTo>
                  <a:pt x="33350" y="244221"/>
                </a:lnTo>
                <a:lnTo>
                  <a:pt x="70053" y="259461"/>
                </a:lnTo>
                <a:lnTo>
                  <a:pt x="107899" y="265303"/>
                </a:lnTo>
                <a:lnTo>
                  <a:pt x="125806" y="265430"/>
                </a:lnTo>
                <a:lnTo>
                  <a:pt x="127965" y="265303"/>
                </a:lnTo>
                <a:lnTo>
                  <a:pt x="166065" y="258318"/>
                </a:lnTo>
                <a:lnTo>
                  <a:pt x="176987" y="253885"/>
                </a:lnTo>
                <a:lnTo>
                  <a:pt x="183210" y="253885"/>
                </a:lnTo>
                <a:lnTo>
                  <a:pt x="190093" y="247103"/>
                </a:lnTo>
                <a:lnTo>
                  <a:pt x="190906" y="246634"/>
                </a:lnTo>
                <a:lnTo>
                  <a:pt x="195529" y="246634"/>
                </a:lnTo>
                <a:lnTo>
                  <a:pt x="202895" y="239268"/>
                </a:lnTo>
                <a:lnTo>
                  <a:pt x="202895" y="238366"/>
                </a:lnTo>
                <a:lnTo>
                  <a:pt x="203022" y="238264"/>
                </a:lnTo>
                <a:lnTo>
                  <a:pt x="206070" y="238264"/>
                </a:lnTo>
                <a:lnTo>
                  <a:pt x="212547" y="231787"/>
                </a:lnTo>
                <a:lnTo>
                  <a:pt x="212547" y="229755"/>
                </a:lnTo>
                <a:lnTo>
                  <a:pt x="214769" y="227457"/>
                </a:lnTo>
                <a:lnTo>
                  <a:pt x="215874" y="226314"/>
                </a:lnTo>
                <a:lnTo>
                  <a:pt x="216128" y="226060"/>
                </a:lnTo>
                <a:lnTo>
                  <a:pt x="216992" y="225171"/>
                </a:lnTo>
                <a:lnTo>
                  <a:pt x="218262" y="223659"/>
                </a:lnTo>
                <a:lnTo>
                  <a:pt x="218516" y="223266"/>
                </a:lnTo>
                <a:lnTo>
                  <a:pt x="221183" y="219329"/>
                </a:lnTo>
                <a:lnTo>
                  <a:pt x="221869" y="218313"/>
                </a:lnTo>
                <a:lnTo>
                  <a:pt x="225374" y="214884"/>
                </a:lnTo>
                <a:lnTo>
                  <a:pt x="225374" y="210693"/>
                </a:lnTo>
                <a:lnTo>
                  <a:pt x="225374" y="20651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82819" y="3332098"/>
            <a:ext cx="176530" cy="54610"/>
          </a:xfrm>
          <a:custGeom>
            <a:avLst/>
            <a:gdLst/>
            <a:ahLst/>
            <a:cxnLst/>
            <a:rect l="l" t="t" r="r" b="b"/>
            <a:pathLst>
              <a:path w="176529" h="54610">
                <a:moveTo>
                  <a:pt x="176403" y="6477"/>
                </a:moveTo>
                <a:lnTo>
                  <a:pt x="173355" y="3429"/>
                </a:lnTo>
                <a:lnTo>
                  <a:pt x="170230" y="3429"/>
                </a:lnTo>
                <a:lnTo>
                  <a:pt x="156845" y="1016"/>
                </a:lnTo>
                <a:lnTo>
                  <a:pt x="149390" y="558"/>
                </a:lnTo>
                <a:lnTo>
                  <a:pt x="148844" y="0"/>
                </a:lnTo>
                <a:lnTo>
                  <a:pt x="140335" y="0"/>
                </a:lnTo>
                <a:lnTo>
                  <a:pt x="132207" y="0"/>
                </a:lnTo>
                <a:lnTo>
                  <a:pt x="124333" y="127"/>
                </a:lnTo>
                <a:lnTo>
                  <a:pt x="116078" y="127"/>
                </a:lnTo>
                <a:lnTo>
                  <a:pt x="115443" y="749"/>
                </a:lnTo>
                <a:lnTo>
                  <a:pt x="109601" y="1143"/>
                </a:lnTo>
                <a:lnTo>
                  <a:pt x="107569" y="1270"/>
                </a:lnTo>
                <a:lnTo>
                  <a:pt x="91440" y="3048"/>
                </a:lnTo>
                <a:lnTo>
                  <a:pt x="76073" y="5588"/>
                </a:lnTo>
                <a:lnTo>
                  <a:pt x="35814" y="13716"/>
                </a:lnTo>
                <a:lnTo>
                  <a:pt x="36322" y="13589"/>
                </a:lnTo>
                <a:lnTo>
                  <a:pt x="15621" y="17272"/>
                </a:lnTo>
                <a:lnTo>
                  <a:pt x="15659" y="17538"/>
                </a:lnTo>
                <a:lnTo>
                  <a:pt x="11518" y="18389"/>
                </a:lnTo>
                <a:lnTo>
                  <a:pt x="5537" y="22453"/>
                </a:lnTo>
                <a:lnTo>
                  <a:pt x="1485" y="28473"/>
                </a:lnTo>
                <a:lnTo>
                  <a:pt x="0" y="35814"/>
                </a:lnTo>
                <a:lnTo>
                  <a:pt x="1485" y="43154"/>
                </a:lnTo>
                <a:lnTo>
                  <a:pt x="5537" y="49123"/>
                </a:lnTo>
                <a:lnTo>
                  <a:pt x="11518" y="53149"/>
                </a:lnTo>
                <a:lnTo>
                  <a:pt x="18796" y="54610"/>
                </a:lnTo>
                <a:lnTo>
                  <a:pt x="22021" y="53975"/>
                </a:lnTo>
                <a:lnTo>
                  <a:pt x="22098" y="54356"/>
                </a:lnTo>
                <a:lnTo>
                  <a:pt x="43307" y="50673"/>
                </a:lnTo>
                <a:lnTo>
                  <a:pt x="83439" y="42291"/>
                </a:lnTo>
                <a:lnTo>
                  <a:pt x="83185" y="42418"/>
                </a:lnTo>
                <a:lnTo>
                  <a:pt x="97917" y="39624"/>
                </a:lnTo>
                <a:lnTo>
                  <a:pt x="97663" y="39624"/>
                </a:lnTo>
                <a:lnTo>
                  <a:pt x="113030" y="36957"/>
                </a:lnTo>
                <a:lnTo>
                  <a:pt x="126682" y="34163"/>
                </a:lnTo>
                <a:lnTo>
                  <a:pt x="134874" y="34163"/>
                </a:lnTo>
                <a:lnTo>
                  <a:pt x="137566" y="31470"/>
                </a:lnTo>
                <a:lnTo>
                  <a:pt x="142227" y="30226"/>
                </a:lnTo>
                <a:lnTo>
                  <a:pt x="148844" y="30226"/>
                </a:lnTo>
                <a:lnTo>
                  <a:pt x="152323" y="26746"/>
                </a:lnTo>
                <a:lnTo>
                  <a:pt x="160274" y="23622"/>
                </a:lnTo>
                <a:lnTo>
                  <a:pt x="162052" y="22733"/>
                </a:lnTo>
                <a:lnTo>
                  <a:pt x="171742" y="16891"/>
                </a:lnTo>
                <a:lnTo>
                  <a:pt x="173355" y="16891"/>
                </a:lnTo>
                <a:lnTo>
                  <a:pt x="176403" y="13970"/>
                </a:lnTo>
                <a:lnTo>
                  <a:pt x="176403" y="10160"/>
                </a:lnTo>
                <a:lnTo>
                  <a:pt x="176403" y="647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25211" y="3180841"/>
            <a:ext cx="219710" cy="227965"/>
          </a:xfrm>
          <a:custGeom>
            <a:avLst/>
            <a:gdLst/>
            <a:ahLst/>
            <a:cxnLst/>
            <a:rect l="l" t="t" r="r" b="b"/>
            <a:pathLst>
              <a:path w="219710" h="227964">
                <a:moveTo>
                  <a:pt x="219202" y="174371"/>
                </a:moveTo>
                <a:lnTo>
                  <a:pt x="215773" y="170942"/>
                </a:lnTo>
                <a:lnTo>
                  <a:pt x="207264" y="170942"/>
                </a:lnTo>
                <a:lnTo>
                  <a:pt x="206895" y="171310"/>
                </a:lnTo>
                <a:lnTo>
                  <a:pt x="202057" y="171577"/>
                </a:lnTo>
                <a:lnTo>
                  <a:pt x="200533" y="171704"/>
                </a:lnTo>
                <a:lnTo>
                  <a:pt x="189522" y="173863"/>
                </a:lnTo>
                <a:lnTo>
                  <a:pt x="182753" y="173863"/>
                </a:lnTo>
                <a:lnTo>
                  <a:pt x="180708" y="175907"/>
                </a:lnTo>
                <a:lnTo>
                  <a:pt x="178117" y="176530"/>
                </a:lnTo>
                <a:lnTo>
                  <a:pt x="170815" y="176530"/>
                </a:lnTo>
                <a:lnTo>
                  <a:pt x="168033" y="179311"/>
                </a:lnTo>
                <a:lnTo>
                  <a:pt x="165798" y="179959"/>
                </a:lnTo>
                <a:lnTo>
                  <a:pt x="158242" y="179959"/>
                </a:lnTo>
                <a:lnTo>
                  <a:pt x="155448" y="182753"/>
                </a:lnTo>
                <a:lnTo>
                  <a:pt x="150876" y="184023"/>
                </a:lnTo>
                <a:lnTo>
                  <a:pt x="151511" y="183896"/>
                </a:lnTo>
                <a:lnTo>
                  <a:pt x="138760" y="187032"/>
                </a:lnTo>
                <a:lnTo>
                  <a:pt x="128003" y="189001"/>
                </a:lnTo>
                <a:lnTo>
                  <a:pt x="113677" y="190246"/>
                </a:lnTo>
                <a:lnTo>
                  <a:pt x="113538" y="190246"/>
                </a:lnTo>
                <a:lnTo>
                  <a:pt x="100431" y="190131"/>
                </a:lnTo>
                <a:lnTo>
                  <a:pt x="88379" y="188976"/>
                </a:lnTo>
                <a:lnTo>
                  <a:pt x="87223" y="188874"/>
                </a:lnTo>
                <a:lnTo>
                  <a:pt x="86537" y="188722"/>
                </a:lnTo>
                <a:lnTo>
                  <a:pt x="75666" y="186436"/>
                </a:lnTo>
                <a:lnTo>
                  <a:pt x="73723" y="186042"/>
                </a:lnTo>
                <a:lnTo>
                  <a:pt x="73050" y="185801"/>
                </a:lnTo>
                <a:lnTo>
                  <a:pt x="64833" y="183007"/>
                </a:lnTo>
                <a:lnTo>
                  <a:pt x="63233" y="182473"/>
                </a:lnTo>
                <a:lnTo>
                  <a:pt x="62090" y="181864"/>
                </a:lnTo>
                <a:lnTo>
                  <a:pt x="54889" y="178054"/>
                </a:lnTo>
                <a:lnTo>
                  <a:pt x="52654" y="176872"/>
                </a:lnTo>
                <a:lnTo>
                  <a:pt x="51612" y="176022"/>
                </a:lnTo>
                <a:lnTo>
                  <a:pt x="47739" y="172847"/>
                </a:lnTo>
                <a:lnTo>
                  <a:pt x="45072" y="170662"/>
                </a:lnTo>
                <a:lnTo>
                  <a:pt x="44132" y="169418"/>
                </a:lnTo>
                <a:lnTo>
                  <a:pt x="42684" y="167513"/>
                </a:lnTo>
                <a:lnTo>
                  <a:pt x="40462" y="164592"/>
                </a:lnTo>
                <a:lnTo>
                  <a:pt x="39636" y="162306"/>
                </a:lnTo>
                <a:lnTo>
                  <a:pt x="38531" y="159258"/>
                </a:lnTo>
                <a:lnTo>
                  <a:pt x="37465" y="156337"/>
                </a:lnTo>
                <a:lnTo>
                  <a:pt x="37312" y="154559"/>
                </a:lnTo>
                <a:lnTo>
                  <a:pt x="36677" y="146939"/>
                </a:lnTo>
                <a:lnTo>
                  <a:pt x="36474" y="144487"/>
                </a:lnTo>
                <a:lnTo>
                  <a:pt x="36322" y="146939"/>
                </a:lnTo>
                <a:lnTo>
                  <a:pt x="36449" y="144145"/>
                </a:lnTo>
                <a:lnTo>
                  <a:pt x="36474" y="144487"/>
                </a:lnTo>
                <a:lnTo>
                  <a:pt x="36487" y="144145"/>
                </a:lnTo>
                <a:lnTo>
                  <a:pt x="37325" y="130937"/>
                </a:lnTo>
                <a:lnTo>
                  <a:pt x="37465" y="128905"/>
                </a:lnTo>
                <a:lnTo>
                  <a:pt x="37084" y="130937"/>
                </a:lnTo>
                <a:lnTo>
                  <a:pt x="40386" y="112776"/>
                </a:lnTo>
                <a:lnTo>
                  <a:pt x="40640" y="111379"/>
                </a:lnTo>
                <a:lnTo>
                  <a:pt x="40259" y="112776"/>
                </a:lnTo>
                <a:lnTo>
                  <a:pt x="45351" y="93853"/>
                </a:lnTo>
                <a:lnTo>
                  <a:pt x="45593" y="92964"/>
                </a:lnTo>
                <a:lnTo>
                  <a:pt x="45212" y="93853"/>
                </a:lnTo>
                <a:lnTo>
                  <a:pt x="59156" y="56603"/>
                </a:lnTo>
                <a:lnTo>
                  <a:pt x="59359" y="56261"/>
                </a:lnTo>
                <a:lnTo>
                  <a:pt x="66179" y="44704"/>
                </a:lnTo>
                <a:lnTo>
                  <a:pt x="67297" y="42824"/>
                </a:lnTo>
                <a:lnTo>
                  <a:pt x="67868" y="42164"/>
                </a:lnTo>
                <a:lnTo>
                  <a:pt x="71069" y="38481"/>
                </a:lnTo>
                <a:lnTo>
                  <a:pt x="72644" y="38481"/>
                </a:lnTo>
                <a:lnTo>
                  <a:pt x="79629" y="31496"/>
                </a:lnTo>
                <a:lnTo>
                  <a:pt x="79629" y="31242"/>
                </a:lnTo>
                <a:lnTo>
                  <a:pt x="83439" y="31242"/>
                </a:lnTo>
                <a:lnTo>
                  <a:pt x="86080" y="28600"/>
                </a:lnTo>
                <a:lnTo>
                  <a:pt x="88646" y="28575"/>
                </a:lnTo>
                <a:lnTo>
                  <a:pt x="88773" y="28702"/>
                </a:lnTo>
                <a:lnTo>
                  <a:pt x="95427" y="28702"/>
                </a:lnTo>
                <a:lnTo>
                  <a:pt x="112217" y="31965"/>
                </a:lnTo>
                <a:lnTo>
                  <a:pt x="113665" y="33401"/>
                </a:lnTo>
                <a:lnTo>
                  <a:pt x="128651" y="33401"/>
                </a:lnTo>
                <a:lnTo>
                  <a:pt x="134747" y="27432"/>
                </a:lnTo>
                <a:lnTo>
                  <a:pt x="134747" y="19939"/>
                </a:lnTo>
                <a:lnTo>
                  <a:pt x="134747" y="12446"/>
                </a:lnTo>
                <a:lnTo>
                  <a:pt x="128651" y="6350"/>
                </a:lnTo>
                <a:lnTo>
                  <a:pt x="122491" y="6350"/>
                </a:lnTo>
                <a:lnTo>
                  <a:pt x="105651" y="2794"/>
                </a:lnTo>
                <a:lnTo>
                  <a:pt x="104013" y="1143"/>
                </a:lnTo>
                <a:lnTo>
                  <a:pt x="96494" y="1143"/>
                </a:lnTo>
                <a:lnTo>
                  <a:pt x="93675" y="876"/>
                </a:lnTo>
                <a:lnTo>
                  <a:pt x="92837" y="0"/>
                </a:lnTo>
                <a:lnTo>
                  <a:pt x="84963" y="0"/>
                </a:lnTo>
                <a:lnTo>
                  <a:pt x="77089" y="0"/>
                </a:lnTo>
                <a:lnTo>
                  <a:pt x="75946" y="1143"/>
                </a:lnTo>
                <a:lnTo>
                  <a:pt x="66802" y="1143"/>
                </a:lnTo>
                <a:lnTo>
                  <a:pt x="61404" y="6540"/>
                </a:lnTo>
                <a:lnTo>
                  <a:pt x="60286" y="7112"/>
                </a:lnTo>
                <a:lnTo>
                  <a:pt x="55245" y="7112"/>
                </a:lnTo>
                <a:lnTo>
                  <a:pt x="48260" y="14097"/>
                </a:lnTo>
                <a:lnTo>
                  <a:pt x="48260" y="16306"/>
                </a:lnTo>
                <a:lnTo>
                  <a:pt x="41910" y="22733"/>
                </a:lnTo>
                <a:lnTo>
                  <a:pt x="40259" y="25146"/>
                </a:lnTo>
                <a:lnTo>
                  <a:pt x="20193" y="61849"/>
                </a:lnTo>
                <a:lnTo>
                  <a:pt x="6477" y="103124"/>
                </a:lnTo>
                <a:lnTo>
                  <a:pt x="0" y="144145"/>
                </a:lnTo>
                <a:lnTo>
                  <a:pt x="0" y="146939"/>
                </a:lnTo>
                <a:lnTo>
                  <a:pt x="8890" y="184531"/>
                </a:lnTo>
                <a:lnTo>
                  <a:pt x="46482" y="216154"/>
                </a:lnTo>
                <a:lnTo>
                  <a:pt x="98044" y="227711"/>
                </a:lnTo>
                <a:lnTo>
                  <a:pt x="99949" y="227838"/>
                </a:lnTo>
                <a:lnTo>
                  <a:pt x="115189" y="227838"/>
                </a:lnTo>
                <a:lnTo>
                  <a:pt x="162306" y="218821"/>
                </a:lnTo>
                <a:lnTo>
                  <a:pt x="171259" y="215392"/>
                </a:lnTo>
                <a:lnTo>
                  <a:pt x="177800" y="215392"/>
                </a:lnTo>
                <a:lnTo>
                  <a:pt x="182867" y="210324"/>
                </a:lnTo>
                <a:lnTo>
                  <a:pt x="183718" y="209931"/>
                </a:lnTo>
                <a:lnTo>
                  <a:pt x="189230" y="209931"/>
                </a:lnTo>
                <a:lnTo>
                  <a:pt x="195580" y="203581"/>
                </a:lnTo>
                <a:lnTo>
                  <a:pt x="199263" y="203581"/>
                </a:lnTo>
                <a:lnTo>
                  <a:pt x="205867" y="196977"/>
                </a:lnTo>
                <a:lnTo>
                  <a:pt x="205867" y="195986"/>
                </a:lnTo>
                <a:lnTo>
                  <a:pt x="210058" y="192659"/>
                </a:lnTo>
                <a:lnTo>
                  <a:pt x="212217" y="190500"/>
                </a:lnTo>
                <a:lnTo>
                  <a:pt x="212407" y="190246"/>
                </a:lnTo>
                <a:lnTo>
                  <a:pt x="213169" y="189230"/>
                </a:lnTo>
                <a:lnTo>
                  <a:pt x="213360" y="188976"/>
                </a:lnTo>
                <a:lnTo>
                  <a:pt x="214706" y="187198"/>
                </a:lnTo>
                <a:lnTo>
                  <a:pt x="214896" y="186944"/>
                </a:lnTo>
                <a:lnTo>
                  <a:pt x="215366" y="186309"/>
                </a:lnTo>
                <a:lnTo>
                  <a:pt x="215773" y="186309"/>
                </a:lnTo>
                <a:lnTo>
                  <a:pt x="219202" y="182880"/>
                </a:lnTo>
                <a:lnTo>
                  <a:pt x="219202" y="178689"/>
                </a:lnTo>
                <a:lnTo>
                  <a:pt x="219202" y="17437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29884" y="3243833"/>
            <a:ext cx="238760" cy="51435"/>
          </a:xfrm>
          <a:custGeom>
            <a:avLst/>
            <a:gdLst/>
            <a:ahLst/>
            <a:cxnLst/>
            <a:rect l="l" t="t" r="r" b="b"/>
            <a:pathLst>
              <a:path w="238760" h="51435">
                <a:moveTo>
                  <a:pt x="238506" y="7366"/>
                </a:moveTo>
                <a:lnTo>
                  <a:pt x="234950" y="3683"/>
                </a:lnTo>
                <a:lnTo>
                  <a:pt x="231025" y="3683"/>
                </a:lnTo>
                <a:lnTo>
                  <a:pt x="218313" y="1524"/>
                </a:lnTo>
                <a:lnTo>
                  <a:pt x="212750" y="952"/>
                </a:lnTo>
                <a:lnTo>
                  <a:pt x="211836" y="0"/>
                </a:lnTo>
                <a:lnTo>
                  <a:pt x="203708" y="0"/>
                </a:lnTo>
                <a:lnTo>
                  <a:pt x="199136" y="0"/>
                </a:lnTo>
                <a:lnTo>
                  <a:pt x="195580" y="0"/>
                </a:lnTo>
                <a:lnTo>
                  <a:pt x="181610" y="0"/>
                </a:lnTo>
                <a:lnTo>
                  <a:pt x="180848" y="762"/>
                </a:lnTo>
                <a:lnTo>
                  <a:pt x="140462" y="5207"/>
                </a:lnTo>
                <a:lnTo>
                  <a:pt x="91846" y="13335"/>
                </a:lnTo>
                <a:lnTo>
                  <a:pt x="84328" y="13335"/>
                </a:lnTo>
                <a:lnTo>
                  <a:pt x="82956" y="14706"/>
                </a:lnTo>
                <a:lnTo>
                  <a:pt x="75514" y="15875"/>
                </a:lnTo>
                <a:lnTo>
                  <a:pt x="67437" y="15875"/>
                </a:lnTo>
                <a:lnTo>
                  <a:pt x="66382" y="16929"/>
                </a:lnTo>
                <a:lnTo>
                  <a:pt x="58674" y="17780"/>
                </a:lnTo>
                <a:lnTo>
                  <a:pt x="58420" y="17780"/>
                </a:lnTo>
                <a:lnTo>
                  <a:pt x="50292" y="17780"/>
                </a:lnTo>
                <a:lnTo>
                  <a:pt x="49580" y="18491"/>
                </a:lnTo>
                <a:lnTo>
                  <a:pt x="42545" y="19050"/>
                </a:lnTo>
                <a:lnTo>
                  <a:pt x="34671" y="19050"/>
                </a:lnTo>
                <a:lnTo>
                  <a:pt x="34340" y="19380"/>
                </a:lnTo>
                <a:lnTo>
                  <a:pt x="15240" y="20066"/>
                </a:lnTo>
                <a:lnTo>
                  <a:pt x="6858" y="20066"/>
                </a:lnTo>
                <a:lnTo>
                  <a:pt x="0" y="27051"/>
                </a:lnTo>
                <a:lnTo>
                  <a:pt x="0" y="44196"/>
                </a:lnTo>
                <a:lnTo>
                  <a:pt x="6858" y="51181"/>
                </a:lnTo>
                <a:lnTo>
                  <a:pt x="16002" y="51181"/>
                </a:lnTo>
                <a:lnTo>
                  <a:pt x="24003" y="51181"/>
                </a:lnTo>
                <a:lnTo>
                  <a:pt x="44704" y="50800"/>
                </a:lnTo>
                <a:lnTo>
                  <a:pt x="52197" y="50800"/>
                </a:lnTo>
                <a:lnTo>
                  <a:pt x="52628" y="50368"/>
                </a:lnTo>
                <a:lnTo>
                  <a:pt x="58635" y="50038"/>
                </a:lnTo>
                <a:lnTo>
                  <a:pt x="68072" y="50038"/>
                </a:lnTo>
                <a:lnTo>
                  <a:pt x="68986" y="49123"/>
                </a:lnTo>
                <a:lnTo>
                  <a:pt x="77597" y="48260"/>
                </a:lnTo>
                <a:lnTo>
                  <a:pt x="85344" y="48260"/>
                </a:lnTo>
                <a:lnTo>
                  <a:pt x="86677" y="46926"/>
                </a:lnTo>
                <a:lnTo>
                  <a:pt x="94386" y="45720"/>
                </a:lnTo>
                <a:lnTo>
                  <a:pt x="102235" y="45720"/>
                </a:lnTo>
                <a:lnTo>
                  <a:pt x="103809" y="44145"/>
                </a:lnTo>
                <a:lnTo>
                  <a:pt x="128778" y="39878"/>
                </a:lnTo>
                <a:lnTo>
                  <a:pt x="128524" y="39878"/>
                </a:lnTo>
                <a:lnTo>
                  <a:pt x="145415" y="37211"/>
                </a:lnTo>
                <a:lnTo>
                  <a:pt x="145034" y="37338"/>
                </a:lnTo>
                <a:lnTo>
                  <a:pt x="161544" y="35179"/>
                </a:lnTo>
                <a:lnTo>
                  <a:pt x="161290" y="35179"/>
                </a:lnTo>
                <a:lnTo>
                  <a:pt x="191084" y="31750"/>
                </a:lnTo>
                <a:lnTo>
                  <a:pt x="199136" y="31750"/>
                </a:lnTo>
                <a:lnTo>
                  <a:pt x="200888" y="29997"/>
                </a:lnTo>
                <a:lnTo>
                  <a:pt x="204838" y="29210"/>
                </a:lnTo>
                <a:lnTo>
                  <a:pt x="211836" y="29210"/>
                </a:lnTo>
                <a:lnTo>
                  <a:pt x="214452" y="26593"/>
                </a:lnTo>
                <a:lnTo>
                  <a:pt x="221615" y="24384"/>
                </a:lnTo>
                <a:lnTo>
                  <a:pt x="232016" y="20066"/>
                </a:lnTo>
                <a:lnTo>
                  <a:pt x="234950" y="20066"/>
                </a:lnTo>
                <a:lnTo>
                  <a:pt x="238506" y="16383"/>
                </a:lnTo>
                <a:lnTo>
                  <a:pt x="238506" y="11938"/>
                </a:lnTo>
                <a:lnTo>
                  <a:pt x="238506" y="736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6220967" y="3048761"/>
            <a:ext cx="471170" cy="287655"/>
            <a:chOff x="6220967" y="3048761"/>
            <a:chExt cx="471170" cy="287655"/>
          </a:xfrm>
        </p:grpSpPr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20967" y="3108197"/>
              <a:ext cx="208896" cy="22783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0903" y="3048761"/>
              <a:ext cx="221106" cy="232029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963675" y="2762123"/>
            <a:ext cx="376555" cy="459740"/>
            <a:chOff x="4963675" y="2762123"/>
            <a:chExt cx="376555" cy="459740"/>
          </a:xfrm>
        </p:grpSpPr>
        <p:pic>
          <p:nvPicPr>
            <p:cNvPr id="66" name="object 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63675" y="2766187"/>
              <a:ext cx="169029" cy="45567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57343" y="2762123"/>
              <a:ext cx="182499" cy="32715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377182" y="3314827"/>
            <a:ext cx="182245" cy="459105"/>
            <a:chOff x="4377182" y="3314827"/>
            <a:chExt cx="182245" cy="459105"/>
          </a:xfrm>
        </p:grpSpPr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77182" y="3314827"/>
              <a:ext cx="170687" cy="23469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05249" y="3582162"/>
              <a:ext cx="153924" cy="191770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5168011" y="3281806"/>
            <a:ext cx="139065" cy="200025"/>
          </a:xfrm>
          <a:custGeom>
            <a:avLst/>
            <a:gdLst/>
            <a:ahLst/>
            <a:cxnLst/>
            <a:rect l="l" t="t" r="r" b="b"/>
            <a:pathLst>
              <a:path w="139064" h="200025">
                <a:moveTo>
                  <a:pt x="138988" y="58166"/>
                </a:moveTo>
                <a:lnTo>
                  <a:pt x="138938" y="54229"/>
                </a:lnTo>
                <a:lnTo>
                  <a:pt x="138303" y="57518"/>
                </a:lnTo>
                <a:lnTo>
                  <a:pt x="138303" y="50546"/>
                </a:lnTo>
                <a:lnTo>
                  <a:pt x="138303" y="41148"/>
                </a:lnTo>
                <a:lnTo>
                  <a:pt x="130683" y="33528"/>
                </a:lnTo>
                <a:lnTo>
                  <a:pt x="111760" y="33528"/>
                </a:lnTo>
                <a:lnTo>
                  <a:pt x="104140" y="41148"/>
                </a:lnTo>
                <a:lnTo>
                  <a:pt x="104140" y="45707"/>
                </a:lnTo>
                <a:lnTo>
                  <a:pt x="99441" y="51816"/>
                </a:lnTo>
                <a:lnTo>
                  <a:pt x="99187" y="51943"/>
                </a:lnTo>
                <a:lnTo>
                  <a:pt x="93345" y="59182"/>
                </a:lnTo>
                <a:lnTo>
                  <a:pt x="93980" y="58674"/>
                </a:lnTo>
                <a:lnTo>
                  <a:pt x="90004" y="62865"/>
                </a:lnTo>
                <a:lnTo>
                  <a:pt x="88138" y="62865"/>
                </a:lnTo>
                <a:lnTo>
                  <a:pt x="82423" y="68707"/>
                </a:lnTo>
                <a:lnTo>
                  <a:pt x="82423" y="69342"/>
                </a:lnTo>
                <a:lnTo>
                  <a:pt x="80899" y="69342"/>
                </a:lnTo>
                <a:lnTo>
                  <a:pt x="75311" y="74930"/>
                </a:lnTo>
                <a:lnTo>
                  <a:pt x="75311" y="75311"/>
                </a:lnTo>
                <a:lnTo>
                  <a:pt x="73533" y="75311"/>
                </a:lnTo>
                <a:lnTo>
                  <a:pt x="68199" y="80645"/>
                </a:lnTo>
                <a:lnTo>
                  <a:pt x="68199" y="81026"/>
                </a:lnTo>
                <a:lnTo>
                  <a:pt x="66294" y="81026"/>
                </a:lnTo>
                <a:lnTo>
                  <a:pt x="61214" y="86106"/>
                </a:lnTo>
                <a:lnTo>
                  <a:pt x="61214" y="86436"/>
                </a:lnTo>
                <a:lnTo>
                  <a:pt x="46939" y="96393"/>
                </a:lnTo>
                <a:lnTo>
                  <a:pt x="44450" y="96393"/>
                </a:lnTo>
                <a:lnTo>
                  <a:pt x="41148" y="99695"/>
                </a:lnTo>
                <a:lnTo>
                  <a:pt x="41148" y="93357"/>
                </a:lnTo>
                <a:lnTo>
                  <a:pt x="42113" y="84759"/>
                </a:lnTo>
                <a:lnTo>
                  <a:pt x="42926" y="83947"/>
                </a:lnTo>
                <a:lnTo>
                  <a:pt x="42926" y="77597"/>
                </a:lnTo>
                <a:lnTo>
                  <a:pt x="42926" y="77216"/>
                </a:lnTo>
                <a:lnTo>
                  <a:pt x="43688" y="66306"/>
                </a:lnTo>
                <a:lnTo>
                  <a:pt x="44196" y="65786"/>
                </a:lnTo>
                <a:lnTo>
                  <a:pt x="44196" y="59182"/>
                </a:lnTo>
                <a:lnTo>
                  <a:pt x="44272" y="56769"/>
                </a:lnTo>
                <a:lnTo>
                  <a:pt x="44564" y="48526"/>
                </a:lnTo>
                <a:lnTo>
                  <a:pt x="44831" y="48260"/>
                </a:lnTo>
                <a:lnTo>
                  <a:pt x="44831" y="41402"/>
                </a:lnTo>
                <a:lnTo>
                  <a:pt x="44881" y="40005"/>
                </a:lnTo>
                <a:lnTo>
                  <a:pt x="45491" y="21183"/>
                </a:lnTo>
                <a:lnTo>
                  <a:pt x="45720" y="20955"/>
                </a:lnTo>
                <a:lnTo>
                  <a:pt x="45720" y="14478"/>
                </a:lnTo>
                <a:lnTo>
                  <a:pt x="45720" y="13462"/>
                </a:lnTo>
                <a:lnTo>
                  <a:pt x="45720" y="5969"/>
                </a:lnTo>
                <a:lnTo>
                  <a:pt x="39751" y="0"/>
                </a:lnTo>
                <a:lnTo>
                  <a:pt x="24765" y="0"/>
                </a:lnTo>
                <a:lnTo>
                  <a:pt x="18796" y="5969"/>
                </a:lnTo>
                <a:lnTo>
                  <a:pt x="18796" y="12954"/>
                </a:lnTo>
                <a:lnTo>
                  <a:pt x="17272" y="31991"/>
                </a:lnTo>
                <a:lnTo>
                  <a:pt x="16637" y="32639"/>
                </a:lnTo>
                <a:lnTo>
                  <a:pt x="16637" y="40005"/>
                </a:lnTo>
                <a:lnTo>
                  <a:pt x="15773" y="48882"/>
                </a:lnTo>
                <a:lnTo>
                  <a:pt x="14986" y="49657"/>
                </a:lnTo>
                <a:lnTo>
                  <a:pt x="14986" y="57150"/>
                </a:lnTo>
                <a:lnTo>
                  <a:pt x="14986" y="58051"/>
                </a:lnTo>
                <a:lnTo>
                  <a:pt x="14122" y="66649"/>
                </a:lnTo>
                <a:lnTo>
                  <a:pt x="13208" y="67564"/>
                </a:lnTo>
                <a:lnTo>
                  <a:pt x="13208" y="75209"/>
                </a:lnTo>
                <a:lnTo>
                  <a:pt x="12230" y="83273"/>
                </a:lnTo>
                <a:lnTo>
                  <a:pt x="11176" y="84328"/>
                </a:lnTo>
                <a:lnTo>
                  <a:pt x="11176" y="91313"/>
                </a:lnTo>
                <a:lnTo>
                  <a:pt x="9017" y="105664"/>
                </a:lnTo>
                <a:lnTo>
                  <a:pt x="9017" y="105410"/>
                </a:lnTo>
                <a:lnTo>
                  <a:pt x="8966" y="105664"/>
                </a:lnTo>
                <a:lnTo>
                  <a:pt x="6604" y="120142"/>
                </a:lnTo>
                <a:lnTo>
                  <a:pt x="6604" y="120015"/>
                </a:lnTo>
                <a:lnTo>
                  <a:pt x="6578" y="120142"/>
                </a:lnTo>
                <a:lnTo>
                  <a:pt x="4445" y="132969"/>
                </a:lnTo>
                <a:lnTo>
                  <a:pt x="4445" y="133096"/>
                </a:lnTo>
                <a:lnTo>
                  <a:pt x="2540" y="143764"/>
                </a:lnTo>
                <a:lnTo>
                  <a:pt x="2489" y="144272"/>
                </a:lnTo>
                <a:lnTo>
                  <a:pt x="1193" y="152654"/>
                </a:lnTo>
                <a:lnTo>
                  <a:pt x="1092" y="153797"/>
                </a:lnTo>
                <a:lnTo>
                  <a:pt x="876" y="155473"/>
                </a:lnTo>
                <a:lnTo>
                  <a:pt x="0" y="156337"/>
                </a:lnTo>
                <a:lnTo>
                  <a:pt x="0" y="172847"/>
                </a:lnTo>
                <a:lnTo>
                  <a:pt x="6731" y="179578"/>
                </a:lnTo>
                <a:lnTo>
                  <a:pt x="23241" y="179578"/>
                </a:lnTo>
                <a:lnTo>
                  <a:pt x="29972" y="172847"/>
                </a:lnTo>
                <a:lnTo>
                  <a:pt x="29972" y="165392"/>
                </a:lnTo>
                <a:lnTo>
                  <a:pt x="30175" y="164096"/>
                </a:lnTo>
                <a:lnTo>
                  <a:pt x="30353" y="163449"/>
                </a:lnTo>
                <a:lnTo>
                  <a:pt x="31076" y="157619"/>
                </a:lnTo>
                <a:lnTo>
                  <a:pt x="31115" y="157492"/>
                </a:lnTo>
                <a:lnTo>
                  <a:pt x="31115" y="157619"/>
                </a:lnTo>
                <a:lnTo>
                  <a:pt x="31153" y="157353"/>
                </a:lnTo>
                <a:lnTo>
                  <a:pt x="32461" y="148844"/>
                </a:lnTo>
                <a:lnTo>
                  <a:pt x="32512" y="148590"/>
                </a:lnTo>
                <a:lnTo>
                  <a:pt x="32385" y="148844"/>
                </a:lnTo>
                <a:lnTo>
                  <a:pt x="33985" y="139115"/>
                </a:lnTo>
                <a:lnTo>
                  <a:pt x="35953" y="131051"/>
                </a:lnTo>
                <a:lnTo>
                  <a:pt x="36576" y="130429"/>
                </a:lnTo>
                <a:lnTo>
                  <a:pt x="36576" y="127889"/>
                </a:lnTo>
                <a:lnTo>
                  <a:pt x="36576" y="125349"/>
                </a:lnTo>
                <a:lnTo>
                  <a:pt x="36309" y="125107"/>
                </a:lnTo>
                <a:lnTo>
                  <a:pt x="36449" y="124968"/>
                </a:lnTo>
                <a:lnTo>
                  <a:pt x="38735" y="110236"/>
                </a:lnTo>
                <a:lnTo>
                  <a:pt x="38862" y="110109"/>
                </a:lnTo>
                <a:lnTo>
                  <a:pt x="39624" y="104724"/>
                </a:lnTo>
                <a:lnTo>
                  <a:pt x="39624" y="113030"/>
                </a:lnTo>
                <a:lnTo>
                  <a:pt x="44450" y="117729"/>
                </a:lnTo>
                <a:lnTo>
                  <a:pt x="56134" y="117729"/>
                </a:lnTo>
                <a:lnTo>
                  <a:pt x="60960" y="113030"/>
                </a:lnTo>
                <a:lnTo>
                  <a:pt x="75755" y="103632"/>
                </a:lnTo>
                <a:lnTo>
                  <a:pt x="78740" y="103632"/>
                </a:lnTo>
                <a:lnTo>
                  <a:pt x="83185" y="99060"/>
                </a:lnTo>
                <a:lnTo>
                  <a:pt x="86614" y="99060"/>
                </a:lnTo>
                <a:lnTo>
                  <a:pt x="91567" y="93980"/>
                </a:lnTo>
                <a:lnTo>
                  <a:pt x="94488" y="93980"/>
                </a:lnTo>
                <a:lnTo>
                  <a:pt x="98920" y="89547"/>
                </a:lnTo>
                <a:lnTo>
                  <a:pt x="96901" y="100457"/>
                </a:lnTo>
                <a:lnTo>
                  <a:pt x="97028" y="99695"/>
                </a:lnTo>
                <a:lnTo>
                  <a:pt x="96862" y="100457"/>
                </a:lnTo>
                <a:lnTo>
                  <a:pt x="93599" y="115824"/>
                </a:lnTo>
                <a:lnTo>
                  <a:pt x="93472" y="116078"/>
                </a:lnTo>
                <a:lnTo>
                  <a:pt x="90551" y="131191"/>
                </a:lnTo>
                <a:lnTo>
                  <a:pt x="90424" y="132346"/>
                </a:lnTo>
                <a:lnTo>
                  <a:pt x="88392" y="146697"/>
                </a:lnTo>
                <a:lnTo>
                  <a:pt x="88265" y="147955"/>
                </a:lnTo>
                <a:lnTo>
                  <a:pt x="87503" y="160655"/>
                </a:lnTo>
                <a:lnTo>
                  <a:pt x="87490" y="161213"/>
                </a:lnTo>
                <a:lnTo>
                  <a:pt x="87376" y="161798"/>
                </a:lnTo>
                <a:lnTo>
                  <a:pt x="87477" y="162318"/>
                </a:lnTo>
                <a:lnTo>
                  <a:pt x="87452" y="164338"/>
                </a:lnTo>
                <a:lnTo>
                  <a:pt x="87757" y="170891"/>
                </a:lnTo>
                <a:lnTo>
                  <a:pt x="87757" y="182626"/>
                </a:lnTo>
                <a:lnTo>
                  <a:pt x="90411" y="185293"/>
                </a:lnTo>
                <a:lnTo>
                  <a:pt x="90678" y="186321"/>
                </a:lnTo>
                <a:lnTo>
                  <a:pt x="94361" y="192532"/>
                </a:lnTo>
                <a:lnTo>
                  <a:pt x="94361" y="194564"/>
                </a:lnTo>
                <a:lnTo>
                  <a:pt x="99822" y="200025"/>
                </a:lnTo>
                <a:lnTo>
                  <a:pt x="113157" y="200025"/>
                </a:lnTo>
                <a:lnTo>
                  <a:pt x="118618" y="194564"/>
                </a:lnTo>
                <a:lnTo>
                  <a:pt x="118618" y="191389"/>
                </a:lnTo>
                <a:lnTo>
                  <a:pt x="118999" y="190754"/>
                </a:lnTo>
                <a:lnTo>
                  <a:pt x="121285" y="184912"/>
                </a:lnTo>
                <a:lnTo>
                  <a:pt x="121399" y="184162"/>
                </a:lnTo>
                <a:lnTo>
                  <a:pt x="122936" y="182626"/>
                </a:lnTo>
                <a:lnTo>
                  <a:pt x="122936" y="174472"/>
                </a:lnTo>
                <a:lnTo>
                  <a:pt x="124333" y="164338"/>
                </a:lnTo>
                <a:lnTo>
                  <a:pt x="124333" y="164096"/>
                </a:lnTo>
                <a:lnTo>
                  <a:pt x="125857" y="151638"/>
                </a:lnTo>
                <a:lnTo>
                  <a:pt x="125857" y="152146"/>
                </a:lnTo>
                <a:lnTo>
                  <a:pt x="125933" y="151638"/>
                </a:lnTo>
                <a:lnTo>
                  <a:pt x="127889" y="138569"/>
                </a:lnTo>
                <a:lnTo>
                  <a:pt x="127927" y="138328"/>
                </a:lnTo>
                <a:lnTo>
                  <a:pt x="128041" y="137795"/>
                </a:lnTo>
                <a:lnTo>
                  <a:pt x="130873" y="123698"/>
                </a:lnTo>
                <a:lnTo>
                  <a:pt x="130937" y="123444"/>
                </a:lnTo>
                <a:lnTo>
                  <a:pt x="130810" y="123698"/>
                </a:lnTo>
                <a:lnTo>
                  <a:pt x="134239" y="107569"/>
                </a:lnTo>
                <a:lnTo>
                  <a:pt x="134239" y="106934"/>
                </a:lnTo>
                <a:lnTo>
                  <a:pt x="137033" y="90424"/>
                </a:lnTo>
                <a:lnTo>
                  <a:pt x="138430" y="76327"/>
                </a:lnTo>
                <a:lnTo>
                  <a:pt x="138557" y="75565"/>
                </a:lnTo>
                <a:lnTo>
                  <a:pt x="138963" y="65913"/>
                </a:lnTo>
                <a:lnTo>
                  <a:pt x="138988" y="5816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91835" y="3186556"/>
            <a:ext cx="142875" cy="177165"/>
          </a:xfrm>
          <a:custGeom>
            <a:avLst/>
            <a:gdLst/>
            <a:ahLst/>
            <a:cxnLst/>
            <a:rect l="l" t="t" r="r" b="b"/>
            <a:pathLst>
              <a:path w="142875" h="177164">
                <a:moveTo>
                  <a:pt x="142748" y="42926"/>
                </a:moveTo>
                <a:lnTo>
                  <a:pt x="135763" y="35941"/>
                </a:lnTo>
                <a:lnTo>
                  <a:pt x="118872" y="35941"/>
                </a:lnTo>
                <a:lnTo>
                  <a:pt x="111887" y="42926"/>
                </a:lnTo>
                <a:lnTo>
                  <a:pt x="111887" y="47117"/>
                </a:lnTo>
                <a:lnTo>
                  <a:pt x="111379" y="47117"/>
                </a:lnTo>
                <a:lnTo>
                  <a:pt x="108712" y="51562"/>
                </a:lnTo>
                <a:lnTo>
                  <a:pt x="109474" y="49657"/>
                </a:lnTo>
                <a:lnTo>
                  <a:pt x="104521" y="59944"/>
                </a:lnTo>
                <a:lnTo>
                  <a:pt x="104394" y="60198"/>
                </a:lnTo>
                <a:lnTo>
                  <a:pt x="97675" y="74549"/>
                </a:lnTo>
                <a:lnTo>
                  <a:pt x="96037" y="78219"/>
                </a:lnTo>
                <a:lnTo>
                  <a:pt x="93853" y="79756"/>
                </a:lnTo>
                <a:lnTo>
                  <a:pt x="94615" y="79375"/>
                </a:lnTo>
                <a:lnTo>
                  <a:pt x="85852" y="84582"/>
                </a:lnTo>
                <a:lnTo>
                  <a:pt x="86487" y="84328"/>
                </a:lnTo>
                <a:lnTo>
                  <a:pt x="78320" y="88658"/>
                </a:lnTo>
                <a:lnTo>
                  <a:pt x="71678" y="91821"/>
                </a:lnTo>
                <a:lnTo>
                  <a:pt x="68580" y="91821"/>
                </a:lnTo>
                <a:lnTo>
                  <a:pt x="65963" y="94437"/>
                </a:lnTo>
                <a:lnTo>
                  <a:pt x="64985" y="94869"/>
                </a:lnTo>
                <a:lnTo>
                  <a:pt x="61722" y="94869"/>
                </a:lnTo>
                <a:lnTo>
                  <a:pt x="59055" y="97536"/>
                </a:lnTo>
                <a:lnTo>
                  <a:pt x="58762" y="97663"/>
                </a:lnTo>
                <a:lnTo>
                  <a:pt x="55372" y="97663"/>
                </a:lnTo>
                <a:lnTo>
                  <a:pt x="52806" y="100317"/>
                </a:lnTo>
                <a:lnTo>
                  <a:pt x="49530" y="100330"/>
                </a:lnTo>
                <a:lnTo>
                  <a:pt x="47790" y="102133"/>
                </a:lnTo>
                <a:lnTo>
                  <a:pt x="35128" y="106438"/>
                </a:lnTo>
                <a:lnTo>
                  <a:pt x="35318" y="102857"/>
                </a:lnTo>
                <a:lnTo>
                  <a:pt x="35687" y="102489"/>
                </a:lnTo>
                <a:lnTo>
                  <a:pt x="35687" y="95631"/>
                </a:lnTo>
                <a:lnTo>
                  <a:pt x="35687" y="94869"/>
                </a:lnTo>
                <a:lnTo>
                  <a:pt x="35826" y="85331"/>
                </a:lnTo>
                <a:lnTo>
                  <a:pt x="35941" y="77978"/>
                </a:lnTo>
                <a:lnTo>
                  <a:pt x="35941" y="77597"/>
                </a:lnTo>
                <a:lnTo>
                  <a:pt x="35941" y="69977"/>
                </a:lnTo>
                <a:lnTo>
                  <a:pt x="35775" y="69824"/>
                </a:lnTo>
                <a:lnTo>
                  <a:pt x="35560" y="58801"/>
                </a:lnTo>
                <a:lnTo>
                  <a:pt x="35560" y="51308"/>
                </a:lnTo>
                <a:lnTo>
                  <a:pt x="35280" y="51041"/>
                </a:lnTo>
                <a:lnTo>
                  <a:pt x="34925" y="40754"/>
                </a:lnTo>
                <a:lnTo>
                  <a:pt x="34925" y="40386"/>
                </a:lnTo>
                <a:lnTo>
                  <a:pt x="34925" y="33020"/>
                </a:lnTo>
                <a:lnTo>
                  <a:pt x="34658" y="32778"/>
                </a:lnTo>
                <a:lnTo>
                  <a:pt x="34036" y="12827"/>
                </a:lnTo>
                <a:lnTo>
                  <a:pt x="34036" y="12700"/>
                </a:lnTo>
                <a:lnTo>
                  <a:pt x="34036" y="5715"/>
                </a:lnTo>
                <a:lnTo>
                  <a:pt x="28448" y="0"/>
                </a:lnTo>
                <a:lnTo>
                  <a:pt x="14351" y="0"/>
                </a:lnTo>
                <a:lnTo>
                  <a:pt x="8636" y="5715"/>
                </a:lnTo>
                <a:lnTo>
                  <a:pt x="8636" y="13081"/>
                </a:lnTo>
                <a:lnTo>
                  <a:pt x="8572" y="32956"/>
                </a:lnTo>
                <a:lnTo>
                  <a:pt x="8509" y="47625"/>
                </a:lnTo>
                <a:lnTo>
                  <a:pt x="8521" y="51295"/>
                </a:lnTo>
                <a:lnTo>
                  <a:pt x="8509" y="59055"/>
                </a:lnTo>
                <a:lnTo>
                  <a:pt x="8496" y="59309"/>
                </a:lnTo>
                <a:lnTo>
                  <a:pt x="8420" y="69938"/>
                </a:lnTo>
                <a:lnTo>
                  <a:pt x="8382" y="76149"/>
                </a:lnTo>
                <a:lnTo>
                  <a:pt x="8369" y="77825"/>
                </a:lnTo>
                <a:lnTo>
                  <a:pt x="8369" y="77978"/>
                </a:lnTo>
                <a:lnTo>
                  <a:pt x="8153" y="87096"/>
                </a:lnTo>
                <a:lnTo>
                  <a:pt x="8001" y="87249"/>
                </a:lnTo>
                <a:lnTo>
                  <a:pt x="8001" y="94234"/>
                </a:lnTo>
                <a:lnTo>
                  <a:pt x="7962" y="94742"/>
                </a:lnTo>
                <a:lnTo>
                  <a:pt x="7924" y="95631"/>
                </a:lnTo>
                <a:lnTo>
                  <a:pt x="7239" y="109347"/>
                </a:lnTo>
                <a:lnTo>
                  <a:pt x="7239" y="108712"/>
                </a:lnTo>
                <a:lnTo>
                  <a:pt x="7175" y="109347"/>
                </a:lnTo>
                <a:lnTo>
                  <a:pt x="6096" y="121285"/>
                </a:lnTo>
                <a:lnTo>
                  <a:pt x="6223" y="120523"/>
                </a:lnTo>
                <a:lnTo>
                  <a:pt x="4699" y="130937"/>
                </a:lnTo>
                <a:lnTo>
                  <a:pt x="4826" y="129921"/>
                </a:lnTo>
                <a:lnTo>
                  <a:pt x="4610" y="130937"/>
                </a:lnTo>
                <a:lnTo>
                  <a:pt x="3073" y="138176"/>
                </a:lnTo>
                <a:lnTo>
                  <a:pt x="2895" y="138747"/>
                </a:lnTo>
                <a:lnTo>
                  <a:pt x="762" y="140843"/>
                </a:lnTo>
                <a:lnTo>
                  <a:pt x="762" y="141846"/>
                </a:lnTo>
                <a:lnTo>
                  <a:pt x="0" y="142621"/>
                </a:lnTo>
                <a:lnTo>
                  <a:pt x="0" y="157861"/>
                </a:lnTo>
                <a:lnTo>
                  <a:pt x="6096" y="164084"/>
                </a:lnTo>
                <a:lnTo>
                  <a:pt x="21463" y="164084"/>
                </a:lnTo>
                <a:lnTo>
                  <a:pt x="27686" y="157861"/>
                </a:lnTo>
                <a:lnTo>
                  <a:pt x="27686" y="155702"/>
                </a:lnTo>
                <a:lnTo>
                  <a:pt x="27686" y="152603"/>
                </a:lnTo>
                <a:lnTo>
                  <a:pt x="28194" y="151130"/>
                </a:lnTo>
                <a:lnTo>
                  <a:pt x="28498" y="149987"/>
                </a:lnTo>
                <a:lnTo>
                  <a:pt x="30099" y="144272"/>
                </a:lnTo>
                <a:lnTo>
                  <a:pt x="31940" y="135636"/>
                </a:lnTo>
                <a:lnTo>
                  <a:pt x="32131" y="134874"/>
                </a:lnTo>
                <a:lnTo>
                  <a:pt x="33655" y="124460"/>
                </a:lnTo>
                <a:lnTo>
                  <a:pt x="33782" y="123825"/>
                </a:lnTo>
                <a:lnTo>
                  <a:pt x="33959" y="121412"/>
                </a:lnTo>
                <a:lnTo>
                  <a:pt x="39624" y="121412"/>
                </a:lnTo>
                <a:lnTo>
                  <a:pt x="40792" y="120243"/>
                </a:lnTo>
                <a:lnTo>
                  <a:pt x="54762" y="116459"/>
                </a:lnTo>
                <a:lnTo>
                  <a:pt x="58420" y="116459"/>
                </a:lnTo>
                <a:lnTo>
                  <a:pt x="59639" y="115201"/>
                </a:lnTo>
                <a:lnTo>
                  <a:pt x="60274" y="115062"/>
                </a:lnTo>
                <a:lnTo>
                  <a:pt x="65024" y="115062"/>
                </a:lnTo>
                <a:lnTo>
                  <a:pt x="66459" y="113576"/>
                </a:lnTo>
                <a:lnTo>
                  <a:pt x="67564" y="113284"/>
                </a:lnTo>
                <a:lnTo>
                  <a:pt x="71882" y="113284"/>
                </a:lnTo>
                <a:lnTo>
                  <a:pt x="73710" y="111455"/>
                </a:lnTo>
                <a:lnTo>
                  <a:pt x="75209" y="110998"/>
                </a:lnTo>
                <a:lnTo>
                  <a:pt x="79248" y="110998"/>
                </a:lnTo>
                <a:lnTo>
                  <a:pt x="81280" y="108902"/>
                </a:lnTo>
                <a:lnTo>
                  <a:pt x="84696" y="107645"/>
                </a:lnTo>
                <a:lnTo>
                  <a:pt x="82042" y="118364"/>
                </a:lnTo>
                <a:lnTo>
                  <a:pt x="81661" y="121031"/>
                </a:lnTo>
                <a:lnTo>
                  <a:pt x="81280" y="125222"/>
                </a:lnTo>
                <a:lnTo>
                  <a:pt x="80391" y="126111"/>
                </a:lnTo>
                <a:lnTo>
                  <a:pt x="80391" y="144526"/>
                </a:lnTo>
                <a:lnTo>
                  <a:pt x="81318" y="145453"/>
                </a:lnTo>
                <a:lnTo>
                  <a:pt x="81534" y="147675"/>
                </a:lnTo>
                <a:lnTo>
                  <a:pt x="81534" y="155956"/>
                </a:lnTo>
                <a:lnTo>
                  <a:pt x="84048" y="158483"/>
                </a:lnTo>
                <a:lnTo>
                  <a:pt x="85090" y="162179"/>
                </a:lnTo>
                <a:lnTo>
                  <a:pt x="86233" y="164719"/>
                </a:lnTo>
                <a:lnTo>
                  <a:pt x="89154" y="170014"/>
                </a:lnTo>
                <a:lnTo>
                  <a:pt x="89154" y="172720"/>
                </a:lnTo>
                <a:lnTo>
                  <a:pt x="93091" y="176657"/>
                </a:lnTo>
                <a:lnTo>
                  <a:pt x="102489" y="176657"/>
                </a:lnTo>
                <a:lnTo>
                  <a:pt x="106426" y="172720"/>
                </a:lnTo>
                <a:lnTo>
                  <a:pt x="106426" y="169646"/>
                </a:lnTo>
                <a:lnTo>
                  <a:pt x="108966" y="163449"/>
                </a:lnTo>
                <a:lnTo>
                  <a:pt x="109601" y="161163"/>
                </a:lnTo>
                <a:lnTo>
                  <a:pt x="110274" y="157822"/>
                </a:lnTo>
                <a:lnTo>
                  <a:pt x="112141" y="155956"/>
                </a:lnTo>
                <a:lnTo>
                  <a:pt x="112141" y="148551"/>
                </a:lnTo>
                <a:lnTo>
                  <a:pt x="112522" y="145770"/>
                </a:lnTo>
                <a:lnTo>
                  <a:pt x="113792" y="144526"/>
                </a:lnTo>
                <a:lnTo>
                  <a:pt x="113792" y="136702"/>
                </a:lnTo>
                <a:lnTo>
                  <a:pt x="115455" y="127000"/>
                </a:lnTo>
                <a:lnTo>
                  <a:pt x="115481" y="126860"/>
                </a:lnTo>
                <a:lnTo>
                  <a:pt x="115443" y="127000"/>
                </a:lnTo>
                <a:lnTo>
                  <a:pt x="115697" y="125603"/>
                </a:lnTo>
                <a:lnTo>
                  <a:pt x="115481" y="126860"/>
                </a:lnTo>
                <a:lnTo>
                  <a:pt x="115811" y="125603"/>
                </a:lnTo>
                <a:lnTo>
                  <a:pt x="118491" y="115697"/>
                </a:lnTo>
                <a:lnTo>
                  <a:pt x="118833" y="114401"/>
                </a:lnTo>
                <a:lnTo>
                  <a:pt x="123444" y="101727"/>
                </a:lnTo>
                <a:lnTo>
                  <a:pt x="123063" y="102870"/>
                </a:lnTo>
                <a:lnTo>
                  <a:pt x="123558" y="101727"/>
                </a:lnTo>
                <a:lnTo>
                  <a:pt x="129413" y="88265"/>
                </a:lnTo>
                <a:lnTo>
                  <a:pt x="129286" y="88646"/>
                </a:lnTo>
                <a:lnTo>
                  <a:pt x="129451" y="88265"/>
                </a:lnTo>
                <a:lnTo>
                  <a:pt x="135699" y="74549"/>
                </a:lnTo>
                <a:lnTo>
                  <a:pt x="135813" y="74422"/>
                </a:lnTo>
                <a:lnTo>
                  <a:pt x="139890" y="65151"/>
                </a:lnTo>
                <a:lnTo>
                  <a:pt x="140462" y="63881"/>
                </a:lnTo>
                <a:lnTo>
                  <a:pt x="139700" y="65151"/>
                </a:lnTo>
                <a:lnTo>
                  <a:pt x="140716" y="61849"/>
                </a:lnTo>
                <a:lnTo>
                  <a:pt x="142748" y="59817"/>
                </a:lnTo>
                <a:lnTo>
                  <a:pt x="142748" y="51435"/>
                </a:lnTo>
                <a:lnTo>
                  <a:pt x="142748" y="4292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28538" y="3409327"/>
            <a:ext cx="139065" cy="191135"/>
          </a:xfrm>
          <a:custGeom>
            <a:avLst/>
            <a:gdLst/>
            <a:ahLst/>
            <a:cxnLst/>
            <a:rect l="l" t="t" r="r" b="b"/>
            <a:pathLst>
              <a:path w="139064" h="191135">
                <a:moveTo>
                  <a:pt x="106794" y="39420"/>
                </a:moveTo>
                <a:lnTo>
                  <a:pt x="106781" y="38849"/>
                </a:lnTo>
                <a:lnTo>
                  <a:pt x="106680" y="37198"/>
                </a:lnTo>
                <a:lnTo>
                  <a:pt x="106172" y="28816"/>
                </a:lnTo>
                <a:lnTo>
                  <a:pt x="106019" y="27800"/>
                </a:lnTo>
                <a:lnTo>
                  <a:pt x="105752" y="26162"/>
                </a:lnTo>
                <a:lnTo>
                  <a:pt x="104533" y="21577"/>
                </a:lnTo>
                <a:lnTo>
                  <a:pt x="104140" y="20053"/>
                </a:lnTo>
                <a:lnTo>
                  <a:pt x="102997" y="16878"/>
                </a:lnTo>
                <a:lnTo>
                  <a:pt x="101600" y="14401"/>
                </a:lnTo>
                <a:lnTo>
                  <a:pt x="101600" y="10274"/>
                </a:lnTo>
                <a:lnTo>
                  <a:pt x="98171" y="6845"/>
                </a:lnTo>
                <a:lnTo>
                  <a:pt x="98171" y="6223"/>
                </a:lnTo>
                <a:lnTo>
                  <a:pt x="91948" y="0"/>
                </a:lnTo>
                <a:lnTo>
                  <a:pt x="84582" y="0"/>
                </a:lnTo>
                <a:lnTo>
                  <a:pt x="81305" y="0"/>
                </a:lnTo>
                <a:lnTo>
                  <a:pt x="81305" y="32118"/>
                </a:lnTo>
                <a:lnTo>
                  <a:pt x="80733" y="33007"/>
                </a:lnTo>
                <a:lnTo>
                  <a:pt x="80264" y="33007"/>
                </a:lnTo>
                <a:lnTo>
                  <a:pt x="80264" y="32118"/>
                </a:lnTo>
                <a:lnTo>
                  <a:pt x="81305" y="32118"/>
                </a:lnTo>
                <a:lnTo>
                  <a:pt x="81305" y="0"/>
                </a:lnTo>
                <a:lnTo>
                  <a:pt x="76581" y="0"/>
                </a:lnTo>
                <a:lnTo>
                  <a:pt x="76454" y="127"/>
                </a:lnTo>
                <a:lnTo>
                  <a:pt x="71882" y="127"/>
                </a:lnTo>
                <a:lnTo>
                  <a:pt x="71640" y="368"/>
                </a:lnTo>
                <a:lnTo>
                  <a:pt x="69342" y="368"/>
                </a:lnTo>
                <a:lnTo>
                  <a:pt x="63119" y="6591"/>
                </a:lnTo>
                <a:lnTo>
                  <a:pt x="63119" y="10109"/>
                </a:lnTo>
                <a:lnTo>
                  <a:pt x="59207" y="16116"/>
                </a:lnTo>
                <a:lnTo>
                  <a:pt x="59055" y="16116"/>
                </a:lnTo>
                <a:lnTo>
                  <a:pt x="52959" y="22225"/>
                </a:lnTo>
                <a:lnTo>
                  <a:pt x="52959" y="37325"/>
                </a:lnTo>
                <a:lnTo>
                  <a:pt x="59055" y="43421"/>
                </a:lnTo>
                <a:lnTo>
                  <a:pt x="74168" y="43421"/>
                </a:lnTo>
                <a:lnTo>
                  <a:pt x="77558" y="40030"/>
                </a:lnTo>
                <a:lnTo>
                  <a:pt x="78168" y="39420"/>
                </a:lnTo>
                <a:lnTo>
                  <a:pt x="106794" y="39420"/>
                </a:lnTo>
                <a:close/>
              </a:path>
              <a:path w="139064" h="191135">
                <a:moveTo>
                  <a:pt x="115951" y="168770"/>
                </a:moveTo>
                <a:lnTo>
                  <a:pt x="113411" y="166103"/>
                </a:lnTo>
                <a:lnTo>
                  <a:pt x="111899" y="166103"/>
                </a:lnTo>
                <a:lnTo>
                  <a:pt x="108839" y="163944"/>
                </a:lnTo>
                <a:lnTo>
                  <a:pt x="108712" y="163817"/>
                </a:lnTo>
                <a:lnTo>
                  <a:pt x="108458" y="163652"/>
                </a:lnTo>
                <a:lnTo>
                  <a:pt x="108458" y="163309"/>
                </a:lnTo>
                <a:lnTo>
                  <a:pt x="103759" y="158737"/>
                </a:lnTo>
                <a:lnTo>
                  <a:pt x="101727" y="158737"/>
                </a:lnTo>
                <a:lnTo>
                  <a:pt x="97409" y="154419"/>
                </a:lnTo>
                <a:lnTo>
                  <a:pt x="96012" y="154419"/>
                </a:lnTo>
                <a:lnTo>
                  <a:pt x="90678" y="148958"/>
                </a:lnTo>
                <a:lnTo>
                  <a:pt x="88811" y="148958"/>
                </a:lnTo>
                <a:lnTo>
                  <a:pt x="87134" y="147307"/>
                </a:lnTo>
                <a:lnTo>
                  <a:pt x="86385" y="146583"/>
                </a:lnTo>
                <a:lnTo>
                  <a:pt x="86156" y="146291"/>
                </a:lnTo>
                <a:lnTo>
                  <a:pt x="82296" y="141592"/>
                </a:lnTo>
                <a:lnTo>
                  <a:pt x="82169" y="141439"/>
                </a:lnTo>
                <a:lnTo>
                  <a:pt x="82067" y="141312"/>
                </a:lnTo>
                <a:lnTo>
                  <a:pt x="81826" y="140957"/>
                </a:lnTo>
                <a:lnTo>
                  <a:pt x="77965" y="135750"/>
                </a:lnTo>
                <a:lnTo>
                  <a:pt x="77597" y="135242"/>
                </a:lnTo>
                <a:lnTo>
                  <a:pt x="77851" y="135750"/>
                </a:lnTo>
                <a:lnTo>
                  <a:pt x="70612" y="124841"/>
                </a:lnTo>
                <a:lnTo>
                  <a:pt x="78486" y="113525"/>
                </a:lnTo>
                <a:lnTo>
                  <a:pt x="78994" y="112903"/>
                </a:lnTo>
                <a:lnTo>
                  <a:pt x="82067" y="107823"/>
                </a:lnTo>
                <a:lnTo>
                  <a:pt x="101269" y="70853"/>
                </a:lnTo>
                <a:lnTo>
                  <a:pt x="101600" y="70091"/>
                </a:lnTo>
                <a:lnTo>
                  <a:pt x="102235" y="67932"/>
                </a:lnTo>
                <a:lnTo>
                  <a:pt x="104089" y="60693"/>
                </a:lnTo>
                <a:lnTo>
                  <a:pt x="104648" y="58534"/>
                </a:lnTo>
                <a:lnTo>
                  <a:pt x="105537" y="55105"/>
                </a:lnTo>
                <a:lnTo>
                  <a:pt x="105918" y="52578"/>
                </a:lnTo>
                <a:lnTo>
                  <a:pt x="106057" y="50406"/>
                </a:lnTo>
                <a:lnTo>
                  <a:pt x="106222" y="47866"/>
                </a:lnTo>
                <a:lnTo>
                  <a:pt x="106705" y="40627"/>
                </a:lnTo>
                <a:lnTo>
                  <a:pt x="77597" y="40627"/>
                </a:lnTo>
                <a:lnTo>
                  <a:pt x="77457" y="40627"/>
                </a:lnTo>
                <a:lnTo>
                  <a:pt x="61658" y="84836"/>
                </a:lnTo>
                <a:lnTo>
                  <a:pt x="61531" y="85051"/>
                </a:lnTo>
                <a:lnTo>
                  <a:pt x="61531" y="136398"/>
                </a:lnTo>
                <a:lnTo>
                  <a:pt x="61341" y="136652"/>
                </a:lnTo>
                <a:lnTo>
                  <a:pt x="60706" y="137401"/>
                </a:lnTo>
                <a:lnTo>
                  <a:pt x="61531" y="136398"/>
                </a:lnTo>
                <a:lnTo>
                  <a:pt x="61531" y="85051"/>
                </a:lnTo>
                <a:lnTo>
                  <a:pt x="54356" y="96774"/>
                </a:lnTo>
                <a:lnTo>
                  <a:pt x="53911" y="97396"/>
                </a:lnTo>
                <a:lnTo>
                  <a:pt x="52933" y="98806"/>
                </a:lnTo>
                <a:lnTo>
                  <a:pt x="52933" y="145935"/>
                </a:lnTo>
                <a:lnTo>
                  <a:pt x="51752" y="147104"/>
                </a:lnTo>
                <a:lnTo>
                  <a:pt x="52933" y="145935"/>
                </a:lnTo>
                <a:lnTo>
                  <a:pt x="52933" y="98806"/>
                </a:lnTo>
                <a:lnTo>
                  <a:pt x="46482" y="108077"/>
                </a:lnTo>
                <a:lnTo>
                  <a:pt x="45339" y="108077"/>
                </a:lnTo>
                <a:lnTo>
                  <a:pt x="41275" y="108077"/>
                </a:lnTo>
                <a:lnTo>
                  <a:pt x="40728" y="108178"/>
                </a:lnTo>
                <a:lnTo>
                  <a:pt x="40728" y="136525"/>
                </a:lnTo>
                <a:lnTo>
                  <a:pt x="39928" y="136652"/>
                </a:lnTo>
                <a:lnTo>
                  <a:pt x="40360" y="136512"/>
                </a:lnTo>
                <a:lnTo>
                  <a:pt x="39941" y="136639"/>
                </a:lnTo>
                <a:lnTo>
                  <a:pt x="40690" y="136525"/>
                </a:lnTo>
                <a:lnTo>
                  <a:pt x="40728" y="108178"/>
                </a:lnTo>
                <a:lnTo>
                  <a:pt x="38785" y="108508"/>
                </a:lnTo>
                <a:lnTo>
                  <a:pt x="38785" y="137604"/>
                </a:lnTo>
                <a:lnTo>
                  <a:pt x="37198" y="138925"/>
                </a:lnTo>
                <a:lnTo>
                  <a:pt x="37795" y="138417"/>
                </a:lnTo>
                <a:lnTo>
                  <a:pt x="38785" y="137604"/>
                </a:lnTo>
                <a:lnTo>
                  <a:pt x="38785" y="108508"/>
                </a:lnTo>
                <a:lnTo>
                  <a:pt x="35433" y="109080"/>
                </a:lnTo>
                <a:lnTo>
                  <a:pt x="32258" y="109969"/>
                </a:lnTo>
                <a:lnTo>
                  <a:pt x="29057" y="111277"/>
                </a:lnTo>
                <a:lnTo>
                  <a:pt x="29057" y="154559"/>
                </a:lnTo>
                <a:lnTo>
                  <a:pt x="29032" y="155181"/>
                </a:lnTo>
                <a:lnTo>
                  <a:pt x="28829" y="157975"/>
                </a:lnTo>
                <a:lnTo>
                  <a:pt x="29057" y="154559"/>
                </a:lnTo>
                <a:lnTo>
                  <a:pt x="29057" y="111277"/>
                </a:lnTo>
                <a:lnTo>
                  <a:pt x="1778" y="142748"/>
                </a:lnTo>
                <a:lnTo>
                  <a:pt x="647" y="148183"/>
                </a:lnTo>
                <a:lnTo>
                  <a:pt x="0" y="148831"/>
                </a:lnTo>
                <a:lnTo>
                  <a:pt x="0" y="155181"/>
                </a:lnTo>
                <a:lnTo>
                  <a:pt x="0" y="155308"/>
                </a:lnTo>
                <a:lnTo>
                  <a:pt x="0" y="164833"/>
                </a:lnTo>
                <a:lnTo>
                  <a:pt x="6477" y="171310"/>
                </a:lnTo>
                <a:lnTo>
                  <a:pt x="22352" y="171310"/>
                </a:lnTo>
                <a:lnTo>
                  <a:pt x="27393" y="166268"/>
                </a:lnTo>
                <a:lnTo>
                  <a:pt x="27940" y="165976"/>
                </a:lnTo>
                <a:lnTo>
                  <a:pt x="28702" y="165468"/>
                </a:lnTo>
                <a:lnTo>
                  <a:pt x="34671" y="161785"/>
                </a:lnTo>
                <a:lnTo>
                  <a:pt x="36068" y="160896"/>
                </a:lnTo>
                <a:lnTo>
                  <a:pt x="39776" y="157975"/>
                </a:lnTo>
                <a:lnTo>
                  <a:pt x="43180" y="155308"/>
                </a:lnTo>
                <a:lnTo>
                  <a:pt x="44323" y="154292"/>
                </a:lnTo>
                <a:lnTo>
                  <a:pt x="51269" y="147561"/>
                </a:lnTo>
                <a:lnTo>
                  <a:pt x="51231" y="147307"/>
                </a:lnTo>
                <a:lnTo>
                  <a:pt x="51358" y="147485"/>
                </a:lnTo>
                <a:lnTo>
                  <a:pt x="51523" y="147320"/>
                </a:lnTo>
                <a:lnTo>
                  <a:pt x="51409" y="147561"/>
                </a:lnTo>
                <a:lnTo>
                  <a:pt x="54952" y="152641"/>
                </a:lnTo>
                <a:lnTo>
                  <a:pt x="70612" y="168668"/>
                </a:lnTo>
                <a:lnTo>
                  <a:pt x="70612" y="169024"/>
                </a:lnTo>
                <a:lnTo>
                  <a:pt x="76454" y="174739"/>
                </a:lnTo>
                <a:lnTo>
                  <a:pt x="80733" y="174739"/>
                </a:lnTo>
                <a:lnTo>
                  <a:pt x="81102" y="174904"/>
                </a:lnTo>
                <a:lnTo>
                  <a:pt x="84328" y="178041"/>
                </a:lnTo>
                <a:lnTo>
                  <a:pt x="89738" y="178041"/>
                </a:lnTo>
                <a:lnTo>
                  <a:pt x="90957" y="178295"/>
                </a:lnTo>
                <a:lnTo>
                  <a:pt x="92202" y="179565"/>
                </a:lnTo>
                <a:lnTo>
                  <a:pt x="98679" y="179565"/>
                </a:lnTo>
                <a:lnTo>
                  <a:pt x="103759" y="179565"/>
                </a:lnTo>
                <a:lnTo>
                  <a:pt x="104241" y="179082"/>
                </a:lnTo>
                <a:lnTo>
                  <a:pt x="105918" y="178930"/>
                </a:lnTo>
                <a:lnTo>
                  <a:pt x="110490" y="177787"/>
                </a:lnTo>
                <a:lnTo>
                  <a:pt x="113411" y="177787"/>
                </a:lnTo>
                <a:lnTo>
                  <a:pt x="115951" y="175120"/>
                </a:lnTo>
                <a:lnTo>
                  <a:pt x="115951" y="171945"/>
                </a:lnTo>
                <a:lnTo>
                  <a:pt x="115951" y="168770"/>
                </a:lnTo>
                <a:close/>
              </a:path>
              <a:path w="139064" h="191135">
                <a:moveTo>
                  <a:pt x="138938" y="170040"/>
                </a:moveTo>
                <a:lnTo>
                  <a:pt x="135001" y="166103"/>
                </a:lnTo>
                <a:lnTo>
                  <a:pt x="125095" y="166103"/>
                </a:lnTo>
                <a:lnTo>
                  <a:pt x="121158" y="170040"/>
                </a:lnTo>
                <a:lnTo>
                  <a:pt x="121158" y="172288"/>
                </a:lnTo>
                <a:lnTo>
                  <a:pt x="114909" y="181470"/>
                </a:lnTo>
                <a:lnTo>
                  <a:pt x="112776" y="183502"/>
                </a:lnTo>
                <a:lnTo>
                  <a:pt x="112776" y="188709"/>
                </a:lnTo>
                <a:lnTo>
                  <a:pt x="114808" y="190868"/>
                </a:lnTo>
                <a:lnTo>
                  <a:pt x="120015" y="190868"/>
                </a:lnTo>
                <a:lnTo>
                  <a:pt x="121437" y="189445"/>
                </a:lnTo>
                <a:lnTo>
                  <a:pt x="132359" y="183883"/>
                </a:lnTo>
                <a:lnTo>
                  <a:pt x="135001" y="183883"/>
                </a:lnTo>
                <a:lnTo>
                  <a:pt x="138938" y="179946"/>
                </a:lnTo>
                <a:lnTo>
                  <a:pt x="138938" y="174993"/>
                </a:lnTo>
                <a:lnTo>
                  <a:pt x="138938" y="17004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61565" y="4161154"/>
            <a:ext cx="75565" cy="297180"/>
          </a:xfrm>
          <a:custGeom>
            <a:avLst/>
            <a:gdLst/>
            <a:ahLst/>
            <a:cxnLst/>
            <a:rect l="l" t="t" r="r" b="b"/>
            <a:pathLst>
              <a:path w="75564" h="297179">
                <a:moveTo>
                  <a:pt x="75184" y="7620"/>
                </a:moveTo>
                <a:lnTo>
                  <a:pt x="67564" y="0"/>
                </a:lnTo>
                <a:lnTo>
                  <a:pt x="48768" y="0"/>
                </a:lnTo>
                <a:lnTo>
                  <a:pt x="41148" y="7620"/>
                </a:lnTo>
                <a:lnTo>
                  <a:pt x="41148" y="15697"/>
                </a:lnTo>
                <a:lnTo>
                  <a:pt x="37934" y="36588"/>
                </a:lnTo>
                <a:lnTo>
                  <a:pt x="36449" y="38100"/>
                </a:lnTo>
                <a:lnTo>
                  <a:pt x="36449" y="46456"/>
                </a:lnTo>
                <a:lnTo>
                  <a:pt x="34886" y="56908"/>
                </a:lnTo>
                <a:lnTo>
                  <a:pt x="33401" y="58420"/>
                </a:lnTo>
                <a:lnTo>
                  <a:pt x="33401" y="67068"/>
                </a:lnTo>
                <a:lnTo>
                  <a:pt x="30480" y="87630"/>
                </a:lnTo>
                <a:lnTo>
                  <a:pt x="30480" y="87757"/>
                </a:lnTo>
                <a:lnTo>
                  <a:pt x="27432" y="109982"/>
                </a:lnTo>
                <a:lnTo>
                  <a:pt x="27559" y="109855"/>
                </a:lnTo>
                <a:lnTo>
                  <a:pt x="24257" y="133223"/>
                </a:lnTo>
                <a:lnTo>
                  <a:pt x="24257" y="132715"/>
                </a:lnTo>
                <a:lnTo>
                  <a:pt x="24168" y="133223"/>
                </a:lnTo>
                <a:lnTo>
                  <a:pt x="20701" y="155448"/>
                </a:lnTo>
                <a:lnTo>
                  <a:pt x="20701" y="155194"/>
                </a:lnTo>
                <a:lnTo>
                  <a:pt x="20650" y="155448"/>
                </a:lnTo>
                <a:lnTo>
                  <a:pt x="16891" y="177800"/>
                </a:lnTo>
                <a:lnTo>
                  <a:pt x="17018" y="177673"/>
                </a:lnTo>
                <a:lnTo>
                  <a:pt x="13208" y="199009"/>
                </a:lnTo>
                <a:lnTo>
                  <a:pt x="9906" y="218313"/>
                </a:lnTo>
                <a:lnTo>
                  <a:pt x="9906" y="218440"/>
                </a:lnTo>
                <a:lnTo>
                  <a:pt x="6985" y="235331"/>
                </a:lnTo>
                <a:lnTo>
                  <a:pt x="4572" y="249682"/>
                </a:lnTo>
                <a:lnTo>
                  <a:pt x="4572" y="249809"/>
                </a:lnTo>
                <a:lnTo>
                  <a:pt x="2540" y="261366"/>
                </a:lnTo>
                <a:lnTo>
                  <a:pt x="1473" y="268274"/>
                </a:lnTo>
                <a:lnTo>
                  <a:pt x="635" y="269113"/>
                </a:lnTo>
                <a:lnTo>
                  <a:pt x="635" y="273024"/>
                </a:lnTo>
                <a:lnTo>
                  <a:pt x="254" y="275463"/>
                </a:lnTo>
                <a:lnTo>
                  <a:pt x="127" y="277241"/>
                </a:lnTo>
                <a:lnTo>
                  <a:pt x="0" y="278130"/>
                </a:lnTo>
                <a:lnTo>
                  <a:pt x="635" y="278130"/>
                </a:lnTo>
                <a:lnTo>
                  <a:pt x="635" y="288798"/>
                </a:lnTo>
                <a:lnTo>
                  <a:pt x="8636" y="296799"/>
                </a:lnTo>
                <a:lnTo>
                  <a:pt x="28321" y="296799"/>
                </a:lnTo>
                <a:lnTo>
                  <a:pt x="36322" y="288798"/>
                </a:lnTo>
                <a:lnTo>
                  <a:pt x="36322" y="283591"/>
                </a:lnTo>
                <a:lnTo>
                  <a:pt x="36830" y="281559"/>
                </a:lnTo>
                <a:lnTo>
                  <a:pt x="37846" y="275844"/>
                </a:lnTo>
                <a:lnTo>
                  <a:pt x="37884" y="275463"/>
                </a:lnTo>
                <a:lnTo>
                  <a:pt x="39573" y="265430"/>
                </a:lnTo>
                <a:lnTo>
                  <a:pt x="40894" y="257429"/>
                </a:lnTo>
                <a:lnTo>
                  <a:pt x="43688" y="241554"/>
                </a:lnTo>
                <a:lnTo>
                  <a:pt x="43561" y="241554"/>
                </a:lnTo>
                <a:lnTo>
                  <a:pt x="44018" y="238887"/>
                </a:lnTo>
                <a:lnTo>
                  <a:pt x="46482" y="224663"/>
                </a:lnTo>
                <a:lnTo>
                  <a:pt x="49784" y="205232"/>
                </a:lnTo>
                <a:lnTo>
                  <a:pt x="53467" y="183896"/>
                </a:lnTo>
                <a:lnTo>
                  <a:pt x="54470" y="177673"/>
                </a:lnTo>
                <a:lnTo>
                  <a:pt x="57150" y="161163"/>
                </a:lnTo>
                <a:lnTo>
                  <a:pt x="57277" y="161036"/>
                </a:lnTo>
                <a:lnTo>
                  <a:pt x="60579" y="138303"/>
                </a:lnTo>
                <a:lnTo>
                  <a:pt x="60706" y="138049"/>
                </a:lnTo>
                <a:lnTo>
                  <a:pt x="63627" y="114681"/>
                </a:lnTo>
                <a:lnTo>
                  <a:pt x="63627" y="114554"/>
                </a:lnTo>
                <a:lnTo>
                  <a:pt x="64160" y="109855"/>
                </a:lnTo>
                <a:lnTo>
                  <a:pt x="66167" y="92202"/>
                </a:lnTo>
                <a:lnTo>
                  <a:pt x="67691" y="79133"/>
                </a:lnTo>
                <a:lnTo>
                  <a:pt x="68834" y="77978"/>
                </a:lnTo>
                <a:lnTo>
                  <a:pt x="68834" y="69748"/>
                </a:lnTo>
                <a:lnTo>
                  <a:pt x="70154" y="58381"/>
                </a:lnTo>
                <a:lnTo>
                  <a:pt x="71247" y="57277"/>
                </a:lnTo>
                <a:lnTo>
                  <a:pt x="71247" y="49377"/>
                </a:lnTo>
                <a:lnTo>
                  <a:pt x="73939" y="27660"/>
                </a:lnTo>
                <a:lnTo>
                  <a:pt x="75184" y="26416"/>
                </a:lnTo>
                <a:lnTo>
                  <a:pt x="75184" y="17018"/>
                </a:lnTo>
                <a:lnTo>
                  <a:pt x="75184" y="762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21509" y="4043933"/>
            <a:ext cx="43815" cy="45085"/>
          </a:xfrm>
          <a:custGeom>
            <a:avLst/>
            <a:gdLst/>
            <a:ahLst/>
            <a:cxnLst/>
            <a:rect l="l" t="t" r="r" b="b"/>
            <a:pathLst>
              <a:path w="43814" h="45085">
                <a:moveTo>
                  <a:pt x="43815" y="27051"/>
                </a:moveTo>
                <a:lnTo>
                  <a:pt x="43370" y="26657"/>
                </a:lnTo>
                <a:lnTo>
                  <a:pt x="42545" y="20320"/>
                </a:lnTo>
                <a:lnTo>
                  <a:pt x="42037" y="18415"/>
                </a:lnTo>
                <a:lnTo>
                  <a:pt x="41427" y="16764"/>
                </a:lnTo>
                <a:lnTo>
                  <a:pt x="40767" y="14947"/>
                </a:lnTo>
                <a:lnTo>
                  <a:pt x="40767" y="10287"/>
                </a:lnTo>
                <a:lnTo>
                  <a:pt x="35306" y="4826"/>
                </a:lnTo>
                <a:lnTo>
                  <a:pt x="34671" y="4826"/>
                </a:lnTo>
                <a:lnTo>
                  <a:pt x="31115" y="1270"/>
                </a:lnTo>
                <a:lnTo>
                  <a:pt x="27813" y="1270"/>
                </a:lnTo>
                <a:lnTo>
                  <a:pt x="26543" y="0"/>
                </a:lnTo>
                <a:lnTo>
                  <a:pt x="11049" y="0"/>
                </a:lnTo>
                <a:lnTo>
                  <a:pt x="10426" y="635"/>
                </a:lnTo>
                <a:lnTo>
                  <a:pt x="8890" y="635"/>
                </a:lnTo>
                <a:lnTo>
                  <a:pt x="2540" y="6985"/>
                </a:lnTo>
                <a:lnTo>
                  <a:pt x="2540" y="13855"/>
                </a:lnTo>
                <a:lnTo>
                  <a:pt x="1206" y="22542"/>
                </a:lnTo>
                <a:lnTo>
                  <a:pt x="0" y="23749"/>
                </a:lnTo>
                <a:lnTo>
                  <a:pt x="0" y="38989"/>
                </a:lnTo>
                <a:lnTo>
                  <a:pt x="6223" y="45085"/>
                </a:lnTo>
                <a:lnTo>
                  <a:pt x="21463" y="45085"/>
                </a:lnTo>
                <a:lnTo>
                  <a:pt x="27559" y="38989"/>
                </a:lnTo>
                <a:lnTo>
                  <a:pt x="27559" y="32702"/>
                </a:lnTo>
                <a:lnTo>
                  <a:pt x="28117" y="29603"/>
                </a:lnTo>
                <a:lnTo>
                  <a:pt x="30048" y="30073"/>
                </a:lnTo>
                <a:lnTo>
                  <a:pt x="35636" y="32689"/>
                </a:lnTo>
                <a:lnTo>
                  <a:pt x="36957" y="33909"/>
                </a:lnTo>
                <a:lnTo>
                  <a:pt x="41783" y="33909"/>
                </a:lnTo>
                <a:lnTo>
                  <a:pt x="43815" y="32004"/>
                </a:lnTo>
                <a:lnTo>
                  <a:pt x="43815" y="29464"/>
                </a:lnTo>
                <a:lnTo>
                  <a:pt x="43815" y="2705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35935" y="4106926"/>
            <a:ext cx="152907" cy="263016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2183765" y="4061586"/>
            <a:ext cx="281940" cy="508000"/>
          </a:xfrm>
          <a:custGeom>
            <a:avLst/>
            <a:gdLst/>
            <a:ahLst/>
            <a:cxnLst/>
            <a:rect l="l" t="t" r="r" b="b"/>
            <a:pathLst>
              <a:path w="281939" h="508000">
                <a:moveTo>
                  <a:pt x="281940" y="475742"/>
                </a:moveTo>
                <a:lnTo>
                  <a:pt x="279273" y="472948"/>
                </a:lnTo>
                <a:lnTo>
                  <a:pt x="272542" y="472948"/>
                </a:lnTo>
                <a:lnTo>
                  <a:pt x="271995" y="473519"/>
                </a:lnTo>
                <a:lnTo>
                  <a:pt x="243586" y="477774"/>
                </a:lnTo>
                <a:lnTo>
                  <a:pt x="243967" y="477774"/>
                </a:lnTo>
                <a:lnTo>
                  <a:pt x="215874" y="480695"/>
                </a:lnTo>
                <a:lnTo>
                  <a:pt x="193535" y="480314"/>
                </a:lnTo>
                <a:lnTo>
                  <a:pt x="193421" y="480187"/>
                </a:lnTo>
                <a:lnTo>
                  <a:pt x="187452" y="480187"/>
                </a:lnTo>
                <a:lnTo>
                  <a:pt x="165481" y="477634"/>
                </a:lnTo>
                <a:lnTo>
                  <a:pt x="164465" y="476631"/>
                </a:lnTo>
                <a:lnTo>
                  <a:pt x="158013" y="476631"/>
                </a:lnTo>
                <a:lnTo>
                  <a:pt x="134734" y="471805"/>
                </a:lnTo>
                <a:lnTo>
                  <a:pt x="131965" y="471233"/>
                </a:lnTo>
                <a:lnTo>
                  <a:pt x="131470" y="471043"/>
                </a:lnTo>
                <a:lnTo>
                  <a:pt x="112191" y="463677"/>
                </a:lnTo>
                <a:lnTo>
                  <a:pt x="110312" y="462965"/>
                </a:lnTo>
                <a:lnTo>
                  <a:pt x="109105" y="462153"/>
                </a:lnTo>
                <a:lnTo>
                  <a:pt x="92341" y="450850"/>
                </a:lnTo>
                <a:lnTo>
                  <a:pt x="90271" y="449465"/>
                </a:lnTo>
                <a:lnTo>
                  <a:pt x="89331" y="448437"/>
                </a:lnTo>
                <a:lnTo>
                  <a:pt x="76009" y="433959"/>
                </a:lnTo>
                <a:lnTo>
                  <a:pt x="74663" y="432511"/>
                </a:lnTo>
                <a:lnTo>
                  <a:pt x="74079" y="431546"/>
                </a:lnTo>
                <a:lnTo>
                  <a:pt x="62103" y="412115"/>
                </a:lnTo>
                <a:lnTo>
                  <a:pt x="61290" y="410806"/>
                </a:lnTo>
                <a:lnTo>
                  <a:pt x="60896" y="409829"/>
                </a:lnTo>
                <a:lnTo>
                  <a:pt x="50571" y="384937"/>
                </a:lnTo>
                <a:lnTo>
                  <a:pt x="50126" y="383882"/>
                </a:lnTo>
                <a:lnTo>
                  <a:pt x="49898" y="383032"/>
                </a:lnTo>
                <a:lnTo>
                  <a:pt x="41529" y="351917"/>
                </a:lnTo>
                <a:lnTo>
                  <a:pt x="41910" y="353314"/>
                </a:lnTo>
                <a:lnTo>
                  <a:pt x="41656" y="351917"/>
                </a:lnTo>
                <a:lnTo>
                  <a:pt x="35979" y="319151"/>
                </a:lnTo>
                <a:lnTo>
                  <a:pt x="35877" y="318604"/>
                </a:lnTo>
                <a:lnTo>
                  <a:pt x="35852" y="318427"/>
                </a:lnTo>
                <a:lnTo>
                  <a:pt x="35826" y="318135"/>
                </a:lnTo>
                <a:lnTo>
                  <a:pt x="32207" y="283845"/>
                </a:lnTo>
                <a:lnTo>
                  <a:pt x="32131" y="283083"/>
                </a:lnTo>
                <a:lnTo>
                  <a:pt x="32131" y="283845"/>
                </a:lnTo>
                <a:lnTo>
                  <a:pt x="30302" y="249174"/>
                </a:lnTo>
                <a:lnTo>
                  <a:pt x="30226" y="248539"/>
                </a:lnTo>
                <a:lnTo>
                  <a:pt x="30226" y="247865"/>
                </a:lnTo>
                <a:lnTo>
                  <a:pt x="30467" y="213106"/>
                </a:lnTo>
                <a:lnTo>
                  <a:pt x="30480" y="212928"/>
                </a:lnTo>
                <a:lnTo>
                  <a:pt x="30543" y="212090"/>
                </a:lnTo>
                <a:lnTo>
                  <a:pt x="32677" y="180340"/>
                </a:lnTo>
                <a:lnTo>
                  <a:pt x="32727" y="179654"/>
                </a:lnTo>
                <a:lnTo>
                  <a:pt x="32639" y="180340"/>
                </a:lnTo>
                <a:lnTo>
                  <a:pt x="32766" y="179197"/>
                </a:lnTo>
                <a:lnTo>
                  <a:pt x="32727" y="179654"/>
                </a:lnTo>
                <a:lnTo>
                  <a:pt x="32791" y="179197"/>
                </a:lnTo>
                <a:lnTo>
                  <a:pt x="36918" y="149733"/>
                </a:lnTo>
                <a:lnTo>
                  <a:pt x="37084" y="148590"/>
                </a:lnTo>
                <a:lnTo>
                  <a:pt x="42760" y="122809"/>
                </a:lnTo>
                <a:lnTo>
                  <a:pt x="43014" y="121666"/>
                </a:lnTo>
                <a:lnTo>
                  <a:pt x="49606" y="99695"/>
                </a:lnTo>
                <a:lnTo>
                  <a:pt x="50038" y="98298"/>
                </a:lnTo>
                <a:lnTo>
                  <a:pt x="49403" y="99695"/>
                </a:lnTo>
                <a:lnTo>
                  <a:pt x="57581" y="80289"/>
                </a:lnTo>
                <a:lnTo>
                  <a:pt x="60960" y="76835"/>
                </a:lnTo>
                <a:lnTo>
                  <a:pt x="60960" y="73418"/>
                </a:lnTo>
                <a:lnTo>
                  <a:pt x="66217" y="64706"/>
                </a:lnTo>
                <a:lnTo>
                  <a:pt x="71501" y="59309"/>
                </a:lnTo>
                <a:lnTo>
                  <a:pt x="71501" y="56984"/>
                </a:lnTo>
                <a:lnTo>
                  <a:pt x="76136" y="51435"/>
                </a:lnTo>
                <a:lnTo>
                  <a:pt x="77216" y="51435"/>
                </a:lnTo>
                <a:lnTo>
                  <a:pt x="82423" y="46228"/>
                </a:lnTo>
                <a:lnTo>
                  <a:pt x="82423" y="45072"/>
                </a:lnTo>
                <a:lnTo>
                  <a:pt x="87566" y="40513"/>
                </a:lnTo>
                <a:lnTo>
                  <a:pt x="89408" y="40513"/>
                </a:lnTo>
                <a:lnTo>
                  <a:pt x="94488" y="35560"/>
                </a:lnTo>
                <a:lnTo>
                  <a:pt x="115392" y="22098"/>
                </a:lnTo>
                <a:lnTo>
                  <a:pt x="118237" y="22098"/>
                </a:lnTo>
                <a:lnTo>
                  <a:pt x="123190" y="17145"/>
                </a:lnTo>
                <a:lnTo>
                  <a:pt x="123190" y="11049"/>
                </a:lnTo>
                <a:lnTo>
                  <a:pt x="123190" y="4953"/>
                </a:lnTo>
                <a:lnTo>
                  <a:pt x="118237" y="0"/>
                </a:lnTo>
                <a:lnTo>
                  <a:pt x="105918" y="0"/>
                </a:lnTo>
                <a:lnTo>
                  <a:pt x="101053" y="4864"/>
                </a:lnTo>
                <a:lnTo>
                  <a:pt x="80048" y="18034"/>
                </a:lnTo>
                <a:lnTo>
                  <a:pt x="76962" y="18034"/>
                </a:lnTo>
                <a:lnTo>
                  <a:pt x="72009" y="23114"/>
                </a:lnTo>
                <a:lnTo>
                  <a:pt x="72009" y="23812"/>
                </a:lnTo>
                <a:lnTo>
                  <a:pt x="66751" y="28067"/>
                </a:lnTo>
                <a:lnTo>
                  <a:pt x="64389" y="28067"/>
                </a:lnTo>
                <a:lnTo>
                  <a:pt x="59182" y="33274"/>
                </a:lnTo>
                <a:lnTo>
                  <a:pt x="59182" y="34988"/>
                </a:lnTo>
                <a:lnTo>
                  <a:pt x="54013" y="40259"/>
                </a:lnTo>
                <a:lnTo>
                  <a:pt x="52451" y="40259"/>
                </a:lnTo>
                <a:lnTo>
                  <a:pt x="46990" y="45720"/>
                </a:lnTo>
                <a:lnTo>
                  <a:pt x="46990" y="48755"/>
                </a:lnTo>
                <a:lnTo>
                  <a:pt x="41338" y="56769"/>
                </a:lnTo>
                <a:lnTo>
                  <a:pt x="40894" y="56769"/>
                </a:lnTo>
                <a:lnTo>
                  <a:pt x="35052" y="62611"/>
                </a:lnTo>
                <a:lnTo>
                  <a:pt x="35052" y="66776"/>
                </a:lnTo>
                <a:lnTo>
                  <a:pt x="24638" y="88519"/>
                </a:lnTo>
                <a:lnTo>
                  <a:pt x="24257" y="89916"/>
                </a:lnTo>
                <a:lnTo>
                  <a:pt x="15875" y="114173"/>
                </a:lnTo>
                <a:lnTo>
                  <a:pt x="8763" y="143256"/>
                </a:lnTo>
                <a:lnTo>
                  <a:pt x="635" y="210820"/>
                </a:lnTo>
                <a:lnTo>
                  <a:pt x="609" y="213106"/>
                </a:lnTo>
                <a:lnTo>
                  <a:pt x="0" y="247650"/>
                </a:lnTo>
                <a:lnTo>
                  <a:pt x="25" y="248539"/>
                </a:lnTo>
                <a:lnTo>
                  <a:pt x="127" y="249174"/>
                </a:lnTo>
                <a:lnTo>
                  <a:pt x="1663" y="283083"/>
                </a:lnTo>
                <a:lnTo>
                  <a:pt x="5334" y="322326"/>
                </a:lnTo>
                <a:lnTo>
                  <a:pt x="20447" y="392938"/>
                </a:lnTo>
                <a:lnTo>
                  <a:pt x="49022" y="450342"/>
                </a:lnTo>
                <a:lnTo>
                  <a:pt x="93980" y="489458"/>
                </a:lnTo>
                <a:lnTo>
                  <a:pt x="146481" y="504990"/>
                </a:lnTo>
                <a:lnTo>
                  <a:pt x="147955" y="506476"/>
                </a:lnTo>
                <a:lnTo>
                  <a:pt x="155702" y="506476"/>
                </a:lnTo>
                <a:lnTo>
                  <a:pt x="178054" y="507250"/>
                </a:lnTo>
                <a:lnTo>
                  <a:pt x="178308" y="507492"/>
                </a:lnTo>
                <a:lnTo>
                  <a:pt x="185420" y="507492"/>
                </a:lnTo>
                <a:lnTo>
                  <a:pt x="193421" y="507492"/>
                </a:lnTo>
                <a:lnTo>
                  <a:pt x="194195" y="506717"/>
                </a:lnTo>
                <a:lnTo>
                  <a:pt x="216916" y="504571"/>
                </a:lnTo>
                <a:lnTo>
                  <a:pt x="222377" y="504571"/>
                </a:lnTo>
                <a:lnTo>
                  <a:pt x="224167" y="502780"/>
                </a:lnTo>
                <a:lnTo>
                  <a:pt x="248412" y="496189"/>
                </a:lnTo>
                <a:lnTo>
                  <a:pt x="277139" y="485013"/>
                </a:lnTo>
                <a:lnTo>
                  <a:pt x="279273" y="485013"/>
                </a:lnTo>
                <a:lnTo>
                  <a:pt x="281940" y="482346"/>
                </a:lnTo>
                <a:lnTo>
                  <a:pt x="281940" y="479044"/>
                </a:lnTo>
                <a:lnTo>
                  <a:pt x="281940" y="475742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34818" y="3914393"/>
            <a:ext cx="274955" cy="598170"/>
          </a:xfrm>
          <a:custGeom>
            <a:avLst/>
            <a:gdLst/>
            <a:ahLst/>
            <a:cxnLst/>
            <a:rect l="l" t="t" r="r" b="b"/>
            <a:pathLst>
              <a:path w="274955" h="598170">
                <a:moveTo>
                  <a:pt x="274701" y="341884"/>
                </a:moveTo>
                <a:lnTo>
                  <a:pt x="271233" y="307340"/>
                </a:lnTo>
                <a:lnTo>
                  <a:pt x="270891" y="303911"/>
                </a:lnTo>
                <a:lnTo>
                  <a:pt x="270637" y="301625"/>
                </a:lnTo>
                <a:lnTo>
                  <a:pt x="263893" y="271653"/>
                </a:lnTo>
                <a:lnTo>
                  <a:pt x="262128" y="263779"/>
                </a:lnTo>
                <a:lnTo>
                  <a:pt x="261620" y="261747"/>
                </a:lnTo>
                <a:lnTo>
                  <a:pt x="252869" y="236982"/>
                </a:lnTo>
                <a:lnTo>
                  <a:pt x="252196" y="235077"/>
                </a:lnTo>
                <a:lnTo>
                  <a:pt x="248031" y="223266"/>
                </a:lnTo>
                <a:lnTo>
                  <a:pt x="247269" y="221361"/>
                </a:lnTo>
                <a:lnTo>
                  <a:pt x="237324" y="200787"/>
                </a:lnTo>
                <a:lnTo>
                  <a:pt x="236461" y="199009"/>
                </a:lnTo>
                <a:lnTo>
                  <a:pt x="228981" y="183515"/>
                </a:lnTo>
                <a:lnTo>
                  <a:pt x="227965" y="181864"/>
                </a:lnTo>
                <a:lnTo>
                  <a:pt x="217627" y="165354"/>
                </a:lnTo>
                <a:lnTo>
                  <a:pt x="205867" y="146558"/>
                </a:lnTo>
                <a:lnTo>
                  <a:pt x="205105" y="145288"/>
                </a:lnTo>
                <a:lnTo>
                  <a:pt x="196888" y="134493"/>
                </a:lnTo>
                <a:lnTo>
                  <a:pt x="180848" y="113411"/>
                </a:lnTo>
                <a:lnTo>
                  <a:pt x="180213" y="112522"/>
                </a:lnTo>
                <a:lnTo>
                  <a:pt x="174942" y="106426"/>
                </a:lnTo>
                <a:lnTo>
                  <a:pt x="155448" y="83820"/>
                </a:lnTo>
                <a:lnTo>
                  <a:pt x="154813" y="83185"/>
                </a:lnTo>
                <a:lnTo>
                  <a:pt x="153593" y="81915"/>
                </a:lnTo>
                <a:lnTo>
                  <a:pt x="130937" y="58166"/>
                </a:lnTo>
                <a:lnTo>
                  <a:pt x="130429" y="57658"/>
                </a:lnTo>
                <a:lnTo>
                  <a:pt x="117538" y="45466"/>
                </a:lnTo>
                <a:lnTo>
                  <a:pt x="115658" y="43688"/>
                </a:lnTo>
                <a:lnTo>
                  <a:pt x="114300" y="42405"/>
                </a:lnTo>
                <a:lnTo>
                  <a:pt x="114300" y="40259"/>
                </a:lnTo>
                <a:lnTo>
                  <a:pt x="106680" y="32639"/>
                </a:lnTo>
                <a:lnTo>
                  <a:pt x="103492" y="32639"/>
                </a:lnTo>
                <a:lnTo>
                  <a:pt x="102743" y="32004"/>
                </a:lnTo>
                <a:lnTo>
                  <a:pt x="92329" y="23164"/>
                </a:lnTo>
                <a:lnTo>
                  <a:pt x="92329" y="21717"/>
                </a:lnTo>
                <a:lnTo>
                  <a:pt x="84836" y="14224"/>
                </a:lnTo>
                <a:lnTo>
                  <a:pt x="79908" y="14224"/>
                </a:lnTo>
                <a:lnTo>
                  <a:pt x="75234" y="11493"/>
                </a:lnTo>
                <a:lnTo>
                  <a:pt x="68961" y="5207"/>
                </a:lnTo>
                <a:lnTo>
                  <a:pt x="62128" y="5207"/>
                </a:lnTo>
                <a:lnTo>
                  <a:pt x="57365" y="3911"/>
                </a:lnTo>
                <a:lnTo>
                  <a:pt x="54737" y="1270"/>
                </a:lnTo>
                <a:lnTo>
                  <a:pt x="44411" y="1270"/>
                </a:lnTo>
                <a:lnTo>
                  <a:pt x="23825" y="342"/>
                </a:lnTo>
                <a:lnTo>
                  <a:pt x="23495" y="0"/>
                </a:lnTo>
                <a:lnTo>
                  <a:pt x="16256" y="0"/>
                </a:lnTo>
                <a:lnTo>
                  <a:pt x="6731" y="0"/>
                </a:lnTo>
                <a:lnTo>
                  <a:pt x="0" y="6731"/>
                </a:lnTo>
                <a:lnTo>
                  <a:pt x="0" y="23495"/>
                </a:lnTo>
                <a:lnTo>
                  <a:pt x="6731" y="30226"/>
                </a:lnTo>
                <a:lnTo>
                  <a:pt x="14478" y="30226"/>
                </a:lnTo>
                <a:lnTo>
                  <a:pt x="36779" y="31965"/>
                </a:lnTo>
                <a:lnTo>
                  <a:pt x="37465" y="32639"/>
                </a:lnTo>
                <a:lnTo>
                  <a:pt x="43649" y="32639"/>
                </a:lnTo>
                <a:lnTo>
                  <a:pt x="47485" y="34036"/>
                </a:lnTo>
                <a:lnTo>
                  <a:pt x="51054" y="37592"/>
                </a:lnTo>
                <a:lnTo>
                  <a:pt x="55219" y="37592"/>
                </a:lnTo>
                <a:lnTo>
                  <a:pt x="58928" y="40017"/>
                </a:lnTo>
                <a:lnTo>
                  <a:pt x="66421" y="47625"/>
                </a:lnTo>
                <a:lnTo>
                  <a:pt x="69189" y="47625"/>
                </a:lnTo>
                <a:lnTo>
                  <a:pt x="80137" y="57340"/>
                </a:lnTo>
                <a:lnTo>
                  <a:pt x="80137" y="59055"/>
                </a:lnTo>
                <a:lnTo>
                  <a:pt x="87757" y="66802"/>
                </a:lnTo>
                <a:lnTo>
                  <a:pt x="90271" y="66802"/>
                </a:lnTo>
                <a:lnTo>
                  <a:pt x="105968" y="82118"/>
                </a:lnTo>
                <a:lnTo>
                  <a:pt x="105791" y="81915"/>
                </a:lnTo>
                <a:lnTo>
                  <a:pt x="106426" y="82550"/>
                </a:lnTo>
                <a:lnTo>
                  <a:pt x="105968" y="82118"/>
                </a:lnTo>
                <a:lnTo>
                  <a:pt x="106387" y="82550"/>
                </a:lnTo>
                <a:lnTo>
                  <a:pt x="129667" y="107188"/>
                </a:lnTo>
                <a:lnTo>
                  <a:pt x="153416" y="135382"/>
                </a:lnTo>
                <a:lnTo>
                  <a:pt x="152781" y="134493"/>
                </a:lnTo>
                <a:lnTo>
                  <a:pt x="176022" y="165798"/>
                </a:lnTo>
                <a:lnTo>
                  <a:pt x="196862" y="199593"/>
                </a:lnTo>
                <a:lnTo>
                  <a:pt x="213918" y="235242"/>
                </a:lnTo>
                <a:lnTo>
                  <a:pt x="226872" y="273126"/>
                </a:lnTo>
                <a:lnTo>
                  <a:pt x="234645" y="309626"/>
                </a:lnTo>
                <a:lnTo>
                  <a:pt x="237845" y="343827"/>
                </a:lnTo>
                <a:lnTo>
                  <a:pt x="237871" y="343027"/>
                </a:lnTo>
                <a:lnTo>
                  <a:pt x="237871" y="344106"/>
                </a:lnTo>
                <a:lnTo>
                  <a:pt x="237845" y="343827"/>
                </a:lnTo>
                <a:lnTo>
                  <a:pt x="236753" y="379107"/>
                </a:lnTo>
                <a:lnTo>
                  <a:pt x="230860" y="410845"/>
                </a:lnTo>
                <a:lnTo>
                  <a:pt x="220510" y="440740"/>
                </a:lnTo>
                <a:lnTo>
                  <a:pt x="206502" y="469646"/>
                </a:lnTo>
                <a:lnTo>
                  <a:pt x="207137" y="468249"/>
                </a:lnTo>
                <a:lnTo>
                  <a:pt x="191516" y="494919"/>
                </a:lnTo>
                <a:lnTo>
                  <a:pt x="192024" y="494030"/>
                </a:lnTo>
                <a:lnTo>
                  <a:pt x="191427" y="494919"/>
                </a:lnTo>
                <a:lnTo>
                  <a:pt x="177165" y="516382"/>
                </a:lnTo>
                <a:lnTo>
                  <a:pt x="164084" y="534924"/>
                </a:lnTo>
                <a:lnTo>
                  <a:pt x="164211" y="534670"/>
                </a:lnTo>
                <a:lnTo>
                  <a:pt x="164020" y="534924"/>
                </a:lnTo>
                <a:lnTo>
                  <a:pt x="154178" y="548513"/>
                </a:lnTo>
                <a:lnTo>
                  <a:pt x="147066" y="559308"/>
                </a:lnTo>
                <a:lnTo>
                  <a:pt x="146939" y="559562"/>
                </a:lnTo>
                <a:lnTo>
                  <a:pt x="142367" y="566674"/>
                </a:lnTo>
                <a:lnTo>
                  <a:pt x="142367" y="566547"/>
                </a:lnTo>
                <a:lnTo>
                  <a:pt x="142278" y="566674"/>
                </a:lnTo>
                <a:lnTo>
                  <a:pt x="140843" y="568960"/>
                </a:lnTo>
                <a:lnTo>
                  <a:pt x="139827" y="571868"/>
                </a:lnTo>
                <a:lnTo>
                  <a:pt x="139090" y="572960"/>
                </a:lnTo>
                <a:lnTo>
                  <a:pt x="138582" y="575437"/>
                </a:lnTo>
                <a:lnTo>
                  <a:pt x="137795" y="577723"/>
                </a:lnTo>
                <a:lnTo>
                  <a:pt x="137795" y="578612"/>
                </a:lnTo>
                <a:lnTo>
                  <a:pt x="137947" y="578573"/>
                </a:lnTo>
                <a:lnTo>
                  <a:pt x="137668" y="580009"/>
                </a:lnTo>
                <a:lnTo>
                  <a:pt x="139090" y="587006"/>
                </a:lnTo>
                <a:lnTo>
                  <a:pt x="142963" y="592747"/>
                </a:lnTo>
                <a:lnTo>
                  <a:pt x="148704" y="596620"/>
                </a:lnTo>
                <a:lnTo>
                  <a:pt x="155702" y="598043"/>
                </a:lnTo>
                <a:lnTo>
                  <a:pt x="162750" y="596620"/>
                </a:lnTo>
                <a:lnTo>
                  <a:pt x="163639" y="596023"/>
                </a:lnTo>
                <a:lnTo>
                  <a:pt x="163703" y="596265"/>
                </a:lnTo>
                <a:lnTo>
                  <a:pt x="164465" y="595757"/>
                </a:lnTo>
                <a:lnTo>
                  <a:pt x="165912" y="594487"/>
                </a:lnTo>
                <a:lnTo>
                  <a:pt x="168478" y="592747"/>
                </a:lnTo>
                <a:lnTo>
                  <a:pt x="169316" y="591489"/>
                </a:lnTo>
                <a:lnTo>
                  <a:pt x="171831" y="589280"/>
                </a:lnTo>
                <a:lnTo>
                  <a:pt x="173482" y="586867"/>
                </a:lnTo>
                <a:lnTo>
                  <a:pt x="173609" y="586740"/>
                </a:lnTo>
                <a:lnTo>
                  <a:pt x="177965" y="579755"/>
                </a:lnTo>
                <a:lnTo>
                  <a:pt x="178054" y="579628"/>
                </a:lnTo>
                <a:lnTo>
                  <a:pt x="177927" y="579755"/>
                </a:lnTo>
                <a:lnTo>
                  <a:pt x="184226" y="570357"/>
                </a:lnTo>
                <a:lnTo>
                  <a:pt x="184658" y="569722"/>
                </a:lnTo>
                <a:lnTo>
                  <a:pt x="184150" y="570357"/>
                </a:lnTo>
                <a:lnTo>
                  <a:pt x="188760" y="564007"/>
                </a:lnTo>
                <a:lnTo>
                  <a:pt x="194310" y="556387"/>
                </a:lnTo>
                <a:lnTo>
                  <a:pt x="194437" y="556260"/>
                </a:lnTo>
                <a:lnTo>
                  <a:pt x="207391" y="537718"/>
                </a:lnTo>
                <a:lnTo>
                  <a:pt x="207772" y="537210"/>
                </a:lnTo>
                <a:lnTo>
                  <a:pt x="221500" y="516382"/>
                </a:lnTo>
                <a:lnTo>
                  <a:pt x="223266" y="513715"/>
                </a:lnTo>
                <a:lnTo>
                  <a:pt x="239776" y="485775"/>
                </a:lnTo>
                <a:lnTo>
                  <a:pt x="247586" y="469646"/>
                </a:lnTo>
                <a:lnTo>
                  <a:pt x="254000" y="456438"/>
                </a:lnTo>
                <a:lnTo>
                  <a:pt x="254889" y="454533"/>
                </a:lnTo>
                <a:lnTo>
                  <a:pt x="259105" y="442341"/>
                </a:lnTo>
                <a:lnTo>
                  <a:pt x="259803" y="440309"/>
                </a:lnTo>
                <a:lnTo>
                  <a:pt x="266319" y="421513"/>
                </a:lnTo>
                <a:lnTo>
                  <a:pt x="267081" y="418719"/>
                </a:lnTo>
                <a:lnTo>
                  <a:pt x="268274" y="412115"/>
                </a:lnTo>
                <a:lnTo>
                  <a:pt x="268782" y="409321"/>
                </a:lnTo>
                <a:lnTo>
                  <a:pt x="273431" y="383794"/>
                </a:lnTo>
                <a:lnTo>
                  <a:pt x="273685" y="381127"/>
                </a:lnTo>
                <a:lnTo>
                  <a:pt x="273710" y="379984"/>
                </a:lnTo>
                <a:lnTo>
                  <a:pt x="273786" y="377190"/>
                </a:lnTo>
                <a:lnTo>
                  <a:pt x="274662" y="345440"/>
                </a:lnTo>
                <a:lnTo>
                  <a:pt x="274701" y="343027"/>
                </a:lnTo>
                <a:lnTo>
                  <a:pt x="274701" y="34188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28185" y="4130801"/>
            <a:ext cx="276225" cy="306705"/>
          </a:xfrm>
          <a:custGeom>
            <a:avLst/>
            <a:gdLst/>
            <a:ahLst/>
            <a:cxnLst/>
            <a:rect l="l" t="t" r="r" b="b"/>
            <a:pathLst>
              <a:path w="276225" h="306704">
                <a:moveTo>
                  <a:pt x="274993" y="136537"/>
                </a:moveTo>
                <a:lnTo>
                  <a:pt x="274916" y="134874"/>
                </a:lnTo>
                <a:lnTo>
                  <a:pt x="274828" y="132969"/>
                </a:lnTo>
                <a:lnTo>
                  <a:pt x="274447" y="129921"/>
                </a:lnTo>
                <a:lnTo>
                  <a:pt x="271195" y="114427"/>
                </a:lnTo>
                <a:lnTo>
                  <a:pt x="270535" y="111252"/>
                </a:lnTo>
                <a:lnTo>
                  <a:pt x="268859" y="103251"/>
                </a:lnTo>
                <a:lnTo>
                  <a:pt x="267843" y="99949"/>
                </a:lnTo>
                <a:lnTo>
                  <a:pt x="265188" y="93472"/>
                </a:lnTo>
                <a:lnTo>
                  <a:pt x="263893" y="90297"/>
                </a:lnTo>
                <a:lnTo>
                  <a:pt x="258140" y="76200"/>
                </a:lnTo>
                <a:lnTo>
                  <a:pt x="257937" y="75692"/>
                </a:lnTo>
                <a:lnTo>
                  <a:pt x="256730" y="73279"/>
                </a:lnTo>
                <a:lnTo>
                  <a:pt x="256286" y="72390"/>
                </a:lnTo>
                <a:lnTo>
                  <a:pt x="250190" y="62992"/>
                </a:lnTo>
                <a:lnTo>
                  <a:pt x="248221" y="59944"/>
                </a:lnTo>
                <a:lnTo>
                  <a:pt x="245249" y="55372"/>
                </a:lnTo>
                <a:lnTo>
                  <a:pt x="243852" y="53213"/>
                </a:lnTo>
                <a:lnTo>
                  <a:pt x="243103" y="52070"/>
                </a:lnTo>
                <a:lnTo>
                  <a:pt x="242011" y="50673"/>
                </a:lnTo>
                <a:lnTo>
                  <a:pt x="241414" y="49911"/>
                </a:lnTo>
                <a:lnTo>
                  <a:pt x="240919" y="49276"/>
                </a:lnTo>
                <a:lnTo>
                  <a:pt x="240309" y="48641"/>
                </a:lnTo>
                <a:lnTo>
                  <a:pt x="233464" y="41402"/>
                </a:lnTo>
                <a:lnTo>
                  <a:pt x="225298" y="32766"/>
                </a:lnTo>
                <a:lnTo>
                  <a:pt x="221615" y="29845"/>
                </a:lnTo>
                <a:lnTo>
                  <a:pt x="184023" y="12319"/>
                </a:lnTo>
                <a:lnTo>
                  <a:pt x="161671" y="9652"/>
                </a:lnTo>
                <a:lnTo>
                  <a:pt x="157988" y="9652"/>
                </a:lnTo>
                <a:lnTo>
                  <a:pt x="140843" y="11049"/>
                </a:lnTo>
                <a:lnTo>
                  <a:pt x="136144" y="12065"/>
                </a:lnTo>
                <a:lnTo>
                  <a:pt x="130975" y="13893"/>
                </a:lnTo>
                <a:lnTo>
                  <a:pt x="130429" y="13335"/>
                </a:lnTo>
                <a:lnTo>
                  <a:pt x="126212" y="13335"/>
                </a:lnTo>
                <a:lnTo>
                  <a:pt x="117348" y="8013"/>
                </a:lnTo>
                <a:lnTo>
                  <a:pt x="110363" y="1016"/>
                </a:lnTo>
                <a:lnTo>
                  <a:pt x="109093" y="1016"/>
                </a:lnTo>
                <a:lnTo>
                  <a:pt x="108077" y="0"/>
                </a:lnTo>
                <a:lnTo>
                  <a:pt x="89535" y="0"/>
                </a:lnTo>
                <a:lnTo>
                  <a:pt x="89141" y="381"/>
                </a:lnTo>
                <a:lnTo>
                  <a:pt x="84963" y="381"/>
                </a:lnTo>
                <a:lnTo>
                  <a:pt x="79121" y="6223"/>
                </a:lnTo>
                <a:lnTo>
                  <a:pt x="75946" y="6223"/>
                </a:lnTo>
                <a:lnTo>
                  <a:pt x="68072" y="14097"/>
                </a:lnTo>
                <a:lnTo>
                  <a:pt x="68072" y="16268"/>
                </a:lnTo>
                <a:lnTo>
                  <a:pt x="64516" y="19558"/>
                </a:lnTo>
                <a:lnTo>
                  <a:pt x="63246" y="20955"/>
                </a:lnTo>
                <a:lnTo>
                  <a:pt x="31178" y="70104"/>
                </a:lnTo>
                <a:lnTo>
                  <a:pt x="14097" y="114427"/>
                </a:lnTo>
                <a:lnTo>
                  <a:pt x="13716" y="115443"/>
                </a:lnTo>
                <a:lnTo>
                  <a:pt x="7734" y="136537"/>
                </a:lnTo>
                <a:lnTo>
                  <a:pt x="2540" y="161036"/>
                </a:lnTo>
                <a:lnTo>
                  <a:pt x="0" y="182880"/>
                </a:lnTo>
                <a:lnTo>
                  <a:pt x="0" y="205232"/>
                </a:lnTo>
                <a:lnTo>
                  <a:pt x="9906" y="246761"/>
                </a:lnTo>
                <a:lnTo>
                  <a:pt x="35687" y="280543"/>
                </a:lnTo>
                <a:lnTo>
                  <a:pt x="70866" y="299212"/>
                </a:lnTo>
                <a:lnTo>
                  <a:pt x="111887" y="306197"/>
                </a:lnTo>
                <a:lnTo>
                  <a:pt x="113792" y="306324"/>
                </a:lnTo>
                <a:lnTo>
                  <a:pt x="132461" y="306324"/>
                </a:lnTo>
                <a:lnTo>
                  <a:pt x="173990" y="298831"/>
                </a:lnTo>
                <a:lnTo>
                  <a:pt x="214503" y="279273"/>
                </a:lnTo>
                <a:lnTo>
                  <a:pt x="229095" y="268351"/>
                </a:lnTo>
                <a:lnTo>
                  <a:pt x="231267" y="266700"/>
                </a:lnTo>
                <a:lnTo>
                  <a:pt x="231775" y="266319"/>
                </a:lnTo>
                <a:lnTo>
                  <a:pt x="232283" y="265938"/>
                </a:lnTo>
                <a:lnTo>
                  <a:pt x="234188" y="264287"/>
                </a:lnTo>
                <a:lnTo>
                  <a:pt x="235597" y="262890"/>
                </a:lnTo>
                <a:lnTo>
                  <a:pt x="236486" y="262001"/>
                </a:lnTo>
                <a:lnTo>
                  <a:pt x="242125" y="256413"/>
                </a:lnTo>
                <a:lnTo>
                  <a:pt x="243154" y="255397"/>
                </a:lnTo>
                <a:lnTo>
                  <a:pt x="247777" y="250825"/>
                </a:lnTo>
                <a:lnTo>
                  <a:pt x="250063" y="248158"/>
                </a:lnTo>
                <a:lnTo>
                  <a:pt x="250494" y="247523"/>
                </a:lnTo>
                <a:lnTo>
                  <a:pt x="251472" y="246126"/>
                </a:lnTo>
                <a:lnTo>
                  <a:pt x="257670" y="237236"/>
                </a:lnTo>
                <a:lnTo>
                  <a:pt x="258813" y="235585"/>
                </a:lnTo>
                <a:lnTo>
                  <a:pt x="260858" y="232664"/>
                </a:lnTo>
                <a:lnTo>
                  <a:pt x="262890" y="228854"/>
                </a:lnTo>
                <a:lnTo>
                  <a:pt x="263906" y="226314"/>
                </a:lnTo>
                <a:lnTo>
                  <a:pt x="218694" y="226314"/>
                </a:lnTo>
                <a:lnTo>
                  <a:pt x="218186" y="226314"/>
                </a:lnTo>
                <a:lnTo>
                  <a:pt x="178371" y="256006"/>
                </a:lnTo>
                <a:lnTo>
                  <a:pt x="131381" y="268351"/>
                </a:lnTo>
                <a:lnTo>
                  <a:pt x="114477" y="268351"/>
                </a:lnTo>
                <a:lnTo>
                  <a:pt x="101066" y="266954"/>
                </a:lnTo>
                <a:lnTo>
                  <a:pt x="98183" y="266661"/>
                </a:lnTo>
                <a:lnTo>
                  <a:pt x="97815" y="266573"/>
                </a:lnTo>
                <a:lnTo>
                  <a:pt x="86118" y="264033"/>
                </a:lnTo>
                <a:lnTo>
                  <a:pt x="83235" y="263410"/>
                </a:lnTo>
                <a:lnTo>
                  <a:pt x="82575" y="263144"/>
                </a:lnTo>
                <a:lnTo>
                  <a:pt x="73202" y="259461"/>
                </a:lnTo>
                <a:lnTo>
                  <a:pt x="71018" y="258610"/>
                </a:lnTo>
                <a:lnTo>
                  <a:pt x="69977" y="257937"/>
                </a:lnTo>
                <a:lnTo>
                  <a:pt x="62941" y="253492"/>
                </a:lnTo>
                <a:lnTo>
                  <a:pt x="60553" y="251993"/>
                </a:lnTo>
                <a:lnTo>
                  <a:pt x="59499" y="250952"/>
                </a:lnTo>
                <a:lnTo>
                  <a:pt x="53657" y="245237"/>
                </a:lnTo>
                <a:lnTo>
                  <a:pt x="51816" y="243433"/>
                </a:lnTo>
                <a:lnTo>
                  <a:pt x="50800" y="241808"/>
                </a:lnTo>
                <a:lnTo>
                  <a:pt x="45999" y="234188"/>
                </a:lnTo>
                <a:lnTo>
                  <a:pt x="45059" y="232702"/>
                </a:lnTo>
                <a:lnTo>
                  <a:pt x="45593" y="234188"/>
                </a:lnTo>
                <a:lnTo>
                  <a:pt x="45034" y="232664"/>
                </a:lnTo>
                <a:lnTo>
                  <a:pt x="44284" y="230505"/>
                </a:lnTo>
                <a:lnTo>
                  <a:pt x="40830" y="220726"/>
                </a:lnTo>
                <a:lnTo>
                  <a:pt x="40043" y="218516"/>
                </a:lnTo>
                <a:lnTo>
                  <a:pt x="39865" y="217297"/>
                </a:lnTo>
                <a:lnTo>
                  <a:pt x="38011" y="204978"/>
                </a:lnTo>
                <a:lnTo>
                  <a:pt x="37706" y="203034"/>
                </a:lnTo>
                <a:lnTo>
                  <a:pt x="37693" y="202184"/>
                </a:lnTo>
                <a:lnTo>
                  <a:pt x="37604" y="187198"/>
                </a:lnTo>
                <a:lnTo>
                  <a:pt x="37592" y="186055"/>
                </a:lnTo>
                <a:lnTo>
                  <a:pt x="37719" y="184912"/>
                </a:lnTo>
                <a:lnTo>
                  <a:pt x="43954" y="146558"/>
                </a:lnTo>
                <a:lnTo>
                  <a:pt x="49784" y="125476"/>
                </a:lnTo>
                <a:lnTo>
                  <a:pt x="49403" y="126492"/>
                </a:lnTo>
                <a:lnTo>
                  <a:pt x="56375" y="105664"/>
                </a:lnTo>
                <a:lnTo>
                  <a:pt x="56769" y="104521"/>
                </a:lnTo>
                <a:lnTo>
                  <a:pt x="56261" y="105664"/>
                </a:lnTo>
                <a:lnTo>
                  <a:pt x="63944" y="86868"/>
                </a:lnTo>
                <a:lnTo>
                  <a:pt x="64198" y="86245"/>
                </a:lnTo>
                <a:lnTo>
                  <a:pt x="64592" y="85471"/>
                </a:lnTo>
                <a:lnTo>
                  <a:pt x="72428" y="70104"/>
                </a:lnTo>
                <a:lnTo>
                  <a:pt x="73139" y="68719"/>
                </a:lnTo>
                <a:lnTo>
                  <a:pt x="73304" y="68453"/>
                </a:lnTo>
                <a:lnTo>
                  <a:pt x="81292" y="55880"/>
                </a:lnTo>
                <a:lnTo>
                  <a:pt x="81889" y="54940"/>
                </a:lnTo>
                <a:lnTo>
                  <a:pt x="91821" y="42595"/>
                </a:lnTo>
                <a:lnTo>
                  <a:pt x="91821" y="51689"/>
                </a:lnTo>
                <a:lnTo>
                  <a:pt x="96901" y="56896"/>
                </a:lnTo>
                <a:lnTo>
                  <a:pt x="109728" y="56896"/>
                </a:lnTo>
                <a:lnTo>
                  <a:pt x="110426" y="56184"/>
                </a:lnTo>
                <a:lnTo>
                  <a:pt x="115951" y="55626"/>
                </a:lnTo>
                <a:lnTo>
                  <a:pt x="117983" y="55245"/>
                </a:lnTo>
                <a:lnTo>
                  <a:pt x="131318" y="52070"/>
                </a:lnTo>
                <a:lnTo>
                  <a:pt x="130683" y="52324"/>
                </a:lnTo>
                <a:lnTo>
                  <a:pt x="159258" y="48831"/>
                </a:lnTo>
                <a:lnTo>
                  <a:pt x="173888" y="50444"/>
                </a:lnTo>
                <a:lnTo>
                  <a:pt x="211836" y="75044"/>
                </a:lnTo>
                <a:lnTo>
                  <a:pt x="231584" y="112763"/>
                </a:lnTo>
                <a:lnTo>
                  <a:pt x="236677" y="136537"/>
                </a:lnTo>
                <a:lnTo>
                  <a:pt x="236804" y="136537"/>
                </a:lnTo>
                <a:lnTo>
                  <a:pt x="274993" y="136537"/>
                </a:lnTo>
                <a:close/>
              </a:path>
              <a:path w="276225" h="306704">
                <a:moveTo>
                  <a:pt x="276098" y="158496"/>
                </a:moveTo>
                <a:lnTo>
                  <a:pt x="275069" y="137922"/>
                </a:lnTo>
                <a:lnTo>
                  <a:pt x="236982" y="137922"/>
                </a:lnTo>
                <a:lnTo>
                  <a:pt x="236740" y="137922"/>
                </a:lnTo>
                <a:lnTo>
                  <a:pt x="237820" y="159435"/>
                </a:lnTo>
                <a:lnTo>
                  <a:pt x="237871" y="158496"/>
                </a:lnTo>
                <a:lnTo>
                  <a:pt x="237871" y="160401"/>
                </a:lnTo>
                <a:lnTo>
                  <a:pt x="237820" y="159435"/>
                </a:lnTo>
                <a:lnTo>
                  <a:pt x="237769" y="160401"/>
                </a:lnTo>
                <a:lnTo>
                  <a:pt x="236664" y="181444"/>
                </a:lnTo>
                <a:lnTo>
                  <a:pt x="233324" y="199644"/>
                </a:lnTo>
                <a:lnTo>
                  <a:pt x="228092" y="212712"/>
                </a:lnTo>
                <a:lnTo>
                  <a:pt x="219824" y="224675"/>
                </a:lnTo>
                <a:lnTo>
                  <a:pt x="220014" y="224675"/>
                </a:lnTo>
                <a:lnTo>
                  <a:pt x="264553" y="224675"/>
                </a:lnTo>
                <a:lnTo>
                  <a:pt x="264972" y="223647"/>
                </a:lnTo>
                <a:lnTo>
                  <a:pt x="268579" y="214630"/>
                </a:lnTo>
                <a:lnTo>
                  <a:pt x="269748" y="211709"/>
                </a:lnTo>
                <a:lnTo>
                  <a:pt x="270027" y="210693"/>
                </a:lnTo>
                <a:lnTo>
                  <a:pt x="270764" y="208026"/>
                </a:lnTo>
                <a:lnTo>
                  <a:pt x="272021" y="201168"/>
                </a:lnTo>
                <a:lnTo>
                  <a:pt x="272694" y="197485"/>
                </a:lnTo>
                <a:lnTo>
                  <a:pt x="274586" y="187198"/>
                </a:lnTo>
                <a:lnTo>
                  <a:pt x="274828" y="184912"/>
                </a:lnTo>
                <a:lnTo>
                  <a:pt x="274929" y="182880"/>
                </a:lnTo>
                <a:lnTo>
                  <a:pt x="275056" y="180467"/>
                </a:lnTo>
                <a:lnTo>
                  <a:pt x="276059" y="161036"/>
                </a:lnTo>
                <a:lnTo>
                  <a:pt x="276098" y="15849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75225" y="4189602"/>
            <a:ext cx="269875" cy="56515"/>
          </a:xfrm>
          <a:custGeom>
            <a:avLst/>
            <a:gdLst/>
            <a:ahLst/>
            <a:cxnLst/>
            <a:rect l="l" t="t" r="r" b="b"/>
            <a:pathLst>
              <a:path w="269875" h="56514">
                <a:moveTo>
                  <a:pt x="269621" y="7874"/>
                </a:moveTo>
                <a:lnTo>
                  <a:pt x="261874" y="127"/>
                </a:lnTo>
                <a:lnTo>
                  <a:pt x="253365" y="127"/>
                </a:lnTo>
                <a:lnTo>
                  <a:pt x="252476" y="127"/>
                </a:lnTo>
                <a:lnTo>
                  <a:pt x="251333" y="0"/>
                </a:lnTo>
                <a:lnTo>
                  <a:pt x="247523" y="0"/>
                </a:lnTo>
                <a:lnTo>
                  <a:pt x="246380" y="127"/>
                </a:lnTo>
                <a:lnTo>
                  <a:pt x="242570" y="127"/>
                </a:lnTo>
                <a:lnTo>
                  <a:pt x="242277" y="419"/>
                </a:lnTo>
                <a:lnTo>
                  <a:pt x="239141" y="635"/>
                </a:lnTo>
                <a:lnTo>
                  <a:pt x="238506" y="635"/>
                </a:lnTo>
                <a:lnTo>
                  <a:pt x="227330" y="1905"/>
                </a:lnTo>
                <a:lnTo>
                  <a:pt x="226822" y="1905"/>
                </a:lnTo>
                <a:lnTo>
                  <a:pt x="211328" y="4064"/>
                </a:lnTo>
                <a:lnTo>
                  <a:pt x="211074" y="4064"/>
                </a:lnTo>
                <a:lnTo>
                  <a:pt x="145542" y="14224"/>
                </a:lnTo>
                <a:lnTo>
                  <a:pt x="145796" y="14097"/>
                </a:lnTo>
                <a:lnTo>
                  <a:pt x="121412" y="17399"/>
                </a:lnTo>
                <a:lnTo>
                  <a:pt x="121920" y="17399"/>
                </a:lnTo>
                <a:lnTo>
                  <a:pt x="98996" y="19812"/>
                </a:lnTo>
                <a:lnTo>
                  <a:pt x="89916" y="19812"/>
                </a:lnTo>
                <a:lnTo>
                  <a:pt x="89306" y="20434"/>
                </a:lnTo>
                <a:lnTo>
                  <a:pt x="74168" y="21209"/>
                </a:lnTo>
                <a:lnTo>
                  <a:pt x="65532" y="21209"/>
                </a:lnTo>
                <a:lnTo>
                  <a:pt x="53467" y="21463"/>
                </a:lnTo>
                <a:lnTo>
                  <a:pt x="53149" y="21463"/>
                </a:lnTo>
                <a:lnTo>
                  <a:pt x="52959" y="21463"/>
                </a:lnTo>
                <a:lnTo>
                  <a:pt x="44767" y="21412"/>
                </a:lnTo>
                <a:lnTo>
                  <a:pt x="35433" y="21336"/>
                </a:lnTo>
                <a:lnTo>
                  <a:pt x="26720" y="21285"/>
                </a:lnTo>
                <a:lnTo>
                  <a:pt x="17653" y="21209"/>
                </a:lnTo>
                <a:lnTo>
                  <a:pt x="7747" y="21209"/>
                </a:lnTo>
                <a:lnTo>
                  <a:pt x="0" y="28956"/>
                </a:lnTo>
                <a:lnTo>
                  <a:pt x="0" y="47879"/>
                </a:lnTo>
                <a:lnTo>
                  <a:pt x="7747" y="55499"/>
                </a:lnTo>
                <a:lnTo>
                  <a:pt x="17018" y="55499"/>
                </a:lnTo>
                <a:lnTo>
                  <a:pt x="25247" y="55740"/>
                </a:lnTo>
                <a:lnTo>
                  <a:pt x="25527" y="56007"/>
                </a:lnTo>
                <a:lnTo>
                  <a:pt x="35052" y="56007"/>
                </a:lnTo>
                <a:lnTo>
                  <a:pt x="43421" y="56134"/>
                </a:lnTo>
                <a:lnTo>
                  <a:pt x="43561" y="56261"/>
                </a:lnTo>
                <a:lnTo>
                  <a:pt x="53086" y="56261"/>
                </a:lnTo>
                <a:lnTo>
                  <a:pt x="62738" y="56261"/>
                </a:lnTo>
                <a:lnTo>
                  <a:pt x="76073" y="56134"/>
                </a:lnTo>
                <a:lnTo>
                  <a:pt x="84709" y="56134"/>
                </a:lnTo>
                <a:lnTo>
                  <a:pt x="85229" y="55613"/>
                </a:lnTo>
                <a:lnTo>
                  <a:pt x="100584" y="54737"/>
                </a:lnTo>
                <a:lnTo>
                  <a:pt x="109220" y="54737"/>
                </a:lnTo>
                <a:lnTo>
                  <a:pt x="110286" y="53682"/>
                </a:lnTo>
                <a:lnTo>
                  <a:pt x="125603" y="52070"/>
                </a:lnTo>
                <a:lnTo>
                  <a:pt x="126111" y="52070"/>
                </a:lnTo>
                <a:lnTo>
                  <a:pt x="150495" y="48768"/>
                </a:lnTo>
                <a:lnTo>
                  <a:pt x="150749" y="48641"/>
                </a:lnTo>
                <a:lnTo>
                  <a:pt x="216408" y="38608"/>
                </a:lnTo>
                <a:lnTo>
                  <a:pt x="216027" y="38608"/>
                </a:lnTo>
                <a:lnTo>
                  <a:pt x="222046" y="37782"/>
                </a:lnTo>
                <a:lnTo>
                  <a:pt x="225171" y="40894"/>
                </a:lnTo>
                <a:lnTo>
                  <a:pt x="231902" y="40894"/>
                </a:lnTo>
                <a:lnTo>
                  <a:pt x="235839" y="41021"/>
                </a:lnTo>
                <a:lnTo>
                  <a:pt x="236791" y="40894"/>
                </a:lnTo>
                <a:lnTo>
                  <a:pt x="239014" y="40894"/>
                </a:lnTo>
                <a:lnTo>
                  <a:pt x="239344" y="40563"/>
                </a:lnTo>
                <a:lnTo>
                  <a:pt x="239649" y="40513"/>
                </a:lnTo>
                <a:lnTo>
                  <a:pt x="242697" y="39751"/>
                </a:lnTo>
                <a:lnTo>
                  <a:pt x="249809" y="39751"/>
                </a:lnTo>
                <a:lnTo>
                  <a:pt x="253365" y="36195"/>
                </a:lnTo>
                <a:lnTo>
                  <a:pt x="255778" y="35052"/>
                </a:lnTo>
                <a:lnTo>
                  <a:pt x="256044" y="34925"/>
                </a:lnTo>
                <a:lnTo>
                  <a:pt x="261874" y="34925"/>
                </a:lnTo>
                <a:lnTo>
                  <a:pt x="269621" y="27178"/>
                </a:lnTo>
                <a:lnTo>
                  <a:pt x="269621" y="17526"/>
                </a:lnTo>
                <a:lnTo>
                  <a:pt x="269621" y="787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56837" y="4222368"/>
            <a:ext cx="299085" cy="45085"/>
          </a:xfrm>
          <a:custGeom>
            <a:avLst/>
            <a:gdLst/>
            <a:ahLst/>
            <a:cxnLst/>
            <a:rect l="l" t="t" r="r" b="b"/>
            <a:pathLst>
              <a:path w="299085" h="45085">
                <a:moveTo>
                  <a:pt x="298577" y="6477"/>
                </a:moveTo>
                <a:lnTo>
                  <a:pt x="293116" y="1016"/>
                </a:lnTo>
                <a:lnTo>
                  <a:pt x="287782" y="1016"/>
                </a:lnTo>
                <a:lnTo>
                  <a:pt x="279019" y="127"/>
                </a:lnTo>
                <a:lnTo>
                  <a:pt x="276987" y="0"/>
                </a:lnTo>
                <a:lnTo>
                  <a:pt x="262509" y="381"/>
                </a:lnTo>
                <a:lnTo>
                  <a:pt x="254254" y="381"/>
                </a:lnTo>
                <a:lnTo>
                  <a:pt x="253466" y="1168"/>
                </a:lnTo>
                <a:lnTo>
                  <a:pt x="191516" y="5969"/>
                </a:lnTo>
                <a:lnTo>
                  <a:pt x="161544" y="8255"/>
                </a:lnTo>
                <a:lnTo>
                  <a:pt x="161925" y="8255"/>
                </a:lnTo>
                <a:lnTo>
                  <a:pt x="129667" y="9906"/>
                </a:lnTo>
                <a:lnTo>
                  <a:pt x="130048" y="9906"/>
                </a:lnTo>
                <a:lnTo>
                  <a:pt x="98171" y="10795"/>
                </a:lnTo>
                <a:lnTo>
                  <a:pt x="68199" y="11049"/>
                </a:lnTo>
                <a:lnTo>
                  <a:pt x="43688" y="11049"/>
                </a:lnTo>
                <a:lnTo>
                  <a:pt x="35052" y="10922"/>
                </a:lnTo>
                <a:lnTo>
                  <a:pt x="34302" y="10922"/>
                </a:lnTo>
                <a:lnTo>
                  <a:pt x="34302" y="12293"/>
                </a:lnTo>
                <a:lnTo>
                  <a:pt x="29972" y="12319"/>
                </a:lnTo>
                <a:lnTo>
                  <a:pt x="34302" y="12293"/>
                </a:lnTo>
                <a:lnTo>
                  <a:pt x="34302" y="10922"/>
                </a:lnTo>
                <a:lnTo>
                  <a:pt x="26416" y="10795"/>
                </a:lnTo>
                <a:lnTo>
                  <a:pt x="27178" y="10922"/>
                </a:lnTo>
                <a:lnTo>
                  <a:pt x="25476" y="10883"/>
                </a:lnTo>
                <a:lnTo>
                  <a:pt x="25273" y="10668"/>
                </a:lnTo>
                <a:lnTo>
                  <a:pt x="17780" y="10668"/>
                </a:lnTo>
                <a:lnTo>
                  <a:pt x="7366" y="10668"/>
                </a:lnTo>
                <a:lnTo>
                  <a:pt x="127" y="17907"/>
                </a:lnTo>
                <a:lnTo>
                  <a:pt x="127" y="18046"/>
                </a:lnTo>
                <a:lnTo>
                  <a:pt x="0" y="18161"/>
                </a:lnTo>
                <a:lnTo>
                  <a:pt x="0" y="35560"/>
                </a:lnTo>
                <a:lnTo>
                  <a:pt x="127" y="35687"/>
                </a:lnTo>
                <a:lnTo>
                  <a:pt x="127" y="35941"/>
                </a:lnTo>
                <a:lnTo>
                  <a:pt x="7366" y="43180"/>
                </a:lnTo>
                <a:lnTo>
                  <a:pt x="16129" y="43180"/>
                </a:lnTo>
                <a:lnTo>
                  <a:pt x="25527" y="43942"/>
                </a:lnTo>
                <a:lnTo>
                  <a:pt x="42799" y="44577"/>
                </a:lnTo>
                <a:lnTo>
                  <a:pt x="68326" y="44831"/>
                </a:lnTo>
                <a:lnTo>
                  <a:pt x="98679" y="44704"/>
                </a:lnTo>
                <a:lnTo>
                  <a:pt x="130937" y="43815"/>
                </a:lnTo>
                <a:lnTo>
                  <a:pt x="131318" y="43815"/>
                </a:lnTo>
                <a:lnTo>
                  <a:pt x="163703" y="42164"/>
                </a:lnTo>
                <a:lnTo>
                  <a:pt x="164084" y="42164"/>
                </a:lnTo>
                <a:lnTo>
                  <a:pt x="175171" y="41275"/>
                </a:lnTo>
                <a:lnTo>
                  <a:pt x="221361" y="37465"/>
                </a:lnTo>
                <a:lnTo>
                  <a:pt x="221488" y="37465"/>
                </a:lnTo>
                <a:lnTo>
                  <a:pt x="245237" y="35052"/>
                </a:lnTo>
                <a:lnTo>
                  <a:pt x="245872" y="34925"/>
                </a:lnTo>
                <a:lnTo>
                  <a:pt x="264375" y="32385"/>
                </a:lnTo>
                <a:lnTo>
                  <a:pt x="271907" y="32385"/>
                </a:lnTo>
                <a:lnTo>
                  <a:pt x="273888" y="30403"/>
                </a:lnTo>
                <a:lnTo>
                  <a:pt x="280543" y="28956"/>
                </a:lnTo>
                <a:lnTo>
                  <a:pt x="283718" y="27940"/>
                </a:lnTo>
                <a:lnTo>
                  <a:pt x="289229" y="25273"/>
                </a:lnTo>
                <a:lnTo>
                  <a:pt x="293116" y="25273"/>
                </a:lnTo>
                <a:lnTo>
                  <a:pt x="298577" y="19812"/>
                </a:lnTo>
                <a:lnTo>
                  <a:pt x="298577" y="13081"/>
                </a:lnTo>
                <a:lnTo>
                  <a:pt x="298577" y="647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25063" y="4143755"/>
            <a:ext cx="212725" cy="306705"/>
          </a:xfrm>
          <a:custGeom>
            <a:avLst/>
            <a:gdLst/>
            <a:ahLst/>
            <a:cxnLst/>
            <a:rect l="l" t="t" r="r" b="b"/>
            <a:pathLst>
              <a:path w="212725" h="306704">
                <a:moveTo>
                  <a:pt x="212725" y="250190"/>
                </a:moveTo>
                <a:lnTo>
                  <a:pt x="208534" y="246126"/>
                </a:lnTo>
                <a:lnTo>
                  <a:pt x="198501" y="246126"/>
                </a:lnTo>
                <a:lnTo>
                  <a:pt x="196189" y="248361"/>
                </a:lnTo>
                <a:lnTo>
                  <a:pt x="188849" y="251333"/>
                </a:lnTo>
                <a:lnTo>
                  <a:pt x="188595" y="251333"/>
                </a:lnTo>
                <a:lnTo>
                  <a:pt x="178447" y="255651"/>
                </a:lnTo>
                <a:lnTo>
                  <a:pt x="173355" y="255651"/>
                </a:lnTo>
                <a:lnTo>
                  <a:pt x="169595" y="259334"/>
                </a:lnTo>
                <a:lnTo>
                  <a:pt x="165582" y="260985"/>
                </a:lnTo>
                <a:lnTo>
                  <a:pt x="160020" y="260985"/>
                </a:lnTo>
                <a:lnTo>
                  <a:pt x="156591" y="264414"/>
                </a:lnTo>
                <a:lnTo>
                  <a:pt x="149733" y="266992"/>
                </a:lnTo>
                <a:lnTo>
                  <a:pt x="149377" y="267081"/>
                </a:lnTo>
                <a:lnTo>
                  <a:pt x="137871" y="270319"/>
                </a:lnTo>
                <a:lnTo>
                  <a:pt x="137744" y="270357"/>
                </a:lnTo>
                <a:lnTo>
                  <a:pt x="126758" y="272059"/>
                </a:lnTo>
                <a:lnTo>
                  <a:pt x="113957" y="272643"/>
                </a:lnTo>
                <a:lnTo>
                  <a:pt x="106045" y="272288"/>
                </a:lnTo>
                <a:lnTo>
                  <a:pt x="100761" y="272059"/>
                </a:lnTo>
                <a:lnTo>
                  <a:pt x="100596" y="272034"/>
                </a:lnTo>
                <a:lnTo>
                  <a:pt x="91643" y="270637"/>
                </a:lnTo>
                <a:lnTo>
                  <a:pt x="89662" y="270332"/>
                </a:lnTo>
                <a:lnTo>
                  <a:pt x="90678" y="270637"/>
                </a:lnTo>
                <a:lnTo>
                  <a:pt x="89611" y="270332"/>
                </a:lnTo>
                <a:lnTo>
                  <a:pt x="89014" y="270129"/>
                </a:lnTo>
                <a:lnTo>
                  <a:pt x="81153" y="267716"/>
                </a:lnTo>
                <a:lnTo>
                  <a:pt x="78257" y="266827"/>
                </a:lnTo>
                <a:lnTo>
                  <a:pt x="77990" y="266700"/>
                </a:lnTo>
                <a:lnTo>
                  <a:pt x="70485" y="263144"/>
                </a:lnTo>
                <a:lnTo>
                  <a:pt x="69608" y="262737"/>
                </a:lnTo>
                <a:lnTo>
                  <a:pt x="68351" y="261874"/>
                </a:lnTo>
                <a:lnTo>
                  <a:pt x="61417" y="257175"/>
                </a:lnTo>
                <a:lnTo>
                  <a:pt x="60312" y="256425"/>
                </a:lnTo>
                <a:lnTo>
                  <a:pt x="59258" y="255397"/>
                </a:lnTo>
                <a:lnTo>
                  <a:pt x="53517" y="249809"/>
                </a:lnTo>
                <a:lnTo>
                  <a:pt x="52108" y="248437"/>
                </a:lnTo>
                <a:lnTo>
                  <a:pt x="51473" y="247523"/>
                </a:lnTo>
                <a:lnTo>
                  <a:pt x="46545" y="240538"/>
                </a:lnTo>
                <a:lnTo>
                  <a:pt x="45339" y="238848"/>
                </a:lnTo>
                <a:lnTo>
                  <a:pt x="44856" y="237744"/>
                </a:lnTo>
                <a:lnTo>
                  <a:pt x="40474" y="227838"/>
                </a:lnTo>
                <a:lnTo>
                  <a:pt x="39662" y="226009"/>
                </a:lnTo>
                <a:lnTo>
                  <a:pt x="39420" y="225044"/>
                </a:lnTo>
                <a:lnTo>
                  <a:pt x="36068" y="211836"/>
                </a:lnTo>
                <a:lnTo>
                  <a:pt x="35801" y="210781"/>
                </a:lnTo>
                <a:lnTo>
                  <a:pt x="35674" y="209804"/>
                </a:lnTo>
                <a:lnTo>
                  <a:pt x="33731" y="194437"/>
                </a:lnTo>
                <a:lnTo>
                  <a:pt x="33629" y="193700"/>
                </a:lnTo>
                <a:lnTo>
                  <a:pt x="33604" y="192786"/>
                </a:lnTo>
                <a:lnTo>
                  <a:pt x="33172" y="175133"/>
                </a:lnTo>
                <a:lnTo>
                  <a:pt x="33159" y="174828"/>
                </a:lnTo>
                <a:lnTo>
                  <a:pt x="33159" y="174701"/>
                </a:lnTo>
                <a:lnTo>
                  <a:pt x="33210" y="173736"/>
                </a:lnTo>
                <a:lnTo>
                  <a:pt x="34226" y="154940"/>
                </a:lnTo>
                <a:lnTo>
                  <a:pt x="34290" y="153924"/>
                </a:lnTo>
                <a:lnTo>
                  <a:pt x="34163" y="154940"/>
                </a:lnTo>
                <a:lnTo>
                  <a:pt x="36449" y="134874"/>
                </a:lnTo>
                <a:lnTo>
                  <a:pt x="36322" y="136017"/>
                </a:lnTo>
                <a:lnTo>
                  <a:pt x="36512" y="134874"/>
                </a:lnTo>
                <a:lnTo>
                  <a:pt x="44437" y="98552"/>
                </a:lnTo>
                <a:lnTo>
                  <a:pt x="49491" y="84455"/>
                </a:lnTo>
                <a:lnTo>
                  <a:pt x="50038" y="82931"/>
                </a:lnTo>
                <a:lnTo>
                  <a:pt x="49276" y="84455"/>
                </a:lnTo>
                <a:lnTo>
                  <a:pt x="55714" y="70993"/>
                </a:lnTo>
                <a:lnTo>
                  <a:pt x="56388" y="69596"/>
                </a:lnTo>
                <a:lnTo>
                  <a:pt x="55499" y="70993"/>
                </a:lnTo>
                <a:lnTo>
                  <a:pt x="62382" y="59817"/>
                </a:lnTo>
                <a:lnTo>
                  <a:pt x="70993" y="48895"/>
                </a:lnTo>
                <a:lnTo>
                  <a:pt x="77343" y="42545"/>
                </a:lnTo>
                <a:lnTo>
                  <a:pt x="100203" y="28194"/>
                </a:lnTo>
                <a:lnTo>
                  <a:pt x="97917" y="28702"/>
                </a:lnTo>
                <a:lnTo>
                  <a:pt x="104914" y="26924"/>
                </a:lnTo>
                <a:lnTo>
                  <a:pt x="105879" y="26682"/>
                </a:lnTo>
                <a:lnTo>
                  <a:pt x="111760" y="25908"/>
                </a:lnTo>
                <a:lnTo>
                  <a:pt x="113157" y="25908"/>
                </a:lnTo>
                <a:lnTo>
                  <a:pt x="118872" y="25908"/>
                </a:lnTo>
                <a:lnTo>
                  <a:pt x="120256" y="25908"/>
                </a:lnTo>
                <a:lnTo>
                  <a:pt x="120650" y="26289"/>
                </a:lnTo>
                <a:lnTo>
                  <a:pt x="126365" y="26289"/>
                </a:lnTo>
                <a:lnTo>
                  <a:pt x="127000" y="26924"/>
                </a:lnTo>
                <a:lnTo>
                  <a:pt x="132105" y="26924"/>
                </a:lnTo>
                <a:lnTo>
                  <a:pt x="147218" y="30645"/>
                </a:lnTo>
                <a:lnTo>
                  <a:pt x="148844" y="32258"/>
                </a:lnTo>
                <a:lnTo>
                  <a:pt x="161036" y="32258"/>
                </a:lnTo>
                <a:lnTo>
                  <a:pt x="165862" y="27305"/>
                </a:lnTo>
                <a:lnTo>
                  <a:pt x="165862" y="21209"/>
                </a:lnTo>
                <a:lnTo>
                  <a:pt x="165862" y="15240"/>
                </a:lnTo>
                <a:lnTo>
                  <a:pt x="161036" y="10287"/>
                </a:lnTo>
                <a:lnTo>
                  <a:pt x="156641" y="10287"/>
                </a:lnTo>
                <a:lnTo>
                  <a:pt x="141820" y="5765"/>
                </a:lnTo>
                <a:lnTo>
                  <a:pt x="139827" y="3810"/>
                </a:lnTo>
                <a:lnTo>
                  <a:pt x="135763" y="3810"/>
                </a:lnTo>
                <a:lnTo>
                  <a:pt x="133985" y="2032"/>
                </a:lnTo>
                <a:lnTo>
                  <a:pt x="128397" y="2032"/>
                </a:lnTo>
                <a:lnTo>
                  <a:pt x="127127" y="762"/>
                </a:lnTo>
                <a:lnTo>
                  <a:pt x="120777" y="762"/>
                </a:lnTo>
                <a:lnTo>
                  <a:pt x="120015" y="762"/>
                </a:lnTo>
                <a:lnTo>
                  <a:pt x="119608" y="736"/>
                </a:lnTo>
                <a:lnTo>
                  <a:pt x="118872" y="0"/>
                </a:lnTo>
                <a:lnTo>
                  <a:pt x="111633" y="0"/>
                </a:lnTo>
                <a:lnTo>
                  <a:pt x="104521" y="0"/>
                </a:lnTo>
                <a:lnTo>
                  <a:pt x="102362" y="0"/>
                </a:lnTo>
                <a:lnTo>
                  <a:pt x="100711" y="381"/>
                </a:lnTo>
                <a:lnTo>
                  <a:pt x="59436" y="19050"/>
                </a:lnTo>
                <a:lnTo>
                  <a:pt x="47879" y="29972"/>
                </a:lnTo>
                <a:lnTo>
                  <a:pt x="38735" y="40640"/>
                </a:lnTo>
                <a:lnTo>
                  <a:pt x="14097" y="88900"/>
                </a:lnTo>
                <a:lnTo>
                  <a:pt x="13716" y="90297"/>
                </a:lnTo>
                <a:lnTo>
                  <a:pt x="8382" y="109093"/>
                </a:lnTo>
                <a:lnTo>
                  <a:pt x="4191" y="130048"/>
                </a:lnTo>
                <a:lnTo>
                  <a:pt x="4064" y="130937"/>
                </a:lnTo>
                <a:lnTo>
                  <a:pt x="1524" y="151003"/>
                </a:lnTo>
                <a:lnTo>
                  <a:pt x="1397" y="151892"/>
                </a:lnTo>
                <a:lnTo>
                  <a:pt x="0" y="173101"/>
                </a:lnTo>
                <a:lnTo>
                  <a:pt x="0" y="175133"/>
                </a:lnTo>
                <a:lnTo>
                  <a:pt x="2794" y="215900"/>
                </a:lnTo>
                <a:lnTo>
                  <a:pt x="15494" y="254127"/>
                </a:lnTo>
                <a:lnTo>
                  <a:pt x="50927" y="291084"/>
                </a:lnTo>
                <a:lnTo>
                  <a:pt x="96774" y="305816"/>
                </a:lnTo>
                <a:lnTo>
                  <a:pt x="113157" y="306705"/>
                </a:lnTo>
                <a:lnTo>
                  <a:pt x="114808" y="306705"/>
                </a:lnTo>
                <a:lnTo>
                  <a:pt x="160401" y="298577"/>
                </a:lnTo>
                <a:lnTo>
                  <a:pt x="172694" y="292862"/>
                </a:lnTo>
                <a:lnTo>
                  <a:pt x="177673" y="292862"/>
                </a:lnTo>
                <a:lnTo>
                  <a:pt x="184912" y="285750"/>
                </a:lnTo>
                <a:lnTo>
                  <a:pt x="184912" y="285584"/>
                </a:lnTo>
                <a:lnTo>
                  <a:pt x="185813" y="284988"/>
                </a:lnTo>
                <a:lnTo>
                  <a:pt x="189484" y="284988"/>
                </a:lnTo>
                <a:lnTo>
                  <a:pt x="196088" y="278384"/>
                </a:lnTo>
                <a:lnTo>
                  <a:pt x="196088" y="276898"/>
                </a:lnTo>
                <a:lnTo>
                  <a:pt x="200952" y="272669"/>
                </a:lnTo>
                <a:lnTo>
                  <a:pt x="201396" y="272288"/>
                </a:lnTo>
                <a:lnTo>
                  <a:pt x="201676" y="272034"/>
                </a:lnTo>
                <a:lnTo>
                  <a:pt x="203200" y="270510"/>
                </a:lnTo>
                <a:lnTo>
                  <a:pt x="203492" y="270129"/>
                </a:lnTo>
                <a:lnTo>
                  <a:pt x="206146" y="266700"/>
                </a:lnTo>
                <a:lnTo>
                  <a:pt x="207924" y="264414"/>
                </a:lnTo>
                <a:lnTo>
                  <a:pt x="208534" y="264414"/>
                </a:lnTo>
                <a:lnTo>
                  <a:pt x="212725" y="260350"/>
                </a:lnTo>
                <a:lnTo>
                  <a:pt x="212725" y="255270"/>
                </a:lnTo>
                <a:lnTo>
                  <a:pt x="212725" y="25019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3602" y="4287773"/>
            <a:ext cx="128270" cy="31115"/>
          </a:xfrm>
          <a:custGeom>
            <a:avLst/>
            <a:gdLst/>
            <a:ahLst/>
            <a:cxnLst/>
            <a:rect l="l" t="t" r="r" b="b"/>
            <a:pathLst>
              <a:path w="128270" h="31114">
                <a:moveTo>
                  <a:pt x="127889" y="5207"/>
                </a:moveTo>
                <a:lnTo>
                  <a:pt x="125476" y="2794"/>
                </a:lnTo>
                <a:lnTo>
                  <a:pt x="122529" y="2794"/>
                </a:lnTo>
                <a:lnTo>
                  <a:pt x="110744" y="889"/>
                </a:lnTo>
                <a:lnTo>
                  <a:pt x="109601" y="762"/>
                </a:lnTo>
                <a:lnTo>
                  <a:pt x="97040" y="279"/>
                </a:lnTo>
                <a:lnTo>
                  <a:pt x="96774" y="0"/>
                </a:lnTo>
                <a:lnTo>
                  <a:pt x="90424" y="0"/>
                </a:lnTo>
                <a:lnTo>
                  <a:pt x="83312" y="0"/>
                </a:lnTo>
                <a:lnTo>
                  <a:pt x="71501" y="127"/>
                </a:lnTo>
                <a:lnTo>
                  <a:pt x="70993" y="127"/>
                </a:lnTo>
                <a:lnTo>
                  <a:pt x="63881" y="127"/>
                </a:lnTo>
                <a:lnTo>
                  <a:pt x="63639" y="368"/>
                </a:lnTo>
                <a:lnTo>
                  <a:pt x="51511" y="762"/>
                </a:lnTo>
                <a:lnTo>
                  <a:pt x="45212" y="762"/>
                </a:lnTo>
                <a:lnTo>
                  <a:pt x="44996" y="977"/>
                </a:lnTo>
                <a:lnTo>
                  <a:pt x="35941" y="1270"/>
                </a:lnTo>
                <a:lnTo>
                  <a:pt x="28067" y="1270"/>
                </a:lnTo>
                <a:lnTo>
                  <a:pt x="22885" y="1435"/>
                </a:lnTo>
                <a:lnTo>
                  <a:pt x="6604" y="1397"/>
                </a:lnTo>
                <a:lnTo>
                  <a:pt x="0" y="8001"/>
                </a:lnTo>
                <a:lnTo>
                  <a:pt x="0" y="24384"/>
                </a:lnTo>
                <a:lnTo>
                  <a:pt x="6604" y="30988"/>
                </a:lnTo>
                <a:lnTo>
                  <a:pt x="15113" y="30988"/>
                </a:lnTo>
                <a:lnTo>
                  <a:pt x="22860" y="30988"/>
                </a:lnTo>
                <a:lnTo>
                  <a:pt x="23088" y="30759"/>
                </a:lnTo>
                <a:lnTo>
                  <a:pt x="36449" y="30353"/>
                </a:lnTo>
                <a:lnTo>
                  <a:pt x="44069" y="30353"/>
                </a:lnTo>
                <a:lnTo>
                  <a:pt x="44411" y="30010"/>
                </a:lnTo>
                <a:lnTo>
                  <a:pt x="53975" y="29591"/>
                </a:lnTo>
                <a:lnTo>
                  <a:pt x="61214" y="29591"/>
                </a:lnTo>
                <a:lnTo>
                  <a:pt x="62064" y="28740"/>
                </a:lnTo>
                <a:lnTo>
                  <a:pt x="71589" y="27813"/>
                </a:lnTo>
                <a:lnTo>
                  <a:pt x="79121" y="27813"/>
                </a:lnTo>
                <a:lnTo>
                  <a:pt x="80556" y="26377"/>
                </a:lnTo>
                <a:lnTo>
                  <a:pt x="91503" y="24384"/>
                </a:lnTo>
                <a:lnTo>
                  <a:pt x="96774" y="24384"/>
                </a:lnTo>
                <a:lnTo>
                  <a:pt x="98577" y="22580"/>
                </a:lnTo>
                <a:lnTo>
                  <a:pt x="111633" y="19177"/>
                </a:lnTo>
                <a:lnTo>
                  <a:pt x="113284" y="18669"/>
                </a:lnTo>
                <a:lnTo>
                  <a:pt x="123647" y="13716"/>
                </a:lnTo>
                <a:lnTo>
                  <a:pt x="125476" y="13716"/>
                </a:lnTo>
                <a:lnTo>
                  <a:pt x="127889" y="11303"/>
                </a:lnTo>
                <a:lnTo>
                  <a:pt x="127889" y="8255"/>
                </a:lnTo>
                <a:lnTo>
                  <a:pt x="127889" y="520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51402" y="4151375"/>
            <a:ext cx="230504" cy="287020"/>
          </a:xfrm>
          <a:custGeom>
            <a:avLst/>
            <a:gdLst/>
            <a:ahLst/>
            <a:cxnLst/>
            <a:rect l="l" t="t" r="r" b="b"/>
            <a:pathLst>
              <a:path w="230504" h="287020">
                <a:moveTo>
                  <a:pt x="230251" y="243586"/>
                </a:moveTo>
                <a:lnTo>
                  <a:pt x="223901" y="237363"/>
                </a:lnTo>
                <a:lnTo>
                  <a:pt x="208534" y="237363"/>
                </a:lnTo>
                <a:lnTo>
                  <a:pt x="206248" y="239598"/>
                </a:lnTo>
                <a:lnTo>
                  <a:pt x="204050" y="240411"/>
                </a:lnTo>
                <a:lnTo>
                  <a:pt x="197993" y="240411"/>
                </a:lnTo>
                <a:lnTo>
                  <a:pt x="194868" y="243484"/>
                </a:lnTo>
                <a:lnTo>
                  <a:pt x="192773" y="244144"/>
                </a:lnTo>
                <a:lnTo>
                  <a:pt x="181610" y="246761"/>
                </a:lnTo>
                <a:lnTo>
                  <a:pt x="180467" y="247015"/>
                </a:lnTo>
                <a:lnTo>
                  <a:pt x="181419" y="246799"/>
                </a:lnTo>
                <a:lnTo>
                  <a:pt x="165608" y="249415"/>
                </a:lnTo>
                <a:lnTo>
                  <a:pt x="167005" y="249301"/>
                </a:lnTo>
                <a:lnTo>
                  <a:pt x="165481" y="249428"/>
                </a:lnTo>
                <a:lnTo>
                  <a:pt x="148463" y="250698"/>
                </a:lnTo>
                <a:lnTo>
                  <a:pt x="131953" y="250698"/>
                </a:lnTo>
                <a:lnTo>
                  <a:pt x="116776" y="249555"/>
                </a:lnTo>
                <a:lnTo>
                  <a:pt x="113690" y="249326"/>
                </a:lnTo>
                <a:lnTo>
                  <a:pt x="113563" y="249301"/>
                </a:lnTo>
                <a:lnTo>
                  <a:pt x="99390" y="246888"/>
                </a:lnTo>
                <a:lnTo>
                  <a:pt x="98539" y="246748"/>
                </a:lnTo>
                <a:lnTo>
                  <a:pt x="97688" y="246507"/>
                </a:lnTo>
                <a:lnTo>
                  <a:pt x="84963" y="242951"/>
                </a:lnTo>
                <a:lnTo>
                  <a:pt x="82346" y="242227"/>
                </a:lnTo>
                <a:lnTo>
                  <a:pt x="81978" y="242062"/>
                </a:lnTo>
                <a:lnTo>
                  <a:pt x="71221" y="237490"/>
                </a:lnTo>
                <a:lnTo>
                  <a:pt x="68973" y="236537"/>
                </a:lnTo>
                <a:lnTo>
                  <a:pt x="68275" y="236093"/>
                </a:lnTo>
                <a:lnTo>
                  <a:pt x="60083" y="230886"/>
                </a:lnTo>
                <a:lnTo>
                  <a:pt x="57988" y="229552"/>
                </a:lnTo>
                <a:lnTo>
                  <a:pt x="57226" y="228854"/>
                </a:lnTo>
                <a:lnTo>
                  <a:pt x="50507" y="222631"/>
                </a:lnTo>
                <a:lnTo>
                  <a:pt x="49085" y="221322"/>
                </a:lnTo>
                <a:lnTo>
                  <a:pt x="48107" y="219964"/>
                </a:lnTo>
                <a:lnTo>
                  <a:pt x="43878" y="214122"/>
                </a:lnTo>
                <a:lnTo>
                  <a:pt x="42202" y="211823"/>
                </a:lnTo>
                <a:lnTo>
                  <a:pt x="41732" y="210693"/>
                </a:lnTo>
                <a:lnTo>
                  <a:pt x="38544" y="203073"/>
                </a:lnTo>
                <a:lnTo>
                  <a:pt x="37528" y="200647"/>
                </a:lnTo>
                <a:lnTo>
                  <a:pt x="37287" y="199263"/>
                </a:lnTo>
                <a:lnTo>
                  <a:pt x="35229" y="187833"/>
                </a:lnTo>
                <a:lnTo>
                  <a:pt x="35001" y="186613"/>
                </a:lnTo>
                <a:lnTo>
                  <a:pt x="34963" y="185420"/>
                </a:lnTo>
                <a:lnTo>
                  <a:pt x="34455" y="170307"/>
                </a:lnTo>
                <a:lnTo>
                  <a:pt x="34442" y="169722"/>
                </a:lnTo>
                <a:lnTo>
                  <a:pt x="34467" y="168910"/>
                </a:lnTo>
                <a:lnTo>
                  <a:pt x="35242" y="151511"/>
                </a:lnTo>
                <a:lnTo>
                  <a:pt x="35267" y="150825"/>
                </a:lnTo>
                <a:lnTo>
                  <a:pt x="35369" y="150114"/>
                </a:lnTo>
                <a:lnTo>
                  <a:pt x="37884" y="132080"/>
                </a:lnTo>
                <a:lnTo>
                  <a:pt x="38100" y="130556"/>
                </a:lnTo>
                <a:lnTo>
                  <a:pt x="48768" y="93700"/>
                </a:lnTo>
                <a:lnTo>
                  <a:pt x="56400" y="77978"/>
                </a:lnTo>
                <a:lnTo>
                  <a:pt x="57238" y="76250"/>
                </a:lnTo>
                <a:lnTo>
                  <a:pt x="65608" y="63246"/>
                </a:lnTo>
                <a:lnTo>
                  <a:pt x="66243" y="62268"/>
                </a:lnTo>
                <a:lnTo>
                  <a:pt x="96075" y="34798"/>
                </a:lnTo>
                <a:lnTo>
                  <a:pt x="110070" y="30480"/>
                </a:lnTo>
                <a:lnTo>
                  <a:pt x="110998" y="30480"/>
                </a:lnTo>
                <a:lnTo>
                  <a:pt x="118452" y="30480"/>
                </a:lnTo>
                <a:lnTo>
                  <a:pt x="120230" y="30695"/>
                </a:lnTo>
                <a:lnTo>
                  <a:pt x="121285" y="31750"/>
                </a:lnTo>
                <a:lnTo>
                  <a:pt x="125844" y="31750"/>
                </a:lnTo>
                <a:lnTo>
                  <a:pt x="127635" y="33528"/>
                </a:lnTo>
                <a:lnTo>
                  <a:pt x="129400" y="33528"/>
                </a:lnTo>
                <a:lnTo>
                  <a:pt x="131597" y="35725"/>
                </a:lnTo>
                <a:lnTo>
                  <a:pt x="135382" y="42329"/>
                </a:lnTo>
                <a:lnTo>
                  <a:pt x="135382" y="45847"/>
                </a:lnTo>
                <a:lnTo>
                  <a:pt x="140716" y="51181"/>
                </a:lnTo>
                <a:lnTo>
                  <a:pt x="153924" y="51181"/>
                </a:lnTo>
                <a:lnTo>
                  <a:pt x="159258" y="45847"/>
                </a:lnTo>
                <a:lnTo>
                  <a:pt x="159258" y="39243"/>
                </a:lnTo>
                <a:lnTo>
                  <a:pt x="159258" y="32639"/>
                </a:lnTo>
                <a:lnTo>
                  <a:pt x="155816" y="29210"/>
                </a:lnTo>
                <a:lnTo>
                  <a:pt x="155155" y="27813"/>
                </a:lnTo>
                <a:lnTo>
                  <a:pt x="152146" y="21437"/>
                </a:lnTo>
                <a:lnTo>
                  <a:pt x="152146" y="16891"/>
                </a:lnTo>
                <a:lnTo>
                  <a:pt x="148971" y="13716"/>
                </a:lnTo>
                <a:lnTo>
                  <a:pt x="148971" y="12192"/>
                </a:lnTo>
                <a:lnTo>
                  <a:pt x="142748" y="6096"/>
                </a:lnTo>
                <a:lnTo>
                  <a:pt x="140893" y="6096"/>
                </a:lnTo>
                <a:lnTo>
                  <a:pt x="137414" y="2540"/>
                </a:lnTo>
                <a:lnTo>
                  <a:pt x="130390" y="2540"/>
                </a:lnTo>
                <a:lnTo>
                  <a:pt x="129311" y="2324"/>
                </a:lnTo>
                <a:lnTo>
                  <a:pt x="127508" y="508"/>
                </a:lnTo>
                <a:lnTo>
                  <a:pt x="119253" y="508"/>
                </a:lnTo>
                <a:lnTo>
                  <a:pt x="109347" y="0"/>
                </a:lnTo>
                <a:lnTo>
                  <a:pt x="107061" y="127"/>
                </a:lnTo>
                <a:lnTo>
                  <a:pt x="98171" y="1016"/>
                </a:lnTo>
                <a:lnTo>
                  <a:pt x="54737" y="26670"/>
                </a:lnTo>
                <a:lnTo>
                  <a:pt x="28829" y="59817"/>
                </a:lnTo>
                <a:lnTo>
                  <a:pt x="17780" y="81788"/>
                </a:lnTo>
                <a:lnTo>
                  <a:pt x="10541" y="101346"/>
                </a:lnTo>
                <a:lnTo>
                  <a:pt x="1270" y="146685"/>
                </a:lnTo>
                <a:lnTo>
                  <a:pt x="0" y="168529"/>
                </a:lnTo>
                <a:lnTo>
                  <a:pt x="0" y="170307"/>
                </a:lnTo>
                <a:lnTo>
                  <a:pt x="3683" y="209042"/>
                </a:lnTo>
                <a:lnTo>
                  <a:pt x="21336" y="243078"/>
                </a:lnTo>
                <a:lnTo>
                  <a:pt x="51435" y="267462"/>
                </a:lnTo>
                <a:lnTo>
                  <a:pt x="89281" y="281305"/>
                </a:lnTo>
                <a:lnTo>
                  <a:pt x="129159" y="286385"/>
                </a:lnTo>
                <a:lnTo>
                  <a:pt x="149860" y="286512"/>
                </a:lnTo>
                <a:lnTo>
                  <a:pt x="169926" y="284861"/>
                </a:lnTo>
                <a:lnTo>
                  <a:pt x="210794" y="273685"/>
                </a:lnTo>
                <a:lnTo>
                  <a:pt x="216408" y="273685"/>
                </a:lnTo>
                <a:lnTo>
                  <a:pt x="223774" y="266192"/>
                </a:lnTo>
                <a:lnTo>
                  <a:pt x="223774" y="265303"/>
                </a:lnTo>
                <a:lnTo>
                  <a:pt x="223901" y="265303"/>
                </a:lnTo>
                <a:lnTo>
                  <a:pt x="230251" y="259080"/>
                </a:lnTo>
                <a:lnTo>
                  <a:pt x="230251" y="251333"/>
                </a:lnTo>
                <a:lnTo>
                  <a:pt x="230251" y="243586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426075" y="4052442"/>
            <a:ext cx="180721" cy="25031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58739" y="4096639"/>
            <a:ext cx="231266" cy="75057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6047232" y="3954017"/>
            <a:ext cx="260350" cy="256540"/>
          </a:xfrm>
          <a:custGeom>
            <a:avLst/>
            <a:gdLst/>
            <a:ahLst/>
            <a:cxnLst/>
            <a:rect l="l" t="t" r="r" b="b"/>
            <a:pathLst>
              <a:path w="260350" h="256539">
                <a:moveTo>
                  <a:pt x="259969" y="201930"/>
                </a:moveTo>
                <a:lnTo>
                  <a:pt x="257048" y="199009"/>
                </a:lnTo>
                <a:lnTo>
                  <a:pt x="249809" y="199009"/>
                </a:lnTo>
                <a:lnTo>
                  <a:pt x="249021" y="199796"/>
                </a:lnTo>
                <a:lnTo>
                  <a:pt x="233680" y="203200"/>
                </a:lnTo>
                <a:lnTo>
                  <a:pt x="233299" y="203327"/>
                </a:lnTo>
                <a:lnTo>
                  <a:pt x="216204" y="207772"/>
                </a:lnTo>
                <a:lnTo>
                  <a:pt x="210439" y="207772"/>
                </a:lnTo>
                <a:lnTo>
                  <a:pt x="208356" y="209816"/>
                </a:lnTo>
                <a:lnTo>
                  <a:pt x="197650" y="212598"/>
                </a:lnTo>
                <a:lnTo>
                  <a:pt x="190754" y="212598"/>
                </a:lnTo>
                <a:lnTo>
                  <a:pt x="188912" y="214439"/>
                </a:lnTo>
                <a:lnTo>
                  <a:pt x="177647" y="216535"/>
                </a:lnTo>
                <a:lnTo>
                  <a:pt x="169926" y="216535"/>
                </a:lnTo>
                <a:lnTo>
                  <a:pt x="169151" y="217309"/>
                </a:lnTo>
                <a:lnTo>
                  <a:pt x="157353" y="218313"/>
                </a:lnTo>
                <a:lnTo>
                  <a:pt x="135255" y="218313"/>
                </a:lnTo>
                <a:lnTo>
                  <a:pt x="113309" y="217170"/>
                </a:lnTo>
                <a:lnTo>
                  <a:pt x="112268" y="217119"/>
                </a:lnTo>
                <a:lnTo>
                  <a:pt x="111760" y="217043"/>
                </a:lnTo>
                <a:lnTo>
                  <a:pt x="93192" y="214376"/>
                </a:lnTo>
                <a:lnTo>
                  <a:pt x="90906" y="214058"/>
                </a:lnTo>
                <a:lnTo>
                  <a:pt x="90271" y="213868"/>
                </a:lnTo>
                <a:lnTo>
                  <a:pt x="74523" y="209423"/>
                </a:lnTo>
                <a:lnTo>
                  <a:pt x="71628" y="208610"/>
                </a:lnTo>
                <a:lnTo>
                  <a:pt x="70929" y="208280"/>
                </a:lnTo>
                <a:lnTo>
                  <a:pt x="59651" y="203073"/>
                </a:lnTo>
                <a:lnTo>
                  <a:pt x="56324" y="201536"/>
                </a:lnTo>
                <a:lnTo>
                  <a:pt x="55486" y="200914"/>
                </a:lnTo>
                <a:lnTo>
                  <a:pt x="48945" y="196088"/>
                </a:lnTo>
                <a:lnTo>
                  <a:pt x="44919" y="193128"/>
                </a:lnTo>
                <a:lnTo>
                  <a:pt x="43840" y="191643"/>
                </a:lnTo>
                <a:lnTo>
                  <a:pt x="42519" y="189865"/>
                </a:lnTo>
                <a:lnTo>
                  <a:pt x="39966" y="186410"/>
                </a:lnTo>
                <a:lnTo>
                  <a:pt x="39255" y="184023"/>
                </a:lnTo>
                <a:lnTo>
                  <a:pt x="38836" y="182626"/>
                </a:lnTo>
                <a:lnTo>
                  <a:pt x="37782" y="179146"/>
                </a:lnTo>
                <a:lnTo>
                  <a:pt x="37833" y="176784"/>
                </a:lnTo>
                <a:lnTo>
                  <a:pt x="38011" y="168529"/>
                </a:lnTo>
                <a:lnTo>
                  <a:pt x="38061" y="165684"/>
                </a:lnTo>
                <a:lnTo>
                  <a:pt x="38417" y="164338"/>
                </a:lnTo>
                <a:lnTo>
                  <a:pt x="41910" y="150749"/>
                </a:lnTo>
                <a:lnTo>
                  <a:pt x="42405" y="148831"/>
                </a:lnTo>
                <a:lnTo>
                  <a:pt x="42875" y="147828"/>
                </a:lnTo>
                <a:lnTo>
                  <a:pt x="51066" y="130048"/>
                </a:lnTo>
                <a:lnTo>
                  <a:pt x="51790" y="128498"/>
                </a:lnTo>
                <a:lnTo>
                  <a:pt x="82423" y="84582"/>
                </a:lnTo>
                <a:lnTo>
                  <a:pt x="115481" y="47498"/>
                </a:lnTo>
                <a:lnTo>
                  <a:pt x="140589" y="31623"/>
                </a:lnTo>
                <a:lnTo>
                  <a:pt x="146304" y="31623"/>
                </a:lnTo>
                <a:lnTo>
                  <a:pt x="147485" y="30416"/>
                </a:lnTo>
                <a:lnTo>
                  <a:pt x="151257" y="29972"/>
                </a:lnTo>
                <a:lnTo>
                  <a:pt x="151460" y="29972"/>
                </a:lnTo>
                <a:lnTo>
                  <a:pt x="152158" y="30124"/>
                </a:lnTo>
                <a:lnTo>
                  <a:pt x="154432" y="32385"/>
                </a:lnTo>
                <a:lnTo>
                  <a:pt x="158610" y="32385"/>
                </a:lnTo>
                <a:lnTo>
                  <a:pt x="163576" y="37338"/>
                </a:lnTo>
                <a:lnTo>
                  <a:pt x="165125" y="37338"/>
                </a:lnTo>
                <a:lnTo>
                  <a:pt x="175641" y="48069"/>
                </a:lnTo>
                <a:lnTo>
                  <a:pt x="175641" y="49784"/>
                </a:lnTo>
                <a:lnTo>
                  <a:pt x="180975" y="55118"/>
                </a:lnTo>
                <a:lnTo>
                  <a:pt x="194183" y="55118"/>
                </a:lnTo>
                <a:lnTo>
                  <a:pt x="199517" y="49784"/>
                </a:lnTo>
                <a:lnTo>
                  <a:pt x="199517" y="43180"/>
                </a:lnTo>
                <a:lnTo>
                  <a:pt x="199517" y="36576"/>
                </a:lnTo>
                <a:lnTo>
                  <a:pt x="194183" y="31242"/>
                </a:lnTo>
                <a:lnTo>
                  <a:pt x="192798" y="31242"/>
                </a:lnTo>
                <a:lnTo>
                  <a:pt x="190766" y="28956"/>
                </a:lnTo>
                <a:lnTo>
                  <a:pt x="190423" y="28575"/>
                </a:lnTo>
                <a:lnTo>
                  <a:pt x="183007" y="20256"/>
                </a:lnTo>
                <a:lnTo>
                  <a:pt x="183007" y="18034"/>
                </a:lnTo>
                <a:lnTo>
                  <a:pt x="177419" y="12446"/>
                </a:lnTo>
                <a:lnTo>
                  <a:pt x="175514" y="12446"/>
                </a:lnTo>
                <a:lnTo>
                  <a:pt x="175514" y="11303"/>
                </a:lnTo>
                <a:lnTo>
                  <a:pt x="169418" y="5207"/>
                </a:lnTo>
                <a:lnTo>
                  <a:pt x="164592" y="5207"/>
                </a:lnTo>
                <a:lnTo>
                  <a:pt x="159766" y="381"/>
                </a:lnTo>
                <a:lnTo>
                  <a:pt x="146672" y="381"/>
                </a:lnTo>
                <a:lnTo>
                  <a:pt x="146304" y="0"/>
                </a:lnTo>
                <a:lnTo>
                  <a:pt x="128778" y="0"/>
                </a:lnTo>
                <a:lnTo>
                  <a:pt x="125615" y="3162"/>
                </a:lnTo>
                <a:lnTo>
                  <a:pt x="116332" y="6223"/>
                </a:lnTo>
                <a:lnTo>
                  <a:pt x="74295" y="40132"/>
                </a:lnTo>
                <a:lnTo>
                  <a:pt x="55499" y="61976"/>
                </a:lnTo>
                <a:lnTo>
                  <a:pt x="55118" y="62357"/>
                </a:lnTo>
                <a:lnTo>
                  <a:pt x="20320" y="110236"/>
                </a:lnTo>
                <a:lnTo>
                  <a:pt x="1397" y="158750"/>
                </a:lnTo>
                <a:lnTo>
                  <a:pt x="0" y="181356"/>
                </a:lnTo>
                <a:lnTo>
                  <a:pt x="762" y="187198"/>
                </a:lnTo>
                <a:lnTo>
                  <a:pt x="19939" y="222631"/>
                </a:lnTo>
                <a:lnTo>
                  <a:pt x="57150" y="244729"/>
                </a:lnTo>
                <a:lnTo>
                  <a:pt x="107061" y="255524"/>
                </a:lnTo>
                <a:lnTo>
                  <a:pt x="133477" y="256540"/>
                </a:lnTo>
                <a:lnTo>
                  <a:pt x="135128" y="256540"/>
                </a:lnTo>
                <a:lnTo>
                  <a:pt x="158242" y="255397"/>
                </a:lnTo>
                <a:lnTo>
                  <a:pt x="160274" y="255143"/>
                </a:lnTo>
                <a:lnTo>
                  <a:pt x="180911" y="251841"/>
                </a:lnTo>
                <a:lnTo>
                  <a:pt x="189357" y="251841"/>
                </a:lnTo>
                <a:lnTo>
                  <a:pt x="192646" y="248488"/>
                </a:lnTo>
                <a:lnTo>
                  <a:pt x="202526" y="245237"/>
                </a:lnTo>
                <a:lnTo>
                  <a:pt x="208788" y="245237"/>
                </a:lnTo>
                <a:lnTo>
                  <a:pt x="213969" y="240144"/>
                </a:lnTo>
                <a:lnTo>
                  <a:pt x="221513" y="236474"/>
                </a:lnTo>
                <a:lnTo>
                  <a:pt x="226314" y="236474"/>
                </a:lnTo>
                <a:lnTo>
                  <a:pt x="232791" y="229997"/>
                </a:lnTo>
                <a:lnTo>
                  <a:pt x="232791" y="229743"/>
                </a:lnTo>
                <a:lnTo>
                  <a:pt x="242316" y="223393"/>
                </a:lnTo>
                <a:lnTo>
                  <a:pt x="243332" y="222631"/>
                </a:lnTo>
                <a:lnTo>
                  <a:pt x="248310" y="218440"/>
                </a:lnTo>
                <a:lnTo>
                  <a:pt x="248462" y="218313"/>
                </a:lnTo>
                <a:lnTo>
                  <a:pt x="250278" y="216789"/>
                </a:lnTo>
                <a:lnTo>
                  <a:pt x="250571" y="216535"/>
                </a:lnTo>
                <a:lnTo>
                  <a:pt x="254812" y="212979"/>
                </a:lnTo>
                <a:lnTo>
                  <a:pt x="255866" y="212090"/>
                </a:lnTo>
                <a:lnTo>
                  <a:pt x="257048" y="212090"/>
                </a:lnTo>
                <a:lnTo>
                  <a:pt x="259969" y="209169"/>
                </a:lnTo>
                <a:lnTo>
                  <a:pt x="259969" y="205613"/>
                </a:lnTo>
                <a:lnTo>
                  <a:pt x="259969" y="201930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51143" y="4114799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5">
                <a:moveTo>
                  <a:pt x="45847" y="6604"/>
                </a:moveTo>
                <a:lnTo>
                  <a:pt x="39243" y="0"/>
                </a:lnTo>
                <a:lnTo>
                  <a:pt x="22987" y="0"/>
                </a:lnTo>
                <a:lnTo>
                  <a:pt x="22428" y="558"/>
                </a:lnTo>
                <a:lnTo>
                  <a:pt x="14097" y="1016"/>
                </a:lnTo>
                <a:lnTo>
                  <a:pt x="7239" y="1016"/>
                </a:lnTo>
                <a:lnTo>
                  <a:pt x="1143" y="7112"/>
                </a:lnTo>
                <a:lnTo>
                  <a:pt x="1143" y="7594"/>
                </a:lnTo>
                <a:lnTo>
                  <a:pt x="0" y="8763"/>
                </a:lnTo>
                <a:lnTo>
                  <a:pt x="0" y="11303"/>
                </a:lnTo>
                <a:lnTo>
                  <a:pt x="0" y="18161"/>
                </a:lnTo>
                <a:lnTo>
                  <a:pt x="0" y="20828"/>
                </a:lnTo>
                <a:lnTo>
                  <a:pt x="1143" y="21971"/>
                </a:lnTo>
                <a:lnTo>
                  <a:pt x="1143" y="22352"/>
                </a:lnTo>
                <a:lnTo>
                  <a:pt x="7239" y="28575"/>
                </a:lnTo>
                <a:lnTo>
                  <a:pt x="16090" y="28575"/>
                </a:lnTo>
                <a:lnTo>
                  <a:pt x="22491" y="28981"/>
                </a:lnTo>
                <a:lnTo>
                  <a:pt x="22987" y="29464"/>
                </a:lnTo>
                <a:lnTo>
                  <a:pt x="30226" y="29464"/>
                </a:lnTo>
                <a:lnTo>
                  <a:pt x="39243" y="29464"/>
                </a:lnTo>
                <a:lnTo>
                  <a:pt x="45847" y="22860"/>
                </a:lnTo>
                <a:lnTo>
                  <a:pt x="45847" y="14732"/>
                </a:lnTo>
                <a:lnTo>
                  <a:pt x="45847" y="660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77463" y="4216272"/>
            <a:ext cx="185927" cy="407542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4003547" y="4227448"/>
            <a:ext cx="223520" cy="299720"/>
            <a:chOff x="4003547" y="4227448"/>
            <a:chExt cx="223520" cy="299720"/>
          </a:xfrm>
        </p:grpSpPr>
        <p:pic>
          <p:nvPicPr>
            <p:cNvPr id="91" name="object 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03547" y="4227448"/>
              <a:ext cx="106679" cy="15201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64380" y="4420234"/>
              <a:ext cx="162179" cy="106425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540502" y="4084446"/>
            <a:ext cx="232410" cy="257048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6195187" y="3996054"/>
            <a:ext cx="187960" cy="315595"/>
          </a:xfrm>
          <a:custGeom>
            <a:avLst/>
            <a:gdLst/>
            <a:ahLst/>
            <a:cxnLst/>
            <a:rect l="l" t="t" r="r" b="b"/>
            <a:pathLst>
              <a:path w="187960" h="315595">
                <a:moveTo>
                  <a:pt x="172339" y="75438"/>
                </a:moveTo>
                <a:lnTo>
                  <a:pt x="172212" y="76327"/>
                </a:lnTo>
                <a:lnTo>
                  <a:pt x="172339" y="76327"/>
                </a:lnTo>
                <a:lnTo>
                  <a:pt x="172339" y="75438"/>
                </a:lnTo>
                <a:close/>
              </a:path>
              <a:path w="187960" h="315595">
                <a:moveTo>
                  <a:pt x="174764" y="109855"/>
                </a:moveTo>
                <a:lnTo>
                  <a:pt x="174650" y="106553"/>
                </a:lnTo>
                <a:lnTo>
                  <a:pt x="174358" y="103759"/>
                </a:lnTo>
                <a:lnTo>
                  <a:pt x="174244" y="102870"/>
                </a:lnTo>
                <a:lnTo>
                  <a:pt x="174244" y="102616"/>
                </a:lnTo>
                <a:lnTo>
                  <a:pt x="174244" y="96266"/>
                </a:lnTo>
                <a:lnTo>
                  <a:pt x="173736" y="95758"/>
                </a:lnTo>
                <a:lnTo>
                  <a:pt x="173736" y="89789"/>
                </a:lnTo>
                <a:lnTo>
                  <a:pt x="172656" y="88696"/>
                </a:lnTo>
                <a:lnTo>
                  <a:pt x="172326" y="84582"/>
                </a:lnTo>
                <a:lnTo>
                  <a:pt x="172339" y="83185"/>
                </a:lnTo>
                <a:lnTo>
                  <a:pt x="172212" y="76327"/>
                </a:lnTo>
                <a:lnTo>
                  <a:pt x="172567" y="67564"/>
                </a:lnTo>
                <a:lnTo>
                  <a:pt x="172593" y="67310"/>
                </a:lnTo>
                <a:lnTo>
                  <a:pt x="172605" y="67183"/>
                </a:lnTo>
                <a:lnTo>
                  <a:pt x="172847" y="61087"/>
                </a:lnTo>
                <a:lnTo>
                  <a:pt x="172974" y="58293"/>
                </a:lnTo>
                <a:lnTo>
                  <a:pt x="172999" y="56235"/>
                </a:lnTo>
                <a:lnTo>
                  <a:pt x="173101" y="48260"/>
                </a:lnTo>
                <a:lnTo>
                  <a:pt x="173101" y="47371"/>
                </a:lnTo>
                <a:lnTo>
                  <a:pt x="173101" y="38608"/>
                </a:lnTo>
                <a:lnTo>
                  <a:pt x="165989" y="31496"/>
                </a:lnTo>
                <a:lnTo>
                  <a:pt x="148463" y="31496"/>
                </a:lnTo>
                <a:lnTo>
                  <a:pt x="148336" y="31623"/>
                </a:lnTo>
                <a:lnTo>
                  <a:pt x="146304" y="31623"/>
                </a:lnTo>
                <a:lnTo>
                  <a:pt x="144602" y="33324"/>
                </a:lnTo>
                <a:lnTo>
                  <a:pt x="144602" y="83185"/>
                </a:lnTo>
                <a:lnTo>
                  <a:pt x="144526" y="83312"/>
                </a:lnTo>
                <a:lnTo>
                  <a:pt x="140639" y="88938"/>
                </a:lnTo>
                <a:lnTo>
                  <a:pt x="144602" y="83185"/>
                </a:lnTo>
                <a:lnTo>
                  <a:pt x="144602" y="33324"/>
                </a:lnTo>
                <a:lnTo>
                  <a:pt x="139319" y="38608"/>
                </a:lnTo>
                <a:lnTo>
                  <a:pt x="139319" y="39103"/>
                </a:lnTo>
                <a:lnTo>
                  <a:pt x="136271" y="41656"/>
                </a:lnTo>
                <a:lnTo>
                  <a:pt x="134112" y="43942"/>
                </a:lnTo>
                <a:lnTo>
                  <a:pt x="126873" y="52705"/>
                </a:lnTo>
                <a:lnTo>
                  <a:pt x="125857" y="54229"/>
                </a:lnTo>
                <a:lnTo>
                  <a:pt x="118224" y="66116"/>
                </a:lnTo>
                <a:lnTo>
                  <a:pt x="114046" y="72186"/>
                </a:lnTo>
                <a:lnTo>
                  <a:pt x="114046" y="66548"/>
                </a:lnTo>
                <a:lnTo>
                  <a:pt x="114046" y="57658"/>
                </a:lnTo>
                <a:lnTo>
                  <a:pt x="113919" y="57543"/>
                </a:lnTo>
                <a:lnTo>
                  <a:pt x="113919" y="52070"/>
                </a:lnTo>
                <a:lnTo>
                  <a:pt x="113919" y="43307"/>
                </a:lnTo>
                <a:lnTo>
                  <a:pt x="113665" y="43065"/>
                </a:lnTo>
                <a:lnTo>
                  <a:pt x="113538" y="37973"/>
                </a:lnTo>
                <a:lnTo>
                  <a:pt x="113538" y="37846"/>
                </a:lnTo>
                <a:lnTo>
                  <a:pt x="113538" y="29337"/>
                </a:lnTo>
                <a:lnTo>
                  <a:pt x="113233" y="29044"/>
                </a:lnTo>
                <a:lnTo>
                  <a:pt x="112776" y="15240"/>
                </a:lnTo>
                <a:lnTo>
                  <a:pt x="112776" y="7112"/>
                </a:lnTo>
                <a:lnTo>
                  <a:pt x="112674" y="91960"/>
                </a:lnTo>
                <a:lnTo>
                  <a:pt x="112598" y="92837"/>
                </a:lnTo>
                <a:lnTo>
                  <a:pt x="111506" y="92837"/>
                </a:lnTo>
                <a:lnTo>
                  <a:pt x="111506" y="105410"/>
                </a:lnTo>
                <a:lnTo>
                  <a:pt x="111379" y="108585"/>
                </a:lnTo>
                <a:lnTo>
                  <a:pt x="111379" y="108204"/>
                </a:lnTo>
                <a:lnTo>
                  <a:pt x="111480" y="105410"/>
                </a:lnTo>
                <a:lnTo>
                  <a:pt x="111506" y="92837"/>
                </a:lnTo>
                <a:lnTo>
                  <a:pt x="108712" y="92837"/>
                </a:lnTo>
                <a:lnTo>
                  <a:pt x="109588" y="91960"/>
                </a:lnTo>
                <a:lnTo>
                  <a:pt x="112674" y="91960"/>
                </a:lnTo>
                <a:lnTo>
                  <a:pt x="112674" y="7010"/>
                </a:lnTo>
                <a:lnTo>
                  <a:pt x="105791" y="0"/>
                </a:lnTo>
                <a:lnTo>
                  <a:pt x="88519" y="0"/>
                </a:lnTo>
                <a:lnTo>
                  <a:pt x="81407" y="7112"/>
                </a:lnTo>
                <a:lnTo>
                  <a:pt x="81407" y="16256"/>
                </a:lnTo>
                <a:lnTo>
                  <a:pt x="81407" y="24384"/>
                </a:lnTo>
                <a:lnTo>
                  <a:pt x="81635" y="24625"/>
                </a:lnTo>
                <a:lnTo>
                  <a:pt x="82042" y="38481"/>
                </a:lnTo>
                <a:lnTo>
                  <a:pt x="82042" y="46736"/>
                </a:lnTo>
                <a:lnTo>
                  <a:pt x="82156" y="52400"/>
                </a:lnTo>
                <a:lnTo>
                  <a:pt x="82105" y="57594"/>
                </a:lnTo>
                <a:lnTo>
                  <a:pt x="82042" y="66040"/>
                </a:lnTo>
                <a:lnTo>
                  <a:pt x="82016" y="66548"/>
                </a:lnTo>
                <a:lnTo>
                  <a:pt x="81978" y="67564"/>
                </a:lnTo>
                <a:lnTo>
                  <a:pt x="81876" y="69875"/>
                </a:lnTo>
                <a:lnTo>
                  <a:pt x="81534" y="70231"/>
                </a:lnTo>
                <a:lnTo>
                  <a:pt x="81534" y="77851"/>
                </a:lnTo>
                <a:lnTo>
                  <a:pt x="81457" y="78613"/>
                </a:lnTo>
                <a:lnTo>
                  <a:pt x="80645" y="88392"/>
                </a:lnTo>
                <a:lnTo>
                  <a:pt x="80772" y="88011"/>
                </a:lnTo>
                <a:lnTo>
                  <a:pt x="79883" y="97028"/>
                </a:lnTo>
                <a:lnTo>
                  <a:pt x="79756" y="97409"/>
                </a:lnTo>
                <a:lnTo>
                  <a:pt x="79654" y="98920"/>
                </a:lnTo>
                <a:lnTo>
                  <a:pt x="79248" y="99314"/>
                </a:lnTo>
                <a:lnTo>
                  <a:pt x="79248" y="109093"/>
                </a:lnTo>
                <a:lnTo>
                  <a:pt x="79248" y="117094"/>
                </a:lnTo>
                <a:lnTo>
                  <a:pt x="86487" y="124333"/>
                </a:lnTo>
                <a:lnTo>
                  <a:pt x="104140" y="124333"/>
                </a:lnTo>
                <a:lnTo>
                  <a:pt x="108356" y="120116"/>
                </a:lnTo>
                <a:lnTo>
                  <a:pt x="113411" y="117348"/>
                </a:lnTo>
                <a:lnTo>
                  <a:pt x="116078" y="115570"/>
                </a:lnTo>
                <a:lnTo>
                  <a:pt x="122758" y="109855"/>
                </a:lnTo>
                <a:lnTo>
                  <a:pt x="124841" y="108077"/>
                </a:lnTo>
                <a:lnTo>
                  <a:pt x="139801" y="90157"/>
                </a:lnTo>
                <a:lnTo>
                  <a:pt x="139788" y="90754"/>
                </a:lnTo>
                <a:lnTo>
                  <a:pt x="140081" y="93599"/>
                </a:lnTo>
                <a:lnTo>
                  <a:pt x="140462" y="96393"/>
                </a:lnTo>
                <a:lnTo>
                  <a:pt x="141605" y="100482"/>
                </a:lnTo>
                <a:lnTo>
                  <a:pt x="141605" y="107442"/>
                </a:lnTo>
                <a:lnTo>
                  <a:pt x="145161" y="110998"/>
                </a:lnTo>
                <a:lnTo>
                  <a:pt x="145161" y="112268"/>
                </a:lnTo>
                <a:lnTo>
                  <a:pt x="151765" y="118872"/>
                </a:lnTo>
                <a:lnTo>
                  <a:pt x="156044" y="118872"/>
                </a:lnTo>
                <a:lnTo>
                  <a:pt x="157861" y="119888"/>
                </a:lnTo>
                <a:lnTo>
                  <a:pt x="162204" y="120815"/>
                </a:lnTo>
                <a:lnTo>
                  <a:pt x="162433" y="121031"/>
                </a:lnTo>
                <a:lnTo>
                  <a:pt x="163258" y="121031"/>
                </a:lnTo>
                <a:lnTo>
                  <a:pt x="164465" y="121285"/>
                </a:lnTo>
                <a:lnTo>
                  <a:pt x="167259" y="121031"/>
                </a:lnTo>
                <a:lnTo>
                  <a:pt x="170688" y="121031"/>
                </a:lnTo>
                <a:lnTo>
                  <a:pt x="174117" y="117729"/>
                </a:lnTo>
                <a:lnTo>
                  <a:pt x="174117" y="114300"/>
                </a:lnTo>
                <a:lnTo>
                  <a:pt x="174498" y="112903"/>
                </a:lnTo>
                <a:lnTo>
                  <a:pt x="174764" y="109855"/>
                </a:lnTo>
                <a:close/>
              </a:path>
              <a:path w="187960" h="315595">
                <a:moveTo>
                  <a:pt x="187833" y="245999"/>
                </a:moveTo>
                <a:lnTo>
                  <a:pt x="186105" y="244284"/>
                </a:lnTo>
                <a:lnTo>
                  <a:pt x="185420" y="242189"/>
                </a:lnTo>
                <a:lnTo>
                  <a:pt x="184277" y="239141"/>
                </a:lnTo>
                <a:lnTo>
                  <a:pt x="170053" y="217805"/>
                </a:lnTo>
                <a:lnTo>
                  <a:pt x="170815" y="218694"/>
                </a:lnTo>
                <a:lnTo>
                  <a:pt x="170192" y="217805"/>
                </a:lnTo>
                <a:lnTo>
                  <a:pt x="166725" y="212852"/>
                </a:lnTo>
                <a:lnTo>
                  <a:pt x="165811" y="211556"/>
                </a:lnTo>
                <a:lnTo>
                  <a:pt x="165379" y="210693"/>
                </a:lnTo>
                <a:lnTo>
                  <a:pt x="164388" y="208788"/>
                </a:lnTo>
                <a:lnTo>
                  <a:pt x="162801" y="205701"/>
                </a:lnTo>
                <a:lnTo>
                  <a:pt x="161683" y="201231"/>
                </a:lnTo>
                <a:lnTo>
                  <a:pt x="161798" y="204978"/>
                </a:lnTo>
                <a:lnTo>
                  <a:pt x="161671" y="201206"/>
                </a:lnTo>
                <a:lnTo>
                  <a:pt x="161632" y="199771"/>
                </a:lnTo>
                <a:lnTo>
                  <a:pt x="161544" y="196850"/>
                </a:lnTo>
                <a:lnTo>
                  <a:pt x="162560" y="195834"/>
                </a:lnTo>
                <a:lnTo>
                  <a:pt x="162560" y="189611"/>
                </a:lnTo>
                <a:lnTo>
                  <a:pt x="164846" y="187325"/>
                </a:lnTo>
                <a:lnTo>
                  <a:pt x="164846" y="181457"/>
                </a:lnTo>
                <a:lnTo>
                  <a:pt x="164909" y="181292"/>
                </a:lnTo>
                <a:lnTo>
                  <a:pt x="168656" y="177546"/>
                </a:lnTo>
                <a:lnTo>
                  <a:pt x="168656" y="173824"/>
                </a:lnTo>
                <a:lnTo>
                  <a:pt x="177927" y="158369"/>
                </a:lnTo>
                <a:lnTo>
                  <a:pt x="182880" y="153416"/>
                </a:lnTo>
                <a:lnTo>
                  <a:pt x="182880" y="147066"/>
                </a:lnTo>
                <a:lnTo>
                  <a:pt x="182880" y="140589"/>
                </a:lnTo>
                <a:lnTo>
                  <a:pt x="177673" y="135382"/>
                </a:lnTo>
                <a:lnTo>
                  <a:pt x="164846" y="135382"/>
                </a:lnTo>
                <a:lnTo>
                  <a:pt x="159639" y="140589"/>
                </a:lnTo>
                <a:lnTo>
                  <a:pt x="159639" y="143332"/>
                </a:lnTo>
                <a:lnTo>
                  <a:pt x="149136" y="157480"/>
                </a:lnTo>
                <a:lnTo>
                  <a:pt x="148463" y="157480"/>
                </a:lnTo>
                <a:lnTo>
                  <a:pt x="142748" y="163195"/>
                </a:lnTo>
                <a:lnTo>
                  <a:pt x="142748" y="165620"/>
                </a:lnTo>
                <a:lnTo>
                  <a:pt x="136652" y="171831"/>
                </a:lnTo>
                <a:lnTo>
                  <a:pt x="136652" y="175387"/>
                </a:lnTo>
                <a:lnTo>
                  <a:pt x="132715" y="179324"/>
                </a:lnTo>
                <a:lnTo>
                  <a:pt x="132715" y="184873"/>
                </a:lnTo>
                <a:lnTo>
                  <a:pt x="130556" y="187071"/>
                </a:lnTo>
                <a:lnTo>
                  <a:pt x="130556" y="196088"/>
                </a:lnTo>
                <a:lnTo>
                  <a:pt x="130530" y="196596"/>
                </a:lnTo>
                <a:lnTo>
                  <a:pt x="143129" y="237109"/>
                </a:lnTo>
                <a:lnTo>
                  <a:pt x="143637" y="237744"/>
                </a:lnTo>
                <a:lnTo>
                  <a:pt x="149098" y="244983"/>
                </a:lnTo>
                <a:lnTo>
                  <a:pt x="148717" y="244348"/>
                </a:lnTo>
                <a:lnTo>
                  <a:pt x="151942" y="249148"/>
                </a:lnTo>
                <a:lnTo>
                  <a:pt x="152184" y="249643"/>
                </a:lnTo>
                <a:lnTo>
                  <a:pt x="152019" y="249809"/>
                </a:lnTo>
                <a:lnTo>
                  <a:pt x="152019" y="250609"/>
                </a:lnTo>
                <a:lnTo>
                  <a:pt x="143891" y="254127"/>
                </a:lnTo>
                <a:lnTo>
                  <a:pt x="145288" y="253492"/>
                </a:lnTo>
                <a:lnTo>
                  <a:pt x="129794" y="259588"/>
                </a:lnTo>
                <a:lnTo>
                  <a:pt x="131064" y="259080"/>
                </a:lnTo>
                <a:lnTo>
                  <a:pt x="112522" y="265430"/>
                </a:lnTo>
                <a:lnTo>
                  <a:pt x="113411" y="265049"/>
                </a:lnTo>
                <a:lnTo>
                  <a:pt x="92456" y="271018"/>
                </a:lnTo>
                <a:lnTo>
                  <a:pt x="92176" y="271094"/>
                </a:lnTo>
                <a:lnTo>
                  <a:pt x="91973" y="271145"/>
                </a:lnTo>
                <a:lnTo>
                  <a:pt x="70370" y="276479"/>
                </a:lnTo>
                <a:lnTo>
                  <a:pt x="62738" y="276479"/>
                </a:lnTo>
                <a:lnTo>
                  <a:pt x="59905" y="279311"/>
                </a:lnTo>
                <a:lnTo>
                  <a:pt x="39497" y="284861"/>
                </a:lnTo>
                <a:lnTo>
                  <a:pt x="8864" y="294386"/>
                </a:lnTo>
                <a:lnTo>
                  <a:pt x="4572" y="294386"/>
                </a:lnTo>
                <a:lnTo>
                  <a:pt x="0" y="298958"/>
                </a:lnTo>
                <a:lnTo>
                  <a:pt x="0" y="310388"/>
                </a:lnTo>
                <a:lnTo>
                  <a:pt x="4572" y="315087"/>
                </a:lnTo>
                <a:lnTo>
                  <a:pt x="10414" y="315087"/>
                </a:lnTo>
                <a:lnTo>
                  <a:pt x="16002" y="315087"/>
                </a:lnTo>
                <a:lnTo>
                  <a:pt x="44196" y="314579"/>
                </a:lnTo>
                <a:lnTo>
                  <a:pt x="45339" y="314579"/>
                </a:lnTo>
                <a:lnTo>
                  <a:pt x="74168" y="312039"/>
                </a:lnTo>
                <a:lnTo>
                  <a:pt x="82423" y="312039"/>
                </a:lnTo>
                <a:lnTo>
                  <a:pt x="84277" y="310210"/>
                </a:lnTo>
                <a:lnTo>
                  <a:pt x="101727" y="306959"/>
                </a:lnTo>
                <a:lnTo>
                  <a:pt x="123317" y="301117"/>
                </a:lnTo>
                <a:lnTo>
                  <a:pt x="124460" y="300863"/>
                </a:lnTo>
                <a:lnTo>
                  <a:pt x="143129" y="294513"/>
                </a:lnTo>
                <a:lnTo>
                  <a:pt x="159258" y="287655"/>
                </a:lnTo>
                <a:lnTo>
                  <a:pt x="159893" y="287401"/>
                </a:lnTo>
                <a:lnTo>
                  <a:pt x="170815" y="281686"/>
                </a:lnTo>
                <a:lnTo>
                  <a:pt x="175387" y="278892"/>
                </a:lnTo>
                <a:lnTo>
                  <a:pt x="177088" y="276987"/>
                </a:lnTo>
                <a:lnTo>
                  <a:pt x="179197" y="276987"/>
                </a:lnTo>
                <a:lnTo>
                  <a:pt x="186944" y="269113"/>
                </a:lnTo>
                <a:lnTo>
                  <a:pt x="186944" y="265684"/>
                </a:lnTo>
                <a:lnTo>
                  <a:pt x="187833" y="264795"/>
                </a:lnTo>
                <a:lnTo>
                  <a:pt x="187833" y="255397"/>
                </a:lnTo>
                <a:lnTo>
                  <a:pt x="187833" y="24599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75053" y="4931028"/>
            <a:ext cx="492759" cy="609600"/>
          </a:xfrm>
          <a:custGeom>
            <a:avLst/>
            <a:gdLst/>
            <a:ahLst/>
            <a:cxnLst/>
            <a:rect l="l" t="t" r="r" b="b"/>
            <a:pathLst>
              <a:path w="492760" h="609600">
                <a:moveTo>
                  <a:pt x="397129" y="518922"/>
                </a:moveTo>
                <a:lnTo>
                  <a:pt x="394208" y="515874"/>
                </a:lnTo>
                <a:lnTo>
                  <a:pt x="386842" y="515874"/>
                </a:lnTo>
                <a:lnTo>
                  <a:pt x="384022" y="518693"/>
                </a:lnTo>
                <a:lnTo>
                  <a:pt x="343916" y="542163"/>
                </a:lnTo>
                <a:lnTo>
                  <a:pt x="344551" y="541782"/>
                </a:lnTo>
                <a:lnTo>
                  <a:pt x="303834" y="561848"/>
                </a:lnTo>
                <a:lnTo>
                  <a:pt x="299847" y="561848"/>
                </a:lnTo>
                <a:lnTo>
                  <a:pt x="297802" y="563943"/>
                </a:lnTo>
                <a:lnTo>
                  <a:pt x="260388" y="575183"/>
                </a:lnTo>
                <a:lnTo>
                  <a:pt x="255016" y="575183"/>
                </a:lnTo>
                <a:lnTo>
                  <a:pt x="254419" y="575779"/>
                </a:lnTo>
                <a:lnTo>
                  <a:pt x="219252" y="578612"/>
                </a:lnTo>
                <a:lnTo>
                  <a:pt x="184543" y="574675"/>
                </a:lnTo>
                <a:lnTo>
                  <a:pt x="180555" y="574230"/>
                </a:lnTo>
                <a:lnTo>
                  <a:pt x="179984" y="574040"/>
                </a:lnTo>
                <a:lnTo>
                  <a:pt x="150329" y="564642"/>
                </a:lnTo>
                <a:lnTo>
                  <a:pt x="147612" y="563791"/>
                </a:lnTo>
                <a:lnTo>
                  <a:pt x="146685" y="563245"/>
                </a:lnTo>
                <a:lnTo>
                  <a:pt x="123063" y="549529"/>
                </a:lnTo>
                <a:lnTo>
                  <a:pt x="121170" y="548436"/>
                </a:lnTo>
                <a:lnTo>
                  <a:pt x="119951" y="547243"/>
                </a:lnTo>
                <a:lnTo>
                  <a:pt x="79946" y="495300"/>
                </a:lnTo>
                <a:lnTo>
                  <a:pt x="65557" y="455041"/>
                </a:lnTo>
                <a:lnTo>
                  <a:pt x="65138" y="453847"/>
                </a:lnTo>
                <a:lnTo>
                  <a:pt x="64985" y="453136"/>
                </a:lnTo>
                <a:lnTo>
                  <a:pt x="54267" y="403860"/>
                </a:lnTo>
                <a:lnTo>
                  <a:pt x="54152" y="403301"/>
                </a:lnTo>
                <a:lnTo>
                  <a:pt x="54038" y="402463"/>
                </a:lnTo>
                <a:lnTo>
                  <a:pt x="46685" y="345694"/>
                </a:lnTo>
                <a:lnTo>
                  <a:pt x="46609" y="345059"/>
                </a:lnTo>
                <a:lnTo>
                  <a:pt x="46609" y="345694"/>
                </a:lnTo>
                <a:lnTo>
                  <a:pt x="41402" y="288290"/>
                </a:lnTo>
                <a:lnTo>
                  <a:pt x="41148" y="285369"/>
                </a:lnTo>
                <a:lnTo>
                  <a:pt x="41021" y="285242"/>
                </a:lnTo>
                <a:lnTo>
                  <a:pt x="35471" y="227838"/>
                </a:lnTo>
                <a:lnTo>
                  <a:pt x="35433" y="227330"/>
                </a:lnTo>
                <a:lnTo>
                  <a:pt x="35433" y="227838"/>
                </a:lnTo>
                <a:lnTo>
                  <a:pt x="31991" y="172720"/>
                </a:lnTo>
                <a:lnTo>
                  <a:pt x="31877" y="172212"/>
                </a:lnTo>
                <a:lnTo>
                  <a:pt x="31902" y="171208"/>
                </a:lnTo>
                <a:lnTo>
                  <a:pt x="31915" y="170688"/>
                </a:lnTo>
                <a:lnTo>
                  <a:pt x="33210" y="123952"/>
                </a:lnTo>
                <a:lnTo>
                  <a:pt x="33248" y="122440"/>
                </a:lnTo>
                <a:lnTo>
                  <a:pt x="33350" y="121793"/>
                </a:lnTo>
                <a:lnTo>
                  <a:pt x="38836" y="86487"/>
                </a:lnTo>
                <a:lnTo>
                  <a:pt x="39065" y="85039"/>
                </a:lnTo>
                <a:lnTo>
                  <a:pt x="39420" y="83947"/>
                </a:lnTo>
                <a:lnTo>
                  <a:pt x="46367" y="62293"/>
                </a:lnTo>
                <a:lnTo>
                  <a:pt x="49276" y="59436"/>
                </a:lnTo>
                <a:lnTo>
                  <a:pt x="49276" y="55460"/>
                </a:lnTo>
                <a:lnTo>
                  <a:pt x="58000" y="42037"/>
                </a:lnTo>
                <a:lnTo>
                  <a:pt x="58166" y="42037"/>
                </a:lnTo>
                <a:lnTo>
                  <a:pt x="63868" y="36220"/>
                </a:lnTo>
                <a:lnTo>
                  <a:pt x="64985" y="35560"/>
                </a:lnTo>
                <a:lnTo>
                  <a:pt x="70561" y="32258"/>
                </a:lnTo>
                <a:lnTo>
                  <a:pt x="74676" y="32258"/>
                </a:lnTo>
                <a:lnTo>
                  <a:pt x="75907" y="31026"/>
                </a:lnTo>
                <a:lnTo>
                  <a:pt x="80251" y="30353"/>
                </a:lnTo>
                <a:lnTo>
                  <a:pt x="87452" y="29248"/>
                </a:lnTo>
                <a:lnTo>
                  <a:pt x="106845" y="29768"/>
                </a:lnTo>
                <a:lnTo>
                  <a:pt x="107061" y="29972"/>
                </a:lnTo>
                <a:lnTo>
                  <a:pt x="114681" y="29972"/>
                </a:lnTo>
                <a:lnTo>
                  <a:pt x="123190" y="29972"/>
                </a:lnTo>
                <a:lnTo>
                  <a:pt x="129667" y="23368"/>
                </a:lnTo>
                <a:lnTo>
                  <a:pt x="129667" y="15367"/>
                </a:lnTo>
                <a:lnTo>
                  <a:pt x="129667" y="7239"/>
                </a:lnTo>
                <a:lnTo>
                  <a:pt x="123190" y="762"/>
                </a:lnTo>
                <a:lnTo>
                  <a:pt x="115443" y="762"/>
                </a:lnTo>
                <a:lnTo>
                  <a:pt x="94691" y="215"/>
                </a:lnTo>
                <a:lnTo>
                  <a:pt x="94488" y="0"/>
                </a:lnTo>
                <a:lnTo>
                  <a:pt x="86741" y="0"/>
                </a:lnTo>
                <a:lnTo>
                  <a:pt x="78359" y="0"/>
                </a:lnTo>
                <a:lnTo>
                  <a:pt x="77038" y="1320"/>
                </a:lnTo>
                <a:lnTo>
                  <a:pt x="66116" y="2921"/>
                </a:lnTo>
                <a:lnTo>
                  <a:pt x="58547" y="2921"/>
                </a:lnTo>
                <a:lnTo>
                  <a:pt x="53111" y="8356"/>
                </a:lnTo>
                <a:lnTo>
                  <a:pt x="46037" y="12319"/>
                </a:lnTo>
                <a:lnTo>
                  <a:pt x="41783" y="12319"/>
                </a:lnTo>
                <a:lnTo>
                  <a:pt x="35179" y="18923"/>
                </a:lnTo>
                <a:lnTo>
                  <a:pt x="35179" y="22567"/>
                </a:lnTo>
                <a:lnTo>
                  <a:pt x="26047" y="35814"/>
                </a:lnTo>
                <a:lnTo>
                  <a:pt x="25654" y="35814"/>
                </a:lnTo>
                <a:lnTo>
                  <a:pt x="18796" y="42545"/>
                </a:lnTo>
                <a:lnTo>
                  <a:pt x="18796" y="48552"/>
                </a:lnTo>
                <a:lnTo>
                  <a:pt x="9017" y="76581"/>
                </a:lnTo>
                <a:lnTo>
                  <a:pt x="8509" y="78867"/>
                </a:lnTo>
                <a:lnTo>
                  <a:pt x="1651" y="118872"/>
                </a:lnTo>
                <a:lnTo>
                  <a:pt x="1524" y="120904"/>
                </a:lnTo>
                <a:lnTo>
                  <a:pt x="12" y="170688"/>
                </a:lnTo>
                <a:lnTo>
                  <a:pt x="0" y="172720"/>
                </a:lnTo>
                <a:lnTo>
                  <a:pt x="3429" y="229870"/>
                </a:lnTo>
                <a:lnTo>
                  <a:pt x="3556" y="230378"/>
                </a:lnTo>
                <a:lnTo>
                  <a:pt x="9017" y="288417"/>
                </a:lnTo>
                <a:lnTo>
                  <a:pt x="14605" y="348615"/>
                </a:lnTo>
                <a:lnTo>
                  <a:pt x="14605" y="349250"/>
                </a:lnTo>
                <a:lnTo>
                  <a:pt x="22225" y="408051"/>
                </a:lnTo>
                <a:lnTo>
                  <a:pt x="33909" y="461899"/>
                </a:lnTo>
                <a:lnTo>
                  <a:pt x="49022" y="505968"/>
                </a:lnTo>
                <a:lnTo>
                  <a:pt x="71120" y="543941"/>
                </a:lnTo>
                <a:lnTo>
                  <a:pt x="99695" y="572643"/>
                </a:lnTo>
                <a:lnTo>
                  <a:pt x="132969" y="592455"/>
                </a:lnTo>
                <a:lnTo>
                  <a:pt x="172466" y="605028"/>
                </a:lnTo>
                <a:lnTo>
                  <a:pt x="209562" y="608342"/>
                </a:lnTo>
                <a:lnTo>
                  <a:pt x="210312" y="609092"/>
                </a:lnTo>
                <a:lnTo>
                  <a:pt x="227203" y="609092"/>
                </a:lnTo>
                <a:lnTo>
                  <a:pt x="228346" y="607923"/>
                </a:lnTo>
                <a:lnTo>
                  <a:pt x="263753" y="602996"/>
                </a:lnTo>
                <a:lnTo>
                  <a:pt x="270383" y="602996"/>
                </a:lnTo>
                <a:lnTo>
                  <a:pt x="273583" y="599859"/>
                </a:lnTo>
                <a:lnTo>
                  <a:pt x="308952" y="585978"/>
                </a:lnTo>
                <a:lnTo>
                  <a:pt x="313182" y="585978"/>
                </a:lnTo>
                <a:lnTo>
                  <a:pt x="318643" y="580644"/>
                </a:lnTo>
                <a:lnTo>
                  <a:pt x="321691" y="578739"/>
                </a:lnTo>
                <a:lnTo>
                  <a:pt x="326593" y="575691"/>
                </a:lnTo>
                <a:lnTo>
                  <a:pt x="327406" y="575183"/>
                </a:lnTo>
                <a:lnTo>
                  <a:pt x="346798" y="563118"/>
                </a:lnTo>
                <a:lnTo>
                  <a:pt x="348018" y="562356"/>
                </a:lnTo>
                <a:lnTo>
                  <a:pt x="353949" y="558673"/>
                </a:lnTo>
                <a:lnTo>
                  <a:pt x="354711" y="558165"/>
                </a:lnTo>
                <a:lnTo>
                  <a:pt x="375754" y="542163"/>
                </a:lnTo>
                <a:lnTo>
                  <a:pt x="392785" y="529209"/>
                </a:lnTo>
                <a:lnTo>
                  <a:pt x="394208" y="529209"/>
                </a:lnTo>
                <a:lnTo>
                  <a:pt x="397129" y="526288"/>
                </a:lnTo>
                <a:lnTo>
                  <a:pt x="397129" y="522605"/>
                </a:lnTo>
                <a:lnTo>
                  <a:pt x="397129" y="518922"/>
                </a:lnTo>
                <a:close/>
              </a:path>
              <a:path w="492760" h="609600">
                <a:moveTo>
                  <a:pt x="492379" y="107061"/>
                </a:moveTo>
                <a:lnTo>
                  <a:pt x="491959" y="102108"/>
                </a:lnTo>
                <a:lnTo>
                  <a:pt x="491871" y="101219"/>
                </a:lnTo>
                <a:lnTo>
                  <a:pt x="491744" y="99441"/>
                </a:lnTo>
                <a:lnTo>
                  <a:pt x="491744" y="90805"/>
                </a:lnTo>
                <a:lnTo>
                  <a:pt x="483870" y="82931"/>
                </a:lnTo>
                <a:lnTo>
                  <a:pt x="464439" y="82931"/>
                </a:lnTo>
                <a:lnTo>
                  <a:pt x="460044" y="87325"/>
                </a:lnTo>
                <a:lnTo>
                  <a:pt x="457835" y="88569"/>
                </a:lnTo>
                <a:lnTo>
                  <a:pt x="457835" y="116713"/>
                </a:lnTo>
                <a:lnTo>
                  <a:pt x="457835" y="117094"/>
                </a:lnTo>
                <a:lnTo>
                  <a:pt x="457835" y="116713"/>
                </a:lnTo>
                <a:lnTo>
                  <a:pt x="457835" y="88569"/>
                </a:lnTo>
                <a:lnTo>
                  <a:pt x="457758" y="117170"/>
                </a:lnTo>
                <a:lnTo>
                  <a:pt x="457733" y="116725"/>
                </a:lnTo>
                <a:lnTo>
                  <a:pt x="457758" y="117170"/>
                </a:lnTo>
                <a:lnTo>
                  <a:pt x="457758" y="88607"/>
                </a:lnTo>
                <a:lnTo>
                  <a:pt x="457441" y="88785"/>
                </a:lnTo>
                <a:lnTo>
                  <a:pt x="457441" y="111633"/>
                </a:lnTo>
                <a:lnTo>
                  <a:pt x="457403" y="111213"/>
                </a:lnTo>
                <a:lnTo>
                  <a:pt x="457441" y="111633"/>
                </a:lnTo>
                <a:lnTo>
                  <a:pt x="457441" y="88785"/>
                </a:lnTo>
                <a:lnTo>
                  <a:pt x="419862" y="131953"/>
                </a:lnTo>
                <a:lnTo>
                  <a:pt x="393065" y="191389"/>
                </a:lnTo>
                <a:lnTo>
                  <a:pt x="392595" y="193040"/>
                </a:lnTo>
                <a:lnTo>
                  <a:pt x="382524" y="226441"/>
                </a:lnTo>
                <a:lnTo>
                  <a:pt x="382270" y="226949"/>
                </a:lnTo>
                <a:lnTo>
                  <a:pt x="373888" y="259080"/>
                </a:lnTo>
                <a:lnTo>
                  <a:pt x="373735" y="259588"/>
                </a:lnTo>
                <a:lnTo>
                  <a:pt x="364744" y="290068"/>
                </a:lnTo>
                <a:lnTo>
                  <a:pt x="365252" y="288798"/>
                </a:lnTo>
                <a:lnTo>
                  <a:pt x="355092" y="315722"/>
                </a:lnTo>
                <a:lnTo>
                  <a:pt x="355600" y="314198"/>
                </a:lnTo>
                <a:lnTo>
                  <a:pt x="344843" y="336550"/>
                </a:lnTo>
                <a:lnTo>
                  <a:pt x="335724" y="349123"/>
                </a:lnTo>
                <a:lnTo>
                  <a:pt x="329641" y="354126"/>
                </a:lnTo>
                <a:lnTo>
                  <a:pt x="329374" y="353504"/>
                </a:lnTo>
                <a:lnTo>
                  <a:pt x="329374" y="354342"/>
                </a:lnTo>
                <a:lnTo>
                  <a:pt x="329272" y="354711"/>
                </a:lnTo>
                <a:lnTo>
                  <a:pt x="329285" y="354850"/>
                </a:lnTo>
                <a:lnTo>
                  <a:pt x="329272" y="354711"/>
                </a:lnTo>
                <a:lnTo>
                  <a:pt x="329145" y="354533"/>
                </a:lnTo>
                <a:lnTo>
                  <a:pt x="329374" y="354342"/>
                </a:lnTo>
                <a:lnTo>
                  <a:pt x="329374" y="353504"/>
                </a:lnTo>
                <a:lnTo>
                  <a:pt x="329082" y="352806"/>
                </a:lnTo>
                <a:lnTo>
                  <a:pt x="326390" y="346456"/>
                </a:lnTo>
                <a:lnTo>
                  <a:pt x="325691" y="344817"/>
                </a:lnTo>
                <a:lnTo>
                  <a:pt x="325488" y="344043"/>
                </a:lnTo>
                <a:lnTo>
                  <a:pt x="321652" y="329565"/>
                </a:lnTo>
                <a:lnTo>
                  <a:pt x="321564" y="329438"/>
                </a:lnTo>
                <a:lnTo>
                  <a:pt x="321487" y="328930"/>
                </a:lnTo>
                <a:lnTo>
                  <a:pt x="321259" y="327279"/>
                </a:lnTo>
                <a:lnTo>
                  <a:pt x="318452" y="307213"/>
                </a:lnTo>
                <a:lnTo>
                  <a:pt x="318338" y="306374"/>
                </a:lnTo>
                <a:lnTo>
                  <a:pt x="318300" y="305816"/>
                </a:lnTo>
                <a:lnTo>
                  <a:pt x="316712" y="279400"/>
                </a:lnTo>
                <a:lnTo>
                  <a:pt x="315760" y="252730"/>
                </a:lnTo>
                <a:lnTo>
                  <a:pt x="314325" y="222275"/>
                </a:lnTo>
                <a:lnTo>
                  <a:pt x="314325" y="212979"/>
                </a:lnTo>
                <a:lnTo>
                  <a:pt x="313829" y="212496"/>
                </a:lnTo>
                <a:lnTo>
                  <a:pt x="312801" y="191897"/>
                </a:lnTo>
                <a:lnTo>
                  <a:pt x="312801" y="182880"/>
                </a:lnTo>
                <a:lnTo>
                  <a:pt x="312407" y="182499"/>
                </a:lnTo>
                <a:lnTo>
                  <a:pt x="311658" y="163576"/>
                </a:lnTo>
                <a:lnTo>
                  <a:pt x="311658" y="163322"/>
                </a:lnTo>
                <a:lnTo>
                  <a:pt x="311658" y="154178"/>
                </a:lnTo>
                <a:lnTo>
                  <a:pt x="311404" y="153936"/>
                </a:lnTo>
                <a:lnTo>
                  <a:pt x="311023" y="138811"/>
                </a:lnTo>
                <a:lnTo>
                  <a:pt x="311023" y="138684"/>
                </a:lnTo>
                <a:lnTo>
                  <a:pt x="311023" y="129413"/>
                </a:lnTo>
                <a:lnTo>
                  <a:pt x="310769" y="109347"/>
                </a:lnTo>
                <a:lnTo>
                  <a:pt x="310769" y="109220"/>
                </a:lnTo>
                <a:lnTo>
                  <a:pt x="310769" y="100076"/>
                </a:lnTo>
                <a:lnTo>
                  <a:pt x="303276" y="92710"/>
                </a:lnTo>
                <a:lnTo>
                  <a:pt x="284988" y="92710"/>
                </a:lnTo>
                <a:lnTo>
                  <a:pt x="277622" y="100076"/>
                </a:lnTo>
                <a:lnTo>
                  <a:pt x="277622" y="109347"/>
                </a:lnTo>
                <a:lnTo>
                  <a:pt x="277507" y="121285"/>
                </a:lnTo>
                <a:lnTo>
                  <a:pt x="277456" y="129324"/>
                </a:lnTo>
                <a:lnTo>
                  <a:pt x="277368" y="147955"/>
                </a:lnTo>
                <a:lnTo>
                  <a:pt x="277622" y="163957"/>
                </a:lnTo>
                <a:lnTo>
                  <a:pt x="277622" y="172974"/>
                </a:lnTo>
                <a:lnTo>
                  <a:pt x="277812" y="173177"/>
                </a:lnTo>
                <a:lnTo>
                  <a:pt x="278257" y="193040"/>
                </a:lnTo>
                <a:lnTo>
                  <a:pt x="278257" y="201930"/>
                </a:lnTo>
                <a:lnTo>
                  <a:pt x="278561" y="202247"/>
                </a:lnTo>
                <a:lnTo>
                  <a:pt x="279273" y="223520"/>
                </a:lnTo>
                <a:lnTo>
                  <a:pt x="279273" y="232283"/>
                </a:lnTo>
                <a:lnTo>
                  <a:pt x="279666" y="232689"/>
                </a:lnTo>
                <a:lnTo>
                  <a:pt x="280543" y="252984"/>
                </a:lnTo>
                <a:lnTo>
                  <a:pt x="281381" y="279400"/>
                </a:lnTo>
                <a:lnTo>
                  <a:pt x="281432" y="281432"/>
                </a:lnTo>
                <a:lnTo>
                  <a:pt x="282956" y="309245"/>
                </a:lnTo>
                <a:lnTo>
                  <a:pt x="291922" y="355727"/>
                </a:lnTo>
                <a:lnTo>
                  <a:pt x="304165" y="379514"/>
                </a:lnTo>
                <a:lnTo>
                  <a:pt x="304165" y="382524"/>
                </a:lnTo>
                <a:lnTo>
                  <a:pt x="312039" y="390525"/>
                </a:lnTo>
                <a:lnTo>
                  <a:pt x="316763" y="390525"/>
                </a:lnTo>
                <a:lnTo>
                  <a:pt x="318897" y="392684"/>
                </a:lnTo>
                <a:lnTo>
                  <a:pt x="338582" y="392684"/>
                </a:lnTo>
                <a:lnTo>
                  <a:pt x="343903" y="387286"/>
                </a:lnTo>
                <a:lnTo>
                  <a:pt x="345059" y="386715"/>
                </a:lnTo>
                <a:lnTo>
                  <a:pt x="348488" y="384556"/>
                </a:lnTo>
                <a:lnTo>
                  <a:pt x="359791" y="375285"/>
                </a:lnTo>
                <a:lnTo>
                  <a:pt x="362966" y="371983"/>
                </a:lnTo>
                <a:lnTo>
                  <a:pt x="370814" y="361061"/>
                </a:lnTo>
                <a:lnTo>
                  <a:pt x="374650" y="355727"/>
                </a:lnTo>
                <a:lnTo>
                  <a:pt x="376301" y="353060"/>
                </a:lnTo>
                <a:lnTo>
                  <a:pt x="377202" y="351155"/>
                </a:lnTo>
                <a:lnTo>
                  <a:pt x="378828" y="347726"/>
                </a:lnTo>
                <a:lnTo>
                  <a:pt x="383603" y="337693"/>
                </a:lnTo>
                <a:lnTo>
                  <a:pt x="384873" y="335026"/>
                </a:lnTo>
                <a:lnTo>
                  <a:pt x="387527" y="329438"/>
                </a:lnTo>
                <a:lnTo>
                  <a:pt x="388112" y="328168"/>
                </a:lnTo>
                <a:lnTo>
                  <a:pt x="392722" y="315722"/>
                </a:lnTo>
                <a:lnTo>
                  <a:pt x="398145" y="301117"/>
                </a:lnTo>
                <a:lnTo>
                  <a:pt x="398653" y="299847"/>
                </a:lnTo>
                <a:lnTo>
                  <a:pt x="401815" y="288798"/>
                </a:lnTo>
                <a:lnTo>
                  <a:pt x="407543" y="268859"/>
                </a:lnTo>
                <a:lnTo>
                  <a:pt x="407670" y="268478"/>
                </a:lnTo>
                <a:lnTo>
                  <a:pt x="416052" y="235839"/>
                </a:lnTo>
                <a:lnTo>
                  <a:pt x="415925" y="236474"/>
                </a:lnTo>
                <a:lnTo>
                  <a:pt x="416115" y="235839"/>
                </a:lnTo>
                <a:lnTo>
                  <a:pt x="425691" y="204089"/>
                </a:lnTo>
                <a:lnTo>
                  <a:pt x="426085" y="202819"/>
                </a:lnTo>
                <a:lnTo>
                  <a:pt x="425577" y="204089"/>
                </a:lnTo>
                <a:lnTo>
                  <a:pt x="449033" y="151511"/>
                </a:lnTo>
                <a:lnTo>
                  <a:pt x="453771" y="144246"/>
                </a:lnTo>
                <a:lnTo>
                  <a:pt x="453771" y="146177"/>
                </a:lnTo>
                <a:lnTo>
                  <a:pt x="456692" y="148971"/>
                </a:lnTo>
                <a:lnTo>
                  <a:pt x="461010" y="148971"/>
                </a:lnTo>
                <a:lnTo>
                  <a:pt x="463550" y="148971"/>
                </a:lnTo>
                <a:lnTo>
                  <a:pt x="464032" y="148513"/>
                </a:lnTo>
                <a:lnTo>
                  <a:pt x="469265" y="147701"/>
                </a:lnTo>
                <a:lnTo>
                  <a:pt x="474980" y="145161"/>
                </a:lnTo>
                <a:lnTo>
                  <a:pt x="479005" y="141986"/>
                </a:lnTo>
                <a:lnTo>
                  <a:pt x="482219" y="141986"/>
                </a:lnTo>
                <a:lnTo>
                  <a:pt x="489331" y="134874"/>
                </a:lnTo>
                <a:lnTo>
                  <a:pt x="489331" y="129794"/>
                </a:lnTo>
                <a:lnTo>
                  <a:pt x="492379" y="126746"/>
                </a:lnTo>
                <a:lnTo>
                  <a:pt x="492379" y="117221"/>
                </a:lnTo>
                <a:lnTo>
                  <a:pt x="492379" y="107696"/>
                </a:lnTo>
                <a:lnTo>
                  <a:pt x="492379" y="10706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30551" y="4870068"/>
            <a:ext cx="245745" cy="500380"/>
          </a:xfrm>
          <a:custGeom>
            <a:avLst/>
            <a:gdLst/>
            <a:ahLst/>
            <a:cxnLst/>
            <a:rect l="l" t="t" r="r" b="b"/>
            <a:pathLst>
              <a:path w="245744" h="500379">
                <a:moveTo>
                  <a:pt x="245364" y="371983"/>
                </a:moveTo>
                <a:lnTo>
                  <a:pt x="245351" y="370332"/>
                </a:lnTo>
                <a:lnTo>
                  <a:pt x="245351" y="368681"/>
                </a:lnTo>
                <a:lnTo>
                  <a:pt x="245237" y="337820"/>
                </a:lnTo>
                <a:lnTo>
                  <a:pt x="245237" y="336296"/>
                </a:lnTo>
                <a:lnTo>
                  <a:pt x="242684" y="306705"/>
                </a:lnTo>
                <a:lnTo>
                  <a:pt x="242443" y="303784"/>
                </a:lnTo>
                <a:lnTo>
                  <a:pt x="242189" y="302006"/>
                </a:lnTo>
                <a:lnTo>
                  <a:pt x="237667" y="278511"/>
                </a:lnTo>
                <a:lnTo>
                  <a:pt x="237248" y="276352"/>
                </a:lnTo>
                <a:lnTo>
                  <a:pt x="235966" y="269621"/>
                </a:lnTo>
                <a:lnTo>
                  <a:pt x="235458" y="267589"/>
                </a:lnTo>
                <a:lnTo>
                  <a:pt x="228561" y="246634"/>
                </a:lnTo>
                <a:lnTo>
                  <a:pt x="227939" y="244729"/>
                </a:lnTo>
                <a:lnTo>
                  <a:pt x="223774" y="232029"/>
                </a:lnTo>
                <a:lnTo>
                  <a:pt x="214896" y="212852"/>
                </a:lnTo>
                <a:lnTo>
                  <a:pt x="208153" y="198247"/>
                </a:lnTo>
                <a:lnTo>
                  <a:pt x="207391" y="196723"/>
                </a:lnTo>
                <a:lnTo>
                  <a:pt x="196989" y="178943"/>
                </a:lnTo>
                <a:lnTo>
                  <a:pt x="186817" y="161544"/>
                </a:lnTo>
                <a:lnTo>
                  <a:pt x="185928" y="160147"/>
                </a:lnTo>
                <a:lnTo>
                  <a:pt x="175488" y="145796"/>
                </a:lnTo>
                <a:lnTo>
                  <a:pt x="164084" y="130111"/>
                </a:lnTo>
                <a:lnTo>
                  <a:pt x="164084" y="126111"/>
                </a:lnTo>
                <a:lnTo>
                  <a:pt x="156337" y="118491"/>
                </a:lnTo>
                <a:lnTo>
                  <a:pt x="154647" y="118491"/>
                </a:lnTo>
                <a:lnTo>
                  <a:pt x="150647" y="113919"/>
                </a:lnTo>
                <a:lnTo>
                  <a:pt x="149758" y="112903"/>
                </a:lnTo>
                <a:lnTo>
                  <a:pt x="134239" y="95199"/>
                </a:lnTo>
                <a:lnTo>
                  <a:pt x="134239" y="92329"/>
                </a:lnTo>
                <a:lnTo>
                  <a:pt x="126619" y="84709"/>
                </a:lnTo>
                <a:lnTo>
                  <a:pt x="124117" y="84709"/>
                </a:lnTo>
                <a:lnTo>
                  <a:pt x="120675" y="81407"/>
                </a:lnTo>
                <a:lnTo>
                  <a:pt x="100457" y="62026"/>
                </a:lnTo>
                <a:lnTo>
                  <a:pt x="100457" y="59817"/>
                </a:lnTo>
                <a:lnTo>
                  <a:pt x="92837" y="52324"/>
                </a:lnTo>
                <a:lnTo>
                  <a:pt x="89611" y="52324"/>
                </a:lnTo>
                <a:lnTo>
                  <a:pt x="65913" y="32651"/>
                </a:lnTo>
                <a:lnTo>
                  <a:pt x="65913" y="31369"/>
                </a:lnTo>
                <a:lnTo>
                  <a:pt x="58420" y="23749"/>
                </a:lnTo>
                <a:lnTo>
                  <a:pt x="54559" y="23749"/>
                </a:lnTo>
                <a:lnTo>
                  <a:pt x="33528" y="8267"/>
                </a:lnTo>
                <a:lnTo>
                  <a:pt x="33528" y="7493"/>
                </a:lnTo>
                <a:lnTo>
                  <a:pt x="26035" y="0"/>
                </a:lnTo>
                <a:lnTo>
                  <a:pt x="7493" y="0"/>
                </a:lnTo>
                <a:lnTo>
                  <a:pt x="0" y="7493"/>
                </a:lnTo>
                <a:lnTo>
                  <a:pt x="0" y="26035"/>
                </a:lnTo>
                <a:lnTo>
                  <a:pt x="7493" y="33528"/>
                </a:lnTo>
                <a:lnTo>
                  <a:pt x="11176" y="33528"/>
                </a:lnTo>
                <a:lnTo>
                  <a:pt x="32385" y="49085"/>
                </a:lnTo>
                <a:lnTo>
                  <a:pt x="32385" y="49911"/>
                </a:lnTo>
                <a:lnTo>
                  <a:pt x="39878" y="57404"/>
                </a:lnTo>
                <a:lnTo>
                  <a:pt x="43040" y="57404"/>
                </a:lnTo>
                <a:lnTo>
                  <a:pt x="66675" y="77114"/>
                </a:lnTo>
                <a:lnTo>
                  <a:pt x="66675" y="78486"/>
                </a:lnTo>
                <a:lnTo>
                  <a:pt x="74168" y="85979"/>
                </a:lnTo>
                <a:lnTo>
                  <a:pt x="76606" y="85979"/>
                </a:lnTo>
                <a:lnTo>
                  <a:pt x="100203" y="108788"/>
                </a:lnTo>
                <a:lnTo>
                  <a:pt x="100203" y="110998"/>
                </a:lnTo>
                <a:lnTo>
                  <a:pt x="107823" y="118618"/>
                </a:lnTo>
                <a:lnTo>
                  <a:pt x="109435" y="118618"/>
                </a:lnTo>
                <a:lnTo>
                  <a:pt x="129667" y="142074"/>
                </a:lnTo>
                <a:lnTo>
                  <a:pt x="129667" y="145161"/>
                </a:lnTo>
                <a:lnTo>
                  <a:pt x="137414" y="152908"/>
                </a:lnTo>
                <a:lnTo>
                  <a:pt x="138010" y="152908"/>
                </a:lnTo>
                <a:lnTo>
                  <a:pt x="157518" y="180365"/>
                </a:lnTo>
                <a:lnTo>
                  <a:pt x="156718" y="178943"/>
                </a:lnTo>
                <a:lnTo>
                  <a:pt x="157607" y="180467"/>
                </a:lnTo>
                <a:lnTo>
                  <a:pt x="176682" y="213779"/>
                </a:lnTo>
                <a:lnTo>
                  <a:pt x="200977" y="276771"/>
                </a:lnTo>
                <a:lnTo>
                  <a:pt x="206781" y="308610"/>
                </a:lnTo>
                <a:lnTo>
                  <a:pt x="209296" y="337870"/>
                </a:lnTo>
                <a:lnTo>
                  <a:pt x="209296" y="339344"/>
                </a:lnTo>
                <a:lnTo>
                  <a:pt x="209423" y="339344"/>
                </a:lnTo>
                <a:lnTo>
                  <a:pt x="209410" y="368757"/>
                </a:lnTo>
                <a:lnTo>
                  <a:pt x="209423" y="370332"/>
                </a:lnTo>
                <a:lnTo>
                  <a:pt x="209410" y="368757"/>
                </a:lnTo>
                <a:lnTo>
                  <a:pt x="206857" y="396722"/>
                </a:lnTo>
                <a:lnTo>
                  <a:pt x="206629" y="397891"/>
                </a:lnTo>
                <a:lnTo>
                  <a:pt x="201574" y="423138"/>
                </a:lnTo>
                <a:lnTo>
                  <a:pt x="197700" y="438061"/>
                </a:lnTo>
                <a:lnTo>
                  <a:pt x="195072" y="440690"/>
                </a:lnTo>
                <a:lnTo>
                  <a:pt x="195072" y="448144"/>
                </a:lnTo>
                <a:lnTo>
                  <a:pt x="192176" y="458952"/>
                </a:lnTo>
                <a:lnTo>
                  <a:pt x="189865" y="461264"/>
                </a:lnTo>
                <a:lnTo>
                  <a:pt x="189865" y="467829"/>
                </a:lnTo>
                <a:lnTo>
                  <a:pt x="186817" y="482600"/>
                </a:lnTo>
                <a:lnTo>
                  <a:pt x="187325" y="489077"/>
                </a:lnTo>
                <a:lnTo>
                  <a:pt x="189103" y="494106"/>
                </a:lnTo>
                <a:lnTo>
                  <a:pt x="189103" y="496697"/>
                </a:lnTo>
                <a:lnTo>
                  <a:pt x="192405" y="499999"/>
                </a:lnTo>
                <a:lnTo>
                  <a:pt x="200533" y="499999"/>
                </a:lnTo>
                <a:lnTo>
                  <a:pt x="203708" y="496697"/>
                </a:lnTo>
                <a:lnTo>
                  <a:pt x="203708" y="496277"/>
                </a:lnTo>
                <a:lnTo>
                  <a:pt x="206121" y="494284"/>
                </a:lnTo>
                <a:lnTo>
                  <a:pt x="208534" y="491744"/>
                </a:lnTo>
                <a:lnTo>
                  <a:pt x="213144" y="484886"/>
                </a:lnTo>
                <a:lnTo>
                  <a:pt x="213487" y="484886"/>
                </a:lnTo>
                <a:lnTo>
                  <a:pt x="220345" y="478028"/>
                </a:lnTo>
                <a:lnTo>
                  <a:pt x="220345" y="472859"/>
                </a:lnTo>
                <a:lnTo>
                  <a:pt x="224243" y="464477"/>
                </a:lnTo>
                <a:lnTo>
                  <a:pt x="229235" y="459486"/>
                </a:lnTo>
                <a:lnTo>
                  <a:pt x="229235" y="452742"/>
                </a:lnTo>
                <a:lnTo>
                  <a:pt x="235966" y="432435"/>
                </a:lnTo>
                <a:lnTo>
                  <a:pt x="236474" y="430530"/>
                </a:lnTo>
                <a:lnTo>
                  <a:pt x="238239" y="422275"/>
                </a:lnTo>
                <a:lnTo>
                  <a:pt x="242316" y="403225"/>
                </a:lnTo>
                <a:lnTo>
                  <a:pt x="242570" y="401193"/>
                </a:lnTo>
                <a:lnTo>
                  <a:pt x="243065" y="395986"/>
                </a:lnTo>
                <a:lnTo>
                  <a:pt x="245364" y="371983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41839" y="5062854"/>
            <a:ext cx="316865" cy="419100"/>
          </a:xfrm>
          <a:custGeom>
            <a:avLst/>
            <a:gdLst/>
            <a:ahLst/>
            <a:cxnLst/>
            <a:rect l="l" t="t" r="r" b="b"/>
            <a:pathLst>
              <a:path w="316864" h="419100">
                <a:moveTo>
                  <a:pt x="49847" y="138430"/>
                </a:moveTo>
                <a:lnTo>
                  <a:pt x="49593" y="139065"/>
                </a:lnTo>
                <a:lnTo>
                  <a:pt x="49847" y="138430"/>
                </a:lnTo>
                <a:close/>
              </a:path>
              <a:path w="316864" h="419100">
                <a:moveTo>
                  <a:pt x="293306" y="166624"/>
                </a:moveTo>
                <a:lnTo>
                  <a:pt x="292925" y="167513"/>
                </a:lnTo>
                <a:lnTo>
                  <a:pt x="293306" y="166624"/>
                </a:lnTo>
                <a:close/>
              </a:path>
              <a:path w="316864" h="419100">
                <a:moveTo>
                  <a:pt x="303085" y="136779"/>
                </a:moveTo>
                <a:lnTo>
                  <a:pt x="302958" y="136207"/>
                </a:lnTo>
                <a:lnTo>
                  <a:pt x="302958" y="130937"/>
                </a:lnTo>
                <a:lnTo>
                  <a:pt x="302958" y="123190"/>
                </a:lnTo>
                <a:lnTo>
                  <a:pt x="296735" y="116967"/>
                </a:lnTo>
                <a:lnTo>
                  <a:pt x="288607" y="116967"/>
                </a:lnTo>
                <a:lnTo>
                  <a:pt x="281241" y="116967"/>
                </a:lnTo>
                <a:lnTo>
                  <a:pt x="275018" y="123190"/>
                </a:lnTo>
                <a:lnTo>
                  <a:pt x="275018" y="124421"/>
                </a:lnTo>
                <a:lnTo>
                  <a:pt x="268643" y="129603"/>
                </a:lnTo>
                <a:lnTo>
                  <a:pt x="268643" y="145669"/>
                </a:lnTo>
                <a:lnTo>
                  <a:pt x="268541" y="145923"/>
                </a:lnTo>
                <a:lnTo>
                  <a:pt x="268541" y="145669"/>
                </a:lnTo>
                <a:lnTo>
                  <a:pt x="268643" y="129603"/>
                </a:lnTo>
                <a:lnTo>
                  <a:pt x="267779" y="130302"/>
                </a:lnTo>
                <a:lnTo>
                  <a:pt x="266890" y="130937"/>
                </a:lnTo>
                <a:lnTo>
                  <a:pt x="255079" y="142240"/>
                </a:lnTo>
                <a:lnTo>
                  <a:pt x="254698" y="142494"/>
                </a:lnTo>
                <a:lnTo>
                  <a:pt x="241744" y="155575"/>
                </a:lnTo>
                <a:lnTo>
                  <a:pt x="241185" y="156083"/>
                </a:lnTo>
                <a:lnTo>
                  <a:pt x="227914" y="168160"/>
                </a:lnTo>
                <a:lnTo>
                  <a:pt x="227571" y="168402"/>
                </a:lnTo>
                <a:lnTo>
                  <a:pt x="214617" y="177939"/>
                </a:lnTo>
                <a:lnTo>
                  <a:pt x="213728" y="178295"/>
                </a:lnTo>
                <a:lnTo>
                  <a:pt x="215265" y="171577"/>
                </a:lnTo>
                <a:lnTo>
                  <a:pt x="215328" y="171069"/>
                </a:lnTo>
                <a:lnTo>
                  <a:pt x="215544" y="170307"/>
                </a:lnTo>
                <a:lnTo>
                  <a:pt x="220027" y="154686"/>
                </a:lnTo>
                <a:lnTo>
                  <a:pt x="220154" y="154432"/>
                </a:lnTo>
                <a:lnTo>
                  <a:pt x="224345" y="137541"/>
                </a:lnTo>
                <a:lnTo>
                  <a:pt x="224472" y="137160"/>
                </a:lnTo>
                <a:lnTo>
                  <a:pt x="227266" y="120777"/>
                </a:lnTo>
                <a:lnTo>
                  <a:pt x="227876" y="111277"/>
                </a:lnTo>
                <a:lnTo>
                  <a:pt x="228536" y="110617"/>
                </a:lnTo>
                <a:lnTo>
                  <a:pt x="228536" y="104394"/>
                </a:lnTo>
                <a:lnTo>
                  <a:pt x="228536" y="98298"/>
                </a:lnTo>
                <a:lnTo>
                  <a:pt x="227520" y="97282"/>
                </a:lnTo>
                <a:lnTo>
                  <a:pt x="227520" y="97028"/>
                </a:lnTo>
                <a:lnTo>
                  <a:pt x="227520" y="91948"/>
                </a:lnTo>
                <a:lnTo>
                  <a:pt x="223329" y="87757"/>
                </a:lnTo>
                <a:lnTo>
                  <a:pt x="212915" y="87757"/>
                </a:lnTo>
                <a:lnTo>
                  <a:pt x="212750" y="87922"/>
                </a:lnTo>
                <a:lnTo>
                  <a:pt x="212750" y="182626"/>
                </a:lnTo>
                <a:lnTo>
                  <a:pt x="212686" y="182880"/>
                </a:lnTo>
                <a:lnTo>
                  <a:pt x="212750" y="182626"/>
                </a:lnTo>
                <a:lnTo>
                  <a:pt x="212750" y="87922"/>
                </a:lnTo>
                <a:lnTo>
                  <a:pt x="208724" y="91948"/>
                </a:lnTo>
                <a:lnTo>
                  <a:pt x="208724" y="92456"/>
                </a:lnTo>
                <a:lnTo>
                  <a:pt x="208216" y="92964"/>
                </a:lnTo>
                <a:lnTo>
                  <a:pt x="208216" y="95605"/>
                </a:lnTo>
                <a:lnTo>
                  <a:pt x="208216" y="115443"/>
                </a:lnTo>
                <a:lnTo>
                  <a:pt x="207175" y="116840"/>
                </a:lnTo>
                <a:lnTo>
                  <a:pt x="202882" y="116840"/>
                </a:lnTo>
                <a:lnTo>
                  <a:pt x="202641" y="116840"/>
                </a:lnTo>
                <a:lnTo>
                  <a:pt x="203009" y="115443"/>
                </a:lnTo>
                <a:lnTo>
                  <a:pt x="203212" y="115443"/>
                </a:lnTo>
                <a:lnTo>
                  <a:pt x="208216" y="115443"/>
                </a:lnTo>
                <a:lnTo>
                  <a:pt x="208216" y="95605"/>
                </a:lnTo>
                <a:lnTo>
                  <a:pt x="207441" y="96774"/>
                </a:lnTo>
                <a:lnTo>
                  <a:pt x="206946" y="96774"/>
                </a:lnTo>
                <a:lnTo>
                  <a:pt x="204279" y="99441"/>
                </a:lnTo>
                <a:lnTo>
                  <a:pt x="204279" y="100774"/>
                </a:lnTo>
                <a:lnTo>
                  <a:pt x="199136" y="108496"/>
                </a:lnTo>
                <a:lnTo>
                  <a:pt x="199136" y="130302"/>
                </a:lnTo>
                <a:lnTo>
                  <a:pt x="198869" y="131330"/>
                </a:lnTo>
                <a:lnTo>
                  <a:pt x="197269" y="136766"/>
                </a:lnTo>
                <a:lnTo>
                  <a:pt x="199136" y="130302"/>
                </a:lnTo>
                <a:lnTo>
                  <a:pt x="199136" y="108496"/>
                </a:lnTo>
                <a:lnTo>
                  <a:pt x="196532" y="112395"/>
                </a:lnTo>
                <a:lnTo>
                  <a:pt x="196151" y="113030"/>
                </a:lnTo>
                <a:lnTo>
                  <a:pt x="184594" y="133604"/>
                </a:lnTo>
                <a:lnTo>
                  <a:pt x="184594" y="133731"/>
                </a:lnTo>
                <a:lnTo>
                  <a:pt x="172808" y="156311"/>
                </a:lnTo>
                <a:lnTo>
                  <a:pt x="170116" y="159004"/>
                </a:lnTo>
                <a:lnTo>
                  <a:pt x="170116" y="161124"/>
                </a:lnTo>
                <a:lnTo>
                  <a:pt x="159499" y="177800"/>
                </a:lnTo>
                <a:lnTo>
                  <a:pt x="154495" y="182753"/>
                </a:lnTo>
                <a:lnTo>
                  <a:pt x="154495" y="184746"/>
                </a:lnTo>
                <a:lnTo>
                  <a:pt x="141935" y="199644"/>
                </a:lnTo>
                <a:lnTo>
                  <a:pt x="140906" y="199644"/>
                </a:lnTo>
                <a:lnTo>
                  <a:pt x="134810" y="205613"/>
                </a:lnTo>
                <a:lnTo>
                  <a:pt x="134810" y="207505"/>
                </a:lnTo>
                <a:lnTo>
                  <a:pt x="122529" y="219329"/>
                </a:lnTo>
                <a:lnTo>
                  <a:pt x="120205" y="219329"/>
                </a:lnTo>
                <a:lnTo>
                  <a:pt x="113347" y="226187"/>
                </a:lnTo>
                <a:lnTo>
                  <a:pt x="113347" y="226834"/>
                </a:lnTo>
                <a:lnTo>
                  <a:pt x="101790" y="235331"/>
                </a:lnTo>
                <a:lnTo>
                  <a:pt x="98107" y="235331"/>
                </a:lnTo>
                <a:lnTo>
                  <a:pt x="92760" y="240677"/>
                </a:lnTo>
                <a:lnTo>
                  <a:pt x="79679" y="247319"/>
                </a:lnTo>
                <a:lnTo>
                  <a:pt x="64566" y="251256"/>
                </a:lnTo>
                <a:lnTo>
                  <a:pt x="50355" y="251650"/>
                </a:lnTo>
                <a:lnTo>
                  <a:pt x="47358" y="250761"/>
                </a:lnTo>
                <a:lnTo>
                  <a:pt x="44386" y="247777"/>
                </a:lnTo>
                <a:lnTo>
                  <a:pt x="43243" y="247777"/>
                </a:lnTo>
                <a:lnTo>
                  <a:pt x="43243" y="247142"/>
                </a:lnTo>
                <a:lnTo>
                  <a:pt x="38735" y="242646"/>
                </a:lnTo>
                <a:lnTo>
                  <a:pt x="37782" y="240360"/>
                </a:lnTo>
                <a:lnTo>
                  <a:pt x="37477" y="238506"/>
                </a:lnTo>
                <a:lnTo>
                  <a:pt x="35687" y="227838"/>
                </a:lnTo>
                <a:lnTo>
                  <a:pt x="35407" y="226212"/>
                </a:lnTo>
                <a:lnTo>
                  <a:pt x="35458" y="224409"/>
                </a:lnTo>
                <a:lnTo>
                  <a:pt x="36055" y="204470"/>
                </a:lnTo>
                <a:lnTo>
                  <a:pt x="36093" y="203136"/>
                </a:lnTo>
                <a:lnTo>
                  <a:pt x="36042" y="203454"/>
                </a:lnTo>
                <a:lnTo>
                  <a:pt x="36131" y="202057"/>
                </a:lnTo>
                <a:lnTo>
                  <a:pt x="36093" y="203136"/>
                </a:lnTo>
                <a:lnTo>
                  <a:pt x="36271" y="202057"/>
                </a:lnTo>
                <a:lnTo>
                  <a:pt x="41084" y="173101"/>
                </a:lnTo>
                <a:lnTo>
                  <a:pt x="41465" y="171577"/>
                </a:lnTo>
                <a:lnTo>
                  <a:pt x="49580" y="139446"/>
                </a:lnTo>
                <a:lnTo>
                  <a:pt x="49593" y="139065"/>
                </a:lnTo>
                <a:lnTo>
                  <a:pt x="55600" y="118122"/>
                </a:lnTo>
                <a:lnTo>
                  <a:pt x="58483" y="115189"/>
                </a:lnTo>
                <a:lnTo>
                  <a:pt x="58483" y="108623"/>
                </a:lnTo>
                <a:lnTo>
                  <a:pt x="66141" y="84797"/>
                </a:lnTo>
                <a:lnTo>
                  <a:pt x="69278" y="81661"/>
                </a:lnTo>
                <a:lnTo>
                  <a:pt x="69278" y="76339"/>
                </a:lnTo>
                <a:lnTo>
                  <a:pt x="75907" y="62712"/>
                </a:lnTo>
                <a:lnTo>
                  <a:pt x="80962" y="57658"/>
                </a:lnTo>
                <a:lnTo>
                  <a:pt x="80962" y="54203"/>
                </a:lnTo>
                <a:lnTo>
                  <a:pt x="85610" y="48260"/>
                </a:lnTo>
                <a:lnTo>
                  <a:pt x="86804" y="48260"/>
                </a:lnTo>
                <a:lnTo>
                  <a:pt x="93662" y="41402"/>
                </a:lnTo>
                <a:lnTo>
                  <a:pt x="93662" y="40182"/>
                </a:lnTo>
                <a:lnTo>
                  <a:pt x="106375" y="29972"/>
                </a:lnTo>
                <a:lnTo>
                  <a:pt x="109410" y="29972"/>
                </a:lnTo>
                <a:lnTo>
                  <a:pt x="116014" y="23241"/>
                </a:lnTo>
                <a:lnTo>
                  <a:pt x="116014" y="14986"/>
                </a:lnTo>
                <a:lnTo>
                  <a:pt x="116014" y="6731"/>
                </a:lnTo>
                <a:lnTo>
                  <a:pt x="109410" y="0"/>
                </a:lnTo>
                <a:lnTo>
                  <a:pt x="92773" y="0"/>
                </a:lnTo>
                <a:lnTo>
                  <a:pt x="86169" y="6731"/>
                </a:lnTo>
                <a:lnTo>
                  <a:pt x="86169" y="7543"/>
                </a:lnTo>
                <a:lnTo>
                  <a:pt x="73164" y="17399"/>
                </a:lnTo>
                <a:lnTo>
                  <a:pt x="69786" y="17399"/>
                </a:lnTo>
                <a:lnTo>
                  <a:pt x="62801" y="24384"/>
                </a:lnTo>
                <a:lnTo>
                  <a:pt x="62801" y="27000"/>
                </a:lnTo>
                <a:lnTo>
                  <a:pt x="57670" y="32639"/>
                </a:lnTo>
                <a:lnTo>
                  <a:pt x="55943" y="32639"/>
                </a:lnTo>
                <a:lnTo>
                  <a:pt x="48704" y="39878"/>
                </a:lnTo>
                <a:lnTo>
                  <a:pt x="48704" y="44627"/>
                </a:lnTo>
                <a:lnTo>
                  <a:pt x="41846" y="56921"/>
                </a:lnTo>
                <a:lnTo>
                  <a:pt x="35750" y="63119"/>
                </a:lnTo>
                <a:lnTo>
                  <a:pt x="35750" y="69380"/>
                </a:lnTo>
                <a:lnTo>
                  <a:pt x="27647" y="92684"/>
                </a:lnTo>
                <a:lnTo>
                  <a:pt x="24066" y="96266"/>
                </a:lnTo>
                <a:lnTo>
                  <a:pt x="24066" y="103416"/>
                </a:lnTo>
                <a:lnTo>
                  <a:pt x="16065" y="129159"/>
                </a:lnTo>
                <a:lnTo>
                  <a:pt x="952" y="198501"/>
                </a:lnTo>
                <a:lnTo>
                  <a:pt x="0" y="227838"/>
                </a:lnTo>
                <a:lnTo>
                  <a:pt x="190" y="230251"/>
                </a:lnTo>
                <a:lnTo>
                  <a:pt x="3111" y="248285"/>
                </a:lnTo>
                <a:lnTo>
                  <a:pt x="4254" y="252349"/>
                </a:lnTo>
                <a:lnTo>
                  <a:pt x="7810" y="260565"/>
                </a:lnTo>
                <a:lnTo>
                  <a:pt x="7810" y="266700"/>
                </a:lnTo>
                <a:lnTo>
                  <a:pt x="15684" y="274701"/>
                </a:lnTo>
                <a:lnTo>
                  <a:pt x="16827" y="274701"/>
                </a:lnTo>
                <a:lnTo>
                  <a:pt x="16827" y="275209"/>
                </a:lnTo>
                <a:lnTo>
                  <a:pt x="24701" y="283210"/>
                </a:lnTo>
                <a:lnTo>
                  <a:pt x="32308" y="283210"/>
                </a:lnTo>
                <a:lnTo>
                  <a:pt x="43370" y="286385"/>
                </a:lnTo>
                <a:lnTo>
                  <a:pt x="48831" y="287020"/>
                </a:lnTo>
                <a:lnTo>
                  <a:pt x="67246" y="286385"/>
                </a:lnTo>
                <a:lnTo>
                  <a:pt x="71310" y="285750"/>
                </a:lnTo>
                <a:lnTo>
                  <a:pt x="90233" y="280543"/>
                </a:lnTo>
                <a:lnTo>
                  <a:pt x="94297" y="278765"/>
                </a:lnTo>
                <a:lnTo>
                  <a:pt x="111671" y="268732"/>
                </a:lnTo>
                <a:lnTo>
                  <a:pt x="116522" y="268732"/>
                </a:lnTo>
                <a:lnTo>
                  <a:pt x="124015" y="261239"/>
                </a:lnTo>
                <a:lnTo>
                  <a:pt x="124015" y="259384"/>
                </a:lnTo>
                <a:lnTo>
                  <a:pt x="131533" y="252603"/>
                </a:lnTo>
                <a:lnTo>
                  <a:pt x="131673" y="252476"/>
                </a:lnTo>
                <a:lnTo>
                  <a:pt x="132384" y="251841"/>
                </a:lnTo>
                <a:lnTo>
                  <a:pt x="133083" y="251206"/>
                </a:lnTo>
                <a:lnTo>
                  <a:pt x="134493" y="249936"/>
                </a:lnTo>
                <a:lnTo>
                  <a:pt x="137096" y="249936"/>
                </a:lnTo>
                <a:lnTo>
                  <a:pt x="143954" y="243078"/>
                </a:lnTo>
                <a:lnTo>
                  <a:pt x="143954" y="239953"/>
                </a:lnTo>
                <a:lnTo>
                  <a:pt x="145110" y="238506"/>
                </a:lnTo>
                <a:lnTo>
                  <a:pt x="146227" y="237109"/>
                </a:lnTo>
                <a:lnTo>
                  <a:pt x="154749" y="226441"/>
                </a:lnTo>
                <a:lnTo>
                  <a:pt x="155638" y="226441"/>
                </a:lnTo>
                <a:lnTo>
                  <a:pt x="161734" y="220472"/>
                </a:lnTo>
                <a:lnTo>
                  <a:pt x="161734" y="216611"/>
                </a:lnTo>
                <a:lnTo>
                  <a:pt x="169684" y="203454"/>
                </a:lnTo>
                <a:lnTo>
                  <a:pt x="172135" y="199402"/>
                </a:lnTo>
                <a:lnTo>
                  <a:pt x="176593" y="194945"/>
                </a:lnTo>
                <a:lnTo>
                  <a:pt x="176593" y="191147"/>
                </a:lnTo>
                <a:lnTo>
                  <a:pt x="179920" y="182880"/>
                </a:lnTo>
                <a:lnTo>
                  <a:pt x="180378" y="181737"/>
                </a:lnTo>
                <a:lnTo>
                  <a:pt x="184886" y="170522"/>
                </a:lnTo>
                <a:lnTo>
                  <a:pt x="187007" y="168402"/>
                </a:lnTo>
                <a:lnTo>
                  <a:pt x="187007" y="165087"/>
                </a:lnTo>
                <a:lnTo>
                  <a:pt x="189103" y="159131"/>
                </a:lnTo>
                <a:lnTo>
                  <a:pt x="196049" y="139446"/>
                </a:lnTo>
                <a:lnTo>
                  <a:pt x="196138" y="139192"/>
                </a:lnTo>
                <a:lnTo>
                  <a:pt x="196024" y="139446"/>
                </a:lnTo>
                <a:lnTo>
                  <a:pt x="196278" y="138811"/>
                </a:lnTo>
                <a:lnTo>
                  <a:pt x="196138" y="139192"/>
                </a:lnTo>
                <a:lnTo>
                  <a:pt x="196316" y="138811"/>
                </a:lnTo>
                <a:lnTo>
                  <a:pt x="197269" y="136779"/>
                </a:lnTo>
                <a:lnTo>
                  <a:pt x="194119" y="147447"/>
                </a:lnTo>
                <a:lnTo>
                  <a:pt x="194246" y="146812"/>
                </a:lnTo>
                <a:lnTo>
                  <a:pt x="194043" y="147447"/>
                </a:lnTo>
                <a:lnTo>
                  <a:pt x="189166" y="163068"/>
                </a:lnTo>
                <a:lnTo>
                  <a:pt x="188810" y="164338"/>
                </a:lnTo>
                <a:lnTo>
                  <a:pt x="185483" y="177800"/>
                </a:lnTo>
                <a:lnTo>
                  <a:pt x="185356" y="179070"/>
                </a:lnTo>
                <a:lnTo>
                  <a:pt x="184035" y="188137"/>
                </a:lnTo>
                <a:lnTo>
                  <a:pt x="183070" y="189103"/>
                </a:lnTo>
                <a:lnTo>
                  <a:pt x="183070" y="195072"/>
                </a:lnTo>
                <a:lnTo>
                  <a:pt x="183070" y="204470"/>
                </a:lnTo>
                <a:lnTo>
                  <a:pt x="189166" y="210566"/>
                </a:lnTo>
                <a:lnTo>
                  <a:pt x="204533" y="210566"/>
                </a:lnTo>
                <a:lnTo>
                  <a:pt x="205600" y="209499"/>
                </a:lnTo>
                <a:lnTo>
                  <a:pt x="213296" y="207772"/>
                </a:lnTo>
                <a:lnTo>
                  <a:pt x="215836" y="207010"/>
                </a:lnTo>
                <a:lnTo>
                  <a:pt x="226758" y="202184"/>
                </a:lnTo>
                <a:lnTo>
                  <a:pt x="229425" y="200660"/>
                </a:lnTo>
                <a:lnTo>
                  <a:pt x="232181" y="198628"/>
                </a:lnTo>
                <a:lnTo>
                  <a:pt x="244792" y="189357"/>
                </a:lnTo>
                <a:lnTo>
                  <a:pt x="245935" y="188341"/>
                </a:lnTo>
                <a:lnTo>
                  <a:pt x="258076" y="177292"/>
                </a:lnTo>
                <a:lnTo>
                  <a:pt x="258254" y="177139"/>
                </a:lnTo>
                <a:lnTo>
                  <a:pt x="258254" y="192532"/>
                </a:lnTo>
                <a:lnTo>
                  <a:pt x="259473" y="193751"/>
                </a:lnTo>
                <a:lnTo>
                  <a:pt x="259905" y="196469"/>
                </a:lnTo>
                <a:lnTo>
                  <a:pt x="260794" y="199517"/>
                </a:lnTo>
                <a:lnTo>
                  <a:pt x="263334" y="205676"/>
                </a:lnTo>
                <a:lnTo>
                  <a:pt x="263334" y="209169"/>
                </a:lnTo>
                <a:lnTo>
                  <a:pt x="267652" y="213487"/>
                </a:lnTo>
                <a:lnTo>
                  <a:pt x="278066" y="213487"/>
                </a:lnTo>
                <a:lnTo>
                  <a:pt x="282257" y="209169"/>
                </a:lnTo>
                <a:lnTo>
                  <a:pt x="282257" y="205892"/>
                </a:lnTo>
                <a:lnTo>
                  <a:pt x="284797" y="199390"/>
                </a:lnTo>
                <a:lnTo>
                  <a:pt x="285432" y="197485"/>
                </a:lnTo>
                <a:lnTo>
                  <a:pt x="286092" y="194411"/>
                </a:lnTo>
                <a:lnTo>
                  <a:pt x="287972" y="192532"/>
                </a:lnTo>
                <a:lnTo>
                  <a:pt x="287972" y="186258"/>
                </a:lnTo>
                <a:lnTo>
                  <a:pt x="289572" y="178650"/>
                </a:lnTo>
                <a:lnTo>
                  <a:pt x="289623" y="178054"/>
                </a:lnTo>
                <a:lnTo>
                  <a:pt x="289864" y="177292"/>
                </a:lnTo>
                <a:lnTo>
                  <a:pt x="290068" y="176657"/>
                </a:lnTo>
                <a:lnTo>
                  <a:pt x="292811" y="168160"/>
                </a:lnTo>
                <a:lnTo>
                  <a:pt x="292925" y="167513"/>
                </a:lnTo>
                <a:lnTo>
                  <a:pt x="297319" y="156083"/>
                </a:lnTo>
                <a:lnTo>
                  <a:pt x="300799" y="145923"/>
                </a:lnTo>
                <a:lnTo>
                  <a:pt x="302272" y="139369"/>
                </a:lnTo>
                <a:lnTo>
                  <a:pt x="302958" y="138684"/>
                </a:lnTo>
                <a:lnTo>
                  <a:pt x="302958" y="137096"/>
                </a:lnTo>
                <a:lnTo>
                  <a:pt x="303085" y="136779"/>
                </a:lnTo>
                <a:close/>
              </a:path>
              <a:path w="316864" h="419100">
                <a:moveTo>
                  <a:pt x="316382" y="359029"/>
                </a:moveTo>
                <a:lnTo>
                  <a:pt x="316369" y="358013"/>
                </a:lnTo>
                <a:lnTo>
                  <a:pt x="316141" y="356616"/>
                </a:lnTo>
                <a:lnTo>
                  <a:pt x="315798" y="354584"/>
                </a:lnTo>
                <a:lnTo>
                  <a:pt x="315150" y="350647"/>
                </a:lnTo>
                <a:lnTo>
                  <a:pt x="314998" y="349885"/>
                </a:lnTo>
                <a:lnTo>
                  <a:pt x="314769" y="348615"/>
                </a:lnTo>
                <a:lnTo>
                  <a:pt x="312483" y="340868"/>
                </a:lnTo>
                <a:lnTo>
                  <a:pt x="312229" y="339852"/>
                </a:lnTo>
                <a:lnTo>
                  <a:pt x="309816" y="333438"/>
                </a:lnTo>
                <a:lnTo>
                  <a:pt x="309816" y="327406"/>
                </a:lnTo>
                <a:lnTo>
                  <a:pt x="306006" y="323596"/>
                </a:lnTo>
                <a:lnTo>
                  <a:pt x="306006" y="318008"/>
                </a:lnTo>
                <a:lnTo>
                  <a:pt x="302450" y="314452"/>
                </a:lnTo>
                <a:lnTo>
                  <a:pt x="302450" y="309499"/>
                </a:lnTo>
                <a:lnTo>
                  <a:pt x="299148" y="306197"/>
                </a:lnTo>
                <a:lnTo>
                  <a:pt x="299148" y="300609"/>
                </a:lnTo>
                <a:lnTo>
                  <a:pt x="297738" y="299186"/>
                </a:lnTo>
                <a:lnTo>
                  <a:pt x="294830" y="283337"/>
                </a:lnTo>
                <a:lnTo>
                  <a:pt x="294830" y="278130"/>
                </a:lnTo>
                <a:lnTo>
                  <a:pt x="289369" y="272669"/>
                </a:lnTo>
                <a:lnTo>
                  <a:pt x="275780" y="272669"/>
                </a:lnTo>
                <a:lnTo>
                  <a:pt x="270319" y="278130"/>
                </a:lnTo>
                <a:lnTo>
                  <a:pt x="270319" y="291719"/>
                </a:lnTo>
                <a:lnTo>
                  <a:pt x="271272" y="292684"/>
                </a:lnTo>
                <a:lnTo>
                  <a:pt x="273240" y="308140"/>
                </a:lnTo>
                <a:lnTo>
                  <a:pt x="273240" y="314833"/>
                </a:lnTo>
                <a:lnTo>
                  <a:pt x="274256" y="315861"/>
                </a:lnTo>
                <a:lnTo>
                  <a:pt x="274256" y="324993"/>
                </a:lnTo>
                <a:lnTo>
                  <a:pt x="275907" y="326656"/>
                </a:lnTo>
                <a:lnTo>
                  <a:pt x="275907" y="334645"/>
                </a:lnTo>
                <a:lnTo>
                  <a:pt x="278320" y="337070"/>
                </a:lnTo>
                <a:lnTo>
                  <a:pt x="278447" y="337540"/>
                </a:lnTo>
                <a:lnTo>
                  <a:pt x="278447" y="344678"/>
                </a:lnTo>
                <a:lnTo>
                  <a:pt x="281114" y="347306"/>
                </a:lnTo>
                <a:lnTo>
                  <a:pt x="281876" y="349885"/>
                </a:lnTo>
                <a:lnTo>
                  <a:pt x="281495" y="348869"/>
                </a:lnTo>
                <a:lnTo>
                  <a:pt x="282778" y="354939"/>
                </a:lnTo>
                <a:lnTo>
                  <a:pt x="283083" y="359486"/>
                </a:lnTo>
                <a:lnTo>
                  <a:pt x="283146" y="359029"/>
                </a:lnTo>
                <a:lnTo>
                  <a:pt x="283133" y="360248"/>
                </a:lnTo>
                <a:lnTo>
                  <a:pt x="283083" y="359486"/>
                </a:lnTo>
                <a:lnTo>
                  <a:pt x="282930" y="360578"/>
                </a:lnTo>
                <a:lnTo>
                  <a:pt x="278828" y="364617"/>
                </a:lnTo>
                <a:lnTo>
                  <a:pt x="278828" y="367093"/>
                </a:lnTo>
                <a:lnTo>
                  <a:pt x="278422" y="367487"/>
                </a:lnTo>
                <a:lnTo>
                  <a:pt x="270586" y="371957"/>
                </a:lnTo>
                <a:lnTo>
                  <a:pt x="259651" y="376555"/>
                </a:lnTo>
                <a:lnTo>
                  <a:pt x="261429" y="375793"/>
                </a:lnTo>
                <a:lnTo>
                  <a:pt x="251587" y="379044"/>
                </a:lnTo>
                <a:lnTo>
                  <a:pt x="241795" y="381190"/>
                </a:lnTo>
                <a:lnTo>
                  <a:pt x="234683" y="381622"/>
                </a:lnTo>
                <a:lnTo>
                  <a:pt x="233019" y="381304"/>
                </a:lnTo>
                <a:lnTo>
                  <a:pt x="233273" y="381711"/>
                </a:lnTo>
                <a:lnTo>
                  <a:pt x="233006" y="381304"/>
                </a:lnTo>
                <a:lnTo>
                  <a:pt x="232854" y="381076"/>
                </a:lnTo>
                <a:lnTo>
                  <a:pt x="232854" y="376428"/>
                </a:lnTo>
                <a:lnTo>
                  <a:pt x="229438" y="373075"/>
                </a:lnTo>
                <a:lnTo>
                  <a:pt x="228917" y="371513"/>
                </a:lnTo>
                <a:lnTo>
                  <a:pt x="228917" y="365379"/>
                </a:lnTo>
                <a:lnTo>
                  <a:pt x="227126" y="363601"/>
                </a:lnTo>
                <a:lnTo>
                  <a:pt x="226771" y="361823"/>
                </a:lnTo>
                <a:lnTo>
                  <a:pt x="226441" y="360248"/>
                </a:lnTo>
                <a:lnTo>
                  <a:pt x="226517" y="358648"/>
                </a:lnTo>
                <a:lnTo>
                  <a:pt x="227025" y="347853"/>
                </a:lnTo>
                <a:lnTo>
                  <a:pt x="227088" y="346392"/>
                </a:lnTo>
                <a:lnTo>
                  <a:pt x="227393" y="345440"/>
                </a:lnTo>
                <a:lnTo>
                  <a:pt x="230695" y="335026"/>
                </a:lnTo>
                <a:lnTo>
                  <a:pt x="231838" y="333883"/>
                </a:lnTo>
                <a:lnTo>
                  <a:pt x="231838" y="330327"/>
                </a:lnTo>
                <a:lnTo>
                  <a:pt x="231838" y="326644"/>
                </a:lnTo>
                <a:lnTo>
                  <a:pt x="228917" y="323723"/>
                </a:lnTo>
                <a:lnTo>
                  <a:pt x="221805" y="323723"/>
                </a:lnTo>
                <a:lnTo>
                  <a:pt x="218884" y="326644"/>
                </a:lnTo>
                <a:lnTo>
                  <a:pt x="218884" y="328079"/>
                </a:lnTo>
                <a:lnTo>
                  <a:pt x="210248" y="339217"/>
                </a:lnTo>
                <a:lnTo>
                  <a:pt x="209232" y="340868"/>
                </a:lnTo>
                <a:lnTo>
                  <a:pt x="204647" y="350113"/>
                </a:lnTo>
                <a:lnTo>
                  <a:pt x="200596" y="354076"/>
                </a:lnTo>
                <a:lnTo>
                  <a:pt x="200596" y="359537"/>
                </a:lnTo>
                <a:lnTo>
                  <a:pt x="199707" y="363093"/>
                </a:lnTo>
                <a:lnTo>
                  <a:pt x="197421" y="365379"/>
                </a:lnTo>
                <a:lnTo>
                  <a:pt x="197421" y="374650"/>
                </a:lnTo>
                <a:lnTo>
                  <a:pt x="197421" y="382778"/>
                </a:lnTo>
                <a:lnTo>
                  <a:pt x="197675" y="383057"/>
                </a:lnTo>
                <a:lnTo>
                  <a:pt x="197802" y="386715"/>
                </a:lnTo>
                <a:lnTo>
                  <a:pt x="197802" y="395732"/>
                </a:lnTo>
                <a:lnTo>
                  <a:pt x="202412" y="400354"/>
                </a:lnTo>
                <a:lnTo>
                  <a:pt x="202844" y="401332"/>
                </a:lnTo>
                <a:lnTo>
                  <a:pt x="202920" y="401688"/>
                </a:lnTo>
                <a:lnTo>
                  <a:pt x="206857" y="407504"/>
                </a:lnTo>
                <a:lnTo>
                  <a:pt x="207987" y="408279"/>
                </a:lnTo>
                <a:lnTo>
                  <a:pt x="208597" y="409067"/>
                </a:lnTo>
                <a:lnTo>
                  <a:pt x="214566" y="413766"/>
                </a:lnTo>
                <a:lnTo>
                  <a:pt x="216458" y="414629"/>
                </a:lnTo>
                <a:lnTo>
                  <a:pt x="218859" y="416242"/>
                </a:lnTo>
                <a:lnTo>
                  <a:pt x="221005" y="416674"/>
                </a:lnTo>
                <a:lnTo>
                  <a:pt x="222440" y="417322"/>
                </a:lnTo>
                <a:lnTo>
                  <a:pt x="229806" y="418846"/>
                </a:lnTo>
                <a:lnTo>
                  <a:pt x="274637" y="410337"/>
                </a:lnTo>
                <a:lnTo>
                  <a:pt x="304101" y="391668"/>
                </a:lnTo>
                <a:lnTo>
                  <a:pt x="305879" y="391668"/>
                </a:lnTo>
                <a:lnTo>
                  <a:pt x="313626" y="383921"/>
                </a:lnTo>
                <a:lnTo>
                  <a:pt x="313626" y="377126"/>
                </a:lnTo>
                <a:lnTo>
                  <a:pt x="313829" y="376555"/>
                </a:lnTo>
                <a:lnTo>
                  <a:pt x="314515" y="374650"/>
                </a:lnTo>
                <a:lnTo>
                  <a:pt x="314947" y="373126"/>
                </a:lnTo>
                <a:lnTo>
                  <a:pt x="315302" y="371856"/>
                </a:lnTo>
                <a:lnTo>
                  <a:pt x="315785" y="370205"/>
                </a:lnTo>
                <a:lnTo>
                  <a:pt x="316039" y="369316"/>
                </a:lnTo>
                <a:lnTo>
                  <a:pt x="316064" y="368427"/>
                </a:lnTo>
                <a:lnTo>
                  <a:pt x="316115" y="366776"/>
                </a:lnTo>
                <a:lnTo>
                  <a:pt x="316242" y="362839"/>
                </a:lnTo>
                <a:lnTo>
                  <a:pt x="316268" y="362331"/>
                </a:lnTo>
                <a:lnTo>
                  <a:pt x="316382" y="359029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025738" y="5110860"/>
            <a:ext cx="358047" cy="336676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4461764" y="5038471"/>
            <a:ext cx="750570" cy="207645"/>
            <a:chOff x="4461764" y="5038471"/>
            <a:chExt cx="750570" cy="207645"/>
          </a:xfrm>
        </p:grpSpPr>
        <p:sp>
          <p:nvSpPr>
            <p:cNvPr id="100" name="object 100"/>
            <p:cNvSpPr/>
            <p:nvPr/>
          </p:nvSpPr>
          <p:spPr>
            <a:xfrm>
              <a:off x="4461764" y="5153532"/>
              <a:ext cx="387350" cy="69215"/>
            </a:xfrm>
            <a:custGeom>
              <a:avLst/>
              <a:gdLst/>
              <a:ahLst/>
              <a:cxnLst/>
              <a:rect l="l" t="t" r="r" b="b"/>
              <a:pathLst>
                <a:path w="387350" h="69214">
                  <a:moveTo>
                    <a:pt x="386842" y="8382"/>
                  </a:moveTo>
                  <a:lnTo>
                    <a:pt x="383286" y="4826"/>
                  </a:lnTo>
                  <a:lnTo>
                    <a:pt x="379603" y="4826"/>
                  </a:lnTo>
                  <a:lnTo>
                    <a:pt x="348234" y="1905"/>
                  </a:lnTo>
                  <a:lnTo>
                    <a:pt x="347726" y="1905"/>
                  </a:lnTo>
                  <a:lnTo>
                    <a:pt x="320395" y="609"/>
                  </a:lnTo>
                  <a:lnTo>
                    <a:pt x="320040" y="254"/>
                  </a:lnTo>
                  <a:lnTo>
                    <a:pt x="312928" y="254"/>
                  </a:lnTo>
                  <a:lnTo>
                    <a:pt x="283260" y="63"/>
                  </a:lnTo>
                  <a:lnTo>
                    <a:pt x="274574" y="0"/>
                  </a:lnTo>
                  <a:lnTo>
                    <a:pt x="274066" y="0"/>
                  </a:lnTo>
                  <a:lnTo>
                    <a:pt x="265684" y="0"/>
                  </a:lnTo>
                  <a:lnTo>
                    <a:pt x="265455" y="228"/>
                  </a:lnTo>
                  <a:lnTo>
                    <a:pt x="234442" y="1016"/>
                  </a:lnTo>
                  <a:lnTo>
                    <a:pt x="233680" y="1016"/>
                  </a:lnTo>
                  <a:lnTo>
                    <a:pt x="225425" y="1016"/>
                  </a:lnTo>
                  <a:lnTo>
                    <a:pt x="224840" y="1612"/>
                  </a:lnTo>
                  <a:lnTo>
                    <a:pt x="195834" y="3556"/>
                  </a:lnTo>
                  <a:lnTo>
                    <a:pt x="195326" y="3556"/>
                  </a:lnTo>
                  <a:lnTo>
                    <a:pt x="158877" y="7239"/>
                  </a:lnTo>
                  <a:lnTo>
                    <a:pt x="158115" y="7366"/>
                  </a:lnTo>
                  <a:lnTo>
                    <a:pt x="125984" y="11938"/>
                  </a:lnTo>
                  <a:lnTo>
                    <a:pt x="95758" y="17399"/>
                  </a:lnTo>
                  <a:lnTo>
                    <a:pt x="95504" y="17526"/>
                  </a:lnTo>
                  <a:lnTo>
                    <a:pt x="69215" y="22479"/>
                  </a:lnTo>
                  <a:lnTo>
                    <a:pt x="69596" y="22479"/>
                  </a:lnTo>
                  <a:lnTo>
                    <a:pt x="46482" y="26543"/>
                  </a:lnTo>
                  <a:lnTo>
                    <a:pt x="46990" y="26416"/>
                  </a:lnTo>
                  <a:lnTo>
                    <a:pt x="28956" y="28956"/>
                  </a:lnTo>
                  <a:lnTo>
                    <a:pt x="29591" y="28956"/>
                  </a:lnTo>
                  <a:lnTo>
                    <a:pt x="27813" y="29171"/>
                  </a:lnTo>
                  <a:lnTo>
                    <a:pt x="27813" y="31877"/>
                  </a:lnTo>
                  <a:lnTo>
                    <a:pt x="27686" y="31927"/>
                  </a:lnTo>
                  <a:lnTo>
                    <a:pt x="27813" y="31877"/>
                  </a:lnTo>
                  <a:lnTo>
                    <a:pt x="27813" y="29171"/>
                  </a:lnTo>
                  <a:lnTo>
                    <a:pt x="17653" y="30353"/>
                  </a:lnTo>
                  <a:lnTo>
                    <a:pt x="18592" y="30505"/>
                  </a:lnTo>
                  <a:lnTo>
                    <a:pt x="12395" y="31750"/>
                  </a:lnTo>
                  <a:lnTo>
                    <a:pt x="12014" y="32004"/>
                  </a:lnTo>
                  <a:lnTo>
                    <a:pt x="11569" y="32092"/>
                  </a:lnTo>
                  <a:lnTo>
                    <a:pt x="10934" y="32512"/>
                  </a:lnTo>
                  <a:lnTo>
                    <a:pt x="9525" y="32512"/>
                  </a:lnTo>
                  <a:lnTo>
                    <a:pt x="8890" y="33147"/>
                  </a:lnTo>
                  <a:lnTo>
                    <a:pt x="8763" y="33147"/>
                  </a:lnTo>
                  <a:lnTo>
                    <a:pt x="6273" y="35636"/>
                  </a:lnTo>
                  <a:lnTo>
                    <a:pt x="5549" y="36118"/>
                  </a:lnTo>
                  <a:lnTo>
                    <a:pt x="5041" y="36868"/>
                  </a:lnTo>
                  <a:lnTo>
                    <a:pt x="1397" y="40513"/>
                  </a:lnTo>
                  <a:lnTo>
                    <a:pt x="1397" y="42583"/>
                  </a:lnTo>
                  <a:lnTo>
                    <a:pt x="0" y="49530"/>
                  </a:lnTo>
                  <a:lnTo>
                    <a:pt x="1016" y="54597"/>
                  </a:lnTo>
                  <a:lnTo>
                    <a:pt x="1016" y="59436"/>
                  </a:lnTo>
                  <a:lnTo>
                    <a:pt x="9017" y="67437"/>
                  </a:lnTo>
                  <a:lnTo>
                    <a:pt x="12395" y="67437"/>
                  </a:lnTo>
                  <a:lnTo>
                    <a:pt x="19939" y="68961"/>
                  </a:lnTo>
                  <a:lnTo>
                    <a:pt x="26962" y="67538"/>
                  </a:lnTo>
                  <a:lnTo>
                    <a:pt x="22098" y="68834"/>
                  </a:lnTo>
                  <a:lnTo>
                    <a:pt x="34036" y="67437"/>
                  </a:lnTo>
                  <a:lnTo>
                    <a:pt x="34544" y="67310"/>
                  </a:lnTo>
                  <a:lnTo>
                    <a:pt x="52578" y="64770"/>
                  </a:lnTo>
                  <a:lnTo>
                    <a:pt x="53213" y="64643"/>
                  </a:lnTo>
                  <a:lnTo>
                    <a:pt x="76200" y="60579"/>
                  </a:lnTo>
                  <a:lnTo>
                    <a:pt x="76708" y="60579"/>
                  </a:lnTo>
                  <a:lnTo>
                    <a:pt x="102870" y="55372"/>
                  </a:lnTo>
                  <a:lnTo>
                    <a:pt x="103124" y="55245"/>
                  </a:lnTo>
                  <a:lnTo>
                    <a:pt x="132461" y="49276"/>
                  </a:lnTo>
                  <a:lnTo>
                    <a:pt x="132080" y="49276"/>
                  </a:lnTo>
                  <a:lnTo>
                    <a:pt x="163271" y="43434"/>
                  </a:lnTo>
                  <a:lnTo>
                    <a:pt x="163791" y="43345"/>
                  </a:lnTo>
                  <a:lnTo>
                    <a:pt x="199390" y="38608"/>
                  </a:lnTo>
                  <a:lnTo>
                    <a:pt x="198755" y="38608"/>
                  </a:lnTo>
                  <a:lnTo>
                    <a:pt x="235216" y="34925"/>
                  </a:lnTo>
                  <a:lnTo>
                    <a:pt x="244221" y="34925"/>
                  </a:lnTo>
                  <a:lnTo>
                    <a:pt x="245033" y="34099"/>
                  </a:lnTo>
                  <a:lnTo>
                    <a:pt x="275717" y="31623"/>
                  </a:lnTo>
                  <a:lnTo>
                    <a:pt x="283210" y="31623"/>
                  </a:lnTo>
                  <a:lnTo>
                    <a:pt x="283819" y="31000"/>
                  </a:lnTo>
                  <a:lnTo>
                    <a:pt x="313309" y="28702"/>
                  </a:lnTo>
                  <a:lnTo>
                    <a:pt x="313563" y="28702"/>
                  </a:lnTo>
                  <a:lnTo>
                    <a:pt x="320040" y="28702"/>
                  </a:lnTo>
                  <a:lnTo>
                    <a:pt x="320751" y="28003"/>
                  </a:lnTo>
                  <a:lnTo>
                    <a:pt x="335470" y="26543"/>
                  </a:lnTo>
                  <a:lnTo>
                    <a:pt x="348361" y="25273"/>
                  </a:lnTo>
                  <a:lnTo>
                    <a:pt x="348742" y="25146"/>
                  </a:lnTo>
                  <a:lnTo>
                    <a:pt x="379984" y="20828"/>
                  </a:lnTo>
                  <a:lnTo>
                    <a:pt x="383286" y="20828"/>
                  </a:lnTo>
                  <a:lnTo>
                    <a:pt x="386842" y="17272"/>
                  </a:lnTo>
                  <a:lnTo>
                    <a:pt x="386842" y="12827"/>
                  </a:lnTo>
                  <a:lnTo>
                    <a:pt x="386842" y="8382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72101" y="5038471"/>
              <a:ext cx="339682" cy="207137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5339460" y="4915534"/>
            <a:ext cx="605790" cy="217170"/>
            <a:chOff x="5339460" y="4915534"/>
            <a:chExt cx="605790" cy="217170"/>
          </a:xfrm>
        </p:grpSpPr>
        <p:sp>
          <p:nvSpPr>
            <p:cNvPr id="103" name="object 103"/>
            <p:cNvSpPr/>
            <p:nvPr/>
          </p:nvSpPr>
          <p:spPr>
            <a:xfrm>
              <a:off x="5339461" y="5026278"/>
              <a:ext cx="376555" cy="97155"/>
            </a:xfrm>
            <a:custGeom>
              <a:avLst/>
              <a:gdLst/>
              <a:ahLst/>
              <a:cxnLst/>
              <a:rect l="l" t="t" r="r" b="b"/>
              <a:pathLst>
                <a:path w="376554" h="97154">
                  <a:moveTo>
                    <a:pt x="376301" y="1778"/>
                  </a:moveTo>
                  <a:lnTo>
                    <a:pt x="374523" y="0"/>
                  </a:lnTo>
                  <a:lnTo>
                    <a:pt x="371983" y="0"/>
                  </a:lnTo>
                  <a:lnTo>
                    <a:pt x="370332" y="0"/>
                  </a:lnTo>
                  <a:lnTo>
                    <a:pt x="370103" y="241"/>
                  </a:lnTo>
                  <a:lnTo>
                    <a:pt x="314045" y="7366"/>
                  </a:lnTo>
                  <a:lnTo>
                    <a:pt x="308991" y="7366"/>
                  </a:lnTo>
                  <a:lnTo>
                    <a:pt x="308356" y="8026"/>
                  </a:lnTo>
                  <a:lnTo>
                    <a:pt x="284111" y="10668"/>
                  </a:lnTo>
                  <a:lnTo>
                    <a:pt x="277749" y="10668"/>
                  </a:lnTo>
                  <a:lnTo>
                    <a:pt x="277037" y="11379"/>
                  </a:lnTo>
                  <a:lnTo>
                    <a:pt x="254533" y="13462"/>
                  </a:lnTo>
                  <a:lnTo>
                    <a:pt x="246507" y="13462"/>
                  </a:lnTo>
                  <a:lnTo>
                    <a:pt x="245694" y="14287"/>
                  </a:lnTo>
                  <a:lnTo>
                    <a:pt x="224497" y="16256"/>
                  </a:lnTo>
                  <a:lnTo>
                    <a:pt x="216027" y="16256"/>
                  </a:lnTo>
                  <a:lnTo>
                    <a:pt x="215099" y="17195"/>
                  </a:lnTo>
                  <a:lnTo>
                    <a:pt x="196037" y="19177"/>
                  </a:lnTo>
                  <a:lnTo>
                    <a:pt x="187452" y="19177"/>
                  </a:lnTo>
                  <a:lnTo>
                    <a:pt x="186334" y="20294"/>
                  </a:lnTo>
                  <a:lnTo>
                    <a:pt x="167005" y="22606"/>
                  </a:lnTo>
                  <a:lnTo>
                    <a:pt x="166624" y="22606"/>
                  </a:lnTo>
                  <a:lnTo>
                    <a:pt x="138557" y="26543"/>
                  </a:lnTo>
                  <a:lnTo>
                    <a:pt x="138049" y="26670"/>
                  </a:lnTo>
                  <a:lnTo>
                    <a:pt x="111455" y="31242"/>
                  </a:lnTo>
                  <a:lnTo>
                    <a:pt x="103378" y="31242"/>
                  </a:lnTo>
                  <a:lnTo>
                    <a:pt x="101092" y="33566"/>
                  </a:lnTo>
                  <a:lnTo>
                    <a:pt x="84074" y="37338"/>
                  </a:lnTo>
                  <a:lnTo>
                    <a:pt x="75946" y="37338"/>
                  </a:lnTo>
                  <a:lnTo>
                    <a:pt x="73037" y="40297"/>
                  </a:lnTo>
                  <a:lnTo>
                    <a:pt x="59258" y="44196"/>
                  </a:lnTo>
                  <a:lnTo>
                    <a:pt x="52324" y="44196"/>
                  </a:lnTo>
                  <a:lnTo>
                    <a:pt x="48577" y="47942"/>
                  </a:lnTo>
                  <a:lnTo>
                    <a:pt x="39420" y="51308"/>
                  </a:lnTo>
                  <a:lnTo>
                    <a:pt x="32639" y="51308"/>
                  </a:lnTo>
                  <a:lnTo>
                    <a:pt x="27724" y="56222"/>
                  </a:lnTo>
                  <a:lnTo>
                    <a:pt x="13360" y="62738"/>
                  </a:lnTo>
                  <a:lnTo>
                    <a:pt x="7747" y="62738"/>
                  </a:lnTo>
                  <a:lnTo>
                    <a:pt x="0" y="70358"/>
                  </a:lnTo>
                  <a:lnTo>
                    <a:pt x="0" y="89281"/>
                  </a:lnTo>
                  <a:lnTo>
                    <a:pt x="7747" y="96901"/>
                  </a:lnTo>
                  <a:lnTo>
                    <a:pt x="26543" y="96901"/>
                  </a:lnTo>
                  <a:lnTo>
                    <a:pt x="31216" y="92303"/>
                  </a:lnTo>
                  <a:lnTo>
                    <a:pt x="45808" y="85852"/>
                  </a:lnTo>
                  <a:lnTo>
                    <a:pt x="51689" y="85852"/>
                  </a:lnTo>
                  <a:lnTo>
                    <a:pt x="55333" y="82207"/>
                  </a:lnTo>
                  <a:lnTo>
                    <a:pt x="64973" y="78740"/>
                  </a:lnTo>
                  <a:lnTo>
                    <a:pt x="71374" y="78740"/>
                  </a:lnTo>
                  <a:lnTo>
                    <a:pt x="74244" y="75869"/>
                  </a:lnTo>
                  <a:lnTo>
                    <a:pt x="87706" y="71882"/>
                  </a:lnTo>
                  <a:lnTo>
                    <a:pt x="94996" y="71882"/>
                  </a:lnTo>
                  <a:lnTo>
                    <a:pt x="97282" y="69596"/>
                  </a:lnTo>
                  <a:lnTo>
                    <a:pt x="114998" y="65659"/>
                  </a:lnTo>
                  <a:lnTo>
                    <a:pt x="122428" y="65659"/>
                  </a:lnTo>
                  <a:lnTo>
                    <a:pt x="124142" y="63919"/>
                  </a:lnTo>
                  <a:lnTo>
                    <a:pt x="144018" y="60198"/>
                  </a:lnTo>
                  <a:lnTo>
                    <a:pt x="143764" y="60325"/>
                  </a:lnTo>
                  <a:lnTo>
                    <a:pt x="144538" y="60198"/>
                  </a:lnTo>
                  <a:lnTo>
                    <a:pt x="171704" y="55753"/>
                  </a:lnTo>
                  <a:lnTo>
                    <a:pt x="171577" y="55753"/>
                  </a:lnTo>
                  <a:lnTo>
                    <a:pt x="197383" y="51689"/>
                  </a:lnTo>
                  <a:lnTo>
                    <a:pt x="205486" y="51689"/>
                  </a:lnTo>
                  <a:lnTo>
                    <a:pt x="207060" y="50088"/>
                  </a:lnTo>
                  <a:lnTo>
                    <a:pt x="225602" y="46863"/>
                  </a:lnTo>
                  <a:lnTo>
                    <a:pt x="232918" y="46863"/>
                  </a:lnTo>
                  <a:lnTo>
                    <a:pt x="234746" y="45034"/>
                  </a:lnTo>
                  <a:lnTo>
                    <a:pt x="255511" y="40894"/>
                  </a:lnTo>
                  <a:lnTo>
                    <a:pt x="261747" y="40894"/>
                  </a:lnTo>
                  <a:lnTo>
                    <a:pt x="263613" y="39027"/>
                  </a:lnTo>
                  <a:lnTo>
                    <a:pt x="285242" y="34036"/>
                  </a:lnTo>
                  <a:lnTo>
                    <a:pt x="290703" y="34036"/>
                  </a:lnTo>
                  <a:lnTo>
                    <a:pt x="292455" y="32283"/>
                  </a:lnTo>
                  <a:lnTo>
                    <a:pt x="315620" y="26289"/>
                  </a:lnTo>
                  <a:lnTo>
                    <a:pt x="319532" y="26289"/>
                  </a:lnTo>
                  <a:lnTo>
                    <a:pt x="321157" y="24663"/>
                  </a:lnTo>
                  <a:lnTo>
                    <a:pt x="346456" y="17272"/>
                  </a:lnTo>
                  <a:lnTo>
                    <a:pt x="373049" y="7620"/>
                  </a:lnTo>
                  <a:lnTo>
                    <a:pt x="374523" y="7620"/>
                  </a:lnTo>
                  <a:lnTo>
                    <a:pt x="376301" y="5969"/>
                  </a:lnTo>
                  <a:lnTo>
                    <a:pt x="376301" y="3810"/>
                  </a:lnTo>
                  <a:lnTo>
                    <a:pt x="376301" y="1778"/>
                  </a:lnTo>
                  <a:close/>
                </a:path>
              </a:pathLst>
            </a:custGeom>
            <a:solidFill>
              <a:srgbClr val="FFD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56274" y="4915534"/>
              <a:ext cx="188595" cy="216788"/>
            </a:xfrm>
            <a:prstGeom prst="rect">
              <a:avLst/>
            </a:prstGeom>
          </p:spPr>
        </p:pic>
      </p:grpSp>
      <p:sp>
        <p:nvSpPr>
          <p:cNvPr id="105" name="object 105"/>
          <p:cNvSpPr/>
          <p:nvPr/>
        </p:nvSpPr>
        <p:spPr>
          <a:xfrm>
            <a:off x="6145403" y="4795265"/>
            <a:ext cx="604520" cy="361950"/>
          </a:xfrm>
          <a:custGeom>
            <a:avLst/>
            <a:gdLst/>
            <a:ahLst/>
            <a:cxnLst/>
            <a:rect l="l" t="t" r="r" b="b"/>
            <a:pathLst>
              <a:path w="604520" h="361950">
                <a:moveTo>
                  <a:pt x="295656" y="94361"/>
                </a:moveTo>
                <a:lnTo>
                  <a:pt x="292735" y="91440"/>
                </a:lnTo>
                <a:lnTo>
                  <a:pt x="285623" y="91440"/>
                </a:lnTo>
                <a:lnTo>
                  <a:pt x="284416" y="92697"/>
                </a:lnTo>
                <a:lnTo>
                  <a:pt x="262382" y="99441"/>
                </a:lnTo>
                <a:lnTo>
                  <a:pt x="262636" y="99314"/>
                </a:lnTo>
                <a:lnTo>
                  <a:pt x="237388" y="106045"/>
                </a:lnTo>
                <a:lnTo>
                  <a:pt x="232410" y="106045"/>
                </a:lnTo>
                <a:lnTo>
                  <a:pt x="230632" y="107823"/>
                </a:lnTo>
                <a:lnTo>
                  <a:pt x="210312" y="112903"/>
                </a:lnTo>
                <a:lnTo>
                  <a:pt x="203962" y="112903"/>
                </a:lnTo>
                <a:lnTo>
                  <a:pt x="202082" y="114833"/>
                </a:lnTo>
                <a:lnTo>
                  <a:pt x="180721" y="120015"/>
                </a:lnTo>
                <a:lnTo>
                  <a:pt x="180848" y="119888"/>
                </a:lnTo>
                <a:lnTo>
                  <a:pt x="153162" y="126111"/>
                </a:lnTo>
                <a:lnTo>
                  <a:pt x="153416" y="126111"/>
                </a:lnTo>
                <a:lnTo>
                  <a:pt x="101473" y="136779"/>
                </a:lnTo>
                <a:lnTo>
                  <a:pt x="101346" y="136779"/>
                </a:lnTo>
                <a:lnTo>
                  <a:pt x="79717" y="141224"/>
                </a:lnTo>
                <a:lnTo>
                  <a:pt x="73406" y="141224"/>
                </a:lnTo>
                <a:lnTo>
                  <a:pt x="71335" y="143294"/>
                </a:lnTo>
                <a:lnTo>
                  <a:pt x="59918" y="146177"/>
                </a:lnTo>
                <a:lnTo>
                  <a:pt x="53340" y="146177"/>
                </a:lnTo>
                <a:lnTo>
                  <a:pt x="50584" y="148996"/>
                </a:lnTo>
                <a:lnTo>
                  <a:pt x="43434" y="151257"/>
                </a:lnTo>
                <a:lnTo>
                  <a:pt x="37719" y="151257"/>
                </a:lnTo>
                <a:lnTo>
                  <a:pt x="34366" y="154609"/>
                </a:lnTo>
                <a:lnTo>
                  <a:pt x="30911" y="155956"/>
                </a:lnTo>
                <a:lnTo>
                  <a:pt x="25400" y="155956"/>
                </a:lnTo>
                <a:lnTo>
                  <a:pt x="21399" y="159956"/>
                </a:lnTo>
                <a:lnTo>
                  <a:pt x="11493" y="164338"/>
                </a:lnTo>
                <a:lnTo>
                  <a:pt x="6477" y="164338"/>
                </a:lnTo>
                <a:lnTo>
                  <a:pt x="0" y="170815"/>
                </a:lnTo>
                <a:lnTo>
                  <a:pt x="0" y="186944"/>
                </a:lnTo>
                <a:lnTo>
                  <a:pt x="6477" y="193548"/>
                </a:lnTo>
                <a:lnTo>
                  <a:pt x="22606" y="193548"/>
                </a:lnTo>
                <a:lnTo>
                  <a:pt x="26454" y="189623"/>
                </a:lnTo>
                <a:lnTo>
                  <a:pt x="36499" y="185166"/>
                </a:lnTo>
                <a:lnTo>
                  <a:pt x="41529" y="185166"/>
                </a:lnTo>
                <a:lnTo>
                  <a:pt x="44729" y="181965"/>
                </a:lnTo>
                <a:lnTo>
                  <a:pt x="48691" y="180467"/>
                </a:lnTo>
                <a:lnTo>
                  <a:pt x="53975" y="180467"/>
                </a:lnTo>
                <a:lnTo>
                  <a:pt x="56680" y="177761"/>
                </a:lnTo>
                <a:lnTo>
                  <a:pt x="63563" y="175514"/>
                </a:lnTo>
                <a:lnTo>
                  <a:pt x="69596" y="175514"/>
                </a:lnTo>
                <a:lnTo>
                  <a:pt x="71716" y="173342"/>
                </a:lnTo>
                <a:lnTo>
                  <a:pt x="82918" y="170561"/>
                </a:lnTo>
                <a:lnTo>
                  <a:pt x="89535" y="170561"/>
                </a:lnTo>
                <a:lnTo>
                  <a:pt x="91300" y="168795"/>
                </a:lnTo>
                <a:lnTo>
                  <a:pt x="133223" y="160274"/>
                </a:lnTo>
                <a:lnTo>
                  <a:pt x="133350" y="160147"/>
                </a:lnTo>
                <a:lnTo>
                  <a:pt x="159385" y="154686"/>
                </a:lnTo>
                <a:lnTo>
                  <a:pt x="159639" y="154559"/>
                </a:lnTo>
                <a:lnTo>
                  <a:pt x="187325" y="148082"/>
                </a:lnTo>
                <a:lnTo>
                  <a:pt x="188087" y="147955"/>
                </a:lnTo>
                <a:lnTo>
                  <a:pt x="213741" y="140589"/>
                </a:lnTo>
                <a:lnTo>
                  <a:pt x="219329" y="140589"/>
                </a:lnTo>
                <a:lnTo>
                  <a:pt x="222313" y="137541"/>
                </a:lnTo>
                <a:lnTo>
                  <a:pt x="241287" y="130429"/>
                </a:lnTo>
                <a:lnTo>
                  <a:pt x="245872" y="130429"/>
                </a:lnTo>
                <a:lnTo>
                  <a:pt x="249770" y="126530"/>
                </a:lnTo>
                <a:lnTo>
                  <a:pt x="263194" y="120015"/>
                </a:lnTo>
                <a:lnTo>
                  <a:pt x="270002" y="116713"/>
                </a:lnTo>
                <a:lnTo>
                  <a:pt x="275615" y="113411"/>
                </a:lnTo>
                <a:lnTo>
                  <a:pt x="290957" y="104394"/>
                </a:lnTo>
                <a:lnTo>
                  <a:pt x="292735" y="104394"/>
                </a:lnTo>
                <a:lnTo>
                  <a:pt x="295656" y="101473"/>
                </a:lnTo>
                <a:lnTo>
                  <a:pt x="295656" y="97917"/>
                </a:lnTo>
                <a:lnTo>
                  <a:pt x="295656" y="94361"/>
                </a:lnTo>
                <a:close/>
              </a:path>
              <a:path w="604520" h="361950">
                <a:moveTo>
                  <a:pt x="460743" y="58928"/>
                </a:moveTo>
                <a:lnTo>
                  <a:pt x="460603" y="59309"/>
                </a:lnTo>
                <a:lnTo>
                  <a:pt x="460743" y="58928"/>
                </a:lnTo>
                <a:close/>
              </a:path>
              <a:path w="604520" h="361950">
                <a:moveTo>
                  <a:pt x="581914" y="72136"/>
                </a:moveTo>
                <a:lnTo>
                  <a:pt x="581660" y="72898"/>
                </a:lnTo>
                <a:lnTo>
                  <a:pt x="581914" y="72136"/>
                </a:lnTo>
                <a:close/>
              </a:path>
              <a:path w="604520" h="361950">
                <a:moveTo>
                  <a:pt x="601218" y="173355"/>
                </a:moveTo>
                <a:lnTo>
                  <a:pt x="597027" y="169164"/>
                </a:lnTo>
                <a:lnTo>
                  <a:pt x="586740" y="169164"/>
                </a:lnTo>
                <a:lnTo>
                  <a:pt x="582549" y="173355"/>
                </a:lnTo>
                <a:lnTo>
                  <a:pt x="582549" y="175069"/>
                </a:lnTo>
                <a:lnTo>
                  <a:pt x="571398" y="187452"/>
                </a:lnTo>
                <a:lnTo>
                  <a:pt x="570103" y="187452"/>
                </a:lnTo>
                <a:lnTo>
                  <a:pt x="565277" y="192405"/>
                </a:lnTo>
                <a:lnTo>
                  <a:pt x="565277" y="194386"/>
                </a:lnTo>
                <a:lnTo>
                  <a:pt x="563511" y="196215"/>
                </a:lnTo>
                <a:lnTo>
                  <a:pt x="561594" y="196215"/>
                </a:lnTo>
                <a:lnTo>
                  <a:pt x="556006" y="201676"/>
                </a:lnTo>
                <a:lnTo>
                  <a:pt x="556006" y="204431"/>
                </a:lnTo>
                <a:lnTo>
                  <a:pt x="555244" y="205359"/>
                </a:lnTo>
                <a:lnTo>
                  <a:pt x="553720" y="205359"/>
                </a:lnTo>
                <a:lnTo>
                  <a:pt x="547624" y="211455"/>
                </a:lnTo>
                <a:lnTo>
                  <a:pt x="547624" y="214376"/>
                </a:lnTo>
                <a:lnTo>
                  <a:pt x="547497" y="214376"/>
                </a:lnTo>
                <a:lnTo>
                  <a:pt x="545122" y="216750"/>
                </a:lnTo>
                <a:lnTo>
                  <a:pt x="545122" y="295935"/>
                </a:lnTo>
                <a:lnTo>
                  <a:pt x="544830" y="296418"/>
                </a:lnTo>
                <a:lnTo>
                  <a:pt x="545096" y="295922"/>
                </a:lnTo>
                <a:lnTo>
                  <a:pt x="545122" y="216750"/>
                </a:lnTo>
                <a:lnTo>
                  <a:pt x="544195" y="217678"/>
                </a:lnTo>
                <a:lnTo>
                  <a:pt x="544195" y="294005"/>
                </a:lnTo>
                <a:lnTo>
                  <a:pt x="543598" y="293090"/>
                </a:lnTo>
                <a:lnTo>
                  <a:pt x="543788" y="293446"/>
                </a:lnTo>
                <a:lnTo>
                  <a:pt x="543471" y="292874"/>
                </a:lnTo>
                <a:lnTo>
                  <a:pt x="543598" y="293090"/>
                </a:lnTo>
                <a:lnTo>
                  <a:pt x="544195" y="294005"/>
                </a:lnTo>
                <a:lnTo>
                  <a:pt x="544195" y="217678"/>
                </a:lnTo>
                <a:lnTo>
                  <a:pt x="541020" y="220853"/>
                </a:lnTo>
                <a:lnTo>
                  <a:pt x="541020" y="225755"/>
                </a:lnTo>
                <a:lnTo>
                  <a:pt x="537083" y="233299"/>
                </a:lnTo>
                <a:lnTo>
                  <a:pt x="536575" y="235204"/>
                </a:lnTo>
                <a:lnTo>
                  <a:pt x="533654" y="243586"/>
                </a:lnTo>
                <a:lnTo>
                  <a:pt x="533400" y="245745"/>
                </a:lnTo>
                <a:lnTo>
                  <a:pt x="531876" y="253365"/>
                </a:lnTo>
                <a:lnTo>
                  <a:pt x="531888" y="259080"/>
                </a:lnTo>
                <a:lnTo>
                  <a:pt x="531749" y="263398"/>
                </a:lnTo>
                <a:lnTo>
                  <a:pt x="532130" y="266065"/>
                </a:lnTo>
                <a:lnTo>
                  <a:pt x="533146" y="272415"/>
                </a:lnTo>
                <a:lnTo>
                  <a:pt x="534289" y="275336"/>
                </a:lnTo>
                <a:lnTo>
                  <a:pt x="536702" y="281686"/>
                </a:lnTo>
                <a:lnTo>
                  <a:pt x="538480" y="284607"/>
                </a:lnTo>
                <a:lnTo>
                  <a:pt x="541020" y="288925"/>
                </a:lnTo>
                <a:lnTo>
                  <a:pt x="540893" y="288798"/>
                </a:lnTo>
                <a:lnTo>
                  <a:pt x="540969" y="288925"/>
                </a:lnTo>
                <a:lnTo>
                  <a:pt x="543318" y="292646"/>
                </a:lnTo>
                <a:lnTo>
                  <a:pt x="543445" y="292836"/>
                </a:lnTo>
                <a:lnTo>
                  <a:pt x="543318" y="292646"/>
                </a:lnTo>
                <a:lnTo>
                  <a:pt x="536575" y="295529"/>
                </a:lnTo>
                <a:lnTo>
                  <a:pt x="544893" y="295529"/>
                </a:lnTo>
                <a:lnTo>
                  <a:pt x="545096" y="295910"/>
                </a:lnTo>
                <a:lnTo>
                  <a:pt x="535686" y="295910"/>
                </a:lnTo>
                <a:lnTo>
                  <a:pt x="535432" y="295910"/>
                </a:lnTo>
                <a:lnTo>
                  <a:pt x="525526" y="299212"/>
                </a:lnTo>
                <a:lnTo>
                  <a:pt x="511543" y="304038"/>
                </a:lnTo>
                <a:lnTo>
                  <a:pt x="511810" y="304038"/>
                </a:lnTo>
                <a:lnTo>
                  <a:pt x="494665" y="309626"/>
                </a:lnTo>
                <a:lnTo>
                  <a:pt x="494919" y="309499"/>
                </a:lnTo>
                <a:lnTo>
                  <a:pt x="474345" y="315976"/>
                </a:lnTo>
                <a:lnTo>
                  <a:pt x="474726" y="315976"/>
                </a:lnTo>
                <a:lnTo>
                  <a:pt x="451904" y="322707"/>
                </a:lnTo>
                <a:lnTo>
                  <a:pt x="444500" y="322707"/>
                </a:lnTo>
                <a:lnTo>
                  <a:pt x="441617" y="325628"/>
                </a:lnTo>
                <a:lnTo>
                  <a:pt x="385114" y="341884"/>
                </a:lnTo>
                <a:lnTo>
                  <a:pt x="381241" y="341884"/>
                </a:lnTo>
                <a:lnTo>
                  <a:pt x="377190" y="345948"/>
                </a:lnTo>
                <a:lnTo>
                  <a:pt x="377190" y="355981"/>
                </a:lnTo>
                <a:lnTo>
                  <a:pt x="381241" y="360045"/>
                </a:lnTo>
                <a:lnTo>
                  <a:pt x="385826" y="360045"/>
                </a:lnTo>
                <a:lnTo>
                  <a:pt x="418465" y="361696"/>
                </a:lnTo>
                <a:lnTo>
                  <a:pt x="420624" y="361696"/>
                </a:lnTo>
                <a:lnTo>
                  <a:pt x="456044" y="358267"/>
                </a:lnTo>
                <a:lnTo>
                  <a:pt x="464185" y="358267"/>
                </a:lnTo>
                <a:lnTo>
                  <a:pt x="466026" y="356450"/>
                </a:lnTo>
                <a:lnTo>
                  <a:pt x="483616" y="353187"/>
                </a:lnTo>
                <a:lnTo>
                  <a:pt x="484886" y="352933"/>
                </a:lnTo>
                <a:lnTo>
                  <a:pt x="505714" y="347726"/>
                </a:lnTo>
                <a:lnTo>
                  <a:pt x="506603" y="347472"/>
                </a:lnTo>
                <a:lnTo>
                  <a:pt x="524002" y="342138"/>
                </a:lnTo>
                <a:lnTo>
                  <a:pt x="524510" y="342011"/>
                </a:lnTo>
                <a:lnTo>
                  <a:pt x="561340" y="328295"/>
                </a:lnTo>
                <a:lnTo>
                  <a:pt x="569099" y="323469"/>
                </a:lnTo>
                <a:lnTo>
                  <a:pt x="570611" y="322453"/>
                </a:lnTo>
                <a:lnTo>
                  <a:pt x="573405" y="320294"/>
                </a:lnTo>
                <a:lnTo>
                  <a:pt x="576453" y="316865"/>
                </a:lnTo>
                <a:lnTo>
                  <a:pt x="576897" y="316318"/>
                </a:lnTo>
                <a:lnTo>
                  <a:pt x="577215" y="316103"/>
                </a:lnTo>
                <a:lnTo>
                  <a:pt x="577888" y="315099"/>
                </a:lnTo>
                <a:lnTo>
                  <a:pt x="580390" y="312039"/>
                </a:lnTo>
                <a:lnTo>
                  <a:pt x="580694" y="310946"/>
                </a:lnTo>
                <a:lnTo>
                  <a:pt x="581393" y="309930"/>
                </a:lnTo>
                <a:lnTo>
                  <a:pt x="581850" y="307682"/>
                </a:lnTo>
                <a:lnTo>
                  <a:pt x="582295" y="307022"/>
                </a:lnTo>
                <a:lnTo>
                  <a:pt x="582790" y="304609"/>
                </a:lnTo>
                <a:lnTo>
                  <a:pt x="583336" y="303022"/>
                </a:lnTo>
                <a:lnTo>
                  <a:pt x="583692" y="302006"/>
                </a:lnTo>
                <a:lnTo>
                  <a:pt x="583603" y="301371"/>
                </a:lnTo>
                <a:lnTo>
                  <a:pt x="583539" y="300926"/>
                </a:lnTo>
                <a:lnTo>
                  <a:pt x="583819" y="299593"/>
                </a:lnTo>
                <a:lnTo>
                  <a:pt x="583247" y="296824"/>
                </a:lnTo>
                <a:lnTo>
                  <a:pt x="583184" y="293751"/>
                </a:lnTo>
                <a:lnTo>
                  <a:pt x="583069" y="293090"/>
                </a:lnTo>
                <a:lnTo>
                  <a:pt x="581799" y="289750"/>
                </a:lnTo>
                <a:lnTo>
                  <a:pt x="581723" y="289433"/>
                </a:lnTo>
                <a:lnTo>
                  <a:pt x="581025" y="286512"/>
                </a:lnTo>
                <a:lnTo>
                  <a:pt x="579120" y="282956"/>
                </a:lnTo>
                <a:lnTo>
                  <a:pt x="578104" y="280543"/>
                </a:lnTo>
                <a:lnTo>
                  <a:pt x="574675" y="275082"/>
                </a:lnTo>
                <a:lnTo>
                  <a:pt x="574040" y="273939"/>
                </a:lnTo>
                <a:lnTo>
                  <a:pt x="570357" y="268986"/>
                </a:lnTo>
                <a:lnTo>
                  <a:pt x="570611" y="269240"/>
                </a:lnTo>
                <a:lnTo>
                  <a:pt x="570420" y="268986"/>
                </a:lnTo>
                <a:lnTo>
                  <a:pt x="569595" y="267843"/>
                </a:lnTo>
                <a:lnTo>
                  <a:pt x="567690" y="265176"/>
                </a:lnTo>
                <a:lnTo>
                  <a:pt x="567740" y="265303"/>
                </a:lnTo>
                <a:lnTo>
                  <a:pt x="566191" y="262089"/>
                </a:lnTo>
                <a:lnTo>
                  <a:pt x="566102" y="261747"/>
                </a:lnTo>
                <a:lnTo>
                  <a:pt x="565404" y="259080"/>
                </a:lnTo>
                <a:lnTo>
                  <a:pt x="565658" y="262255"/>
                </a:lnTo>
                <a:lnTo>
                  <a:pt x="565162" y="257429"/>
                </a:lnTo>
                <a:lnTo>
                  <a:pt x="564896" y="254762"/>
                </a:lnTo>
                <a:lnTo>
                  <a:pt x="564515" y="257429"/>
                </a:lnTo>
                <a:lnTo>
                  <a:pt x="564870" y="251841"/>
                </a:lnTo>
                <a:lnTo>
                  <a:pt x="565023" y="249682"/>
                </a:lnTo>
                <a:lnTo>
                  <a:pt x="564388" y="251841"/>
                </a:lnTo>
                <a:lnTo>
                  <a:pt x="565645" y="245237"/>
                </a:lnTo>
                <a:lnTo>
                  <a:pt x="566039" y="243205"/>
                </a:lnTo>
                <a:lnTo>
                  <a:pt x="565150" y="245237"/>
                </a:lnTo>
                <a:lnTo>
                  <a:pt x="566889" y="240131"/>
                </a:lnTo>
                <a:lnTo>
                  <a:pt x="570103" y="236982"/>
                </a:lnTo>
                <a:lnTo>
                  <a:pt x="570103" y="231546"/>
                </a:lnTo>
                <a:lnTo>
                  <a:pt x="570458" y="230784"/>
                </a:lnTo>
                <a:lnTo>
                  <a:pt x="574802" y="226441"/>
                </a:lnTo>
                <a:lnTo>
                  <a:pt x="574802" y="221945"/>
                </a:lnTo>
                <a:lnTo>
                  <a:pt x="575640" y="220408"/>
                </a:lnTo>
                <a:lnTo>
                  <a:pt x="580771" y="215392"/>
                </a:lnTo>
                <a:lnTo>
                  <a:pt x="580771" y="211137"/>
                </a:lnTo>
                <a:lnTo>
                  <a:pt x="581875" y="209296"/>
                </a:lnTo>
                <a:lnTo>
                  <a:pt x="582168" y="209296"/>
                </a:lnTo>
                <a:lnTo>
                  <a:pt x="586994" y="204343"/>
                </a:lnTo>
                <a:lnTo>
                  <a:pt x="586994" y="201637"/>
                </a:lnTo>
                <a:lnTo>
                  <a:pt x="596658" y="187833"/>
                </a:lnTo>
                <a:lnTo>
                  <a:pt x="597027" y="187833"/>
                </a:lnTo>
                <a:lnTo>
                  <a:pt x="601218" y="183642"/>
                </a:lnTo>
                <a:lnTo>
                  <a:pt x="601218" y="178562"/>
                </a:lnTo>
                <a:lnTo>
                  <a:pt x="601218" y="173355"/>
                </a:lnTo>
                <a:close/>
              </a:path>
              <a:path w="604520" h="361950">
                <a:moveTo>
                  <a:pt x="604393" y="138557"/>
                </a:moveTo>
                <a:lnTo>
                  <a:pt x="602818" y="136982"/>
                </a:lnTo>
                <a:lnTo>
                  <a:pt x="601218" y="132715"/>
                </a:lnTo>
                <a:lnTo>
                  <a:pt x="600964" y="132334"/>
                </a:lnTo>
                <a:lnTo>
                  <a:pt x="598678" y="127063"/>
                </a:lnTo>
                <a:lnTo>
                  <a:pt x="598678" y="122809"/>
                </a:lnTo>
                <a:lnTo>
                  <a:pt x="593598" y="117729"/>
                </a:lnTo>
                <a:lnTo>
                  <a:pt x="593598" y="113665"/>
                </a:lnTo>
                <a:lnTo>
                  <a:pt x="586994" y="107188"/>
                </a:lnTo>
                <a:lnTo>
                  <a:pt x="586994" y="104394"/>
                </a:lnTo>
                <a:lnTo>
                  <a:pt x="579996" y="97409"/>
                </a:lnTo>
                <a:lnTo>
                  <a:pt x="579132" y="94653"/>
                </a:lnTo>
                <a:lnTo>
                  <a:pt x="579247" y="96481"/>
                </a:lnTo>
                <a:lnTo>
                  <a:pt x="579475" y="96888"/>
                </a:lnTo>
                <a:lnTo>
                  <a:pt x="579208" y="96431"/>
                </a:lnTo>
                <a:lnTo>
                  <a:pt x="579208" y="96621"/>
                </a:lnTo>
                <a:lnTo>
                  <a:pt x="579120" y="96266"/>
                </a:lnTo>
                <a:lnTo>
                  <a:pt x="579208" y="96431"/>
                </a:lnTo>
                <a:lnTo>
                  <a:pt x="579196" y="96266"/>
                </a:lnTo>
                <a:lnTo>
                  <a:pt x="579081" y="94500"/>
                </a:lnTo>
                <a:lnTo>
                  <a:pt x="579132" y="94653"/>
                </a:lnTo>
                <a:lnTo>
                  <a:pt x="579018" y="92202"/>
                </a:lnTo>
                <a:lnTo>
                  <a:pt x="578891" y="89535"/>
                </a:lnTo>
                <a:lnTo>
                  <a:pt x="578802" y="87439"/>
                </a:lnTo>
                <a:lnTo>
                  <a:pt x="578764" y="87630"/>
                </a:lnTo>
                <a:lnTo>
                  <a:pt x="578739" y="85979"/>
                </a:lnTo>
                <a:lnTo>
                  <a:pt x="578802" y="87439"/>
                </a:lnTo>
                <a:lnTo>
                  <a:pt x="579018" y="85979"/>
                </a:lnTo>
                <a:lnTo>
                  <a:pt x="579729" y="81280"/>
                </a:lnTo>
                <a:lnTo>
                  <a:pt x="579907" y="80149"/>
                </a:lnTo>
                <a:lnTo>
                  <a:pt x="580059" y="79502"/>
                </a:lnTo>
                <a:lnTo>
                  <a:pt x="581596" y="73406"/>
                </a:lnTo>
                <a:lnTo>
                  <a:pt x="581660" y="72898"/>
                </a:lnTo>
                <a:lnTo>
                  <a:pt x="582917" y="68084"/>
                </a:lnTo>
                <a:lnTo>
                  <a:pt x="584454" y="66548"/>
                </a:lnTo>
                <a:lnTo>
                  <a:pt x="584454" y="59042"/>
                </a:lnTo>
                <a:lnTo>
                  <a:pt x="584962" y="56515"/>
                </a:lnTo>
                <a:lnTo>
                  <a:pt x="584454" y="54000"/>
                </a:lnTo>
                <a:lnTo>
                  <a:pt x="584454" y="47244"/>
                </a:lnTo>
                <a:lnTo>
                  <a:pt x="576707" y="39370"/>
                </a:lnTo>
                <a:lnTo>
                  <a:pt x="571373" y="39370"/>
                </a:lnTo>
                <a:lnTo>
                  <a:pt x="567055" y="38481"/>
                </a:lnTo>
                <a:lnTo>
                  <a:pt x="562711" y="39370"/>
                </a:lnTo>
                <a:lnTo>
                  <a:pt x="557403" y="39370"/>
                </a:lnTo>
                <a:lnTo>
                  <a:pt x="549529" y="47244"/>
                </a:lnTo>
                <a:lnTo>
                  <a:pt x="549529" y="53924"/>
                </a:lnTo>
                <a:lnTo>
                  <a:pt x="549275" y="53848"/>
                </a:lnTo>
                <a:lnTo>
                  <a:pt x="548005" y="57162"/>
                </a:lnTo>
                <a:lnTo>
                  <a:pt x="548386" y="55245"/>
                </a:lnTo>
                <a:lnTo>
                  <a:pt x="547128" y="59410"/>
                </a:lnTo>
                <a:lnTo>
                  <a:pt x="543941" y="65786"/>
                </a:lnTo>
                <a:lnTo>
                  <a:pt x="541845" y="69316"/>
                </a:lnTo>
                <a:lnTo>
                  <a:pt x="541845" y="84963"/>
                </a:lnTo>
                <a:lnTo>
                  <a:pt x="541731" y="89535"/>
                </a:lnTo>
                <a:lnTo>
                  <a:pt x="541731" y="86487"/>
                </a:lnTo>
                <a:lnTo>
                  <a:pt x="541845" y="84963"/>
                </a:lnTo>
                <a:lnTo>
                  <a:pt x="541845" y="69316"/>
                </a:lnTo>
                <a:lnTo>
                  <a:pt x="538099" y="75628"/>
                </a:lnTo>
                <a:lnTo>
                  <a:pt x="537781" y="76073"/>
                </a:lnTo>
                <a:lnTo>
                  <a:pt x="531228" y="85255"/>
                </a:lnTo>
                <a:lnTo>
                  <a:pt x="522617" y="94780"/>
                </a:lnTo>
                <a:lnTo>
                  <a:pt x="513765" y="102069"/>
                </a:lnTo>
                <a:lnTo>
                  <a:pt x="515239" y="101219"/>
                </a:lnTo>
                <a:lnTo>
                  <a:pt x="513727" y="102108"/>
                </a:lnTo>
                <a:lnTo>
                  <a:pt x="504634" y="107353"/>
                </a:lnTo>
                <a:lnTo>
                  <a:pt x="494563" y="110883"/>
                </a:lnTo>
                <a:lnTo>
                  <a:pt x="486664" y="111988"/>
                </a:lnTo>
                <a:lnTo>
                  <a:pt x="478447" y="111836"/>
                </a:lnTo>
                <a:lnTo>
                  <a:pt x="478294" y="111683"/>
                </a:lnTo>
                <a:lnTo>
                  <a:pt x="478358" y="110490"/>
                </a:lnTo>
                <a:lnTo>
                  <a:pt x="478370" y="110363"/>
                </a:lnTo>
                <a:lnTo>
                  <a:pt x="478447" y="108661"/>
                </a:lnTo>
                <a:lnTo>
                  <a:pt x="478853" y="107061"/>
                </a:lnTo>
                <a:lnTo>
                  <a:pt x="481571" y="96266"/>
                </a:lnTo>
                <a:lnTo>
                  <a:pt x="481203" y="97790"/>
                </a:lnTo>
                <a:lnTo>
                  <a:pt x="481723" y="96266"/>
                </a:lnTo>
                <a:lnTo>
                  <a:pt x="485724" y="84582"/>
                </a:lnTo>
                <a:lnTo>
                  <a:pt x="485813" y="84455"/>
                </a:lnTo>
                <a:lnTo>
                  <a:pt x="490969" y="70104"/>
                </a:lnTo>
                <a:lnTo>
                  <a:pt x="493649" y="62103"/>
                </a:lnTo>
                <a:lnTo>
                  <a:pt x="495287" y="57162"/>
                </a:lnTo>
                <a:lnTo>
                  <a:pt x="495388" y="56642"/>
                </a:lnTo>
                <a:lnTo>
                  <a:pt x="496976" y="50634"/>
                </a:lnTo>
                <a:lnTo>
                  <a:pt x="498970" y="48641"/>
                </a:lnTo>
                <a:lnTo>
                  <a:pt x="498970" y="40259"/>
                </a:lnTo>
                <a:lnTo>
                  <a:pt x="498970" y="32004"/>
                </a:lnTo>
                <a:lnTo>
                  <a:pt x="492252" y="25273"/>
                </a:lnTo>
                <a:lnTo>
                  <a:pt x="487984" y="25273"/>
                </a:lnTo>
                <a:lnTo>
                  <a:pt x="487984" y="62230"/>
                </a:lnTo>
                <a:lnTo>
                  <a:pt x="487908" y="62357"/>
                </a:lnTo>
                <a:lnTo>
                  <a:pt x="487921" y="62230"/>
                </a:lnTo>
                <a:lnTo>
                  <a:pt x="487984" y="25273"/>
                </a:lnTo>
                <a:lnTo>
                  <a:pt x="479793" y="25273"/>
                </a:lnTo>
                <a:lnTo>
                  <a:pt x="479793" y="76454"/>
                </a:lnTo>
                <a:lnTo>
                  <a:pt x="479666" y="76708"/>
                </a:lnTo>
                <a:lnTo>
                  <a:pt x="470535" y="93599"/>
                </a:lnTo>
                <a:lnTo>
                  <a:pt x="479793" y="76454"/>
                </a:lnTo>
                <a:lnTo>
                  <a:pt x="479793" y="25273"/>
                </a:lnTo>
                <a:lnTo>
                  <a:pt x="475615" y="25273"/>
                </a:lnTo>
                <a:lnTo>
                  <a:pt x="470395" y="30492"/>
                </a:lnTo>
                <a:lnTo>
                  <a:pt x="470395" y="93980"/>
                </a:lnTo>
                <a:lnTo>
                  <a:pt x="463689" y="105537"/>
                </a:lnTo>
                <a:lnTo>
                  <a:pt x="470395" y="93980"/>
                </a:lnTo>
                <a:lnTo>
                  <a:pt x="470395" y="30492"/>
                </a:lnTo>
                <a:lnTo>
                  <a:pt x="468871" y="32004"/>
                </a:lnTo>
                <a:lnTo>
                  <a:pt x="468871" y="36601"/>
                </a:lnTo>
                <a:lnTo>
                  <a:pt x="468744" y="36830"/>
                </a:lnTo>
                <a:lnTo>
                  <a:pt x="462661" y="47371"/>
                </a:lnTo>
                <a:lnTo>
                  <a:pt x="462394" y="47625"/>
                </a:lnTo>
                <a:lnTo>
                  <a:pt x="461594" y="49047"/>
                </a:lnTo>
                <a:lnTo>
                  <a:pt x="461594" y="56642"/>
                </a:lnTo>
                <a:lnTo>
                  <a:pt x="460616" y="59309"/>
                </a:lnTo>
                <a:lnTo>
                  <a:pt x="455295" y="73406"/>
                </a:lnTo>
                <a:lnTo>
                  <a:pt x="461594" y="56642"/>
                </a:lnTo>
                <a:lnTo>
                  <a:pt x="461594" y="49047"/>
                </a:lnTo>
                <a:lnTo>
                  <a:pt x="454075" y="62357"/>
                </a:lnTo>
                <a:lnTo>
                  <a:pt x="445325" y="78549"/>
                </a:lnTo>
                <a:lnTo>
                  <a:pt x="445325" y="111633"/>
                </a:lnTo>
                <a:lnTo>
                  <a:pt x="445325" y="111772"/>
                </a:lnTo>
                <a:lnTo>
                  <a:pt x="445198" y="116344"/>
                </a:lnTo>
                <a:lnTo>
                  <a:pt x="445325" y="111633"/>
                </a:lnTo>
                <a:lnTo>
                  <a:pt x="445325" y="78549"/>
                </a:lnTo>
                <a:lnTo>
                  <a:pt x="444741" y="79629"/>
                </a:lnTo>
                <a:lnTo>
                  <a:pt x="444995" y="79248"/>
                </a:lnTo>
                <a:lnTo>
                  <a:pt x="435229" y="96050"/>
                </a:lnTo>
                <a:lnTo>
                  <a:pt x="435343" y="95885"/>
                </a:lnTo>
                <a:lnTo>
                  <a:pt x="434594" y="97155"/>
                </a:lnTo>
                <a:lnTo>
                  <a:pt x="435229" y="96050"/>
                </a:lnTo>
                <a:lnTo>
                  <a:pt x="424548" y="110769"/>
                </a:lnTo>
                <a:lnTo>
                  <a:pt x="413689" y="121843"/>
                </a:lnTo>
                <a:lnTo>
                  <a:pt x="402539" y="129692"/>
                </a:lnTo>
                <a:lnTo>
                  <a:pt x="390944" y="134581"/>
                </a:lnTo>
                <a:lnTo>
                  <a:pt x="380796" y="136702"/>
                </a:lnTo>
                <a:lnTo>
                  <a:pt x="380796" y="136918"/>
                </a:lnTo>
                <a:lnTo>
                  <a:pt x="377952" y="137287"/>
                </a:lnTo>
                <a:lnTo>
                  <a:pt x="380771" y="136918"/>
                </a:lnTo>
                <a:lnTo>
                  <a:pt x="380796" y="136702"/>
                </a:lnTo>
                <a:lnTo>
                  <a:pt x="379730" y="136918"/>
                </a:lnTo>
                <a:lnTo>
                  <a:pt x="367093" y="137033"/>
                </a:lnTo>
                <a:lnTo>
                  <a:pt x="363004" y="136144"/>
                </a:lnTo>
                <a:lnTo>
                  <a:pt x="356971" y="134861"/>
                </a:lnTo>
                <a:lnTo>
                  <a:pt x="354152" y="133197"/>
                </a:lnTo>
                <a:lnTo>
                  <a:pt x="349631" y="128752"/>
                </a:lnTo>
                <a:lnTo>
                  <a:pt x="349631" y="125603"/>
                </a:lnTo>
                <a:lnTo>
                  <a:pt x="348729" y="124688"/>
                </a:lnTo>
                <a:lnTo>
                  <a:pt x="348475" y="122555"/>
                </a:lnTo>
                <a:lnTo>
                  <a:pt x="348234" y="120396"/>
                </a:lnTo>
                <a:lnTo>
                  <a:pt x="348475" y="122529"/>
                </a:lnTo>
                <a:lnTo>
                  <a:pt x="348894" y="120396"/>
                </a:lnTo>
                <a:lnTo>
                  <a:pt x="350177" y="113880"/>
                </a:lnTo>
                <a:lnTo>
                  <a:pt x="351790" y="112268"/>
                </a:lnTo>
                <a:lnTo>
                  <a:pt x="351790" y="106578"/>
                </a:lnTo>
                <a:lnTo>
                  <a:pt x="355498" y="95681"/>
                </a:lnTo>
                <a:lnTo>
                  <a:pt x="358521" y="92710"/>
                </a:lnTo>
                <a:lnTo>
                  <a:pt x="358521" y="87528"/>
                </a:lnTo>
                <a:lnTo>
                  <a:pt x="364363" y="73990"/>
                </a:lnTo>
                <a:lnTo>
                  <a:pt x="368046" y="70231"/>
                </a:lnTo>
                <a:lnTo>
                  <a:pt x="368046" y="65722"/>
                </a:lnTo>
                <a:lnTo>
                  <a:pt x="374053" y="53009"/>
                </a:lnTo>
                <a:lnTo>
                  <a:pt x="377952" y="49022"/>
                </a:lnTo>
                <a:lnTo>
                  <a:pt x="377952" y="44564"/>
                </a:lnTo>
                <a:lnTo>
                  <a:pt x="388429" y="22669"/>
                </a:lnTo>
                <a:lnTo>
                  <a:pt x="392049" y="19050"/>
                </a:lnTo>
                <a:lnTo>
                  <a:pt x="392049" y="12192"/>
                </a:lnTo>
                <a:lnTo>
                  <a:pt x="392049" y="5461"/>
                </a:lnTo>
                <a:lnTo>
                  <a:pt x="386588" y="0"/>
                </a:lnTo>
                <a:lnTo>
                  <a:pt x="373126" y="0"/>
                </a:lnTo>
                <a:lnTo>
                  <a:pt x="367538" y="5461"/>
                </a:lnTo>
                <a:lnTo>
                  <a:pt x="367538" y="9309"/>
                </a:lnTo>
                <a:lnTo>
                  <a:pt x="356412" y="29781"/>
                </a:lnTo>
                <a:lnTo>
                  <a:pt x="351663" y="34544"/>
                </a:lnTo>
                <a:lnTo>
                  <a:pt x="351663" y="38468"/>
                </a:lnTo>
                <a:lnTo>
                  <a:pt x="345389" y="49682"/>
                </a:lnTo>
                <a:lnTo>
                  <a:pt x="340106" y="54864"/>
                </a:lnTo>
                <a:lnTo>
                  <a:pt x="340106" y="59372"/>
                </a:lnTo>
                <a:lnTo>
                  <a:pt x="333806" y="72250"/>
                </a:lnTo>
                <a:lnTo>
                  <a:pt x="329438" y="76708"/>
                </a:lnTo>
                <a:lnTo>
                  <a:pt x="329438" y="82003"/>
                </a:lnTo>
                <a:lnTo>
                  <a:pt x="325412" y="92671"/>
                </a:lnTo>
                <a:lnTo>
                  <a:pt x="322199" y="95885"/>
                </a:lnTo>
                <a:lnTo>
                  <a:pt x="322199" y="102463"/>
                </a:lnTo>
                <a:lnTo>
                  <a:pt x="318770" y="119253"/>
                </a:lnTo>
                <a:lnTo>
                  <a:pt x="318744" y="124714"/>
                </a:lnTo>
                <a:lnTo>
                  <a:pt x="319786" y="134340"/>
                </a:lnTo>
                <a:lnTo>
                  <a:pt x="319786" y="142113"/>
                </a:lnTo>
                <a:lnTo>
                  <a:pt x="324866" y="147116"/>
                </a:lnTo>
                <a:lnTo>
                  <a:pt x="324866" y="150495"/>
                </a:lnTo>
                <a:lnTo>
                  <a:pt x="331597" y="157226"/>
                </a:lnTo>
                <a:lnTo>
                  <a:pt x="335800" y="157226"/>
                </a:lnTo>
                <a:lnTo>
                  <a:pt x="343789" y="162052"/>
                </a:lnTo>
                <a:lnTo>
                  <a:pt x="348234" y="163830"/>
                </a:lnTo>
                <a:lnTo>
                  <a:pt x="362445" y="166878"/>
                </a:lnTo>
                <a:lnTo>
                  <a:pt x="365620" y="167259"/>
                </a:lnTo>
                <a:lnTo>
                  <a:pt x="381000" y="167259"/>
                </a:lnTo>
                <a:lnTo>
                  <a:pt x="418973" y="155194"/>
                </a:lnTo>
                <a:lnTo>
                  <a:pt x="440448" y="137414"/>
                </a:lnTo>
                <a:lnTo>
                  <a:pt x="440575" y="137287"/>
                </a:lnTo>
                <a:lnTo>
                  <a:pt x="440931" y="136906"/>
                </a:lnTo>
                <a:lnTo>
                  <a:pt x="442607" y="135128"/>
                </a:lnTo>
                <a:lnTo>
                  <a:pt x="443445" y="134239"/>
                </a:lnTo>
                <a:lnTo>
                  <a:pt x="446519" y="130975"/>
                </a:lnTo>
                <a:lnTo>
                  <a:pt x="446519" y="131191"/>
                </a:lnTo>
                <a:lnTo>
                  <a:pt x="450088" y="134759"/>
                </a:lnTo>
                <a:lnTo>
                  <a:pt x="457441" y="142240"/>
                </a:lnTo>
                <a:lnTo>
                  <a:pt x="464159" y="142240"/>
                </a:lnTo>
                <a:lnTo>
                  <a:pt x="470141" y="144145"/>
                </a:lnTo>
                <a:lnTo>
                  <a:pt x="474599" y="144780"/>
                </a:lnTo>
                <a:lnTo>
                  <a:pt x="487426" y="145161"/>
                </a:lnTo>
                <a:lnTo>
                  <a:pt x="490093" y="145034"/>
                </a:lnTo>
                <a:lnTo>
                  <a:pt x="531876" y="129921"/>
                </a:lnTo>
                <a:lnTo>
                  <a:pt x="548360" y="115976"/>
                </a:lnTo>
                <a:lnTo>
                  <a:pt x="549275" y="117602"/>
                </a:lnTo>
                <a:lnTo>
                  <a:pt x="551688" y="120434"/>
                </a:lnTo>
                <a:lnTo>
                  <a:pt x="551688" y="123825"/>
                </a:lnTo>
                <a:lnTo>
                  <a:pt x="559562" y="131699"/>
                </a:lnTo>
                <a:lnTo>
                  <a:pt x="562737" y="131699"/>
                </a:lnTo>
                <a:lnTo>
                  <a:pt x="569214" y="138176"/>
                </a:lnTo>
                <a:lnTo>
                  <a:pt x="574205" y="138176"/>
                </a:lnTo>
                <a:lnTo>
                  <a:pt x="574636" y="138404"/>
                </a:lnTo>
                <a:lnTo>
                  <a:pt x="578866" y="142621"/>
                </a:lnTo>
                <a:lnTo>
                  <a:pt x="583234" y="142621"/>
                </a:lnTo>
                <a:lnTo>
                  <a:pt x="588289" y="144818"/>
                </a:lnTo>
                <a:lnTo>
                  <a:pt x="588467" y="144907"/>
                </a:lnTo>
                <a:lnTo>
                  <a:pt x="591578" y="146558"/>
                </a:lnTo>
                <a:lnTo>
                  <a:pt x="593979" y="148844"/>
                </a:lnTo>
                <a:lnTo>
                  <a:pt x="601345" y="148844"/>
                </a:lnTo>
                <a:lnTo>
                  <a:pt x="604393" y="145923"/>
                </a:lnTo>
                <a:lnTo>
                  <a:pt x="604393" y="142240"/>
                </a:lnTo>
                <a:lnTo>
                  <a:pt x="604393" y="138557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11191" y="5227319"/>
            <a:ext cx="273685" cy="167005"/>
          </a:xfrm>
          <a:custGeom>
            <a:avLst/>
            <a:gdLst/>
            <a:ahLst/>
            <a:cxnLst/>
            <a:rect l="l" t="t" r="r" b="b"/>
            <a:pathLst>
              <a:path w="273685" h="167004">
                <a:moveTo>
                  <a:pt x="273558" y="85471"/>
                </a:moveTo>
                <a:lnTo>
                  <a:pt x="270764" y="82677"/>
                </a:lnTo>
                <a:lnTo>
                  <a:pt x="267462" y="82677"/>
                </a:lnTo>
                <a:lnTo>
                  <a:pt x="237998" y="81788"/>
                </a:lnTo>
                <a:lnTo>
                  <a:pt x="236601" y="81788"/>
                </a:lnTo>
                <a:lnTo>
                  <a:pt x="206375" y="84201"/>
                </a:lnTo>
                <a:lnTo>
                  <a:pt x="196723" y="84201"/>
                </a:lnTo>
                <a:lnTo>
                  <a:pt x="195122" y="85801"/>
                </a:lnTo>
                <a:lnTo>
                  <a:pt x="170307" y="89916"/>
                </a:lnTo>
                <a:lnTo>
                  <a:pt x="169545" y="90170"/>
                </a:lnTo>
                <a:lnTo>
                  <a:pt x="136525" y="97155"/>
                </a:lnTo>
                <a:lnTo>
                  <a:pt x="105029" y="104902"/>
                </a:lnTo>
                <a:lnTo>
                  <a:pt x="93319" y="108140"/>
                </a:lnTo>
                <a:lnTo>
                  <a:pt x="74676" y="113284"/>
                </a:lnTo>
                <a:lnTo>
                  <a:pt x="84328" y="110617"/>
                </a:lnTo>
                <a:lnTo>
                  <a:pt x="93319" y="108140"/>
                </a:lnTo>
                <a:lnTo>
                  <a:pt x="100368" y="99060"/>
                </a:lnTo>
                <a:lnTo>
                  <a:pt x="103632" y="94869"/>
                </a:lnTo>
                <a:lnTo>
                  <a:pt x="104902" y="92837"/>
                </a:lnTo>
                <a:lnTo>
                  <a:pt x="107251" y="88646"/>
                </a:lnTo>
                <a:lnTo>
                  <a:pt x="108038" y="87249"/>
                </a:lnTo>
                <a:lnTo>
                  <a:pt x="113030" y="78359"/>
                </a:lnTo>
                <a:lnTo>
                  <a:pt x="113893" y="76454"/>
                </a:lnTo>
                <a:lnTo>
                  <a:pt x="114427" y="75311"/>
                </a:lnTo>
                <a:lnTo>
                  <a:pt x="114655" y="74549"/>
                </a:lnTo>
                <a:lnTo>
                  <a:pt x="117538" y="65278"/>
                </a:lnTo>
                <a:lnTo>
                  <a:pt x="118529" y="62103"/>
                </a:lnTo>
                <a:lnTo>
                  <a:pt x="119126" y="60198"/>
                </a:lnTo>
                <a:lnTo>
                  <a:pt x="119888" y="56261"/>
                </a:lnTo>
                <a:lnTo>
                  <a:pt x="119976" y="54356"/>
                </a:lnTo>
                <a:lnTo>
                  <a:pt x="120103" y="51727"/>
                </a:lnTo>
                <a:lnTo>
                  <a:pt x="120650" y="51181"/>
                </a:lnTo>
                <a:lnTo>
                  <a:pt x="120650" y="42164"/>
                </a:lnTo>
                <a:lnTo>
                  <a:pt x="120650" y="33147"/>
                </a:lnTo>
                <a:lnTo>
                  <a:pt x="119354" y="31877"/>
                </a:lnTo>
                <a:lnTo>
                  <a:pt x="118999" y="29349"/>
                </a:lnTo>
                <a:lnTo>
                  <a:pt x="118999" y="21590"/>
                </a:lnTo>
                <a:lnTo>
                  <a:pt x="116586" y="19138"/>
                </a:lnTo>
                <a:lnTo>
                  <a:pt x="116459" y="18630"/>
                </a:lnTo>
                <a:lnTo>
                  <a:pt x="116459" y="11557"/>
                </a:lnTo>
                <a:lnTo>
                  <a:pt x="109220" y="4318"/>
                </a:lnTo>
                <a:lnTo>
                  <a:pt x="108204" y="4318"/>
                </a:lnTo>
                <a:lnTo>
                  <a:pt x="103886" y="0"/>
                </a:lnTo>
                <a:lnTo>
                  <a:pt x="85979" y="0"/>
                </a:lnTo>
                <a:lnTo>
                  <a:pt x="78740" y="7239"/>
                </a:lnTo>
                <a:lnTo>
                  <a:pt x="78740" y="7645"/>
                </a:lnTo>
                <a:lnTo>
                  <a:pt x="67957" y="15113"/>
                </a:lnTo>
                <a:lnTo>
                  <a:pt x="63881" y="15113"/>
                </a:lnTo>
                <a:lnTo>
                  <a:pt x="56642" y="22352"/>
                </a:lnTo>
                <a:lnTo>
                  <a:pt x="56642" y="40259"/>
                </a:lnTo>
                <a:lnTo>
                  <a:pt x="63881" y="47498"/>
                </a:lnTo>
                <a:lnTo>
                  <a:pt x="81788" y="47498"/>
                </a:lnTo>
                <a:lnTo>
                  <a:pt x="87744" y="41541"/>
                </a:lnTo>
                <a:lnTo>
                  <a:pt x="87909" y="42773"/>
                </a:lnTo>
                <a:lnTo>
                  <a:pt x="88011" y="41402"/>
                </a:lnTo>
                <a:lnTo>
                  <a:pt x="87985" y="43307"/>
                </a:lnTo>
                <a:lnTo>
                  <a:pt x="88011" y="43497"/>
                </a:lnTo>
                <a:lnTo>
                  <a:pt x="87909" y="42773"/>
                </a:lnTo>
                <a:lnTo>
                  <a:pt x="87261" y="52209"/>
                </a:lnTo>
                <a:lnTo>
                  <a:pt x="83591" y="63588"/>
                </a:lnTo>
                <a:lnTo>
                  <a:pt x="76809" y="75387"/>
                </a:lnTo>
                <a:lnTo>
                  <a:pt x="67322" y="87490"/>
                </a:lnTo>
                <a:lnTo>
                  <a:pt x="55092" y="99847"/>
                </a:lnTo>
                <a:lnTo>
                  <a:pt x="56007" y="99060"/>
                </a:lnTo>
                <a:lnTo>
                  <a:pt x="54991" y="99949"/>
                </a:lnTo>
                <a:lnTo>
                  <a:pt x="53898" y="100876"/>
                </a:lnTo>
                <a:lnTo>
                  <a:pt x="53898" y="119507"/>
                </a:lnTo>
                <a:lnTo>
                  <a:pt x="48387" y="121158"/>
                </a:lnTo>
                <a:lnTo>
                  <a:pt x="48768" y="121031"/>
                </a:lnTo>
                <a:lnTo>
                  <a:pt x="53898" y="119507"/>
                </a:lnTo>
                <a:lnTo>
                  <a:pt x="53898" y="100876"/>
                </a:lnTo>
                <a:lnTo>
                  <a:pt x="42545" y="110617"/>
                </a:lnTo>
                <a:lnTo>
                  <a:pt x="43180" y="109982"/>
                </a:lnTo>
                <a:lnTo>
                  <a:pt x="30099" y="119888"/>
                </a:lnTo>
                <a:lnTo>
                  <a:pt x="30734" y="119507"/>
                </a:lnTo>
                <a:lnTo>
                  <a:pt x="19939" y="126746"/>
                </a:lnTo>
                <a:lnTo>
                  <a:pt x="12446" y="131343"/>
                </a:lnTo>
                <a:lnTo>
                  <a:pt x="11087" y="131610"/>
                </a:lnTo>
                <a:lnTo>
                  <a:pt x="5308" y="135496"/>
                </a:lnTo>
                <a:lnTo>
                  <a:pt x="1422" y="141274"/>
                </a:lnTo>
                <a:lnTo>
                  <a:pt x="0" y="148336"/>
                </a:lnTo>
                <a:lnTo>
                  <a:pt x="1422" y="155409"/>
                </a:lnTo>
                <a:lnTo>
                  <a:pt x="5308" y="161188"/>
                </a:lnTo>
                <a:lnTo>
                  <a:pt x="11087" y="165074"/>
                </a:lnTo>
                <a:lnTo>
                  <a:pt x="18161" y="166497"/>
                </a:lnTo>
                <a:lnTo>
                  <a:pt x="23799" y="165366"/>
                </a:lnTo>
                <a:lnTo>
                  <a:pt x="26797" y="165227"/>
                </a:lnTo>
                <a:lnTo>
                  <a:pt x="25527" y="165608"/>
                </a:lnTo>
                <a:lnTo>
                  <a:pt x="27266" y="165227"/>
                </a:lnTo>
                <a:lnTo>
                  <a:pt x="34264" y="163703"/>
                </a:lnTo>
                <a:lnTo>
                  <a:pt x="38354" y="162814"/>
                </a:lnTo>
                <a:lnTo>
                  <a:pt x="58801" y="157226"/>
                </a:lnTo>
                <a:lnTo>
                  <a:pt x="59055" y="157099"/>
                </a:lnTo>
                <a:lnTo>
                  <a:pt x="85090" y="149352"/>
                </a:lnTo>
                <a:lnTo>
                  <a:pt x="84709" y="149479"/>
                </a:lnTo>
                <a:lnTo>
                  <a:pt x="85166" y="149352"/>
                </a:lnTo>
                <a:lnTo>
                  <a:pt x="114592" y="141224"/>
                </a:lnTo>
                <a:lnTo>
                  <a:pt x="145542" y="133477"/>
                </a:lnTo>
                <a:lnTo>
                  <a:pt x="145288" y="133477"/>
                </a:lnTo>
                <a:lnTo>
                  <a:pt x="177546" y="125857"/>
                </a:lnTo>
                <a:lnTo>
                  <a:pt x="177800" y="125857"/>
                </a:lnTo>
                <a:lnTo>
                  <a:pt x="208153" y="118237"/>
                </a:lnTo>
                <a:lnTo>
                  <a:pt x="215392" y="118237"/>
                </a:lnTo>
                <a:lnTo>
                  <a:pt x="218694" y="114935"/>
                </a:lnTo>
                <a:lnTo>
                  <a:pt x="241808" y="107315"/>
                </a:lnTo>
                <a:lnTo>
                  <a:pt x="243078" y="106807"/>
                </a:lnTo>
                <a:lnTo>
                  <a:pt x="268478" y="95250"/>
                </a:lnTo>
                <a:lnTo>
                  <a:pt x="270764" y="95250"/>
                </a:lnTo>
                <a:lnTo>
                  <a:pt x="273558" y="92329"/>
                </a:lnTo>
                <a:lnTo>
                  <a:pt x="273558" y="88900"/>
                </a:lnTo>
                <a:lnTo>
                  <a:pt x="273558" y="85471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98265" y="5224271"/>
            <a:ext cx="109220" cy="40640"/>
          </a:xfrm>
          <a:custGeom>
            <a:avLst/>
            <a:gdLst/>
            <a:ahLst/>
            <a:cxnLst/>
            <a:rect l="l" t="t" r="r" b="b"/>
            <a:pathLst>
              <a:path w="109220" h="40639">
                <a:moveTo>
                  <a:pt x="109220" y="1905"/>
                </a:moveTo>
                <a:lnTo>
                  <a:pt x="107315" y="0"/>
                </a:lnTo>
                <a:lnTo>
                  <a:pt x="104521" y="0"/>
                </a:lnTo>
                <a:lnTo>
                  <a:pt x="102489" y="0"/>
                </a:lnTo>
                <a:lnTo>
                  <a:pt x="102285" y="203"/>
                </a:lnTo>
                <a:lnTo>
                  <a:pt x="79375" y="2159"/>
                </a:lnTo>
                <a:lnTo>
                  <a:pt x="75819" y="2159"/>
                </a:lnTo>
                <a:lnTo>
                  <a:pt x="75145" y="2819"/>
                </a:lnTo>
                <a:lnTo>
                  <a:pt x="54660" y="5969"/>
                </a:lnTo>
                <a:lnTo>
                  <a:pt x="49657" y="5969"/>
                </a:lnTo>
                <a:lnTo>
                  <a:pt x="48437" y="7162"/>
                </a:lnTo>
                <a:lnTo>
                  <a:pt x="33032" y="10160"/>
                </a:lnTo>
                <a:lnTo>
                  <a:pt x="27813" y="10160"/>
                </a:lnTo>
                <a:lnTo>
                  <a:pt x="26530" y="11442"/>
                </a:lnTo>
                <a:lnTo>
                  <a:pt x="11988" y="14224"/>
                </a:lnTo>
                <a:lnTo>
                  <a:pt x="5842" y="14224"/>
                </a:lnTo>
                <a:lnTo>
                  <a:pt x="0" y="20066"/>
                </a:lnTo>
                <a:lnTo>
                  <a:pt x="0" y="34544"/>
                </a:lnTo>
                <a:lnTo>
                  <a:pt x="5842" y="40513"/>
                </a:lnTo>
                <a:lnTo>
                  <a:pt x="20320" y="40513"/>
                </a:lnTo>
                <a:lnTo>
                  <a:pt x="21958" y="38836"/>
                </a:lnTo>
                <a:lnTo>
                  <a:pt x="36093" y="35814"/>
                </a:lnTo>
                <a:lnTo>
                  <a:pt x="41910" y="35814"/>
                </a:lnTo>
                <a:lnTo>
                  <a:pt x="44056" y="33667"/>
                </a:lnTo>
                <a:lnTo>
                  <a:pt x="57861" y="29591"/>
                </a:lnTo>
                <a:lnTo>
                  <a:pt x="62738" y="29591"/>
                </a:lnTo>
                <a:lnTo>
                  <a:pt x="65405" y="26860"/>
                </a:lnTo>
                <a:lnTo>
                  <a:pt x="82473" y="20066"/>
                </a:lnTo>
                <a:lnTo>
                  <a:pt x="85725" y="20066"/>
                </a:lnTo>
                <a:lnTo>
                  <a:pt x="88468" y="17322"/>
                </a:lnTo>
                <a:lnTo>
                  <a:pt x="106032" y="8636"/>
                </a:lnTo>
                <a:lnTo>
                  <a:pt x="107315" y="8636"/>
                </a:lnTo>
                <a:lnTo>
                  <a:pt x="109220" y="6731"/>
                </a:lnTo>
                <a:lnTo>
                  <a:pt x="109220" y="4318"/>
                </a:lnTo>
                <a:lnTo>
                  <a:pt x="109220" y="1905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67633" y="5319394"/>
            <a:ext cx="188595" cy="269875"/>
          </a:xfrm>
          <a:custGeom>
            <a:avLst/>
            <a:gdLst/>
            <a:ahLst/>
            <a:cxnLst/>
            <a:rect l="l" t="t" r="r" b="b"/>
            <a:pathLst>
              <a:path w="188595" h="269875">
                <a:moveTo>
                  <a:pt x="184327" y="36791"/>
                </a:moveTo>
                <a:lnTo>
                  <a:pt x="183921" y="33782"/>
                </a:lnTo>
                <a:lnTo>
                  <a:pt x="157988" y="33782"/>
                </a:lnTo>
                <a:lnTo>
                  <a:pt x="157556" y="33782"/>
                </a:lnTo>
                <a:lnTo>
                  <a:pt x="158496" y="35560"/>
                </a:lnTo>
                <a:lnTo>
                  <a:pt x="157226" y="33159"/>
                </a:lnTo>
                <a:lnTo>
                  <a:pt x="157441" y="33159"/>
                </a:lnTo>
                <a:lnTo>
                  <a:pt x="183832" y="33159"/>
                </a:lnTo>
                <a:lnTo>
                  <a:pt x="183769" y="32639"/>
                </a:lnTo>
                <a:lnTo>
                  <a:pt x="183400" y="30988"/>
                </a:lnTo>
                <a:lnTo>
                  <a:pt x="183134" y="29718"/>
                </a:lnTo>
                <a:lnTo>
                  <a:pt x="182994" y="29337"/>
                </a:lnTo>
                <a:lnTo>
                  <a:pt x="182613" y="28321"/>
                </a:lnTo>
                <a:lnTo>
                  <a:pt x="182295" y="27432"/>
                </a:lnTo>
                <a:lnTo>
                  <a:pt x="181876" y="26289"/>
                </a:lnTo>
                <a:lnTo>
                  <a:pt x="181737" y="25908"/>
                </a:lnTo>
                <a:lnTo>
                  <a:pt x="181508" y="25273"/>
                </a:lnTo>
                <a:lnTo>
                  <a:pt x="181102" y="24130"/>
                </a:lnTo>
                <a:lnTo>
                  <a:pt x="179705" y="21336"/>
                </a:lnTo>
                <a:lnTo>
                  <a:pt x="176657" y="16891"/>
                </a:lnTo>
                <a:lnTo>
                  <a:pt x="175221" y="15240"/>
                </a:lnTo>
                <a:lnTo>
                  <a:pt x="174244" y="14097"/>
                </a:lnTo>
                <a:lnTo>
                  <a:pt x="136017" y="127"/>
                </a:lnTo>
                <a:lnTo>
                  <a:pt x="134874" y="0"/>
                </a:lnTo>
                <a:lnTo>
                  <a:pt x="124460" y="127"/>
                </a:lnTo>
                <a:lnTo>
                  <a:pt x="123317" y="127"/>
                </a:lnTo>
                <a:lnTo>
                  <a:pt x="114871" y="1016"/>
                </a:lnTo>
                <a:lnTo>
                  <a:pt x="107696" y="1016"/>
                </a:lnTo>
                <a:lnTo>
                  <a:pt x="105829" y="2921"/>
                </a:lnTo>
                <a:lnTo>
                  <a:pt x="100711" y="2921"/>
                </a:lnTo>
                <a:lnTo>
                  <a:pt x="98044" y="5588"/>
                </a:lnTo>
                <a:lnTo>
                  <a:pt x="94361" y="5588"/>
                </a:lnTo>
                <a:lnTo>
                  <a:pt x="91884" y="8001"/>
                </a:lnTo>
                <a:lnTo>
                  <a:pt x="89281" y="8001"/>
                </a:lnTo>
                <a:lnTo>
                  <a:pt x="83693" y="13462"/>
                </a:lnTo>
                <a:lnTo>
                  <a:pt x="83693" y="27051"/>
                </a:lnTo>
                <a:lnTo>
                  <a:pt x="87198" y="30492"/>
                </a:lnTo>
                <a:lnTo>
                  <a:pt x="90424" y="37528"/>
                </a:lnTo>
                <a:lnTo>
                  <a:pt x="90424" y="41656"/>
                </a:lnTo>
                <a:lnTo>
                  <a:pt x="95885" y="47117"/>
                </a:lnTo>
                <a:lnTo>
                  <a:pt x="109093" y="47117"/>
                </a:lnTo>
                <a:lnTo>
                  <a:pt x="114554" y="41656"/>
                </a:lnTo>
                <a:lnTo>
                  <a:pt x="114554" y="35052"/>
                </a:lnTo>
                <a:lnTo>
                  <a:pt x="114554" y="28448"/>
                </a:lnTo>
                <a:lnTo>
                  <a:pt x="114033" y="27940"/>
                </a:lnTo>
                <a:lnTo>
                  <a:pt x="114427" y="27940"/>
                </a:lnTo>
                <a:lnTo>
                  <a:pt x="116166" y="26200"/>
                </a:lnTo>
                <a:lnTo>
                  <a:pt x="116319" y="26162"/>
                </a:lnTo>
                <a:lnTo>
                  <a:pt x="121539" y="26162"/>
                </a:lnTo>
                <a:lnTo>
                  <a:pt x="122097" y="25615"/>
                </a:lnTo>
                <a:lnTo>
                  <a:pt x="124460" y="25400"/>
                </a:lnTo>
                <a:lnTo>
                  <a:pt x="134810" y="25400"/>
                </a:lnTo>
                <a:lnTo>
                  <a:pt x="142011" y="26162"/>
                </a:lnTo>
                <a:lnTo>
                  <a:pt x="143256" y="26289"/>
                </a:lnTo>
                <a:lnTo>
                  <a:pt x="142011" y="26162"/>
                </a:lnTo>
                <a:lnTo>
                  <a:pt x="149250" y="28130"/>
                </a:lnTo>
                <a:lnTo>
                  <a:pt x="153873" y="30365"/>
                </a:lnTo>
                <a:lnTo>
                  <a:pt x="156641" y="32664"/>
                </a:lnTo>
                <a:lnTo>
                  <a:pt x="157492" y="34010"/>
                </a:lnTo>
                <a:lnTo>
                  <a:pt x="158508" y="36791"/>
                </a:lnTo>
                <a:lnTo>
                  <a:pt x="158686" y="36791"/>
                </a:lnTo>
                <a:lnTo>
                  <a:pt x="184327" y="36791"/>
                </a:lnTo>
                <a:close/>
              </a:path>
              <a:path w="188595" h="269875">
                <a:moveTo>
                  <a:pt x="184607" y="40246"/>
                </a:moveTo>
                <a:lnTo>
                  <a:pt x="184594" y="38735"/>
                </a:lnTo>
                <a:lnTo>
                  <a:pt x="184569" y="38481"/>
                </a:lnTo>
                <a:lnTo>
                  <a:pt x="159131" y="38481"/>
                </a:lnTo>
                <a:lnTo>
                  <a:pt x="158711" y="38481"/>
                </a:lnTo>
                <a:lnTo>
                  <a:pt x="158915" y="40246"/>
                </a:lnTo>
                <a:lnTo>
                  <a:pt x="159131" y="40246"/>
                </a:lnTo>
                <a:lnTo>
                  <a:pt x="184607" y="40246"/>
                </a:lnTo>
                <a:close/>
              </a:path>
              <a:path w="188595" h="269875">
                <a:moveTo>
                  <a:pt x="188353" y="139954"/>
                </a:moveTo>
                <a:lnTo>
                  <a:pt x="188125" y="138176"/>
                </a:lnTo>
                <a:lnTo>
                  <a:pt x="187934" y="136702"/>
                </a:lnTo>
                <a:lnTo>
                  <a:pt x="187502" y="135128"/>
                </a:lnTo>
                <a:lnTo>
                  <a:pt x="186550" y="131699"/>
                </a:lnTo>
                <a:lnTo>
                  <a:pt x="185991" y="129667"/>
                </a:lnTo>
                <a:lnTo>
                  <a:pt x="185547" y="128016"/>
                </a:lnTo>
                <a:lnTo>
                  <a:pt x="184277" y="124968"/>
                </a:lnTo>
                <a:lnTo>
                  <a:pt x="184124" y="124714"/>
                </a:lnTo>
                <a:lnTo>
                  <a:pt x="183476" y="123571"/>
                </a:lnTo>
                <a:lnTo>
                  <a:pt x="180022" y="117475"/>
                </a:lnTo>
                <a:lnTo>
                  <a:pt x="179451" y="116459"/>
                </a:lnTo>
                <a:lnTo>
                  <a:pt x="178054" y="114554"/>
                </a:lnTo>
                <a:lnTo>
                  <a:pt x="175793" y="111887"/>
                </a:lnTo>
                <a:lnTo>
                  <a:pt x="171196" y="106426"/>
                </a:lnTo>
                <a:lnTo>
                  <a:pt x="170053" y="105283"/>
                </a:lnTo>
                <a:lnTo>
                  <a:pt x="152184" y="90182"/>
                </a:lnTo>
                <a:lnTo>
                  <a:pt x="156337" y="86741"/>
                </a:lnTo>
                <a:lnTo>
                  <a:pt x="156718" y="86360"/>
                </a:lnTo>
                <a:lnTo>
                  <a:pt x="163703" y="80137"/>
                </a:lnTo>
                <a:lnTo>
                  <a:pt x="164338" y="79502"/>
                </a:lnTo>
                <a:lnTo>
                  <a:pt x="179311" y="60706"/>
                </a:lnTo>
                <a:lnTo>
                  <a:pt x="179705" y="60071"/>
                </a:lnTo>
                <a:lnTo>
                  <a:pt x="181483" y="55753"/>
                </a:lnTo>
                <a:lnTo>
                  <a:pt x="182067" y="54356"/>
                </a:lnTo>
                <a:lnTo>
                  <a:pt x="182753" y="52705"/>
                </a:lnTo>
                <a:lnTo>
                  <a:pt x="183464" y="50038"/>
                </a:lnTo>
                <a:lnTo>
                  <a:pt x="183642" y="49403"/>
                </a:lnTo>
                <a:lnTo>
                  <a:pt x="183870" y="47498"/>
                </a:lnTo>
                <a:lnTo>
                  <a:pt x="184061" y="45974"/>
                </a:lnTo>
                <a:lnTo>
                  <a:pt x="184467" y="42672"/>
                </a:lnTo>
                <a:lnTo>
                  <a:pt x="184531" y="42037"/>
                </a:lnTo>
                <a:lnTo>
                  <a:pt x="159131" y="42037"/>
                </a:lnTo>
                <a:lnTo>
                  <a:pt x="158661" y="42037"/>
                </a:lnTo>
                <a:lnTo>
                  <a:pt x="145427" y="61468"/>
                </a:lnTo>
                <a:lnTo>
                  <a:pt x="139319" y="66802"/>
                </a:lnTo>
                <a:lnTo>
                  <a:pt x="139700" y="66421"/>
                </a:lnTo>
                <a:lnTo>
                  <a:pt x="139230" y="66802"/>
                </a:lnTo>
                <a:lnTo>
                  <a:pt x="134518" y="70726"/>
                </a:lnTo>
                <a:lnTo>
                  <a:pt x="129286" y="74168"/>
                </a:lnTo>
                <a:lnTo>
                  <a:pt x="129413" y="74041"/>
                </a:lnTo>
                <a:lnTo>
                  <a:pt x="129197" y="74168"/>
                </a:lnTo>
                <a:lnTo>
                  <a:pt x="125806" y="76200"/>
                </a:lnTo>
                <a:lnTo>
                  <a:pt x="122936" y="76200"/>
                </a:lnTo>
                <a:lnTo>
                  <a:pt x="116967" y="82042"/>
                </a:lnTo>
                <a:lnTo>
                  <a:pt x="116967" y="83566"/>
                </a:lnTo>
                <a:lnTo>
                  <a:pt x="116967" y="89408"/>
                </a:lnTo>
                <a:lnTo>
                  <a:pt x="116967" y="90805"/>
                </a:lnTo>
                <a:lnTo>
                  <a:pt x="116967" y="96774"/>
                </a:lnTo>
                <a:lnTo>
                  <a:pt x="116967" y="98171"/>
                </a:lnTo>
                <a:lnTo>
                  <a:pt x="122936" y="104013"/>
                </a:lnTo>
                <a:lnTo>
                  <a:pt x="125920" y="104013"/>
                </a:lnTo>
                <a:lnTo>
                  <a:pt x="129921" y="106807"/>
                </a:lnTo>
                <a:lnTo>
                  <a:pt x="137248" y="112064"/>
                </a:lnTo>
                <a:lnTo>
                  <a:pt x="137502" y="112268"/>
                </a:lnTo>
                <a:lnTo>
                  <a:pt x="145034" y="118237"/>
                </a:lnTo>
                <a:lnTo>
                  <a:pt x="161823" y="142189"/>
                </a:lnTo>
                <a:lnTo>
                  <a:pt x="161632" y="147116"/>
                </a:lnTo>
                <a:lnTo>
                  <a:pt x="159296" y="153479"/>
                </a:lnTo>
                <a:lnTo>
                  <a:pt x="152730" y="162471"/>
                </a:lnTo>
                <a:lnTo>
                  <a:pt x="140208" y="174371"/>
                </a:lnTo>
                <a:lnTo>
                  <a:pt x="140970" y="173609"/>
                </a:lnTo>
                <a:lnTo>
                  <a:pt x="127254" y="185039"/>
                </a:lnTo>
                <a:lnTo>
                  <a:pt x="127381" y="184912"/>
                </a:lnTo>
                <a:lnTo>
                  <a:pt x="127215" y="185039"/>
                </a:lnTo>
                <a:lnTo>
                  <a:pt x="112776" y="196977"/>
                </a:lnTo>
                <a:lnTo>
                  <a:pt x="113284" y="196469"/>
                </a:lnTo>
                <a:lnTo>
                  <a:pt x="97993" y="207619"/>
                </a:lnTo>
                <a:lnTo>
                  <a:pt x="98552" y="207264"/>
                </a:lnTo>
                <a:lnTo>
                  <a:pt x="97790" y="207772"/>
                </a:lnTo>
                <a:lnTo>
                  <a:pt x="97993" y="207619"/>
                </a:lnTo>
                <a:lnTo>
                  <a:pt x="97751" y="207772"/>
                </a:lnTo>
                <a:lnTo>
                  <a:pt x="83108" y="217182"/>
                </a:lnTo>
                <a:lnTo>
                  <a:pt x="83820" y="216789"/>
                </a:lnTo>
                <a:lnTo>
                  <a:pt x="82931" y="217297"/>
                </a:lnTo>
                <a:lnTo>
                  <a:pt x="83108" y="217182"/>
                </a:lnTo>
                <a:lnTo>
                  <a:pt x="82892" y="217297"/>
                </a:lnTo>
                <a:lnTo>
                  <a:pt x="67475" y="225831"/>
                </a:lnTo>
                <a:lnTo>
                  <a:pt x="66967" y="226060"/>
                </a:lnTo>
                <a:lnTo>
                  <a:pt x="51562" y="233172"/>
                </a:lnTo>
                <a:lnTo>
                  <a:pt x="52324" y="232918"/>
                </a:lnTo>
                <a:lnTo>
                  <a:pt x="38760" y="238125"/>
                </a:lnTo>
                <a:lnTo>
                  <a:pt x="33909" y="238125"/>
                </a:lnTo>
                <a:lnTo>
                  <a:pt x="30746" y="241287"/>
                </a:lnTo>
                <a:lnTo>
                  <a:pt x="24498" y="243713"/>
                </a:lnTo>
                <a:lnTo>
                  <a:pt x="19812" y="243713"/>
                </a:lnTo>
                <a:lnTo>
                  <a:pt x="15684" y="247840"/>
                </a:lnTo>
                <a:lnTo>
                  <a:pt x="10287" y="250571"/>
                </a:lnTo>
                <a:lnTo>
                  <a:pt x="8636" y="251714"/>
                </a:lnTo>
                <a:lnTo>
                  <a:pt x="3873" y="255524"/>
                </a:lnTo>
                <a:lnTo>
                  <a:pt x="2667" y="255524"/>
                </a:lnTo>
                <a:lnTo>
                  <a:pt x="0" y="258191"/>
                </a:lnTo>
                <a:lnTo>
                  <a:pt x="0" y="264795"/>
                </a:lnTo>
                <a:lnTo>
                  <a:pt x="2667" y="267462"/>
                </a:lnTo>
                <a:lnTo>
                  <a:pt x="4775" y="267462"/>
                </a:lnTo>
                <a:lnTo>
                  <a:pt x="12192" y="269494"/>
                </a:lnTo>
                <a:lnTo>
                  <a:pt x="15367" y="269875"/>
                </a:lnTo>
                <a:lnTo>
                  <a:pt x="27432" y="269494"/>
                </a:lnTo>
                <a:lnTo>
                  <a:pt x="34036" y="269494"/>
                </a:lnTo>
                <a:lnTo>
                  <a:pt x="35788" y="267703"/>
                </a:lnTo>
                <a:lnTo>
                  <a:pt x="43218" y="265938"/>
                </a:lnTo>
                <a:lnTo>
                  <a:pt x="49276" y="265938"/>
                </a:lnTo>
                <a:lnTo>
                  <a:pt x="52108" y="263105"/>
                </a:lnTo>
                <a:lnTo>
                  <a:pt x="97536" y="241554"/>
                </a:lnTo>
                <a:lnTo>
                  <a:pt x="110794" y="232918"/>
                </a:lnTo>
                <a:lnTo>
                  <a:pt x="113919" y="230886"/>
                </a:lnTo>
                <a:lnTo>
                  <a:pt x="114554" y="230505"/>
                </a:lnTo>
                <a:lnTo>
                  <a:pt x="121132" y="225552"/>
                </a:lnTo>
                <a:lnTo>
                  <a:pt x="130429" y="218567"/>
                </a:lnTo>
                <a:lnTo>
                  <a:pt x="132549" y="216789"/>
                </a:lnTo>
                <a:lnTo>
                  <a:pt x="143967" y="207264"/>
                </a:lnTo>
                <a:lnTo>
                  <a:pt x="145034" y="206375"/>
                </a:lnTo>
                <a:lnTo>
                  <a:pt x="145161" y="206248"/>
                </a:lnTo>
                <a:lnTo>
                  <a:pt x="155943" y="196977"/>
                </a:lnTo>
                <a:lnTo>
                  <a:pt x="158750" y="194564"/>
                </a:lnTo>
                <a:lnTo>
                  <a:pt x="159385" y="194056"/>
                </a:lnTo>
                <a:lnTo>
                  <a:pt x="171958" y="181483"/>
                </a:lnTo>
                <a:lnTo>
                  <a:pt x="173609" y="179578"/>
                </a:lnTo>
                <a:lnTo>
                  <a:pt x="177292" y="174371"/>
                </a:lnTo>
                <a:lnTo>
                  <a:pt x="181991" y="167767"/>
                </a:lnTo>
                <a:lnTo>
                  <a:pt x="183642" y="164592"/>
                </a:lnTo>
                <a:lnTo>
                  <a:pt x="183870" y="163957"/>
                </a:lnTo>
                <a:lnTo>
                  <a:pt x="184569" y="162052"/>
                </a:lnTo>
                <a:lnTo>
                  <a:pt x="187032" y="155321"/>
                </a:lnTo>
                <a:lnTo>
                  <a:pt x="187325" y="154559"/>
                </a:lnTo>
                <a:lnTo>
                  <a:pt x="187756" y="152146"/>
                </a:lnTo>
                <a:lnTo>
                  <a:pt x="188087" y="150368"/>
                </a:lnTo>
                <a:lnTo>
                  <a:pt x="188112" y="149479"/>
                </a:lnTo>
                <a:lnTo>
                  <a:pt x="188290" y="145288"/>
                </a:lnTo>
                <a:lnTo>
                  <a:pt x="188341" y="143891"/>
                </a:lnTo>
                <a:lnTo>
                  <a:pt x="188353" y="139954"/>
                </a:lnTo>
                <a:close/>
              </a:path>
            </a:pathLst>
          </a:custGeom>
          <a:solidFill>
            <a:srgbClr val="FFD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6545453" y="1165225"/>
            <a:ext cx="1193800" cy="421005"/>
            <a:chOff x="6545453" y="1165225"/>
            <a:chExt cx="1193800" cy="421005"/>
          </a:xfrm>
        </p:grpSpPr>
        <p:sp>
          <p:nvSpPr>
            <p:cNvPr id="110" name="object 110"/>
            <p:cNvSpPr/>
            <p:nvPr/>
          </p:nvSpPr>
          <p:spPr>
            <a:xfrm>
              <a:off x="6545453" y="1227708"/>
              <a:ext cx="406400" cy="277495"/>
            </a:xfrm>
            <a:custGeom>
              <a:avLst/>
              <a:gdLst/>
              <a:ahLst/>
              <a:cxnLst/>
              <a:rect l="l" t="t" r="r" b="b"/>
              <a:pathLst>
                <a:path w="406400" h="277494">
                  <a:moveTo>
                    <a:pt x="9144" y="109474"/>
                  </a:moveTo>
                  <a:lnTo>
                    <a:pt x="9131" y="109855"/>
                  </a:lnTo>
                  <a:lnTo>
                    <a:pt x="9144" y="109474"/>
                  </a:lnTo>
                  <a:close/>
                </a:path>
                <a:path w="406400" h="277494">
                  <a:moveTo>
                    <a:pt x="77787" y="122377"/>
                  </a:moveTo>
                  <a:lnTo>
                    <a:pt x="77330" y="123024"/>
                  </a:lnTo>
                  <a:lnTo>
                    <a:pt x="77787" y="122377"/>
                  </a:lnTo>
                  <a:close/>
                </a:path>
                <a:path w="406400" h="277494">
                  <a:moveTo>
                    <a:pt x="144653" y="198628"/>
                  </a:moveTo>
                  <a:lnTo>
                    <a:pt x="143903" y="189865"/>
                  </a:lnTo>
                  <a:lnTo>
                    <a:pt x="143637" y="186690"/>
                  </a:lnTo>
                  <a:lnTo>
                    <a:pt x="143383" y="185039"/>
                  </a:lnTo>
                  <a:lnTo>
                    <a:pt x="142786" y="182245"/>
                  </a:lnTo>
                  <a:lnTo>
                    <a:pt x="142392" y="180340"/>
                  </a:lnTo>
                  <a:lnTo>
                    <a:pt x="141097" y="174117"/>
                  </a:lnTo>
                  <a:lnTo>
                    <a:pt x="140970" y="173736"/>
                  </a:lnTo>
                  <a:lnTo>
                    <a:pt x="140360" y="171831"/>
                  </a:lnTo>
                  <a:lnTo>
                    <a:pt x="137337" y="163576"/>
                  </a:lnTo>
                  <a:lnTo>
                    <a:pt x="136652" y="161671"/>
                  </a:lnTo>
                  <a:lnTo>
                    <a:pt x="135763" y="159639"/>
                  </a:lnTo>
                  <a:lnTo>
                    <a:pt x="133781" y="156083"/>
                  </a:lnTo>
                  <a:lnTo>
                    <a:pt x="131305" y="151638"/>
                  </a:lnTo>
                  <a:lnTo>
                    <a:pt x="127800" y="146050"/>
                  </a:lnTo>
                  <a:lnTo>
                    <a:pt x="122809" y="139192"/>
                  </a:lnTo>
                  <a:lnTo>
                    <a:pt x="121564" y="137668"/>
                  </a:lnTo>
                  <a:lnTo>
                    <a:pt x="115062" y="130683"/>
                  </a:lnTo>
                  <a:lnTo>
                    <a:pt x="113157" y="128778"/>
                  </a:lnTo>
                  <a:lnTo>
                    <a:pt x="111493" y="127584"/>
                  </a:lnTo>
                  <a:lnTo>
                    <a:pt x="111493" y="127127"/>
                  </a:lnTo>
                  <a:lnTo>
                    <a:pt x="108051" y="123634"/>
                  </a:lnTo>
                  <a:lnTo>
                    <a:pt x="110693" y="119380"/>
                  </a:lnTo>
                  <a:lnTo>
                    <a:pt x="112903" y="115824"/>
                  </a:lnTo>
                  <a:lnTo>
                    <a:pt x="113411" y="114935"/>
                  </a:lnTo>
                  <a:lnTo>
                    <a:pt x="114401" y="113030"/>
                  </a:lnTo>
                  <a:lnTo>
                    <a:pt x="119634" y="102997"/>
                  </a:lnTo>
                  <a:lnTo>
                    <a:pt x="120396" y="101346"/>
                  </a:lnTo>
                  <a:lnTo>
                    <a:pt x="124244" y="90805"/>
                  </a:lnTo>
                  <a:lnTo>
                    <a:pt x="124714" y="89535"/>
                  </a:lnTo>
                  <a:lnTo>
                    <a:pt x="125349" y="87249"/>
                  </a:lnTo>
                  <a:lnTo>
                    <a:pt x="126682" y="80010"/>
                  </a:lnTo>
                  <a:lnTo>
                    <a:pt x="127762" y="74168"/>
                  </a:lnTo>
                  <a:lnTo>
                    <a:pt x="128028" y="70612"/>
                  </a:lnTo>
                  <a:lnTo>
                    <a:pt x="128155" y="68961"/>
                  </a:lnTo>
                  <a:lnTo>
                    <a:pt x="128727" y="61722"/>
                  </a:lnTo>
                  <a:lnTo>
                    <a:pt x="128752" y="59055"/>
                  </a:lnTo>
                  <a:lnTo>
                    <a:pt x="128498" y="50546"/>
                  </a:lnTo>
                  <a:lnTo>
                    <a:pt x="128422" y="47752"/>
                  </a:lnTo>
                  <a:lnTo>
                    <a:pt x="128320" y="46380"/>
                  </a:lnTo>
                  <a:lnTo>
                    <a:pt x="128181" y="45339"/>
                  </a:lnTo>
                  <a:lnTo>
                    <a:pt x="128016" y="44069"/>
                  </a:lnTo>
                  <a:lnTo>
                    <a:pt x="127711" y="42799"/>
                  </a:lnTo>
                  <a:lnTo>
                    <a:pt x="125984" y="42799"/>
                  </a:lnTo>
                  <a:lnTo>
                    <a:pt x="127685" y="42684"/>
                  </a:lnTo>
                  <a:lnTo>
                    <a:pt x="126847" y="39116"/>
                  </a:lnTo>
                  <a:lnTo>
                    <a:pt x="125984" y="35394"/>
                  </a:lnTo>
                  <a:lnTo>
                    <a:pt x="125984" y="29591"/>
                  </a:lnTo>
                  <a:lnTo>
                    <a:pt x="121920" y="25450"/>
                  </a:lnTo>
                  <a:lnTo>
                    <a:pt x="121920" y="23368"/>
                  </a:lnTo>
                  <a:lnTo>
                    <a:pt x="115570" y="17018"/>
                  </a:lnTo>
                  <a:lnTo>
                    <a:pt x="112814" y="17018"/>
                  </a:lnTo>
                  <a:lnTo>
                    <a:pt x="110490" y="14732"/>
                  </a:lnTo>
                  <a:lnTo>
                    <a:pt x="103619" y="14732"/>
                  </a:lnTo>
                  <a:lnTo>
                    <a:pt x="94869" y="14351"/>
                  </a:lnTo>
                  <a:lnTo>
                    <a:pt x="91694" y="14605"/>
                  </a:lnTo>
                  <a:lnTo>
                    <a:pt x="80391" y="16764"/>
                  </a:lnTo>
                  <a:lnTo>
                    <a:pt x="78613" y="17145"/>
                  </a:lnTo>
                  <a:lnTo>
                    <a:pt x="69951" y="20066"/>
                  </a:lnTo>
                  <a:lnTo>
                    <a:pt x="64516" y="20066"/>
                  </a:lnTo>
                  <a:lnTo>
                    <a:pt x="60071" y="24511"/>
                  </a:lnTo>
                  <a:lnTo>
                    <a:pt x="56515" y="26289"/>
                  </a:lnTo>
                  <a:lnTo>
                    <a:pt x="52197" y="26289"/>
                  </a:lnTo>
                  <a:lnTo>
                    <a:pt x="46101" y="32385"/>
                  </a:lnTo>
                  <a:lnTo>
                    <a:pt x="46101" y="33451"/>
                  </a:lnTo>
                  <a:lnTo>
                    <a:pt x="45529" y="33909"/>
                  </a:lnTo>
                  <a:lnTo>
                    <a:pt x="42799" y="33909"/>
                  </a:lnTo>
                  <a:lnTo>
                    <a:pt x="36817" y="39878"/>
                  </a:lnTo>
                  <a:lnTo>
                    <a:pt x="36817" y="41910"/>
                  </a:lnTo>
                  <a:lnTo>
                    <a:pt x="36322" y="41910"/>
                  </a:lnTo>
                  <a:lnTo>
                    <a:pt x="30467" y="47752"/>
                  </a:lnTo>
                  <a:lnTo>
                    <a:pt x="30467" y="51371"/>
                  </a:lnTo>
                  <a:lnTo>
                    <a:pt x="25844" y="58801"/>
                  </a:lnTo>
                  <a:lnTo>
                    <a:pt x="20066" y="64516"/>
                  </a:lnTo>
                  <a:lnTo>
                    <a:pt x="20066" y="71374"/>
                  </a:lnTo>
                  <a:lnTo>
                    <a:pt x="16243" y="71374"/>
                  </a:lnTo>
                  <a:lnTo>
                    <a:pt x="10795" y="76708"/>
                  </a:lnTo>
                  <a:lnTo>
                    <a:pt x="10795" y="77216"/>
                  </a:lnTo>
                  <a:lnTo>
                    <a:pt x="10414" y="77597"/>
                  </a:lnTo>
                  <a:lnTo>
                    <a:pt x="10414" y="81394"/>
                  </a:lnTo>
                  <a:lnTo>
                    <a:pt x="9652" y="82169"/>
                  </a:lnTo>
                  <a:lnTo>
                    <a:pt x="9652" y="90551"/>
                  </a:lnTo>
                  <a:lnTo>
                    <a:pt x="9525" y="90678"/>
                  </a:lnTo>
                  <a:lnTo>
                    <a:pt x="9525" y="98933"/>
                  </a:lnTo>
                  <a:lnTo>
                    <a:pt x="9499" y="99441"/>
                  </a:lnTo>
                  <a:lnTo>
                    <a:pt x="9144" y="109855"/>
                  </a:lnTo>
                  <a:lnTo>
                    <a:pt x="8775" y="122174"/>
                  </a:lnTo>
                  <a:lnTo>
                    <a:pt x="8890" y="137541"/>
                  </a:lnTo>
                  <a:lnTo>
                    <a:pt x="9017" y="153289"/>
                  </a:lnTo>
                  <a:lnTo>
                    <a:pt x="9017" y="168402"/>
                  </a:lnTo>
                  <a:lnTo>
                    <a:pt x="9004" y="168783"/>
                  </a:lnTo>
                  <a:lnTo>
                    <a:pt x="8890" y="182372"/>
                  </a:lnTo>
                  <a:lnTo>
                    <a:pt x="8864" y="182753"/>
                  </a:lnTo>
                  <a:lnTo>
                    <a:pt x="8851" y="183388"/>
                  </a:lnTo>
                  <a:lnTo>
                    <a:pt x="8369" y="196088"/>
                  </a:lnTo>
                  <a:lnTo>
                    <a:pt x="8369" y="195580"/>
                  </a:lnTo>
                  <a:lnTo>
                    <a:pt x="8343" y="196088"/>
                  </a:lnTo>
                  <a:lnTo>
                    <a:pt x="7493" y="208788"/>
                  </a:lnTo>
                  <a:lnTo>
                    <a:pt x="7493" y="208153"/>
                  </a:lnTo>
                  <a:lnTo>
                    <a:pt x="7416" y="208788"/>
                  </a:lnTo>
                  <a:lnTo>
                    <a:pt x="6223" y="219583"/>
                  </a:lnTo>
                  <a:lnTo>
                    <a:pt x="6350" y="219583"/>
                  </a:lnTo>
                  <a:lnTo>
                    <a:pt x="5194" y="228981"/>
                  </a:lnTo>
                  <a:lnTo>
                    <a:pt x="5194" y="228727"/>
                  </a:lnTo>
                  <a:lnTo>
                    <a:pt x="5168" y="228981"/>
                  </a:lnTo>
                  <a:lnTo>
                    <a:pt x="4140" y="236943"/>
                  </a:lnTo>
                  <a:lnTo>
                    <a:pt x="4191" y="236728"/>
                  </a:lnTo>
                  <a:lnTo>
                    <a:pt x="4064" y="237617"/>
                  </a:lnTo>
                  <a:lnTo>
                    <a:pt x="4140" y="236943"/>
                  </a:lnTo>
                  <a:lnTo>
                    <a:pt x="4013" y="237617"/>
                  </a:lnTo>
                  <a:lnTo>
                    <a:pt x="2921" y="243459"/>
                  </a:lnTo>
                  <a:lnTo>
                    <a:pt x="3048" y="242443"/>
                  </a:lnTo>
                  <a:lnTo>
                    <a:pt x="2108" y="246049"/>
                  </a:lnTo>
                  <a:lnTo>
                    <a:pt x="0" y="248158"/>
                  </a:lnTo>
                  <a:lnTo>
                    <a:pt x="0" y="263906"/>
                  </a:lnTo>
                  <a:lnTo>
                    <a:pt x="6350" y="270256"/>
                  </a:lnTo>
                  <a:lnTo>
                    <a:pt x="22098" y="270256"/>
                  </a:lnTo>
                  <a:lnTo>
                    <a:pt x="28448" y="263906"/>
                  </a:lnTo>
                  <a:lnTo>
                    <a:pt x="28448" y="260743"/>
                  </a:lnTo>
                  <a:lnTo>
                    <a:pt x="28816" y="260223"/>
                  </a:lnTo>
                  <a:lnTo>
                    <a:pt x="33286" y="246126"/>
                  </a:lnTo>
                  <a:lnTo>
                    <a:pt x="33845" y="243459"/>
                  </a:lnTo>
                  <a:lnTo>
                    <a:pt x="34048" y="242443"/>
                  </a:lnTo>
                  <a:lnTo>
                    <a:pt x="34772" y="236728"/>
                  </a:lnTo>
                  <a:lnTo>
                    <a:pt x="35293" y="232664"/>
                  </a:lnTo>
                  <a:lnTo>
                    <a:pt x="35420" y="232410"/>
                  </a:lnTo>
                  <a:lnTo>
                    <a:pt x="36449" y="223012"/>
                  </a:lnTo>
                  <a:lnTo>
                    <a:pt x="36449" y="222885"/>
                  </a:lnTo>
                  <a:lnTo>
                    <a:pt x="37719" y="211455"/>
                  </a:lnTo>
                  <a:lnTo>
                    <a:pt x="37719" y="210820"/>
                  </a:lnTo>
                  <a:lnTo>
                    <a:pt x="38595" y="197612"/>
                  </a:lnTo>
                  <a:lnTo>
                    <a:pt x="38735" y="197104"/>
                  </a:lnTo>
                  <a:lnTo>
                    <a:pt x="39116" y="183388"/>
                  </a:lnTo>
                  <a:lnTo>
                    <a:pt x="38366" y="137414"/>
                  </a:lnTo>
                  <a:lnTo>
                    <a:pt x="36576" y="99021"/>
                  </a:lnTo>
                  <a:lnTo>
                    <a:pt x="36576" y="98171"/>
                  </a:lnTo>
                  <a:lnTo>
                    <a:pt x="36576" y="90678"/>
                  </a:lnTo>
                  <a:lnTo>
                    <a:pt x="35814" y="89928"/>
                  </a:lnTo>
                  <a:lnTo>
                    <a:pt x="35814" y="84328"/>
                  </a:lnTo>
                  <a:lnTo>
                    <a:pt x="39992" y="84328"/>
                  </a:lnTo>
                  <a:lnTo>
                    <a:pt x="45720" y="78613"/>
                  </a:lnTo>
                  <a:lnTo>
                    <a:pt x="45720" y="75234"/>
                  </a:lnTo>
                  <a:lnTo>
                    <a:pt x="50520" y="67818"/>
                  </a:lnTo>
                  <a:lnTo>
                    <a:pt x="50673" y="67818"/>
                  </a:lnTo>
                  <a:lnTo>
                    <a:pt x="56388" y="62103"/>
                  </a:lnTo>
                  <a:lnTo>
                    <a:pt x="56388" y="60579"/>
                  </a:lnTo>
                  <a:lnTo>
                    <a:pt x="57518" y="60579"/>
                  </a:lnTo>
                  <a:lnTo>
                    <a:pt x="63500" y="54610"/>
                  </a:lnTo>
                  <a:lnTo>
                    <a:pt x="63500" y="54013"/>
                  </a:lnTo>
                  <a:lnTo>
                    <a:pt x="64236" y="53467"/>
                  </a:lnTo>
                  <a:lnTo>
                    <a:pt x="67170" y="53467"/>
                  </a:lnTo>
                  <a:lnTo>
                    <a:pt x="71297" y="49428"/>
                  </a:lnTo>
                  <a:lnTo>
                    <a:pt x="75311" y="47498"/>
                  </a:lnTo>
                  <a:lnTo>
                    <a:pt x="79743" y="47498"/>
                  </a:lnTo>
                  <a:lnTo>
                    <a:pt x="82219" y="45021"/>
                  </a:lnTo>
                  <a:lnTo>
                    <a:pt x="85839" y="43942"/>
                  </a:lnTo>
                  <a:lnTo>
                    <a:pt x="86487" y="43751"/>
                  </a:lnTo>
                  <a:lnTo>
                    <a:pt x="87604" y="43561"/>
                  </a:lnTo>
                  <a:lnTo>
                    <a:pt x="94576" y="42392"/>
                  </a:lnTo>
                  <a:lnTo>
                    <a:pt x="94996" y="42799"/>
                  </a:lnTo>
                  <a:lnTo>
                    <a:pt x="97282" y="42799"/>
                  </a:lnTo>
                  <a:lnTo>
                    <a:pt x="97396" y="42926"/>
                  </a:lnTo>
                  <a:lnTo>
                    <a:pt x="97396" y="45339"/>
                  </a:lnTo>
                  <a:lnTo>
                    <a:pt x="99161" y="47078"/>
                  </a:lnTo>
                  <a:lnTo>
                    <a:pt x="99593" y="48996"/>
                  </a:lnTo>
                  <a:lnTo>
                    <a:pt x="99910" y="59537"/>
                  </a:lnTo>
                  <a:lnTo>
                    <a:pt x="99949" y="59055"/>
                  </a:lnTo>
                  <a:lnTo>
                    <a:pt x="99949" y="60579"/>
                  </a:lnTo>
                  <a:lnTo>
                    <a:pt x="99910" y="59537"/>
                  </a:lnTo>
                  <a:lnTo>
                    <a:pt x="99847" y="60579"/>
                  </a:lnTo>
                  <a:lnTo>
                    <a:pt x="99275" y="69113"/>
                  </a:lnTo>
                  <a:lnTo>
                    <a:pt x="99314" y="68961"/>
                  </a:lnTo>
                  <a:lnTo>
                    <a:pt x="99187" y="70612"/>
                  </a:lnTo>
                  <a:lnTo>
                    <a:pt x="99275" y="69113"/>
                  </a:lnTo>
                  <a:lnTo>
                    <a:pt x="97053" y="81089"/>
                  </a:lnTo>
                  <a:lnTo>
                    <a:pt x="96774" y="81915"/>
                  </a:lnTo>
                  <a:lnTo>
                    <a:pt x="93472" y="91948"/>
                  </a:lnTo>
                  <a:lnTo>
                    <a:pt x="89027" y="102235"/>
                  </a:lnTo>
                  <a:lnTo>
                    <a:pt x="88557" y="103124"/>
                  </a:lnTo>
                  <a:lnTo>
                    <a:pt x="86220" y="107657"/>
                  </a:lnTo>
                  <a:lnTo>
                    <a:pt x="86220" y="149860"/>
                  </a:lnTo>
                  <a:lnTo>
                    <a:pt x="85153" y="151638"/>
                  </a:lnTo>
                  <a:lnTo>
                    <a:pt x="84836" y="152146"/>
                  </a:lnTo>
                  <a:lnTo>
                    <a:pt x="86220" y="149860"/>
                  </a:lnTo>
                  <a:lnTo>
                    <a:pt x="86220" y="107657"/>
                  </a:lnTo>
                  <a:lnTo>
                    <a:pt x="83045" y="113792"/>
                  </a:lnTo>
                  <a:lnTo>
                    <a:pt x="83566" y="113030"/>
                  </a:lnTo>
                  <a:lnTo>
                    <a:pt x="77787" y="122377"/>
                  </a:lnTo>
                  <a:lnTo>
                    <a:pt x="77444" y="122961"/>
                  </a:lnTo>
                  <a:lnTo>
                    <a:pt x="77216" y="123317"/>
                  </a:lnTo>
                  <a:lnTo>
                    <a:pt x="77431" y="122961"/>
                  </a:lnTo>
                  <a:lnTo>
                    <a:pt x="62344" y="137807"/>
                  </a:lnTo>
                  <a:lnTo>
                    <a:pt x="58420" y="141732"/>
                  </a:lnTo>
                  <a:lnTo>
                    <a:pt x="58420" y="156210"/>
                  </a:lnTo>
                  <a:lnTo>
                    <a:pt x="64262" y="162052"/>
                  </a:lnTo>
                  <a:lnTo>
                    <a:pt x="78613" y="162052"/>
                  </a:lnTo>
                  <a:lnTo>
                    <a:pt x="78727" y="161925"/>
                  </a:lnTo>
                  <a:lnTo>
                    <a:pt x="78867" y="161925"/>
                  </a:lnTo>
                  <a:lnTo>
                    <a:pt x="84442" y="156210"/>
                  </a:lnTo>
                  <a:lnTo>
                    <a:pt x="84569" y="156083"/>
                  </a:lnTo>
                  <a:lnTo>
                    <a:pt x="84569" y="154508"/>
                  </a:lnTo>
                  <a:lnTo>
                    <a:pt x="85369" y="153670"/>
                  </a:lnTo>
                  <a:lnTo>
                    <a:pt x="85610" y="153416"/>
                  </a:lnTo>
                  <a:lnTo>
                    <a:pt x="86220" y="152781"/>
                  </a:lnTo>
                  <a:lnTo>
                    <a:pt x="86741" y="152146"/>
                  </a:lnTo>
                  <a:lnTo>
                    <a:pt x="89547" y="148869"/>
                  </a:lnTo>
                  <a:lnTo>
                    <a:pt x="92430" y="148971"/>
                  </a:lnTo>
                  <a:lnTo>
                    <a:pt x="115036" y="190639"/>
                  </a:lnTo>
                  <a:lnTo>
                    <a:pt x="116497" y="201676"/>
                  </a:lnTo>
                  <a:lnTo>
                    <a:pt x="116916" y="211670"/>
                  </a:lnTo>
                  <a:lnTo>
                    <a:pt x="116967" y="211074"/>
                  </a:lnTo>
                  <a:lnTo>
                    <a:pt x="116967" y="212598"/>
                  </a:lnTo>
                  <a:lnTo>
                    <a:pt x="116916" y="211670"/>
                  </a:lnTo>
                  <a:lnTo>
                    <a:pt x="116852" y="212598"/>
                  </a:lnTo>
                  <a:lnTo>
                    <a:pt x="98539" y="247688"/>
                  </a:lnTo>
                  <a:lnTo>
                    <a:pt x="90246" y="249351"/>
                  </a:lnTo>
                  <a:lnTo>
                    <a:pt x="88849" y="249174"/>
                  </a:lnTo>
                  <a:lnTo>
                    <a:pt x="86931" y="248945"/>
                  </a:lnTo>
                  <a:lnTo>
                    <a:pt x="86131" y="248666"/>
                  </a:lnTo>
                  <a:lnTo>
                    <a:pt x="85013" y="248285"/>
                  </a:lnTo>
                  <a:lnTo>
                    <a:pt x="84543" y="248132"/>
                  </a:lnTo>
                  <a:lnTo>
                    <a:pt x="83045" y="247269"/>
                  </a:lnTo>
                  <a:lnTo>
                    <a:pt x="81254" y="246253"/>
                  </a:lnTo>
                  <a:lnTo>
                    <a:pt x="80416" y="245783"/>
                  </a:lnTo>
                  <a:lnTo>
                    <a:pt x="79565" y="245110"/>
                  </a:lnTo>
                  <a:lnTo>
                    <a:pt x="78765" y="244475"/>
                  </a:lnTo>
                  <a:lnTo>
                    <a:pt x="77914" y="243814"/>
                  </a:lnTo>
                  <a:lnTo>
                    <a:pt x="77190" y="242951"/>
                  </a:lnTo>
                  <a:lnTo>
                    <a:pt x="76758" y="242443"/>
                  </a:lnTo>
                  <a:lnTo>
                    <a:pt x="76187" y="241769"/>
                  </a:lnTo>
                  <a:lnTo>
                    <a:pt x="75692" y="240893"/>
                  </a:lnTo>
                  <a:lnTo>
                    <a:pt x="75692" y="240766"/>
                  </a:lnTo>
                  <a:lnTo>
                    <a:pt x="75946" y="241173"/>
                  </a:lnTo>
                  <a:lnTo>
                    <a:pt x="75692" y="240423"/>
                  </a:lnTo>
                  <a:lnTo>
                    <a:pt x="75692" y="240220"/>
                  </a:lnTo>
                  <a:lnTo>
                    <a:pt x="76327" y="241808"/>
                  </a:lnTo>
                  <a:lnTo>
                    <a:pt x="75692" y="239903"/>
                  </a:lnTo>
                  <a:lnTo>
                    <a:pt x="75692" y="233934"/>
                  </a:lnTo>
                  <a:lnTo>
                    <a:pt x="75044" y="233299"/>
                  </a:lnTo>
                  <a:lnTo>
                    <a:pt x="75044" y="232029"/>
                  </a:lnTo>
                  <a:lnTo>
                    <a:pt x="75044" y="228981"/>
                  </a:lnTo>
                  <a:lnTo>
                    <a:pt x="70993" y="224917"/>
                  </a:lnTo>
                  <a:lnTo>
                    <a:pt x="61087" y="224917"/>
                  </a:lnTo>
                  <a:lnTo>
                    <a:pt x="59944" y="226060"/>
                  </a:lnTo>
                  <a:lnTo>
                    <a:pt x="54216" y="226060"/>
                  </a:lnTo>
                  <a:lnTo>
                    <a:pt x="48260" y="232029"/>
                  </a:lnTo>
                  <a:lnTo>
                    <a:pt x="48260" y="232689"/>
                  </a:lnTo>
                  <a:lnTo>
                    <a:pt x="46990" y="233934"/>
                  </a:lnTo>
                  <a:lnTo>
                    <a:pt x="46990" y="249809"/>
                  </a:lnTo>
                  <a:lnTo>
                    <a:pt x="48463" y="251269"/>
                  </a:lnTo>
                  <a:lnTo>
                    <a:pt x="49022" y="252349"/>
                  </a:lnTo>
                  <a:lnTo>
                    <a:pt x="50038" y="254635"/>
                  </a:lnTo>
                  <a:lnTo>
                    <a:pt x="51943" y="257429"/>
                  </a:lnTo>
                  <a:lnTo>
                    <a:pt x="53721" y="260096"/>
                  </a:lnTo>
                  <a:lnTo>
                    <a:pt x="88265" y="276987"/>
                  </a:lnTo>
                  <a:lnTo>
                    <a:pt x="91186" y="276987"/>
                  </a:lnTo>
                  <a:lnTo>
                    <a:pt x="125603" y="259842"/>
                  </a:lnTo>
                  <a:lnTo>
                    <a:pt x="133286" y="249682"/>
                  </a:lnTo>
                  <a:lnTo>
                    <a:pt x="133731" y="248920"/>
                  </a:lnTo>
                  <a:lnTo>
                    <a:pt x="133807" y="248793"/>
                  </a:lnTo>
                  <a:lnTo>
                    <a:pt x="134188" y="248132"/>
                  </a:lnTo>
                  <a:lnTo>
                    <a:pt x="134480" y="247523"/>
                  </a:lnTo>
                  <a:lnTo>
                    <a:pt x="135026" y="246380"/>
                  </a:lnTo>
                  <a:lnTo>
                    <a:pt x="135775" y="244856"/>
                  </a:lnTo>
                  <a:lnTo>
                    <a:pt x="136944" y="242443"/>
                  </a:lnTo>
                  <a:lnTo>
                    <a:pt x="137807" y="240665"/>
                  </a:lnTo>
                  <a:lnTo>
                    <a:pt x="138684" y="238887"/>
                  </a:lnTo>
                  <a:lnTo>
                    <a:pt x="139344" y="236982"/>
                  </a:lnTo>
                  <a:lnTo>
                    <a:pt x="139941" y="234950"/>
                  </a:lnTo>
                  <a:lnTo>
                    <a:pt x="141262" y="230251"/>
                  </a:lnTo>
                  <a:lnTo>
                    <a:pt x="142024" y="227584"/>
                  </a:lnTo>
                  <a:lnTo>
                    <a:pt x="142240" y="226822"/>
                  </a:lnTo>
                  <a:lnTo>
                    <a:pt x="142621" y="225171"/>
                  </a:lnTo>
                  <a:lnTo>
                    <a:pt x="143027" y="222377"/>
                  </a:lnTo>
                  <a:lnTo>
                    <a:pt x="143344" y="220218"/>
                  </a:lnTo>
                  <a:lnTo>
                    <a:pt x="144272" y="213995"/>
                  </a:lnTo>
                  <a:lnTo>
                    <a:pt x="144399" y="212344"/>
                  </a:lnTo>
                  <a:lnTo>
                    <a:pt x="144424" y="211074"/>
                  </a:lnTo>
                  <a:lnTo>
                    <a:pt x="144640" y="200533"/>
                  </a:lnTo>
                  <a:lnTo>
                    <a:pt x="144653" y="198628"/>
                  </a:lnTo>
                  <a:close/>
                </a:path>
                <a:path w="406400" h="277494">
                  <a:moveTo>
                    <a:pt x="369760" y="183845"/>
                  </a:moveTo>
                  <a:lnTo>
                    <a:pt x="369697" y="184404"/>
                  </a:lnTo>
                  <a:lnTo>
                    <a:pt x="369760" y="183845"/>
                  </a:lnTo>
                  <a:close/>
                </a:path>
                <a:path w="406400" h="277494">
                  <a:moveTo>
                    <a:pt x="406273" y="199263"/>
                  </a:moveTo>
                  <a:lnTo>
                    <a:pt x="405384" y="198374"/>
                  </a:lnTo>
                  <a:lnTo>
                    <a:pt x="405384" y="196850"/>
                  </a:lnTo>
                  <a:lnTo>
                    <a:pt x="405384" y="190881"/>
                  </a:lnTo>
                  <a:lnTo>
                    <a:pt x="403733" y="189242"/>
                  </a:lnTo>
                  <a:lnTo>
                    <a:pt x="402590" y="184404"/>
                  </a:lnTo>
                  <a:lnTo>
                    <a:pt x="399415" y="175006"/>
                  </a:lnTo>
                  <a:lnTo>
                    <a:pt x="399415" y="174879"/>
                  </a:lnTo>
                  <a:lnTo>
                    <a:pt x="399415" y="171958"/>
                  </a:lnTo>
                  <a:lnTo>
                    <a:pt x="397129" y="169799"/>
                  </a:lnTo>
                  <a:lnTo>
                    <a:pt x="391414" y="169799"/>
                  </a:lnTo>
                  <a:lnTo>
                    <a:pt x="389128" y="171958"/>
                  </a:lnTo>
                  <a:lnTo>
                    <a:pt x="389128" y="175133"/>
                  </a:lnTo>
                  <a:lnTo>
                    <a:pt x="386461" y="184404"/>
                  </a:lnTo>
                  <a:lnTo>
                    <a:pt x="385229" y="189064"/>
                  </a:lnTo>
                  <a:lnTo>
                    <a:pt x="383413" y="190881"/>
                  </a:lnTo>
                  <a:lnTo>
                    <a:pt x="383413" y="195326"/>
                  </a:lnTo>
                  <a:lnTo>
                    <a:pt x="383120" y="196253"/>
                  </a:lnTo>
                  <a:lnTo>
                    <a:pt x="380111" y="199263"/>
                  </a:lnTo>
                  <a:lnTo>
                    <a:pt x="380111" y="202692"/>
                  </a:lnTo>
                  <a:lnTo>
                    <a:pt x="376047" y="206756"/>
                  </a:lnTo>
                  <a:lnTo>
                    <a:pt x="376047" y="208534"/>
                  </a:lnTo>
                  <a:lnTo>
                    <a:pt x="371221" y="213360"/>
                  </a:lnTo>
                  <a:lnTo>
                    <a:pt x="370090" y="213360"/>
                  </a:lnTo>
                  <a:lnTo>
                    <a:pt x="369011" y="210654"/>
                  </a:lnTo>
                  <a:lnTo>
                    <a:pt x="369354" y="213055"/>
                  </a:lnTo>
                  <a:lnTo>
                    <a:pt x="369455" y="213271"/>
                  </a:lnTo>
                  <a:lnTo>
                    <a:pt x="369265" y="213055"/>
                  </a:lnTo>
                  <a:lnTo>
                    <a:pt x="369011" y="210654"/>
                  </a:lnTo>
                  <a:lnTo>
                    <a:pt x="368706" y="208534"/>
                  </a:lnTo>
                  <a:lnTo>
                    <a:pt x="368528" y="207264"/>
                  </a:lnTo>
                  <a:lnTo>
                    <a:pt x="368338" y="205930"/>
                  </a:lnTo>
                  <a:lnTo>
                    <a:pt x="368376" y="204724"/>
                  </a:lnTo>
                  <a:lnTo>
                    <a:pt x="368681" y="195834"/>
                  </a:lnTo>
                  <a:lnTo>
                    <a:pt x="368681" y="197104"/>
                  </a:lnTo>
                  <a:lnTo>
                    <a:pt x="368782" y="195834"/>
                  </a:lnTo>
                  <a:lnTo>
                    <a:pt x="369608" y="185674"/>
                  </a:lnTo>
                  <a:lnTo>
                    <a:pt x="369697" y="184404"/>
                  </a:lnTo>
                  <a:lnTo>
                    <a:pt x="369824" y="183134"/>
                  </a:lnTo>
                  <a:lnTo>
                    <a:pt x="369760" y="183845"/>
                  </a:lnTo>
                  <a:lnTo>
                    <a:pt x="369849" y="183134"/>
                  </a:lnTo>
                  <a:lnTo>
                    <a:pt x="371729" y="167894"/>
                  </a:lnTo>
                  <a:lnTo>
                    <a:pt x="375031" y="147574"/>
                  </a:lnTo>
                  <a:lnTo>
                    <a:pt x="375031" y="148844"/>
                  </a:lnTo>
                  <a:lnTo>
                    <a:pt x="375272" y="147574"/>
                  </a:lnTo>
                  <a:lnTo>
                    <a:pt x="384175" y="101854"/>
                  </a:lnTo>
                  <a:lnTo>
                    <a:pt x="384302" y="101854"/>
                  </a:lnTo>
                  <a:lnTo>
                    <a:pt x="388493" y="78994"/>
                  </a:lnTo>
                  <a:lnTo>
                    <a:pt x="391287" y="58674"/>
                  </a:lnTo>
                  <a:lnTo>
                    <a:pt x="392938" y="40894"/>
                  </a:lnTo>
                  <a:lnTo>
                    <a:pt x="393065" y="39624"/>
                  </a:lnTo>
                  <a:lnTo>
                    <a:pt x="393458" y="30734"/>
                  </a:lnTo>
                  <a:lnTo>
                    <a:pt x="393573" y="28194"/>
                  </a:lnTo>
                  <a:lnTo>
                    <a:pt x="393700" y="21844"/>
                  </a:lnTo>
                  <a:lnTo>
                    <a:pt x="393700" y="19304"/>
                  </a:lnTo>
                  <a:lnTo>
                    <a:pt x="393446" y="21005"/>
                  </a:lnTo>
                  <a:lnTo>
                    <a:pt x="393446" y="15748"/>
                  </a:lnTo>
                  <a:lnTo>
                    <a:pt x="393446" y="7112"/>
                  </a:lnTo>
                  <a:lnTo>
                    <a:pt x="386334" y="0"/>
                  </a:lnTo>
                  <a:lnTo>
                    <a:pt x="369062" y="0"/>
                  </a:lnTo>
                  <a:lnTo>
                    <a:pt x="362077" y="7112"/>
                  </a:lnTo>
                  <a:lnTo>
                    <a:pt x="362077" y="19126"/>
                  </a:lnTo>
                  <a:lnTo>
                    <a:pt x="362026" y="19304"/>
                  </a:lnTo>
                  <a:lnTo>
                    <a:pt x="361950" y="21844"/>
                  </a:lnTo>
                  <a:lnTo>
                    <a:pt x="361823" y="20040"/>
                  </a:lnTo>
                  <a:lnTo>
                    <a:pt x="361696" y="18034"/>
                  </a:lnTo>
                  <a:lnTo>
                    <a:pt x="361569" y="20967"/>
                  </a:lnTo>
                  <a:lnTo>
                    <a:pt x="360426" y="25069"/>
                  </a:lnTo>
                  <a:lnTo>
                    <a:pt x="360426" y="37084"/>
                  </a:lnTo>
                  <a:lnTo>
                    <a:pt x="360299" y="38354"/>
                  </a:lnTo>
                  <a:lnTo>
                    <a:pt x="360349" y="37680"/>
                  </a:lnTo>
                  <a:lnTo>
                    <a:pt x="360426" y="37084"/>
                  </a:lnTo>
                  <a:lnTo>
                    <a:pt x="360426" y="25069"/>
                  </a:lnTo>
                  <a:lnTo>
                    <a:pt x="358140" y="33274"/>
                  </a:lnTo>
                  <a:lnTo>
                    <a:pt x="354838" y="48514"/>
                  </a:lnTo>
                  <a:lnTo>
                    <a:pt x="354711" y="48514"/>
                  </a:lnTo>
                  <a:lnTo>
                    <a:pt x="350520" y="66294"/>
                  </a:lnTo>
                  <a:lnTo>
                    <a:pt x="345694" y="87884"/>
                  </a:lnTo>
                  <a:lnTo>
                    <a:pt x="340360" y="110744"/>
                  </a:lnTo>
                  <a:lnTo>
                    <a:pt x="334645" y="134874"/>
                  </a:lnTo>
                  <a:lnTo>
                    <a:pt x="334772" y="133604"/>
                  </a:lnTo>
                  <a:lnTo>
                    <a:pt x="328688" y="155498"/>
                  </a:lnTo>
                  <a:lnTo>
                    <a:pt x="328320" y="156464"/>
                  </a:lnTo>
                  <a:lnTo>
                    <a:pt x="321995" y="173405"/>
                  </a:lnTo>
                  <a:lnTo>
                    <a:pt x="321614" y="174244"/>
                  </a:lnTo>
                  <a:lnTo>
                    <a:pt x="314909" y="189039"/>
                  </a:lnTo>
                  <a:lnTo>
                    <a:pt x="314604" y="189484"/>
                  </a:lnTo>
                  <a:lnTo>
                    <a:pt x="306832" y="200914"/>
                  </a:lnTo>
                  <a:lnTo>
                    <a:pt x="271907" y="226314"/>
                  </a:lnTo>
                  <a:lnTo>
                    <a:pt x="273685" y="225044"/>
                  </a:lnTo>
                  <a:lnTo>
                    <a:pt x="260858" y="228854"/>
                  </a:lnTo>
                  <a:lnTo>
                    <a:pt x="253619" y="228854"/>
                  </a:lnTo>
                  <a:lnTo>
                    <a:pt x="250990" y="228523"/>
                  </a:lnTo>
                  <a:lnTo>
                    <a:pt x="249301" y="226822"/>
                  </a:lnTo>
                  <a:lnTo>
                    <a:pt x="247256" y="226822"/>
                  </a:lnTo>
                  <a:lnTo>
                    <a:pt x="244640" y="224205"/>
                  </a:lnTo>
                  <a:lnTo>
                    <a:pt x="244678" y="223774"/>
                  </a:lnTo>
                  <a:lnTo>
                    <a:pt x="245110" y="217424"/>
                  </a:lnTo>
                  <a:lnTo>
                    <a:pt x="247269" y="181864"/>
                  </a:lnTo>
                  <a:lnTo>
                    <a:pt x="247269" y="179324"/>
                  </a:lnTo>
                  <a:lnTo>
                    <a:pt x="247015" y="180594"/>
                  </a:lnTo>
                  <a:lnTo>
                    <a:pt x="247015" y="176657"/>
                  </a:lnTo>
                  <a:lnTo>
                    <a:pt x="247015" y="175514"/>
                  </a:lnTo>
                  <a:lnTo>
                    <a:pt x="247015" y="169037"/>
                  </a:lnTo>
                  <a:lnTo>
                    <a:pt x="240919" y="162941"/>
                  </a:lnTo>
                  <a:lnTo>
                    <a:pt x="225806" y="162941"/>
                  </a:lnTo>
                  <a:lnTo>
                    <a:pt x="219710" y="169037"/>
                  </a:lnTo>
                  <a:lnTo>
                    <a:pt x="219710" y="174434"/>
                  </a:lnTo>
                  <a:lnTo>
                    <a:pt x="217170" y="178054"/>
                  </a:lnTo>
                  <a:lnTo>
                    <a:pt x="217297" y="178054"/>
                  </a:lnTo>
                  <a:lnTo>
                    <a:pt x="211836" y="184404"/>
                  </a:lnTo>
                  <a:lnTo>
                    <a:pt x="212217" y="184404"/>
                  </a:lnTo>
                  <a:lnTo>
                    <a:pt x="205486" y="192024"/>
                  </a:lnTo>
                  <a:lnTo>
                    <a:pt x="205994" y="190754"/>
                  </a:lnTo>
                  <a:lnTo>
                    <a:pt x="198120" y="198374"/>
                  </a:lnTo>
                  <a:lnTo>
                    <a:pt x="199009" y="198374"/>
                  </a:lnTo>
                  <a:lnTo>
                    <a:pt x="190373" y="205994"/>
                  </a:lnTo>
                  <a:lnTo>
                    <a:pt x="191389" y="204724"/>
                  </a:lnTo>
                  <a:lnTo>
                    <a:pt x="183388" y="209804"/>
                  </a:lnTo>
                  <a:lnTo>
                    <a:pt x="185293" y="209804"/>
                  </a:lnTo>
                  <a:lnTo>
                    <a:pt x="179501" y="212483"/>
                  </a:lnTo>
                  <a:lnTo>
                    <a:pt x="175209" y="213271"/>
                  </a:lnTo>
                  <a:lnTo>
                    <a:pt x="174752" y="213182"/>
                  </a:lnTo>
                  <a:lnTo>
                    <a:pt x="174752" y="212471"/>
                  </a:lnTo>
                  <a:lnTo>
                    <a:pt x="174155" y="211886"/>
                  </a:lnTo>
                  <a:lnTo>
                    <a:pt x="174193" y="211074"/>
                  </a:lnTo>
                  <a:lnTo>
                    <a:pt x="174345" y="207797"/>
                  </a:lnTo>
                  <a:lnTo>
                    <a:pt x="174625" y="207518"/>
                  </a:lnTo>
                  <a:lnTo>
                    <a:pt x="174625" y="202184"/>
                  </a:lnTo>
                  <a:lnTo>
                    <a:pt x="174853" y="199428"/>
                  </a:lnTo>
                  <a:lnTo>
                    <a:pt x="175387" y="198882"/>
                  </a:lnTo>
                  <a:lnTo>
                    <a:pt x="175387" y="194564"/>
                  </a:lnTo>
                  <a:lnTo>
                    <a:pt x="175526" y="193294"/>
                  </a:lnTo>
                  <a:lnTo>
                    <a:pt x="175920" y="189699"/>
                  </a:lnTo>
                  <a:lnTo>
                    <a:pt x="176530" y="189103"/>
                  </a:lnTo>
                  <a:lnTo>
                    <a:pt x="176530" y="184340"/>
                  </a:lnTo>
                  <a:lnTo>
                    <a:pt x="177050" y="179692"/>
                  </a:lnTo>
                  <a:lnTo>
                    <a:pt x="177800" y="178943"/>
                  </a:lnTo>
                  <a:lnTo>
                    <a:pt x="177800" y="172808"/>
                  </a:lnTo>
                  <a:lnTo>
                    <a:pt x="179273" y="156133"/>
                  </a:lnTo>
                  <a:lnTo>
                    <a:pt x="179832" y="155575"/>
                  </a:lnTo>
                  <a:lnTo>
                    <a:pt x="179832" y="148971"/>
                  </a:lnTo>
                  <a:lnTo>
                    <a:pt x="179832" y="142240"/>
                  </a:lnTo>
                  <a:lnTo>
                    <a:pt x="174498" y="136906"/>
                  </a:lnTo>
                  <a:lnTo>
                    <a:pt x="161163" y="136906"/>
                  </a:lnTo>
                  <a:lnTo>
                    <a:pt x="155829" y="142240"/>
                  </a:lnTo>
                  <a:lnTo>
                    <a:pt x="155829" y="150050"/>
                  </a:lnTo>
                  <a:lnTo>
                    <a:pt x="154254" y="164896"/>
                  </a:lnTo>
                  <a:lnTo>
                    <a:pt x="153543" y="165608"/>
                  </a:lnTo>
                  <a:lnTo>
                    <a:pt x="153543" y="171704"/>
                  </a:lnTo>
                  <a:lnTo>
                    <a:pt x="153543" y="172631"/>
                  </a:lnTo>
                  <a:lnTo>
                    <a:pt x="153263" y="174650"/>
                  </a:lnTo>
                  <a:lnTo>
                    <a:pt x="152273" y="175641"/>
                  </a:lnTo>
                  <a:lnTo>
                    <a:pt x="152273" y="181864"/>
                  </a:lnTo>
                  <a:lnTo>
                    <a:pt x="151955" y="184594"/>
                  </a:lnTo>
                  <a:lnTo>
                    <a:pt x="151130" y="185420"/>
                  </a:lnTo>
                  <a:lnTo>
                    <a:pt x="151130" y="192024"/>
                  </a:lnTo>
                  <a:lnTo>
                    <a:pt x="151003" y="193408"/>
                  </a:lnTo>
                  <a:lnTo>
                    <a:pt x="150368" y="194056"/>
                  </a:lnTo>
                  <a:lnTo>
                    <a:pt x="150368" y="200914"/>
                  </a:lnTo>
                  <a:lnTo>
                    <a:pt x="149987" y="208534"/>
                  </a:lnTo>
                  <a:lnTo>
                    <a:pt x="149860" y="208534"/>
                  </a:lnTo>
                  <a:lnTo>
                    <a:pt x="149733" y="214985"/>
                  </a:lnTo>
                  <a:lnTo>
                    <a:pt x="149860" y="217424"/>
                  </a:lnTo>
                  <a:lnTo>
                    <a:pt x="150368" y="220814"/>
                  </a:lnTo>
                  <a:lnTo>
                    <a:pt x="150368" y="225933"/>
                  </a:lnTo>
                  <a:lnTo>
                    <a:pt x="152146" y="227723"/>
                  </a:lnTo>
                  <a:lnTo>
                    <a:pt x="152146" y="228600"/>
                  </a:lnTo>
                  <a:lnTo>
                    <a:pt x="157607" y="234061"/>
                  </a:lnTo>
                  <a:lnTo>
                    <a:pt x="159448" y="234061"/>
                  </a:lnTo>
                  <a:lnTo>
                    <a:pt x="163449" y="235204"/>
                  </a:lnTo>
                  <a:lnTo>
                    <a:pt x="167513" y="236474"/>
                  </a:lnTo>
                  <a:lnTo>
                    <a:pt x="173736" y="237744"/>
                  </a:lnTo>
                  <a:lnTo>
                    <a:pt x="177292" y="237744"/>
                  </a:lnTo>
                  <a:lnTo>
                    <a:pt x="184277" y="236474"/>
                  </a:lnTo>
                  <a:lnTo>
                    <a:pt x="187452" y="235204"/>
                  </a:lnTo>
                  <a:lnTo>
                    <a:pt x="195707" y="231394"/>
                  </a:lnTo>
                  <a:lnTo>
                    <a:pt x="197612" y="231394"/>
                  </a:lnTo>
                  <a:lnTo>
                    <a:pt x="206502" y="225044"/>
                  </a:lnTo>
                  <a:lnTo>
                    <a:pt x="215265" y="217424"/>
                  </a:lnTo>
                  <a:lnTo>
                    <a:pt x="216446" y="216293"/>
                  </a:lnTo>
                  <a:lnTo>
                    <a:pt x="216166" y="221234"/>
                  </a:lnTo>
                  <a:lnTo>
                    <a:pt x="221996" y="243649"/>
                  </a:lnTo>
                  <a:lnTo>
                    <a:pt x="221996" y="245745"/>
                  </a:lnTo>
                  <a:lnTo>
                    <a:pt x="228346" y="252095"/>
                  </a:lnTo>
                  <a:lnTo>
                    <a:pt x="230632" y="252095"/>
                  </a:lnTo>
                  <a:lnTo>
                    <a:pt x="233680" y="255143"/>
                  </a:lnTo>
                  <a:lnTo>
                    <a:pt x="237655" y="255143"/>
                  </a:lnTo>
                  <a:lnTo>
                    <a:pt x="239141" y="255524"/>
                  </a:lnTo>
                  <a:lnTo>
                    <a:pt x="248793" y="256794"/>
                  </a:lnTo>
                  <a:lnTo>
                    <a:pt x="264922" y="256794"/>
                  </a:lnTo>
                  <a:lnTo>
                    <a:pt x="267081" y="255524"/>
                  </a:lnTo>
                  <a:lnTo>
                    <a:pt x="279908" y="252984"/>
                  </a:lnTo>
                  <a:lnTo>
                    <a:pt x="281686" y="252984"/>
                  </a:lnTo>
                  <a:lnTo>
                    <a:pt x="292354" y="249174"/>
                  </a:lnTo>
                  <a:lnTo>
                    <a:pt x="294767" y="247904"/>
                  </a:lnTo>
                  <a:lnTo>
                    <a:pt x="305689" y="240284"/>
                  </a:lnTo>
                  <a:lnTo>
                    <a:pt x="307721" y="239014"/>
                  </a:lnTo>
                  <a:lnTo>
                    <a:pt x="318135" y="230124"/>
                  </a:lnTo>
                  <a:lnTo>
                    <a:pt x="319659" y="228854"/>
                  </a:lnTo>
                  <a:lnTo>
                    <a:pt x="321703" y="226314"/>
                  </a:lnTo>
                  <a:lnTo>
                    <a:pt x="323761" y="223774"/>
                  </a:lnTo>
                  <a:lnTo>
                    <a:pt x="324789" y="222504"/>
                  </a:lnTo>
                  <a:lnTo>
                    <a:pt x="327888" y="218694"/>
                  </a:lnTo>
                  <a:lnTo>
                    <a:pt x="328917" y="217424"/>
                  </a:lnTo>
                  <a:lnTo>
                    <a:pt x="329946" y="216154"/>
                  </a:lnTo>
                  <a:lnTo>
                    <a:pt x="333870" y="209804"/>
                  </a:lnTo>
                  <a:lnTo>
                    <a:pt x="334594" y="208622"/>
                  </a:lnTo>
                  <a:lnTo>
                    <a:pt x="334645" y="209804"/>
                  </a:lnTo>
                  <a:lnTo>
                    <a:pt x="335915" y="218694"/>
                  </a:lnTo>
                  <a:lnTo>
                    <a:pt x="351282" y="242824"/>
                  </a:lnTo>
                  <a:lnTo>
                    <a:pt x="355727" y="247269"/>
                  </a:lnTo>
                  <a:lnTo>
                    <a:pt x="360641" y="247269"/>
                  </a:lnTo>
                  <a:lnTo>
                    <a:pt x="362077" y="247904"/>
                  </a:lnTo>
                  <a:lnTo>
                    <a:pt x="367411" y="249174"/>
                  </a:lnTo>
                  <a:lnTo>
                    <a:pt x="373253" y="249174"/>
                  </a:lnTo>
                  <a:lnTo>
                    <a:pt x="379222" y="247904"/>
                  </a:lnTo>
                  <a:lnTo>
                    <a:pt x="384556" y="245364"/>
                  </a:lnTo>
                  <a:lnTo>
                    <a:pt x="389636" y="242824"/>
                  </a:lnTo>
                  <a:lnTo>
                    <a:pt x="394081" y="239014"/>
                  </a:lnTo>
                  <a:lnTo>
                    <a:pt x="394652" y="238252"/>
                  </a:lnTo>
                  <a:lnTo>
                    <a:pt x="395478" y="238252"/>
                  </a:lnTo>
                  <a:lnTo>
                    <a:pt x="402590" y="231140"/>
                  </a:lnTo>
                  <a:lnTo>
                    <a:pt x="402590" y="226212"/>
                  </a:lnTo>
                  <a:lnTo>
                    <a:pt x="402755" y="225767"/>
                  </a:lnTo>
                  <a:lnTo>
                    <a:pt x="405511" y="223012"/>
                  </a:lnTo>
                  <a:lnTo>
                    <a:pt x="405511" y="215874"/>
                  </a:lnTo>
                  <a:lnTo>
                    <a:pt x="405599" y="214884"/>
                  </a:lnTo>
                  <a:lnTo>
                    <a:pt x="405638" y="214376"/>
                  </a:lnTo>
                  <a:lnTo>
                    <a:pt x="406273" y="213741"/>
                  </a:lnTo>
                  <a:lnTo>
                    <a:pt x="406273" y="206502"/>
                  </a:lnTo>
                  <a:lnTo>
                    <a:pt x="406273" y="19926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77050" y="1306068"/>
              <a:ext cx="228853" cy="14744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40829" y="1321435"/>
              <a:ext cx="130810" cy="1207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297801" y="1250314"/>
              <a:ext cx="149860" cy="182880"/>
            </a:xfrm>
            <a:custGeom>
              <a:avLst/>
              <a:gdLst/>
              <a:ahLst/>
              <a:cxnLst/>
              <a:rect l="l" t="t" r="r" b="b"/>
              <a:pathLst>
                <a:path w="149859" h="182880">
                  <a:moveTo>
                    <a:pt x="62865" y="116459"/>
                  </a:moveTo>
                  <a:lnTo>
                    <a:pt x="59690" y="113284"/>
                  </a:lnTo>
                  <a:lnTo>
                    <a:pt x="55880" y="113284"/>
                  </a:lnTo>
                  <a:lnTo>
                    <a:pt x="52349" y="113195"/>
                  </a:lnTo>
                  <a:lnTo>
                    <a:pt x="52197" y="113030"/>
                  </a:lnTo>
                  <a:lnTo>
                    <a:pt x="46736" y="113030"/>
                  </a:lnTo>
                  <a:lnTo>
                    <a:pt x="40767" y="113030"/>
                  </a:lnTo>
                  <a:lnTo>
                    <a:pt x="39928" y="113893"/>
                  </a:lnTo>
                  <a:lnTo>
                    <a:pt x="35293" y="114554"/>
                  </a:lnTo>
                  <a:lnTo>
                    <a:pt x="29718" y="114554"/>
                  </a:lnTo>
                  <a:lnTo>
                    <a:pt x="27965" y="116306"/>
                  </a:lnTo>
                  <a:lnTo>
                    <a:pt x="10655" y="120650"/>
                  </a:lnTo>
                  <a:lnTo>
                    <a:pt x="5461" y="120650"/>
                  </a:lnTo>
                  <a:lnTo>
                    <a:pt x="0" y="125984"/>
                  </a:lnTo>
                  <a:lnTo>
                    <a:pt x="0" y="139319"/>
                  </a:lnTo>
                  <a:lnTo>
                    <a:pt x="5461" y="144780"/>
                  </a:lnTo>
                  <a:lnTo>
                    <a:pt x="18796" y="144780"/>
                  </a:lnTo>
                  <a:lnTo>
                    <a:pt x="20599" y="142938"/>
                  </a:lnTo>
                  <a:lnTo>
                    <a:pt x="37973" y="138176"/>
                  </a:lnTo>
                  <a:lnTo>
                    <a:pt x="42672" y="138176"/>
                  </a:lnTo>
                  <a:lnTo>
                    <a:pt x="45935" y="135001"/>
                  </a:lnTo>
                  <a:lnTo>
                    <a:pt x="48793" y="133731"/>
                  </a:lnTo>
                  <a:lnTo>
                    <a:pt x="52197" y="133731"/>
                  </a:lnTo>
                  <a:lnTo>
                    <a:pt x="56896" y="129159"/>
                  </a:lnTo>
                  <a:lnTo>
                    <a:pt x="56896" y="128549"/>
                  </a:lnTo>
                  <a:lnTo>
                    <a:pt x="57924" y="127762"/>
                  </a:lnTo>
                  <a:lnTo>
                    <a:pt x="59690" y="127762"/>
                  </a:lnTo>
                  <a:lnTo>
                    <a:pt x="62865" y="124460"/>
                  </a:lnTo>
                  <a:lnTo>
                    <a:pt x="62865" y="120523"/>
                  </a:lnTo>
                  <a:lnTo>
                    <a:pt x="62865" y="116459"/>
                  </a:lnTo>
                  <a:close/>
                </a:path>
                <a:path w="149859" h="182880">
                  <a:moveTo>
                    <a:pt x="149860" y="87503"/>
                  </a:moveTo>
                  <a:lnTo>
                    <a:pt x="149491" y="73406"/>
                  </a:lnTo>
                  <a:lnTo>
                    <a:pt x="149479" y="73025"/>
                  </a:lnTo>
                  <a:lnTo>
                    <a:pt x="149479" y="72390"/>
                  </a:lnTo>
                  <a:lnTo>
                    <a:pt x="149479" y="64389"/>
                  </a:lnTo>
                  <a:lnTo>
                    <a:pt x="148882" y="63804"/>
                  </a:lnTo>
                  <a:lnTo>
                    <a:pt x="148564" y="59055"/>
                  </a:lnTo>
                  <a:lnTo>
                    <a:pt x="148463" y="57150"/>
                  </a:lnTo>
                  <a:lnTo>
                    <a:pt x="148463" y="49530"/>
                  </a:lnTo>
                  <a:lnTo>
                    <a:pt x="147294" y="48374"/>
                  </a:lnTo>
                  <a:lnTo>
                    <a:pt x="147040" y="46355"/>
                  </a:lnTo>
                  <a:lnTo>
                    <a:pt x="146685" y="46355"/>
                  </a:lnTo>
                  <a:lnTo>
                    <a:pt x="146685" y="45339"/>
                  </a:lnTo>
                  <a:lnTo>
                    <a:pt x="146900" y="45339"/>
                  </a:lnTo>
                  <a:lnTo>
                    <a:pt x="146685" y="43662"/>
                  </a:lnTo>
                  <a:lnTo>
                    <a:pt x="146685" y="35306"/>
                  </a:lnTo>
                  <a:lnTo>
                    <a:pt x="144818" y="33489"/>
                  </a:lnTo>
                  <a:lnTo>
                    <a:pt x="144145" y="29997"/>
                  </a:lnTo>
                  <a:lnTo>
                    <a:pt x="144145" y="22479"/>
                  </a:lnTo>
                  <a:lnTo>
                    <a:pt x="142074" y="20459"/>
                  </a:lnTo>
                  <a:lnTo>
                    <a:pt x="140081" y="12090"/>
                  </a:lnTo>
                  <a:lnTo>
                    <a:pt x="140081" y="5842"/>
                  </a:lnTo>
                  <a:lnTo>
                    <a:pt x="134239" y="0"/>
                  </a:lnTo>
                  <a:lnTo>
                    <a:pt x="119761" y="0"/>
                  </a:lnTo>
                  <a:lnTo>
                    <a:pt x="113792" y="5842"/>
                  </a:lnTo>
                  <a:lnTo>
                    <a:pt x="113792" y="20320"/>
                  </a:lnTo>
                  <a:lnTo>
                    <a:pt x="114808" y="21336"/>
                  </a:lnTo>
                  <a:lnTo>
                    <a:pt x="115951" y="30480"/>
                  </a:lnTo>
                  <a:lnTo>
                    <a:pt x="115951" y="38100"/>
                  </a:lnTo>
                  <a:lnTo>
                    <a:pt x="116636" y="38811"/>
                  </a:lnTo>
                  <a:lnTo>
                    <a:pt x="116967" y="43167"/>
                  </a:lnTo>
                  <a:lnTo>
                    <a:pt x="116967" y="51816"/>
                  </a:lnTo>
                  <a:lnTo>
                    <a:pt x="117436" y="52298"/>
                  </a:lnTo>
                  <a:lnTo>
                    <a:pt x="117856" y="58166"/>
                  </a:lnTo>
                  <a:lnTo>
                    <a:pt x="117856" y="59055"/>
                  </a:lnTo>
                  <a:lnTo>
                    <a:pt x="117856" y="66548"/>
                  </a:lnTo>
                  <a:lnTo>
                    <a:pt x="118110" y="66814"/>
                  </a:lnTo>
                  <a:lnTo>
                    <a:pt x="118364" y="74041"/>
                  </a:lnTo>
                  <a:lnTo>
                    <a:pt x="118364" y="81534"/>
                  </a:lnTo>
                  <a:lnTo>
                    <a:pt x="118364" y="87630"/>
                  </a:lnTo>
                  <a:lnTo>
                    <a:pt x="118351" y="88011"/>
                  </a:lnTo>
                  <a:lnTo>
                    <a:pt x="117983" y="101346"/>
                  </a:lnTo>
                  <a:lnTo>
                    <a:pt x="117983" y="100584"/>
                  </a:lnTo>
                  <a:lnTo>
                    <a:pt x="117919" y="101346"/>
                  </a:lnTo>
                  <a:lnTo>
                    <a:pt x="117094" y="112801"/>
                  </a:lnTo>
                  <a:lnTo>
                    <a:pt x="115570" y="124460"/>
                  </a:lnTo>
                  <a:lnTo>
                    <a:pt x="115697" y="123317"/>
                  </a:lnTo>
                  <a:lnTo>
                    <a:pt x="115468" y="124460"/>
                  </a:lnTo>
                  <a:lnTo>
                    <a:pt x="113677" y="133540"/>
                  </a:lnTo>
                  <a:lnTo>
                    <a:pt x="113411" y="134239"/>
                  </a:lnTo>
                  <a:lnTo>
                    <a:pt x="111379" y="139827"/>
                  </a:lnTo>
                  <a:lnTo>
                    <a:pt x="107188" y="151511"/>
                  </a:lnTo>
                  <a:lnTo>
                    <a:pt x="106807" y="152654"/>
                  </a:lnTo>
                  <a:lnTo>
                    <a:pt x="105765" y="156743"/>
                  </a:lnTo>
                  <a:lnTo>
                    <a:pt x="104394" y="158115"/>
                  </a:lnTo>
                  <a:lnTo>
                    <a:pt x="104394" y="163830"/>
                  </a:lnTo>
                  <a:lnTo>
                    <a:pt x="104394" y="166751"/>
                  </a:lnTo>
                  <a:lnTo>
                    <a:pt x="104394" y="175514"/>
                  </a:lnTo>
                  <a:lnTo>
                    <a:pt x="111506" y="182499"/>
                  </a:lnTo>
                  <a:lnTo>
                    <a:pt x="128905" y="182499"/>
                  </a:lnTo>
                  <a:lnTo>
                    <a:pt x="136017" y="175514"/>
                  </a:lnTo>
                  <a:lnTo>
                    <a:pt x="136017" y="168402"/>
                  </a:lnTo>
                  <a:lnTo>
                    <a:pt x="136271" y="167259"/>
                  </a:lnTo>
                  <a:lnTo>
                    <a:pt x="136017" y="168021"/>
                  </a:lnTo>
                  <a:lnTo>
                    <a:pt x="137693" y="162306"/>
                  </a:lnTo>
                  <a:lnTo>
                    <a:pt x="137782" y="161963"/>
                  </a:lnTo>
                  <a:lnTo>
                    <a:pt x="137934" y="161544"/>
                  </a:lnTo>
                  <a:lnTo>
                    <a:pt x="141808" y="150749"/>
                  </a:lnTo>
                  <a:lnTo>
                    <a:pt x="141897" y="150622"/>
                  </a:lnTo>
                  <a:lnTo>
                    <a:pt x="144653" y="142748"/>
                  </a:lnTo>
                  <a:lnTo>
                    <a:pt x="145288" y="140462"/>
                  </a:lnTo>
                  <a:lnTo>
                    <a:pt x="146964" y="131826"/>
                  </a:lnTo>
                  <a:lnTo>
                    <a:pt x="147447" y="129413"/>
                  </a:lnTo>
                  <a:lnTo>
                    <a:pt x="149098" y="115824"/>
                  </a:lnTo>
                  <a:lnTo>
                    <a:pt x="149212" y="112903"/>
                  </a:lnTo>
                  <a:lnTo>
                    <a:pt x="149275" y="111887"/>
                  </a:lnTo>
                  <a:lnTo>
                    <a:pt x="149860" y="102489"/>
                  </a:lnTo>
                  <a:lnTo>
                    <a:pt x="149860" y="8750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84237" y="1165225"/>
              <a:ext cx="255016" cy="212471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816979" y="1502663"/>
              <a:ext cx="633095" cy="83185"/>
            </a:xfrm>
            <a:custGeom>
              <a:avLst/>
              <a:gdLst/>
              <a:ahLst/>
              <a:cxnLst/>
              <a:rect l="l" t="t" r="r" b="b"/>
              <a:pathLst>
                <a:path w="633095" h="83184">
                  <a:moveTo>
                    <a:pt x="632587" y="10287"/>
                  </a:moveTo>
                  <a:lnTo>
                    <a:pt x="626237" y="3937"/>
                  </a:lnTo>
                  <a:lnTo>
                    <a:pt x="620649" y="3937"/>
                  </a:lnTo>
                  <a:lnTo>
                    <a:pt x="616712" y="0"/>
                  </a:lnTo>
                  <a:lnTo>
                    <a:pt x="601218" y="0"/>
                  </a:lnTo>
                  <a:lnTo>
                    <a:pt x="599579" y="1676"/>
                  </a:lnTo>
                  <a:lnTo>
                    <a:pt x="593852" y="2794"/>
                  </a:lnTo>
                  <a:lnTo>
                    <a:pt x="593725" y="2794"/>
                  </a:lnTo>
                  <a:lnTo>
                    <a:pt x="582930" y="4445"/>
                  </a:lnTo>
                  <a:lnTo>
                    <a:pt x="583184" y="4445"/>
                  </a:lnTo>
                  <a:lnTo>
                    <a:pt x="567436" y="6477"/>
                  </a:lnTo>
                  <a:lnTo>
                    <a:pt x="567563" y="6477"/>
                  </a:lnTo>
                  <a:lnTo>
                    <a:pt x="545211" y="9017"/>
                  </a:lnTo>
                  <a:lnTo>
                    <a:pt x="545465" y="9017"/>
                  </a:lnTo>
                  <a:lnTo>
                    <a:pt x="517652" y="11684"/>
                  </a:lnTo>
                  <a:lnTo>
                    <a:pt x="518033" y="11684"/>
                  </a:lnTo>
                  <a:lnTo>
                    <a:pt x="485267" y="13970"/>
                  </a:lnTo>
                  <a:lnTo>
                    <a:pt x="206121" y="32131"/>
                  </a:lnTo>
                  <a:lnTo>
                    <a:pt x="205867" y="32258"/>
                  </a:lnTo>
                  <a:lnTo>
                    <a:pt x="158750" y="36322"/>
                  </a:lnTo>
                  <a:lnTo>
                    <a:pt x="158496" y="36322"/>
                  </a:lnTo>
                  <a:lnTo>
                    <a:pt x="116078" y="40767"/>
                  </a:lnTo>
                  <a:lnTo>
                    <a:pt x="115697" y="40767"/>
                  </a:lnTo>
                  <a:lnTo>
                    <a:pt x="81203" y="45212"/>
                  </a:lnTo>
                  <a:lnTo>
                    <a:pt x="73152" y="45212"/>
                  </a:lnTo>
                  <a:lnTo>
                    <a:pt x="71958" y="46405"/>
                  </a:lnTo>
                  <a:lnTo>
                    <a:pt x="51650" y="49022"/>
                  </a:lnTo>
                  <a:lnTo>
                    <a:pt x="44069" y="49022"/>
                  </a:lnTo>
                  <a:lnTo>
                    <a:pt x="42938" y="50152"/>
                  </a:lnTo>
                  <a:lnTo>
                    <a:pt x="30835" y="51689"/>
                  </a:lnTo>
                  <a:lnTo>
                    <a:pt x="30226" y="51689"/>
                  </a:lnTo>
                  <a:lnTo>
                    <a:pt x="23241" y="51689"/>
                  </a:lnTo>
                  <a:lnTo>
                    <a:pt x="22250" y="52679"/>
                  </a:lnTo>
                  <a:lnTo>
                    <a:pt x="17907" y="53213"/>
                  </a:lnTo>
                  <a:lnTo>
                    <a:pt x="17526" y="53213"/>
                  </a:lnTo>
                  <a:lnTo>
                    <a:pt x="10033" y="53213"/>
                  </a:lnTo>
                  <a:lnTo>
                    <a:pt x="9525" y="53721"/>
                  </a:lnTo>
                  <a:lnTo>
                    <a:pt x="6477" y="53721"/>
                  </a:lnTo>
                  <a:lnTo>
                    <a:pt x="0" y="60325"/>
                  </a:lnTo>
                  <a:lnTo>
                    <a:pt x="0" y="76454"/>
                  </a:lnTo>
                  <a:lnTo>
                    <a:pt x="6477" y="83058"/>
                  </a:lnTo>
                  <a:lnTo>
                    <a:pt x="22733" y="83058"/>
                  </a:lnTo>
                  <a:lnTo>
                    <a:pt x="22860" y="82931"/>
                  </a:lnTo>
                  <a:lnTo>
                    <a:pt x="26416" y="82931"/>
                  </a:lnTo>
                  <a:lnTo>
                    <a:pt x="27152" y="82194"/>
                  </a:lnTo>
                  <a:lnTo>
                    <a:pt x="31813" y="81788"/>
                  </a:lnTo>
                  <a:lnTo>
                    <a:pt x="39751" y="81788"/>
                  </a:lnTo>
                  <a:lnTo>
                    <a:pt x="40665" y="80873"/>
                  </a:lnTo>
                  <a:lnTo>
                    <a:pt x="53187" y="79502"/>
                  </a:lnTo>
                  <a:lnTo>
                    <a:pt x="60833" y="79502"/>
                  </a:lnTo>
                  <a:lnTo>
                    <a:pt x="61849" y="78486"/>
                  </a:lnTo>
                  <a:lnTo>
                    <a:pt x="82651" y="75946"/>
                  </a:lnTo>
                  <a:lnTo>
                    <a:pt x="90170" y="75946"/>
                  </a:lnTo>
                  <a:lnTo>
                    <a:pt x="91211" y="74904"/>
                  </a:lnTo>
                  <a:lnTo>
                    <a:pt x="119507" y="71501"/>
                  </a:lnTo>
                  <a:lnTo>
                    <a:pt x="119253" y="71501"/>
                  </a:lnTo>
                  <a:lnTo>
                    <a:pt x="161671" y="67183"/>
                  </a:lnTo>
                  <a:lnTo>
                    <a:pt x="161417" y="67183"/>
                  </a:lnTo>
                  <a:lnTo>
                    <a:pt x="208661" y="63119"/>
                  </a:lnTo>
                  <a:lnTo>
                    <a:pt x="208407" y="63246"/>
                  </a:lnTo>
                  <a:lnTo>
                    <a:pt x="210146" y="63119"/>
                  </a:lnTo>
                  <a:lnTo>
                    <a:pt x="259207" y="59563"/>
                  </a:lnTo>
                  <a:lnTo>
                    <a:pt x="354406" y="53340"/>
                  </a:lnTo>
                  <a:lnTo>
                    <a:pt x="377317" y="51816"/>
                  </a:lnTo>
                  <a:lnTo>
                    <a:pt x="409194" y="49657"/>
                  </a:lnTo>
                  <a:lnTo>
                    <a:pt x="450342" y="46355"/>
                  </a:lnTo>
                  <a:lnTo>
                    <a:pt x="450723" y="46228"/>
                  </a:lnTo>
                  <a:lnTo>
                    <a:pt x="487680" y="42418"/>
                  </a:lnTo>
                  <a:lnTo>
                    <a:pt x="487807" y="42418"/>
                  </a:lnTo>
                  <a:lnTo>
                    <a:pt x="570611" y="32893"/>
                  </a:lnTo>
                  <a:lnTo>
                    <a:pt x="570738" y="32893"/>
                  </a:lnTo>
                  <a:lnTo>
                    <a:pt x="586486" y="30861"/>
                  </a:lnTo>
                  <a:lnTo>
                    <a:pt x="586867" y="30734"/>
                  </a:lnTo>
                  <a:lnTo>
                    <a:pt x="594779" y="29641"/>
                  </a:lnTo>
                  <a:lnTo>
                    <a:pt x="597408" y="32258"/>
                  </a:lnTo>
                  <a:lnTo>
                    <a:pt x="601345" y="32258"/>
                  </a:lnTo>
                  <a:lnTo>
                    <a:pt x="610362" y="32397"/>
                  </a:lnTo>
                  <a:lnTo>
                    <a:pt x="610489" y="32512"/>
                  </a:lnTo>
                  <a:lnTo>
                    <a:pt x="618236" y="32512"/>
                  </a:lnTo>
                  <a:lnTo>
                    <a:pt x="626237" y="32512"/>
                  </a:lnTo>
                  <a:lnTo>
                    <a:pt x="632587" y="26035"/>
                  </a:lnTo>
                  <a:lnTo>
                    <a:pt x="632587" y="18161"/>
                  </a:lnTo>
                  <a:lnTo>
                    <a:pt x="632587" y="1028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/>
          <p:nvPr/>
        </p:nvSpPr>
        <p:spPr>
          <a:xfrm>
            <a:off x="5734812" y="2059685"/>
            <a:ext cx="36830" cy="165735"/>
          </a:xfrm>
          <a:custGeom>
            <a:avLst/>
            <a:gdLst/>
            <a:ahLst/>
            <a:cxnLst/>
            <a:rect l="l" t="t" r="r" b="b"/>
            <a:pathLst>
              <a:path w="36829" h="165735">
                <a:moveTo>
                  <a:pt x="36703" y="6604"/>
                </a:moveTo>
                <a:lnTo>
                  <a:pt x="30099" y="0"/>
                </a:lnTo>
                <a:lnTo>
                  <a:pt x="13843" y="0"/>
                </a:lnTo>
                <a:lnTo>
                  <a:pt x="7239" y="6604"/>
                </a:lnTo>
                <a:lnTo>
                  <a:pt x="7239" y="13589"/>
                </a:lnTo>
                <a:lnTo>
                  <a:pt x="5524" y="25463"/>
                </a:lnTo>
                <a:lnTo>
                  <a:pt x="4445" y="26543"/>
                </a:lnTo>
                <a:lnTo>
                  <a:pt x="4445" y="33020"/>
                </a:lnTo>
                <a:lnTo>
                  <a:pt x="3441" y="41910"/>
                </a:lnTo>
                <a:lnTo>
                  <a:pt x="2413" y="42926"/>
                </a:lnTo>
                <a:lnTo>
                  <a:pt x="2413" y="51473"/>
                </a:lnTo>
                <a:lnTo>
                  <a:pt x="1638" y="60083"/>
                </a:lnTo>
                <a:lnTo>
                  <a:pt x="889" y="60833"/>
                </a:lnTo>
                <a:lnTo>
                  <a:pt x="889" y="68580"/>
                </a:lnTo>
                <a:lnTo>
                  <a:pt x="469" y="78524"/>
                </a:lnTo>
                <a:lnTo>
                  <a:pt x="127" y="78867"/>
                </a:lnTo>
                <a:lnTo>
                  <a:pt x="127" y="86995"/>
                </a:lnTo>
                <a:lnTo>
                  <a:pt x="0" y="105029"/>
                </a:lnTo>
                <a:lnTo>
                  <a:pt x="381" y="121920"/>
                </a:lnTo>
                <a:lnTo>
                  <a:pt x="381" y="128651"/>
                </a:lnTo>
                <a:lnTo>
                  <a:pt x="1104" y="129400"/>
                </a:lnTo>
                <a:lnTo>
                  <a:pt x="1651" y="135026"/>
                </a:lnTo>
                <a:lnTo>
                  <a:pt x="1651" y="143129"/>
                </a:lnTo>
                <a:lnTo>
                  <a:pt x="3556" y="145034"/>
                </a:lnTo>
                <a:lnTo>
                  <a:pt x="5080" y="151130"/>
                </a:lnTo>
                <a:lnTo>
                  <a:pt x="5842" y="153162"/>
                </a:lnTo>
                <a:lnTo>
                  <a:pt x="9652" y="161124"/>
                </a:lnTo>
                <a:lnTo>
                  <a:pt x="9652" y="162814"/>
                </a:lnTo>
                <a:lnTo>
                  <a:pt x="12065" y="165354"/>
                </a:lnTo>
                <a:lnTo>
                  <a:pt x="18161" y="165354"/>
                </a:lnTo>
                <a:lnTo>
                  <a:pt x="20574" y="162814"/>
                </a:lnTo>
                <a:lnTo>
                  <a:pt x="20574" y="161074"/>
                </a:lnTo>
                <a:lnTo>
                  <a:pt x="25146" y="151130"/>
                </a:lnTo>
                <a:lnTo>
                  <a:pt x="26606" y="144932"/>
                </a:lnTo>
                <a:lnTo>
                  <a:pt x="28448" y="143129"/>
                </a:lnTo>
                <a:lnTo>
                  <a:pt x="28448" y="135763"/>
                </a:lnTo>
                <a:lnTo>
                  <a:pt x="28448" y="134327"/>
                </a:lnTo>
                <a:lnTo>
                  <a:pt x="28867" y="129374"/>
                </a:lnTo>
                <a:lnTo>
                  <a:pt x="29591" y="128651"/>
                </a:lnTo>
                <a:lnTo>
                  <a:pt x="29591" y="120904"/>
                </a:lnTo>
                <a:lnTo>
                  <a:pt x="29591" y="120650"/>
                </a:lnTo>
                <a:lnTo>
                  <a:pt x="29972" y="95504"/>
                </a:lnTo>
                <a:lnTo>
                  <a:pt x="30099" y="95377"/>
                </a:lnTo>
                <a:lnTo>
                  <a:pt x="30099" y="87757"/>
                </a:lnTo>
                <a:lnTo>
                  <a:pt x="30454" y="77622"/>
                </a:lnTo>
                <a:lnTo>
                  <a:pt x="30734" y="77343"/>
                </a:lnTo>
                <a:lnTo>
                  <a:pt x="30734" y="69723"/>
                </a:lnTo>
                <a:lnTo>
                  <a:pt x="30734" y="69088"/>
                </a:lnTo>
                <a:lnTo>
                  <a:pt x="30734" y="68719"/>
                </a:lnTo>
                <a:lnTo>
                  <a:pt x="31407" y="60020"/>
                </a:lnTo>
                <a:lnTo>
                  <a:pt x="32131" y="59309"/>
                </a:lnTo>
                <a:lnTo>
                  <a:pt x="32131" y="51650"/>
                </a:lnTo>
                <a:lnTo>
                  <a:pt x="32981" y="43726"/>
                </a:lnTo>
                <a:lnTo>
                  <a:pt x="33909" y="42799"/>
                </a:lnTo>
                <a:lnTo>
                  <a:pt x="33909" y="35928"/>
                </a:lnTo>
                <a:lnTo>
                  <a:pt x="35572" y="23990"/>
                </a:lnTo>
                <a:lnTo>
                  <a:pt x="36703" y="22860"/>
                </a:lnTo>
                <a:lnTo>
                  <a:pt x="36703" y="14732"/>
                </a:lnTo>
                <a:lnTo>
                  <a:pt x="36703" y="660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7" name="object 11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293486" y="2153285"/>
            <a:ext cx="228980" cy="131953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549266" y="2125979"/>
            <a:ext cx="153543" cy="175005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085209" y="2171573"/>
            <a:ext cx="94233" cy="150875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6295644" y="2014601"/>
            <a:ext cx="706120" cy="311150"/>
            <a:chOff x="6295644" y="2014601"/>
            <a:chExt cx="706120" cy="311150"/>
          </a:xfrm>
        </p:grpSpPr>
        <p:sp>
          <p:nvSpPr>
            <p:cNvPr id="121" name="object 121"/>
            <p:cNvSpPr/>
            <p:nvPr/>
          </p:nvSpPr>
          <p:spPr>
            <a:xfrm>
              <a:off x="6295644" y="2014600"/>
              <a:ext cx="433070" cy="311150"/>
            </a:xfrm>
            <a:custGeom>
              <a:avLst/>
              <a:gdLst/>
              <a:ahLst/>
              <a:cxnLst/>
              <a:rect l="l" t="t" r="r" b="b"/>
              <a:pathLst>
                <a:path w="433070" h="311150">
                  <a:moveTo>
                    <a:pt x="109029" y="129019"/>
                  </a:moveTo>
                  <a:lnTo>
                    <a:pt x="108927" y="127889"/>
                  </a:lnTo>
                  <a:lnTo>
                    <a:pt x="108712" y="125349"/>
                  </a:lnTo>
                  <a:lnTo>
                    <a:pt x="108331" y="122809"/>
                  </a:lnTo>
                  <a:lnTo>
                    <a:pt x="107708" y="120269"/>
                  </a:lnTo>
                  <a:lnTo>
                    <a:pt x="107086" y="117729"/>
                  </a:lnTo>
                  <a:lnTo>
                    <a:pt x="106146" y="113919"/>
                  </a:lnTo>
                  <a:lnTo>
                    <a:pt x="105537" y="111379"/>
                  </a:lnTo>
                  <a:lnTo>
                    <a:pt x="104902" y="110109"/>
                  </a:lnTo>
                  <a:lnTo>
                    <a:pt x="102412" y="105029"/>
                  </a:lnTo>
                  <a:lnTo>
                    <a:pt x="99949" y="99949"/>
                  </a:lnTo>
                  <a:lnTo>
                    <a:pt x="97790" y="96139"/>
                  </a:lnTo>
                  <a:lnTo>
                    <a:pt x="92837" y="91186"/>
                  </a:lnTo>
                  <a:lnTo>
                    <a:pt x="92837" y="87757"/>
                  </a:lnTo>
                  <a:lnTo>
                    <a:pt x="85725" y="80772"/>
                  </a:lnTo>
                  <a:lnTo>
                    <a:pt x="81813" y="80772"/>
                  </a:lnTo>
                  <a:lnTo>
                    <a:pt x="76708" y="75565"/>
                  </a:lnTo>
                  <a:lnTo>
                    <a:pt x="68580" y="75565"/>
                  </a:lnTo>
                  <a:lnTo>
                    <a:pt x="67564" y="74549"/>
                  </a:lnTo>
                  <a:lnTo>
                    <a:pt x="50927" y="74549"/>
                  </a:lnTo>
                  <a:lnTo>
                    <a:pt x="49022" y="76454"/>
                  </a:lnTo>
                  <a:lnTo>
                    <a:pt x="42799" y="76454"/>
                  </a:lnTo>
                  <a:lnTo>
                    <a:pt x="36893" y="82359"/>
                  </a:lnTo>
                  <a:lnTo>
                    <a:pt x="27089" y="86995"/>
                  </a:lnTo>
                  <a:lnTo>
                    <a:pt x="21463" y="86995"/>
                  </a:lnTo>
                  <a:lnTo>
                    <a:pt x="15367" y="93091"/>
                  </a:lnTo>
                  <a:lnTo>
                    <a:pt x="15367" y="102997"/>
                  </a:lnTo>
                  <a:lnTo>
                    <a:pt x="8255" y="102997"/>
                  </a:lnTo>
                  <a:lnTo>
                    <a:pt x="1905" y="109474"/>
                  </a:lnTo>
                  <a:lnTo>
                    <a:pt x="1905" y="117348"/>
                  </a:lnTo>
                  <a:lnTo>
                    <a:pt x="1206" y="130746"/>
                  </a:lnTo>
                  <a:lnTo>
                    <a:pt x="762" y="131191"/>
                  </a:lnTo>
                  <a:lnTo>
                    <a:pt x="762" y="139319"/>
                  </a:lnTo>
                  <a:lnTo>
                    <a:pt x="596" y="145834"/>
                  </a:lnTo>
                  <a:lnTo>
                    <a:pt x="381" y="146050"/>
                  </a:lnTo>
                  <a:lnTo>
                    <a:pt x="381" y="154813"/>
                  </a:lnTo>
                  <a:lnTo>
                    <a:pt x="342" y="162725"/>
                  </a:lnTo>
                  <a:lnTo>
                    <a:pt x="254" y="179705"/>
                  </a:lnTo>
                  <a:lnTo>
                    <a:pt x="254" y="179959"/>
                  </a:lnTo>
                  <a:lnTo>
                    <a:pt x="254" y="188595"/>
                  </a:lnTo>
                  <a:lnTo>
                    <a:pt x="254" y="196977"/>
                  </a:lnTo>
                  <a:lnTo>
                    <a:pt x="381" y="197116"/>
                  </a:lnTo>
                  <a:lnTo>
                    <a:pt x="508" y="205359"/>
                  </a:lnTo>
                  <a:lnTo>
                    <a:pt x="889" y="222123"/>
                  </a:lnTo>
                  <a:lnTo>
                    <a:pt x="1270" y="237998"/>
                  </a:lnTo>
                  <a:lnTo>
                    <a:pt x="1270" y="252222"/>
                  </a:lnTo>
                  <a:lnTo>
                    <a:pt x="1257" y="252603"/>
                  </a:lnTo>
                  <a:lnTo>
                    <a:pt x="889" y="265938"/>
                  </a:lnTo>
                  <a:lnTo>
                    <a:pt x="1016" y="265684"/>
                  </a:lnTo>
                  <a:lnTo>
                    <a:pt x="838" y="269671"/>
                  </a:lnTo>
                  <a:lnTo>
                    <a:pt x="508" y="270002"/>
                  </a:lnTo>
                  <a:lnTo>
                    <a:pt x="508" y="277876"/>
                  </a:lnTo>
                  <a:lnTo>
                    <a:pt x="431" y="280365"/>
                  </a:lnTo>
                  <a:lnTo>
                    <a:pt x="254" y="280543"/>
                  </a:lnTo>
                  <a:lnTo>
                    <a:pt x="254" y="287782"/>
                  </a:lnTo>
                  <a:lnTo>
                    <a:pt x="241" y="288163"/>
                  </a:lnTo>
                  <a:lnTo>
                    <a:pt x="25" y="294640"/>
                  </a:lnTo>
                  <a:lnTo>
                    <a:pt x="0" y="297053"/>
                  </a:lnTo>
                  <a:lnTo>
                    <a:pt x="381" y="301371"/>
                  </a:lnTo>
                  <a:lnTo>
                    <a:pt x="381" y="306197"/>
                  </a:lnTo>
                  <a:lnTo>
                    <a:pt x="4953" y="310769"/>
                  </a:lnTo>
                  <a:lnTo>
                    <a:pt x="16383" y="310769"/>
                  </a:lnTo>
                  <a:lnTo>
                    <a:pt x="20955" y="306197"/>
                  </a:lnTo>
                  <a:lnTo>
                    <a:pt x="20955" y="305117"/>
                  </a:lnTo>
                  <a:lnTo>
                    <a:pt x="23749" y="301498"/>
                  </a:lnTo>
                  <a:lnTo>
                    <a:pt x="24218" y="300520"/>
                  </a:lnTo>
                  <a:lnTo>
                    <a:pt x="28575" y="296164"/>
                  </a:lnTo>
                  <a:lnTo>
                    <a:pt x="28575" y="289737"/>
                  </a:lnTo>
                  <a:lnTo>
                    <a:pt x="28803" y="288696"/>
                  </a:lnTo>
                  <a:lnTo>
                    <a:pt x="30734" y="286766"/>
                  </a:lnTo>
                  <a:lnTo>
                    <a:pt x="30734" y="278828"/>
                  </a:lnTo>
                  <a:lnTo>
                    <a:pt x="31877" y="267970"/>
                  </a:lnTo>
                  <a:lnTo>
                    <a:pt x="32004" y="266954"/>
                  </a:lnTo>
                  <a:lnTo>
                    <a:pt x="32042" y="265684"/>
                  </a:lnTo>
                  <a:lnTo>
                    <a:pt x="32512" y="253238"/>
                  </a:lnTo>
                  <a:lnTo>
                    <a:pt x="32512" y="237744"/>
                  </a:lnTo>
                  <a:lnTo>
                    <a:pt x="32258" y="221996"/>
                  </a:lnTo>
                  <a:lnTo>
                    <a:pt x="32258" y="221361"/>
                  </a:lnTo>
                  <a:lnTo>
                    <a:pt x="32131" y="221361"/>
                  </a:lnTo>
                  <a:lnTo>
                    <a:pt x="31369" y="188341"/>
                  </a:lnTo>
                  <a:lnTo>
                    <a:pt x="31369" y="179705"/>
                  </a:lnTo>
                  <a:lnTo>
                    <a:pt x="31242" y="172872"/>
                  </a:lnTo>
                  <a:lnTo>
                    <a:pt x="31242" y="171323"/>
                  </a:lnTo>
                  <a:lnTo>
                    <a:pt x="31242" y="162814"/>
                  </a:lnTo>
                  <a:lnTo>
                    <a:pt x="31026" y="162610"/>
                  </a:lnTo>
                  <a:lnTo>
                    <a:pt x="30861" y="155117"/>
                  </a:lnTo>
                  <a:lnTo>
                    <a:pt x="30861" y="154432"/>
                  </a:lnTo>
                  <a:lnTo>
                    <a:pt x="30861" y="146050"/>
                  </a:lnTo>
                  <a:lnTo>
                    <a:pt x="30619" y="145821"/>
                  </a:lnTo>
                  <a:lnTo>
                    <a:pt x="30480" y="140081"/>
                  </a:lnTo>
                  <a:lnTo>
                    <a:pt x="30480" y="139446"/>
                  </a:lnTo>
                  <a:lnTo>
                    <a:pt x="30480" y="131191"/>
                  </a:lnTo>
                  <a:lnTo>
                    <a:pt x="30480" y="125349"/>
                  </a:lnTo>
                  <a:lnTo>
                    <a:pt x="30480" y="118110"/>
                  </a:lnTo>
                  <a:lnTo>
                    <a:pt x="30480" y="117348"/>
                  </a:lnTo>
                  <a:lnTo>
                    <a:pt x="30480" y="114173"/>
                  </a:lnTo>
                  <a:lnTo>
                    <a:pt x="36449" y="114173"/>
                  </a:lnTo>
                  <a:lnTo>
                    <a:pt x="37846" y="112750"/>
                  </a:lnTo>
                  <a:lnTo>
                    <a:pt x="56070" y="105410"/>
                  </a:lnTo>
                  <a:lnTo>
                    <a:pt x="58432" y="105410"/>
                  </a:lnTo>
                  <a:lnTo>
                    <a:pt x="59563" y="106553"/>
                  </a:lnTo>
                  <a:lnTo>
                    <a:pt x="62687" y="106553"/>
                  </a:lnTo>
                  <a:lnTo>
                    <a:pt x="68453" y="112141"/>
                  </a:lnTo>
                  <a:lnTo>
                    <a:pt x="69265" y="112141"/>
                  </a:lnTo>
                  <a:lnTo>
                    <a:pt x="72796" y="116281"/>
                  </a:lnTo>
                  <a:lnTo>
                    <a:pt x="75095" y="120878"/>
                  </a:lnTo>
                  <a:lnTo>
                    <a:pt x="77431" y="129019"/>
                  </a:lnTo>
                  <a:lnTo>
                    <a:pt x="77558" y="129019"/>
                  </a:lnTo>
                  <a:lnTo>
                    <a:pt x="109029" y="129019"/>
                  </a:lnTo>
                  <a:close/>
                </a:path>
                <a:path w="433070" h="311150">
                  <a:moveTo>
                    <a:pt x="375793" y="60579"/>
                  </a:moveTo>
                  <a:lnTo>
                    <a:pt x="375767" y="60096"/>
                  </a:lnTo>
                  <a:lnTo>
                    <a:pt x="375767" y="60579"/>
                  </a:lnTo>
                  <a:close/>
                </a:path>
                <a:path w="433070" h="311150">
                  <a:moveTo>
                    <a:pt x="432562" y="197739"/>
                  </a:moveTo>
                  <a:lnTo>
                    <a:pt x="432435" y="192659"/>
                  </a:lnTo>
                  <a:lnTo>
                    <a:pt x="432308" y="191389"/>
                  </a:lnTo>
                  <a:lnTo>
                    <a:pt x="430403" y="183769"/>
                  </a:lnTo>
                  <a:lnTo>
                    <a:pt x="430149" y="182499"/>
                  </a:lnTo>
                  <a:lnTo>
                    <a:pt x="427228" y="174879"/>
                  </a:lnTo>
                  <a:lnTo>
                    <a:pt x="416179" y="173609"/>
                  </a:lnTo>
                  <a:lnTo>
                    <a:pt x="410845" y="181229"/>
                  </a:lnTo>
                  <a:lnTo>
                    <a:pt x="407162" y="187579"/>
                  </a:lnTo>
                  <a:lnTo>
                    <a:pt x="407416" y="187579"/>
                  </a:lnTo>
                  <a:lnTo>
                    <a:pt x="406323" y="189331"/>
                  </a:lnTo>
                  <a:lnTo>
                    <a:pt x="406323" y="201460"/>
                  </a:lnTo>
                  <a:lnTo>
                    <a:pt x="406057" y="199986"/>
                  </a:lnTo>
                  <a:lnTo>
                    <a:pt x="406019" y="199009"/>
                  </a:lnTo>
                  <a:lnTo>
                    <a:pt x="406120" y="200279"/>
                  </a:lnTo>
                  <a:lnTo>
                    <a:pt x="406323" y="201460"/>
                  </a:lnTo>
                  <a:lnTo>
                    <a:pt x="406323" y="189331"/>
                  </a:lnTo>
                  <a:lnTo>
                    <a:pt x="405828" y="190119"/>
                  </a:lnTo>
                  <a:lnTo>
                    <a:pt x="405765" y="193929"/>
                  </a:lnTo>
                  <a:lnTo>
                    <a:pt x="405701" y="192659"/>
                  </a:lnTo>
                  <a:lnTo>
                    <a:pt x="405663" y="191973"/>
                  </a:lnTo>
                  <a:lnTo>
                    <a:pt x="405663" y="191833"/>
                  </a:lnTo>
                  <a:lnTo>
                    <a:pt x="405688" y="191389"/>
                  </a:lnTo>
                  <a:lnTo>
                    <a:pt x="405726" y="190296"/>
                  </a:lnTo>
                  <a:lnTo>
                    <a:pt x="406793" y="165760"/>
                  </a:lnTo>
                  <a:lnTo>
                    <a:pt x="408584" y="135509"/>
                  </a:lnTo>
                  <a:lnTo>
                    <a:pt x="409067" y="127889"/>
                  </a:lnTo>
                  <a:lnTo>
                    <a:pt x="410121" y="106756"/>
                  </a:lnTo>
                  <a:lnTo>
                    <a:pt x="410235" y="103759"/>
                  </a:lnTo>
                  <a:lnTo>
                    <a:pt x="410806" y="83439"/>
                  </a:lnTo>
                  <a:lnTo>
                    <a:pt x="410718" y="59309"/>
                  </a:lnTo>
                  <a:lnTo>
                    <a:pt x="409829" y="40259"/>
                  </a:lnTo>
                  <a:lnTo>
                    <a:pt x="408686" y="26289"/>
                  </a:lnTo>
                  <a:lnTo>
                    <a:pt x="408051" y="19939"/>
                  </a:lnTo>
                  <a:lnTo>
                    <a:pt x="407797" y="17399"/>
                  </a:lnTo>
                  <a:lnTo>
                    <a:pt x="407670" y="19939"/>
                  </a:lnTo>
                  <a:lnTo>
                    <a:pt x="407416" y="18669"/>
                  </a:lnTo>
                  <a:lnTo>
                    <a:pt x="407416" y="16637"/>
                  </a:lnTo>
                  <a:lnTo>
                    <a:pt x="407416" y="16129"/>
                  </a:lnTo>
                  <a:lnTo>
                    <a:pt x="407416" y="7493"/>
                  </a:lnTo>
                  <a:lnTo>
                    <a:pt x="399923" y="0"/>
                  </a:lnTo>
                  <a:lnTo>
                    <a:pt x="381508" y="0"/>
                  </a:lnTo>
                  <a:lnTo>
                    <a:pt x="375793" y="5715"/>
                  </a:lnTo>
                  <a:lnTo>
                    <a:pt x="375793" y="59309"/>
                  </a:lnTo>
                  <a:lnTo>
                    <a:pt x="375793" y="60579"/>
                  </a:lnTo>
                  <a:lnTo>
                    <a:pt x="375729" y="63119"/>
                  </a:lnTo>
                  <a:lnTo>
                    <a:pt x="375742" y="59563"/>
                  </a:lnTo>
                  <a:lnTo>
                    <a:pt x="375767" y="60096"/>
                  </a:lnTo>
                  <a:lnTo>
                    <a:pt x="375793" y="59309"/>
                  </a:lnTo>
                  <a:lnTo>
                    <a:pt x="375793" y="5715"/>
                  </a:lnTo>
                  <a:lnTo>
                    <a:pt x="375412" y="6096"/>
                  </a:lnTo>
                  <a:lnTo>
                    <a:pt x="375412" y="82169"/>
                  </a:lnTo>
                  <a:lnTo>
                    <a:pt x="375285" y="83439"/>
                  </a:lnTo>
                  <a:lnTo>
                    <a:pt x="375348" y="82169"/>
                  </a:lnTo>
                  <a:lnTo>
                    <a:pt x="375412" y="6096"/>
                  </a:lnTo>
                  <a:lnTo>
                    <a:pt x="374015" y="7493"/>
                  </a:lnTo>
                  <a:lnTo>
                    <a:pt x="374015" y="19278"/>
                  </a:lnTo>
                  <a:lnTo>
                    <a:pt x="373710" y="23749"/>
                  </a:lnTo>
                  <a:lnTo>
                    <a:pt x="373684" y="24599"/>
                  </a:lnTo>
                  <a:lnTo>
                    <a:pt x="373684" y="112649"/>
                  </a:lnTo>
                  <a:lnTo>
                    <a:pt x="372516" y="130429"/>
                  </a:lnTo>
                  <a:lnTo>
                    <a:pt x="370573" y="159639"/>
                  </a:lnTo>
                  <a:lnTo>
                    <a:pt x="371995" y="138049"/>
                  </a:lnTo>
                  <a:lnTo>
                    <a:pt x="373684" y="112649"/>
                  </a:lnTo>
                  <a:lnTo>
                    <a:pt x="373684" y="24599"/>
                  </a:lnTo>
                  <a:lnTo>
                    <a:pt x="373634" y="26289"/>
                  </a:lnTo>
                  <a:lnTo>
                    <a:pt x="372148" y="42799"/>
                  </a:lnTo>
                  <a:lnTo>
                    <a:pt x="370713" y="60579"/>
                  </a:lnTo>
                  <a:lnTo>
                    <a:pt x="369531" y="76581"/>
                  </a:lnTo>
                  <a:lnTo>
                    <a:pt x="369531" y="179374"/>
                  </a:lnTo>
                  <a:lnTo>
                    <a:pt x="369214" y="187579"/>
                  </a:lnTo>
                  <a:lnTo>
                    <a:pt x="369112" y="191960"/>
                  </a:lnTo>
                  <a:lnTo>
                    <a:pt x="369112" y="190119"/>
                  </a:lnTo>
                  <a:lnTo>
                    <a:pt x="369531" y="179374"/>
                  </a:lnTo>
                  <a:lnTo>
                    <a:pt x="369531" y="76581"/>
                  </a:lnTo>
                  <a:lnTo>
                    <a:pt x="366814" y="113385"/>
                  </a:lnTo>
                  <a:lnTo>
                    <a:pt x="366903" y="112649"/>
                  </a:lnTo>
                  <a:lnTo>
                    <a:pt x="366776" y="113919"/>
                  </a:lnTo>
                  <a:lnTo>
                    <a:pt x="366814" y="113385"/>
                  </a:lnTo>
                  <a:lnTo>
                    <a:pt x="366750" y="113919"/>
                  </a:lnTo>
                  <a:lnTo>
                    <a:pt x="363728" y="139242"/>
                  </a:lnTo>
                  <a:lnTo>
                    <a:pt x="359283" y="160909"/>
                  </a:lnTo>
                  <a:lnTo>
                    <a:pt x="359778" y="159639"/>
                  </a:lnTo>
                  <a:lnTo>
                    <a:pt x="353822" y="177419"/>
                  </a:lnTo>
                  <a:lnTo>
                    <a:pt x="354584" y="176149"/>
                  </a:lnTo>
                  <a:lnTo>
                    <a:pt x="347726" y="191389"/>
                  </a:lnTo>
                  <a:lnTo>
                    <a:pt x="348729" y="190119"/>
                  </a:lnTo>
                  <a:lnTo>
                    <a:pt x="340855" y="202819"/>
                  </a:lnTo>
                  <a:lnTo>
                    <a:pt x="342379" y="200279"/>
                  </a:lnTo>
                  <a:lnTo>
                    <a:pt x="333756" y="210439"/>
                  </a:lnTo>
                  <a:lnTo>
                    <a:pt x="335534" y="207899"/>
                  </a:lnTo>
                  <a:lnTo>
                    <a:pt x="325920" y="216408"/>
                  </a:lnTo>
                  <a:lnTo>
                    <a:pt x="315722" y="223139"/>
                  </a:lnTo>
                  <a:lnTo>
                    <a:pt x="317246" y="221869"/>
                  </a:lnTo>
                  <a:lnTo>
                    <a:pt x="304927" y="228219"/>
                  </a:lnTo>
                  <a:lnTo>
                    <a:pt x="306705" y="228219"/>
                  </a:lnTo>
                  <a:lnTo>
                    <a:pt x="295529" y="232029"/>
                  </a:lnTo>
                  <a:lnTo>
                    <a:pt x="298196" y="230759"/>
                  </a:lnTo>
                  <a:lnTo>
                    <a:pt x="287909" y="233299"/>
                  </a:lnTo>
                  <a:lnTo>
                    <a:pt x="283972" y="233299"/>
                  </a:lnTo>
                  <a:lnTo>
                    <a:pt x="280771" y="232829"/>
                  </a:lnTo>
                  <a:lnTo>
                    <a:pt x="277876" y="229870"/>
                  </a:lnTo>
                  <a:lnTo>
                    <a:pt x="277876" y="229336"/>
                  </a:lnTo>
                  <a:lnTo>
                    <a:pt x="277799" y="229743"/>
                  </a:lnTo>
                  <a:lnTo>
                    <a:pt x="277876" y="228219"/>
                  </a:lnTo>
                  <a:lnTo>
                    <a:pt x="277876" y="229336"/>
                  </a:lnTo>
                  <a:lnTo>
                    <a:pt x="278066" y="228219"/>
                  </a:lnTo>
                  <a:lnTo>
                    <a:pt x="279425" y="220599"/>
                  </a:lnTo>
                  <a:lnTo>
                    <a:pt x="279654" y="219329"/>
                  </a:lnTo>
                  <a:lnTo>
                    <a:pt x="279273" y="220599"/>
                  </a:lnTo>
                  <a:lnTo>
                    <a:pt x="282511" y="207619"/>
                  </a:lnTo>
                  <a:lnTo>
                    <a:pt x="284378" y="199745"/>
                  </a:lnTo>
                  <a:lnTo>
                    <a:pt x="285877" y="198247"/>
                  </a:lnTo>
                  <a:lnTo>
                    <a:pt x="285877" y="189103"/>
                  </a:lnTo>
                  <a:lnTo>
                    <a:pt x="285877" y="179959"/>
                  </a:lnTo>
                  <a:lnTo>
                    <a:pt x="278511" y="172593"/>
                  </a:lnTo>
                  <a:lnTo>
                    <a:pt x="260223" y="172593"/>
                  </a:lnTo>
                  <a:lnTo>
                    <a:pt x="252857" y="179959"/>
                  </a:lnTo>
                  <a:lnTo>
                    <a:pt x="252857" y="184797"/>
                  </a:lnTo>
                  <a:lnTo>
                    <a:pt x="252222" y="185737"/>
                  </a:lnTo>
                  <a:lnTo>
                    <a:pt x="252222" y="190119"/>
                  </a:lnTo>
                  <a:lnTo>
                    <a:pt x="246761" y="211721"/>
                  </a:lnTo>
                  <a:lnTo>
                    <a:pt x="248031" y="206629"/>
                  </a:lnTo>
                  <a:lnTo>
                    <a:pt x="249618" y="200279"/>
                  </a:lnTo>
                  <a:lnTo>
                    <a:pt x="252222" y="190119"/>
                  </a:lnTo>
                  <a:lnTo>
                    <a:pt x="252222" y="185737"/>
                  </a:lnTo>
                  <a:lnTo>
                    <a:pt x="251828" y="186309"/>
                  </a:lnTo>
                  <a:lnTo>
                    <a:pt x="251701" y="186309"/>
                  </a:lnTo>
                  <a:lnTo>
                    <a:pt x="246761" y="192659"/>
                  </a:lnTo>
                  <a:lnTo>
                    <a:pt x="247129" y="192659"/>
                  </a:lnTo>
                  <a:lnTo>
                    <a:pt x="244297" y="195821"/>
                  </a:lnTo>
                  <a:lnTo>
                    <a:pt x="244297" y="226949"/>
                  </a:lnTo>
                  <a:lnTo>
                    <a:pt x="244221" y="235839"/>
                  </a:lnTo>
                  <a:lnTo>
                    <a:pt x="244221" y="233299"/>
                  </a:lnTo>
                  <a:lnTo>
                    <a:pt x="244297" y="226949"/>
                  </a:lnTo>
                  <a:lnTo>
                    <a:pt x="244297" y="195821"/>
                  </a:lnTo>
                  <a:lnTo>
                    <a:pt x="240284" y="200279"/>
                  </a:lnTo>
                  <a:lnTo>
                    <a:pt x="241046" y="199009"/>
                  </a:lnTo>
                  <a:lnTo>
                    <a:pt x="233172" y="207619"/>
                  </a:lnTo>
                  <a:lnTo>
                    <a:pt x="232803" y="207899"/>
                  </a:lnTo>
                  <a:lnTo>
                    <a:pt x="224790" y="214147"/>
                  </a:lnTo>
                  <a:lnTo>
                    <a:pt x="224561" y="214249"/>
                  </a:lnTo>
                  <a:lnTo>
                    <a:pt x="218300" y="217131"/>
                  </a:lnTo>
                  <a:lnTo>
                    <a:pt x="208407" y="219329"/>
                  </a:lnTo>
                  <a:lnTo>
                    <a:pt x="205943" y="219329"/>
                  </a:lnTo>
                  <a:lnTo>
                    <a:pt x="204851" y="219329"/>
                  </a:lnTo>
                  <a:lnTo>
                    <a:pt x="204089" y="219329"/>
                  </a:lnTo>
                  <a:lnTo>
                    <a:pt x="202946" y="223139"/>
                  </a:lnTo>
                  <a:lnTo>
                    <a:pt x="204114" y="219214"/>
                  </a:lnTo>
                  <a:lnTo>
                    <a:pt x="205994" y="219214"/>
                  </a:lnTo>
                  <a:lnTo>
                    <a:pt x="206502" y="218059"/>
                  </a:lnTo>
                  <a:lnTo>
                    <a:pt x="210312" y="207899"/>
                  </a:lnTo>
                  <a:lnTo>
                    <a:pt x="211074" y="205359"/>
                  </a:lnTo>
                  <a:lnTo>
                    <a:pt x="211658" y="201129"/>
                  </a:lnTo>
                  <a:lnTo>
                    <a:pt x="213360" y="199390"/>
                  </a:lnTo>
                  <a:lnTo>
                    <a:pt x="213360" y="190627"/>
                  </a:lnTo>
                  <a:lnTo>
                    <a:pt x="213360" y="181737"/>
                  </a:lnTo>
                  <a:lnTo>
                    <a:pt x="206248" y="174498"/>
                  </a:lnTo>
                  <a:lnTo>
                    <a:pt x="188595" y="174498"/>
                  </a:lnTo>
                  <a:lnTo>
                    <a:pt x="181356" y="181737"/>
                  </a:lnTo>
                  <a:lnTo>
                    <a:pt x="181356" y="188010"/>
                  </a:lnTo>
                  <a:lnTo>
                    <a:pt x="180848" y="188849"/>
                  </a:lnTo>
                  <a:lnTo>
                    <a:pt x="181102" y="187579"/>
                  </a:lnTo>
                  <a:lnTo>
                    <a:pt x="178054" y="195199"/>
                  </a:lnTo>
                  <a:lnTo>
                    <a:pt x="177800" y="196469"/>
                  </a:lnTo>
                  <a:lnTo>
                    <a:pt x="174625" y="204089"/>
                  </a:lnTo>
                  <a:lnTo>
                    <a:pt x="174371" y="205359"/>
                  </a:lnTo>
                  <a:lnTo>
                    <a:pt x="171450" y="215519"/>
                  </a:lnTo>
                  <a:lnTo>
                    <a:pt x="170675" y="218744"/>
                  </a:lnTo>
                  <a:lnTo>
                    <a:pt x="168529" y="220853"/>
                  </a:lnTo>
                  <a:lnTo>
                    <a:pt x="168529" y="224231"/>
                  </a:lnTo>
                  <a:lnTo>
                    <a:pt x="163576" y="230759"/>
                  </a:lnTo>
                  <a:lnTo>
                    <a:pt x="164973" y="228219"/>
                  </a:lnTo>
                  <a:lnTo>
                    <a:pt x="156972" y="235839"/>
                  </a:lnTo>
                  <a:lnTo>
                    <a:pt x="158750" y="234569"/>
                  </a:lnTo>
                  <a:lnTo>
                    <a:pt x="151295" y="239979"/>
                  </a:lnTo>
                  <a:lnTo>
                    <a:pt x="144068" y="243192"/>
                  </a:lnTo>
                  <a:lnTo>
                    <a:pt x="140589" y="244729"/>
                  </a:lnTo>
                  <a:lnTo>
                    <a:pt x="143446" y="243459"/>
                  </a:lnTo>
                  <a:lnTo>
                    <a:pt x="144068" y="243192"/>
                  </a:lnTo>
                  <a:lnTo>
                    <a:pt x="143967" y="235839"/>
                  </a:lnTo>
                  <a:lnTo>
                    <a:pt x="143548" y="224409"/>
                  </a:lnTo>
                  <a:lnTo>
                    <a:pt x="143510" y="221869"/>
                  </a:lnTo>
                  <a:lnTo>
                    <a:pt x="142367" y="210439"/>
                  </a:lnTo>
                  <a:lnTo>
                    <a:pt x="142113" y="207899"/>
                  </a:lnTo>
                  <a:lnTo>
                    <a:pt x="140157" y="197739"/>
                  </a:lnTo>
                  <a:lnTo>
                    <a:pt x="138925" y="191389"/>
                  </a:lnTo>
                  <a:lnTo>
                    <a:pt x="138684" y="190119"/>
                  </a:lnTo>
                  <a:lnTo>
                    <a:pt x="137820" y="187579"/>
                  </a:lnTo>
                  <a:lnTo>
                    <a:pt x="136525" y="183769"/>
                  </a:lnTo>
                  <a:lnTo>
                    <a:pt x="135229" y="179959"/>
                  </a:lnTo>
                  <a:lnTo>
                    <a:pt x="134366" y="177419"/>
                  </a:lnTo>
                  <a:lnTo>
                    <a:pt x="133667" y="176149"/>
                  </a:lnTo>
                  <a:lnTo>
                    <a:pt x="107797" y="149440"/>
                  </a:lnTo>
                  <a:lnTo>
                    <a:pt x="108077" y="148209"/>
                  </a:lnTo>
                  <a:lnTo>
                    <a:pt x="108267" y="146939"/>
                  </a:lnTo>
                  <a:lnTo>
                    <a:pt x="108673" y="144399"/>
                  </a:lnTo>
                  <a:lnTo>
                    <a:pt x="109270" y="140589"/>
                  </a:lnTo>
                  <a:lnTo>
                    <a:pt x="109474" y="139319"/>
                  </a:lnTo>
                  <a:lnTo>
                    <a:pt x="109601" y="135509"/>
                  </a:lnTo>
                  <a:lnTo>
                    <a:pt x="109156" y="130429"/>
                  </a:lnTo>
                  <a:lnTo>
                    <a:pt x="94780" y="130429"/>
                  </a:lnTo>
                  <a:lnTo>
                    <a:pt x="94780" y="176758"/>
                  </a:lnTo>
                  <a:lnTo>
                    <a:pt x="94132" y="176580"/>
                  </a:lnTo>
                  <a:lnTo>
                    <a:pt x="94259" y="176491"/>
                  </a:lnTo>
                  <a:lnTo>
                    <a:pt x="94576" y="176644"/>
                  </a:lnTo>
                  <a:lnTo>
                    <a:pt x="94780" y="176758"/>
                  </a:lnTo>
                  <a:lnTo>
                    <a:pt x="94780" y="130429"/>
                  </a:lnTo>
                  <a:lnTo>
                    <a:pt x="77851" y="130429"/>
                  </a:lnTo>
                  <a:lnTo>
                    <a:pt x="77558" y="130429"/>
                  </a:lnTo>
                  <a:lnTo>
                    <a:pt x="78181" y="137414"/>
                  </a:lnTo>
                  <a:lnTo>
                    <a:pt x="77381" y="142494"/>
                  </a:lnTo>
                  <a:lnTo>
                    <a:pt x="75374" y="147040"/>
                  </a:lnTo>
                  <a:lnTo>
                    <a:pt x="71920" y="152488"/>
                  </a:lnTo>
                  <a:lnTo>
                    <a:pt x="68326" y="156083"/>
                  </a:lnTo>
                  <a:lnTo>
                    <a:pt x="68326" y="158496"/>
                  </a:lnTo>
                  <a:lnTo>
                    <a:pt x="67411" y="159727"/>
                  </a:lnTo>
                  <a:lnTo>
                    <a:pt x="66535" y="160274"/>
                  </a:lnTo>
                  <a:lnTo>
                    <a:pt x="65786" y="160274"/>
                  </a:lnTo>
                  <a:lnTo>
                    <a:pt x="59182" y="166878"/>
                  </a:lnTo>
                  <a:lnTo>
                    <a:pt x="59182" y="183261"/>
                  </a:lnTo>
                  <a:lnTo>
                    <a:pt x="65786" y="189865"/>
                  </a:lnTo>
                  <a:lnTo>
                    <a:pt x="82042" y="189865"/>
                  </a:lnTo>
                  <a:lnTo>
                    <a:pt x="88646" y="183261"/>
                  </a:lnTo>
                  <a:lnTo>
                    <a:pt x="88646" y="181737"/>
                  </a:lnTo>
                  <a:lnTo>
                    <a:pt x="90297" y="179959"/>
                  </a:lnTo>
                  <a:lnTo>
                    <a:pt x="90436" y="179197"/>
                  </a:lnTo>
                  <a:lnTo>
                    <a:pt x="91567" y="179197"/>
                  </a:lnTo>
                  <a:lnTo>
                    <a:pt x="93306" y="177419"/>
                  </a:lnTo>
                  <a:lnTo>
                    <a:pt x="95910" y="177419"/>
                  </a:lnTo>
                  <a:lnTo>
                    <a:pt x="99301" y="179374"/>
                  </a:lnTo>
                  <a:lnTo>
                    <a:pt x="113411" y="224409"/>
                  </a:lnTo>
                  <a:lnTo>
                    <a:pt x="113398" y="226949"/>
                  </a:lnTo>
                  <a:lnTo>
                    <a:pt x="113919" y="238379"/>
                  </a:lnTo>
                  <a:lnTo>
                    <a:pt x="114046" y="270129"/>
                  </a:lnTo>
                  <a:lnTo>
                    <a:pt x="113919" y="248539"/>
                  </a:lnTo>
                  <a:lnTo>
                    <a:pt x="112014" y="248539"/>
                  </a:lnTo>
                  <a:lnTo>
                    <a:pt x="111671" y="248500"/>
                  </a:lnTo>
                  <a:lnTo>
                    <a:pt x="111671" y="279082"/>
                  </a:lnTo>
                  <a:lnTo>
                    <a:pt x="111264" y="279361"/>
                  </a:lnTo>
                  <a:lnTo>
                    <a:pt x="111620" y="279107"/>
                  </a:lnTo>
                  <a:lnTo>
                    <a:pt x="111671" y="248500"/>
                  </a:lnTo>
                  <a:lnTo>
                    <a:pt x="110731" y="248399"/>
                  </a:lnTo>
                  <a:lnTo>
                    <a:pt x="110731" y="279019"/>
                  </a:lnTo>
                  <a:lnTo>
                    <a:pt x="108902" y="280771"/>
                  </a:lnTo>
                  <a:lnTo>
                    <a:pt x="107137" y="281851"/>
                  </a:lnTo>
                  <a:lnTo>
                    <a:pt x="100457" y="282829"/>
                  </a:lnTo>
                  <a:lnTo>
                    <a:pt x="97155" y="282829"/>
                  </a:lnTo>
                  <a:lnTo>
                    <a:pt x="90944" y="280771"/>
                  </a:lnTo>
                  <a:lnTo>
                    <a:pt x="90360" y="280289"/>
                  </a:lnTo>
                  <a:lnTo>
                    <a:pt x="88823" y="279019"/>
                  </a:lnTo>
                  <a:lnTo>
                    <a:pt x="87566" y="278003"/>
                  </a:lnTo>
                  <a:lnTo>
                    <a:pt x="86360" y="276479"/>
                  </a:lnTo>
                  <a:lnTo>
                    <a:pt x="84785" y="274535"/>
                  </a:lnTo>
                  <a:lnTo>
                    <a:pt x="87122" y="275209"/>
                  </a:lnTo>
                  <a:lnTo>
                    <a:pt x="96139" y="276479"/>
                  </a:lnTo>
                  <a:lnTo>
                    <a:pt x="97536" y="277749"/>
                  </a:lnTo>
                  <a:lnTo>
                    <a:pt x="108966" y="279019"/>
                  </a:lnTo>
                  <a:lnTo>
                    <a:pt x="110731" y="279019"/>
                  </a:lnTo>
                  <a:lnTo>
                    <a:pt x="110731" y="248399"/>
                  </a:lnTo>
                  <a:lnTo>
                    <a:pt x="100711" y="247269"/>
                  </a:lnTo>
                  <a:lnTo>
                    <a:pt x="102108" y="247269"/>
                  </a:lnTo>
                  <a:lnTo>
                    <a:pt x="93218" y="245999"/>
                  </a:lnTo>
                  <a:lnTo>
                    <a:pt x="94615" y="245999"/>
                  </a:lnTo>
                  <a:lnTo>
                    <a:pt x="90995" y="244729"/>
                  </a:lnTo>
                  <a:lnTo>
                    <a:pt x="87376" y="243459"/>
                  </a:lnTo>
                  <a:lnTo>
                    <a:pt x="89535" y="244729"/>
                  </a:lnTo>
                  <a:lnTo>
                    <a:pt x="87198" y="243459"/>
                  </a:lnTo>
                  <a:lnTo>
                    <a:pt x="84874" y="242189"/>
                  </a:lnTo>
                  <a:lnTo>
                    <a:pt x="82550" y="240919"/>
                  </a:lnTo>
                  <a:lnTo>
                    <a:pt x="84201" y="242189"/>
                  </a:lnTo>
                  <a:lnTo>
                    <a:pt x="78232" y="238379"/>
                  </a:lnTo>
                  <a:lnTo>
                    <a:pt x="78359" y="238379"/>
                  </a:lnTo>
                  <a:lnTo>
                    <a:pt x="77724" y="237896"/>
                  </a:lnTo>
                  <a:lnTo>
                    <a:pt x="77724" y="237363"/>
                  </a:lnTo>
                  <a:lnTo>
                    <a:pt x="77546" y="237185"/>
                  </a:lnTo>
                  <a:lnTo>
                    <a:pt x="77546" y="254050"/>
                  </a:lnTo>
                  <a:lnTo>
                    <a:pt x="77495" y="257429"/>
                  </a:lnTo>
                  <a:lnTo>
                    <a:pt x="77368" y="256667"/>
                  </a:lnTo>
                  <a:lnTo>
                    <a:pt x="77343" y="257429"/>
                  </a:lnTo>
                  <a:lnTo>
                    <a:pt x="77292" y="256197"/>
                  </a:lnTo>
                  <a:lnTo>
                    <a:pt x="77368" y="256667"/>
                  </a:lnTo>
                  <a:lnTo>
                    <a:pt x="77444" y="254889"/>
                  </a:lnTo>
                  <a:lnTo>
                    <a:pt x="77470" y="254127"/>
                  </a:lnTo>
                  <a:lnTo>
                    <a:pt x="77546" y="237185"/>
                  </a:lnTo>
                  <a:lnTo>
                    <a:pt x="70993" y="230632"/>
                  </a:lnTo>
                  <a:lnTo>
                    <a:pt x="54483" y="230632"/>
                  </a:lnTo>
                  <a:lnTo>
                    <a:pt x="47752" y="237363"/>
                  </a:lnTo>
                  <a:lnTo>
                    <a:pt x="47752" y="245999"/>
                  </a:lnTo>
                  <a:lnTo>
                    <a:pt x="47752" y="253873"/>
                  </a:lnTo>
                  <a:lnTo>
                    <a:pt x="48450" y="254584"/>
                  </a:lnTo>
                  <a:lnTo>
                    <a:pt x="48514" y="257429"/>
                  </a:lnTo>
                  <a:lnTo>
                    <a:pt x="48768" y="259969"/>
                  </a:lnTo>
                  <a:lnTo>
                    <a:pt x="50165" y="266319"/>
                  </a:lnTo>
                  <a:lnTo>
                    <a:pt x="51054" y="270129"/>
                  </a:lnTo>
                  <a:lnTo>
                    <a:pt x="54610" y="277749"/>
                  </a:lnTo>
                  <a:lnTo>
                    <a:pt x="59817" y="286639"/>
                  </a:lnTo>
                  <a:lnTo>
                    <a:pt x="61214" y="289179"/>
                  </a:lnTo>
                  <a:lnTo>
                    <a:pt x="67691" y="296799"/>
                  </a:lnTo>
                  <a:lnTo>
                    <a:pt x="70231" y="299339"/>
                  </a:lnTo>
                  <a:lnTo>
                    <a:pt x="78232" y="304419"/>
                  </a:lnTo>
                  <a:lnTo>
                    <a:pt x="82296" y="305689"/>
                  </a:lnTo>
                  <a:lnTo>
                    <a:pt x="90043" y="308229"/>
                  </a:lnTo>
                  <a:lnTo>
                    <a:pt x="105029" y="308229"/>
                  </a:lnTo>
                  <a:lnTo>
                    <a:pt x="113792" y="306959"/>
                  </a:lnTo>
                  <a:lnTo>
                    <a:pt x="116586" y="306959"/>
                  </a:lnTo>
                  <a:lnTo>
                    <a:pt x="123063" y="303149"/>
                  </a:lnTo>
                  <a:lnTo>
                    <a:pt x="126492" y="301879"/>
                  </a:lnTo>
                  <a:lnTo>
                    <a:pt x="132461" y="296799"/>
                  </a:lnTo>
                  <a:lnTo>
                    <a:pt x="135382" y="292989"/>
                  </a:lnTo>
                  <a:lnTo>
                    <a:pt x="139319" y="286639"/>
                  </a:lnTo>
                  <a:lnTo>
                    <a:pt x="140550" y="282829"/>
                  </a:lnTo>
                  <a:lnTo>
                    <a:pt x="140970" y="281559"/>
                  </a:lnTo>
                  <a:lnTo>
                    <a:pt x="141287" y="280289"/>
                  </a:lnTo>
                  <a:lnTo>
                    <a:pt x="142481" y="275513"/>
                  </a:lnTo>
                  <a:lnTo>
                    <a:pt x="151003" y="272669"/>
                  </a:lnTo>
                  <a:lnTo>
                    <a:pt x="153416" y="272669"/>
                  </a:lnTo>
                  <a:lnTo>
                    <a:pt x="164846" y="267589"/>
                  </a:lnTo>
                  <a:lnTo>
                    <a:pt x="167005" y="266319"/>
                  </a:lnTo>
                  <a:lnTo>
                    <a:pt x="177546" y="258699"/>
                  </a:lnTo>
                  <a:lnTo>
                    <a:pt x="185420" y="251079"/>
                  </a:lnTo>
                  <a:lnTo>
                    <a:pt x="186944" y="249809"/>
                  </a:lnTo>
                  <a:lnTo>
                    <a:pt x="187960" y="248462"/>
                  </a:lnTo>
                  <a:lnTo>
                    <a:pt x="188341" y="248539"/>
                  </a:lnTo>
                  <a:lnTo>
                    <a:pt x="189611" y="249809"/>
                  </a:lnTo>
                  <a:lnTo>
                    <a:pt x="196977" y="251079"/>
                  </a:lnTo>
                  <a:lnTo>
                    <a:pt x="216027" y="251079"/>
                  </a:lnTo>
                  <a:lnTo>
                    <a:pt x="227457" y="248539"/>
                  </a:lnTo>
                  <a:lnTo>
                    <a:pt x="231000" y="247269"/>
                  </a:lnTo>
                  <a:lnTo>
                    <a:pt x="241935" y="240919"/>
                  </a:lnTo>
                  <a:lnTo>
                    <a:pt x="244602" y="239649"/>
                  </a:lnTo>
                  <a:lnTo>
                    <a:pt x="244767" y="239522"/>
                  </a:lnTo>
                  <a:lnTo>
                    <a:pt x="244983" y="240919"/>
                  </a:lnTo>
                  <a:lnTo>
                    <a:pt x="246507" y="245999"/>
                  </a:lnTo>
                  <a:lnTo>
                    <a:pt x="248526" y="249809"/>
                  </a:lnTo>
                  <a:lnTo>
                    <a:pt x="250952" y="253619"/>
                  </a:lnTo>
                  <a:lnTo>
                    <a:pt x="251701" y="254279"/>
                  </a:lnTo>
                  <a:lnTo>
                    <a:pt x="251701" y="256032"/>
                  </a:lnTo>
                  <a:lnTo>
                    <a:pt x="259334" y="263652"/>
                  </a:lnTo>
                  <a:lnTo>
                    <a:pt x="263194" y="263652"/>
                  </a:lnTo>
                  <a:lnTo>
                    <a:pt x="263398" y="263779"/>
                  </a:lnTo>
                  <a:lnTo>
                    <a:pt x="268732" y="265049"/>
                  </a:lnTo>
                  <a:lnTo>
                    <a:pt x="272275" y="266319"/>
                  </a:lnTo>
                  <a:lnTo>
                    <a:pt x="294386" y="266319"/>
                  </a:lnTo>
                  <a:lnTo>
                    <a:pt x="304673" y="263779"/>
                  </a:lnTo>
                  <a:lnTo>
                    <a:pt x="307327" y="263779"/>
                  </a:lnTo>
                  <a:lnTo>
                    <a:pt x="318503" y="259969"/>
                  </a:lnTo>
                  <a:lnTo>
                    <a:pt x="320294" y="258699"/>
                  </a:lnTo>
                  <a:lnTo>
                    <a:pt x="332600" y="252349"/>
                  </a:lnTo>
                  <a:lnTo>
                    <a:pt x="334137" y="251079"/>
                  </a:lnTo>
                  <a:lnTo>
                    <a:pt x="345554" y="243459"/>
                  </a:lnTo>
                  <a:lnTo>
                    <a:pt x="347599" y="242189"/>
                  </a:lnTo>
                  <a:lnTo>
                    <a:pt x="354672" y="235839"/>
                  </a:lnTo>
                  <a:lnTo>
                    <a:pt x="356082" y="234569"/>
                  </a:lnTo>
                  <a:lnTo>
                    <a:pt x="357505" y="233299"/>
                  </a:lnTo>
                  <a:lnTo>
                    <a:pt x="359156" y="232029"/>
                  </a:lnTo>
                  <a:lnTo>
                    <a:pt x="366483" y="223139"/>
                  </a:lnTo>
                  <a:lnTo>
                    <a:pt x="367538" y="221869"/>
                  </a:lnTo>
                  <a:lnTo>
                    <a:pt x="369011" y="219214"/>
                  </a:lnTo>
                  <a:lnTo>
                    <a:pt x="370484" y="216789"/>
                  </a:lnTo>
                  <a:lnTo>
                    <a:pt x="371259" y="215519"/>
                  </a:lnTo>
                  <a:lnTo>
                    <a:pt x="371741" y="214718"/>
                  </a:lnTo>
                  <a:lnTo>
                    <a:pt x="371563" y="214147"/>
                  </a:lnTo>
                  <a:lnTo>
                    <a:pt x="399415" y="234569"/>
                  </a:lnTo>
                  <a:lnTo>
                    <a:pt x="402971" y="233299"/>
                  </a:lnTo>
                  <a:lnTo>
                    <a:pt x="400685" y="234569"/>
                  </a:lnTo>
                  <a:lnTo>
                    <a:pt x="404622" y="233299"/>
                  </a:lnTo>
                  <a:lnTo>
                    <a:pt x="406654" y="233299"/>
                  </a:lnTo>
                  <a:lnTo>
                    <a:pt x="410845" y="232029"/>
                  </a:lnTo>
                  <a:lnTo>
                    <a:pt x="418211" y="226949"/>
                  </a:lnTo>
                  <a:lnTo>
                    <a:pt x="424180" y="220599"/>
                  </a:lnTo>
                  <a:lnTo>
                    <a:pt x="427609" y="215519"/>
                  </a:lnTo>
                  <a:lnTo>
                    <a:pt x="430466" y="209169"/>
                  </a:lnTo>
                  <a:lnTo>
                    <a:pt x="431038" y="207899"/>
                  </a:lnTo>
                  <a:lnTo>
                    <a:pt x="432308" y="202819"/>
                  </a:lnTo>
                  <a:lnTo>
                    <a:pt x="432562" y="19773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07937" y="2089531"/>
              <a:ext cx="248539" cy="15989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75652" y="2102485"/>
              <a:ext cx="125885" cy="106807"/>
            </a:xfrm>
            <a:prstGeom prst="rect">
              <a:avLst/>
            </a:prstGeom>
          </p:spPr>
        </p:pic>
      </p:grpSp>
      <p:sp>
        <p:nvSpPr>
          <p:cNvPr id="124" name="object 124"/>
          <p:cNvSpPr/>
          <p:nvPr/>
        </p:nvSpPr>
        <p:spPr>
          <a:xfrm>
            <a:off x="7044690" y="2111501"/>
            <a:ext cx="72390" cy="50165"/>
          </a:xfrm>
          <a:custGeom>
            <a:avLst/>
            <a:gdLst/>
            <a:ahLst/>
            <a:cxnLst/>
            <a:rect l="l" t="t" r="r" b="b"/>
            <a:pathLst>
              <a:path w="72390" h="50164">
                <a:moveTo>
                  <a:pt x="72263" y="2286"/>
                </a:moveTo>
                <a:lnTo>
                  <a:pt x="70104" y="0"/>
                </a:lnTo>
                <a:lnTo>
                  <a:pt x="64516" y="0"/>
                </a:lnTo>
                <a:lnTo>
                  <a:pt x="64173" y="368"/>
                </a:lnTo>
                <a:lnTo>
                  <a:pt x="62445" y="508"/>
                </a:lnTo>
                <a:lnTo>
                  <a:pt x="57531" y="508"/>
                </a:lnTo>
                <a:lnTo>
                  <a:pt x="56654" y="1384"/>
                </a:lnTo>
                <a:lnTo>
                  <a:pt x="55841" y="1524"/>
                </a:lnTo>
                <a:lnTo>
                  <a:pt x="50673" y="1524"/>
                </a:lnTo>
                <a:lnTo>
                  <a:pt x="48501" y="3644"/>
                </a:lnTo>
                <a:lnTo>
                  <a:pt x="48374" y="3683"/>
                </a:lnTo>
                <a:lnTo>
                  <a:pt x="42545" y="3683"/>
                </a:lnTo>
                <a:lnTo>
                  <a:pt x="39712" y="6515"/>
                </a:lnTo>
                <a:lnTo>
                  <a:pt x="39446" y="6604"/>
                </a:lnTo>
                <a:lnTo>
                  <a:pt x="33274" y="6604"/>
                </a:lnTo>
                <a:lnTo>
                  <a:pt x="29210" y="10668"/>
                </a:lnTo>
                <a:lnTo>
                  <a:pt x="13017" y="17653"/>
                </a:lnTo>
                <a:lnTo>
                  <a:pt x="7239" y="17653"/>
                </a:lnTo>
                <a:lnTo>
                  <a:pt x="0" y="24892"/>
                </a:lnTo>
                <a:lnTo>
                  <a:pt x="0" y="42799"/>
                </a:lnTo>
                <a:lnTo>
                  <a:pt x="7239" y="50038"/>
                </a:lnTo>
                <a:lnTo>
                  <a:pt x="25146" y="50038"/>
                </a:lnTo>
                <a:lnTo>
                  <a:pt x="30149" y="45034"/>
                </a:lnTo>
                <a:lnTo>
                  <a:pt x="45427" y="37465"/>
                </a:lnTo>
                <a:lnTo>
                  <a:pt x="50292" y="37465"/>
                </a:lnTo>
                <a:lnTo>
                  <a:pt x="56007" y="31750"/>
                </a:lnTo>
                <a:lnTo>
                  <a:pt x="58039" y="31750"/>
                </a:lnTo>
                <a:lnTo>
                  <a:pt x="64262" y="25527"/>
                </a:lnTo>
                <a:lnTo>
                  <a:pt x="64262" y="25400"/>
                </a:lnTo>
                <a:lnTo>
                  <a:pt x="69342" y="20320"/>
                </a:lnTo>
                <a:lnTo>
                  <a:pt x="69342" y="17322"/>
                </a:lnTo>
                <a:lnTo>
                  <a:pt x="71882" y="14859"/>
                </a:lnTo>
                <a:lnTo>
                  <a:pt x="71882" y="10541"/>
                </a:lnTo>
                <a:lnTo>
                  <a:pt x="72072" y="7950"/>
                </a:lnTo>
                <a:lnTo>
                  <a:pt x="72263" y="7747"/>
                </a:lnTo>
                <a:lnTo>
                  <a:pt x="72263" y="5461"/>
                </a:lnTo>
                <a:lnTo>
                  <a:pt x="72263" y="5080"/>
                </a:lnTo>
                <a:lnTo>
                  <a:pt x="72263" y="228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7181088" y="1847214"/>
            <a:ext cx="438150" cy="334645"/>
            <a:chOff x="7181088" y="1847214"/>
            <a:chExt cx="438150" cy="334645"/>
          </a:xfrm>
        </p:grpSpPr>
        <p:pic>
          <p:nvPicPr>
            <p:cNvPr id="126" name="object 12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181088" y="1993264"/>
              <a:ext cx="192150" cy="18859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10450" y="1847214"/>
              <a:ext cx="208406" cy="250951"/>
            </a:xfrm>
            <a:prstGeom prst="rect">
              <a:avLst/>
            </a:prstGeom>
          </p:spPr>
        </p:pic>
      </p:grpSp>
      <p:sp>
        <p:nvSpPr>
          <p:cNvPr id="128" name="object 128"/>
          <p:cNvSpPr/>
          <p:nvPr/>
        </p:nvSpPr>
        <p:spPr>
          <a:xfrm>
            <a:off x="6678168" y="2274696"/>
            <a:ext cx="537210" cy="135255"/>
          </a:xfrm>
          <a:custGeom>
            <a:avLst/>
            <a:gdLst/>
            <a:ahLst/>
            <a:cxnLst/>
            <a:rect l="l" t="t" r="r" b="b"/>
            <a:pathLst>
              <a:path w="537209" h="135255">
                <a:moveTo>
                  <a:pt x="537083" y="8763"/>
                </a:moveTo>
                <a:lnTo>
                  <a:pt x="529336" y="1016"/>
                </a:lnTo>
                <a:lnTo>
                  <a:pt x="515835" y="1016"/>
                </a:lnTo>
                <a:lnTo>
                  <a:pt x="520319" y="635"/>
                </a:lnTo>
                <a:lnTo>
                  <a:pt x="514731" y="127"/>
                </a:lnTo>
                <a:lnTo>
                  <a:pt x="513461" y="127"/>
                </a:lnTo>
                <a:lnTo>
                  <a:pt x="513334" y="0"/>
                </a:lnTo>
                <a:lnTo>
                  <a:pt x="504190" y="0"/>
                </a:lnTo>
                <a:lnTo>
                  <a:pt x="494665" y="0"/>
                </a:lnTo>
                <a:lnTo>
                  <a:pt x="492709" y="1993"/>
                </a:lnTo>
                <a:lnTo>
                  <a:pt x="489331" y="2667"/>
                </a:lnTo>
                <a:lnTo>
                  <a:pt x="486410" y="3683"/>
                </a:lnTo>
                <a:lnTo>
                  <a:pt x="476173" y="8255"/>
                </a:lnTo>
                <a:lnTo>
                  <a:pt x="473456" y="8255"/>
                </a:lnTo>
                <a:lnTo>
                  <a:pt x="469900" y="11811"/>
                </a:lnTo>
                <a:lnTo>
                  <a:pt x="469900" y="20320"/>
                </a:lnTo>
                <a:lnTo>
                  <a:pt x="470522" y="20955"/>
                </a:lnTo>
                <a:lnTo>
                  <a:pt x="469265" y="21336"/>
                </a:lnTo>
                <a:lnTo>
                  <a:pt x="470535" y="21082"/>
                </a:lnTo>
                <a:lnTo>
                  <a:pt x="442976" y="27178"/>
                </a:lnTo>
                <a:lnTo>
                  <a:pt x="406019" y="32639"/>
                </a:lnTo>
                <a:lnTo>
                  <a:pt x="406781" y="32512"/>
                </a:lnTo>
                <a:lnTo>
                  <a:pt x="361188" y="36957"/>
                </a:lnTo>
                <a:lnTo>
                  <a:pt x="361696" y="36957"/>
                </a:lnTo>
                <a:lnTo>
                  <a:pt x="306451" y="40894"/>
                </a:lnTo>
                <a:lnTo>
                  <a:pt x="243713" y="46101"/>
                </a:lnTo>
                <a:lnTo>
                  <a:pt x="235712" y="46101"/>
                </a:lnTo>
                <a:lnTo>
                  <a:pt x="234454" y="47345"/>
                </a:lnTo>
                <a:lnTo>
                  <a:pt x="176199" y="55118"/>
                </a:lnTo>
                <a:lnTo>
                  <a:pt x="168021" y="55118"/>
                </a:lnTo>
                <a:lnTo>
                  <a:pt x="166001" y="57137"/>
                </a:lnTo>
                <a:lnTo>
                  <a:pt x="115938" y="67183"/>
                </a:lnTo>
                <a:lnTo>
                  <a:pt x="108585" y="67183"/>
                </a:lnTo>
                <a:lnTo>
                  <a:pt x="105791" y="69977"/>
                </a:lnTo>
                <a:lnTo>
                  <a:pt x="67640" y="80772"/>
                </a:lnTo>
                <a:lnTo>
                  <a:pt x="60579" y="80772"/>
                </a:lnTo>
                <a:lnTo>
                  <a:pt x="56870" y="84480"/>
                </a:lnTo>
                <a:lnTo>
                  <a:pt x="14046" y="100330"/>
                </a:lnTo>
                <a:lnTo>
                  <a:pt x="7747" y="100330"/>
                </a:lnTo>
                <a:lnTo>
                  <a:pt x="0" y="108077"/>
                </a:lnTo>
                <a:lnTo>
                  <a:pt x="0" y="127127"/>
                </a:lnTo>
                <a:lnTo>
                  <a:pt x="7747" y="134874"/>
                </a:lnTo>
                <a:lnTo>
                  <a:pt x="26797" y="134874"/>
                </a:lnTo>
                <a:lnTo>
                  <a:pt x="30721" y="130949"/>
                </a:lnTo>
                <a:lnTo>
                  <a:pt x="73050" y="114935"/>
                </a:lnTo>
                <a:lnTo>
                  <a:pt x="79502" y="114935"/>
                </a:lnTo>
                <a:lnTo>
                  <a:pt x="82245" y="112191"/>
                </a:lnTo>
                <a:lnTo>
                  <a:pt x="120434" y="101346"/>
                </a:lnTo>
                <a:lnTo>
                  <a:pt x="127508" y="101346"/>
                </a:lnTo>
                <a:lnTo>
                  <a:pt x="129349" y="99504"/>
                </a:lnTo>
                <a:lnTo>
                  <a:pt x="178943" y="89535"/>
                </a:lnTo>
                <a:lnTo>
                  <a:pt x="186944" y="89535"/>
                </a:lnTo>
                <a:lnTo>
                  <a:pt x="188201" y="88277"/>
                </a:lnTo>
                <a:lnTo>
                  <a:pt x="246456" y="80391"/>
                </a:lnTo>
                <a:lnTo>
                  <a:pt x="246634" y="80391"/>
                </a:lnTo>
                <a:lnTo>
                  <a:pt x="254635" y="80391"/>
                </a:lnTo>
                <a:lnTo>
                  <a:pt x="255371" y="79667"/>
                </a:lnTo>
                <a:lnTo>
                  <a:pt x="309118" y="75184"/>
                </a:lnTo>
                <a:lnTo>
                  <a:pt x="364109" y="71120"/>
                </a:lnTo>
                <a:lnTo>
                  <a:pt x="364744" y="70993"/>
                </a:lnTo>
                <a:lnTo>
                  <a:pt x="410337" y="65913"/>
                </a:lnTo>
                <a:lnTo>
                  <a:pt x="411353" y="65786"/>
                </a:lnTo>
                <a:lnTo>
                  <a:pt x="448183" y="59182"/>
                </a:lnTo>
                <a:lnTo>
                  <a:pt x="449072" y="58928"/>
                </a:lnTo>
                <a:lnTo>
                  <a:pt x="477647" y="52070"/>
                </a:lnTo>
                <a:lnTo>
                  <a:pt x="500507" y="45212"/>
                </a:lnTo>
                <a:lnTo>
                  <a:pt x="515874" y="39497"/>
                </a:lnTo>
                <a:lnTo>
                  <a:pt x="516763" y="39116"/>
                </a:lnTo>
                <a:lnTo>
                  <a:pt x="520661" y="37592"/>
                </a:lnTo>
                <a:lnTo>
                  <a:pt x="526542" y="37592"/>
                </a:lnTo>
                <a:lnTo>
                  <a:pt x="528066" y="36068"/>
                </a:lnTo>
                <a:lnTo>
                  <a:pt x="529082" y="36068"/>
                </a:lnTo>
                <a:lnTo>
                  <a:pt x="536448" y="28702"/>
                </a:lnTo>
                <a:lnTo>
                  <a:pt x="536448" y="28448"/>
                </a:lnTo>
                <a:lnTo>
                  <a:pt x="537083" y="27813"/>
                </a:lnTo>
                <a:lnTo>
                  <a:pt x="537083" y="18288"/>
                </a:lnTo>
                <a:lnTo>
                  <a:pt x="537083" y="876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71058" y="3001517"/>
            <a:ext cx="29845" cy="149225"/>
          </a:xfrm>
          <a:custGeom>
            <a:avLst/>
            <a:gdLst/>
            <a:ahLst/>
            <a:cxnLst/>
            <a:rect l="l" t="t" r="r" b="b"/>
            <a:pathLst>
              <a:path w="29845" h="149225">
                <a:moveTo>
                  <a:pt x="29464" y="102743"/>
                </a:moveTo>
                <a:lnTo>
                  <a:pt x="29210" y="89789"/>
                </a:lnTo>
                <a:lnTo>
                  <a:pt x="29083" y="77089"/>
                </a:lnTo>
                <a:lnTo>
                  <a:pt x="29083" y="76390"/>
                </a:lnTo>
                <a:lnTo>
                  <a:pt x="29083" y="68961"/>
                </a:lnTo>
                <a:lnTo>
                  <a:pt x="28956" y="62992"/>
                </a:lnTo>
                <a:lnTo>
                  <a:pt x="28956" y="62103"/>
                </a:lnTo>
                <a:lnTo>
                  <a:pt x="28956" y="54991"/>
                </a:lnTo>
                <a:lnTo>
                  <a:pt x="28829" y="48260"/>
                </a:lnTo>
                <a:lnTo>
                  <a:pt x="28829" y="47879"/>
                </a:lnTo>
                <a:lnTo>
                  <a:pt x="28829" y="40386"/>
                </a:lnTo>
                <a:lnTo>
                  <a:pt x="28702" y="33909"/>
                </a:lnTo>
                <a:lnTo>
                  <a:pt x="28702" y="33782"/>
                </a:lnTo>
                <a:lnTo>
                  <a:pt x="28854" y="21310"/>
                </a:lnTo>
                <a:lnTo>
                  <a:pt x="28956" y="14224"/>
                </a:lnTo>
                <a:lnTo>
                  <a:pt x="28956" y="13716"/>
                </a:lnTo>
                <a:lnTo>
                  <a:pt x="28956" y="6096"/>
                </a:lnTo>
                <a:lnTo>
                  <a:pt x="22733" y="0"/>
                </a:lnTo>
                <a:lnTo>
                  <a:pt x="7620" y="0"/>
                </a:lnTo>
                <a:lnTo>
                  <a:pt x="1524" y="6096"/>
                </a:lnTo>
                <a:lnTo>
                  <a:pt x="1524" y="13589"/>
                </a:lnTo>
                <a:lnTo>
                  <a:pt x="1054" y="25882"/>
                </a:lnTo>
                <a:lnTo>
                  <a:pt x="762" y="26162"/>
                </a:lnTo>
                <a:lnTo>
                  <a:pt x="762" y="33756"/>
                </a:lnTo>
                <a:lnTo>
                  <a:pt x="736" y="34417"/>
                </a:lnTo>
                <a:lnTo>
                  <a:pt x="584" y="40182"/>
                </a:lnTo>
                <a:lnTo>
                  <a:pt x="381" y="40386"/>
                </a:lnTo>
                <a:lnTo>
                  <a:pt x="381" y="48158"/>
                </a:lnTo>
                <a:lnTo>
                  <a:pt x="368" y="48641"/>
                </a:lnTo>
                <a:lnTo>
                  <a:pt x="254" y="54864"/>
                </a:lnTo>
                <a:lnTo>
                  <a:pt x="127" y="54991"/>
                </a:lnTo>
                <a:lnTo>
                  <a:pt x="127" y="63119"/>
                </a:lnTo>
                <a:lnTo>
                  <a:pt x="88" y="68872"/>
                </a:lnTo>
                <a:lnTo>
                  <a:pt x="0" y="85090"/>
                </a:lnTo>
                <a:lnTo>
                  <a:pt x="0" y="90170"/>
                </a:lnTo>
                <a:lnTo>
                  <a:pt x="254" y="102870"/>
                </a:lnTo>
                <a:lnTo>
                  <a:pt x="381" y="114681"/>
                </a:lnTo>
                <a:lnTo>
                  <a:pt x="508" y="115316"/>
                </a:lnTo>
                <a:lnTo>
                  <a:pt x="1016" y="125984"/>
                </a:lnTo>
                <a:lnTo>
                  <a:pt x="1016" y="132842"/>
                </a:lnTo>
                <a:lnTo>
                  <a:pt x="2463" y="134302"/>
                </a:lnTo>
                <a:lnTo>
                  <a:pt x="3048" y="137414"/>
                </a:lnTo>
                <a:lnTo>
                  <a:pt x="4191" y="140589"/>
                </a:lnTo>
                <a:lnTo>
                  <a:pt x="6477" y="144589"/>
                </a:lnTo>
                <a:lnTo>
                  <a:pt x="6477" y="146431"/>
                </a:lnTo>
                <a:lnTo>
                  <a:pt x="9271" y="149225"/>
                </a:lnTo>
                <a:lnTo>
                  <a:pt x="16129" y="149225"/>
                </a:lnTo>
                <a:lnTo>
                  <a:pt x="18923" y="146431"/>
                </a:lnTo>
                <a:lnTo>
                  <a:pt x="18923" y="145491"/>
                </a:lnTo>
                <a:lnTo>
                  <a:pt x="21463" y="142875"/>
                </a:lnTo>
                <a:lnTo>
                  <a:pt x="23876" y="139065"/>
                </a:lnTo>
                <a:lnTo>
                  <a:pt x="25044" y="135991"/>
                </a:lnTo>
                <a:lnTo>
                  <a:pt x="28194" y="132842"/>
                </a:lnTo>
                <a:lnTo>
                  <a:pt x="28194" y="125806"/>
                </a:lnTo>
                <a:lnTo>
                  <a:pt x="29337" y="116205"/>
                </a:lnTo>
                <a:lnTo>
                  <a:pt x="29464" y="10274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object 13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138292" y="3146425"/>
            <a:ext cx="196215" cy="114046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06823" y="3084702"/>
            <a:ext cx="116077" cy="192024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487591" y="3213354"/>
            <a:ext cx="1149350" cy="401320"/>
            <a:chOff x="487591" y="3213354"/>
            <a:chExt cx="1149350" cy="401320"/>
          </a:xfrm>
        </p:grpSpPr>
        <p:pic>
          <p:nvPicPr>
            <p:cNvPr id="133" name="object 13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7591" y="3366008"/>
              <a:ext cx="156743" cy="23672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2795" y="3314700"/>
              <a:ext cx="184531" cy="238759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84593" y="3213353"/>
              <a:ext cx="751840" cy="401320"/>
            </a:xfrm>
            <a:custGeom>
              <a:avLst/>
              <a:gdLst/>
              <a:ahLst/>
              <a:cxnLst/>
              <a:rect l="l" t="t" r="r" b="b"/>
              <a:pathLst>
                <a:path w="751839" h="401320">
                  <a:moveTo>
                    <a:pt x="112966" y="242201"/>
                  </a:moveTo>
                  <a:lnTo>
                    <a:pt x="112903" y="242824"/>
                  </a:lnTo>
                  <a:lnTo>
                    <a:pt x="112966" y="242201"/>
                  </a:lnTo>
                  <a:close/>
                </a:path>
                <a:path w="751839" h="401320">
                  <a:moveTo>
                    <a:pt x="751801" y="178181"/>
                  </a:moveTo>
                  <a:lnTo>
                    <a:pt x="751179" y="177571"/>
                  </a:lnTo>
                  <a:lnTo>
                    <a:pt x="750201" y="173228"/>
                  </a:lnTo>
                  <a:lnTo>
                    <a:pt x="750100" y="172872"/>
                  </a:lnTo>
                  <a:lnTo>
                    <a:pt x="748245" y="168656"/>
                  </a:lnTo>
                  <a:lnTo>
                    <a:pt x="748245" y="164211"/>
                  </a:lnTo>
                  <a:lnTo>
                    <a:pt x="743419" y="159385"/>
                  </a:lnTo>
                  <a:lnTo>
                    <a:pt x="731354" y="159385"/>
                  </a:lnTo>
                  <a:lnTo>
                    <a:pt x="726401" y="164211"/>
                  </a:lnTo>
                  <a:lnTo>
                    <a:pt x="726401" y="168948"/>
                  </a:lnTo>
                  <a:lnTo>
                    <a:pt x="724649" y="172923"/>
                  </a:lnTo>
                  <a:lnTo>
                    <a:pt x="719289" y="178181"/>
                  </a:lnTo>
                  <a:lnTo>
                    <a:pt x="719289" y="179324"/>
                  </a:lnTo>
                  <a:lnTo>
                    <a:pt x="719035" y="179578"/>
                  </a:lnTo>
                  <a:lnTo>
                    <a:pt x="717727" y="176784"/>
                  </a:lnTo>
                  <a:lnTo>
                    <a:pt x="716521" y="174244"/>
                  </a:lnTo>
                  <a:lnTo>
                    <a:pt x="715251" y="171577"/>
                  </a:lnTo>
                  <a:lnTo>
                    <a:pt x="714946" y="170434"/>
                  </a:lnTo>
                  <a:lnTo>
                    <a:pt x="712863" y="162814"/>
                  </a:lnTo>
                  <a:lnTo>
                    <a:pt x="712762" y="162445"/>
                  </a:lnTo>
                  <a:lnTo>
                    <a:pt x="712508" y="160274"/>
                  </a:lnTo>
                  <a:lnTo>
                    <a:pt x="711835" y="154686"/>
                  </a:lnTo>
                  <a:lnTo>
                    <a:pt x="711771" y="154813"/>
                  </a:lnTo>
                  <a:lnTo>
                    <a:pt x="711746" y="153962"/>
                  </a:lnTo>
                  <a:lnTo>
                    <a:pt x="711835" y="154686"/>
                  </a:lnTo>
                  <a:lnTo>
                    <a:pt x="712685" y="152654"/>
                  </a:lnTo>
                  <a:lnTo>
                    <a:pt x="713066" y="152654"/>
                  </a:lnTo>
                  <a:lnTo>
                    <a:pt x="722972" y="125984"/>
                  </a:lnTo>
                  <a:lnTo>
                    <a:pt x="723226" y="124714"/>
                  </a:lnTo>
                  <a:lnTo>
                    <a:pt x="731862" y="95504"/>
                  </a:lnTo>
                  <a:lnTo>
                    <a:pt x="737831" y="70104"/>
                  </a:lnTo>
                  <a:lnTo>
                    <a:pt x="737958" y="68834"/>
                  </a:lnTo>
                  <a:lnTo>
                    <a:pt x="741895" y="47244"/>
                  </a:lnTo>
                  <a:lnTo>
                    <a:pt x="742022" y="45974"/>
                  </a:lnTo>
                  <a:lnTo>
                    <a:pt x="742480" y="42164"/>
                  </a:lnTo>
                  <a:lnTo>
                    <a:pt x="743585" y="33274"/>
                  </a:lnTo>
                  <a:lnTo>
                    <a:pt x="744054" y="29464"/>
                  </a:lnTo>
                  <a:lnTo>
                    <a:pt x="744537" y="18529"/>
                  </a:lnTo>
                  <a:lnTo>
                    <a:pt x="744537" y="18351"/>
                  </a:lnTo>
                  <a:lnTo>
                    <a:pt x="744562" y="18034"/>
                  </a:lnTo>
                  <a:lnTo>
                    <a:pt x="743102" y="11252"/>
                  </a:lnTo>
                  <a:lnTo>
                    <a:pt x="739152" y="5397"/>
                  </a:lnTo>
                  <a:lnTo>
                    <a:pt x="733310" y="1460"/>
                  </a:lnTo>
                  <a:lnTo>
                    <a:pt x="726147" y="0"/>
                  </a:lnTo>
                  <a:lnTo>
                    <a:pt x="719048" y="1460"/>
                  </a:lnTo>
                  <a:lnTo>
                    <a:pt x="713232" y="5397"/>
                  </a:lnTo>
                  <a:lnTo>
                    <a:pt x="711288" y="8293"/>
                  </a:lnTo>
                  <a:lnTo>
                    <a:pt x="711288" y="127254"/>
                  </a:lnTo>
                  <a:lnTo>
                    <a:pt x="710933" y="138684"/>
                  </a:lnTo>
                  <a:lnTo>
                    <a:pt x="710819" y="146278"/>
                  </a:lnTo>
                  <a:lnTo>
                    <a:pt x="710717" y="145402"/>
                  </a:lnTo>
                  <a:lnTo>
                    <a:pt x="710653" y="147574"/>
                  </a:lnTo>
                  <a:lnTo>
                    <a:pt x="710666" y="145072"/>
                  </a:lnTo>
                  <a:lnTo>
                    <a:pt x="710717" y="145402"/>
                  </a:lnTo>
                  <a:lnTo>
                    <a:pt x="710768" y="143764"/>
                  </a:lnTo>
                  <a:lnTo>
                    <a:pt x="710882" y="139954"/>
                  </a:lnTo>
                  <a:lnTo>
                    <a:pt x="711288" y="127254"/>
                  </a:lnTo>
                  <a:lnTo>
                    <a:pt x="711288" y="8293"/>
                  </a:lnTo>
                  <a:lnTo>
                    <a:pt x="709295" y="11252"/>
                  </a:lnTo>
                  <a:lnTo>
                    <a:pt x="708685" y="14249"/>
                  </a:lnTo>
                  <a:lnTo>
                    <a:pt x="708494" y="14224"/>
                  </a:lnTo>
                  <a:lnTo>
                    <a:pt x="706843" y="16764"/>
                  </a:lnTo>
                  <a:lnTo>
                    <a:pt x="705319" y="18034"/>
                  </a:lnTo>
                  <a:lnTo>
                    <a:pt x="707478" y="12954"/>
                  </a:lnTo>
                  <a:lnTo>
                    <a:pt x="703605" y="18630"/>
                  </a:lnTo>
                  <a:lnTo>
                    <a:pt x="703605" y="174244"/>
                  </a:lnTo>
                  <a:lnTo>
                    <a:pt x="703072" y="175514"/>
                  </a:lnTo>
                  <a:lnTo>
                    <a:pt x="683475" y="175514"/>
                  </a:lnTo>
                  <a:lnTo>
                    <a:pt x="683323" y="175514"/>
                  </a:lnTo>
                  <a:lnTo>
                    <a:pt x="683475" y="174244"/>
                  </a:lnTo>
                  <a:lnTo>
                    <a:pt x="683615" y="174244"/>
                  </a:lnTo>
                  <a:lnTo>
                    <a:pt x="703605" y="174244"/>
                  </a:lnTo>
                  <a:lnTo>
                    <a:pt x="703605" y="18630"/>
                  </a:lnTo>
                  <a:lnTo>
                    <a:pt x="702271" y="20574"/>
                  </a:lnTo>
                  <a:lnTo>
                    <a:pt x="701763" y="21844"/>
                  </a:lnTo>
                  <a:lnTo>
                    <a:pt x="694270" y="34544"/>
                  </a:lnTo>
                  <a:lnTo>
                    <a:pt x="693127" y="38354"/>
                  </a:lnTo>
                  <a:lnTo>
                    <a:pt x="689940" y="46824"/>
                  </a:lnTo>
                  <a:lnTo>
                    <a:pt x="689940" y="113284"/>
                  </a:lnTo>
                  <a:lnTo>
                    <a:pt x="689483" y="114554"/>
                  </a:lnTo>
                  <a:lnTo>
                    <a:pt x="680631" y="138684"/>
                  </a:lnTo>
                  <a:lnTo>
                    <a:pt x="689940" y="113284"/>
                  </a:lnTo>
                  <a:lnTo>
                    <a:pt x="689940" y="46824"/>
                  </a:lnTo>
                  <a:lnTo>
                    <a:pt x="684999" y="59944"/>
                  </a:lnTo>
                  <a:lnTo>
                    <a:pt x="684618" y="61214"/>
                  </a:lnTo>
                  <a:lnTo>
                    <a:pt x="679551" y="78917"/>
                  </a:lnTo>
                  <a:lnTo>
                    <a:pt x="679551" y="211074"/>
                  </a:lnTo>
                  <a:lnTo>
                    <a:pt x="679462" y="212344"/>
                  </a:lnTo>
                  <a:lnTo>
                    <a:pt x="679538" y="211074"/>
                  </a:lnTo>
                  <a:lnTo>
                    <a:pt x="679551" y="78917"/>
                  </a:lnTo>
                  <a:lnTo>
                    <a:pt x="671029" y="119634"/>
                  </a:lnTo>
                  <a:lnTo>
                    <a:pt x="669937" y="139700"/>
                  </a:lnTo>
                  <a:lnTo>
                    <a:pt x="659472" y="139700"/>
                  </a:lnTo>
                  <a:lnTo>
                    <a:pt x="652106" y="147066"/>
                  </a:lnTo>
                  <a:lnTo>
                    <a:pt x="652106" y="155384"/>
                  </a:lnTo>
                  <a:lnTo>
                    <a:pt x="651598" y="156464"/>
                  </a:lnTo>
                  <a:lnTo>
                    <a:pt x="651344" y="157734"/>
                  </a:lnTo>
                  <a:lnTo>
                    <a:pt x="651040" y="158292"/>
                  </a:lnTo>
                  <a:lnTo>
                    <a:pt x="651040" y="161544"/>
                  </a:lnTo>
                  <a:lnTo>
                    <a:pt x="647992" y="184404"/>
                  </a:lnTo>
                  <a:lnTo>
                    <a:pt x="648817" y="178054"/>
                  </a:lnTo>
                  <a:lnTo>
                    <a:pt x="648982" y="176784"/>
                  </a:lnTo>
                  <a:lnTo>
                    <a:pt x="650341" y="166624"/>
                  </a:lnTo>
                  <a:lnTo>
                    <a:pt x="651040" y="161544"/>
                  </a:lnTo>
                  <a:lnTo>
                    <a:pt x="651040" y="158292"/>
                  </a:lnTo>
                  <a:lnTo>
                    <a:pt x="648550" y="162814"/>
                  </a:lnTo>
                  <a:lnTo>
                    <a:pt x="649439" y="161544"/>
                  </a:lnTo>
                  <a:lnTo>
                    <a:pt x="645248" y="167894"/>
                  </a:lnTo>
                  <a:lnTo>
                    <a:pt x="646518" y="166624"/>
                  </a:lnTo>
                  <a:lnTo>
                    <a:pt x="641946" y="171704"/>
                  </a:lnTo>
                  <a:lnTo>
                    <a:pt x="642581" y="171704"/>
                  </a:lnTo>
                  <a:lnTo>
                    <a:pt x="637260" y="177241"/>
                  </a:lnTo>
                  <a:lnTo>
                    <a:pt x="634174" y="179539"/>
                  </a:lnTo>
                  <a:lnTo>
                    <a:pt x="634174" y="180962"/>
                  </a:lnTo>
                  <a:lnTo>
                    <a:pt x="634111" y="180174"/>
                  </a:lnTo>
                  <a:lnTo>
                    <a:pt x="634047" y="180784"/>
                  </a:lnTo>
                  <a:lnTo>
                    <a:pt x="634085" y="179603"/>
                  </a:lnTo>
                  <a:lnTo>
                    <a:pt x="633945" y="179705"/>
                  </a:lnTo>
                  <a:lnTo>
                    <a:pt x="634072" y="179324"/>
                  </a:lnTo>
                  <a:lnTo>
                    <a:pt x="634085" y="179603"/>
                  </a:lnTo>
                  <a:lnTo>
                    <a:pt x="634199" y="179324"/>
                  </a:lnTo>
                  <a:lnTo>
                    <a:pt x="634834" y="172974"/>
                  </a:lnTo>
                  <a:lnTo>
                    <a:pt x="635050" y="171704"/>
                  </a:lnTo>
                  <a:lnTo>
                    <a:pt x="636358" y="164084"/>
                  </a:lnTo>
                  <a:lnTo>
                    <a:pt x="636574" y="162204"/>
                  </a:lnTo>
                  <a:lnTo>
                    <a:pt x="637120" y="161671"/>
                  </a:lnTo>
                  <a:lnTo>
                    <a:pt x="637120" y="157734"/>
                  </a:lnTo>
                  <a:lnTo>
                    <a:pt x="637120" y="153924"/>
                  </a:lnTo>
                  <a:lnTo>
                    <a:pt x="637120" y="153416"/>
                  </a:lnTo>
                  <a:lnTo>
                    <a:pt x="637120" y="145161"/>
                  </a:lnTo>
                  <a:lnTo>
                    <a:pt x="630389" y="138430"/>
                  </a:lnTo>
                  <a:lnTo>
                    <a:pt x="613879" y="138430"/>
                  </a:lnTo>
                  <a:lnTo>
                    <a:pt x="607275" y="145161"/>
                  </a:lnTo>
                  <a:lnTo>
                    <a:pt x="607275" y="153606"/>
                  </a:lnTo>
                  <a:lnTo>
                    <a:pt x="607148" y="153924"/>
                  </a:lnTo>
                  <a:lnTo>
                    <a:pt x="606831" y="154444"/>
                  </a:lnTo>
                  <a:lnTo>
                    <a:pt x="606691" y="154686"/>
                  </a:lnTo>
                  <a:lnTo>
                    <a:pt x="606767" y="152654"/>
                  </a:lnTo>
                  <a:lnTo>
                    <a:pt x="606348" y="155270"/>
                  </a:lnTo>
                  <a:lnTo>
                    <a:pt x="602322" y="162814"/>
                  </a:lnTo>
                  <a:lnTo>
                    <a:pt x="597369" y="172974"/>
                  </a:lnTo>
                  <a:lnTo>
                    <a:pt x="597750" y="171704"/>
                  </a:lnTo>
                  <a:lnTo>
                    <a:pt x="591527" y="183134"/>
                  </a:lnTo>
                  <a:lnTo>
                    <a:pt x="592670" y="180594"/>
                  </a:lnTo>
                  <a:lnTo>
                    <a:pt x="584708" y="190538"/>
                  </a:lnTo>
                  <a:lnTo>
                    <a:pt x="584428" y="190754"/>
                  </a:lnTo>
                  <a:lnTo>
                    <a:pt x="577761" y="195961"/>
                  </a:lnTo>
                  <a:lnTo>
                    <a:pt x="577938" y="195846"/>
                  </a:lnTo>
                  <a:lnTo>
                    <a:pt x="576287" y="197104"/>
                  </a:lnTo>
                  <a:lnTo>
                    <a:pt x="577761" y="195961"/>
                  </a:lnTo>
                  <a:lnTo>
                    <a:pt x="567817" y="202742"/>
                  </a:lnTo>
                  <a:lnTo>
                    <a:pt x="564349" y="203581"/>
                  </a:lnTo>
                  <a:lnTo>
                    <a:pt x="560298" y="203581"/>
                  </a:lnTo>
                  <a:lnTo>
                    <a:pt x="559117" y="203073"/>
                  </a:lnTo>
                  <a:lnTo>
                    <a:pt x="559117" y="203581"/>
                  </a:lnTo>
                  <a:lnTo>
                    <a:pt x="558939" y="203479"/>
                  </a:lnTo>
                  <a:lnTo>
                    <a:pt x="558876" y="203301"/>
                  </a:lnTo>
                  <a:lnTo>
                    <a:pt x="558876" y="203581"/>
                  </a:lnTo>
                  <a:lnTo>
                    <a:pt x="558876" y="203301"/>
                  </a:lnTo>
                  <a:lnTo>
                    <a:pt x="558584" y="202831"/>
                  </a:lnTo>
                  <a:lnTo>
                    <a:pt x="558088" y="202628"/>
                  </a:lnTo>
                  <a:lnTo>
                    <a:pt x="558241" y="202984"/>
                  </a:lnTo>
                  <a:lnTo>
                    <a:pt x="558380" y="203454"/>
                  </a:lnTo>
                  <a:lnTo>
                    <a:pt x="558165" y="202920"/>
                  </a:lnTo>
                  <a:lnTo>
                    <a:pt x="557949" y="202565"/>
                  </a:lnTo>
                  <a:lnTo>
                    <a:pt x="558088" y="202831"/>
                  </a:lnTo>
                  <a:lnTo>
                    <a:pt x="558076" y="202615"/>
                  </a:lnTo>
                  <a:lnTo>
                    <a:pt x="558025" y="202425"/>
                  </a:lnTo>
                  <a:lnTo>
                    <a:pt x="558126" y="202628"/>
                  </a:lnTo>
                  <a:lnTo>
                    <a:pt x="558584" y="202831"/>
                  </a:lnTo>
                  <a:lnTo>
                    <a:pt x="558977" y="203454"/>
                  </a:lnTo>
                  <a:lnTo>
                    <a:pt x="559117" y="203581"/>
                  </a:lnTo>
                  <a:lnTo>
                    <a:pt x="559117" y="203073"/>
                  </a:lnTo>
                  <a:lnTo>
                    <a:pt x="558914" y="202984"/>
                  </a:lnTo>
                  <a:lnTo>
                    <a:pt x="558330" y="202425"/>
                  </a:lnTo>
                  <a:lnTo>
                    <a:pt x="557657" y="201345"/>
                  </a:lnTo>
                  <a:lnTo>
                    <a:pt x="556298" y="197345"/>
                  </a:lnTo>
                  <a:lnTo>
                    <a:pt x="555028" y="190538"/>
                  </a:lnTo>
                  <a:lnTo>
                    <a:pt x="553427" y="183134"/>
                  </a:lnTo>
                  <a:lnTo>
                    <a:pt x="552792" y="180759"/>
                  </a:lnTo>
                  <a:lnTo>
                    <a:pt x="552792" y="173736"/>
                  </a:lnTo>
                  <a:lnTo>
                    <a:pt x="546315" y="167259"/>
                  </a:lnTo>
                  <a:lnTo>
                    <a:pt x="530313" y="167259"/>
                  </a:lnTo>
                  <a:lnTo>
                    <a:pt x="523836" y="173736"/>
                  </a:lnTo>
                  <a:lnTo>
                    <a:pt x="523836" y="175133"/>
                  </a:lnTo>
                  <a:lnTo>
                    <a:pt x="518375" y="178054"/>
                  </a:lnTo>
                  <a:lnTo>
                    <a:pt x="509104" y="185674"/>
                  </a:lnTo>
                  <a:lnTo>
                    <a:pt x="509993" y="184404"/>
                  </a:lnTo>
                  <a:lnTo>
                    <a:pt x="506361" y="186918"/>
                  </a:lnTo>
                  <a:lnTo>
                    <a:pt x="506310" y="210947"/>
                  </a:lnTo>
                  <a:lnTo>
                    <a:pt x="506310" y="201803"/>
                  </a:lnTo>
                  <a:lnTo>
                    <a:pt x="506310" y="190754"/>
                  </a:lnTo>
                  <a:lnTo>
                    <a:pt x="506310" y="186944"/>
                  </a:lnTo>
                  <a:lnTo>
                    <a:pt x="506425" y="185216"/>
                  </a:lnTo>
                  <a:lnTo>
                    <a:pt x="506653" y="179781"/>
                  </a:lnTo>
                  <a:lnTo>
                    <a:pt x="506539" y="180047"/>
                  </a:lnTo>
                  <a:lnTo>
                    <a:pt x="506653" y="179565"/>
                  </a:lnTo>
                  <a:lnTo>
                    <a:pt x="506653" y="179781"/>
                  </a:lnTo>
                  <a:lnTo>
                    <a:pt x="514184" y="161544"/>
                  </a:lnTo>
                  <a:lnTo>
                    <a:pt x="523201" y="120904"/>
                  </a:lnTo>
                  <a:lnTo>
                    <a:pt x="523328" y="119634"/>
                  </a:lnTo>
                  <a:lnTo>
                    <a:pt x="525106" y="104394"/>
                  </a:lnTo>
                  <a:lnTo>
                    <a:pt x="525233" y="104394"/>
                  </a:lnTo>
                  <a:lnTo>
                    <a:pt x="526072" y="95935"/>
                  </a:lnTo>
                  <a:lnTo>
                    <a:pt x="527773" y="94234"/>
                  </a:lnTo>
                  <a:lnTo>
                    <a:pt x="527773" y="85725"/>
                  </a:lnTo>
                  <a:lnTo>
                    <a:pt x="527773" y="77216"/>
                  </a:lnTo>
                  <a:lnTo>
                    <a:pt x="520915" y="70231"/>
                  </a:lnTo>
                  <a:lnTo>
                    <a:pt x="508558" y="70231"/>
                  </a:lnTo>
                  <a:lnTo>
                    <a:pt x="508558" y="159004"/>
                  </a:lnTo>
                  <a:lnTo>
                    <a:pt x="508482" y="159626"/>
                  </a:lnTo>
                  <a:lnTo>
                    <a:pt x="508469" y="159004"/>
                  </a:lnTo>
                  <a:lnTo>
                    <a:pt x="508558" y="70231"/>
                  </a:lnTo>
                  <a:lnTo>
                    <a:pt x="506945" y="70231"/>
                  </a:lnTo>
                  <a:lnTo>
                    <a:pt x="506945" y="172974"/>
                  </a:lnTo>
                  <a:lnTo>
                    <a:pt x="506933" y="173228"/>
                  </a:lnTo>
                  <a:lnTo>
                    <a:pt x="506818" y="174244"/>
                  </a:lnTo>
                  <a:lnTo>
                    <a:pt x="506780" y="176669"/>
                  </a:lnTo>
                  <a:lnTo>
                    <a:pt x="506818" y="174244"/>
                  </a:lnTo>
                  <a:lnTo>
                    <a:pt x="506945" y="172974"/>
                  </a:lnTo>
                  <a:lnTo>
                    <a:pt x="506945" y="70231"/>
                  </a:lnTo>
                  <a:lnTo>
                    <a:pt x="506412" y="70231"/>
                  </a:lnTo>
                  <a:lnTo>
                    <a:pt x="506412" y="180327"/>
                  </a:lnTo>
                  <a:lnTo>
                    <a:pt x="505409" y="182740"/>
                  </a:lnTo>
                  <a:lnTo>
                    <a:pt x="504659" y="184404"/>
                  </a:lnTo>
                  <a:lnTo>
                    <a:pt x="506412" y="180327"/>
                  </a:lnTo>
                  <a:lnTo>
                    <a:pt x="506412" y="70231"/>
                  </a:lnTo>
                  <a:lnTo>
                    <a:pt x="503897" y="70231"/>
                  </a:lnTo>
                  <a:lnTo>
                    <a:pt x="499605" y="74523"/>
                  </a:lnTo>
                  <a:lnTo>
                    <a:pt x="499605" y="192024"/>
                  </a:lnTo>
                  <a:lnTo>
                    <a:pt x="498767" y="193294"/>
                  </a:lnTo>
                  <a:lnTo>
                    <a:pt x="494372" y="193294"/>
                  </a:lnTo>
                  <a:lnTo>
                    <a:pt x="489927" y="193294"/>
                  </a:lnTo>
                  <a:lnTo>
                    <a:pt x="495261" y="192024"/>
                  </a:lnTo>
                  <a:lnTo>
                    <a:pt x="498487" y="192024"/>
                  </a:lnTo>
                  <a:lnTo>
                    <a:pt x="498944" y="192024"/>
                  </a:lnTo>
                  <a:lnTo>
                    <a:pt x="499605" y="192024"/>
                  </a:lnTo>
                  <a:lnTo>
                    <a:pt x="499605" y="74523"/>
                  </a:lnTo>
                  <a:lnTo>
                    <a:pt x="496912" y="77216"/>
                  </a:lnTo>
                  <a:lnTo>
                    <a:pt x="496912" y="85496"/>
                  </a:lnTo>
                  <a:lnTo>
                    <a:pt x="495896" y="86614"/>
                  </a:lnTo>
                  <a:lnTo>
                    <a:pt x="496531" y="84074"/>
                  </a:lnTo>
                  <a:lnTo>
                    <a:pt x="492975" y="94234"/>
                  </a:lnTo>
                  <a:lnTo>
                    <a:pt x="492975" y="94602"/>
                  </a:lnTo>
                  <a:lnTo>
                    <a:pt x="487768" y="109474"/>
                  </a:lnTo>
                  <a:lnTo>
                    <a:pt x="487768" y="110744"/>
                  </a:lnTo>
                  <a:lnTo>
                    <a:pt x="481545" y="128524"/>
                  </a:lnTo>
                  <a:lnTo>
                    <a:pt x="481291" y="129794"/>
                  </a:lnTo>
                  <a:lnTo>
                    <a:pt x="480529" y="133032"/>
                  </a:lnTo>
                  <a:lnTo>
                    <a:pt x="480529" y="167894"/>
                  </a:lnTo>
                  <a:lnTo>
                    <a:pt x="479386" y="170434"/>
                  </a:lnTo>
                  <a:lnTo>
                    <a:pt x="480491" y="167944"/>
                  </a:lnTo>
                  <a:lnTo>
                    <a:pt x="480529" y="133032"/>
                  </a:lnTo>
                  <a:lnTo>
                    <a:pt x="476211" y="151384"/>
                  </a:lnTo>
                  <a:lnTo>
                    <a:pt x="475830" y="152654"/>
                  </a:lnTo>
                  <a:lnTo>
                    <a:pt x="473557" y="171577"/>
                  </a:lnTo>
                  <a:lnTo>
                    <a:pt x="473138" y="179641"/>
                  </a:lnTo>
                  <a:lnTo>
                    <a:pt x="472909" y="180009"/>
                  </a:lnTo>
                  <a:lnTo>
                    <a:pt x="472909" y="184404"/>
                  </a:lnTo>
                  <a:lnTo>
                    <a:pt x="472795" y="200926"/>
                  </a:lnTo>
                  <a:lnTo>
                    <a:pt x="472782" y="199644"/>
                  </a:lnTo>
                  <a:lnTo>
                    <a:pt x="472909" y="184404"/>
                  </a:lnTo>
                  <a:lnTo>
                    <a:pt x="472909" y="180009"/>
                  </a:lnTo>
                  <a:lnTo>
                    <a:pt x="469353" y="185674"/>
                  </a:lnTo>
                  <a:lnTo>
                    <a:pt x="470623" y="184404"/>
                  </a:lnTo>
                  <a:lnTo>
                    <a:pt x="457390" y="199898"/>
                  </a:lnTo>
                  <a:lnTo>
                    <a:pt x="441032" y="214896"/>
                  </a:lnTo>
                  <a:lnTo>
                    <a:pt x="442175" y="213626"/>
                  </a:lnTo>
                  <a:lnTo>
                    <a:pt x="425157" y="226326"/>
                  </a:lnTo>
                  <a:lnTo>
                    <a:pt x="426427" y="225044"/>
                  </a:lnTo>
                  <a:lnTo>
                    <a:pt x="408774" y="236474"/>
                  </a:lnTo>
                  <a:lnTo>
                    <a:pt x="410298" y="235204"/>
                  </a:lnTo>
                  <a:lnTo>
                    <a:pt x="393407" y="242824"/>
                  </a:lnTo>
                  <a:lnTo>
                    <a:pt x="395185" y="242824"/>
                  </a:lnTo>
                  <a:lnTo>
                    <a:pt x="379844" y="246646"/>
                  </a:lnTo>
                  <a:lnTo>
                    <a:pt x="382511" y="246646"/>
                  </a:lnTo>
                  <a:lnTo>
                    <a:pt x="366903" y="247904"/>
                  </a:lnTo>
                  <a:lnTo>
                    <a:pt x="357339" y="247916"/>
                  </a:lnTo>
                  <a:lnTo>
                    <a:pt x="357124" y="249174"/>
                  </a:lnTo>
                  <a:lnTo>
                    <a:pt x="357009" y="261366"/>
                  </a:lnTo>
                  <a:lnTo>
                    <a:pt x="357085" y="250444"/>
                  </a:lnTo>
                  <a:lnTo>
                    <a:pt x="357085" y="249364"/>
                  </a:lnTo>
                  <a:lnTo>
                    <a:pt x="356997" y="249885"/>
                  </a:lnTo>
                  <a:lnTo>
                    <a:pt x="357098" y="247904"/>
                  </a:lnTo>
                  <a:lnTo>
                    <a:pt x="357085" y="249364"/>
                  </a:lnTo>
                  <a:lnTo>
                    <a:pt x="358648" y="240296"/>
                  </a:lnTo>
                  <a:lnTo>
                    <a:pt x="361213" y="226910"/>
                  </a:lnTo>
                  <a:lnTo>
                    <a:pt x="365696" y="221246"/>
                  </a:lnTo>
                  <a:lnTo>
                    <a:pt x="366344" y="221246"/>
                  </a:lnTo>
                  <a:lnTo>
                    <a:pt x="377875" y="204724"/>
                  </a:lnTo>
                  <a:lnTo>
                    <a:pt x="379399" y="202006"/>
                  </a:lnTo>
                  <a:lnTo>
                    <a:pt x="388277" y="185674"/>
                  </a:lnTo>
                  <a:lnTo>
                    <a:pt x="390334" y="181902"/>
                  </a:lnTo>
                  <a:lnTo>
                    <a:pt x="398487" y="162814"/>
                  </a:lnTo>
                  <a:lnTo>
                    <a:pt x="398868" y="160274"/>
                  </a:lnTo>
                  <a:lnTo>
                    <a:pt x="404583" y="141224"/>
                  </a:lnTo>
                  <a:lnTo>
                    <a:pt x="406958" y="129286"/>
                  </a:lnTo>
                  <a:lnTo>
                    <a:pt x="411949" y="129286"/>
                  </a:lnTo>
                  <a:lnTo>
                    <a:pt x="414756" y="126530"/>
                  </a:lnTo>
                  <a:lnTo>
                    <a:pt x="434555" y="120396"/>
                  </a:lnTo>
                  <a:lnTo>
                    <a:pt x="435952" y="119888"/>
                  </a:lnTo>
                  <a:lnTo>
                    <a:pt x="439458" y="118364"/>
                  </a:lnTo>
                  <a:lnTo>
                    <a:pt x="451726" y="113030"/>
                  </a:lnTo>
                  <a:lnTo>
                    <a:pt x="455002" y="113030"/>
                  </a:lnTo>
                  <a:lnTo>
                    <a:pt x="459574" y="108585"/>
                  </a:lnTo>
                  <a:lnTo>
                    <a:pt x="459574" y="102997"/>
                  </a:lnTo>
                  <a:lnTo>
                    <a:pt x="459574" y="97536"/>
                  </a:lnTo>
                  <a:lnTo>
                    <a:pt x="455002" y="92964"/>
                  </a:lnTo>
                  <a:lnTo>
                    <a:pt x="449414" y="92964"/>
                  </a:lnTo>
                  <a:lnTo>
                    <a:pt x="443953" y="92964"/>
                  </a:lnTo>
                  <a:lnTo>
                    <a:pt x="430237" y="93218"/>
                  </a:lnTo>
                  <a:lnTo>
                    <a:pt x="428586" y="93345"/>
                  </a:lnTo>
                  <a:lnTo>
                    <a:pt x="411581" y="95605"/>
                  </a:lnTo>
                  <a:lnTo>
                    <a:pt x="411949" y="91694"/>
                  </a:lnTo>
                  <a:lnTo>
                    <a:pt x="412711" y="81534"/>
                  </a:lnTo>
                  <a:lnTo>
                    <a:pt x="412711" y="81026"/>
                  </a:lnTo>
                  <a:lnTo>
                    <a:pt x="413981" y="79756"/>
                  </a:lnTo>
                  <a:lnTo>
                    <a:pt x="413981" y="71628"/>
                  </a:lnTo>
                  <a:lnTo>
                    <a:pt x="413981" y="63500"/>
                  </a:lnTo>
                  <a:lnTo>
                    <a:pt x="407377" y="56896"/>
                  </a:lnTo>
                  <a:lnTo>
                    <a:pt x="391248" y="56896"/>
                  </a:lnTo>
                  <a:lnTo>
                    <a:pt x="384644" y="63500"/>
                  </a:lnTo>
                  <a:lnTo>
                    <a:pt x="384644" y="68580"/>
                  </a:lnTo>
                  <a:lnTo>
                    <a:pt x="383628" y="70104"/>
                  </a:lnTo>
                  <a:lnTo>
                    <a:pt x="384124" y="68834"/>
                  </a:lnTo>
                  <a:lnTo>
                    <a:pt x="378752" y="77724"/>
                  </a:lnTo>
                  <a:lnTo>
                    <a:pt x="373075" y="88138"/>
                  </a:lnTo>
                  <a:lnTo>
                    <a:pt x="373075" y="152565"/>
                  </a:lnTo>
                  <a:lnTo>
                    <a:pt x="365290" y="171665"/>
                  </a:lnTo>
                  <a:lnTo>
                    <a:pt x="373075" y="152565"/>
                  </a:lnTo>
                  <a:lnTo>
                    <a:pt x="373075" y="88138"/>
                  </a:lnTo>
                  <a:lnTo>
                    <a:pt x="371170" y="91694"/>
                  </a:lnTo>
                  <a:lnTo>
                    <a:pt x="370509" y="92964"/>
                  </a:lnTo>
                  <a:lnTo>
                    <a:pt x="364566" y="106730"/>
                  </a:lnTo>
                  <a:lnTo>
                    <a:pt x="353631" y="110363"/>
                  </a:lnTo>
                  <a:lnTo>
                    <a:pt x="346887" y="110363"/>
                  </a:lnTo>
                  <a:lnTo>
                    <a:pt x="342912" y="114350"/>
                  </a:lnTo>
                  <a:lnTo>
                    <a:pt x="338201" y="116205"/>
                  </a:lnTo>
                  <a:lnTo>
                    <a:pt x="331711" y="116205"/>
                  </a:lnTo>
                  <a:lnTo>
                    <a:pt x="327660" y="120269"/>
                  </a:lnTo>
                  <a:lnTo>
                    <a:pt x="323088" y="120269"/>
                  </a:lnTo>
                  <a:lnTo>
                    <a:pt x="315480" y="127889"/>
                  </a:lnTo>
                  <a:lnTo>
                    <a:pt x="315480" y="146685"/>
                  </a:lnTo>
                  <a:lnTo>
                    <a:pt x="323088" y="154305"/>
                  </a:lnTo>
                  <a:lnTo>
                    <a:pt x="341871" y="154305"/>
                  </a:lnTo>
                  <a:lnTo>
                    <a:pt x="342493" y="153670"/>
                  </a:lnTo>
                  <a:lnTo>
                    <a:pt x="344004" y="152285"/>
                  </a:lnTo>
                  <a:lnTo>
                    <a:pt x="349669" y="151434"/>
                  </a:lnTo>
                  <a:lnTo>
                    <a:pt x="348462" y="155270"/>
                  </a:lnTo>
                  <a:lnTo>
                    <a:pt x="342087" y="176784"/>
                  </a:lnTo>
                  <a:lnTo>
                    <a:pt x="336486" y="198374"/>
                  </a:lnTo>
                  <a:lnTo>
                    <a:pt x="332206" y="218249"/>
                  </a:lnTo>
                  <a:lnTo>
                    <a:pt x="329793" y="221246"/>
                  </a:lnTo>
                  <a:lnTo>
                    <a:pt x="330530" y="219976"/>
                  </a:lnTo>
                  <a:lnTo>
                    <a:pt x="327253" y="223304"/>
                  </a:lnTo>
                  <a:lnTo>
                    <a:pt x="327253" y="246672"/>
                  </a:lnTo>
                  <a:lnTo>
                    <a:pt x="327215" y="253085"/>
                  </a:lnTo>
                  <a:lnTo>
                    <a:pt x="327177" y="261874"/>
                  </a:lnTo>
                  <a:lnTo>
                    <a:pt x="327075" y="250444"/>
                  </a:lnTo>
                  <a:lnTo>
                    <a:pt x="327075" y="247904"/>
                  </a:lnTo>
                  <a:lnTo>
                    <a:pt x="327253" y="246672"/>
                  </a:lnTo>
                  <a:lnTo>
                    <a:pt x="327253" y="223304"/>
                  </a:lnTo>
                  <a:lnTo>
                    <a:pt x="314248" y="236474"/>
                  </a:lnTo>
                  <a:lnTo>
                    <a:pt x="315061" y="235204"/>
                  </a:lnTo>
                  <a:lnTo>
                    <a:pt x="297776" y="250444"/>
                  </a:lnTo>
                  <a:lnTo>
                    <a:pt x="298742" y="249174"/>
                  </a:lnTo>
                  <a:lnTo>
                    <a:pt x="280365" y="263144"/>
                  </a:lnTo>
                  <a:lnTo>
                    <a:pt x="281660" y="261874"/>
                  </a:lnTo>
                  <a:lnTo>
                    <a:pt x="263398" y="273304"/>
                  </a:lnTo>
                  <a:lnTo>
                    <a:pt x="265061" y="272046"/>
                  </a:lnTo>
                  <a:lnTo>
                    <a:pt x="247878" y="279654"/>
                  </a:lnTo>
                  <a:lnTo>
                    <a:pt x="249974" y="279654"/>
                  </a:lnTo>
                  <a:lnTo>
                    <a:pt x="234429" y="283476"/>
                  </a:lnTo>
                  <a:lnTo>
                    <a:pt x="236245" y="282194"/>
                  </a:lnTo>
                  <a:lnTo>
                    <a:pt x="222732" y="284746"/>
                  </a:lnTo>
                  <a:lnTo>
                    <a:pt x="212471" y="284746"/>
                  </a:lnTo>
                  <a:lnTo>
                    <a:pt x="204978" y="283870"/>
                  </a:lnTo>
                  <a:lnTo>
                    <a:pt x="200863" y="279781"/>
                  </a:lnTo>
                  <a:lnTo>
                    <a:pt x="199326" y="279781"/>
                  </a:lnTo>
                  <a:lnTo>
                    <a:pt x="199110" y="278396"/>
                  </a:lnTo>
                  <a:lnTo>
                    <a:pt x="198767" y="276237"/>
                  </a:lnTo>
                  <a:lnTo>
                    <a:pt x="206502" y="269494"/>
                  </a:lnTo>
                  <a:lnTo>
                    <a:pt x="236258" y="227596"/>
                  </a:lnTo>
                  <a:lnTo>
                    <a:pt x="248831" y="186944"/>
                  </a:lnTo>
                  <a:lnTo>
                    <a:pt x="249085" y="185674"/>
                  </a:lnTo>
                  <a:lnTo>
                    <a:pt x="249212" y="184772"/>
                  </a:lnTo>
                  <a:lnTo>
                    <a:pt x="250063" y="175514"/>
                  </a:lnTo>
                  <a:lnTo>
                    <a:pt x="250088" y="172720"/>
                  </a:lnTo>
                  <a:lnTo>
                    <a:pt x="250215" y="172593"/>
                  </a:lnTo>
                  <a:lnTo>
                    <a:pt x="250215" y="165100"/>
                  </a:lnTo>
                  <a:lnTo>
                    <a:pt x="250215" y="157607"/>
                  </a:lnTo>
                  <a:lnTo>
                    <a:pt x="248869" y="156260"/>
                  </a:lnTo>
                  <a:lnTo>
                    <a:pt x="248869" y="154178"/>
                  </a:lnTo>
                  <a:lnTo>
                    <a:pt x="242570" y="147955"/>
                  </a:lnTo>
                  <a:lnTo>
                    <a:pt x="227050" y="147955"/>
                  </a:lnTo>
                  <a:lnTo>
                    <a:pt x="223697" y="151269"/>
                  </a:lnTo>
                  <a:lnTo>
                    <a:pt x="223697" y="173215"/>
                  </a:lnTo>
                  <a:lnTo>
                    <a:pt x="223621" y="174244"/>
                  </a:lnTo>
                  <a:lnTo>
                    <a:pt x="223583" y="173101"/>
                  </a:lnTo>
                  <a:lnTo>
                    <a:pt x="223697" y="151269"/>
                  </a:lnTo>
                  <a:lnTo>
                    <a:pt x="223253" y="151714"/>
                  </a:lnTo>
                  <a:lnTo>
                    <a:pt x="223253" y="180873"/>
                  </a:lnTo>
                  <a:lnTo>
                    <a:pt x="223151" y="181864"/>
                  </a:lnTo>
                  <a:lnTo>
                    <a:pt x="223177" y="181292"/>
                  </a:lnTo>
                  <a:lnTo>
                    <a:pt x="223075" y="181838"/>
                  </a:lnTo>
                  <a:lnTo>
                    <a:pt x="221310" y="191350"/>
                  </a:lnTo>
                  <a:lnTo>
                    <a:pt x="223075" y="181838"/>
                  </a:lnTo>
                  <a:lnTo>
                    <a:pt x="223189" y="180924"/>
                  </a:lnTo>
                  <a:lnTo>
                    <a:pt x="223177" y="181292"/>
                  </a:lnTo>
                  <a:lnTo>
                    <a:pt x="223253" y="180873"/>
                  </a:lnTo>
                  <a:lnTo>
                    <a:pt x="223253" y="151714"/>
                  </a:lnTo>
                  <a:lnTo>
                    <a:pt x="220751" y="154178"/>
                  </a:lnTo>
                  <a:lnTo>
                    <a:pt x="220751" y="156057"/>
                  </a:lnTo>
                  <a:lnTo>
                    <a:pt x="220751" y="156908"/>
                  </a:lnTo>
                  <a:lnTo>
                    <a:pt x="220751" y="157327"/>
                  </a:lnTo>
                  <a:lnTo>
                    <a:pt x="220357" y="157734"/>
                  </a:lnTo>
                  <a:lnTo>
                    <a:pt x="220751" y="156908"/>
                  </a:lnTo>
                  <a:lnTo>
                    <a:pt x="220751" y="156057"/>
                  </a:lnTo>
                  <a:lnTo>
                    <a:pt x="217944" y="159004"/>
                  </a:lnTo>
                  <a:lnTo>
                    <a:pt x="218808" y="157734"/>
                  </a:lnTo>
                  <a:lnTo>
                    <a:pt x="217830" y="158699"/>
                  </a:lnTo>
                  <a:lnTo>
                    <a:pt x="217830" y="202831"/>
                  </a:lnTo>
                  <a:lnTo>
                    <a:pt x="217601" y="203454"/>
                  </a:lnTo>
                  <a:lnTo>
                    <a:pt x="212928" y="215455"/>
                  </a:lnTo>
                  <a:lnTo>
                    <a:pt x="217830" y="202831"/>
                  </a:lnTo>
                  <a:lnTo>
                    <a:pt x="217830" y="158699"/>
                  </a:lnTo>
                  <a:lnTo>
                    <a:pt x="211061" y="165354"/>
                  </a:lnTo>
                  <a:lnTo>
                    <a:pt x="209905" y="166624"/>
                  </a:lnTo>
                  <a:lnTo>
                    <a:pt x="202565" y="175729"/>
                  </a:lnTo>
                  <a:lnTo>
                    <a:pt x="202565" y="247904"/>
                  </a:lnTo>
                  <a:lnTo>
                    <a:pt x="202565" y="175729"/>
                  </a:lnTo>
                  <a:lnTo>
                    <a:pt x="199656" y="179324"/>
                  </a:lnTo>
                  <a:lnTo>
                    <a:pt x="199364" y="179870"/>
                  </a:lnTo>
                  <a:lnTo>
                    <a:pt x="199364" y="261874"/>
                  </a:lnTo>
                  <a:lnTo>
                    <a:pt x="199136" y="262902"/>
                  </a:lnTo>
                  <a:lnTo>
                    <a:pt x="199021" y="264426"/>
                  </a:lnTo>
                  <a:lnTo>
                    <a:pt x="199110" y="262978"/>
                  </a:lnTo>
                  <a:lnTo>
                    <a:pt x="199072" y="263144"/>
                  </a:lnTo>
                  <a:lnTo>
                    <a:pt x="199186" y="261874"/>
                  </a:lnTo>
                  <a:lnTo>
                    <a:pt x="199110" y="262978"/>
                  </a:lnTo>
                  <a:lnTo>
                    <a:pt x="199364" y="261874"/>
                  </a:lnTo>
                  <a:lnTo>
                    <a:pt x="199364" y="179870"/>
                  </a:lnTo>
                  <a:lnTo>
                    <a:pt x="198704" y="181114"/>
                  </a:lnTo>
                  <a:lnTo>
                    <a:pt x="198704" y="275844"/>
                  </a:lnTo>
                  <a:lnTo>
                    <a:pt x="198412" y="274027"/>
                  </a:lnTo>
                  <a:lnTo>
                    <a:pt x="198297" y="275844"/>
                  </a:lnTo>
                  <a:lnTo>
                    <a:pt x="198297" y="273316"/>
                  </a:lnTo>
                  <a:lnTo>
                    <a:pt x="198412" y="274027"/>
                  </a:lnTo>
                  <a:lnTo>
                    <a:pt x="198539" y="272046"/>
                  </a:lnTo>
                  <a:lnTo>
                    <a:pt x="198602" y="270916"/>
                  </a:lnTo>
                  <a:lnTo>
                    <a:pt x="198501" y="274574"/>
                  </a:lnTo>
                  <a:lnTo>
                    <a:pt x="198704" y="275844"/>
                  </a:lnTo>
                  <a:lnTo>
                    <a:pt x="198704" y="181114"/>
                  </a:lnTo>
                  <a:lnTo>
                    <a:pt x="197827" y="182740"/>
                  </a:lnTo>
                  <a:lnTo>
                    <a:pt x="190893" y="194576"/>
                  </a:lnTo>
                  <a:lnTo>
                    <a:pt x="181254" y="216154"/>
                  </a:lnTo>
                  <a:lnTo>
                    <a:pt x="173469" y="236474"/>
                  </a:lnTo>
                  <a:lnTo>
                    <a:pt x="172974" y="239026"/>
                  </a:lnTo>
                  <a:lnTo>
                    <a:pt x="168630" y="256794"/>
                  </a:lnTo>
                  <a:lnTo>
                    <a:pt x="168249" y="259346"/>
                  </a:lnTo>
                  <a:lnTo>
                    <a:pt x="167906" y="265137"/>
                  </a:lnTo>
                  <a:lnTo>
                    <a:pt x="167500" y="265379"/>
                  </a:lnTo>
                  <a:lnTo>
                    <a:pt x="167500" y="272262"/>
                  </a:lnTo>
                  <a:lnTo>
                    <a:pt x="167449" y="276098"/>
                  </a:lnTo>
                  <a:lnTo>
                    <a:pt x="167500" y="277126"/>
                  </a:lnTo>
                  <a:lnTo>
                    <a:pt x="167373" y="274764"/>
                  </a:lnTo>
                  <a:lnTo>
                    <a:pt x="167500" y="272262"/>
                  </a:lnTo>
                  <a:lnTo>
                    <a:pt x="167500" y="265379"/>
                  </a:lnTo>
                  <a:lnTo>
                    <a:pt x="164401" y="267195"/>
                  </a:lnTo>
                  <a:lnTo>
                    <a:pt x="148209" y="273304"/>
                  </a:lnTo>
                  <a:lnTo>
                    <a:pt x="149733" y="273304"/>
                  </a:lnTo>
                  <a:lnTo>
                    <a:pt x="134607" y="275844"/>
                  </a:lnTo>
                  <a:lnTo>
                    <a:pt x="136283" y="275844"/>
                  </a:lnTo>
                  <a:lnTo>
                    <a:pt x="123913" y="276936"/>
                  </a:lnTo>
                  <a:lnTo>
                    <a:pt x="122072" y="276720"/>
                  </a:lnTo>
                  <a:lnTo>
                    <a:pt x="120053" y="274701"/>
                  </a:lnTo>
                  <a:lnTo>
                    <a:pt x="118275" y="274701"/>
                  </a:lnTo>
                  <a:lnTo>
                    <a:pt x="114935" y="271322"/>
                  </a:lnTo>
                  <a:lnTo>
                    <a:pt x="114363" y="269494"/>
                  </a:lnTo>
                  <a:lnTo>
                    <a:pt x="114096" y="268617"/>
                  </a:lnTo>
                  <a:lnTo>
                    <a:pt x="113880" y="266954"/>
                  </a:lnTo>
                  <a:lnTo>
                    <a:pt x="112890" y="259346"/>
                  </a:lnTo>
                  <a:lnTo>
                    <a:pt x="112699" y="257873"/>
                  </a:lnTo>
                  <a:lnTo>
                    <a:pt x="112725" y="256794"/>
                  </a:lnTo>
                  <a:lnTo>
                    <a:pt x="112852" y="249174"/>
                  </a:lnTo>
                  <a:lnTo>
                    <a:pt x="112903" y="242824"/>
                  </a:lnTo>
                  <a:lnTo>
                    <a:pt x="112979" y="241554"/>
                  </a:lnTo>
                  <a:lnTo>
                    <a:pt x="112966" y="242201"/>
                  </a:lnTo>
                  <a:lnTo>
                    <a:pt x="113030" y="241554"/>
                  </a:lnTo>
                  <a:lnTo>
                    <a:pt x="115290" y="220002"/>
                  </a:lnTo>
                  <a:lnTo>
                    <a:pt x="115214" y="221246"/>
                  </a:lnTo>
                  <a:lnTo>
                    <a:pt x="115404" y="219976"/>
                  </a:lnTo>
                  <a:lnTo>
                    <a:pt x="119011" y="197345"/>
                  </a:lnTo>
                  <a:lnTo>
                    <a:pt x="118999" y="197104"/>
                  </a:lnTo>
                  <a:lnTo>
                    <a:pt x="122872" y="175514"/>
                  </a:lnTo>
                  <a:lnTo>
                    <a:pt x="125768" y="157734"/>
                  </a:lnTo>
                  <a:lnTo>
                    <a:pt x="126885" y="145034"/>
                  </a:lnTo>
                  <a:lnTo>
                    <a:pt x="126822" y="141224"/>
                  </a:lnTo>
                  <a:lnTo>
                    <a:pt x="125717" y="129794"/>
                  </a:lnTo>
                  <a:lnTo>
                    <a:pt x="124726" y="120904"/>
                  </a:lnTo>
                  <a:lnTo>
                    <a:pt x="124637" y="123444"/>
                  </a:lnTo>
                  <a:lnTo>
                    <a:pt x="124434" y="123444"/>
                  </a:lnTo>
                  <a:lnTo>
                    <a:pt x="124434" y="120650"/>
                  </a:lnTo>
                  <a:lnTo>
                    <a:pt x="124434" y="113538"/>
                  </a:lnTo>
                  <a:lnTo>
                    <a:pt x="118732" y="107823"/>
                  </a:lnTo>
                  <a:lnTo>
                    <a:pt x="115163" y="107823"/>
                  </a:lnTo>
                  <a:lnTo>
                    <a:pt x="115163" y="139954"/>
                  </a:lnTo>
                  <a:lnTo>
                    <a:pt x="108432" y="152654"/>
                  </a:lnTo>
                  <a:lnTo>
                    <a:pt x="113131" y="143764"/>
                  </a:lnTo>
                  <a:lnTo>
                    <a:pt x="114477" y="141224"/>
                  </a:lnTo>
                  <a:lnTo>
                    <a:pt x="115163" y="139954"/>
                  </a:lnTo>
                  <a:lnTo>
                    <a:pt x="115163" y="107823"/>
                  </a:lnTo>
                  <a:lnTo>
                    <a:pt x="104648" y="107823"/>
                  </a:lnTo>
                  <a:lnTo>
                    <a:pt x="100076" y="112407"/>
                  </a:lnTo>
                  <a:lnTo>
                    <a:pt x="100076" y="143764"/>
                  </a:lnTo>
                  <a:lnTo>
                    <a:pt x="99961" y="141960"/>
                  </a:lnTo>
                  <a:lnTo>
                    <a:pt x="99898" y="142455"/>
                  </a:lnTo>
                  <a:lnTo>
                    <a:pt x="99783" y="138861"/>
                  </a:lnTo>
                  <a:lnTo>
                    <a:pt x="99961" y="141960"/>
                  </a:lnTo>
                  <a:lnTo>
                    <a:pt x="100050" y="141224"/>
                  </a:lnTo>
                  <a:lnTo>
                    <a:pt x="100076" y="143764"/>
                  </a:lnTo>
                  <a:lnTo>
                    <a:pt x="100076" y="112407"/>
                  </a:lnTo>
                  <a:lnTo>
                    <a:pt x="98945" y="113538"/>
                  </a:lnTo>
                  <a:lnTo>
                    <a:pt x="98945" y="117449"/>
                  </a:lnTo>
                  <a:lnTo>
                    <a:pt x="98323" y="118364"/>
                  </a:lnTo>
                  <a:lnTo>
                    <a:pt x="98107" y="119634"/>
                  </a:lnTo>
                  <a:lnTo>
                    <a:pt x="93167" y="127254"/>
                  </a:lnTo>
                  <a:lnTo>
                    <a:pt x="93002" y="128524"/>
                  </a:lnTo>
                  <a:lnTo>
                    <a:pt x="86309" y="139954"/>
                  </a:lnTo>
                  <a:lnTo>
                    <a:pt x="78092" y="155194"/>
                  </a:lnTo>
                  <a:lnTo>
                    <a:pt x="78270" y="155194"/>
                  </a:lnTo>
                  <a:lnTo>
                    <a:pt x="69164" y="170434"/>
                  </a:lnTo>
                  <a:lnTo>
                    <a:pt x="69596" y="170434"/>
                  </a:lnTo>
                  <a:lnTo>
                    <a:pt x="59867" y="184404"/>
                  </a:lnTo>
                  <a:lnTo>
                    <a:pt x="60617" y="184404"/>
                  </a:lnTo>
                  <a:lnTo>
                    <a:pt x="50330" y="195846"/>
                  </a:lnTo>
                  <a:lnTo>
                    <a:pt x="51866" y="194576"/>
                  </a:lnTo>
                  <a:lnTo>
                    <a:pt x="41414" y="204177"/>
                  </a:lnTo>
                  <a:lnTo>
                    <a:pt x="42684" y="203454"/>
                  </a:lnTo>
                  <a:lnTo>
                    <a:pt x="41376" y="204216"/>
                  </a:lnTo>
                  <a:lnTo>
                    <a:pt x="34963" y="207822"/>
                  </a:lnTo>
                  <a:lnTo>
                    <a:pt x="34848" y="207276"/>
                  </a:lnTo>
                  <a:lnTo>
                    <a:pt x="34582" y="205994"/>
                  </a:lnTo>
                  <a:lnTo>
                    <a:pt x="34721" y="207276"/>
                  </a:lnTo>
                  <a:lnTo>
                    <a:pt x="32931" y="195846"/>
                  </a:lnTo>
                  <a:lnTo>
                    <a:pt x="32905" y="195681"/>
                  </a:lnTo>
                  <a:lnTo>
                    <a:pt x="32905" y="188976"/>
                  </a:lnTo>
                  <a:lnTo>
                    <a:pt x="31902" y="187998"/>
                  </a:lnTo>
                  <a:lnTo>
                    <a:pt x="31356" y="183134"/>
                  </a:lnTo>
                  <a:lnTo>
                    <a:pt x="31305" y="182676"/>
                  </a:lnTo>
                  <a:lnTo>
                    <a:pt x="31305" y="175768"/>
                  </a:lnTo>
                  <a:lnTo>
                    <a:pt x="30467" y="174942"/>
                  </a:lnTo>
                  <a:lnTo>
                    <a:pt x="29845" y="168300"/>
                  </a:lnTo>
                  <a:lnTo>
                    <a:pt x="29845" y="161671"/>
                  </a:lnTo>
                  <a:lnTo>
                    <a:pt x="28905" y="160743"/>
                  </a:lnTo>
                  <a:lnTo>
                    <a:pt x="28321" y="155994"/>
                  </a:lnTo>
                  <a:lnTo>
                    <a:pt x="28321" y="155702"/>
                  </a:lnTo>
                  <a:lnTo>
                    <a:pt x="28321" y="148717"/>
                  </a:lnTo>
                  <a:lnTo>
                    <a:pt x="27114" y="147510"/>
                  </a:lnTo>
                  <a:lnTo>
                    <a:pt x="24663" y="130416"/>
                  </a:lnTo>
                  <a:lnTo>
                    <a:pt x="24663" y="123825"/>
                  </a:lnTo>
                  <a:lnTo>
                    <a:pt x="19138" y="118364"/>
                  </a:lnTo>
                  <a:lnTo>
                    <a:pt x="5524" y="118364"/>
                  </a:lnTo>
                  <a:lnTo>
                    <a:pt x="0" y="123825"/>
                  </a:lnTo>
                  <a:lnTo>
                    <a:pt x="0" y="137541"/>
                  </a:lnTo>
                  <a:lnTo>
                    <a:pt x="698" y="138239"/>
                  </a:lnTo>
                  <a:lnTo>
                    <a:pt x="2984" y="156718"/>
                  </a:lnTo>
                  <a:lnTo>
                    <a:pt x="2984" y="162687"/>
                  </a:lnTo>
                  <a:lnTo>
                    <a:pt x="3454" y="163169"/>
                  </a:lnTo>
                  <a:lnTo>
                    <a:pt x="3911" y="169252"/>
                  </a:lnTo>
                  <a:lnTo>
                    <a:pt x="3911" y="176022"/>
                  </a:lnTo>
                  <a:lnTo>
                    <a:pt x="4470" y="176580"/>
                  </a:lnTo>
                  <a:lnTo>
                    <a:pt x="5130" y="184467"/>
                  </a:lnTo>
                  <a:lnTo>
                    <a:pt x="5130" y="190246"/>
                  </a:lnTo>
                  <a:lnTo>
                    <a:pt x="5880" y="191008"/>
                  </a:lnTo>
                  <a:lnTo>
                    <a:pt x="6705" y="197662"/>
                  </a:lnTo>
                  <a:lnTo>
                    <a:pt x="6705" y="203454"/>
                  </a:lnTo>
                  <a:lnTo>
                    <a:pt x="7848" y="204597"/>
                  </a:lnTo>
                  <a:lnTo>
                    <a:pt x="8953" y="211074"/>
                  </a:lnTo>
                  <a:lnTo>
                    <a:pt x="10998" y="221246"/>
                  </a:lnTo>
                  <a:lnTo>
                    <a:pt x="12179" y="225793"/>
                  </a:lnTo>
                  <a:lnTo>
                    <a:pt x="12179" y="230124"/>
                  </a:lnTo>
                  <a:lnTo>
                    <a:pt x="18046" y="235966"/>
                  </a:lnTo>
                  <a:lnTo>
                    <a:pt x="20027" y="235966"/>
                  </a:lnTo>
                  <a:lnTo>
                    <a:pt x="22059" y="237998"/>
                  </a:lnTo>
                  <a:lnTo>
                    <a:pt x="36436" y="237998"/>
                  </a:lnTo>
                  <a:lnTo>
                    <a:pt x="39852" y="234581"/>
                  </a:lnTo>
                  <a:lnTo>
                    <a:pt x="40995" y="233946"/>
                  </a:lnTo>
                  <a:lnTo>
                    <a:pt x="40474" y="233946"/>
                  </a:lnTo>
                  <a:lnTo>
                    <a:pt x="40779" y="233641"/>
                  </a:lnTo>
                  <a:lnTo>
                    <a:pt x="46761" y="230124"/>
                  </a:lnTo>
                  <a:lnTo>
                    <a:pt x="55727" y="225044"/>
                  </a:lnTo>
                  <a:lnTo>
                    <a:pt x="57619" y="223774"/>
                  </a:lnTo>
                  <a:lnTo>
                    <a:pt x="61734" y="219976"/>
                  </a:lnTo>
                  <a:lnTo>
                    <a:pt x="68618" y="213626"/>
                  </a:lnTo>
                  <a:lnTo>
                    <a:pt x="70154" y="212344"/>
                  </a:lnTo>
                  <a:lnTo>
                    <a:pt x="76263" y="204724"/>
                  </a:lnTo>
                  <a:lnTo>
                    <a:pt x="77279" y="203454"/>
                  </a:lnTo>
                  <a:lnTo>
                    <a:pt x="80340" y="199644"/>
                  </a:lnTo>
                  <a:lnTo>
                    <a:pt x="81076" y="198374"/>
                  </a:lnTo>
                  <a:lnTo>
                    <a:pt x="83578" y="194576"/>
                  </a:lnTo>
                  <a:lnTo>
                    <a:pt x="91097" y="183134"/>
                  </a:lnTo>
                  <a:lnTo>
                    <a:pt x="94538" y="177330"/>
                  </a:lnTo>
                  <a:lnTo>
                    <a:pt x="91795" y="192024"/>
                  </a:lnTo>
                  <a:lnTo>
                    <a:pt x="87896" y="216154"/>
                  </a:lnTo>
                  <a:lnTo>
                    <a:pt x="87807" y="217424"/>
                  </a:lnTo>
                  <a:lnTo>
                    <a:pt x="85394" y="239026"/>
                  </a:lnTo>
                  <a:lnTo>
                    <a:pt x="85318" y="240296"/>
                  </a:lnTo>
                  <a:lnTo>
                    <a:pt x="85229" y="245376"/>
                  </a:lnTo>
                  <a:lnTo>
                    <a:pt x="85115" y="260604"/>
                  </a:lnTo>
                  <a:lnTo>
                    <a:pt x="86753" y="273304"/>
                  </a:lnTo>
                  <a:lnTo>
                    <a:pt x="87401" y="275844"/>
                  </a:lnTo>
                  <a:lnTo>
                    <a:pt x="90220" y="284746"/>
                  </a:lnTo>
                  <a:lnTo>
                    <a:pt x="92532" y="288582"/>
                  </a:lnTo>
                  <a:lnTo>
                    <a:pt x="92532" y="291592"/>
                  </a:lnTo>
                  <a:lnTo>
                    <a:pt x="98691" y="297815"/>
                  </a:lnTo>
                  <a:lnTo>
                    <a:pt x="100761" y="297815"/>
                  </a:lnTo>
                  <a:lnTo>
                    <a:pt x="104978" y="302006"/>
                  </a:lnTo>
                  <a:lnTo>
                    <a:pt x="109296" y="302006"/>
                  </a:lnTo>
                  <a:lnTo>
                    <a:pt x="110413" y="302526"/>
                  </a:lnTo>
                  <a:lnTo>
                    <a:pt x="121031" y="303796"/>
                  </a:lnTo>
                  <a:lnTo>
                    <a:pt x="124561" y="303796"/>
                  </a:lnTo>
                  <a:lnTo>
                    <a:pt x="139039" y="302526"/>
                  </a:lnTo>
                  <a:lnTo>
                    <a:pt x="140665" y="302526"/>
                  </a:lnTo>
                  <a:lnTo>
                    <a:pt x="155778" y="298704"/>
                  </a:lnTo>
                  <a:lnTo>
                    <a:pt x="157302" y="298704"/>
                  </a:lnTo>
                  <a:lnTo>
                    <a:pt x="171653" y="293281"/>
                  </a:lnTo>
                  <a:lnTo>
                    <a:pt x="173761" y="297446"/>
                  </a:lnTo>
                  <a:lnTo>
                    <a:pt x="176593" y="301244"/>
                  </a:lnTo>
                  <a:lnTo>
                    <a:pt x="176872" y="301548"/>
                  </a:lnTo>
                  <a:lnTo>
                    <a:pt x="176872" y="303796"/>
                  </a:lnTo>
                  <a:lnTo>
                    <a:pt x="183794" y="310642"/>
                  </a:lnTo>
                  <a:lnTo>
                    <a:pt x="187388" y="310642"/>
                  </a:lnTo>
                  <a:lnTo>
                    <a:pt x="193154" y="312674"/>
                  </a:lnTo>
                  <a:lnTo>
                    <a:pt x="197446" y="313944"/>
                  </a:lnTo>
                  <a:lnTo>
                    <a:pt x="208368" y="316496"/>
                  </a:lnTo>
                  <a:lnTo>
                    <a:pt x="211048" y="316496"/>
                  </a:lnTo>
                  <a:lnTo>
                    <a:pt x="225552" y="315226"/>
                  </a:lnTo>
                  <a:lnTo>
                    <a:pt x="227139" y="315226"/>
                  </a:lnTo>
                  <a:lnTo>
                    <a:pt x="240626" y="312674"/>
                  </a:lnTo>
                  <a:lnTo>
                    <a:pt x="242455" y="312674"/>
                  </a:lnTo>
                  <a:lnTo>
                    <a:pt x="257987" y="308876"/>
                  </a:lnTo>
                  <a:lnTo>
                    <a:pt x="260172" y="307594"/>
                  </a:lnTo>
                  <a:lnTo>
                    <a:pt x="277279" y="299974"/>
                  </a:lnTo>
                  <a:lnTo>
                    <a:pt x="279006" y="298704"/>
                  </a:lnTo>
                  <a:lnTo>
                    <a:pt x="297091" y="288544"/>
                  </a:lnTo>
                  <a:lnTo>
                    <a:pt x="298399" y="287274"/>
                  </a:lnTo>
                  <a:lnTo>
                    <a:pt x="301688" y="284746"/>
                  </a:lnTo>
                  <a:lnTo>
                    <a:pt x="303326" y="283476"/>
                  </a:lnTo>
                  <a:lnTo>
                    <a:pt x="316496" y="273304"/>
                  </a:lnTo>
                  <a:lnTo>
                    <a:pt x="317525" y="273304"/>
                  </a:lnTo>
                  <a:lnTo>
                    <a:pt x="327177" y="263855"/>
                  </a:lnTo>
                  <a:lnTo>
                    <a:pt x="327177" y="269621"/>
                  </a:lnTo>
                  <a:lnTo>
                    <a:pt x="333844" y="276225"/>
                  </a:lnTo>
                  <a:lnTo>
                    <a:pt x="341071" y="276225"/>
                  </a:lnTo>
                  <a:lnTo>
                    <a:pt x="341947" y="277126"/>
                  </a:lnTo>
                  <a:lnTo>
                    <a:pt x="356298" y="277126"/>
                  </a:lnTo>
                  <a:lnTo>
                    <a:pt x="368020" y="278396"/>
                  </a:lnTo>
                  <a:lnTo>
                    <a:pt x="370319" y="278396"/>
                  </a:lnTo>
                  <a:lnTo>
                    <a:pt x="385914" y="275844"/>
                  </a:lnTo>
                  <a:lnTo>
                    <a:pt x="388581" y="275844"/>
                  </a:lnTo>
                  <a:lnTo>
                    <a:pt x="403948" y="270776"/>
                  </a:lnTo>
                  <a:lnTo>
                    <a:pt x="405726" y="269494"/>
                  </a:lnTo>
                  <a:lnTo>
                    <a:pt x="422744" y="261874"/>
                  </a:lnTo>
                  <a:lnTo>
                    <a:pt x="424268" y="261874"/>
                  </a:lnTo>
                  <a:lnTo>
                    <a:pt x="441794" y="250444"/>
                  </a:lnTo>
                  <a:lnTo>
                    <a:pt x="443064" y="250444"/>
                  </a:lnTo>
                  <a:lnTo>
                    <a:pt x="460082" y="237744"/>
                  </a:lnTo>
                  <a:lnTo>
                    <a:pt x="461352" y="236474"/>
                  </a:lnTo>
                  <a:lnTo>
                    <a:pt x="472186" y="226326"/>
                  </a:lnTo>
                  <a:lnTo>
                    <a:pt x="475830" y="222910"/>
                  </a:lnTo>
                  <a:lnTo>
                    <a:pt x="480529" y="227596"/>
                  </a:lnTo>
                  <a:lnTo>
                    <a:pt x="495769" y="227596"/>
                  </a:lnTo>
                  <a:lnTo>
                    <a:pt x="498944" y="227596"/>
                  </a:lnTo>
                  <a:lnTo>
                    <a:pt x="502107" y="224370"/>
                  </a:lnTo>
                  <a:lnTo>
                    <a:pt x="504532" y="223774"/>
                  </a:lnTo>
                  <a:lnTo>
                    <a:pt x="505040" y="223774"/>
                  </a:lnTo>
                  <a:lnTo>
                    <a:pt x="513295" y="221246"/>
                  </a:lnTo>
                  <a:lnTo>
                    <a:pt x="516978" y="218694"/>
                  </a:lnTo>
                  <a:lnTo>
                    <a:pt x="527646" y="211074"/>
                  </a:lnTo>
                  <a:lnTo>
                    <a:pt x="529005" y="209943"/>
                  </a:lnTo>
                  <a:lnTo>
                    <a:pt x="530059" y="213626"/>
                  </a:lnTo>
                  <a:lnTo>
                    <a:pt x="531837" y="216154"/>
                  </a:lnTo>
                  <a:lnTo>
                    <a:pt x="534885" y="221246"/>
                  </a:lnTo>
                  <a:lnTo>
                    <a:pt x="538314" y="225044"/>
                  </a:lnTo>
                  <a:lnTo>
                    <a:pt x="546696" y="230124"/>
                  </a:lnTo>
                  <a:lnTo>
                    <a:pt x="552665" y="232676"/>
                  </a:lnTo>
                  <a:lnTo>
                    <a:pt x="564349" y="232676"/>
                  </a:lnTo>
                  <a:lnTo>
                    <a:pt x="565861" y="232283"/>
                  </a:lnTo>
                  <a:lnTo>
                    <a:pt x="571842" y="232283"/>
                  </a:lnTo>
                  <a:lnTo>
                    <a:pt x="574916" y="229273"/>
                  </a:lnTo>
                  <a:lnTo>
                    <a:pt x="579335" y="227596"/>
                  </a:lnTo>
                  <a:lnTo>
                    <a:pt x="582129" y="226326"/>
                  </a:lnTo>
                  <a:lnTo>
                    <a:pt x="592924" y="218694"/>
                  </a:lnTo>
                  <a:lnTo>
                    <a:pt x="594194" y="217424"/>
                  </a:lnTo>
                  <a:lnTo>
                    <a:pt x="603719" y="209804"/>
                  </a:lnTo>
                  <a:lnTo>
                    <a:pt x="605116" y="208546"/>
                  </a:lnTo>
                  <a:lnTo>
                    <a:pt x="608203" y="204724"/>
                  </a:lnTo>
                  <a:lnTo>
                    <a:pt x="608977" y="203771"/>
                  </a:lnTo>
                  <a:lnTo>
                    <a:pt x="614133" y="208915"/>
                  </a:lnTo>
                  <a:lnTo>
                    <a:pt x="616699" y="208915"/>
                  </a:lnTo>
                  <a:lnTo>
                    <a:pt x="617118" y="209118"/>
                  </a:lnTo>
                  <a:lnTo>
                    <a:pt x="619467" y="211455"/>
                  </a:lnTo>
                  <a:lnTo>
                    <a:pt x="623658" y="211455"/>
                  </a:lnTo>
                  <a:lnTo>
                    <a:pt x="628992" y="212344"/>
                  </a:lnTo>
                  <a:lnTo>
                    <a:pt x="633526" y="211455"/>
                  </a:lnTo>
                  <a:lnTo>
                    <a:pt x="636104" y="211455"/>
                  </a:lnTo>
                  <a:lnTo>
                    <a:pt x="636612" y="210947"/>
                  </a:lnTo>
                  <a:lnTo>
                    <a:pt x="642581" y="210947"/>
                  </a:lnTo>
                  <a:lnTo>
                    <a:pt x="645274" y="208254"/>
                  </a:lnTo>
                  <a:lnTo>
                    <a:pt x="645210" y="209080"/>
                  </a:lnTo>
                  <a:lnTo>
                    <a:pt x="637247" y="222504"/>
                  </a:lnTo>
                  <a:lnTo>
                    <a:pt x="637374" y="222504"/>
                  </a:lnTo>
                  <a:lnTo>
                    <a:pt x="636993" y="223113"/>
                  </a:lnTo>
                  <a:lnTo>
                    <a:pt x="636993" y="287274"/>
                  </a:lnTo>
                  <a:lnTo>
                    <a:pt x="636612" y="288544"/>
                  </a:lnTo>
                  <a:lnTo>
                    <a:pt x="636866" y="288099"/>
                  </a:lnTo>
                  <a:lnTo>
                    <a:pt x="635673" y="295668"/>
                  </a:lnTo>
                  <a:lnTo>
                    <a:pt x="635558" y="296176"/>
                  </a:lnTo>
                  <a:lnTo>
                    <a:pt x="630643" y="317754"/>
                  </a:lnTo>
                  <a:lnTo>
                    <a:pt x="631278" y="316496"/>
                  </a:lnTo>
                  <a:lnTo>
                    <a:pt x="624725" y="334860"/>
                  </a:lnTo>
                  <a:lnTo>
                    <a:pt x="616419" y="350062"/>
                  </a:lnTo>
                  <a:lnTo>
                    <a:pt x="611517" y="356514"/>
                  </a:lnTo>
                  <a:lnTo>
                    <a:pt x="611479" y="361315"/>
                  </a:lnTo>
                  <a:lnTo>
                    <a:pt x="611352" y="361315"/>
                  </a:lnTo>
                  <a:lnTo>
                    <a:pt x="611466" y="358394"/>
                  </a:lnTo>
                  <a:lnTo>
                    <a:pt x="611517" y="356514"/>
                  </a:lnTo>
                  <a:lnTo>
                    <a:pt x="611759" y="349504"/>
                  </a:lnTo>
                  <a:lnTo>
                    <a:pt x="611809" y="347992"/>
                  </a:lnTo>
                  <a:lnTo>
                    <a:pt x="611746" y="348234"/>
                  </a:lnTo>
                  <a:lnTo>
                    <a:pt x="611847" y="346976"/>
                  </a:lnTo>
                  <a:lnTo>
                    <a:pt x="611809" y="347992"/>
                  </a:lnTo>
                  <a:lnTo>
                    <a:pt x="612038" y="346976"/>
                  </a:lnTo>
                  <a:lnTo>
                    <a:pt x="614946" y="334276"/>
                  </a:lnTo>
                  <a:lnTo>
                    <a:pt x="615200" y="333159"/>
                  </a:lnTo>
                  <a:lnTo>
                    <a:pt x="615759" y="331724"/>
                  </a:lnTo>
                  <a:lnTo>
                    <a:pt x="621245" y="317754"/>
                  </a:lnTo>
                  <a:lnTo>
                    <a:pt x="620864" y="319024"/>
                  </a:lnTo>
                  <a:lnTo>
                    <a:pt x="621461" y="317754"/>
                  </a:lnTo>
                  <a:lnTo>
                    <a:pt x="628738" y="302526"/>
                  </a:lnTo>
                  <a:lnTo>
                    <a:pt x="628357" y="303796"/>
                  </a:lnTo>
                  <a:lnTo>
                    <a:pt x="629018" y="302526"/>
                  </a:lnTo>
                  <a:lnTo>
                    <a:pt x="636993" y="287274"/>
                  </a:lnTo>
                  <a:lnTo>
                    <a:pt x="636993" y="223113"/>
                  </a:lnTo>
                  <a:lnTo>
                    <a:pt x="626833" y="239026"/>
                  </a:lnTo>
                  <a:lnTo>
                    <a:pt x="617308" y="255524"/>
                  </a:lnTo>
                  <a:lnTo>
                    <a:pt x="617054" y="255524"/>
                  </a:lnTo>
                  <a:lnTo>
                    <a:pt x="608037" y="270776"/>
                  </a:lnTo>
                  <a:lnTo>
                    <a:pt x="607656" y="272046"/>
                  </a:lnTo>
                  <a:lnTo>
                    <a:pt x="599401" y="287274"/>
                  </a:lnTo>
                  <a:lnTo>
                    <a:pt x="599020" y="288544"/>
                  </a:lnTo>
                  <a:lnTo>
                    <a:pt x="591146" y="305054"/>
                  </a:lnTo>
                  <a:lnTo>
                    <a:pt x="590765" y="306324"/>
                  </a:lnTo>
                  <a:lnTo>
                    <a:pt x="584161" y="322846"/>
                  </a:lnTo>
                  <a:lnTo>
                    <a:pt x="583526" y="324104"/>
                  </a:lnTo>
                  <a:lnTo>
                    <a:pt x="579335" y="343154"/>
                  </a:lnTo>
                  <a:lnTo>
                    <a:pt x="578954" y="345694"/>
                  </a:lnTo>
                  <a:lnTo>
                    <a:pt x="577913" y="358394"/>
                  </a:lnTo>
                  <a:lnTo>
                    <a:pt x="577799" y="360934"/>
                  </a:lnTo>
                  <a:lnTo>
                    <a:pt x="577684" y="373507"/>
                  </a:lnTo>
                  <a:lnTo>
                    <a:pt x="577430" y="373761"/>
                  </a:lnTo>
                  <a:lnTo>
                    <a:pt x="577430" y="383794"/>
                  </a:lnTo>
                  <a:lnTo>
                    <a:pt x="577430" y="393065"/>
                  </a:lnTo>
                  <a:lnTo>
                    <a:pt x="585177" y="400812"/>
                  </a:lnTo>
                  <a:lnTo>
                    <a:pt x="604354" y="400812"/>
                  </a:lnTo>
                  <a:lnTo>
                    <a:pt x="604862" y="400304"/>
                  </a:lnTo>
                  <a:lnTo>
                    <a:pt x="608799" y="400304"/>
                  </a:lnTo>
                  <a:lnTo>
                    <a:pt x="609434" y="400050"/>
                  </a:lnTo>
                  <a:lnTo>
                    <a:pt x="612863" y="400050"/>
                  </a:lnTo>
                  <a:lnTo>
                    <a:pt x="615086" y="397827"/>
                  </a:lnTo>
                  <a:lnTo>
                    <a:pt x="617804" y="396748"/>
                  </a:lnTo>
                  <a:lnTo>
                    <a:pt x="622642" y="396748"/>
                  </a:lnTo>
                  <a:lnTo>
                    <a:pt x="630516" y="388874"/>
                  </a:lnTo>
                  <a:lnTo>
                    <a:pt x="630516" y="387692"/>
                  </a:lnTo>
                  <a:lnTo>
                    <a:pt x="633691" y="385076"/>
                  </a:lnTo>
                  <a:lnTo>
                    <a:pt x="634834" y="383794"/>
                  </a:lnTo>
                  <a:lnTo>
                    <a:pt x="656424" y="350786"/>
                  </a:lnTo>
                  <a:lnTo>
                    <a:pt x="661568" y="336804"/>
                  </a:lnTo>
                  <a:lnTo>
                    <a:pt x="662457" y="334276"/>
                  </a:lnTo>
                  <a:lnTo>
                    <a:pt x="664679" y="327926"/>
                  </a:lnTo>
                  <a:lnTo>
                    <a:pt x="665314" y="325374"/>
                  </a:lnTo>
                  <a:lnTo>
                    <a:pt x="667334" y="316496"/>
                  </a:lnTo>
                  <a:lnTo>
                    <a:pt x="670521" y="302526"/>
                  </a:lnTo>
                  <a:lnTo>
                    <a:pt x="670775" y="301244"/>
                  </a:lnTo>
                  <a:lnTo>
                    <a:pt x="671703" y="294894"/>
                  </a:lnTo>
                  <a:lnTo>
                    <a:pt x="674331" y="277126"/>
                  </a:lnTo>
                  <a:lnTo>
                    <a:pt x="674446" y="274574"/>
                  </a:lnTo>
                  <a:lnTo>
                    <a:pt x="674560" y="273304"/>
                  </a:lnTo>
                  <a:lnTo>
                    <a:pt x="676490" y="252996"/>
                  </a:lnTo>
                  <a:lnTo>
                    <a:pt x="676617" y="252996"/>
                  </a:lnTo>
                  <a:lnTo>
                    <a:pt x="678891" y="220002"/>
                  </a:lnTo>
                  <a:lnTo>
                    <a:pt x="687781" y="205524"/>
                  </a:lnTo>
                  <a:lnTo>
                    <a:pt x="691730" y="209804"/>
                  </a:lnTo>
                  <a:lnTo>
                    <a:pt x="696683" y="213626"/>
                  </a:lnTo>
                  <a:lnTo>
                    <a:pt x="702652" y="217424"/>
                  </a:lnTo>
                  <a:lnTo>
                    <a:pt x="707986" y="218694"/>
                  </a:lnTo>
                  <a:lnTo>
                    <a:pt x="713955" y="221246"/>
                  </a:lnTo>
                  <a:lnTo>
                    <a:pt x="726528" y="221246"/>
                  </a:lnTo>
                  <a:lnTo>
                    <a:pt x="736180" y="217424"/>
                  </a:lnTo>
                  <a:lnTo>
                    <a:pt x="739355" y="214896"/>
                  </a:lnTo>
                  <a:lnTo>
                    <a:pt x="741870" y="211582"/>
                  </a:lnTo>
                  <a:lnTo>
                    <a:pt x="749884" y="203708"/>
                  </a:lnTo>
                  <a:lnTo>
                    <a:pt x="749884" y="198132"/>
                  </a:lnTo>
                  <a:lnTo>
                    <a:pt x="751801" y="196215"/>
                  </a:lnTo>
                  <a:lnTo>
                    <a:pt x="751801" y="187198"/>
                  </a:lnTo>
                  <a:lnTo>
                    <a:pt x="751801" y="186944"/>
                  </a:lnTo>
                  <a:lnTo>
                    <a:pt x="751801" y="17818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1690877" y="3069844"/>
            <a:ext cx="586740" cy="508000"/>
            <a:chOff x="1690877" y="3069844"/>
            <a:chExt cx="586740" cy="508000"/>
          </a:xfrm>
        </p:grpSpPr>
        <p:sp>
          <p:nvSpPr>
            <p:cNvPr id="137" name="object 137"/>
            <p:cNvSpPr/>
            <p:nvPr/>
          </p:nvSpPr>
          <p:spPr>
            <a:xfrm>
              <a:off x="1690878" y="3069843"/>
              <a:ext cx="586740" cy="508000"/>
            </a:xfrm>
            <a:custGeom>
              <a:avLst/>
              <a:gdLst/>
              <a:ahLst/>
              <a:cxnLst/>
              <a:rect l="l" t="t" r="r" b="b"/>
              <a:pathLst>
                <a:path w="586739" h="508000">
                  <a:moveTo>
                    <a:pt x="927" y="491490"/>
                  </a:moveTo>
                  <a:lnTo>
                    <a:pt x="254" y="491490"/>
                  </a:lnTo>
                  <a:lnTo>
                    <a:pt x="50" y="491490"/>
                  </a:lnTo>
                  <a:lnTo>
                    <a:pt x="0" y="491998"/>
                  </a:lnTo>
                  <a:lnTo>
                    <a:pt x="927" y="491490"/>
                  </a:lnTo>
                  <a:close/>
                </a:path>
                <a:path w="586739" h="508000">
                  <a:moveTo>
                    <a:pt x="11176" y="336181"/>
                  </a:moveTo>
                  <a:lnTo>
                    <a:pt x="11150" y="336435"/>
                  </a:lnTo>
                  <a:lnTo>
                    <a:pt x="11176" y="336181"/>
                  </a:lnTo>
                  <a:close/>
                </a:path>
                <a:path w="586739" h="508000">
                  <a:moveTo>
                    <a:pt x="12573" y="311404"/>
                  </a:moveTo>
                  <a:lnTo>
                    <a:pt x="12547" y="311658"/>
                  </a:lnTo>
                  <a:lnTo>
                    <a:pt x="12573" y="311404"/>
                  </a:lnTo>
                  <a:close/>
                </a:path>
                <a:path w="586739" h="508000">
                  <a:moveTo>
                    <a:pt x="47625" y="291973"/>
                  </a:moveTo>
                  <a:close/>
                </a:path>
                <a:path w="586739" h="508000">
                  <a:moveTo>
                    <a:pt x="72771" y="226060"/>
                  </a:moveTo>
                  <a:lnTo>
                    <a:pt x="72707" y="225679"/>
                  </a:lnTo>
                  <a:lnTo>
                    <a:pt x="72720" y="226060"/>
                  </a:lnTo>
                  <a:close/>
                </a:path>
                <a:path w="586739" h="508000">
                  <a:moveTo>
                    <a:pt x="119253" y="216408"/>
                  </a:moveTo>
                  <a:lnTo>
                    <a:pt x="119126" y="215468"/>
                  </a:lnTo>
                  <a:lnTo>
                    <a:pt x="119138" y="216408"/>
                  </a:lnTo>
                  <a:close/>
                </a:path>
                <a:path w="586739" h="508000">
                  <a:moveTo>
                    <a:pt x="235331" y="151650"/>
                  </a:moveTo>
                  <a:lnTo>
                    <a:pt x="235229" y="149948"/>
                  </a:lnTo>
                  <a:lnTo>
                    <a:pt x="235191" y="149771"/>
                  </a:lnTo>
                  <a:lnTo>
                    <a:pt x="235204" y="150380"/>
                  </a:lnTo>
                  <a:lnTo>
                    <a:pt x="235331" y="151650"/>
                  </a:lnTo>
                  <a:close/>
                </a:path>
                <a:path w="586739" h="508000">
                  <a:moveTo>
                    <a:pt x="235419" y="148615"/>
                  </a:moveTo>
                  <a:lnTo>
                    <a:pt x="235356" y="148742"/>
                  </a:lnTo>
                  <a:lnTo>
                    <a:pt x="235267" y="149390"/>
                  </a:lnTo>
                  <a:lnTo>
                    <a:pt x="235419" y="148615"/>
                  </a:lnTo>
                  <a:close/>
                </a:path>
                <a:path w="586739" h="508000">
                  <a:moveTo>
                    <a:pt x="287655" y="140208"/>
                  </a:moveTo>
                  <a:lnTo>
                    <a:pt x="287528" y="141478"/>
                  </a:lnTo>
                  <a:lnTo>
                    <a:pt x="287655" y="140208"/>
                  </a:lnTo>
                  <a:close/>
                </a:path>
                <a:path w="586739" h="508000">
                  <a:moveTo>
                    <a:pt x="334657" y="154749"/>
                  </a:moveTo>
                  <a:lnTo>
                    <a:pt x="334352" y="154825"/>
                  </a:lnTo>
                  <a:lnTo>
                    <a:pt x="334657" y="154749"/>
                  </a:lnTo>
                  <a:close/>
                </a:path>
                <a:path w="586739" h="508000">
                  <a:moveTo>
                    <a:pt x="373761" y="156730"/>
                  </a:moveTo>
                  <a:lnTo>
                    <a:pt x="373634" y="154178"/>
                  </a:lnTo>
                  <a:lnTo>
                    <a:pt x="373494" y="152908"/>
                  </a:lnTo>
                  <a:lnTo>
                    <a:pt x="373380" y="151650"/>
                  </a:lnTo>
                  <a:lnTo>
                    <a:pt x="371602" y="144030"/>
                  </a:lnTo>
                  <a:lnTo>
                    <a:pt x="369570" y="138950"/>
                  </a:lnTo>
                  <a:lnTo>
                    <a:pt x="366864" y="134454"/>
                  </a:lnTo>
                  <a:lnTo>
                    <a:pt x="366801" y="134112"/>
                  </a:lnTo>
                  <a:lnTo>
                    <a:pt x="362712" y="128028"/>
                  </a:lnTo>
                  <a:lnTo>
                    <a:pt x="361137" y="126987"/>
                  </a:lnTo>
                  <a:lnTo>
                    <a:pt x="360553" y="126250"/>
                  </a:lnTo>
                  <a:lnTo>
                    <a:pt x="354203" y="122428"/>
                  </a:lnTo>
                  <a:lnTo>
                    <a:pt x="353415" y="122135"/>
                  </a:lnTo>
                  <a:lnTo>
                    <a:pt x="350367" y="120091"/>
                  </a:lnTo>
                  <a:lnTo>
                    <a:pt x="343027" y="118618"/>
                  </a:lnTo>
                  <a:lnTo>
                    <a:pt x="341934" y="118846"/>
                  </a:lnTo>
                  <a:lnTo>
                    <a:pt x="340868" y="118630"/>
                  </a:lnTo>
                  <a:lnTo>
                    <a:pt x="336423" y="118630"/>
                  </a:lnTo>
                  <a:lnTo>
                    <a:pt x="336423" y="158000"/>
                  </a:lnTo>
                  <a:lnTo>
                    <a:pt x="334924" y="155702"/>
                  </a:lnTo>
                  <a:lnTo>
                    <a:pt x="334987" y="156235"/>
                  </a:lnTo>
                  <a:lnTo>
                    <a:pt x="334886" y="155638"/>
                  </a:lnTo>
                  <a:lnTo>
                    <a:pt x="334860" y="157035"/>
                  </a:lnTo>
                  <a:lnTo>
                    <a:pt x="334810" y="160401"/>
                  </a:lnTo>
                  <a:lnTo>
                    <a:pt x="333895" y="165379"/>
                  </a:lnTo>
                  <a:lnTo>
                    <a:pt x="331889" y="169519"/>
                  </a:lnTo>
                  <a:lnTo>
                    <a:pt x="325628" y="178308"/>
                  </a:lnTo>
                  <a:lnTo>
                    <a:pt x="327279" y="175780"/>
                  </a:lnTo>
                  <a:lnTo>
                    <a:pt x="317754" y="185928"/>
                  </a:lnTo>
                  <a:lnTo>
                    <a:pt x="318389" y="185928"/>
                  </a:lnTo>
                  <a:lnTo>
                    <a:pt x="309626" y="193548"/>
                  </a:lnTo>
                  <a:lnTo>
                    <a:pt x="308737" y="194830"/>
                  </a:lnTo>
                  <a:lnTo>
                    <a:pt x="305219" y="199009"/>
                  </a:lnTo>
                  <a:lnTo>
                    <a:pt x="304292" y="199009"/>
                  </a:lnTo>
                  <a:lnTo>
                    <a:pt x="303987" y="199313"/>
                  </a:lnTo>
                  <a:lnTo>
                    <a:pt x="310045" y="183400"/>
                  </a:lnTo>
                  <a:lnTo>
                    <a:pt x="310159" y="183108"/>
                  </a:lnTo>
                  <a:lnTo>
                    <a:pt x="311404" y="180848"/>
                  </a:lnTo>
                  <a:lnTo>
                    <a:pt x="319087" y="166878"/>
                  </a:lnTo>
                  <a:lnTo>
                    <a:pt x="319786" y="165608"/>
                  </a:lnTo>
                  <a:lnTo>
                    <a:pt x="318643" y="166878"/>
                  </a:lnTo>
                  <a:lnTo>
                    <a:pt x="327025" y="156730"/>
                  </a:lnTo>
                  <a:lnTo>
                    <a:pt x="324104" y="160528"/>
                  </a:lnTo>
                  <a:lnTo>
                    <a:pt x="329488" y="156324"/>
                  </a:lnTo>
                  <a:lnTo>
                    <a:pt x="332219" y="155498"/>
                  </a:lnTo>
                  <a:lnTo>
                    <a:pt x="332359" y="155448"/>
                  </a:lnTo>
                  <a:lnTo>
                    <a:pt x="334137" y="155448"/>
                  </a:lnTo>
                  <a:lnTo>
                    <a:pt x="334505" y="155524"/>
                  </a:lnTo>
                  <a:lnTo>
                    <a:pt x="334860" y="157035"/>
                  </a:lnTo>
                  <a:lnTo>
                    <a:pt x="334860" y="155600"/>
                  </a:lnTo>
                  <a:lnTo>
                    <a:pt x="334530" y="155079"/>
                  </a:lnTo>
                  <a:lnTo>
                    <a:pt x="334772" y="155448"/>
                  </a:lnTo>
                  <a:lnTo>
                    <a:pt x="334886" y="155600"/>
                  </a:lnTo>
                  <a:lnTo>
                    <a:pt x="334899" y="155448"/>
                  </a:lnTo>
                  <a:lnTo>
                    <a:pt x="334911" y="155613"/>
                  </a:lnTo>
                  <a:lnTo>
                    <a:pt x="336423" y="158000"/>
                  </a:lnTo>
                  <a:lnTo>
                    <a:pt x="336423" y="118630"/>
                  </a:lnTo>
                  <a:lnTo>
                    <a:pt x="335534" y="118630"/>
                  </a:lnTo>
                  <a:lnTo>
                    <a:pt x="335534" y="155727"/>
                  </a:lnTo>
                  <a:lnTo>
                    <a:pt x="335165" y="155498"/>
                  </a:lnTo>
                  <a:lnTo>
                    <a:pt x="334835" y="154838"/>
                  </a:lnTo>
                  <a:lnTo>
                    <a:pt x="334416" y="154825"/>
                  </a:lnTo>
                  <a:lnTo>
                    <a:pt x="334454" y="154990"/>
                  </a:lnTo>
                  <a:lnTo>
                    <a:pt x="334365" y="154838"/>
                  </a:lnTo>
                  <a:lnTo>
                    <a:pt x="334416" y="155028"/>
                  </a:lnTo>
                  <a:lnTo>
                    <a:pt x="334340" y="154851"/>
                  </a:lnTo>
                  <a:lnTo>
                    <a:pt x="334213" y="154889"/>
                  </a:lnTo>
                  <a:lnTo>
                    <a:pt x="334035" y="154774"/>
                  </a:lnTo>
                  <a:lnTo>
                    <a:pt x="334200" y="154876"/>
                  </a:lnTo>
                  <a:lnTo>
                    <a:pt x="334175" y="154546"/>
                  </a:lnTo>
                  <a:lnTo>
                    <a:pt x="334327" y="154774"/>
                  </a:lnTo>
                  <a:lnTo>
                    <a:pt x="334606" y="154749"/>
                  </a:lnTo>
                  <a:lnTo>
                    <a:pt x="334695" y="154559"/>
                  </a:lnTo>
                  <a:lnTo>
                    <a:pt x="334772" y="154711"/>
                  </a:lnTo>
                  <a:lnTo>
                    <a:pt x="334835" y="154838"/>
                  </a:lnTo>
                  <a:lnTo>
                    <a:pt x="335153" y="155448"/>
                  </a:lnTo>
                  <a:lnTo>
                    <a:pt x="335534" y="155727"/>
                  </a:lnTo>
                  <a:lnTo>
                    <a:pt x="335534" y="118630"/>
                  </a:lnTo>
                  <a:lnTo>
                    <a:pt x="335407" y="118630"/>
                  </a:lnTo>
                  <a:lnTo>
                    <a:pt x="335394" y="154876"/>
                  </a:lnTo>
                  <a:lnTo>
                    <a:pt x="335114" y="154622"/>
                  </a:lnTo>
                  <a:lnTo>
                    <a:pt x="335280" y="154571"/>
                  </a:lnTo>
                  <a:lnTo>
                    <a:pt x="335241" y="154724"/>
                  </a:lnTo>
                  <a:lnTo>
                    <a:pt x="335394" y="154876"/>
                  </a:lnTo>
                  <a:lnTo>
                    <a:pt x="335394" y="118643"/>
                  </a:lnTo>
                  <a:lnTo>
                    <a:pt x="323723" y="119900"/>
                  </a:lnTo>
                  <a:lnTo>
                    <a:pt x="291719" y="146558"/>
                  </a:lnTo>
                  <a:lnTo>
                    <a:pt x="284899" y="210058"/>
                  </a:lnTo>
                  <a:lnTo>
                    <a:pt x="284822" y="211556"/>
                  </a:lnTo>
                  <a:lnTo>
                    <a:pt x="286004" y="175780"/>
                  </a:lnTo>
                  <a:lnTo>
                    <a:pt x="286943" y="155079"/>
                  </a:lnTo>
                  <a:lnTo>
                    <a:pt x="287477" y="144030"/>
                  </a:lnTo>
                  <a:lnTo>
                    <a:pt x="287528" y="141478"/>
                  </a:lnTo>
                  <a:lnTo>
                    <a:pt x="289001" y="121158"/>
                  </a:lnTo>
                  <a:lnTo>
                    <a:pt x="289839" y="109728"/>
                  </a:lnTo>
                  <a:lnTo>
                    <a:pt x="289814" y="108458"/>
                  </a:lnTo>
                  <a:lnTo>
                    <a:pt x="290525" y="102095"/>
                  </a:lnTo>
                  <a:lnTo>
                    <a:pt x="297942" y="95758"/>
                  </a:lnTo>
                  <a:lnTo>
                    <a:pt x="299593" y="93230"/>
                  </a:lnTo>
                  <a:lnTo>
                    <a:pt x="317881" y="58928"/>
                  </a:lnTo>
                  <a:lnTo>
                    <a:pt x="319176" y="43700"/>
                  </a:lnTo>
                  <a:lnTo>
                    <a:pt x="318897" y="36080"/>
                  </a:lnTo>
                  <a:lnTo>
                    <a:pt x="318643" y="34798"/>
                  </a:lnTo>
                  <a:lnTo>
                    <a:pt x="317119" y="25908"/>
                  </a:lnTo>
                  <a:lnTo>
                    <a:pt x="316611" y="24650"/>
                  </a:lnTo>
                  <a:lnTo>
                    <a:pt x="316242" y="23380"/>
                  </a:lnTo>
                  <a:lnTo>
                    <a:pt x="314452" y="17030"/>
                  </a:lnTo>
                  <a:lnTo>
                    <a:pt x="312039" y="12446"/>
                  </a:lnTo>
                  <a:lnTo>
                    <a:pt x="312039" y="8255"/>
                  </a:lnTo>
                  <a:lnTo>
                    <a:pt x="304800" y="1016"/>
                  </a:lnTo>
                  <a:lnTo>
                    <a:pt x="300837" y="1016"/>
                  </a:lnTo>
                  <a:lnTo>
                    <a:pt x="300786" y="38912"/>
                  </a:lnTo>
                  <a:lnTo>
                    <a:pt x="300558" y="39878"/>
                  </a:lnTo>
                  <a:lnTo>
                    <a:pt x="287274" y="39878"/>
                  </a:lnTo>
                  <a:lnTo>
                    <a:pt x="287108" y="39878"/>
                  </a:lnTo>
                  <a:lnTo>
                    <a:pt x="287248" y="43700"/>
                  </a:lnTo>
                  <a:lnTo>
                    <a:pt x="287312" y="45351"/>
                  </a:lnTo>
                  <a:lnTo>
                    <a:pt x="287528" y="43700"/>
                  </a:lnTo>
                  <a:lnTo>
                    <a:pt x="287401" y="47498"/>
                  </a:lnTo>
                  <a:lnTo>
                    <a:pt x="287312" y="45351"/>
                  </a:lnTo>
                  <a:lnTo>
                    <a:pt x="287210" y="46164"/>
                  </a:lnTo>
                  <a:lnTo>
                    <a:pt x="287248" y="43700"/>
                  </a:lnTo>
                  <a:lnTo>
                    <a:pt x="287070" y="38912"/>
                  </a:lnTo>
                  <a:lnTo>
                    <a:pt x="300786" y="38912"/>
                  </a:lnTo>
                  <a:lnTo>
                    <a:pt x="300786" y="965"/>
                  </a:lnTo>
                  <a:lnTo>
                    <a:pt x="299847" y="0"/>
                  </a:lnTo>
                  <a:lnTo>
                    <a:pt x="281432" y="0"/>
                  </a:lnTo>
                  <a:lnTo>
                    <a:pt x="277025" y="4406"/>
                  </a:lnTo>
                  <a:lnTo>
                    <a:pt x="277025" y="319278"/>
                  </a:lnTo>
                  <a:lnTo>
                    <a:pt x="276936" y="320548"/>
                  </a:lnTo>
                  <a:lnTo>
                    <a:pt x="276987" y="319278"/>
                  </a:lnTo>
                  <a:lnTo>
                    <a:pt x="277025" y="4406"/>
                  </a:lnTo>
                  <a:lnTo>
                    <a:pt x="276352" y="5080"/>
                  </a:lnTo>
                  <a:lnTo>
                    <a:pt x="276352" y="71628"/>
                  </a:lnTo>
                  <a:lnTo>
                    <a:pt x="267335" y="80530"/>
                  </a:lnTo>
                  <a:lnTo>
                    <a:pt x="268617" y="79248"/>
                  </a:lnTo>
                  <a:lnTo>
                    <a:pt x="276352" y="71628"/>
                  </a:lnTo>
                  <a:lnTo>
                    <a:pt x="276352" y="5080"/>
                  </a:lnTo>
                  <a:lnTo>
                    <a:pt x="273939" y="7493"/>
                  </a:lnTo>
                  <a:lnTo>
                    <a:pt x="273939" y="14681"/>
                  </a:lnTo>
                  <a:lnTo>
                    <a:pt x="269748" y="25908"/>
                  </a:lnTo>
                  <a:lnTo>
                    <a:pt x="269113" y="27178"/>
                  </a:lnTo>
                  <a:lnTo>
                    <a:pt x="264541" y="46228"/>
                  </a:lnTo>
                  <a:lnTo>
                    <a:pt x="264414" y="47498"/>
                  </a:lnTo>
                  <a:lnTo>
                    <a:pt x="259715" y="72898"/>
                  </a:lnTo>
                  <a:lnTo>
                    <a:pt x="259588" y="74180"/>
                  </a:lnTo>
                  <a:lnTo>
                    <a:pt x="257911" y="87566"/>
                  </a:lnTo>
                  <a:lnTo>
                    <a:pt x="247523" y="94500"/>
                  </a:lnTo>
                  <a:lnTo>
                    <a:pt x="247396" y="94500"/>
                  </a:lnTo>
                  <a:lnTo>
                    <a:pt x="236855" y="100850"/>
                  </a:lnTo>
                  <a:lnTo>
                    <a:pt x="236093" y="102108"/>
                  </a:lnTo>
                  <a:lnTo>
                    <a:pt x="227203" y="108458"/>
                  </a:lnTo>
                  <a:lnTo>
                    <a:pt x="225933" y="109728"/>
                  </a:lnTo>
                  <a:lnTo>
                    <a:pt x="218059" y="118630"/>
                  </a:lnTo>
                  <a:lnTo>
                    <a:pt x="216535" y="119900"/>
                  </a:lnTo>
                  <a:lnTo>
                    <a:pt x="211201" y="127508"/>
                  </a:lnTo>
                  <a:lnTo>
                    <a:pt x="203695" y="146558"/>
                  </a:lnTo>
                  <a:lnTo>
                    <a:pt x="203695" y="152908"/>
                  </a:lnTo>
                  <a:lnTo>
                    <a:pt x="203809" y="154038"/>
                  </a:lnTo>
                  <a:lnTo>
                    <a:pt x="204724" y="159639"/>
                  </a:lnTo>
                  <a:lnTo>
                    <a:pt x="204393" y="159639"/>
                  </a:lnTo>
                  <a:lnTo>
                    <a:pt x="203073" y="159258"/>
                  </a:lnTo>
                  <a:lnTo>
                    <a:pt x="198882" y="158000"/>
                  </a:lnTo>
                  <a:lnTo>
                    <a:pt x="194183" y="158000"/>
                  </a:lnTo>
                  <a:lnTo>
                    <a:pt x="190487" y="158623"/>
                  </a:lnTo>
                  <a:lnTo>
                    <a:pt x="190487" y="188468"/>
                  </a:lnTo>
                  <a:lnTo>
                    <a:pt x="190220" y="185915"/>
                  </a:lnTo>
                  <a:lnTo>
                    <a:pt x="190487" y="188468"/>
                  </a:lnTo>
                  <a:lnTo>
                    <a:pt x="190487" y="158623"/>
                  </a:lnTo>
                  <a:lnTo>
                    <a:pt x="157226" y="174498"/>
                  </a:lnTo>
                  <a:lnTo>
                    <a:pt x="151765" y="178701"/>
                  </a:lnTo>
                  <a:lnTo>
                    <a:pt x="151765" y="213880"/>
                  </a:lnTo>
                  <a:lnTo>
                    <a:pt x="151612" y="212496"/>
                  </a:lnTo>
                  <a:lnTo>
                    <a:pt x="151765" y="213880"/>
                  </a:lnTo>
                  <a:lnTo>
                    <a:pt x="151765" y="178701"/>
                  </a:lnTo>
                  <a:lnTo>
                    <a:pt x="149860" y="180174"/>
                  </a:lnTo>
                  <a:lnTo>
                    <a:pt x="149860" y="221500"/>
                  </a:lnTo>
                  <a:lnTo>
                    <a:pt x="145592" y="227393"/>
                  </a:lnTo>
                  <a:lnTo>
                    <a:pt x="148932" y="222758"/>
                  </a:lnTo>
                  <a:lnTo>
                    <a:pt x="149860" y="221500"/>
                  </a:lnTo>
                  <a:lnTo>
                    <a:pt x="149860" y="180174"/>
                  </a:lnTo>
                  <a:lnTo>
                    <a:pt x="145656" y="183400"/>
                  </a:lnTo>
                  <a:lnTo>
                    <a:pt x="144932" y="184429"/>
                  </a:lnTo>
                  <a:lnTo>
                    <a:pt x="143129" y="181241"/>
                  </a:lnTo>
                  <a:lnTo>
                    <a:pt x="143129" y="175895"/>
                  </a:lnTo>
                  <a:lnTo>
                    <a:pt x="136017" y="168783"/>
                  </a:lnTo>
                  <a:lnTo>
                    <a:pt x="135255" y="168783"/>
                  </a:lnTo>
                  <a:lnTo>
                    <a:pt x="130048" y="163576"/>
                  </a:lnTo>
                  <a:lnTo>
                    <a:pt x="125247" y="163576"/>
                  </a:lnTo>
                  <a:lnTo>
                    <a:pt x="122682" y="161036"/>
                  </a:lnTo>
                  <a:lnTo>
                    <a:pt x="119380" y="161036"/>
                  </a:lnTo>
                  <a:lnTo>
                    <a:pt x="119380" y="222758"/>
                  </a:lnTo>
                  <a:lnTo>
                    <a:pt x="119253" y="224028"/>
                  </a:lnTo>
                  <a:lnTo>
                    <a:pt x="119240" y="223888"/>
                  </a:lnTo>
                  <a:lnTo>
                    <a:pt x="119227" y="224028"/>
                  </a:lnTo>
                  <a:lnTo>
                    <a:pt x="119126" y="215468"/>
                  </a:lnTo>
                  <a:lnTo>
                    <a:pt x="119126" y="215150"/>
                  </a:lnTo>
                  <a:lnTo>
                    <a:pt x="119253" y="216408"/>
                  </a:lnTo>
                  <a:lnTo>
                    <a:pt x="119240" y="223888"/>
                  </a:lnTo>
                  <a:lnTo>
                    <a:pt x="119380" y="222758"/>
                  </a:lnTo>
                  <a:lnTo>
                    <a:pt x="119380" y="161036"/>
                  </a:lnTo>
                  <a:lnTo>
                    <a:pt x="118745" y="161036"/>
                  </a:lnTo>
                  <a:lnTo>
                    <a:pt x="118745" y="212496"/>
                  </a:lnTo>
                  <a:lnTo>
                    <a:pt x="116840" y="215150"/>
                  </a:lnTo>
                  <a:lnTo>
                    <a:pt x="107784" y="239433"/>
                  </a:lnTo>
                  <a:lnTo>
                    <a:pt x="105511" y="241706"/>
                  </a:lnTo>
                  <a:lnTo>
                    <a:pt x="105676" y="239014"/>
                  </a:lnTo>
                  <a:lnTo>
                    <a:pt x="105765" y="237109"/>
                  </a:lnTo>
                  <a:lnTo>
                    <a:pt x="104889" y="224155"/>
                  </a:lnTo>
                  <a:lnTo>
                    <a:pt x="104648" y="220599"/>
                  </a:lnTo>
                  <a:lnTo>
                    <a:pt x="103797" y="215900"/>
                  </a:lnTo>
                  <a:lnTo>
                    <a:pt x="103339" y="213360"/>
                  </a:lnTo>
                  <a:lnTo>
                    <a:pt x="102362" y="207899"/>
                  </a:lnTo>
                  <a:lnTo>
                    <a:pt x="101752" y="205359"/>
                  </a:lnTo>
                  <a:lnTo>
                    <a:pt x="101727" y="205232"/>
                  </a:lnTo>
                  <a:lnTo>
                    <a:pt x="100406" y="201676"/>
                  </a:lnTo>
                  <a:lnTo>
                    <a:pt x="99606" y="199517"/>
                  </a:lnTo>
                  <a:lnTo>
                    <a:pt x="98628" y="196850"/>
                  </a:lnTo>
                  <a:lnTo>
                    <a:pt x="98107" y="195453"/>
                  </a:lnTo>
                  <a:lnTo>
                    <a:pt x="97739" y="194437"/>
                  </a:lnTo>
                  <a:lnTo>
                    <a:pt x="96520" y="191135"/>
                  </a:lnTo>
                  <a:lnTo>
                    <a:pt x="95872" y="189750"/>
                  </a:lnTo>
                  <a:lnTo>
                    <a:pt x="104406" y="189750"/>
                  </a:lnTo>
                  <a:lnTo>
                    <a:pt x="106045" y="191389"/>
                  </a:lnTo>
                  <a:lnTo>
                    <a:pt x="109093" y="191389"/>
                  </a:lnTo>
                  <a:lnTo>
                    <a:pt x="111125" y="193421"/>
                  </a:lnTo>
                  <a:lnTo>
                    <a:pt x="111125" y="193675"/>
                  </a:lnTo>
                  <a:lnTo>
                    <a:pt x="115443" y="198005"/>
                  </a:lnTo>
                  <a:lnTo>
                    <a:pt x="116205" y="199466"/>
                  </a:lnTo>
                  <a:lnTo>
                    <a:pt x="118491" y="208800"/>
                  </a:lnTo>
                  <a:lnTo>
                    <a:pt x="118110" y="207530"/>
                  </a:lnTo>
                  <a:lnTo>
                    <a:pt x="118745" y="212496"/>
                  </a:lnTo>
                  <a:lnTo>
                    <a:pt x="118745" y="161036"/>
                  </a:lnTo>
                  <a:lnTo>
                    <a:pt x="115570" y="161036"/>
                  </a:lnTo>
                  <a:lnTo>
                    <a:pt x="115189" y="160655"/>
                  </a:lnTo>
                  <a:lnTo>
                    <a:pt x="99314" y="160655"/>
                  </a:lnTo>
                  <a:lnTo>
                    <a:pt x="97599" y="162369"/>
                  </a:lnTo>
                  <a:lnTo>
                    <a:pt x="91935" y="162687"/>
                  </a:lnTo>
                  <a:lnTo>
                    <a:pt x="91821" y="162560"/>
                  </a:lnTo>
                  <a:lnTo>
                    <a:pt x="77343" y="162560"/>
                  </a:lnTo>
                  <a:lnTo>
                    <a:pt x="74104" y="165862"/>
                  </a:lnTo>
                  <a:lnTo>
                    <a:pt x="73279" y="165862"/>
                  </a:lnTo>
                  <a:lnTo>
                    <a:pt x="73279" y="237109"/>
                  </a:lnTo>
                  <a:lnTo>
                    <a:pt x="73279" y="239014"/>
                  </a:lnTo>
                  <a:lnTo>
                    <a:pt x="73215" y="237794"/>
                  </a:lnTo>
                  <a:lnTo>
                    <a:pt x="61264" y="276504"/>
                  </a:lnTo>
                  <a:lnTo>
                    <a:pt x="47523" y="291782"/>
                  </a:lnTo>
                  <a:lnTo>
                    <a:pt x="47650" y="291782"/>
                  </a:lnTo>
                  <a:lnTo>
                    <a:pt x="47586" y="291909"/>
                  </a:lnTo>
                  <a:lnTo>
                    <a:pt x="47713" y="291807"/>
                  </a:lnTo>
                  <a:lnTo>
                    <a:pt x="47625" y="291973"/>
                  </a:lnTo>
                  <a:lnTo>
                    <a:pt x="47498" y="291973"/>
                  </a:lnTo>
                  <a:lnTo>
                    <a:pt x="47485" y="291820"/>
                  </a:lnTo>
                  <a:lnTo>
                    <a:pt x="47421" y="291693"/>
                  </a:lnTo>
                  <a:lnTo>
                    <a:pt x="43942" y="284505"/>
                  </a:lnTo>
                  <a:lnTo>
                    <a:pt x="43942" y="282956"/>
                  </a:lnTo>
                  <a:lnTo>
                    <a:pt x="43218" y="282244"/>
                  </a:lnTo>
                  <a:lnTo>
                    <a:pt x="43129" y="274370"/>
                  </a:lnTo>
                  <a:lnTo>
                    <a:pt x="43180" y="266573"/>
                  </a:lnTo>
                  <a:lnTo>
                    <a:pt x="43180" y="258699"/>
                  </a:lnTo>
                  <a:lnTo>
                    <a:pt x="42824" y="258356"/>
                  </a:lnTo>
                  <a:lnTo>
                    <a:pt x="42672" y="251587"/>
                  </a:lnTo>
                  <a:lnTo>
                    <a:pt x="43434" y="250825"/>
                  </a:lnTo>
                  <a:lnTo>
                    <a:pt x="43434" y="244475"/>
                  </a:lnTo>
                  <a:lnTo>
                    <a:pt x="43434" y="238252"/>
                  </a:lnTo>
                  <a:lnTo>
                    <a:pt x="42164" y="236994"/>
                  </a:lnTo>
                  <a:lnTo>
                    <a:pt x="42164" y="234061"/>
                  </a:lnTo>
                  <a:lnTo>
                    <a:pt x="41529" y="233426"/>
                  </a:lnTo>
                  <a:lnTo>
                    <a:pt x="41529" y="231267"/>
                  </a:lnTo>
                  <a:lnTo>
                    <a:pt x="40640" y="230390"/>
                  </a:lnTo>
                  <a:lnTo>
                    <a:pt x="40640" y="228600"/>
                  </a:lnTo>
                  <a:lnTo>
                    <a:pt x="40640" y="221361"/>
                  </a:lnTo>
                  <a:lnTo>
                    <a:pt x="39141" y="219849"/>
                  </a:lnTo>
                  <a:lnTo>
                    <a:pt x="38023" y="213944"/>
                  </a:lnTo>
                  <a:lnTo>
                    <a:pt x="38100" y="210870"/>
                  </a:lnTo>
                  <a:lnTo>
                    <a:pt x="40513" y="208407"/>
                  </a:lnTo>
                  <a:lnTo>
                    <a:pt x="40513" y="207264"/>
                  </a:lnTo>
                  <a:lnTo>
                    <a:pt x="41275" y="207264"/>
                  </a:lnTo>
                  <a:lnTo>
                    <a:pt x="48006" y="200533"/>
                  </a:lnTo>
                  <a:lnTo>
                    <a:pt x="48006" y="200253"/>
                  </a:lnTo>
                  <a:lnTo>
                    <a:pt x="50406" y="199136"/>
                  </a:lnTo>
                  <a:lnTo>
                    <a:pt x="54013" y="197485"/>
                  </a:lnTo>
                  <a:lnTo>
                    <a:pt x="54584" y="197231"/>
                  </a:lnTo>
                  <a:lnTo>
                    <a:pt x="58381" y="196443"/>
                  </a:lnTo>
                  <a:lnTo>
                    <a:pt x="58928" y="196977"/>
                  </a:lnTo>
                  <a:lnTo>
                    <a:pt x="61214" y="196977"/>
                  </a:lnTo>
                  <a:lnTo>
                    <a:pt x="66294" y="202057"/>
                  </a:lnTo>
                  <a:lnTo>
                    <a:pt x="67208" y="203276"/>
                  </a:lnTo>
                  <a:lnTo>
                    <a:pt x="70827" y="213918"/>
                  </a:lnTo>
                  <a:lnTo>
                    <a:pt x="72707" y="225679"/>
                  </a:lnTo>
                  <a:lnTo>
                    <a:pt x="72644" y="224155"/>
                  </a:lnTo>
                  <a:lnTo>
                    <a:pt x="72771" y="226060"/>
                  </a:lnTo>
                  <a:lnTo>
                    <a:pt x="72821" y="228600"/>
                  </a:lnTo>
                  <a:lnTo>
                    <a:pt x="73215" y="237794"/>
                  </a:lnTo>
                  <a:lnTo>
                    <a:pt x="73279" y="237109"/>
                  </a:lnTo>
                  <a:lnTo>
                    <a:pt x="73279" y="165862"/>
                  </a:lnTo>
                  <a:lnTo>
                    <a:pt x="69088" y="165862"/>
                  </a:lnTo>
                  <a:lnTo>
                    <a:pt x="68199" y="164973"/>
                  </a:lnTo>
                  <a:lnTo>
                    <a:pt x="51181" y="164973"/>
                  </a:lnTo>
                  <a:lnTo>
                    <a:pt x="49174" y="166954"/>
                  </a:lnTo>
                  <a:lnTo>
                    <a:pt x="46736" y="167513"/>
                  </a:lnTo>
                  <a:lnTo>
                    <a:pt x="43688" y="168529"/>
                  </a:lnTo>
                  <a:lnTo>
                    <a:pt x="34544" y="172847"/>
                  </a:lnTo>
                  <a:lnTo>
                    <a:pt x="32258" y="174117"/>
                  </a:lnTo>
                  <a:lnTo>
                    <a:pt x="28206" y="177038"/>
                  </a:lnTo>
                  <a:lnTo>
                    <a:pt x="24511" y="177038"/>
                  </a:lnTo>
                  <a:lnTo>
                    <a:pt x="17780" y="183896"/>
                  </a:lnTo>
                  <a:lnTo>
                    <a:pt x="17780" y="185420"/>
                  </a:lnTo>
                  <a:lnTo>
                    <a:pt x="17399" y="185420"/>
                  </a:lnTo>
                  <a:lnTo>
                    <a:pt x="10795" y="192024"/>
                  </a:lnTo>
                  <a:lnTo>
                    <a:pt x="10795" y="196088"/>
                  </a:lnTo>
                  <a:lnTo>
                    <a:pt x="9017" y="197866"/>
                  </a:lnTo>
                  <a:lnTo>
                    <a:pt x="9017" y="213868"/>
                  </a:lnTo>
                  <a:lnTo>
                    <a:pt x="9398" y="214249"/>
                  </a:lnTo>
                  <a:lnTo>
                    <a:pt x="9398" y="218059"/>
                  </a:lnTo>
                  <a:lnTo>
                    <a:pt x="11658" y="220332"/>
                  </a:lnTo>
                  <a:lnTo>
                    <a:pt x="14351" y="230098"/>
                  </a:lnTo>
                  <a:lnTo>
                    <a:pt x="14351" y="235839"/>
                  </a:lnTo>
                  <a:lnTo>
                    <a:pt x="16129" y="237591"/>
                  </a:lnTo>
                  <a:lnTo>
                    <a:pt x="16129" y="241935"/>
                  </a:lnTo>
                  <a:lnTo>
                    <a:pt x="16078" y="242735"/>
                  </a:lnTo>
                  <a:lnTo>
                    <a:pt x="15621" y="243205"/>
                  </a:lnTo>
                  <a:lnTo>
                    <a:pt x="15621" y="251079"/>
                  </a:lnTo>
                  <a:lnTo>
                    <a:pt x="15595" y="251460"/>
                  </a:lnTo>
                  <a:lnTo>
                    <a:pt x="15252" y="258292"/>
                  </a:lnTo>
                  <a:lnTo>
                    <a:pt x="14859" y="258699"/>
                  </a:lnTo>
                  <a:lnTo>
                    <a:pt x="14859" y="266522"/>
                  </a:lnTo>
                  <a:lnTo>
                    <a:pt x="13843" y="287274"/>
                  </a:lnTo>
                  <a:lnTo>
                    <a:pt x="13817" y="287528"/>
                  </a:lnTo>
                  <a:lnTo>
                    <a:pt x="13792" y="288163"/>
                  </a:lnTo>
                  <a:lnTo>
                    <a:pt x="12573" y="311658"/>
                  </a:lnTo>
                  <a:lnTo>
                    <a:pt x="12496" y="312674"/>
                  </a:lnTo>
                  <a:lnTo>
                    <a:pt x="11176" y="336435"/>
                  </a:lnTo>
                  <a:lnTo>
                    <a:pt x="11049" y="337959"/>
                  </a:lnTo>
                  <a:lnTo>
                    <a:pt x="9525" y="361061"/>
                  </a:lnTo>
                  <a:lnTo>
                    <a:pt x="9525" y="360680"/>
                  </a:lnTo>
                  <a:lnTo>
                    <a:pt x="9486" y="361061"/>
                  </a:lnTo>
                  <a:lnTo>
                    <a:pt x="7874" y="382905"/>
                  </a:lnTo>
                  <a:lnTo>
                    <a:pt x="7861" y="383032"/>
                  </a:lnTo>
                  <a:lnTo>
                    <a:pt x="6096" y="404507"/>
                  </a:lnTo>
                  <a:lnTo>
                    <a:pt x="4445" y="423926"/>
                  </a:lnTo>
                  <a:lnTo>
                    <a:pt x="4318" y="423926"/>
                  </a:lnTo>
                  <a:lnTo>
                    <a:pt x="2921" y="441960"/>
                  </a:lnTo>
                  <a:lnTo>
                    <a:pt x="1524" y="457581"/>
                  </a:lnTo>
                  <a:lnTo>
                    <a:pt x="1511" y="457708"/>
                  </a:lnTo>
                  <a:lnTo>
                    <a:pt x="254" y="471678"/>
                  </a:lnTo>
                  <a:lnTo>
                    <a:pt x="254" y="483362"/>
                  </a:lnTo>
                  <a:lnTo>
                    <a:pt x="254" y="483743"/>
                  </a:lnTo>
                  <a:lnTo>
                    <a:pt x="254" y="489839"/>
                  </a:lnTo>
                  <a:lnTo>
                    <a:pt x="1524" y="489839"/>
                  </a:lnTo>
                  <a:lnTo>
                    <a:pt x="1524" y="501650"/>
                  </a:lnTo>
                  <a:lnTo>
                    <a:pt x="7874" y="508000"/>
                  </a:lnTo>
                  <a:lnTo>
                    <a:pt x="23622" y="508000"/>
                  </a:lnTo>
                  <a:lnTo>
                    <a:pt x="29972" y="501650"/>
                  </a:lnTo>
                  <a:lnTo>
                    <a:pt x="29972" y="496481"/>
                  </a:lnTo>
                  <a:lnTo>
                    <a:pt x="31369" y="497205"/>
                  </a:lnTo>
                  <a:lnTo>
                    <a:pt x="31877" y="495046"/>
                  </a:lnTo>
                  <a:lnTo>
                    <a:pt x="32219" y="491998"/>
                  </a:lnTo>
                  <a:lnTo>
                    <a:pt x="32334" y="486308"/>
                  </a:lnTo>
                  <a:lnTo>
                    <a:pt x="32346" y="480707"/>
                  </a:lnTo>
                  <a:lnTo>
                    <a:pt x="32270" y="474611"/>
                  </a:lnTo>
                  <a:lnTo>
                    <a:pt x="32258" y="473329"/>
                  </a:lnTo>
                  <a:lnTo>
                    <a:pt x="32296" y="472960"/>
                  </a:lnTo>
                  <a:lnTo>
                    <a:pt x="33528" y="460629"/>
                  </a:lnTo>
                  <a:lnTo>
                    <a:pt x="34798" y="444627"/>
                  </a:lnTo>
                  <a:lnTo>
                    <a:pt x="36309" y="426732"/>
                  </a:lnTo>
                  <a:lnTo>
                    <a:pt x="36322" y="426593"/>
                  </a:lnTo>
                  <a:lnTo>
                    <a:pt x="36195" y="426732"/>
                  </a:lnTo>
                  <a:lnTo>
                    <a:pt x="37846" y="407162"/>
                  </a:lnTo>
                  <a:lnTo>
                    <a:pt x="39497" y="385457"/>
                  </a:lnTo>
                  <a:lnTo>
                    <a:pt x="39624" y="385318"/>
                  </a:lnTo>
                  <a:lnTo>
                    <a:pt x="41021" y="362966"/>
                  </a:lnTo>
                  <a:lnTo>
                    <a:pt x="42291" y="337959"/>
                  </a:lnTo>
                  <a:lnTo>
                    <a:pt x="42595" y="327469"/>
                  </a:lnTo>
                  <a:lnTo>
                    <a:pt x="46736" y="327660"/>
                  </a:lnTo>
                  <a:lnTo>
                    <a:pt x="50914" y="326771"/>
                  </a:lnTo>
                  <a:lnTo>
                    <a:pt x="58547" y="326771"/>
                  </a:lnTo>
                  <a:lnTo>
                    <a:pt x="65913" y="319405"/>
                  </a:lnTo>
                  <a:lnTo>
                    <a:pt x="65913" y="319151"/>
                  </a:lnTo>
                  <a:lnTo>
                    <a:pt x="66294" y="318897"/>
                  </a:lnTo>
                  <a:lnTo>
                    <a:pt x="68453" y="317119"/>
                  </a:lnTo>
                  <a:lnTo>
                    <a:pt x="77216" y="309118"/>
                  </a:lnTo>
                  <a:lnTo>
                    <a:pt x="78867" y="307340"/>
                  </a:lnTo>
                  <a:lnTo>
                    <a:pt x="80581" y="305181"/>
                  </a:lnTo>
                  <a:lnTo>
                    <a:pt x="87376" y="296672"/>
                  </a:lnTo>
                  <a:lnTo>
                    <a:pt x="88519" y="294894"/>
                  </a:lnTo>
                  <a:lnTo>
                    <a:pt x="90601" y="291465"/>
                  </a:lnTo>
                  <a:lnTo>
                    <a:pt x="93459" y="286766"/>
                  </a:lnTo>
                  <a:lnTo>
                    <a:pt x="94551" y="284988"/>
                  </a:lnTo>
                  <a:lnTo>
                    <a:pt x="95250" y="283845"/>
                  </a:lnTo>
                  <a:lnTo>
                    <a:pt x="96393" y="281559"/>
                  </a:lnTo>
                  <a:lnTo>
                    <a:pt x="97853" y="277876"/>
                  </a:lnTo>
                  <a:lnTo>
                    <a:pt x="98564" y="276098"/>
                  </a:lnTo>
                  <a:lnTo>
                    <a:pt x="101295" y="269240"/>
                  </a:lnTo>
                  <a:lnTo>
                    <a:pt x="102108" y="266827"/>
                  </a:lnTo>
                  <a:lnTo>
                    <a:pt x="102235" y="266446"/>
                  </a:lnTo>
                  <a:lnTo>
                    <a:pt x="103606" y="259715"/>
                  </a:lnTo>
                  <a:lnTo>
                    <a:pt x="104178" y="256921"/>
                  </a:lnTo>
                  <a:lnTo>
                    <a:pt x="104648" y="254635"/>
                  </a:lnTo>
                  <a:lnTo>
                    <a:pt x="104902" y="252349"/>
                  </a:lnTo>
                  <a:lnTo>
                    <a:pt x="105156" y="247904"/>
                  </a:lnTo>
                  <a:lnTo>
                    <a:pt x="105410" y="243573"/>
                  </a:lnTo>
                  <a:lnTo>
                    <a:pt x="105410" y="259715"/>
                  </a:lnTo>
                  <a:lnTo>
                    <a:pt x="112649" y="267081"/>
                  </a:lnTo>
                  <a:lnTo>
                    <a:pt x="130683" y="267081"/>
                  </a:lnTo>
                  <a:lnTo>
                    <a:pt x="135547" y="262128"/>
                  </a:lnTo>
                  <a:lnTo>
                    <a:pt x="137668" y="262128"/>
                  </a:lnTo>
                  <a:lnTo>
                    <a:pt x="145034" y="254889"/>
                  </a:lnTo>
                  <a:lnTo>
                    <a:pt x="145034" y="253238"/>
                  </a:lnTo>
                  <a:lnTo>
                    <a:pt x="149225" y="249047"/>
                  </a:lnTo>
                  <a:lnTo>
                    <a:pt x="149225" y="242214"/>
                  </a:lnTo>
                  <a:lnTo>
                    <a:pt x="150495" y="237998"/>
                  </a:lnTo>
                  <a:lnTo>
                    <a:pt x="151003" y="235458"/>
                  </a:lnTo>
                  <a:lnTo>
                    <a:pt x="151892" y="225298"/>
                  </a:lnTo>
                  <a:lnTo>
                    <a:pt x="152019" y="224028"/>
                  </a:lnTo>
                  <a:lnTo>
                    <a:pt x="151930" y="220522"/>
                  </a:lnTo>
                  <a:lnTo>
                    <a:pt x="155702" y="216408"/>
                  </a:lnTo>
                  <a:lnTo>
                    <a:pt x="155067" y="216408"/>
                  </a:lnTo>
                  <a:lnTo>
                    <a:pt x="165735" y="206248"/>
                  </a:lnTo>
                  <a:lnTo>
                    <a:pt x="164973" y="207530"/>
                  </a:lnTo>
                  <a:lnTo>
                    <a:pt x="166598" y="206248"/>
                  </a:lnTo>
                  <a:lnTo>
                    <a:pt x="176403" y="198628"/>
                  </a:lnTo>
                  <a:lnTo>
                    <a:pt x="175133" y="198628"/>
                  </a:lnTo>
                  <a:lnTo>
                    <a:pt x="185077" y="192278"/>
                  </a:lnTo>
                  <a:lnTo>
                    <a:pt x="185521" y="191998"/>
                  </a:lnTo>
                  <a:lnTo>
                    <a:pt x="188087" y="191008"/>
                  </a:lnTo>
                  <a:lnTo>
                    <a:pt x="190741" y="189992"/>
                  </a:lnTo>
                  <a:lnTo>
                    <a:pt x="191135" y="192278"/>
                  </a:lnTo>
                  <a:lnTo>
                    <a:pt x="192913" y="197358"/>
                  </a:lnTo>
                  <a:lnTo>
                    <a:pt x="193675" y="199898"/>
                  </a:lnTo>
                  <a:lnTo>
                    <a:pt x="195834" y="203708"/>
                  </a:lnTo>
                  <a:lnTo>
                    <a:pt x="196850" y="205409"/>
                  </a:lnTo>
                  <a:lnTo>
                    <a:pt x="196850" y="210058"/>
                  </a:lnTo>
                  <a:lnTo>
                    <a:pt x="203835" y="217043"/>
                  </a:lnTo>
                  <a:lnTo>
                    <a:pt x="220980" y="217043"/>
                  </a:lnTo>
                  <a:lnTo>
                    <a:pt x="221932" y="216090"/>
                  </a:lnTo>
                  <a:lnTo>
                    <a:pt x="224663" y="215150"/>
                  </a:lnTo>
                  <a:lnTo>
                    <a:pt x="230124" y="215138"/>
                  </a:lnTo>
                  <a:lnTo>
                    <a:pt x="232537" y="212725"/>
                  </a:lnTo>
                  <a:lnTo>
                    <a:pt x="233172" y="212725"/>
                  </a:lnTo>
                  <a:lnTo>
                    <a:pt x="240157" y="205613"/>
                  </a:lnTo>
                  <a:lnTo>
                    <a:pt x="240157" y="199974"/>
                  </a:lnTo>
                  <a:lnTo>
                    <a:pt x="241998" y="194830"/>
                  </a:lnTo>
                  <a:lnTo>
                    <a:pt x="242443" y="193548"/>
                  </a:lnTo>
                  <a:lnTo>
                    <a:pt x="243052" y="188480"/>
                  </a:lnTo>
                  <a:lnTo>
                    <a:pt x="243166" y="187490"/>
                  </a:lnTo>
                  <a:lnTo>
                    <a:pt x="243052" y="182130"/>
                  </a:lnTo>
                  <a:lnTo>
                    <a:pt x="242316" y="175780"/>
                  </a:lnTo>
                  <a:lnTo>
                    <a:pt x="241808" y="173228"/>
                  </a:lnTo>
                  <a:lnTo>
                    <a:pt x="239903" y="166878"/>
                  </a:lnTo>
                  <a:lnTo>
                    <a:pt x="237782" y="160528"/>
                  </a:lnTo>
                  <a:lnTo>
                    <a:pt x="237363" y="159258"/>
                  </a:lnTo>
                  <a:lnTo>
                    <a:pt x="237617" y="160528"/>
                  </a:lnTo>
                  <a:lnTo>
                    <a:pt x="235839" y="154178"/>
                  </a:lnTo>
                  <a:lnTo>
                    <a:pt x="236220" y="155448"/>
                  </a:lnTo>
                  <a:lnTo>
                    <a:pt x="235991" y="154178"/>
                  </a:lnTo>
                  <a:lnTo>
                    <a:pt x="235534" y="151650"/>
                  </a:lnTo>
                  <a:lnTo>
                    <a:pt x="235292" y="150329"/>
                  </a:lnTo>
                  <a:lnTo>
                    <a:pt x="235331" y="151650"/>
                  </a:lnTo>
                  <a:lnTo>
                    <a:pt x="235153" y="149948"/>
                  </a:lnTo>
                  <a:lnTo>
                    <a:pt x="235077" y="150342"/>
                  </a:lnTo>
                  <a:lnTo>
                    <a:pt x="235077" y="149225"/>
                  </a:lnTo>
                  <a:lnTo>
                    <a:pt x="234988" y="149390"/>
                  </a:lnTo>
                  <a:lnTo>
                    <a:pt x="235038" y="148742"/>
                  </a:lnTo>
                  <a:lnTo>
                    <a:pt x="234975" y="148907"/>
                  </a:lnTo>
                  <a:lnTo>
                    <a:pt x="235077" y="148183"/>
                  </a:lnTo>
                  <a:lnTo>
                    <a:pt x="235038" y="148742"/>
                  </a:lnTo>
                  <a:lnTo>
                    <a:pt x="234988" y="149390"/>
                  </a:lnTo>
                  <a:lnTo>
                    <a:pt x="235077" y="149098"/>
                  </a:lnTo>
                  <a:lnTo>
                    <a:pt x="235242" y="148183"/>
                  </a:lnTo>
                  <a:lnTo>
                    <a:pt x="235356" y="147853"/>
                  </a:lnTo>
                  <a:lnTo>
                    <a:pt x="235254" y="148907"/>
                  </a:lnTo>
                  <a:lnTo>
                    <a:pt x="235419" y="148615"/>
                  </a:lnTo>
                  <a:lnTo>
                    <a:pt x="236575" y="146558"/>
                  </a:lnTo>
                  <a:lnTo>
                    <a:pt x="237998" y="144030"/>
                  </a:lnTo>
                  <a:lnTo>
                    <a:pt x="236728" y="146558"/>
                  </a:lnTo>
                  <a:lnTo>
                    <a:pt x="238493" y="144030"/>
                  </a:lnTo>
                  <a:lnTo>
                    <a:pt x="241173" y="140208"/>
                  </a:lnTo>
                  <a:lnTo>
                    <a:pt x="242062" y="138950"/>
                  </a:lnTo>
                  <a:lnTo>
                    <a:pt x="240538" y="140208"/>
                  </a:lnTo>
                  <a:lnTo>
                    <a:pt x="247091" y="133858"/>
                  </a:lnTo>
                  <a:lnTo>
                    <a:pt x="247345" y="133616"/>
                  </a:lnTo>
                  <a:lnTo>
                    <a:pt x="248754" y="132600"/>
                  </a:lnTo>
                  <a:lnTo>
                    <a:pt x="254012" y="128790"/>
                  </a:lnTo>
                  <a:lnTo>
                    <a:pt x="253238" y="138950"/>
                  </a:lnTo>
                  <a:lnTo>
                    <a:pt x="251587" y="174498"/>
                  </a:lnTo>
                  <a:lnTo>
                    <a:pt x="250190" y="210058"/>
                  </a:lnTo>
                  <a:lnTo>
                    <a:pt x="250317" y="208800"/>
                  </a:lnTo>
                  <a:lnTo>
                    <a:pt x="248666" y="241808"/>
                  </a:lnTo>
                  <a:lnTo>
                    <a:pt x="248691" y="243078"/>
                  </a:lnTo>
                  <a:lnTo>
                    <a:pt x="246634" y="271030"/>
                  </a:lnTo>
                  <a:lnTo>
                    <a:pt x="246634" y="269748"/>
                  </a:lnTo>
                  <a:lnTo>
                    <a:pt x="246519" y="271030"/>
                  </a:lnTo>
                  <a:lnTo>
                    <a:pt x="244005" y="298958"/>
                  </a:lnTo>
                  <a:lnTo>
                    <a:pt x="242570" y="315480"/>
                  </a:lnTo>
                  <a:lnTo>
                    <a:pt x="241261" y="334530"/>
                  </a:lnTo>
                  <a:lnTo>
                    <a:pt x="240893" y="340525"/>
                  </a:lnTo>
                  <a:lnTo>
                    <a:pt x="240411" y="341007"/>
                  </a:lnTo>
                  <a:lnTo>
                    <a:pt x="240411" y="351028"/>
                  </a:lnTo>
                  <a:lnTo>
                    <a:pt x="240411" y="360057"/>
                  </a:lnTo>
                  <a:lnTo>
                    <a:pt x="248158" y="367792"/>
                  </a:lnTo>
                  <a:lnTo>
                    <a:pt x="267335" y="367792"/>
                  </a:lnTo>
                  <a:lnTo>
                    <a:pt x="275082" y="360057"/>
                  </a:lnTo>
                  <a:lnTo>
                    <a:pt x="275082" y="351028"/>
                  </a:lnTo>
                  <a:lnTo>
                    <a:pt x="275463" y="347230"/>
                  </a:lnTo>
                  <a:lnTo>
                    <a:pt x="276733" y="337058"/>
                  </a:lnTo>
                  <a:lnTo>
                    <a:pt x="279019" y="319278"/>
                  </a:lnTo>
                  <a:lnTo>
                    <a:pt x="278892" y="320548"/>
                  </a:lnTo>
                  <a:lnTo>
                    <a:pt x="279095" y="319278"/>
                  </a:lnTo>
                  <a:lnTo>
                    <a:pt x="279298" y="318008"/>
                  </a:lnTo>
                  <a:lnTo>
                    <a:pt x="282575" y="297700"/>
                  </a:lnTo>
                  <a:lnTo>
                    <a:pt x="282448" y="297700"/>
                  </a:lnTo>
                  <a:lnTo>
                    <a:pt x="287782" y="268478"/>
                  </a:lnTo>
                  <a:lnTo>
                    <a:pt x="293751" y="237998"/>
                  </a:lnTo>
                  <a:lnTo>
                    <a:pt x="294005" y="236728"/>
                  </a:lnTo>
                  <a:lnTo>
                    <a:pt x="293776" y="237896"/>
                  </a:lnTo>
                  <a:lnTo>
                    <a:pt x="294055" y="236728"/>
                  </a:lnTo>
                  <a:lnTo>
                    <a:pt x="296773" y="225539"/>
                  </a:lnTo>
                  <a:lnTo>
                    <a:pt x="304292" y="233045"/>
                  </a:lnTo>
                  <a:lnTo>
                    <a:pt x="323088" y="233045"/>
                  </a:lnTo>
                  <a:lnTo>
                    <a:pt x="327621" y="228511"/>
                  </a:lnTo>
                  <a:lnTo>
                    <a:pt x="328549" y="227850"/>
                  </a:lnTo>
                  <a:lnTo>
                    <a:pt x="334899" y="222758"/>
                  </a:lnTo>
                  <a:lnTo>
                    <a:pt x="345059" y="213880"/>
                  </a:lnTo>
                  <a:lnTo>
                    <a:pt x="345948" y="213880"/>
                  </a:lnTo>
                  <a:lnTo>
                    <a:pt x="353085" y="206248"/>
                  </a:lnTo>
                  <a:lnTo>
                    <a:pt x="355473" y="203708"/>
                  </a:lnTo>
                  <a:lnTo>
                    <a:pt x="356997" y="201180"/>
                  </a:lnTo>
                  <a:lnTo>
                    <a:pt x="364236" y="192278"/>
                  </a:lnTo>
                  <a:lnTo>
                    <a:pt x="366395" y="188468"/>
                  </a:lnTo>
                  <a:lnTo>
                    <a:pt x="370586" y="179578"/>
                  </a:lnTo>
                  <a:lnTo>
                    <a:pt x="370928" y="178308"/>
                  </a:lnTo>
                  <a:lnTo>
                    <a:pt x="371983" y="174498"/>
                  </a:lnTo>
                  <a:lnTo>
                    <a:pt x="372440" y="171958"/>
                  </a:lnTo>
                  <a:lnTo>
                    <a:pt x="373138" y="168148"/>
                  </a:lnTo>
                  <a:lnTo>
                    <a:pt x="373380" y="166878"/>
                  </a:lnTo>
                  <a:lnTo>
                    <a:pt x="373634" y="164350"/>
                  </a:lnTo>
                  <a:lnTo>
                    <a:pt x="373761" y="158000"/>
                  </a:lnTo>
                  <a:lnTo>
                    <a:pt x="373761" y="156730"/>
                  </a:lnTo>
                  <a:close/>
                </a:path>
                <a:path w="586739" h="508000">
                  <a:moveTo>
                    <a:pt x="472821" y="116967"/>
                  </a:moveTo>
                  <a:lnTo>
                    <a:pt x="465455" y="109728"/>
                  </a:lnTo>
                  <a:lnTo>
                    <a:pt x="464693" y="109728"/>
                  </a:lnTo>
                  <a:lnTo>
                    <a:pt x="457454" y="109728"/>
                  </a:lnTo>
                  <a:lnTo>
                    <a:pt x="456819" y="109728"/>
                  </a:lnTo>
                  <a:lnTo>
                    <a:pt x="447421" y="109728"/>
                  </a:lnTo>
                  <a:lnTo>
                    <a:pt x="446659" y="109728"/>
                  </a:lnTo>
                  <a:lnTo>
                    <a:pt x="440436" y="116065"/>
                  </a:lnTo>
                  <a:lnTo>
                    <a:pt x="438531" y="117221"/>
                  </a:lnTo>
                  <a:lnTo>
                    <a:pt x="438023" y="117475"/>
                  </a:lnTo>
                  <a:lnTo>
                    <a:pt x="429895" y="122809"/>
                  </a:lnTo>
                  <a:lnTo>
                    <a:pt x="430784" y="122428"/>
                  </a:lnTo>
                  <a:lnTo>
                    <a:pt x="422109" y="127431"/>
                  </a:lnTo>
                  <a:lnTo>
                    <a:pt x="417068" y="129247"/>
                  </a:lnTo>
                  <a:lnTo>
                    <a:pt x="417068" y="128092"/>
                  </a:lnTo>
                  <a:lnTo>
                    <a:pt x="417652" y="127254"/>
                  </a:lnTo>
                  <a:lnTo>
                    <a:pt x="418338" y="127254"/>
                  </a:lnTo>
                  <a:lnTo>
                    <a:pt x="424942" y="120650"/>
                  </a:lnTo>
                  <a:lnTo>
                    <a:pt x="424942" y="118059"/>
                  </a:lnTo>
                  <a:lnTo>
                    <a:pt x="432892" y="109347"/>
                  </a:lnTo>
                  <a:lnTo>
                    <a:pt x="434594" y="109347"/>
                  </a:lnTo>
                  <a:lnTo>
                    <a:pt x="440690" y="103124"/>
                  </a:lnTo>
                  <a:lnTo>
                    <a:pt x="440690" y="95504"/>
                  </a:lnTo>
                  <a:lnTo>
                    <a:pt x="440690" y="87884"/>
                  </a:lnTo>
                  <a:lnTo>
                    <a:pt x="434594" y="81661"/>
                  </a:lnTo>
                  <a:lnTo>
                    <a:pt x="419227" y="81661"/>
                  </a:lnTo>
                  <a:lnTo>
                    <a:pt x="413131" y="87884"/>
                  </a:lnTo>
                  <a:lnTo>
                    <a:pt x="413131" y="89662"/>
                  </a:lnTo>
                  <a:lnTo>
                    <a:pt x="410248" y="92443"/>
                  </a:lnTo>
                  <a:lnTo>
                    <a:pt x="410248" y="143941"/>
                  </a:lnTo>
                  <a:lnTo>
                    <a:pt x="410210" y="145161"/>
                  </a:lnTo>
                  <a:lnTo>
                    <a:pt x="410210" y="143979"/>
                  </a:lnTo>
                  <a:lnTo>
                    <a:pt x="410248" y="92443"/>
                  </a:lnTo>
                  <a:lnTo>
                    <a:pt x="404418" y="98044"/>
                  </a:lnTo>
                  <a:lnTo>
                    <a:pt x="402209" y="98044"/>
                  </a:lnTo>
                  <a:lnTo>
                    <a:pt x="395732" y="104521"/>
                  </a:lnTo>
                  <a:lnTo>
                    <a:pt x="395732" y="107188"/>
                  </a:lnTo>
                  <a:lnTo>
                    <a:pt x="394944" y="108077"/>
                  </a:lnTo>
                  <a:lnTo>
                    <a:pt x="393319" y="108077"/>
                  </a:lnTo>
                  <a:lnTo>
                    <a:pt x="386461" y="114935"/>
                  </a:lnTo>
                  <a:lnTo>
                    <a:pt x="386461" y="118745"/>
                  </a:lnTo>
                  <a:lnTo>
                    <a:pt x="380619" y="124587"/>
                  </a:lnTo>
                  <a:lnTo>
                    <a:pt x="380619" y="129247"/>
                  </a:lnTo>
                  <a:lnTo>
                    <a:pt x="378206" y="131699"/>
                  </a:lnTo>
                  <a:lnTo>
                    <a:pt x="378206" y="136144"/>
                  </a:lnTo>
                  <a:lnTo>
                    <a:pt x="378079" y="136271"/>
                  </a:lnTo>
                  <a:lnTo>
                    <a:pt x="378079" y="145415"/>
                  </a:lnTo>
                  <a:lnTo>
                    <a:pt x="378079" y="154051"/>
                  </a:lnTo>
                  <a:lnTo>
                    <a:pt x="385318" y="161163"/>
                  </a:lnTo>
                  <a:lnTo>
                    <a:pt x="391693" y="161163"/>
                  </a:lnTo>
                  <a:lnTo>
                    <a:pt x="394208" y="161925"/>
                  </a:lnTo>
                  <a:lnTo>
                    <a:pt x="396240" y="162306"/>
                  </a:lnTo>
                  <a:lnTo>
                    <a:pt x="404876" y="163576"/>
                  </a:lnTo>
                  <a:lnTo>
                    <a:pt x="408559" y="163703"/>
                  </a:lnTo>
                  <a:lnTo>
                    <a:pt x="418719" y="162814"/>
                  </a:lnTo>
                  <a:lnTo>
                    <a:pt x="422656" y="161925"/>
                  </a:lnTo>
                  <a:lnTo>
                    <a:pt x="426720" y="160464"/>
                  </a:lnTo>
                  <a:lnTo>
                    <a:pt x="426720" y="163068"/>
                  </a:lnTo>
                  <a:lnTo>
                    <a:pt x="429514" y="165862"/>
                  </a:lnTo>
                  <a:lnTo>
                    <a:pt x="429514" y="168275"/>
                  </a:lnTo>
                  <a:lnTo>
                    <a:pt x="435483" y="174244"/>
                  </a:lnTo>
                  <a:lnTo>
                    <a:pt x="450088" y="174244"/>
                  </a:lnTo>
                  <a:lnTo>
                    <a:pt x="456057" y="168275"/>
                  </a:lnTo>
                  <a:lnTo>
                    <a:pt x="456057" y="166497"/>
                  </a:lnTo>
                  <a:lnTo>
                    <a:pt x="459486" y="163068"/>
                  </a:lnTo>
                  <a:lnTo>
                    <a:pt x="459486" y="157187"/>
                  </a:lnTo>
                  <a:lnTo>
                    <a:pt x="459727" y="156591"/>
                  </a:lnTo>
                  <a:lnTo>
                    <a:pt x="460248" y="155295"/>
                  </a:lnTo>
                  <a:lnTo>
                    <a:pt x="460984" y="154051"/>
                  </a:lnTo>
                  <a:lnTo>
                    <a:pt x="463169" y="150368"/>
                  </a:lnTo>
                  <a:lnTo>
                    <a:pt x="463042" y="150622"/>
                  </a:lnTo>
                  <a:lnTo>
                    <a:pt x="463181" y="150368"/>
                  </a:lnTo>
                  <a:lnTo>
                    <a:pt x="468122" y="142113"/>
                  </a:lnTo>
                  <a:lnTo>
                    <a:pt x="468223" y="141859"/>
                  </a:lnTo>
                  <a:lnTo>
                    <a:pt x="468807" y="140462"/>
                  </a:lnTo>
                  <a:lnTo>
                    <a:pt x="469760" y="138188"/>
                  </a:lnTo>
                  <a:lnTo>
                    <a:pt x="472821" y="135128"/>
                  </a:lnTo>
                  <a:lnTo>
                    <a:pt x="472821" y="126111"/>
                  </a:lnTo>
                  <a:lnTo>
                    <a:pt x="472821" y="116967"/>
                  </a:lnTo>
                  <a:close/>
                </a:path>
                <a:path w="586739" h="508000">
                  <a:moveTo>
                    <a:pt x="521093" y="132067"/>
                  </a:moveTo>
                  <a:lnTo>
                    <a:pt x="521055" y="132308"/>
                  </a:lnTo>
                  <a:lnTo>
                    <a:pt x="521093" y="132067"/>
                  </a:lnTo>
                  <a:close/>
                </a:path>
                <a:path w="586739" h="508000">
                  <a:moveTo>
                    <a:pt x="540893" y="106680"/>
                  </a:moveTo>
                  <a:lnTo>
                    <a:pt x="540639" y="105791"/>
                  </a:lnTo>
                  <a:lnTo>
                    <a:pt x="540766" y="106680"/>
                  </a:lnTo>
                  <a:lnTo>
                    <a:pt x="540893" y="106680"/>
                  </a:lnTo>
                  <a:close/>
                </a:path>
                <a:path w="586739" h="508000">
                  <a:moveTo>
                    <a:pt x="586486" y="116840"/>
                  </a:moveTo>
                  <a:lnTo>
                    <a:pt x="580644" y="110871"/>
                  </a:lnTo>
                  <a:lnTo>
                    <a:pt x="579488" y="110871"/>
                  </a:lnTo>
                  <a:lnTo>
                    <a:pt x="577418" y="108800"/>
                  </a:lnTo>
                  <a:lnTo>
                    <a:pt x="577253" y="107696"/>
                  </a:lnTo>
                  <a:lnTo>
                    <a:pt x="577215" y="107442"/>
                  </a:lnTo>
                  <a:lnTo>
                    <a:pt x="577215" y="107696"/>
                  </a:lnTo>
                  <a:lnTo>
                    <a:pt x="576364" y="101219"/>
                  </a:lnTo>
                  <a:lnTo>
                    <a:pt x="576326" y="100838"/>
                  </a:lnTo>
                  <a:lnTo>
                    <a:pt x="576199" y="100584"/>
                  </a:lnTo>
                  <a:lnTo>
                    <a:pt x="575322" y="95758"/>
                  </a:lnTo>
                  <a:lnTo>
                    <a:pt x="574878" y="93218"/>
                  </a:lnTo>
                  <a:lnTo>
                    <a:pt x="574675" y="92075"/>
                  </a:lnTo>
                  <a:lnTo>
                    <a:pt x="574433" y="91313"/>
                  </a:lnTo>
                  <a:lnTo>
                    <a:pt x="573773" y="89154"/>
                  </a:lnTo>
                  <a:lnTo>
                    <a:pt x="573455" y="88138"/>
                  </a:lnTo>
                  <a:lnTo>
                    <a:pt x="572922" y="86360"/>
                  </a:lnTo>
                  <a:lnTo>
                    <a:pt x="572528" y="85090"/>
                  </a:lnTo>
                  <a:lnTo>
                    <a:pt x="572262" y="84201"/>
                  </a:lnTo>
                  <a:lnTo>
                    <a:pt x="571246" y="81153"/>
                  </a:lnTo>
                  <a:lnTo>
                    <a:pt x="568629" y="75692"/>
                  </a:lnTo>
                  <a:lnTo>
                    <a:pt x="567309" y="72898"/>
                  </a:lnTo>
                  <a:lnTo>
                    <a:pt x="564769" y="68707"/>
                  </a:lnTo>
                  <a:lnTo>
                    <a:pt x="559816" y="63119"/>
                  </a:lnTo>
                  <a:lnTo>
                    <a:pt x="558546" y="62014"/>
                  </a:lnTo>
                  <a:lnTo>
                    <a:pt x="558546" y="61595"/>
                  </a:lnTo>
                  <a:lnTo>
                    <a:pt x="550926" y="53975"/>
                  </a:lnTo>
                  <a:lnTo>
                    <a:pt x="545833" y="53975"/>
                  </a:lnTo>
                  <a:lnTo>
                    <a:pt x="545084" y="53213"/>
                  </a:lnTo>
                  <a:lnTo>
                    <a:pt x="526161" y="53213"/>
                  </a:lnTo>
                  <a:lnTo>
                    <a:pt x="524217" y="55118"/>
                  </a:lnTo>
                  <a:lnTo>
                    <a:pt x="520979" y="55118"/>
                  </a:lnTo>
                  <a:lnTo>
                    <a:pt x="520979" y="132969"/>
                  </a:lnTo>
                  <a:lnTo>
                    <a:pt x="520941" y="133350"/>
                  </a:lnTo>
                  <a:lnTo>
                    <a:pt x="520954" y="132969"/>
                  </a:lnTo>
                  <a:lnTo>
                    <a:pt x="520979" y="55118"/>
                  </a:lnTo>
                  <a:lnTo>
                    <a:pt x="520573" y="55118"/>
                  </a:lnTo>
                  <a:lnTo>
                    <a:pt x="512953" y="62865"/>
                  </a:lnTo>
                  <a:lnTo>
                    <a:pt x="512953" y="64554"/>
                  </a:lnTo>
                  <a:lnTo>
                    <a:pt x="511797" y="65849"/>
                  </a:lnTo>
                  <a:lnTo>
                    <a:pt x="508508" y="62611"/>
                  </a:lnTo>
                  <a:lnTo>
                    <a:pt x="492633" y="62611"/>
                  </a:lnTo>
                  <a:lnTo>
                    <a:pt x="486156" y="68961"/>
                  </a:lnTo>
                  <a:lnTo>
                    <a:pt x="486156" y="84963"/>
                  </a:lnTo>
                  <a:lnTo>
                    <a:pt x="487019" y="85826"/>
                  </a:lnTo>
                  <a:lnTo>
                    <a:pt x="487807" y="94970"/>
                  </a:lnTo>
                  <a:lnTo>
                    <a:pt x="487807" y="102743"/>
                  </a:lnTo>
                  <a:lnTo>
                    <a:pt x="487807" y="103124"/>
                  </a:lnTo>
                  <a:lnTo>
                    <a:pt x="487807" y="104648"/>
                  </a:lnTo>
                  <a:lnTo>
                    <a:pt x="487807" y="111379"/>
                  </a:lnTo>
                  <a:lnTo>
                    <a:pt x="487680" y="111506"/>
                  </a:lnTo>
                  <a:lnTo>
                    <a:pt x="487680" y="120777"/>
                  </a:lnTo>
                  <a:lnTo>
                    <a:pt x="487641" y="121539"/>
                  </a:lnTo>
                  <a:lnTo>
                    <a:pt x="487540" y="124510"/>
                  </a:lnTo>
                  <a:lnTo>
                    <a:pt x="487299" y="125717"/>
                  </a:lnTo>
                  <a:lnTo>
                    <a:pt x="486410" y="126619"/>
                  </a:lnTo>
                  <a:lnTo>
                    <a:pt x="486410" y="133731"/>
                  </a:lnTo>
                  <a:lnTo>
                    <a:pt x="486410" y="145415"/>
                  </a:lnTo>
                  <a:lnTo>
                    <a:pt x="494030" y="153035"/>
                  </a:lnTo>
                  <a:lnTo>
                    <a:pt x="512826" y="153035"/>
                  </a:lnTo>
                  <a:lnTo>
                    <a:pt x="520573" y="145415"/>
                  </a:lnTo>
                  <a:lnTo>
                    <a:pt x="520573" y="137071"/>
                  </a:lnTo>
                  <a:lnTo>
                    <a:pt x="520788" y="135382"/>
                  </a:lnTo>
                  <a:lnTo>
                    <a:pt x="521055" y="132461"/>
                  </a:lnTo>
                  <a:lnTo>
                    <a:pt x="520992" y="132880"/>
                  </a:lnTo>
                  <a:lnTo>
                    <a:pt x="521055" y="132359"/>
                  </a:lnTo>
                  <a:lnTo>
                    <a:pt x="521157" y="131318"/>
                  </a:lnTo>
                  <a:lnTo>
                    <a:pt x="521093" y="132067"/>
                  </a:lnTo>
                  <a:lnTo>
                    <a:pt x="521208" y="131318"/>
                  </a:lnTo>
                  <a:lnTo>
                    <a:pt x="521081" y="132270"/>
                  </a:lnTo>
                  <a:lnTo>
                    <a:pt x="521258" y="131318"/>
                  </a:lnTo>
                  <a:lnTo>
                    <a:pt x="521462" y="130175"/>
                  </a:lnTo>
                  <a:lnTo>
                    <a:pt x="522147" y="126492"/>
                  </a:lnTo>
                  <a:lnTo>
                    <a:pt x="522224" y="125984"/>
                  </a:lnTo>
                  <a:lnTo>
                    <a:pt x="522287" y="125780"/>
                  </a:lnTo>
                  <a:lnTo>
                    <a:pt x="522808" y="124079"/>
                  </a:lnTo>
                  <a:lnTo>
                    <a:pt x="525907" y="114173"/>
                  </a:lnTo>
                  <a:lnTo>
                    <a:pt x="525780" y="114681"/>
                  </a:lnTo>
                  <a:lnTo>
                    <a:pt x="525945" y="114173"/>
                  </a:lnTo>
                  <a:lnTo>
                    <a:pt x="529564" y="103759"/>
                  </a:lnTo>
                  <a:lnTo>
                    <a:pt x="529590" y="103505"/>
                  </a:lnTo>
                  <a:lnTo>
                    <a:pt x="529907" y="102755"/>
                  </a:lnTo>
                  <a:lnTo>
                    <a:pt x="530136" y="102235"/>
                  </a:lnTo>
                  <a:lnTo>
                    <a:pt x="533184" y="95250"/>
                  </a:lnTo>
                  <a:lnTo>
                    <a:pt x="533755" y="93967"/>
                  </a:lnTo>
                  <a:lnTo>
                    <a:pt x="534758" y="92456"/>
                  </a:lnTo>
                  <a:lnTo>
                    <a:pt x="536384" y="90043"/>
                  </a:lnTo>
                  <a:lnTo>
                    <a:pt x="536638" y="89662"/>
                  </a:lnTo>
                  <a:lnTo>
                    <a:pt x="536562" y="89408"/>
                  </a:lnTo>
                  <a:lnTo>
                    <a:pt x="536752" y="89496"/>
                  </a:lnTo>
                  <a:lnTo>
                    <a:pt x="536879" y="89408"/>
                  </a:lnTo>
                  <a:lnTo>
                    <a:pt x="536854" y="89623"/>
                  </a:lnTo>
                  <a:lnTo>
                    <a:pt x="536752" y="89496"/>
                  </a:lnTo>
                  <a:lnTo>
                    <a:pt x="536689" y="89662"/>
                  </a:lnTo>
                  <a:lnTo>
                    <a:pt x="538467" y="93726"/>
                  </a:lnTo>
                  <a:lnTo>
                    <a:pt x="540258" y="101219"/>
                  </a:lnTo>
                  <a:lnTo>
                    <a:pt x="539750" y="99441"/>
                  </a:lnTo>
                  <a:lnTo>
                    <a:pt x="540893" y="106680"/>
                  </a:lnTo>
                  <a:lnTo>
                    <a:pt x="540880" y="107442"/>
                  </a:lnTo>
                  <a:lnTo>
                    <a:pt x="541655" y="112649"/>
                  </a:lnTo>
                  <a:lnTo>
                    <a:pt x="541743" y="113538"/>
                  </a:lnTo>
                  <a:lnTo>
                    <a:pt x="542544" y="118618"/>
                  </a:lnTo>
                  <a:lnTo>
                    <a:pt x="543179" y="121539"/>
                  </a:lnTo>
                  <a:lnTo>
                    <a:pt x="544830" y="126365"/>
                  </a:lnTo>
                  <a:lnTo>
                    <a:pt x="545198" y="127000"/>
                  </a:lnTo>
                  <a:lnTo>
                    <a:pt x="545338" y="127647"/>
                  </a:lnTo>
                  <a:lnTo>
                    <a:pt x="546100" y="128790"/>
                  </a:lnTo>
                  <a:lnTo>
                    <a:pt x="546100" y="132842"/>
                  </a:lnTo>
                  <a:lnTo>
                    <a:pt x="554101" y="140843"/>
                  </a:lnTo>
                  <a:lnTo>
                    <a:pt x="563156" y="140843"/>
                  </a:lnTo>
                  <a:lnTo>
                    <a:pt x="565531" y="141097"/>
                  </a:lnTo>
                  <a:lnTo>
                    <a:pt x="566369" y="140843"/>
                  </a:lnTo>
                  <a:lnTo>
                    <a:pt x="573786" y="140843"/>
                  </a:lnTo>
                  <a:lnTo>
                    <a:pt x="576961" y="137668"/>
                  </a:lnTo>
                  <a:lnTo>
                    <a:pt x="577799" y="137414"/>
                  </a:lnTo>
                  <a:lnTo>
                    <a:pt x="580644" y="137414"/>
                  </a:lnTo>
                  <a:lnTo>
                    <a:pt x="586486" y="131445"/>
                  </a:lnTo>
                  <a:lnTo>
                    <a:pt x="586486" y="124079"/>
                  </a:lnTo>
                  <a:lnTo>
                    <a:pt x="586486" y="11684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62504" y="318503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69">
                  <a:moveTo>
                    <a:pt x="10414" y="0"/>
                  </a:moveTo>
                  <a:lnTo>
                    <a:pt x="2921" y="0"/>
                  </a:lnTo>
                  <a:lnTo>
                    <a:pt x="0" y="3047"/>
                  </a:lnTo>
                  <a:lnTo>
                    <a:pt x="0" y="10540"/>
                  </a:lnTo>
                  <a:lnTo>
                    <a:pt x="2921" y="13461"/>
                  </a:lnTo>
                  <a:lnTo>
                    <a:pt x="10414" y="13461"/>
                  </a:lnTo>
                  <a:lnTo>
                    <a:pt x="13462" y="10540"/>
                  </a:lnTo>
                  <a:lnTo>
                    <a:pt x="13462" y="6730"/>
                  </a:lnTo>
                  <a:lnTo>
                    <a:pt x="13462" y="3047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9" name="object 13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326513" y="3032632"/>
            <a:ext cx="114045" cy="68325"/>
          </a:xfrm>
          <a:prstGeom prst="rect">
            <a:avLst/>
          </a:prstGeom>
        </p:spPr>
      </p:pic>
      <p:grpSp>
        <p:nvGrpSpPr>
          <p:cNvPr id="140" name="object 140"/>
          <p:cNvGrpSpPr/>
          <p:nvPr/>
        </p:nvGrpSpPr>
        <p:grpSpPr>
          <a:xfrm>
            <a:off x="2517550" y="2705861"/>
            <a:ext cx="433070" cy="436245"/>
            <a:chOff x="2517550" y="2705861"/>
            <a:chExt cx="433070" cy="436245"/>
          </a:xfrm>
        </p:grpSpPr>
        <p:pic>
          <p:nvPicPr>
            <p:cNvPr id="141" name="object 14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17550" y="2940557"/>
              <a:ext cx="175992" cy="201295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2698115" y="2705861"/>
              <a:ext cx="252729" cy="297180"/>
            </a:xfrm>
            <a:custGeom>
              <a:avLst/>
              <a:gdLst/>
              <a:ahLst/>
              <a:cxnLst/>
              <a:rect l="l" t="t" r="r" b="b"/>
              <a:pathLst>
                <a:path w="252730" h="297180">
                  <a:moveTo>
                    <a:pt x="43611" y="260642"/>
                  </a:moveTo>
                  <a:lnTo>
                    <a:pt x="39535" y="261937"/>
                  </a:lnTo>
                  <a:lnTo>
                    <a:pt x="41973" y="261759"/>
                  </a:lnTo>
                  <a:lnTo>
                    <a:pt x="43611" y="260642"/>
                  </a:lnTo>
                  <a:close/>
                </a:path>
                <a:path w="252730" h="297180">
                  <a:moveTo>
                    <a:pt x="252222" y="48260"/>
                  </a:moveTo>
                  <a:lnTo>
                    <a:pt x="251828" y="45720"/>
                  </a:lnTo>
                  <a:lnTo>
                    <a:pt x="251460" y="43307"/>
                  </a:lnTo>
                  <a:lnTo>
                    <a:pt x="248742" y="33401"/>
                  </a:lnTo>
                  <a:lnTo>
                    <a:pt x="247523" y="28956"/>
                  </a:lnTo>
                  <a:lnTo>
                    <a:pt x="246900" y="27774"/>
                  </a:lnTo>
                  <a:lnTo>
                    <a:pt x="246697" y="26733"/>
                  </a:lnTo>
                  <a:lnTo>
                    <a:pt x="245249" y="24599"/>
                  </a:lnTo>
                  <a:lnTo>
                    <a:pt x="243967" y="22098"/>
                  </a:lnTo>
                  <a:lnTo>
                    <a:pt x="236347" y="12954"/>
                  </a:lnTo>
                  <a:lnTo>
                    <a:pt x="231775" y="9017"/>
                  </a:lnTo>
                  <a:lnTo>
                    <a:pt x="222377" y="2794"/>
                  </a:lnTo>
                  <a:lnTo>
                    <a:pt x="221792" y="2844"/>
                  </a:lnTo>
                  <a:lnTo>
                    <a:pt x="219773" y="1473"/>
                  </a:lnTo>
                  <a:lnTo>
                    <a:pt x="215392" y="596"/>
                  </a:lnTo>
                  <a:lnTo>
                    <a:pt x="215392" y="67691"/>
                  </a:lnTo>
                  <a:lnTo>
                    <a:pt x="215265" y="69850"/>
                  </a:lnTo>
                  <a:lnTo>
                    <a:pt x="215252" y="68872"/>
                  </a:lnTo>
                  <a:lnTo>
                    <a:pt x="215138" y="69850"/>
                  </a:lnTo>
                  <a:lnTo>
                    <a:pt x="213448" y="84899"/>
                  </a:lnTo>
                  <a:lnTo>
                    <a:pt x="209816" y="96596"/>
                  </a:lnTo>
                  <a:lnTo>
                    <a:pt x="172999" y="131686"/>
                  </a:lnTo>
                  <a:lnTo>
                    <a:pt x="165620" y="135420"/>
                  </a:lnTo>
                  <a:lnTo>
                    <a:pt x="171386" y="117094"/>
                  </a:lnTo>
                  <a:lnTo>
                    <a:pt x="186296" y="81407"/>
                  </a:lnTo>
                  <a:lnTo>
                    <a:pt x="199618" y="59182"/>
                  </a:lnTo>
                  <a:lnTo>
                    <a:pt x="200660" y="57429"/>
                  </a:lnTo>
                  <a:lnTo>
                    <a:pt x="201574" y="56388"/>
                  </a:lnTo>
                  <a:lnTo>
                    <a:pt x="213029" y="43307"/>
                  </a:lnTo>
                  <a:lnTo>
                    <a:pt x="213004" y="43116"/>
                  </a:lnTo>
                  <a:lnTo>
                    <a:pt x="213055" y="43294"/>
                  </a:lnTo>
                  <a:lnTo>
                    <a:pt x="215150" y="50596"/>
                  </a:lnTo>
                  <a:lnTo>
                    <a:pt x="215252" y="68872"/>
                  </a:lnTo>
                  <a:lnTo>
                    <a:pt x="215392" y="67691"/>
                  </a:lnTo>
                  <a:lnTo>
                    <a:pt x="215392" y="596"/>
                  </a:lnTo>
                  <a:lnTo>
                    <a:pt x="212471" y="0"/>
                  </a:lnTo>
                  <a:lnTo>
                    <a:pt x="205232" y="1473"/>
                  </a:lnTo>
                  <a:lnTo>
                    <a:pt x="200710" y="4559"/>
                  </a:lnTo>
                  <a:lnTo>
                    <a:pt x="200406" y="4572"/>
                  </a:lnTo>
                  <a:lnTo>
                    <a:pt x="170561" y="33147"/>
                  </a:lnTo>
                  <a:lnTo>
                    <a:pt x="149860" y="65659"/>
                  </a:lnTo>
                  <a:lnTo>
                    <a:pt x="133985" y="100838"/>
                  </a:lnTo>
                  <a:lnTo>
                    <a:pt x="121539" y="137414"/>
                  </a:lnTo>
                  <a:lnTo>
                    <a:pt x="118287" y="151993"/>
                  </a:lnTo>
                  <a:lnTo>
                    <a:pt x="114935" y="152781"/>
                  </a:lnTo>
                  <a:lnTo>
                    <a:pt x="116205" y="152654"/>
                  </a:lnTo>
                  <a:lnTo>
                    <a:pt x="101854" y="155194"/>
                  </a:lnTo>
                  <a:lnTo>
                    <a:pt x="102870" y="155067"/>
                  </a:lnTo>
                  <a:lnTo>
                    <a:pt x="90297" y="156845"/>
                  </a:lnTo>
                  <a:lnTo>
                    <a:pt x="90678" y="156718"/>
                  </a:lnTo>
                  <a:lnTo>
                    <a:pt x="82169" y="157988"/>
                  </a:lnTo>
                  <a:lnTo>
                    <a:pt x="76962" y="159004"/>
                  </a:lnTo>
                  <a:lnTo>
                    <a:pt x="82550" y="159893"/>
                  </a:lnTo>
                  <a:lnTo>
                    <a:pt x="66802" y="159893"/>
                  </a:lnTo>
                  <a:lnTo>
                    <a:pt x="59563" y="167132"/>
                  </a:lnTo>
                  <a:lnTo>
                    <a:pt x="59563" y="184912"/>
                  </a:lnTo>
                  <a:lnTo>
                    <a:pt x="60490" y="185851"/>
                  </a:lnTo>
                  <a:lnTo>
                    <a:pt x="60591" y="192405"/>
                  </a:lnTo>
                  <a:lnTo>
                    <a:pt x="60820" y="204482"/>
                  </a:lnTo>
                  <a:lnTo>
                    <a:pt x="60579" y="218313"/>
                  </a:lnTo>
                  <a:lnTo>
                    <a:pt x="60579" y="217424"/>
                  </a:lnTo>
                  <a:lnTo>
                    <a:pt x="60502" y="218313"/>
                  </a:lnTo>
                  <a:lnTo>
                    <a:pt x="59626" y="230378"/>
                  </a:lnTo>
                  <a:lnTo>
                    <a:pt x="59664" y="230162"/>
                  </a:lnTo>
                  <a:lnTo>
                    <a:pt x="59563" y="231394"/>
                  </a:lnTo>
                  <a:lnTo>
                    <a:pt x="59626" y="230378"/>
                  </a:lnTo>
                  <a:lnTo>
                    <a:pt x="57658" y="240055"/>
                  </a:lnTo>
                  <a:lnTo>
                    <a:pt x="54775" y="247383"/>
                  </a:lnTo>
                  <a:lnTo>
                    <a:pt x="55372" y="246380"/>
                  </a:lnTo>
                  <a:lnTo>
                    <a:pt x="54749" y="247459"/>
                  </a:lnTo>
                  <a:lnTo>
                    <a:pt x="51117" y="253619"/>
                  </a:lnTo>
                  <a:lnTo>
                    <a:pt x="39535" y="261937"/>
                  </a:lnTo>
                  <a:lnTo>
                    <a:pt x="37973" y="262064"/>
                  </a:lnTo>
                  <a:lnTo>
                    <a:pt x="37973" y="262763"/>
                  </a:lnTo>
                  <a:lnTo>
                    <a:pt x="35560" y="262305"/>
                  </a:lnTo>
                  <a:lnTo>
                    <a:pt x="37325" y="262636"/>
                  </a:lnTo>
                  <a:lnTo>
                    <a:pt x="37973" y="262763"/>
                  </a:lnTo>
                  <a:lnTo>
                    <a:pt x="37973" y="262064"/>
                  </a:lnTo>
                  <a:lnTo>
                    <a:pt x="35560" y="262242"/>
                  </a:lnTo>
                  <a:lnTo>
                    <a:pt x="35560" y="261620"/>
                  </a:lnTo>
                  <a:lnTo>
                    <a:pt x="33528" y="259588"/>
                  </a:lnTo>
                  <a:lnTo>
                    <a:pt x="33528" y="257276"/>
                  </a:lnTo>
                  <a:lnTo>
                    <a:pt x="34378" y="254165"/>
                  </a:lnTo>
                  <a:lnTo>
                    <a:pt x="36957" y="251587"/>
                  </a:lnTo>
                  <a:lnTo>
                    <a:pt x="36957" y="246646"/>
                  </a:lnTo>
                  <a:lnTo>
                    <a:pt x="42379" y="235077"/>
                  </a:lnTo>
                  <a:lnTo>
                    <a:pt x="46482" y="230886"/>
                  </a:lnTo>
                  <a:lnTo>
                    <a:pt x="46482" y="223139"/>
                  </a:lnTo>
                  <a:lnTo>
                    <a:pt x="46482" y="215519"/>
                  </a:lnTo>
                  <a:lnTo>
                    <a:pt x="40259" y="209169"/>
                  </a:lnTo>
                  <a:lnTo>
                    <a:pt x="24765" y="209169"/>
                  </a:lnTo>
                  <a:lnTo>
                    <a:pt x="18542" y="215519"/>
                  </a:lnTo>
                  <a:lnTo>
                    <a:pt x="18542" y="219748"/>
                  </a:lnTo>
                  <a:lnTo>
                    <a:pt x="13017" y="229425"/>
                  </a:lnTo>
                  <a:lnTo>
                    <a:pt x="7239" y="235204"/>
                  </a:lnTo>
                  <a:lnTo>
                    <a:pt x="7239" y="240538"/>
                  </a:lnTo>
                  <a:lnTo>
                    <a:pt x="6337" y="242531"/>
                  </a:lnTo>
                  <a:lnTo>
                    <a:pt x="1778" y="247015"/>
                  </a:lnTo>
                  <a:lnTo>
                    <a:pt x="1778" y="254101"/>
                  </a:lnTo>
                  <a:lnTo>
                    <a:pt x="0" y="255905"/>
                  </a:lnTo>
                  <a:lnTo>
                    <a:pt x="0" y="264795"/>
                  </a:lnTo>
                  <a:lnTo>
                    <a:pt x="0" y="274320"/>
                  </a:lnTo>
                  <a:lnTo>
                    <a:pt x="1397" y="275755"/>
                  </a:lnTo>
                  <a:lnTo>
                    <a:pt x="1397" y="280543"/>
                  </a:lnTo>
                  <a:lnTo>
                    <a:pt x="9017" y="288163"/>
                  </a:lnTo>
                  <a:lnTo>
                    <a:pt x="11099" y="288163"/>
                  </a:lnTo>
                  <a:lnTo>
                    <a:pt x="14097" y="290449"/>
                  </a:lnTo>
                  <a:lnTo>
                    <a:pt x="19304" y="293624"/>
                  </a:lnTo>
                  <a:lnTo>
                    <a:pt x="24384" y="295402"/>
                  </a:lnTo>
                  <a:lnTo>
                    <a:pt x="30861" y="296926"/>
                  </a:lnTo>
                  <a:lnTo>
                    <a:pt x="35179" y="297180"/>
                  </a:lnTo>
                  <a:lnTo>
                    <a:pt x="43688" y="296926"/>
                  </a:lnTo>
                  <a:lnTo>
                    <a:pt x="78867" y="274193"/>
                  </a:lnTo>
                  <a:lnTo>
                    <a:pt x="82016" y="268351"/>
                  </a:lnTo>
                  <a:lnTo>
                    <a:pt x="82638" y="266954"/>
                  </a:lnTo>
                  <a:lnTo>
                    <a:pt x="83807" y="264287"/>
                  </a:lnTo>
                  <a:lnTo>
                    <a:pt x="84137" y="263525"/>
                  </a:lnTo>
                  <a:lnTo>
                    <a:pt x="84467" y="262763"/>
                  </a:lnTo>
                  <a:lnTo>
                    <a:pt x="84810" y="262001"/>
                  </a:lnTo>
                  <a:lnTo>
                    <a:pt x="85102" y="261327"/>
                  </a:lnTo>
                  <a:lnTo>
                    <a:pt x="85636" y="259715"/>
                  </a:lnTo>
                  <a:lnTo>
                    <a:pt x="85674" y="259588"/>
                  </a:lnTo>
                  <a:lnTo>
                    <a:pt x="85979" y="258699"/>
                  </a:lnTo>
                  <a:lnTo>
                    <a:pt x="86474" y="256667"/>
                  </a:lnTo>
                  <a:lnTo>
                    <a:pt x="86868" y="255016"/>
                  </a:lnTo>
                  <a:lnTo>
                    <a:pt x="87490" y="252476"/>
                  </a:lnTo>
                  <a:lnTo>
                    <a:pt x="88392" y="248793"/>
                  </a:lnTo>
                  <a:lnTo>
                    <a:pt x="88519" y="248285"/>
                  </a:lnTo>
                  <a:lnTo>
                    <a:pt x="88798" y="246380"/>
                  </a:lnTo>
                  <a:lnTo>
                    <a:pt x="89509" y="241300"/>
                  </a:lnTo>
                  <a:lnTo>
                    <a:pt x="89852" y="238760"/>
                  </a:lnTo>
                  <a:lnTo>
                    <a:pt x="90424" y="234696"/>
                  </a:lnTo>
                  <a:lnTo>
                    <a:pt x="90487" y="234061"/>
                  </a:lnTo>
                  <a:lnTo>
                    <a:pt x="90652" y="231394"/>
                  </a:lnTo>
                  <a:lnTo>
                    <a:pt x="90754" y="229489"/>
                  </a:lnTo>
                  <a:lnTo>
                    <a:pt x="91249" y="220345"/>
                  </a:lnTo>
                  <a:lnTo>
                    <a:pt x="91313" y="204216"/>
                  </a:lnTo>
                  <a:lnTo>
                    <a:pt x="91186" y="192405"/>
                  </a:lnTo>
                  <a:lnTo>
                    <a:pt x="91186" y="191909"/>
                  </a:lnTo>
                  <a:lnTo>
                    <a:pt x="84963" y="192405"/>
                  </a:lnTo>
                  <a:lnTo>
                    <a:pt x="86525" y="192278"/>
                  </a:lnTo>
                  <a:lnTo>
                    <a:pt x="91186" y="191909"/>
                  </a:lnTo>
                  <a:lnTo>
                    <a:pt x="107061" y="190500"/>
                  </a:lnTo>
                  <a:lnTo>
                    <a:pt x="107696" y="190373"/>
                  </a:lnTo>
                  <a:lnTo>
                    <a:pt x="112280" y="189687"/>
                  </a:lnTo>
                  <a:lnTo>
                    <a:pt x="111315" y="203200"/>
                  </a:lnTo>
                  <a:lnTo>
                    <a:pt x="111379" y="207772"/>
                  </a:lnTo>
                  <a:lnTo>
                    <a:pt x="121666" y="249174"/>
                  </a:lnTo>
                  <a:lnTo>
                    <a:pt x="151257" y="280035"/>
                  </a:lnTo>
                  <a:lnTo>
                    <a:pt x="186055" y="291719"/>
                  </a:lnTo>
                  <a:lnTo>
                    <a:pt x="193421" y="291338"/>
                  </a:lnTo>
                  <a:lnTo>
                    <a:pt x="217017" y="281000"/>
                  </a:lnTo>
                  <a:lnTo>
                    <a:pt x="218440" y="280035"/>
                  </a:lnTo>
                  <a:lnTo>
                    <a:pt x="222796" y="273583"/>
                  </a:lnTo>
                  <a:lnTo>
                    <a:pt x="223291" y="271145"/>
                  </a:lnTo>
                  <a:lnTo>
                    <a:pt x="223774" y="270383"/>
                  </a:lnTo>
                  <a:lnTo>
                    <a:pt x="224790" y="266192"/>
                  </a:lnTo>
                  <a:lnTo>
                    <a:pt x="225259" y="263931"/>
                  </a:lnTo>
                  <a:lnTo>
                    <a:pt x="226187" y="263017"/>
                  </a:lnTo>
                  <a:lnTo>
                    <a:pt x="226187" y="254508"/>
                  </a:lnTo>
                  <a:lnTo>
                    <a:pt x="226187" y="245999"/>
                  </a:lnTo>
                  <a:lnTo>
                    <a:pt x="219202" y="239141"/>
                  </a:lnTo>
                  <a:lnTo>
                    <a:pt x="202184" y="239141"/>
                  </a:lnTo>
                  <a:lnTo>
                    <a:pt x="195326" y="245999"/>
                  </a:lnTo>
                  <a:lnTo>
                    <a:pt x="195326" y="247218"/>
                  </a:lnTo>
                  <a:lnTo>
                    <a:pt x="195326" y="247459"/>
                  </a:lnTo>
                  <a:lnTo>
                    <a:pt x="194945" y="247777"/>
                  </a:lnTo>
                  <a:lnTo>
                    <a:pt x="195287" y="247484"/>
                  </a:lnTo>
                  <a:lnTo>
                    <a:pt x="195326" y="247218"/>
                  </a:lnTo>
                  <a:lnTo>
                    <a:pt x="193954" y="248107"/>
                  </a:lnTo>
                  <a:lnTo>
                    <a:pt x="194652" y="247789"/>
                  </a:lnTo>
                  <a:lnTo>
                    <a:pt x="194284" y="247967"/>
                  </a:lnTo>
                  <a:lnTo>
                    <a:pt x="194284" y="248259"/>
                  </a:lnTo>
                  <a:lnTo>
                    <a:pt x="193408" y="248488"/>
                  </a:lnTo>
                  <a:lnTo>
                    <a:pt x="194284" y="248259"/>
                  </a:lnTo>
                  <a:lnTo>
                    <a:pt x="194284" y="247967"/>
                  </a:lnTo>
                  <a:lnTo>
                    <a:pt x="193903" y="248145"/>
                  </a:lnTo>
                  <a:lnTo>
                    <a:pt x="192925" y="248602"/>
                  </a:lnTo>
                  <a:lnTo>
                    <a:pt x="191147" y="249440"/>
                  </a:lnTo>
                  <a:lnTo>
                    <a:pt x="191300" y="249428"/>
                  </a:lnTo>
                  <a:lnTo>
                    <a:pt x="191122" y="249453"/>
                  </a:lnTo>
                  <a:lnTo>
                    <a:pt x="192925" y="248602"/>
                  </a:lnTo>
                  <a:lnTo>
                    <a:pt x="189052" y="249542"/>
                  </a:lnTo>
                  <a:lnTo>
                    <a:pt x="187388" y="249643"/>
                  </a:lnTo>
                  <a:lnTo>
                    <a:pt x="187388" y="249809"/>
                  </a:lnTo>
                  <a:lnTo>
                    <a:pt x="184404" y="249809"/>
                  </a:lnTo>
                  <a:lnTo>
                    <a:pt x="183896" y="249809"/>
                  </a:lnTo>
                  <a:lnTo>
                    <a:pt x="184327" y="249796"/>
                  </a:lnTo>
                  <a:lnTo>
                    <a:pt x="187299" y="249796"/>
                  </a:lnTo>
                  <a:lnTo>
                    <a:pt x="187388" y="249643"/>
                  </a:lnTo>
                  <a:lnTo>
                    <a:pt x="186715" y="249669"/>
                  </a:lnTo>
                  <a:lnTo>
                    <a:pt x="181965" y="248666"/>
                  </a:lnTo>
                  <a:lnTo>
                    <a:pt x="180898" y="248158"/>
                  </a:lnTo>
                  <a:lnTo>
                    <a:pt x="178206" y="246888"/>
                  </a:lnTo>
                  <a:lnTo>
                    <a:pt x="174917" y="245338"/>
                  </a:lnTo>
                  <a:lnTo>
                    <a:pt x="173812" y="244475"/>
                  </a:lnTo>
                  <a:lnTo>
                    <a:pt x="168783" y="240538"/>
                  </a:lnTo>
                  <a:lnTo>
                    <a:pt x="166624" y="238861"/>
                  </a:lnTo>
                  <a:lnTo>
                    <a:pt x="165392" y="237363"/>
                  </a:lnTo>
                  <a:lnTo>
                    <a:pt x="161290" y="232410"/>
                  </a:lnTo>
                  <a:lnTo>
                    <a:pt x="158902" y="229527"/>
                  </a:lnTo>
                  <a:lnTo>
                    <a:pt x="160147" y="232410"/>
                  </a:lnTo>
                  <a:lnTo>
                    <a:pt x="158877" y="229514"/>
                  </a:lnTo>
                  <a:lnTo>
                    <a:pt x="157962" y="227330"/>
                  </a:lnTo>
                  <a:lnTo>
                    <a:pt x="156273" y="223393"/>
                  </a:lnTo>
                  <a:lnTo>
                    <a:pt x="154965" y="220345"/>
                  </a:lnTo>
                  <a:lnTo>
                    <a:pt x="154622" y="217297"/>
                  </a:lnTo>
                  <a:lnTo>
                    <a:pt x="153454" y="207010"/>
                  </a:lnTo>
                  <a:lnTo>
                    <a:pt x="153263" y="205333"/>
                  </a:lnTo>
                  <a:lnTo>
                    <a:pt x="153162" y="207010"/>
                  </a:lnTo>
                  <a:lnTo>
                    <a:pt x="153035" y="203200"/>
                  </a:lnTo>
                  <a:lnTo>
                    <a:pt x="153263" y="205333"/>
                  </a:lnTo>
                  <a:lnTo>
                    <a:pt x="153416" y="203200"/>
                  </a:lnTo>
                  <a:lnTo>
                    <a:pt x="154851" y="181610"/>
                  </a:lnTo>
                  <a:lnTo>
                    <a:pt x="154990" y="179666"/>
                  </a:lnTo>
                  <a:lnTo>
                    <a:pt x="154559" y="181610"/>
                  </a:lnTo>
                  <a:lnTo>
                    <a:pt x="154952" y="179679"/>
                  </a:lnTo>
                  <a:lnTo>
                    <a:pt x="155067" y="178562"/>
                  </a:lnTo>
                  <a:lnTo>
                    <a:pt x="155003" y="179425"/>
                  </a:lnTo>
                  <a:lnTo>
                    <a:pt x="154990" y="179666"/>
                  </a:lnTo>
                  <a:lnTo>
                    <a:pt x="157734" y="178816"/>
                  </a:lnTo>
                  <a:lnTo>
                    <a:pt x="192532" y="162941"/>
                  </a:lnTo>
                  <a:lnTo>
                    <a:pt x="231546" y="131064"/>
                  </a:lnTo>
                  <a:lnTo>
                    <a:pt x="233934" y="128397"/>
                  </a:lnTo>
                  <a:lnTo>
                    <a:pt x="236220" y="125095"/>
                  </a:lnTo>
                  <a:lnTo>
                    <a:pt x="236867" y="123952"/>
                  </a:lnTo>
                  <a:lnTo>
                    <a:pt x="237578" y="122682"/>
                  </a:lnTo>
                  <a:lnTo>
                    <a:pt x="241465" y="115824"/>
                  </a:lnTo>
                  <a:lnTo>
                    <a:pt x="242620" y="113792"/>
                  </a:lnTo>
                  <a:lnTo>
                    <a:pt x="243205" y="112776"/>
                  </a:lnTo>
                  <a:lnTo>
                    <a:pt x="244729" y="109093"/>
                  </a:lnTo>
                  <a:lnTo>
                    <a:pt x="245389" y="106934"/>
                  </a:lnTo>
                  <a:lnTo>
                    <a:pt x="246380" y="103759"/>
                  </a:lnTo>
                  <a:lnTo>
                    <a:pt x="248069" y="98298"/>
                  </a:lnTo>
                  <a:lnTo>
                    <a:pt x="249212" y="94615"/>
                  </a:lnTo>
                  <a:lnTo>
                    <a:pt x="249301" y="94361"/>
                  </a:lnTo>
                  <a:lnTo>
                    <a:pt x="249936" y="91059"/>
                  </a:lnTo>
                  <a:lnTo>
                    <a:pt x="250405" y="86868"/>
                  </a:lnTo>
                  <a:lnTo>
                    <a:pt x="250774" y="83566"/>
                  </a:lnTo>
                  <a:lnTo>
                    <a:pt x="252095" y="72009"/>
                  </a:lnTo>
                  <a:lnTo>
                    <a:pt x="252222" y="67691"/>
                  </a:lnTo>
                  <a:lnTo>
                    <a:pt x="252222" y="53213"/>
                  </a:lnTo>
                  <a:lnTo>
                    <a:pt x="252222" y="48387"/>
                  </a:lnTo>
                  <a:lnTo>
                    <a:pt x="252222" y="4826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444299" y="4194175"/>
            <a:ext cx="817880" cy="598805"/>
            <a:chOff x="444299" y="4194175"/>
            <a:chExt cx="817880" cy="598805"/>
          </a:xfrm>
        </p:grpSpPr>
        <p:sp>
          <p:nvSpPr>
            <p:cNvPr id="144" name="object 144"/>
            <p:cNvSpPr/>
            <p:nvPr/>
          </p:nvSpPr>
          <p:spPr>
            <a:xfrm>
              <a:off x="444296" y="4194174"/>
              <a:ext cx="455930" cy="288925"/>
            </a:xfrm>
            <a:custGeom>
              <a:avLst/>
              <a:gdLst/>
              <a:ahLst/>
              <a:cxnLst/>
              <a:rect l="l" t="t" r="r" b="b"/>
              <a:pathLst>
                <a:path w="455930" h="288925">
                  <a:moveTo>
                    <a:pt x="36690" y="137871"/>
                  </a:moveTo>
                  <a:lnTo>
                    <a:pt x="35204" y="137553"/>
                  </a:lnTo>
                  <a:lnTo>
                    <a:pt x="35585" y="137871"/>
                  </a:lnTo>
                  <a:lnTo>
                    <a:pt x="36690" y="137871"/>
                  </a:lnTo>
                  <a:close/>
                </a:path>
                <a:path w="455930" h="288925">
                  <a:moveTo>
                    <a:pt x="209981" y="189992"/>
                  </a:moveTo>
                  <a:lnTo>
                    <a:pt x="209842" y="190893"/>
                  </a:lnTo>
                  <a:lnTo>
                    <a:pt x="209981" y="189992"/>
                  </a:lnTo>
                  <a:close/>
                </a:path>
                <a:path w="455930" h="288925">
                  <a:moveTo>
                    <a:pt x="455536" y="192405"/>
                  </a:moveTo>
                  <a:lnTo>
                    <a:pt x="450557" y="187464"/>
                  </a:lnTo>
                  <a:lnTo>
                    <a:pt x="450557" y="185293"/>
                  </a:lnTo>
                  <a:lnTo>
                    <a:pt x="447065" y="181737"/>
                  </a:lnTo>
                  <a:lnTo>
                    <a:pt x="438442" y="181737"/>
                  </a:lnTo>
                  <a:lnTo>
                    <a:pt x="434936" y="185293"/>
                  </a:lnTo>
                  <a:lnTo>
                    <a:pt x="434936" y="186817"/>
                  </a:lnTo>
                  <a:lnTo>
                    <a:pt x="432117" y="189611"/>
                  </a:lnTo>
                  <a:lnTo>
                    <a:pt x="431558" y="189611"/>
                  </a:lnTo>
                  <a:lnTo>
                    <a:pt x="429387" y="191770"/>
                  </a:lnTo>
                  <a:lnTo>
                    <a:pt x="426783" y="191770"/>
                  </a:lnTo>
                  <a:lnTo>
                    <a:pt x="425132" y="193421"/>
                  </a:lnTo>
                  <a:lnTo>
                    <a:pt x="424929" y="193421"/>
                  </a:lnTo>
                  <a:lnTo>
                    <a:pt x="424929" y="193636"/>
                  </a:lnTo>
                  <a:lnTo>
                    <a:pt x="424510" y="194056"/>
                  </a:lnTo>
                  <a:lnTo>
                    <a:pt x="421017" y="193421"/>
                  </a:lnTo>
                  <a:lnTo>
                    <a:pt x="424319" y="193421"/>
                  </a:lnTo>
                  <a:lnTo>
                    <a:pt x="424929" y="193636"/>
                  </a:lnTo>
                  <a:lnTo>
                    <a:pt x="424929" y="193421"/>
                  </a:lnTo>
                  <a:lnTo>
                    <a:pt x="424370" y="193421"/>
                  </a:lnTo>
                  <a:lnTo>
                    <a:pt x="420560" y="192151"/>
                  </a:lnTo>
                  <a:lnTo>
                    <a:pt x="417817" y="191249"/>
                  </a:lnTo>
                  <a:lnTo>
                    <a:pt x="413537" y="188607"/>
                  </a:lnTo>
                  <a:lnTo>
                    <a:pt x="413270" y="188353"/>
                  </a:lnTo>
                  <a:lnTo>
                    <a:pt x="411975" y="187071"/>
                  </a:lnTo>
                  <a:lnTo>
                    <a:pt x="409397" y="184543"/>
                  </a:lnTo>
                  <a:lnTo>
                    <a:pt x="411200" y="187071"/>
                  </a:lnTo>
                  <a:lnTo>
                    <a:pt x="405384" y="179451"/>
                  </a:lnTo>
                  <a:lnTo>
                    <a:pt x="399135" y="173101"/>
                  </a:lnTo>
                  <a:lnTo>
                    <a:pt x="396938" y="170561"/>
                  </a:lnTo>
                  <a:lnTo>
                    <a:pt x="389305" y="164211"/>
                  </a:lnTo>
                  <a:lnTo>
                    <a:pt x="384505" y="161671"/>
                  </a:lnTo>
                  <a:lnTo>
                    <a:pt x="376339" y="157861"/>
                  </a:lnTo>
                  <a:lnTo>
                    <a:pt x="371373" y="156603"/>
                  </a:lnTo>
                  <a:lnTo>
                    <a:pt x="358013" y="156603"/>
                  </a:lnTo>
                  <a:lnTo>
                    <a:pt x="346202" y="157861"/>
                  </a:lnTo>
                  <a:lnTo>
                    <a:pt x="343687" y="159143"/>
                  </a:lnTo>
                  <a:lnTo>
                    <a:pt x="331901" y="161671"/>
                  </a:lnTo>
                  <a:lnTo>
                    <a:pt x="331228" y="162953"/>
                  </a:lnTo>
                  <a:lnTo>
                    <a:pt x="320497" y="166255"/>
                  </a:lnTo>
                  <a:lnTo>
                    <a:pt x="320586" y="165188"/>
                  </a:lnTo>
                  <a:lnTo>
                    <a:pt x="320586" y="164211"/>
                  </a:lnTo>
                  <a:lnTo>
                    <a:pt x="320763" y="163220"/>
                  </a:lnTo>
                  <a:lnTo>
                    <a:pt x="320776" y="163093"/>
                  </a:lnTo>
                  <a:lnTo>
                    <a:pt x="323329" y="148971"/>
                  </a:lnTo>
                  <a:lnTo>
                    <a:pt x="323532" y="147840"/>
                  </a:lnTo>
                  <a:lnTo>
                    <a:pt x="323570" y="147701"/>
                  </a:lnTo>
                  <a:lnTo>
                    <a:pt x="328561" y="129921"/>
                  </a:lnTo>
                  <a:lnTo>
                    <a:pt x="328244" y="129921"/>
                  </a:lnTo>
                  <a:lnTo>
                    <a:pt x="335241" y="109601"/>
                  </a:lnTo>
                  <a:lnTo>
                    <a:pt x="343230" y="86753"/>
                  </a:lnTo>
                  <a:lnTo>
                    <a:pt x="350520" y="62611"/>
                  </a:lnTo>
                  <a:lnTo>
                    <a:pt x="350977" y="61353"/>
                  </a:lnTo>
                  <a:lnTo>
                    <a:pt x="354850" y="39751"/>
                  </a:lnTo>
                  <a:lnTo>
                    <a:pt x="355066" y="37211"/>
                  </a:lnTo>
                  <a:lnTo>
                    <a:pt x="356171" y="24841"/>
                  </a:lnTo>
                  <a:lnTo>
                    <a:pt x="356196" y="25793"/>
                  </a:lnTo>
                  <a:lnTo>
                    <a:pt x="356247" y="24765"/>
                  </a:lnTo>
                  <a:lnTo>
                    <a:pt x="356628" y="24384"/>
                  </a:lnTo>
                  <a:lnTo>
                    <a:pt x="356628" y="15748"/>
                  </a:lnTo>
                  <a:lnTo>
                    <a:pt x="356628" y="6985"/>
                  </a:lnTo>
                  <a:lnTo>
                    <a:pt x="349580" y="0"/>
                  </a:lnTo>
                  <a:lnTo>
                    <a:pt x="332155" y="0"/>
                  </a:lnTo>
                  <a:lnTo>
                    <a:pt x="325107" y="6985"/>
                  </a:lnTo>
                  <a:lnTo>
                    <a:pt x="325107" y="13957"/>
                  </a:lnTo>
                  <a:lnTo>
                    <a:pt x="324485" y="15621"/>
                  </a:lnTo>
                  <a:lnTo>
                    <a:pt x="324383" y="16903"/>
                  </a:lnTo>
                  <a:lnTo>
                    <a:pt x="322148" y="23698"/>
                  </a:lnTo>
                  <a:lnTo>
                    <a:pt x="322148" y="34671"/>
                  </a:lnTo>
                  <a:lnTo>
                    <a:pt x="321856" y="35953"/>
                  </a:lnTo>
                  <a:lnTo>
                    <a:pt x="319671" y="45161"/>
                  </a:lnTo>
                  <a:lnTo>
                    <a:pt x="319671" y="175653"/>
                  </a:lnTo>
                  <a:lnTo>
                    <a:pt x="319608" y="186309"/>
                  </a:lnTo>
                  <a:lnTo>
                    <a:pt x="319608" y="178384"/>
                  </a:lnTo>
                  <a:lnTo>
                    <a:pt x="319646" y="175653"/>
                  </a:lnTo>
                  <a:lnTo>
                    <a:pt x="319671" y="45161"/>
                  </a:lnTo>
                  <a:lnTo>
                    <a:pt x="317639" y="53721"/>
                  </a:lnTo>
                  <a:lnTo>
                    <a:pt x="322148" y="34671"/>
                  </a:lnTo>
                  <a:lnTo>
                    <a:pt x="322148" y="23698"/>
                  </a:lnTo>
                  <a:lnTo>
                    <a:pt x="321043" y="27051"/>
                  </a:lnTo>
                  <a:lnTo>
                    <a:pt x="316318" y="44843"/>
                  </a:lnTo>
                  <a:lnTo>
                    <a:pt x="311137" y="66421"/>
                  </a:lnTo>
                  <a:lnTo>
                    <a:pt x="305092" y="89890"/>
                  </a:lnTo>
                  <a:lnTo>
                    <a:pt x="305028" y="90093"/>
                  </a:lnTo>
                  <a:lnTo>
                    <a:pt x="305206" y="89293"/>
                  </a:lnTo>
                  <a:lnTo>
                    <a:pt x="303885" y="93218"/>
                  </a:lnTo>
                  <a:lnTo>
                    <a:pt x="302082" y="98171"/>
                  </a:lnTo>
                  <a:lnTo>
                    <a:pt x="296138" y="115214"/>
                  </a:lnTo>
                  <a:lnTo>
                    <a:pt x="289217" y="131203"/>
                  </a:lnTo>
                  <a:lnTo>
                    <a:pt x="289979" y="129921"/>
                  </a:lnTo>
                  <a:lnTo>
                    <a:pt x="279412" y="148463"/>
                  </a:lnTo>
                  <a:lnTo>
                    <a:pt x="279019" y="148971"/>
                  </a:lnTo>
                  <a:lnTo>
                    <a:pt x="269430" y="161671"/>
                  </a:lnTo>
                  <a:lnTo>
                    <a:pt x="285394" y="161671"/>
                  </a:lnTo>
                  <a:lnTo>
                    <a:pt x="285280" y="162953"/>
                  </a:lnTo>
                  <a:lnTo>
                    <a:pt x="284378" y="162953"/>
                  </a:lnTo>
                  <a:lnTo>
                    <a:pt x="284378" y="173101"/>
                  </a:lnTo>
                  <a:lnTo>
                    <a:pt x="284264" y="184543"/>
                  </a:lnTo>
                  <a:lnTo>
                    <a:pt x="284276" y="176911"/>
                  </a:lnTo>
                  <a:lnTo>
                    <a:pt x="284378" y="173101"/>
                  </a:lnTo>
                  <a:lnTo>
                    <a:pt x="284378" y="162953"/>
                  </a:lnTo>
                  <a:lnTo>
                    <a:pt x="268465" y="162953"/>
                  </a:lnTo>
                  <a:lnTo>
                    <a:pt x="268198" y="162953"/>
                  </a:lnTo>
                  <a:lnTo>
                    <a:pt x="256882" y="176911"/>
                  </a:lnTo>
                  <a:lnTo>
                    <a:pt x="257657" y="175653"/>
                  </a:lnTo>
                  <a:lnTo>
                    <a:pt x="244665" y="189611"/>
                  </a:lnTo>
                  <a:lnTo>
                    <a:pt x="245389" y="188353"/>
                  </a:lnTo>
                  <a:lnTo>
                    <a:pt x="231762" y="201053"/>
                  </a:lnTo>
                  <a:lnTo>
                    <a:pt x="232803" y="201053"/>
                  </a:lnTo>
                  <a:lnTo>
                    <a:pt x="218351" y="211162"/>
                  </a:lnTo>
                  <a:lnTo>
                    <a:pt x="212712" y="213804"/>
                  </a:lnTo>
                  <a:lnTo>
                    <a:pt x="212712" y="215011"/>
                  </a:lnTo>
                  <a:lnTo>
                    <a:pt x="210845" y="215544"/>
                  </a:lnTo>
                  <a:lnTo>
                    <a:pt x="210312" y="215011"/>
                  </a:lnTo>
                  <a:lnTo>
                    <a:pt x="212712" y="215011"/>
                  </a:lnTo>
                  <a:lnTo>
                    <a:pt x="212712" y="213804"/>
                  </a:lnTo>
                  <a:lnTo>
                    <a:pt x="210248" y="214960"/>
                  </a:lnTo>
                  <a:lnTo>
                    <a:pt x="209359" y="214071"/>
                  </a:lnTo>
                  <a:lnTo>
                    <a:pt x="209334" y="213931"/>
                  </a:lnTo>
                  <a:lnTo>
                    <a:pt x="209296" y="213753"/>
                  </a:lnTo>
                  <a:lnTo>
                    <a:pt x="209334" y="213931"/>
                  </a:lnTo>
                  <a:lnTo>
                    <a:pt x="209296" y="212471"/>
                  </a:lnTo>
                  <a:lnTo>
                    <a:pt x="209067" y="204851"/>
                  </a:lnTo>
                  <a:lnTo>
                    <a:pt x="209042" y="204254"/>
                  </a:lnTo>
                  <a:lnTo>
                    <a:pt x="209080" y="203593"/>
                  </a:lnTo>
                  <a:lnTo>
                    <a:pt x="209880" y="191516"/>
                  </a:lnTo>
                  <a:lnTo>
                    <a:pt x="209842" y="190893"/>
                  </a:lnTo>
                  <a:lnTo>
                    <a:pt x="209956" y="189992"/>
                  </a:lnTo>
                  <a:lnTo>
                    <a:pt x="209994" y="189801"/>
                  </a:lnTo>
                  <a:lnTo>
                    <a:pt x="209981" y="189992"/>
                  </a:lnTo>
                  <a:lnTo>
                    <a:pt x="210032" y="189611"/>
                  </a:lnTo>
                  <a:lnTo>
                    <a:pt x="212445" y="174307"/>
                  </a:lnTo>
                  <a:lnTo>
                    <a:pt x="212699" y="173101"/>
                  </a:lnTo>
                  <a:lnTo>
                    <a:pt x="214363" y="165188"/>
                  </a:lnTo>
                  <a:lnTo>
                    <a:pt x="216636" y="159143"/>
                  </a:lnTo>
                  <a:lnTo>
                    <a:pt x="217017" y="157861"/>
                  </a:lnTo>
                  <a:lnTo>
                    <a:pt x="223393" y="135001"/>
                  </a:lnTo>
                  <a:lnTo>
                    <a:pt x="223621" y="135001"/>
                  </a:lnTo>
                  <a:lnTo>
                    <a:pt x="228854" y="110871"/>
                  </a:lnTo>
                  <a:lnTo>
                    <a:pt x="231000" y="99339"/>
                  </a:lnTo>
                  <a:lnTo>
                    <a:pt x="232714" y="93218"/>
                  </a:lnTo>
                  <a:lnTo>
                    <a:pt x="238074" y="75311"/>
                  </a:lnTo>
                  <a:lnTo>
                    <a:pt x="242595" y="57543"/>
                  </a:lnTo>
                  <a:lnTo>
                    <a:pt x="244208" y="49911"/>
                  </a:lnTo>
                  <a:lnTo>
                    <a:pt x="245821" y="42303"/>
                  </a:lnTo>
                  <a:lnTo>
                    <a:pt x="247040" y="34899"/>
                  </a:lnTo>
                  <a:lnTo>
                    <a:pt x="247904" y="34036"/>
                  </a:lnTo>
                  <a:lnTo>
                    <a:pt x="247904" y="24765"/>
                  </a:lnTo>
                  <a:lnTo>
                    <a:pt x="247904" y="15367"/>
                  </a:lnTo>
                  <a:lnTo>
                    <a:pt x="240372" y="7874"/>
                  </a:lnTo>
                  <a:lnTo>
                    <a:pt x="221767" y="7874"/>
                  </a:lnTo>
                  <a:lnTo>
                    <a:pt x="214236" y="15367"/>
                  </a:lnTo>
                  <a:lnTo>
                    <a:pt x="214236" y="23164"/>
                  </a:lnTo>
                  <a:lnTo>
                    <a:pt x="212991" y="29603"/>
                  </a:lnTo>
                  <a:lnTo>
                    <a:pt x="212712" y="29603"/>
                  </a:lnTo>
                  <a:lnTo>
                    <a:pt x="209727" y="42506"/>
                  </a:lnTo>
                  <a:lnTo>
                    <a:pt x="207238" y="54914"/>
                  </a:lnTo>
                  <a:lnTo>
                    <a:pt x="204393" y="65151"/>
                  </a:lnTo>
                  <a:lnTo>
                    <a:pt x="198983" y="84201"/>
                  </a:lnTo>
                  <a:lnTo>
                    <a:pt x="193636" y="103251"/>
                  </a:lnTo>
                  <a:lnTo>
                    <a:pt x="188341" y="123571"/>
                  </a:lnTo>
                  <a:lnTo>
                    <a:pt x="187528" y="126619"/>
                  </a:lnTo>
                  <a:lnTo>
                    <a:pt x="187528" y="147701"/>
                  </a:lnTo>
                  <a:lnTo>
                    <a:pt x="187147" y="148971"/>
                  </a:lnTo>
                  <a:lnTo>
                    <a:pt x="187464" y="147866"/>
                  </a:lnTo>
                  <a:lnTo>
                    <a:pt x="187045" y="148971"/>
                  </a:lnTo>
                  <a:lnTo>
                    <a:pt x="187490" y="147739"/>
                  </a:lnTo>
                  <a:lnTo>
                    <a:pt x="187464" y="147866"/>
                  </a:lnTo>
                  <a:lnTo>
                    <a:pt x="187528" y="147701"/>
                  </a:lnTo>
                  <a:lnTo>
                    <a:pt x="187528" y="126619"/>
                  </a:lnTo>
                  <a:lnTo>
                    <a:pt x="182727" y="145161"/>
                  </a:lnTo>
                  <a:lnTo>
                    <a:pt x="178257" y="166751"/>
                  </a:lnTo>
                  <a:lnTo>
                    <a:pt x="178041" y="168021"/>
                  </a:lnTo>
                  <a:lnTo>
                    <a:pt x="177139" y="173939"/>
                  </a:lnTo>
                  <a:lnTo>
                    <a:pt x="171488" y="185813"/>
                  </a:lnTo>
                  <a:lnTo>
                    <a:pt x="172351" y="184543"/>
                  </a:lnTo>
                  <a:lnTo>
                    <a:pt x="161290" y="201053"/>
                  </a:lnTo>
                  <a:lnTo>
                    <a:pt x="162407" y="199771"/>
                  </a:lnTo>
                  <a:lnTo>
                    <a:pt x="149618" y="215011"/>
                  </a:lnTo>
                  <a:lnTo>
                    <a:pt x="150609" y="213753"/>
                  </a:lnTo>
                  <a:lnTo>
                    <a:pt x="137071" y="227711"/>
                  </a:lnTo>
                  <a:lnTo>
                    <a:pt x="138010" y="226453"/>
                  </a:lnTo>
                  <a:lnTo>
                    <a:pt x="123253" y="239153"/>
                  </a:lnTo>
                  <a:lnTo>
                    <a:pt x="124561" y="237871"/>
                  </a:lnTo>
                  <a:lnTo>
                    <a:pt x="109982" y="248043"/>
                  </a:lnTo>
                  <a:lnTo>
                    <a:pt x="111772" y="246761"/>
                  </a:lnTo>
                  <a:lnTo>
                    <a:pt x="97739" y="254393"/>
                  </a:lnTo>
                  <a:lnTo>
                    <a:pt x="100025" y="253111"/>
                  </a:lnTo>
                  <a:lnTo>
                    <a:pt x="87363" y="256921"/>
                  </a:lnTo>
                  <a:lnTo>
                    <a:pt x="90436" y="256921"/>
                  </a:lnTo>
                  <a:lnTo>
                    <a:pt x="80391" y="258051"/>
                  </a:lnTo>
                  <a:lnTo>
                    <a:pt x="69824" y="256921"/>
                  </a:lnTo>
                  <a:lnTo>
                    <a:pt x="72834" y="256921"/>
                  </a:lnTo>
                  <a:lnTo>
                    <a:pt x="65443" y="255117"/>
                  </a:lnTo>
                  <a:lnTo>
                    <a:pt x="61480" y="251167"/>
                  </a:lnTo>
                  <a:lnTo>
                    <a:pt x="61480" y="249428"/>
                  </a:lnTo>
                  <a:lnTo>
                    <a:pt x="59169" y="247129"/>
                  </a:lnTo>
                  <a:lnTo>
                    <a:pt x="59169" y="246761"/>
                  </a:lnTo>
                  <a:lnTo>
                    <a:pt x="59118" y="241693"/>
                  </a:lnTo>
                  <a:lnTo>
                    <a:pt x="59105" y="239979"/>
                  </a:lnTo>
                  <a:lnTo>
                    <a:pt x="59004" y="240411"/>
                  </a:lnTo>
                  <a:lnTo>
                    <a:pt x="59093" y="237871"/>
                  </a:lnTo>
                  <a:lnTo>
                    <a:pt x="59105" y="239979"/>
                  </a:lnTo>
                  <a:lnTo>
                    <a:pt x="59563" y="237871"/>
                  </a:lnTo>
                  <a:lnTo>
                    <a:pt x="61518" y="228993"/>
                  </a:lnTo>
                  <a:lnTo>
                    <a:pt x="61722" y="228028"/>
                  </a:lnTo>
                  <a:lnTo>
                    <a:pt x="62318" y="226453"/>
                  </a:lnTo>
                  <a:lnTo>
                    <a:pt x="67144" y="213753"/>
                  </a:lnTo>
                  <a:lnTo>
                    <a:pt x="67640" y="212471"/>
                  </a:lnTo>
                  <a:lnTo>
                    <a:pt x="66929" y="213753"/>
                  </a:lnTo>
                  <a:lnTo>
                    <a:pt x="75450" y="195961"/>
                  </a:lnTo>
                  <a:lnTo>
                    <a:pt x="74853" y="197243"/>
                  </a:lnTo>
                  <a:lnTo>
                    <a:pt x="75615" y="195961"/>
                  </a:lnTo>
                  <a:lnTo>
                    <a:pt x="84035" y="182003"/>
                  </a:lnTo>
                  <a:lnTo>
                    <a:pt x="83616" y="182003"/>
                  </a:lnTo>
                  <a:lnTo>
                    <a:pt x="91109" y="170561"/>
                  </a:lnTo>
                  <a:lnTo>
                    <a:pt x="90589" y="171843"/>
                  </a:lnTo>
                  <a:lnTo>
                    <a:pt x="91503" y="170561"/>
                  </a:lnTo>
                  <a:lnTo>
                    <a:pt x="99733" y="159143"/>
                  </a:lnTo>
                  <a:lnTo>
                    <a:pt x="99288" y="159143"/>
                  </a:lnTo>
                  <a:lnTo>
                    <a:pt x="107111" y="150253"/>
                  </a:lnTo>
                  <a:lnTo>
                    <a:pt x="109232" y="147447"/>
                  </a:lnTo>
                  <a:lnTo>
                    <a:pt x="109715" y="147447"/>
                  </a:lnTo>
                  <a:lnTo>
                    <a:pt x="116979" y="140208"/>
                  </a:lnTo>
                  <a:lnTo>
                    <a:pt x="116979" y="131318"/>
                  </a:lnTo>
                  <a:lnTo>
                    <a:pt x="116979" y="122301"/>
                  </a:lnTo>
                  <a:lnTo>
                    <a:pt x="109715" y="115062"/>
                  </a:lnTo>
                  <a:lnTo>
                    <a:pt x="91782" y="115062"/>
                  </a:lnTo>
                  <a:lnTo>
                    <a:pt x="84518" y="122301"/>
                  </a:lnTo>
                  <a:lnTo>
                    <a:pt x="84518" y="123164"/>
                  </a:lnTo>
                  <a:lnTo>
                    <a:pt x="79070" y="127393"/>
                  </a:lnTo>
                  <a:lnTo>
                    <a:pt x="79463" y="127393"/>
                  </a:lnTo>
                  <a:lnTo>
                    <a:pt x="71043" y="132461"/>
                  </a:lnTo>
                  <a:lnTo>
                    <a:pt x="72415" y="131203"/>
                  </a:lnTo>
                  <a:lnTo>
                    <a:pt x="64173" y="135267"/>
                  </a:lnTo>
                  <a:lnTo>
                    <a:pt x="52463" y="138811"/>
                  </a:lnTo>
                  <a:lnTo>
                    <a:pt x="43459" y="138811"/>
                  </a:lnTo>
                  <a:lnTo>
                    <a:pt x="46685" y="140093"/>
                  </a:lnTo>
                  <a:lnTo>
                    <a:pt x="40932" y="138811"/>
                  </a:lnTo>
                  <a:lnTo>
                    <a:pt x="36741" y="138811"/>
                  </a:lnTo>
                  <a:lnTo>
                    <a:pt x="33578" y="138811"/>
                  </a:lnTo>
                  <a:lnTo>
                    <a:pt x="33553" y="137871"/>
                  </a:lnTo>
                  <a:lnTo>
                    <a:pt x="33515" y="136715"/>
                  </a:lnTo>
                  <a:lnTo>
                    <a:pt x="33921" y="135001"/>
                  </a:lnTo>
                  <a:lnTo>
                    <a:pt x="35115" y="129921"/>
                  </a:lnTo>
                  <a:lnTo>
                    <a:pt x="35547" y="128092"/>
                  </a:lnTo>
                  <a:lnTo>
                    <a:pt x="36512" y="126111"/>
                  </a:lnTo>
                  <a:lnTo>
                    <a:pt x="42087" y="114693"/>
                  </a:lnTo>
                  <a:lnTo>
                    <a:pt x="41122" y="117221"/>
                  </a:lnTo>
                  <a:lnTo>
                    <a:pt x="42773" y="114693"/>
                  </a:lnTo>
                  <a:lnTo>
                    <a:pt x="51854" y="100711"/>
                  </a:lnTo>
                  <a:lnTo>
                    <a:pt x="52641" y="99491"/>
                  </a:lnTo>
                  <a:lnTo>
                    <a:pt x="66065" y="81661"/>
                  </a:lnTo>
                  <a:lnTo>
                    <a:pt x="65379" y="82943"/>
                  </a:lnTo>
                  <a:lnTo>
                    <a:pt x="66509" y="81661"/>
                  </a:lnTo>
                  <a:lnTo>
                    <a:pt x="81254" y="65151"/>
                  </a:lnTo>
                  <a:lnTo>
                    <a:pt x="93535" y="51193"/>
                  </a:lnTo>
                  <a:lnTo>
                    <a:pt x="94665" y="49911"/>
                  </a:lnTo>
                  <a:lnTo>
                    <a:pt x="92976" y="51193"/>
                  </a:lnTo>
                  <a:lnTo>
                    <a:pt x="103555" y="42506"/>
                  </a:lnTo>
                  <a:lnTo>
                    <a:pt x="107175" y="41021"/>
                  </a:lnTo>
                  <a:lnTo>
                    <a:pt x="110286" y="39751"/>
                  </a:lnTo>
                  <a:lnTo>
                    <a:pt x="110998" y="40386"/>
                  </a:lnTo>
                  <a:lnTo>
                    <a:pt x="111785" y="40386"/>
                  </a:lnTo>
                  <a:lnTo>
                    <a:pt x="112941" y="41541"/>
                  </a:lnTo>
                  <a:lnTo>
                    <a:pt x="118859" y="50812"/>
                  </a:lnTo>
                  <a:lnTo>
                    <a:pt x="118859" y="53594"/>
                  </a:lnTo>
                  <a:lnTo>
                    <a:pt x="124777" y="59563"/>
                  </a:lnTo>
                  <a:lnTo>
                    <a:pt x="139369" y="59563"/>
                  </a:lnTo>
                  <a:lnTo>
                    <a:pt x="145275" y="53594"/>
                  </a:lnTo>
                  <a:lnTo>
                    <a:pt x="145275" y="46355"/>
                  </a:lnTo>
                  <a:lnTo>
                    <a:pt x="145275" y="38989"/>
                  </a:lnTo>
                  <a:lnTo>
                    <a:pt x="139369" y="33147"/>
                  </a:lnTo>
                  <a:lnTo>
                    <a:pt x="139192" y="33147"/>
                  </a:lnTo>
                  <a:lnTo>
                    <a:pt x="134670" y="25603"/>
                  </a:lnTo>
                  <a:lnTo>
                    <a:pt x="134670" y="21082"/>
                  </a:lnTo>
                  <a:lnTo>
                    <a:pt x="132613" y="19024"/>
                  </a:lnTo>
                  <a:lnTo>
                    <a:pt x="132613" y="18796"/>
                  </a:lnTo>
                  <a:lnTo>
                    <a:pt x="126377" y="12573"/>
                  </a:lnTo>
                  <a:lnTo>
                    <a:pt x="125387" y="12573"/>
                  </a:lnTo>
                  <a:lnTo>
                    <a:pt x="123380" y="10541"/>
                  </a:lnTo>
                  <a:lnTo>
                    <a:pt x="120434" y="10541"/>
                  </a:lnTo>
                  <a:lnTo>
                    <a:pt x="119037" y="9144"/>
                  </a:lnTo>
                  <a:lnTo>
                    <a:pt x="110286" y="9144"/>
                  </a:lnTo>
                  <a:lnTo>
                    <a:pt x="110286" y="39687"/>
                  </a:lnTo>
                  <a:lnTo>
                    <a:pt x="108800" y="39243"/>
                  </a:lnTo>
                  <a:lnTo>
                    <a:pt x="109842" y="39243"/>
                  </a:lnTo>
                  <a:lnTo>
                    <a:pt x="110286" y="39687"/>
                  </a:lnTo>
                  <a:lnTo>
                    <a:pt x="110286" y="9144"/>
                  </a:lnTo>
                  <a:lnTo>
                    <a:pt x="102616" y="9144"/>
                  </a:lnTo>
                  <a:lnTo>
                    <a:pt x="102438" y="9321"/>
                  </a:lnTo>
                  <a:lnTo>
                    <a:pt x="98717" y="10553"/>
                  </a:lnTo>
                  <a:lnTo>
                    <a:pt x="89166" y="14351"/>
                  </a:lnTo>
                  <a:lnTo>
                    <a:pt x="85344" y="16903"/>
                  </a:lnTo>
                  <a:lnTo>
                    <a:pt x="71107" y="28321"/>
                  </a:lnTo>
                  <a:lnTo>
                    <a:pt x="57391" y="43561"/>
                  </a:lnTo>
                  <a:lnTo>
                    <a:pt x="41236" y="61353"/>
                  </a:lnTo>
                  <a:lnTo>
                    <a:pt x="40589" y="61353"/>
                  </a:lnTo>
                  <a:lnTo>
                    <a:pt x="33312" y="70205"/>
                  </a:lnTo>
                  <a:lnTo>
                    <a:pt x="33312" y="136283"/>
                  </a:lnTo>
                  <a:lnTo>
                    <a:pt x="33261" y="137795"/>
                  </a:lnTo>
                  <a:lnTo>
                    <a:pt x="33312" y="136283"/>
                  </a:lnTo>
                  <a:lnTo>
                    <a:pt x="33312" y="70205"/>
                  </a:lnTo>
                  <a:lnTo>
                    <a:pt x="25971" y="79121"/>
                  </a:lnTo>
                  <a:lnTo>
                    <a:pt x="25069" y="80403"/>
                  </a:lnTo>
                  <a:lnTo>
                    <a:pt x="13296" y="98171"/>
                  </a:lnTo>
                  <a:lnTo>
                    <a:pt x="12357" y="100711"/>
                  </a:lnTo>
                  <a:lnTo>
                    <a:pt x="4762" y="114693"/>
                  </a:lnTo>
                  <a:lnTo>
                    <a:pt x="3467" y="118503"/>
                  </a:lnTo>
                  <a:lnTo>
                    <a:pt x="431" y="131203"/>
                  </a:lnTo>
                  <a:lnTo>
                    <a:pt x="88" y="135001"/>
                  </a:lnTo>
                  <a:lnTo>
                    <a:pt x="0" y="136715"/>
                  </a:lnTo>
                  <a:lnTo>
                    <a:pt x="520" y="151168"/>
                  </a:lnTo>
                  <a:lnTo>
                    <a:pt x="520" y="159258"/>
                  </a:lnTo>
                  <a:lnTo>
                    <a:pt x="8001" y="166751"/>
                  </a:lnTo>
                  <a:lnTo>
                    <a:pt x="13309" y="166751"/>
                  </a:lnTo>
                  <a:lnTo>
                    <a:pt x="20358" y="168021"/>
                  </a:lnTo>
                  <a:lnTo>
                    <a:pt x="20574" y="168021"/>
                  </a:lnTo>
                  <a:lnTo>
                    <a:pt x="29171" y="170561"/>
                  </a:lnTo>
                  <a:lnTo>
                    <a:pt x="30581" y="170561"/>
                  </a:lnTo>
                  <a:lnTo>
                    <a:pt x="42062" y="171843"/>
                  </a:lnTo>
                  <a:lnTo>
                    <a:pt x="45262" y="173101"/>
                  </a:lnTo>
                  <a:lnTo>
                    <a:pt x="50901" y="172554"/>
                  </a:lnTo>
                  <a:lnTo>
                    <a:pt x="46088" y="180721"/>
                  </a:lnTo>
                  <a:lnTo>
                    <a:pt x="45554" y="182003"/>
                  </a:lnTo>
                  <a:lnTo>
                    <a:pt x="36271" y="199771"/>
                  </a:lnTo>
                  <a:lnTo>
                    <a:pt x="30035" y="216293"/>
                  </a:lnTo>
                  <a:lnTo>
                    <a:pt x="29286" y="220103"/>
                  </a:lnTo>
                  <a:lnTo>
                    <a:pt x="26162" y="235343"/>
                  </a:lnTo>
                  <a:lnTo>
                    <a:pt x="26060" y="236601"/>
                  </a:lnTo>
                  <a:lnTo>
                    <a:pt x="25958" y="241693"/>
                  </a:lnTo>
                  <a:lnTo>
                    <a:pt x="26403" y="251853"/>
                  </a:lnTo>
                  <a:lnTo>
                    <a:pt x="27254" y="255651"/>
                  </a:lnTo>
                  <a:lnTo>
                    <a:pt x="29133" y="261785"/>
                  </a:lnTo>
                  <a:lnTo>
                    <a:pt x="29133" y="267335"/>
                  </a:lnTo>
                  <a:lnTo>
                    <a:pt x="34201" y="272402"/>
                  </a:lnTo>
                  <a:lnTo>
                    <a:pt x="34201" y="273431"/>
                  </a:lnTo>
                  <a:lnTo>
                    <a:pt x="41338" y="280543"/>
                  </a:lnTo>
                  <a:lnTo>
                    <a:pt x="45593" y="280543"/>
                  </a:lnTo>
                  <a:lnTo>
                    <a:pt x="50558" y="283603"/>
                  </a:lnTo>
                  <a:lnTo>
                    <a:pt x="54356" y="284861"/>
                  </a:lnTo>
                  <a:lnTo>
                    <a:pt x="64706" y="287401"/>
                  </a:lnTo>
                  <a:lnTo>
                    <a:pt x="67678" y="288671"/>
                  </a:lnTo>
                  <a:lnTo>
                    <a:pt x="82524" y="288671"/>
                  </a:lnTo>
                  <a:lnTo>
                    <a:pt x="93916" y="287401"/>
                  </a:lnTo>
                  <a:lnTo>
                    <a:pt x="96901" y="287401"/>
                  </a:lnTo>
                  <a:lnTo>
                    <a:pt x="109537" y="283603"/>
                  </a:lnTo>
                  <a:lnTo>
                    <a:pt x="111772" y="282321"/>
                  </a:lnTo>
                  <a:lnTo>
                    <a:pt x="125806" y="274701"/>
                  </a:lnTo>
                  <a:lnTo>
                    <a:pt x="127609" y="274701"/>
                  </a:lnTo>
                  <a:lnTo>
                    <a:pt x="142176" y="264553"/>
                  </a:lnTo>
                  <a:lnTo>
                    <a:pt x="143535" y="263271"/>
                  </a:lnTo>
                  <a:lnTo>
                    <a:pt x="149415" y="258203"/>
                  </a:lnTo>
                  <a:lnTo>
                    <a:pt x="153822" y="254393"/>
                  </a:lnTo>
                  <a:lnTo>
                    <a:pt x="158242" y="250571"/>
                  </a:lnTo>
                  <a:lnTo>
                    <a:pt x="159207" y="249301"/>
                  </a:lnTo>
                  <a:lnTo>
                    <a:pt x="160540" y="248043"/>
                  </a:lnTo>
                  <a:lnTo>
                    <a:pt x="169951" y="239153"/>
                  </a:lnTo>
                  <a:lnTo>
                    <a:pt x="172643" y="236601"/>
                  </a:lnTo>
                  <a:lnTo>
                    <a:pt x="177355" y="230479"/>
                  </a:lnTo>
                  <a:lnTo>
                    <a:pt x="177355" y="235204"/>
                  </a:lnTo>
                  <a:lnTo>
                    <a:pt x="183603" y="241515"/>
                  </a:lnTo>
                  <a:lnTo>
                    <a:pt x="183603" y="243967"/>
                  </a:lnTo>
                  <a:lnTo>
                    <a:pt x="191147" y="251460"/>
                  </a:lnTo>
                  <a:lnTo>
                    <a:pt x="203758" y="251460"/>
                  </a:lnTo>
                  <a:lnTo>
                    <a:pt x="204711" y="251853"/>
                  </a:lnTo>
                  <a:lnTo>
                    <a:pt x="206108" y="251460"/>
                  </a:lnTo>
                  <a:lnTo>
                    <a:pt x="209791" y="251460"/>
                  </a:lnTo>
                  <a:lnTo>
                    <a:pt x="211239" y="250012"/>
                  </a:lnTo>
                  <a:lnTo>
                    <a:pt x="222783" y="246761"/>
                  </a:lnTo>
                  <a:lnTo>
                    <a:pt x="225196" y="245503"/>
                  </a:lnTo>
                  <a:lnTo>
                    <a:pt x="236016" y="239153"/>
                  </a:lnTo>
                  <a:lnTo>
                    <a:pt x="238671" y="237871"/>
                  </a:lnTo>
                  <a:lnTo>
                    <a:pt x="253149" y="226453"/>
                  </a:lnTo>
                  <a:lnTo>
                    <a:pt x="254228" y="225171"/>
                  </a:lnTo>
                  <a:lnTo>
                    <a:pt x="267766" y="213753"/>
                  </a:lnTo>
                  <a:lnTo>
                    <a:pt x="268554" y="212471"/>
                  </a:lnTo>
                  <a:lnTo>
                    <a:pt x="270878" y="209943"/>
                  </a:lnTo>
                  <a:lnTo>
                    <a:pt x="281355" y="198501"/>
                  </a:lnTo>
                  <a:lnTo>
                    <a:pt x="282168" y="197243"/>
                  </a:lnTo>
                  <a:lnTo>
                    <a:pt x="284365" y="194691"/>
                  </a:lnTo>
                  <a:lnTo>
                    <a:pt x="284365" y="196088"/>
                  </a:lnTo>
                  <a:lnTo>
                    <a:pt x="292252" y="203962"/>
                  </a:lnTo>
                  <a:lnTo>
                    <a:pt x="302133" y="203962"/>
                  </a:lnTo>
                  <a:lnTo>
                    <a:pt x="303072" y="204851"/>
                  </a:lnTo>
                  <a:lnTo>
                    <a:pt x="307746" y="203962"/>
                  </a:lnTo>
                  <a:lnTo>
                    <a:pt x="311721" y="203962"/>
                  </a:lnTo>
                  <a:lnTo>
                    <a:pt x="312089" y="203593"/>
                  </a:lnTo>
                  <a:lnTo>
                    <a:pt x="318020" y="203593"/>
                  </a:lnTo>
                  <a:lnTo>
                    <a:pt x="319976" y="202311"/>
                  </a:lnTo>
                  <a:lnTo>
                    <a:pt x="328917" y="199771"/>
                  </a:lnTo>
                  <a:lnTo>
                    <a:pt x="330492" y="199771"/>
                  </a:lnTo>
                  <a:lnTo>
                    <a:pt x="342798" y="195961"/>
                  </a:lnTo>
                  <a:lnTo>
                    <a:pt x="342379" y="195961"/>
                  </a:lnTo>
                  <a:lnTo>
                    <a:pt x="354050" y="192151"/>
                  </a:lnTo>
                  <a:lnTo>
                    <a:pt x="351612" y="192151"/>
                  </a:lnTo>
                  <a:lnTo>
                    <a:pt x="363359" y="190893"/>
                  </a:lnTo>
                  <a:lnTo>
                    <a:pt x="366877" y="190893"/>
                  </a:lnTo>
                  <a:lnTo>
                    <a:pt x="368236" y="191516"/>
                  </a:lnTo>
                  <a:lnTo>
                    <a:pt x="374535" y="196837"/>
                  </a:lnTo>
                  <a:lnTo>
                    <a:pt x="378904" y="202311"/>
                  </a:lnTo>
                  <a:lnTo>
                    <a:pt x="384581" y="208661"/>
                  </a:lnTo>
                  <a:lnTo>
                    <a:pt x="386321" y="211201"/>
                  </a:lnTo>
                  <a:lnTo>
                    <a:pt x="392722" y="216293"/>
                  </a:lnTo>
                  <a:lnTo>
                    <a:pt x="395439" y="218821"/>
                  </a:lnTo>
                  <a:lnTo>
                    <a:pt x="401599" y="222643"/>
                  </a:lnTo>
                  <a:lnTo>
                    <a:pt x="404088" y="223901"/>
                  </a:lnTo>
                  <a:lnTo>
                    <a:pt x="411708" y="226453"/>
                  </a:lnTo>
                  <a:lnTo>
                    <a:pt x="415277" y="227711"/>
                  </a:lnTo>
                  <a:lnTo>
                    <a:pt x="422465" y="228993"/>
                  </a:lnTo>
                  <a:lnTo>
                    <a:pt x="427405" y="228993"/>
                  </a:lnTo>
                  <a:lnTo>
                    <a:pt x="433184" y="227711"/>
                  </a:lnTo>
                  <a:lnTo>
                    <a:pt x="439547" y="225171"/>
                  </a:lnTo>
                  <a:lnTo>
                    <a:pt x="440436" y="224663"/>
                  </a:lnTo>
                  <a:lnTo>
                    <a:pt x="444906" y="224663"/>
                  </a:lnTo>
                  <a:lnTo>
                    <a:pt x="452259" y="217297"/>
                  </a:lnTo>
                  <a:lnTo>
                    <a:pt x="452259" y="215646"/>
                  </a:lnTo>
                  <a:lnTo>
                    <a:pt x="454926" y="212979"/>
                  </a:lnTo>
                  <a:lnTo>
                    <a:pt x="454926" y="207492"/>
                  </a:lnTo>
                  <a:lnTo>
                    <a:pt x="455536" y="206883"/>
                  </a:lnTo>
                  <a:lnTo>
                    <a:pt x="455536" y="199644"/>
                  </a:lnTo>
                  <a:lnTo>
                    <a:pt x="455536" y="19240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5632" y="4257421"/>
              <a:ext cx="121983" cy="6400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97534" y="4280915"/>
              <a:ext cx="364490" cy="512445"/>
            </a:xfrm>
            <a:custGeom>
              <a:avLst/>
              <a:gdLst/>
              <a:ahLst/>
              <a:cxnLst/>
              <a:rect l="l" t="t" r="r" b="b"/>
              <a:pathLst>
                <a:path w="364490" h="512445">
                  <a:moveTo>
                    <a:pt x="35610" y="85344"/>
                  </a:moveTo>
                  <a:lnTo>
                    <a:pt x="35280" y="86614"/>
                  </a:lnTo>
                  <a:lnTo>
                    <a:pt x="35610" y="85344"/>
                  </a:lnTo>
                  <a:close/>
                </a:path>
                <a:path w="364490" h="512445">
                  <a:moveTo>
                    <a:pt x="364147" y="17780"/>
                  </a:moveTo>
                  <a:lnTo>
                    <a:pt x="356374" y="10033"/>
                  </a:lnTo>
                  <a:lnTo>
                    <a:pt x="345198" y="10033"/>
                  </a:lnTo>
                  <a:lnTo>
                    <a:pt x="345198" y="67564"/>
                  </a:lnTo>
                  <a:lnTo>
                    <a:pt x="344335" y="67576"/>
                  </a:lnTo>
                  <a:lnTo>
                    <a:pt x="345198" y="67564"/>
                  </a:lnTo>
                  <a:lnTo>
                    <a:pt x="345198" y="10033"/>
                  </a:lnTo>
                  <a:lnTo>
                    <a:pt x="337185" y="10033"/>
                  </a:lnTo>
                  <a:lnTo>
                    <a:pt x="329412" y="17780"/>
                  </a:lnTo>
                  <a:lnTo>
                    <a:pt x="329412" y="28194"/>
                  </a:lnTo>
                  <a:lnTo>
                    <a:pt x="328129" y="33274"/>
                  </a:lnTo>
                  <a:lnTo>
                    <a:pt x="328244" y="30734"/>
                  </a:lnTo>
                  <a:lnTo>
                    <a:pt x="326821" y="38684"/>
                  </a:lnTo>
                  <a:lnTo>
                    <a:pt x="324116" y="43434"/>
                  </a:lnTo>
                  <a:lnTo>
                    <a:pt x="325602" y="42164"/>
                  </a:lnTo>
                  <a:lnTo>
                    <a:pt x="320827" y="47244"/>
                  </a:lnTo>
                  <a:lnTo>
                    <a:pt x="321640" y="47244"/>
                  </a:lnTo>
                  <a:lnTo>
                    <a:pt x="315480" y="53594"/>
                  </a:lnTo>
                  <a:lnTo>
                    <a:pt x="316509" y="52324"/>
                  </a:lnTo>
                  <a:lnTo>
                    <a:pt x="309041" y="59385"/>
                  </a:lnTo>
                  <a:lnTo>
                    <a:pt x="304482" y="62509"/>
                  </a:lnTo>
                  <a:lnTo>
                    <a:pt x="301917" y="64262"/>
                  </a:lnTo>
                  <a:lnTo>
                    <a:pt x="304482" y="62484"/>
                  </a:lnTo>
                  <a:lnTo>
                    <a:pt x="305536" y="59944"/>
                  </a:lnTo>
                  <a:lnTo>
                    <a:pt x="306070" y="58674"/>
                  </a:lnTo>
                  <a:lnTo>
                    <a:pt x="305930" y="58674"/>
                  </a:lnTo>
                  <a:lnTo>
                    <a:pt x="306679" y="56832"/>
                  </a:lnTo>
                  <a:lnTo>
                    <a:pt x="309867" y="53594"/>
                  </a:lnTo>
                  <a:lnTo>
                    <a:pt x="309867" y="44958"/>
                  </a:lnTo>
                  <a:lnTo>
                    <a:pt x="309867" y="36322"/>
                  </a:lnTo>
                  <a:lnTo>
                    <a:pt x="302869" y="29337"/>
                  </a:lnTo>
                  <a:lnTo>
                    <a:pt x="301320" y="29337"/>
                  </a:lnTo>
                  <a:lnTo>
                    <a:pt x="301320" y="68834"/>
                  </a:lnTo>
                  <a:lnTo>
                    <a:pt x="301180" y="69811"/>
                  </a:lnTo>
                  <a:lnTo>
                    <a:pt x="301320" y="68834"/>
                  </a:lnTo>
                  <a:lnTo>
                    <a:pt x="301320" y="29337"/>
                  </a:lnTo>
                  <a:lnTo>
                    <a:pt x="285572" y="29337"/>
                  </a:lnTo>
                  <a:lnTo>
                    <a:pt x="278574" y="36322"/>
                  </a:lnTo>
                  <a:lnTo>
                    <a:pt x="278574" y="39954"/>
                  </a:lnTo>
                  <a:lnTo>
                    <a:pt x="274358" y="45974"/>
                  </a:lnTo>
                  <a:lnTo>
                    <a:pt x="274535" y="45974"/>
                  </a:lnTo>
                  <a:lnTo>
                    <a:pt x="268719" y="52324"/>
                  </a:lnTo>
                  <a:lnTo>
                    <a:pt x="269455" y="52324"/>
                  </a:lnTo>
                  <a:lnTo>
                    <a:pt x="269113" y="52692"/>
                  </a:lnTo>
                  <a:lnTo>
                    <a:pt x="269113" y="68935"/>
                  </a:lnTo>
                  <a:lnTo>
                    <a:pt x="269011" y="73914"/>
                  </a:lnTo>
                  <a:lnTo>
                    <a:pt x="268986" y="71374"/>
                  </a:lnTo>
                  <a:lnTo>
                    <a:pt x="269062" y="69392"/>
                  </a:lnTo>
                  <a:lnTo>
                    <a:pt x="269113" y="68935"/>
                  </a:lnTo>
                  <a:lnTo>
                    <a:pt x="269113" y="52692"/>
                  </a:lnTo>
                  <a:lnTo>
                    <a:pt x="263194" y="59004"/>
                  </a:lnTo>
                  <a:lnTo>
                    <a:pt x="255574" y="65024"/>
                  </a:lnTo>
                  <a:lnTo>
                    <a:pt x="246545" y="71374"/>
                  </a:lnTo>
                  <a:lnTo>
                    <a:pt x="248259" y="70104"/>
                  </a:lnTo>
                  <a:lnTo>
                    <a:pt x="238988" y="75184"/>
                  </a:lnTo>
                  <a:lnTo>
                    <a:pt x="240207" y="73914"/>
                  </a:lnTo>
                  <a:lnTo>
                    <a:pt x="236715" y="75615"/>
                  </a:lnTo>
                  <a:lnTo>
                    <a:pt x="236689" y="78613"/>
                  </a:lnTo>
                  <a:lnTo>
                    <a:pt x="236715" y="75615"/>
                  </a:lnTo>
                  <a:lnTo>
                    <a:pt x="236829" y="71793"/>
                  </a:lnTo>
                  <a:lnTo>
                    <a:pt x="236867" y="70104"/>
                  </a:lnTo>
                  <a:lnTo>
                    <a:pt x="237413" y="60769"/>
                  </a:lnTo>
                  <a:lnTo>
                    <a:pt x="237477" y="57404"/>
                  </a:lnTo>
                  <a:lnTo>
                    <a:pt x="237350" y="45974"/>
                  </a:lnTo>
                  <a:lnTo>
                    <a:pt x="236982" y="35814"/>
                  </a:lnTo>
                  <a:lnTo>
                    <a:pt x="236893" y="34544"/>
                  </a:lnTo>
                  <a:lnTo>
                    <a:pt x="236639" y="30734"/>
                  </a:lnTo>
                  <a:lnTo>
                    <a:pt x="236588" y="30010"/>
                  </a:lnTo>
                  <a:lnTo>
                    <a:pt x="236588" y="78613"/>
                  </a:lnTo>
                  <a:lnTo>
                    <a:pt x="236537" y="77724"/>
                  </a:lnTo>
                  <a:lnTo>
                    <a:pt x="236588" y="78613"/>
                  </a:lnTo>
                  <a:lnTo>
                    <a:pt x="236588" y="30010"/>
                  </a:lnTo>
                  <a:lnTo>
                    <a:pt x="236550" y="29464"/>
                  </a:lnTo>
                  <a:lnTo>
                    <a:pt x="228866" y="29464"/>
                  </a:lnTo>
                  <a:lnTo>
                    <a:pt x="229476" y="28854"/>
                  </a:lnTo>
                  <a:lnTo>
                    <a:pt x="236512" y="28854"/>
                  </a:lnTo>
                  <a:lnTo>
                    <a:pt x="236461" y="28194"/>
                  </a:lnTo>
                  <a:lnTo>
                    <a:pt x="236397" y="26924"/>
                  </a:lnTo>
                  <a:lnTo>
                    <a:pt x="235839" y="20574"/>
                  </a:lnTo>
                  <a:lnTo>
                    <a:pt x="235737" y="19304"/>
                  </a:lnTo>
                  <a:lnTo>
                    <a:pt x="235737" y="20574"/>
                  </a:lnTo>
                  <a:lnTo>
                    <a:pt x="235470" y="18034"/>
                  </a:lnTo>
                  <a:lnTo>
                    <a:pt x="235216" y="15494"/>
                  </a:lnTo>
                  <a:lnTo>
                    <a:pt x="235216" y="15113"/>
                  </a:lnTo>
                  <a:lnTo>
                    <a:pt x="235216" y="7112"/>
                  </a:lnTo>
                  <a:lnTo>
                    <a:pt x="228752" y="635"/>
                  </a:lnTo>
                  <a:lnTo>
                    <a:pt x="212801" y="635"/>
                  </a:lnTo>
                  <a:lnTo>
                    <a:pt x="212547" y="889"/>
                  </a:lnTo>
                  <a:lnTo>
                    <a:pt x="207886" y="889"/>
                  </a:lnTo>
                  <a:lnTo>
                    <a:pt x="201523" y="7239"/>
                  </a:lnTo>
                  <a:lnTo>
                    <a:pt x="201523" y="7683"/>
                  </a:lnTo>
                  <a:lnTo>
                    <a:pt x="197027" y="10414"/>
                  </a:lnTo>
                  <a:lnTo>
                    <a:pt x="188112" y="18034"/>
                  </a:lnTo>
                  <a:lnTo>
                    <a:pt x="187020" y="19304"/>
                  </a:lnTo>
                  <a:lnTo>
                    <a:pt x="181216" y="24676"/>
                  </a:lnTo>
                  <a:lnTo>
                    <a:pt x="181216" y="63754"/>
                  </a:lnTo>
                  <a:lnTo>
                    <a:pt x="181178" y="65024"/>
                  </a:lnTo>
                  <a:lnTo>
                    <a:pt x="181203" y="63652"/>
                  </a:lnTo>
                  <a:lnTo>
                    <a:pt x="181216" y="24676"/>
                  </a:lnTo>
                  <a:lnTo>
                    <a:pt x="177406" y="28194"/>
                  </a:lnTo>
                  <a:lnTo>
                    <a:pt x="176606" y="29464"/>
                  </a:lnTo>
                  <a:lnTo>
                    <a:pt x="172770" y="33629"/>
                  </a:lnTo>
                  <a:lnTo>
                    <a:pt x="139446" y="9144"/>
                  </a:lnTo>
                  <a:lnTo>
                    <a:pt x="136639" y="9144"/>
                  </a:lnTo>
                  <a:lnTo>
                    <a:pt x="126580" y="6604"/>
                  </a:lnTo>
                  <a:lnTo>
                    <a:pt x="109562" y="6604"/>
                  </a:lnTo>
                  <a:lnTo>
                    <a:pt x="103339" y="7302"/>
                  </a:lnTo>
                  <a:lnTo>
                    <a:pt x="97637" y="1651"/>
                  </a:lnTo>
                  <a:lnTo>
                    <a:pt x="95300" y="1651"/>
                  </a:lnTo>
                  <a:lnTo>
                    <a:pt x="94056" y="419"/>
                  </a:lnTo>
                  <a:lnTo>
                    <a:pt x="94056" y="67627"/>
                  </a:lnTo>
                  <a:lnTo>
                    <a:pt x="94056" y="70104"/>
                  </a:lnTo>
                  <a:lnTo>
                    <a:pt x="94043" y="67754"/>
                  </a:lnTo>
                  <a:lnTo>
                    <a:pt x="91973" y="78574"/>
                  </a:lnTo>
                  <a:lnTo>
                    <a:pt x="91782" y="78994"/>
                  </a:lnTo>
                  <a:lnTo>
                    <a:pt x="88099" y="87083"/>
                  </a:lnTo>
                  <a:lnTo>
                    <a:pt x="82232" y="94234"/>
                  </a:lnTo>
                  <a:lnTo>
                    <a:pt x="83705" y="92964"/>
                  </a:lnTo>
                  <a:lnTo>
                    <a:pt x="73533" y="102704"/>
                  </a:lnTo>
                  <a:lnTo>
                    <a:pt x="62992" y="110248"/>
                  </a:lnTo>
                  <a:lnTo>
                    <a:pt x="54102" y="115011"/>
                  </a:lnTo>
                  <a:lnTo>
                    <a:pt x="43954" y="118364"/>
                  </a:lnTo>
                  <a:lnTo>
                    <a:pt x="47536" y="117094"/>
                  </a:lnTo>
                  <a:lnTo>
                    <a:pt x="41097" y="117868"/>
                  </a:lnTo>
                  <a:lnTo>
                    <a:pt x="38811" y="115570"/>
                  </a:lnTo>
                  <a:lnTo>
                    <a:pt x="36880" y="115570"/>
                  </a:lnTo>
                  <a:lnTo>
                    <a:pt x="33655" y="112306"/>
                  </a:lnTo>
                  <a:lnTo>
                    <a:pt x="33096" y="109943"/>
                  </a:lnTo>
                  <a:lnTo>
                    <a:pt x="33083" y="111709"/>
                  </a:lnTo>
                  <a:lnTo>
                    <a:pt x="32981" y="109474"/>
                  </a:lnTo>
                  <a:lnTo>
                    <a:pt x="33096" y="109943"/>
                  </a:lnTo>
                  <a:lnTo>
                    <a:pt x="33108" y="108204"/>
                  </a:lnTo>
                  <a:lnTo>
                    <a:pt x="33159" y="101854"/>
                  </a:lnTo>
                  <a:lnTo>
                    <a:pt x="33172" y="100342"/>
                  </a:lnTo>
                  <a:lnTo>
                    <a:pt x="33134" y="100584"/>
                  </a:lnTo>
                  <a:lnTo>
                    <a:pt x="33185" y="99314"/>
                  </a:lnTo>
                  <a:lnTo>
                    <a:pt x="33172" y="100342"/>
                  </a:lnTo>
                  <a:lnTo>
                    <a:pt x="33337" y="99314"/>
                  </a:lnTo>
                  <a:lnTo>
                    <a:pt x="35318" y="87083"/>
                  </a:lnTo>
                  <a:lnTo>
                    <a:pt x="35280" y="86614"/>
                  </a:lnTo>
                  <a:lnTo>
                    <a:pt x="37642" y="77330"/>
                  </a:lnTo>
                  <a:lnTo>
                    <a:pt x="39763" y="75184"/>
                  </a:lnTo>
                  <a:lnTo>
                    <a:pt x="39763" y="68922"/>
                  </a:lnTo>
                  <a:lnTo>
                    <a:pt x="42684" y="57569"/>
                  </a:lnTo>
                  <a:lnTo>
                    <a:pt x="44983" y="55245"/>
                  </a:lnTo>
                  <a:lnTo>
                    <a:pt x="44983" y="50063"/>
                  </a:lnTo>
                  <a:lnTo>
                    <a:pt x="47244" y="43688"/>
                  </a:lnTo>
                  <a:lnTo>
                    <a:pt x="50380" y="40513"/>
                  </a:lnTo>
                  <a:lnTo>
                    <a:pt x="50380" y="38735"/>
                  </a:lnTo>
                  <a:lnTo>
                    <a:pt x="50927" y="38735"/>
                  </a:lnTo>
                  <a:lnTo>
                    <a:pt x="52616" y="37020"/>
                  </a:lnTo>
                  <a:lnTo>
                    <a:pt x="58458" y="42799"/>
                  </a:lnTo>
                  <a:lnTo>
                    <a:pt x="60223" y="42799"/>
                  </a:lnTo>
                  <a:lnTo>
                    <a:pt x="60998" y="43561"/>
                  </a:lnTo>
                  <a:lnTo>
                    <a:pt x="66040" y="43561"/>
                  </a:lnTo>
                  <a:lnTo>
                    <a:pt x="70675" y="44704"/>
                  </a:lnTo>
                  <a:lnTo>
                    <a:pt x="77431" y="43561"/>
                  </a:lnTo>
                  <a:lnTo>
                    <a:pt x="78879" y="43561"/>
                  </a:lnTo>
                  <a:lnTo>
                    <a:pt x="79006" y="43434"/>
                  </a:lnTo>
                  <a:lnTo>
                    <a:pt x="79717" y="43434"/>
                  </a:lnTo>
                  <a:lnTo>
                    <a:pt x="89928" y="42202"/>
                  </a:lnTo>
                  <a:lnTo>
                    <a:pt x="92329" y="47879"/>
                  </a:lnTo>
                  <a:lnTo>
                    <a:pt x="93992" y="56057"/>
                  </a:lnTo>
                  <a:lnTo>
                    <a:pt x="94043" y="67754"/>
                  </a:lnTo>
                  <a:lnTo>
                    <a:pt x="94056" y="67627"/>
                  </a:lnTo>
                  <a:lnTo>
                    <a:pt x="94056" y="419"/>
                  </a:lnTo>
                  <a:lnTo>
                    <a:pt x="93637" y="0"/>
                  </a:lnTo>
                  <a:lnTo>
                    <a:pt x="76492" y="0"/>
                  </a:lnTo>
                  <a:lnTo>
                    <a:pt x="76352" y="127"/>
                  </a:lnTo>
                  <a:lnTo>
                    <a:pt x="70269" y="127"/>
                  </a:lnTo>
                  <a:lnTo>
                    <a:pt x="67170" y="3213"/>
                  </a:lnTo>
                  <a:lnTo>
                    <a:pt x="65354" y="1397"/>
                  </a:lnTo>
                  <a:lnTo>
                    <a:pt x="48602" y="1397"/>
                  </a:lnTo>
                  <a:lnTo>
                    <a:pt x="42418" y="7531"/>
                  </a:lnTo>
                  <a:lnTo>
                    <a:pt x="41617" y="7874"/>
                  </a:lnTo>
                  <a:lnTo>
                    <a:pt x="33921" y="7874"/>
                  </a:lnTo>
                  <a:lnTo>
                    <a:pt x="27025" y="14732"/>
                  </a:lnTo>
                  <a:lnTo>
                    <a:pt x="27025" y="16256"/>
                  </a:lnTo>
                  <a:lnTo>
                    <a:pt x="25996" y="16256"/>
                  </a:lnTo>
                  <a:lnTo>
                    <a:pt x="18961" y="23241"/>
                  </a:lnTo>
                  <a:lnTo>
                    <a:pt x="18961" y="29222"/>
                  </a:lnTo>
                  <a:lnTo>
                    <a:pt x="17259" y="33147"/>
                  </a:lnTo>
                  <a:lnTo>
                    <a:pt x="12903" y="37465"/>
                  </a:lnTo>
                  <a:lnTo>
                    <a:pt x="12903" y="45186"/>
                  </a:lnTo>
                  <a:lnTo>
                    <a:pt x="10160" y="54368"/>
                  </a:lnTo>
                  <a:lnTo>
                    <a:pt x="7239" y="57277"/>
                  </a:lnTo>
                  <a:lnTo>
                    <a:pt x="7239" y="64325"/>
                  </a:lnTo>
                  <a:lnTo>
                    <a:pt x="0" y="112014"/>
                  </a:lnTo>
                  <a:lnTo>
                    <a:pt x="419" y="115824"/>
                  </a:lnTo>
                  <a:lnTo>
                    <a:pt x="2603" y="124714"/>
                  </a:lnTo>
                  <a:lnTo>
                    <a:pt x="4724" y="129794"/>
                  </a:lnTo>
                  <a:lnTo>
                    <a:pt x="6629" y="133070"/>
                  </a:lnTo>
                  <a:lnTo>
                    <a:pt x="6629" y="136525"/>
                  </a:lnTo>
                  <a:lnTo>
                    <a:pt x="14020" y="144018"/>
                  </a:lnTo>
                  <a:lnTo>
                    <a:pt x="16154" y="144018"/>
                  </a:lnTo>
                  <a:lnTo>
                    <a:pt x="20612" y="148463"/>
                  </a:lnTo>
                  <a:lnTo>
                    <a:pt x="25234" y="148463"/>
                  </a:lnTo>
                  <a:lnTo>
                    <a:pt x="26098" y="148844"/>
                  </a:lnTo>
                  <a:lnTo>
                    <a:pt x="34505" y="150114"/>
                  </a:lnTo>
                  <a:lnTo>
                    <a:pt x="39420" y="151384"/>
                  </a:lnTo>
                  <a:lnTo>
                    <a:pt x="50012" y="150114"/>
                  </a:lnTo>
                  <a:lnTo>
                    <a:pt x="53568" y="150114"/>
                  </a:lnTo>
                  <a:lnTo>
                    <a:pt x="65074" y="146304"/>
                  </a:lnTo>
                  <a:lnTo>
                    <a:pt x="68122" y="145034"/>
                  </a:lnTo>
                  <a:lnTo>
                    <a:pt x="79832" y="137414"/>
                  </a:lnTo>
                  <a:lnTo>
                    <a:pt x="82219" y="136144"/>
                  </a:lnTo>
                  <a:lnTo>
                    <a:pt x="94259" y="127254"/>
                  </a:lnTo>
                  <a:lnTo>
                    <a:pt x="95948" y="124714"/>
                  </a:lnTo>
                  <a:lnTo>
                    <a:pt x="100952" y="119634"/>
                  </a:lnTo>
                  <a:lnTo>
                    <a:pt x="102209" y="118364"/>
                  </a:lnTo>
                  <a:lnTo>
                    <a:pt x="104724" y="115824"/>
                  </a:lnTo>
                  <a:lnTo>
                    <a:pt x="105981" y="114554"/>
                  </a:lnTo>
                  <a:lnTo>
                    <a:pt x="107327" y="112014"/>
                  </a:lnTo>
                  <a:lnTo>
                    <a:pt x="108292" y="110744"/>
                  </a:lnTo>
                  <a:lnTo>
                    <a:pt x="109270" y="109474"/>
                  </a:lnTo>
                  <a:lnTo>
                    <a:pt x="114147" y="103124"/>
                  </a:lnTo>
                  <a:lnTo>
                    <a:pt x="114655" y="101854"/>
                  </a:lnTo>
                  <a:lnTo>
                    <a:pt x="115671" y="99314"/>
                  </a:lnTo>
                  <a:lnTo>
                    <a:pt x="118364" y="92964"/>
                  </a:lnTo>
                  <a:lnTo>
                    <a:pt x="120523" y="87884"/>
                  </a:lnTo>
                  <a:lnTo>
                    <a:pt x="121424" y="85344"/>
                  </a:lnTo>
                  <a:lnTo>
                    <a:pt x="122986" y="76454"/>
                  </a:lnTo>
                  <a:lnTo>
                    <a:pt x="123672" y="72644"/>
                  </a:lnTo>
                  <a:lnTo>
                    <a:pt x="123825" y="70104"/>
                  </a:lnTo>
                  <a:lnTo>
                    <a:pt x="123863" y="66294"/>
                  </a:lnTo>
                  <a:lnTo>
                    <a:pt x="123761" y="57404"/>
                  </a:lnTo>
                  <a:lnTo>
                    <a:pt x="123736" y="54864"/>
                  </a:lnTo>
                  <a:lnTo>
                    <a:pt x="123456" y="52324"/>
                  </a:lnTo>
                  <a:lnTo>
                    <a:pt x="122682" y="48514"/>
                  </a:lnTo>
                  <a:lnTo>
                    <a:pt x="121920" y="44704"/>
                  </a:lnTo>
                  <a:lnTo>
                    <a:pt x="120904" y="39624"/>
                  </a:lnTo>
                  <a:lnTo>
                    <a:pt x="120573" y="38354"/>
                  </a:lnTo>
                  <a:lnTo>
                    <a:pt x="130683" y="40894"/>
                  </a:lnTo>
                  <a:lnTo>
                    <a:pt x="148882" y="60769"/>
                  </a:lnTo>
                  <a:lnTo>
                    <a:pt x="148932" y="58674"/>
                  </a:lnTo>
                  <a:lnTo>
                    <a:pt x="148971" y="61214"/>
                  </a:lnTo>
                  <a:lnTo>
                    <a:pt x="149212" y="62484"/>
                  </a:lnTo>
                  <a:lnTo>
                    <a:pt x="148882" y="60769"/>
                  </a:lnTo>
                  <a:lnTo>
                    <a:pt x="148780" y="64935"/>
                  </a:lnTo>
                  <a:lnTo>
                    <a:pt x="148729" y="67564"/>
                  </a:lnTo>
                  <a:lnTo>
                    <a:pt x="148691" y="67754"/>
                  </a:lnTo>
                  <a:lnTo>
                    <a:pt x="148780" y="64935"/>
                  </a:lnTo>
                  <a:lnTo>
                    <a:pt x="146939" y="67564"/>
                  </a:lnTo>
                  <a:lnTo>
                    <a:pt x="144767" y="70573"/>
                  </a:lnTo>
                  <a:lnTo>
                    <a:pt x="144767" y="81445"/>
                  </a:lnTo>
                  <a:lnTo>
                    <a:pt x="139827" y="90424"/>
                  </a:lnTo>
                  <a:lnTo>
                    <a:pt x="141211" y="87884"/>
                  </a:lnTo>
                  <a:lnTo>
                    <a:pt x="144767" y="81445"/>
                  </a:lnTo>
                  <a:lnTo>
                    <a:pt x="144767" y="70573"/>
                  </a:lnTo>
                  <a:lnTo>
                    <a:pt x="137566" y="80264"/>
                  </a:lnTo>
                  <a:lnTo>
                    <a:pt x="135216" y="83731"/>
                  </a:lnTo>
                  <a:lnTo>
                    <a:pt x="135216" y="95504"/>
                  </a:lnTo>
                  <a:lnTo>
                    <a:pt x="127266" y="104394"/>
                  </a:lnTo>
                  <a:lnTo>
                    <a:pt x="135216" y="95504"/>
                  </a:lnTo>
                  <a:lnTo>
                    <a:pt x="135216" y="83731"/>
                  </a:lnTo>
                  <a:lnTo>
                    <a:pt x="128143" y="94234"/>
                  </a:lnTo>
                  <a:lnTo>
                    <a:pt x="119824" y="106934"/>
                  </a:lnTo>
                  <a:lnTo>
                    <a:pt x="119608" y="106934"/>
                  </a:lnTo>
                  <a:lnTo>
                    <a:pt x="115684" y="113157"/>
                  </a:lnTo>
                  <a:lnTo>
                    <a:pt x="115417" y="113157"/>
                  </a:lnTo>
                  <a:lnTo>
                    <a:pt x="108216" y="120396"/>
                  </a:lnTo>
                  <a:lnTo>
                    <a:pt x="108216" y="138176"/>
                  </a:lnTo>
                  <a:lnTo>
                    <a:pt x="115417" y="145288"/>
                  </a:lnTo>
                  <a:lnTo>
                    <a:pt x="133184" y="145288"/>
                  </a:lnTo>
                  <a:lnTo>
                    <a:pt x="140385" y="138176"/>
                  </a:lnTo>
                  <a:lnTo>
                    <a:pt x="140385" y="136652"/>
                  </a:lnTo>
                  <a:lnTo>
                    <a:pt x="143497" y="133604"/>
                  </a:lnTo>
                  <a:lnTo>
                    <a:pt x="150533" y="127254"/>
                  </a:lnTo>
                  <a:lnTo>
                    <a:pt x="151079" y="125984"/>
                  </a:lnTo>
                  <a:lnTo>
                    <a:pt x="159105" y="118313"/>
                  </a:lnTo>
                  <a:lnTo>
                    <a:pt x="160147" y="117005"/>
                  </a:lnTo>
                  <a:lnTo>
                    <a:pt x="166928" y="108204"/>
                  </a:lnTo>
                  <a:lnTo>
                    <a:pt x="168160" y="105664"/>
                  </a:lnTo>
                  <a:lnTo>
                    <a:pt x="173736" y="95504"/>
                  </a:lnTo>
                  <a:lnTo>
                    <a:pt x="174840" y="92964"/>
                  </a:lnTo>
                  <a:lnTo>
                    <a:pt x="178308" y="84074"/>
                  </a:lnTo>
                  <a:lnTo>
                    <a:pt x="178993" y="81445"/>
                  </a:lnTo>
                  <a:lnTo>
                    <a:pt x="180479" y="73152"/>
                  </a:lnTo>
                  <a:lnTo>
                    <a:pt x="181660" y="71374"/>
                  </a:lnTo>
                  <a:lnTo>
                    <a:pt x="181470" y="71374"/>
                  </a:lnTo>
                  <a:lnTo>
                    <a:pt x="190525" y="57404"/>
                  </a:lnTo>
                  <a:lnTo>
                    <a:pt x="189953" y="58674"/>
                  </a:lnTo>
                  <a:lnTo>
                    <a:pt x="190944" y="57404"/>
                  </a:lnTo>
                  <a:lnTo>
                    <a:pt x="198882" y="47244"/>
                  </a:lnTo>
                  <a:lnTo>
                    <a:pt x="197929" y="48514"/>
                  </a:lnTo>
                  <a:lnTo>
                    <a:pt x="199097" y="47244"/>
                  </a:lnTo>
                  <a:lnTo>
                    <a:pt x="206730" y="39027"/>
                  </a:lnTo>
                  <a:lnTo>
                    <a:pt x="206717" y="37084"/>
                  </a:lnTo>
                  <a:lnTo>
                    <a:pt x="206743" y="39014"/>
                  </a:lnTo>
                  <a:lnTo>
                    <a:pt x="207352" y="38354"/>
                  </a:lnTo>
                  <a:lnTo>
                    <a:pt x="206756" y="39014"/>
                  </a:lnTo>
                  <a:lnTo>
                    <a:pt x="206197" y="39624"/>
                  </a:lnTo>
                  <a:lnTo>
                    <a:pt x="206743" y="39179"/>
                  </a:lnTo>
                  <a:lnTo>
                    <a:pt x="206946" y="39014"/>
                  </a:lnTo>
                  <a:lnTo>
                    <a:pt x="207733" y="38354"/>
                  </a:lnTo>
                  <a:lnTo>
                    <a:pt x="213918" y="33274"/>
                  </a:lnTo>
                  <a:lnTo>
                    <a:pt x="206946" y="39014"/>
                  </a:lnTo>
                  <a:lnTo>
                    <a:pt x="206832" y="42164"/>
                  </a:lnTo>
                  <a:lnTo>
                    <a:pt x="206959" y="57594"/>
                  </a:lnTo>
                  <a:lnTo>
                    <a:pt x="206895" y="58674"/>
                  </a:lnTo>
                  <a:lnTo>
                    <a:pt x="206324" y="68834"/>
                  </a:lnTo>
                  <a:lnTo>
                    <a:pt x="206222" y="71793"/>
                  </a:lnTo>
                  <a:lnTo>
                    <a:pt x="206095" y="81445"/>
                  </a:lnTo>
                  <a:lnTo>
                    <a:pt x="206578" y="87884"/>
                  </a:lnTo>
                  <a:lnTo>
                    <a:pt x="206959" y="90424"/>
                  </a:lnTo>
                  <a:lnTo>
                    <a:pt x="208051" y="94234"/>
                  </a:lnTo>
                  <a:lnTo>
                    <a:pt x="208838" y="96774"/>
                  </a:lnTo>
                  <a:lnTo>
                    <a:pt x="209029" y="97294"/>
                  </a:lnTo>
                  <a:lnTo>
                    <a:pt x="209029" y="102108"/>
                  </a:lnTo>
                  <a:lnTo>
                    <a:pt x="215900" y="108966"/>
                  </a:lnTo>
                  <a:lnTo>
                    <a:pt x="220891" y="108966"/>
                  </a:lnTo>
                  <a:lnTo>
                    <a:pt x="221284" y="109347"/>
                  </a:lnTo>
                  <a:lnTo>
                    <a:pt x="223278" y="109347"/>
                  </a:lnTo>
                  <a:lnTo>
                    <a:pt x="223469" y="109474"/>
                  </a:lnTo>
                  <a:lnTo>
                    <a:pt x="234911" y="109474"/>
                  </a:lnTo>
                  <a:lnTo>
                    <a:pt x="235178" y="109347"/>
                  </a:lnTo>
                  <a:lnTo>
                    <a:pt x="238277" y="109347"/>
                  </a:lnTo>
                  <a:lnTo>
                    <a:pt x="241033" y="106603"/>
                  </a:lnTo>
                  <a:lnTo>
                    <a:pt x="243039" y="105664"/>
                  </a:lnTo>
                  <a:lnTo>
                    <a:pt x="243573" y="105664"/>
                  </a:lnTo>
                  <a:lnTo>
                    <a:pt x="251421" y="103124"/>
                  </a:lnTo>
                  <a:lnTo>
                    <a:pt x="252552" y="103124"/>
                  </a:lnTo>
                  <a:lnTo>
                    <a:pt x="261861" y="98044"/>
                  </a:lnTo>
                  <a:lnTo>
                    <a:pt x="263550" y="96774"/>
                  </a:lnTo>
                  <a:lnTo>
                    <a:pt x="272618" y="91694"/>
                  </a:lnTo>
                  <a:lnTo>
                    <a:pt x="272884" y="91478"/>
                  </a:lnTo>
                  <a:lnTo>
                    <a:pt x="277634" y="96139"/>
                  </a:lnTo>
                  <a:lnTo>
                    <a:pt x="277761" y="96139"/>
                  </a:lnTo>
                  <a:lnTo>
                    <a:pt x="278663" y="97028"/>
                  </a:lnTo>
                  <a:lnTo>
                    <a:pt x="284467" y="97028"/>
                  </a:lnTo>
                  <a:lnTo>
                    <a:pt x="287159" y="98044"/>
                  </a:lnTo>
                  <a:lnTo>
                    <a:pt x="297916" y="98044"/>
                  </a:lnTo>
                  <a:lnTo>
                    <a:pt x="303669" y="96774"/>
                  </a:lnTo>
                  <a:lnTo>
                    <a:pt x="307428" y="95504"/>
                  </a:lnTo>
                  <a:lnTo>
                    <a:pt x="315849" y="91694"/>
                  </a:lnTo>
                  <a:lnTo>
                    <a:pt x="317690" y="90779"/>
                  </a:lnTo>
                  <a:lnTo>
                    <a:pt x="315696" y="103124"/>
                  </a:lnTo>
                  <a:lnTo>
                    <a:pt x="312077" y="125984"/>
                  </a:lnTo>
                  <a:lnTo>
                    <a:pt x="307467" y="156464"/>
                  </a:lnTo>
                  <a:lnTo>
                    <a:pt x="306070" y="165303"/>
                  </a:lnTo>
                  <a:lnTo>
                    <a:pt x="303110" y="162801"/>
                  </a:lnTo>
                  <a:lnTo>
                    <a:pt x="303110" y="183794"/>
                  </a:lnTo>
                  <a:lnTo>
                    <a:pt x="302209" y="189484"/>
                  </a:lnTo>
                  <a:lnTo>
                    <a:pt x="296379" y="223774"/>
                  </a:lnTo>
                  <a:lnTo>
                    <a:pt x="289610" y="258064"/>
                  </a:lnTo>
                  <a:lnTo>
                    <a:pt x="289763" y="256794"/>
                  </a:lnTo>
                  <a:lnTo>
                    <a:pt x="281508" y="292354"/>
                  </a:lnTo>
                  <a:lnTo>
                    <a:pt x="281736" y="291084"/>
                  </a:lnTo>
                  <a:lnTo>
                    <a:pt x="272300" y="324104"/>
                  </a:lnTo>
                  <a:lnTo>
                    <a:pt x="272618" y="322834"/>
                  </a:lnTo>
                  <a:lnTo>
                    <a:pt x="272173" y="324104"/>
                  </a:lnTo>
                  <a:lnTo>
                    <a:pt x="261366" y="355854"/>
                  </a:lnTo>
                  <a:lnTo>
                    <a:pt x="261772" y="354584"/>
                  </a:lnTo>
                  <a:lnTo>
                    <a:pt x="261251" y="355854"/>
                  </a:lnTo>
                  <a:lnTo>
                    <a:pt x="249339" y="385064"/>
                  </a:lnTo>
                  <a:lnTo>
                    <a:pt x="249834" y="383794"/>
                  </a:lnTo>
                  <a:lnTo>
                    <a:pt x="236118" y="411734"/>
                  </a:lnTo>
                  <a:lnTo>
                    <a:pt x="236550" y="411734"/>
                  </a:lnTo>
                  <a:lnTo>
                    <a:pt x="224180" y="433324"/>
                  </a:lnTo>
                  <a:lnTo>
                    <a:pt x="195072" y="470154"/>
                  </a:lnTo>
                  <a:lnTo>
                    <a:pt x="189877" y="472694"/>
                  </a:lnTo>
                  <a:lnTo>
                    <a:pt x="187159" y="472694"/>
                  </a:lnTo>
                  <a:lnTo>
                    <a:pt x="187312" y="472782"/>
                  </a:lnTo>
                  <a:lnTo>
                    <a:pt x="180124" y="446087"/>
                  </a:lnTo>
                  <a:lnTo>
                    <a:pt x="180086" y="447294"/>
                  </a:lnTo>
                  <a:lnTo>
                    <a:pt x="180022" y="444754"/>
                  </a:lnTo>
                  <a:lnTo>
                    <a:pt x="180124" y="446087"/>
                  </a:lnTo>
                  <a:lnTo>
                    <a:pt x="180162" y="444754"/>
                  </a:lnTo>
                  <a:lnTo>
                    <a:pt x="180835" y="423164"/>
                  </a:lnTo>
                  <a:lnTo>
                    <a:pt x="180886" y="421703"/>
                  </a:lnTo>
                  <a:lnTo>
                    <a:pt x="181063" y="420624"/>
                  </a:lnTo>
                  <a:lnTo>
                    <a:pt x="184886" y="397764"/>
                  </a:lnTo>
                  <a:lnTo>
                    <a:pt x="185013" y="397002"/>
                  </a:lnTo>
                  <a:lnTo>
                    <a:pt x="185534" y="395224"/>
                  </a:lnTo>
                  <a:lnTo>
                    <a:pt x="192201" y="372364"/>
                  </a:lnTo>
                  <a:lnTo>
                    <a:pt x="192582" y="371094"/>
                  </a:lnTo>
                  <a:lnTo>
                    <a:pt x="192049" y="372364"/>
                  </a:lnTo>
                  <a:lnTo>
                    <a:pt x="201079" y="349504"/>
                  </a:lnTo>
                  <a:lnTo>
                    <a:pt x="200672" y="349504"/>
                  </a:lnTo>
                  <a:lnTo>
                    <a:pt x="209867" y="329184"/>
                  </a:lnTo>
                  <a:lnTo>
                    <a:pt x="209613" y="329184"/>
                  </a:lnTo>
                  <a:lnTo>
                    <a:pt x="218795" y="310134"/>
                  </a:lnTo>
                  <a:lnTo>
                    <a:pt x="218452" y="311404"/>
                  </a:lnTo>
                  <a:lnTo>
                    <a:pt x="219100" y="310134"/>
                  </a:lnTo>
                  <a:lnTo>
                    <a:pt x="228180" y="292354"/>
                  </a:lnTo>
                  <a:lnTo>
                    <a:pt x="227647" y="293624"/>
                  </a:lnTo>
                  <a:lnTo>
                    <a:pt x="228396" y="292354"/>
                  </a:lnTo>
                  <a:lnTo>
                    <a:pt x="238175" y="275844"/>
                  </a:lnTo>
                  <a:lnTo>
                    <a:pt x="237680" y="277114"/>
                  </a:lnTo>
                  <a:lnTo>
                    <a:pt x="238493" y="275844"/>
                  </a:lnTo>
                  <a:lnTo>
                    <a:pt x="248323" y="260604"/>
                  </a:lnTo>
                  <a:lnTo>
                    <a:pt x="247891" y="260604"/>
                  </a:lnTo>
                  <a:lnTo>
                    <a:pt x="258978" y="245364"/>
                  </a:lnTo>
                  <a:lnTo>
                    <a:pt x="258673" y="245364"/>
                  </a:lnTo>
                  <a:lnTo>
                    <a:pt x="270052" y="230124"/>
                  </a:lnTo>
                  <a:lnTo>
                    <a:pt x="280657" y="216154"/>
                  </a:lnTo>
                  <a:lnTo>
                    <a:pt x="280797" y="216154"/>
                  </a:lnTo>
                  <a:lnTo>
                    <a:pt x="291680" y="202184"/>
                  </a:lnTo>
                  <a:lnTo>
                    <a:pt x="292366" y="200914"/>
                  </a:lnTo>
                  <a:lnTo>
                    <a:pt x="302018" y="185674"/>
                  </a:lnTo>
                  <a:lnTo>
                    <a:pt x="302806" y="184404"/>
                  </a:lnTo>
                  <a:lnTo>
                    <a:pt x="303110" y="183794"/>
                  </a:lnTo>
                  <a:lnTo>
                    <a:pt x="303110" y="162801"/>
                  </a:lnTo>
                  <a:lnTo>
                    <a:pt x="294144" y="155194"/>
                  </a:lnTo>
                  <a:lnTo>
                    <a:pt x="279196" y="165354"/>
                  </a:lnTo>
                  <a:lnTo>
                    <a:pt x="265531" y="176784"/>
                  </a:lnTo>
                  <a:lnTo>
                    <a:pt x="264515" y="178054"/>
                  </a:lnTo>
                  <a:lnTo>
                    <a:pt x="251485" y="190754"/>
                  </a:lnTo>
                  <a:lnTo>
                    <a:pt x="250647" y="192024"/>
                  </a:lnTo>
                  <a:lnTo>
                    <a:pt x="238874" y="204724"/>
                  </a:lnTo>
                  <a:lnTo>
                    <a:pt x="238061" y="205994"/>
                  </a:lnTo>
                  <a:lnTo>
                    <a:pt x="226288" y="221234"/>
                  </a:lnTo>
                  <a:lnTo>
                    <a:pt x="225755" y="221234"/>
                  </a:lnTo>
                  <a:lnTo>
                    <a:pt x="214553" y="237744"/>
                  </a:lnTo>
                  <a:lnTo>
                    <a:pt x="214071" y="237744"/>
                  </a:lnTo>
                  <a:lnTo>
                    <a:pt x="203377" y="254254"/>
                  </a:lnTo>
                  <a:lnTo>
                    <a:pt x="202857" y="254254"/>
                  </a:lnTo>
                  <a:lnTo>
                    <a:pt x="181724" y="292354"/>
                  </a:lnTo>
                  <a:lnTo>
                    <a:pt x="163106" y="332994"/>
                  </a:lnTo>
                  <a:lnTo>
                    <a:pt x="162699" y="334264"/>
                  </a:lnTo>
                  <a:lnTo>
                    <a:pt x="153670" y="358394"/>
                  </a:lnTo>
                  <a:lnTo>
                    <a:pt x="140157" y="416814"/>
                  </a:lnTo>
                  <a:lnTo>
                    <a:pt x="139115" y="444754"/>
                  </a:lnTo>
                  <a:lnTo>
                    <a:pt x="139128" y="448564"/>
                  </a:lnTo>
                  <a:lnTo>
                    <a:pt x="147472" y="489204"/>
                  </a:lnTo>
                  <a:lnTo>
                    <a:pt x="147726" y="489648"/>
                  </a:lnTo>
                  <a:lnTo>
                    <a:pt x="147777" y="489839"/>
                  </a:lnTo>
                  <a:lnTo>
                    <a:pt x="148615" y="491096"/>
                  </a:lnTo>
                  <a:lnTo>
                    <a:pt x="152895" y="498094"/>
                  </a:lnTo>
                  <a:lnTo>
                    <a:pt x="160883" y="504444"/>
                  </a:lnTo>
                  <a:lnTo>
                    <a:pt x="167767" y="508254"/>
                  </a:lnTo>
                  <a:lnTo>
                    <a:pt x="177901" y="512064"/>
                  </a:lnTo>
                  <a:lnTo>
                    <a:pt x="184416" y="512064"/>
                  </a:lnTo>
                  <a:lnTo>
                    <a:pt x="196710" y="512064"/>
                  </a:lnTo>
                  <a:lnTo>
                    <a:pt x="239776" y="481584"/>
                  </a:lnTo>
                  <a:lnTo>
                    <a:pt x="244449" y="475234"/>
                  </a:lnTo>
                  <a:lnTo>
                    <a:pt x="245300" y="473964"/>
                  </a:lnTo>
                  <a:lnTo>
                    <a:pt x="246151" y="472694"/>
                  </a:lnTo>
                  <a:lnTo>
                    <a:pt x="249529" y="467614"/>
                  </a:lnTo>
                  <a:lnTo>
                    <a:pt x="257149" y="456184"/>
                  </a:lnTo>
                  <a:lnTo>
                    <a:pt x="258000" y="454914"/>
                  </a:lnTo>
                  <a:lnTo>
                    <a:pt x="258445" y="453644"/>
                  </a:lnTo>
                  <a:lnTo>
                    <a:pt x="258902" y="452374"/>
                  </a:lnTo>
                  <a:lnTo>
                    <a:pt x="270510" y="432054"/>
                  </a:lnTo>
                  <a:lnTo>
                    <a:pt x="271246" y="430784"/>
                  </a:lnTo>
                  <a:lnTo>
                    <a:pt x="285381" y="401574"/>
                  </a:lnTo>
                  <a:lnTo>
                    <a:pt x="292100" y="385064"/>
                  </a:lnTo>
                  <a:lnTo>
                    <a:pt x="298323" y="369824"/>
                  </a:lnTo>
                  <a:lnTo>
                    <a:pt x="309994" y="335534"/>
                  </a:lnTo>
                  <a:lnTo>
                    <a:pt x="310311" y="334264"/>
                  </a:lnTo>
                  <a:lnTo>
                    <a:pt x="319747" y="301244"/>
                  </a:lnTo>
                  <a:lnTo>
                    <a:pt x="319976" y="301244"/>
                  </a:lnTo>
                  <a:lnTo>
                    <a:pt x="322059" y="292354"/>
                  </a:lnTo>
                  <a:lnTo>
                    <a:pt x="328333" y="265684"/>
                  </a:lnTo>
                  <a:lnTo>
                    <a:pt x="329806" y="258064"/>
                  </a:lnTo>
                  <a:lnTo>
                    <a:pt x="335229" y="230124"/>
                  </a:lnTo>
                  <a:lnTo>
                    <a:pt x="341096" y="195834"/>
                  </a:lnTo>
                  <a:lnTo>
                    <a:pt x="346214" y="162814"/>
                  </a:lnTo>
                  <a:lnTo>
                    <a:pt x="350520" y="132334"/>
                  </a:lnTo>
                  <a:lnTo>
                    <a:pt x="354482" y="104394"/>
                  </a:lnTo>
                  <a:lnTo>
                    <a:pt x="357733" y="81445"/>
                  </a:lnTo>
                  <a:lnTo>
                    <a:pt x="357860" y="80264"/>
                  </a:lnTo>
                  <a:lnTo>
                    <a:pt x="362813" y="44704"/>
                  </a:lnTo>
                  <a:lnTo>
                    <a:pt x="363639" y="37465"/>
                  </a:lnTo>
                  <a:lnTo>
                    <a:pt x="364147" y="36957"/>
                  </a:lnTo>
                  <a:lnTo>
                    <a:pt x="364147" y="27305"/>
                  </a:lnTo>
                  <a:lnTo>
                    <a:pt x="364147" y="1778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43203" y="4432808"/>
              <a:ext cx="66166" cy="71754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337319" y="4076700"/>
            <a:ext cx="655320" cy="345440"/>
            <a:chOff x="1337319" y="4076700"/>
            <a:chExt cx="655320" cy="345440"/>
          </a:xfrm>
        </p:grpSpPr>
        <p:pic>
          <p:nvPicPr>
            <p:cNvPr id="149" name="object 14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37319" y="4219320"/>
              <a:ext cx="212334" cy="202311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39240" y="4076699"/>
              <a:ext cx="274955" cy="325120"/>
            </a:xfrm>
            <a:custGeom>
              <a:avLst/>
              <a:gdLst/>
              <a:ahLst/>
              <a:cxnLst/>
              <a:rect l="l" t="t" r="r" b="b"/>
              <a:pathLst>
                <a:path w="274955" h="325120">
                  <a:moveTo>
                    <a:pt x="72771" y="7112"/>
                  </a:moveTo>
                  <a:lnTo>
                    <a:pt x="65659" y="0"/>
                  </a:lnTo>
                  <a:lnTo>
                    <a:pt x="48133" y="0"/>
                  </a:lnTo>
                  <a:lnTo>
                    <a:pt x="41021" y="7112"/>
                  </a:lnTo>
                  <a:lnTo>
                    <a:pt x="41021" y="13512"/>
                  </a:lnTo>
                  <a:lnTo>
                    <a:pt x="37833" y="23380"/>
                  </a:lnTo>
                  <a:lnTo>
                    <a:pt x="34671" y="26543"/>
                  </a:lnTo>
                  <a:lnTo>
                    <a:pt x="34671" y="33705"/>
                  </a:lnTo>
                  <a:lnTo>
                    <a:pt x="31673" y="44018"/>
                  </a:lnTo>
                  <a:lnTo>
                    <a:pt x="28829" y="46863"/>
                  </a:lnTo>
                  <a:lnTo>
                    <a:pt x="28829" y="54597"/>
                  </a:lnTo>
                  <a:lnTo>
                    <a:pt x="23622" y="77597"/>
                  </a:lnTo>
                  <a:lnTo>
                    <a:pt x="23495" y="78232"/>
                  </a:lnTo>
                  <a:lnTo>
                    <a:pt x="19177" y="105029"/>
                  </a:lnTo>
                  <a:lnTo>
                    <a:pt x="16129" y="132461"/>
                  </a:lnTo>
                  <a:lnTo>
                    <a:pt x="16129" y="132715"/>
                  </a:lnTo>
                  <a:lnTo>
                    <a:pt x="13589" y="159258"/>
                  </a:lnTo>
                  <a:lnTo>
                    <a:pt x="13716" y="159131"/>
                  </a:lnTo>
                  <a:lnTo>
                    <a:pt x="11049" y="185293"/>
                  </a:lnTo>
                  <a:lnTo>
                    <a:pt x="11049" y="185166"/>
                  </a:lnTo>
                  <a:lnTo>
                    <a:pt x="11023" y="185293"/>
                  </a:lnTo>
                  <a:lnTo>
                    <a:pt x="8255" y="210693"/>
                  </a:lnTo>
                  <a:lnTo>
                    <a:pt x="8382" y="210566"/>
                  </a:lnTo>
                  <a:lnTo>
                    <a:pt x="5588" y="234442"/>
                  </a:lnTo>
                  <a:lnTo>
                    <a:pt x="5588" y="234315"/>
                  </a:lnTo>
                  <a:lnTo>
                    <a:pt x="5562" y="234442"/>
                  </a:lnTo>
                  <a:lnTo>
                    <a:pt x="3175" y="255651"/>
                  </a:lnTo>
                  <a:lnTo>
                    <a:pt x="3048" y="255778"/>
                  </a:lnTo>
                  <a:lnTo>
                    <a:pt x="1244" y="273177"/>
                  </a:lnTo>
                  <a:lnTo>
                    <a:pt x="127" y="290068"/>
                  </a:lnTo>
                  <a:lnTo>
                    <a:pt x="0" y="303911"/>
                  </a:lnTo>
                  <a:lnTo>
                    <a:pt x="508" y="307873"/>
                  </a:lnTo>
                  <a:lnTo>
                    <a:pt x="508" y="316738"/>
                  </a:lnTo>
                  <a:lnTo>
                    <a:pt x="8382" y="324612"/>
                  </a:lnTo>
                  <a:lnTo>
                    <a:pt x="27686" y="324612"/>
                  </a:lnTo>
                  <a:lnTo>
                    <a:pt x="35560" y="316738"/>
                  </a:lnTo>
                  <a:lnTo>
                    <a:pt x="35560" y="315722"/>
                  </a:lnTo>
                  <a:lnTo>
                    <a:pt x="35814" y="315468"/>
                  </a:lnTo>
                  <a:lnTo>
                    <a:pt x="35814" y="314960"/>
                  </a:lnTo>
                  <a:lnTo>
                    <a:pt x="39243" y="311531"/>
                  </a:lnTo>
                  <a:lnTo>
                    <a:pt x="39243" y="308330"/>
                  </a:lnTo>
                  <a:lnTo>
                    <a:pt x="39509" y="307975"/>
                  </a:lnTo>
                  <a:lnTo>
                    <a:pt x="40259" y="307975"/>
                  </a:lnTo>
                  <a:lnTo>
                    <a:pt x="46355" y="302006"/>
                  </a:lnTo>
                  <a:lnTo>
                    <a:pt x="46355" y="297192"/>
                  </a:lnTo>
                  <a:lnTo>
                    <a:pt x="48437" y="292354"/>
                  </a:lnTo>
                  <a:lnTo>
                    <a:pt x="50469" y="287667"/>
                  </a:lnTo>
                  <a:lnTo>
                    <a:pt x="53340" y="284861"/>
                  </a:lnTo>
                  <a:lnTo>
                    <a:pt x="53340" y="280123"/>
                  </a:lnTo>
                  <a:lnTo>
                    <a:pt x="59423" y="259842"/>
                  </a:lnTo>
                  <a:lnTo>
                    <a:pt x="60452" y="256413"/>
                  </a:lnTo>
                  <a:lnTo>
                    <a:pt x="60706" y="255778"/>
                  </a:lnTo>
                  <a:lnTo>
                    <a:pt x="61950" y="249936"/>
                  </a:lnTo>
                  <a:lnTo>
                    <a:pt x="65354" y="234111"/>
                  </a:lnTo>
                  <a:lnTo>
                    <a:pt x="66040" y="233426"/>
                  </a:lnTo>
                  <a:lnTo>
                    <a:pt x="66040" y="230378"/>
                  </a:lnTo>
                  <a:lnTo>
                    <a:pt x="66040" y="227330"/>
                  </a:lnTo>
                  <a:lnTo>
                    <a:pt x="63500" y="224917"/>
                  </a:lnTo>
                  <a:lnTo>
                    <a:pt x="57404" y="224917"/>
                  </a:lnTo>
                  <a:lnTo>
                    <a:pt x="54991" y="227330"/>
                  </a:lnTo>
                  <a:lnTo>
                    <a:pt x="54991" y="229171"/>
                  </a:lnTo>
                  <a:lnTo>
                    <a:pt x="45110" y="250113"/>
                  </a:lnTo>
                  <a:lnTo>
                    <a:pt x="45212" y="249936"/>
                  </a:lnTo>
                  <a:lnTo>
                    <a:pt x="44958" y="250444"/>
                  </a:lnTo>
                  <a:lnTo>
                    <a:pt x="45110" y="250113"/>
                  </a:lnTo>
                  <a:lnTo>
                    <a:pt x="44919" y="250444"/>
                  </a:lnTo>
                  <a:lnTo>
                    <a:pt x="40106" y="259080"/>
                  </a:lnTo>
                  <a:lnTo>
                    <a:pt x="42672" y="238760"/>
                  </a:lnTo>
                  <a:lnTo>
                    <a:pt x="42672" y="238633"/>
                  </a:lnTo>
                  <a:lnTo>
                    <a:pt x="45339" y="214757"/>
                  </a:lnTo>
                  <a:lnTo>
                    <a:pt x="45466" y="214630"/>
                  </a:lnTo>
                  <a:lnTo>
                    <a:pt x="45885" y="210566"/>
                  </a:lnTo>
                  <a:lnTo>
                    <a:pt x="48133" y="189103"/>
                  </a:lnTo>
                  <a:lnTo>
                    <a:pt x="50673" y="162814"/>
                  </a:lnTo>
                  <a:lnTo>
                    <a:pt x="50673" y="162560"/>
                  </a:lnTo>
                  <a:lnTo>
                    <a:pt x="50965" y="159131"/>
                  </a:lnTo>
                  <a:lnTo>
                    <a:pt x="52920" y="136398"/>
                  </a:lnTo>
                  <a:lnTo>
                    <a:pt x="52959" y="136169"/>
                  </a:lnTo>
                  <a:lnTo>
                    <a:pt x="52959" y="136398"/>
                  </a:lnTo>
                  <a:lnTo>
                    <a:pt x="52984" y="136017"/>
                  </a:lnTo>
                  <a:lnTo>
                    <a:pt x="55537" y="109728"/>
                  </a:lnTo>
                  <a:lnTo>
                    <a:pt x="55626" y="108839"/>
                  </a:lnTo>
                  <a:lnTo>
                    <a:pt x="55499" y="109728"/>
                  </a:lnTo>
                  <a:lnTo>
                    <a:pt x="59029" y="84582"/>
                  </a:lnTo>
                  <a:lnTo>
                    <a:pt x="59182" y="83566"/>
                  </a:lnTo>
                  <a:lnTo>
                    <a:pt x="58928" y="84582"/>
                  </a:lnTo>
                  <a:lnTo>
                    <a:pt x="61823" y="67716"/>
                  </a:lnTo>
                  <a:lnTo>
                    <a:pt x="63500" y="66040"/>
                  </a:lnTo>
                  <a:lnTo>
                    <a:pt x="63500" y="58013"/>
                  </a:lnTo>
                  <a:lnTo>
                    <a:pt x="65722" y="46799"/>
                  </a:lnTo>
                  <a:lnTo>
                    <a:pt x="67691" y="44831"/>
                  </a:lnTo>
                  <a:lnTo>
                    <a:pt x="67691" y="37642"/>
                  </a:lnTo>
                  <a:lnTo>
                    <a:pt x="70396" y="27012"/>
                  </a:lnTo>
                  <a:lnTo>
                    <a:pt x="72771" y="24638"/>
                  </a:lnTo>
                  <a:lnTo>
                    <a:pt x="72771" y="15875"/>
                  </a:lnTo>
                  <a:lnTo>
                    <a:pt x="72771" y="7112"/>
                  </a:lnTo>
                  <a:close/>
                </a:path>
                <a:path w="274955" h="325120">
                  <a:moveTo>
                    <a:pt x="125564" y="205054"/>
                  </a:moveTo>
                  <a:lnTo>
                    <a:pt x="125476" y="205613"/>
                  </a:lnTo>
                  <a:lnTo>
                    <a:pt x="125564" y="205054"/>
                  </a:lnTo>
                  <a:close/>
                </a:path>
                <a:path w="274955" h="325120">
                  <a:moveTo>
                    <a:pt x="274447" y="155194"/>
                  </a:moveTo>
                  <a:lnTo>
                    <a:pt x="266446" y="147193"/>
                  </a:lnTo>
                  <a:lnTo>
                    <a:pt x="250634" y="147193"/>
                  </a:lnTo>
                  <a:lnTo>
                    <a:pt x="250634" y="207899"/>
                  </a:lnTo>
                  <a:lnTo>
                    <a:pt x="250532" y="208153"/>
                  </a:lnTo>
                  <a:lnTo>
                    <a:pt x="250571" y="207899"/>
                  </a:lnTo>
                  <a:lnTo>
                    <a:pt x="250634" y="147193"/>
                  </a:lnTo>
                  <a:lnTo>
                    <a:pt x="248145" y="147193"/>
                  </a:lnTo>
                  <a:lnTo>
                    <a:pt x="248145" y="214172"/>
                  </a:lnTo>
                  <a:lnTo>
                    <a:pt x="247878" y="215392"/>
                  </a:lnTo>
                  <a:lnTo>
                    <a:pt x="247815" y="218186"/>
                  </a:lnTo>
                  <a:lnTo>
                    <a:pt x="247815" y="215658"/>
                  </a:lnTo>
                  <a:lnTo>
                    <a:pt x="247777" y="215849"/>
                  </a:lnTo>
                  <a:lnTo>
                    <a:pt x="247777" y="214655"/>
                  </a:lnTo>
                  <a:lnTo>
                    <a:pt x="247815" y="215658"/>
                  </a:lnTo>
                  <a:lnTo>
                    <a:pt x="248145" y="214172"/>
                  </a:lnTo>
                  <a:lnTo>
                    <a:pt x="248145" y="147193"/>
                  </a:lnTo>
                  <a:lnTo>
                    <a:pt x="246634" y="147193"/>
                  </a:lnTo>
                  <a:lnTo>
                    <a:pt x="238633" y="155194"/>
                  </a:lnTo>
                  <a:lnTo>
                    <a:pt x="238633" y="157721"/>
                  </a:lnTo>
                  <a:lnTo>
                    <a:pt x="235966" y="160655"/>
                  </a:lnTo>
                  <a:lnTo>
                    <a:pt x="235585" y="161290"/>
                  </a:lnTo>
                  <a:lnTo>
                    <a:pt x="234137" y="163156"/>
                  </a:lnTo>
                  <a:lnTo>
                    <a:pt x="234137" y="190347"/>
                  </a:lnTo>
                  <a:lnTo>
                    <a:pt x="233527" y="191795"/>
                  </a:lnTo>
                  <a:lnTo>
                    <a:pt x="234137" y="190347"/>
                  </a:lnTo>
                  <a:lnTo>
                    <a:pt x="234137" y="163156"/>
                  </a:lnTo>
                  <a:lnTo>
                    <a:pt x="229362" y="169291"/>
                  </a:lnTo>
                  <a:lnTo>
                    <a:pt x="228854" y="170180"/>
                  </a:lnTo>
                  <a:lnTo>
                    <a:pt x="222377" y="179832"/>
                  </a:lnTo>
                  <a:lnTo>
                    <a:pt x="209880" y="209550"/>
                  </a:lnTo>
                  <a:lnTo>
                    <a:pt x="209334" y="209550"/>
                  </a:lnTo>
                  <a:lnTo>
                    <a:pt x="208559" y="208788"/>
                  </a:lnTo>
                  <a:lnTo>
                    <a:pt x="207670" y="205232"/>
                  </a:lnTo>
                  <a:lnTo>
                    <a:pt x="207518" y="204597"/>
                  </a:lnTo>
                  <a:lnTo>
                    <a:pt x="207645" y="205232"/>
                  </a:lnTo>
                  <a:lnTo>
                    <a:pt x="207492" y="204597"/>
                  </a:lnTo>
                  <a:lnTo>
                    <a:pt x="207416" y="204203"/>
                  </a:lnTo>
                  <a:lnTo>
                    <a:pt x="207518" y="204597"/>
                  </a:lnTo>
                  <a:lnTo>
                    <a:pt x="207416" y="204089"/>
                  </a:lnTo>
                  <a:lnTo>
                    <a:pt x="207162" y="202819"/>
                  </a:lnTo>
                  <a:lnTo>
                    <a:pt x="205854" y="196215"/>
                  </a:lnTo>
                  <a:lnTo>
                    <a:pt x="205346" y="193675"/>
                  </a:lnTo>
                  <a:lnTo>
                    <a:pt x="205232" y="193040"/>
                  </a:lnTo>
                  <a:lnTo>
                    <a:pt x="203339" y="187325"/>
                  </a:lnTo>
                  <a:lnTo>
                    <a:pt x="201803" y="182651"/>
                  </a:lnTo>
                  <a:lnTo>
                    <a:pt x="201803" y="176276"/>
                  </a:lnTo>
                  <a:lnTo>
                    <a:pt x="196977" y="171373"/>
                  </a:lnTo>
                  <a:lnTo>
                    <a:pt x="196977" y="170561"/>
                  </a:lnTo>
                  <a:lnTo>
                    <a:pt x="189738" y="163449"/>
                  </a:lnTo>
                  <a:lnTo>
                    <a:pt x="185026" y="163449"/>
                  </a:lnTo>
                  <a:lnTo>
                    <a:pt x="180467" y="158877"/>
                  </a:lnTo>
                  <a:lnTo>
                    <a:pt x="163322" y="158877"/>
                  </a:lnTo>
                  <a:lnTo>
                    <a:pt x="156464" y="165862"/>
                  </a:lnTo>
                  <a:lnTo>
                    <a:pt x="154305" y="167513"/>
                  </a:lnTo>
                  <a:lnTo>
                    <a:pt x="142621" y="178308"/>
                  </a:lnTo>
                  <a:lnTo>
                    <a:pt x="129501" y="191795"/>
                  </a:lnTo>
                  <a:lnTo>
                    <a:pt x="129667" y="191643"/>
                  </a:lnTo>
                  <a:lnTo>
                    <a:pt x="129032" y="192278"/>
                  </a:lnTo>
                  <a:lnTo>
                    <a:pt x="129501" y="191795"/>
                  </a:lnTo>
                  <a:lnTo>
                    <a:pt x="128968" y="192278"/>
                  </a:lnTo>
                  <a:lnTo>
                    <a:pt x="127419" y="193713"/>
                  </a:lnTo>
                  <a:lnTo>
                    <a:pt x="128460" y="187325"/>
                  </a:lnTo>
                  <a:lnTo>
                    <a:pt x="128397" y="187071"/>
                  </a:lnTo>
                  <a:lnTo>
                    <a:pt x="128689" y="185902"/>
                  </a:lnTo>
                  <a:lnTo>
                    <a:pt x="128816" y="185420"/>
                  </a:lnTo>
                  <a:lnTo>
                    <a:pt x="134747" y="162433"/>
                  </a:lnTo>
                  <a:lnTo>
                    <a:pt x="134747" y="162814"/>
                  </a:lnTo>
                  <a:lnTo>
                    <a:pt x="134848" y="162433"/>
                  </a:lnTo>
                  <a:lnTo>
                    <a:pt x="139458" y="145656"/>
                  </a:lnTo>
                  <a:lnTo>
                    <a:pt x="142240" y="142875"/>
                  </a:lnTo>
                  <a:lnTo>
                    <a:pt x="142240" y="135204"/>
                  </a:lnTo>
                  <a:lnTo>
                    <a:pt x="146850" y="115023"/>
                  </a:lnTo>
                  <a:lnTo>
                    <a:pt x="149098" y="112776"/>
                  </a:lnTo>
                  <a:lnTo>
                    <a:pt x="149098" y="104101"/>
                  </a:lnTo>
                  <a:lnTo>
                    <a:pt x="149821" y="99314"/>
                  </a:lnTo>
                  <a:lnTo>
                    <a:pt x="151625" y="87515"/>
                  </a:lnTo>
                  <a:lnTo>
                    <a:pt x="153162" y="85979"/>
                  </a:lnTo>
                  <a:lnTo>
                    <a:pt x="153162" y="76708"/>
                  </a:lnTo>
                  <a:lnTo>
                    <a:pt x="153162" y="74853"/>
                  </a:lnTo>
                  <a:lnTo>
                    <a:pt x="153187" y="74041"/>
                  </a:lnTo>
                  <a:lnTo>
                    <a:pt x="153657" y="61112"/>
                  </a:lnTo>
                  <a:lnTo>
                    <a:pt x="154051" y="60706"/>
                  </a:lnTo>
                  <a:lnTo>
                    <a:pt x="154051" y="51943"/>
                  </a:lnTo>
                  <a:lnTo>
                    <a:pt x="154051" y="43307"/>
                  </a:lnTo>
                  <a:lnTo>
                    <a:pt x="153098" y="42354"/>
                  </a:lnTo>
                  <a:lnTo>
                    <a:pt x="150622" y="17399"/>
                  </a:lnTo>
                  <a:lnTo>
                    <a:pt x="150622" y="17272"/>
                  </a:lnTo>
                  <a:lnTo>
                    <a:pt x="150622" y="9525"/>
                  </a:lnTo>
                  <a:lnTo>
                    <a:pt x="144272" y="3048"/>
                  </a:lnTo>
                  <a:lnTo>
                    <a:pt x="128397" y="3048"/>
                  </a:lnTo>
                  <a:lnTo>
                    <a:pt x="125882" y="5562"/>
                  </a:lnTo>
                  <a:lnTo>
                    <a:pt x="125882" y="203073"/>
                  </a:lnTo>
                  <a:lnTo>
                    <a:pt x="125641" y="204597"/>
                  </a:lnTo>
                  <a:lnTo>
                    <a:pt x="125526" y="207010"/>
                  </a:lnTo>
                  <a:lnTo>
                    <a:pt x="125501" y="206311"/>
                  </a:lnTo>
                  <a:lnTo>
                    <a:pt x="125501" y="208534"/>
                  </a:lnTo>
                  <a:lnTo>
                    <a:pt x="125437" y="214096"/>
                  </a:lnTo>
                  <a:lnTo>
                    <a:pt x="125412" y="213868"/>
                  </a:lnTo>
                  <a:lnTo>
                    <a:pt x="125222" y="213868"/>
                  </a:lnTo>
                  <a:lnTo>
                    <a:pt x="124993" y="213639"/>
                  </a:lnTo>
                  <a:lnTo>
                    <a:pt x="125412" y="213639"/>
                  </a:lnTo>
                  <a:lnTo>
                    <a:pt x="125437" y="211963"/>
                  </a:lnTo>
                  <a:lnTo>
                    <a:pt x="125501" y="208534"/>
                  </a:lnTo>
                  <a:lnTo>
                    <a:pt x="125501" y="206311"/>
                  </a:lnTo>
                  <a:lnTo>
                    <a:pt x="125476" y="205613"/>
                  </a:lnTo>
                  <a:lnTo>
                    <a:pt x="125590" y="203200"/>
                  </a:lnTo>
                  <a:lnTo>
                    <a:pt x="125564" y="205054"/>
                  </a:lnTo>
                  <a:lnTo>
                    <a:pt x="125882" y="203073"/>
                  </a:lnTo>
                  <a:lnTo>
                    <a:pt x="125882" y="5562"/>
                  </a:lnTo>
                  <a:lnTo>
                    <a:pt x="121920" y="9525"/>
                  </a:lnTo>
                  <a:lnTo>
                    <a:pt x="121920" y="25400"/>
                  </a:lnTo>
                  <a:lnTo>
                    <a:pt x="122135" y="25628"/>
                  </a:lnTo>
                  <a:lnTo>
                    <a:pt x="122428" y="45605"/>
                  </a:lnTo>
                  <a:lnTo>
                    <a:pt x="122428" y="52400"/>
                  </a:lnTo>
                  <a:lnTo>
                    <a:pt x="120713" y="66230"/>
                  </a:lnTo>
                  <a:lnTo>
                    <a:pt x="119507" y="67437"/>
                  </a:lnTo>
                  <a:lnTo>
                    <a:pt x="119507" y="75247"/>
                  </a:lnTo>
                  <a:lnTo>
                    <a:pt x="116154" y="91465"/>
                  </a:lnTo>
                  <a:lnTo>
                    <a:pt x="114173" y="93472"/>
                  </a:lnTo>
                  <a:lnTo>
                    <a:pt x="114173" y="100812"/>
                  </a:lnTo>
                  <a:lnTo>
                    <a:pt x="109194" y="120548"/>
                  </a:lnTo>
                  <a:lnTo>
                    <a:pt x="106553" y="123190"/>
                  </a:lnTo>
                  <a:lnTo>
                    <a:pt x="106553" y="130454"/>
                  </a:lnTo>
                  <a:lnTo>
                    <a:pt x="100076" y="153035"/>
                  </a:lnTo>
                  <a:lnTo>
                    <a:pt x="99949" y="153289"/>
                  </a:lnTo>
                  <a:lnTo>
                    <a:pt x="93472" y="177800"/>
                  </a:lnTo>
                  <a:lnTo>
                    <a:pt x="89268" y="218186"/>
                  </a:lnTo>
                  <a:lnTo>
                    <a:pt x="89369" y="219329"/>
                  </a:lnTo>
                  <a:lnTo>
                    <a:pt x="90424" y="227330"/>
                  </a:lnTo>
                  <a:lnTo>
                    <a:pt x="90982" y="228257"/>
                  </a:lnTo>
                  <a:lnTo>
                    <a:pt x="91694" y="231787"/>
                  </a:lnTo>
                  <a:lnTo>
                    <a:pt x="92583" y="233121"/>
                  </a:lnTo>
                  <a:lnTo>
                    <a:pt x="92583" y="236474"/>
                  </a:lnTo>
                  <a:lnTo>
                    <a:pt x="100584" y="244348"/>
                  </a:lnTo>
                  <a:lnTo>
                    <a:pt x="120142" y="244348"/>
                  </a:lnTo>
                  <a:lnTo>
                    <a:pt x="125641" y="238937"/>
                  </a:lnTo>
                  <a:lnTo>
                    <a:pt x="128270" y="237236"/>
                  </a:lnTo>
                  <a:lnTo>
                    <a:pt x="138811" y="229362"/>
                  </a:lnTo>
                  <a:lnTo>
                    <a:pt x="140970" y="227457"/>
                  </a:lnTo>
                  <a:lnTo>
                    <a:pt x="145465" y="222758"/>
                  </a:lnTo>
                  <a:lnTo>
                    <a:pt x="153327" y="214579"/>
                  </a:lnTo>
                  <a:lnTo>
                    <a:pt x="164846" y="201168"/>
                  </a:lnTo>
                  <a:lnTo>
                    <a:pt x="165722" y="200279"/>
                  </a:lnTo>
                  <a:lnTo>
                    <a:pt x="170027" y="195922"/>
                  </a:lnTo>
                  <a:lnTo>
                    <a:pt x="171297" y="197180"/>
                  </a:lnTo>
                  <a:lnTo>
                    <a:pt x="172847" y="202819"/>
                  </a:lnTo>
                  <a:lnTo>
                    <a:pt x="172212" y="200660"/>
                  </a:lnTo>
                  <a:lnTo>
                    <a:pt x="173710" y="210820"/>
                  </a:lnTo>
                  <a:lnTo>
                    <a:pt x="176022" y="221488"/>
                  </a:lnTo>
                  <a:lnTo>
                    <a:pt x="177673" y="225806"/>
                  </a:lnTo>
                  <a:lnTo>
                    <a:pt x="178943" y="228079"/>
                  </a:lnTo>
                  <a:lnTo>
                    <a:pt x="178943" y="233299"/>
                  </a:lnTo>
                  <a:lnTo>
                    <a:pt x="186817" y="241046"/>
                  </a:lnTo>
                  <a:lnTo>
                    <a:pt x="187833" y="241046"/>
                  </a:lnTo>
                  <a:lnTo>
                    <a:pt x="191135" y="244348"/>
                  </a:lnTo>
                  <a:lnTo>
                    <a:pt x="195834" y="244348"/>
                  </a:lnTo>
                  <a:lnTo>
                    <a:pt x="197612" y="246126"/>
                  </a:lnTo>
                  <a:lnTo>
                    <a:pt x="216916" y="246126"/>
                  </a:lnTo>
                  <a:lnTo>
                    <a:pt x="218135" y="244906"/>
                  </a:lnTo>
                  <a:lnTo>
                    <a:pt x="221361" y="244094"/>
                  </a:lnTo>
                  <a:lnTo>
                    <a:pt x="230251" y="240538"/>
                  </a:lnTo>
                  <a:lnTo>
                    <a:pt x="233299" y="238887"/>
                  </a:lnTo>
                  <a:lnTo>
                    <a:pt x="236347" y="236855"/>
                  </a:lnTo>
                  <a:lnTo>
                    <a:pt x="239776" y="236855"/>
                  </a:lnTo>
                  <a:lnTo>
                    <a:pt x="247777" y="228854"/>
                  </a:lnTo>
                  <a:lnTo>
                    <a:pt x="247777" y="228193"/>
                  </a:lnTo>
                  <a:lnTo>
                    <a:pt x="254508" y="221996"/>
                  </a:lnTo>
                  <a:lnTo>
                    <a:pt x="255993" y="220345"/>
                  </a:lnTo>
                  <a:lnTo>
                    <a:pt x="256921" y="219329"/>
                  </a:lnTo>
                  <a:lnTo>
                    <a:pt x="263017" y="210566"/>
                  </a:lnTo>
                  <a:lnTo>
                    <a:pt x="270979" y="190500"/>
                  </a:lnTo>
                  <a:lnTo>
                    <a:pt x="272313" y="185140"/>
                  </a:lnTo>
                  <a:lnTo>
                    <a:pt x="272643" y="183261"/>
                  </a:lnTo>
                  <a:lnTo>
                    <a:pt x="273329" y="178308"/>
                  </a:lnTo>
                  <a:lnTo>
                    <a:pt x="273697" y="175641"/>
                  </a:lnTo>
                  <a:lnTo>
                    <a:pt x="274447" y="174879"/>
                  </a:lnTo>
                  <a:lnTo>
                    <a:pt x="274447" y="165100"/>
                  </a:lnTo>
                  <a:lnTo>
                    <a:pt x="274447" y="15519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34221" y="4223765"/>
              <a:ext cx="158324" cy="10388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72057" y="4114672"/>
              <a:ext cx="154305" cy="84455"/>
            </a:xfrm>
            <a:custGeom>
              <a:avLst/>
              <a:gdLst/>
              <a:ahLst/>
              <a:cxnLst/>
              <a:rect l="l" t="t" r="r" b="b"/>
              <a:pathLst>
                <a:path w="154305" h="84454">
                  <a:moveTo>
                    <a:pt x="154305" y="4826"/>
                  </a:moveTo>
                  <a:lnTo>
                    <a:pt x="149479" y="0"/>
                  </a:lnTo>
                  <a:lnTo>
                    <a:pt x="143256" y="0"/>
                  </a:lnTo>
                  <a:lnTo>
                    <a:pt x="137414" y="0"/>
                  </a:lnTo>
                  <a:lnTo>
                    <a:pt x="120904" y="254"/>
                  </a:lnTo>
                  <a:lnTo>
                    <a:pt x="112776" y="254"/>
                  </a:lnTo>
                  <a:lnTo>
                    <a:pt x="111188" y="1841"/>
                  </a:lnTo>
                  <a:lnTo>
                    <a:pt x="92659" y="5334"/>
                  </a:lnTo>
                  <a:lnTo>
                    <a:pt x="84963" y="5334"/>
                  </a:lnTo>
                  <a:lnTo>
                    <a:pt x="81292" y="9004"/>
                  </a:lnTo>
                  <a:lnTo>
                    <a:pt x="66382" y="14478"/>
                  </a:lnTo>
                  <a:lnTo>
                    <a:pt x="59944" y="14478"/>
                  </a:lnTo>
                  <a:lnTo>
                    <a:pt x="53568" y="20853"/>
                  </a:lnTo>
                  <a:lnTo>
                    <a:pt x="40005" y="28321"/>
                  </a:lnTo>
                  <a:lnTo>
                    <a:pt x="37973" y="29464"/>
                  </a:lnTo>
                  <a:lnTo>
                    <a:pt x="7493" y="51816"/>
                  </a:lnTo>
                  <a:lnTo>
                    <a:pt x="7632" y="52019"/>
                  </a:lnTo>
                  <a:lnTo>
                    <a:pt x="5308" y="53581"/>
                  </a:lnTo>
                  <a:lnTo>
                    <a:pt x="1422" y="59359"/>
                  </a:lnTo>
                  <a:lnTo>
                    <a:pt x="0" y="66421"/>
                  </a:lnTo>
                  <a:lnTo>
                    <a:pt x="1422" y="73418"/>
                  </a:lnTo>
                  <a:lnTo>
                    <a:pt x="5308" y="79159"/>
                  </a:lnTo>
                  <a:lnTo>
                    <a:pt x="11087" y="83032"/>
                  </a:lnTo>
                  <a:lnTo>
                    <a:pt x="18161" y="84455"/>
                  </a:lnTo>
                  <a:lnTo>
                    <a:pt x="25146" y="83032"/>
                  </a:lnTo>
                  <a:lnTo>
                    <a:pt x="28651" y="80670"/>
                  </a:lnTo>
                  <a:lnTo>
                    <a:pt x="28829" y="80899"/>
                  </a:lnTo>
                  <a:lnTo>
                    <a:pt x="54622" y="61976"/>
                  </a:lnTo>
                  <a:lnTo>
                    <a:pt x="58547" y="61976"/>
                  </a:lnTo>
                  <a:lnTo>
                    <a:pt x="65189" y="55333"/>
                  </a:lnTo>
                  <a:lnTo>
                    <a:pt x="74561" y="50165"/>
                  </a:lnTo>
                  <a:lnTo>
                    <a:pt x="79629" y="50165"/>
                  </a:lnTo>
                  <a:lnTo>
                    <a:pt x="84277" y="45593"/>
                  </a:lnTo>
                  <a:lnTo>
                    <a:pt x="97878" y="39878"/>
                  </a:lnTo>
                  <a:lnTo>
                    <a:pt x="104013" y="39878"/>
                  </a:lnTo>
                  <a:lnTo>
                    <a:pt x="107708" y="36182"/>
                  </a:lnTo>
                  <a:lnTo>
                    <a:pt x="123825" y="30226"/>
                  </a:lnTo>
                  <a:lnTo>
                    <a:pt x="129413" y="30226"/>
                  </a:lnTo>
                  <a:lnTo>
                    <a:pt x="132918" y="26720"/>
                  </a:lnTo>
                  <a:lnTo>
                    <a:pt x="145478" y="21844"/>
                  </a:lnTo>
                  <a:lnTo>
                    <a:pt x="149479" y="21844"/>
                  </a:lnTo>
                  <a:lnTo>
                    <a:pt x="154305" y="17018"/>
                  </a:lnTo>
                  <a:lnTo>
                    <a:pt x="154305" y="10922"/>
                  </a:lnTo>
                  <a:lnTo>
                    <a:pt x="154305" y="482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540423" y="5095494"/>
            <a:ext cx="942340" cy="421005"/>
            <a:chOff x="540423" y="5095494"/>
            <a:chExt cx="942340" cy="421005"/>
          </a:xfrm>
        </p:grpSpPr>
        <p:sp>
          <p:nvSpPr>
            <p:cNvPr id="154" name="object 154"/>
            <p:cNvSpPr/>
            <p:nvPr/>
          </p:nvSpPr>
          <p:spPr>
            <a:xfrm>
              <a:off x="540423" y="5182361"/>
              <a:ext cx="59055" cy="313690"/>
            </a:xfrm>
            <a:custGeom>
              <a:avLst/>
              <a:gdLst/>
              <a:ahLst/>
              <a:cxnLst/>
              <a:rect l="l" t="t" r="r" b="b"/>
              <a:pathLst>
                <a:path w="59054" h="313689">
                  <a:moveTo>
                    <a:pt x="58724" y="102870"/>
                  </a:moveTo>
                  <a:lnTo>
                    <a:pt x="58712" y="101727"/>
                  </a:lnTo>
                  <a:lnTo>
                    <a:pt x="58140" y="71374"/>
                  </a:lnTo>
                  <a:lnTo>
                    <a:pt x="56349" y="44958"/>
                  </a:lnTo>
                  <a:lnTo>
                    <a:pt x="54317" y="23749"/>
                  </a:lnTo>
                  <a:lnTo>
                    <a:pt x="54317" y="23622"/>
                  </a:lnTo>
                  <a:lnTo>
                    <a:pt x="53022" y="10922"/>
                  </a:lnTo>
                  <a:lnTo>
                    <a:pt x="52908" y="9779"/>
                  </a:lnTo>
                  <a:lnTo>
                    <a:pt x="52933" y="10922"/>
                  </a:lnTo>
                  <a:lnTo>
                    <a:pt x="52603" y="2667"/>
                  </a:lnTo>
                  <a:lnTo>
                    <a:pt x="50063" y="10922"/>
                  </a:lnTo>
                  <a:lnTo>
                    <a:pt x="50012" y="10795"/>
                  </a:lnTo>
                  <a:lnTo>
                    <a:pt x="49644" y="9715"/>
                  </a:lnTo>
                  <a:lnTo>
                    <a:pt x="50279" y="9652"/>
                  </a:lnTo>
                  <a:lnTo>
                    <a:pt x="50914" y="0"/>
                  </a:lnTo>
                  <a:lnTo>
                    <a:pt x="37109" y="4927"/>
                  </a:lnTo>
                  <a:lnTo>
                    <a:pt x="35407" y="4318"/>
                  </a:lnTo>
                  <a:lnTo>
                    <a:pt x="35407" y="294386"/>
                  </a:lnTo>
                  <a:lnTo>
                    <a:pt x="10350" y="294398"/>
                  </a:lnTo>
                  <a:lnTo>
                    <a:pt x="35407" y="294386"/>
                  </a:lnTo>
                  <a:lnTo>
                    <a:pt x="35407" y="4318"/>
                  </a:lnTo>
                  <a:lnTo>
                    <a:pt x="24117" y="254"/>
                  </a:lnTo>
                  <a:lnTo>
                    <a:pt x="24968" y="10045"/>
                  </a:lnTo>
                  <a:lnTo>
                    <a:pt x="24752" y="10668"/>
                  </a:lnTo>
                  <a:lnTo>
                    <a:pt x="22428" y="3175"/>
                  </a:lnTo>
                  <a:lnTo>
                    <a:pt x="22352" y="11430"/>
                  </a:lnTo>
                  <a:lnTo>
                    <a:pt x="23291" y="26035"/>
                  </a:lnTo>
                  <a:lnTo>
                    <a:pt x="23291" y="26162"/>
                  </a:lnTo>
                  <a:lnTo>
                    <a:pt x="24422" y="46863"/>
                  </a:lnTo>
                  <a:lnTo>
                    <a:pt x="24434" y="47371"/>
                  </a:lnTo>
                  <a:lnTo>
                    <a:pt x="25323" y="72263"/>
                  </a:lnTo>
                  <a:lnTo>
                    <a:pt x="25311" y="73025"/>
                  </a:lnTo>
                  <a:lnTo>
                    <a:pt x="25171" y="102044"/>
                  </a:lnTo>
                  <a:lnTo>
                    <a:pt x="25196" y="101727"/>
                  </a:lnTo>
                  <a:lnTo>
                    <a:pt x="25171" y="102870"/>
                  </a:lnTo>
                  <a:lnTo>
                    <a:pt x="25171" y="102044"/>
                  </a:lnTo>
                  <a:lnTo>
                    <a:pt x="25107" y="102870"/>
                  </a:lnTo>
                  <a:lnTo>
                    <a:pt x="23012" y="133464"/>
                  </a:lnTo>
                  <a:lnTo>
                    <a:pt x="23063" y="133096"/>
                  </a:lnTo>
                  <a:lnTo>
                    <a:pt x="22974" y="134112"/>
                  </a:lnTo>
                  <a:lnTo>
                    <a:pt x="23012" y="133464"/>
                  </a:lnTo>
                  <a:lnTo>
                    <a:pt x="22936" y="134112"/>
                  </a:lnTo>
                  <a:lnTo>
                    <a:pt x="19265" y="164465"/>
                  </a:lnTo>
                  <a:lnTo>
                    <a:pt x="14795" y="194183"/>
                  </a:lnTo>
                  <a:lnTo>
                    <a:pt x="14820" y="193929"/>
                  </a:lnTo>
                  <a:lnTo>
                    <a:pt x="14770" y="194183"/>
                  </a:lnTo>
                  <a:lnTo>
                    <a:pt x="10299" y="222758"/>
                  </a:lnTo>
                  <a:lnTo>
                    <a:pt x="8305" y="235089"/>
                  </a:lnTo>
                  <a:lnTo>
                    <a:pt x="8305" y="294386"/>
                  </a:lnTo>
                  <a:lnTo>
                    <a:pt x="5067" y="299593"/>
                  </a:lnTo>
                  <a:lnTo>
                    <a:pt x="8305" y="294386"/>
                  </a:lnTo>
                  <a:lnTo>
                    <a:pt x="8305" y="235089"/>
                  </a:lnTo>
                  <a:lnTo>
                    <a:pt x="6172" y="248285"/>
                  </a:lnTo>
                  <a:lnTo>
                    <a:pt x="2768" y="270510"/>
                  </a:lnTo>
                  <a:lnTo>
                    <a:pt x="812" y="287401"/>
                  </a:lnTo>
                  <a:lnTo>
                    <a:pt x="0" y="298196"/>
                  </a:lnTo>
                  <a:lnTo>
                    <a:pt x="25" y="309372"/>
                  </a:lnTo>
                  <a:lnTo>
                    <a:pt x="330" y="312166"/>
                  </a:lnTo>
                  <a:lnTo>
                    <a:pt x="533" y="313182"/>
                  </a:lnTo>
                  <a:lnTo>
                    <a:pt x="25361" y="306908"/>
                  </a:lnTo>
                  <a:lnTo>
                    <a:pt x="34366" y="313436"/>
                  </a:lnTo>
                  <a:lnTo>
                    <a:pt x="34582" y="312420"/>
                  </a:lnTo>
                  <a:lnTo>
                    <a:pt x="34772" y="310642"/>
                  </a:lnTo>
                  <a:lnTo>
                    <a:pt x="34899" y="309372"/>
                  </a:lnTo>
                  <a:lnTo>
                    <a:pt x="34963" y="303352"/>
                  </a:lnTo>
                  <a:lnTo>
                    <a:pt x="34937" y="303491"/>
                  </a:lnTo>
                  <a:lnTo>
                    <a:pt x="34950" y="300863"/>
                  </a:lnTo>
                  <a:lnTo>
                    <a:pt x="34988" y="300342"/>
                  </a:lnTo>
                  <a:lnTo>
                    <a:pt x="35026" y="299720"/>
                  </a:lnTo>
                  <a:lnTo>
                    <a:pt x="35052" y="299466"/>
                  </a:lnTo>
                  <a:lnTo>
                    <a:pt x="34963" y="303352"/>
                  </a:lnTo>
                  <a:lnTo>
                    <a:pt x="35039" y="302895"/>
                  </a:lnTo>
                  <a:lnTo>
                    <a:pt x="36283" y="291465"/>
                  </a:lnTo>
                  <a:lnTo>
                    <a:pt x="36156" y="286588"/>
                  </a:lnTo>
                  <a:lnTo>
                    <a:pt x="36055" y="285140"/>
                  </a:lnTo>
                  <a:lnTo>
                    <a:pt x="36156" y="286588"/>
                  </a:lnTo>
                  <a:lnTo>
                    <a:pt x="37452" y="275209"/>
                  </a:lnTo>
                  <a:lnTo>
                    <a:pt x="37541" y="274574"/>
                  </a:lnTo>
                  <a:lnTo>
                    <a:pt x="40259" y="256413"/>
                  </a:lnTo>
                  <a:lnTo>
                    <a:pt x="40678" y="253619"/>
                  </a:lnTo>
                  <a:lnTo>
                    <a:pt x="44780" y="228092"/>
                  </a:lnTo>
                  <a:lnTo>
                    <a:pt x="45605" y="222631"/>
                  </a:lnTo>
                  <a:lnTo>
                    <a:pt x="49199" y="199136"/>
                  </a:lnTo>
                  <a:lnTo>
                    <a:pt x="53555" y="168402"/>
                  </a:lnTo>
                  <a:lnTo>
                    <a:pt x="54038" y="163957"/>
                  </a:lnTo>
                  <a:lnTo>
                    <a:pt x="56997" y="137033"/>
                  </a:lnTo>
                  <a:lnTo>
                    <a:pt x="57073" y="136144"/>
                  </a:lnTo>
                  <a:lnTo>
                    <a:pt x="57213" y="133096"/>
                  </a:lnTo>
                  <a:lnTo>
                    <a:pt x="58724" y="10287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40651" y="5169281"/>
              <a:ext cx="222449" cy="34023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00023" y="5250815"/>
              <a:ext cx="153593" cy="2021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55840" y="5095493"/>
              <a:ext cx="51435" cy="327660"/>
            </a:xfrm>
            <a:custGeom>
              <a:avLst/>
              <a:gdLst/>
              <a:ahLst/>
              <a:cxnLst/>
              <a:rect l="l" t="t" r="r" b="b"/>
              <a:pathLst>
                <a:path w="51434" h="327660">
                  <a:moveTo>
                    <a:pt x="51155" y="6985"/>
                  </a:moveTo>
                  <a:lnTo>
                    <a:pt x="44246" y="0"/>
                  </a:lnTo>
                  <a:lnTo>
                    <a:pt x="33959" y="0"/>
                  </a:lnTo>
                  <a:lnTo>
                    <a:pt x="33959" y="299720"/>
                  </a:lnTo>
                  <a:lnTo>
                    <a:pt x="33934" y="302006"/>
                  </a:lnTo>
                  <a:lnTo>
                    <a:pt x="33870" y="301752"/>
                  </a:lnTo>
                  <a:lnTo>
                    <a:pt x="33883" y="301129"/>
                  </a:lnTo>
                  <a:lnTo>
                    <a:pt x="33896" y="300355"/>
                  </a:lnTo>
                  <a:lnTo>
                    <a:pt x="33909" y="299720"/>
                  </a:lnTo>
                  <a:lnTo>
                    <a:pt x="33959" y="0"/>
                  </a:lnTo>
                  <a:lnTo>
                    <a:pt x="27178" y="0"/>
                  </a:lnTo>
                  <a:lnTo>
                    <a:pt x="20256" y="6985"/>
                  </a:lnTo>
                  <a:lnTo>
                    <a:pt x="20256" y="14998"/>
                  </a:lnTo>
                  <a:lnTo>
                    <a:pt x="18669" y="30962"/>
                  </a:lnTo>
                  <a:lnTo>
                    <a:pt x="17767" y="31877"/>
                  </a:lnTo>
                  <a:lnTo>
                    <a:pt x="17767" y="40157"/>
                  </a:lnTo>
                  <a:lnTo>
                    <a:pt x="16675" y="51993"/>
                  </a:lnTo>
                  <a:lnTo>
                    <a:pt x="15836" y="52832"/>
                  </a:lnTo>
                  <a:lnTo>
                    <a:pt x="15836" y="61379"/>
                  </a:lnTo>
                  <a:lnTo>
                    <a:pt x="15659" y="63373"/>
                  </a:lnTo>
                  <a:lnTo>
                    <a:pt x="14617" y="76073"/>
                  </a:lnTo>
                  <a:lnTo>
                    <a:pt x="13868" y="76835"/>
                  </a:lnTo>
                  <a:lnTo>
                    <a:pt x="13868" y="85585"/>
                  </a:lnTo>
                  <a:lnTo>
                    <a:pt x="12611" y="101892"/>
                  </a:lnTo>
                  <a:lnTo>
                    <a:pt x="11887" y="102616"/>
                  </a:lnTo>
                  <a:lnTo>
                    <a:pt x="11887" y="111340"/>
                  </a:lnTo>
                  <a:lnTo>
                    <a:pt x="9931" y="137414"/>
                  </a:lnTo>
                  <a:lnTo>
                    <a:pt x="7874" y="164338"/>
                  </a:lnTo>
                  <a:lnTo>
                    <a:pt x="5816" y="189738"/>
                  </a:lnTo>
                  <a:lnTo>
                    <a:pt x="5803" y="189865"/>
                  </a:lnTo>
                  <a:lnTo>
                    <a:pt x="2120" y="236601"/>
                  </a:lnTo>
                  <a:lnTo>
                    <a:pt x="228" y="275082"/>
                  </a:lnTo>
                  <a:lnTo>
                    <a:pt x="0" y="287401"/>
                  </a:lnTo>
                  <a:lnTo>
                    <a:pt x="38" y="296799"/>
                  </a:lnTo>
                  <a:lnTo>
                    <a:pt x="4546" y="318757"/>
                  </a:lnTo>
                  <a:lnTo>
                    <a:pt x="4546" y="320929"/>
                  </a:lnTo>
                  <a:lnTo>
                    <a:pt x="11087" y="327406"/>
                  </a:lnTo>
                  <a:lnTo>
                    <a:pt x="27216" y="327406"/>
                  </a:lnTo>
                  <a:lnTo>
                    <a:pt x="33756" y="320929"/>
                  </a:lnTo>
                  <a:lnTo>
                    <a:pt x="33756" y="312801"/>
                  </a:lnTo>
                  <a:lnTo>
                    <a:pt x="33756" y="310248"/>
                  </a:lnTo>
                  <a:lnTo>
                    <a:pt x="34505" y="310515"/>
                  </a:lnTo>
                  <a:lnTo>
                    <a:pt x="34302" y="307975"/>
                  </a:lnTo>
                  <a:lnTo>
                    <a:pt x="34277" y="307733"/>
                  </a:lnTo>
                  <a:lnTo>
                    <a:pt x="34277" y="307594"/>
                  </a:lnTo>
                  <a:lnTo>
                    <a:pt x="34163" y="305854"/>
                  </a:lnTo>
                  <a:lnTo>
                    <a:pt x="34036" y="306324"/>
                  </a:lnTo>
                  <a:lnTo>
                    <a:pt x="34061" y="304342"/>
                  </a:lnTo>
                  <a:lnTo>
                    <a:pt x="34163" y="305854"/>
                  </a:lnTo>
                  <a:lnTo>
                    <a:pt x="36461" y="297535"/>
                  </a:lnTo>
                  <a:lnTo>
                    <a:pt x="37719" y="296291"/>
                  </a:lnTo>
                  <a:lnTo>
                    <a:pt x="37719" y="291973"/>
                  </a:lnTo>
                  <a:lnTo>
                    <a:pt x="37719" y="287655"/>
                  </a:lnTo>
                  <a:lnTo>
                    <a:pt x="34315" y="284314"/>
                  </a:lnTo>
                  <a:lnTo>
                    <a:pt x="36398" y="238887"/>
                  </a:lnTo>
                  <a:lnTo>
                    <a:pt x="40208" y="189738"/>
                  </a:lnTo>
                  <a:lnTo>
                    <a:pt x="41986" y="166878"/>
                  </a:lnTo>
                  <a:lnTo>
                    <a:pt x="43992" y="139954"/>
                  </a:lnTo>
                  <a:lnTo>
                    <a:pt x="44170" y="137287"/>
                  </a:lnTo>
                  <a:lnTo>
                    <a:pt x="45212" y="121932"/>
                  </a:lnTo>
                  <a:lnTo>
                    <a:pt x="45859" y="121285"/>
                  </a:lnTo>
                  <a:lnTo>
                    <a:pt x="45859" y="112433"/>
                  </a:lnTo>
                  <a:lnTo>
                    <a:pt x="46850" y="95808"/>
                  </a:lnTo>
                  <a:lnTo>
                    <a:pt x="47409" y="95250"/>
                  </a:lnTo>
                  <a:lnTo>
                    <a:pt x="47409" y="86474"/>
                  </a:lnTo>
                  <a:lnTo>
                    <a:pt x="48247" y="71513"/>
                  </a:lnTo>
                  <a:lnTo>
                    <a:pt x="48768" y="70993"/>
                  </a:lnTo>
                  <a:lnTo>
                    <a:pt x="48768" y="62115"/>
                  </a:lnTo>
                  <a:lnTo>
                    <a:pt x="49377" y="50025"/>
                  </a:lnTo>
                  <a:lnTo>
                    <a:pt x="49860" y="49530"/>
                  </a:lnTo>
                  <a:lnTo>
                    <a:pt x="49860" y="40640"/>
                  </a:lnTo>
                  <a:lnTo>
                    <a:pt x="50685" y="24472"/>
                  </a:lnTo>
                  <a:lnTo>
                    <a:pt x="51155" y="24003"/>
                  </a:lnTo>
                  <a:lnTo>
                    <a:pt x="51155" y="15494"/>
                  </a:lnTo>
                  <a:lnTo>
                    <a:pt x="51155" y="698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4230" y="5142738"/>
              <a:ext cx="210277" cy="20396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233881" y="5180075"/>
              <a:ext cx="248920" cy="335915"/>
            </a:xfrm>
            <a:custGeom>
              <a:avLst/>
              <a:gdLst/>
              <a:ahLst/>
              <a:cxnLst/>
              <a:rect l="l" t="t" r="r" b="b"/>
              <a:pathLst>
                <a:path w="248919" h="335914">
                  <a:moveTo>
                    <a:pt x="248462" y="83058"/>
                  </a:moveTo>
                  <a:lnTo>
                    <a:pt x="248081" y="42418"/>
                  </a:lnTo>
                  <a:lnTo>
                    <a:pt x="246811" y="19558"/>
                  </a:lnTo>
                  <a:lnTo>
                    <a:pt x="245668" y="23368"/>
                  </a:lnTo>
                  <a:lnTo>
                    <a:pt x="243763" y="29718"/>
                  </a:lnTo>
                  <a:lnTo>
                    <a:pt x="243382" y="28448"/>
                  </a:lnTo>
                  <a:lnTo>
                    <a:pt x="242925" y="28054"/>
                  </a:lnTo>
                  <a:lnTo>
                    <a:pt x="244995" y="25019"/>
                  </a:lnTo>
                  <a:lnTo>
                    <a:pt x="245237" y="23799"/>
                  </a:lnTo>
                  <a:lnTo>
                    <a:pt x="245668" y="23368"/>
                  </a:lnTo>
                  <a:lnTo>
                    <a:pt x="245313" y="23444"/>
                  </a:lnTo>
                  <a:lnTo>
                    <a:pt x="228396" y="0"/>
                  </a:lnTo>
                  <a:lnTo>
                    <a:pt x="221399" y="1435"/>
                  </a:lnTo>
                  <a:lnTo>
                    <a:pt x="215658" y="5308"/>
                  </a:lnTo>
                  <a:lnTo>
                    <a:pt x="211785" y="11049"/>
                  </a:lnTo>
                  <a:lnTo>
                    <a:pt x="211378" y="13017"/>
                  </a:lnTo>
                  <a:lnTo>
                    <a:pt x="211251" y="13208"/>
                  </a:lnTo>
                  <a:lnTo>
                    <a:pt x="210743" y="14478"/>
                  </a:lnTo>
                  <a:lnTo>
                    <a:pt x="209727" y="15989"/>
                  </a:lnTo>
                  <a:lnTo>
                    <a:pt x="209727" y="28448"/>
                  </a:lnTo>
                  <a:lnTo>
                    <a:pt x="209511" y="39878"/>
                  </a:lnTo>
                  <a:lnTo>
                    <a:pt x="209499" y="40271"/>
                  </a:lnTo>
                  <a:lnTo>
                    <a:pt x="209727" y="28448"/>
                  </a:lnTo>
                  <a:lnTo>
                    <a:pt x="209727" y="15989"/>
                  </a:lnTo>
                  <a:lnTo>
                    <a:pt x="200456" y="29718"/>
                  </a:lnTo>
                  <a:lnTo>
                    <a:pt x="200075" y="29718"/>
                  </a:lnTo>
                  <a:lnTo>
                    <a:pt x="194995" y="38608"/>
                  </a:lnTo>
                  <a:lnTo>
                    <a:pt x="189534" y="47498"/>
                  </a:lnTo>
                  <a:lnTo>
                    <a:pt x="190296" y="46228"/>
                  </a:lnTo>
                  <a:lnTo>
                    <a:pt x="184708" y="52578"/>
                  </a:lnTo>
                  <a:lnTo>
                    <a:pt x="186486" y="51308"/>
                  </a:lnTo>
                  <a:lnTo>
                    <a:pt x="179755" y="57658"/>
                  </a:lnTo>
                  <a:lnTo>
                    <a:pt x="182295" y="55118"/>
                  </a:lnTo>
                  <a:lnTo>
                    <a:pt x="178650" y="57924"/>
                  </a:lnTo>
                  <a:lnTo>
                    <a:pt x="177355" y="58483"/>
                  </a:lnTo>
                  <a:lnTo>
                    <a:pt x="175945" y="55118"/>
                  </a:lnTo>
                  <a:lnTo>
                    <a:pt x="174802" y="51308"/>
                  </a:lnTo>
                  <a:lnTo>
                    <a:pt x="174421" y="50038"/>
                  </a:lnTo>
                  <a:lnTo>
                    <a:pt x="174675" y="51308"/>
                  </a:lnTo>
                  <a:lnTo>
                    <a:pt x="174028" y="48768"/>
                  </a:lnTo>
                  <a:lnTo>
                    <a:pt x="172770" y="43688"/>
                  </a:lnTo>
                  <a:lnTo>
                    <a:pt x="171881" y="41021"/>
                  </a:lnTo>
                  <a:lnTo>
                    <a:pt x="171881" y="33147"/>
                  </a:lnTo>
                  <a:lnTo>
                    <a:pt x="164261" y="25527"/>
                  </a:lnTo>
                  <a:lnTo>
                    <a:pt x="155663" y="25527"/>
                  </a:lnTo>
                  <a:lnTo>
                    <a:pt x="155663" y="60071"/>
                  </a:lnTo>
                  <a:lnTo>
                    <a:pt x="152577" y="61468"/>
                  </a:lnTo>
                  <a:lnTo>
                    <a:pt x="155359" y="60198"/>
                  </a:lnTo>
                  <a:lnTo>
                    <a:pt x="155663" y="60071"/>
                  </a:lnTo>
                  <a:lnTo>
                    <a:pt x="155663" y="25527"/>
                  </a:lnTo>
                  <a:lnTo>
                    <a:pt x="155105" y="25527"/>
                  </a:lnTo>
                  <a:lnTo>
                    <a:pt x="155105" y="59499"/>
                  </a:lnTo>
                  <a:lnTo>
                    <a:pt x="155016" y="59626"/>
                  </a:lnTo>
                  <a:lnTo>
                    <a:pt x="154825" y="59601"/>
                  </a:lnTo>
                  <a:lnTo>
                    <a:pt x="154749" y="59448"/>
                  </a:lnTo>
                  <a:lnTo>
                    <a:pt x="154927" y="59563"/>
                  </a:lnTo>
                  <a:lnTo>
                    <a:pt x="155105" y="59499"/>
                  </a:lnTo>
                  <a:lnTo>
                    <a:pt x="155105" y="25527"/>
                  </a:lnTo>
                  <a:lnTo>
                    <a:pt x="145592" y="25527"/>
                  </a:lnTo>
                  <a:lnTo>
                    <a:pt x="145338" y="25781"/>
                  </a:lnTo>
                  <a:lnTo>
                    <a:pt x="143179" y="25781"/>
                  </a:lnTo>
                  <a:lnTo>
                    <a:pt x="135686" y="33274"/>
                  </a:lnTo>
                  <a:lnTo>
                    <a:pt x="135686" y="33528"/>
                  </a:lnTo>
                  <a:lnTo>
                    <a:pt x="134543" y="33528"/>
                  </a:lnTo>
                  <a:lnTo>
                    <a:pt x="127050" y="39878"/>
                  </a:lnTo>
                  <a:lnTo>
                    <a:pt x="125907" y="39878"/>
                  </a:lnTo>
                  <a:lnTo>
                    <a:pt x="101409" y="61468"/>
                  </a:lnTo>
                  <a:lnTo>
                    <a:pt x="95681" y="66548"/>
                  </a:lnTo>
                  <a:lnTo>
                    <a:pt x="96570" y="65278"/>
                  </a:lnTo>
                  <a:lnTo>
                    <a:pt x="85369" y="74079"/>
                  </a:lnTo>
                  <a:lnTo>
                    <a:pt x="85140" y="74168"/>
                  </a:lnTo>
                  <a:lnTo>
                    <a:pt x="83083" y="74930"/>
                  </a:lnTo>
                  <a:lnTo>
                    <a:pt x="75996" y="74930"/>
                  </a:lnTo>
                  <a:lnTo>
                    <a:pt x="75780" y="75145"/>
                  </a:lnTo>
                  <a:lnTo>
                    <a:pt x="74853" y="74168"/>
                  </a:lnTo>
                  <a:lnTo>
                    <a:pt x="74980" y="74168"/>
                  </a:lnTo>
                  <a:lnTo>
                    <a:pt x="73875" y="72898"/>
                  </a:lnTo>
                  <a:lnTo>
                    <a:pt x="71932" y="70662"/>
                  </a:lnTo>
                  <a:lnTo>
                    <a:pt x="71932" y="72898"/>
                  </a:lnTo>
                  <a:lnTo>
                    <a:pt x="70789" y="71628"/>
                  </a:lnTo>
                  <a:lnTo>
                    <a:pt x="71424" y="75438"/>
                  </a:lnTo>
                  <a:lnTo>
                    <a:pt x="70789" y="74383"/>
                  </a:lnTo>
                  <a:lnTo>
                    <a:pt x="70789" y="71628"/>
                  </a:lnTo>
                  <a:lnTo>
                    <a:pt x="70789" y="70764"/>
                  </a:lnTo>
                  <a:lnTo>
                    <a:pt x="71932" y="72898"/>
                  </a:lnTo>
                  <a:lnTo>
                    <a:pt x="71932" y="70662"/>
                  </a:lnTo>
                  <a:lnTo>
                    <a:pt x="71678" y="70358"/>
                  </a:lnTo>
                  <a:lnTo>
                    <a:pt x="72059" y="70358"/>
                  </a:lnTo>
                  <a:lnTo>
                    <a:pt x="70789" y="69621"/>
                  </a:lnTo>
                  <a:lnTo>
                    <a:pt x="70789" y="67056"/>
                  </a:lnTo>
                  <a:lnTo>
                    <a:pt x="63804" y="60071"/>
                  </a:lnTo>
                  <a:lnTo>
                    <a:pt x="51104" y="60071"/>
                  </a:lnTo>
                  <a:lnTo>
                    <a:pt x="51104" y="59855"/>
                  </a:lnTo>
                  <a:lnTo>
                    <a:pt x="52743" y="57658"/>
                  </a:lnTo>
                  <a:lnTo>
                    <a:pt x="53517" y="57658"/>
                  </a:lnTo>
                  <a:lnTo>
                    <a:pt x="60502" y="50673"/>
                  </a:lnTo>
                  <a:lnTo>
                    <a:pt x="60502" y="48920"/>
                  </a:lnTo>
                  <a:lnTo>
                    <a:pt x="72021" y="37465"/>
                  </a:lnTo>
                  <a:lnTo>
                    <a:pt x="73964" y="37465"/>
                  </a:lnTo>
                  <a:lnTo>
                    <a:pt x="80695" y="30607"/>
                  </a:lnTo>
                  <a:lnTo>
                    <a:pt x="80695" y="22352"/>
                  </a:lnTo>
                  <a:lnTo>
                    <a:pt x="80695" y="13970"/>
                  </a:lnTo>
                  <a:lnTo>
                    <a:pt x="73964" y="7239"/>
                  </a:lnTo>
                  <a:lnTo>
                    <a:pt x="57327" y="7239"/>
                  </a:lnTo>
                  <a:lnTo>
                    <a:pt x="50596" y="13970"/>
                  </a:lnTo>
                  <a:lnTo>
                    <a:pt x="50596" y="16268"/>
                  </a:lnTo>
                  <a:lnTo>
                    <a:pt x="39903" y="26670"/>
                  </a:lnTo>
                  <a:lnTo>
                    <a:pt x="36499" y="26670"/>
                  </a:lnTo>
                  <a:lnTo>
                    <a:pt x="29578" y="33655"/>
                  </a:lnTo>
                  <a:lnTo>
                    <a:pt x="29578" y="36842"/>
                  </a:lnTo>
                  <a:lnTo>
                    <a:pt x="28168" y="38354"/>
                  </a:lnTo>
                  <a:lnTo>
                    <a:pt x="26022" y="38354"/>
                  </a:lnTo>
                  <a:lnTo>
                    <a:pt x="18796" y="45593"/>
                  </a:lnTo>
                  <a:lnTo>
                    <a:pt x="18796" y="50419"/>
                  </a:lnTo>
                  <a:lnTo>
                    <a:pt x="17907" y="50419"/>
                  </a:lnTo>
                  <a:lnTo>
                    <a:pt x="10401" y="57912"/>
                  </a:lnTo>
                  <a:lnTo>
                    <a:pt x="10401" y="63995"/>
                  </a:lnTo>
                  <a:lnTo>
                    <a:pt x="9448" y="66230"/>
                  </a:lnTo>
                  <a:lnTo>
                    <a:pt x="4470" y="71247"/>
                  </a:lnTo>
                  <a:lnTo>
                    <a:pt x="4470" y="79400"/>
                  </a:lnTo>
                  <a:lnTo>
                    <a:pt x="1549" y="90678"/>
                  </a:lnTo>
                  <a:lnTo>
                    <a:pt x="114" y="103378"/>
                  </a:lnTo>
                  <a:lnTo>
                    <a:pt x="0" y="105600"/>
                  </a:lnTo>
                  <a:lnTo>
                    <a:pt x="127" y="108458"/>
                  </a:lnTo>
                  <a:lnTo>
                    <a:pt x="1422" y="117348"/>
                  </a:lnTo>
                  <a:lnTo>
                    <a:pt x="2540" y="121158"/>
                  </a:lnTo>
                  <a:lnTo>
                    <a:pt x="3225" y="122567"/>
                  </a:lnTo>
                  <a:lnTo>
                    <a:pt x="3225" y="127127"/>
                  </a:lnTo>
                  <a:lnTo>
                    <a:pt x="10871" y="134874"/>
                  </a:lnTo>
                  <a:lnTo>
                    <a:pt x="29756" y="134874"/>
                  </a:lnTo>
                  <a:lnTo>
                    <a:pt x="37388" y="127127"/>
                  </a:lnTo>
                  <a:lnTo>
                    <a:pt x="37388" y="126796"/>
                  </a:lnTo>
                  <a:lnTo>
                    <a:pt x="40817" y="123698"/>
                  </a:lnTo>
                  <a:lnTo>
                    <a:pt x="42087" y="122428"/>
                  </a:lnTo>
                  <a:lnTo>
                    <a:pt x="46824" y="117348"/>
                  </a:lnTo>
                  <a:lnTo>
                    <a:pt x="49199" y="114808"/>
                  </a:lnTo>
                  <a:lnTo>
                    <a:pt x="50977" y="113538"/>
                  </a:lnTo>
                  <a:lnTo>
                    <a:pt x="57137" y="104394"/>
                  </a:lnTo>
                  <a:lnTo>
                    <a:pt x="57454" y="104648"/>
                  </a:lnTo>
                  <a:lnTo>
                    <a:pt x="62280" y="107188"/>
                  </a:lnTo>
                  <a:lnTo>
                    <a:pt x="65963" y="108458"/>
                  </a:lnTo>
                  <a:lnTo>
                    <a:pt x="69011" y="108458"/>
                  </a:lnTo>
                  <a:lnTo>
                    <a:pt x="74853" y="109728"/>
                  </a:lnTo>
                  <a:lnTo>
                    <a:pt x="86537" y="109728"/>
                  </a:lnTo>
                  <a:lnTo>
                    <a:pt x="90119" y="108966"/>
                  </a:lnTo>
                  <a:lnTo>
                    <a:pt x="94792" y="108966"/>
                  </a:lnTo>
                  <a:lnTo>
                    <a:pt x="98094" y="105664"/>
                  </a:lnTo>
                  <a:lnTo>
                    <a:pt x="102666" y="103378"/>
                  </a:lnTo>
                  <a:lnTo>
                    <a:pt x="106095" y="100838"/>
                  </a:lnTo>
                  <a:lnTo>
                    <a:pt x="117271" y="93218"/>
                  </a:lnTo>
                  <a:lnTo>
                    <a:pt x="128066" y="83058"/>
                  </a:lnTo>
                  <a:lnTo>
                    <a:pt x="134010" y="77978"/>
                  </a:lnTo>
                  <a:lnTo>
                    <a:pt x="136982" y="75438"/>
                  </a:lnTo>
                  <a:lnTo>
                    <a:pt x="138569" y="74079"/>
                  </a:lnTo>
                  <a:lnTo>
                    <a:pt x="139839" y="72898"/>
                  </a:lnTo>
                  <a:lnTo>
                    <a:pt x="144005" y="69011"/>
                  </a:lnTo>
                  <a:lnTo>
                    <a:pt x="146735" y="75438"/>
                  </a:lnTo>
                  <a:lnTo>
                    <a:pt x="148640" y="77978"/>
                  </a:lnTo>
                  <a:lnTo>
                    <a:pt x="151561" y="83058"/>
                  </a:lnTo>
                  <a:lnTo>
                    <a:pt x="155244" y="86868"/>
                  </a:lnTo>
                  <a:lnTo>
                    <a:pt x="158292" y="88138"/>
                  </a:lnTo>
                  <a:lnTo>
                    <a:pt x="159867" y="88900"/>
                  </a:lnTo>
                  <a:lnTo>
                    <a:pt x="163880" y="92964"/>
                  </a:lnTo>
                  <a:lnTo>
                    <a:pt x="167855" y="92964"/>
                  </a:lnTo>
                  <a:lnTo>
                    <a:pt x="168325" y="93218"/>
                  </a:lnTo>
                  <a:lnTo>
                    <a:pt x="180136" y="93218"/>
                  </a:lnTo>
                  <a:lnTo>
                    <a:pt x="181152" y="92964"/>
                  </a:lnTo>
                  <a:lnTo>
                    <a:pt x="182930" y="92964"/>
                  </a:lnTo>
                  <a:lnTo>
                    <a:pt x="183502" y="92379"/>
                  </a:lnTo>
                  <a:lnTo>
                    <a:pt x="185216" y="91948"/>
                  </a:lnTo>
                  <a:lnTo>
                    <a:pt x="190931" y="89408"/>
                  </a:lnTo>
                  <a:lnTo>
                    <a:pt x="194233" y="88138"/>
                  </a:lnTo>
                  <a:lnTo>
                    <a:pt x="200710" y="84328"/>
                  </a:lnTo>
                  <a:lnTo>
                    <a:pt x="202996" y="81788"/>
                  </a:lnTo>
                  <a:lnTo>
                    <a:pt x="208394" y="76593"/>
                  </a:lnTo>
                  <a:lnTo>
                    <a:pt x="208737" y="66840"/>
                  </a:lnTo>
                  <a:lnTo>
                    <a:pt x="208419" y="76568"/>
                  </a:lnTo>
                  <a:lnTo>
                    <a:pt x="208203" y="83058"/>
                  </a:lnTo>
                  <a:lnTo>
                    <a:pt x="208203" y="81788"/>
                  </a:lnTo>
                  <a:lnTo>
                    <a:pt x="208127" y="83058"/>
                  </a:lnTo>
                  <a:lnTo>
                    <a:pt x="206679" y="107188"/>
                  </a:lnTo>
                  <a:lnTo>
                    <a:pt x="204266" y="133858"/>
                  </a:lnTo>
                  <a:lnTo>
                    <a:pt x="201091" y="163068"/>
                  </a:lnTo>
                  <a:lnTo>
                    <a:pt x="201091" y="161798"/>
                  </a:lnTo>
                  <a:lnTo>
                    <a:pt x="197535" y="189738"/>
                  </a:lnTo>
                  <a:lnTo>
                    <a:pt x="193725" y="217678"/>
                  </a:lnTo>
                  <a:lnTo>
                    <a:pt x="193852" y="217678"/>
                  </a:lnTo>
                  <a:lnTo>
                    <a:pt x="189230" y="243166"/>
                  </a:lnTo>
                  <a:lnTo>
                    <a:pt x="174091" y="279095"/>
                  </a:lnTo>
                  <a:lnTo>
                    <a:pt x="156489" y="294132"/>
                  </a:lnTo>
                  <a:lnTo>
                    <a:pt x="156260" y="294284"/>
                  </a:lnTo>
                  <a:lnTo>
                    <a:pt x="154165" y="293712"/>
                  </a:lnTo>
                  <a:lnTo>
                    <a:pt x="152285" y="292011"/>
                  </a:lnTo>
                  <a:lnTo>
                    <a:pt x="150710" y="288798"/>
                  </a:lnTo>
                  <a:lnTo>
                    <a:pt x="148844" y="284988"/>
                  </a:lnTo>
                  <a:lnTo>
                    <a:pt x="147167" y="281571"/>
                  </a:lnTo>
                  <a:lnTo>
                    <a:pt x="146824" y="279908"/>
                  </a:lnTo>
                  <a:lnTo>
                    <a:pt x="144983" y="271018"/>
                  </a:lnTo>
                  <a:lnTo>
                    <a:pt x="144589" y="269151"/>
                  </a:lnTo>
                  <a:lnTo>
                    <a:pt x="144475" y="267208"/>
                  </a:lnTo>
                  <a:lnTo>
                    <a:pt x="143687" y="253238"/>
                  </a:lnTo>
                  <a:lnTo>
                    <a:pt x="143814" y="254508"/>
                  </a:lnTo>
                  <a:lnTo>
                    <a:pt x="143814" y="253238"/>
                  </a:lnTo>
                  <a:lnTo>
                    <a:pt x="143941" y="236728"/>
                  </a:lnTo>
                  <a:lnTo>
                    <a:pt x="144818" y="224028"/>
                  </a:lnTo>
                  <a:lnTo>
                    <a:pt x="144830" y="222758"/>
                  </a:lnTo>
                  <a:lnTo>
                    <a:pt x="144970" y="221843"/>
                  </a:lnTo>
                  <a:lnTo>
                    <a:pt x="145211" y="220218"/>
                  </a:lnTo>
                  <a:lnTo>
                    <a:pt x="147167" y="207518"/>
                  </a:lnTo>
                  <a:lnTo>
                    <a:pt x="147307" y="206578"/>
                  </a:lnTo>
                  <a:lnTo>
                    <a:pt x="147332" y="206451"/>
                  </a:lnTo>
                  <a:lnTo>
                    <a:pt x="150291" y="192278"/>
                  </a:lnTo>
                  <a:lnTo>
                    <a:pt x="151726" y="184746"/>
                  </a:lnTo>
                  <a:lnTo>
                    <a:pt x="153466" y="183007"/>
                  </a:lnTo>
                  <a:lnTo>
                    <a:pt x="153466" y="174498"/>
                  </a:lnTo>
                  <a:lnTo>
                    <a:pt x="153758" y="167995"/>
                  </a:lnTo>
                  <a:lnTo>
                    <a:pt x="154101" y="167640"/>
                  </a:lnTo>
                  <a:lnTo>
                    <a:pt x="154101" y="160528"/>
                  </a:lnTo>
                  <a:lnTo>
                    <a:pt x="154101" y="159258"/>
                  </a:lnTo>
                  <a:lnTo>
                    <a:pt x="154101" y="150876"/>
                  </a:lnTo>
                  <a:lnTo>
                    <a:pt x="152107" y="148856"/>
                  </a:lnTo>
                  <a:lnTo>
                    <a:pt x="151053" y="144018"/>
                  </a:lnTo>
                  <a:lnTo>
                    <a:pt x="150037" y="141478"/>
                  </a:lnTo>
                  <a:lnTo>
                    <a:pt x="145338" y="132321"/>
                  </a:lnTo>
                  <a:lnTo>
                    <a:pt x="145338" y="130175"/>
                  </a:lnTo>
                  <a:lnTo>
                    <a:pt x="143179" y="128016"/>
                  </a:lnTo>
                  <a:lnTo>
                    <a:pt x="137845" y="128016"/>
                  </a:lnTo>
                  <a:lnTo>
                    <a:pt x="135686" y="130175"/>
                  </a:lnTo>
                  <a:lnTo>
                    <a:pt x="135686" y="132626"/>
                  </a:lnTo>
                  <a:lnTo>
                    <a:pt x="130479" y="141478"/>
                  </a:lnTo>
                  <a:lnTo>
                    <a:pt x="129844" y="142748"/>
                  </a:lnTo>
                  <a:lnTo>
                    <a:pt x="128435" y="146100"/>
                  </a:lnTo>
                  <a:lnTo>
                    <a:pt x="123748" y="150876"/>
                  </a:lnTo>
                  <a:lnTo>
                    <a:pt x="123748" y="157568"/>
                  </a:lnTo>
                  <a:lnTo>
                    <a:pt x="122821" y="160121"/>
                  </a:lnTo>
                  <a:lnTo>
                    <a:pt x="119049" y="163957"/>
                  </a:lnTo>
                  <a:lnTo>
                    <a:pt x="119049" y="170891"/>
                  </a:lnTo>
                  <a:lnTo>
                    <a:pt x="115798" y="180898"/>
                  </a:lnTo>
                  <a:lnTo>
                    <a:pt x="115519" y="181305"/>
                  </a:lnTo>
                  <a:lnTo>
                    <a:pt x="115290" y="182448"/>
                  </a:lnTo>
                  <a:lnTo>
                    <a:pt x="114985" y="183388"/>
                  </a:lnTo>
                  <a:lnTo>
                    <a:pt x="114858" y="183388"/>
                  </a:lnTo>
                  <a:lnTo>
                    <a:pt x="110413" y="198628"/>
                  </a:lnTo>
                  <a:lnTo>
                    <a:pt x="110159" y="199898"/>
                  </a:lnTo>
                  <a:lnTo>
                    <a:pt x="106476" y="215138"/>
                  </a:lnTo>
                  <a:lnTo>
                    <a:pt x="106095" y="216408"/>
                  </a:lnTo>
                  <a:lnTo>
                    <a:pt x="104063" y="235458"/>
                  </a:lnTo>
                  <a:lnTo>
                    <a:pt x="103581" y="251968"/>
                  </a:lnTo>
                  <a:lnTo>
                    <a:pt x="103555" y="254508"/>
                  </a:lnTo>
                  <a:lnTo>
                    <a:pt x="104063" y="272288"/>
                  </a:lnTo>
                  <a:lnTo>
                    <a:pt x="115493" y="311658"/>
                  </a:lnTo>
                  <a:lnTo>
                    <a:pt x="147497" y="335788"/>
                  </a:lnTo>
                  <a:lnTo>
                    <a:pt x="152958" y="335788"/>
                  </a:lnTo>
                  <a:lnTo>
                    <a:pt x="153593" y="335915"/>
                  </a:lnTo>
                  <a:lnTo>
                    <a:pt x="154228" y="335788"/>
                  </a:lnTo>
                  <a:lnTo>
                    <a:pt x="156387" y="335788"/>
                  </a:lnTo>
                  <a:lnTo>
                    <a:pt x="167309" y="334518"/>
                  </a:lnTo>
                  <a:lnTo>
                    <a:pt x="172123" y="333019"/>
                  </a:lnTo>
                  <a:lnTo>
                    <a:pt x="172783" y="332879"/>
                  </a:lnTo>
                  <a:lnTo>
                    <a:pt x="172974" y="332752"/>
                  </a:lnTo>
                  <a:lnTo>
                    <a:pt x="206806" y="305308"/>
                  </a:lnTo>
                  <a:lnTo>
                    <a:pt x="213233" y="295148"/>
                  </a:lnTo>
                  <a:lnTo>
                    <a:pt x="174282" y="295148"/>
                  </a:lnTo>
                  <a:lnTo>
                    <a:pt x="173926" y="294906"/>
                  </a:lnTo>
                  <a:lnTo>
                    <a:pt x="213372" y="294906"/>
                  </a:lnTo>
                  <a:lnTo>
                    <a:pt x="213969" y="293878"/>
                  </a:lnTo>
                  <a:lnTo>
                    <a:pt x="215417" y="291338"/>
                  </a:lnTo>
                  <a:lnTo>
                    <a:pt x="217601" y="287528"/>
                  </a:lnTo>
                  <a:lnTo>
                    <a:pt x="220522" y="282448"/>
                  </a:lnTo>
                  <a:lnTo>
                    <a:pt x="221068" y="281178"/>
                  </a:lnTo>
                  <a:lnTo>
                    <a:pt x="222173" y="278638"/>
                  </a:lnTo>
                  <a:lnTo>
                    <a:pt x="222567" y="277368"/>
                  </a:lnTo>
                  <a:lnTo>
                    <a:pt x="226110" y="265938"/>
                  </a:lnTo>
                  <a:lnTo>
                    <a:pt x="227291" y="262128"/>
                  </a:lnTo>
                  <a:lnTo>
                    <a:pt x="229666" y="254508"/>
                  </a:lnTo>
                  <a:lnTo>
                    <a:pt x="230301" y="251968"/>
                  </a:lnTo>
                  <a:lnTo>
                    <a:pt x="231571" y="244348"/>
                  </a:lnTo>
                  <a:lnTo>
                    <a:pt x="232003" y="241808"/>
                  </a:lnTo>
                  <a:lnTo>
                    <a:pt x="235000" y="224028"/>
                  </a:lnTo>
                  <a:lnTo>
                    <a:pt x="238556" y="196088"/>
                  </a:lnTo>
                  <a:lnTo>
                    <a:pt x="238683" y="194818"/>
                  </a:lnTo>
                  <a:lnTo>
                    <a:pt x="241985" y="166878"/>
                  </a:lnTo>
                  <a:lnTo>
                    <a:pt x="242392" y="163068"/>
                  </a:lnTo>
                  <a:lnTo>
                    <a:pt x="245033" y="138938"/>
                  </a:lnTo>
                  <a:lnTo>
                    <a:pt x="245033" y="137668"/>
                  </a:lnTo>
                  <a:lnTo>
                    <a:pt x="247192" y="109728"/>
                  </a:lnTo>
                  <a:lnTo>
                    <a:pt x="247319" y="109728"/>
                  </a:lnTo>
                  <a:lnTo>
                    <a:pt x="248348" y="86868"/>
                  </a:lnTo>
                  <a:lnTo>
                    <a:pt x="248462" y="8305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2644" y="5115179"/>
              <a:ext cx="194424" cy="118110"/>
            </a:xfrm>
            <a:prstGeom prst="rect">
              <a:avLst/>
            </a:prstGeom>
          </p:spPr>
        </p:pic>
      </p:grpSp>
      <p:grpSp>
        <p:nvGrpSpPr>
          <p:cNvPr id="161" name="object 161"/>
          <p:cNvGrpSpPr/>
          <p:nvPr/>
        </p:nvGrpSpPr>
        <p:grpSpPr>
          <a:xfrm>
            <a:off x="838784" y="5588380"/>
            <a:ext cx="805815" cy="424180"/>
            <a:chOff x="838784" y="5588380"/>
            <a:chExt cx="805815" cy="424180"/>
          </a:xfrm>
        </p:grpSpPr>
        <p:sp>
          <p:nvSpPr>
            <p:cNvPr id="162" name="object 162"/>
            <p:cNvSpPr/>
            <p:nvPr/>
          </p:nvSpPr>
          <p:spPr>
            <a:xfrm>
              <a:off x="838784" y="5588380"/>
              <a:ext cx="497840" cy="424180"/>
            </a:xfrm>
            <a:custGeom>
              <a:avLst/>
              <a:gdLst/>
              <a:ahLst/>
              <a:cxnLst/>
              <a:rect l="l" t="t" r="r" b="b"/>
              <a:pathLst>
                <a:path w="497840" h="424179">
                  <a:moveTo>
                    <a:pt x="160413" y="192913"/>
                  </a:moveTo>
                  <a:lnTo>
                    <a:pt x="157492" y="189992"/>
                  </a:lnTo>
                  <a:lnTo>
                    <a:pt x="157060" y="188468"/>
                  </a:lnTo>
                  <a:lnTo>
                    <a:pt x="156845" y="187718"/>
                  </a:lnTo>
                  <a:lnTo>
                    <a:pt x="156845" y="180340"/>
                  </a:lnTo>
                  <a:lnTo>
                    <a:pt x="148920" y="172466"/>
                  </a:lnTo>
                  <a:lnTo>
                    <a:pt x="148678" y="172466"/>
                  </a:lnTo>
                  <a:lnTo>
                    <a:pt x="148678" y="169672"/>
                  </a:lnTo>
                  <a:lnTo>
                    <a:pt x="140766" y="161671"/>
                  </a:lnTo>
                  <a:lnTo>
                    <a:pt x="135890" y="161671"/>
                  </a:lnTo>
                  <a:lnTo>
                    <a:pt x="127063" y="156337"/>
                  </a:lnTo>
                  <a:lnTo>
                    <a:pt x="124726" y="155346"/>
                  </a:lnTo>
                  <a:lnTo>
                    <a:pt x="124726" y="204470"/>
                  </a:lnTo>
                  <a:lnTo>
                    <a:pt x="124079" y="213398"/>
                  </a:lnTo>
                  <a:lnTo>
                    <a:pt x="120065" y="225044"/>
                  </a:lnTo>
                  <a:lnTo>
                    <a:pt x="112979" y="238099"/>
                  </a:lnTo>
                  <a:lnTo>
                    <a:pt x="112572" y="238760"/>
                  </a:lnTo>
                  <a:lnTo>
                    <a:pt x="104254" y="252476"/>
                  </a:lnTo>
                  <a:lnTo>
                    <a:pt x="104521" y="251968"/>
                  </a:lnTo>
                  <a:lnTo>
                    <a:pt x="104190" y="252476"/>
                  </a:lnTo>
                  <a:lnTo>
                    <a:pt x="101206" y="257086"/>
                  </a:lnTo>
                  <a:lnTo>
                    <a:pt x="101053" y="254508"/>
                  </a:lnTo>
                  <a:lnTo>
                    <a:pt x="101003" y="253542"/>
                  </a:lnTo>
                  <a:lnTo>
                    <a:pt x="100977" y="253873"/>
                  </a:lnTo>
                  <a:lnTo>
                    <a:pt x="100990" y="253542"/>
                  </a:lnTo>
                  <a:lnTo>
                    <a:pt x="101028" y="252730"/>
                  </a:lnTo>
                  <a:lnTo>
                    <a:pt x="101765" y="234061"/>
                  </a:lnTo>
                  <a:lnTo>
                    <a:pt x="102146" y="233680"/>
                  </a:lnTo>
                  <a:lnTo>
                    <a:pt x="102146" y="225907"/>
                  </a:lnTo>
                  <a:lnTo>
                    <a:pt x="102273" y="225171"/>
                  </a:lnTo>
                  <a:lnTo>
                    <a:pt x="105244" y="208165"/>
                  </a:lnTo>
                  <a:lnTo>
                    <a:pt x="106908" y="206502"/>
                  </a:lnTo>
                  <a:lnTo>
                    <a:pt x="106908" y="199898"/>
                  </a:lnTo>
                  <a:lnTo>
                    <a:pt x="110858" y="187782"/>
                  </a:lnTo>
                  <a:lnTo>
                    <a:pt x="113792" y="189598"/>
                  </a:lnTo>
                  <a:lnTo>
                    <a:pt x="121234" y="197104"/>
                  </a:lnTo>
                  <a:lnTo>
                    <a:pt x="121424" y="197104"/>
                  </a:lnTo>
                  <a:lnTo>
                    <a:pt x="121424" y="199898"/>
                  </a:lnTo>
                  <a:lnTo>
                    <a:pt x="124244" y="202742"/>
                  </a:lnTo>
                  <a:lnTo>
                    <a:pt x="124726" y="204470"/>
                  </a:lnTo>
                  <a:lnTo>
                    <a:pt x="124726" y="155346"/>
                  </a:lnTo>
                  <a:lnTo>
                    <a:pt x="122301" y="154305"/>
                  </a:lnTo>
                  <a:lnTo>
                    <a:pt x="114833" y="152577"/>
                  </a:lnTo>
                  <a:lnTo>
                    <a:pt x="110210" y="147955"/>
                  </a:lnTo>
                  <a:lnTo>
                    <a:pt x="91948" y="147955"/>
                  </a:lnTo>
                  <a:lnTo>
                    <a:pt x="90258" y="149631"/>
                  </a:lnTo>
                  <a:lnTo>
                    <a:pt x="90131" y="149479"/>
                  </a:lnTo>
                  <a:lnTo>
                    <a:pt x="71501" y="149479"/>
                  </a:lnTo>
                  <a:lnTo>
                    <a:pt x="70078" y="150914"/>
                  </a:lnTo>
                  <a:lnTo>
                    <a:pt x="56870" y="152781"/>
                  </a:lnTo>
                  <a:lnTo>
                    <a:pt x="49377" y="152781"/>
                  </a:lnTo>
                  <a:lnTo>
                    <a:pt x="45504" y="156629"/>
                  </a:lnTo>
                  <a:lnTo>
                    <a:pt x="39077" y="159131"/>
                  </a:lnTo>
                  <a:lnTo>
                    <a:pt x="33197" y="159131"/>
                  </a:lnTo>
                  <a:lnTo>
                    <a:pt x="26060" y="166243"/>
                  </a:lnTo>
                  <a:lnTo>
                    <a:pt x="26060" y="167373"/>
                  </a:lnTo>
                  <a:lnTo>
                    <a:pt x="23609" y="169291"/>
                  </a:lnTo>
                  <a:lnTo>
                    <a:pt x="20447" y="169291"/>
                  </a:lnTo>
                  <a:lnTo>
                    <a:pt x="13373" y="176276"/>
                  </a:lnTo>
                  <a:lnTo>
                    <a:pt x="13373" y="179425"/>
                  </a:lnTo>
                  <a:lnTo>
                    <a:pt x="8255" y="185674"/>
                  </a:lnTo>
                  <a:lnTo>
                    <a:pt x="7010" y="185674"/>
                  </a:lnTo>
                  <a:lnTo>
                    <a:pt x="0" y="192659"/>
                  </a:lnTo>
                  <a:lnTo>
                    <a:pt x="0" y="209931"/>
                  </a:lnTo>
                  <a:lnTo>
                    <a:pt x="7010" y="216916"/>
                  </a:lnTo>
                  <a:lnTo>
                    <a:pt x="24307" y="216916"/>
                  </a:lnTo>
                  <a:lnTo>
                    <a:pt x="31305" y="209931"/>
                  </a:lnTo>
                  <a:lnTo>
                    <a:pt x="31305" y="207010"/>
                  </a:lnTo>
                  <a:lnTo>
                    <a:pt x="36550" y="200787"/>
                  </a:lnTo>
                  <a:lnTo>
                    <a:pt x="37896" y="200787"/>
                  </a:lnTo>
                  <a:lnTo>
                    <a:pt x="44970" y="193802"/>
                  </a:lnTo>
                  <a:lnTo>
                    <a:pt x="44970" y="192874"/>
                  </a:lnTo>
                  <a:lnTo>
                    <a:pt x="47396" y="191008"/>
                  </a:lnTo>
                  <a:lnTo>
                    <a:pt x="50787" y="191008"/>
                  </a:lnTo>
                  <a:lnTo>
                    <a:pt x="54051" y="187756"/>
                  </a:lnTo>
                  <a:lnTo>
                    <a:pt x="54546" y="187579"/>
                  </a:lnTo>
                  <a:lnTo>
                    <a:pt x="61302" y="185293"/>
                  </a:lnTo>
                  <a:lnTo>
                    <a:pt x="67373" y="185293"/>
                  </a:lnTo>
                  <a:lnTo>
                    <a:pt x="68173" y="184492"/>
                  </a:lnTo>
                  <a:lnTo>
                    <a:pt x="70548" y="184277"/>
                  </a:lnTo>
                  <a:lnTo>
                    <a:pt x="77241" y="183680"/>
                  </a:lnTo>
                  <a:lnTo>
                    <a:pt x="76835" y="184899"/>
                  </a:lnTo>
                  <a:lnTo>
                    <a:pt x="73609" y="188087"/>
                  </a:lnTo>
                  <a:lnTo>
                    <a:pt x="73609" y="195783"/>
                  </a:lnTo>
                  <a:lnTo>
                    <a:pt x="70408" y="213563"/>
                  </a:lnTo>
                  <a:lnTo>
                    <a:pt x="68707" y="215265"/>
                  </a:lnTo>
                  <a:lnTo>
                    <a:pt x="68707" y="224078"/>
                  </a:lnTo>
                  <a:lnTo>
                    <a:pt x="67856" y="244221"/>
                  </a:lnTo>
                  <a:lnTo>
                    <a:pt x="67475" y="244602"/>
                  </a:lnTo>
                  <a:lnTo>
                    <a:pt x="67475" y="263144"/>
                  </a:lnTo>
                  <a:lnTo>
                    <a:pt x="68097" y="263779"/>
                  </a:lnTo>
                  <a:lnTo>
                    <a:pt x="69621" y="286092"/>
                  </a:lnTo>
                  <a:lnTo>
                    <a:pt x="69621" y="294640"/>
                  </a:lnTo>
                  <a:lnTo>
                    <a:pt x="71005" y="296049"/>
                  </a:lnTo>
                  <a:lnTo>
                    <a:pt x="74244" y="317627"/>
                  </a:lnTo>
                  <a:lnTo>
                    <a:pt x="79565" y="344360"/>
                  </a:lnTo>
                  <a:lnTo>
                    <a:pt x="79565" y="351409"/>
                  </a:lnTo>
                  <a:lnTo>
                    <a:pt x="81470" y="353326"/>
                  </a:lnTo>
                  <a:lnTo>
                    <a:pt x="85344" y="371221"/>
                  </a:lnTo>
                  <a:lnTo>
                    <a:pt x="85344" y="377317"/>
                  </a:lnTo>
                  <a:lnTo>
                    <a:pt x="87071" y="379069"/>
                  </a:lnTo>
                  <a:lnTo>
                    <a:pt x="91198" y="397510"/>
                  </a:lnTo>
                  <a:lnTo>
                    <a:pt x="91211" y="397637"/>
                  </a:lnTo>
                  <a:lnTo>
                    <a:pt x="96139" y="418884"/>
                  </a:lnTo>
                  <a:lnTo>
                    <a:pt x="96139" y="421259"/>
                  </a:lnTo>
                  <a:lnTo>
                    <a:pt x="98513" y="423672"/>
                  </a:lnTo>
                  <a:lnTo>
                    <a:pt x="104355" y="423672"/>
                  </a:lnTo>
                  <a:lnTo>
                    <a:pt x="106730" y="421259"/>
                  </a:lnTo>
                  <a:lnTo>
                    <a:pt x="106730" y="418884"/>
                  </a:lnTo>
                  <a:lnTo>
                    <a:pt x="111671" y="397510"/>
                  </a:lnTo>
                  <a:lnTo>
                    <a:pt x="111912" y="395732"/>
                  </a:lnTo>
                  <a:lnTo>
                    <a:pt x="112712" y="377672"/>
                  </a:lnTo>
                  <a:lnTo>
                    <a:pt x="113068" y="377317"/>
                  </a:lnTo>
                  <a:lnTo>
                    <a:pt x="113068" y="369697"/>
                  </a:lnTo>
                  <a:lnTo>
                    <a:pt x="113068" y="362077"/>
                  </a:lnTo>
                  <a:lnTo>
                    <a:pt x="112395" y="361416"/>
                  </a:lnTo>
                  <a:lnTo>
                    <a:pt x="110731" y="342112"/>
                  </a:lnTo>
                  <a:lnTo>
                    <a:pt x="110731" y="334137"/>
                  </a:lnTo>
                  <a:lnTo>
                    <a:pt x="109474" y="332892"/>
                  </a:lnTo>
                  <a:lnTo>
                    <a:pt x="106527" y="312039"/>
                  </a:lnTo>
                  <a:lnTo>
                    <a:pt x="104813" y="298704"/>
                  </a:lnTo>
                  <a:lnTo>
                    <a:pt x="108673" y="298704"/>
                  </a:lnTo>
                  <a:lnTo>
                    <a:pt x="115303" y="292100"/>
                  </a:lnTo>
                  <a:lnTo>
                    <a:pt x="115303" y="291084"/>
                  </a:lnTo>
                  <a:lnTo>
                    <a:pt x="117792" y="291084"/>
                  </a:lnTo>
                  <a:lnTo>
                    <a:pt x="125018" y="283845"/>
                  </a:lnTo>
                  <a:lnTo>
                    <a:pt x="125018" y="280670"/>
                  </a:lnTo>
                  <a:lnTo>
                    <a:pt x="130048" y="274447"/>
                  </a:lnTo>
                  <a:lnTo>
                    <a:pt x="132016" y="272034"/>
                  </a:lnTo>
                  <a:lnTo>
                    <a:pt x="132854" y="270891"/>
                  </a:lnTo>
                  <a:lnTo>
                    <a:pt x="136753" y="265176"/>
                  </a:lnTo>
                  <a:lnTo>
                    <a:pt x="142405" y="256921"/>
                  </a:lnTo>
                  <a:lnTo>
                    <a:pt x="143090" y="255778"/>
                  </a:lnTo>
                  <a:lnTo>
                    <a:pt x="151638" y="241046"/>
                  </a:lnTo>
                  <a:lnTo>
                    <a:pt x="153009" y="238125"/>
                  </a:lnTo>
                  <a:lnTo>
                    <a:pt x="153047" y="237998"/>
                  </a:lnTo>
                  <a:lnTo>
                    <a:pt x="157137" y="226441"/>
                  </a:lnTo>
                  <a:lnTo>
                    <a:pt x="158076" y="223774"/>
                  </a:lnTo>
                  <a:lnTo>
                    <a:pt x="158394" y="222885"/>
                  </a:lnTo>
                  <a:lnTo>
                    <a:pt x="159359" y="218313"/>
                  </a:lnTo>
                  <a:lnTo>
                    <a:pt x="159524" y="215773"/>
                  </a:lnTo>
                  <a:lnTo>
                    <a:pt x="159702" y="213182"/>
                  </a:lnTo>
                  <a:lnTo>
                    <a:pt x="160413" y="212471"/>
                  </a:lnTo>
                  <a:lnTo>
                    <a:pt x="160413" y="202692"/>
                  </a:lnTo>
                  <a:lnTo>
                    <a:pt x="160413" y="192913"/>
                  </a:lnTo>
                  <a:close/>
                </a:path>
                <a:path w="497840" h="424179">
                  <a:moveTo>
                    <a:pt x="288632" y="117195"/>
                  </a:moveTo>
                  <a:lnTo>
                    <a:pt x="288556" y="117729"/>
                  </a:lnTo>
                  <a:lnTo>
                    <a:pt x="288632" y="117195"/>
                  </a:lnTo>
                  <a:close/>
                </a:path>
                <a:path w="497840" h="424179">
                  <a:moveTo>
                    <a:pt x="497255" y="125349"/>
                  </a:moveTo>
                  <a:lnTo>
                    <a:pt x="497192" y="121539"/>
                  </a:lnTo>
                  <a:lnTo>
                    <a:pt x="496709" y="115189"/>
                  </a:lnTo>
                  <a:lnTo>
                    <a:pt x="496620" y="113919"/>
                  </a:lnTo>
                  <a:lnTo>
                    <a:pt x="495096" y="106299"/>
                  </a:lnTo>
                  <a:lnTo>
                    <a:pt x="492175" y="101219"/>
                  </a:lnTo>
                  <a:lnTo>
                    <a:pt x="490778" y="98679"/>
                  </a:lnTo>
                  <a:lnTo>
                    <a:pt x="488911" y="96139"/>
                  </a:lnTo>
                  <a:lnTo>
                    <a:pt x="487984" y="94869"/>
                  </a:lnTo>
                  <a:lnTo>
                    <a:pt x="488238" y="96139"/>
                  </a:lnTo>
                  <a:lnTo>
                    <a:pt x="485698" y="93599"/>
                  </a:lnTo>
                  <a:lnTo>
                    <a:pt x="474649" y="90182"/>
                  </a:lnTo>
                  <a:lnTo>
                    <a:pt x="474649" y="120269"/>
                  </a:lnTo>
                  <a:lnTo>
                    <a:pt x="466521" y="125349"/>
                  </a:lnTo>
                  <a:lnTo>
                    <a:pt x="472605" y="121539"/>
                  </a:lnTo>
                  <a:lnTo>
                    <a:pt x="474649" y="120269"/>
                  </a:lnTo>
                  <a:lnTo>
                    <a:pt x="474649" y="90182"/>
                  </a:lnTo>
                  <a:lnTo>
                    <a:pt x="461060" y="85979"/>
                  </a:lnTo>
                  <a:lnTo>
                    <a:pt x="460806" y="86169"/>
                  </a:lnTo>
                  <a:lnTo>
                    <a:pt x="460806" y="122809"/>
                  </a:lnTo>
                  <a:lnTo>
                    <a:pt x="458889" y="119634"/>
                  </a:lnTo>
                  <a:lnTo>
                    <a:pt x="458368" y="118757"/>
                  </a:lnTo>
                  <a:lnTo>
                    <a:pt x="458520" y="119011"/>
                  </a:lnTo>
                  <a:lnTo>
                    <a:pt x="458889" y="119634"/>
                  </a:lnTo>
                  <a:lnTo>
                    <a:pt x="460806" y="122809"/>
                  </a:lnTo>
                  <a:lnTo>
                    <a:pt x="460806" y="86169"/>
                  </a:lnTo>
                  <a:lnTo>
                    <a:pt x="458292" y="87960"/>
                  </a:lnTo>
                  <a:lnTo>
                    <a:pt x="458292" y="131699"/>
                  </a:lnTo>
                  <a:lnTo>
                    <a:pt x="447929" y="147891"/>
                  </a:lnTo>
                  <a:lnTo>
                    <a:pt x="448525" y="146939"/>
                  </a:lnTo>
                  <a:lnTo>
                    <a:pt x="453402" y="139319"/>
                  </a:lnTo>
                  <a:lnTo>
                    <a:pt x="455028" y="136779"/>
                  </a:lnTo>
                  <a:lnTo>
                    <a:pt x="458292" y="131699"/>
                  </a:lnTo>
                  <a:lnTo>
                    <a:pt x="458292" y="87960"/>
                  </a:lnTo>
                  <a:lnTo>
                    <a:pt x="458216" y="122834"/>
                  </a:lnTo>
                  <a:lnTo>
                    <a:pt x="458139" y="126619"/>
                  </a:lnTo>
                  <a:lnTo>
                    <a:pt x="458038" y="123672"/>
                  </a:lnTo>
                  <a:lnTo>
                    <a:pt x="457936" y="124079"/>
                  </a:lnTo>
                  <a:lnTo>
                    <a:pt x="457835" y="117868"/>
                  </a:lnTo>
                  <a:lnTo>
                    <a:pt x="457835" y="117729"/>
                  </a:lnTo>
                  <a:lnTo>
                    <a:pt x="457758" y="115328"/>
                  </a:lnTo>
                  <a:lnTo>
                    <a:pt x="457758" y="115189"/>
                  </a:lnTo>
                  <a:lnTo>
                    <a:pt x="457784" y="115328"/>
                  </a:lnTo>
                  <a:lnTo>
                    <a:pt x="457796" y="116459"/>
                  </a:lnTo>
                  <a:lnTo>
                    <a:pt x="457898" y="117881"/>
                  </a:lnTo>
                  <a:lnTo>
                    <a:pt x="457835" y="117729"/>
                  </a:lnTo>
                  <a:lnTo>
                    <a:pt x="457898" y="117983"/>
                  </a:lnTo>
                  <a:lnTo>
                    <a:pt x="458038" y="123672"/>
                  </a:lnTo>
                  <a:lnTo>
                    <a:pt x="458216" y="122834"/>
                  </a:lnTo>
                  <a:lnTo>
                    <a:pt x="458216" y="88011"/>
                  </a:lnTo>
                  <a:lnTo>
                    <a:pt x="455726" y="89789"/>
                  </a:lnTo>
                  <a:lnTo>
                    <a:pt x="456107" y="89789"/>
                  </a:lnTo>
                  <a:lnTo>
                    <a:pt x="448614" y="94869"/>
                  </a:lnTo>
                  <a:lnTo>
                    <a:pt x="421614" y="132969"/>
                  </a:lnTo>
                  <a:lnTo>
                    <a:pt x="418236" y="141401"/>
                  </a:lnTo>
                  <a:lnTo>
                    <a:pt x="418236" y="185026"/>
                  </a:lnTo>
                  <a:lnTo>
                    <a:pt x="417322" y="186309"/>
                  </a:lnTo>
                  <a:lnTo>
                    <a:pt x="418236" y="185026"/>
                  </a:lnTo>
                  <a:lnTo>
                    <a:pt x="418236" y="141401"/>
                  </a:lnTo>
                  <a:lnTo>
                    <a:pt x="409917" y="163449"/>
                  </a:lnTo>
                  <a:lnTo>
                    <a:pt x="409232" y="164719"/>
                  </a:lnTo>
                  <a:lnTo>
                    <a:pt x="407974" y="169621"/>
                  </a:lnTo>
                  <a:lnTo>
                    <a:pt x="407924" y="169799"/>
                  </a:lnTo>
                  <a:lnTo>
                    <a:pt x="408051" y="146939"/>
                  </a:lnTo>
                  <a:lnTo>
                    <a:pt x="408114" y="122809"/>
                  </a:lnTo>
                  <a:lnTo>
                    <a:pt x="408927" y="93599"/>
                  </a:lnTo>
                  <a:lnTo>
                    <a:pt x="408914" y="92329"/>
                  </a:lnTo>
                  <a:lnTo>
                    <a:pt x="408978" y="91478"/>
                  </a:lnTo>
                  <a:lnTo>
                    <a:pt x="409016" y="91059"/>
                  </a:lnTo>
                  <a:lnTo>
                    <a:pt x="409765" y="82600"/>
                  </a:lnTo>
                  <a:lnTo>
                    <a:pt x="410044" y="82169"/>
                  </a:lnTo>
                  <a:lnTo>
                    <a:pt x="419468" y="73279"/>
                  </a:lnTo>
                  <a:lnTo>
                    <a:pt x="427088" y="63119"/>
                  </a:lnTo>
                  <a:lnTo>
                    <a:pt x="428485" y="59309"/>
                  </a:lnTo>
                  <a:lnTo>
                    <a:pt x="432104" y="51689"/>
                  </a:lnTo>
                  <a:lnTo>
                    <a:pt x="432739" y="47879"/>
                  </a:lnTo>
                  <a:lnTo>
                    <a:pt x="433006" y="45707"/>
                  </a:lnTo>
                  <a:lnTo>
                    <a:pt x="434009" y="44704"/>
                  </a:lnTo>
                  <a:lnTo>
                    <a:pt x="434009" y="37719"/>
                  </a:lnTo>
                  <a:lnTo>
                    <a:pt x="434009" y="36830"/>
                  </a:lnTo>
                  <a:lnTo>
                    <a:pt x="434009" y="28956"/>
                  </a:lnTo>
                  <a:lnTo>
                    <a:pt x="431850" y="26822"/>
                  </a:lnTo>
                  <a:lnTo>
                    <a:pt x="431469" y="25019"/>
                  </a:lnTo>
                  <a:lnTo>
                    <a:pt x="430276" y="22479"/>
                  </a:lnTo>
                  <a:lnTo>
                    <a:pt x="427215" y="14859"/>
                  </a:lnTo>
                  <a:lnTo>
                    <a:pt x="427088" y="14516"/>
                  </a:lnTo>
                  <a:lnTo>
                    <a:pt x="427088" y="7112"/>
                  </a:lnTo>
                  <a:lnTo>
                    <a:pt x="419950" y="0"/>
                  </a:lnTo>
                  <a:lnTo>
                    <a:pt x="405688" y="0"/>
                  </a:lnTo>
                  <a:lnTo>
                    <a:pt x="405688" y="352679"/>
                  </a:lnTo>
                  <a:lnTo>
                    <a:pt x="405536" y="355219"/>
                  </a:lnTo>
                  <a:lnTo>
                    <a:pt x="405625" y="352679"/>
                  </a:lnTo>
                  <a:lnTo>
                    <a:pt x="405688" y="0"/>
                  </a:lnTo>
                  <a:lnTo>
                    <a:pt x="402348" y="0"/>
                  </a:lnTo>
                  <a:lnTo>
                    <a:pt x="399542" y="2794"/>
                  </a:lnTo>
                  <a:lnTo>
                    <a:pt x="394462" y="2794"/>
                  </a:lnTo>
                  <a:lnTo>
                    <a:pt x="386422" y="10795"/>
                  </a:lnTo>
                  <a:lnTo>
                    <a:pt x="386422" y="17792"/>
                  </a:lnTo>
                  <a:lnTo>
                    <a:pt x="380517" y="31369"/>
                  </a:lnTo>
                  <a:lnTo>
                    <a:pt x="379488" y="35179"/>
                  </a:lnTo>
                  <a:lnTo>
                    <a:pt x="374967" y="58039"/>
                  </a:lnTo>
                  <a:lnTo>
                    <a:pt x="374764" y="59309"/>
                  </a:lnTo>
                  <a:lnTo>
                    <a:pt x="373138" y="75361"/>
                  </a:lnTo>
                  <a:lnTo>
                    <a:pt x="365442" y="79629"/>
                  </a:lnTo>
                  <a:lnTo>
                    <a:pt x="365798" y="79629"/>
                  </a:lnTo>
                  <a:lnTo>
                    <a:pt x="349732" y="88519"/>
                  </a:lnTo>
                  <a:lnTo>
                    <a:pt x="350799" y="87249"/>
                  </a:lnTo>
                  <a:lnTo>
                    <a:pt x="336613" y="93599"/>
                  </a:lnTo>
                  <a:lnTo>
                    <a:pt x="338150" y="93599"/>
                  </a:lnTo>
                  <a:lnTo>
                    <a:pt x="324967" y="97409"/>
                  </a:lnTo>
                  <a:lnTo>
                    <a:pt x="326415" y="96139"/>
                  </a:lnTo>
                  <a:lnTo>
                    <a:pt x="316992" y="97409"/>
                  </a:lnTo>
                  <a:lnTo>
                    <a:pt x="312737" y="97409"/>
                  </a:lnTo>
                  <a:lnTo>
                    <a:pt x="311365" y="96012"/>
                  </a:lnTo>
                  <a:lnTo>
                    <a:pt x="295656" y="96012"/>
                  </a:lnTo>
                  <a:lnTo>
                    <a:pt x="289293" y="102489"/>
                  </a:lnTo>
                  <a:lnTo>
                    <a:pt x="289293" y="103466"/>
                  </a:lnTo>
                  <a:lnTo>
                    <a:pt x="288747" y="104013"/>
                  </a:lnTo>
                  <a:lnTo>
                    <a:pt x="288747" y="112649"/>
                  </a:lnTo>
                  <a:lnTo>
                    <a:pt x="288632" y="117195"/>
                  </a:lnTo>
                  <a:lnTo>
                    <a:pt x="288721" y="116459"/>
                  </a:lnTo>
                  <a:lnTo>
                    <a:pt x="288620" y="117729"/>
                  </a:lnTo>
                  <a:lnTo>
                    <a:pt x="288531" y="117995"/>
                  </a:lnTo>
                  <a:lnTo>
                    <a:pt x="287159" y="129159"/>
                  </a:lnTo>
                  <a:lnTo>
                    <a:pt x="286181" y="136779"/>
                  </a:lnTo>
                  <a:lnTo>
                    <a:pt x="286283" y="135509"/>
                  </a:lnTo>
                  <a:lnTo>
                    <a:pt x="286054" y="136779"/>
                  </a:lnTo>
                  <a:lnTo>
                    <a:pt x="284022" y="148209"/>
                  </a:lnTo>
                  <a:lnTo>
                    <a:pt x="284302" y="148209"/>
                  </a:lnTo>
                  <a:lnTo>
                    <a:pt x="281647" y="157695"/>
                  </a:lnTo>
                  <a:lnTo>
                    <a:pt x="278447" y="165430"/>
                  </a:lnTo>
                  <a:lnTo>
                    <a:pt x="273558" y="160528"/>
                  </a:lnTo>
                  <a:lnTo>
                    <a:pt x="271907" y="160528"/>
                  </a:lnTo>
                  <a:lnTo>
                    <a:pt x="270510" y="159131"/>
                  </a:lnTo>
                  <a:lnTo>
                    <a:pt x="267131" y="159131"/>
                  </a:lnTo>
                  <a:lnTo>
                    <a:pt x="266763" y="158750"/>
                  </a:lnTo>
                  <a:lnTo>
                    <a:pt x="250913" y="158750"/>
                  </a:lnTo>
                  <a:lnTo>
                    <a:pt x="249021" y="160655"/>
                  </a:lnTo>
                  <a:lnTo>
                    <a:pt x="245745" y="160655"/>
                  </a:lnTo>
                  <a:lnTo>
                    <a:pt x="239331" y="167132"/>
                  </a:lnTo>
                  <a:lnTo>
                    <a:pt x="239331" y="169913"/>
                  </a:lnTo>
                  <a:lnTo>
                    <a:pt x="235331" y="173609"/>
                  </a:lnTo>
                  <a:lnTo>
                    <a:pt x="233172" y="176149"/>
                  </a:lnTo>
                  <a:lnTo>
                    <a:pt x="228231" y="184683"/>
                  </a:lnTo>
                  <a:lnTo>
                    <a:pt x="228079" y="184518"/>
                  </a:lnTo>
                  <a:lnTo>
                    <a:pt x="228079" y="178308"/>
                  </a:lnTo>
                  <a:lnTo>
                    <a:pt x="222948" y="173253"/>
                  </a:lnTo>
                  <a:lnTo>
                    <a:pt x="222948" y="170180"/>
                  </a:lnTo>
                  <a:lnTo>
                    <a:pt x="215950" y="163195"/>
                  </a:lnTo>
                  <a:lnTo>
                    <a:pt x="213474" y="163195"/>
                  </a:lnTo>
                  <a:lnTo>
                    <a:pt x="204304" y="152527"/>
                  </a:lnTo>
                  <a:lnTo>
                    <a:pt x="204304" y="149733"/>
                  </a:lnTo>
                  <a:lnTo>
                    <a:pt x="197459" y="142875"/>
                  </a:lnTo>
                  <a:lnTo>
                    <a:pt x="180606" y="142875"/>
                  </a:lnTo>
                  <a:lnTo>
                    <a:pt x="173761" y="149733"/>
                  </a:lnTo>
                  <a:lnTo>
                    <a:pt x="173761" y="166624"/>
                  </a:lnTo>
                  <a:lnTo>
                    <a:pt x="180606" y="173482"/>
                  </a:lnTo>
                  <a:lnTo>
                    <a:pt x="181864" y="173482"/>
                  </a:lnTo>
                  <a:lnTo>
                    <a:pt x="191693" y="185267"/>
                  </a:lnTo>
                  <a:lnTo>
                    <a:pt x="191693" y="187452"/>
                  </a:lnTo>
                  <a:lnTo>
                    <a:pt x="196443" y="192201"/>
                  </a:lnTo>
                  <a:lnTo>
                    <a:pt x="196443" y="195834"/>
                  </a:lnTo>
                  <a:lnTo>
                    <a:pt x="199466" y="198882"/>
                  </a:lnTo>
                  <a:lnTo>
                    <a:pt x="200393" y="201256"/>
                  </a:lnTo>
                  <a:lnTo>
                    <a:pt x="200393" y="206121"/>
                  </a:lnTo>
                  <a:lnTo>
                    <a:pt x="202450" y="208191"/>
                  </a:lnTo>
                  <a:lnTo>
                    <a:pt x="203377" y="212115"/>
                  </a:lnTo>
                  <a:lnTo>
                    <a:pt x="203377" y="217678"/>
                  </a:lnTo>
                  <a:lnTo>
                    <a:pt x="204698" y="219011"/>
                  </a:lnTo>
                  <a:lnTo>
                    <a:pt x="205143" y="221869"/>
                  </a:lnTo>
                  <a:lnTo>
                    <a:pt x="205028" y="220599"/>
                  </a:lnTo>
                  <a:lnTo>
                    <a:pt x="205841" y="228219"/>
                  </a:lnTo>
                  <a:lnTo>
                    <a:pt x="206781" y="235839"/>
                  </a:lnTo>
                  <a:lnTo>
                    <a:pt x="206857" y="236029"/>
                  </a:lnTo>
                  <a:lnTo>
                    <a:pt x="206857" y="241808"/>
                  </a:lnTo>
                  <a:lnTo>
                    <a:pt x="213702" y="248666"/>
                  </a:lnTo>
                  <a:lnTo>
                    <a:pt x="230593" y="248666"/>
                  </a:lnTo>
                  <a:lnTo>
                    <a:pt x="237451" y="241808"/>
                  </a:lnTo>
                  <a:lnTo>
                    <a:pt x="237451" y="235597"/>
                  </a:lnTo>
                  <a:lnTo>
                    <a:pt x="237769" y="234569"/>
                  </a:lnTo>
                  <a:lnTo>
                    <a:pt x="237667" y="235839"/>
                  </a:lnTo>
                  <a:lnTo>
                    <a:pt x="241134" y="225679"/>
                  </a:lnTo>
                  <a:lnTo>
                    <a:pt x="245846" y="214249"/>
                  </a:lnTo>
                  <a:lnTo>
                    <a:pt x="245554" y="214249"/>
                  </a:lnTo>
                  <a:lnTo>
                    <a:pt x="250088" y="204089"/>
                  </a:lnTo>
                  <a:lnTo>
                    <a:pt x="258267" y="191477"/>
                  </a:lnTo>
                  <a:lnTo>
                    <a:pt x="258940" y="192659"/>
                  </a:lnTo>
                  <a:lnTo>
                    <a:pt x="260743" y="195199"/>
                  </a:lnTo>
                  <a:lnTo>
                    <a:pt x="262140" y="196303"/>
                  </a:lnTo>
                  <a:lnTo>
                    <a:pt x="262140" y="197104"/>
                  </a:lnTo>
                  <a:lnTo>
                    <a:pt x="268884" y="203835"/>
                  </a:lnTo>
                  <a:lnTo>
                    <a:pt x="271068" y="203835"/>
                  </a:lnTo>
                  <a:lnTo>
                    <a:pt x="276390" y="203835"/>
                  </a:lnTo>
                  <a:lnTo>
                    <a:pt x="277279" y="204089"/>
                  </a:lnTo>
                  <a:lnTo>
                    <a:pt x="279463" y="204089"/>
                  </a:lnTo>
                  <a:lnTo>
                    <a:pt x="280022" y="203835"/>
                  </a:lnTo>
                  <a:lnTo>
                    <a:pt x="285521" y="203835"/>
                  </a:lnTo>
                  <a:lnTo>
                    <a:pt x="287718" y="203835"/>
                  </a:lnTo>
                  <a:lnTo>
                    <a:pt x="294462" y="197104"/>
                  </a:lnTo>
                  <a:lnTo>
                    <a:pt x="294462" y="195046"/>
                  </a:lnTo>
                  <a:lnTo>
                    <a:pt x="297002" y="192646"/>
                  </a:lnTo>
                  <a:lnTo>
                    <a:pt x="297865" y="191389"/>
                  </a:lnTo>
                  <a:lnTo>
                    <a:pt x="300291" y="187579"/>
                  </a:lnTo>
                  <a:lnTo>
                    <a:pt x="301104" y="186309"/>
                  </a:lnTo>
                  <a:lnTo>
                    <a:pt x="303542" y="182499"/>
                  </a:lnTo>
                  <a:lnTo>
                    <a:pt x="305015" y="179959"/>
                  </a:lnTo>
                  <a:lnTo>
                    <a:pt x="305562" y="178689"/>
                  </a:lnTo>
                  <a:lnTo>
                    <a:pt x="306120" y="177419"/>
                  </a:lnTo>
                  <a:lnTo>
                    <a:pt x="307784" y="173609"/>
                  </a:lnTo>
                  <a:lnTo>
                    <a:pt x="309448" y="169799"/>
                  </a:lnTo>
                  <a:lnTo>
                    <a:pt x="310235" y="167259"/>
                  </a:lnTo>
                  <a:lnTo>
                    <a:pt x="310489" y="165989"/>
                  </a:lnTo>
                  <a:lnTo>
                    <a:pt x="311823" y="159639"/>
                  </a:lnTo>
                  <a:lnTo>
                    <a:pt x="312356" y="157099"/>
                  </a:lnTo>
                  <a:lnTo>
                    <a:pt x="312889" y="154559"/>
                  </a:lnTo>
                  <a:lnTo>
                    <a:pt x="313080" y="153289"/>
                  </a:lnTo>
                  <a:lnTo>
                    <a:pt x="314934" y="139319"/>
                  </a:lnTo>
                  <a:lnTo>
                    <a:pt x="316242" y="126161"/>
                  </a:lnTo>
                  <a:lnTo>
                    <a:pt x="318985" y="126619"/>
                  </a:lnTo>
                  <a:lnTo>
                    <a:pt x="321919" y="125349"/>
                  </a:lnTo>
                  <a:lnTo>
                    <a:pt x="331317" y="124079"/>
                  </a:lnTo>
                  <a:lnTo>
                    <a:pt x="332917" y="124079"/>
                  </a:lnTo>
                  <a:lnTo>
                    <a:pt x="346011" y="120269"/>
                  </a:lnTo>
                  <a:lnTo>
                    <a:pt x="347637" y="119011"/>
                  </a:lnTo>
                  <a:lnTo>
                    <a:pt x="361632" y="112649"/>
                  </a:lnTo>
                  <a:lnTo>
                    <a:pt x="362673" y="112649"/>
                  </a:lnTo>
                  <a:lnTo>
                    <a:pt x="371081" y="107911"/>
                  </a:lnTo>
                  <a:lnTo>
                    <a:pt x="370586" y="121539"/>
                  </a:lnTo>
                  <a:lnTo>
                    <a:pt x="370471" y="135509"/>
                  </a:lnTo>
                  <a:lnTo>
                    <a:pt x="370357" y="157099"/>
                  </a:lnTo>
                  <a:lnTo>
                    <a:pt x="370243" y="191389"/>
                  </a:lnTo>
                  <a:lnTo>
                    <a:pt x="370370" y="256159"/>
                  </a:lnTo>
                  <a:lnTo>
                    <a:pt x="370865" y="312039"/>
                  </a:lnTo>
                  <a:lnTo>
                    <a:pt x="371614" y="352679"/>
                  </a:lnTo>
                  <a:lnTo>
                    <a:pt x="372846" y="366534"/>
                  </a:lnTo>
                  <a:lnTo>
                    <a:pt x="372846" y="373507"/>
                  </a:lnTo>
                  <a:lnTo>
                    <a:pt x="380161" y="380746"/>
                  </a:lnTo>
                  <a:lnTo>
                    <a:pt x="398221" y="380746"/>
                  </a:lnTo>
                  <a:lnTo>
                    <a:pt x="405549" y="373507"/>
                  </a:lnTo>
                  <a:lnTo>
                    <a:pt x="405549" y="366509"/>
                  </a:lnTo>
                  <a:lnTo>
                    <a:pt x="405841" y="365379"/>
                  </a:lnTo>
                  <a:lnTo>
                    <a:pt x="406019" y="364109"/>
                  </a:lnTo>
                  <a:lnTo>
                    <a:pt x="406209" y="362839"/>
                  </a:lnTo>
                  <a:lnTo>
                    <a:pt x="406768" y="352679"/>
                  </a:lnTo>
                  <a:lnTo>
                    <a:pt x="407022" y="340563"/>
                  </a:lnTo>
                  <a:lnTo>
                    <a:pt x="407682" y="334899"/>
                  </a:lnTo>
                  <a:lnTo>
                    <a:pt x="415493" y="279019"/>
                  </a:lnTo>
                  <a:lnTo>
                    <a:pt x="420573" y="243459"/>
                  </a:lnTo>
                  <a:lnTo>
                    <a:pt x="426605" y="210439"/>
                  </a:lnTo>
                  <a:lnTo>
                    <a:pt x="426681" y="210019"/>
                  </a:lnTo>
                  <a:lnTo>
                    <a:pt x="434898" y="207899"/>
                  </a:lnTo>
                  <a:lnTo>
                    <a:pt x="474522" y="173609"/>
                  </a:lnTo>
                  <a:lnTo>
                    <a:pt x="494715" y="140589"/>
                  </a:lnTo>
                  <a:lnTo>
                    <a:pt x="496150" y="132969"/>
                  </a:lnTo>
                  <a:lnTo>
                    <a:pt x="496874" y="129159"/>
                  </a:lnTo>
                  <a:lnTo>
                    <a:pt x="497255" y="12534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50099" y="5593714"/>
              <a:ext cx="394423" cy="205232"/>
            </a:xfrm>
            <a:prstGeom prst="rect">
              <a:avLst/>
            </a:prstGeom>
          </p:spPr>
        </p:pic>
      </p:grpSp>
      <p:sp>
        <p:nvSpPr>
          <p:cNvPr id="164" name="object 164"/>
          <p:cNvSpPr/>
          <p:nvPr/>
        </p:nvSpPr>
        <p:spPr>
          <a:xfrm>
            <a:off x="1762506" y="5619749"/>
            <a:ext cx="58419" cy="40005"/>
          </a:xfrm>
          <a:custGeom>
            <a:avLst/>
            <a:gdLst/>
            <a:ahLst/>
            <a:cxnLst/>
            <a:rect l="l" t="t" r="r" b="b"/>
            <a:pathLst>
              <a:path w="58419" h="40004">
                <a:moveTo>
                  <a:pt x="57912" y="19431"/>
                </a:moveTo>
                <a:lnTo>
                  <a:pt x="56388" y="11899"/>
                </a:lnTo>
                <a:lnTo>
                  <a:pt x="52235" y="5727"/>
                </a:lnTo>
                <a:lnTo>
                  <a:pt x="46062" y="1536"/>
                </a:lnTo>
                <a:lnTo>
                  <a:pt x="38481" y="0"/>
                </a:lnTo>
                <a:lnTo>
                  <a:pt x="37211" y="266"/>
                </a:lnTo>
                <a:lnTo>
                  <a:pt x="37211" y="127"/>
                </a:lnTo>
                <a:lnTo>
                  <a:pt x="18034" y="1270"/>
                </a:lnTo>
                <a:lnTo>
                  <a:pt x="17830" y="1574"/>
                </a:lnTo>
                <a:lnTo>
                  <a:pt x="11785" y="2794"/>
                </a:lnTo>
                <a:lnTo>
                  <a:pt x="5651" y="6921"/>
                </a:lnTo>
                <a:lnTo>
                  <a:pt x="1511" y="13068"/>
                </a:lnTo>
                <a:lnTo>
                  <a:pt x="0" y="20574"/>
                </a:lnTo>
                <a:lnTo>
                  <a:pt x="1270" y="26860"/>
                </a:lnTo>
                <a:lnTo>
                  <a:pt x="1143" y="27051"/>
                </a:lnTo>
                <a:lnTo>
                  <a:pt x="1270" y="27559"/>
                </a:lnTo>
                <a:lnTo>
                  <a:pt x="1447" y="27724"/>
                </a:lnTo>
                <a:lnTo>
                  <a:pt x="1511" y="28028"/>
                </a:lnTo>
                <a:lnTo>
                  <a:pt x="1612" y="28194"/>
                </a:lnTo>
                <a:lnTo>
                  <a:pt x="1676" y="28486"/>
                </a:lnTo>
                <a:lnTo>
                  <a:pt x="2159" y="29210"/>
                </a:lnTo>
                <a:lnTo>
                  <a:pt x="2159" y="31750"/>
                </a:lnTo>
                <a:lnTo>
                  <a:pt x="8763" y="38481"/>
                </a:lnTo>
                <a:lnTo>
                  <a:pt x="12750" y="38481"/>
                </a:lnTo>
                <a:lnTo>
                  <a:pt x="13246" y="38582"/>
                </a:lnTo>
                <a:lnTo>
                  <a:pt x="13716" y="38989"/>
                </a:lnTo>
                <a:lnTo>
                  <a:pt x="14224" y="39116"/>
                </a:lnTo>
                <a:lnTo>
                  <a:pt x="18122" y="39547"/>
                </a:lnTo>
                <a:lnTo>
                  <a:pt x="18542" y="39624"/>
                </a:lnTo>
                <a:lnTo>
                  <a:pt x="19304" y="39751"/>
                </a:lnTo>
                <a:lnTo>
                  <a:pt x="19608" y="39700"/>
                </a:lnTo>
                <a:lnTo>
                  <a:pt x="20193" y="39751"/>
                </a:lnTo>
                <a:lnTo>
                  <a:pt x="39497" y="38862"/>
                </a:lnTo>
                <a:lnTo>
                  <a:pt x="39484" y="38671"/>
                </a:lnTo>
                <a:lnTo>
                  <a:pt x="46062" y="37338"/>
                </a:lnTo>
                <a:lnTo>
                  <a:pt x="52235" y="33147"/>
                </a:lnTo>
                <a:lnTo>
                  <a:pt x="56388" y="26974"/>
                </a:lnTo>
                <a:lnTo>
                  <a:pt x="57912" y="1943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35316" y="5727064"/>
            <a:ext cx="967740" cy="252095"/>
          </a:xfrm>
          <a:custGeom>
            <a:avLst/>
            <a:gdLst/>
            <a:ahLst/>
            <a:cxnLst/>
            <a:rect l="l" t="t" r="r" b="b"/>
            <a:pathLst>
              <a:path w="967739" h="252095">
                <a:moveTo>
                  <a:pt x="967625" y="7366"/>
                </a:moveTo>
                <a:lnTo>
                  <a:pt x="960386" y="0"/>
                </a:lnTo>
                <a:lnTo>
                  <a:pt x="942352" y="0"/>
                </a:lnTo>
                <a:lnTo>
                  <a:pt x="942136" y="215"/>
                </a:lnTo>
                <a:lnTo>
                  <a:pt x="938161" y="254"/>
                </a:lnTo>
                <a:lnTo>
                  <a:pt x="919492" y="1143"/>
                </a:lnTo>
                <a:lnTo>
                  <a:pt x="918857" y="1143"/>
                </a:lnTo>
                <a:lnTo>
                  <a:pt x="896543" y="3302"/>
                </a:lnTo>
                <a:lnTo>
                  <a:pt x="887742" y="3302"/>
                </a:lnTo>
                <a:lnTo>
                  <a:pt x="885977" y="5067"/>
                </a:lnTo>
                <a:lnTo>
                  <a:pt x="867549" y="8636"/>
                </a:lnTo>
                <a:lnTo>
                  <a:pt x="865644" y="9144"/>
                </a:lnTo>
                <a:lnTo>
                  <a:pt x="842695" y="16637"/>
                </a:lnTo>
                <a:lnTo>
                  <a:pt x="837831" y="16637"/>
                </a:lnTo>
                <a:lnTo>
                  <a:pt x="832497" y="21971"/>
                </a:lnTo>
                <a:lnTo>
                  <a:pt x="617232" y="58293"/>
                </a:lnTo>
                <a:lnTo>
                  <a:pt x="617105" y="58293"/>
                </a:lnTo>
                <a:lnTo>
                  <a:pt x="532015" y="73279"/>
                </a:lnTo>
                <a:lnTo>
                  <a:pt x="531761" y="73279"/>
                </a:lnTo>
                <a:lnTo>
                  <a:pt x="447433" y="89408"/>
                </a:lnTo>
                <a:lnTo>
                  <a:pt x="447052" y="89408"/>
                </a:lnTo>
                <a:lnTo>
                  <a:pt x="365772" y="106553"/>
                </a:lnTo>
                <a:lnTo>
                  <a:pt x="365264" y="106553"/>
                </a:lnTo>
                <a:lnTo>
                  <a:pt x="286905" y="124841"/>
                </a:lnTo>
                <a:lnTo>
                  <a:pt x="213118" y="144272"/>
                </a:lnTo>
                <a:lnTo>
                  <a:pt x="212483" y="144399"/>
                </a:lnTo>
                <a:lnTo>
                  <a:pt x="146570" y="164211"/>
                </a:lnTo>
                <a:lnTo>
                  <a:pt x="89928" y="183769"/>
                </a:lnTo>
                <a:lnTo>
                  <a:pt x="48018" y="200025"/>
                </a:lnTo>
                <a:lnTo>
                  <a:pt x="47637" y="200279"/>
                </a:lnTo>
                <a:lnTo>
                  <a:pt x="20955" y="211709"/>
                </a:lnTo>
                <a:lnTo>
                  <a:pt x="11506" y="216154"/>
                </a:lnTo>
                <a:lnTo>
                  <a:pt x="11353" y="216230"/>
                </a:lnTo>
                <a:lnTo>
                  <a:pt x="11099" y="216408"/>
                </a:lnTo>
                <a:lnTo>
                  <a:pt x="5448" y="220243"/>
                </a:lnTo>
                <a:lnTo>
                  <a:pt x="1460" y="226174"/>
                </a:lnTo>
                <a:lnTo>
                  <a:pt x="0" y="233426"/>
                </a:lnTo>
                <a:lnTo>
                  <a:pt x="1460" y="240665"/>
                </a:lnTo>
                <a:lnTo>
                  <a:pt x="5448" y="246557"/>
                </a:lnTo>
                <a:lnTo>
                  <a:pt x="11353" y="250520"/>
                </a:lnTo>
                <a:lnTo>
                  <a:pt x="18605" y="251968"/>
                </a:lnTo>
                <a:lnTo>
                  <a:pt x="21501" y="251396"/>
                </a:lnTo>
                <a:lnTo>
                  <a:pt x="21602" y="251714"/>
                </a:lnTo>
                <a:lnTo>
                  <a:pt x="22593" y="251333"/>
                </a:lnTo>
                <a:lnTo>
                  <a:pt x="24815" y="250825"/>
                </a:lnTo>
                <a:lnTo>
                  <a:pt x="25844" y="250520"/>
                </a:lnTo>
                <a:lnTo>
                  <a:pt x="26974" y="250190"/>
                </a:lnTo>
                <a:lnTo>
                  <a:pt x="37350" y="247142"/>
                </a:lnTo>
                <a:lnTo>
                  <a:pt x="37477" y="247015"/>
                </a:lnTo>
                <a:lnTo>
                  <a:pt x="40030" y="246253"/>
                </a:lnTo>
                <a:lnTo>
                  <a:pt x="58813" y="240665"/>
                </a:lnTo>
                <a:lnTo>
                  <a:pt x="58712" y="240372"/>
                </a:lnTo>
                <a:lnTo>
                  <a:pt x="60642" y="239979"/>
                </a:lnTo>
                <a:lnTo>
                  <a:pt x="66497" y="236029"/>
                </a:lnTo>
                <a:lnTo>
                  <a:pt x="68541" y="233006"/>
                </a:lnTo>
                <a:lnTo>
                  <a:pt x="102501" y="219837"/>
                </a:lnTo>
                <a:lnTo>
                  <a:pt x="103225" y="219583"/>
                </a:lnTo>
                <a:lnTo>
                  <a:pt x="144310" y="205359"/>
                </a:lnTo>
                <a:lnTo>
                  <a:pt x="157886" y="200660"/>
                </a:lnTo>
                <a:lnTo>
                  <a:pt x="158254" y="200533"/>
                </a:lnTo>
                <a:lnTo>
                  <a:pt x="157492" y="200660"/>
                </a:lnTo>
                <a:lnTo>
                  <a:pt x="223532" y="180721"/>
                </a:lnTo>
                <a:lnTo>
                  <a:pt x="222770" y="180975"/>
                </a:lnTo>
                <a:lnTo>
                  <a:pt x="223723" y="180721"/>
                </a:lnTo>
                <a:lnTo>
                  <a:pt x="296075" y="161671"/>
                </a:lnTo>
                <a:lnTo>
                  <a:pt x="373900" y="143510"/>
                </a:lnTo>
                <a:lnTo>
                  <a:pt x="373519" y="143637"/>
                </a:lnTo>
                <a:lnTo>
                  <a:pt x="374116" y="143510"/>
                </a:lnTo>
                <a:lnTo>
                  <a:pt x="454799" y="126492"/>
                </a:lnTo>
                <a:lnTo>
                  <a:pt x="454545" y="126492"/>
                </a:lnTo>
                <a:lnTo>
                  <a:pt x="538873" y="110490"/>
                </a:lnTo>
                <a:lnTo>
                  <a:pt x="538619" y="110490"/>
                </a:lnTo>
                <a:lnTo>
                  <a:pt x="623709" y="95377"/>
                </a:lnTo>
                <a:lnTo>
                  <a:pt x="623582" y="95377"/>
                </a:lnTo>
                <a:lnTo>
                  <a:pt x="705751" y="81026"/>
                </a:lnTo>
                <a:lnTo>
                  <a:pt x="705878" y="81026"/>
                </a:lnTo>
                <a:lnTo>
                  <a:pt x="779284" y="67818"/>
                </a:lnTo>
                <a:lnTo>
                  <a:pt x="779411" y="67818"/>
                </a:lnTo>
                <a:lnTo>
                  <a:pt x="843292" y="55626"/>
                </a:lnTo>
                <a:lnTo>
                  <a:pt x="843546" y="55626"/>
                </a:lnTo>
                <a:lnTo>
                  <a:pt x="892568" y="45720"/>
                </a:lnTo>
                <a:lnTo>
                  <a:pt x="892695" y="45720"/>
                </a:lnTo>
                <a:lnTo>
                  <a:pt x="917282" y="40513"/>
                </a:lnTo>
                <a:lnTo>
                  <a:pt x="927493" y="38354"/>
                </a:lnTo>
                <a:lnTo>
                  <a:pt x="927493" y="38227"/>
                </a:lnTo>
                <a:lnTo>
                  <a:pt x="947178" y="34036"/>
                </a:lnTo>
                <a:lnTo>
                  <a:pt x="947051" y="34036"/>
                </a:lnTo>
                <a:lnTo>
                  <a:pt x="953401" y="32766"/>
                </a:lnTo>
                <a:lnTo>
                  <a:pt x="960259" y="32766"/>
                </a:lnTo>
                <a:lnTo>
                  <a:pt x="960386" y="32639"/>
                </a:lnTo>
                <a:lnTo>
                  <a:pt x="967498" y="25527"/>
                </a:lnTo>
                <a:lnTo>
                  <a:pt x="967625" y="25273"/>
                </a:lnTo>
                <a:lnTo>
                  <a:pt x="967625" y="16383"/>
                </a:lnTo>
                <a:lnTo>
                  <a:pt x="967625" y="736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32837" y="5846952"/>
            <a:ext cx="3364229" cy="138430"/>
          </a:xfrm>
          <a:custGeom>
            <a:avLst/>
            <a:gdLst/>
            <a:ahLst/>
            <a:cxnLst/>
            <a:rect l="l" t="t" r="r" b="b"/>
            <a:pathLst>
              <a:path w="3364229" h="138429">
                <a:moveTo>
                  <a:pt x="3363849" y="22098"/>
                </a:moveTo>
                <a:lnTo>
                  <a:pt x="3358515" y="16637"/>
                </a:lnTo>
                <a:lnTo>
                  <a:pt x="3354933" y="16637"/>
                </a:lnTo>
                <a:lnTo>
                  <a:pt x="3349244" y="13716"/>
                </a:lnTo>
                <a:lnTo>
                  <a:pt x="3340176" y="12814"/>
                </a:lnTo>
                <a:lnTo>
                  <a:pt x="3339211" y="11811"/>
                </a:lnTo>
                <a:lnTo>
                  <a:pt x="3328593" y="11811"/>
                </a:lnTo>
                <a:lnTo>
                  <a:pt x="3297301" y="10033"/>
                </a:lnTo>
                <a:lnTo>
                  <a:pt x="3175000" y="5842"/>
                </a:lnTo>
                <a:lnTo>
                  <a:pt x="2841117" y="381"/>
                </a:lnTo>
                <a:lnTo>
                  <a:pt x="2692654" y="0"/>
                </a:lnTo>
                <a:lnTo>
                  <a:pt x="2353818" y="2794"/>
                </a:lnTo>
                <a:lnTo>
                  <a:pt x="1984248" y="11049"/>
                </a:lnTo>
                <a:lnTo>
                  <a:pt x="1984248" y="11176"/>
                </a:lnTo>
                <a:lnTo>
                  <a:pt x="1295654" y="38112"/>
                </a:lnTo>
                <a:lnTo>
                  <a:pt x="928878" y="56261"/>
                </a:lnTo>
                <a:lnTo>
                  <a:pt x="928497" y="56261"/>
                </a:lnTo>
                <a:lnTo>
                  <a:pt x="778383" y="66802"/>
                </a:lnTo>
                <a:lnTo>
                  <a:pt x="778002" y="66802"/>
                </a:lnTo>
                <a:lnTo>
                  <a:pt x="504825" y="91186"/>
                </a:lnTo>
                <a:lnTo>
                  <a:pt x="505206" y="91186"/>
                </a:lnTo>
                <a:lnTo>
                  <a:pt x="386334" y="99568"/>
                </a:lnTo>
                <a:lnTo>
                  <a:pt x="386969" y="99568"/>
                </a:lnTo>
                <a:lnTo>
                  <a:pt x="282956" y="103759"/>
                </a:lnTo>
                <a:lnTo>
                  <a:pt x="198501" y="104140"/>
                </a:lnTo>
                <a:lnTo>
                  <a:pt x="134200" y="101981"/>
                </a:lnTo>
                <a:lnTo>
                  <a:pt x="131368" y="101892"/>
                </a:lnTo>
                <a:lnTo>
                  <a:pt x="131127" y="101854"/>
                </a:lnTo>
                <a:lnTo>
                  <a:pt x="82905" y="95377"/>
                </a:lnTo>
                <a:lnTo>
                  <a:pt x="81622" y="95211"/>
                </a:lnTo>
                <a:lnTo>
                  <a:pt x="81254" y="95123"/>
                </a:lnTo>
                <a:lnTo>
                  <a:pt x="59258" y="90347"/>
                </a:lnTo>
                <a:lnTo>
                  <a:pt x="61556" y="88049"/>
                </a:lnTo>
                <a:lnTo>
                  <a:pt x="67919" y="84074"/>
                </a:lnTo>
                <a:lnTo>
                  <a:pt x="72390" y="84074"/>
                </a:lnTo>
                <a:lnTo>
                  <a:pt x="80137" y="76327"/>
                </a:lnTo>
                <a:lnTo>
                  <a:pt x="80137" y="66802"/>
                </a:lnTo>
                <a:lnTo>
                  <a:pt x="80137" y="57277"/>
                </a:lnTo>
                <a:lnTo>
                  <a:pt x="72390" y="49530"/>
                </a:lnTo>
                <a:lnTo>
                  <a:pt x="53340" y="49530"/>
                </a:lnTo>
                <a:lnTo>
                  <a:pt x="45593" y="57277"/>
                </a:lnTo>
                <a:lnTo>
                  <a:pt x="39204" y="61468"/>
                </a:lnTo>
                <a:lnTo>
                  <a:pt x="34925" y="61468"/>
                </a:lnTo>
                <a:lnTo>
                  <a:pt x="27178" y="69088"/>
                </a:lnTo>
                <a:lnTo>
                  <a:pt x="27178" y="69964"/>
                </a:lnTo>
                <a:lnTo>
                  <a:pt x="24244" y="72136"/>
                </a:lnTo>
                <a:lnTo>
                  <a:pt x="20574" y="72136"/>
                </a:lnTo>
                <a:lnTo>
                  <a:pt x="14224" y="78486"/>
                </a:lnTo>
                <a:lnTo>
                  <a:pt x="12319" y="78486"/>
                </a:lnTo>
                <a:lnTo>
                  <a:pt x="8763" y="82042"/>
                </a:lnTo>
                <a:lnTo>
                  <a:pt x="7366" y="82042"/>
                </a:lnTo>
                <a:lnTo>
                  <a:pt x="0" y="89408"/>
                </a:lnTo>
                <a:lnTo>
                  <a:pt x="0" y="107569"/>
                </a:lnTo>
                <a:lnTo>
                  <a:pt x="7366" y="115062"/>
                </a:lnTo>
                <a:lnTo>
                  <a:pt x="14947" y="115062"/>
                </a:lnTo>
                <a:lnTo>
                  <a:pt x="22733" y="116840"/>
                </a:lnTo>
                <a:lnTo>
                  <a:pt x="21844" y="116713"/>
                </a:lnTo>
                <a:lnTo>
                  <a:pt x="42672" y="121285"/>
                </a:lnTo>
                <a:lnTo>
                  <a:pt x="42545" y="121285"/>
                </a:lnTo>
                <a:lnTo>
                  <a:pt x="127635" y="135382"/>
                </a:lnTo>
                <a:lnTo>
                  <a:pt x="197358" y="137795"/>
                </a:lnTo>
                <a:lnTo>
                  <a:pt x="197993" y="137922"/>
                </a:lnTo>
                <a:lnTo>
                  <a:pt x="284353" y="137795"/>
                </a:lnTo>
                <a:lnTo>
                  <a:pt x="388239" y="133858"/>
                </a:lnTo>
                <a:lnTo>
                  <a:pt x="388747" y="133731"/>
                </a:lnTo>
                <a:lnTo>
                  <a:pt x="507619" y="125603"/>
                </a:lnTo>
                <a:lnTo>
                  <a:pt x="507873" y="125603"/>
                </a:lnTo>
                <a:lnTo>
                  <a:pt x="607529" y="116840"/>
                </a:lnTo>
                <a:lnTo>
                  <a:pt x="660806" y="112141"/>
                </a:lnTo>
                <a:lnTo>
                  <a:pt x="751078" y="104140"/>
                </a:lnTo>
                <a:lnTo>
                  <a:pt x="781177" y="101473"/>
                </a:lnTo>
                <a:lnTo>
                  <a:pt x="780796" y="101473"/>
                </a:lnTo>
                <a:lnTo>
                  <a:pt x="930910" y="91059"/>
                </a:lnTo>
                <a:lnTo>
                  <a:pt x="930656" y="91059"/>
                </a:lnTo>
                <a:lnTo>
                  <a:pt x="1090676" y="83058"/>
                </a:lnTo>
                <a:lnTo>
                  <a:pt x="1434211" y="67691"/>
                </a:lnTo>
                <a:lnTo>
                  <a:pt x="1799590" y="54102"/>
                </a:lnTo>
                <a:lnTo>
                  <a:pt x="1799463" y="54229"/>
                </a:lnTo>
                <a:lnTo>
                  <a:pt x="1803679" y="54102"/>
                </a:lnTo>
                <a:lnTo>
                  <a:pt x="1985391" y="48641"/>
                </a:lnTo>
                <a:lnTo>
                  <a:pt x="2171827" y="44069"/>
                </a:lnTo>
                <a:lnTo>
                  <a:pt x="2354453" y="40767"/>
                </a:lnTo>
                <a:lnTo>
                  <a:pt x="2528570" y="38735"/>
                </a:lnTo>
                <a:lnTo>
                  <a:pt x="2692603" y="38112"/>
                </a:lnTo>
                <a:lnTo>
                  <a:pt x="3313176" y="38100"/>
                </a:lnTo>
                <a:lnTo>
                  <a:pt x="2692603" y="38112"/>
                </a:lnTo>
                <a:lnTo>
                  <a:pt x="2840736" y="38481"/>
                </a:lnTo>
                <a:lnTo>
                  <a:pt x="3083433" y="41148"/>
                </a:lnTo>
                <a:lnTo>
                  <a:pt x="3296031" y="45212"/>
                </a:lnTo>
                <a:lnTo>
                  <a:pt x="3320465" y="45402"/>
                </a:lnTo>
                <a:lnTo>
                  <a:pt x="3329686" y="45466"/>
                </a:lnTo>
                <a:lnTo>
                  <a:pt x="3339211" y="45466"/>
                </a:lnTo>
                <a:lnTo>
                  <a:pt x="3340125" y="44551"/>
                </a:lnTo>
                <a:lnTo>
                  <a:pt x="3349244" y="43688"/>
                </a:lnTo>
                <a:lnTo>
                  <a:pt x="3355175" y="40640"/>
                </a:lnTo>
                <a:lnTo>
                  <a:pt x="3358515" y="40640"/>
                </a:lnTo>
                <a:lnTo>
                  <a:pt x="3363849" y="35306"/>
                </a:lnTo>
                <a:lnTo>
                  <a:pt x="3363849" y="28702"/>
                </a:lnTo>
                <a:lnTo>
                  <a:pt x="3363849" y="2209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40196" y="5088762"/>
            <a:ext cx="1460500" cy="484505"/>
          </a:xfrm>
          <a:custGeom>
            <a:avLst/>
            <a:gdLst/>
            <a:ahLst/>
            <a:cxnLst/>
            <a:rect l="l" t="t" r="r" b="b"/>
            <a:pathLst>
              <a:path w="1460500" h="484504">
                <a:moveTo>
                  <a:pt x="1158367" y="190754"/>
                </a:moveTo>
                <a:lnTo>
                  <a:pt x="1156868" y="183426"/>
                </a:lnTo>
                <a:lnTo>
                  <a:pt x="1152804" y="177457"/>
                </a:lnTo>
                <a:lnTo>
                  <a:pt x="1146784" y="173431"/>
                </a:lnTo>
                <a:lnTo>
                  <a:pt x="1139444" y="171958"/>
                </a:lnTo>
                <a:lnTo>
                  <a:pt x="1133563" y="173139"/>
                </a:lnTo>
                <a:lnTo>
                  <a:pt x="1133475" y="172847"/>
                </a:lnTo>
                <a:lnTo>
                  <a:pt x="1113891" y="179451"/>
                </a:lnTo>
                <a:lnTo>
                  <a:pt x="1107059" y="179451"/>
                </a:lnTo>
                <a:lnTo>
                  <a:pt x="1104163" y="182346"/>
                </a:lnTo>
                <a:lnTo>
                  <a:pt x="1098334" y="184023"/>
                </a:lnTo>
                <a:lnTo>
                  <a:pt x="1091565" y="184023"/>
                </a:lnTo>
                <a:lnTo>
                  <a:pt x="1089520" y="186067"/>
                </a:lnTo>
                <a:lnTo>
                  <a:pt x="1078230" y="188468"/>
                </a:lnTo>
                <a:lnTo>
                  <a:pt x="1071118" y="188468"/>
                </a:lnTo>
                <a:lnTo>
                  <a:pt x="1069848" y="189738"/>
                </a:lnTo>
                <a:lnTo>
                  <a:pt x="1049731" y="192786"/>
                </a:lnTo>
                <a:lnTo>
                  <a:pt x="1049401" y="192786"/>
                </a:lnTo>
                <a:lnTo>
                  <a:pt x="1043178" y="192786"/>
                </a:lnTo>
                <a:lnTo>
                  <a:pt x="1042377" y="193586"/>
                </a:lnTo>
                <a:lnTo>
                  <a:pt x="1009142" y="197358"/>
                </a:lnTo>
                <a:lnTo>
                  <a:pt x="1009015" y="197358"/>
                </a:lnTo>
                <a:lnTo>
                  <a:pt x="967359" y="202311"/>
                </a:lnTo>
                <a:lnTo>
                  <a:pt x="964565" y="202311"/>
                </a:lnTo>
                <a:lnTo>
                  <a:pt x="961644" y="205232"/>
                </a:lnTo>
                <a:lnTo>
                  <a:pt x="961644" y="212344"/>
                </a:lnTo>
                <a:lnTo>
                  <a:pt x="964565" y="215265"/>
                </a:lnTo>
                <a:lnTo>
                  <a:pt x="967486" y="215265"/>
                </a:lnTo>
                <a:lnTo>
                  <a:pt x="1009269" y="219075"/>
                </a:lnTo>
                <a:lnTo>
                  <a:pt x="1009904" y="219075"/>
                </a:lnTo>
                <a:lnTo>
                  <a:pt x="1042885" y="220319"/>
                </a:lnTo>
                <a:lnTo>
                  <a:pt x="1043178" y="220599"/>
                </a:lnTo>
                <a:lnTo>
                  <a:pt x="1050417" y="220599"/>
                </a:lnTo>
                <a:lnTo>
                  <a:pt x="1051433" y="220599"/>
                </a:lnTo>
                <a:lnTo>
                  <a:pt x="1058672" y="220599"/>
                </a:lnTo>
                <a:lnTo>
                  <a:pt x="1058926" y="220345"/>
                </a:lnTo>
                <a:lnTo>
                  <a:pt x="1080262" y="219583"/>
                </a:lnTo>
                <a:lnTo>
                  <a:pt x="1088263" y="219583"/>
                </a:lnTo>
                <a:lnTo>
                  <a:pt x="1089228" y="218617"/>
                </a:lnTo>
                <a:lnTo>
                  <a:pt x="1101305" y="217297"/>
                </a:lnTo>
                <a:lnTo>
                  <a:pt x="1109853" y="217297"/>
                </a:lnTo>
                <a:lnTo>
                  <a:pt x="1111300" y="215849"/>
                </a:lnTo>
                <a:lnTo>
                  <a:pt x="1118641" y="214757"/>
                </a:lnTo>
                <a:lnTo>
                  <a:pt x="1126617" y="214757"/>
                </a:lnTo>
                <a:lnTo>
                  <a:pt x="1128826" y="212547"/>
                </a:lnTo>
                <a:lnTo>
                  <a:pt x="1143635" y="209169"/>
                </a:lnTo>
                <a:lnTo>
                  <a:pt x="1143558" y="208851"/>
                </a:lnTo>
                <a:lnTo>
                  <a:pt x="1146784" y="208203"/>
                </a:lnTo>
                <a:lnTo>
                  <a:pt x="1152804" y="204177"/>
                </a:lnTo>
                <a:lnTo>
                  <a:pt x="1156868" y="198158"/>
                </a:lnTo>
                <a:lnTo>
                  <a:pt x="1158367" y="190754"/>
                </a:lnTo>
                <a:close/>
              </a:path>
              <a:path w="1460500" h="484504">
                <a:moveTo>
                  <a:pt x="1460119" y="16002"/>
                </a:moveTo>
                <a:lnTo>
                  <a:pt x="1457833" y="13766"/>
                </a:lnTo>
                <a:lnTo>
                  <a:pt x="1457833" y="12700"/>
                </a:lnTo>
                <a:lnTo>
                  <a:pt x="1449832" y="4699"/>
                </a:lnTo>
                <a:lnTo>
                  <a:pt x="1443685" y="4699"/>
                </a:lnTo>
                <a:lnTo>
                  <a:pt x="1441958" y="3937"/>
                </a:lnTo>
                <a:lnTo>
                  <a:pt x="1428877" y="1143"/>
                </a:lnTo>
                <a:lnTo>
                  <a:pt x="1425448" y="762"/>
                </a:lnTo>
                <a:lnTo>
                  <a:pt x="1391920" y="0"/>
                </a:lnTo>
                <a:lnTo>
                  <a:pt x="1388364" y="254"/>
                </a:lnTo>
                <a:lnTo>
                  <a:pt x="1322197" y="11684"/>
                </a:lnTo>
                <a:lnTo>
                  <a:pt x="1220216" y="43688"/>
                </a:lnTo>
                <a:lnTo>
                  <a:pt x="1120140" y="80010"/>
                </a:lnTo>
                <a:lnTo>
                  <a:pt x="1120648" y="79883"/>
                </a:lnTo>
                <a:lnTo>
                  <a:pt x="999617" y="120142"/>
                </a:lnTo>
                <a:lnTo>
                  <a:pt x="873506" y="164719"/>
                </a:lnTo>
                <a:lnTo>
                  <a:pt x="873252" y="164846"/>
                </a:lnTo>
                <a:lnTo>
                  <a:pt x="746506" y="211709"/>
                </a:lnTo>
                <a:lnTo>
                  <a:pt x="746379" y="211709"/>
                </a:lnTo>
                <a:lnTo>
                  <a:pt x="622300" y="258826"/>
                </a:lnTo>
                <a:lnTo>
                  <a:pt x="622173" y="258826"/>
                </a:lnTo>
                <a:lnTo>
                  <a:pt x="500380" y="305181"/>
                </a:lnTo>
                <a:lnTo>
                  <a:pt x="500507" y="305181"/>
                </a:lnTo>
                <a:lnTo>
                  <a:pt x="386080" y="348361"/>
                </a:lnTo>
                <a:lnTo>
                  <a:pt x="386207" y="348361"/>
                </a:lnTo>
                <a:lnTo>
                  <a:pt x="281051" y="387223"/>
                </a:lnTo>
                <a:lnTo>
                  <a:pt x="280543" y="387477"/>
                </a:lnTo>
                <a:lnTo>
                  <a:pt x="197751" y="421843"/>
                </a:lnTo>
                <a:lnTo>
                  <a:pt x="112369" y="449770"/>
                </a:lnTo>
                <a:lnTo>
                  <a:pt x="63106" y="454520"/>
                </a:lnTo>
                <a:lnTo>
                  <a:pt x="53340" y="451231"/>
                </a:lnTo>
                <a:lnTo>
                  <a:pt x="48171" y="449503"/>
                </a:lnTo>
                <a:lnTo>
                  <a:pt x="45339" y="446659"/>
                </a:lnTo>
                <a:lnTo>
                  <a:pt x="43599" y="446659"/>
                </a:lnTo>
                <a:lnTo>
                  <a:pt x="36398" y="439166"/>
                </a:lnTo>
                <a:lnTo>
                  <a:pt x="35687" y="438429"/>
                </a:lnTo>
                <a:lnTo>
                  <a:pt x="35687" y="436499"/>
                </a:lnTo>
                <a:lnTo>
                  <a:pt x="32588" y="433412"/>
                </a:lnTo>
                <a:lnTo>
                  <a:pt x="30048" y="426720"/>
                </a:lnTo>
                <a:lnTo>
                  <a:pt x="29006" y="424002"/>
                </a:lnTo>
                <a:lnTo>
                  <a:pt x="29057" y="421513"/>
                </a:lnTo>
                <a:lnTo>
                  <a:pt x="29286" y="410387"/>
                </a:lnTo>
                <a:lnTo>
                  <a:pt x="29464" y="410210"/>
                </a:lnTo>
                <a:lnTo>
                  <a:pt x="29464" y="403948"/>
                </a:lnTo>
                <a:lnTo>
                  <a:pt x="29895" y="402463"/>
                </a:lnTo>
                <a:lnTo>
                  <a:pt x="35560" y="382905"/>
                </a:lnTo>
                <a:lnTo>
                  <a:pt x="38227" y="380238"/>
                </a:lnTo>
                <a:lnTo>
                  <a:pt x="38227" y="374523"/>
                </a:lnTo>
                <a:lnTo>
                  <a:pt x="46609" y="352488"/>
                </a:lnTo>
                <a:lnTo>
                  <a:pt x="50165" y="348869"/>
                </a:lnTo>
                <a:lnTo>
                  <a:pt x="50165" y="340106"/>
                </a:lnTo>
                <a:lnTo>
                  <a:pt x="50165" y="331216"/>
                </a:lnTo>
                <a:lnTo>
                  <a:pt x="43053" y="324104"/>
                </a:lnTo>
                <a:lnTo>
                  <a:pt x="25400" y="324104"/>
                </a:lnTo>
                <a:lnTo>
                  <a:pt x="18161" y="331216"/>
                </a:lnTo>
                <a:lnTo>
                  <a:pt x="18161" y="337299"/>
                </a:lnTo>
                <a:lnTo>
                  <a:pt x="10223" y="359727"/>
                </a:lnTo>
                <a:lnTo>
                  <a:pt x="6985" y="362966"/>
                </a:lnTo>
                <a:lnTo>
                  <a:pt x="6985" y="369849"/>
                </a:lnTo>
                <a:lnTo>
                  <a:pt x="1943" y="392010"/>
                </a:lnTo>
                <a:lnTo>
                  <a:pt x="0" y="393954"/>
                </a:lnTo>
                <a:lnTo>
                  <a:pt x="0" y="402463"/>
                </a:lnTo>
                <a:lnTo>
                  <a:pt x="0" y="410210"/>
                </a:lnTo>
                <a:lnTo>
                  <a:pt x="203" y="410425"/>
                </a:lnTo>
                <a:lnTo>
                  <a:pt x="635" y="426847"/>
                </a:lnTo>
                <a:lnTo>
                  <a:pt x="635" y="434340"/>
                </a:lnTo>
                <a:lnTo>
                  <a:pt x="3835" y="437553"/>
                </a:lnTo>
                <a:lnTo>
                  <a:pt x="7366" y="446697"/>
                </a:lnTo>
                <a:lnTo>
                  <a:pt x="7366" y="452120"/>
                </a:lnTo>
                <a:lnTo>
                  <a:pt x="13716" y="458470"/>
                </a:lnTo>
                <a:lnTo>
                  <a:pt x="15506" y="458470"/>
                </a:lnTo>
                <a:lnTo>
                  <a:pt x="23114" y="466763"/>
                </a:lnTo>
                <a:lnTo>
                  <a:pt x="23114" y="469011"/>
                </a:lnTo>
                <a:lnTo>
                  <a:pt x="29464" y="475361"/>
                </a:lnTo>
                <a:lnTo>
                  <a:pt x="34963" y="475361"/>
                </a:lnTo>
                <a:lnTo>
                  <a:pt x="50139" y="480936"/>
                </a:lnTo>
                <a:lnTo>
                  <a:pt x="53340" y="484124"/>
                </a:lnTo>
                <a:lnTo>
                  <a:pt x="62865" y="484124"/>
                </a:lnTo>
                <a:lnTo>
                  <a:pt x="69596" y="484124"/>
                </a:lnTo>
                <a:lnTo>
                  <a:pt x="70192" y="483527"/>
                </a:lnTo>
                <a:lnTo>
                  <a:pt x="116967" y="479679"/>
                </a:lnTo>
                <a:lnTo>
                  <a:pt x="120269" y="479044"/>
                </a:lnTo>
                <a:lnTo>
                  <a:pt x="194208" y="455676"/>
                </a:lnTo>
                <a:lnTo>
                  <a:pt x="208280" y="451231"/>
                </a:lnTo>
                <a:lnTo>
                  <a:pt x="209423" y="450850"/>
                </a:lnTo>
                <a:lnTo>
                  <a:pt x="210985" y="450215"/>
                </a:lnTo>
                <a:lnTo>
                  <a:pt x="212559" y="449580"/>
                </a:lnTo>
                <a:lnTo>
                  <a:pt x="282041" y="421513"/>
                </a:lnTo>
                <a:lnTo>
                  <a:pt x="292100" y="417449"/>
                </a:lnTo>
                <a:lnTo>
                  <a:pt x="292798" y="417195"/>
                </a:lnTo>
                <a:lnTo>
                  <a:pt x="397510" y="379476"/>
                </a:lnTo>
                <a:lnTo>
                  <a:pt x="512318" y="337058"/>
                </a:lnTo>
                <a:lnTo>
                  <a:pt x="512445" y="336931"/>
                </a:lnTo>
                <a:lnTo>
                  <a:pt x="758952" y="245110"/>
                </a:lnTo>
                <a:lnTo>
                  <a:pt x="758825" y="245110"/>
                </a:lnTo>
                <a:lnTo>
                  <a:pt x="885825" y="199009"/>
                </a:lnTo>
                <a:lnTo>
                  <a:pt x="885571" y="199009"/>
                </a:lnTo>
                <a:lnTo>
                  <a:pt x="1011809" y="154813"/>
                </a:lnTo>
                <a:lnTo>
                  <a:pt x="1011555" y="154940"/>
                </a:lnTo>
                <a:lnTo>
                  <a:pt x="1011936" y="154813"/>
                </a:lnTo>
                <a:lnTo>
                  <a:pt x="1132713" y="114808"/>
                </a:lnTo>
                <a:lnTo>
                  <a:pt x="1228991" y="79883"/>
                </a:lnTo>
                <a:lnTo>
                  <a:pt x="1231442" y="78994"/>
                </a:lnTo>
                <a:lnTo>
                  <a:pt x="1231849" y="78854"/>
                </a:lnTo>
                <a:lnTo>
                  <a:pt x="1231392" y="78994"/>
                </a:lnTo>
                <a:lnTo>
                  <a:pt x="1232154" y="78740"/>
                </a:lnTo>
                <a:lnTo>
                  <a:pt x="1231849" y="78854"/>
                </a:lnTo>
                <a:lnTo>
                  <a:pt x="1232192" y="78740"/>
                </a:lnTo>
                <a:lnTo>
                  <a:pt x="1328801" y="48387"/>
                </a:lnTo>
                <a:lnTo>
                  <a:pt x="1329283" y="48247"/>
                </a:lnTo>
                <a:lnTo>
                  <a:pt x="1332103" y="47752"/>
                </a:lnTo>
                <a:lnTo>
                  <a:pt x="1388186" y="38087"/>
                </a:lnTo>
                <a:lnTo>
                  <a:pt x="1385684" y="39243"/>
                </a:lnTo>
                <a:lnTo>
                  <a:pt x="1382903" y="39243"/>
                </a:lnTo>
                <a:lnTo>
                  <a:pt x="1379347" y="42926"/>
                </a:lnTo>
                <a:lnTo>
                  <a:pt x="1379347" y="51943"/>
                </a:lnTo>
                <a:lnTo>
                  <a:pt x="1382903" y="55499"/>
                </a:lnTo>
                <a:lnTo>
                  <a:pt x="1391920" y="55499"/>
                </a:lnTo>
                <a:lnTo>
                  <a:pt x="1392847" y="54610"/>
                </a:lnTo>
                <a:lnTo>
                  <a:pt x="1431417" y="46609"/>
                </a:lnTo>
                <a:lnTo>
                  <a:pt x="1433195" y="46101"/>
                </a:lnTo>
                <a:lnTo>
                  <a:pt x="1446669" y="41148"/>
                </a:lnTo>
                <a:lnTo>
                  <a:pt x="1452753" y="41148"/>
                </a:lnTo>
                <a:lnTo>
                  <a:pt x="1460119" y="33909"/>
                </a:lnTo>
                <a:lnTo>
                  <a:pt x="1460119" y="24892"/>
                </a:lnTo>
                <a:lnTo>
                  <a:pt x="1460119" y="1600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1581277" y="6746113"/>
            <a:ext cx="1684020" cy="648970"/>
            <a:chOff x="1581277" y="6746113"/>
            <a:chExt cx="1684020" cy="648970"/>
          </a:xfrm>
        </p:grpSpPr>
        <p:sp>
          <p:nvSpPr>
            <p:cNvPr id="169" name="object 169"/>
            <p:cNvSpPr/>
            <p:nvPr/>
          </p:nvSpPr>
          <p:spPr>
            <a:xfrm>
              <a:off x="1581277" y="6746112"/>
              <a:ext cx="1684020" cy="648970"/>
            </a:xfrm>
            <a:custGeom>
              <a:avLst/>
              <a:gdLst/>
              <a:ahLst/>
              <a:cxnLst/>
              <a:rect l="l" t="t" r="r" b="b"/>
              <a:pathLst>
                <a:path w="1684020" h="648970">
                  <a:moveTo>
                    <a:pt x="574675" y="260261"/>
                  </a:moveTo>
                  <a:close/>
                </a:path>
                <a:path w="1684020" h="648970">
                  <a:moveTo>
                    <a:pt x="678268" y="193471"/>
                  </a:moveTo>
                  <a:lnTo>
                    <a:pt x="678180" y="194310"/>
                  </a:lnTo>
                  <a:lnTo>
                    <a:pt x="678268" y="193471"/>
                  </a:lnTo>
                  <a:close/>
                </a:path>
                <a:path w="1684020" h="648970">
                  <a:moveTo>
                    <a:pt x="905129" y="237998"/>
                  </a:moveTo>
                  <a:lnTo>
                    <a:pt x="899795" y="232537"/>
                  </a:lnTo>
                  <a:lnTo>
                    <a:pt x="886333" y="232537"/>
                  </a:lnTo>
                  <a:lnTo>
                    <a:pt x="880872" y="237998"/>
                  </a:lnTo>
                  <a:lnTo>
                    <a:pt x="880872" y="238861"/>
                  </a:lnTo>
                  <a:lnTo>
                    <a:pt x="875919" y="242570"/>
                  </a:lnTo>
                  <a:lnTo>
                    <a:pt x="874395" y="243840"/>
                  </a:lnTo>
                  <a:lnTo>
                    <a:pt x="868730" y="248831"/>
                  </a:lnTo>
                  <a:lnTo>
                    <a:pt x="865073" y="251294"/>
                  </a:lnTo>
                  <a:lnTo>
                    <a:pt x="863612" y="253453"/>
                  </a:lnTo>
                  <a:lnTo>
                    <a:pt x="859917" y="256540"/>
                  </a:lnTo>
                  <a:lnTo>
                    <a:pt x="847979" y="264160"/>
                  </a:lnTo>
                  <a:lnTo>
                    <a:pt x="851662" y="261620"/>
                  </a:lnTo>
                  <a:lnTo>
                    <a:pt x="839089" y="266700"/>
                  </a:lnTo>
                  <a:lnTo>
                    <a:pt x="841883" y="265430"/>
                  </a:lnTo>
                  <a:lnTo>
                    <a:pt x="825627" y="269240"/>
                  </a:lnTo>
                  <a:lnTo>
                    <a:pt x="828802" y="267970"/>
                  </a:lnTo>
                  <a:lnTo>
                    <a:pt x="813333" y="269062"/>
                  </a:lnTo>
                  <a:lnTo>
                    <a:pt x="809853" y="268554"/>
                  </a:lnTo>
                  <a:lnTo>
                    <a:pt x="816356" y="261620"/>
                  </a:lnTo>
                  <a:lnTo>
                    <a:pt x="818007" y="259080"/>
                  </a:lnTo>
                  <a:lnTo>
                    <a:pt x="828802" y="243840"/>
                  </a:lnTo>
                  <a:lnTo>
                    <a:pt x="830199" y="241300"/>
                  </a:lnTo>
                  <a:lnTo>
                    <a:pt x="830757" y="240030"/>
                  </a:lnTo>
                  <a:lnTo>
                    <a:pt x="837006" y="226060"/>
                  </a:lnTo>
                  <a:lnTo>
                    <a:pt x="838136" y="223520"/>
                  </a:lnTo>
                  <a:lnTo>
                    <a:pt x="838708" y="222250"/>
                  </a:lnTo>
                  <a:lnTo>
                    <a:pt x="839597" y="219710"/>
                  </a:lnTo>
                  <a:lnTo>
                    <a:pt x="842264" y="210820"/>
                  </a:lnTo>
                  <a:lnTo>
                    <a:pt x="806577" y="210820"/>
                  </a:lnTo>
                  <a:lnTo>
                    <a:pt x="806348" y="210820"/>
                  </a:lnTo>
                  <a:lnTo>
                    <a:pt x="799757" y="224421"/>
                  </a:lnTo>
                  <a:lnTo>
                    <a:pt x="793394" y="233934"/>
                  </a:lnTo>
                  <a:lnTo>
                    <a:pt x="793394" y="264617"/>
                  </a:lnTo>
                  <a:lnTo>
                    <a:pt x="788225" y="260311"/>
                  </a:lnTo>
                  <a:lnTo>
                    <a:pt x="786777" y="257263"/>
                  </a:lnTo>
                  <a:lnTo>
                    <a:pt x="788162" y="260159"/>
                  </a:lnTo>
                  <a:lnTo>
                    <a:pt x="788276" y="260350"/>
                  </a:lnTo>
                  <a:lnTo>
                    <a:pt x="793394" y="264617"/>
                  </a:lnTo>
                  <a:lnTo>
                    <a:pt x="793394" y="233934"/>
                  </a:lnTo>
                  <a:lnTo>
                    <a:pt x="789305" y="240030"/>
                  </a:lnTo>
                  <a:lnTo>
                    <a:pt x="790956" y="237490"/>
                  </a:lnTo>
                  <a:lnTo>
                    <a:pt x="787882" y="241046"/>
                  </a:lnTo>
                  <a:lnTo>
                    <a:pt x="788568" y="237490"/>
                  </a:lnTo>
                  <a:lnTo>
                    <a:pt x="788987" y="235292"/>
                  </a:lnTo>
                  <a:lnTo>
                    <a:pt x="789597" y="233680"/>
                  </a:lnTo>
                  <a:lnTo>
                    <a:pt x="795832" y="217170"/>
                  </a:lnTo>
                  <a:lnTo>
                    <a:pt x="796023" y="216662"/>
                  </a:lnTo>
                  <a:lnTo>
                    <a:pt x="797013" y="214630"/>
                  </a:lnTo>
                  <a:lnTo>
                    <a:pt x="805688" y="196850"/>
                  </a:lnTo>
                  <a:lnTo>
                    <a:pt x="804545" y="199390"/>
                  </a:lnTo>
                  <a:lnTo>
                    <a:pt x="806208" y="196850"/>
                  </a:lnTo>
                  <a:lnTo>
                    <a:pt x="812609" y="187096"/>
                  </a:lnTo>
                  <a:lnTo>
                    <a:pt x="811987" y="191579"/>
                  </a:lnTo>
                  <a:lnTo>
                    <a:pt x="806869" y="209765"/>
                  </a:lnTo>
                  <a:lnTo>
                    <a:pt x="806996" y="209765"/>
                  </a:lnTo>
                  <a:lnTo>
                    <a:pt x="842581" y="209765"/>
                  </a:lnTo>
                  <a:lnTo>
                    <a:pt x="843026" y="208280"/>
                  </a:lnTo>
                  <a:lnTo>
                    <a:pt x="845312" y="200660"/>
                  </a:lnTo>
                  <a:lnTo>
                    <a:pt x="845820" y="198120"/>
                  </a:lnTo>
                  <a:lnTo>
                    <a:pt x="846531" y="193040"/>
                  </a:lnTo>
                  <a:lnTo>
                    <a:pt x="846886" y="190500"/>
                  </a:lnTo>
                  <a:lnTo>
                    <a:pt x="848487" y="179070"/>
                  </a:lnTo>
                  <a:lnTo>
                    <a:pt x="848550" y="177800"/>
                  </a:lnTo>
                  <a:lnTo>
                    <a:pt x="848448" y="171450"/>
                  </a:lnTo>
                  <a:lnTo>
                    <a:pt x="848106" y="160020"/>
                  </a:lnTo>
                  <a:lnTo>
                    <a:pt x="847852" y="157480"/>
                  </a:lnTo>
                  <a:lnTo>
                    <a:pt x="846455" y="148590"/>
                  </a:lnTo>
                  <a:lnTo>
                    <a:pt x="846328" y="147320"/>
                  </a:lnTo>
                  <a:lnTo>
                    <a:pt x="846201" y="146050"/>
                  </a:lnTo>
                  <a:lnTo>
                    <a:pt x="846201" y="145288"/>
                  </a:lnTo>
                  <a:lnTo>
                    <a:pt x="846201" y="135636"/>
                  </a:lnTo>
                  <a:lnTo>
                    <a:pt x="838327" y="127762"/>
                  </a:lnTo>
                  <a:lnTo>
                    <a:pt x="818896" y="127762"/>
                  </a:lnTo>
                  <a:lnTo>
                    <a:pt x="814451" y="132207"/>
                  </a:lnTo>
                  <a:lnTo>
                    <a:pt x="814451" y="173990"/>
                  </a:lnTo>
                  <a:lnTo>
                    <a:pt x="814324" y="177800"/>
                  </a:lnTo>
                  <a:lnTo>
                    <a:pt x="814235" y="175526"/>
                  </a:lnTo>
                  <a:lnTo>
                    <a:pt x="814451" y="173990"/>
                  </a:lnTo>
                  <a:lnTo>
                    <a:pt x="814451" y="132207"/>
                  </a:lnTo>
                  <a:lnTo>
                    <a:pt x="813816" y="132842"/>
                  </a:lnTo>
                  <a:lnTo>
                    <a:pt x="813816" y="162560"/>
                  </a:lnTo>
                  <a:lnTo>
                    <a:pt x="813816" y="164934"/>
                  </a:lnTo>
                  <a:lnTo>
                    <a:pt x="813727" y="162560"/>
                  </a:lnTo>
                  <a:lnTo>
                    <a:pt x="813714" y="161975"/>
                  </a:lnTo>
                  <a:lnTo>
                    <a:pt x="813689" y="161290"/>
                  </a:lnTo>
                  <a:lnTo>
                    <a:pt x="813816" y="162560"/>
                  </a:lnTo>
                  <a:lnTo>
                    <a:pt x="813816" y="132842"/>
                  </a:lnTo>
                  <a:lnTo>
                    <a:pt x="811022" y="135636"/>
                  </a:lnTo>
                  <a:lnTo>
                    <a:pt x="811022" y="137096"/>
                  </a:lnTo>
                  <a:lnTo>
                    <a:pt x="803910" y="142240"/>
                  </a:lnTo>
                  <a:lnTo>
                    <a:pt x="802513" y="143510"/>
                  </a:lnTo>
                  <a:lnTo>
                    <a:pt x="789813" y="156210"/>
                  </a:lnTo>
                  <a:lnTo>
                    <a:pt x="787781" y="158750"/>
                  </a:lnTo>
                  <a:lnTo>
                    <a:pt x="786180" y="160934"/>
                  </a:lnTo>
                  <a:lnTo>
                    <a:pt x="786180" y="249847"/>
                  </a:lnTo>
                  <a:lnTo>
                    <a:pt x="786104" y="250190"/>
                  </a:lnTo>
                  <a:lnTo>
                    <a:pt x="786003" y="247650"/>
                  </a:lnTo>
                  <a:lnTo>
                    <a:pt x="786180" y="249847"/>
                  </a:lnTo>
                  <a:lnTo>
                    <a:pt x="786180" y="160934"/>
                  </a:lnTo>
                  <a:lnTo>
                    <a:pt x="773811" y="177800"/>
                  </a:lnTo>
                  <a:lnTo>
                    <a:pt x="772541" y="179070"/>
                  </a:lnTo>
                  <a:lnTo>
                    <a:pt x="761746" y="198120"/>
                  </a:lnTo>
                  <a:lnTo>
                    <a:pt x="746379" y="245110"/>
                  </a:lnTo>
                  <a:lnTo>
                    <a:pt x="746188" y="251460"/>
                  </a:lnTo>
                  <a:lnTo>
                    <a:pt x="746785" y="262369"/>
                  </a:lnTo>
                  <a:lnTo>
                    <a:pt x="746760" y="262509"/>
                  </a:lnTo>
                  <a:lnTo>
                    <a:pt x="746798" y="262763"/>
                  </a:lnTo>
                  <a:lnTo>
                    <a:pt x="746887" y="264160"/>
                  </a:lnTo>
                  <a:lnTo>
                    <a:pt x="747928" y="268376"/>
                  </a:lnTo>
                  <a:lnTo>
                    <a:pt x="748334" y="270383"/>
                  </a:lnTo>
                  <a:lnTo>
                    <a:pt x="748487" y="270611"/>
                  </a:lnTo>
                  <a:lnTo>
                    <a:pt x="748715" y="271526"/>
                  </a:lnTo>
                  <a:lnTo>
                    <a:pt x="734949" y="276860"/>
                  </a:lnTo>
                  <a:lnTo>
                    <a:pt x="737616" y="276860"/>
                  </a:lnTo>
                  <a:lnTo>
                    <a:pt x="721360" y="280670"/>
                  </a:lnTo>
                  <a:lnTo>
                    <a:pt x="724408" y="279400"/>
                  </a:lnTo>
                  <a:lnTo>
                    <a:pt x="711301" y="280517"/>
                  </a:lnTo>
                  <a:lnTo>
                    <a:pt x="699770" y="279400"/>
                  </a:lnTo>
                  <a:lnTo>
                    <a:pt x="703707" y="279400"/>
                  </a:lnTo>
                  <a:lnTo>
                    <a:pt x="699846" y="278130"/>
                  </a:lnTo>
                  <a:lnTo>
                    <a:pt x="693940" y="276186"/>
                  </a:lnTo>
                  <a:lnTo>
                    <a:pt x="693216" y="275590"/>
                  </a:lnTo>
                  <a:lnTo>
                    <a:pt x="690092" y="273050"/>
                  </a:lnTo>
                  <a:lnTo>
                    <a:pt x="686777" y="270357"/>
                  </a:lnTo>
                  <a:lnTo>
                    <a:pt x="685876" y="269240"/>
                  </a:lnTo>
                  <a:lnTo>
                    <a:pt x="683806" y="266700"/>
                  </a:lnTo>
                  <a:lnTo>
                    <a:pt x="682498" y="265087"/>
                  </a:lnTo>
                  <a:lnTo>
                    <a:pt x="681634" y="262890"/>
                  </a:lnTo>
                  <a:lnTo>
                    <a:pt x="679157" y="256540"/>
                  </a:lnTo>
                  <a:lnTo>
                    <a:pt x="678446" y="254736"/>
                  </a:lnTo>
                  <a:lnTo>
                    <a:pt x="678192" y="252730"/>
                  </a:lnTo>
                  <a:lnTo>
                    <a:pt x="676719" y="241300"/>
                  </a:lnTo>
                  <a:lnTo>
                    <a:pt x="676541" y="239877"/>
                  </a:lnTo>
                  <a:lnTo>
                    <a:pt x="676554" y="238760"/>
                  </a:lnTo>
                  <a:lnTo>
                    <a:pt x="676783" y="218440"/>
                  </a:lnTo>
                  <a:lnTo>
                    <a:pt x="678154" y="195580"/>
                  </a:lnTo>
                  <a:lnTo>
                    <a:pt x="678180" y="194310"/>
                  </a:lnTo>
                  <a:lnTo>
                    <a:pt x="678307" y="193040"/>
                  </a:lnTo>
                  <a:lnTo>
                    <a:pt x="678268" y="193471"/>
                  </a:lnTo>
                  <a:lnTo>
                    <a:pt x="678332" y="193040"/>
                  </a:lnTo>
                  <a:lnTo>
                    <a:pt x="681215" y="168986"/>
                  </a:lnTo>
                  <a:lnTo>
                    <a:pt x="681101" y="170180"/>
                  </a:lnTo>
                  <a:lnTo>
                    <a:pt x="681329" y="168910"/>
                  </a:lnTo>
                  <a:lnTo>
                    <a:pt x="685558" y="146050"/>
                  </a:lnTo>
                  <a:lnTo>
                    <a:pt x="685622" y="145707"/>
                  </a:lnTo>
                  <a:lnTo>
                    <a:pt x="685838" y="144780"/>
                  </a:lnTo>
                  <a:lnTo>
                    <a:pt x="691007" y="123190"/>
                  </a:lnTo>
                  <a:lnTo>
                    <a:pt x="695756" y="102628"/>
                  </a:lnTo>
                  <a:lnTo>
                    <a:pt x="698627" y="88900"/>
                  </a:lnTo>
                  <a:lnTo>
                    <a:pt x="698373" y="88900"/>
                  </a:lnTo>
                  <a:lnTo>
                    <a:pt x="699223" y="83477"/>
                  </a:lnTo>
                  <a:lnTo>
                    <a:pt x="699770" y="82931"/>
                  </a:lnTo>
                  <a:lnTo>
                    <a:pt x="699770" y="80010"/>
                  </a:lnTo>
                  <a:lnTo>
                    <a:pt x="699770" y="74930"/>
                  </a:lnTo>
                  <a:lnTo>
                    <a:pt x="699770" y="74422"/>
                  </a:lnTo>
                  <a:lnTo>
                    <a:pt x="699770" y="65786"/>
                  </a:lnTo>
                  <a:lnTo>
                    <a:pt x="692785" y="58801"/>
                  </a:lnTo>
                  <a:lnTo>
                    <a:pt x="675640" y="58801"/>
                  </a:lnTo>
                  <a:lnTo>
                    <a:pt x="668655" y="65786"/>
                  </a:lnTo>
                  <a:lnTo>
                    <a:pt x="668655" y="72453"/>
                  </a:lnTo>
                  <a:lnTo>
                    <a:pt x="668020" y="72390"/>
                  </a:lnTo>
                  <a:lnTo>
                    <a:pt x="665480" y="82550"/>
                  </a:lnTo>
                  <a:lnTo>
                    <a:pt x="665607" y="81280"/>
                  </a:lnTo>
                  <a:lnTo>
                    <a:pt x="662051" y="95250"/>
                  </a:lnTo>
                  <a:lnTo>
                    <a:pt x="662305" y="95250"/>
                  </a:lnTo>
                  <a:lnTo>
                    <a:pt x="657225" y="114300"/>
                  </a:lnTo>
                  <a:lnTo>
                    <a:pt x="651510" y="138430"/>
                  </a:lnTo>
                  <a:lnTo>
                    <a:pt x="651256" y="138430"/>
                  </a:lnTo>
                  <a:lnTo>
                    <a:pt x="649859" y="145719"/>
                  </a:lnTo>
                  <a:lnTo>
                    <a:pt x="653034" y="134620"/>
                  </a:lnTo>
                  <a:lnTo>
                    <a:pt x="649871" y="145707"/>
                  </a:lnTo>
                  <a:lnTo>
                    <a:pt x="645795" y="160020"/>
                  </a:lnTo>
                  <a:lnTo>
                    <a:pt x="645922" y="160020"/>
                  </a:lnTo>
                  <a:lnTo>
                    <a:pt x="637667" y="185420"/>
                  </a:lnTo>
                  <a:lnTo>
                    <a:pt x="637794" y="184150"/>
                  </a:lnTo>
                  <a:lnTo>
                    <a:pt x="628269" y="208280"/>
                  </a:lnTo>
                  <a:lnTo>
                    <a:pt x="628650" y="207010"/>
                  </a:lnTo>
                  <a:lnTo>
                    <a:pt x="618363" y="227342"/>
                  </a:lnTo>
                  <a:lnTo>
                    <a:pt x="606171" y="246837"/>
                  </a:lnTo>
                  <a:lnTo>
                    <a:pt x="593521" y="261924"/>
                  </a:lnTo>
                  <a:lnTo>
                    <a:pt x="589356" y="265696"/>
                  </a:lnTo>
                  <a:lnTo>
                    <a:pt x="590296" y="262890"/>
                  </a:lnTo>
                  <a:lnTo>
                    <a:pt x="590677" y="261620"/>
                  </a:lnTo>
                  <a:lnTo>
                    <a:pt x="591096" y="259080"/>
                  </a:lnTo>
                  <a:lnTo>
                    <a:pt x="592658" y="249834"/>
                  </a:lnTo>
                  <a:lnTo>
                    <a:pt x="593471" y="249047"/>
                  </a:lnTo>
                  <a:lnTo>
                    <a:pt x="593471" y="245110"/>
                  </a:lnTo>
                  <a:lnTo>
                    <a:pt x="593471" y="244221"/>
                  </a:lnTo>
                  <a:lnTo>
                    <a:pt x="593471" y="239268"/>
                  </a:lnTo>
                  <a:lnTo>
                    <a:pt x="593344" y="239153"/>
                  </a:lnTo>
                  <a:lnTo>
                    <a:pt x="593344" y="234315"/>
                  </a:lnTo>
                  <a:lnTo>
                    <a:pt x="593471" y="234188"/>
                  </a:lnTo>
                  <a:lnTo>
                    <a:pt x="593471" y="228854"/>
                  </a:lnTo>
                  <a:lnTo>
                    <a:pt x="593471" y="223520"/>
                  </a:lnTo>
                  <a:lnTo>
                    <a:pt x="592137" y="222199"/>
                  </a:lnTo>
                  <a:lnTo>
                    <a:pt x="591312" y="217614"/>
                  </a:lnTo>
                  <a:lnTo>
                    <a:pt x="591312" y="217170"/>
                  </a:lnTo>
                  <a:lnTo>
                    <a:pt x="591312" y="211201"/>
                  </a:lnTo>
                  <a:lnTo>
                    <a:pt x="589026" y="208978"/>
                  </a:lnTo>
                  <a:lnTo>
                    <a:pt x="589026" y="204978"/>
                  </a:lnTo>
                  <a:lnTo>
                    <a:pt x="587121" y="203085"/>
                  </a:lnTo>
                  <a:lnTo>
                    <a:pt x="587121" y="198374"/>
                  </a:lnTo>
                  <a:lnTo>
                    <a:pt x="581152" y="192405"/>
                  </a:lnTo>
                  <a:lnTo>
                    <a:pt x="575945" y="192405"/>
                  </a:lnTo>
                  <a:lnTo>
                    <a:pt x="575945" y="245110"/>
                  </a:lnTo>
                  <a:lnTo>
                    <a:pt x="575945" y="245338"/>
                  </a:lnTo>
                  <a:lnTo>
                    <a:pt x="574675" y="260261"/>
                  </a:lnTo>
                  <a:lnTo>
                    <a:pt x="575056" y="259080"/>
                  </a:lnTo>
                  <a:lnTo>
                    <a:pt x="574713" y="260159"/>
                  </a:lnTo>
                  <a:lnTo>
                    <a:pt x="574675" y="260350"/>
                  </a:lnTo>
                  <a:lnTo>
                    <a:pt x="574573" y="260565"/>
                  </a:lnTo>
                  <a:lnTo>
                    <a:pt x="570471" y="273532"/>
                  </a:lnTo>
                  <a:lnTo>
                    <a:pt x="562787" y="287807"/>
                  </a:lnTo>
                  <a:lnTo>
                    <a:pt x="550037" y="294640"/>
                  </a:lnTo>
                  <a:lnTo>
                    <a:pt x="552323" y="293370"/>
                  </a:lnTo>
                  <a:lnTo>
                    <a:pt x="545185" y="296176"/>
                  </a:lnTo>
                  <a:lnTo>
                    <a:pt x="545185" y="305777"/>
                  </a:lnTo>
                  <a:lnTo>
                    <a:pt x="544830" y="306070"/>
                  </a:lnTo>
                  <a:lnTo>
                    <a:pt x="526669" y="306070"/>
                  </a:lnTo>
                  <a:lnTo>
                    <a:pt x="526376" y="305777"/>
                  </a:lnTo>
                  <a:lnTo>
                    <a:pt x="545185" y="305777"/>
                  </a:lnTo>
                  <a:lnTo>
                    <a:pt x="545185" y="296176"/>
                  </a:lnTo>
                  <a:lnTo>
                    <a:pt x="539369" y="298450"/>
                  </a:lnTo>
                  <a:lnTo>
                    <a:pt x="541655" y="297180"/>
                  </a:lnTo>
                  <a:lnTo>
                    <a:pt x="530352" y="299720"/>
                  </a:lnTo>
                  <a:lnTo>
                    <a:pt x="531876" y="299720"/>
                  </a:lnTo>
                  <a:lnTo>
                    <a:pt x="522859" y="300736"/>
                  </a:lnTo>
                  <a:lnTo>
                    <a:pt x="522808" y="302221"/>
                  </a:lnTo>
                  <a:lnTo>
                    <a:pt x="522859" y="300736"/>
                  </a:lnTo>
                  <a:lnTo>
                    <a:pt x="523074" y="297180"/>
                  </a:lnTo>
                  <a:lnTo>
                    <a:pt x="523163" y="295770"/>
                  </a:lnTo>
                  <a:lnTo>
                    <a:pt x="523240" y="294640"/>
                  </a:lnTo>
                  <a:lnTo>
                    <a:pt x="523163" y="295770"/>
                  </a:lnTo>
                  <a:lnTo>
                    <a:pt x="523417" y="294640"/>
                  </a:lnTo>
                  <a:lnTo>
                    <a:pt x="525094" y="287020"/>
                  </a:lnTo>
                  <a:lnTo>
                    <a:pt x="525373" y="285711"/>
                  </a:lnTo>
                  <a:lnTo>
                    <a:pt x="525843" y="284480"/>
                  </a:lnTo>
                  <a:lnTo>
                    <a:pt x="529653" y="274320"/>
                  </a:lnTo>
                  <a:lnTo>
                    <a:pt x="529805" y="273913"/>
                  </a:lnTo>
                  <a:lnTo>
                    <a:pt x="530936" y="271780"/>
                  </a:lnTo>
                  <a:lnTo>
                    <a:pt x="538353" y="257810"/>
                  </a:lnTo>
                  <a:lnTo>
                    <a:pt x="537210" y="260350"/>
                  </a:lnTo>
                  <a:lnTo>
                    <a:pt x="538988" y="257810"/>
                  </a:lnTo>
                  <a:lnTo>
                    <a:pt x="546989" y="246380"/>
                  </a:lnTo>
                  <a:lnTo>
                    <a:pt x="547878" y="245110"/>
                  </a:lnTo>
                  <a:lnTo>
                    <a:pt x="546354" y="246380"/>
                  </a:lnTo>
                  <a:lnTo>
                    <a:pt x="557047" y="234950"/>
                  </a:lnTo>
                  <a:lnTo>
                    <a:pt x="558444" y="233464"/>
                  </a:lnTo>
                  <a:lnTo>
                    <a:pt x="559816" y="232410"/>
                  </a:lnTo>
                  <a:lnTo>
                    <a:pt x="564769" y="228600"/>
                  </a:lnTo>
                  <a:lnTo>
                    <a:pt x="566407" y="227342"/>
                  </a:lnTo>
                  <a:lnTo>
                    <a:pt x="570928" y="224523"/>
                  </a:lnTo>
                  <a:lnTo>
                    <a:pt x="572135" y="225755"/>
                  </a:lnTo>
                  <a:lnTo>
                    <a:pt x="574040" y="230517"/>
                  </a:lnTo>
                  <a:lnTo>
                    <a:pt x="574040" y="234188"/>
                  </a:lnTo>
                  <a:lnTo>
                    <a:pt x="574636" y="234784"/>
                  </a:lnTo>
                  <a:lnTo>
                    <a:pt x="575945" y="245110"/>
                  </a:lnTo>
                  <a:lnTo>
                    <a:pt x="575945" y="192405"/>
                  </a:lnTo>
                  <a:lnTo>
                    <a:pt x="566293" y="192405"/>
                  </a:lnTo>
                  <a:lnTo>
                    <a:pt x="561568" y="197129"/>
                  </a:lnTo>
                  <a:lnTo>
                    <a:pt x="558673" y="198120"/>
                  </a:lnTo>
                  <a:lnTo>
                    <a:pt x="559308" y="196850"/>
                  </a:lnTo>
                  <a:lnTo>
                    <a:pt x="550545" y="200660"/>
                  </a:lnTo>
                  <a:lnTo>
                    <a:pt x="549529" y="201930"/>
                  </a:lnTo>
                  <a:lnTo>
                    <a:pt x="538861" y="208280"/>
                  </a:lnTo>
                  <a:lnTo>
                    <a:pt x="536575" y="209550"/>
                  </a:lnTo>
                  <a:lnTo>
                    <a:pt x="522732" y="223520"/>
                  </a:lnTo>
                  <a:lnTo>
                    <a:pt x="521462" y="226060"/>
                  </a:lnTo>
                  <a:lnTo>
                    <a:pt x="510159" y="240030"/>
                  </a:lnTo>
                  <a:lnTo>
                    <a:pt x="509143" y="242570"/>
                  </a:lnTo>
                  <a:lnTo>
                    <a:pt x="500126" y="257810"/>
                  </a:lnTo>
                  <a:lnTo>
                    <a:pt x="499135" y="260565"/>
                  </a:lnTo>
                  <a:lnTo>
                    <a:pt x="488873" y="300736"/>
                  </a:lnTo>
                  <a:lnTo>
                    <a:pt x="488823" y="306070"/>
                  </a:lnTo>
                  <a:lnTo>
                    <a:pt x="489458" y="312420"/>
                  </a:lnTo>
                  <a:lnTo>
                    <a:pt x="489458" y="321310"/>
                  </a:lnTo>
                  <a:lnTo>
                    <a:pt x="493268" y="325120"/>
                  </a:lnTo>
                  <a:lnTo>
                    <a:pt x="489839" y="325120"/>
                  </a:lnTo>
                  <a:lnTo>
                    <a:pt x="488950" y="324231"/>
                  </a:lnTo>
                  <a:lnTo>
                    <a:pt x="481253" y="324231"/>
                  </a:lnTo>
                  <a:lnTo>
                    <a:pt x="471906" y="321856"/>
                  </a:lnTo>
                  <a:lnTo>
                    <a:pt x="469519" y="319405"/>
                  </a:lnTo>
                  <a:lnTo>
                    <a:pt x="462876" y="319405"/>
                  </a:lnTo>
                  <a:lnTo>
                    <a:pt x="454825" y="315772"/>
                  </a:lnTo>
                  <a:lnTo>
                    <a:pt x="449961" y="310896"/>
                  </a:lnTo>
                  <a:lnTo>
                    <a:pt x="445287" y="310896"/>
                  </a:lnTo>
                  <a:lnTo>
                    <a:pt x="439420" y="307174"/>
                  </a:lnTo>
                  <a:lnTo>
                    <a:pt x="439420" y="306832"/>
                  </a:lnTo>
                  <a:lnTo>
                    <a:pt x="431927" y="299212"/>
                  </a:lnTo>
                  <a:lnTo>
                    <a:pt x="428002" y="299212"/>
                  </a:lnTo>
                  <a:lnTo>
                    <a:pt x="420598" y="292100"/>
                  </a:lnTo>
                  <a:lnTo>
                    <a:pt x="417995" y="289623"/>
                  </a:lnTo>
                  <a:lnTo>
                    <a:pt x="408813" y="278130"/>
                  </a:lnTo>
                  <a:lnTo>
                    <a:pt x="408076" y="277228"/>
                  </a:lnTo>
                  <a:lnTo>
                    <a:pt x="407238" y="275590"/>
                  </a:lnTo>
                  <a:lnTo>
                    <a:pt x="400634" y="262890"/>
                  </a:lnTo>
                  <a:lnTo>
                    <a:pt x="399415" y="260565"/>
                  </a:lnTo>
                  <a:lnTo>
                    <a:pt x="399021" y="259080"/>
                  </a:lnTo>
                  <a:lnTo>
                    <a:pt x="394042" y="225158"/>
                  </a:lnTo>
                  <a:lnTo>
                    <a:pt x="393954" y="226060"/>
                  </a:lnTo>
                  <a:lnTo>
                    <a:pt x="393954" y="223520"/>
                  </a:lnTo>
                  <a:lnTo>
                    <a:pt x="394042" y="225158"/>
                  </a:lnTo>
                  <a:lnTo>
                    <a:pt x="394208" y="223520"/>
                  </a:lnTo>
                  <a:lnTo>
                    <a:pt x="395770" y="207886"/>
                  </a:lnTo>
                  <a:lnTo>
                    <a:pt x="399288" y="201930"/>
                  </a:lnTo>
                  <a:lnTo>
                    <a:pt x="400304" y="200660"/>
                  </a:lnTo>
                  <a:lnTo>
                    <a:pt x="411480" y="173990"/>
                  </a:lnTo>
                  <a:lnTo>
                    <a:pt x="418338" y="146050"/>
                  </a:lnTo>
                  <a:lnTo>
                    <a:pt x="418592" y="143510"/>
                  </a:lnTo>
                  <a:lnTo>
                    <a:pt x="419862" y="132080"/>
                  </a:lnTo>
                  <a:lnTo>
                    <a:pt x="421005" y="121920"/>
                  </a:lnTo>
                  <a:lnTo>
                    <a:pt x="421081" y="119380"/>
                  </a:lnTo>
                  <a:lnTo>
                    <a:pt x="421894" y="106680"/>
                  </a:lnTo>
                  <a:lnTo>
                    <a:pt x="422084" y="104635"/>
                  </a:lnTo>
                  <a:lnTo>
                    <a:pt x="422287" y="103746"/>
                  </a:lnTo>
                  <a:lnTo>
                    <a:pt x="423545" y="102489"/>
                  </a:lnTo>
                  <a:lnTo>
                    <a:pt x="423545" y="93853"/>
                  </a:lnTo>
                  <a:lnTo>
                    <a:pt x="423545" y="85090"/>
                  </a:lnTo>
                  <a:lnTo>
                    <a:pt x="416433" y="78105"/>
                  </a:lnTo>
                  <a:lnTo>
                    <a:pt x="399034" y="78105"/>
                  </a:lnTo>
                  <a:lnTo>
                    <a:pt x="391922" y="85090"/>
                  </a:lnTo>
                  <a:lnTo>
                    <a:pt x="391922" y="96951"/>
                  </a:lnTo>
                  <a:lnTo>
                    <a:pt x="390652" y="99060"/>
                  </a:lnTo>
                  <a:lnTo>
                    <a:pt x="390906" y="92710"/>
                  </a:lnTo>
                  <a:lnTo>
                    <a:pt x="386715" y="104140"/>
                  </a:lnTo>
                  <a:lnTo>
                    <a:pt x="386969" y="102870"/>
                  </a:lnTo>
                  <a:lnTo>
                    <a:pt x="381254" y="120650"/>
                  </a:lnTo>
                  <a:lnTo>
                    <a:pt x="381127" y="120650"/>
                  </a:lnTo>
                  <a:lnTo>
                    <a:pt x="373761" y="144780"/>
                  </a:lnTo>
                  <a:lnTo>
                    <a:pt x="373761" y="146050"/>
                  </a:lnTo>
                  <a:lnTo>
                    <a:pt x="366522" y="171450"/>
                  </a:lnTo>
                  <a:lnTo>
                    <a:pt x="366268" y="172720"/>
                  </a:lnTo>
                  <a:lnTo>
                    <a:pt x="360807" y="198120"/>
                  </a:lnTo>
                  <a:lnTo>
                    <a:pt x="360553" y="199390"/>
                  </a:lnTo>
                  <a:lnTo>
                    <a:pt x="359321" y="210997"/>
                  </a:lnTo>
                  <a:lnTo>
                    <a:pt x="357886" y="213360"/>
                  </a:lnTo>
                  <a:lnTo>
                    <a:pt x="359029" y="212090"/>
                  </a:lnTo>
                  <a:lnTo>
                    <a:pt x="339013" y="236004"/>
                  </a:lnTo>
                  <a:lnTo>
                    <a:pt x="338785" y="236220"/>
                  </a:lnTo>
                  <a:lnTo>
                    <a:pt x="317754" y="256540"/>
                  </a:lnTo>
                  <a:lnTo>
                    <a:pt x="318770" y="255270"/>
                  </a:lnTo>
                  <a:lnTo>
                    <a:pt x="295275" y="274320"/>
                  </a:lnTo>
                  <a:lnTo>
                    <a:pt x="296164" y="274320"/>
                  </a:lnTo>
                  <a:lnTo>
                    <a:pt x="281228" y="284657"/>
                  </a:lnTo>
                  <a:lnTo>
                    <a:pt x="281190" y="284353"/>
                  </a:lnTo>
                  <a:lnTo>
                    <a:pt x="278003" y="260223"/>
                  </a:lnTo>
                  <a:lnTo>
                    <a:pt x="278003" y="260096"/>
                  </a:lnTo>
                  <a:lnTo>
                    <a:pt x="275234" y="239522"/>
                  </a:lnTo>
                  <a:lnTo>
                    <a:pt x="274574" y="234569"/>
                  </a:lnTo>
                  <a:lnTo>
                    <a:pt x="274574" y="234442"/>
                  </a:lnTo>
                  <a:lnTo>
                    <a:pt x="270637" y="207137"/>
                  </a:lnTo>
                  <a:lnTo>
                    <a:pt x="270637" y="206756"/>
                  </a:lnTo>
                  <a:lnTo>
                    <a:pt x="266941" y="184404"/>
                  </a:lnTo>
                  <a:lnTo>
                    <a:pt x="265938" y="178308"/>
                  </a:lnTo>
                  <a:lnTo>
                    <a:pt x="261518" y="156972"/>
                  </a:lnTo>
                  <a:lnTo>
                    <a:pt x="259969" y="149479"/>
                  </a:lnTo>
                  <a:lnTo>
                    <a:pt x="255498" y="134239"/>
                  </a:lnTo>
                  <a:lnTo>
                    <a:pt x="254901" y="132207"/>
                  </a:lnTo>
                  <a:lnTo>
                    <a:pt x="251968" y="122174"/>
                  </a:lnTo>
                  <a:lnTo>
                    <a:pt x="251460" y="120523"/>
                  </a:lnTo>
                  <a:lnTo>
                    <a:pt x="249389" y="115697"/>
                  </a:lnTo>
                  <a:lnTo>
                    <a:pt x="243078" y="100965"/>
                  </a:lnTo>
                  <a:lnTo>
                    <a:pt x="242570" y="99822"/>
                  </a:lnTo>
                  <a:lnTo>
                    <a:pt x="240855" y="96647"/>
                  </a:lnTo>
                  <a:lnTo>
                    <a:pt x="235458" y="86614"/>
                  </a:lnTo>
                  <a:lnTo>
                    <a:pt x="235331" y="86106"/>
                  </a:lnTo>
                  <a:lnTo>
                    <a:pt x="233299" y="82854"/>
                  </a:lnTo>
                  <a:lnTo>
                    <a:pt x="233299" y="78232"/>
                  </a:lnTo>
                  <a:lnTo>
                    <a:pt x="225679" y="70612"/>
                  </a:lnTo>
                  <a:lnTo>
                    <a:pt x="206756" y="70612"/>
                  </a:lnTo>
                  <a:lnTo>
                    <a:pt x="199771" y="77597"/>
                  </a:lnTo>
                  <a:lnTo>
                    <a:pt x="196215" y="77597"/>
                  </a:lnTo>
                  <a:lnTo>
                    <a:pt x="188849" y="84963"/>
                  </a:lnTo>
                  <a:lnTo>
                    <a:pt x="188849" y="88696"/>
                  </a:lnTo>
                  <a:lnTo>
                    <a:pt x="184023" y="95250"/>
                  </a:lnTo>
                  <a:lnTo>
                    <a:pt x="182372" y="97663"/>
                  </a:lnTo>
                  <a:lnTo>
                    <a:pt x="174066" y="113995"/>
                  </a:lnTo>
                  <a:lnTo>
                    <a:pt x="173672" y="114681"/>
                  </a:lnTo>
                  <a:lnTo>
                    <a:pt x="163830" y="135509"/>
                  </a:lnTo>
                  <a:lnTo>
                    <a:pt x="153797" y="159258"/>
                  </a:lnTo>
                  <a:lnTo>
                    <a:pt x="153543" y="159766"/>
                  </a:lnTo>
                  <a:lnTo>
                    <a:pt x="143256" y="185928"/>
                  </a:lnTo>
                  <a:lnTo>
                    <a:pt x="143129" y="186055"/>
                  </a:lnTo>
                  <a:lnTo>
                    <a:pt x="122428" y="240411"/>
                  </a:lnTo>
                  <a:lnTo>
                    <a:pt x="122555" y="240030"/>
                  </a:lnTo>
                  <a:lnTo>
                    <a:pt x="122389" y="240411"/>
                  </a:lnTo>
                  <a:lnTo>
                    <a:pt x="111633" y="266700"/>
                  </a:lnTo>
                  <a:lnTo>
                    <a:pt x="111887" y="266192"/>
                  </a:lnTo>
                  <a:lnTo>
                    <a:pt x="100457" y="291846"/>
                  </a:lnTo>
                  <a:lnTo>
                    <a:pt x="100711" y="291084"/>
                  </a:lnTo>
                  <a:lnTo>
                    <a:pt x="89027" y="314198"/>
                  </a:lnTo>
                  <a:lnTo>
                    <a:pt x="89027" y="314071"/>
                  </a:lnTo>
                  <a:lnTo>
                    <a:pt x="88950" y="314198"/>
                  </a:lnTo>
                  <a:lnTo>
                    <a:pt x="78219" y="334391"/>
                  </a:lnTo>
                  <a:lnTo>
                    <a:pt x="78600" y="333883"/>
                  </a:lnTo>
                  <a:lnTo>
                    <a:pt x="68008" y="351929"/>
                  </a:lnTo>
                  <a:lnTo>
                    <a:pt x="67437" y="352679"/>
                  </a:lnTo>
                  <a:lnTo>
                    <a:pt x="59016" y="363994"/>
                  </a:lnTo>
                  <a:lnTo>
                    <a:pt x="52870" y="369963"/>
                  </a:lnTo>
                  <a:lnTo>
                    <a:pt x="47129" y="373519"/>
                  </a:lnTo>
                  <a:lnTo>
                    <a:pt x="42964" y="374865"/>
                  </a:lnTo>
                  <a:lnTo>
                    <a:pt x="39103" y="375208"/>
                  </a:lnTo>
                  <a:lnTo>
                    <a:pt x="34747" y="374611"/>
                  </a:lnTo>
                  <a:lnTo>
                    <a:pt x="34505" y="374523"/>
                  </a:lnTo>
                  <a:lnTo>
                    <a:pt x="33782" y="374281"/>
                  </a:lnTo>
                  <a:lnTo>
                    <a:pt x="29464" y="369951"/>
                  </a:lnTo>
                  <a:lnTo>
                    <a:pt x="29464" y="364109"/>
                  </a:lnTo>
                  <a:lnTo>
                    <a:pt x="28384" y="363042"/>
                  </a:lnTo>
                  <a:lnTo>
                    <a:pt x="28321" y="362458"/>
                  </a:lnTo>
                  <a:lnTo>
                    <a:pt x="28321" y="361911"/>
                  </a:lnTo>
                  <a:lnTo>
                    <a:pt x="28333" y="361556"/>
                  </a:lnTo>
                  <a:lnTo>
                    <a:pt x="28702" y="361188"/>
                  </a:lnTo>
                  <a:lnTo>
                    <a:pt x="28702" y="353885"/>
                  </a:lnTo>
                  <a:lnTo>
                    <a:pt x="29006" y="352221"/>
                  </a:lnTo>
                  <a:lnTo>
                    <a:pt x="30480" y="350774"/>
                  </a:lnTo>
                  <a:lnTo>
                    <a:pt x="30480" y="345821"/>
                  </a:lnTo>
                  <a:lnTo>
                    <a:pt x="37058" y="328193"/>
                  </a:lnTo>
                  <a:lnTo>
                    <a:pt x="39751" y="325501"/>
                  </a:lnTo>
                  <a:lnTo>
                    <a:pt x="39751" y="318770"/>
                  </a:lnTo>
                  <a:lnTo>
                    <a:pt x="39751" y="312039"/>
                  </a:lnTo>
                  <a:lnTo>
                    <a:pt x="34290" y="306705"/>
                  </a:lnTo>
                  <a:lnTo>
                    <a:pt x="20828" y="306705"/>
                  </a:lnTo>
                  <a:lnTo>
                    <a:pt x="15494" y="312039"/>
                  </a:lnTo>
                  <a:lnTo>
                    <a:pt x="15494" y="316318"/>
                  </a:lnTo>
                  <a:lnTo>
                    <a:pt x="8191" y="332879"/>
                  </a:lnTo>
                  <a:lnTo>
                    <a:pt x="4572" y="336423"/>
                  </a:lnTo>
                  <a:lnTo>
                    <a:pt x="4572" y="342011"/>
                  </a:lnTo>
                  <a:lnTo>
                    <a:pt x="4216" y="343065"/>
                  </a:lnTo>
                  <a:lnTo>
                    <a:pt x="1270" y="346075"/>
                  </a:lnTo>
                  <a:lnTo>
                    <a:pt x="1270" y="353123"/>
                  </a:lnTo>
                  <a:lnTo>
                    <a:pt x="1066" y="354660"/>
                  </a:lnTo>
                  <a:lnTo>
                    <a:pt x="0" y="355727"/>
                  </a:lnTo>
                  <a:lnTo>
                    <a:pt x="0" y="371348"/>
                  </a:lnTo>
                  <a:lnTo>
                    <a:pt x="596" y="371957"/>
                  </a:lnTo>
                  <a:lnTo>
                    <a:pt x="635" y="372427"/>
                  </a:lnTo>
                  <a:lnTo>
                    <a:pt x="635" y="379984"/>
                  </a:lnTo>
                  <a:lnTo>
                    <a:pt x="2844" y="382244"/>
                  </a:lnTo>
                  <a:lnTo>
                    <a:pt x="3175" y="383413"/>
                  </a:lnTo>
                  <a:lnTo>
                    <a:pt x="5207" y="387350"/>
                  </a:lnTo>
                  <a:lnTo>
                    <a:pt x="5461" y="387743"/>
                  </a:lnTo>
                  <a:lnTo>
                    <a:pt x="5461" y="391541"/>
                  </a:lnTo>
                  <a:lnTo>
                    <a:pt x="12065" y="398145"/>
                  </a:lnTo>
                  <a:lnTo>
                    <a:pt x="15290" y="398145"/>
                  </a:lnTo>
                  <a:lnTo>
                    <a:pt x="16637" y="399161"/>
                  </a:lnTo>
                  <a:lnTo>
                    <a:pt x="40259" y="405638"/>
                  </a:lnTo>
                  <a:lnTo>
                    <a:pt x="47371" y="405257"/>
                  </a:lnTo>
                  <a:lnTo>
                    <a:pt x="81775" y="385191"/>
                  </a:lnTo>
                  <a:lnTo>
                    <a:pt x="89471" y="375285"/>
                  </a:lnTo>
                  <a:lnTo>
                    <a:pt x="89954" y="374650"/>
                  </a:lnTo>
                  <a:lnTo>
                    <a:pt x="90144" y="374396"/>
                  </a:lnTo>
                  <a:lnTo>
                    <a:pt x="91389" y="372745"/>
                  </a:lnTo>
                  <a:lnTo>
                    <a:pt x="49517" y="372757"/>
                  </a:lnTo>
                  <a:lnTo>
                    <a:pt x="91389" y="372745"/>
                  </a:lnTo>
                  <a:lnTo>
                    <a:pt x="92443" y="371348"/>
                  </a:lnTo>
                  <a:lnTo>
                    <a:pt x="93599" y="369824"/>
                  </a:lnTo>
                  <a:lnTo>
                    <a:pt x="93992" y="369189"/>
                  </a:lnTo>
                  <a:lnTo>
                    <a:pt x="94488" y="368427"/>
                  </a:lnTo>
                  <a:lnTo>
                    <a:pt x="96723" y="364617"/>
                  </a:lnTo>
                  <a:lnTo>
                    <a:pt x="97764" y="362839"/>
                  </a:lnTo>
                  <a:lnTo>
                    <a:pt x="104635" y="351155"/>
                  </a:lnTo>
                  <a:lnTo>
                    <a:pt x="105981" y="348869"/>
                  </a:lnTo>
                  <a:lnTo>
                    <a:pt x="113792" y="333883"/>
                  </a:lnTo>
                  <a:lnTo>
                    <a:pt x="116713" y="328295"/>
                  </a:lnTo>
                  <a:lnTo>
                    <a:pt x="128397" y="305054"/>
                  </a:lnTo>
                  <a:lnTo>
                    <a:pt x="128651" y="304419"/>
                  </a:lnTo>
                  <a:lnTo>
                    <a:pt x="134251" y="291846"/>
                  </a:lnTo>
                  <a:lnTo>
                    <a:pt x="140081" y="278765"/>
                  </a:lnTo>
                  <a:lnTo>
                    <a:pt x="140335" y="278384"/>
                  </a:lnTo>
                  <a:lnTo>
                    <a:pt x="145262" y="266192"/>
                  </a:lnTo>
                  <a:lnTo>
                    <a:pt x="151130" y="251714"/>
                  </a:lnTo>
                  <a:lnTo>
                    <a:pt x="151257" y="251460"/>
                  </a:lnTo>
                  <a:lnTo>
                    <a:pt x="161798" y="223774"/>
                  </a:lnTo>
                  <a:lnTo>
                    <a:pt x="161925" y="223774"/>
                  </a:lnTo>
                  <a:lnTo>
                    <a:pt x="171983" y="197358"/>
                  </a:lnTo>
                  <a:lnTo>
                    <a:pt x="172085" y="197104"/>
                  </a:lnTo>
                  <a:lnTo>
                    <a:pt x="171958" y="197358"/>
                  </a:lnTo>
                  <a:lnTo>
                    <a:pt x="182372" y="171196"/>
                  </a:lnTo>
                  <a:lnTo>
                    <a:pt x="182245" y="171577"/>
                  </a:lnTo>
                  <a:lnTo>
                    <a:pt x="182410" y="171196"/>
                  </a:lnTo>
                  <a:lnTo>
                    <a:pt x="192532" y="147955"/>
                  </a:lnTo>
                  <a:lnTo>
                    <a:pt x="192405" y="148463"/>
                  </a:lnTo>
                  <a:lnTo>
                    <a:pt x="192646" y="147955"/>
                  </a:lnTo>
                  <a:lnTo>
                    <a:pt x="209892" y="113995"/>
                  </a:lnTo>
                  <a:lnTo>
                    <a:pt x="209829" y="113855"/>
                  </a:lnTo>
                  <a:lnTo>
                    <a:pt x="209956" y="113868"/>
                  </a:lnTo>
                  <a:lnTo>
                    <a:pt x="209892" y="113995"/>
                  </a:lnTo>
                  <a:lnTo>
                    <a:pt x="210693" y="115697"/>
                  </a:lnTo>
                  <a:lnTo>
                    <a:pt x="209931" y="114300"/>
                  </a:lnTo>
                  <a:lnTo>
                    <a:pt x="216827" y="132346"/>
                  </a:lnTo>
                  <a:lnTo>
                    <a:pt x="223659" y="157048"/>
                  </a:lnTo>
                  <a:lnTo>
                    <a:pt x="223926" y="158369"/>
                  </a:lnTo>
                  <a:lnTo>
                    <a:pt x="229235" y="184467"/>
                  </a:lnTo>
                  <a:lnTo>
                    <a:pt x="229336" y="185039"/>
                  </a:lnTo>
                  <a:lnTo>
                    <a:pt x="233807" y="212852"/>
                  </a:lnTo>
                  <a:lnTo>
                    <a:pt x="233680" y="212344"/>
                  </a:lnTo>
                  <a:lnTo>
                    <a:pt x="233743" y="212852"/>
                  </a:lnTo>
                  <a:lnTo>
                    <a:pt x="237490" y="239649"/>
                  </a:lnTo>
                  <a:lnTo>
                    <a:pt x="237490" y="239522"/>
                  </a:lnTo>
                  <a:lnTo>
                    <a:pt x="241122" y="266700"/>
                  </a:lnTo>
                  <a:lnTo>
                    <a:pt x="243967" y="289179"/>
                  </a:lnTo>
                  <a:lnTo>
                    <a:pt x="244094" y="289433"/>
                  </a:lnTo>
                  <a:lnTo>
                    <a:pt x="246354" y="305841"/>
                  </a:lnTo>
                  <a:lnTo>
                    <a:pt x="227965" y="316230"/>
                  </a:lnTo>
                  <a:lnTo>
                    <a:pt x="229108" y="316230"/>
                  </a:lnTo>
                  <a:lnTo>
                    <a:pt x="207264" y="326390"/>
                  </a:lnTo>
                  <a:lnTo>
                    <a:pt x="209550" y="325120"/>
                  </a:lnTo>
                  <a:lnTo>
                    <a:pt x="192659" y="330200"/>
                  </a:lnTo>
                  <a:lnTo>
                    <a:pt x="194818" y="330200"/>
                  </a:lnTo>
                  <a:lnTo>
                    <a:pt x="181737" y="331470"/>
                  </a:lnTo>
                  <a:lnTo>
                    <a:pt x="183134" y="331470"/>
                  </a:lnTo>
                  <a:lnTo>
                    <a:pt x="178562" y="332511"/>
                  </a:lnTo>
                  <a:lnTo>
                    <a:pt x="178562" y="330047"/>
                  </a:lnTo>
                  <a:lnTo>
                    <a:pt x="190093" y="305714"/>
                  </a:lnTo>
                  <a:lnTo>
                    <a:pt x="192278" y="303530"/>
                  </a:lnTo>
                  <a:lnTo>
                    <a:pt x="192278" y="297180"/>
                  </a:lnTo>
                  <a:lnTo>
                    <a:pt x="192278" y="290957"/>
                  </a:lnTo>
                  <a:lnTo>
                    <a:pt x="187198" y="285877"/>
                  </a:lnTo>
                  <a:lnTo>
                    <a:pt x="174625" y="285877"/>
                  </a:lnTo>
                  <a:lnTo>
                    <a:pt x="169545" y="290957"/>
                  </a:lnTo>
                  <a:lnTo>
                    <a:pt x="169545" y="295402"/>
                  </a:lnTo>
                  <a:lnTo>
                    <a:pt x="158965" y="316547"/>
                  </a:lnTo>
                  <a:lnTo>
                    <a:pt x="154940" y="320675"/>
                  </a:lnTo>
                  <a:lnTo>
                    <a:pt x="154940" y="324840"/>
                  </a:lnTo>
                  <a:lnTo>
                    <a:pt x="153416" y="326390"/>
                  </a:lnTo>
                  <a:lnTo>
                    <a:pt x="153416" y="331343"/>
                  </a:lnTo>
                  <a:lnTo>
                    <a:pt x="151765" y="332994"/>
                  </a:lnTo>
                  <a:lnTo>
                    <a:pt x="151765" y="338582"/>
                  </a:lnTo>
                  <a:lnTo>
                    <a:pt x="150114" y="340233"/>
                  </a:lnTo>
                  <a:lnTo>
                    <a:pt x="150114" y="347980"/>
                  </a:lnTo>
                  <a:lnTo>
                    <a:pt x="150114" y="355727"/>
                  </a:lnTo>
                  <a:lnTo>
                    <a:pt x="156337" y="361950"/>
                  </a:lnTo>
                  <a:lnTo>
                    <a:pt x="165862" y="361950"/>
                  </a:lnTo>
                  <a:lnTo>
                    <a:pt x="171704" y="361950"/>
                  </a:lnTo>
                  <a:lnTo>
                    <a:pt x="186436" y="361950"/>
                  </a:lnTo>
                  <a:lnTo>
                    <a:pt x="199644" y="360680"/>
                  </a:lnTo>
                  <a:lnTo>
                    <a:pt x="201295" y="360680"/>
                  </a:lnTo>
                  <a:lnTo>
                    <a:pt x="218186" y="355600"/>
                  </a:lnTo>
                  <a:lnTo>
                    <a:pt x="220345" y="354330"/>
                  </a:lnTo>
                  <a:lnTo>
                    <a:pt x="225806" y="351790"/>
                  </a:lnTo>
                  <a:lnTo>
                    <a:pt x="242189" y="344170"/>
                  </a:lnTo>
                  <a:lnTo>
                    <a:pt x="243332" y="344170"/>
                  </a:lnTo>
                  <a:lnTo>
                    <a:pt x="252171" y="339153"/>
                  </a:lnTo>
                  <a:lnTo>
                    <a:pt x="255397" y="352679"/>
                  </a:lnTo>
                  <a:lnTo>
                    <a:pt x="255651" y="353949"/>
                  </a:lnTo>
                  <a:lnTo>
                    <a:pt x="260223" y="368808"/>
                  </a:lnTo>
                  <a:lnTo>
                    <a:pt x="265176" y="381762"/>
                  </a:lnTo>
                  <a:lnTo>
                    <a:pt x="267716" y="389115"/>
                  </a:lnTo>
                  <a:lnTo>
                    <a:pt x="267716" y="395732"/>
                  </a:lnTo>
                  <a:lnTo>
                    <a:pt x="274955" y="402844"/>
                  </a:lnTo>
                  <a:lnTo>
                    <a:pt x="292481" y="402844"/>
                  </a:lnTo>
                  <a:lnTo>
                    <a:pt x="299593" y="395732"/>
                  </a:lnTo>
                  <a:lnTo>
                    <a:pt x="299593" y="386969"/>
                  </a:lnTo>
                  <a:lnTo>
                    <a:pt x="299593" y="384187"/>
                  </a:lnTo>
                  <a:lnTo>
                    <a:pt x="300685" y="383667"/>
                  </a:lnTo>
                  <a:lnTo>
                    <a:pt x="301498" y="383286"/>
                  </a:lnTo>
                  <a:lnTo>
                    <a:pt x="301015" y="381000"/>
                  </a:lnTo>
                  <a:lnTo>
                    <a:pt x="298704" y="370205"/>
                  </a:lnTo>
                  <a:lnTo>
                    <a:pt x="295325" y="358902"/>
                  </a:lnTo>
                  <a:lnTo>
                    <a:pt x="295148" y="358267"/>
                  </a:lnTo>
                  <a:lnTo>
                    <a:pt x="295275" y="358902"/>
                  </a:lnTo>
                  <a:lnTo>
                    <a:pt x="291338" y="343789"/>
                  </a:lnTo>
                  <a:lnTo>
                    <a:pt x="291592" y="344551"/>
                  </a:lnTo>
                  <a:lnTo>
                    <a:pt x="291426" y="343789"/>
                  </a:lnTo>
                  <a:lnTo>
                    <a:pt x="287807" y="327025"/>
                  </a:lnTo>
                  <a:lnTo>
                    <a:pt x="287655" y="326263"/>
                  </a:lnTo>
                  <a:lnTo>
                    <a:pt x="287782" y="327025"/>
                  </a:lnTo>
                  <a:lnTo>
                    <a:pt x="286423" y="319278"/>
                  </a:lnTo>
                  <a:lnTo>
                    <a:pt x="289433" y="317500"/>
                  </a:lnTo>
                  <a:lnTo>
                    <a:pt x="290195" y="316230"/>
                  </a:lnTo>
                  <a:lnTo>
                    <a:pt x="306717" y="304800"/>
                  </a:lnTo>
                  <a:lnTo>
                    <a:pt x="314071" y="299720"/>
                  </a:lnTo>
                  <a:lnTo>
                    <a:pt x="315087" y="299720"/>
                  </a:lnTo>
                  <a:lnTo>
                    <a:pt x="338455" y="280670"/>
                  </a:lnTo>
                  <a:lnTo>
                    <a:pt x="361264" y="258114"/>
                  </a:lnTo>
                  <a:lnTo>
                    <a:pt x="365379" y="273050"/>
                  </a:lnTo>
                  <a:lnTo>
                    <a:pt x="366903" y="276860"/>
                  </a:lnTo>
                  <a:lnTo>
                    <a:pt x="376936" y="295910"/>
                  </a:lnTo>
                  <a:lnTo>
                    <a:pt x="379095" y="298450"/>
                  </a:lnTo>
                  <a:lnTo>
                    <a:pt x="392811" y="314960"/>
                  </a:lnTo>
                  <a:lnTo>
                    <a:pt x="395351" y="317500"/>
                  </a:lnTo>
                  <a:lnTo>
                    <a:pt x="405638" y="325297"/>
                  </a:lnTo>
                  <a:lnTo>
                    <a:pt x="405638" y="325501"/>
                  </a:lnTo>
                  <a:lnTo>
                    <a:pt x="413258" y="332994"/>
                  </a:lnTo>
                  <a:lnTo>
                    <a:pt x="417639" y="332994"/>
                  </a:lnTo>
                  <a:lnTo>
                    <a:pt x="428117" y="338582"/>
                  </a:lnTo>
                  <a:lnTo>
                    <a:pt x="432308" y="342773"/>
                  </a:lnTo>
                  <a:lnTo>
                    <a:pt x="436460" y="342773"/>
                  </a:lnTo>
                  <a:lnTo>
                    <a:pt x="436753" y="342900"/>
                  </a:lnTo>
                  <a:lnTo>
                    <a:pt x="452361" y="347726"/>
                  </a:lnTo>
                  <a:lnTo>
                    <a:pt x="453263" y="348615"/>
                  </a:lnTo>
                  <a:lnTo>
                    <a:pt x="455269" y="348615"/>
                  </a:lnTo>
                  <a:lnTo>
                    <a:pt x="457327" y="349250"/>
                  </a:lnTo>
                  <a:lnTo>
                    <a:pt x="460375" y="349250"/>
                  </a:lnTo>
                  <a:lnTo>
                    <a:pt x="474586" y="350139"/>
                  </a:lnTo>
                  <a:lnTo>
                    <a:pt x="480822" y="350520"/>
                  </a:lnTo>
                  <a:lnTo>
                    <a:pt x="483489" y="350520"/>
                  </a:lnTo>
                  <a:lnTo>
                    <a:pt x="486498" y="350139"/>
                  </a:lnTo>
                  <a:lnTo>
                    <a:pt x="488950" y="350139"/>
                  </a:lnTo>
                  <a:lnTo>
                    <a:pt x="489292" y="349796"/>
                  </a:lnTo>
                  <a:lnTo>
                    <a:pt x="503555" y="347980"/>
                  </a:lnTo>
                  <a:lnTo>
                    <a:pt x="505714" y="347980"/>
                  </a:lnTo>
                  <a:lnTo>
                    <a:pt x="507034" y="347472"/>
                  </a:lnTo>
                  <a:lnTo>
                    <a:pt x="508381" y="347472"/>
                  </a:lnTo>
                  <a:lnTo>
                    <a:pt x="509206" y="346646"/>
                  </a:lnTo>
                  <a:lnTo>
                    <a:pt x="524979" y="340614"/>
                  </a:lnTo>
                  <a:lnTo>
                    <a:pt x="527939" y="340614"/>
                  </a:lnTo>
                  <a:lnTo>
                    <a:pt x="531914" y="336638"/>
                  </a:lnTo>
                  <a:lnTo>
                    <a:pt x="536575" y="334010"/>
                  </a:lnTo>
                  <a:lnTo>
                    <a:pt x="545592" y="328930"/>
                  </a:lnTo>
                  <a:lnTo>
                    <a:pt x="546430" y="328168"/>
                  </a:lnTo>
                  <a:lnTo>
                    <a:pt x="548640" y="327660"/>
                  </a:lnTo>
                  <a:lnTo>
                    <a:pt x="550799" y="326390"/>
                  </a:lnTo>
                  <a:lnTo>
                    <a:pt x="563245" y="321310"/>
                  </a:lnTo>
                  <a:lnTo>
                    <a:pt x="565531" y="320040"/>
                  </a:lnTo>
                  <a:lnTo>
                    <a:pt x="579120" y="311150"/>
                  </a:lnTo>
                  <a:lnTo>
                    <a:pt x="580517" y="309880"/>
                  </a:lnTo>
                  <a:lnTo>
                    <a:pt x="596646" y="295910"/>
                  </a:lnTo>
                  <a:lnTo>
                    <a:pt x="597535" y="294640"/>
                  </a:lnTo>
                  <a:lnTo>
                    <a:pt x="611886" y="279400"/>
                  </a:lnTo>
                  <a:lnTo>
                    <a:pt x="612775" y="278130"/>
                  </a:lnTo>
                  <a:lnTo>
                    <a:pt x="624725" y="262890"/>
                  </a:lnTo>
                  <a:lnTo>
                    <a:pt x="625729" y="261620"/>
                  </a:lnTo>
                  <a:lnTo>
                    <a:pt x="626364" y="260350"/>
                  </a:lnTo>
                  <a:lnTo>
                    <a:pt x="633818" y="247650"/>
                  </a:lnTo>
                  <a:lnTo>
                    <a:pt x="634568" y="246380"/>
                  </a:lnTo>
                  <a:lnTo>
                    <a:pt x="638302" y="240030"/>
                  </a:lnTo>
                  <a:lnTo>
                    <a:pt x="638810" y="238760"/>
                  </a:lnTo>
                  <a:lnTo>
                    <a:pt x="641019" y="234429"/>
                  </a:lnTo>
                  <a:lnTo>
                    <a:pt x="641007" y="241046"/>
                  </a:lnTo>
                  <a:lnTo>
                    <a:pt x="641096" y="242570"/>
                  </a:lnTo>
                  <a:lnTo>
                    <a:pt x="652399" y="284480"/>
                  </a:lnTo>
                  <a:lnTo>
                    <a:pt x="691134" y="313690"/>
                  </a:lnTo>
                  <a:lnTo>
                    <a:pt x="695071" y="313690"/>
                  </a:lnTo>
                  <a:lnTo>
                    <a:pt x="708152" y="316230"/>
                  </a:lnTo>
                  <a:lnTo>
                    <a:pt x="711708" y="316230"/>
                  </a:lnTo>
                  <a:lnTo>
                    <a:pt x="726694" y="314960"/>
                  </a:lnTo>
                  <a:lnTo>
                    <a:pt x="729742" y="314960"/>
                  </a:lnTo>
                  <a:lnTo>
                    <a:pt x="745871" y="311150"/>
                  </a:lnTo>
                  <a:lnTo>
                    <a:pt x="748665" y="309880"/>
                  </a:lnTo>
                  <a:lnTo>
                    <a:pt x="764921" y="303530"/>
                  </a:lnTo>
                  <a:lnTo>
                    <a:pt x="767207" y="302260"/>
                  </a:lnTo>
                  <a:lnTo>
                    <a:pt x="772210" y="299250"/>
                  </a:lnTo>
                  <a:lnTo>
                    <a:pt x="772922" y="299720"/>
                  </a:lnTo>
                  <a:lnTo>
                    <a:pt x="786003" y="306070"/>
                  </a:lnTo>
                  <a:lnTo>
                    <a:pt x="790956" y="307340"/>
                  </a:lnTo>
                  <a:lnTo>
                    <a:pt x="808355" y="309880"/>
                  </a:lnTo>
                  <a:lnTo>
                    <a:pt x="830199" y="309880"/>
                  </a:lnTo>
                  <a:lnTo>
                    <a:pt x="833247" y="308610"/>
                  </a:lnTo>
                  <a:lnTo>
                    <a:pt x="849503" y="306070"/>
                  </a:lnTo>
                  <a:lnTo>
                    <a:pt x="852805" y="304800"/>
                  </a:lnTo>
                  <a:lnTo>
                    <a:pt x="865251" y="299720"/>
                  </a:lnTo>
                  <a:lnTo>
                    <a:pt x="869696" y="298450"/>
                  </a:lnTo>
                  <a:lnTo>
                    <a:pt x="880986" y="289572"/>
                  </a:lnTo>
                  <a:lnTo>
                    <a:pt x="883488" y="287210"/>
                  </a:lnTo>
                  <a:lnTo>
                    <a:pt x="883627" y="287121"/>
                  </a:lnTo>
                  <a:lnTo>
                    <a:pt x="885088" y="285711"/>
                  </a:lnTo>
                  <a:lnTo>
                    <a:pt x="892683" y="276860"/>
                  </a:lnTo>
                  <a:lnTo>
                    <a:pt x="894969" y="273050"/>
                  </a:lnTo>
                  <a:lnTo>
                    <a:pt x="896823" y="269240"/>
                  </a:lnTo>
                  <a:lnTo>
                    <a:pt x="898055" y="266700"/>
                  </a:lnTo>
                  <a:lnTo>
                    <a:pt x="899299" y="264160"/>
                  </a:lnTo>
                  <a:lnTo>
                    <a:pt x="899922" y="262890"/>
                  </a:lnTo>
                  <a:lnTo>
                    <a:pt x="900747" y="260159"/>
                  </a:lnTo>
                  <a:lnTo>
                    <a:pt x="901115" y="259080"/>
                  </a:lnTo>
                  <a:lnTo>
                    <a:pt x="903046" y="253466"/>
                  </a:lnTo>
                  <a:lnTo>
                    <a:pt x="905129" y="251333"/>
                  </a:lnTo>
                  <a:lnTo>
                    <a:pt x="905129" y="244729"/>
                  </a:lnTo>
                  <a:lnTo>
                    <a:pt x="905129" y="237998"/>
                  </a:lnTo>
                  <a:close/>
                </a:path>
                <a:path w="1684020" h="648970">
                  <a:moveTo>
                    <a:pt x="1285240" y="282956"/>
                  </a:moveTo>
                  <a:lnTo>
                    <a:pt x="1283843" y="281559"/>
                  </a:lnTo>
                  <a:lnTo>
                    <a:pt x="1280414" y="281559"/>
                  </a:lnTo>
                  <a:lnTo>
                    <a:pt x="1279448" y="282524"/>
                  </a:lnTo>
                  <a:lnTo>
                    <a:pt x="1252347" y="294513"/>
                  </a:lnTo>
                  <a:lnTo>
                    <a:pt x="1233563" y="303174"/>
                  </a:lnTo>
                  <a:lnTo>
                    <a:pt x="1234059" y="281813"/>
                  </a:lnTo>
                  <a:lnTo>
                    <a:pt x="1234186" y="267843"/>
                  </a:lnTo>
                  <a:lnTo>
                    <a:pt x="1234059" y="231013"/>
                  </a:lnTo>
                  <a:lnTo>
                    <a:pt x="1233551" y="214503"/>
                  </a:lnTo>
                  <a:lnTo>
                    <a:pt x="1233678" y="214503"/>
                  </a:lnTo>
                  <a:lnTo>
                    <a:pt x="1233525" y="209423"/>
                  </a:lnTo>
                  <a:lnTo>
                    <a:pt x="1233424" y="205613"/>
                  </a:lnTo>
                  <a:lnTo>
                    <a:pt x="1233297" y="206565"/>
                  </a:lnTo>
                  <a:lnTo>
                    <a:pt x="1233297" y="203962"/>
                  </a:lnTo>
                  <a:lnTo>
                    <a:pt x="1233297" y="194945"/>
                  </a:lnTo>
                  <a:lnTo>
                    <a:pt x="1226058" y="187706"/>
                  </a:lnTo>
                  <a:lnTo>
                    <a:pt x="1208024" y="187706"/>
                  </a:lnTo>
                  <a:lnTo>
                    <a:pt x="1200785" y="194945"/>
                  </a:lnTo>
                  <a:lnTo>
                    <a:pt x="1200785" y="198285"/>
                  </a:lnTo>
                  <a:lnTo>
                    <a:pt x="1199172" y="200139"/>
                  </a:lnTo>
                  <a:lnTo>
                    <a:pt x="1199172" y="241477"/>
                  </a:lnTo>
                  <a:lnTo>
                    <a:pt x="1199134" y="242443"/>
                  </a:lnTo>
                  <a:lnTo>
                    <a:pt x="1146048" y="242443"/>
                  </a:lnTo>
                  <a:lnTo>
                    <a:pt x="1145095" y="241477"/>
                  </a:lnTo>
                  <a:lnTo>
                    <a:pt x="1199172" y="241477"/>
                  </a:lnTo>
                  <a:lnTo>
                    <a:pt x="1199172" y="200139"/>
                  </a:lnTo>
                  <a:lnTo>
                    <a:pt x="1196594" y="203073"/>
                  </a:lnTo>
                  <a:lnTo>
                    <a:pt x="1191006" y="210693"/>
                  </a:lnTo>
                  <a:lnTo>
                    <a:pt x="1191260" y="210693"/>
                  </a:lnTo>
                  <a:lnTo>
                    <a:pt x="1183894" y="218313"/>
                  </a:lnTo>
                  <a:lnTo>
                    <a:pt x="1184402" y="218313"/>
                  </a:lnTo>
                  <a:lnTo>
                    <a:pt x="1176655" y="225945"/>
                  </a:lnTo>
                  <a:lnTo>
                    <a:pt x="1177671" y="224663"/>
                  </a:lnTo>
                  <a:lnTo>
                    <a:pt x="1169187" y="232041"/>
                  </a:lnTo>
                  <a:lnTo>
                    <a:pt x="1168819" y="232295"/>
                  </a:lnTo>
                  <a:lnTo>
                    <a:pt x="1162862" y="236372"/>
                  </a:lnTo>
                  <a:lnTo>
                    <a:pt x="1153795" y="239903"/>
                  </a:lnTo>
                  <a:lnTo>
                    <a:pt x="1156716" y="238645"/>
                  </a:lnTo>
                  <a:lnTo>
                    <a:pt x="1147191" y="241173"/>
                  </a:lnTo>
                  <a:lnTo>
                    <a:pt x="1146810" y="241173"/>
                  </a:lnTo>
                  <a:lnTo>
                    <a:pt x="1144333" y="240715"/>
                  </a:lnTo>
                  <a:lnTo>
                    <a:pt x="1143381" y="239737"/>
                  </a:lnTo>
                  <a:lnTo>
                    <a:pt x="1143381" y="238633"/>
                  </a:lnTo>
                  <a:lnTo>
                    <a:pt x="1141590" y="236816"/>
                  </a:lnTo>
                  <a:lnTo>
                    <a:pt x="1141272" y="229743"/>
                  </a:lnTo>
                  <a:lnTo>
                    <a:pt x="1141247" y="229235"/>
                  </a:lnTo>
                  <a:lnTo>
                    <a:pt x="1141285" y="228473"/>
                  </a:lnTo>
                  <a:lnTo>
                    <a:pt x="1141984" y="215773"/>
                  </a:lnTo>
                  <a:lnTo>
                    <a:pt x="1141984" y="217043"/>
                  </a:lnTo>
                  <a:lnTo>
                    <a:pt x="1142644" y="208153"/>
                  </a:lnTo>
                  <a:lnTo>
                    <a:pt x="1143000" y="207772"/>
                  </a:lnTo>
                  <a:lnTo>
                    <a:pt x="1143000" y="200545"/>
                  </a:lnTo>
                  <a:lnTo>
                    <a:pt x="1143000" y="199009"/>
                  </a:lnTo>
                  <a:lnTo>
                    <a:pt x="1143000" y="190119"/>
                  </a:lnTo>
                  <a:lnTo>
                    <a:pt x="1135888" y="183007"/>
                  </a:lnTo>
                  <a:lnTo>
                    <a:pt x="1118235" y="183007"/>
                  </a:lnTo>
                  <a:lnTo>
                    <a:pt x="1110996" y="190119"/>
                  </a:lnTo>
                  <a:lnTo>
                    <a:pt x="1110996" y="194449"/>
                  </a:lnTo>
                  <a:lnTo>
                    <a:pt x="1109345" y="196723"/>
                  </a:lnTo>
                  <a:lnTo>
                    <a:pt x="1109218" y="196723"/>
                  </a:lnTo>
                  <a:lnTo>
                    <a:pt x="1108989" y="197065"/>
                  </a:lnTo>
                  <a:lnTo>
                    <a:pt x="1108989" y="225945"/>
                  </a:lnTo>
                  <a:lnTo>
                    <a:pt x="1108900" y="231838"/>
                  </a:lnTo>
                  <a:lnTo>
                    <a:pt x="1108875" y="231013"/>
                  </a:lnTo>
                  <a:lnTo>
                    <a:pt x="1108989" y="225945"/>
                  </a:lnTo>
                  <a:lnTo>
                    <a:pt x="1108989" y="197065"/>
                  </a:lnTo>
                  <a:lnTo>
                    <a:pt x="1104138" y="204343"/>
                  </a:lnTo>
                  <a:lnTo>
                    <a:pt x="1104265" y="203073"/>
                  </a:lnTo>
                  <a:lnTo>
                    <a:pt x="1098169" y="211963"/>
                  </a:lnTo>
                  <a:lnTo>
                    <a:pt x="1098677" y="210693"/>
                  </a:lnTo>
                  <a:lnTo>
                    <a:pt x="1092466" y="218744"/>
                  </a:lnTo>
                  <a:lnTo>
                    <a:pt x="1085596" y="224663"/>
                  </a:lnTo>
                  <a:lnTo>
                    <a:pt x="1086358" y="224663"/>
                  </a:lnTo>
                  <a:lnTo>
                    <a:pt x="1082573" y="228168"/>
                  </a:lnTo>
                  <a:lnTo>
                    <a:pt x="1082294" y="224663"/>
                  </a:lnTo>
                  <a:lnTo>
                    <a:pt x="1082167" y="223393"/>
                  </a:lnTo>
                  <a:lnTo>
                    <a:pt x="1082040" y="222123"/>
                  </a:lnTo>
                  <a:lnTo>
                    <a:pt x="1081405" y="218948"/>
                  </a:lnTo>
                  <a:lnTo>
                    <a:pt x="1081405" y="211201"/>
                  </a:lnTo>
                  <a:lnTo>
                    <a:pt x="1074420" y="204216"/>
                  </a:lnTo>
                  <a:lnTo>
                    <a:pt x="1057148" y="204216"/>
                  </a:lnTo>
                  <a:lnTo>
                    <a:pt x="1056894" y="204470"/>
                  </a:lnTo>
                  <a:lnTo>
                    <a:pt x="1050290" y="204470"/>
                  </a:lnTo>
                  <a:lnTo>
                    <a:pt x="1043305" y="211582"/>
                  </a:lnTo>
                  <a:lnTo>
                    <a:pt x="1043305" y="212877"/>
                  </a:lnTo>
                  <a:lnTo>
                    <a:pt x="1034415" y="220853"/>
                  </a:lnTo>
                  <a:lnTo>
                    <a:pt x="1033145" y="222123"/>
                  </a:lnTo>
                  <a:lnTo>
                    <a:pt x="1024382" y="232295"/>
                  </a:lnTo>
                  <a:lnTo>
                    <a:pt x="1023912" y="233451"/>
                  </a:lnTo>
                  <a:lnTo>
                    <a:pt x="1023810" y="233641"/>
                  </a:lnTo>
                  <a:lnTo>
                    <a:pt x="1014984" y="244983"/>
                  </a:lnTo>
                  <a:lnTo>
                    <a:pt x="1015365" y="244983"/>
                  </a:lnTo>
                  <a:lnTo>
                    <a:pt x="1011504" y="249809"/>
                  </a:lnTo>
                  <a:lnTo>
                    <a:pt x="1011555" y="248780"/>
                  </a:lnTo>
                  <a:lnTo>
                    <a:pt x="1013079" y="228473"/>
                  </a:lnTo>
                  <a:lnTo>
                    <a:pt x="1013079" y="229743"/>
                  </a:lnTo>
                  <a:lnTo>
                    <a:pt x="1013180" y="228473"/>
                  </a:lnTo>
                  <a:lnTo>
                    <a:pt x="1015238" y="204343"/>
                  </a:lnTo>
                  <a:lnTo>
                    <a:pt x="1018413" y="176403"/>
                  </a:lnTo>
                  <a:lnTo>
                    <a:pt x="1018286" y="176403"/>
                  </a:lnTo>
                  <a:lnTo>
                    <a:pt x="1021130" y="154089"/>
                  </a:lnTo>
                  <a:lnTo>
                    <a:pt x="1024128" y="148463"/>
                  </a:lnTo>
                  <a:lnTo>
                    <a:pt x="1024509" y="148463"/>
                  </a:lnTo>
                  <a:lnTo>
                    <a:pt x="1033780" y="128143"/>
                  </a:lnTo>
                  <a:lnTo>
                    <a:pt x="1034161" y="126873"/>
                  </a:lnTo>
                  <a:lnTo>
                    <a:pt x="1041019" y="109093"/>
                  </a:lnTo>
                  <a:lnTo>
                    <a:pt x="1041273" y="107823"/>
                  </a:lnTo>
                  <a:lnTo>
                    <a:pt x="1046226" y="88773"/>
                  </a:lnTo>
                  <a:lnTo>
                    <a:pt x="1046480" y="88773"/>
                  </a:lnTo>
                  <a:lnTo>
                    <a:pt x="1049274" y="72263"/>
                  </a:lnTo>
                  <a:lnTo>
                    <a:pt x="1049401" y="70993"/>
                  </a:lnTo>
                  <a:lnTo>
                    <a:pt x="1050671" y="55753"/>
                  </a:lnTo>
                  <a:lnTo>
                    <a:pt x="1050823" y="48145"/>
                  </a:lnTo>
                  <a:lnTo>
                    <a:pt x="1050798" y="40513"/>
                  </a:lnTo>
                  <a:lnTo>
                    <a:pt x="1050163" y="30353"/>
                  </a:lnTo>
                  <a:lnTo>
                    <a:pt x="1049782" y="29095"/>
                  </a:lnTo>
                  <a:lnTo>
                    <a:pt x="1048639" y="21463"/>
                  </a:lnTo>
                  <a:lnTo>
                    <a:pt x="1048258" y="20193"/>
                  </a:lnTo>
                  <a:lnTo>
                    <a:pt x="1047750" y="17945"/>
                  </a:lnTo>
                  <a:lnTo>
                    <a:pt x="1047750" y="15748"/>
                  </a:lnTo>
                  <a:lnTo>
                    <a:pt x="1047750" y="8001"/>
                  </a:lnTo>
                  <a:lnTo>
                    <a:pt x="1046988" y="7226"/>
                  </a:lnTo>
                  <a:lnTo>
                    <a:pt x="1046988" y="6604"/>
                  </a:lnTo>
                  <a:lnTo>
                    <a:pt x="1040384" y="0"/>
                  </a:lnTo>
                  <a:lnTo>
                    <a:pt x="1037590" y="0"/>
                  </a:lnTo>
                  <a:lnTo>
                    <a:pt x="1037590" y="54495"/>
                  </a:lnTo>
                  <a:lnTo>
                    <a:pt x="1037386" y="55549"/>
                  </a:lnTo>
                  <a:lnTo>
                    <a:pt x="1037336" y="55753"/>
                  </a:lnTo>
                  <a:lnTo>
                    <a:pt x="1037590" y="54495"/>
                  </a:lnTo>
                  <a:lnTo>
                    <a:pt x="1037590" y="0"/>
                  </a:lnTo>
                  <a:lnTo>
                    <a:pt x="1027684" y="0"/>
                  </a:lnTo>
                  <a:lnTo>
                    <a:pt x="1027684" y="54495"/>
                  </a:lnTo>
                  <a:lnTo>
                    <a:pt x="1027684" y="55753"/>
                  </a:lnTo>
                  <a:lnTo>
                    <a:pt x="1027658" y="54762"/>
                  </a:lnTo>
                  <a:lnTo>
                    <a:pt x="1027582" y="55753"/>
                  </a:lnTo>
                  <a:lnTo>
                    <a:pt x="1027506" y="47040"/>
                  </a:lnTo>
                  <a:lnTo>
                    <a:pt x="1027658" y="54762"/>
                  </a:lnTo>
                  <a:lnTo>
                    <a:pt x="1027684" y="54495"/>
                  </a:lnTo>
                  <a:lnTo>
                    <a:pt x="1027684" y="0"/>
                  </a:lnTo>
                  <a:lnTo>
                    <a:pt x="1024255" y="0"/>
                  </a:lnTo>
                  <a:lnTo>
                    <a:pt x="1017778" y="6604"/>
                  </a:lnTo>
                  <a:lnTo>
                    <a:pt x="1017778" y="16395"/>
                  </a:lnTo>
                  <a:lnTo>
                    <a:pt x="1017016" y="17653"/>
                  </a:lnTo>
                  <a:lnTo>
                    <a:pt x="1017104" y="16395"/>
                  </a:lnTo>
                  <a:lnTo>
                    <a:pt x="1017397" y="12573"/>
                  </a:lnTo>
                  <a:lnTo>
                    <a:pt x="1015873" y="16395"/>
                  </a:lnTo>
                  <a:lnTo>
                    <a:pt x="1016127" y="15113"/>
                  </a:lnTo>
                  <a:lnTo>
                    <a:pt x="1012571" y="26543"/>
                  </a:lnTo>
                  <a:lnTo>
                    <a:pt x="1010475" y="34340"/>
                  </a:lnTo>
                  <a:lnTo>
                    <a:pt x="1010475" y="270383"/>
                  </a:lnTo>
                  <a:lnTo>
                    <a:pt x="1010450" y="272097"/>
                  </a:lnTo>
                  <a:lnTo>
                    <a:pt x="1010475" y="270383"/>
                  </a:lnTo>
                  <a:lnTo>
                    <a:pt x="1010475" y="34340"/>
                  </a:lnTo>
                  <a:lnTo>
                    <a:pt x="1007110" y="46863"/>
                  </a:lnTo>
                  <a:lnTo>
                    <a:pt x="1006983" y="48145"/>
                  </a:lnTo>
                  <a:lnTo>
                    <a:pt x="1001776" y="76073"/>
                  </a:lnTo>
                  <a:lnTo>
                    <a:pt x="1001649" y="76073"/>
                  </a:lnTo>
                  <a:lnTo>
                    <a:pt x="996315" y="106553"/>
                  </a:lnTo>
                  <a:lnTo>
                    <a:pt x="996188" y="107823"/>
                  </a:lnTo>
                  <a:lnTo>
                    <a:pt x="991235" y="140843"/>
                  </a:lnTo>
                  <a:lnTo>
                    <a:pt x="991108" y="140843"/>
                  </a:lnTo>
                  <a:lnTo>
                    <a:pt x="987933" y="165608"/>
                  </a:lnTo>
                  <a:lnTo>
                    <a:pt x="982091" y="175145"/>
                  </a:lnTo>
                  <a:lnTo>
                    <a:pt x="982345" y="175145"/>
                  </a:lnTo>
                  <a:lnTo>
                    <a:pt x="971042" y="191643"/>
                  </a:lnTo>
                  <a:lnTo>
                    <a:pt x="971169" y="191643"/>
                  </a:lnTo>
                  <a:lnTo>
                    <a:pt x="960755" y="206895"/>
                  </a:lnTo>
                  <a:lnTo>
                    <a:pt x="951738" y="220853"/>
                  </a:lnTo>
                  <a:lnTo>
                    <a:pt x="943749" y="231533"/>
                  </a:lnTo>
                  <a:lnTo>
                    <a:pt x="937006" y="241173"/>
                  </a:lnTo>
                  <a:lnTo>
                    <a:pt x="937133" y="241173"/>
                  </a:lnTo>
                  <a:lnTo>
                    <a:pt x="934745" y="244094"/>
                  </a:lnTo>
                  <a:lnTo>
                    <a:pt x="933831" y="244094"/>
                  </a:lnTo>
                  <a:lnTo>
                    <a:pt x="928751" y="249174"/>
                  </a:lnTo>
                  <a:lnTo>
                    <a:pt x="928751" y="251587"/>
                  </a:lnTo>
                  <a:lnTo>
                    <a:pt x="928116" y="251587"/>
                  </a:lnTo>
                  <a:lnTo>
                    <a:pt x="923036" y="256667"/>
                  </a:lnTo>
                  <a:lnTo>
                    <a:pt x="923036" y="258191"/>
                  </a:lnTo>
                  <a:lnTo>
                    <a:pt x="918591" y="262636"/>
                  </a:lnTo>
                  <a:lnTo>
                    <a:pt x="918591" y="263906"/>
                  </a:lnTo>
                  <a:lnTo>
                    <a:pt x="914527" y="267970"/>
                  </a:lnTo>
                  <a:lnTo>
                    <a:pt x="914527" y="271056"/>
                  </a:lnTo>
                  <a:lnTo>
                    <a:pt x="913371" y="272669"/>
                  </a:lnTo>
                  <a:lnTo>
                    <a:pt x="912368" y="272669"/>
                  </a:lnTo>
                  <a:lnTo>
                    <a:pt x="907288" y="277622"/>
                  </a:lnTo>
                  <a:lnTo>
                    <a:pt x="907288" y="290195"/>
                  </a:lnTo>
                  <a:lnTo>
                    <a:pt x="912368" y="295148"/>
                  </a:lnTo>
                  <a:lnTo>
                    <a:pt x="924814" y="295148"/>
                  </a:lnTo>
                  <a:lnTo>
                    <a:pt x="929894" y="290195"/>
                  </a:lnTo>
                  <a:lnTo>
                    <a:pt x="929894" y="288823"/>
                  </a:lnTo>
                  <a:lnTo>
                    <a:pt x="932624" y="285051"/>
                  </a:lnTo>
                  <a:lnTo>
                    <a:pt x="937260" y="280416"/>
                  </a:lnTo>
                  <a:lnTo>
                    <a:pt x="937260" y="279146"/>
                  </a:lnTo>
                  <a:lnTo>
                    <a:pt x="941197" y="275209"/>
                  </a:lnTo>
                  <a:lnTo>
                    <a:pt x="941197" y="273812"/>
                  </a:lnTo>
                  <a:lnTo>
                    <a:pt x="945769" y="269240"/>
                  </a:lnTo>
                  <a:lnTo>
                    <a:pt x="945769" y="267335"/>
                  </a:lnTo>
                  <a:lnTo>
                    <a:pt x="946238" y="266700"/>
                  </a:lnTo>
                  <a:lnTo>
                    <a:pt x="946404" y="266700"/>
                  </a:lnTo>
                  <a:lnTo>
                    <a:pt x="951484" y="261620"/>
                  </a:lnTo>
                  <a:lnTo>
                    <a:pt x="951484" y="259905"/>
                  </a:lnTo>
                  <a:lnTo>
                    <a:pt x="955294" y="255143"/>
                  </a:lnTo>
                  <a:lnTo>
                    <a:pt x="955421" y="253873"/>
                  </a:lnTo>
                  <a:lnTo>
                    <a:pt x="962533" y="244983"/>
                  </a:lnTo>
                  <a:lnTo>
                    <a:pt x="962660" y="244983"/>
                  </a:lnTo>
                  <a:lnTo>
                    <a:pt x="970572" y="233299"/>
                  </a:lnTo>
                  <a:lnTo>
                    <a:pt x="979551" y="219595"/>
                  </a:lnTo>
                  <a:lnTo>
                    <a:pt x="982687" y="214998"/>
                  </a:lnTo>
                  <a:lnTo>
                    <a:pt x="981710" y="225945"/>
                  </a:lnTo>
                  <a:lnTo>
                    <a:pt x="981633" y="228168"/>
                  </a:lnTo>
                  <a:lnTo>
                    <a:pt x="980186" y="247523"/>
                  </a:lnTo>
                  <a:lnTo>
                    <a:pt x="979297" y="261493"/>
                  </a:lnTo>
                  <a:lnTo>
                    <a:pt x="979004" y="267843"/>
                  </a:lnTo>
                  <a:lnTo>
                    <a:pt x="978916" y="280543"/>
                  </a:lnTo>
                  <a:lnTo>
                    <a:pt x="979043" y="281813"/>
                  </a:lnTo>
                  <a:lnTo>
                    <a:pt x="979043" y="289814"/>
                  </a:lnTo>
                  <a:lnTo>
                    <a:pt x="986155" y="296799"/>
                  </a:lnTo>
                  <a:lnTo>
                    <a:pt x="1003554" y="296799"/>
                  </a:lnTo>
                  <a:lnTo>
                    <a:pt x="1007021" y="293395"/>
                  </a:lnTo>
                  <a:lnTo>
                    <a:pt x="1007275" y="293243"/>
                  </a:lnTo>
                  <a:lnTo>
                    <a:pt x="1016127" y="288163"/>
                  </a:lnTo>
                  <a:lnTo>
                    <a:pt x="1019556" y="286893"/>
                  </a:lnTo>
                  <a:lnTo>
                    <a:pt x="1027823" y="279273"/>
                  </a:lnTo>
                  <a:lnTo>
                    <a:pt x="1029208" y="278003"/>
                  </a:lnTo>
                  <a:lnTo>
                    <a:pt x="1031113" y="275463"/>
                  </a:lnTo>
                  <a:lnTo>
                    <a:pt x="1040130" y="265303"/>
                  </a:lnTo>
                  <a:lnTo>
                    <a:pt x="1049274" y="252603"/>
                  </a:lnTo>
                  <a:lnTo>
                    <a:pt x="1048766" y="252603"/>
                  </a:lnTo>
                  <a:lnTo>
                    <a:pt x="1053947" y="246519"/>
                  </a:lnTo>
                  <a:lnTo>
                    <a:pt x="1054354" y="247523"/>
                  </a:lnTo>
                  <a:lnTo>
                    <a:pt x="1055497" y="249809"/>
                  </a:lnTo>
                  <a:lnTo>
                    <a:pt x="1055497" y="252984"/>
                  </a:lnTo>
                  <a:lnTo>
                    <a:pt x="1062609" y="260096"/>
                  </a:lnTo>
                  <a:lnTo>
                    <a:pt x="1063752" y="260096"/>
                  </a:lnTo>
                  <a:lnTo>
                    <a:pt x="1065657" y="262001"/>
                  </a:lnTo>
                  <a:lnTo>
                    <a:pt x="1068959" y="262001"/>
                  </a:lnTo>
                  <a:lnTo>
                    <a:pt x="1069721" y="262763"/>
                  </a:lnTo>
                  <a:lnTo>
                    <a:pt x="1071372" y="262763"/>
                  </a:lnTo>
                  <a:lnTo>
                    <a:pt x="1081532" y="262763"/>
                  </a:lnTo>
                  <a:lnTo>
                    <a:pt x="1087247" y="262763"/>
                  </a:lnTo>
                  <a:lnTo>
                    <a:pt x="1088263" y="261747"/>
                  </a:lnTo>
                  <a:lnTo>
                    <a:pt x="1092454" y="261747"/>
                  </a:lnTo>
                  <a:lnTo>
                    <a:pt x="1097026" y="257175"/>
                  </a:lnTo>
                  <a:lnTo>
                    <a:pt x="1098296" y="256413"/>
                  </a:lnTo>
                  <a:lnTo>
                    <a:pt x="1100455" y="255143"/>
                  </a:lnTo>
                  <a:lnTo>
                    <a:pt x="1107325" y="248780"/>
                  </a:lnTo>
                  <a:lnTo>
                    <a:pt x="1110145" y="246100"/>
                  </a:lnTo>
                  <a:lnTo>
                    <a:pt x="1110869" y="249186"/>
                  </a:lnTo>
                  <a:lnTo>
                    <a:pt x="1110869" y="256540"/>
                  </a:lnTo>
                  <a:lnTo>
                    <a:pt x="1113663" y="259334"/>
                  </a:lnTo>
                  <a:lnTo>
                    <a:pt x="1113663" y="260477"/>
                  </a:lnTo>
                  <a:lnTo>
                    <a:pt x="1120902" y="267716"/>
                  </a:lnTo>
                  <a:lnTo>
                    <a:pt x="1123734" y="267716"/>
                  </a:lnTo>
                  <a:lnTo>
                    <a:pt x="1128268" y="270383"/>
                  </a:lnTo>
                  <a:lnTo>
                    <a:pt x="1132459" y="271653"/>
                  </a:lnTo>
                  <a:lnTo>
                    <a:pt x="1139063" y="272923"/>
                  </a:lnTo>
                  <a:lnTo>
                    <a:pt x="1143127" y="274193"/>
                  </a:lnTo>
                  <a:lnTo>
                    <a:pt x="1151255" y="274193"/>
                  </a:lnTo>
                  <a:lnTo>
                    <a:pt x="1154811" y="272923"/>
                  </a:lnTo>
                  <a:lnTo>
                    <a:pt x="1164336" y="270383"/>
                  </a:lnTo>
                  <a:lnTo>
                    <a:pt x="1167130" y="270383"/>
                  </a:lnTo>
                  <a:lnTo>
                    <a:pt x="1176909" y="265303"/>
                  </a:lnTo>
                  <a:lnTo>
                    <a:pt x="1198994" y="246037"/>
                  </a:lnTo>
                  <a:lnTo>
                    <a:pt x="1198892" y="248780"/>
                  </a:lnTo>
                  <a:lnTo>
                    <a:pt x="1197737" y="280543"/>
                  </a:lnTo>
                  <a:lnTo>
                    <a:pt x="1197800" y="281813"/>
                  </a:lnTo>
                  <a:lnTo>
                    <a:pt x="1196174" y="320636"/>
                  </a:lnTo>
                  <a:lnTo>
                    <a:pt x="1194435" y="322414"/>
                  </a:lnTo>
                  <a:lnTo>
                    <a:pt x="1194435" y="362458"/>
                  </a:lnTo>
                  <a:lnTo>
                    <a:pt x="1191590" y="431673"/>
                  </a:lnTo>
                  <a:lnTo>
                    <a:pt x="1190244" y="469773"/>
                  </a:lnTo>
                  <a:lnTo>
                    <a:pt x="1190117" y="537083"/>
                  </a:lnTo>
                  <a:lnTo>
                    <a:pt x="1188008" y="565492"/>
                  </a:lnTo>
                  <a:lnTo>
                    <a:pt x="1187869" y="566293"/>
                  </a:lnTo>
                  <a:lnTo>
                    <a:pt x="1183906" y="587679"/>
                  </a:lnTo>
                  <a:lnTo>
                    <a:pt x="1178547" y="603440"/>
                  </a:lnTo>
                  <a:lnTo>
                    <a:pt x="1175956" y="607441"/>
                  </a:lnTo>
                  <a:lnTo>
                    <a:pt x="1175766" y="607441"/>
                  </a:lnTo>
                  <a:lnTo>
                    <a:pt x="1169797" y="613410"/>
                  </a:lnTo>
                  <a:lnTo>
                    <a:pt x="1167130" y="613410"/>
                  </a:lnTo>
                  <a:lnTo>
                    <a:pt x="1166622" y="612902"/>
                  </a:lnTo>
                  <a:lnTo>
                    <a:pt x="1163574" y="612902"/>
                  </a:lnTo>
                  <a:lnTo>
                    <a:pt x="1157224" y="606552"/>
                  </a:lnTo>
                  <a:lnTo>
                    <a:pt x="1156246" y="606552"/>
                  </a:lnTo>
                  <a:lnTo>
                    <a:pt x="1150366" y="598043"/>
                  </a:lnTo>
                  <a:lnTo>
                    <a:pt x="1152144" y="600583"/>
                  </a:lnTo>
                  <a:lnTo>
                    <a:pt x="1151115" y="598043"/>
                  </a:lnTo>
                  <a:lnTo>
                    <a:pt x="1140841" y="572643"/>
                  </a:lnTo>
                  <a:lnTo>
                    <a:pt x="1141476" y="573913"/>
                  </a:lnTo>
                  <a:lnTo>
                    <a:pt x="1141107" y="572643"/>
                  </a:lnTo>
                  <a:lnTo>
                    <a:pt x="1132332" y="542163"/>
                  </a:lnTo>
                  <a:lnTo>
                    <a:pt x="1132586" y="542163"/>
                  </a:lnTo>
                  <a:lnTo>
                    <a:pt x="1127899" y="520573"/>
                  </a:lnTo>
                  <a:lnTo>
                    <a:pt x="1127633" y="519303"/>
                  </a:lnTo>
                  <a:lnTo>
                    <a:pt x="1127760" y="520573"/>
                  </a:lnTo>
                  <a:lnTo>
                    <a:pt x="1124254" y="496443"/>
                  </a:lnTo>
                  <a:lnTo>
                    <a:pt x="1124178" y="495896"/>
                  </a:lnTo>
                  <a:lnTo>
                    <a:pt x="1124140" y="495173"/>
                  </a:lnTo>
                  <a:lnTo>
                    <a:pt x="1123289" y="476123"/>
                  </a:lnTo>
                  <a:lnTo>
                    <a:pt x="1123251" y="475221"/>
                  </a:lnTo>
                  <a:lnTo>
                    <a:pt x="1123188" y="476123"/>
                  </a:lnTo>
                  <a:lnTo>
                    <a:pt x="1123188" y="473583"/>
                  </a:lnTo>
                  <a:lnTo>
                    <a:pt x="1123251" y="475221"/>
                  </a:lnTo>
                  <a:lnTo>
                    <a:pt x="1123378" y="473583"/>
                  </a:lnTo>
                  <a:lnTo>
                    <a:pt x="1124496" y="459613"/>
                  </a:lnTo>
                  <a:lnTo>
                    <a:pt x="1124585" y="458546"/>
                  </a:lnTo>
                  <a:lnTo>
                    <a:pt x="1124953" y="457073"/>
                  </a:lnTo>
                  <a:lnTo>
                    <a:pt x="1127760" y="445643"/>
                  </a:lnTo>
                  <a:lnTo>
                    <a:pt x="1128382" y="443153"/>
                  </a:lnTo>
                  <a:lnTo>
                    <a:pt x="1134745" y="429133"/>
                  </a:lnTo>
                  <a:lnTo>
                    <a:pt x="1133602" y="431673"/>
                  </a:lnTo>
                  <a:lnTo>
                    <a:pt x="1135164" y="429133"/>
                  </a:lnTo>
                  <a:lnTo>
                    <a:pt x="1142974" y="416433"/>
                  </a:lnTo>
                  <a:lnTo>
                    <a:pt x="1143762" y="415163"/>
                  </a:lnTo>
                  <a:lnTo>
                    <a:pt x="1142746" y="416433"/>
                  </a:lnTo>
                  <a:lnTo>
                    <a:pt x="1154557" y="401193"/>
                  </a:lnTo>
                  <a:lnTo>
                    <a:pt x="1153922" y="402463"/>
                  </a:lnTo>
                  <a:lnTo>
                    <a:pt x="1155039" y="401193"/>
                  </a:lnTo>
                  <a:lnTo>
                    <a:pt x="1166241" y="388493"/>
                  </a:lnTo>
                  <a:lnTo>
                    <a:pt x="1165606" y="388493"/>
                  </a:lnTo>
                  <a:lnTo>
                    <a:pt x="1176070" y="378206"/>
                  </a:lnTo>
                  <a:lnTo>
                    <a:pt x="1177163" y="378206"/>
                  </a:lnTo>
                  <a:lnTo>
                    <a:pt x="1184529" y="370840"/>
                  </a:lnTo>
                  <a:lnTo>
                    <a:pt x="1184529" y="369633"/>
                  </a:lnTo>
                  <a:lnTo>
                    <a:pt x="1192390" y="362585"/>
                  </a:lnTo>
                  <a:lnTo>
                    <a:pt x="1194308" y="362585"/>
                  </a:lnTo>
                  <a:lnTo>
                    <a:pt x="1194435" y="362458"/>
                  </a:lnTo>
                  <a:lnTo>
                    <a:pt x="1194435" y="322414"/>
                  </a:lnTo>
                  <a:lnTo>
                    <a:pt x="1192149" y="324739"/>
                  </a:lnTo>
                  <a:lnTo>
                    <a:pt x="1192149" y="325399"/>
                  </a:lnTo>
                  <a:lnTo>
                    <a:pt x="1182585" y="331724"/>
                  </a:lnTo>
                  <a:lnTo>
                    <a:pt x="1177290" y="331724"/>
                  </a:lnTo>
                  <a:lnTo>
                    <a:pt x="1170432" y="338709"/>
                  </a:lnTo>
                  <a:lnTo>
                    <a:pt x="1170432" y="339750"/>
                  </a:lnTo>
                  <a:lnTo>
                    <a:pt x="1163027" y="345440"/>
                  </a:lnTo>
                  <a:lnTo>
                    <a:pt x="1159129" y="345440"/>
                  </a:lnTo>
                  <a:lnTo>
                    <a:pt x="1151763" y="352806"/>
                  </a:lnTo>
                  <a:lnTo>
                    <a:pt x="1151763" y="355053"/>
                  </a:lnTo>
                  <a:lnTo>
                    <a:pt x="1140841" y="364363"/>
                  </a:lnTo>
                  <a:lnTo>
                    <a:pt x="1113790" y="396113"/>
                  </a:lnTo>
                  <a:lnTo>
                    <a:pt x="1093978" y="434213"/>
                  </a:lnTo>
                  <a:lnTo>
                    <a:pt x="1088390" y="472313"/>
                  </a:lnTo>
                  <a:lnTo>
                    <a:pt x="1088339" y="476123"/>
                  </a:lnTo>
                  <a:lnTo>
                    <a:pt x="1089787" y="500253"/>
                  </a:lnTo>
                  <a:lnTo>
                    <a:pt x="1093851" y="525653"/>
                  </a:lnTo>
                  <a:lnTo>
                    <a:pt x="1093978" y="526923"/>
                  </a:lnTo>
                  <a:lnTo>
                    <a:pt x="1099185" y="549783"/>
                  </a:lnTo>
                  <a:lnTo>
                    <a:pt x="1099439" y="551053"/>
                  </a:lnTo>
                  <a:lnTo>
                    <a:pt x="1109091" y="585343"/>
                  </a:lnTo>
                  <a:lnTo>
                    <a:pt x="1120521" y="613283"/>
                  </a:lnTo>
                  <a:lnTo>
                    <a:pt x="1122299" y="617093"/>
                  </a:lnTo>
                  <a:lnTo>
                    <a:pt x="1130808" y="629386"/>
                  </a:lnTo>
                  <a:lnTo>
                    <a:pt x="1130808" y="632841"/>
                  </a:lnTo>
                  <a:lnTo>
                    <a:pt x="1138428" y="640461"/>
                  </a:lnTo>
                  <a:lnTo>
                    <a:pt x="1140955" y="640461"/>
                  </a:lnTo>
                  <a:lnTo>
                    <a:pt x="1142746" y="641654"/>
                  </a:lnTo>
                  <a:lnTo>
                    <a:pt x="1147826" y="646811"/>
                  </a:lnTo>
                  <a:lnTo>
                    <a:pt x="1152093" y="646811"/>
                  </a:lnTo>
                  <a:lnTo>
                    <a:pt x="1153922" y="647573"/>
                  </a:lnTo>
                  <a:lnTo>
                    <a:pt x="1164463" y="648843"/>
                  </a:lnTo>
                  <a:lnTo>
                    <a:pt x="1178687" y="648843"/>
                  </a:lnTo>
                  <a:lnTo>
                    <a:pt x="1181036" y="647954"/>
                  </a:lnTo>
                  <a:lnTo>
                    <a:pt x="1186180" y="647954"/>
                  </a:lnTo>
                  <a:lnTo>
                    <a:pt x="1190777" y="643280"/>
                  </a:lnTo>
                  <a:lnTo>
                    <a:pt x="1191945" y="642620"/>
                  </a:lnTo>
                  <a:lnTo>
                    <a:pt x="1195197" y="642620"/>
                  </a:lnTo>
                  <a:lnTo>
                    <a:pt x="1203071" y="634746"/>
                  </a:lnTo>
                  <a:lnTo>
                    <a:pt x="1203071" y="630402"/>
                  </a:lnTo>
                  <a:lnTo>
                    <a:pt x="1209548" y="620903"/>
                  </a:lnTo>
                  <a:lnTo>
                    <a:pt x="1211453" y="617093"/>
                  </a:lnTo>
                  <a:lnTo>
                    <a:pt x="1211897" y="615823"/>
                  </a:lnTo>
                  <a:lnTo>
                    <a:pt x="1212342" y="614553"/>
                  </a:lnTo>
                  <a:lnTo>
                    <a:pt x="1213688" y="610743"/>
                  </a:lnTo>
                  <a:lnTo>
                    <a:pt x="1215491" y="605663"/>
                  </a:lnTo>
                  <a:lnTo>
                    <a:pt x="1216837" y="601853"/>
                  </a:lnTo>
                  <a:lnTo>
                    <a:pt x="1218184" y="598043"/>
                  </a:lnTo>
                  <a:lnTo>
                    <a:pt x="1218946" y="595503"/>
                  </a:lnTo>
                  <a:lnTo>
                    <a:pt x="1220177" y="589153"/>
                  </a:lnTo>
                  <a:lnTo>
                    <a:pt x="1220673" y="586613"/>
                  </a:lnTo>
                  <a:lnTo>
                    <a:pt x="1223645" y="571373"/>
                  </a:lnTo>
                  <a:lnTo>
                    <a:pt x="1223899" y="568833"/>
                  </a:lnTo>
                  <a:lnTo>
                    <a:pt x="1224292" y="563753"/>
                  </a:lnTo>
                  <a:lnTo>
                    <a:pt x="1226185" y="539623"/>
                  </a:lnTo>
                  <a:lnTo>
                    <a:pt x="1226312" y="538353"/>
                  </a:lnTo>
                  <a:lnTo>
                    <a:pt x="1226693" y="505333"/>
                  </a:lnTo>
                  <a:lnTo>
                    <a:pt x="1227201" y="469773"/>
                  </a:lnTo>
                  <a:lnTo>
                    <a:pt x="1227201" y="471043"/>
                  </a:lnTo>
                  <a:lnTo>
                    <a:pt x="1227239" y="469773"/>
                  </a:lnTo>
                  <a:lnTo>
                    <a:pt x="1228725" y="431673"/>
                  </a:lnTo>
                  <a:lnTo>
                    <a:pt x="1230503" y="392303"/>
                  </a:lnTo>
                  <a:lnTo>
                    <a:pt x="1232103" y="349123"/>
                  </a:lnTo>
                  <a:lnTo>
                    <a:pt x="1232776" y="329628"/>
                  </a:lnTo>
                  <a:lnTo>
                    <a:pt x="1233957" y="328676"/>
                  </a:lnTo>
                  <a:lnTo>
                    <a:pt x="1236218" y="328676"/>
                  </a:lnTo>
                  <a:lnTo>
                    <a:pt x="1241552" y="323469"/>
                  </a:lnTo>
                  <a:lnTo>
                    <a:pt x="1241552" y="322884"/>
                  </a:lnTo>
                  <a:lnTo>
                    <a:pt x="1260475" y="308483"/>
                  </a:lnTo>
                  <a:lnTo>
                    <a:pt x="1260729" y="307213"/>
                  </a:lnTo>
                  <a:lnTo>
                    <a:pt x="1284224" y="288163"/>
                  </a:lnTo>
                  <a:lnTo>
                    <a:pt x="1283970" y="287655"/>
                  </a:lnTo>
                  <a:lnTo>
                    <a:pt x="1285240" y="286385"/>
                  </a:lnTo>
                  <a:lnTo>
                    <a:pt x="1285240" y="284607"/>
                  </a:lnTo>
                  <a:lnTo>
                    <a:pt x="1285240" y="282956"/>
                  </a:lnTo>
                  <a:close/>
                </a:path>
                <a:path w="1684020" h="648970">
                  <a:moveTo>
                    <a:pt x="1448460" y="181648"/>
                  </a:moveTo>
                  <a:lnTo>
                    <a:pt x="1448435" y="181876"/>
                  </a:lnTo>
                  <a:lnTo>
                    <a:pt x="1448460" y="181648"/>
                  </a:lnTo>
                  <a:close/>
                </a:path>
                <a:path w="1684020" h="648970">
                  <a:moveTo>
                    <a:pt x="1645907" y="208559"/>
                  </a:moveTo>
                  <a:lnTo>
                    <a:pt x="1645856" y="207784"/>
                  </a:lnTo>
                  <a:lnTo>
                    <a:pt x="1643761" y="207264"/>
                  </a:lnTo>
                  <a:lnTo>
                    <a:pt x="1645907" y="208559"/>
                  </a:lnTo>
                  <a:close/>
                </a:path>
                <a:path w="1684020" h="648970">
                  <a:moveTo>
                    <a:pt x="1646059" y="208661"/>
                  </a:moveTo>
                  <a:lnTo>
                    <a:pt x="1645945" y="208026"/>
                  </a:lnTo>
                  <a:lnTo>
                    <a:pt x="1645932" y="208572"/>
                  </a:lnTo>
                  <a:lnTo>
                    <a:pt x="1646059" y="208661"/>
                  </a:lnTo>
                  <a:close/>
                </a:path>
                <a:path w="1684020" h="648970">
                  <a:moveTo>
                    <a:pt x="1683512" y="207264"/>
                  </a:moveTo>
                  <a:lnTo>
                    <a:pt x="1683385" y="205994"/>
                  </a:lnTo>
                  <a:lnTo>
                    <a:pt x="1683131" y="203454"/>
                  </a:lnTo>
                  <a:lnTo>
                    <a:pt x="1681480" y="197104"/>
                  </a:lnTo>
                  <a:lnTo>
                    <a:pt x="1679067" y="190754"/>
                  </a:lnTo>
                  <a:lnTo>
                    <a:pt x="1675384" y="186944"/>
                  </a:lnTo>
                  <a:lnTo>
                    <a:pt x="1670812" y="181876"/>
                  </a:lnTo>
                  <a:lnTo>
                    <a:pt x="1664081" y="176784"/>
                  </a:lnTo>
                  <a:lnTo>
                    <a:pt x="1659001" y="174244"/>
                  </a:lnTo>
                  <a:lnTo>
                    <a:pt x="1651000" y="172974"/>
                  </a:lnTo>
                  <a:lnTo>
                    <a:pt x="1648968" y="172580"/>
                  </a:lnTo>
                  <a:lnTo>
                    <a:pt x="1648968" y="208534"/>
                  </a:lnTo>
                  <a:lnTo>
                    <a:pt x="1646504" y="207937"/>
                  </a:lnTo>
                  <a:lnTo>
                    <a:pt x="1646389" y="207708"/>
                  </a:lnTo>
                  <a:lnTo>
                    <a:pt x="1646389" y="208661"/>
                  </a:lnTo>
                  <a:lnTo>
                    <a:pt x="1646377" y="208851"/>
                  </a:lnTo>
                  <a:lnTo>
                    <a:pt x="1646326" y="208534"/>
                  </a:lnTo>
                  <a:lnTo>
                    <a:pt x="1646262" y="207886"/>
                  </a:lnTo>
                  <a:lnTo>
                    <a:pt x="1646389" y="208661"/>
                  </a:lnTo>
                  <a:lnTo>
                    <a:pt x="1646389" y="207708"/>
                  </a:lnTo>
                  <a:lnTo>
                    <a:pt x="1646199" y="207340"/>
                  </a:lnTo>
                  <a:lnTo>
                    <a:pt x="1646237" y="207657"/>
                  </a:lnTo>
                  <a:lnTo>
                    <a:pt x="1646174" y="207302"/>
                  </a:lnTo>
                  <a:lnTo>
                    <a:pt x="1646174" y="207060"/>
                  </a:lnTo>
                  <a:lnTo>
                    <a:pt x="1646275" y="207479"/>
                  </a:lnTo>
                  <a:lnTo>
                    <a:pt x="1646389" y="207708"/>
                  </a:lnTo>
                  <a:lnTo>
                    <a:pt x="1648968" y="208534"/>
                  </a:lnTo>
                  <a:lnTo>
                    <a:pt x="1648968" y="172580"/>
                  </a:lnTo>
                  <a:lnTo>
                    <a:pt x="1646047" y="172008"/>
                  </a:lnTo>
                  <a:lnTo>
                    <a:pt x="1646047" y="205994"/>
                  </a:lnTo>
                  <a:lnTo>
                    <a:pt x="1646047" y="207022"/>
                  </a:lnTo>
                  <a:lnTo>
                    <a:pt x="1646047" y="205994"/>
                  </a:lnTo>
                  <a:lnTo>
                    <a:pt x="1646047" y="172008"/>
                  </a:lnTo>
                  <a:lnTo>
                    <a:pt x="1644523" y="171704"/>
                  </a:lnTo>
                  <a:lnTo>
                    <a:pt x="1596644" y="190754"/>
                  </a:lnTo>
                  <a:lnTo>
                    <a:pt x="1595501" y="190754"/>
                  </a:lnTo>
                  <a:lnTo>
                    <a:pt x="1579880" y="202184"/>
                  </a:lnTo>
                  <a:lnTo>
                    <a:pt x="1567776" y="210921"/>
                  </a:lnTo>
                  <a:lnTo>
                    <a:pt x="1567446" y="211074"/>
                  </a:lnTo>
                  <a:lnTo>
                    <a:pt x="1555927" y="216611"/>
                  </a:lnTo>
                  <a:lnTo>
                    <a:pt x="1555496" y="216662"/>
                  </a:lnTo>
                  <a:lnTo>
                    <a:pt x="1569974" y="175514"/>
                  </a:lnTo>
                  <a:lnTo>
                    <a:pt x="1577467" y="146304"/>
                  </a:lnTo>
                  <a:lnTo>
                    <a:pt x="1578991" y="141224"/>
                  </a:lnTo>
                  <a:lnTo>
                    <a:pt x="1554746" y="133769"/>
                  </a:lnTo>
                  <a:lnTo>
                    <a:pt x="1554746" y="202184"/>
                  </a:lnTo>
                  <a:lnTo>
                    <a:pt x="1554353" y="203454"/>
                  </a:lnTo>
                  <a:lnTo>
                    <a:pt x="1554746" y="202184"/>
                  </a:lnTo>
                  <a:lnTo>
                    <a:pt x="1554746" y="133769"/>
                  </a:lnTo>
                  <a:lnTo>
                    <a:pt x="1554213" y="133604"/>
                  </a:lnTo>
                  <a:lnTo>
                    <a:pt x="1552346" y="133032"/>
                  </a:lnTo>
                  <a:lnTo>
                    <a:pt x="1552346" y="215036"/>
                  </a:lnTo>
                  <a:lnTo>
                    <a:pt x="1552333" y="215341"/>
                  </a:lnTo>
                  <a:lnTo>
                    <a:pt x="1552282" y="215620"/>
                  </a:lnTo>
                  <a:lnTo>
                    <a:pt x="1552346" y="215036"/>
                  </a:lnTo>
                  <a:lnTo>
                    <a:pt x="1552346" y="133032"/>
                  </a:lnTo>
                  <a:lnTo>
                    <a:pt x="1551927" y="132905"/>
                  </a:lnTo>
                  <a:lnTo>
                    <a:pt x="1551927" y="226314"/>
                  </a:lnTo>
                  <a:lnTo>
                    <a:pt x="1551774" y="224726"/>
                  </a:lnTo>
                  <a:lnTo>
                    <a:pt x="1551686" y="226314"/>
                  </a:lnTo>
                  <a:lnTo>
                    <a:pt x="1551686" y="224294"/>
                  </a:lnTo>
                  <a:lnTo>
                    <a:pt x="1551686" y="223774"/>
                  </a:lnTo>
                  <a:lnTo>
                    <a:pt x="1551724" y="224205"/>
                  </a:lnTo>
                  <a:lnTo>
                    <a:pt x="1551813" y="223837"/>
                  </a:lnTo>
                  <a:lnTo>
                    <a:pt x="1551813" y="224015"/>
                  </a:lnTo>
                  <a:lnTo>
                    <a:pt x="1551914" y="223799"/>
                  </a:lnTo>
                  <a:lnTo>
                    <a:pt x="1551813" y="225044"/>
                  </a:lnTo>
                  <a:lnTo>
                    <a:pt x="1551927" y="226314"/>
                  </a:lnTo>
                  <a:lnTo>
                    <a:pt x="1551927" y="132905"/>
                  </a:lnTo>
                  <a:lnTo>
                    <a:pt x="1548866" y="131965"/>
                  </a:lnTo>
                  <a:lnTo>
                    <a:pt x="1548866" y="229920"/>
                  </a:lnTo>
                  <a:lnTo>
                    <a:pt x="1548765" y="230124"/>
                  </a:lnTo>
                  <a:lnTo>
                    <a:pt x="1547368" y="232664"/>
                  </a:lnTo>
                  <a:lnTo>
                    <a:pt x="1548866" y="229920"/>
                  </a:lnTo>
                  <a:lnTo>
                    <a:pt x="1548866" y="131965"/>
                  </a:lnTo>
                  <a:lnTo>
                    <a:pt x="1545971" y="131064"/>
                  </a:lnTo>
                  <a:lnTo>
                    <a:pt x="1541272" y="141224"/>
                  </a:lnTo>
                  <a:lnTo>
                    <a:pt x="1541399" y="139954"/>
                  </a:lnTo>
                  <a:lnTo>
                    <a:pt x="1534287" y="155194"/>
                  </a:lnTo>
                  <a:lnTo>
                    <a:pt x="1526032" y="174244"/>
                  </a:lnTo>
                  <a:lnTo>
                    <a:pt x="1520317" y="193294"/>
                  </a:lnTo>
                  <a:lnTo>
                    <a:pt x="1519682" y="194564"/>
                  </a:lnTo>
                  <a:lnTo>
                    <a:pt x="1516888" y="209804"/>
                  </a:lnTo>
                  <a:lnTo>
                    <a:pt x="1516672" y="211861"/>
                  </a:lnTo>
                  <a:lnTo>
                    <a:pt x="1516329" y="217246"/>
                  </a:lnTo>
                  <a:lnTo>
                    <a:pt x="1519491" y="213093"/>
                  </a:lnTo>
                  <a:lnTo>
                    <a:pt x="1516380" y="217195"/>
                  </a:lnTo>
                  <a:lnTo>
                    <a:pt x="1516253" y="218694"/>
                  </a:lnTo>
                  <a:lnTo>
                    <a:pt x="1516100" y="221234"/>
                  </a:lnTo>
                  <a:lnTo>
                    <a:pt x="1515999" y="228854"/>
                  </a:lnTo>
                  <a:lnTo>
                    <a:pt x="1515872" y="225044"/>
                  </a:lnTo>
                  <a:lnTo>
                    <a:pt x="1516024" y="222504"/>
                  </a:lnTo>
                  <a:lnTo>
                    <a:pt x="1516329" y="217246"/>
                  </a:lnTo>
                  <a:lnTo>
                    <a:pt x="1511668" y="223380"/>
                  </a:lnTo>
                  <a:lnTo>
                    <a:pt x="1503311" y="231559"/>
                  </a:lnTo>
                  <a:lnTo>
                    <a:pt x="1488694" y="241554"/>
                  </a:lnTo>
                  <a:lnTo>
                    <a:pt x="1491869" y="239014"/>
                  </a:lnTo>
                  <a:lnTo>
                    <a:pt x="1479677" y="244221"/>
                  </a:lnTo>
                  <a:lnTo>
                    <a:pt x="1465199" y="246634"/>
                  </a:lnTo>
                  <a:lnTo>
                    <a:pt x="1469136" y="245364"/>
                  </a:lnTo>
                  <a:lnTo>
                    <a:pt x="1458785" y="245364"/>
                  </a:lnTo>
                  <a:lnTo>
                    <a:pt x="1461389" y="246634"/>
                  </a:lnTo>
                  <a:lnTo>
                    <a:pt x="1453134" y="242620"/>
                  </a:lnTo>
                  <a:lnTo>
                    <a:pt x="1451914" y="241554"/>
                  </a:lnTo>
                  <a:lnTo>
                    <a:pt x="1450225" y="240080"/>
                  </a:lnTo>
                  <a:lnTo>
                    <a:pt x="1447241" y="233540"/>
                  </a:lnTo>
                  <a:lnTo>
                    <a:pt x="1446961" y="231394"/>
                  </a:lnTo>
                  <a:lnTo>
                    <a:pt x="1446136" y="225044"/>
                  </a:lnTo>
                  <a:lnTo>
                    <a:pt x="1445844" y="222846"/>
                  </a:lnTo>
                  <a:lnTo>
                    <a:pt x="1445768" y="225044"/>
                  </a:lnTo>
                  <a:lnTo>
                    <a:pt x="1445793" y="222542"/>
                  </a:lnTo>
                  <a:lnTo>
                    <a:pt x="1445844" y="222846"/>
                  </a:lnTo>
                  <a:lnTo>
                    <a:pt x="1445907" y="221234"/>
                  </a:lnTo>
                  <a:lnTo>
                    <a:pt x="1446479" y="205994"/>
                  </a:lnTo>
                  <a:lnTo>
                    <a:pt x="1446403" y="204724"/>
                  </a:lnTo>
                  <a:lnTo>
                    <a:pt x="1448435" y="181876"/>
                  </a:lnTo>
                  <a:lnTo>
                    <a:pt x="1448562" y="180594"/>
                  </a:lnTo>
                  <a:lnTo>
                    <a:pt x="1448460" y="181648"/>
                  </a:lnTo>
                  <a:lnTo>
                    <a:pt x="1448625" y="180594"/>
                  </a:lnTo>
                  <a:lnTo>
                    <a:pt x="1448866" y="178968"/>
                  </a:lnTo>
                  <a:lnTo>
                    <a:pt x="1451737" y="171704"/>
                  </a:lnTo>
                  <a:lnTo>
                    <a:pt x="1452626" y="167894"/>
                  </a:lnTo>
                  <a:lnTo>
                    <a:pt x="1455547" y="147574"/>
                  </a:lnTo>
                  <a:lnTo>
                    <a:pt x="1455674" y="146304"/>
                  </a:lnTo>
                  <a:lnTo>
                    <a:pt x="1456385" y="135318"/>
                  </a:lnTo>
                  <a:lnTo>
                    <a:pt x="1458341" y="125984"/>
                  </a:lnTo>
                  <a:lnTo>
                    <a:pt x="1458214" y="125984"/>
                  </a:lnTo>
                  <a:lnTo>
                    <a:pt x="1464056" y="101854"/>
                  </a:lnTo>
                  <a:lnTo>
                    <a:pt x="1463929" y="101854"/>
                  </a:lnTo>
                  <a:lnTo>
                    <a:pt x="1468374" y="82804"/>
                  </a:lnTo>
                  <a:lnTo>
                    <a:pt x="1468755" y="81534"/>
                  </a:lnTo>
                  <a:lnTo>
                    <a:pt x="1468970" y="76454"/>
                  </a:lnTo>
                  <a:lnTo>
                    <a:pt x="1469263" y="70104"/>
                  </a:lnTo>
                  <a:lnTo>
                    <a:pt x="1465707" y="68199"/>
                  </a:lnTo>
                  <a:lnTo>
                    <a:pt x="1465707" y="75184"/>
                  </a:lnTo>
                  <a:lnTo>
                    <a:pt x="1462798" y="81000"/>
                  </a:lnTo>
                  <a:lnTo>
                    <a:pt x="1463789" y="78994"/>
                  </a:lnTo>
                  <a:lnTo>
                    <a:pt x="1464424" y="77724"/>
                  </a:lnTo>
                  <a:lnTo>
                    <a:pt x="1465707" y="75184"/>
                  </a:lnTo>
                  <a:lnTo>
                    <a:pt x="1465707" y="68199"/>
                  </a:lnTo>
                  <a:lnTo>
                    <a:pt x="1464525" y="67564"/>
                  </a:lnTo>
                  <a:lnTo>
                    <a:pt x="1443228" y="56134"/>
                  </a:lnTo>
                  <a:lnTo>
                    <a:pt x="1442085" y="57404"/>
                  </a:lnTo>
                  <a:lnTo>
                    <a:pt x="1430515" y="92976"/>
                  </a:lnTo>
                  <a:lnTo>
                    <a:pt x="1426591" y="109029"/>
                  </a:lnTo>
                  <a:lnTo>
                    <a:pt x="1426591" y="142494"/>
                  </a:lnTo>
                  <a:lnTo>
                    <a:pt x="1426464" y="143764"/>
                  </a:lnTo>
                  <a:lnTo>
                    <a:pt x="1426502" y="143078"/>
                  </a:lnTo>
                  <a:lnTo>
                    <a:pt x="1426591" y="142494"/>
                  </a:lnTo>
                  <a:lnTo>
                    <a:pt x="1426591" y="109029"/>
                  </a:lnTo>
                  <a:lnTo>
                    <a:pt x="1424305" y="118364"/>
                  </a:lnTo>
                  <a:lnTo>
                    <a:pt x="1418336" y="147574"/>
                  </a:lnTo>
                  <a:lnTo>
                    <a:pt x="1413891" y="175514"/>
                  </a:lnTo>
                  <a:lnTo>
                    <a:pt x="1412849" y="187426"/>
                  </a:lnTo>
                  <a:lnTo>
                    <a:pt x="1411605" y="189445"/>
                  </a:lnTo>
                  <a:lnTo>
                    <a:pt x="1411605" y="202184"/>
                  </a:lnTo>
                  <a:lnTo>
                    <a:pt x="1411554" y="204724"/>
                  </a:lnTo>
                  <a:lnTo>
                    <a:pt x="1411503" y="205994"/>
                  </a:lnTo>
                  <a:lnTo>
                    <a:pt x="1411605" y="202184"/>
                  </a:lnTo>
                  <a:lnTo>
                    <a:pt x="1411605" y="189445"/>
                  </a:lnTo>
                  <a:lnTo>
                    <a:pt x="1404493" y="200914"/>
                  </a:lnTo>
                  <a:lnTo>
                    <a:pt x="1405763" y="199644"/>
                  </a:lnTo>
                  <a:lnTo>
                    <a:pt x="1391920" y="216154"/>
                  </a:lnTo>
                  <a:lnTo>
                    <a:pt x="1393444" y="214884"/>
                  </a:lnTo>
                  <a:lnTo>
                    <a:pt x="1378635" y="227812"/>
                  </a:lnTo>
                  <a:lnTo>
                    <a:pt x="1362329" y="239014"/>
                  </a:lnTo>
                  <a:lnTo>
                    <a:pt x="1363853" y="237744"/>
                  </a:lnTo>
                  <a:lnTo>
                    <a:pt x="1349209" y="245630"/>
                  </a:lnTo>
                  <a:lnTo>
                    <a:pt x="1336763" y="250494"/>
                  </a:lnTo>
                  <a:lnTo>
                    <a:pt x="1325664" y="251587"/>
                  </a:lnTo>
                  <a:lnTo>
                    <a:pt x="1318679" y="250850"/>
                  </a:lnTo>
                  <a:lnTo>
                    <a:pt x="1318514" y="251714"/>
                  </a:lnTo>
                  <a:lnTo>
                    <a:pt x="1318514" y="250825"/>
                  </a:lnTo>
                  <a:lnTo>
                    <a:pt x="1318514" y="250444"/>
                  </a:lnTo>
                  <a:lnTo>
                    <a:pt x="1318514" y="249174"/>
                  </a:lnTo>
                  <a:lnTo>
                    <a:pt x="1318615" y="250190"/>
                  </a:lnTo>
                  <a:lnTo>
                    <a:pt x="1318679" y="249174"/>
                  </a:lnTo>
                  <a:lnTo>
                    <a:pt x="1318933" y="245364"/>
                  </a:lnTo>
                  <a:lnTo>
                    <a:pt x="1319060" y="243344"/>
                  </a:lnTo>
                  <a:lnTo>
                    <a:pt x="1320101" y="240284"/>
                  </a:lnTo>
                  <a:lnTo>
                    <a:pt x="1323111" y="231394"/>
                  </a:lnTo>
                  <a:lnTo>
                    <a:pt x="1323619" y="229895"/>
                  </a:lnTo>
                  <a:lnTo>
                    <a:pt x="1341501" y="200914"/>
                  </a:lnTo>
                  <a:lnTo>
                    <a:pt x="1338326" y="203454"/>
                  </a:lnTo>
                  <a:lnTo>
                    <a:pt x="1347101" y="196215"/>
                  </a:lnTo>
                  <a:lnTo>
                    <a:pt x="1349121" y="196215"/>
                  </a:lnTo>
                  <a:lnTo>
                    <a:pt x="1352550" y="192786"/>
                  </a:lnTo>
                  <a:lnTo>
                    <a:pt x="1370939" y="183769"/>
                  </a:lnTo>
                  <a:lnTo>
                    <a:pt x="1374902" y="183769"/>
                  </a:lnTo>
                  <a:lnTo>
                    <a:pt x="1380871" y="177800"/>
                  </a:lnTo>
                  <a:lnTo>
                    <a:pt x="1380871" y="170434"/>
                  </a:lnTo>
                  <a:lnTo>
                    <a:pt x="1380871" y="163068"/>
                  </a:lnTo>
                  <a:lnTo>
                    <a:pt x="1374902" y="157099"/>
                  </a:lnTo>
                  <a:lnTo>
                    <a:pt x="1360170" y="157099"/>
                  </a:lnTo>
                  <a:lnTo>
                    <a:pt x="1356106" y="161163"/>
                  </a:lnTo>
                  <a:lnTo>
                    <a:pt x="1339938" y="167259"/>
                  </a:lnTo>
                  <a:lnTo>
                    <a:pt x="1333119" y="167259"/>
                  </a:lnTo>
                  <a:lnTo>
                    <a:pt x="1326642" y="173736"/>
                  </a:lnTo>
                  <a:lnTo>
                    <a:pt x="1326642" y="174993"/>
                  </a:lnTo>
                  <a:lnTo>
                    <a:pt x="1319911" y="179324"/>
                  </a:lnTo>
                  <a:lnTo>
                    <a:pt x="1317612" y="181876"/>
                  </a:lnTo>
                  <a:lnTo>
                    <a:pt x="1306576" y="194564"/>
                  </a:lnTo>
                  <a:lnTo>
                    <a:pt x="1305179" y="197104"/>
                  </a:lnTo>
                  <a:lnTo>
                    <a:pt x="1294511" y="216154"/>
                  </a:lnTo>
                  <a:lnTo>
                    <a:pt x="1293622" y="218694"/>
                  </a:lnTo>
                  <a:lnTo>
                    <a:pt x="1287653" y="233934"/>
                  </a:lnTo>
                  <a:lnTo>
                    <a:pt x="1286891" y="239014"/>
                  </a:lnTo>
                  <a:lnTo>
                    <a:pt x="1286217" y="246634"/>
                  </a:lnTo>
                  <a:lnTo>
                    <a:pt x="1286129" y="252984"/>
                  </a:lnTo>
                  <a:lnTo>
                    <a:pt x="1286891" y="260604"/>
                  </a:lnTo>
                  <a:lnTo>
                    <a:pt x="1288034" y="268224"/>
                  </a:lnTo>
                  <a:lnTo>
                    <a:pt x="1301877" y="282194"/>
                  </a:lnTo>
                  <a:lnTo>
                    <a:pt x="1311783" y="283464"/>
                  </a:lnTo>
                  <a:lnTo>
                    <a:pt x="1327531" y="283464"/>
                  </a:lnTo>
                  <a:lnTo>
                    <a:pt x="1340358" y="282194"/>
                  </a:lnTo>
                  <a:lnTo>
                    <a:pt x="1344041" y="282194"/>
                  </a:lnTo>
                  <a:lnTo>
                    <a:pt x="1360170" y="275844"/>
                  </a:lnTo>
                  <a:lnTo>
                    <a:pt x="1362710" y="274574"/>
                  </a:lnTo>
                  <a:lnTo>
                    <a:pt x="1379093" y="265684"/>
                  </a:lnTo>
                  <a:lnTo>
                    <a:pt x="1380617" y="264414"/>
                  </a:lnTo>
                  <a:lnTo>
                    <a:pt x="1382433" y="263144"/>
                  </a:lnTo>
                  <a:lnTo>
                    <a:pt x="1397000" y="252984"/>
                  </a:lnTo>
                  <a:lnTo>
                    <a:pt x="1398524" y="251714"/>
                  </a:lnTo>
                  <a:lnTo>
                    <a:pt x="1399819" y="250444"/>
                  </a:lnTo>
                  <a:lnTo>
                    <a:pt x="1403731" y="246634"/>
                  </a:lnTo>
                  <a:lnTo>
                    <a:pt x="1405026" y="245364"/>
                  </a:lnTo>
                  <a:lnTo>
                    <a:pt x="1411541" y="239014"/>
                  </a:lnTo>
                  <a:lnTo>
                    <a:pt x="1412722" y="237858"/>
                  </a:lnTo>
                  <a:lnTo>
                    <a:pt x="1432814" y="270764"/>
                  </a:lnTo>
                  <a:lnTo>
                    <a:pt x="1466215" y="280924"/>
                  </a:lnTo>
                  <a:lnTo>
                    <a:pt x="1470279" y="280924"/>
                  </a:lnTo>
                  <a:lnTo>
                    <a:pt x="1485519" y="278384"/>
                  </a:lnTo>
                  <a:lnTo>
                    <a:pt x="1488948" y="277114"/>
                  </a:lnTo>
                  <a:lnTo>
                    <a:pt x="1503807" y="272034"/>
                  </a:lnTo>
                  <a:lnTo>
                    <a:pt x="1507109" y="270764"/>
                  </a:lnTo>
                  <a:lnTo>
                    <a:pt x="1521841" y="260604"/>
                  </a:lnTo>
                  <a:lnTo>
                    <a:pt x="1524508" y="259334"/>
                  </a:lnTo>
                  <a:lnTo>
                    <a:pt x="1532255" y="251587"/>
                  </a:lnTo>
                  <a:lnTo>
                    <a:pt x="1532382" y="251714"/>
                  </a:lnTo>
                  <a:lnTo>
                    <a:pt x="1541780" y="251714"/>
                  </a:lnTo>
                  <a:lnTo>
                    <a:pt x="1550416" y="252984"/>
                  </a:lnTo>
                  <a:lnTo>
                    <a:pt x="1554353" y="252984"/>
                  </a:lnTo>
                  <a:lnTo>
                    <a:pt x="1570101" y="249174"/>
                  </a:lnTo>
                  <a:lnTo>
                    <a:pt x="1585722" y="241554"/>
                  </a:lnTo>
                  <a:lnTo>
                    <a:pt x="1588262" y="239014"/>
                  </a:lnTo>
                  <a:lnTo>
                    <a:pt x="1598815" y="231394"/>
                  </a:lnTo>
                  <a:lnTo>
                    <a:pt x="1600581" y="230124"/>
                  </a:lnTo>
                  <a:lnTo>
                    <a:pt x="1616075" y="218694"/>
                  </a:lnTo>
                  <a:lnTo>
                    <a:pt x="1614678" y="219964"/>
                  </a:lnTo>
                  <a:lnTo>
                    <a:pt x="1616595" y="218694"/>
                  </a:lnTo>
                  <a:lnTo>
                    <a:pt x="1620431" y="216154"/>
                  </a:lnTo>
                  <a:lnTo>
                    <a:pt x="1629105" y="210426"/>
                  </a:lnTo>
                  <a:lnTo>
                    <a:pt x="1630730" y="209804"/>
                  </a:lnTo>
                  <a:lnTo>
                    <a:pt x="1637474" y="207264"/>
                  </a:lnTo>
                  <a:lnTo>
                    <a:pt x="1643761" y="207264"/>
                  </a:lnTo>
                  <a:lnTo>
                    <a:pt x="1644992" y="207264"/>
                  </a:lnTo>
                  <a:lnTo>
                    <a:pt x="1645666" y="207479"/>
                  </a:lnTo>
                  <a:lnTo>
                    <a:pt x="1645780" y="207657"/>
                  </a:lnTo>
                  <a:lnTo>
                    <a:pt x="1645894" y="207797"/>
                  </a:lnTo>
                  <a:lnTo>
                    <a:pt x="1645818" y="207530"/>
                  </a:lnTo>
                  <a:lnTo>
                    <a:pt x="1645958" y="207568"/>
                  </a:lnTo>
                  <a:lnTo>
                    <a:pt x="1646059" y="207708"/>
                  </a:lnTo>
                  <a:lnTo>
                    <a:pt x="1646008" y="208026"/>
                  </a:lnTo>
                  <a:lnTo>
                    <a:pt x="1646059" y="208661"/>
                  </a:lnTo>
                  <a:lnTo>
                    <a:pt x="1645907" y="208559"/>
                  </a:lnTo>
                  <a:lnTo>
                    <a:pt x="1645742" y="211861"/>
                  </a:lnTo>
                  <a:lnTo>
                    <a:pt x="1644738" y="215620"/>
                  </a:lnTo>
                  <a:lnTo>
                    <a:pt x="1643557" y="217665"/>
                  </a:lnTo>
                  <a:lnTo>
                    <a:pt x="1636725" y="225640"/>
                  </a:lnTo>
                  <a:lnTo>
                    <a:pt x="1636077" y="226314"/>
                  </a:lnTo>
                  <a:lnTo>
                    <a:pt x="1627632" y="235204"/>
                  </a:lnTo>
                  <a:lnTo>
                    <a:pt x="1627759" y="235204"/>
                  </a:lnTo>
                  <a:lnTo>
                    <a:pt x="1618615" y="244094"/>
                  </a:lnTo>
                  <a:lnTo>
                    <a:pt x="1610106" y="254254"/>
                  </a:lnTo>
                  <a:lnTo>
                    <a:pt x="1607820" y="256794"/>
                  </a:lnTo>
                  <a:lnTo>
                    <a:pt x="1603629" y="264414"/>
                  </a:lnTo>
                  <a:lnTo>
                    <a:pt x="1601343" y="273304"/>
                  </a:lnTo>
                  <a:lnTo>
                    <a:pt x="1601343" y="278384"/>
                  </a:lnTo>
                  <a:lnTo>
                    <a:pt x="1625854" y="289814"/>
                  </a:lnTo>
                  <a:lnTo>
                    <a:pt x="1629537" y="288544"/>
                  </a:lnTo>
                  <a:lnTo>
                    <a:pt x="1632966" y="284734"/>
                  </a:lnTo>
                  <a:lnTo>
                    <a:pt x="1638554" y="278384"/>
                  </a:lnTo>
                  <a:lnTo>
                    <a:pt x="1637792" y="278384"/>
                  </a:lnTo>
                  <a:lnTo>
                    <a:pt x="1645666" y="270764"/>
                  </a:lnTo>
                  <a:lnTo>
                    <a:pt x="1645285" y="270764"/>
                  </a:lnTo>
                  <a:lnTo>
                    <a:pt x="1654429" y="261874"/>
                  </a:lnTo>
                  <a:lnTo>
                    <a:pt x="1665097" y="251714"/>
                  </a:lnTo>
                  <a:lnTo>
                    <a:pt x="1672577" y="242824"/>
                  </a:lnTo>
                  <a:lnTo>
                    <a:pt x="1679067" y="231394"/>
                  </a:lnTo>
                  <a:lnTo>
                    <a:pt x="1680718" y="226314"/>
                  </a:lnTo>
                  <a:lnTo>
                    <a:pt x="1681099" y="225044"/>
                  </a:lnTo>
                  <a:lnTo>
                    <a:pt x="1682242" y="221234"/>
                  </a:lnTo>
                  <a:lnTo>
                    <a:pt x="1682623" y="219964"/>
                  </a:lnTo>
                  <a:lnTo>
                    <a:pt x="1683181" y="216611"/>
                  </a:lnTo>
                  <a:lnTo>
                    <a:pt x="1683283" y="214884"/>
                  </a:lnTo>
                  <a:lnTo>
                    <a:pt x="1683359" y="212344"/>
                  </a:lnTo>
                  <a:lnTo>
                    <a:pt x="1683397" y="211074"/>
                  </a:lnTo>
                  <a:lnTo>
                    <a:pt x="1683473" y="208534"/>
                  </a:lnTo>
                  <a:lnTo>
                    <a:pt x="1683512" y="207264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69057" y="6796912"/>
              <a:ext cx="394335" cy="241935"/>
            </a:xfrm>
            <a:custGeom>
              <a:avLst/>
              <a:gdLst/>
              <a:ahLst/>
              <a:cxnLst/>
              <a:rect l="l" t="t" r="r" b="b"/>
              <a:pathLst>
                <a:path w="394335" h="241934">
                  <a:moveTo>
                    <a:pt x="32639" y="205359"/>
                  </a:moveTo>
                  <a:lnTo>
                    <a:pt x="25400" y="197993"/>
                  </a:lnTo>
                  <a:lnTo>
                    <a:pt x="7366" y="197993"/>
                  </a:lnTo>
                  <a:lnTo>
                    <a:pt x="0" y="205359"/>
                  </a:lnTo>
                  <a:lnTo>
                    <a:pt x="0" y="223393"/>
                  </a:lnTo>
                  <a:lnTo>
                    <a:pt x="7366" y="230632"/>
                  </a:lnTo>
                  <a:lnTo>
                    <a:pt x="25400" y="230632"/>
                  </a:lnTo>
                  <a:lnTo>
                    <a:pt x="32639" y="223393"/>
                  </a:lnTo>
                  <a:lnTo>
                    <a:pt x="32639" y="214376"/>
                  </a:lnTo>
                  <a:lnTo>
                    <a:pt x="32639" y="205359"/>
                  </a:lnTo>
                  <a:close/>
                </a:path>
                <a:path w="394335" h="241934">
                  <a:moveTo>
                    <a:pt x="67818" y="122936"/>
                  </a:moveTo>
                  <a:lnTo>
                    <a:pt x="61341" y="116459"/>
                  </a:lnTo>
                  <a:lnTo>
                    <a:pt x="45339" y="116459"/>
                  </a:lnTo>
                  <a:lnTo>
                    <a:pt x="38862" y="122936"/>
                  </a:lnTo>
                  <a:lnTo>
                    <a:pt x="38862" y="124079"/>
                  </a:lnTo>
                  <a:lnTo>
                    <a:pt x="33528" y="124079"/>
                  </a:lnTo>
                  <a:lnTo>
                    <a:pt x="26670" y="130937"/>
                  </a:lnTo>
                  <a:lnTo>
                    <a:pt x="26670" y="136906"/>
                  </a:lnTo>
                  <a:lnTo>
                    <a:pt x="22606" y="136906"/>
                  </a:lnTo>
                  <a:lnTo>
                    <a:pt x="15621" y="144018"/>
                  </a:lnTo>
                  <a:lnTo>
                    <a:pt x="15621" y="155829"/>
                  </a:lnTo>
                  <a:lnTo>
                    <a:pt x="12192" y="155829"/>
                  </a:lnTo>
                  <a:lnTo>
                    <a:pt x="4953" y="162941"/>
                  </a:lnTo>
                  <a:lnTo>
                    <a:pt x="4953" y="180721"/>
                  </a:lnTo>
                  <a:lnTo>
                    <a:pt x="12192" y="187960"/>
                  </a:lnTo>
                  <a:lnTo>
                    <a:pt x="29845" y="187960"/>
                  </a:lnTo>
                  <a:lnTo>
                    <a:pt x="37084" y="180721"/>
                  </a:lnTo>
                  <a:lnTo>
                    <a:pt x="37084" y="171831"/>
                  </a:lnTo>
                  <a:lnTo>
                    <a:pt x="37084" y="168529"/>
                  </a:lnTo>
                  <a:lnTo>
                    <a:pt x="40132" y="168529"/>
                  </a:lnTo>
                  <a:lnTo>
                    <a:pt x="47117" y="161417"/>
                  </a:lnTo>
                  <a:lnTo>
                    <a:pt x="47117" y="154686"/>
                  </a:lnTo>
                  <a:lnTo>
                    <a:pt x="50419" y="154686"/>
                  </a:lnTo>
                  <a:lnTo>
                    <a:pt x="57277" y="147828"/>
                  </a:lnTo>
                  <a:lnTo>
                    <a:pt x="57277" y="145415"/>
                  </a:lnTo>
                  <a:lnTo>
                    <a:pt x="61341" y="145415"/>
                  </a:lnTo>
                  <a:lnTo>
                    <a:pt x="67818" y="138938"/>
                  </a:lnTo>
                  <a:lnTo>
                    <a:pt x="67818" y="130937"/>
                  </a:lnTo>
                  <a:lnTo>
                    <a:pt x="67818" y="122936"/>
                  </a:lnTo>
                  <a:close/>
                </a:path>
                <a:path w="394335" h="241934">
                  <a:moveTo>
                    <a:pt x="174244" y="197104"/>
                  </a:moveTo>
                  <a:lnTo>
                    <a:pt x="166370" y="189357"/>
                  </a:lnTo>
                  <a:lnTo>
                    <a:pt x="165481" y="189357"/>
                  </a:lnTo>
                  <a:lnTo>
                    <a:pt x="165481" y="189230"/>
                  </a:lnTo>
                  <a:lnTo>
                    <a:pt x="157607" y="181356"/>
                  </a:lnTo>
                  <a:lnTo>
                    <a:pt x="138303" y="181356"/>
                  </a:lnTo>
                  <a:lnTo>
                    <a:pt x="130429" y="189230"/>
                  </a:lnTo>
                  <a:lnTo>
                    <a:pt x="130429" y="208534"/>
                  </a:lnTo>
                  <a:lnTo>
                    <a:pt x="138303" y="216281"/>
                  </a:lnTo>
                  <a:lnTo>
                    <a:pt x="139319" y="216281"/>
                  </a:lnTo>
                  <a:lnTo>
                    <a:pt x="139319" y="216408"/>
                  </a:lnTo>
                  <a:lnTo>
                    <a:pt x="147066" y="224282"/>
                  </a:lnTo>
                  <a:lnTo>
                    <a:pt x="166370" y="224282"/>
                  </a:lnTo>
                  <a:lnTo>
                    <a:pt x="174244" y="216408"/>
                  </a:lnTo>
                  <a:lnTo>
                    <a:pt x="174244" y="206756"/>
                  </a:lnTo>
                  <a:lnTo>
                    <a:pt x="174244" y="197104"/>
                  </a:lnTo>
                  <a:close/>
                </a:path>
                <a:path w="394335" h="241934">
                  <a:moveTo>
                    <a:pt x="181737" y="7366"/>
                  </a:moveTo>
                  <a:lnTo>
                    <a:pt x="174371" y="0"/>
                  </a:lnTo>
                  <a:lnTo>
                    <a:pt x="156337" y="0"/>
                  </a:lnTo>
                  <a:lnTo>
                    <a:pt x="149098" y="7366"/>
                  </a:lnTo>
                  <a:lnTo>
                    <a:pt x="149098" y="25400"/>
                  </a:lnTo>
                  <a:lnTo>
                    <a:pt x="156337" y="32639"/>
                  </a:lnTo>
                  <a:lnTo>
                    <a:pt x="174371" y="32639"/>
                  </a:lnTo>
                  <a:lnTo>
                    <a:pt x="181737" y="25400"/>
                  </a:lnTo>
                  <a:lnTo>
                    <a:pt x="181737" y="16383"/>
                  </a:lnTo>
                  <a:lnTo>
                    <a:pt x="181737" y="7366"/>
                  </a:lnTo>
                  <a:close/>
                </a:path>
                <a:path w="394335" h="241934">
                  <a:moveTo>
                    <a:pt x="264668" y="171958"/>
                  </a:moveTo>
                  <a:lnTo>
                    <a:pt x="256667" y="163957"/>
                  </a:lnTo>
                  <a:lnTo>
                    <a:pt x="236855" y="163957"/>
                  </a:lnTo>
                  <a:lnTo>
                    <a:pt x="228854" y="171958"/>
                  </a:lnTo>
                  <a:lnTo>
                    <a:pt x="228854" y="181864"/>
                  </a:lnTo>
                  <a:lnTo>
                    <a:pt x="230251" y="188925"/>
                  </a:lnTo>
                  <a:lnTo>
                    <a:pt x="234086" y="194652"/>
                  </a:lnTo>
                  <a:lnTo>
                    <a:pt x="239776" y="198501"/>
                  </a:lnTo>
                  <a:lnTo>
                    <a:pt x="246761" y="199898"/>
                  </a:lnTo>
                  <a:lnTo>
                    <a:pt x="253733" y="198501"/>
                  </a:lnTo>
                  <a:lnTo>
                    <a:pt x="259422" y="194652"/>
                  </a:lnTo>
                  <a:lnTo>
                    <a:pt x="263258" y="188925"/>
                  </a:lnTo>
                  <a:lnTo>
                    <a:pt x="264668" y="181864"/>
                  </a:lnTo>
                  <a:lnTo>
                    <a:pt x="264668" y="171958"/>
                  </a:lnTo>
                  <a:close/>
                </a:path>
                <a:path w="394335" h="241934">
                  <a:moveTo>
                    <a:pt x="291465" y="77216"/>
                  </a:moveTo>
                  <a:lnTo>
                    <a:pt x="283718" y="69469"/>
                  </a:lnTo>
                  <a:lnTo>
                    <a:pt x="264541" y="69469"/>
                  </a:lnTo>
                  <a:lnTo>
                    <a:pt x="256667" y="77216"/>
                  </a:lnTo>
                  <a:lnTo>
                    <a:pt x="256667" y="96520"/>
                  </a:lnTo>
                  <a:lnTo>
                    <a:pt x="264541" y="104267"/>
                  </a:lnTo>
                  <a:lnTo>
                    <a:pt x="283718" y="104267"/>
                  </a:lnTo>
                  <a:lnTo>
                    <a:pt x="291465" y="96520"/>
                  </a:lnTo>
                  <a:lnTo>
                    <a:pt x="291465" y="86868"/>
                  </a:lnTo>
                  <a:lnTo>
                    <a:pt x="291465" y="77216"/>
                  </a:lnTo>
                  <a:close/>
                </a:path>
                <a:path w="394335" h="241934">
                  <a:moveTo>
                    <a:pt x="344805" y="217551"/>
                  </a:moveTo>
                  <a:lnTo>
                    <a:pt x="337820" y="210566"/>
                  </a:lnTo>
                  <a:lnTo>
                    <a:pt x="320548" y="210566"/>
                  </a:lnTo>
                  <a:lnTo>
                    <a:pt x="313563" y="217551"/>
                  </a:lnTo>
                  <a:lnTo>
                    <a:pt x="313563" y="234823"/>
                  </a:lnTo>
                  <a:lnTo>
                    <a:pt x="320548" y="241808"/>
                  </a:lnTo>
                  <a:lnTo>
                    <a:pt x="337820" y="241808"/>
                  </a:lnTo>
                  <a:lnTo>
                    <a:pt x="344805" y="234823"/>
                  </a:lnTo>
                  <a:lnTo>
                    <a:pt x="344805" y="226187"/>
                  </a:lnTo>
                  <a:lnTo>
                    <a:pt x="344805" y="217551"/>
                  </a:lnTo>
                  <a:close/>
                </a:path>
                <a:path w="394335" h="241934">
                  <a:moveTo>
                    <a:pt x="394081" y="149733"/>
                  </a:moveTo>
                  <a:lnTo>
                    <a:pt x="392620" y="142506"/>
                  </a:lnTo>
                  <a:lnTo>
                    <a:pt x="388658" y="136613"/>
                  </a:lnTo>
                  <a:lnTo>
                    <a:pt x="387883" y="136105"/>
                  </a:lnTo>
                  <a:lnTo>
                    <a:pt x="385064" y="131876"/>
                  </a:lnTo>
                  <a:lnTo>
                    <a:pt x="379247" y="127939"/>
                  </a:lnTo>
                  <a:lnTo>
                    <a:pt x="374015" y="126885"/>
                  </a:lnTo>
                  <a:lnTo>
                    <a:pt x="367411" y="120269"/>
                  </a:lnTo>
                  <a:lnTo>
                    <a:pt x="347980" y="120269"/>
                  </a:lnTo>
                  <a:lnTo>
                    <a:pt x="339979" y="128143"/>
                  </a:lnTo>
                  <a:lnTo>
                    <a:pt x="339979" y="147574"/>
                  </a:lnTo>
                  <a:lnTo>
                    <a:pt x="347980" y="155448"/>
                  </a:lnTo>
                  <a:lnTo>
                    <a:pt x="357784" y="155448"/>
                  </a:lnTo>
                  <a:lnTo>
                    <a:pt x="358482" y="156502"/>
                  </a:lnTo>
                  <a:lnTo>
                    <a:pt x="358571" y="156908"/>
                  </a:lnTo>
                  <a:lnTo>
                    <a:pt x="362521" y="162763"/>
                  </a:lnTo>
                  <a:lnTo>
                    <a:pt x="368363" y="166700"/>
                  </a:lnTo>
                  <a:lnTo>
                    <a:pt x="375539" y="168148"/>
                  </a:lnTo>
                  <a:lnTo>
                    <a:pt x="382765" y="166700"/>
                  </a:lnTo>
                  <a:lnTo>
                    <a:pt x="388658" y="162750"/>
                  </a:lnTo>
                  <a:lnTo>
                    <a:pt x="392620" y="156908"/>
                  </a:lnTo>
                  <a:lnTo>
                    <a:pt x="394081" y="149733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/>
          <p:nvPr/>
        </p:nvSpPr>
        <p:spPr>
          <a:xfrm>
            <a:off x="3631819" y="6675754"/>
            <a:ext cx="284480" cy="323850"/>
          </a:xfrm>
          <a:custGeom>
            <a:avLst/>
            <a:gdLst/>
            <a:ahLst/>
            <a:cxnLst/>
            <a:rect l="l" t="t" r="r" b="b"/>
            <a:pathLst>
              <a:path w="284479" h="323850">
                <a:moveTo>
                  <a:pt x="132130" y="83693"/>
                </a:moveTo>
                <a:lnTo>
                  <a:pt x="132092" y="83210"/>
                </a:lnTo>
                <a:lnTo>
                  <a:pt x="132080" y="83693"/>
                </a:lnTo>
                <a:close/>
              </a:path>
              <a:path w="284479" h="323850">
                <a:moveTo>
                  <a:pt x="284099" y="305435"/>
                </a:moveTo>
                <a:lnTo>
                  <a:pt x="278892" y="300228"/>
                </a:lnTo>
                <a:lnTo>
                  <a:pt x="273761" y="300228"/>
                </a:lnTo>
                <a:lnTo>
                  <a:pt x="254622" y="294513"/>
                </a:lnTo>
                <a:lnTo>
                  <a:pt x="252095" y="291973"/>
                </a:lnTo>
                <a:lnTo>
                  <a:pt x="246824" y="291973"/>
                </a:lnTo>
                <a:lnTo>
                  <a:pt x="244563" y="290931"/>
                </a:lnTo>
                <a:lnTo>
                  <a:pt x="239522" y="285877"/>
                </a:lnTo>
                <a:lnTo>
                  <a:pt x="234657" y="285877"/>
                </a:lnTo>
                <a:lnTo>
                  <a:pt x="232359" y="284670"/>
                </a:lnTo>
                <a:lnTo>
                  <a:pt x="226568" y="278765"/>
                </a:lnTo>
                <a:lnTo>
                  <a:pt x="222288" y="278765"/>
                </a:lnTo>
                <a:lnTo>
                  <a:pt x="220218" y="277431"/>
                </a:lnTo>
                <a:lnTo>
                  <a:pt x="220218" y="277114"/>
                </a:lnTo>
                <a:lnTo>
                  <a:pt x="212598" y="269621"/>
                </a:lnTo>
                <a:lnTo>
                  <a:pt x="209169" y="269621"/>
                </a:lnTo>
                <a:lnTo>
                  <a:pt x="200406" y="262509"/>
                </a:lnTo>
                <a:lnTo>
                  <a:pt x="198805" y="260858"/>
                </a:lnTo>
                <a:lnTo>
                  <a:pt x="196176" y="258165"/>
                </a:lnTo>
                <a:lnTo>
                  <a:pt x="200621" y="255143"/>
                </a:lnTo>
                <a:lnTo>
                  <a:pt x="204851" y="255143"/>
                </a:lnTo>
                <a:lnTo>
                  <a:pt x="211836" y="248158"/>
                </a:lnTo>
                <a:lnTo>
                  <a:pt x="212217" y="248158"/>
                </a:lnTo>
                <a:lnTo>
                  <a:pt x="219456" y="240792"/>
                </a:lnTo>
                <a:lnTo>
                  <a:pt x="219456" y="237502"/>
                </a:lnTo>
                <a:lnTo>
                  <a:pt x="221234" y="235204"/>
                </a:lnTo>
                <a:lnTo>
                  <a:pt x="222377" y="233553"/>
                </a:lnTo>
                <a:lnTo>
                  <a:pt x="223189" y="232105"/>
                </a:lnTo>
                <a:lnTo>
                  <a:pt x="227330" y="227965"/>
                </a:lnTo>
                <a:lnTo>
                  <a:pt x="227330" y="221869"/>
                </a:lnTo>
                <a:lnTo>
                  <a:pt x="227330" y="215773"/>
                </a:lnTo>
                <a:lnTo>
                  <a:pt x="222377" y="210820"/>
                </a:lnTo>
                <a:lnTo>
                  <a:pt x="210058" y="210820"/>
                </a:lnTo>
                <a:lnTo>
                  <a:pt x="208457" y="212420"/>
                </a:lnTo>
                <a:lnTo>
                  <a:pt x="206629" y="212852"/>
                </a:lnTo>
                <a:lnTo>
                  <a:pt x="204851" y="213487"/>
                </a:lnTo>
                <a:lnTo>
                  <a:pt x="199809" y="215519"/>
                </a:lnTo>
                <a:lnTo>
                  <a:pt x="194183" y="215519"/>
                </a:lnTo>
                <a:lnTo>
                  <a:pt x="189788" y="219837"/>
                </a:lnTo>
                <a:lnTo>
                  <a:pt x="185420" y="219837"/>
                </a:lnTo>
                <a:lnTo>
                  <a:pt x="178689" y="226568"/>
                </a:lnTo>
                <a:lnTo>
                  <a:pt x="176022" y="228092"/>
                </a:lnTo>
                <a:lnTo>
                  <a:pt x="176530" y="227838"/>
                </a:lnTo>
                <a:lnTo>
                  <a:pt x="172796" y="229793"/>
                </a:lnTo>
                <a:lnTo>
                  <a:pt x="171538" y="228092"/>
                </a:lnTo>
                <a:lnTo>
                  <a:pt x="171132" y="227558"/>
                </a:lnTo>
                <a:lnTo>
                  <a:pt x="170319" y="226060"/>
                </a:lnTo>
                <a:lnTo>
                  <a:pt x="158724" y="205232"/>
                </a:lnTo>
                <a:lnTo>
                  <a:pt x="158330" y="204508"/>
                </a:lnTo>
                <a:lnTo>
                  <a:pt x="157810" y="203200"/>
                </a:lnTo>
                <a:lnTo>
                  <a:pt x="147916" y="178435"/>
                </a:lnTo>
                <a:lnTo>
                  <a:pt x="147281" y="176822"/>
                </a:lnTo>
                <a:lnTo>
                  <a:pt x="147142" y="176276"/>
                </a:lnTo>
                <a:lnTo>
                  <a:pt x="142684" y="159067"/>
                </a:lnTo>
                <a:lnTo>
                  <a:pt x="179705" y="117475"/>
                </a:lnTo>
                <a:lnTo>
                  <a:pt x="182765" y="112268"/>
                </a:lnTo>
                <a:lnTo>
                  <a:pt x="189268" y="98564"/>
                </a:lnTo>
                <a:lnTo>
                  <a:pt x="190119" y="96774"/>
                </a:lnTo>
                <a:lnTo>
                  <a:pt x="190614" y="95123"/>
                </a:lnTo>
                <a:lnTo>
                  <a:pt x="191643" y="91694"/>
                </a:lnTo>
                <a:lnTo>
                  <a:pt x="192481" y="86233"/>
                </a:lnTo>
                <a:lnTo>
                  <a:pt x="193268" y="81165"/>
                </a:lnTo>
                <a:lnTo>
                  <a:pt x="193929" y="76962"/>
                </a:lnTo>
                <a:lnTo>
                  <a:pt x="193941" y="76200"/>
                </a:lnTo>
                <a:lnTo>
                  <a:pt x="157988" y="76200"/>
                </a:lnTo>
                <a:lnTo>
                  <a:pt x="157378" y="76200"/>
                </a:lnTo>
                <a:lnTo>
                  <a:pt x="156197" y="83807"/>
                </a:lnTo>
                <a:lnTo>
                  <a:pt x="149948" y="96774"/>
                </a:lnTo>
                <a:lnTo>
                  <a:pt x="139776" y="109664"/>
                </a:lnTo>
                <a:lnTo>
                  <a:pt x="139776" y="245440"/>
                </a:lnTo>
                <a:lnTo>
                  <a:pt x="134620" y="247650"/>
                </a:lnTo>
                <a:lnTo>
                  <a:pt x="135509" y="247396"/>
                </a:lnTo>
                <a:lnTo>
                  <a:pt x="118618" y="253746"/>
                </a:lnTo>
                <a:lnTo>
                  <a:pt x="119507" y="253365"/>
                </a:lnTo>
                <a:lnTo>
                  <a:pt x="102362" y="258826"/>
                </a:lnTo>
                <a:lnTo>
                  <a:pt x="103505" y="258572"/>
                </a:lnTo>
                <a:lnTo>
                  <a:pt x="86741" y="262763"/>
                </a:lnTo>
                <a:lnTo>
                  <a:pt x="88138" y="262382"/>
                </a:lnTo>
                <a:lnTo>
                  <a:pt x="73964" y="264845"/>
                </a:lnTo>
                <a:lnTo>
                  <a:pt x="59283" y="265531"/>
                </a:lnTo>
                <a:lnTo>
                  <a:pt x="49403" y="264668"/>
                </a:lnTo>
                <a:lnTo>
                  <a:pt x="47536" y="264515"/>
                </a:lnTo>
                <a:lnTo>
                  <a:pt x="47053" y="264414"/>
                </a:lnTo>
                <a:lnTo>
                  <a:pt x="37604" y="262597"/>
                </a:lnTo>
                <a:lnTo>
                  <a:pt x="36906" y="264414"/>
                </a:lnTo>
                <a:lnTo>
                  <a:pt x="36791" y="264795"/>
                </a:lnTo>
                <a:lnTo>
                  <a:pt x="36664" y="267258"/>
                </a:lnTo>
                <a:lnTo>
                  <a:pt x="36614" y="268274"/>
                </a:lnTo>
                <a:lnTo>
                  <a:pt x="36639" y="267208"/>
                </a:lnTo>
                <a:lnTo>
                  <a:pt x="36791" y="264680"/>
                </a:lnTo>
                <a:lnTo>
                  <a:pt x="36842" y="263664"/>
                </a:lnTo>
                <a:lnTo>
                  <a:pt x="36791" y="264680"/>
                </a:lnTo>
                <a:lnTo>
                  <a:pt x="37604" y="262597"/>
                </a:lnTo>
                <a:lnTo>
                  <a:pt x="37998" y="261620"/>
                </a:lnTo>
                <a:lnTo>
                  <a:pt x="38785" y="259588"/>
                </a:lnTo>
                <a:lnTo>
                  <a:pt x="39636" y="257429"/>
                </a:lnTo>
                <a:lnTo>
                  <a:pt x="40474" y="255282"/>
                </a:lnTo>
                <a:lnTo>
                  <a:pt x="42011" y="253238"/>
                </a:lnTo>
                <a:lnTo>
                  <a:pt x="50787" y="241554"/>
                </a:lnTo>
                <a:lnTo>
                  <a:pt x="51549" y="240550"/>
                </a:lnTo>
                <a:lnTo>
                  <a:pt x="50546" y="241554"/>
                </a:lnTo>
                <a:lnTo>
                  <a:pt x="51549" y="240538"/>
                </a:lnTo>
                <a:lnTo>
                  <a:pt x="52578" y="239522"/>
                </a:lnTo>
                <a:lnTo>
                  <a:pt x="69342" y="222758"/>
                </a:lnTo>
                <a:lnTo>
                  <a:pt x="69977" y="222123"/>
                </a:lnTo>
                <a:lnTo>
                  <a:pt x="69215" y="222758"/>
                </a:lnTo>
                <a:lnTo>
                  <a:pt x="92024" y="202184"/>
                </a:lnTo>
                <a:lnTo>
                  <a:pt x="92456" y="201803"/>
                </a:lnTo>
                <a:lnTo>
                  <a:pt x="91948" y="202184"/>
                </a:lnTo>
                <a:lnTo>
                  <a:pt x="111975" y="185547"/>
                </a:lnTo>
                <a:lnTo>
                  <a:pt x="139776" y="245440"/>
                </a:lnTo>
                <a:lnTo>
                  <a:pt x="139776" y="109664"/>
                </a:lnTo>
                <a:lnTo>
                  <a:pt x="136918" y="113284"/>
                </a:lnTo>
                <a:lnTo>
                  <a:pt x="136423" y="113792"/>
                </a:lnTo>
                <a:lnTo>
                  <a:pt x="134835" y="115417"/>
                </a:lnTo>
                <a:lnTo>
                  <a:pt x="134658" y="114173"/>
                </a:lnTo>
                <a:lnTo>
                  <a:pt x="134581" y="113715"/>
                </a:lnTo>
                <a:lnTo>
                  <a:pt x="134556" y="113550"/>
                </a:lnTo>
                <a:lnTo>
                  <a:pt x="134518" y="113030"/>
                </a:lnTo>
                <a:lnTo>
                  <a:pt x="132194" y="84455"/>
                </a:lnTo>
                <a:lnTo>
                  <a:pt x="132080" y="83693"/>
                </a:lnTo>
                <a:lnTo>
                  <a:pt x="131953" y="81407"/>
                </a:lnTo>
                <a:lnTo>
                  <a:pt x="132092" y="83210"/>
                </a:lnTo>
                <a:lnTo>
                  <a:pt x="132156" y="81407"/>
                </a:lnTo>
                <a:lnTo>
                  <a:pt x="133057" y="58051"/>
                </a:lnTo>
                <a:lnTo>
                  <a:pt x="133134" y="55981"/>
                </a:lnTo>
                <a:lnTo>
                  <a:pt x="133096" y="56134"/>
                </a:lnTo>
                <a:lnTo>
                  <a:pt x="133223" y="53975"/>
                </a:lnTo>
                <a:lnTo>
                  <a:pt x="133134" y="55981"/>
                </a:lnTo>
                <a:lnTo>
                  <a:pt x="133680" y="53975"/>
                </a:lnTo>
                <a:lnTo>
                  <a:pt x="136715" y="42799"/>
                </a:lnTo>
                <a:lnTo>
                  <a:pt x="137287" y="40678"/>
                </a:lnTo>
                <a:lnTo>
                  <a:pt x="138684" y="38354"/>
                </a:lnTo>
                <a:lnTo>
                  <a:pt x="139052" y="37719"/>
                </a:lnTo>
                <a:lnTo>
                  <a:pt x="140347" y="35572"/>
                </a:lnTo>
                <a:lnTo>
                  <a:pt x="138747" y="38252"/>
                </a:lnTo>
                <a:lnTo>
                  <a:pt x="141325" y="39484"/>
                </a:lnTo>
                <a:lnTo>
                  <a:pt x="146812" y="44602"/>
                </a:lnTo>
                <a:lnTo>
                  <a:pt x="153060" y="54571"/>
                </a:lnTo>
                <a:lnTo>
                  <a:pt x="156806" y="64973"/>
                </a:lnTo>
                <a:lnTo>
                  <a:pt x="157734" y="73888"/>
                </a:lnTo>
                <a:lnTo>
                  <a:pt x="158038" y="73888"/>
                </a:lnTo>
                <a:lnTo>
                  <a:pt x="194005" y="73888"/>
                </a:lnTo>
                <a:lnTo>
                  <a:pt x="193954" y="71501"/>
                </a:lnTo>
                <a:lnTo>
                  <a:pt x="193509" y="67183"/>
                </a:lnTo>
                <a:lnTo>
                  <a:pt x="193052" y="62877"/>
                </a:lnTo>
                <a:lnTo>
                  <a:pt x="192659" y="59055"/>
                </a:lnTo>
                <a:lnTo>
                  <a:pt x="191947" y="56134"/>
                </a:lnTo>
                <a:lnTo>
                  <a:pt x="191643" y="54876"/>
                </a:lnTo>
                <a:lnTo>
                  <a:pt x="190855" y="52705"/>
                </a:lnTo>
                <a:lnTo>
                  <a:pt x="188582" y="46355"/>
                </a:lnTo>
                <a:lnTo>
                  <a:pt x="187210" y="42545"/>
                </a:lnTo>
                <a:lnTo>
                  <a:pt x="186524" y="40640"/>
                </a:lnTo>
                <a:lnTo>
                  <a:pt x="186436" y="40386"/>
                </a:lnTo>
                <a:lnTo>
                  <a:pt x="185140" y="37719"/>
                </a:lnTo>
                <a:lnTo>
                  <a:pt x="184785" y="36957"/>
                </a:lnTo>
                <a:lnTo>
                  <a:pt x="182867" y="33909"/>
                </a:lnTo>
                <a:lnTo>
                  <a:pt x="181279" y="31369"/>
                </a:lnTo>
                <a:lnTo>
                  <a:pt x="176276" y="23368"/>
                </a:lnTo>
                <a:lnTo>
                  <a:pt x="138811" y="508"/>
                </a:lnTo>
                <a:lnTo>
                  <a:pt x="137718" y="660"/>
                </a:lnTo>
                <a:lnTo>
                  <a:pt x="137414" y="609"/>
                </a:lnTo>
                <a:lnTo>
                  <a:pt x="137414" y="37325"/>
                </a:lnTo>
                <a:lnTo>
                  <a:pt x="137287" y="37325"/>
                </a:lnTo>
                <a:lnTo>
                  <a:pt x="137414" y="37325"/>
                </a:lnTo>
                <a:lnTo>
                  <a:pt x="137414" y="609"/>
                </a:lnTo>
                <a:lnTo>
                  <a:pt x="136969" y="508"/>
                </a:lnTo>
                <a:lnTo>
                  <a:pt x="136969" y="37160"/>
                </a:lnTo>
                <a:lnTo>
                  <a:pt x="136918" y="37325"/>
                </a:lnTo>
                <a:lnTo>
                  <a:pt x="136740" y="37388"/>
                </a:lnTo>
                <a:lnTo>
                  <a:pt x="136969" y="37160"/>
                </a:lnTo>
                <a:lnTo>
                  <a:pt x="136969" y="508"/>
                </a:lnTo>
                <a:lnTo>
                  <a:pt x="134493" y="0"/>
                </a:lnTo>
                <a:lnTo>
                  <a:pt x="127495" y="1435"/>
                </a:lnTo>
                <a:lnTo>
                  <a:pt x="126326" y="2222"/>
                </a:lnTo>
                <a:lnTo>
                  <a:pt x="125857" y="2286"/>
                </a:lnTo>
                <a:lnTo>
                  <a:pt x="118618" y="6223"/>
                </a:lnTo>
                <a:lnTo>
                  <a:pt x="117640" y="7137"/>
                </a:lnTo>
                <a:lnTo>
                  <a:pt x="114515" y="9258"/>
                </a:lnTo>
                <a:lnTo>
                  <a:pt x="112979" y="11557"/>
                </a:lnTo>
                <a:lnTo>
                  <a:pt x="111760" y="12700"/>
                </a:lnTo>
                <a:lnTo>
                  <a:pt x="104902" y="24257"/>
                </a:lnTo>
                <a:lnTo>
                  <a:pt x="95846" y="76962"/>
                </a:lnTo>
                <a:lnTo>
                  <a:pt x="95758" y="84455"/>
                </a:lnTo>
                <a:lnTo>
                  <a:pt x="98323" y="117475"/>
                </a:lnTo>
                <a:lnTo>
                  <a:pt x="98425" y="118376"/>
                </a:lnTo>
                <a:lnTo>
                  <a:pt x="102489" y="145923"/>
                </a:lnTo>
                <a:lnTo>
                  <a:pt x="118592" y="131953"/>
                </a:lnTo>
                <a:lnTo>
                  <a:pt x="117602" y="132969"/>
                </a:lnTo>
                <a:lnTo>
                  <a:pt x="118491" y="132067"/>
                </a:lnTo>
                <a:lnTo>
                  <a:pt x="102489" y="145923"/>
                </a:lnTo>
                <a:lnTo>
                  <a:pt x="93980" y="153289"/>
                </a:lnTo>
                <a:lnTo>
                  <a:pt x="94234" y="153035"/>
                </a:lnTo>
                <a:lnTo>
                  <a:pt x="93929" y="153289"/>
                </a:lnTo>
                <a:lnTo>
                  <a:pt x="68707" y="174371"/>
                </a:lnTo>
                <a:lnTo>
                  <a:pt x="68199" y="174879"/>
                </a:lnTo>
                <a:lnTo>
                  <a:pt x="44958" y="195834"/>
                </a:lnTo>
                <a:lnTo>
                  <a:pt x="36957" y="203796"/>
                </a:lnTo>
                <a:lnTo>
                  <a:pt x="36957" y="261620"/>
                </a:lnTo>
                <a:lnTo>
                  <a:pt x="36906" y="262470"/>
                </a:lnTo>
                <a:lnTo>
                  <a:pt x="36842" y="263499"/>
                </a:lnTo>
                <a:lnTo>
                  <a:pt x="36779" y="262445"/>
                </a:lnTo>
                <a:lnTo>
                  <a:pt x="36957" y="261620"/>
                </a:lnTo>
                <a:lnTo>
                  <a:pt x="36957" y="203796"/>
                </a:lnTo>
                <a:lnTo>
                  <a:pt x="36207" y="204533"/>
                </a:lnTo>
                <a:lnTo>
                  <a:pt x="36207" y="266204"/>
                </a:lnTo>
                <a:lnTo>
                  <a:pt x="35839" y="267131"/>
                </a:lnTo>
                <a:lnTo>
                  <a:pt x="36195" y="266204"/>
                </a:lnTo>
                <a:lnTo>
                  <a:pt x="36207" y="204533"/>
                </a:lnTo>
                <a:lnTo>
                  <a:pt x="36080" y="204660"/>
                </a:lnTo>
                <a:lnTo>
                  <a:pt x="36080" y="265899"/>
                </a:lnTo>
                <a:lnTo>
                  <a:pt x="36017" y="266204"/>
                </a:lnTo>
                <a:lnTo>
                  <a:pt x="35915" y="265531"/>
                </a:lnTo>
                <a:lnTo>
                  <a:pt x="36080" y="265899"/>
                </a:lnTo>
                <a:lnTo>
                  <a:pt x="36080" y="204660"/>
                </a:lnTo>
                <a:lnTo>
                  <a:pt x="9652" y="235585"/>
                </a:lnTo>
                <a:lnTo>
                  <a:pt x="12" y="269621"/>
                </a:lnTo>
                <a:lnTo>
                  <a:pt x="88" y="270065"/>
                </a:lnTo>
                <a:lnTo>
                  <a:pt x="0" y="270510"/>
                </a:lnTo>
                <a:lnTo>
                  <a:pt x="1219" y="276606"/>
                </a:lnTo>
                <a:lnTo>
                  <a:pt x="1397" y="277622"/>
                </a:lnTo>
                <a:lnTo>
                  <a:pt x="4152" y="284099"/>
                </a:lnTo>
                <a:lnTo>
                  <a:pt x="4229" y="284467"/>
                </a:lnTo>
                <a:lnTo>
                  <a:pt x="8166" y="290283"/>
                </a:lnTo>
                <a:lnTo>
                  <a:pt x="13982" y="294220"/>
                </a:lnTo>
                <a:lnTo>
                  <a:pt x="16065" y="294652"/>
                </a:lnTo>
                <a:lnTo>
                  <a:pt x="16510" y="295021"/>
                </a:lnTo>
                <a:lnTo>
                  <a:pt x="58039" y="302133"/>
                </a:lnTo>
                <a:lnTo>
                  <a:pt x="60452" y="302133"/>
                </a:lnTo>
                <a:lnTo>
                  <a:pt x="76708" y="301371"/>
                </a:lnTo>
                <a:lnTo>
                  <a:pt x="78867" y="301117"/>
                </a:lnTo>
                <a:lnTo>
                  <a:pt x="94234" y="298577"/>
                </a:lnTo>
                <a:lnTo>
                  <a:pt x="95504" y="298196"/>
                </a:lnTo>
                <a:lnTo>
                  <a:pt x="112395" y="294132"/>
                </a:lnTo>
                <a:lnTo>
                  <a:pt x="130556" y="288290"/>
                </a:lnTo>
                <a:lnTo>
                  <a:pt x="131572" y="288036"/>
                </a:lnTo>
                <a:lnTo>
                  <a:pt x="148336" y="281686"/>
                </a:lnTo>
                <a:lnTo>
                  <a:pt x="163398" y="275209"/>
                </a:lnTo>
                <a:lnTo>
                  <a:pt x="175641" y="287147"/>
                </a:lnTo>
                <a:lnTo>
                  <a:pt x="177165" y="288671"/>
                </a:lnTo>
                <a:lnTo>
                  <a:pt x="186309" y="295198"/>
                </a:lnTo>
                <a:lnTo>
                  <a:pt x="186309" y="295910"/>
                </a:lnTo>
                <a:lnTo>
                  <a:pt x="193929" y="303403"/>
                </a:lnTo>
                <a:lnTo>
                  <a:pt x="199199" y="303403"/>
                </a:lnTo>
                <a:lnTo>
                  <a:pt x="203200" y="305473"/>
                </a:lnTo>
                <a:lnTo>
                  <a:pt x="208661" y="311023"/>
                </a:lnTo>
                <a:lnTo>
                  <a:pt x="215277" y="311023"/>
                </a:lnTo>
                <a:lnTo>
                  <a:pt x="219430" y="312534"/>
                </a:lnTo>
                <a:lnTo>
                  <a:pt x="222885" y="315976"/>
                </a:lnTo>
                <a:lnTo>
                  <a:pt x="230733" y="315976"/>
                </a:lnTo>
                <a:lnTo>
                  <a:pt x="234797" y="316928"/>
                </a:lnTo>
                <a:lnTo>
                  <a:pt x="236982" y="319151"/>
                </a:lnTo>
                <a:lnTo>
                  <a:pt x="243890" y="319151"/>
                </a:lnTo>
                <a:lnTo>
                  <a:pt x="264756" y="322427"/>
                </a:lnTo>
                <a:lnTo>
                  <a:pt x="265938" y="323596"/>
                </a:lnTo>
                <a:lnTo>
                  <a:pt x="278892" y="323596"/>
                </a:lnTo>
                <a:lnTo>
                  <a:pt x="284099" y="318389"/>
                </a:lnTo>
                <a:lnTo>
                  <a:pt x="284099" y="311912"/>
                </a:lnTo>
                <a:lnTo>
                  <a:pt x="284099" y="305435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" name="object 172"/>
          <p:cNvGrpSpPr/>
          <p:nvPr/>
        </p:nvGrpSpPr>
        <p:grpSpPr>
          <a:xfrm>
            <a:off x="1816735" y="6668134"/>
            <a:ext cx="4272280" cy="688340"/>
            <a:chOff x="1816735" y="6668134"/>
            <a:chExt cx="4272280" cy="688340"/>
          </a:xfrm>
        </p:grpSpPr>
        <p:sp>
          <p:nvSpPr>
            <p:cNvPr id="173" name="object 173"/>
            <p:cNvSpPr/>
            <p:nvPr/>
          </p:nvSpPr>
          <p:spPr>
            <a:xfrm>
              <a:off x="4472305" y="6668134"/>
              <a:ext cx="1069340" cy="383540"/>
            </a:xfrm>
            <a:custGeom>
              <a:avLst/>
              <a:gdLst/>
              <a:ahLst/>
              <a:cxnLst/>
              <a:rect l="l" t="t" r="r" b="b"/>
              <a:pathLst>
                <a:path w="1069339" h="383540">
                  <a:moveTo>
                    <a:pt x="42545" y="346075"/>
                  </a:moveTo>
                  <a:lnTo>
                    <a:pt x="40005" y="343662"/>
                  </a:lnTo>
                  <a:lnTo>
                    <a:pt x="33782" y="343662"/>
                  </a:lnTo>
                  <a:lnTo>
                    <a:pt x="32702" y="344741"/>
                  </a:lnTo>
                  <a:lnTo>
                    <a:pt x="32550" y="338582"/>
                  </a:lnTo>
                  <a:lnTo>
                    <a:pt x="32537" y="338175"/>
                  </a:lnTo>
                  <a:lnTo>
                    <a:pt x="32512" y="338582"/>
                  </a:lnTo>
                  <a:lnTo>
                    <a:pt x="32512" y="336677"/>
                  </a:lnTo>
                  <a:lnTo>
                    <a:pt x="32537" y="338175"/>
                  </a:lnTo>
                  <a:lnTo>
                    <a:pt x="32677" y="336677"/>
                  </a:lnTo>
                  <a:lnTo>
                    <a:pt x="34378" y="318135"/>
                  </a:lnTo>
                  <a:lnTo>
                    <a:pt x="34417" y="317944"/>
                  </a:lnTo>
                  <a:lnTo>
                    <a:pt x="34417" y="318135"/>
                  </a:lnTo>
                  <a:lnTo>
                    <a:pt x="34455" y="317754"/>
                  </a:lnTo>
                  <a:lnTo>
                    <a:pt x="36830" y="296799"/>
                  </a:lnTo>
                  <a:lnTo>
                    <a:pt x="36944" y="294132"/>
                  </a:lnTo>
                  <a:lnTo>
                    <a:pt x="37973" y="271018"/>
                  </a:lnTo>
                  <a:lnTo>
                    <a:pt x="38862" y="241554"/>
                  </a:lnTo>
                  <a:lnTo>
                    <a:pt x="39243" y="209550"/>
                  </a:lnTo>
                  <a:lnTo>
                    <a:pt x="38735" y="175133"/>
                  </a:lnTo>
                  <a:lnTo>
                    <a:pt x="38735" y="174498"/>
                  </a:lnTo>
                  <a:lnTo>
                    <a:pt x="37401" y="141859"/>
                  </a:lnTo>
                  <a:lnTo>
                    <a:pt x="37338" y="139827"/>
                  </a:lnTo>
                  <a:lnTo>
                    <a:pt x="34798" y="108458"/>
                  </a:lnTo>
                  <a:lnTo>
                    <a:pt x="30607" y="82346"/>
                  </a:lnTo>
                  <a:lnTo>
                    <a:pt x="30607" y="75196"/>
                  </a:lnTo>
                  <a:lnTo>
                    <a:pt x="29006" y="73609"/>
                  </a:lnTo>
                  <a:lnTo>
                    <a:pt x="28879" y="72910"/>
                  </a:lnTo>
                  <a:lnTo>
                    <a:pt x="27139" y="63881"/>
                  </a:lnTo>
                  <a:lnTo>
                    <a:pt x="27051" y="63411"/>
                  </a:lnTo>
                  <a:lnTo>
                    <a:pt x="27051" y="57023"/>
                  </a:lnTo>
                  <a:lnTo>
                    <a:pt x="25146" y="55118"/>
                  </a:lnTo>
                  <a:lnTo>
                    <a:pt x="25146" y="49911"/>
                  </a:lnTo>
                  <a:lnTo>
                    <a:pt x="19558" y="44323"/>
                  </a:lnTo>
                  <a:lnTo>
                    <a:pt x="5588" y="44323"/>
                  </a:lnTo>
                  <a:lnTo>
                    <a:pt x="0" y="49911"/>
                  </a:lnTo>
                  <a:lnTo>
                    <a:pt x="0" y="63881"/>
                  </a:lnTo>
                  <a:lnTo>
                    <a:pt x="254" y="64147"/>
                  </a:lnTo>
                  <a:lnTo>
                    <a:pt x="254" y="71882"/>
                  </a:lnTo>
                  <a:lnTo>
                    <a:pt x="1270" y="72885"/>
                  </a:lnTo>
                  <a:lnTo>
                    <a:pt x="2667" y="83654"/>
                  </a:lnTo>
                  <a:lnTo>
                    <a:pt x="2667" y="90678"/>
                  </a:lnTo>
                  <a:lnTo>
                    <a:pt x="3416" y="91440"/>
                  </a:lnTo>
                  <a:lnTo>
                    <a:pt x="5334" y="110363"/>
                  </a:lnTo>
                  <a:lnTo>
                    <a:pt x="5384" y="111506"/>
                  </a:lnTo>
                  <a:lnTo>
                    <a:pt x="6858" y="141859"/>
                  </a:lnTo>
                  <a:lnTo>
                    <a:pt x="6731" y="141224"/>
                  </a:lnTo>
                  <a:lnTo>
                    <a:pt x="6743" y="141859"/>
                  </a:lnTo>
                  <a:lnTo>
                    <a:pt x="7607" y="175514"/>
                  </a:lnTo>
                  <a:lnTo>
                    <a:pt x="7607" y="209423"/>
                  </a:lnTo>
                  <a:lnTo>
                    <a:pt x="7607" y="209550"/>
                  </a:lnTo>
                  <a:lnTo>
                    <a:pt x="6985" y="240538"/>
                  </a:lnTo>
                  <a:lnTo>
                    <a:pt x="6972" y="240792"/>
                  </a:lnTo>
                  <a:lnTo>
                    <a:pt x="5969" y="269494"/>
                  </a:lnTo>
                  <a:lnTo>
                    <a:pt x="5956" y="269621"/>
                  </a:lnTo>
                  <a:lnTo>
                    <a:pt x="4699" y="295160"/>
                  </a:lnTo>
                  <a:lnTo>
                    <a:pt x="2413" y="314452"/>
                  </a:lnTo>
                  <a:lnTo>
                    <a:pt x="2413" y="314706"/>
                  </a:lnTo>
                  <a:lnTo>
                    <a:pt x="508" y="335661"/>
                  </a:lnTo>
                  <a:lnTo>
                    <a:pt x="406" y="338582"/>
                  </a:lnTo>
                  <a:lnTo>
                    <a:pt x="673" y="349377"/>
                  </a:lnTo>
                  <a:lnTo>
                    <a:pt x="8255" y="374154"/>
                  </a:lnTo>
                  <a:lnTo>
                    <a:pt x="8255" y="376428"/>
                  </a:lnTo>
                  <a:lnTo>
                    <a:pt x="15240" y="383413"/>
                  </a:lnTo>
                  <a:lnTo>
                    <a:pt x="32385" y="383413"/>
                  </a:lnTo>
                  <a:lnTo>
                    <a:pt x="32893" y="382905"/>
                  </a:lnTo>
                  <a:lnTo>
                    <a:pt x="33655" y="382905"/>
                  </a:lnTo>
                  <a:lnTo>
                    <a:pt x="40132" y="376301"/>
                  </a:lnTo>
                  <a:lnTo>
                    <a:pt x="40132" y="374789"/>
                  </a:lnTo>
                  <a:lnTo>
                    <a:pt x="40386" y="374523"/>
                  </a:lnTo>
                  <a:lnTo>
                    <a:pt x="40386" y="369189"/>
                  </a:lnTo>
                  <a:lnTo>
                    <a:pt x="41910" y="363093"/>
                  </a:lnTo>
                  <a:lnTo>
                    <a:pt x="42291" y="361061"/>
                  </a:lnTo>
                  <a:lnTo>
                    <a:pt x="42341" y="358267"/>
                  </a:lnTo>
                  <a:lnTo>
                    <a:pt x="42468" y="352374"/>
                  </a:lnTo>
                  <a:lnTo>
                    <a:pt x="42545" y="349377"/>
                  </a:lnTo>
                  <a:lnTo>
                    <a:pt x="42545" y="349250"/>
                  </a:lnTo>
                  <a:lnTo>
                    <a:pt x="42545" y="346075"/>
                  </a:lnTo>
                  <a:close/>
                </a:path>
                <a:path w="1069339" h="383540">
                  <a:moveTo>
                    <a:pt x="187579" y="84848"/>
                  </a:moveTo>
                  <a:lnTo>
                    <a:pt x="181991" y="79260"/>
                  </a:lnTo>
                  <a:lnTo>
                    <a:pt x="167894" y="79260"/>
                  </a:lnTo>
                  <a:lnTo>
                    <a:pt x="162179" y="84848"/>
                  </a:lnTo>
                  <a:lnTo>
                    <a:pt x="162179" y="91630"/>
                  </a:lnTo>
                  <a:lnTo>
                    <a:pt x="159473" y="109004"/>
                  </a:lnTo>
                  <a:lnTo>
                    <a:pt x="158115" y="110363"/>
                  </a:lnTo>
                  <a:lnTo>
                    <a:pt x="158115" y="116281"/>
                  </a:lnTo>
                  <a:lnTo>
                    <a:pt x="156222" y="122923"/>
                  </a:lnTo>
                  <a:lnTo>
                    <a:pt x="153797" y="125361"/>
                  </a:lnTo>
                  <a:lnTo>
                    <a:pt x="153797" y="130670"/>
                  </a:lnTo>
                  <a:lnTo>
                    <a:pt x="151638" y="135648"/>
                  </a:lnTo>
                  <a:lnTo>
                    <a:pt x="147193" y="140081"/>
                  </a:lnTo>
                  <a:lnTo>
                    <a:pt x="147193" y="144119"/>
                  </a:lnTo>
                  <a:lnTo>
                    <a:pt x="144970" y="147764"/>
                  </a:lnTo>
                  <a:lnTo>
                    <a:pt x="138811" y="153924"/>
                  </a:lnTo>
                  <a:lnTo>
                    <a:pt x="138811" y="157556"/>
                  </a:lnTo>
                  <a:lnTo>
                    <a:pt x="130429" y="168275"/>
                  </a:lnTo>
                  <a:lnTo>
                    <a:pt x="131699" y="167005"/>
                  </a:lnTo>
                  <a:lnTo>
                    <a:pt x="119799" y="179705"/>
                  </a:lnTo>
                  <a:lnTo>
                    <a:pt x="158470" y="179705"/>
                  </a:lnTo>
                  <a:lnTo>
                    <a:pt x="160870" y="176149"/>
                  </a:lnTo>
                  <a:lnTo>
                    <a:pt x="167386" y="169799"/>
                  </a:lnTo>
                  <a:lnTo>
                    <a:pt x="167386" y="165684"/>
                  </a:lnTo>
                  <a:lnTo>
                    <a:pt x="171043" y="158699"/>
                  </a:lnTo>
                  <a:lnTo>
                    <a:pt x="174625" y="155194"/>
                  </a:lnTo>
                  <a:lnTo>
                    <a:pt x="174625" y="150456"/>
                  </a:lnTo>
                  <a:lnTo>
                    <a:pt x="176707" y="144145"/>
                  </a:lnTo>
                  <a:lnTo>
                    <a:pt x="177355" y="142176"/>
                  </a:lnTo>
                  <a:lnTo>
                    <a:pt x="179832" y="139700"/>
                  </a:lnTo>
                  <a:lnTo>
                    <a:pt x="179832" y="134556"/>
                  </a:lnTo>
                  <a:lnTo>
                    <a:pt x="180962" y="130175"/>
                  </a:lnTo>
                  <a:lnTo>
                    <a:pt x="181279" y="128905"/>
                  </a:lnTo>
                  <a:lnTo>
                    <a:pt x="181952" y="126276"/>
                  </a:lnTo>
                  <a:lnTo>
                    <a:pt x="183769" y="124472"/>
                  </a:lnTo>
                  <a:lnTo>
                    <a:pt x="183769" y="118021"/>
                  </a:lnTo>
                  <a:lnTo>
                    <a:pt x="184048" y="116217"/>
                  </a:lnTo>
                  <a:lnTo>
                    <a:pt x="186613" y="99923"/>
                  </a:lnTo>
                  <a:lnTo>
                    <a:pt x="187579" y="98933"/>
                  </a:lnTo>
                  <a:lnTo>
                    <a:pt x="187579" y="91960"/>
                  </a:lnTo>
                  <a:lnTo>
                    <a:pt x="187579" y="84848"/>
                  </a:lnTo>
                  <a:close/>
                </a:path>
                <a:path w="1069339" h="383540">
                  <a:moveTo>
                    <a:pt x="492506" y="43815"/>
                  </a:moveTo>
                  <a:close/>
                </a:path>
                <a:path w="1069339" h="383540">
                  <a:moveTo>
                    <a:pt x="731520" y="225425"/>
                  </a:moveTo>
                  <a:lnTo>
                    <a:pt x="731393" y="224155"/>
                  </a:lnTo>
                  <a:lnTo>
                    <a:pt x="731431" y="225425"/>
                  </a:lnTo>
                  <a:close/>
                </a:path>
                <a:path w="1069339" h="383540">
                  <a:moveTo>
                    <a:pt x="1028636" y="260972"/>
                  </a:moveTo>
                  <a:lnTo>
                    <a:pt x="1028509" y="261543"/>
                  </a:lnTo>
                  <a:lnTo>
                    <a:pt x="1028611" y="261734"/>
                  </a:lnTo>
                  <a:lnTo>
                    <a:pt x="1028636" y="260972"/>
                  </a:lnTo>
                  <a:close/>
                </a:path>
                <a:path w="1069339" h="383540">
                  <a:moveTo>
                    <a:pt x="1028776" y="260591"/>
                  </a:moveTo>
                  <a:lnTo>
                    <a:pt x="1028534" y="260324"/>
                  </a:lnTo>
                  <a:lnTo>
                    <a:pt x="1028623" y="260642"/>
                  </a:lnTo>
                  <a:lnTo>
                    <a:pt x="1028776" y="260591"/>
                  </a:lnTo>
                  <a:close/>
                </a:path>
                <a:path w="1069339" h="383540">
                  <a:moveTo>
                    <a:pt x="1028827" y="262153"/>
                  </a:moveTo>
                  <a:lnTo>
                    <a:pt x="1028750" y="261683"/>
                  </a:lnTo>
                  <a:lnTo>
                    <a:pt x="1028750" y="261988"/>
                  </a:lnTo>
                  <a:lnTo>
                    <a:pt x="1028827" y="262153"/>
                  </a:lnTo>
                  <a:close/>
                </a:path>
                <a:path w="1069339" h="383540">
                  <a:moveTo>
                    <a:pt x="1028979" y="261137"/>
                  </a:moveTo>
                  <a:lnTo>
                    <a:pt x="1028865" y="260896"/>
                  </a:lnTo>
                  <a:lnTo>
                    <a:pt x="1028725" y="261543"/>
                  </a:lnTo>
                  <a:lnTo>
                    <a:pt x="1028839" y="260985"/>
                  </a:lnTo>
                  <a:lnTo>
                    <a:pt x="1028763" y="261480"/>
                  </a:lnTo>
                  <a:lnTo>
                    <a:pt x="1028750" y="261683"/>
                  </a:lnTo>
                  <a:lnTo>
                    <a:pt x="1028954" y="261200"/>
                  </a:lnTo>
                  <a:close/>
                </a:path>
                <a:path w="1069339" h="383540">
                  <a:moveTo>
                    <a:pt x="1029030" y="261061"/>
                  </a:moveTo>
                  <a:lnTo>
                    <a:pt x="1028954" y="260807"/>
                  </a:lnTo>
                  <a:lnTo>
                    <a:pt x="1028941" y="260972"/>
                  </a:lnTo>
                  <a:close/>
                </a:path>
                <a:path w="1069339" h="383540">
                  <a:moveTo>
                    <a:pt x="1029042" y="260908"/>
                  </a:moveTo>
                  <a:lnTo>
                    <a:pt x="1028992" y="260223"/>
                  </a:lnTo>
                  <a:lnTo>
                    <a:pt x="1028954" y="260807"/>
                  </a:lnTo>
                  <a:close/>
                </a:path>
                <a:path w="1069339" h="383540">
                  <a:moveTo>
                    <a:pt x="1068920" y="262255"/>
                  </a:moveTo>
                  <a:lnTo>
                    <a:pt x="1068857" y="259715"/>
                  </a:lnTo>
                  <a:lnTo>
                    <a:pt x="1068832" y="258445"/>
                  </a:lnTo>
                  <a:lnTo>
                    <a:pt x="1068527" y="257187"/>
                  </a:lnTo>
                  <a:lnTo>
                    <a:pt x="1063548" y="243205"/>
                  </a:lnTo>
                  <a:lnTo>
                    <a:pt x="1060958" y="239395"/>
                  </a:lnTo>
                  <a:lnTo>
                    <a:pt x="1023493" y="215265"/>
                  </a:lnTo>
                  <a:lnTo>
                    <a:pt x="1004824" y="215265"/>
                  </a:lnTo>
                  <a:lnTo>
                    <a:pt x="1001141" y="216535"/>
                  </a:lnTo>
                  <a:lnTo>
                    <a:pt x="985520" y="219075"/>
                  </a:lnTo>
                  <a:lnTo>
                    <a:pt x="983615" y="220345"/>
                  </a:lnTo>
                  <a:lnTo>
                    <a:pt x="967867" y="225425"/>
                  </a:lnTo>
                  <a:lnTo>
                    <a:pt x="967359" y="225425"/>
                  </a:lnTo>
                  <a:lnTo>
                    <a:pt x="955852" y="229857"/>
                  </a:lnTo>
                  <a:lnTo>
                    <a:pt x="959612" y="225425"/>
                  </a:lnTo>
                  <a:lnTo>
                    <a:pt x="967740" y="215265"/>
                  </a:lnTo>
                  <a:lnTo>
                    <a:pt x="968121" y="213982"/>
                  </a:lnTo>
                  <a:lnTo>
                    <a:pt x="969187" y="212725"/>
                  </a:lnTo>
                  <a:lnTo>
                    <a:pt x="973455" y="207645"/>
                  </a:lnTo>
                  <a:lnTo>
                    <a:pt x="973074" y="207645"/>
                  </a:lnTo>
                  <a:lnTo>
                    <a:pt x="975487" y="203835"/>
                  </a:lnTo>
                  <a:lnTo>
                    <a:pt x="975156" y="203568"/>
                  </a:lnTo>
                  <a:lnTo>
                    <a:pt x="977798" y="199682"/>
                  </a:lnTo>
                  <a:lnTo>
                    <a:pt x="979297" y="192405"/>
                  </a:lnTo>
                  <a:lnTo>
                    <a:pt x="977798" y="185077"/>
                  </a:lnTo>
                  <a:lnTo>
                    <a:pt x="973734" y="179108"/>
                  </a:lnTo>
                  <a:lnTo>
                    <a:pt x="967714" y="175082"/>
                  </a:lnTo>
                  <a:lnTo>
                    <a:pt x="960374" y="173609"/>
                  </a:lnTo>
                  <a:lnTo>
                    <a:pt x="953096" y="175082"/>
                  </a:lnTo>
                  <a:lnTo>
                    <a:pt x="947115" y="179108"/>
                  </a:lnTo>
                  <a:lnTo>
                    <a:pt x="946645" y="179806"/>
                  </a:lnTo>
                  <a:lnTo>
                    <a:pt x="945527" y="180987"/>
                  </a:lnTo>
                  <a:lnTo>
                    <a:pt x="945197" y="181406"/>
                  </a:lnTo>
                  <a:lnTo>
                    <a:pt x="940562" y="187325"/>
                  </a:lnTo>
                  <a:lnTo>
                    <a:pt x="940308" y="187325"/>
                  </a:lnTo>
                  <a:lnTo>
                    <a:pt x="938403" y="189572"/>
                  </a:lnTo>
                  <a:lnTo>
                    <a:pt x="938403" y="262255"/>
                  </a:lnTo>
                  <a:lnTo>
                    <a:pt x="937082" y="249148"/>
                  </a:lnTo>
                  <a:lnTo>
                    <a:pt x="937209" y="249034"/>
                  </a:lnTo>
                  <a:lnTo>
                    <a:pt x="937133" y="249555"/>
                  </a:lnTo>
                  <a:lnTo>
                    <a:pt x="938403" y="262255"/>
                  </a:lnTo>
                  <a:lnTo>
                    <a:pt x="938403" y="189572"/>
                  </a:lnTo>
                  <a:lnTo>
                    <a:pt x="931672" y="197497"/>
                  </a:lnTo>
                  <a:lnTo>
                    <a:pt x="930910" y="197497"/>
                  </a:lnTo>
                  <a:lnTo>
                    <a:pt x="921766" y="210185"/>
                  </a:lnTo>
                  <a:lnTo>
                    <a:pt x="920623" y="211455"/>
                  </a:lnTo>
                  <a:lnTo>
                    <a:pt x="919022" y="213982"/>
                  </a:lnTo>
                  <a:lnTo>
                    <a:pt x="917829" y="215265"/>
                  </a:lnTo>
                  <a:lnTo>
                    <a:pt x="918197" y="215265"/>
                  </a:lnTo>
                  <a:lnTo>
                    <a:pt x="917613" y="216204"/>
                  </a:lnTo>
                  <a:lnTo>
                    <a:pt x="906780" y="225425"/>
                  </a:lnTo>
                  <a:lnTo>
                    <a:pt x="908177" y="224155"/>
                  </a:lnTo>
                  <a:lnTo>
                    <a:pt x="897661" y="232333"/>
                  </a:lnTo>
                  <a:lnTo>
                    <a:pt x="888187" y="238442"/>
                  </a:lnTo>
                  <a:lnTo>
                    <a:pt x="875157" y="244475"/>
                  </a:lnTo>
                  <a:lnTo>
                    <a:pt x="877316" y="243205"/>
                  </a:lnTo>
                  <a:lnTo>
                    <a:pt x="866394" y="247015"/>
                  </a:lnTo>
                  <a:lnTo>
                    <a:pt x="902766" y="247015"/>
                  </a:lnTo>
                  <a:lnTo>
                    <a:pt x="866368" y="247027"/>
                  </a:lnTo>
                  <a:lnTo>
                    <a:pt x="862711" y="248285"/>
                  </a:lnTo>
                  <a:lnTo>
                    <a:pt x="866343" y="247027"/>
                  </a:lnTo>
                  <a:lnTo>
                    <a:pt x="859028" y="247789"/>
                  </a:lnTo>
                  <a:lnTo>
                    <a:pt x="859917" y="241935"/>
                  </a:lnTo>
                  <a:lnTo>
                    <a:pt x="860933" y="231775"/>
                  </a:lnTo>
                  <a:lnTo>
                    <a:pt x="860996" y="230505"/>
                  </a:lnTo>
                  <a:lnTo>
                    <a:pt x="860971" y="227965"/>
                  </a:lnTo>
                  <a:lnTo>
                    <a:pt x="860729" y="224155"/>
                  </a:lnTo>
                  <a:lnTo>
                    <a:pt x="860425" y="219075"/>
                  </a:lnTo>
                  <a:lnTo>
                    <a:pt x="859917" y="215265"/>
                  </a:lnTo>
                  <a:lnTo>
                    <a:pt x="858405" y="209702"/>
                  </a:lnTo>
                  <a:lnTo>
                    <a:pt x="858405" y="251955"/>
                  </a:lnTo>
                  <a:lnTo>
                    <a:pt x="858393" y="252095"/>
                  </a:lnTo>
                  <a:lnTo>
                    <a:pt x="857275" y="258292"/>
                  </a:lnTo>
                  <a:lnTo>
                    <a:pt x="858405" y="251955"/>
                  </a:lnTo>
                  <a:lnTo>
                    <a:pt x="858405" y="209702"/>
                  </a:lnTo>
                  <a:lnTo>
                    <a:pt x="857504" y="206375"/>
                  </a:lnTo>
                  <a:lnTo>
                    <a:pt x="857097" y="205105"/>
                  </a:lnTo>
                  <a:lnTo>
                    <a:pt x="855891" y="201295"/>
                  </a:lnTo>
                  <a:lnTo>
                    <a:pt x="855091" y="198755"/>
                  </a:lnTo>
                  <a:lnTo>
                    <a:pt x="855345" y="201295"/>
                  </a:lnTo>
                  <a:lnTo>
                    <a:pt x="854456" y="197739"/>
                  </a:lnTo>
                  <a:lnTo>
                    <a:pt x="854456" y="189992"/>
                  </a:lnTo>
                  <a:lnTo>
                    <a:pt x="846963" y="182499"/>
                  </a:lnTo>
                  <a:lnTo>
                    <a:pt x="828421" y="182499"/>
                  </a:lnTo>
                  <a:lnTo>
                    <a:pt x="825017" y="185902"/>
                  </a:lnTo>
                  <a:lnTo>
                    <a:pt x="824877" y="185953"/>
                  </a:lnTo>
                  <a:lnTo>
                    <a:pt x="824877" y="218694"/>
                  </a:lnTo>
                  <a:lnTo>
                    <a:pt x="824382" y="216535"/>
                  </a:lnTo>
                  <a:lnTo>
                    <a:pt x="824458" y="216839"/>
                  </a:lnTo>
                  <a:lnTo>
                    <a:pt x="824877" y="218694"/>
                  </a:lnTo>
                  <a:lnTo>
                    <a:pt x="824877" y="185953"/>
                  </a:lnTo>
                  <a:lnTo>
                    <a:pt x="824484" y="186055"/>
                  </a:lnTo>
                  <a:lnTo>
                    <a:pt x="824865" y="186055"/>
                  </a:lnTo>
                  <a:lnTo>
                    <a:pt x="813943" y="188595"/>
                  </a:lnTo>
                  <a:lnTo>
                    <a:pt x="796925" y="196215"/>
                  </a:lnTo>
                  <a:lnTo>
                    <a:pt x="794499" y="197497"/>
                  </a:lnTo>
                  <a:lnTo>
                    <a:pt x="781304" y="206375"/>
                  </a:lnTo>
                  <a:lnTo>
                    <a:pt x="768858" y="216535"/>
                  </a:lnTo>
                  <a:lnTo>
                    <a:pt x="767918" y="217208"/>
                  </a:lnTo>
                  <a:lnTo>
                    <a:pt x="767791" y="217805"/>
                  </a:lnTo>
                  <a:lnTo>
                    <a:pt x="767753" y="217322"/>
                  </a:lnTo>
                  <a:lnTo>
                    <a:pt x="767689" y="216535"/>
                  </a:lnTo>
                  <a:lnTo>
                    <a:pt x="767270" y="211455"/>
                  </a:lnTo>
                  <a:lnTo>
                    <a:pt x="767156" y="210185"/>
                  </a:lnTo>
                  <a:lnTo>
                    <a:pt x="766953" y="207645"/>
                  </a:lnTo>
                  <a:lnTo>
                    <a:pt x="766699" y="206692"/>
                  </a:lnTo>
                  <a:lnTo>
                    <a:pt x="766699" y="244475"/>
                  </a:lnTo>
                  <a:lnTo>
                    <a:pt x="766254" y="247789"/>
                  </a:lnTo>
                  <a:lnTo>
                    <a:pt x="766152" y="248310"/>
                  </a:lnTo>
                  <a:lnTo>
                    <a:pt x="766699" y="244475"/>
                  </a:lnTo>
                  <a:lnTo>
                    <a:pt x="766699" y="206692"/>
                  </a:lnTo>
                  <a:lnTo>
                    <a:pt x="766000" y="204076"/>
                  </a:lnTo>
                  <a:lnTo>
                    <a:pt x="766000" y="249199"/>
                  </a:lnTo>
                  <a:lnTo>
                    <a:pt x="765937" y="249555"/>
                  </a:lnTo>
                  <a:lnTo>
                    <a:pt x="765683" y="250825"/>
                  </a:lnTo>
                  <a:lnTo>
                    <a:pt x="766000" y="249199"/>
                  </a:lnTo>
                  <a:lnTo>
                    <a:pt x="766000" y="204076"/>
                  </a:lnTo>
                  <a:lnTo>
                    <a:pt x="765937" y="203835"/>
                  </a:lnTo>
                  <a:lnTo>
                    <a:pt x="763905" y="197497"/>
                  </a:lnTo>
                  <a:lnTo>
                    <a:pt x="763651" y="197116"/>
                  </a:lnTo>
                  <a:lnTo>
                    <a:pt x="763460" y="196164"/>
                  </a:lnTo>
                  <a:lnTo>
                    <a:pt x="759523" y="190309"/>
                  </a:lnTo>
                  <a:lnTo>
                    <a:pt x="758609" y="189712"/>
                  </a:lnTo>
                  <a:lnTo>
                    <a:pt x="757809" y="188595"/>
                  </a:lnTo>
                  <a:lnTo>
                    <a:pt x="757643" y="188480"/>
                  </a:lnTo>
                  <a:lnTo>
                    <a:pt x="756653" y="186994"/>
                  </a:lnTo>
                  <a:lnTo>
                    <a:pt x="750849" y="183057"/>
                  </a:lnTo>
                  <a:lnTo>
                    <a:pt x="750163" y="182930"/>
                  </a:lnTo>
                  <a:lnTo>
                    <a:pt x="748309" y="181660"/>
                  </a:lnTo>
                  <a:lnTo>
                    <a:pt x="741172" y="180213"/>
                  </a:lnTo>
                  <a:lnTo>
                    <a:pt x="737387" y="180987"/>
                  </a:lnTo>
                  <a:lnTo>
                    <a:pt x="732980" y="180987"/>
                  </a:lnTo>
                  <a:lnTo>
                    <a:pt x="731913" y="181178"/>
                  </a:lnTo>
                  <a:lnTo>
                    <a:pt x="731913" y="214312"/>
                  </a:lnTo>
                  <a:lnTo>
                    <a:pt x="731126" y="213702"/>
                  </a:lnTo>
                  <a:lnTo>
                    <a:pt x="730758" y="213423"/>
                  </a:lnTo>
                  <a:lnTo>
                    <a:pt x="730745" y="214655"/>
                  </a:lnTo>
                  <a:lnTo>
                    <a:pt x="730669" y="214439"/>
                  </a:lnTo>
                  <a:lnTo>
                    <a:pt x="730567" y="213702"/>
                  </a:lnTo>
                  <a:lnTo>
                    <a:pt x="730643" y="214160"/>
                  </a:lnTo>
                  <a:lnTo>
                    <a:pt x="730745" y="214655"/>
                  </a:lnTo>
                  <a:lnTo>
                    <a:pt x="730745" y="213423"/>
                  </a:lnTo>
                  <a:lnTo>
                    <a:pt x="730554" y="213258"/>
                  </a:lnTo>
                  <a:lnTo>
                    <a:pt x="730504" y="212953"/>
                  </a:lnTo>
                  <a:lnTo>
                    <a:pt x="730618" y="213309"/>
                  </a:lnTo>
                  <a:lnTo>
                    <a:pt x="730758" y="213423"/>
                  </a:lnTo>
                  <a:lnTo>
                    <a:pt x="730694" y="213080"/>
                  </a:lnTo>
                  <a:lnTo>
                    <a:pt x="730783" y="213436"/>
                  </a:lnTo>
                  <a:lnTo>
                    <a:pt x="731126" y="213702"/>
                  </a:lnTo>
                  <a:lnTo>
                    <a:pt x="731913" y="214312"/>
                  </a:lnTo>
                  <a:lnTo>
                    <a:pt x="731913" y="181178"/>
                  </a:lnTo>
                  <a:lnTo>
                    <a:pt x="730326" y="181470"/>
                  </a:lnTo>
                  <a:lnTo>
                    <a:pt x="730326" y="213423"/>
                  </a:lnTo>
                  <a:lnTo>
                    <a:pt x="730250" y="213258"/>
                  </a:lnTo>
                  <a:lnTo>
                    <a:pt x="730173" y="212966"/>
                  </a:lnTo>
                  <a:lnTo>
                    <a:pt x="730275" y="213258"/>
                  </a:lnTo>
                  <a:lnTo>
                    <a:pt x="730326" y="213423"/>
                  </a:lnTo>
                  <a:lnTo>
                    <a:pt x="730326" y="181470"/>
                  </a:lnTo>
                  <a:lnTo>
                    <a:pt x="725932" y="182245"/>
                  </a:lnTo>
                  <a:lnTo>
                    <a:pt x="722122" y="183515"/>
                  </a:lnTo>
                  <a:lnTo>
                    <a:pt x="711073" y="188595"/>
                  </a:lnTo>
                  <a:lnTo>
                    <a:pt x="709041" y="189865"/>
                  </a:lnTo>
                  <a:lnTo>
                    <a:pt x="703326" y="193230"/>
                  </a:lnTo>
                  <a:lnTo>
                    <a:pt x="704049" y="189865"/>
                  </a:lnTo>
                  <a:lnTo>
                    <a:pt x="704596" y="187325"/>
                  </a:lnTo>
                  <a:lnTo>
                    <a:pt x="706501" y="178435"/>
                  </a:lnTo>
                  <a:lnTo>
                    <a:pt x="706551" y="177165"/>
                  </a:lnTo>
                  <a:lnTo>
                    <a:pt x="706678" y="174790"/>
                  </a:lnTo>
                  <a:lnTo>
                    <a:pt x="702868" y="147358"/>
                  </a:lnTo>
                  <a:lnTo>
                    <a:pt x="702792" y="146685"/>
                  </a:lnTo>
                  <a:lnTo>
                    <a:pt x="702538" y="144627"/>
                  </a:lnTo>
                  <a:lnTo>
                    <a:pt x="702487" y="144157"/>
                  </a:lnTo>
                  <a:lnTo>
                    <a:pt x="702183" y="141605"/>
                  </a:lnTo>
                  <a:lnTo>
                    <a:pt x="701954" y="141503"/>
                  </a:lnTo>
                  <a:lnTo>
                    <a:pt x="701128" y="137388"/>
                  </a:lnTo>
                  <a:lnTo>
                    <a:pt x="697230" y="131584"/>
                  </a:lnTo>
                  <a:lnTo>
                    <a:pt x="693039" y="128778"/>
                  </a:lnTo>
                  <a:lnTo>
                    <a:pt x="693039" y="200025"/>
                  </a:lnTo>
                  <a:lnTo>
                    <a:pt x="665797" y="219075"/>
                  </a:lnTo>
                  <a:lnTo>
                    <a:pt x="669417" y="216535"/>
                  </a:lnTo>
                  <a:lnTo>
                    <a:pt x="685749" y="205105"/>
                  </a:lnTo>
                  <a:lnTo>
                    <a:pt x="689394" y="202565"/>
                  </a:lnTo>
                  <a:lnTo>
                    <a:pt x="693039" y="200025"/>
                  </a:lnTo>
                  <a:lnTo>
                    <a:pt x="693039" y="128778"/>
                  </a:lnTo>
                  <a:lnTo>
                    <a:pt x="691413" y="127673"/>
                  </a:lnTo>
                  <a:lnTo>
                    <a:pt x="684276" y="126238"/>
                  </a:lnTo>
                  <a:lnTo>
                    <a:pt x="677202" y="127673"/>
                  </a:lnTo>
                  <a:lnTo>
                    <a:pt x="674916" y="129222"/>
                  </a:lnTo>
                  <a:lnTo>
                    <a:pt x="671195" y="131191"/>
                  </a:lnTo>
                  <a:lnTo>
                    <a:pt x="671195" y="177165"/>
                  </a:lnTo>
                  <a:lnTo>
                    <a:pt x="671004" y="174790"/>
                  </a:lnTo>
                  <a:lnTo>
                    <a:pt x="668096" y="188836"/>
                  </a:lnTo>
                  <a:lnTo>
                    <a:pt x="662927" y="203034"/>
                  </a:lnTo>
                  <a:lnTo>
                    <a:pt x="655027" y="217093"/>
                  </a:lnTo>
                  <a:lnTo>
                    <a:pt x="648208" y="226339"/>
                  </a:lnTo>
                  <a:lnTo>
                    <a:pt x="646430" y="226695"/>
                  </a:lnTo>
                  <a:lnTo>
                    <a:pt x="644766" y="226695"/>
                  </a:lnTo>
                  <a:lnTo>
                    <a:pt x="644766" y="231000"/>
                  </a:lnTo>
                  <a:lnTo>
                    <a:pt x="642226" y="233438"/>
                  </a:lnTo>
                  <a:lnTo>
                    <a:pt x="644766" y="231000"/>
                  </a:lnTo>
                  <a:lnTo>
                    <a:pt x="644766" y="226695"/>
                  </a:lnTo>
                  <a:lnTo>
                    <a:pt x="640080" y="226695"/>
                  </a:lnTo>
                  <a:lnTo>
                    <a:pt x="633450" y="225894"/>
                  </a:lnTo>
                  <a:lnTo>
                    <a:pt x="633488" y="226148"/>
                  </a:lnTo>
                  <a:lnTo>
                    <a:pt x="633425" y="225996"/>
                  </a:lnTo>
                  <a:lnTo>
                    <a:pt x="633425" y="226136"/>
                  </a:lnTo>
                  <a:lnTo>
                    <a:pt x="633310" y="225882"/>
                  </a:lnTo>
                  <a:lnTo>
                    <a:pt x="633336" y="225590"/>
                  </a:lnTo>
                  <a:lnTo>
                    <a:pt x="633450" y="225894"/>
                  </a:lnTo>
                  <a:lnTo>
                    <a:pt x="633882" y="222885"/>
                  </a:lnTo>
                  <a:lnTo>
                    <a:pt x="634060" y="221615"/>
                  </a:lnTo>
                  <a:lnTo>
                    <a:pt x="634415" y="219138"/>
                  </a:lnTo>
                  <a:lnTo>
                    <a:pt x="633476" y="221615"/>
                  </a:lnTo>
                  <a:lnTo>
                    <a:pt x="634415" y="219100"/>
                  </a:lnTo>
                  <a:lnTo>
                    <a:pt x="634936" y="217805"/>
                  </a:lnTo>
                  <a:lnTo>
                    <a:pt x="638340" y="208915"/>
                  </a:lnTo>
                  <a:lnTo>
                    <a:pt x="638924" y="207391"/>
                  </a:lnTo>
                  <a:lnTo>
                    <a:pt x="639508" y="206375"/>
                  </a:lnTo>
                  <a:lnTo>
                    <a:pt x="647573" y="192405"/>
                  </a:lnTo>
                  <a:lnTo>
                    <a:pt x="646303" y="194945"/>
                  </a:lnTo>
                  <a:lnTo>
                    <a:pt x="648131" y="192405"/>
                  </a:lnTo>
                  <a:lnTo>
                    <a:pt x="652703" y="186055"/>
                  </a:lnTo>
                  <a:lnTo>
                    <a:pt x="657110" y="182245"/>
                  </a:lnTo>
                  <a:lnTo>
                    <a:pt x="664540" y="175895"/>
                  </a:lnTo>
                  <a:lnTo>
                    <a:pt x="666661" y="174078"/>
                  </a:lnTo>
                  <a:lnTo>
                    <a:pt x="668096" y="173355"/>
                  </a:lnTo>
                  <a:lnTo>
                    <a:pt x="670801" y="171996"/>
                  </a:lnTo>
                  <a:lnTo>
                    <a:pt x="671004" y="174790"/>
                  </a:lnTo>
                  <a:lnTo>
                    <a:pt x="671156" y="174078"/>
                  </a:lnTo>
                  <a:lnTo>
                    <a:pt x="671093" y="175895"/>
                  </a:lnTo>
                  <a:lnTo>
                    <a:pt x="671195" y="177165"/>
                  </a:lnTo>
                  <a:lnTo>
                    <a:pt x="671195" y="131191"/>
                  </a:lnTo>
                  <a:lnTo>
                    <a:pt x="668274" y="132715"/>
                  </a:lnTo>
                  <a:lnTo>
                    <a:pt x="669798" y="131445"/>
                  </a:lnTo>
                  <a:lnTo>
                    <a:pt x="660400" y="135255"/>
                  </a:lnTo>
                  <a:lnTo>
                    <a:pt x="659892" y="135255"/>
                  </a:lnTo>
                  <a:lnTo>
                    <a:pt x="647192" y="141605"/>
                  </a:lnTo>
                  <a:lnTo>
                    <a:pt x="643001" y="144145"/>
                  </a:lnTo>
                  <a:lnTo>
                    <a:pt x="628015" y="156845"/>
                  </a:lnTo>
                  <a:lnTo>
                    <a:pt x="625221" y="159385"/>
                  </a:lnTo>
                  <a:lnTo>
                    <a:pt x="615950" y="172085"/>
                  </a:lnTo>
                  <a:lnTo>
                    <a:pt x="614807" y="173355"/>
                  </a:lnTo>
                  <a:lnTo>
                    <a:pt x="598043" y="207645"/>
                  </a:lnTo>
                  <a:lnTo>
                    <a:pt x="595249" y="224129"/>
                  </a:lnTo>
                  <a:lnTo>
                    <a:pt x="595312" y="225234"/>
                  </a:lnTo>
                  <a:lnTo>
                    <a:pt x="595122" y="226187"/>
                  </a:lnTo>
                  <a:lnTo>
                    <a:pt x="595477" y="227977"/>
                  </a:lnTo>
                  <a:lnTo>
                    <a:pt x="595630" y="230505"/>
                  </a:lnTo>
                  <a:lnTo>
                    <a:pt x="597408" y="239395"/>
                  </a:lnTo>
                  <a:lnTo>
                    <a:pt x="600710" y="247027"/>
                  </a:lnTo>
                  <a:lnTo>
                    <a:pt x="604774" y="252095"/>
                  </a:lnTo>
                  <a:lnTo>
                    <a:pt x="609981" y="256273"/>
                  </a:lnTo>
                  <a:lnTo>
                    <a:pt x="597408" y="260985"/>
                  </a:lnTo>
                  <a:lnTo>
                    <a:pt x="600583" y="260985"/>
                  </a:lnTo>
                  <a:lnTo>
                    <a:pt x="578993" y="264795"/>
                  </a:lnTo>
                  <a:lnTo>
                    <a:pt x="563880" y="264795"/>
                  </a:lnTo>
                  <a:lnTo>
                    <a:pt x="544703" y="263525"/>
                  </a:lnTo>
                  <a:lnTo>
                    <a:pt x="547116" y="263525"/>
                  </a:lnTo>
                  <a:lnTo>
                    <a:pt x="533400" y="260985"/>
                  </a:lnTo>
                  <a:lnTo>
                    <a:pt x="536448" y="260985"/>
                  </a:lnTo>
                  <a:lnTo>
                    <a:pt x="529412" y="258445"/>
                  </a:lnTo>
                  <a:lnTo>
                    <a:pt x="528980" y="258292"/>
                  </a:lnTo>
                  <a:lnTo>
                    <a:pt x="527431" y="257187"/>
                  </a:lnTo>
                  <a:lnTo>
                    <a:pt x="523875" y="254635"/>
                  </a:lnTo>
                  <a:lnTo>
                    <a:pt x="522808" y="253873"/>
                  </a:lnTo>
                  <a:lnTo>
                    <a:pt x="521208" y="252095"/>
                  </a:lnTo>
                  <a:lnTo>
                    <a:pt x="518922" y="249555"/>
                  </a:lnTo>
                  <a:lnTo>
                    <a:pt x="516394" y="246761"/>
                  </a:lnTo>
                  <a:lnTo>
                    <a:pt x="515861" y="245745"/>
                  </a:lnTo>
                  <a:lnTo>
                    <a:pt x="512445" y="239395"/>
                  </a:lnTo>
                  <a:lnTo>
                    <a:pt x="510413" y="235585"/>
                  </a:lnTo>
                  <a:lnTo>
                    <a:pt x="511683" y="239395"/>
                  </a:lnTo>
                  <a:lnTo>
                    <a:pt x="505675" y="221615"/>
                  </a:lnTo>
                  <a:lnTo>
                    <a:pt x="505129" y="220002"/>
                  </a:lnTo>
                  <a:lnTo>
                    <a:pt x="504939" y="219075"/>
                  </a:lnTo>
                  <a:lnTo>
                    <a:pt x="504050" y="214617"/>
                  </a:lnTo>
                  <a:lnTo>
                    <a:pt x="503923" y="213982"/>
                  </a:lnTo>
                  <a:lnTo>
                    <a:pt x="501396" y="201295"/>
                  </a:lnTo>
                  <a:lnTo>
                    <a:pt x="501650" y="202565"/>
                  </a:lnTo>
                  <a:lnTo>
                    <a:pt x="503923" y="213982"/>
                  </a:lnTo>
                  <a:lnTo>
                    <a:pt x="504050" y="214617"/>
                  </a:lnTo>
                  <a:lnTo>
                    <a:pt x="516636" y="178435"/>
                  </a:lnTo>
                  <a:lnTo>
                    <a:pt x="522097" y="149225"/>
                  </a:lnTo>
                  <a:lnTo>
                    <a:pt x="522351" y="147955"/>
                  </a:lnTo>
                  <a:lnTo>
                    <a:pt x="524662" y="123825"/>
                  </a:lnTo>
                  <a:lnTo>
                    <a:pt x="525272" y="117475"/>
                  </a:lnTo>
                  <a:lnTo>
                    <a:pt x="526415" y="86995"/>
                  </a:lnTo>
                  <a:lnTo>
                    <a:pt x="526669" y="60325"/>
                  </a:lnTo>
                  <a:lnTo>
                    <a:pt x="526186" y="53975"/>
                  </a:lnTo>
                  <a:lnTo>
                    <a:pt x="525145" y="40005"/>
                  </a:lnTo>
                  <a:lnTo>
                    <a:pt x="524764" y="37465"/>
                  </a:lnTo>
                  <a:lnTo>
                    <a:pt x="523163" y="28575"/>
                  </a:lnTo>
                  <a:lnTo>
                    <a:pt x="522478" y="24765"/>
                  </a:lnTo>
                  <a:lnTo>
                    <a:pt x="522224" y="23495"/>
                  </a:lnTo>
                  <a:lnTo>
                    <a:pt x="521716" y="20116"/>
                  </a:lnTo>
                  <a:lnTo>
                    <a:pt x="521716" y="17780"/>
                  </a:lnTo>
                  <a:lnTo>
                    <a:pt x="521716" y="7874"/>
                  </a:lnTo>
                  <a:lnTo>
                    <a:pt x="513842" y="0"/>
                  </a:lnTo>
                  <a:lnTo>
                    <a:pt x="499567" y="0"/>
                  </a:lnTo>
                  <a:lnTo>
                    <a:pt x="499567" y="125095"/>
                  </a:lnTo>
                  <a:lnTo>
                    <a:pt x="499414" y="128905"/>
                  </a:lnTo>
                  <a:lnTo>
                    <a:pt x="499491" y="125095"/>
                  </a:lnTo>
                  <a:lnTo>
                    <a:pt x="499567" y="0"/>
                  </a:lnTo>
                  <a:lnTo>
                    <a:pt x="498602" y="0"/>
                  </a:lnTo>
                  <a:lnTo>
                    <a:pt x="498602" y="149542"/>
                  </a:lnTo>
                  <a:lnTo>
                    <a:pt x="498538" y="154305"/>
                  </a:lnTo>
                  <a:lnTo>
                    <a:pt x="498563" y="155321"/>
                  </a:lnTo>
                  <a:lnTo>
                    <a:pt x="498475" y="153035"/>
                  </a:lnTo>
                  <a:lnTo>
                    <a:pt x="498487" y="152641"/>
                  </a:lnTo>
                  <a:lnTo>
                    <a:pt x="498487" y="152514"/>
                  </a:lnTo>
                  <a:lnTo>
                    <a:pt x="498513" y="151765"/>
                  </a:lnTo>
                  <a:lnTo>
                    <a:pt x="498602" y="149542"/>
                  </a:lnTo>
                  <a:lnTo>
                    <a:pt x="498602" y="0"/>
                  </a:lnTo>
                  <a:lnTo>
                    <a:pt x="494157" y="0"/>
                  </a:lnTo>
                  <a:lnTo>
                    <a:pt x="494144" y="62801"/>
                  </a:lnTo>
                  <a:lnTo>
                    <a:pt x="494030" y="86995"/>
                  </a:lnTo>
                  <a:lnTo>
                    <a:pt x="493928" y="60337"/>
                  </a:lnTo>
                  <a:lnTo>
                    <a:pt x="494144" y="62801"/>
                  </a:lnTo>
                  <a:lnTo>
                    <a:pt x="494144" y="12"/>
                  </a:lnTo>
                  <a:lnTo>
                    <a:pt x="493788" y="368"/>
                  </a:lnTo>
                  <a:lnTo>
                    <a:pt x="493788" y="58864"/>
                  </a:lnTo>
                  <a:lnTo>
                    <a:pt x="492874" y="48387"/>
                  </a:lnTo>
                  <a:lnTo>
                    <a:pt x="492874" y="116217"/>
                  </a:lnTo>
                  <a:lnTo>
                    <a:pt x="489966" y="145415"/>
                  </a:lnTo>
                  <a:lnTo>
                    <a:pt x="484632" y="172085"/>
                  </a:lnTo>
                  <a:lnTo>
                    <a:pt x="489953" y="145415"/>
                  </a:lnTo>
                  <a:lnTo>
                    <a:pt x="492874" y="116217"/>
                  </a:lnTo>
                  <a:lnTo>
                    <a:pt x="492874" y="48387"/>
                  </a:lnTo>
                  <a:lnTo>
                    <a:pt x="492467" y="43713"/>
                  </a:lnTo>
                  <a:lnTo>
                    <a:pt x="492379" y="42545"/>
                  </a:lnTo>
                  <a:lnTo>
                    <a:pt x="492506" y="43815"/>
                  </a:lnTo>
                  <a:lnTo>
                    <a:pt x="492594" y="45085"/>
                  </a:lnTo>
                  <a:lnTo>
                    <a:pt x="493788" y="58864"/>
                  </a:lnTo>
                  <a:lnTo>
                    <a:pt x="493788" y="368"/>
                  </a:lnTo>
                  <a:lnTo>
                    <a:pt x="486156" y="7874"/>
                  </a:lnTo>
                  <a:lnTo>
                    <a:pt x="486156" y="14706"/>
                  </a:lnTo>
                  <a:lnTo>
                    <a:pt x="485013" y="17145"/>
                  </a:lnTo>
                  <a:lnTo>
                    <a:pt x="485521" y="15875"/>
                  </a:lnTo>
                  <a:lnTo>
                    <a:pt x="484949" y="17145"/>
                  </a:lnTo>
                  <a:lnTo>
                    <a:pt x="480949" y="26035"/>
                  </a:lnTo>
                  <a:lnTo>
                    <a:pt x="474853" y="42545"/>
                  </a:lnTo>
                  <a:lnTo>
                    <a:pt x="474218" y="45085"/>
                  </a:lnTo>
                  <a:lnTo>
                    <a:pt x="468630" y="66675"/>
                  </a:lnTo>
                  <a:lnTo>
                    <a:pt x="468249" y="67945"/>
                  </a:lnTo>
                  <a:lnTo>
                    <a:pt x="465074" y="93345"/>
                  </a:lnTo>
                  <a:lnTo>
                    <a:pt x="464947" y="93345"/>
                  </a:lnTo>
                  <a:lnTo>
                    <a:pt x="462534" y="121285"/>
                  </a:lnTo>
                  <a:lnTo>
                    <a:pt x="462407" y="122555"/>
                  </a:lnTo>
                  <a:lnTo>
                    <a:pt x="461568" y="145415"/>
                  </a:lnTo>
                  <a:lnTo>
                    <a:pt x="464947" y="207645"/>
                  </a:lnTo>
                  <a:lnTo>
                    <a:pt x="466471" y="214706"/>
                  </a:lnTo>
                  <a:lnTo>
                    <a:pt x="466610" y="214426"/>
                  </a:lnTo>
                  <a:lnTo>
                    <a:pt x="466598" y="215265"/>
                  </a:lnTo>
                  <a:lnTo>
                    <a:pt x="466471" y="214706"/>
                  </a:lnTo>
                  <a:lnTo>
                    <a:pt x="465480" y="216560"/>
                  </a:lnTo>
                  <a:lnTo>
                    <a:pt x="452488" y="233603"/>
                  </a:lnTo>
                  <a:lnTo>
                    <a:pt x="434022" y="249389"/>
                  </a:lnTo>
                  <a:lnTo>
                    <a:pt x="433755" y="249555"/>
                  </a:lnTo>
                  <a:lnTo>
                    <a:pt x="416052" y="260985"/>
                  </a:lnTo>
                  <a:lnTo>
                    <a:pt x="417322" y="260985"/>
                  </a:lnTo>
                  <a:lnTo>
                    <a:pt x="395605" y="272415"/>
                  </a:lnTo>
                  <a:lnTo>
                    <a:pt x="397002" y="271145"/>
                  </a:lnTo>
                  <a:lnTo>
                    <a:pt x="375158" y="280035"/>
                  </a:lnTo>
                  <a:lnTo>
                    <a:pt x="376682" y="280035"/>
                  </a:lnTo>
                  <a:lnTo>
                    <a:pt x="356743" y="286385"/>
                  </a:lnTo>
                  <a:lnTo>
                    <a:pt x="358267" y="286385"/>
                  </a:lnTo>
                  <a:lnTo>
                    <a:pt x="341503" y="290195"/>
                  </a:lnTo>
                  <a:lnTo>
                    <a:pt x="343916" y="288925"/>
                  </a:lnTo>
                  <a:lnTo>
                    <a:pt x="331330" y="290068"/>
                  </a:lnTo>
                  <a:lnTo>
                    <a:pt x="319786" y="288925"/>
                  </a:lnTo>
                  <a:lnTo>
                    <a:pt x="322834" y="290195"/>
                  </a:lnTo>
                  <a:lnTo>
                    <a:pt x="315036" y="287655"/>
                  </a:lnTo>
                  <a:lnTo>
                    <a:pt x="313702" y="287223"/>
                  </a:lnTo>
                  <a:lnTo>
                    <a:pt x="312039" y="286385"/>
                  </a:lnTo>
                  <a:lnTo>
                    <a:pt x="309499" y="285115"/>
                  </a:lnTo>
                  <a:lnTo>
                    <a:pt x="306768" y="283756"/>
                  </a:lnTo>
                  <a:lnTo>
                    <a:pt x="305257" y="282333"/>
                  </a:lnTo>
                  <a:lnTo>
                    <a:pt x="304546" y="282651"/>
                  </a:lnTo>
                  <a:lnTo>
                    <a:pt x="304419" y="282575"/>
                  </a:lnTo>
                  <a:lnTo>
                    <a:pt x="305257" y="282333"/>
                  </a:lnTo>
                  <a:lnTo>
                    <a:pt x="322961" y="274955"/>
                  </a:lnTo>
                  <a:lnTo>
                    <a:pt x="325501" y="274955"/>
                  </a:lnTo>
                  <a:lnTo>
                    <a:pt x="340233" y="264795"/>
                  </a:lnTo>
                  <a:lnTo>
                    <a:pt x="343408" y="262255"/>
                  </a:lnTo>
                  <a:lnTo>
                    <a:pt x="352933" y="252095"/>
                  </a:lnTo>
                  <a:lnTo>
                    <a:pt x="355473" y="248285"/>
                  </a:lnTo>
                  <a:lnTo>
                    <a:pt x="356133" y="247015"/>
                  </a:lnTo>
                  <a:lnTo>
                    <a:pt x="311518" y="247027"/>
                  </a:lnTo>
                  <a:lnTo>
                    <a:pt x="356133" y="247015"/>
                  </a:lnTo>
                  <a:lnTo>
                    <a:pt x="358787" y="241935"/>
                  </a:lnTo>
                  <a:lnTo>
                    <a:pt x="360108" y="239395"/>
                  </a:lnTo>
                  <a:lnTo>
                    <a:pt x="361442" y="236855"/>
                  </a:lnTo>
                  <a:lnTo>
                    <a:pt x="362280" y="234315"/>
                  </a:lnTo>
                  <a:lnTo>
                    <a:pt x="362712" y="233045"/>
                  </a:lnTo>
                  <a:lnTo>
                    <a:pt x="363308" y="230505"/>
                  </a:lnTo>
                  <a:lnTo>
                    <a:pt x="364210" y="226695"/>
                  </a:lnTo>
                  <a:lnTo>
                    <a:pt x="365112" y="222885"/>
                  </a:lnTo>
                  <a:lnTo>
                    <a:pt x="366014" y="219075"/>
                  </a:lnTo>
                  <a:lnTo>
                    <a:pt x="366268" y="216535"/>
                  </a:lnTo>
                  <a:lnTo>
                    <a:pt x="366369" y="212725"/>
                  </a:lnTo>
                  <a:lnTo>
                    <a:pt x="366306" y="205105"/>
                  </a:lnTo>
                  <a:lnTo>
                    <a:pt x="366268" y="201295"/>
                  </a:lnTo>
                  <a:lnTo>
                    <a:pt x="366268" y="200025"/>
                  </a:lnTo>
                  <a:lnTo>
                    <a:pt x="365633" y="196215"/>
                  </a:lnTo>
                  <a:lnTo>
                    <a:pt x="364236" y="191135"/>
                  </a:lnTo>
                  <a:lnTo>
                    <a:pt x="363893" y="189865"/>
                  </a:lnTo>
                  <a:lnTo>
                    <a:pt x="362851" y="186055"/>
                  </a:lnTo>
                  <a:lnTo>
                    <a:pt x="361823" y="182245"/>
                  </a:lnTo>
                  <a:lnTo>
                    <a:pt x="359537" y="178435"/>
                  </a:lnTo>
                  <a:lnTo>
                    <a:pt x="355600" y="172504"/>
                  </a:lnTo>
                  <a:lnTo>
                    <a:pt x="355600" y="167640"/>
                  </a:lnTo>
                  <a:lnTo>
                    <a:pt x="348615" y="160655"/>
                  </a:lnTo>
                  <a:lnTo>
                    <a:pt x="345846" y="160655"/>
                  </a:lnTo>
                  <a:lnTo>
                    <a:pt x="340741" y="155448"/>
                  </a:lnTo>
                  <a:lnTo>
                    <a:pt x="335597" y="155448"/>
                  </a:lnTo>
                  <a:lnTo>
                    <a:pt x="335597" y="214020"/>
                  </a:lnTo>
                  <a:lnTo>
                    <a:pt x="335534" y="216535"/>
                  </a:lnTo>
                  <a:lnTo>
                    <a:pt x="335495" y="214490"/>
                  </a:lnTo>
                  <a:lnTo>
                    <a:pt x="333209" y="224129"/>
                  </a:lnTo>
                  <a:lnTo>
                    <a:pt x="333883" y="222885"/>
                  </a:lnTo>
                  <a:lnTo>
                    <a:pt x="333209" y="224155"/>
                  </a:lnTo>
                  <a:lnTo>
                    <a:pt x="332613" y="226695"/>
                  </a:lnTo>
                  <a:lnTo>
                    <a:pt x="333209" y="224129"/>
                  </a:lnTo>
                  <a:lnTo>
                    <a:pt x="328942" y="232143"/>
                  </a:lnTo>
                  <a:lnTo>
                    <a:pt x="321881" y="240512"/>
                  </a:lnTo>
                  <a:lnTo>
                    <a:pt x="310121" y="247611"/>
                  </a:lnTo>
                  <a:lnTo>
                    <a:pt x="296621" y="253238"/>
                  </a:lnTo>
                  <a:lnTo>
                    <a:pt x="296621" y="264985"/>
                  </a:lnTo>
                  <a:lnTo>
                    <a:pt x="296557" y="264680"/>
                  </a:lnTo>
                  <a:lnTo>
                    <a:pt x="296519" y="264147"/>
                  </a:lnTo>
                  <a:lnTo>
                    <a:pt x="296621" y="264985"/>
                  </a:lnTo>
                  <a:lnTo>
                    <a:pt x="296621" y="253238"/>
                  </a:lnTo>
                  <a:lnTo>
                    <a:pt x="295732" y="253606"/>
                  </a:lnTo>
                  <a:lnTo>
                    <a:pt x="295719" y="253365"/>
                  </a:lnTo>
                  <a:lnTo>
                    <a:pt x="295605" y="251955"/>
                  </a:lnTo>
                  <a:lnTo>
                    <a:pt x="295529" y="253365"/>
                  </a:lnTo>
                  <a:lnTo>
                    <a:pt x="295529" y="250825"/>
                  </a:lnTo>
                  <a:lnTo>
                    <a:pt x="295605" y="251955"/>
                  </a:lnTo>
                  <a:lnTo>
                    <a:pt x="295681" y="250825"/>
                  </a:lnTo>
                  <a:lnTo>
                    <a:pt x="296519" y="236855"/>
                  </a:lnTo>
                  <a:lnTo>
                    <a:pt x="296583" y="235585"/>
                  </a:lnTo>
                  <a:lnTo>
                    <a:pt x="296672" y="234315"/>
                  </a:lnTo>
                  <a:lnTo>
                    <a:pt x="296595" y="235521"/>
                  </a:lnTo>
                  <a:lnTo>
                    <a:pt x="296875" y="234315"/>
                  </a:lnTo>
                  <a:lnTo>
                    <a:pt x="299504" y="222885"/>
                  </a:lnTo>
                  <a:lnTo>
                    <a:pt x="299986" y="220840"/>
                  </a:lnTo>
                  <a:lnTo>
                    <a:pt x="311721" y="197497"/>
                  </a:lnTo>
                  <a:lnTo>
                    <a:pt x="313143" y="195300"/>
                  </a:lnTo>
                  <a:lnTo>
                    <a:pt x="315175" y="193675"/>
                  </a:lnTo>
                  <a:lnTo>
                    <a:pt x="318033" y="191389"/>
                  </a:lnTo>
                  <a:lnTo>
                    <a:pt x="320548" y="191389"/>
                  </a:lnTo>
                  <a:lnTo>
                    <a:pt x="323837" y="188150"/>
                  </a:lnTo>
                  <a:lnTo>
                    <a:pt x="324446" y="187934"/>
                  </a:lnTo>
                  <a:lnTo>
                    <a:pt x="327647" y="188341"/>
                  </a:lnTo>
                  <a:lnTo>
                    <a:pt x="330415" y="191109"/>
                  </a:lnTo>
                  <a:lnTo>
                    <a:pt x="332994" y="194779"/>
                  </a:lnTo>
                  <a:lnTo>
                    <a:pt x="335305" y="202958"/>
                  </a:lnTo>
                  <a:lnTo>
                    <a:pt x="335495" y="214490"/>
                  </a:lnTo>
                  <a:lnTo>
                    <a:pt x="335597" y="214020"/>
                  </a:lnTo>
                  <a:lnTo>
                    <a:pt x="335597" y="155448"/>
                  </a:lnTo>
                  <a:lnTo>
                    <a:pt x="332206" y="155448"/>
                  </a:lnTo>
                  <a:lnTo>
                    <a:pt x="330962" y="154178"/>
                  </a:lnTo>
                  <a:lnTo>
                    <a:pt x="312674" y="154178"/>
                  </a:lnTo>
                  <a:lnTo>
                    <a:pt x="309753" y="157099"/>
                  </a:lnTo>
                  <a:lnTo>
                    <a:pt x="301625" y="157099"/>
                  </a:lnTo>
                  <a:lnTo>
                    <a:pt x="293878" y="164719"/>
                  </a:lnTo>
                  <a:lnTo>
                    <a:pt x="293878" y="166712"/>
                  </a:lnTo>
                  <a:lnTo>
                    <a:pt x="293243" y="167208"/>
                  </a:lnTo>
                  <a:lnTo>
                    <a:pt x="293243" y="254635"/>
                  </a:lnTo>
                  <a:lnTo>
                    <a:pt x="290195" y="255905"/>
                  </a:lnTo>
                  <a:lnTo>
                    <a:pt x="293230" y="254635"/>
                  </a:lnTo>
                  <a:lnTo>
                    <a:pt x="293243" y="167208"/>
                  </a:lnTo>
                  <a:lnTo>
                    <a:pt x="266573" y="210185"/>
                  </a:lnTo>
                  <a:lnTo>
                    <a:pt x="260400" y="248285"/>
                  </a:lnTo>
                  <a:lnTo>
                    <a:pt x="260286" y="252095"/>
                  </a:lnTo>
                  <a:lnTo>
                    <a:pt x="260400" y="254152"/>
                  </a:lnTo>
                  <a:lnTo>
                    <a:pt x="261061" y="262877"/>
                  </a:lnTo>
                  <a:lnTo>
                    <a:pt x="246507" y="266065"/>
                  </a:lnTo>
                  <a:lnTo>
                    <a:pt x="248031" y="266065"/>
                  </a:lnTo>
                  <a:lnTo>
                    <a:pt x="225044" y="267335"/>
                  </a:lnTo>
                  <a:lnTo>
                    <a:pt x="206121" y="267335"/>
                  </a:lnTo>
                  <a:lnTo>
                    <a:pt x="184023" y="264795"/>
                  </a:lnTo>
                  <a:lnTo>
                    <a:pt x="186563" y="264795"/>
                  </a:lnTo>
                  <a:lnTo>
                    <a:pt x="172847" y="260985"/>
                  </a:lnTo>
                  <a:lnTo>
                    <a:pt x="168275" y="259715"/>
                  </a:lnTo>
                  <a:lnTo>
                    <a:pt x="170561" y="260985"/>
                  </a:lnTo>
                  <a:lnTo>
                    <a:pt x="158064" y="254635"/>
                  </a:lnTo>
                  <a:lnTo>
                    <a:pt x="155841" y="253504"/>
                  </a:lnTo>
                  <a:lnTo>
                    <a:pt x="155638" y="253365"/>
                  </a:lnTo>
                  <a:lnTo>
                    <a:pt x="146481" y="247015"/>
                  </a:lnTo>
                  <a:lnTo>
                    <a:pt x="144754" y="245833"/>
                  </a:lnTo>
                  <a:lnTo>
                    <a:pt x="135089" y="236855"/>
                  </a:lnTo>
                  <a:lnTo>
                    <a:pt x="133731" y="235585"/>
                  </a:lnTo>
                  <a:lnTo>
                    <a:pt x="134747" y="236855"/>
                  </a:lnTo>
                  <a:lnTo>
                    <a:pt x="124002" y="225425"/>
                  </a:lnTo>
                  <a:lnTo>
                    <a:pt x="122809" y="224155"/>
                  </a:lnTo>
                  <a:lnTo>
                    <a:pt x="123317" y="225425"/>
                  </a:lnTo>
                  <a:lnTo>
                    <a:pt x="118491" y="220192"/>
                  </a:lnTo>
                  <a:lnTo>
                    <a:pt x="124333" y="215265"/>
                  </a:lnTo>
                  <a:lnTo>
                    <a:pt x="124714" y="215265"/>
                  </a:lnTo>
                  <a:lnTo>
                    <a:pt x="139573" y="201295"/>
                  </a:lnTo>
                  <a:lnTo>
                    <a:pt x="140462" y="201295"/>
                  </a:lnTo>
                  <a:lnTo>
                    <a:pt x="153162" y="187325"/>
                  </a:lnTo>
                  <a:lnTo>
                    <a:pt x="154254" y="185953"/>
                  </a:lnTo>
                  <a:lnTo>
                    <a:pt x="157607" y="180975"/>
                  </a:lnTo>
                  <a:lnTo>
                    <a:pt x="118618" y="180975"/>
                  </a:lnTo>
                  <a:lnTo>
                    <a:pt x="118122" y="180987"/>
                  </a:lnTo>
                  <a:lnTo>
                    <a:pt x="104648" y="192405"/>
                  </a:lnTo>
                  <a:lnTo>
                    <a:pt x="105156" y="192405"/>
                  </a:lnTo>
                  <a:lnTo>
                    <a:pt x="99060" y="197497"/>
                  </a:lnTo>
                  <a:lnTo>
                    <a:pt x="98298" y="196215"/>
                  </a:lnTo>
                  <a:lnTo>
                    <a:pt x="95364" y="193675"/>
                  </a:lnTo>
                  <a:lnTo>
                    <a:pt x="91821" y="190601"/>
                  </a:lnTo>
                  <a:lnTo>
                    <a:pt x="91821" y="188976"/>
                  </a:lnTo>
                  <a:lnTo>
                    <a:pt x="84963" y="182118"/>
                  </a:lnTo>
                  <a:lnTo>
                    <a:pt x="75869" y="182118"/>
                  </a:lnTo>
                  <a:lnTo>
                    <a:pt x="71755" y="178054"/>
                  </a:lnTo>
                  <a:lnTo>
                    <a:pt x="54864" y="178054"/>
                  </a:lnTo>
                  <a:lnTo>
                    <a:pt x="48006" y="184912"/>
                  </a:lnTo>
                  <a:lnTo>
                    <a:pt x="48006" y="193675"/>
                  </a:lnTo>
                  <a:lnTo>
                    <a:pt x="48006" y="201015"/>
                  </a:lnTo>
                  <a:lnTo>
                    <a:pt x="47967" y="201295"/>
                  </a:lnTo>
                  <a:lnTo>
                    <a:pt x="47180" y="207391"/>
                  </a:lnTo>
                  <a:lnTo>
                    <a:pt x="47104" y="213563"/>
                  </a:lnTo>
                  <a:lnTo>
                    <a:pt x="47231" y="214617"/>
                  </a:lnTo>
                  <a:lnTo>
                    <a:pt x="48514" y="221526"/>
                  </a:lnTo>
                  <a:lnTo>
                    <a:pt x="48514" y="228346"/>
                  </a:lnTo>
                  <a:lnTo>
                    <a:pt x="53086" y="232841"/>
                  </a:lnTo>
                  <a:lnTo>
                    <a:pt x="53086" y="233553"/>
                  </a:lnTo>
                  <a:lnTo>
                    <a:pt x="60071" y="240411"/>
                  </a:lnTo>
                  <a:lnTo>
                    <a:pt x="62471" y="240411"/>
                  </a:lnTo>
                  <a:lnTo>
                    <a:pt x="64135" y="242062"/>
                  </a:lnTo>
                  <a:lnTo>
                    <a:pt x="66929" y="242062"/>
                  </a:lnTo>
                  <a:lnTo>
                    <a:pt x="72644" y="243205"/>
                  </a:lnTo>
                  <a:lnTo>
                    <a:pt x="78473" y="242062"/>
                  </a:lnTo>
                  <a:lnTo>
                    <a:pt x="81026" y="242062"/>
                  </a:lnTo>
                  <a:lnTo>
                    <a:pt x="81153" y="241935"/>
                  </a:lnTo>
                  <a:lnTo>
                    <a:pt x="84455" y="241935"/>
                  </a:lnTo>
                  <a:lnTo>
                    <a:pt x="84696" y="241808"/>
                  </a:lnTo>
                  <a:lnTo>
                    <a:pt x="87503" y="241808"/>
                  </a:lnTo>
                  <a:lnTo>
                    <a:pt x="90360" y="238950"/>
                  </a:lnTo>
                  <a:lnTo>
                    <a:pt x="92938" y="237642"/>
                  </a:lnTo>
                  <a:lnTo>
                    <a:pt x="100393" y="245833"/>
                  </a:lnTo>
                  <a:lnTo>
                    <a:pt x="112776" y="258445"/>
                  </a:lnTo>
                  <a:lnTo>
                    <a:pt x="126111" y="269875"/>
                  </a:lnTo>
                  <a:lnTo>
                    <a:pt x="127508" y="271145"/>
                  </a:lnTo>
                  <a:lnTo>
                    <a:pt x="140208" y="280035"/>
                  </a:lnTo>
                  <a:lnTo>
                    <a:pt x="142113" y="281305"/>
                  </a:lnTo>
                  <a:lnTo>
                    <a:pt x="157099" y="287655"/>
                  </a:lnTo>
                  <a:lnTo>
                    <a:pt x="159385" y="288925"/>
                  </a:lnTo>
                  <a:lnTo>
                    <a:pt x="177673" y="294005"/>
                  </a:lnTo>
                  <a:lnTo>
                    <a:pt x="180086" y="295275"/>
                  </a:lnTo>
                  <a:lnTo>
                    <a:pt x="202057" y="297815"/>
                  </a:lnTo>
                  <a:lnTo>
                    <a:pt x="227711" y="297815"/>
                  </a:lnTo>
                  <a:lnTo>
                    <a:pt x="252222" y="296545"/>
                  </a:lnTo>
                  <a:lnTo>
                    <a:pt x="269036" y="292849"/>
                  </a:lnTo>
                  <a:lnTo>
                    <a:pt x="273050" y="300355"/>
                  </a:lnTo>
                  <a:lnTo>
                    <a:pt x="313690" y="323215"/>
                  </a:lnTo>
                  <a:lnTo>
                    <a:pt x="316611" y="324485"/>
                  </a:lnTo>
                  <a:lnTo>
                    <a:pt x="329565" y="325755"/>
                  </a:lnTo>
                  <a:lnTo>
                    <a:pt x="332486" y="325755"/>
                  </a:lnTo>
                  <a:lnTo>
                    <a:pt x="346583" y="324485"/>
                  </a:lnTo>
                  <a:lnTo>
                    <a:pt x="348996" y="324485"/>
                  </a:lnTo>
                  <a:lnTo>
                    <a:pt x="365887" y="319405"/>
                  </a:lnTo>
                  <a:lnTo>
                    <a:pt x="367411" y="319405"/>
                  </a:lnTo>
                  <a:lnTo>
                    <a:pt x="387350" y="313055"/>
                  </a:lnTo>
                  <a:lnTo>
                    <a:pt x="388747" y="313055"/>
                  </a:lnTo>
                  <a:lnTo>
                    <a:pt x="410591" y="304165"/>
                  </a:lnTo>
                  <a:lnTo>
                    <a:pt x="411988" y="302895"/>
                  </a:lnTo>
                  <a:lnTo>
                    <a:pt x="433705" y="291465"/>
                  </a:lnTo>
                  <a:lnTo>
                    <a:pt x="435229" y="290195"/>
                  </a:lnTo>
                  <a:lnTo>
                    <a:pt x="454914" y="277495"/>
                  </a:lnTo>
                  <a:lnTo>
                    <a:pt x="456946" y="276225"/>
                  </a:lnTo>
                  <a:lnTo>
                    <a:pt x="461022" y="272415"/>
                  </a:lnTo>
                  <a:lnTo>
                    <a:pt x="475996" y="258445"/>
                  </a:lnTo>
                  <a:lnTo>
                    <a:pt x="478155" y="255905"/>
                  </a:lnTo>
                  <a:lnTo>
                    <a:pt x="479082" y="254635"/>
                  </a:lnTo>
                  <a:lnTo>
                    <a:pt x="485902" y="267335"/>
                  </a:lnTo>
                  <a:lnTo>
                    <a:pt x="511302" y="290195"/>
                  </a:lnTo>
                  <a:lnTo>
                    <a:pt x="521843" y="295275"/>
                  </a:lnTo>
                  <a:lnTo>
                    <a:pt x="524891" y="295275"/>
                  </a:lnTo>
                  <a:lnTo>
                    <a:pt x="538607" y="299085"/>
                  </a:lnTo>
                  <a:lnTo>
                    <a:pt x="540893" y="299085"/>
                  </a:lnTo>
                  <a:lnTo>
                    <a:pt x="560070" y="301625"/>
                  </a:lnTo>
                  <a:lnTo>
                    <a:pt x="562483" y="301625"/>
                  </a:lnTo>
                  <a:lnTo>
                    <a:pt x="583311" y="300355"/>
                  </a:lnTo>
                  <a:lnTo>
                    <a:pt x="586613" y="300355"/>
                  </a:lnTo>
                  <a:lnTo>
                    <a:pt x="634746" y="285115"/>
                  </a:lnTo>
                  <a:lnTo>
                    <a:pt x="655320" y="269875"/>
                  </a:lnTo>
                  <a:lnTo>
                    <a:pt x="660577" y="264795"/>
                  </a:lnTo>
                  <a:lnTo>
                    <a:pt x="665187" y="260350"/>
                  </a:lnTo>
                  <a:lnTo>
                    <a:pt x="654812" y="263525"/>
                  </a:lnTo>
                  <a:lnTo>
                    <a:pt x="665175" y="260350"/>
                  </a:lnTo>
                  <a:lnTo>
                    <a:pt x="667258" y="259715"/>
                  </a:lnTo>
                  <a:lnTo>
                    <a:pt x="672338" y="258445"/>
                  </a:lnTo>
                  <a:lnTo>
                    <a:pt x="682244" y="252095"/>
                  </a:lnTo>
                  <a:lnTo>
                    <a:pt x="683768" y="252095"/>
                  </a:lnTo>
                  <a:lnTo>
                    <a:pt x="698119" y="240665"/>
                  </a:lnTo>
                  <a:lnTo>
                    <a:pt x="714375" y="229235"/>
                  </a:lnTo>
                  <a:lnTo>
                    <a:pt x="713359" y="230505"/>
                  </a:lnTo>
                  <a:lnTo>
                    <a:pt x="715225" y="229235"/>
                  </a:lnTo>
                  <a:lnTo>
                    <a:pt x="726465" y="221615"/>
                  </a:lnTo>
                  <a:lnTo>
                    <a:pt x="726795" y="221399"/>
                  </a:lnTo>
                  <a:lnTo>
                    <a:pt x="729068" y="220345"/>
                  </a:lnTo>
                  <a:lnTo>
                    <a:pt x="731113" y="219417"/>
                  </a:lnTo>
                  <a:lnTo>
                    <a:pt x="731520" y="225425"/>
                  </a:lnTo>
                  <a:lnTo>
                    <a:pt x="731481" y="226885"/>
                  </a:lnTo>
                  <a:lnTo>
                    <a:pt x="731596" y="230581"/>
                  </a:lnTo>
                  <a:lnTo>
                    <a:pt x="731774" y="229235"/>
                  </a:lnTo>
                  <a:lnTo>
                    <a:pt x="731647" y="231775"/>
                  </a:lnTo>
                  <a:lnTo>
                    <a:pt x="731596" y="230581"/>
                  </a:lnTo>
                  <a:lnTo>
                    <a:pt x="731139" y="234315"/>
                  </a:lnTo>
                  <a:lnTo>
                    <a:pt x="730631" y="239395"/>
                  </a:lnTo>
                  <a:lnTo>
                    <a:pt x="730504" y="247015"/>
                  </a:lnTo>
                  <a:lnTo>
                    <a:pt x="730758" y="249555"/>
                  </a:lnTo>
                  <a:lnTo>
                    <a:pt x="731139" y="250825"/>
                  </a:lnTo>
                  <a:lnTo>
                    <a:pt x="731266" y="250888"/>
                  </a:lnTo>
                  <a:lnTo>
                    <a:pt x="731266" y="257302"/>
                  </a:lnTo>
                  <a:lnTo>
                    <a:pt x="738886" y="264922"/>
                  </a:lnTo>
                  <a:lnTo>
                    <a:pt x="757809" y="264922"/>
                  </a:lnTo>
                  <a:lnTo>
                    <a:pt x="764489" y="258356"/>
                  </a:lnTo>
                  <a:lnTo>
                    <a:pt x="777494" y="250825"/>
                  </a:lnTo>
                  <a:lnTo>
                    <a:pt x="778002" y="249555"/>
                  </a:lnTo>
                  <a:lnTo>
                    <a:pt x="788035" y="243205"/>
                  </a:lnTo>
                  <a:lnTo>
                    <a:pt x="788162" y="243205"/>
                  </a:lnTo>
                  <a:lnTo>
                    <a:pt x="800227" y="234315"/>
                  </a:lnTo>
                  <a:lnTo>
                    <a:pt x="799846" y="234315"/>
                  </a:lnTo>
                  <a:lnTo>
                    <a:pt x="811276" y="226695"/>
                  </a:lnTo>
                  <a:lnTo>
                    <a:pt x="812266" y="226034"/>
                  </a:lnTo>
                  <a:lnTo>
                    <a:pt x="813638" y="225425"/>
                  </a:lnTo>
                  <a:lnTo>
                    <a:pt x="822236" y="221615"/>
                  </a:lnTo>
                  <a:lnTo>
                    <a:pt x="822426" y="221538"/>
                  </a:lnTo>
                  <a:lnTo>
                    <a:pt x="825296" y="220535"/>
                  </a:lnTo>
                  <a:lnTo>
                    <a:pt x="825538" y="221589"/>
                  </a:lnTo>
                  <a:lnTo>
                    <a:pt x="825500" y="220472"/>
                  </a:lnTo>
                  <a:lnTo>
                    <a:pt x="825500" y="220345"/>
                  </a:lnTo>
                  <a:lnTo>
                    <a:pt x="825538" y="221589"/>
                  </a:lnTo>
                  <a:lnTo>
                    <a:pt x="826135" y="224155"/>
                  </a:lnTo>
                  <a:lnTo>
                    <a:pt x="825538" y="221589"/>
                  </a:lnTo>
                  <a:lnTo>
                    <a:pt x="825804" y="228511"/>
                  </a:lnTo>
                  <a:lnTo>
                    <a:pt x="825881" y="227965"/>
                  </a:lnTo>
                  <a:lnTo>
                    <a:pt x="825881" y="230505"/>
                  </a:lnTo>
                  <a:lnTo>
                    <a:pt x="825804" y="228511"/>
                  </a:lnTo>
                  <a:lnTo>
                    <a:pt x="824484" y="238125"/>
                  </a:lnTo>
                  <a:lnTo>
                    <a:pt x="824611" y="236855"/>
                  </a:lnTo>
                  <a:lnTo>
                    <a:pt x="824369" y="238125"/>
                  </a:lnTo>
                  <a:lnTo>
                    <a:pt x="822198" y="249555"/>
                  </a:lnTo>
                  <a:lnTo>
                    <a:pt x="821690" y="252095"/>
                  </a:lnTo>
                  <a:lnTo>
                    <a:pt x="821563" y="253365"/>
                  </a:lnTo>
                  <a:lnTo>
                    <a:pt x="820674" y="257187"/>
                  </a:lnTo>
                  <a:lnTo>
                    <a:pt x="820547" y="258445"/>
                  </a:lnTo>
                  <a:lnTo>
                    <a:pt x="819277" y="264795"/>
                  </a:lnTo>
                  <a:lnTo>
                    <a:pt x="837692" y="284353"/>
                  </a:lnTo>
                  <a:lnTo>
                    <a:pt x="838428" y="284200"/>
                  </a:lnTo>
                  <a:lnTo>
                    <a:pt x="839343" y="285115"/>
                  </a:lnTo>
                  <a:lnTo>
                    <a:pt x="869569" y="285115"/>
                  </a:lnTo>
                  <a:lnTo>
                    <a:pt x="873125" y="283845"/>
                  </a:lnTo>
                  <a:lnTo>
                    <a:pt x="887730" y="280035"/>
                  </a:lnTo>
                  <a:lnTo>
                    <a:pt x="890016" y="278765"/>
                  </a:lnTo>
                  <a:lnTo>
                    <a:pt x="903859" y="272415"/>
                  </a:lnTo>
                  <a:lnTo>
                    <a:pt x="906018" y="272415"/>
                  </a:lnTo>
                  <a:lnTo>
                    <a:pt x="909116" y="270421"/>
                  </a:lnTo>
                  <a:lnTo>
                    <a:pt x="925703" y="277495"/>
                  </a:lnTo>
                  <a:lnTo>
                    <a:pt x="932180" y="276225"/>
                  </a:lnTo>
                  <a:lnTo>
                    <a:pt x="940943" y="273685"/>
                  </a:lnTo>
                  <a:lnTo>
                    <a:pt x="952246" y="271145"/>
                  </a:lnTo>
                  <a:lnTo>
                    <a:pt x="953516" y="271145"/>
                  </a:lnTo>
                  <a:lnTo>
                    <a:pt x="966597" y="267335"/>
                  </a:lnTo>
                  <a:lnTo>
                    <a:pt x="967486" y="266065"/>
                  </a:lnTo>
                  <a:lnTo>
                    <a:pt x="977480" y="262255"/>
                  </a:lnTo>
                  <a:lnTo>
                    <a:pt x="980821" y="260985"/>
                  </a:lnTo>
                  <a:lnTo>
                    <a:pt x="980313" y="260985"/>
                  </a:lnTo>
                  <a:lnTo>
                    <a:pt x="996061" y="255905"/>
                  </a:lnTo>
                  <a:lnTo>
                    <a:pt x="994016" y="257187"/>
                  </a:lnTo>
                  <a:lnTo>
                    <a:pt x="999236" y="255905"/>
                  </a:lnTo>
                  <a:lnTo>
                    <a:pt x="1009650" y="253365"/>
                  </a:lnTo>
                  <a:lnTo>
                    <a:pt x="1014857" y="253365"/>
                  </a:lnTo>
                  <a:lnTo>
                    <a:pt x="1020813" y="254152"/>
                  </a:lnTo>
                  <a:lnTo>
                    <a:pt x="1023734" y="255663"/>
                  </a:lnTo>
                  <a:lnTo>
                    <a:pt x="1027404" y="259397"/>
                  </a:lnTo>
                  <a:lnTo>
                    <a:pt x="1028471" y="261454"/>
                  </a:lnTo>
                  <a:lnTo>
                    <a:pt x="1028573" y="261137"/>
                  </a:lnTo>
                  <a:lnTo>
                    <a:pt x="1028573" y="260591"/>
                  </a:lnTo>
                  <a:lnTo>
                    <a:pt x="1028534" y="260324"/>
                  </a:lnTo>
                  <a:lnTo>
                    <a:pt x="1028446" y="259715"/>
                  </a:lnTo>
                  <a:lnTo>
                    <a:pt x="1028560" y="260350"/>
                  </a:lnTo>
                  <a:lnTo>
                    <a:pt x="1028776" y="260591"/>
                  </a:lnTo>
                  <a:lnTo>
                    <a:pt x="1028877" y="260223"/>
                  </a:lnTo>
                  <a:lnTo>
                    <a:pt x="1028954" y="259715"/>
                  </a:lnTo>
                  <a:lnTo>
                    <a:pt x="1028966" y="260019"/>
                  </a:lnTo>
                  <a:lnTo>
                    <a:pt x="1029081" y="259715"/>
                  </a:lnTo>
                  <a:lnTo>
                    <a:pt x="1029030" y="260680"/>
                  </a:lnTo>
                  <a:lnTo>
                    <a:pt x="1029119" y="260985"/>
                  </a:lnTo>
                  <a:lnTo>
                    <a:pt x="1029144" y="261175"/>
                  </a:lnTo>
                  <a:lnTo>
                    <a:pt x="1029182" y="261658"/>
                  </a:lnTo>
                  <a:lnTo>
                    <a:pt x="1030859" y="266065"/>
                  </a:lnTo>
                  <a:lnTo>
                    <a:pt x="1029081" y="261416"/>
                  </a:lnTo>
                  <a:lnTo>
                    <a:pt x="1028992" y="261175"/>
                  </a:lnTo>
                  <a:lnTo>
                    <a:pt x="1028877" y="261416"/>
                  </a:lnTo>
                  <a:lnTo>
                    <a:pt x="1028763" y="261734"/>
                  </a:lnTo>
                  <a:lnTo>
                    <a:pt x="1028865" y="262255"/>
                  </a:lnTo>
                  <a:lnTo>
                    <a:pt x="1028700" y="261899"/>
                  </a:lnTo>
                  <a:lnTo>
                    <a:pt x="1028649" y="262153"/>
                  </a:lnTo>
                  <a:lnTo>
                    <a:pt x="1028674" y="261848"/>
                  </a:lnTo>
                  <a:lnTo>
                    <a:pt x="1028585" y="262153"/>
                  </a:lnTo>
                  <a:lnTo>
                    <a:pt x="1028611" y="261988"/>
                  </a:lnTo>
                  <a:lnTo>
                    <a:pt x="1028611" y="261734"/>
                  </a:lnTo>
                  <a:lnTo>
                    <a:pt x="1028471" y="261454"/>
                  </a:lnTo>
                  <a:lnTo>
                    <a:pt x="1028065" y="262610"/>
                  </a:lnTo>
                  <a:lnTo>
                    <a:pt x="1026566" y="264998"/>
                  </a:lnTo>
                  <a:lnTo>
                    <a:pt x="1022604" y="268605"/>
                  </a:lnTo>
                  <a:lnTo>
                    <a:pt x="1025144" y="267335"/>
                  </a:lnTo>
                  <a:lnTo>
                    <a:pt x="1016635" y="273685"/>
                  </a:lnTo>
                  <a:lnTo>
                    <a:pt x="1018921" y="272415"/>
                  </a:lnTo>
                  <a:lnTo>
                    <a:pt x="1010805" y="277685"/>
                  </a:lnTo>
                  <a:lnTo>
                    <a:pt x="1001268" y="281305"/>
                  </a:lnTo>
                  <a:lnTo>
                    <a:pt x="1003427" y="281305"/>
                  </a:lnTo>
                  <a:lnTo>
                    <a:pt x="993394" y="283845"/>
                  </a:lnTo>
                  <a:lnTo>
                    <a:pt x="995299" y="283845"/>
                  </a:lnTo>
                  <a:lnTo>
                    <a:pt x="984631" y="286385"/>
                  </a:lnTo>
                  <a:lnTo>
                    <a:pt x="986282" y="286385"/>
                  </a:lnTo>
                  <a:lnTo>
                    <a:pt x="976249" y="287655"/>
                  </a:lnTo>
                  <a:lnTo>
                    <a:pt x="942975" y="287655"/>
                  </a:lnTo>
                  <a:lnTo>
                    <a:pt x="935990" y="300355"/>
                  </a:lnTo>
                  <a:lnTo>
                    <a:pt x="942594" y="310515"/>
                  </a:lnTo>
                  <a:lnTo>
                    <a:pt x="946912" y="314325"/>
                  </a:lnTo>
                  <a:lnTo>
                    <a:pt x="963549" y="323215"/>
                  </a:lnTo>
                  <a:lnTo>
                    <a:pt x="974344" y="325755"/>
                  </a:lnTo>
                  <a:lnTo>
                    <a:pt x="993140" y="325755"/>
                  </a:lnTo>
                  <a:lnTo>
                    <a:pt x="1003935" y="324485"/>
                  </a:lnTo>
                  <a:lnTo>
                    <a:pt x="1006729" y="323215"/>
                  </a:lnTo>
                  <a:lnTo>
                    <a:pt x="1016762" y="319405"/>
                  </a:lnTo>
                  <a:lnTo>
                    <a:pt x="1019048" y="319405"/>
                  </a:lnTo>
                  <a:lnTo>
                    <a:pt x="1029081" y="314325"/>
                  </a:lnTo>
                  <a:lnTo>
                    <a:pt x="1031240" y="313055"/>
                  </a:lnTo>
                  <a:lnTo>
                    <a:pt x="1040892" y="306705"/>
                  </a:lnTo>
                  <a:lnTo>
                    <a:pt x="1042924" y="305435"/>
                  </a:lnTo>
                  <a:lnTo>
                    <a:pt x="1064260" y="281305"/>
                  </a:lnTo>
                  <a:lnTo>
                    <a:pt x="1066038" y="278765"/>
                  </a:lnTo>
                  <a:lnTo>
                    <a:pt x="1066419" y="277495"/>
                  </a:lnTo>
                  <a:lnTo>
                    <a:pt x="1067562" y="273685"/>
                  </a:lnTo>
                  <a:lnTo>
                    <a:pt x="1067841" y="272415"/>
                  </a:lnTo>
                  <a:lnTo>
                    <a:pt x="1068705" y="268605"/>
                  </a:lnTo>
                  <a:lnTo>
                    <a:pt x="1068768" y="267335"/>
                  </a:lnTo>
                  <a:lnTo>
                    <a:pt x="1068832" y="266065"/>
                  </a:lnTo>
                  <a:lnTo>
                    <a:pt x="1068920" y="26225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373116" y="6904227"/>
              <a:ext cx="97917" cy="8966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1816735" y="6682612"/>
              <a:ext cx="4272280" cy="673735"/>
            </a:xfrm>
            <a:custGeom>
              <a:avLst/>
              <a:gdLst/>
              <a:ahLst/>
              <a:cxnLst/>
              <a:rect l="l" t="t" r="r" b="b"/>
              <a:pathLst>
                <a:path w="4272280" h="673734">
                  <a:moveTo>
                    <a:pt x="2511907" y="507492"/>
                  </a:moveTo>
                  <a:lnTo>
                    <a:pt x="2470404" y="503301"/>
                  </a:lnTo>
                  <a:lnTo>
                    <a:pt x="2470150" y="503174"/>
                  </a:lnTo>
                  <a:lnTo>
                    <a:pt x="2278380" y="486283"/>
                  </a:lnTo>
                  <a:lnTo>
                    <a:pt x="2277999" y="486283"/>
                  </a:lnTo>
                  <a:lnTo>
                    <a:pt x="2099564" y="474345"/>
                  </a:lnTo>
                  <a:lnTo>
                    <a:pt x="2098929" y="474345"/>
                  </a:lnTo>
                  <a:lnTo>
                    <a:pt x="1940052" y="468630"/>
                  </a:lnTo>
                  <a:lnTo>
                    <a:pt x="1801495" y="470535"/>
                  </a:lnTo>
                  <a:lnTo>
                    <a:pt x="1800733" y="470535"/>
                  </a:lnTo>
                  <a:lnTo>
                    <a:pt x="1676781" y="477139"/>
                  </a:lnTo>
                  <a:lnTo>
                    <a:pt x="1676463" y="477151"/>
                  </a:lnTo>
                  <a:lnTo>
                    <a:pt x="1555369" y="484886"/>
                  </a:lnTo>
                  <a:lnTo>
                    <a:pt x="1555115" y="484886"/>
                  </a:lnTo>
                  <a:lnTo>
                    <a:pt x="1256182" y="507504"/>
                  </a:lnTo>
                  <a:lnTo>
                    <a:pt x="1209675" y="511302"/>
                  </a:lnTo>
                  <a:lnTo>
                    <a:pt x="1209675" y="511429"/>
                  </a:lnTo>
                  <a:lnTo>
                    <a:pt x="494157" y="571627"/>
                  </a:lnTo>
                  <a:lnTo>
                    <a:pt x="323977" y="583184"/>
                  </a:lnTo>
                  <a:lnTo>
                    <a:pt x="279781" y="585978"/>
                  </a:lnTo>
                  <a:lnTo>
                    <a:pt x="239141" y="588264"/>
                  </a:lnTo>
                  <a:lnTo>
                    <a:pt x="169037" y="592328"/>
                  </a:lnTo>
                  <a:lnTo>
                    <a:pt x="139573" y="593979"/>
                  </a:lnTo>
                  <a:lnTo>
                    <a:pt x="78232" y="597662"/>
                  </a:lnTo>
                  <a:lnTo>
                    <a:pt x="78359" y="597535"/>
                  </a:lnTo>
                  <a:lnTo>
                    <a:pt x="65024" y="598424"/>
                  </a:lnTo>
                  <a:lnTo>
                    <a:pt x="55753" y="599059"/>
                  </a:lnTo>
                  <a:lnTo>
                    <a:pt x="46355" y="599059"/>
                  </a:lnTo>
                  <a:lnTo>
                    <a:pt x="45656" y="599757"/>
                  </a:lnTo>
                  <a:lnTo>
                    <a:pt x="44627" y="599821"/>
                  </a:lnTo>
                  <a:lnTo>
                    <a:pt x="36957" y="599821"/>
                  </a:lnTo>
                  <a:lnTo>
                    <a:pt x="36436" y="600329"/>
                  </a:lnTo>
                  <a:lnTo>
                    <a:pt x="28067" y="600329"/>
                  </a:lnTo>
                  <a:lnTo>
                    <a:pt x="27432" y="600964"/>
                  </a:lnTo>
                  <a:lnTo>
                    <a:pt x="19812" y="600964"/>
                  </a:lnTo>
                  <a:lnTo>
                    <a:pt x="19202" y="601573"/>
                  </a:lnTo>
                  <a:lnTo>
                    <a:pt x="14986" y="601853"/>
                  </a:lnTo>
                  <a:lnTo>
                    <a:pt x="6985" y="601853"/>
                  </a:lnTo>
                  <a:lnTo>
                    <a:pt x="0" y="608965"/>
                  </a:lnTo>
                  <a:lnTo>
                    <a:pt x="0" y="626237"/>
                  </a:lnTo>
                  <a:lnTo>
                    <a:pt x="6985" y="633349"/>
                  </a:lnTo>
                  <a:lnTo>
                    <a:pt x="16764" y="633349"/>
                  </a:lnTo>
                  <a:lnTo>
                    <a:pt x="24384" y="633349"/>
                  </a:lnTo>
                  <a:lnTo>
                    <a:pt x="24739" y="632993"/>
                  </a:lnTo>
                  <a:lnTo>
                    <a:pt x="30772" y="632714"/>
                  </a:lnTo>
                  <a:lnTo>
                    <a:pt x="37338" y="632714"/>
                  </a:lnTo>
                  <a:lnTo>
                    <a:pt x="37655" y="632396"/>
                  </a:lnTo>
                  <a:lnTo>
                    <a:pt x="39014" y="632333"/>
                  </a:lnTo>
                  <a:lnTo>
                    <a:pt x="45720" y="632333"/>
                  </a:lnTo>
                  <a:lnTo>
                    <a:pt x="46037" y="632015"/>
                  </a:lnTo>
                  <a:lnTo>
                    <a:pt x="47396" y="631952"/>
                  </a:lnTo>
                  <a:lnTo>
                    <a:pt x="54737" y="631952"/>
                  </a:lnTo>
                  <a:lnTo>
                    <a:pt x="55092" y="631596"/>
                  </a:lnTo>
                  <a:lnTo>
                    <a:pt x="55626" y="631571"/>
                  </a:lnTo>
                  <a:lnTo>
                    <a:pt x="64262" y="631571"/>
                  </a:lnTo>
                  <a:lnTo>
                    <a:pt x="64681" y="631151"/>
                  </a:lnTo>
                  <a:lnTo>
                    <a:pt x="80137" y="630428"/>
                  </a:lnTo>
                  <a:lnTo>
                    <a:pt x="141351" y="627380"/>
                  </a:lnTo>
                  <a:lnTo>
                    <a:pt x="141224" y="627507"/>
                  </a:lnTo>
                  <a:lnTo>
                    <a:pt x="143687" y="627380"/>
                  </a:lnTo>
                  <a:lnTo>
                    <a:pt x="375793" y="614426"/>
                  </a:lnTo>
                  <a:lnTo>
                    <a:pt x="609917" y="597662"/>
                  </a:lnTo>
                  <a:lnTo>
                    <a:pt x="1439164" y="530860"/>
                  </a:lnTo>
                  <a:lnTo>
                    <a:pt x="1557782" y="522732"/>
                  </a:lnTo>
                  <a:lnTo>
                    <a:pt x="1678940" y="515366"/>
                  </a:lnTo>
                  <a:lnTo>
                    <a:pt x="1802765" y="509016"/>
                  </a:lnTo>
                  <a:lnTo>
                    <a:pt x="1938883" y="507504"/>
                  </a:lnTo>
                  <a:lnTo>
                    <a:pt x="1938655" y="507492"/>
                  </a:lnTo>
                  <a:lnTo>
                    <a:pt x="2511907" y="507492"/>
                  </a:lnTo>
                  <a:close/>
                </a:path>
                <a:path w="4272280" h="673734">
                  <a:moveTo>
                    <a:pt x="3407918" y="41656"/>
                  </a:moveTo>
                  <a:lnTo>
                    <a:pt x="3403727" y="37338"/>
                  </a:lnTo>
                  <a:lnTo>
                    <a:pt x="3393186" y="37338"/>
                  </a:lnTo>
                  <a:lnTo>
                    <a:pt x="3392779" y="37757"/>
                  </a:lnTo>
                  <a:lnTo>
                    <a:pt x="3359785" y="39624"/>
                  </a:lnTo>
                  <a:lnTo>
                    <a:pt x="3359023" y="39751"/>
                  </a:lnTo>
                  <a:lnTo>
                    <a:pt x="3311182" y="45466"/>
                  </a:lnTo>
                  <a:lnTo>
                    <a:pt x="3303016" y="45466"/>
                  </a:lnTo>
                  <a:lnTo>
                    <a:pt x="3301403" y="47091"/>
                  </a:lnTo>
                  <a:lnTo>
                    <a:pt x="3270440" y="52451"/>
                  </a:lnTo>
                  <a:lnTo>
                    <a:pt x="3262376" y="52451"/>
                  </a:lnTo>
                  <a:lnTo>
                    <a:pt x="3259963" y="54864"/>
                  </a:lnTo>
                  <a:lnTo>
                    <a:pt x="3237115" y="60325"/>
                  </a:lnTo>
                  <a:lnTo>
                    <a:pt x="3229356" y="60325"/>
                  </a:lnTo>
                  <a:lnTo>
                    <a:pt x="3226206" y="63474"/>
                  </a:lnTo>
                  <a:lnTo>
                    <a:pt x="3211944" y="67957"/>
                  </a:lnTo>
                  <a:lnTo>
                    <a:pt x="3204718" y="67957"/>
                  </a:lnTo>
                  <a:lnTo>
                    <a:pt x="3200895" y="71843"/>
                  </a:lnTo>
                  <a:lnTo>
                    <a:pt x="3192246" y="75069"/>
                  </a:lnTo>
                  <a:lnTo>
                    <a:pt x="3185541" y="75069"/>
                  </a:lnTo>
                  <a:lnTo>
                    <a:pt x="3177540" y="83070"/>
                  </a:lnTo>
                  <a:lnTo>
                    <a:pt x="3177540" y="102743"/>
                  </a:lnTo>
                  <a:lnTo>
                    <a:pt x="3185541" y="110756"/>
                  </a:lnTo>
                  <a:lnTo>
                    <a:pt x="3205226" y="110756"/>
                  </a:lnTo>
                  <a:lnTo>
                    <a:pt x="3209734" y="106248"/>
                  </a:lnTo>
                  <a:lnTo>
                    <a:pt x="3217761" y="102882"/>
                  </a:lnTo>
                  <a:lnTo>
                    <a:pt x="3224022" y="102882"/>
                  </a:lnTo>
                  <a:lnTo>
                    <a:pt x="3227311" y="99542"/>
                  </a:lnTo>
                  <a:lnTo>
                    <a:pt x="3241395" y="95008"/>
                  </a:lnTo>
                  <a:lnTo>
                    <a:pt x="3248406" y="95008"/>
                  </a:lnTo>
                  <a:lnTo>
                    <a:pt x="3250819" y="92595"/>
                  </a:lnTo>
                  <a:lnTo>
                    <a:pt x="3273818" y="87007"/>
                  </a:lnTo>
                  <a:lnTo>
                    <a:pt x="3281426" y="87007"/>
                  </a:lnTo>
                  <a:lnTo>
                    <a:pt x="3283534" y="84899"/>
                  </a:lnTo>
                  <a:lnTo>
                    <a:pt x="3313696" y="78359"/>
                  </a:lnTo>
                  <a:lnTo>
                    <a:pt x="3321177" y="78359"/>
                  </a:lnTo>
                  <a:lnTo>
                    <a:pt x="3323247" y="76250"/>
                  </a:lnTo>
                  <a:lnTo>
                    <a:pt x="3363722" y="66929"/>
                  </a:lnTo>
                  <a:lnTo>
                    <a:pt x="3399891" y="56261"/>
                  </a:lnTo>
                  <a:lnTo>
                    <a:pt x="3403727" y="56261"/>
                  </a:lnTo>
                  <a:lnTo>
                    <a:pt x="3407918" y="52082"/>
                  </a:lnTo>
                  <a:lnTo>
                    <a:pt x="3407918" y="46863"/>
                  </a:lnTo>
                  <a:lnTo>
                    <a:pt x="3407918" y="41656"/>
                  </a:lnTo>
                  <a:close/>
                </a:path>
                <a:path w="4272280" h="673734">
                  <a:moveTo>
                    <a:pt x="3618992" y="7239"/>
                  </a:moveTo>
                  <a:lnTo>
                    <a:pt x="3611753" y="0"/>
                  </a:lnTo>
                  <a:lnTo>
                    <a:pt x="3601339" y="0"/>
                  </a:lnTo>
                  <a:lnTo>
                    <a:pt x="3593592" y="0"/>
                  </a:lnTo>
                  <a:lnTo>
                    <a:pt x="3592995" y="596"/>
                  </a:lnTo>
                  <a:lnTo>
                    <a:pt x="3578225" y="1651"/>
                  </a:lnTo>
                  <a:lnTo>
                    <a:pt x="3568700" y="1651"/>
                  </a:lnTo>
                  <a:lnTo>
                    <a:pt x="3567303" y="3048"/>
                  </a:lnTo>
                  <a:lnTo>
                    <a:pt x="3560699" y="3048"/>
                  </a:lnTo>
                  <a:lnTo>
                    <a:pt x="3558159" y="5588"/>
                  </a:lnTo>
                  <a:lnTo>
                    <a:pt x="3551682" y="5588"/>
                  </a:lnTo>
                  <a:lnTo>
                    <a:pt x="3547135" y="10134"/>
                  </a:lnTo>
                  <a:lnTo>
                    <a:pt x="3545611" y="10795"/>
                  </a:lnTo>
                  <a:lnTo>
                    <a:pt x="3539744" y="10795"/>
                  </a:lnTo>
                  <a:lnTo>
                    <a:pt x="3533686" y="16852"/>
                  </a:lnTo>
                  <a:lnTo>
                    <a:pt x="3531755" y="17907"/>
                  </a:lnTo>
                  <a:lnTo>
                    <a:pt x="3527044" y="17907"/>
                  </a:lnTo>
                  <a:lnTo>
                    <a:pt x="3519932" y="25146"/>
                  </a:lnTo>
                  <a:lnTo>
                    <a:pt x="3519932" y="25565"/>
                  </a:lnTo>
                  <a:lnTo>
                    <a:pt x="3512439" y="30734"/>
                  </a:lnTo>
                  <a:lnTo>
                    <a:pt x="3511677" y="31242"/>
                  </a:lnTo>
                  <a:lnTo>
                    <a:pt x="3497592" y="42418"/>
                  </a:lnTo>
                  <a:lnTo>
                    <a:pt x="3496183" y="42418"/>
                  </a:lnTo>
                  <a:lnTo>
                    <a:pt x="3493008" y="45593"/>
                  </a:lnTo>
                  <a:lnTo>
                    <a:pt x="3493008" y="53340"/>
                  </a:lnTo>
                  <a:lnTo>
                    <a:pt x="3496183" y="56515"/>
                  </a:lnTo>
                  <a:lnTo>
                    <a:pt x="3501009" y="56515"/>
                  </a:lnTo>
                  <a:lnTo>
                    <a:pt x="3503930" y="56515"/>
                  </a:lnTo>
                  <a:lnTo>
                    <a:pt x="3504374" y="56070"/>
                  </a:lnTo>
                  <a:lnTo>
                    <a:pt x="3521202" y="53848"/>
                  </a:lnTo>
                  <a:lnTo>
                    <a:pt x="3522853" y="53606"/>
                  </a:lnTo>
                  <a:lnTo>
                    <a:pt x="3537750" y="49784"/>
                  </a:lnTo>
                  <a:lnTo>
                    <a:pt x="3544570" y="49784"/>
                  </a:lnTo>
                  <a:lnTo>
                    <a:pt x="3548634" y="45720"/>
                  </a:lnTo>
                  <a:lnTo>
                    <a:pt x="3552279" y="44196"/>
                  </a:lnTo>
                  <a:lnTo>
                    <a:pt x="3558286" y="44196"/>
                  </a:lnTo>
                  <a:lnTo>
                    <a:pt x="3562540" y="39941"/>
                  </a:lnTo>
                  <a:lnTo>
                    <a:pt x="3564509" y="39116"/>
                  </a:lnTo>
                  <a:lnTo>
                    <a:pt x="3570224" y="39116"/>
                  </a:lnTo>
                  <a:lnTo>
                    <a:pt x="3572929" y="36449"/>
                  </a:lnTo>
                  <a:lnTo>
                    <a:pt x="3579241" y="36449"/>
                  </a:lnTo>
                  <a:lnTo>
                    <a:pt x="3580892" y="34798"/>
                  </a:lnTo>
                  <a:lnTo>
                    <a:pt x="3586861" y="34798"/>
                  </a:lnTo>
                  <a:lnTo>
                    <a:pt x="3587635" y="34048"/>
                  </a:lnTo>
                  <a:lnTo>
                    <a:pt x="3603752" y="32639"/>
                  </a:lnTo>
                  <a:lnTo>
                    <a:pt x="3611753" y="32639"/>
                  </a:lnTo>
                  <a:lnTo>
                    <a:pt x="3618992" y="25400"/>
                  </a:lnTo>
                  <a:lnTo>
                    <a:pt x="3618992" y="16383"/>
                  </a:lnTo>
                  <a:lnTo>
                    <a:pt x="3618992" y="7239"/>
                  </a:lnTo>
                  <a:close/>
                </a:path>
                <a:path w="4272280" h="673734">
                  <a:moveTo>
                    <a:pt x="4272026" y="565912"/>
                  </a:moveTo>
                  <a:lnTo>
                    <a:pt x="4271746" y="564527"/>
                  </a:lnTo>
                  <a:lnTo>
                    <a:pt x="4271861" y="563562"/>
                  </a:lnTo>
                  <a:lnTo>
                    <a:pt x="4271797" y="562483"/>
                  </a:lnTo>
                  <a:lnTo>
                    <a:pt x="4271289" y="558673"/>
                  </a:lnTo>
                  <a:lnTo>
                    <a:pt x="4269829" y="547624"/>
                  </a:lnTo>
                  <a:lnTo>
                    <a:pt x="4269003" y="541401"/>
                  </a:lnTo>
                  <a:lnTo>
                    <a:pt x="4268343" y="536321"/>
                  </a:lnTo>
                  <a:lnTo>
                    <a:pt x="4266565" y="530098"/>
                  </a:lnTo>
                  <a:lnTo>
                    <a:pt x="4263352" y="523494"/>
                  </a:lnTo>
                  <a:lnTo>
                    <a:pt x="4261866" y="520446"/>
                  </a:lnTo>
                  <a:lnTo>
                    <a:pt x="4253357" y="502920"/>
                  </a:lnTo>
                  <a:lnTo>
                    <a:pt x="4251452" y="499872"/>
                  </a:lnTo>
                  <a:lnTo>
                    <a:pt x="4250982" y="499237"/>
                  </a:lnTo>
                  <a:lnTo>
                    <a:pt x="4234573" y="476885"/>
                  </a:lnTo>
                  <a:lnTo>
                    <a:pt x="4232529" y="474091"/>
                  </a:lnTo>
                  <a:lnTo>
                    <a:pt x="4231259" y="472440"/>
                  </a:lnTo>
                  <a:lnTo>
                    <a:pt x="4219473" y="459486"/>
                  </a:lnTo>
                  <a:lnTo>
                    <a:pt x="4210812" y="449961"/>
                  </a:lnTo>
                  <a:lnTo>
                    <a:pt x="4207573" y="446786"/>
                  </a:lnTo>
                  <a:lnTo>
                    <a:pt x="4193349" y="432943"/>
                  </a:lnTo>
                  <a:lnTo>
                    <a:pt x="4191914" y="431546"/>
                  </a:lnTo>
                  <a:lnTo>
                    <a:pt x="4190200" y="429895"/>
                  </a:lnTo>
                  <a:lnTo>
                    <a:pt x="4175887" y="416941"/>
                  </a:lnTo>
                  <a:lnTo>
                    <a:pt x="4175506" y="416687"/>
                  </a:lnTo>
                  <a:lnTo>
                    <a:pt x="4166235" y="408559"/>
                  </a:lnTo>
                  <a:lnTo>
                    <a:pt x="4162044" y="405130"/>
                  </a:lnTo>
                  <a:lnTo>
                    <a:pt x="4161853" y="405003"/>
                  </a:lnTo>
                  <a:lnTo>
                    <a:pt x="4160901" y="404241"/>
                  </a:lnTo>
                  <a:lnTo>
                    <a:pt x="4157726" y="402082"/>
                  </a:lnTo>
                  <a:lnTo>
                    <a:pt x="4157472" y="401828"/>
                  </a:lnTo>
                  <a:lnTo>
                    <a:pt x="4156837" y="401320"/>
                  </a:lnTo>
                  <a:lnTo>
                    <a:pt x="4155986" y="401040"/>
                  </a:lnTo>
                  <a:lnTo>
                    <a:pt x="4155427" y="400646"/>
                  </a:lnTo>
                  <a:lnTo>
                    <a:pt x="4154005" y="400367"/>
                  </a:lnTo>
                  <a:lnTo>
                    <a:pt x="4151249" y="399415"/>
                  </a:lnTo>
                  <a:lnTo>
                    <a:pt x="4147185" y="398653"/>
                  </a:lnTo>
                  <a:lnTo>
                    <a:pt x="4145153" y="398272"/>
                  </a:lnTo>
                  <a:lnTo>
                    <a:pt x="4146550" y="398653"/>
                  </a:lnTo>
                  <a:lnTo>
                    <a:pt x="4137660" y="396367"/>
                  </a:lnTo>
                  <a:lnTo>
                    <a:pt x="4137914" y="396367"/>
                  </a:lnTo>
                  <a:lnTo>
                    <a:pt x="4129278" y="394081"/>
                  </a:lnTo>
                  <a:lnTo>
                    <a:pt x="4126700" y="393839"/>
                  </a:lnTo>
                  <a:lnTo>
                    <a:pt x="4124198" y="393319"/>
                  </a:lnTo>
                  <a:lnTo>
                    <a:pt x="4123321" y="393509"/>
                  </a:lnTo>
                  <a:lnTo>
                    <a:pt x="4122801" y="393446"/>
                  </a:lnTo>
                  <a:lnTo>
                    <a:pt x="4106164" y="394716"/>
                  </a:lnTo>
                  <a:lnTo>
                    <a:pt x="4096258" y="394716"/>
                  </a:lnTo>
                  <a:lnTo>
                    <a:pt x="4093527" y="397446"/>
                  </a:lnTo>
                  <a:lnTo>
                    <a:pt x="4082796" y="400304"/>
                  </a:lnTo>
                  <a:lnTo>
                    <a:pt x="4077716" y="402971"/>
                  </a:lnTo>
                  <a:lnTo>
                    <a:pt x="4072496" y="407416"/>
                  </a:lnTo>
                  <a:lnTo>
                    <a:pt x="4071366" y="407416"/>
                  </a:lnTo>
                  <a:lnTo>
                    <a:pt x="4068572" y="410083"/>
                  </a:lnTo>
                  <a:lnTo>
                    <a:pt x="4068572" y="416814"/>
                  </a:lnTo>
                  <a:lnTo>
                    <a:pt x="4071366" y="419608"/>
                  </a:lnTo>
                  <a:lnTo>
                    <a:pt x="4072686" y="419608"/>
                  </a:lnTo>
                  <a:lnTo>
                    <a:pt x="4077970" y="423926"/>
                  </a:lnTo>
                  <a:lnTo>
                    <a:pt x="4084320" y="426593"/>
                  </a:lnTo>
                  <a:lnTo>
                    <a:pt x="4094683" y="428205"/>
                  </a:lnTo>
                  <a:lnTo>
                    <a:pt x="4096258" y="429768"/>
                  </a:lnTo>
                  <a:lnTo>
                    <a:pt x="4105198" y="429768"/>
                  </a:lnTo>
                  <a:lnTo>
                    <a:pt x="4118838" y="431203"/>
                  </a:lnTo>
                  <a:lnTo>
                    <a:pt x="4124198" y="433705"/>
                  </a:lnTo>
                  <a:lnTo>
                    <a:pt x="4126611" y="434594"/>
                  </a:lnTo>
                  <a:lnTo>
                    <a:pt x="4135501" y="437388"/>
                  </a:lnTo>
                  <a:lnTo>
                    <a:pt x="4137787" y="438023"/>
                  </a:lnTo>
                  <a:lnTo>
                    <a:pt x="4139069" y="438277"/>
                  </a:lnTo>
                  <a:lnTo>
                    <a:pt x="4140327" y="439293"/>
                  </a:lnTo>
                  <a:lnTo>
                    <a:pt x="4149344" y="447040"/>
                  </a:lnTo>
                  <a:lnTo>
                    <a:pt x="4149090" y="446786"/>
                  </a:lnTo>
                  <a:lnTo>
                    <a:pt x="4163695" y="459994"/>
                  </a:lnTo>
                  <a:lnTo>
                    <a:pt x="4200271" y="497713"/>
                  </a:lnTo>
                  <a:lnTo>
                    <a:pt x="4229125" y="544563"/>
                  </a:lnTo>
                  <a:lnTo>
                    <a:pt x="4231627" y="563562"/>
                  </a:lnTo>
                  <a:lnTo>
                    <a:pt x="4225544" y="579069"/>
                  </a:lnTo>
                  <a:lnTo>
                    <a:pt x="4205986" y="595744"/>
                  </a:lnTo>
                  <a:lnTo>
                    <a:pt x="4166070" y="611924"/>
                  </a:lnTo>
                  <a:lnTo>
                    <a:pt x="4102836" y="624497"/>
                  </a:lnTo>
                  <a:lnTo>
                    <a:pt x="4017137" y="631952"/>
                  </a:lnTo>
                  <a:lnTo>
                    <a:pt x="4018534" y="631825"/>
                  </a:lnTo>
                  <a:lnTo>
                    <a:pt x="3909695" y="633730"/>
                  </a:lnTo>
                  <a:lnTo>
                    <a:pt x="3909364" y="633730"/>
                  </a:lnTo>
                  <a:lnTo>
                    <a:pt x="3777234" y="629793"/>
                  </a:lnTo>
                  <a:lnTo>
                    <a:pt x="3777869" y="629793"/>
                  </a:lnTo>
                  <a:lnTo>
                    <a:pt x="3625723" y="620395"/>
                  </a:lnTo>
                  <a:lnTo>
                    <a:pt x="3626231" y="620395"/>
                  </a:lnTo>
                  <a:lnTo>
                    <a:pt x="3456178" y="606298"/>
                  </a:lnTo>
                  <a:lnTo>
                    <a:pt x="3456432" y="606298"/>
                  </a:lnTo>
                  <a:lnTo>
                    <a:pt x="3272548" y="588264"/>
                  </a:lnTo>
                  <a:lnTo>
                    <a:pt x="3271266" y="588137"/>
                  </a:lnTo>
                  <a:lnTo>
                    <a:pt x="3271393" y="588264"/>
                  </a:lnTo>
                  <a:lnTo>
                    <a:pt x="2670556" y="523494"/>
                  </a:lnTo>
                  <a:lnTo>
                    <a:pt x="2670429" y="523494"/>
                  </a:lnTo>
                  <a:lnTo>
                    <a:pt x="2568524" y="513207"/>
                  </a:lnTo>
                  <a:lnTo>
                    <a:pt x="2511907" y="507492"/>
                  </a:lnTo>
                  <a:lnTo>
                    <a:pt x="1938883" y="507504"/>
                  </a:lnTo>
                  <a:lnTo>
                    <a:pt x="2097532" y="513334"/>
                  </a:lnTo>
                  <a:lnTo>
                    <a:pt x="2096897" y="513207"/>
                  </a:lnTo>
                  <a:lnTo>
                    <a:pt x="2275332" y="525399"/>
                  </a:lnTo>
                  <a:lnTo>
                    <a:pt x="2274951" y="525399"/>
                  </a:lnTo>
                  <a:lnTo>
                    <a:pt x="2466721" y="542290"/>
                  </a:lnTo>
                  <a:lnTo>
                    <a:pt x="2466467" y="542290"/>
                  </a:lnTo>
                  <a:lnTo>
                    <a:pt x="2666365" y="562483"/>
                  </a:lnTo>
                  <a:lnTo>
                    <a:pt x="2869565" y="584454"/>
                  </a:lnTo>
                  <a:lnTo>
                    <a:pt x="3072130" y="606679"/>
                  </a:lnTo>
                  <a:lnTo>
                    <a:pt x="3072257" y="606679"/>
                  </a:lnTo>
                  <a:lnTo>
                    <a:pt x="3330816" y="633730"/>
                  </a:lnTo>
                  <a:lnTo>
                    <a:pt x="3452622" y="645668"/>
                  </a:lnTo>
                  <a:lnTo>
                    <a:pt x="3452876" y="645668"/>
                  </a:lnTo>
                  <a:lnTo>
                    <a:pt x="3622929" y="659892"/>
                  </a:lnTo>
                  <a:lnTo>
                    <a:pt x="3623310" y="659892"/>
                  </a:lnTo>
                  <a:lnTo>
                    <a:pt x="3775456" y="669417"/>
                  </a:lnTo>
                  <a:lnTo>
                    <a:pt x="3776091" y="669417"/>
                  </a:lnTo>
                  <a:lnTo>
                    <a:pt x="3908552" y="673354"/>
                  </a:lnTo>
                  <a:lnTo>
                    <a:pt x="3909441" y="673481"/>
                  </a:lnTo>
                  <a:lnTo>
                    <a:pt x="4019296" y="671576"/>
                  </a:lnTo>
                  <a:lnTo>
                    <a:pt x="4020693" y="671576"/>
                  </a:lnTo>
                  <a:lnTo>
                    <a:pt x="4108069" y="663956"/>
                  </a:lnTo>
                  <a:lnTo>
                    <a:pt x="4110228" y="663702"/>
                  </a:lnTo>
                  <a:lnTo>
                    <a:pt x="4175887" y="650494"/>
                  </a:lnTo>
                  <a:lnTo>
                    <a:pt x="4179443" y="649478"/>
                  </a:lnTo>
                  <a:lnTo>
                    <a:pt x="4218698" y="633730"/>
                  </a:lnTo>
                  <a:lnTo>
                    <a:pt x="4223131" y="631952"/>
                  </a:lnTo>
                  <a:lnTo>
                    <a:pt x="4223766" y="631698"/>
                  </a:lnTo>
                  <a:lnTo>
                    <a:pt x="4229227" y="628396"/>
                  </a:lnTo>
                  <a:lnTo>
                    <a:pt x="4233710" y="624586"/>
                  </a:lnTo>
                  <a:lnTo>
                    <a:pt x="4234015" y="624332"/>
                  </a:lnTo>
                  <a:lnTo>
                    <a:pt x="4247921" y="612521"/>
                  </a:lnTo>
                  <a:lnTo>
                    <a:pt x="4249115" y="611505"/>
                  </a:lnTo>
                  <a:lnTo>
                    <a:pt x="4255262" y="606298"/>
                  </a:lnTo>
                  <a:lnTo>
                    <a:pt x="4255617" y="605802"/>
                  </a:lnTo>
                  <a:lnTo>
                    <a:pt x="4256417" y="605256"/>
                  </a:lnTo>
                  <a:lnTo>
                    <a:pt x="4260685" y="598919"/>
                  </a:lnTo>
                  <a:lnTo>
                    <a:pt x="4260735" y="598627"/>
                  </a:lnTo>
                  <a:lnTo>
                    <a:pt x="4260977" y="598297"/>
                  </a:lnTo>
                  <a:lnTo>
                    <a:pt x="4261116" y="597916"/>
                  </a:lnTo>
                  <a:lnTo>
                    <a:pt x="4262399" y="594614"/>
                  </a:lnTo>
                  <a:lnTo>
                    <a:pt x="4266527" y="583946"/>
                  </a:lnTo>
                  <a:lnTo>
                    <a:pt x="4269664" y="575818"/>
                  </a:lnTo>
                  <a:lnTo>
                    <a:pt x="4270756" y="573024"/>
                  </a:lnTo>
                  <a:lnTo>
                    <a:pt x="4270972" y="571080"/>
                  </a:lnTo>
                  <a:lnTo>
                    <a:pt x="4272026" y="565912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/>
          <p:nvPr/>
        </p:nvSpPr>
        <p:spPr>
          <a:xfrm>
            <a:off x="6601841" y="6935089"/>
            <a:ext cx="152400" cy="43180"/>
          </a:xfrm>
          <a:custGeom>
            <a:avLst/>
            <a:gdLst/>
            <a:ahLst/>
            <a:cxnLst/>
            <a:rect l="l" t="t" r="r" b="b"/>
            <a:pathLst>
              <a:path w="152400" h="43179">
                <a:moveTo>
                  <a:pt x="151892" y="5715"/>
                </a:moveTo>
                <a:lnTo>
                  <a:pt x="147574" y="1524"/>
                </a:lnTo>
                <a:lnTo>
                  <a:pt x="144602" y="1524"/>
                </a:lnTo>
                <a:lnTo>
                  <a:pt x="143764" y="1143"/>
                </a:lnTo>
                <a:lnTo>
                  <a:pt x="139700" y="127"/>
                </a:lnTo>
                <a:lnTo>
                  <a:pt x="133096" y="0"/>
                </a:lnTo>
                <a:lnTo>
                  <a:pt x="125603" y="508"/>
                </a:lnTo>
                <a:lnTo>
                  <a:pt x="95885" y="4699"/>
                </a:lnTo>
                <a:lnTo>
                  <a:pt x="96139" y="4699"/>
                </a:lnTo>
                <a:lnTo>
                  <a:pt x="84582" y="6096"/>
                </a:lnTo>
                <a:lnTo>
                  <a:pt x="84963" y="6096"/>
                </a:lnTo>
                <a:lnTo>
                  <a:pt x="72263" y="7366"/>
                </a:lnTo>
                <a:lnTo>
                  <a:pt x="72517" y="7366"/>
                </a:lnTo>
                <a:lnTo>
                  <a:pt x="46990" y="9652"/>
                </a:lnTo>
                <a:lnTo>
                  <a:pt x="34404" y="11684"/>
                </a:lnTo>
                <a:lnTo>
                  <a:pt x="25463" y="13716"/>
                </a:lnTo>
                <a:lnTo>
                  <a:pt x="19939" y="13716"/>
                </a:lnTo>
                <a:lnTo>
                  <a:pt x="17297" y="16357"/>
                </a:lnTo>
                <a:lnTo>
                  <a:pt x="16141" y="16764"/>
                </a:lnTo>
                <a:lnTo>
                  <a:pt x="11430" y="16764"/>
                </a:lnTo>
                <a:lnTo>
                  <a:pt x="9055" y="19177"/>
                </a:lnTo>
                <a:lnTo>
                  <a:pt x="5956" y="19177"/>
                </a:lnTo>
                <a:lnTo>
                  <a:pt x="635" y="24384"/>
                </a:lnTo>
                <a:lnTo>
                  <a:pt x="635" y="24892"/>
                </a:lnTo>
                <a:lnTo>
                  <a:pt x="0" y="25527"/>
                </a:lnTo>
                <a:lnTo>
                  <a:pt x="0" y="37465"/>
                </a:lnTo>
                <a:lnTo>
                  <a:pt x="4826" y="42291"/>
                </a:lnTo>
                <a:lnTo>
                  <a:pt x="5562" y="42291"/>
                </a:lnTo>
                <a:lnTo>
                  <a:pt x="5956" y="42672"/>
                </a:lnTo>
                <a:lnTo>
                  <a:pt x="18923" y="42672"/>
                </a:lnTo>
                <a:lnTo>
                  <a:pt x="20612" y="41021"/>
                </a:lnTo>
                <a:lnTo>
                  <a:pt x="24879" y="41021"/>
                </a:lnTo>
                <a:lnTo>
                  <a:pt x="26949" y="39001"/>
                </a:lnTo>
                <a:lnTo>
                  <a:pt x="28714" y="38481"/>
                </a:lnTo>
                <a:lnTo>
                  <a:pt x="33655" y="38481"/>
                </a:lnTo>
                <a:lnTo>
                  <a:pt x="34975" y="37147"/>
                </a:lnTo>
                <a:lnTo>
                  <a:pt x="39751" y="36195"/>
                </a:lnTo>
                <a:lnTo>
                  <a:pt x="50673" y="34798"/>
                </a:lnTo>
                <a:lnTo>
                  <a:pt x="50038" y="34798"/>
                </a:lnTo>
                <a:lnTo>
                  <a:pt x="62611" y="33655"/>
                </a:lnTo>
                <a:lnTo>
                  <a:pt x="62357" y="33782"/>
                </a:lnTo>
                <a:lnTo>
                  <a:pt x="87757" y="31496"/>
                </a:lnTo>
                <a:lnTo>
                  <a:pt x="129667" y="25146"/>
                </a:lnTo>
                <a:lnTo>
                  <a:pt x="145300" y="20574"/>
                </a:lnTo>
                <a:lnTo>
                  <a:pt x="147574" y="20574"/>
                </a:lnTo>
                <a:lnTo>
                  <a:pt x="151892" y="16256"/>
                </a:lnTo>
                <a:lnTo>
                  <a:pt x="151892" y="11049"/>
                </a:lnTo>
                <a:lnTo>
                  <a:pt x="151892" y="5715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object 17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810120" y="6531229"/>
            <a:ext cx="225171" cy="503301"/>
          </a:xfrm>
          <a:prstGeom prst="rect">
            <a:avLst/>
          </a:prstGeom>
        </p:spPr>
      </p:pic>
      <p:sp>
        <p:nvSpPr>
          <p:cNvPr id="178" name="object 178"/>
          <p:cNvSpPr/>
          <p:nvPr/>
        </p:nvSpPr>
        <p:spPr>
          <a:xfrm>
            <a:off x="7075170" y="6875017"/>
            <a:ext cx="197485" cy="52069"/>
          </a:xfrm>
          <a:custGeom>
            <a:avLst/>
            <a:gdLst/>
            <a:ahLst/>
            <a:cxnLst/>
            <a:rect l="l" t="t" r="r" b="b"/>
            <a:pathLst>
              <a:path w="197484" h="52070">
                <a:moveTo>
                  <a:pt x="197231" y="4826"/>
                </a:moveTo>
                <a:lnTo>
                  <a:pt x="195834" y="3429"/>
                </a:lnTo>
                <a:lnTo>
                  <a:pt x="194564" y="3429"/>
                </a:lnTo>
                <a:lnTo>
                  <a:pt x="178562" y="1016"/>
                </a:lnTo>
                <a:lnTo>
                  <a:pt x="166471" y="368"/>
                </a:lnTo>
                <a:lnTo>
                  <a:pt x="166116" y="0"/>
                </a:lnTo>
                <a:lnTo>
                  <a:pt x="159639" y="0"/>
                </a:lnTo>
                <a:lnTo>
                  <a:pt x="153543" y="0"/>
                </a:lnTo>
                <a:lnTo>
                  <a:pt x="153390" y="152"/>
                </a:lnTo>
                <a:lnTo>
                  <a:pt x="138557" y="508"/>
                </a:lnTo>
                <a:lnTo>
                  <a:pt x="131953" y="508"/>
                </a:lnTo>
                <a:lnTo>
                  <a:pt x="131521" y="939"/>
                </a:lnTo>
                <a:lnTo>
                  <a:pt x="115570" y="1905"/>
                </a:lnTo>
                <a:lnTo>
                  <a:pt x="108966" y="1905"/>
                </a:lnTo>
                <a:lnTo>
                  <a:pt x="108204" y="2667"/>
                </a:lnTo>
                <a:lnTo>
                  <a:pt x="94538" y="4064"/>
                </a:lnTo>
                <a:lnTo>
                  <a:pt x="85979" y="4064"/>
                </a:lnTo>
                <a:lnTo>
                  <a:pt x="84658" y="5410"/>
                </a:lnTo>
                <a:lnTo>
                  <a:pt x="72186" y="7239"/>
                </a:lnTo>
                <a:lnTo>
                  <a:pt x="64135" y="7239"/>
                </a:lnTo>
                <a:lnTo>
                  <a:pt x="62369" y="9042"/>
                </a:lnTo>
                <a:lnTo>
                  <a:pt x="51460" y="11176"/>
                </a:lnTo>
                <a:lnTo>
                  <a:pt x="44704" y="11176"/>
                </a:lnTo>
                <a:lnTo>
                  <a:pt x="42633" y="13246"/>
                </a:lnTo>
                <a:lnTo>
                  <a:pt x="35991" y="14859"/>
                </a:lnTo>
                <a:lnTo>
                  <a:pt x="29083" y="14859"/>
                </a:lnTo>
                <a:lnTo>
                  <a:pt x="26479" y="17462"/>
                </a:lnTo>
                <a:lnTo>
                  <a:pt x="12827" y="21336"/>
                </a:lnTo>
                <a:lnTo>
                  <a:pt x="6731" y="21336"/>
                </a:lnTo>
                <a:lnTo>
                  <a:pt x="0" y="28067"/>
                </a:lnTo>
                <a:lnTo>
                  <a:pt x="0" y="44831"/>
                </a:lnTo>
                <a:lnTo>
                  <a:pt x="6731" y="51689"/>
                </a:lnTo>
                <a:lnTo>
                  <a:pt x="23495" y="51689"/>
                </a:lnTo>
                <a:lnTo>
                  <a:pt x="25920" y="49212"/>
                </a:lnTo>
                <a:lnTo>
                  <a:pt x="39827" y="45339"/>
                </a:lnTo>
                <a:lnTo>
                  <a:pt x="45847" y="45339"/>
                </a:lnTo>
                <a:lnTo>
                  <a:pt x="47879" y="43345"/>
                </a:lnTo>
                <a:lnTo>
                  <a:pt x="55054" y="41656"/>
                </a:lnTo>
                <a:lnTo>
                  <a:pt x="61595" y="41656"/>
                </a:lnTo>
                <a:lnTo>
                  <a:pt x="63258" y="39966"/>
                </a:lnTo>
                <a:lnTo>
                  <a:pt x="73685" y="37846"/>
                </a:lnTo>
                <a:lnTo>
                  <a:pt x="81026" y="37846"/>
                </a:lnTo>
                <a:lnTo>
                  <a:pt x="82486" y="36385"/>
                </a:lnTo>
                <a:lnTo>
                  <a:pt x="95224" y="34290"/>
                </a:lnTo>
                <a:lnTo>
                  <a:pt x="102616" y="34290"/>
                </a:lnTo>
                <a:lnTo>
                  <a:pt x="103987" y="32918"/>
                </a:lnTo>
                <a:lnTo>
                  <a:pt x="117678" y="30861"/>
                </a:lnTo>
                <a:lnTo>
                  <a:pt x="124968" y="30861"/>
                </a:lnTo>
                <a:lnTo>
                  <a:pt x="126428" y="29425"/>
                </a:lnTo>
                <a:lnTo>
                  <a:pt x="139839" y="27178"/>
                </a:lnTo>
                <a:lnTo>
                  <a:pt x="146685" y="27178"/>
                </a:lnTo>
                <a:lnTo>
                  <a:pt x="148424" y="25438"/>
                </a:lnTo>
                <a:lnTo>
                  <a:pt x="160959" y="22733"/>
                </a:lnTo>
                <a:lnTo>
                  <a:pt x="166116" y="22733"/>
                </a:lnTo>
                <a:lnTo>
                  <a:pt x="168198" y="20650"/>
                </a:lnTo>
                <a:lnTo>
                  <a:pt x="180594" y="16637"/>
                </a:lnTo>
                <a:lnTo>
                  <a:pt x="194665" y="9779"/>
                </a:lnTo>
                <a:lnTo>
                  <a:pt x="195834" y="9779"/>
                </a:lnTo>
                <a:lnTo>
                  <a:pt x="197231" y="8382"/>
                </a:lnTo>
                <a:lnTo>
                  <a:pt x="197231" y="6604"/>
                </a:lnTo>
                <a:lnTo>
                  <a:pt x="197231" y="4826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331964" y="6753605"/>
            <a:ext cx="283210" cy="179705"/>
          </a:xfrm>
          <a:custGeom>
            <a:avLst/>
            <a:gdLst/>
            <a:ahLst/>
            <a:cxnLst/>
            <a:rect l="l" t="t" r="r" b="b"/>
            <a:pathLst>
              <a:path w="283209" h="179704">
                <a:moveTo>
                  <a:pt x="283210" y="166243"/>
                </a:moveTo>
                <a:lnTo>
                  <a:pt x="280797" y="163957"/>
                </a:lnTo>
                <a:lnTo>
                  <a:pt x="278422" y="163957"/>
                </a:lnTo>
                <a:lnTo>
                  <a:pt x="257683" y="159512"/>
                </a:lnTo>
                <a:lnTo>
                  <a:pt x="256921" y="159385"/>
                </a:lnTo>
                <a:lnTo>
                  <a:pt x="235102" y="156502"/>
                </a:lnTo>
                <a:lnTo>
                  <a:pt x="234188" y="155575"/>
                </a:lnTo>
                <a:lnTo>
                  <a:pt x="227660" y="155575"/>
                </a:lnTo>
                <a:lnTo>
                  <a:pt x="203669" y="153009"/>
                </a:lnTo>
                <a:lnTo>
                  <a:pt x="202819" y="152146"/>
                </a:lnTo>
                <a:lnTo>
                  <a:pt x="196024" y="152146"/>
                </a:lnTo>
                <a:lnTo>
                  <a:pt x="162814" y="148209"/>
                </a:lnTo>
                <a:lnTo>
                  <a:pt x="163322" y="148209"/>
                </a:lnTo>
                <a:lnTo>
                  <a:pt x="127076" y="142748"/>
                </a:lnTo>
                <a:lnTo>
                  <a:pt x="126390" y="142659"/>
                </a:lnTo>
                <a:lnTo>
                  <a:pt x="126238" y="142621"/>
                </a:lnTo>
                <a:lnTo>
                  <a:pt x="91300" y="135509"/>
                </a:lnTo>
                <a:lnTo>
                  <a:pt x="90678" y="135382"/>
                </a:lnTo>
                <a:lnTo>
                  <a:pt x="91186" y="135509"/>
                </a:lnTo>
                <a:lnTo>
                  <a:pt x="63512" y="129159"/>
                </a:lnTo>
                <a:lnTo>
                  <a:pt x="61214" y="128638"/>
                </a:lnTo>
                <a:lnTo>
                  <a:pt x="60655" y="128397"/>
                </a:lnTo>
                <a:lnTo>
                  <a:pt x="43916" y="121412"/>
                </a:lnTo>
                <a:lnTo>
                  <a:pt x="42430" y="120802"/>
                </a:lnTo>
                <a:lnTo>
                  <a:pt x="38735" y="117094"/>
                </a:lnTo>
                <a:lnTo>
                  <a:pt x="36652" y="117094"/>
                </a:lnTo>
                <a:lnTo>
                  <a:pt x="34734" y="115189"/>
                </a:lnTo>
                <a:lnTo>
                  <a:pt x="32258" y="112750"/>
                </a:lnTo>
                <a:lnTo>
                  <a:pt x="32258" y="110744"/>
                </a:lnTo>
                <a:lnTo>
                  <a:pt x="30035" y="108534"/>
                </a:lnTo>
                <a:lnTo>
                  <a:pt x="29743" y="107442"/>
                </a:lnTo>
                <a:lnTo>
                  <a:pt x="28956" y="104584"/>
                </a:lnTo>
                <a:lnTo>
                  <a:pt x="42405" y="61976"/>
                </a:lnTo>
                <a:lnTo>
                  <a:pt x="43103" y="60706"/>
                </a:lnTo>
                <a:lnTo>
                  <a:pt x="49834" y="50177"/>
                </a:lnTo>
                <a:lnTo>
                  <a:pt x="55880" y="44196"/>
                </a:lnTo>
                <a:lnTo>
                  <a:pt x="55880" y="41109"/>
                </a:lnTo>
                <a:lnTo>
                  <a:pt x="61760" y="32893"/>
                </a:lnTo>
                <a:lnTo>
                  <a:pt x="62230" y="32893"/>
                </a:lnTo>
                <a:lnTo>
                  <a:pt x="68072" y="27063"/>
                </a:lnTo>
                <a:lnTo>
                  <a:pt x="68072" y="26035"/>
                </a:lnTo>
                <a:lnTo>
                  <a:pt x="70104" y="26035"/>
                </a:lnTo>
                <a:lnTo>
                  <a:pt x="70777" y="25361"/>
                </a:lnTo>
                <a:lnTo>
                  <a:pt x="81661" y="28346"/>
                </a:lnTo>
                <a:lnTo>
                  <a:pt x="83566" y="30238"/>
                </a:lnTo>
                <a:lnTo>
                  <a:pt x="96393" y="30238"/>
                </a:lnTo>
                <a:lnTo>
                  <a:pt x="101600" y="25146"/>
                </a:lnTo>
                <a:lnTo>
                  <a:pt x="101600" y="18669"/>
                </a:lnTo>
                <a:lnTo>
                  <a:pt x="101600" y="12319"/>
                </a:lnTo>
                <a:lnTo>
                  <a:pt x="96393" y="7251"/>
                </a:lnTo>
                <a:lnTo>
                  <a:pt x="92036" y="7251"/>
                </a:lnTo>
                <a:lnTo>
                  <a:pt x="78257" y="2451"/>
                </a:lnTo>
                <a:lnTo>
                  <a:pt x="75819" y="0"/>
                </a:lnTo>
                <a:lnTo>
                  <a:pt x="62357" y="0"/>
                </a:lnTo>
                <a:lnTo>
                  <a:pt x="61849" y="508"/>
                </a:lnTo>
                <a:lnTo>
                  <a:pt x="56007" y="508"/>
                </a:lnTo>
                <a:lnTo>
                  <a:pt x="50419" y="6223"/>
                </a:lnTo>
                <a:lnTo>
                  <a:pt x="50419" y="6731"/>
                </a:lnTo>
                <a:lnTo>
                  <a:pt x="47625" y="6731"/>
                </a:lnTo>
                <a:lnTo>
                  <a:pt x="41783" y="12573"/>
                </a:lnTo>
                <a:lnTo>
                  <a:pt x="41783" y="15392"/>
                </a:lnTo>
                <a:lnTo>
                  <a:pt x="35826" y="23241"/>
                </a:lnTo>
                <a:lnTo>
                  <a:pt x="35052" y="23241"/>
                </a:lnTo>
                <a:lnTo>
                  <a:pt x="29083" y="29337"/>
                </a:lnTo>
                <a:lnTo>
                  <a:pt x="29083" y="32499"/>
                </a:lnTo>
                <a:lnTo>
                  <a:pt x="18669" y="48006"/>
                </a:lnTo>
                <a:lnTo>
                  <a:pt x="9398" y="65278"/>
                </a:lnTo>
                <a:lnTo>
                  <a:pt x="8509" y="67437"/>
                </a:lnTo>
                <a:lnTo>
                  <a:pt x="2540" y="85090"/>
                </a:lnTo>
                <a:lnTo>
                  <a:pt x="1905" y="88011"/>
                </a:lnTo>
                <a:lnTo>
                  <a:pt x="939" y="96977"/>
                </a:lnTo>
                <a:lnTo>
                  <a:pt x="0" y="97917"/>
                </a:lnTo>
                <a:lnTo>
                  <a:pt x="0" y="113792"/>
                </a:lnTo>
                <a:lnTo>
                  <a:pt x="2108" y="115912"/>
                </a:lnTo>
                <a:lnTo>
                  <a:pt x="3302" y="120573"/>
                </a:lnTo>
                <a:lnTo>
                  <a:pt x="3302" y="126746"/>
                </a:lnTo>
                <a:lnTo>
                  <a:pt x="9779" y="133223"/>
                </a:lnTo>
                <a:lnTo>
                  <a:pt x="11760" y="133223"/>
                </a:lnTo>
                <a:lnTo>
                  <a:pt x="16129" y="137642"/>
                </a:lnTo>
                <a:lnTo>
                  <a:pt x="16129" y="139700"/>
                </a:lnTo>
                <a:lnTo>
                  <a:pt x="22733" y="146177"/>
                </a:lnTo>
                <a:lnTo>
                  <a:pt x="27851" y="146177"/>
                </a:lnTo>
                <a:lnTo>
                  <a:pt x="51308" y="156083"/>
                </a:lnTo>
                <a:lnTo>
                  <a:pt x="121285" y="171196"/>
                </a:lnTo>
                <a:lnTo>
                  <a:pt x="160147" y="176276"/>
                </a:lnTo>
                <a:lnTo>
                  <a:pt x="187566" y="178308"/>
                </a:lnTo>
                <a:lnTo>
                  <a:pt x="188087" y="178816"/>
                </a:lnTo>
                <a:lnTo>
                  <a:pt x="194564" y="178816"/>
                </a:lnTo>
                <a:lnTo>
                  <a:pt x="220853" y="179336"/>
                </a:lnTo>
                <a:lnTo>
                  <a:pt x="220980" y="179451"/>
                </a:lnTo>
                <a:lnTo>
                  <a:pt x="227330" y="179451"/>
                </a:lnTo>
                <a:lnTo>
                  <a:pt x="228219" y="179451"/>
                </a:lnTo>
                <a:lnTo>
                  <a:pt x="234188" y="179451"/>
                </a:lnTo>
                <a:lnTo>
                  <a:pt x="234492" y="179146"/>
                </a:lnTo>
                <a:lnTo>
                  <a:pt x="256159" y="178054"/>
                </a:lnTo>
                <a:lnTo>
                  <a:pt x="257175" y="177927"/>
                </a:lnTo>
                <a:lnTo>
                  <a:pt x="277990" y="174498"/>
                </a:lnTo>
                <a:lnTo>
                  <a:pt x="280797" y="174498"/>
                </a:lnTo>
                <a:lnTo>
                  <a:pt x="283210" y="172085"/>
                </a:lnTo>
                <a:lnTo>
                  <a:pt x="283210" y="169164"/>
                </a:lnTo>
                <a:lnTo>
                  <a:pt x="283210" y="166243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0" name="object 180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6398452" y="6924167"/>
            <a:ext cx="188402" cy="164337"/>
          </a:xfrm>
          <a:prstGeom prst="rect">
            <a:avLst/>
          </a:prstGeom>
        </p:spPr>
      </p:pic>
      <p:sp>
        <p:nvSpPr>
          <p:cNvPr id="181" name="object 181"/>
          <p:cNvSpPr/>
          <p:nvPr/>
        </p:nvSpPr>
        <p:spPr>
          <a:xfrm>
            <a:off x="6385433" y="6925564"/>
            <a:ext cx="1068705" cy="330200"/>
          </a:xfrm>
          <a:custGeom>
            <a:avLst/>
            <a:gdLst/>
            <a:ahLst/>
            <a:cxnLst/>
            <a:rect l="l" t="t" r="r" b="b"/>
            <a:pathLst>
              <a:path w="1068704" h="330200">
                <a:moveTo>
                  <a:pt x="275971" y="102362"/>
                </a:moveTo>
                <a:lnTo>
                  <a:pt x="275844" y="102235"/>
                </a:lnTo>
                <a:lnTo>
                  <a:pt x="275844" y="100457"/>
                </a:lnTo>
                <a:lnTo>
                  <a:pt x="274955" y="99568"/>
                </a:lnTo>
                <a:lnTo>
                  <a:pt x="274955" y="99314"/>
                </a:lnTo>
                <a:lnTo>
                  <a:pt x="269748" y="94107"/>
                </a:lnTo>
                <a:lnTo>
                  <a:pt x="269621" y="94107"/>
                </a:lnTo>
                <a:lnTo>
                  <a:pt x="268986" y="93472"/>
                </a:lnTo>
                <a:lnTo>
                  <a:pt x="268478" y="93472"/>
                </a:lnTo>
                <a:lnTo>
                  <a:pt x="267589" y="92583"/>
                </a:lnTo>
                <a:lnTo>
                  <a:pt x="254762" y="92583"/>
                </a:lnTo>
                <a:lnTo>
                  <a:pt x="249415" y="97917"/>
                </a:lnTo>
                <a:lnTo>
                  <a:pt x="249415" y="110744"/>
                </a:lnTo>
                <a:lnTo>
                  <a:pt x="254762" y="116078"/>
                </a:lnTo>
                <a:lnTo>
                  <a:pt x="255257" y="116078"/>
                </a:lnTo>
                <a:lnTo>
                  <a:pt x="256032" y="116840"/>
                </a:lnTo>
                <a:lnTo>
                  <a:pt x="256413" y="116840"/>
                </a:lnTo>
                <a:lnTo>
                  <a:pt x="256921" y="117348"/>
                </a:lnTo>
                <a:lnTo>
                  <a:pt x="257937" y="117348"/>
                </a:lnTo>
                <a:lnTo>
                  <a:pt x="258445" y="117856"/>
                </a:lnTo>
                <a:lnTo>
                  <a:pt x="259956" y="117856"/>
                </a:lnTo>
                <a:lnTo>
                  <a:pt x="260223" y="118110"/>
                </a:lnTo>
                <a:lnTo>
                  <a:pt x="271513" y="118110"/>
                </a:lnTo>
                <a:lnTo>
                  <a:pt x="275971" y="113538"/>
                </a:lnTo>
                <a:lnTo>
                  <a:pt x="275971" y="107950"/>
                </a:lnTo>
                <a:lnTo>
                  <a:pt x="275971" y="106553"/>
                </a:lnTo>
                <a:lnTo>
                  <a:pt x="275971" y="102362"/>
                </a:lnTo>
                <a:close/>
              </a:path>
              <a:path w="1068704" h="330200">
                <a:moveTo>
                  <a:pt x="965454" y="157099"/>
                </a:moveTo>
                <a:lnTo>
                  <a:pt x="857923" y="157111"/>
                </a:lnTo>
                <a:lnTo>
                  <a:pt x="911606" y="158369"/>
                </a:lnTo>
                <a:lnTo>
                  <a:pt x="964692" y="158369"/>
                </a:lnTo>
                <a:lnTo>
                  <a:pt x="965454" y="157099"/>
                </a:lnTo>
                <a:close/>
              </a:path>
              <a:path w="1068704" h="330200">
                <a:moveTo>
                  <a:pt x="1067396" y="53060"/>
                </a:moveTo>
                <a:lnTo>
                  <a:pt x="1067244" y="50419"/>
                </a:lnTo>
                <a:lnTo>
                  <a:pt x="1067181" y="49149"/>
                </a:lnTo>
                <a:lnTo>
                  <a:pt x="1065911" y="44069"/>
                </a:lnTo>
                <a:lnTo>
                  <a:pt x="1065364" y="42799"/>
                </a:lnTo>
                <a:lnTo>
                  <a:pt x="1063218" y="37719"/>
                </a:lnTo>
                <a:lnTo>
                  <a:pt x="1060526" y="31369"/>
                </a:lnTo>
                <a:lnTo>
                  <a:pt x="1060196" y="30594"/>
                </a:lnTo>
                <a:lnTo>
                  <a:pt x="1060196" y="24384"/>
                </a:lnTo>
                <a:lnTo>
                  <a:pt x="1053465" y="17780"/>
                </a:lnTo>
                <a:lnTo>
                  <a:pt x="1049921" y="17780"/>
                </a:lnTo>
                <a:lnTo>
                  <a:pt x="1045464" y="13830"/>
                </a:lnTo>
                <a:lnTo>
                  <a:pt x="1045464" y="11176"/>
                </a:lnTo>
                <a:lnTo>
                  <a:pt x="1039368" y="5080"/>
                </a:lnTo>
                <a:lnTo>
                  <a:pt x="1033830" y="5080"/>
                </a:lnTo>
                <a:lnTo>
                  <a:pt x="1027430" y="2794"/>
                </a:lnTo>
                <a:lnTo>
                  <a:pt x="1024636" y="0"/>
                </a:lnTo>
                <a:lnTo>
                  <a:pt x="1011428" y="0"/>
                </a:lnTo>
                <a:lnTo>
                  <a:pt x="1010132" y="1320"/>
                </a:lnTo>
                <a:lnTo>
                  <a:pt x="996315" y="2159"/>
                </a:lnTo>
                <a:lnTo>
                  <a:pt x="994410" y="2159"/>
                </a:lnTo>
                <a:lnTo>
                  <a:pt x="963091" y="11684"/>
                </a:lnTo>
                <a:lnTo>
                  <a:pt x="959612" y="11684"/>
                </a:lnTo>
                <a:lnTo>
                  <a:pt x="957326" y="13970"/>
                </a:lnTo>
                <a:lnTo>
                  <a:pt x="957326" y="19558"/>
                </a:lnTo>
                <a:lnTo>
                  <a:pt x="959612" y="21844"/>
                </a:lnTo>
                <a:lnTo>
                  <a:pt x="962545" y="21844"/>
                </a:lnTo>
                <a:lnTo>
                  <a:pt x="962660" y="22479"/>
                </a:lnTo>
                <a:lnTo>
                  <a:pt x="995756" y="21272"/>
                </a:lnTo>
                <a:lnTo>
                  <a:pt x="1015060" y="24853"/>
                </a:lnTo>
                <a:lnTo>
                  <a:pt x="1020356" y="28575"/>
                </a:lnTo>
                <a:lnTo>
                  <a:pt x="1024255" y="32385"/>
                </a:lnTo>
                <a:lnTo>
                  <a:pt x="1024470" y="32385"/>
                </a:lnTo>
                <a:lnTo>
                  <a:pt x="1030224" y="38836"/>
                </a:lnTo>
                <a:lnTo>
                  <a:pt x="1030224" y="40894"/>
                </a:lnTo>
                <a:lnTo>
                  <a:pt x="1032827" y="43510"/>
                </a:lnTo>
                <a:lnTo>
                  <a:pt x="1035913" y="53060"/>
                </a:lnTo>
                <a:lnTo>
                  <a:pt x="1036269" y="53060"/>
                </a:lnTo>
                <a:lnTo>
                  <a:pt x="1067396" y="53060"/>
                </a:lnTo>
                <a:close/>
              </a:path>
              <a:path w="1068704" h="330200">
                <a:moveTo>
                  <a:pt x="1068438" y="71970"/>
                </a:moveTo>
                <a:lnTo>
                  <a:pt x="1068298" y="69469"/>
                </a:lnTo>
                <a:lnTo>
                  <a:pt x="1067523" y="55499"/>
                </a:lnTo>
                <a:lnTo>
                  <a:pt x="1036701" y="55499"/>
                </a:lnTo>
                <a:lnTo>
                  <a:pt x="1036002" y="55499"/>
                </a:lnTo>
                <a:lnTo>
                  <a:pt x="1036637" y="71970"/>
                </a:lnTo>
                <a:lnTo>
                  <a:pt x="1034491" y="89623"/>
                </a:lnTo>
                <a:lnTo>
                  <a:pt x="1030224" y="105029"/>
                </a:lnTo>
                <a:lnTo>
                  <a:pt x="1031748" y="102489"/>
                </a:lnTo>
                <a:lnTo>
                  <a:pt x="1026769" y="111544"/>
                </a:lnTo>
                <a:lnTo>
                  <a:pt x="1021308" y="117284"/>
                </a:lnTo>
                <a:lnTo>
                  <a:pt x="1009408" y="124167"/>
                </a:lnTo>
                <a:lnTo>
                  <a:pt x="988187" y="129159"/>
                </a:lnTo>
                <a:lnTo>
                  <a:pt x="989838" y="129159"/>
                </a:lnTo>
                <a:lnTo>
                  <a:pt x="963168" y="131699"/>
                </a:lnTo>
                <a:lnTo>
                  <a:pt x="939673" y="131699"/>
                </a:lnTo>
                <a:lnTo>
                  <a:pt x="911987" y="132969"/>
                </a:lnTo>
                <a:lnTo>
                  <a:pt x="911809" y="132969"/>
                </a:lnTo>
                <a:lnTo>
                  <a:pt x="858139" y="131699"/>
                </a:lnTo>
                <a:lnTo>
                  <a:pt x="830707" y="132969"/>
                </a:lnTo>
                <a:lnTo>
                  <a:pt x="830072" y="132969"/>
                </a:lnTo>
                <a:lnTo>
                  <a:pt x="803148" y="134239"/>
                </a:lnTo>
                <a:lnTo>
                  <a:pt x="775335" y="138049"/>
                </a:lnTo>
                <a:lnTo>
                  <a:pt x="774065" y="138049"/>
                </a:lnTo>
                <a:lnTo>
                  <a:pt x="748538" y="144399"/>
                </a:lnTo>
                <a:lnTo>
                  <a:pt x="747141" y="144399"/>
                </a:lnTo>
                <a:lnTo>
                  <a:pt x="721233" y="154559"/>
                </a:lnTo>
                <a:lnTo>
                  <a:pt x="698754" y="167259"/>
                </a:lnTo>
                <a:lnTo>
                  <a:pt x="697357" y="168529"/>
                </a:lnTo>
                <a:lnTo>
                  <a:pt x="677037" y="182499"/>
                </a:lnTo>
                <a:lnTo>
                  <a:pt x="660654" y="197739"/>
                </a:lnTo>
                <a:lnTo>
                  <a:pt x="646557" y="211709"/>
                </a:lnTo>
                <a:lnTo>
                  <a:pt x="646430" y="211709"/>
                </a:lnTo>
                <a:lnTo>
                  <a:pt x="634873" y="224409"/>
                </a:lnTo>
                <a:lnTo>
                  <a:pt x="624954" y="234581"/>
                </a:lnTo>
                <a:lnTo>
                  <a:pt x="625208" y="234581"/>
                </a:lnTo>
                <a:lnTo>
                  <a:pt x="616458" y="242189"/>
                </a:lnTo>
                <a:lnTo>
                  <a:pt x="616839" y="242189"/>
                </a:lnTo>
                <a:lnTo>
                  <a:pt x="610971" y="248158"/>
                </a:lnTo>
                <a:lnTo>
                  <a:pt x="610971" y="249237"/>
                </a:lnTo>
                <a:lnTo>
                  <a:pt x="610870" y="248793"/>
                </a:lnTo>
                <a:lnTo>
                  <a:pt x="610971" y="249237"/>
                </a:lnTo>
                <a:lnTo>
                  <a:pt x="610971" y="248158"/>
                </a:lnTo>
                <a:lnTo>
                  <a:pt x="610755" y="248373"/>
                </a:lnTo>
                <a:lnTo>
                  <a:pt x="610857" y="248754"/>
                </a:lnTo>
                <a:lnTo>
                  <a:pt x="609854" y="249288"/>
                </a:lnTo>
                <a:lnTo>
                  <a:pt x="610768" y="248793"/>
                </a:lnTo>
                <a:lnTo>
                  <a:pt x="610755" y="248373"/>
                </a:lnTo>
                <a:lnTo>
                  <a:pt x="609193" y="242189"/>
                </a:lnTo>
                <a:lnTo>
                  <a:pt x="607568" y="235839"/>
                </a:lnTo>
                <a:lnTo>
                  <a:pt x="606767" y="233299"/>
                </a:lnTo>
                <a:lnTo>
                  <a:pt x="604393" y="225679"/>
                </a:lnTo>
                <a:lnTo>
                  <a:pt x="603846" y="224409"/>
                </a:lnTo>
                <a:lnTo>
                  <a:pt x="601687" y="219329"/>
                </a:lnTo>
                <a:lnTo>
                  <a:pt x="600075" y="215519"/>
                </a:lnTo>
                <a:lnTo>
                  <a:pt x="599186" y="214249"/>
                </a:lnTo>
                <a:lnTo>
                  <a:pt x="598398" y="212979"/>
                </a:lnTo>
                <a:lnTo>
                  <a:pt x="596049" y="209169"/>
                </a:lnTo>
                <a:lnTo>
                  <a:pt x="594487" y="206629"/>
                </a:lnTo>
                <a:lnTo>
                  <a:pt x="593598" y="205359"/>
                </a:lnTo>
                <a:lnTo>
                  <a:pt x="586867" y="196469"/>
                </a:lnTo>
                <a:lnTo>
                  <a:pt x="585597" y="195199"/>
                </a:lnTo>
                <a:lnTo>
                  <a:pt x="584835" y="194564"/>
                </a:lnTo>
                <a:lnTo>
                  <a:pt x="584835" y="192659"/>
                </a:lnTo>
                <a:lnTo>
                  <a:pt x="579501" y="187325"/>
                </a:lnTo>
                <a:lnTo>
                  <a:pt x="573430" y="187325"/>
                </a:lnTo>
                <a:lnTo>
                  <a:pt x="571246" y="186309"/>
                </a:lnTo>
                <a:lnTo>
                  <a:pt x="568071" y="186309"/>
                </a:lnTo>
                <a:lnTo>
                  <a:pt x="556006" y="185039"/>
                </a:lnTo>
                <a:lnTo>
                  <a:pt x="554736" y="185039"/>
                </a:lnTo>
                <a:lnTo>
                  <a:pt x="542798" y="186309"/>
                </a:lnTo>
                <a:lnTo>
                  <a:pt x="541274" y="186309"/>
                </a:lnTo>
                <a:lnTo>
                  <a:pt x="526542" y="188849"/>
                </a:lnTo>
                <a:lnTo>
                  <a:pt x="525272" y="188849"/>
                </a:lnTo>
                <a:lnTo>
                  <a:pt x="508000" y="193929"/>
                </a:lnTo>
                <a:lnTo>
                  <a:pt x="507238" y="193929"/>
                </a:lnTo>
                <a:lnTo>
                  <a:pt x="487426" y="201549"/>
                </a:lnTo>
                <a:lnTo>
                  <a:pt x="466725" y="209169"/>
                </a:lnTo>
                <a:lnTo>
                  <a:pt x="446659" y="216789"/>
                </a:lnTo>
                <a:lnTo>
                  <a:pt x="446913" y="216789"/>
                </a:lnTo>
                <a:lnTo>
                  <a:pt x="424815" y="225679"/>
                </a:lnTo>
                <a:lnTo>
                  <a:pt x="377190" y="243459"/>
                </a:lnTo>
                <a:lnTo>
                  <a:pt x="352044" y="253619"/>
                </a:lnTo>
                <a:lnTo>
                  <a:pt x="352171" y="252349"/>
                </a:lnTo>
                <a:lnTo>
                  <a:pt x="326009" y="262509"/>
                </a:lnTo>
                <a:lnTo>
                  <a:pt x="326136" y="262509"/>
                </a:lnTo>
                <a:lnTo>
                  <a:pt x="300609" y="271399"/>
                </a:lnTo>
                <a:lnTo>
                  <a:pt x="300863" y="271399"/>
                </a:lnTo>
                <a:lnTo>
                  <a:pt x="275590" y="279019"/>
                </a:lnTo>
                <a:lnTo>
                  <a:pt x="275971" y="279019"/>
                </a:lnTo>
                <a:lnTo>
                  <a:pt x="251841" y="286639"/>
                </a:lnTo>
                <a:lnTo>
                  <a:pt x="252222" y="286639"/>
                </a:lnTo>
                <a:lnTo>
                  <a:pt x="228714" y="292989"/>
                </a:lnTo>
                <a:lnTo>
                  <a:pt x="228981" y="292989"/>
                </a:lnTo>
                <a:lnTo>
                  <a:pt x="207264" y="299339"/>
                </a:lnTo>
                <a:lnTo>
                  <a:pt x="207518" y="299339"/>
                </a:lnTo>
                <a:lnTo>
                  <a:pt x="188087" y="303149"/>
                </a:lnTo>
                <a:lnTo>
                  <a:pt x="188468" y="303149"/>
                </a:lnTo>
                <a:lnTo>
                  <a:pt x="170688" y="306959"/>
                </a:lnTo>
                <a:lnTo>
                  <a:pt x="171437" y="305689"/>
                </a:lnTo>
                <a:lnTo>
                  <a:pt x="155067" y="308229"/>
                </a:lnTo>
                <a:lnTo>
                  <a:pt x="140970" y="308229"/>
                </a:lnTo>
                <a:lnTo>
                  <a:pt x="141732" y="309499"/>
                </a:lnTo>
                <a:lnTo>
                  <a:pt x="126492" y="308229"/>
                </a:lnTo>
                <a:lnTo>
                  <a:pt x="127241" y="308229"/>
                </a:lnTo>
                <a:lnTo>
                  <a:pt x="120002" y="306959"/>
                </a:lnTo>
                <a:lnTo>
                  <a:pt x="112776" y="305689"/>
                </a:lnTo>
                <a:lnTo>
                  <a:pt x="113538" y="306959"/>
                </a:lnTo>
                <a:lnTo>
                  <a:pt x="98933" y="303149"/>
                </a:lnTo>
                <a:lnTo>
                  <a:pt x="99695" y="303149"/>
                </a:lnTo>
                <a:lnTo>
                  <a:pt x="85344" y="299339"/>
                </a:lnTo>
                <a:lnTo>
                  <a:pt x="86233" y="299339"/>
                </a:lnTo>
                <a:lnTo>
                  <a:pt x="75755" y="295529"/>
                </a:lnTo>
                <a:lnTo>
                  <a:pt x="72263" y="294259"/>
                </a:lnTo>
                <a:lnTo>
                  <a:pt x="73152" y="295529"/>
                </a:lnTo>
                <a:lnTo>
                  <a:pt x="60579" y="289179"/>
                </a:lnTo>
                <a:lnTo>
                  <a:pt x="61595" y="289179"/>
                </a:lnTo>
                <a:lnTo>
                  <a:pt x="51219" y="282829"/>
                </a:lnTo>
                <a:lnTo>
                  <a:pt x="49149" y="281559"/>
                </a:lnTo>
                <a:lnTo>
                  <a:pt x="50292" y="282829"/>
                </a:lnTo>
                <a:lnTo>
                  <a:pt x="42672" y="276479"/>
                </a:lnTo>
                <a:lnTo>
                  <a:pt x="41148" y="275209"/>
                </a:lnTo>
                <a:lnTo>
                  <a:pt x="42164" y="276479"/>
                </a:lnTo>
                <a:lnTo>
                  <a:pt x="34925" y="268859"/>
                </a:lnTo>
                <a:lnTo>
                  <a:pt x="35814" y="268859"/>
                </a:lnTo>
                <a:lnTo>
                  <a:pt x="31254" y="262509"/>
                </a:lnTo>
                <a:lnTo>
                  <a:pt x="30645" y="261658"/>
                </a:lnTo>
                <a:lnTo>
                  <a:pt x="30416" y="261239"/>
                </a:lnTo>
                <a:lnTo>
                  <a:pt x="26974" y="254889"/>
                </a:lnTo>
                <a:lnTo>
                  <a:pt x="26492" y="254012"/>
                </a:lnTo>
                <a:lnTo>
                  <a:pt x="26365" y="253619"/>
                </a:lnTo>
                <a:lnTo>
                  <a:pt x="23787" y="245999"/>
                </a:lnTo>
                <a:lnTo>
                  <a:pt x="23647" y="245605"/>
                </a:lnTo>
                <a:lnTo>
                  <a:pt x="23469" y="244729"/>
                </a:lnTo>
                <a:lnTo>
                  <a:pt x="21234" y="234581"/>
                </a:lnTo>
                <a:lnTo>
                  <a:pt x="20955" y="233299"/>
                </a:lnTo>
                <a:lnTo>
                  <a:pt x="21082" y="234581"/>
                </a:lnTo>
                <a:lnTo>
                  <a:pt x="19824" y="223139"/>
                </a:lnTo>
                <a:lnTo>
                  <a:pt x="19697" y="221996"/>
                </a:lnTo>
                <a:lnTo>
                  <a:pt x="19697" y="221869"/>
                </a:lnTo>
                <a:lnTo>
                  <a:pt x="19761" y="215823"/>
                </a:lnTo>
                <a:lnTo>
                  <a:pt x="19812" y="212979"/>
                </a:lnTo>
                <a:lnTo>
                  <a:pt x="19900" y="211709"/>
                </a:lnTo>
                <a:lnTo>
                  <a:pt x="20243" y="207073"/>
                </a:lnTo>
                <a:lnTo>
                  <a:pt x="20701" y="206629"/>
                </a:lnTo>
                <a:lnTo>
                  <a:pt x="20701" y="201422"/>
                </a:lnTo>
                <a:lnTo>
                  <a:pt x="20701" y="201104"/>
                </a:lnTo>
                <a:lnTo>
                  <a:pt x="20726" y="200761"/>
                </a:lnTo>
                <a:lnTo>
                  <a:pt x="21082" y="200406"/>
                </a:lnTo>
                <a:lnTo>
                  <a:pt x="21082" y="195326"/>
                </a:lnTo>
                <a:lnTo>
                  <a:pt x="21082" y="190246"/>
                </a:lnTo>
                <a:lnTo>
                  <a:pt x="20955" y="190131"/>
                </a:lnTo>
                <a:lnTo>
                  <a:pt x="20955" y="187579"/>
                </a:lnTo>
                <a:lnTo>
                  <a:pt x="17018" y="183515"/>
                </a:lnTo>
                <a:lnTo>
                  <a:pt x="6985" y="183515"/>
                </a:lnTo>
                <a:lnTo>
                  <a:pt x="3048" y="187579"/>
                </a:lnTo>
                <a:lnTo>
                  <a:pt x="3048" y="189865"/>
                </a:lnTo>
                <a:lnTo>
                  <a:pt x="2667" y="190246"/>
                </a:lnTo>
                <a:lnTo>
                  <a:pt x="2667" y="195199"/>
                </a:lnTo>
                <a:lnTo>
                  <a:pt x="2641" y="195351"/>
                </a:lnTo>
                <a:lnTo>
                  <a:pt x="1778" y="196215"/>
                </a:lnTo>
                <a:lnTo>
                  <a:pt x="1778" y="201549"/>
                </a:lnTo>
                <a:lnTo>
                  <a:pt x="1435" y="204177"/>
                </a:lnTo>
                <a:lnTo>
                  <a:pt x="508" y="205105"/>
                </a:lnTo>
                <a:lnTo>
                  <a:pt x="508" y="210439"/>
                </a:lnTo>
                <a:lnTo>
                  <a:pt x="228" y="216306"/>
                </a:lnTo>
                <a:lnTo>
                  <a:pt x="0" y="216535"/>
                </a:lnTo>
                <a:lnTo>
                  <a:pt x="0" y="227457"/>
                </a:lnTo>
                <a:lnTo>
                  <a:pt x="558" y="228028"/>
                </a:lnTo>
                <a:lnTo>
                  <a:pt x="1524" y="238379"/>
                </a:lnTo>
                <a:lnTo>
                  <a:pt x="4064" y="249809"/>
                </a:lnTo>
                <a:lnTo>
                  <a:pt x="26924" y="290449"/>
                </a:lnTo>
                <a:lnTo>
                  <a:pt x="28067" y="290449"/>
                </a:lnTo>
                <a:lnTo>
                  <a:pt x="37084" y="298069"/>
                </a:lnTo>
                <a:lnTo>
                  <a:pt x="78486" y="319659"/>
                </a:lnTo>
                <a:lnTo>
                  <a:pt x="93726" y="324739"/>
                </a:lnTo>
                <a:lnTo>
                  <a:pt x="94615" y="324739"/>
                </a:lnTo>
                <a:lnTo>
                  <a:pt x="109220" y="327279"/>
                </a:lnTo>
                <a:lnTo>
                  <a:pt x="109982" y="327279"/>
                </a:lnTo>
                <a:lnTo>
                  <a:pt x="124587" y="329819"/>
                </a:lnTo>
                <a:lnTo>
                  <a:pt x="157607" y="329819"/>
                </a:lnTo>
                <a:lnTo>
                  <a:pt x="173863" y="328549"/>
                </a:lnTo>
                <a:lnTo>
                  <a:pt x="174498" y="328549"/>
                </a:lnTo>
                <a:lnTo>
                  <a:pt x="192265" y="324739"/>
                </a:lnTo>
                <a:lnTo>
                  <a:pt x="192659" y="324739"/>
                </a:lnTo>
                <a:lnTo>
                  <a:pt x="212217" y="320929"/>
                </a:lnTo>
                <a:lnTo>
                  <a:pt x="212598" y="320929"/>
                </a:lnTo>
                <a:lnTo>
                  <a:pt x="234442" y="315849"/>
                </a:lnTo>
                <a:lnTo>
                  <a:pt x="234696" y="315849"/>
                </a:lnTo>
                <a:lnTo>
                  <a:pt x="258445" y="309499"/>
                </a:lnTo>
                <a:lnTo>
                  <a:pt x="258686" y="309499"/>
                </a:lnTo>
                <a:lnTo>
                  <a:pt x="268351" y="306959"/>
                </a:lnTo>
                <a:lnTo>
                  <a:pt x="282829" y="303149"/>
                </a:lnTo>
                <a:lnTo>
                  <a:pt x="283083" y="301879"/>
                </a:lnTo>
                <a:lnTo>
                  <a:pt x="308356" y="294259"/>
                </a:lnTo>
                <a:lnTo>
                  <a:pt x="308610" y="294259"/>
                </a:lnTo>
                <a:lnTo>
                  <a:pt x="334137" y="285369"/>
                </a:lnTo>
                <a:lnTo>
                  <a:pt x="334264" y="285369"/>
                </a:lnTo>
                <a:lnTo>
                  <a:pt x="360553" y="276479"/>
                </a:lnTo>
                <a:lnTo>
                  <a:pt x="360680" y="276479"/>
                </a:lnTo>
                <a:lnTo>
                  <a:pt x="385826" y="266319"/>
                </a:lnTo>
                <a:lnTo>
                  <a:pt x="420763" y="253619"/>
                </a:lnTo>
                <a:lnTo>
                  <a:pt x="455549" y="240919"/>
                </a:lnTo>
                <a:lnTo>
                  <a:pt x="455676" y="239649"/>
                </a:lnTo>
                <a:lnTo>
                  <a:pt x="475742" y="232029"/>
                </a:lnTo>
                <a:lnTo>
                  <a:pt x="475869" y="232029"/>
                </a:lnTo>
                <a:lnTo>
                  <a:pt x="496570" y="223139"/>
                </a:lnTo>
                <a:lnTo>
                  <a:pt x="496189" y="224409"/>
                </a:lnTo>
                <a:lnTo>
                  <a:pt x="499402" y="223139"/>
                </a:lnTo>
                <a:lnTo>
                  <a:pt x="515493" y="216789"/>
                </a:lnTo>
                <a:lnTo>
                  <a:pt x="514604" y="216789"/>
                </a:lnTo>
                <a:lnTo>
                  <a:pt x="531876" y="212979"/>
                </a:lnTo>
                <a:lnTo>
                  <a:pt x="530733" y="212979"/>
                </a:lnTo>
                <a:lnTo>
                  <a:pt x="545465" y="210439"/>
                </a:lnTo>
                <a:lnTo>
                  <a:pt x="544068" y="210439"/>
                </a:lnTo>
                <a:lnTo>
                  <a:pt x="555180" y="209245"/>
                </a:lnTo>
                <a:lnTo>
                  <a:pt x="564972" y="210273"/>
                </a:lnTo>
                <a:lnTo>
                  <a:pt x="566166" y="211455"/>
                </a:lnTo>
                <a:lnTo>
                  <a:pt x="567372" y="211455"/>
                </a:lnTo>
                <a:lnTo>
                  <a:pt x="568350" y="212267"/>
                </a:lnTo>
                <a:lnTo>
                  <a:pt x="573913" y="219760"/>
                </a:lnTo>
                <a:lnTo>
                  <a:pt x="574433" y="220599"/>
                </a:lnTo>
                <a:lnTo>
                  <a:pt x="578358" y="226949"/>
                </a:lnTo>
                <a:lnTo>
                  <a:pt x="577469" y="224409"/>
                </a:lnTo>
                <a:lnTo>
                  <a:pt x="581279" y="234581"/>
                </a:lnTo>
                <a:lnTo>
                  <a:pt x="583946" y="243459"/>
                </a:lnTo>
                <a:lnTo>
                  <a:pt x="583819" y="242189"/>
                </a:lnTo>
                <a:lnTo>
                  <a:pt x="586105" y="251079"/>
                </a:lnTo>
                <a:lnTo>
                  <a:pt x="588010" y="258699"/>
                </a:lnTo>
                <a:lnTo>
                  <a:pt x="589407" y="263779"/>
                </a:lnTo>
                <a:lnTo>
                  <a:pt x="589534" y="263779"/>
                </a:lnTo>
                <a:lnTo>
                  <a:pt x="590550" y="267589"/>
                </a:lnTo>
                <a:lnTo>
                  <a:pt x="590677" y="267589"/>
                </a:lnTo>
                <a:lnTo>
                  <a:pt x="591185" y="268605"/>
                </a:lnTo>
                <a:lnTo>
                  <a:pt x="591185" y="273050"/>
                </a:lnTo>
                <a:lnTo>
                  <a:pt x="596646" y="278638"/>
                </a:lnTo>
                <a:lnTo>
                  <a:pt x="610235" y="278638"/>
                </a:lnTo>
                <a:lnTo>
                  <a:pt x="613168" y="275704"/>
                </a:lnTo>
                <a:lnTo>
                  <a:pt x="613981" y="275209"/>
                </a:lnTo>
                <a:lnTo>
                  <a:pt x="616077" y="273939"/>
                </a:lnTo>
                <a:lnTo>
                  <a:pt x="617474" y="273939"/>
                </a:lnTo>
                <a:lnTo>
                  <a:pt x="624586" y="268859"/>
                </a:lnTo>
                <a:lnTo>
                  <a:pt x="626491" y="267589"/>
                </a:lnTo>
                <a:lnTo>
                  <a:pt x="631571" y="262509"/>
                </a:lnTo>
                <a:lnTo>
                  <a:pt x="634111" y="259969"/>
                </a:lnTo>
                <a:lnTo>
                  <a:pt x="638492" y="256159"/>
                </a:lnTo>
                <a:lnTo>
                  <a:pt x="642874" y="252349"/>
                </a:lnTo>
                <a:lnTo>
                  <a:pt x="643001" y="251079"/>
                </a:lnTo>
                <a:lnTo>
                  <a:pt x="645439" y="248539"/>
                </a:lnTo>
                <a:lnTo>
                  <a:pt x="652780" y="240919"/>
                </a:lnTo>
                <a:lnTo>
                  <a:pt x="652907" y="240919"/>
                </a:lnTo>
                <a:lnTo>
                  <a:pt x="664464" y="229489"/>
                </a:lnTo>
                <a:lnTo>
                  <a:pt x="664210" y="229489"/>
                </a:lnTo>
                <a:lnTo>
                  <a:pt x="677799" y="215519"/>
                </a:lnTo>
                <a:lnTo>
                  <a:pt x="677291" y="215519"/>
                </a:lnTo>
                <a:lnTo>
                  <a:pt x="693674" y="201549"/>
                </a:lnTo>
                <a:lnTo>
                  <a:pt x="692658" y="202819"/>
                </a:lnTo>
                <a:lnTo>
                  <a:pt x="694258" y="201549"/>
                </a:lnTo>
                <a:lnTo>
                  <a:pt x="711962" y="187579"/>
                </a:lnTo>
                <a:lnTo>
                  <a:pt x="710565" y="188849"/>
                </a:lnTo>
                <a:lnTo>
                  <a:pt x="712825" y="187579"/>
                </a:lnTo>
                <a:lnTo>
                  <a:pt x="733171" y="176149"/>
                </a:lnTo>
                <a:lnTo>
                  <a:pt x="731520" y="177419"/>
                </a:lnTo>
                <a:lnTo>
                  <a:pt x="734999" y="176149"/>
                </a:lnTo>
                <a:lnTo>
                  <a:pt x="755904" y="168529"/>
                </a:lnTo>
                <a:lnTo>
                  <a:pt x="754380" y="168529"/>
                </a:lnTo>
                <a:lnTo>
                  <a:pt x="779907" y="162179"/>
                </a:lnTo>
                <a:lnTo>
                  <a:pt x="778637" y="162179"/>
                </a:lnTo>
                <a:lnTo>
                  <a:pt x="805688" y="159639"/>
                </a:lnTo>
                <a:lnTo>
                  <a:pt x="804672" y="159639"/>
                </a:lnTo>
                <a:lnTo>
                  <a:pt x="831596" y="158369"/>
                </a:lnTo>
                <a:lnTo>
                  <a:pt x="830961" y="158369"/>
                </a:lnTo>
                <a:lnTo>
                  <a:pt x="857923" y="157111"/>
                </a:lnTo>
                <a:lnTo>
                  <a:pt x="857758" y="157099"/>
                </a:lnTo>
                <a:lnTo>
                  <a:pt x="965454" y="157099"/>
                </a:lnTo>
                <a:lnTo>
                  <a:pt x="992251" y="155829"/>
                </a:lnTo>
                <a:lnTo>
                  <a:pt x="994156" y="154559"/>
                </a:lnTo>
                <a:lnTo>
                  <a:pt x="1015873" y="150749"/>
                </a:lnTo>
                <a:lnTo>
                  <a:pt x="1018794" y="149479"/>
                </a:lnTo>
                <a:lnTo>
                  <a:pt x="1034669" y="141859"/>
                </a:lnTo>
                <a:lnTo>
                  <a:pt x="1037971" y="139319"/>
                </a:lnTo>
                <a:lnTo>
                  <a:pt x="1048512" y="131699"/>
                </a:lnTo>
                <a:lnTo>
                  <a:pt x="1051306" y="127889"/>
                </a:lnTo>
                <a:lnTo>
                  <a:pt x="1052957" y="125349"/>
                </a:lnTo>
                <a:lnTo>
                  <a:pt x="1053782" y="124079"/>
                </a:lnTo>
                <a:lnTo>
                  <a:pt x="1057084" y="118999"/>
                </a:lnTo>
                <a:lnTo>
                  <a:pt x="1057910" y="117729"/>
                </a:lnTo>
                <a:lnTo>
                  <a:pt x="1058240" y="116459"/>
                </a:lnTo>
                <a:lnTo>
                  <a:pt x="1058926" y="113919"/>
                </a:lnTo>
                <a:lnTo>
                  <a:pt x="1059383" y="112649"/>
                </a:lnTo>
                <a:lnTo>
                  <a:pt x="1060780" y="108839"/>
                </a:lnTo>
                <a:lnTo>
                  <a:pt x="1063117" y="102489"/>
                </a:lnTo>
                <a:lnTo>
                  <a:pt x="1064514" y="98679"/>
                </a:lnTo>
                <a:lnTo>
                  <a:pt x="1065022" y="96139"/>
                </a:lnTo>
                <a:lnTo>
                  <a:pt x="1065593" y="92329"/>
                </a:lnTo>
                <a:lnTo>
                  <a:pt x="1066177" y="88519"/>
                </a:lnTo>
                <a:lnTo>
                  <a:pt x="1068324" y="74549"/>
                </a:lnTo>
                <a:lnTo>
                  <a:pt x="1068387" y="73279"/>
                </a:lnTo>
                <a:lnTo>
                  <a:pt x="1068438" y="71970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17092" y="7676515"/>
            <a:ext cx="421005" cy="638810"/>
          </a:xfrm>
          <a:custGeom>
            <a:avLst/>
            <a:gdLst/>
            <a:ahLst/>
            <a:cxnLst/>
            <a:rect l="l" t="t" r="r" b="b"/>
            <a:pathLst>
              <a:path w="421005" h="638809">
                <a:moveTo>
                  <a:pt x="241554" y="28448"/>
                </a:moveTo>
                <a:lnTo>
                  <a:pt x="236347" y="23368"/>
                </a:lnTo>
                <a:lnTo>
                  <a:pt x="234518" y="23368"/>
                </a:lnTo>
                <a:lnTo>
                  <a:pt x="223647" y="13652"/>
                </a:lnTo>
                <a:lnTo>
                  <a:pt x="223647" y="12446"/>
                </a:lnTo>
                <a:lnTo>
                  <a:pt x="218313" y="6985"/>
                </a:lnTo>
                <a:lnTo>
                  <a:pt x="217246" y="6985"/>
                </a:lnTo>
                <a:lnTo>
                  <a:pt x="215138" y="4826"/>
                </a:lnTo>
                <a:lnTo>
                  <a:pt x="212344" y="4826"/>
                </a:lnTo>
                <a:lnTo>
                  <a:pt x="210693" y="3175"/>
                </a:lnTo>
                <a:lnTo>
                  <a:pt x="205079" y="3175"/>
                </a:lnTo>
                <a:lnTo>
                  <a:pt x="204266" y="2984"/>
                </a:lnTo>
                <a:lnTo>
                  <a:pt x="202438" y="1143"/>
                </a:lnTo>
                <a:lnTo>
                  <a:pt x="195453" y="1143"/>
                </a:lnTo>
                <a:lnTo>
                  <a:pt x="186436" y="0"/>
                </a:lnTo>
                <a:lnTo>
                  <a:pt x="184277" y="127"/>
                </a:lnTo>
                <a:lnTo>
                  <a:pt x="174244" y="508"/>
                </a:lnTo>
                <a:lnTo>
                  <a:pt x="132930" y="16129"/>
                </a:lnTo>
                <a:lnTo>
                  <a:pt x="131953" y="16764"/>
                </a:lnTo>
                <a:lnTo>
                  <a:pt x="118541" y="25019"/>
                </a:lnTo>
                <a:lnTo>
                  <a:pt x="76695" y="61087"/>
                </a:lnTo>
                <a:lnTo>
                  <a:pt x="75895" y="62103"/>
                </a:lnTo>
                <a:lnTo>
                  <a:pt x="64071" y="76073"/>
                </a:lnTo>
                <a:lnTo>
                  <a:pt x="63373" y="76962"/>
                </a:lnTo>
                <a:lnTo>
                  <a:pt x="52146" y="92456"/>
                </a:lnTo>
                <a:lnTo>
                  <a:pt x="51549" y="93472"/>
                </a:lnTo>
                <a:lnTo>
                  <a:pt x="41109" y="110363"/>
                </a:lnTo>
                <a:lnTo>
                  <a:pt x="22453" y="149733"/>
                </a:lnTo>
                <a:lnTo>
                  <a:pt x="9321" y="194310"/>
                </a:lnTo>
                <a:lnTo>
                  <a:pt x="2070" y="242189"/>
                </a:lnTo>
                <a:lnTo>
                  <a:pt x="0" y="289814"/>
                </a:lnTo>
                <a:lnTo>
                  <a:pt x="342" y="311023"/>
                </a:lnTo>
                <a:lnTo>
                  <a:pt x="5956" y="357886"/>
                </a:lnTo>
                <a:lnTo>
                  <a:pt x="16802" y="394970"/>
                </a:lnTo>
                <a:lnTo>
                  <a:pt x="39789" y="438531"/>
                </a:lnTo>
                <a:lnTo>
                  <a:pt x="72478" y="470027"/>
                </a:lnTo>
                <a:lnTo>
                  <a:pt x="118198" y="484124"/>
                </a:lnTo>
                <a:lnTo>
                  <a:pt x="133591" y="484632"/>
                </a:lnTo>
                <a:lnTo>
                  <a:pt x="135191" y="484505"/>
                </a:lnTo>
                <a:lnTo>
                  <a:pt x="148463" y="483616"/>
                </a:lnTo>
                <a:lnTo>
                  <a:pt x="187452" y="468884"/>
                </a:lnTo>
                <a:lnTo>
                  <a:pt x="196723" y="462407"/>
                </a:lnTo>
                <a:lnTo>
                  <a:pt x="197485" y="461899"/>
                </a:lnTo>
                <a:lnTo>
                  <a:pt x="204216" y="456438"/>
                </a:lnTo>
                <a:lnTo>
                  <a:pt x="205994" y="454914"/>
                </a:lnTo>
                <a:lnTo>
                  <a:pt x="211150" y="449453"/>
                </a:lnTo>
                <a:lnTo>
                  <a:pt x="211378" y="449199"/>
                </a:lnTo>
                <a:lnTo>
                  <a:pt x="212344" y="449199"/>
                </a:lnTo>
                <a:lnTo>
                  <a:pt x="219710" y="441960"/>
                </a:lnTo>
                <a:lnTo>
                  <a:pt x="219710" y="439420"/>
                </a:lnTo>
                <a:lnTo>
                  <a:pt x="219710" y="438404"/>
                </a:lnTo>
                <a:lnTo>
                  <a:pt x="220599" y="437515"/>
                </a:lnTo>
                <a:lnTo>
                  <a:pt x="220599" y="433933"/>
                </a:lnTo>
                <a:lnTo>
                  <a:pt x="220853" y="433324"/>
                </a:lnTo>
                <a:lnTo>
                  <a:pt x="221081" y="432650"/>
                </a:lnTo>
                <a:lnTo>
                  <a:pt x="221869" y="431927"/>
                </a:lnTo>
                <a:lnTo>
                  <a:pt x="221869" y="430022"/>
                </a:lnTo>
                <a:lnTo>
                  <a:pt x="221869" y="428244"/>
                </a:lnTo>
                <a:lnTo>
                  <a:pt x="220599" y="426974"/>
                </a:lnTo>
                <a:lnTo>
                  <a:pt x="220599" y="424688"/>
                </a:lnTo>
                <a:lnTo>
                  <a:pt x="215392" y="419481"/>
                </a:lnTo>
                <a:lnTo>
                  <a:pt x="215176" y="419481"/>
                </a:lnTo>
                <a:lnTo>
                  <a:pt x="212852" y="417195"/>
                </a:lnTo>
                <a:lnTo>
                  <a:pt x="212344" y="416687"/>
                </a:lnTo>
                <a:lnTo>
                  <a:pt x="194437" y="416687"/>
                </a:lnTo>
                <a:lnTo>
                  <a:pt x="187071" y="423926"/>
                </a:lnTo>
                <a:lnTo>
                  <a:pt x="187071" y="424129"/>
                </a:lnTo>
                <a:lnTo>
                  <a:pt x="185293" y="425831"/>
                </a:lnTo>
                <a:lnTo>
                  <a:pt x="185420" y="425831"/>
                </a:lnTo>
                <a:lnTo>
                  <a:pt x="181546" y="429590"/>
                </a:lnTo>
                <a:lnTo>
                  <a:pt x="175768" y="434086"/>
                </a:lnTo>
                <a:lnTo>
                  <a:pt x="176276" y="433578"/>
                </a:lnTo>
                <a:lnTo>
                  <a:pt x="168960" y="438810"/>
                </a:lnTo>
                <a:lnTo>
                  <a:pt x="161442" y="443268"/>
                </a:lnTo>
                <a:lnTo>
                  <a:pt x="153987" y="446544"/>
                </a:lnTo>
                <a:lnTo>
                  <a:pt x="145415" y="448487"/>
                </a:lnTo>
                <a:lnTo>
                  <a:pt x="134429" y="449326"/>
                </a:lnTo>
                <a:lnTo>
                  <a:pt x="127711" y="449199"/>
                </a:lnTo>
                <a:lnTo>
                  <a:pt x="122174" y="449097"/>
                </a:lnTo>
                <a:lnTo>
                  <a:pt x="122008" y="449072"/>
                </a:lnTo>
                <a:lnTo>
                  <a:pt x="113461" y="447929"/>
                </a:lnTo>
                <a:lnTo>
                  <a:pt x="110642" y="447560"/>
                </a:lnTo>
                <a:lnTo>
                  <a:pt x="110172" y="447421"/>
                </a:lnTo>
                <a:lnTo>
                  <a:pt x="102857" y="445389"/>
                </a:lnTo>
                <a:lnTo>
                  <a:pt x="100520" y="444741"/>
                </a:lnTo>
                <a:lnTo>
                  <a:pt x="99745" y="444373"/>
                </a:lnTo>
                <a:lnTo>
                  <a:pt x="93548" y="441452"/>
                </a:lnTo>
                <a:lnTo>
                  <a:pt x="91440" y="440461"/>
                </a:lnTo>
                <a:lnTo>
                  <a:pt x="90512" y="439801"/>
                </a:lnTo>
                <a:lnTo>
                  <a:pt x="85090" y="435991"/>
                </a:lnTo>
                <a:lnTo>
                  <a:pt x="83439" y="434835"/>
                </a:lnTo>
                <a:lnTo>
                  <a:pt x="82804" y="434213"/>
                </a:lnTo>
                <a:lnTo>
                  <a:pt x="76403" y="427990"/>
                </a:lnTo>
                <a:lnTo>
                  <a:pt x="75565" y="427177"/>
                </a:lnTo>
                <a:lnTo>
                  <a:pt x="75095" y="426593"/>
                </a:lnTo>
                <a:lnTo>
                  <a:pt x="68884" y="419100"/>
                </a:lnTo>
                <a:lnTo>
                  <a:pt x="68287" y="418376"/>
                </a:lnTo>
                <a:lnTo>
                  <a:pt x="67843" y="417703"/>
                </a:lnTo>
                <a:lnTo>
                  <a:pt x="61785" y="408686"/>
                </a:lnTo>
                <a:lnTo>
                  <a:pt x="60947" y="407428"/>
                </a:lnTo>
                <a:lnTo>
                  <a:pt x="60794" y="407162"/>
                </a:lnTo>
                <a:lnTo>
                  <a:pt x="55397" y="397256"/>
                </a:lnTo>
                <a:lnTo>
                  <a:pt x="54978" y="396494"/>
                </a:lnTo>
                <a:lnTo>
                  <a:pt x="54711" y="395859"/>
                </a:lnTo>
                <a:lnTo>
                  <a:pt x="49568" y="383921"/>
                </a:lnTo>
                <a:lnTo>
                  <a:pt x="49123" y="382905"/>
                </a:lnTo>
                <a:lnTo>
                  <a:pt x="49072" y="382778"/>
                </a:lnTo>
                <a:lnTo>
                  <a:pt x="49034" y="382651"/>
                </a:lnTo>
                <a:lnTo>
                  <a:pt x="44246" y="368681"/>
                </a:lnTo>
                <a:lnTo>
                  <a:pt x="43967" y="367855"/>
                </a:lnTo>
                <a:lnTo>
                  <a:pt x="43916" y="367703"/>
                </a:lnTo>
                <a:lnTo>
                  <a:pt x="43878" y="367538"/>
                </a:lnTo>
                <a:lnTo>
                  <a:pt x="39687" y="351917"/>
                </a:lnTo>
                <a:lnTo>
                  <a:pt x="35941" y="331470"/>
                </a:lnTo>
                <a:lnTo>
                  <a:pt x="34277" y="312801"/>
                </a:lnTo>
                <a:lnTo>
                  <a:pt x="34175" y="312039"/>
                </a:lnTo>
                <a:lnTo>
                  <a:pt x="34163" y="311594"/>
                </a:lnTo>
                <a:lnTo>
                  <a:pt x="34150" y="311442"/>
                </a:lnTo>
                <a:lnTo>
                  <a:pt x="34150" y="311023"/>
                </a:lnTo>
                <a:lnTo>
                  <a:pt x="33680" y="290449"/>
                </a:lnTo>
                <a:lnTo>
                  <a:pt x="33667" y="290169"/>
                </a:lnTo>
                <a:lnTo>
                  <a:pt x="33959" y="268097"/>
                </a:lnTo>
                <a:lnTo>
                  <a:pt x="33959" y="267652"/>
                </a:lnTo>
                <a:lnTo>
                  <a:pt x="33959" y="267462"/>
                </a:lnTo>
                <a:lnTo>
                  <a:pt x="35191" y="245872"/>
                </a:lnTo>
                <a:lnTo>
                  <a:pt x="35204" y="245440"/>
                </a:lnTo>
                <a:lnTo>
                  <a:pt x="35255" y="244983"/>
                </a:lnTo>
                <a:lnTo>
                  <a:pt x="37553" y="223901"/>
                </a:lnTo>
                <a:lnTo>
                  <a:pt x="37630" y="223227"/>
                </a:lnTo>
                <a:lnTo>
                  <a:pt x="37642" y="223062"/>
                </a:lnTo>
                <a:lnTo>
                  <a:pt x="37680" y="222885"/>
                </a:lnTo>
                <a:lnTo>
                  <a:pt x="41198" y="202184"/>
                </a:lnTo>
                <a:lnTo>
                  <a:pt x="41313" y="201523"/>
                </a:lnTo>
                <a:lnTo>
                  <a:pt x="41427" y="201041"/>
                </a:lnTo>
                <a:lnTo>
                  <a:pt x="46037" y="181864"/>
                </a:lnTo>
                <a:lnTo>
                  <a:pt x="46151" y="181381"/>
                </a:lnTo>
                <a:lnTo>
                  <a:pt x="46393" y="180594"/>
                </a:lnTo>
                <a:lnTo>
                  <a:pt x="52273" y="162179"/>
                </a:lnTo>
                <a:lnTo>
                  <a:pt x="52463" y="161569"/>
                </a:lnTo>
                <a:lnTo>
                  <a:pt x="52730" y="160909"/>
                </a:lnTo>
                <a:lnTo>
                  <a:pt x="59537" y="144018"/>
                </a:lnTo>
                <a:lnTo>
                  <a:pt x="59804" y="143383"/>
                </a:lnTo>
                <a:lnTo>
                  <a:pt x="60045" y="142875"/>
                </a:lnTo>
                <a:lnTo>
                  <a:pt x="68249" y="126365"/>
                </a:lnTo>
                <a:lnTo>
                  <a:pt x="68694" y="125476"/>
                </a:lnTo>
                <a:lnTo>
                  <a:pt x="68135" y="126365"/>
                </a:lnTo>
                <a:lnTo>
                  <a:pt x="77508" y="110363"/>
                </a:lnTo>
                <a:lnTo>
                  <a:pt x="77800" y="109855"/>
                </a:lnTo>
                <a:lnTo>
                  <a:pt x="78155" y="109347"/>
                </a:lnTo>
                <a:lnTo>
                  <a:pt x="99110" y="81280"/>
                </a:lnTo>
                <a:lnTo>
                  <a:pt x="98348" y="82042"/>
                </a:lnTo>
                <a:lnTo>
                  <a:pt x="109651" y="70104"/>
                </a:lnTo>
                <a:lnTo>
                  <a:pt x="110629" y="69215"/>
                </a:lnTo>
                <a:lnTo>
                  <a:pt x="121424" y="59436"/>
                </a:lnTo>
                <a:lnTo>
                  <a:pt x="121932" y="58978"/>
                </a:lnTo>
                <a:lnTo>
                  <a:pt x="122339" y="58674"/>
                </a:lnTo>
                <a:lnTo>
                  <a:pt x="134061" y="49784"/>
                </a:lnTo>
                <a:lnTo>
                  <a:pt x="135242" y="49022"/>
                </a:lnTo>
                <a:lnTo>
                  <a:pt x="146532" y="41783"/>
                </a:lnTo>
                <a:lnTo>
                  <a:pt x="147320" y="41287"/>
                </a:lnTo>
                <a:lnTo>
                  <a:pt x="158064" y="35560"/>
                </a:lnTo>
                <a:lnTo>
                  <a:pt x="158724" y="35204"/>
                </a:lnTo>
                <a:lnTo>
                  <a:pt x="159410" y="34925"/>
                </a:lnTo>
                <a:lnTo>
                  <a:pt x="168744" y="31115"/>
                </a:lnTo>
                <a:lnTo>
                  <a:pt x="169849" y="30670"/>
                </a:lnTo>
                <a:lnTo>
                  <a:pt x="170548" y="30480"/>
                </a:lnTo>
                <a:lnTo>
                  <a:pt x="178231" y="28448"/>
                </a:lnTo>
                <a:lnTo>
                  <a:pt x="179197" y="28194"/>
                </a:lnTo>
                <a:lnTo>
                  <a:pt x="176657" y="28448"/>
                </a:lnTo>
                <a:lnTo>
                  <a:pt x="186690" y="27178"/>
                </a:lnTo>
                <a:lnTo>
                  <a:pt x="184277" y="27051"/>
                </a:lnTo>
                <a:lnTo>
                  <a:pt x="187540" y="27152"/>
                </a:lnTo>
                <a:lnTo>
                  <a:pt x="187833" y="27432"/>
                </a:lnTo>
                <a:lnTo>
                  <a:pt x="194665" y="27432"/>
                </a:lnTo>
                <a:lnTo>
                  <a:pt x="195427" y="27546"/>
                </a:lnTo>
                <a:lnTo>
                  <a:pt x="196596" y="28702"/>
                </a:lnTo>
                <a:lnTo>
                  <a:pt x="200291" y="28702"/>
                </a:lnTo>
                <a:lnTo>
                  <a:pt x="201295" y="29718"/>
                </a:lnTo>
                <a:lnTo>
                  <a:pt x="203822" y="29718"/>
                </a:lnTo>
                <a:lnTo>
                  <a:pt x="205105" y="30988"/>
                </a:lnTo>
                <a:lnTo>
                  <a:pt x="207403" y="30988"/>
                </a:lnTo>
                <a:lnTo>
                  <a:pt x="218567" y="40182"/>
                </a:lnTo>
                <a:lnTo>
                  <a:pt x="218567" y="41148"/>
                </a:lnTo>
                <a:lnTo>
                  <a:pt x="223647" y="46228"/>
                </a:lnTo>
                <a:lnTo>
                  <a:pt x="236347" y="46228"/>
                </a:lnTo>
                <a:lnTo>
                  <a:pt x="241554" y="41148"/>
                </a:lnTo>
                <a:lnTo>
                  <a:pt x="241554" y="34798"/>
                </a:lnTo>
                <a:lnTo>
                  <a:pt x="241554" y="28448"/>
                </a:lnTo>
                <a:close/>
              </a:path>
              <a:path w="421005" h="638809">
                <a:moveTo>
                  <a:pt x="312166" y="386969"/>
                </a:moveTo>
                <a:lnTo>
                  <a:pt x="310007" y="386969"/>
                </a:lnTo>
                <a:lnTo>
                  <a:pt x="308229" y="388239"/>
                </a:lnTo>
                <a:lnTo>
                  <a:pt x="312166" y="386969"/>
                </a:lnTo>
                <a:close/>
              </a:path>
              <a:path w="421005" h="638809">
                <a:moveTo>
                  <a:pt x="420624" y="533019"/>
                </a:moveTo>
                <a:lnTo>
                  <a:pt x="420598" y="531749"/>
                </a:lnTo>
                <a:lnTo>
                  <a:pt x="420497" y="521589"/>
                </a:lnTo>
                <a:lnTo>
                  <a:pt x="420497" y="520319"/>
                </a:lnTo>
                <a:lnTo>
                  <a:pt x="419722" y="512699"/>
                </a:lnTo>
                <a:lnTo>
                  <a:pt x="419481" y="510159"/>
                </a:lnTo>
                <a:lnTo>
                  <a:pt x="418465" y="505079"/>
                </a:lnTo>
                <a:lnTo>
                  <a:pt x="417449" y="499999"/>
                </a:lnTo>
                <a:lnTo>
                  <a:pt x="415925" y="494919"/>
                </a:lnTo>
                <a:lnTo>
                  <a:pt x="414401" y="489839"/>
                </a:lnTo>
                <a:lnTo>
                  <a:pt x="413766" y="488569"/>
                </a:lnTo>
                <a:lnTo>
                  <a:pt x="412661" y="486029"/>
                </a:lnTo>
                <a:lnTo>
                  <a:pt x="410451" y="480936"/>
                </a:lnTo>
                <a:lnTo>
                  <a:pt x="409575" y="479679"/>
                </a:lnTo>
                <a:lnTo>
                  <a:pt x="405384" y="473329"/>
                </a:lnTo>
                <a:lnTo>
                  <a:pt x="404114" y="470789"/>
                </a:lnTo>
                <a:lnTo>
                  <a:pt x="399415" y="465709"/>
                </a:lnTo>
                <a:lnTo>
                  <a:pt x="398018" y="464439"/>
                </a:lnTo>
                <a:lnTo>
                  <a:pt x="392303" y="459359"/>
                </a:lnTo>
                <a:lnTo>
                  <a:pt x="390144" y="458089"/>
                </a:lnTo>
                <a:lnTo>
                  <a:pt x="384683" y="454279"/>
                </a:lnTo>
                <a:lnTo>
                  <a:pt x="381762" y="453009"/>
                </a:lnTo>
                <a:lnTo>
                  <a:pt x="376301" y="451739"/>
                </a:lnTo>
                <a:lnTo>
                  <a:pt x="373888" y="450469"/>
                </a:lnTo>
                <a:lnTo>
                  <a:pt x="363982" y="450469"/>
                </a:lnTo>
                <a:lnTo>
                  <a:pt x="364490" y="445389"/>
                </a:lnTo>
                <a:lnTo>
                  <a:pt x="364617" y="445389"/>
                </a:lnTo>
                <a:lnTo>
                  <a:pt x="364998" y="436499"/>
                </a:lnTo>
                <a:lnTo>
                  <a:pt x="364998" y="426339"/>
                </a:lnTo>
                <a:lnTo>
                  <a:pt x="364998" y="425069"/>
                </a:lnTo>
                <a:lnTo>
                  <a:pt x="364490" y="416179"/>
                </a:lnTo>
                <a:lnTo>
                  <a:pt x="364490" y="414909"/>
                </a:lnTo>
                <a:lnTo>
                  <a:pt x="363969" y="411099"/>
                </a:lnTo>
                <a:lnTo>
                  <a:pt x="363474" y="407289"/>
                </a:lnTo>
                <a:lnTo>
                  <a:pt x="363347" y="406031"/>
                </a:lnTo>
                <a:lnTo>
                  <a:pt x="362496" y="402209"/>
                </a:lnTo>
                <a:lnTo>
                  <a:pt x="361950" y="399669"/>
                </a:lnTo>
                <a:lnTo>
                  <a:pt x="360222" y="394589"/>
                </a:lnTo>
                <a:lnTo>
                  <a:pt x="359791" y="393319"/>
                </a:lnTo>
                <a:lnTo>
                  <a:pt x="359473" y="392049"/>
                </a:lnTo>
                <a:lnTo>
                  <a:pt x="359156" y="390779"/>
                </a:lnTo>
                <a:lnTo>
                  <a:pt x="357886" y="388239"/>
                </a:lnTo>
                <a:lnTo>
                  <a:pt x="357251" y="386969"/>
                </a:lnTo>
                <a:lnTo>
                  <a:pt x="356616" y="385699"/>
                </a:lnTo>
                <a:lnTo>
                  <a:pt x="353060" y="379349"/>
                </a:lnTo>
                <a:lnTo>
                  <a:pt x="352171" y="378079"/>
                </a:lnTo>
                <a:lnTo>
                  <a:pt x="348488" y="374269"/>
                </a:lnTo>
                <a:lnTo>
                  <a:pt x="347345" y="372999"/>
                </a:lnTo>
                <a:lnTo>
                  <a:pt x="343662" y="369189"/>
                </a:lnTo>
                <a:lnTo>
                  <a:pt x="342392" y="367919"/>
                </a:lnTo>
                <a:lnTo>
                  <a:pt x="338328" y="364109"/>
                </a:lnTo>
                <a:lnTo>
                  <a:pt x="336042" y="362839"/>
                </a:lnTo>
                <a:lnTo>
                  <a:pt x="331978" y="360299"/>
                </a:lnTo>
                <a:lnTo>
                  <a:pt x="328549" y="360299"/>
                </a:lnTo>
                <a:lnTo>
                  <a:pt x="324358" y="359029"/>
                </a:lnTo>
                <a:lnTo>
                  <a:pt x="322110" y="359029"/>
                </a:lnTo>
                <a:lnTo>
                  <a:pt x="322110" y="386588"/>
                </a:lnTo>
                <a:lnTo>
                  <a:pt x="319659" y="385699"/>
                </a:lnTo>
                <a:lnTo>
                  <a:pt x="321970" y="386461"/>
                </a:lnTo>
                <a:lnTo>
                  <a:pt x="322110" y="386588"/>
                </a:lnTo>
                <a:lnTo>
                  <a:pt x="322110" y="359029"/>
                </a:lnTo>
                <a:lnTo>
                  <a:pt x="311658" y="359029"/>
                </a:lnTo>
                <a:lnTo>
                  <a:pt x="306959" y="360299"/>
                </a:lnTo>
                <a:lnTo>
                  <a:pt x="302895" y="360299"/>
                </a:lnTo>
                <a:lnTo>
                  <a:pt x="300863" y="361569"/>
                </a:lnTo>
                <a:lnTo>
                  <a:pt x="296926" y="364109"/>
                </a:lnTo>
                <a:lnTo>
                  <a:pt x="295021" y="364109"/>
                </a:lnTo>
                <a:lnTo>
                  <a:pt x="291211" y="366649"/>
                </a:lnTo>
                <a:lnTo>
                  <a:pt x="290322" y="367919"/>
                </a:lnTo>
                <a:lnTo>
                  <a:pt x="286385" y="370459"/>
                </a:lnTo>
                <a:lnTo>
                  <a:pt x="285750" y="371729"/>
                </a:lnTo>
                <a:lnTo>
                  <a:pt x="281559" y="375539"/>
                </a:lnTo>
                <a:lnTo>
                  <a:pt x="280289" y="376809"/>
                </a:lnTo>
                <a:lnTo>
                  <a:pt x="278511" y="378841"/>
                </a:lnTo>
                <a:lnTo>
                  <a:pt x="278003" y="378841"/>
                </a:lnTo>
                <a:lnTo>
                  <a:pt x="272161" y="384683"/>
                </a:lnTo>
                <a:lnTo>
                  <a:pt x="272161" y="387731"/>
                </a:lnTo>
                <a:lnTo>
                  <a:pt x="271526" y="388366"/>
                </a:lnTo>
                <a:lnTo>
                  <a:pt x="271526" y="402336"/>
                </a:lnTo>
                <a:lnTo>
                  <a:pt x="271653" y="402463"/>
                </a:lnTo>
                <a:lnTo>
                  <a:pt x="271653" y="404749"/>
                </a:lnTo>
                <a:lnTo>
                  <a:pt x="272034" y="405130"/>
                </a:lnTo>
                <a:lnTo>
                  <a:pt x="272034" y="407543"/>
                </a:lnTo>
                <a:lnTo>
                  <a:pt x="272427" y="407949"/>
                </a:lnTo>
                <a:lnTo>
                  <a:pt x="272542" y="409829"/>
                </a:lnTo>
                <a:lnTo>
                  <a:pt x="272542" y="416306"/>
                </a:lnTo>
                <a:lnTo>
                  <a:pt x="277749" y="421513"/>
                </a:lnTo>
                <a:lnTo>
                  <a:pt x="290576" y="421513"/>
                </a:lnTo>
                <a:lnTo>
                  <a:pt x="295783" y="416306"/>
                </a:lnTo>
                <a:lnTo>
                  <a:pt x="295783" y="409829"/>
                </a:lnTo>
                <a:lnTo>
                  <a:pt x="295783" y="407543"/>
                </a:lnTo>
                <a:lnTo>
                  <a:pt x="295783" y="405257"/>
                </a:lnTo>
                <a:lnTo>
                  <a:pt x="296291" y="404749"/>
                </a:lnTo>
                <a:lnTo>
                  <a:pt x="296291" y="402971"/>
                </a:lnTo>
                <a:lnTo>
                  <a:pt x="296926" y="402336"/>
                </a:lnTo>
                <a:lnTo>
                  <a:pt x="296926" y="400304"/>
                </a:lnTo>
                <a:lnTo>
                  <a:pt x="298196" y="399034"/>
                </a:lnTo>
                <a:lnTo>
                  <a:pt x="298196" y="396252"/>
                </a:lnTo>
                <a:lnTo>
                  <a:pt x="299631" y="394589"/>
                </a:lnTo>
                <a:lnTo>
                  <a:pt x="300736" y="393319"/>
                </a:lnTo>
                <a:lnTo>
                  <a:pt x="299466" y="395859"/>
                </a:lnTo>
                <a:lnTo>
                  <a:pt x="301625" y="393319"/>
                </a:lnTo>
                <a:lnTo>
                  <a:pt x="303784" y="390779"/>
                </a:lnTo>
                <a:lnTo>
                  <a:pt x="303022" y="392049"/>
                </a:lnTo>
                <a:lnTo>
                  <a:pt x="304990" y="390779"/>
                </a:lnTo>
                <a:lnTo>
                  <a:pt x="306959" y="389509"/>
                </a:lnTo>
                <a:lnTo>
                  <a:pt x="306070" y="389509"/>
                </a:lnTo>
                <a:lnTo>
                  <a:pt x="310007" y="386969"/>
                </a:lnTo>
                <a:lnTo>
                  <a:pt x="313944" y="385699"/>
                </a:lnTo>
                <a:lnTo>
                  <a:pt x="312420" y="386969"/>
                </a:lnTo>
                <a:lnTo>
                  <a:pt x="315595" y="385699"/>
                </a:lnTo>
                <a:lnTo>
                  <a:pt x="318897" y="385699"/>
                </a:lnTo>
                <a:lnTo>
                  <a:pt x="322224" y="386689"/>
                </a:lnTo>
                <a:lnTo>
                  <a:pt x="324789" y="389089"/>
                </a:lnTo>
                <a:lnTo>
                  <a:pt x="325196" y="389509"/>
                </a:lnTo>
                <a:lnTo>
                  <a:pt x="326758" y="391134"/>
                </a:lnTo>
                <a:lnTo>
                  <a:pt x="330200" y="395859"/>
                </a:lnTo>
                <a:lnTo>
                  <a:pt x="329438" y="394589"/>
                </a:lnTo>
                <a:lnTo>
                  <a:pt x="332359" y="398399"/>
                </a:lnTo>
                <a:lnTo>
                  <a:pt x="331851" y="398399"/>
                </a:lnTo>
                <a:lnTo>
                  <a:pt x="334518" y="403491"/>
                </a:lnTo>
                <a:lnTo>
                  <a:pt x="335534" y="406031"/>
                </a:lnTo>
                <a:lnTo>
                  <a:pt x="337439" y="412369"/>
                </a:lnTo>
                <a:lnTo>
                  <a:pt x="337185" y="411099"/>
                </a:lnTo>
                <a:lnTo>
                  <a:pt x="338836" y="418719"/>
                </a:lnTo>
                <a:lnTo>
                  <a:pt x="338709" y="418719"/>
                </a:lnTo>
                <a:lnTo>
                  <a:pt x="339598" y="427609"/>
                </a:lnTo>
                <a:lnTo>
                  <a:pt x="339686" y="436499"/>
                </a:lnTo>
                <a:lnTo>
                  <a:pt x="339471" y="444119"/>
                </a:lnTo>
                <a:lnTo>
                  <a:pt x="339471" y="442849"/>
                </a:lnTo>
                <a:lnTo>
                  <a:pt x="339356" y="444119"/>
                </a:lnTo>
                <a:lnTo>
                  <a:pt x="338785" y="450862"/>
                </a:lnTo>
                <a:lnTo>
                  <a:pt x="338658" y="451739"/>
                </a:lnTo>
                <a:lnTo>
                  <a:pt x="337908" y="457365"/>
                </a:lnTo>
                <a:lnTo>
                  <a:pt x="337820" y="458089"/>
                </a:lnTo>
                <a:lnTo>
                  <a:pt x="337896" y="457492"/>
                </a:lnTo>
                <a:lnTo>
                  <a:pt x="337908" y="457365"/>
                </a:lnTo>
                <a:lnTo>
                  <a:pt x="335407" y="460629"/>
                </a:lnTo>
                <a:lnTo>
                  <a:pt x="333502" y="461899"/>
                </a:lnTo>
                <a:lnTo>
                  <a:pt x="330454" y="465709"/>
                </a:lnTo>
                <a:lnTo>
                  <a:pt x="328930" y="466979"/>
                </a:lnTo>
                <a:lnTo>
                  <a:pt x="326390" y="473329"/>
                </a:lnTo>
                <a:lnTo>
                  <a:pt x="325297" y="476961"/>
                </a:lnTo>
                <a:lnTo>
                  <a:pt x="323469" y="478790"/>
                </a:lnTo>
                <a:lnTo>
                  <a:pt x="323469" y="492887"/>
                </a:lnTo>
                <a:lnTo>
                  <a:pt x="329311" y="498602"/>
                </a:lnTo>
                <a:lnTo>
                  <a:pt x="343408" y="498602"/>
                </a:lnTo>
                <a:lnTo>
                  <a:pt x="349123" y="492887"/>
                </a:lnTo>
                <a:lnTo>
                  <a:pt x="349123" y="489991"/>
                </a:lnTo>
                <a:lnTo>
                  <a:pt x="349923" y="488569"/>
                </a:lnTo>
                <a:lnTo>
                  <a:pt x="350647" y="487299"/>
                </a:lnTo>
                <a:lnTo>
                  <a:pt x="351282" y="487299"/>
                </a:lnTo>
                <a:lnTo>
                  <a:pt x="353441" y="483489"/>
                </a:lnTo>
                <a:lnTo>
                  <a:pt x="353949" y="482219"/>
                </a:lnTo>
                <a:lnTo>
                  <a:pt x="354406" y="481355"/>
                </a:lnTo>
                <a:lnTo>
                  <a:pt x="355219" y="480695"/>
                </a:lnTo>
                <a:lnTo>
                  <a:pt x="357251" y="479679"/>
                </a:lnTo>
                <a:lnTo>
                  <a:pt x="355346" y="480949"/>
                </a:lnTo>
                <a:lnTo>
                  <a:pt x="358140" y="479679"/>
                </a:lnTo>
                <a:lnTo>
                  <a:pt x="367538" y="479679"/>
                </a:lnTo>
                <a:lnTo>
                  <a:pt x="370954" y="480504"/>
                </a:lnTo>
                <a:lnTo>
                  <a:pt x="375158" y="483489"/>
                </a:lnTo>
                <a:lnTo>
                  <a:pt x="372745" y="480949"/>
                </a:lnTo>
                <a:lnTo>
                  <a:pt x="378460" y="486029"/>
                </a:lnTo>
                <a:lnTo>
                  <a:pt x="376936" y="484759"/>
                </a:lnTo>
                <a:lnTo>
                  <a:pt x="381635" y="491109"/>
                </a:lnTo>
                <a:lnTo>
                  <a:pt x="380365" y="488569"/>
                </a:lnTo>
                <a:lnTo>
                  <a:pt x="384429" y="494919"/>
                </a:lnTo>
                <a:lnTo>
                  <a:pt x="383540" y="493649"/>
                </a:lnTo>
                <a:lnTo>
                  <a:pt x="386080" y="498729"/>
                </a:lnTo>
                <a:lnTo>
                  <a:pt x="388620" y="507619"/>
                </a:lnTo>
                <a:lnTo>
                  <a:pt x="388239" y="505079"/>
                </a:lnTo>
                <a:lnTo>
                  <a:pt x="389978" y="513829"/>
                </a:lnTo>
                <a:lnTo>
                  <a:pt x="389991" y="513969"/>
                </a:lnTo>
                <a:lnTo>
                  <a:pt x="390779" y="522859"/>
                </a:lnTo>
                <a:lnTo>
                  <a:pt x="390779" y="521589"/>
                </a:lnTo>
                <a:lnTo>
                  <a:pt x="390893" y="531952"/>
                </a:lnTo>
                <a:lnTo>
                  <a:pt x="390906" y="531749"/>
                </a:lnTo>
                <a:lnTo>
                  <a:pt x="390906" y="533019"/>
                </a:lnTo>
                <a:lnTo>
                  <a:pt x="390893" y="531952"/>
                </a:lnTo>
                <a:lnTo>
                  <a:pt x="390817" y="533019"/>
                </a:lnTo>
                <a:lnTo>
                  <a:pt x="390372" y="540131"/>
                </a:lnTo>
                <a:lnTo>
                  <a:pt x="388924" y="547801"/>
                </a:lnTo>
                <a:lnTo>
                  <a:pt x="385292" y="556895"/>
                </a:lnTo>
                <a:lnTo>
                  <a:pt x="379349" y="566039"/>
                </a:lnTo>
                <a:lnTo>
                  <a:pt x="380492" y="563499"/>
                </a:lnTo>
                <a:lnTo>
                  <a:pt x="371856" y="573366"/>
                </a:lnTo>
                <a:lnTo>
                  <a:pt x="371551" y="573659"/>
                </a:lnTo>
                <a:lnTo>
                  <a:pt x="363220" y="581685"/>
                </a:lnTo>
                <a:lnTo>
                  <a:pt x="352044" y="588899"/>
                </a:lnTo>
                <a:lnTo>
                  <a:pt x="353695" y="587629"/>
                </a:lnTo>
                <a:lnTo>
                  <a:pt x="339598" y="595249"/>
                </a:lnTo>
                <a:lnTo>
                  <a:pt x="341122" y="593979"/>
                </a:lnTo>
                <a:lnTo>
                  <a:pt x="325374" y="600329"/>
                </a:lnTo>
                <a:lnTo>
                  <a:pt x="326644" y="600329"/>
                </a:lnTo>
                <a:lnTo>
                  <a:pt x="311023" y="604139"/>
                </a:lnTo>
                <a:lnTo>
                  <a:pt x="312166" y="604139"/>
                </a:lnTo>
                <a:lnTo>
                  <a:pt x="297561" y="606679"/>
                </a:lnTo>
                <a:lnTo>
                  <a:pt x="298450" y="606679"/>
                </a:lnTo>
                <a:lnTo>
                  <a:pt x="286004" y="607949"/>
                </a:lnTo>
                <a:lnTo>
                  <a:pt x="287020" y="607949"/>
                </a:lnTo>
                <a:lnTo>
                  <a:pt x="278384" y="609219"/>
                </a:lnTo>
                <a:lnTo>
                  <a:pt x="277622" y="609219"/>
                </a:lnTo>
                <a:lnTo>
                  <a:pt x="277622" y="608203"/>
                </a:lnTo>
                <a:lnTo>
                  <a:pt x="276098" y="606666"/>
                </a:lnTo>
                <a:lnTo>
                  <a:pt x="276098" y="602488"/>
                </a:lnTo>
                <a:lnTo>
                  <a:pt x="275780" y="602183"/>
                </a:lnTo>
                <a:lnTo>
                  <a:pt x="275780" y="601903"/>
                </a:lnTo>
                <a:lnTo>
                  <a:pt x="276085" y="600329"/>
                </a:lnTo>
                <a:lnTo>
                  <a:pt x="278130" y="590169"/>
                </a:lnTo>
                <a:lnTo>
                  <a:pt x="279234" y="580301"/>
                </a:lnTo>
                <a:lnTo>
                  <a:pt x="279273" y="580009"/>
                </a:lnTo>
                <a:lnTo>
                  <a:pt x="279273" y="578358"/>
                </a:lnTo>
                <a:lnTo>
                  <a:pt x="279273" y="576453"/>
                </a:lnTo>
                <a:lnTo>
                  <a:pt x="277749" y="574929"/>
                </a:lnTo>
                <a:lnTo>
                  <a:pt x="273939" y="574929"/>
                </a:lnTo>
                <a:lnTo>
                  <a:pt x="272415" y="576453"/>
                </a:lnTo>
                <a:lnTo>
                  <a:pt x="272415" y="577265"/>
                </a:lnTo>
                <a:lnTo>
                  <a:pt x="265303" y="583819"/>
                </a:lnTo>
                <a:lnTo>
                  <a:pt x="264414" y="585089"/>
                </a:lnTo>
                <a:lnTo>
                  <a:pt x="260731" y="589915"/>
                </a:lnTo>
                <a:lnTo>
                  <a:pt x="259207" y="589915"/>
                </a:lnTo>
                <a:lnTo>
                  <a:pt x="254381" y="594741"/>
                </a:lnTo>
                <a:lnTo>
                  <a:pt x="254381" y="599186"/>
                </a:lnTo>
                <a:lnTo>
                  <a:pt x="251079" y="602488"/>
                </a:lnTo>
                <a:lnTo>
                  <a:pt x="251079" y="607428"/>
                </a:lnTo>
                <a:lnTo>
                  <a:pt x="250317" y="608203"/>
                </a:lnTo>
                <a:lnTo>
                  <a:pt x="250317" y="614807"/>
                </a:lnTo>
                <a:lnTo>
                  <a:pt x="250063" y="615061"/>
                </a:lnTo>
                <a:lnTo>
                  <a:pt x="250063" y="624459"/>
                </a:lnTo>
                <a:lnTo>
                  <a:pt x="250063" y="631571"/>
                </a:lnTo>
                <a:lnTo>
                  <a:pt x="256794" y="638302"/>
                </a:lnTo>
                <a:lnTo>
                  <a:pt x="263906" y="638302"/>
                </a:lnTo>
                <a:lnTo>
                  <a:pt x="264033" y="638429"/>
                </a:lnTo>
                <a:lnTo>
                  <a:pt x="290195" y="638429"/>
                </a:lnTo>
                <a:lnTo>
                  <a:pt x="302641" y="637159"/>
                </a:lnTo>
                <a:lnTo>
                  <a:pt x="303403" y="635889"/>
                </a:lnTo>
                <a:lnTo>
                  <a:pt x="317881" y="633349"/>
                </a:lnTo>
                <a:lnTo>
                  <a:pt x="319024" y="633349"/>
                </a:lnTo>
                <a:lnTo>
                  <a:pt x="334645" y="628269"/>
                </a:lnTo>
                <a:lnTo>
                  <a:pt x="335915" y="628269"/>
                </a:lnTo>
                <a:lnTo>
                  <a:pt x="351790" y="621919"/>
                </a:lnTo>
                <a:lnTo>
                  <a:pt x="356946" y="619379"/>
                </a:lnTo>
                <a:lnTo>
                  <a:pt x="367284" y="614299"/>
                </a:lnTo>
                <a:lnTo>
                  <a:pt x="371081" y="611759"/>
                </a:lnTo>
                <a:lnTo>
                  <a:pt x="380619" y="605409"/>
                </a:lnTo>
                <a:lnTo>
                  <a:pt x="392684" y="595249"/>
                </a:lnTo>
                <a:lnTo>
                  <a:pt x="393954" y="593979"/>
                </a:lnTo>
                <a:lnTo>
                  <a:pt x="398462" y="588899"/>
                </a:lnTo>
                <a:lnTo>
                  <a:pt x="404114" y="582549"/>
                </a:lnTo>
                <a:lnTo>
                  <a:pt x="404939" y="581279"/>
                </a:lnTo>
                <a:lnTo>
                  <a:pt x="410718" y="572389"/>
                </a:lnTo>
                <a:lnTo>
                  <a:pt x="411988" y="569849"/>
                </a:lnTo>
                <a:lnTo>
                  <a:pt x="413702" y="566039"/>
                </a:lnTo>
                <a:lnTo>
                  <a:pt x="416560" y="559689"/>
                </a:lnTo>
                <a:lnTo>
                  <a:pt x="416890" y="558419"/>
                </a:lnTo>
                <a:lnTo>
                  <a:pt x="417576" y="555879"/>
                </a:lnTo>
                <a:lnTo>
                  <a:pt x="418655" y="550799"/>
                </a:lnTo>
                <a:lnTo>
                  <a:pt x="419455" y="546989"/>
                </a:lnTo>
                <a:lnTo>
                  <a:pt x="419989" y="544449"/>
                </a:lnTo>
                <a:lnTo>
                  <a:pt x="420128" y="541909"/>
                </a:lnTo>
                <a:lnTo>
                  <a:pt x="420268" y="539369"/>
                </a:lnTo>
                <a:lnTo>
                  <a:pt x="420624" y="533019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610233" y="7751064"/>
            <a:ext cx="386715" cy="471805"/>
          </a:xfrm>
          <a:custGeom>
            <a:avLst/>
            <a:gdLst/>
            <a:ahLst/>
            <a:cxnLst/>
            <a:rect l="l" t="t" r="r" b="b"/>
            <a:pathLst>
              <a:path w="386714" h="471804">
                <a:moveTo>
                  <a:pt x="220726" y="6858"/>
                </a:moveTo>
                <a:lnTo>
                  <a:pt x="213741" y="0"/>
                </a:lnTo>
                <a:lnTo>
                  <a:pt x="196596" y="0"/>
                </a:lnTo>
                <a:lnTo>
                  <a:pt x="189611" y="6858"/>
                </a:lnTo>
                <a:lnTo>
                  <a:pt x="189611" y="15354"/>
                </a:lnTo>
                <a:lnTo>
                  <a:pt x="187921" y="30289"/>
                </a:lnTo>
                <a:lnTo>
                  <a:pt x="186817" y="31369"/>
                </a:lnTo>
                <a:lnTo>
                  <a:pt x="186817" y="39751"/>
                </a:lnTo>
                <a:lnTo>
                  <a:pt x="185978" y="51130"/>
                </a:lnTo>
                <a:lnTo>
                  <a:pt x="185293" y="51816"/>
                </a:lnTo>
                <a:lnTo>
                  <a:pt x="185293" y="60452"/>
                </a:lnTo>
                <a:lnTo>
                  <a:pt x="184734" y="77012"/>
                </a:lnTo>
                <a:lnTo>
                  <a:pt x="184404" y="77343"/>
                </a:lnTo>
                <a:lnTo>
                  <a:pt x="184404" y="86880"/>
                </a:lnTo>
                <a:lnTo>
                  <a:pt x="184391" y="87249"/>
                </a:lnTo>
                <a:lnTo>
                  <a:pt x="184150" y="104140"/>
                </a:lnTo>
                <a:lnTo>
                  <a:pt x="184023" y="104267"/>
                </a:lnTo>
                <a:lnTo>
                  <a:pt x="184023" y="113919"/>
                </a:lnTo>
                <a:lnTo>
                  <a:pt x="183769" y="140335"/>
                </a:lnTo>
                <a:lnTo>
                  <a:pt x="183756" y="140589"/>
                </a:lnTo>
                <a:lnTo>
                  <a:pt x="183680" y="149771"/>
                </a:lnTo>
                <a:lnTo>
                  <a:pt x="181737" y="150114"/>
                </a:lnTo>
                <a:lnTo>
                  <a:pt x="180975" y="150368"/>
                </a:lnTo>
                <a:lnTo>
                  <a:pt x="171450" y="153162"/>
                </a:lnTo>
                <a:lnTo>
                  <a:pt x="166878" y="153162"/>
                </a:lnTo>
                <a:lnTo>
                  <a:pt x="165404" y="154686"/>
                </a:lnTo>
                <a:lnTo>
                  <a:pt x="159956" y="155956"/>
                </a:lnTo>
                <a:lnTo>
                  <a:pt x="155194" y="155956"/>
                </a:lnTo>
                <a:lnTo>
                  <a:pt x="153670" y="157441"/>
                </a:lnTo>
                <a:lnTo>
                  <a:pt x="147866" y="158750"/>
                </a:lnTo>
                <a:lnTo>
                  <a:pt x="141732" y="158750"/>
                </a:lnTo>
                <a:lnTo>
                  <a:pt x="140208" y="160274"/>
                </a:lnTo>
                <a:lnTo>
                  <a:pt x="133985" y="161544"/>
                </a:lnTo>
                <a:lnTo>
                  <a:pt x="127508" y="161544"/>
                </a:lnTo>
                <a:lnTo>
                  <a:pt x="125882" y="163207"/>
                </a:lnTo>
                <a:lnTo>
                  <a:pt x="117817" y="164846"/>
                </a:lnTo>
                <a:lnTo>
                  <a:pt x="111252" y="164846"/>
                </a:lnTo>
                <a:lnTo>
                  <a:pt x="109728" y="166370"/>
                </a:lnTo>
                <a:lnTo>
                  <a:pt x="101117" y="167894"/>
                </a:lnTo>
                <a:lnTo>
                  <a:pt x="93980" y="167894"/>
                </a:lnTo>
                <a:lnTo>
                  <a:pt x="93103" y="168770"/>
                </a:lnTo>
                <a:lnTo>
                  <a:pt x="86677" y="169379"/>
                </a:lnTo>
                <a:lnTo>
                  <a:pt x="83947" y="169303"/>
                </a:lnTo>
                <a:lnTo>
                  <a:pt x="83693" y="169037"/>
                </a:lnTo>
                <a:lnTo>
                  <a:pt x="76085" y="169037"/>
                </a:lnTo>
                <a:lnTo>
                  <a:pt x="65646" y="167284"/>
                </a:lnTo>
                <a:lnTo>
                  <a:pt x="65659" y="166243"/>
                </a:lnTo>
                <a:lnTo>
                  <a:pt x="65024" y="142748"/>
                </a:lnTo>
                <a:lnTo>
                  <a:pt x="64897" y="142113"/>
                </a:lnTo>
                <a:lnTo>
                  <a:pt x="63296" y="121539"/>
                </a:lnTo>
                <a:lnTo>
                  <a:pt x="63119" y="119253"/>
                </a:lnTo>
                <a:lnTo>
                  <a:pt x="62992" y="118618"/>
                </a:lnTo>
                <a:lnTo>
                  <a:pt x="60540" y="99568"/>
                </a:lnTo>
                <a:lnTo>
                  <a:pt x="60198" y="96888"/>
                </a:lnTo>
                <a:lnTo>
                  <a:pt x="60198" y="89281"/>
                </a:lnTo>
                <a:lnTo>
                  <a:pt x="58661" y="87782"/>
                </a:lnTo>
                <a:lnTo>
                  <a:pt x="57023" y="77978"/>
                </a:lnTo>
                <a:lnTo>
                  <a:pt x="56642" y="75692"/>
                </a:lnTo>
                <a:lnTo>
                  <a:pt x="56007" y="71882"/>
                </a:lnTo>
                <a:lnTo>
                  <a:pt x="56007" y="65151"/>
                </a:lnTo>
                <a:lnTo>
                  <a:pt x="52971" y="62128"/>
                </a:lnTo>
                <a:lnTo>
                  <a:pt x="52311" y="60198"/>
                </a:lnTo>
                <a:lnTo>
                  <a:pt x="50368" y="54610"/>
                </a:lnTo>
                <a:lnTo>
                  <a:pt x="49911" y="53289"/>
                </a:lnTo>
                <a:lnTo>
                  <a:pt x="49911" y="47879"/>
                </a:lnTo>
                <a:lnTo>
                  <a:pt x="43675" y="41529"/>
                </a:lnTo>
                <a:lnTo>
                  <a:pt x="42646" y="41529"/>
                </a:lnTo>
                <a:lnTo>
                  <a:pt x="40767" y="39154"/>
                </a:lnTo>
                <a:lnTo>
                  <a:pt x="40767" y="36195"/>
                </a:lnTo>
                <a:lnTo>
                  <a:pt x="34798" y="30353"/>
                </a:lnTo>
                <a:lnTo>
                  <a:pt x="31597" y="30353"/>
                </a:lnTo>
                <a:lnTo>
                  <a:pt x="24892" y="25831"/>
                </a:lnTo>
                <a:lnTo>
                  <a:pt x="24892" y="25527"/>
                </a:lnTo>
                <a:lnTo>
                  <a:pt x="19304" y="19939"/>
                </a:lnTo>
                <a:lnTo>
                  <a:pt x="5588" y="19939"/>
                </a:lnTo>
                <a:lnTo>
                  <a:pt x="0" y="25527"/>
                </a:lnTo>
                <a:lnTo>
                  <a:pt x="0" y="39243"/>
                </a:lnTo>
                <a:lnTo>
                  <a:pt x="5588" y="44831"/>
                </a:lnTo>
                <a:lnTo>
                  <a:pt x="8064" y="44831"/>
                </a:lnTo>
                <a:lnTo>
                  <a:pt x="14097" y="49809"/>
                </a:lnTo>
                <a:lnTo>
                  <a:pt x="14097" y="50927"/>
                </a:lnTo>
                <a:lnTo>
                  <a:pt x="20066" y="56896"/>
                </a:lnTo>
                <a:lnTo>
                  <a:pt x="21831" y="59575"/>
                </a:lnTo>
                <a:lnTo>
                  <a:pt x="21831" y="63373"/>
                </a:lnTo>
                <a:lnTo>
                  <a:pt x="24130" y="65722"/>
                </a:lnTo>
                <a:lnTo>
                  <a:pt x="26797" y="75272"/>
                </a:lnTo>
                <a:lnTo>
                  <a:pt x="26797" y="81280"/>
                </a:lnTo>
                <a:lnTo>
                  <a:pt x="27889" y="82410"/>
                </a:lnTo>
                <a:lnTo>
                  <a:pt x="30353" y="99212"/>
                </a:lnTo>
                <a:lnTo>
                  <a:pt x="30353" y="105791"/>
                </a:lnTo>
                <a:lnTo>
                  <a:pt x="31267" y="106743"/>
                </a:lnTo>
                <a:lnTo>
                  <a:pt x="33007" y="122301"/>
                </a:lnTo>
                <a:lnTo>
                  <a:pt x="33007" y="121539"/>
                </a:lnTo>
                <a:lnTo>
                  <a:pt x="34531" y="144272"/>
                </a:lnTo>
                <a:lnTo>
                  <a:pt x="34417" y="143637"/>
                </a:lnTo>
                <a:lnTo>
                  <a:pt x="34429" y="144272"/>
                </a:lnTo>
                <a:lnTo>
                  <a:pt x="35039" y="166712"/>
                </a:lnTo>
                <a:lnTo>
                  <a:pt x="35052" y="166243"/>
                </a:lnTo>
                <a:lnTo>
                  <a:pt x="35052" y="167005"/>
                </a:lnTo>
                <a:lnTo>
                  <a:pt x="35039" y="166712"/>
                </a:lnTo>
                <a:lnTo>
                  <a:pt x="35026" y="167005"/>
                </a:lnTo>
                <a:lnTo>
                  <a:pt x="34671" y="187833"/>
                </a:lnTo>
                <a:lnTo>
                  <a:pt x="34620" y="188468"/>
                </a:lnTo>
                <a:lnTo>
                  <a:pt x="34556" y="189611"/>
                </a:lnTo>
                <a:lnTo>
                  <a:pt x="33439" y="207975"/>
                </a:lnTo>
                <a:lnTo>
                  <a:pt x="33337" y="208661"/>
                </a:lnTo>
                <a:lnTo>
                  <a:pt x="30861" y="225564"/>
                </a:lnTo>
                <a:lnTo>
                  <a:pt x="30645" y="226441"/>
                </a:lnTo>
                <a:lnTo>
                  <a:pt x="27178" y="240792"/>
                </a:lnTo>
                <a:lnTo>
                  <a:pt x="27419" y="240157"/>
                </a:lnTo>
                <a:lnTo>
                  <a:pt x="24130" y="251968"/>
                </a:lnTo>
                <a:lnTo>
                  <a:pt x="24130" y="251841"/>
                </a:lnTo>
                <a:lnTo>
                  <a:pt x="24091" y="251968"/>
                </a:lnTo>
                <a:lnTo>
                  <a:pt x="21336" y="261620"/>
                </a:lnTo>
                <a:lnTo>
                  <a:pt x="20764" y="264096"/>
                </a:lnTo>
                <a:lnTo>
                  <a:pt x="20066" y="264795"/>
                </a:lnTo>
                <a:lnTo>
                  <a:pt x="20066" y="267169"/>
                </a:lnTo>
                <a:lnTo>
                  <a:pt x="19939" y="267716"/>
                </a:lnTo>
                <a:lnTo>
                  <a:pt x="19558" y="269748"/>
                </a:lnTo>
                <a:lnTo>
                  <a:pt x="20066" y="269697"/>
                </a:lnTo>
                <a:lnTo>
                  <a:pt x="20066" y="279908"/>
                </a:lnTo>
                <a:lnTo>
                  <a:pt x="26162" y="286004"/>
                </a:lnTo>
                <a:lnTo>
                  <a:pt x="41262" y="286004"/>
                </a:lnTo>
                <a:lnTo>
                  <a:pt x="47371" y="279908"/>
                </a:lnTo>
                <a:lnTo>
                  <a:pt x="47371" y="278015"/>
                </a:lnTo>
                <a:lnTo>
                  <a:pt x="48882" y="275590"/>
                </a:lnTo>
                <a:lnTo>
                  <a:pt x="50711" y="269748"/>
                </a:lnTo>
                <a:lnTo>
                  <a:pt x="50787" y="269595"/>
                </a:lnTo>
                <a:lnTo>
                  <a:pt x="53746" y="260350"/>
                </a:lnTo>
                <a:lnTo>
                  <a:pt x="55880" y="253111"/>
                </a:lnTo>
                <a:lnTo>
                  <a:pt x="57150" y="248793"/>
                </a:lnTo>
                <a:lnTo>
                  <a:pt x="57277" y="248031"/>
                </a:lnTo>
                <a:lnTo>
                  <a:pt x="59182" y="240157"/>
                </a:lnTo>
                <a:lnTo>
                  <a:pt x="61087" y="232283"/>
                </a:lnTo>
                <a:lnTo>
                  <a:pt x="61341" y="230886"/>
                </a:lnTo>
                <a:lnTo>
                  <a:pt x="62191" y="225044"/>
                </a:lnTo>
                <a:lnTo>
                  <a:pt x="64135" y="211709"/>
                </a:lnTo>
                <a:lnTo>
                  <a:pt x="64262" y="210439"/>
                </a:lnTo>
                <a:lnTo>
                  <a:pt x="64427" y="207391"/>
                </a:lnTo>
                <a:lnTo>
                  <a:pt x="64858" y="199390"/>
                </a:lnTo>
                <a:lnTo>
                  <a:pt x="66167" y="200660"/>
                </a:lnTo>
                <a:lnTo>
                  <a:pt x="74549" y="200660"/>
                </a:lnTo>
                <a:lnTo>
                  <a:pt x="78816" y="200748"/>
                </a:lnTo>
                <a:lnTo>
                  <a:pt x="78994" y="200914"/>
                </a:lnTo>
                <a:lnTo>
                  <a:pt x="87376" y="200914"/>
                </a:lnTo>
                <a:lnTo>
                  <a:pt x="96520" y="200914"/>
                </a:lnTo>
                <a:lnTo>
                  <a:pt x="97586" y="199847"/>
                </a:lnTo>
                <a:lnTo>
                  <a:pt x="103466" y="199136"/>
                </a:lnTo>
                <a:lnTo>
                  <a:pt x="111125" y="199136"/>
                </a:lnTo>
                <a:lnTo>
                  <a:pt x="113372" y="196888"/>
                </a:lnTo>
                <a:lnTo>
                  <a:pt x="120942" y="195072"/>
                </a:lnTo>
                <a:lnTo>
                  <a:pt x="128016" y="195072"/>
                </a:lnTo>
                <a:lnTo>
                  <a:pt x="130670" y="192366"/>
                </a:lnTo>
                <a:lnTo>
                  <a:pt x="137515" y="190246"/>
                </a:lnTo>
                <a:lnTo>
                  <a:pt x="143383" y="190246"/>
                </a:lnTo>
                <a:lnTo>
                  <a:pt x="146608" y="187083"/>
                </a:lnTo>
                <a:lnTo>
                  <a:pt x="151320" y="185293"/>
                </a:lnTo>
                <a:lnTo>
                  <a:pt x="156337" y="185293"/>
                </a:lnTo>
                <a:lnTo>
                  <a:pt x="160083" y="181470"/>
                </a:lnTo>
                <a:lnTo>
                  <a:pt x="164160" y="179578"/>
                </a:lnTo>
                <a:lnTo>
                  <a:pt x="168275" y="179578"/>
                </a:lnTo>
                <a:lnTo>
                  <a:pt x="172834" y="174904"/>
                </a:lnTo>
                <a:lnTo>
                  <a:pt x="175272" y="173482"/>
                </a:lnTo>
                <a:lnTo>
                  <a:pt x="178181" y="173482"/>
                </a:lnTo>
                <a:lnTo>
                  <a:pt x="182626" y="168910"/>
                </a:lnTo>
                <a:lnTo>
                  <a:pt x="182626" y="168541"/>
                </a:lnTo>
                <a:lnTo>
                  <a:pt x="183337" y="168021"/>
                </a:lnTo>
                <a:lnTo>
                  <a:pt x="183464" y="167932"/>
                </a:lnTo>
                <a:lnTo>
                  <a:pt x="182753" y="190627"/>
                </a:lnTo>
                <a:lnTo>
                  <a:pt x="182880" y="190119"/>
                </a:lnTo>
                <a:lnTo>
                  <a:pt x="181483" y="212852"/>
                </a:lnTo>
                <a:lnTo>
                  <a:pt x="181610" y="212471"/>
                </a:lnTo>
                <a:lnTo>
                  <a:pt x="179832" y="233680"/>
                </a:lnTo>
                <a:lnTo>
                  <a:pt x="179133" y="244157"/>
                </a:lnTo>
                <a:lnTo>
                  <a:pt x="178435" y="244856"/>
                </a:lnTo>
                <a:lnTo>
                  <a:pt x="178435" y="253746"/>
                </a:lnTo>
                <a:lnTo>
                  <a:pt x="178231" y="262712"/>
                </a:lnTo>
                <a:lnTo>
                  <a:pt x="178054" y="262890"/>
                </a:lnTo>
                <a:lnTo>
                  <a:pt x="178054" y="271018"/>
                </a:lnTo>
                <a:lnTo>
                  <a:pt x="178054" y="280035"/>
                </a:lnTo>
                <a:lnTo>
                  <a:pt x="178435" y="280428"/>
                </a:lnTo>
                <a:lnTo>
                  <a:pt x="178816" y="288290"/>
                </a:lnTo>
                <a:lnTo>
                  <a:pt x="178816" y="295021"/>
                </a:lnTo>
                <a:lnTo>
                  <a:pt x="180517" y="296773"/>
                </a:lnTo>
                <a:lnTo>
                  <a:pt x="181991" y="303022"/>
                </a:lnTo>
                <a:lnTo>
                  <a:pt x="183388" y="306451"/>
                </a:lnTo>
                <a:lnTo>
                  <a:pt x="187452" y="312216"/>
                </a:lnTo>
                <a:lnTo>
                  <a:pt x="187452" y="312928"/>
                </a:lnTo>
                <a:lnTo>
                  <a:pt x="188849" y="314452"/>
                </a:lnTo>
                <a:lnTo>
                  <a:pt x="192659" y="314452"/>
                </a:lnTo>
                <a:lnTo>
                  <a:pt x="194183" y="312928"/>
                </a:lnTo>
                <a:lnTo>
                  <a:pt x="194183" y="312280"/>
                </a:lnTo>
                <a:lnTo>
                  <a:pt x="198501" y="307213"/>
                </a:lnTo>
                <a:lnTo>
                  <a:pt x="200279" y="304419"/>
                </a:lnTo>
                <a:lnTo>
                  <a:pt x="202641" y="298056"/>
                </a:lnTo>
                <a:lnTo>
                  <a:pt x="205613" y="295021"/>
                </a:lnTo>
                <a:lnTo>
                  <a:pt x="205613" y="289458"/>
                </a:lnTo>
                <a:lnTo>
                  <a:pt x="207276" y="282054"/>
                </a:lnTo>
                <a:lnTo>
                  <a:pt x="209296" y="280035"/>
                </a:lnTo>
                <a:lnTo>
                  <a:pt x="209296" y="272605"/>
                </a:lnTo>
                <a:lnTo>
                  <a:pt x="210566" y="265176"/>
                </a:lnTo>
                <a:lnTo>
                  <a:pt x="212217" y="263525"/>
                </a:lnTo>
                <a:lnTo>
                  <a:pt x="212217" y="255295"/>
                </a:lnTo>
                <a:lnTo>
                  <a:pt x="214503" y="237236"/>
                </a:lnTo>
                <a:lnTo>
                  <a:pt x="214630" y="236728"/>
                </a:lnTo>
                <a:lnTo>
                  <a:pt x="216535" y="215519"/>
                </a:lnTo>
                <a:lnTo>
                  <a:pt x="216674" y="212471"/>
                </a:lnTo>
                <a:lnTo>
                  <a:pt x="217932" y="192151"/>
                </a:lnTo>
                <a:lnTo>
                  <a:pt x="217970" y="190119"/>
                </a:lnTo>
                <a:lnTo>
                  <a:pt x="218567" y="167894"/>
                </a:lnTo>
                <a:lnTo>
                  <a:pt x="218681" y="140335"/>
                </a:lnTo>
                <a:lnTo>
                  <a:pt x="218440" y="114477"/>
                </a:lnTo>
                <a:lnTo>
                  <a:pt x="218440" y="113792"/>
                </a:lnTo>
                <a:lnTo>
                  <a:pt x="218440" y="104267"/>
                </a:lnTo>
                <a:lnTo>
                  <a:pt x="218186" y="87249"/>
                </a:lnTo>
                <a:lnTo>
                  <a:pt x="218186" y="86614"/>
                </a:lnTo>
                <a:lnTo>
                  <a:pt x="218186" y="77343"/>
                </a:lnTo>
                <a:lnTo>
                  <a:pt x="218186" y="69977"/>
                </a:lnTo>
                <a:lnTo>
                  <a:pt x="218186" y="62103"/>
                </a:lnTo>
                <a:lnTo>
                  <a:pt x="218198" y="61468"/>
                </a:lnTo>
                <a:lnTo>
                  <a:pt x="218490" y="49225"/>
                </a:lnTo>
                <a:lnTo>
                  <a:pt x="218694" y="49022"/>
                </a:lnTo>
                <a:lnTo>
                  <a:pt x="218694" y="42037"/>
                </a:lnTo>
                <a:lnTo>
                  <a:pt x="218732" y="41402"/>
                </a:lnTo>
                <a:lnTo>
                  <a:pt x="218922" y="38989"/>
                </a:lnTo>
                <a:lnTo>
                  <a:pt x="220014" y="24714"/>
                </a:lnTo>
                <a:lnTo>
                  <a:pt x="220726" y="24003"/>
                </a:lnTo>
                <a:lnTo>
                  <a:pt x="220726" y="15494"/>
                </a:lnTo>
                <a:lnTo>
                  <a:pt x="220726" y="6858"/>
                </a:lnTo>
                <a:close/>
              </a:path>
              <a:path w="386714" h="471804">
                <a:moveTo>
                  <a:pt x="386181" y="404241"/>
                </a:moveTo>
                <a:lnTo>
                  <a:pt x="386143" y="402717"/>
                </a:lnTo>
                <a:lnTo>
                  <a:pt x="385826" y="398907"/>
                </a:lnTo>
                <a:lnTo>
                  <a:pt x="385800" y="398526"/>
                </a:lnTo>
                <a:lnTo>
                  <a:pt x="385699" y="397230"/>
                </a:lnTo>
                <a:lnTo>
                  <a:pt x="385699" y="387604"/>
                </a:lnTo>
                <a:lnTo>
                  <a:pt x="379653" y="381571"/>
                </a:lnTo>
                <a:lnTo>
                  <a:pt x="379310" y="381152"/>
                </a:lnTo>
                <a:lnTo>
                  <a:pt x="377342" y="378244"/>
                </a:lnTo>
                <a:lnTo>
                  <a:pt x="376682" y="377812"/>
                </a:lnTo>
                <a:lnTo>
                  <a:pt x="376301" y="377317"/>
                </a:lnTo>
                <a:lnTo>
                  <a:pt x="371767" y="373202"/>
                </a:lnTo>
                <a:lnTo>
                  <a:pt x="371678" y="373049"/>
                </a:lnTo>
                <a:lnTo>
                  <a:pt x="371436" y="372897"/>
                </a:lnTo>
                <a:lnTo>
                  <a:pt x="370586" y="372110"/>
                </a:lnTo>
                <a:lnTo>
                  <a:pt x="368147" y="370687"/>
                </a:lnTo>
                <a:lnTo>
                  <a:pt x="365950" y="369201"/>
                </a:lnTo>
                <a:lnTo>
                  <a:pt x="365455" y="369112"/>
                </a:lnTo>
                <a:lnTo>
                  <a:pt x="364744" y="368681"/>
                </a:lnTo>
                <a:lnTo>
                  <a:pt x="355727" y="365252"/>
                </a:lnTo>
                <a:lnTo>
                  <a:pt x="353314" y="364744"/>
                </a:lnTo>
                <a:lnTo>
                  <a:pt x="353314" y="410591"/>
                </a:lnTo>
                <a:lnTo>
                  <a:pt x="349758" y="410591"/>
                </a:lnTo>
                <a:lnTo>
                  <a:pt x="349542" y="410591"/>
                </a:lnTo>
                <a:lnTo>
                  <a:pt x="348449" y="414058"/>
                </a:lnTo>
                <a:lnTo>
                  <a:pt x="345084" y="420585"/>
                </a:lnTo>
                <a:lnTo>
                  <a:pt x="340474" y="426732"/>
                </a:lnTo>
                <a:lnTo>
                  <a:pt x="335470" y="431736"/>
                </a:lnTo>
                <a:lnTo>
                  <a:pt x="333756" y="432816"/>
                </a:lnTo>
                <a:lnTo>
                  <a:pt x="333756" y="433451"/>
                </a:lnTo>
                <a:lnTo>
                  <a:pt x="330733" y="434873"/>
                </a:lnTo>
                <a:lnTo>
                  <a:pt x="330441" y="434886"/>
                </a:lnTo>
                <a:lnTo>
                  <a:pt x="330771" y="434848"/>
                </a:lnTo>
                <a:lnTo>
                  <a:pt x="333756" y="433451"/>
                </a:lnTo>
                <a:lnTo>
                  <a:pt x="333756" y="432816"/>
                </a:lnTo>
                <a:lnTo>
                  <a:pt x="331762" y="434060"/>
                </a:lnTo>
                <a:lnTo>
                  <a:pt x="328637" y="435013"/>
                </a:lnTo>
                <a:lnTo>
                  <a:pt x="325475" y="435216"/>
                </a:lnTo>
                <a:lnTo>
                  <a:pt x="323900" y="434975"/>
                </a:lnTo>
                <a:lnTo>
                  <a:pt x="319684" y="434340"/>
                </a:lnTo>
                <a:lnTo>
                  <a:pt x="318985" y="434086"/>
                </a:lnTo>
                <a:lnTo>
                  <a:pt x="316191" y="433070"/>
                </a:lnTo>
                <a:lnTo>
                  <a:pt x="313537" y="432104"/>
                </a:lnTo>
                <a:lnTo>
                  <a:pt x="312445" y="431419"/>
                </a:lnTo>
                <a:lnTo>
                  <a:pt x="310210" y="430022"/>
                </a:lnTo>
                <a:lnTo>
                  <a:pt x="307695" y="428459"/>
                </a:lnTo>
                <a:lnTo>
                  <a:pt x="306616" y="427355"/>
                </a:lnTo>
                <a:lnTo>
                  <a:pt x="304482" y="425196"/>
                </a:lnTo>
                <a:lnTo>
                  <a:pt x="302653" y="423341"/>
                </a:lnTo>
                <a:lnTo>
                  <a:pt x="301790" y="421894"/>
                </a:lnTo>
                <a:lnTo>
                  <a:pt x="300418" y="419608"/>
                </a:lnTo>
                <a:lnTo>
                  <a:pt x="299262" y="417703"/>
                </a:lnTo>
                <a:lnTo>
                  <a:pt x="297967" y="415582"/>
                </a:lnTo>
                <a:lnTo>
                  <a:pt x="297865" y="415391"/>
                </a:lnTo>
                <a:lnTo>
                  <a:pt x="304038" y="412877"/>
                </a:lnTo>
                <a:lnTo>
                  <a:pt x="304927" y="412496"/>
                </a:lnTo>
                <a:lnTo>
                  <a:pt x="313982" y="408305"/>
                </a:lnTo>
                <a:lnTo>
                  <a:pt x="315087" y="407797"/>
                </a:lnTo>
                <a:lnTo>
                  <a:pt x="335330" y="401066"/>
                </a:lnTo>
                <a:lnTo>
                  <a:pt x="334632" y="401078"/>
                </a:lnTo>
                <a:lnTo>
                  <a:pt x="335330" y="401066"/>
                </a:lnTo>
                <a:lnTo>
                  <a:pt x="340906" y="400316"/>
                </a:lnTo>
                <a:lnTo>
                  <a:pt x="346278" y="400608"/>
                </a:lnTo>
                <a:lnTo>
                  <a:pt x="349770" y="401840"/>
                </a:lnTo>
                <a:lnTo>
                  <a:pt x="350012" y="402043"/>
                </a:lnTo>
                <a:lnTo>
                  <a:pt x="350012" y="407289"/>
                </a:lnTo>
                <a:lnTo>
                  <a:pt x="350189" y="407479"/>
                </a:lnTo>
                <a:lnTo>
                  <a:pt x="349923" y="409397"/>
                </a:lnTo>
                <a:lnTo>
                  <a:pt x="352120" y="409397"/>
                </a:lnTo>
                <a:lnTo>
                  <a:pt x="353314" y="410591"/>
                </a:lnTo>
                <a:lnTo>
                  <a:pt x="353314" y="364744"/>
                </a:lnTo>
                <a:lnTo>
                  <a:pt x="350901" y="364236"/>
                </a:lnTo>
                <a:lnTo>
                  <a:pt x="341503" y="363220"/>
                </a:lnTo>
                <a:lnTo>
                  <a:pt x="337947" y="363347"/>
                </a:lnTo>
                <a:lnTo>
                  <a:pt x="299974" y="372618"/>
                </a:lnTo>
                <a:lnTo>
                  <a:pt x="298831" y="373253"/>
                </a:lnTo>
                <a:lnTo>
                  <a:pt x="291973" y="376428"/>
                </a:lnTo>
                <a:lnTo>
                  <a:pt x="291846" y="364236"/>
                </a:lnTo>
                <a:lnTo>
                  <a:pt x="292087" y="339471"/>
                </a:lnTo>
                <a:lnTo>
                  <a:pt x="292100" y="339204"/>
                </a:lnTo>
                <a:lnTo>
                  <a:pt x="292125" y="338709"/>
                </a:lnTo>
                <a:lnTo>
                  <a:pt x="293370" y="311912"/>
                </a:lnTo>
                <a:lnTo>
                  <a:pt x="293370" y="312801"/>
                </a:lnTo>
                <a:lnTo>
                  <a:pt x="293446" y="311912"/>
                </a:lnTo>
                <a:lnTo>
                  <a:pt x="295668" y="289306"/>
                </a:lnTo>
                <a:lnTo>
                  <a:pt x="295783" y="288163"/>
                </a:lnTo>
                <a:lnTo>
                  <a:pt x="295529" y="289306"/>
                </a:lnTo>
                <a:lnTo>
                  <a:pt x="299123" y="267335"/>
                </a:lnTo>
                <a:lnTo>
                  <a:pt x="299237" y="266674"/>
                </a:lnTo>
                <a:lnTo>
                  <a:pt x="299377" y="266065"/>
                </a:lnTo>
                <a:lnTo>
                  <a:pt x="303453" y="248539"/>
                </a:lnTo>
                <a:lnTo>
                  <a:pt x="303593" y="247916"/>
                </a:lnTo>
                <a:lnTo>
                  <a:pt x="303847" y="247142"/>
                </a:lnTo>
                <a:lnTo>
                  <a:pt x="308571" y="232410"/>
                </a:lnTo>
                <a:lnTo>
                  <a:pt x="308940" y="231254"/>
                </a:lnTo>
                <a:lnTo>
                  <a:pt x="311391" y="225132"/>
                </a:lnTo>
                <a:lnTo>
                  <a:pt x="315468" y="220980"/>
                </a:lnTo>
                <a:lnTo>
                  <a:pt x="315468" y="215925"/>
                </a:lnTo>
                <a:lnTo>
                  <a:pt x="316382" y="214249"/>
                </a:lnTo>
                <a:lnTo>
                  <a:pt x="322453" y="208280"/>
                </a:lnTo>
                <a:lnTo>
                  <a:pt x="322453" y="207873"/>
                </a:lnTo>
                <a:lnTo>
                  <a:pt x="323291" y="207010"/>
                </a:lnTo>
                <a:lnTo>
                  <a:pt x="324866" y="207010"/>
                </a:lnTo>
                <a:lnTo>
                  <a:pt x="326351" y="205524"/>
                </a:lnTo>
                <a:lnTo>
                  <a:pt x="336042" y="203962"/>
                </a:lnTo>
                <a:lnTo>
                  <a:pt x="343408" y="203962"/>
                </a:lnTo>
                <a:lnTo>
                  <a:pt x="350139" y="197231"/>
                </a:lnTo>
                <a:lnTo>
                  <a:pt x="350139" y="188849"/>
                </a:lnTo>
                <a:lnTo>
                  <a:pt x="350139" y="180467"/>
                </a:lnTo>
                <a:lnTo>
                  <a:pt x="343408" y="173736"/>
                </a:lnTo>
                <a:lnTo>
                  <a:pt x="326644" y="173736"/>
                </a:lnTo>
                <a:lnTo>
                  <a:pt x="326072" y="174307"/>
                </a:lnTo>
                <a:lnTo>
                  <a:pt x="317411" y="174879"/>
                </a:lnTo>
                <a:lnTo>
                  <a:pt x="307213" y="174879"/>
                </a:lnTo>
                <a:lnTo>
                  <a:pt x="305562" y="176530"/>
                </a:lnTo>
                <a:lnTo>
                  <a:pt x="302006" y="176530"/>
                </a:lnTo>
                <a:lnTo>
                  <a:pt x="296672" y="181864"/>
                </a:lnTo>
                <a:lnTo>
                  <a:pt x="296037" y="181864"/>
                </a:lnTo>
                <a:lnTo>
                  <a:pt x="288417" y="189484"/>
                </a:lnTo>
                <a:lnTo>
                  <a:pt x="288417" y="194284"/>
                </a:lnTo>
                <a:lnTo>
                  <a:pt x="287832" y="195287"/>
                </a:lnTo>
                <a:lnTo>
                  <a:pt x="281178" y="202057"/>
                </a:lnTo>
                <a:lnTo>
                  <a:pt x="281178" y="207987"/>
                </a:lnTo>
                <a:lnTo>
                  <a:pt x="264414" y="258826"/>
                </a:lnTo>
                <a:lnTo>
                  <a:pt x="257302" y="309118"/>
                </a:lnTo>
                <a:lnTo>
                  <a:pt x="257136" y="312801"/>
                </a:lnTo>
                <a:lnTo>
                  <a:pt x="255778" y="337566"/>
                </a:lnTo>
                <a:lnTo>
                  <a:pt x="255409" y="363220"/>
                </a:lnTo>
                <a:lnTo>
                  <a:pt x="255485" y="382397"/>
                </a:lnTo>
                <a:lnTo>
                  <a:pt x="255600" y="389382"/>
                </a:lnTo>
                <a:lnTo>
                  <a:pt x="263906" y="429514"/>
                </a:lnTo>
                <a:lnTo>
                  <a:pt x="295910" y="464058"/>
                </a:lnTo>
                <a:lnTo>
                  <a:pt x="325882" y="471424"/>
                </a:lnTo>
                <a:lnTo>
                  <a:pt x="333502" y="470789"/>
                </a:lnTo>
                <a:lnTo>
                  <a:pt x="366903" y="450850"/>
                </a:lnTo>
                <a:lnTo>
                  <a:pt x="377469" y="435356"/>
                </a:lnTo>
                <a:lnTo>
                  <a:pt x="377736" y="434848"/>
                </a:lnTo>
                <a:lnTo>
                  <a:pt x="378447" y="433451"/>
                </a:lnTo>
                <a:lnTo>
                  <a:pt x="378587" y="433197"/>
                </a:lnTo>
                <a:lnTo>
                  <a:pt x="379895" y="430657"/>
                </a:lnTo>
                <a:lnTo>
                  <a:pt x="380746" y="429006"/>
                </a:lnTo>
                <a:lnTo>
                  <a:pt x="381279" y="427736"/>
                </a:lnTo>
                <a:lnTo>
                  <a:pt x="381889" y="426339"/>
                </a:lnTo>
                <a:lnTo>
                  <a:pt x="382079" y="425704"/>
                </a:lnTo>
                <a:lnTo>
                  <a:pt x="383425" y="421386"/>
                </a:lnTo>
                <a:lnTo>
                  <a:pt x="384136" y="419100"/>
                </a:lnTo>
                <a:lnTo>
                  <a:pt x="384302" y="418592"/>
                </a:lnTo>
                <a:lnTo>
                  <a:pt x="384937" y="415798"/>
                </a:lnTo>
                <a:lnTo>
                  <a:pt x="384962" y="415544"/>
                </a:lnTo>
                <a:lnTo>
                  <a:pt x="385368" y="412750"/>
                </a:lnTo>
                <a:lnTo>
                  <a:pt x="385673" y="410591"/>
                </a:lnTo>
                <a:lnTo>
                  <a:pt x="382397" y="410591"/>
                </a:lnTo>
                <a:lnTo>
                  <a:pt x="383590" y="409397"/>
                </a:lnTo>
                <a:lnTo>
                  <a:pt x="385851" y="409397"/>
                </a:lnTo>
                <a:lnTo>
                  <a:pt x="386054" y="407924"/>
                </a:lnTo>
                <a:lnTo>
                  <a:pt x="386105" y="406654"/>
                </a:lnTo>
                <a:lnTo>
                  <a:pt x="386156" y="405003"/>
                </a:lnTo>
                <a:lnTo>
                  <a:pt x="386181" y="40424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841463" y="7464679"/>
            <a:ext cx="1769745" cy="1092200"/>
            <a:chOff x="841463" y="7464679"/>
            <a:chExt cx="1769745" cy="1092200"/>
          </a:xfrm>
        </p:grpSpPr>
        <p:sp>
          <p:nvSpPr>
            <p:cNvPr id="185" name="object 185"/>
            <p:cNvSpPr/>
            <p:nvPr/>
          </p:nvSpPr>
          <p:spPr>
            <a:xfrm>
              <a:off x="841463" y="7464679"/>
              <a:ext cx="1769745" cy="1092200"/>
            </a:xfrm>
            <a:custGeom>
              <a:avLst/>
              <a:gdLst/>
              <a:ahLst/>
              <a:cxnLst/>
              <a:rect l="l" t="t" r="r" b="b"/>
              <a:pathLst>
                <a:path w="1769745" h="1092200">
                  <a:moveTo>
                    <a:pt x="25844" y="358825"/>
                  </a:moveTo>
                  <a:lnTo>
                    <a:pt x="25781" y="359410"/>
                  </a:lnTo>
                  <a:lnTo>
                    <a:pt x="25844" y="358825"/>
                  </a:lnTo>
                  <a:close/>
                </a:path>
                <a:path w="1769745" h="1092200">
                  <a:moveTo>
                    <a:pt x="1451190" y="483362"/>
                  </a:moveTo>
                  <a:lnTo>
                    <a:pt x="1413929" y="483362"/>
                  </a:lnTo>
                  <a:lnTo>
                    <a:pt x="1413751" y="483362"/>
                  </a:lnTo>
                  <a:lnTo>
                    <a:pt x="1406131" y="493268"/>
                  </a:lnTo>
                  <a:lnTo>
                    <a:pt x="1397927" y="501078"/>
                  </a:lnTo>
                  <a:lnTo>
                    <a:pt x="1387475" y="508330"/>
                  </a:lnTo>
                  <a:lnTo>
                    <a:pt x="1376375" y="513422"/>
                  </a:lnTo>
                  <a:lnTo>
                    <a:pt x="1367015" y="515734"/>
                  </a:lnTo>
                  <a:lnTo>
                    <a:pt x="1368463" y="515620"/>
                  </a:lnTo>
                  <a:lnTo>
                    <a:pt x="1366964" y="515747"/>
                  </a:lnTo>
                  <a:lnTo>
                    <a:pt x="1357795" y="516432"/>
                  </a:lnTo>
                  <a:lnTo>
                    <a:pt x="1350670" y="515874"/>
                  </a:lnTo>
                  <a:lnTo>
                    <a:pt x="1348917" y="515747"/>
                  </a:lnTo>
                  <a:lnTo>
                    <a:pt x="1348384" y="515620"/>
                  </a:lnTo>
                  <a:lnTo>
                    <a:pt x="1341450" y="514096"/>
                  </a:lnTo>
                  <a:lnTo>
                    <a:pt x="1339088" y="513588"/>
                  </a:lnTo>
                  <a:lnTo>
                    <a:pt x="1338478" y="513334"/>
                  </a:lnTo>
                  <a:lnTo>
                    <a:pt x="1330502" y="510159"/>
                  </a:lnTo>
                  <a:lnTo>
                    <a:pt x="1328826" y="509498"/>
                  </a:lnTo>
                  <a:lnTo>
                    <a:pt x="1328216" y="509143"/>
                  </a:lnTo>
                  <a:lnTo>
                    <a:pt x="1317256" y="502793"/>
                  </a:lnTo>
                  <a:lnTo>
                    <a:pt x="1316228" y="502208"/>
                  </a:lnTo>
                  <a:lnTo>
                    <a:pt x="1315669" y="501777"/>
                  </a:lnTo>
                  <a:lnTo>
                    <a:pt x="1303782" y="492887"/>
                  </a:lnTo>
                  <a:lnTo>
                    <a:pt x="1302245" y="491756"/>
                  </a:lnTo>
                  <a:lnTo>
                    <a:pt x="1301991" y="491490"/>
                  </a:lnTo>
                  <a:lnTo>
                    <a:pt x="1290675" y="480568"/>
                  </a:lnTo>
                  <a:lnTo>
                    <a:pt x="1289380" y="479323"/>
                  </a:lnTo>
                  <a:lnTo>
                    <a:pt x="1288961" y="478790"/>
                  </a:lnTo>
                  <a:lnTo>
                    <a:pt x="1278445" y="465328"/>
                  </a:lnTo>
                  <a:lnTo>
                    <a:pt x="1277467" y="464083"/>
                  </a:lnTo>
                  <a:lnTo>
                    <a:pt x="1276972" y="463169"/>
                  </a:lnTo>
                  <a:lnTo>
                    <a:pt x="1267675" y="446278"/>
                  </a:lnTo>
                  <a:lnTo>
                    <a:pt x="1266748" y="444601"/>
                  </a:lnTo>
                  <a:lnTo>
                    <a:pt x="1266482" y="443865"/>
                  </a:lnTo>
                  <a:lnTo>
                    <a:pt x="1259027" y="423418"/>
                  </a:lnTo>
                  <a:lnTo>
                    <a:pt x="1258658" y="422427"/>
                  </a:lnTo>
                  <a:lnTo>
                    <a:pt x="1258341" y="420878"/>
                  </a:lnTo>
                  <a:lnTo>
                    <a:pt x="1253655" y="397383"/>
                  </a:lnTo>
                  <a:lnTo>
                    <a:pt x="1253477" y="396544"/>
                  </a:lnTo>
                  <a:lnTo>
                    <a:pt x="1253401" y="394843"/>
                  </a:lnTo>
                  <a:lnTo>
                    <a:pt x="1252093" y="368681"/>
                  </a:lnTo>
                  <a:lnTo>
                    <a:pt x="1252004" y="366839"/>
                  </a:lnTo>
                  <a:lnTo>
                    <a:pt x="1253337" y="347281"/>
                  </a:lnTo>
                  <a:lnTo>
                    <a:pt x="1254036" y="346583"/>
                  </a:lnTo>
                  <a:lnTo>
                    <a:pt x="1254036" y="338950"/>
                  </a:lnTo>
                  <a:lnTo>
                    <a:pt x="1256588" y="325488"/>
                  </a:lnTo>
                  <a:lnTo>
                    <a:pt x="1258227" y="323850"/>
                  </a:lnTo>
                  <a:lnTo>
                    <a:pt x="1258227" y="317754"/>
                  </a:lnTo>
                  <a:lnTo>
                    <a:pt x="1261110" y="308140"/>
                  </a:lnTo>
                  <a:lnTo>
                    <a:pt x="1263942" y="305308"/>
                  </a:lnTo>
                  <a:lnTo>
                    <a:pt x="1263942" y="299745"/>
                  </a:lnTo>
                  <a:lnTo>
                    <a:pt x="1270990" y="282968"/>
                  </a:lnTo>
                  <a:lnTo>
                    <a:pt x="1274864" y="279019"/>
                  </a:lnTo>
                  <a:lnTo>
                    <a:pt x="1274864" y="270510"/>
                  </a:lnTo>
                  <a:lnTo>
                    <a:pt x="1274864" y="261874"/>
                  </a:lnTo>
                  <a:lnTo>
                    <a:pt x="1268006" y="254889"/>
                  </a:lnTo>
                  <a:lnTo>
                    <a:pt x="1250734" y="254889"/>
                  </a:lnTo>
                  <a:lnTo>
                    <a:pt x="1243749" y="261874"/>
                  </a:lnTo>
                  <a:lnTo>
                    <a:pt x="1243749" y="267436"/>
                  </a:lnTo>
                  <a:lnTo>
                    <a:pt x="1236814" y="283921"/>
                  </a:lnTo>
                  <a:lnTo>
                    <a:pt x="1232700" y="288036"/>
                  </a:lnTo>
                  <a:lnTo>
                    <a:pt x="1232700" y="294525"/>
                  </a:lnTo>
                  <a:lnTo>
                    <a:pt x="1229779" y="303784"/>
                  </a:lnTo>
                  <a:lnTo>
                    <a:pt x="1226985" y="306578"/>
                  </a:lnTo>
                  <a:lnTo>
                    <a:pt x="1226985" y="313702"/>
                  </a:lnTo>
                  <a:lnTo>
                    <a:pt x="1224280" y="327444"/>
                  </a:lnTo>
                  <a:lnTo>
                    <a:pt x="1222540" y="329184"/>
                  </a:lnTo>
                  <a:lnTo>
                    <a:pt x="1222540" y="336804"/>
                  </a:lnTo>
                  <a:lnTo>
                    <a:pt x="1220736" y="357657"/>
                  </a:lnTo>
                  <a:lnTo>
                    <a:pt x="1219873" y="358521"/>
                  </a:lnTo>
                  <a:lnTo>
                    <a:pt x="1219873" y="376174"/>
                  </a:lnTo>
                  <a:lnTo>
                    <a:pt x="1220139" y="376453"/>
                  </a:lnTo>
                  <a:lnTo>
                    <a:pt x="1220876" y="398500"/>
                  </a:lnTo>
                  <a:lnTo>
                    <a:pt x="1221143" y="401066"/>
                  </a:lnTo>
                  <a:lnTo>
                    <a:pt x="1236383" y="457581"/>
                  </a:lnTo>
                  <a:lnTo>
                    <a:pt x="1264323" y="500888"/>
                  </a:lnTo>
                  <a:lnTo>
                    <a:pt x="1297978" y="529082"/>
                  </a:lnTo>
                  <a:lnTo>
                    <a:pt x="1342682" y="546862"/>
                  </a:lnTo>
                  <a:lnTo>
                    <a:pt x="1356398" y="548005"/>
                  </a:lnTo>
                  <a:lnTo>
                    <a:pt x="1358811" y="548005"/>
                  </a:lnTo>
                  <a:lnTo>
                    <a:pt x="1402245" y="537083"/>
                  </a:lnTo>
                  <a:lnTo>
                    <a:pt x="1431290" y="513842"/>
                  </a:lnTo>
                  <a:lnTo>
                    <a:pt x="1431988" y="512953"/>
                  </a:lnTo>
                  <a:lnTo>
                    <a:pt x="1435061" y="509016"/>
                  </a:lnTo>
                  <a:lnTo>
                    <a:pt x="1436141" y="507619"/>
                  </a:lnTo>
                  <a:lnTo>
                    <a:pt x="1440307" y="502285"/>
                  </a:lnTo>
                  <a:lnTo>
                    <a:pt x="1441107" y="501269"/>
                  </a:lnTo>
                  <a:lnTo>
                    <a:pt x="1441500" y="500634"/>
                  </a:lnTo>
                  <a:lnTo>
                    <a:pt x="1442377" y="499237"/>
                  </a:lnTo>
                  <a:lnTo>
                    <a:pt x="1445348" y="494030"/>
                  </a:lnTo>
                  <a:lnTo>
                    <a:pt x="1446364" y="492252"/>
                  </a:lnTo>
                  <a:lnTo>
                    <a:pt x="1450505" y="485013"/>
                  </a:lnTo>
                  <a:lnTo>
                    <a:pt x="1451190" y="483362"/>
                  </a:lnTo>
                  <a:close/>
                </a:path>
                <a:path w="1769745" h="1092200">
                  <a:moveTo>
                    <a:pt x="1463205" y="417830"/>
                  </a:moveTo>
                  <a:lnTo>
                    <a:pt x="1461604" y="399669"/>
                  </a:lnTo>
                  <a:lnTo>
                    <a:pt x="1461414" y="397383"/>
                  </a:lnTo>
                  <a:lnTo>
                    <a:pt x="1461173" y="394589"/>
                  </a:lnTo>
                  <a:lnTo>
                    <a:pt x="1460792" y="392176"/>
                  </a:lnTo>
                  <a:lnTo>
                    <a:pt x="1457058" y="376047"/>
                  </a:lnTo>
                  <a:lnTo>
                    <a:pt x="1455331" y="368554"/>
                  </a:lnTo>
                  <a:lnTo>
                    <a:pt x="1454645" y="366268"/>
                  </a:lnTo>
                  <a:lnTo>
                    <a:pt x="1450213" y="354203"/>
                  </a:lnTo>
                  <a:lnTo>
                    <a:pt x="1445933" y="342519"/>
                  </a:lnTo>
                  <a:lnTo>
                    <a:pt x="1445171" y="340868"/>
                  </a:lnTo>
                  <a:lnTo>
                    <a:pt x="1441081" y="332232"/>
                  </a:lnTo>
                  <a:lnTo>
                    <a:pt x="1433868" y="316992"/>
                  </a:lnTo>
                  <a:lnTo>
                    <a:pt x="1430820" y="312039"/>
                  </a:lnTo>
                  <a:lnTo>
                    <a:pt x="1421231" y="296418"/>
                  </a:lnTo>
                  <a:lnTo>
                    <a:pt x="1419136" y="292989"/>
                  </a:lnTo>
                  <a:lnTo>
                    <a:pt x="1417866" y="291338"/>
                  </a:lnTo>
                  <a:lnTo>
                    <a:pt x="1416253" y="289306"/>
                  </a:lnTo>
                  <a:lnTo>
                    <a:pt x="1414056" y="286512"/>
                  </a:lnTo>
                  <a:lnTo>
                    <a:pt x="1412951" y="285115"/>
                  </a:lnTo>
                  <a:lnTo>
                    <a:pt x="1411046" y="282702"/>
                  </a:lnTo>
                  <a:lnTo>
                    <a:pt x="1403642" y="273304"/>
                  </a:lnTo>
                  <a:lnTo>
                    <a:pt x="1389926" y="259715"/>
                  </a:lnTo>
                  <a:lnTo>
                    <a:pt x="1386116" y="257048"/>
                  </a:lnTo>
                  <a:lnTo>
                    <a:pt x="1374305" y="250063"/>
                  </a:lnTo>
                  <a:lnTo>
                    <a:pt x="1373301" y="249758"/>
                  </a:lnTo>
                  <a:lnTo>
                    <a:pt x="1372743" y="249377"/>
                  </a:lnTo>
                  <a:lnTo>
                    <a:pt x="1370812" y="248996"/>
                  </a:lnTo>
                  <a:lnTo>
                    <a:pt x="1367701" y="248031"/>
                  </a:lnTo>
                  <a:lnTo>
                    <a:pt x="1357287" y="246380"/>
                  </a:lnTo>
                  <a:lnTo>
                    <a:pt x="1319314" y="257556"/>
                  </a:lnTo>
                  <a:lnTo>
                    <a:pt x="1283119" y="285369"/>
                  </a:lnTo>
                  <a:lnTo>
                    <a:pt x="1274889" y="295910"/>
                  </a:lnTo>
                  <a:lnTo>
                    <a:pt x="1274102" y="295910"/>
                  </a:lnTo>
                  <a:lnTo>
                    <a:pt x="1266101" y="303911"/>
                  </a:lnTo>
                  <a:lnTo>
                    <a:pt x="1266101" y="311162"/>
                  </a:lnTo>
                  <a:lnTo>
                    <a:pt x="1262037" y="323977"/>
                  </a:lnTo>
                  <a:lnTo>
                    <a:pt x="1261275" y="330454"/>
                  </a:lnTo>
                  <a:lnTo>
                    <a:pt x="1262799" y="345186"/>
                  </a:lnTo>
                  <a:lnTo>
                    <a:pt x="1262799" y="350774"/>
                  </a:lnTo>
                  <a:lnTo>
                    <a:pt x="1268260" y="356362"/>
                  </a:lnTo>
                  <a:lnTo>
                    <a:pt x="1282103" y="356362"/>
                  </a:lnTo>
                  <a:lnTo>
                    <a:pt x="1287691" y="350774"/>
                  </a:lnTo>
                  <a:lnTo>
                    <a:pt x="1287691" y="345948"/>
                  </a:lnTo>
                  <a:lnTo>
                    <a:pt x="1290764" y="337185"/>
                  </a:lnTo>
                  <a:lnTo>
                    <a:pt x="1291285" y="335711"/>
                  </a:lnTo>
                  <a:lnTo>
                    <a:pt x="1292339" y="334010"/>
                  </a:lnTo>
                  <a:lnTo>
                    <a:pt x="1293964" y="331419"/>
                  </a:lnTo>
                  <a:lnTo>
                    <a:pt x="1301788" y="323596"/>
                  </a:lnTo>
                  <a:lnTo>
                    <a:pt x="1301788" y="320497"/>
                  </a:lnTo>
                  <a:lnTo>
                    <a:pt x="1307884" y="313436"/>
                  </a:lnTo>
                  <a:lnTo>
                    <a:pt x="1308608" y="312597"/>
                  </a:lnTo>
                  <a:lnTo>
                    <a:pt x="1309852" y="311531"/>
                  </a:lnTo>
                  <a:lnTo>
                    <a:pt x="1321612" y="301498"/>
                  </a:lnTo>
                  <a:lnTo>
                    <a:pt x="1322082" y="301091"/>
                  </a:lnTo>
                  <a:lnTo>
                    <a:pt x="1355852" y="284302"/>
                  </a:lnTo>
                  <a:lnTo>
                    <a:pt x="1359674" y="284759"/>
                  </a:lnTo>
                  <a:lnTo>
                    <a:pt x="1366558" y="288493"/>
                  </a:lnTo>
                  <a:lnTo>
                    <a:pt x="1376616" y="297649"/>
                  </a:lnTo>
                  <a:lnTo>
                    <a:pt x="1376984" y="298069"/>
                  </a:lnTo>
                  <a:lnTo>
                    <a:pt x="1390561" y="313817"/>
                  </a:lnTo>
                  <a:lnTo>
                    <a:pt x="1389418" y="312039"/>
                  </a:lnTo>
                  <a:lnTo>
                    <a:pt x="1403870" y="333679"/>
                  </a:lnTo>
                  <a:lnTo>
                    <a:pt x="1403985" y="333883"/>
                  </a:lnTo>
                  <a:lnTo>
                    <a:pt x="1404048" y="334010"/>
                  </a:lnTo>
                  <a:lnTo>
                    <a:pt x="1415135" y="355371"/>
                  </a:lnTo>
                  <a:lnTo>
                    <a:pt x="1415275" y="355727"/>
                  </a:lnTo>
                  <a:lnTo>
                    <a:pt x="1423682" y="377571"/>
                  </a:lnTo>
                  <a:lnTo>
                    <a:pt x="1423771" y="377952"/>
                  </a:lnTo>
                  <a:lnTo>
                    <a:pt x="1428635" y="398500"/>
                  </a:lnTo>
                  <a:lnTo>
                    <a:pt x="1430540" y="418998"/>
                  </a:lnTo>
                  <a:lnTo>
                    <a:pt x="1430566" y="418465"/>
                  </a:lnTo>
                  <a:lnTo>
                    <a:pt x="1430616" y="419912"/>
                  </a:lnTo>
                  <a:lnTo>
                    <a:pt x="1430540" y="418998"/>
                  </a:lnTo>
                  <a:lnTo>
                    <a:pt x="1429600" y="438912"/>
                  </a:lnTo>
                  <a:lnTo>
                    <a:pt x="1426260" y="456336"/>
                  </a:lnTo>
                  <a:lnTo>
                    <a:pt x="1421028" y="470408"/>
                  </a:lnTo>
                  <a:lnTo>
                    <a:pt x="1414335" y="482612"/>
                  </a:lnTo>
                  <a:lnTo>
                    <a:pt x="1451521" y="482600"/>
                  </a:lnTo>
                  <a:lnTo>
                    <a:pt x="1451978" y="481330"/>
                  </a:lnTo>
                  <a:lnTo>
                    <a:pt x="1455585" y="471424"/>
                  </a:lnTo>
                  <a:lnTo>
                    <a:pt x="1456461" y="469011"/>
                  </a:lnTo>
                  <a:lnTo>
                    <a:pt x="1457617" y="465836"/>
                  </a:lnTo>
                  <a:lnTo>
                    <a:pt x="1458379" y="463169"/>
                  </a:lnTo>
                  <a:lnTo>
                    <a:pt x="1459509" y="457073"/>
                  </a:lnTo>
                  <a:lnTo>
                    <a:pt x="1459953" y="454660"/>
                  </a:lnTo>
                  <a:lnTo>
                    <a:pt x="1461947" y="443865"/>
                  </a:lnTo>
                  <a:lnTo>
                    <a:pt x="1462189" y="441833"/>
                  </a:lnTo>
                  <a:lnTo>
                    <a:pt x="1462265" y="440182"/>
                  </a:lnTo>
                  <a:lnTo>
                    <a:pt x="1462366" y="437896"/>
                  </a:lnTo>
                  <a:lnTo>
                    <a:pt x="1463167" y="420624"/>
                  </a:lnTo>
                  <a:lnTo>
                    <a:pt x="1463205" y="418465"/>
                  </a:lnTo>
                  <a:lnTo>
                    <a:pt x="1463205" y="417830"/>
                  </a:lnTo>
                  <a:close/>
                </a:path>
                <a:path w="1769745" h="1092200">
                  <a:moveTo>
                    <a:pt x="1737017" y="520700"/>
                  </a:moveTo>
                  <a:lnTo>
                    <a:pt x="1736890" y="519430"/>
                  </a:lnTo>
                  <a:lnTo>
                    <a:pt x="1736890" y="520700"/>
                  </a:lnTo>
                  <a:lnTo>
                    <a:pt x="1737017" y="520700"/>
                  </a:lnTo>
                  <a:close/>
                </a:path>
                <a:path w="1769745" h="1092200">
                  <a:moveTo>
                    <a:pt x="1769275" y="519430"/>
                  </a:moveTo>
                  <a:lnTo>
                    <a:pt x="1768513" y="496570"/>
                  </a:lnTo>
                  <a:lnTo>
                    <a:pt x="1767306" y="474980"/>
                  </a:lnTo>
                  <a:lnTo>
                    <a:pt x="1767243" y="472440"/>
                  </a:lnTo>
                  <a:lnTo>
                    <a:pt x="1765338" y="449580"/>
                  </a:lnTo>
                  <a:lnTo>
                    <a:pt x="1763331" y="426720"/>
                  </a:lnTo>
                  <a:lnTo>
                    <a:pt x="1757845" y="356870"/>
                  </a:lnTo>
                  <a:lnTo>
                    <a:pt x="1755940" y="331470"/>
                  </a:lnTo>
                  <a:lnTo>
                    <a:pt x="1751368" y="275590"/>
                  </a:lnTo>
                  <a:lnTo>
                    <a:pt x="1751241" y="275590"/>
                  </a:lnTo>
                  <a:lnTo>
                    <a:pt x="1748193" y="243840"/>
                  </a:lnTo>
                  <a:lnTo>
                    <a:pt x="1744814" y="215900"/>
                  </a:lnTo>
                  <a:lnTo>
                    <a:pt x="1744510" y="213360"/>
                  </a:lnTo>
                  <a:lnTo>
                    <a:pt x="1744383" y="212090"/>
                  </a:lnTo>
                  <a:lnTo>
                    <a:pt x="1740598" y="185420"/>
                  </a:lnTo>
                  <a:lnTo>
                    <a:pt x="1740065" y="181610"/>
                  </a:lnTo>
                  <a:lnTo>
                    <a:pt x="1739938" y="181610"/>
                  </a:lnTo>
                  <a:lnTo>
                    <a:pt x="1735594" y="156210"/>
                  </a:lnTo>
                  <a:lnTo>
                    <a:pt x="1734731" y="151142"/>
                  </a:lnTo>
                  <a:lnTo>
                    <a:pt x="1729651" y="128270"/>
                  </a:lnTo>
                  <a:lnTo>
                    <a:pt x="1728254" y="121920"/>
                  </a:lnTo>
                  <a:lnTo>
                    <a:pt x="1727873" y="120650"/>
                  </a:lnTo>
                  <a:lnTo>
                    <a:pt x="1723707" y="107950"/>
                  </a:lnTo>
                  <a:lnTo>
                    <a:pt x="1720380" y="97790"/>
                  </a:lnTo>
                  <a:lnTo>
                    <a:pt x="1719745" y="95250"/>
                  </a:lnTo>
                  <a:lnTo>
                    <a:pt x="1717319" y="90170"/>
                  </a:lnTo>
                  <a:lnTo>
                    <a:pt x="1712468" y="80010"/>
                  </a:lnTo>
                  <a:lnTo>
                    <a:pt x="1711871" y="78740"/>
                  </a:lnTo>
                  <a:lnTo>
                    <a:pt x="1710982" y="76200"/>
                  </a:lnTo>
                  <a:lnTo>
                    <a:pt x="1706270" y="68592"/>
                  </a:lnTo>
                  <a:lnTo>
                    <a:pt x="1684972" y="43192"/>
                  </a:lnTo>
                  <a:lnTo>
                    <a:pt x="1681264" y="39370"/>
                  </a:lnTo>
                  <a:lnTo>
                    <a:pt x="1679867" y="38100"/>
                  </a:lnTo>
                  <a:lnTo>
                    <a:pt x="1669707" y="31750"/>
                  </a:lnTo>
                  <a:lnTo>
                    <a:pt x="1668310" y="30492"/>
                  </a:lnTo>
                  <a:lnTo>
                    <a:pt x="1663877" y="27940"/>
                  </a:lnTo>
                  <a:lnTo>
                    <a:pt x="1657261" y="24142"/>
                  </a:lnTo>
                  <a:lnTo>
                    <a:pt x="1655864" y="22860"/>
                  </a:lnTo>
                  <a:lnTo>
                    <a:pt x="1642783" y="17792"/>
                  </a:lnTo>
                  <a:lnTo>
                    <a:pt x="1641513" y="16510"/>
                  </a:lnTo>
                  <a:lnTo>
                    <a:pt x="1627162" y="12700"/>
                  </a:lnTo>
                  <a:lnTo>
                    <a:pt x="1626273" y="11442"/>
                  </a:lnTo>
                  <a:lnTo>
                    <a:pt x="1612684" y="8890"/>
                  </a:lnTo>
                  <a:lnTo>
                    <a:pt x="1581696" y="3810"/>
                  </a:lnTo>
                  <a:lnTo>
                    <a:pt x="1580934" y="3810"/>
                  </a:lnTo>
                  <a:lnTo>
                    <a:pt x="1563281" y="1270"/>
                  </a:lnTo>
                  <a:lnTo>
                    <a:pt x="1542834" y="1270"/>
                  </a:lnTo>
                  <a:lnTo>
                    <a:pt x="1519720" y="0"/>
                  </a:lnTo>
                  <a:lnTo>
                    <a:pt x="1519212" y="0"/>
                  </a:lnTo>
                  <a:lnTo>
                    <a:pt x="1495463" y="1270"/>
                  </a:lnTo>
                  <a:lnTo>
                    <a:pt x="1494955" y="1270"/>
                  </a:lnTo>
                  <a:lnTo>
                    <a:pt x="1469809" y="2540"/>
                  </a:lnTo>
                  <a:lnTo>
                    <a:pt x="1469428" y="2540"/>
                  </a:lnTo>
                  <a:lnTo>
                    <a:pt x="1444282" y="5092"/>
                  </a:lnTo>
                  <a:lnTo>
                    <a:pt x="1444028" y="5092"/>
                  </a:lnTo>
                  <a:lnTo>
                    <a:pt x="1418247" y="8890"/>
                  </a:lnTo>
                  <a:lnTo>
                    <a:pt x="1392593" y="11442"/>
                  </a:lnTo>
                  <a:lnTo>
                    <a:pt x="1392466" y="11442"/>
                  </a:lnTo>
                  <a:lnTo>
                    <a:pt x="1342301" y="19050"/>
                  </a:lnTo>
                  <a:lnTo>
                    <a:pt x="1342428" y="19050"/>
                  </a:lnTo>
                  <a:lnTo>
                    <a:pt x="1317409" y="22860"/>
                  </a:lnTo>
                  <a:lnTo>
                    <a:pt x="1317536" y="22860"/>
                  </a:lnTo>
                  <a:lnTo>
                    <a:pt x="1290104" y="26670"/>
                  </a:lnTo>
                  <a:lnTo>
                    <a:pt x="1290231" y="26670"/>
                  </a:lnTo>
                  <a:lnTo>
                    <a:pt x="1261275" y="29210"/>
                  </a:lnTo>
                  <a:lnTo>
                    <a:pt x="1230922" y="34290"/>
                  </a:lnTo>
                  <a:lnTo>
                    <a:pt x="1132116" y="45720"/>
                  </a:lnTo>
                  <a:lnTo>
                    <a:pt x="1132243" y="45720"/>
                  </a:lnTo>
                  <a:lnTo>
                    <a:pt x="1097064" y="49542"/>
                  </a:lnTo>
                  <a:lnTo>
                    <a:pt x="1097191" y="49542"/>
                  </a:lnTo>
                  <a:lnTo>
                    <a:pt x="1029627" y="58420"/>
                  </a:lnTo>
                  <a:lnTo>
                    <a:pt x="961174" y="66040"/>
                  </a:lnTo>
                  <a:lnTo>
                    <a:pt x="888530" y="74942"/>
                  </a:lnTo>
                  <a:lnTo>
                    <a:pt x="850684" y="78740"/>
                  </a:lnTo>
                  <a:lnTo>
                    <a:pt x="812965" y="83820"/>
                  </a:lnTo>
                  <a:lnTo>
                    <a:pt x="737908" y="91440"/>
                  </a:lnTo>
                  <a:lnTo>
                    <a:pt x="663994" y="101600"/>
                  </a:lnTo>
                  <a:lnTo>
                    <a:pt x="663867" y="101600"/>
                  </a:lnTo>
                  <a:lnTo>
                    <a:pt x="626910" y="105410"/>
                  </a:lnTo>
                  <a:lnTo>
                    <a:pt x="554393" y="114300"/>
                  </a:lnTo>
                  <a:lnTo>
                    <a:pt x="554266" y="114300"/>
                  </a:lnTo>
                  <a:lnTo>
                    <a:pt x="520611" y="119392"/>
                  </a:lnTo>
                  <a:lnTo>
                    <a:pt x="487591" y="123190"/>
                  </a:lnTo>
                  <a:lnTo>
                    <a:pt x="487464" y="123190"/>
                  </a:lnTo>
                  <a:lnTo>
                    <a:pt x="454952" y="128270"/>
                  </a:lnTo>
                  <a:lnTo>
                    <a:pt x="426770" y="132092"/>
                  </a:lnTo>
                  <a:lnTo>
                    <a:pt x="396100" y="135890"/>
                  </a:lnTo>
                  <a:lnTo>
                    <a:pt x="395947" y="135890"/>
                  </a:lnTo>
                  <a:lnTo>
                    <a:pt x="363867" y="142240"/>
                  </a:lnTo>
                  <a:lnTo>
                    <a:pt x="363651" y="142240"/>
                  </a:lnTo>
                  <a:lnTo>
                    <a:pt x="330428" y="147320"/>
                  </a:lnTo>
                  <a:lnTo>
                    <a:pt x="330136" y="147320"/>
                  </a:lnTo>
                  <a:lnTo>
                    <a:pt x="296341" y="154940"/>
                  </a:lnTo>
                  <a:lnTo>
                    <a:pt x="295986" y="154940"/>
                  </a:lnTo>
                  <a:lnTo>
                    <a:pt x="262458" y="162560"/>
                  </a:lnTo>
                  <a:lnTo>
                    <a:pt x="262039" y="162560"/>
                  </a:lnTo>
                  <a:lnTo>
                    <a:pt x="230212" y="171450"/>
                  </a:lnTo>
                  <a:lnTo>
                    <a:pt x="201053" y="180340"/>
                  </a:lnTo>
                  <a:lnTo>
                    <a:pt x="200583" y="180340"/>
                  </a:lnTo>
                  <a:lnTo>
                    <a:pt x="175615" y="189242"/>
                  </a:lnTo>
                  <a:lnTo>
                    <a:pt x="175107" y="189242"/>
                  </a:lnTo>
                  <a:lnTo>
                    <a:pt x="151726" y="198120"/>
                  </a:lnTo>
                  <a:lnTo>
                    <a:pt x="129184" y="208292"/>
                  </a:lnTo>
                  <a:lnTo>
                    <a:pt x="109664" y="218440"/>
                  </a:lnTo>
                  <a:lnTo>
                    <a:pt x="109080" y="218440"/>
                  </a:lnTo>
                  <a:lnTo>
                    <a:pt x="91567" y="229870"/>
                  </a:lnTo>
                  <a:lnTo>
                    <a:pt x="74676" y="240042"/>
                  </a:lnTo>
                  <a:lnTo>
                    <a:pt x="61163" y="250190"/>
                  </a:lnTo>
                  <a:lnTo>
                    <a:pt x="60604" y="251460"/>
                  </a:lnTo>
                  <a:lnTo>
                    <a:pt x="48793" y="261620"/>
                  </a:lnTo>
                  <a:lnTo>
                    <a:pt x="38277" y="270510"/>
                  </a:lnTo>
                  <a:lnTo>
                    <a:pt x="37528" y="271792"/>
                  </a:lnTo>
                  <a:lnTo>
                    <a:pt x="10680" y="309880"/>
                  </a:lnTo>
                  <a:lnTo>
                    <a:pt x="10007" y="312420"/>
                  </a:lnTo>
                  <a:lnTo>
                    <a:pt x="5511" y="323850"/>
                  </a:lnTo>
                  <a:lnTo>
                    <a:pt x="5054" y="326390"/>
                  </a:lnTo>
                  <a:lnTo>
                    <a:pt x="1943" y="339090"/>
                  </a:lnTo>
                  <a:lnTo>
                    <a:pt x="1689" y="340360"/>
                  </a:lnTo>
                  <a:lnTo>
                    <a:pt x="12" y="356870"/>
                  </a:lnTo>
                  <a:lnTo>
                    <a:pt x="0" y="377190"/>
                  </a:lnTo>
                  <a:lnTo>
                    <a:pt x="2082" y="400050"/>
                  </a:lnTo>
                  <a:lnTo>
                    <a:pt x="5842" y="426720"/>
                  </a:lnTo>
                  <a:lnTo>
                    <a:pt x="15227" y="483870"/>
                  </a:lnTo>
                  <a:lnTo>
                    <a:pt x="20713" y="514350"/>
                  </a:lnTo>
                  <a:lnTo>
                    <a:pt x="32943" y="582930"/>
                  </a:lnTo>
                  <a:lnTo>
                    <a:pt x="39433" y="619760"/>
                  </a:lnTo>
                  <a:lnTo>
                    <a:pt x="45948" y="657860"/>
                  </a:lnTo>
                  <a:lnTo>
                    <a:pt x="52057" y="695960"/>
                  </a:lnTo>
                  <a:lnTo>
                    <a:pt x="57632" y="735330"/>
                  </a:lnTo>
                  <a:lnTo>
                    <a:pt x="57594" y="734060"/>
                  </a:lnTo>
                  <a:lnTo>
                    <a:pt x="62268" y="773430"/>
                  </a:lnTo>
                  <a:lnTo>
                    <a:pt x="62242" y="772160"/>
                  </a:lnTo>
                  <a:lnTo>
                    <a:pt x="65824" y="808990"/>
                  </a:lnTo>
                  <a:lnTo>
                    <a:pt x="68414" y="844550"/>
                  </a:lnTo>
                  <a:lnTo>
                    <a:pt x="68440" y="845820"/>
                  </a:lnTo>
                  <a:lnTo>
                    <a:pt x="69926" y="876300"/>
                  </a:lnTo>
                  <a:lnTo>
                    <a:pt x="70535" y="905510"/>
                  </a:lnTo>
                  <a:lnTo>
                    <a:pt x="70485" y="933450"/>
                  </a:lnTo>
                  <a:lnTo>
                    <a:pt x="70446" y="934720"/>
                  </a:lnTo>
                  <a:lnTo>
                    <a:pt x="69837" y="958367"/>
                  </a:lnTo>
                  <a:lnTo>
                    <a:pt x="69938" y="957580"/>
                  </a:lnTo>
                  <a:lnTo>
                    <a:pt x="69824" y="958850"/>
                  </a:lnTo>
                  <a:lnTo>
                    <a:pt x="69837" y="958367"/>
                  </a:lnTo>
                  <a:lnTo>
                    <a:pt x="69773" y="958850"/>
                  </a:lnTo>
                  <a:lnTo>
                    <a:pt x="67297" y="977900"/>
                  </a:lnTo>
                  <a:lnTo>
                    <a:pt x="64668" y="995680"/>
                  </a:lnTo>
                  <a:lnTo>
                    <a:pt x="64503" y="996950"/>
                  </a:lnTo>
                  <a:lnTo>
                    <a:pt x="64287" y="1004570"/>
                  </a:lnTo>
                  <a:lnTo>
                    <a:pt x="64211" y="1012190"/>
                  </a:lnTo>
                  <a:lnTo>
                    <a:pt x="64401" y="1014730"/>
                  </a:lnTo>
                  <a:lnTo>
                    <a:pt x="82804" y="1051560"/>
                  </a:lnTo>
                  <a:lnTo>
                    <a:pt x="84861" y="1052830"/>
                  </a:lnTo>
                  <a:lnTo>
                    <a:pt x="91198" y="1057910"/>
                  </a:lnTo>
                  <a:lnTo>
                    <a:pt x="92367" y="1057910"/>
                  </a:lnTo>
                  <a:lnTo>
                    <a:pt x="101993" y="1064260"/>
                  </a:lnTo>
                  <a:lnTo>
                    <a:pt x="103416" y="1064260"/>
                  </a:lnTo>
                  <a:lnTo>
                    <a:pt x="117208" y="1070610"/>
                  </a:lnTo>
                  <a:lnTo>
                    <a:pt x="118757" y="1071880"/>
                  </a:lnTo>
                  <a:lnTo>
                    <a:pt x="139585" y="1079500"/>
                  </a:lnTo>
                  <a:lnTo>
                    <a:pt x="165303" y="1084580"/>
                  </a:lnTo>
                  <a:lnTo>
                    <a:pt x="166687" y="1085850"/>
                  </a:lnTo>
                  <a:lnTo>
                    <a:pt x="199898" y="1089660"/>
                  </a:lnTo>
                  <a:lnTo>
                    <a:pt x="201091" y="1089660"/>
                  </a:lnTo>
                  <a:lnTo>
                    <a:pt x="242430" y="1092200"/>
                  </a:lnTo>
                  <a:lnTo>
                    <a:pt x="293852" y="1092200"/>
                  </a:lnTo>
                  <a:lnTo>
                    <a:pt x="352882" y="1089660"/>
                  </a:lnTo>
                  <a:lnTo>
                    <a:pt x="353504" y="1089660"/>
                  </a:lnTo>
                  <a:lnTo>
                    <a:pt x="419608" y="1083310"/>
                  </a:lnTo>
                  <a:lnTo>
                    <a:pt x="420090" y="1083310"/>
                  </a:lnTo>
                  <a:lnTo>
                    <a:pt x="491020" y="1075690"/>
                  </a:lnTo>
                  <a:lnTo>
                    <a:pt x="491274" y="1075690"/>
                  </a:lnTo>
                  <a:lnTo>
                    <a:pt x="566077" y="1064260"/>
                  </a:lnTo>
                  <a:lnTo>
                    <a:pt x="566331" y="1064260"/>
                  </a:lnTo>
                  <a:lnTo>
                    <a:pt x="582841" y="1061720"/>
                  </a:lnTo>
                  <a:lnTo>
                    <a:pt x="640626" y="1052830"/>
                  </a:lnTo>
                  <a:lnTo>
                    <a:pt x="640753" y="1052830"/>
                  </a:lnTo>
                  <a:lnTo>
                    <a:pt x="777659" y="1028700"/>
                  </a:lnTo>
                  <a:lnTo>
                    <a:pt x="777532" y="1028700"/>
                  </a:lnTo>
                  <a:lnTo>
                    <a:pt x="836460" y="1019810"/>
                  </a:lnTo>
                  <a:lnTo>
                    <a:pt x="836079" y="1019810"/>
                  </a:lnTo>
                  <a:lnTo>
                    <a:pt x="886117" y="1013460"/>
                  </a:lnTo>
                  <a:lnTo>
                    <a:pt x="885355" y="1013460"/>
                  </a:lnTo>
                  <a:lnTo>
                    <a:pt x="924217" y="1009650"/>
                  </a:lnTo>
                  <a:lnTo>
                    <a:pt x="923455" y="1009650"/>
                  </a:lnTo>
                  <a:lnTo>
                    <a:pt x="1089571" y="1002030"/>
                  </a:lnTo>
                  <a:lnTo>
                    <a:pt x="1140244" y="998220"/>
                  </a:lnTo>
                  <a:lnTo>
                    <a:pt x="1140498" y="998220"/>
                  </a:lnTo>
                  <a:lnTo>
                    <a:pt x="1187996" y="994410"/>
                  </a:lnTo>
                  <a:lnTo>
                    <a:pt x="1188250" y="994410"/>
                  </a:lnTo>
                  <a:lnTo>
                    <a:pt x="1232192" y="990600"/>
                  </a:lnTo>
                  <a:lnTo>
                    <a:pt x="1232573" y="990600"/>
                  </a:lnTo>
                  <a:lnTo>
                    <a:pt x="1272959" y="984250"/>
                  </a:lnTo>
                  <a:lnTo>
                    <a:pt x="1273340" y="984250"/>
                  </a:lnTo>
                  <a:lnTo>
                    <a:pt x="1311059" y="977900"/>
                  </a:lnTo>
                  <a:lnTo>
                    <a:pt x="1311313" y="977900"/>
                  </a:lnTo>
                  <a:lnTo>
                    <a:pt x="1346746" y="971550"/>
                  </a:lnTo>
                  <a:lnTo>
                    <a:pt x="1347127" y="971550"/>
                  </a:lnTo>
                  <a:lnTo>
                    <a:pt x="1381036" y="962660"/>
                  </a:lnTo>
                  <a:lnTo>
                    <a:pt x="1381417" y="962660"/>
                  </a:lnTo>
                  <a:lnTo>
                    <a:pt x="1412913" y="955040"/>
                  </a:lnTo>
                  <a:lnTo>
                    <a:pt x="1443393" y="946150"/>
                  </a:lnTo>
                  <a:lnTo>
                    <a:pt x="1470444" y="937260"/>
                  </a:lnTo>
                  <a:lnTo>
                    <a:pt x="1470063" y="937260"/>
                  </a:lnTo>
                  <a:lnTo>
                    <a:pt x="1493050" y="928370"/>
                  </a:lnTo>
                  <a:lnTo>
                    <a:pt x="1491907" y="928370"/>
                  </a:lnTo>
                  <a:lnTo>
                    <a:pt x="1512354" y="916940"/>
                  </a:lnTo>
                  <a:lnTo>
                    <a:pt x="1511465" y="910590"/>
                  </a:lnTo>
                  <a:lnTo>
                    <a:pt x="1508417" y="905510"/>
                  </a:lnTo>
                  <a:lnTo>
                    <a:pt x="1485049" y="910590"/>
                  </a:lnTo>
                  <a:lnTo>
                    <a:pt x="1486573" y="909320"/>
                  </a:lnTo>
                  <a:lnTo>
                    <a:pt x="1462570" y="915670"/>
                  </a:lnTo>
                  <a:lnTo>
                    <a:pt x="1463586" y="915670"/>
                  </a:lnTo>
                  <a:lnTo>
                    <a:pt x="1436916" y="923290"/>
                  </a:lnTo>
                  <a:lnTo>
                    <a:pt x="1437170" y="923290"/>
                  </a:lnTo>
                  <a:lnTo>
                    <a:pt x="1406563" y="932180"/>
                  </a:lnTo>
                  <a:lnTo>
                    <a:pt x="1406817" y="932180"/>
                  </a:lnTo>
                  <a:lnTo>
                    <a:pt x="1375575" y="938530"/>
                  </a:lnTo>
                  <a:lnTo>
                    <a:pt x="1375829" y="938530"/>
                  </a:lnTo>
                  <a:lnTo>
                    <a:pt x="1341666" y="944880"/>
                  </a:lnTo>
                  <a:lnTo>
                    <a:pt x="1342047" y="944880"/>
                  </a:lnTo>
                  <a:lnTo>
                    <a:pt x="1306360" y="951230"/>
                  </a:lnTo>
                  <a:lnTo>
                    <a:pt x="1306868" y="951230"/>
                  </a:lnTo>
                  <a:lnTo>
                    <a:pt x="1269022" y="956310"/>
                  </a:lnTo>
                  <a:lnTo>
                    <a:pt x="1269530" y="956310"/>
                  </a:lnTo>
                  <a:lnTo>
                    <a:pt x="1228890" y="961390"/>
                  </a:lnTo>
                  <a:lnTo>
                    <a:pt x="1229271" y="961390"/>
                  </a:lnTo>
                  <a:lnTo>
                    <a:pt x="1185329" y="965200"/>
                  </a:lnTo>
                  <a:lnTo>
                    <a:pt x="1185710" y="965200"/>
                  </a:lnTo>
                  <a:lnTo>
                    <a:pt x="1138085" y="969010"/>
                  </a:lnTo>
                  <a:lnTo>
                    <a:pt x="1138466" y="969010"/>
                  </a:lnTo>
                  <a:lnTo>
                    <a:pt x="1087793" y="971550"/>
                  </a:lnTo>
                  <a:lnTo>
                    <a:pt x="1088047" y="971550"/>
                  </a:lnTo>
                  <a:lnTo>
                    <a:pt x="1034834" y="974090"/>
                  </a:lnTo>
                  <a:lnTo>
                    <a:pt x="979462" y="976630"/>
                  </a:lnTo>
                  <a:lnTo>
                    <a:pt x="922185" y="977900"/>
                  </a:lnTo>
                  <a:lnTo>
                    <a:pt x="921423" y="977900"/>
                  </a:lnTo>
                  <a:lnTo>
                    <a:pt x="882561" y="981710"/>
                  </a:lnTo>
                  <a:lnTo>
                    <a:pt x="881926" y="981710"/>
                  </a:lnTo>
                  <a:lnTo>
                    <a:pt x="831888" y="989330"/>
                  </a:lnTo>
                  <a:lnTo>
                    <a:pt x="831507" y="989330"/>
                  </a:lnTo>
                  <a:lnTo>
                    <a:pt x="772579" y="998220"/>
                  </a:lnTo>
                  <a:lnTo>
                    <a:pt x="772452" y="998220"/>
                  </a:lnTo>
                  <a:lnTo>
                    <a:pt x="706285" y="1009650"/>
                  </a:lnTo>
                  <a:lnTo>
                    <a:pt x="635419" y="1021080"/>
                  </a:lnTo>
                  <a:lnTo>
                    <a:pt x="635546" y="1021080"/>
                  </a:lnTo>
                  <a:lnTo>
                    <a:pt x="561251" y="1033780"/>
                  </a:lnTo>
                  <a:lnTo>
                    <a:pt x="561505" y="1033780"/>
                  </a:lnTo>
                  <a:lnTo>
                    <a:pt x="486829" y="1043940"/>
                  </a:lnTo>
                  <a:lnTo>
                    <a:pt x="487210" y="1043940"/>
                  </a:lnTo>
                  <a:lnTo>
                    <a:pt x="416293" y="1052830"/>
                  </a:lnTo>
                  <a:lnTo>
                    <a:pt x="416775" y="1052830"/>
                  </a:lnTo>
                  <a:lnTo>
                    <a:pt x="350685" y="1059180"/>
                  </a:lnTo>
                  <a:lnTo>
                    <a:pt x="351332" y="1059180"/>
                  </a:lnTo>
                  <a:lnTo>
                    <a:pt x="292303" y="1061720"/>
                  </a:lnTo>
                  <a:lnTo>
                    <a:pt x="244424" y="1061720"/>
                  </a:lnTo>
                  <a:lnTo>
                    <a:pt x="203085" y="1059180"/>
                  </a:lnTo>
                  <a:lnTo>
                    <a:pt x="204279" y="1059180"/>
                  </a:lnTo>
                  <a:lnTo>
                    <a:pt x="171056" y="1054100"/>
                  </a:lnTo>
                  <a:lnTo>
                    <a:pt x="172440" y="1054100"/>
                  </a:lnTo>
                  <a:lnTo>
                    <a:pt x="146723" y="1049020"/>
                  </a:lnTo>
                  <a:lnTo>
                    <a:pt x="148247" y="1049020"/>
                  </a:lnTo>
                  <a:lnTo>
                    <a:pt x="128930" y="1042670"/>
                  </a:lnTo>
                  <a:lnTo>
                    <a:pt x="130467" y="1042670"/>
                  </a:lnTo>
                  <a:lnTo>
                    <a:pt x="119430" y="1037590"/>
                  </a:lnTo>
                  <a:lnTo>
                    <a:pt x="116674" y="1036320"/>
                  </a:lnTo>
                  <a:lnTo>
                    <a:pt x="118084" y="1037590"/>
                  </a:lnTo>
                  <a:lnTo>
                    <a:pt x="110388" y="1032510"/>
                  </a:lnTo>
                  <a:lnTo>
                    <a:pt x="108470" y="1031240"/>
                  </a:lnTo>
                  <a:lnTo>
                    <a:pt x="109651" y="1032510"/>
                  </a:lnTo>
                  <a:lnTo>
                    <a:pt x="106489" y="1029970"/>
                  </a:lnTo>
                  <a:lnTo>
                    <a:pt x="103327" y="1027430"/>
                  </a:lnTo>
                  <a:lnTo>
                    <a:pt x="105397" y="1029970"/>
                  </a:lnTo>
                  <a:lnTo>
                    <a:pt x="101041" y="1024890"/>
                  </a:lnTo>
                  <a:lnTo>
                    <a:pt x="99402" y="1022972"/>
                  </a:lnTo>
                  <a:lnTo>
                    <a:pt x="98425" y="1021080"/>
                  </a:lnTo>
                  <a:lnTo>
                    <a:pt x="97764" y="1019810"/>
                  </a:lnTo>
                  <a:lnTo>
                    <a:pt x="96837" y="1018044"/>
                  </a:lnTo>
                  <a:lnTo>
                    <a:pt x="96456" y="1016000"/>
                  </a:lnTo>
                  <a:lnTo>
                    <a:pt x="95732" y="1012190"/>
                  </a:lnTo>
                  <a:lnTo>
                    <a:pt x="95326" y="1010119"/>
                  </a:lnTo>
                  <a:lnTo>
                    <a:pt x="95288" y="1012190"/>
                  </a:lnTo>
                  <a:lnTo>
                    <a:pt x="95250" y="1009713"/>
                  </a:lnTo>
                  <a:lnTo>
                    <a:pt x="95326" y="1010119"/>
                  </a:lnTo>
                  <a:lnTo>
                    <a:pt x="95377" y="1008380"/>
                  </a:lnTo>
                  <a:lnTo>
                    <a:pt x="95465" y="1004570"/>
                  </a:lnTo>
                  <a:lnTo>
                    <a:pt x="95478" y="1000760"/>
                  </a:lnTo>
                  <a:lnTo>
                    <a:pt x="95567" y="1000048"/>
                  </a:lnTo>
                  <a:lnTo>
                    <a:pt x="95808" y="998220"/>
                  </a:lnTo>
                  <a:lnTo>
                    <a:pt x="98031" y="981710"/>
                  </a:lnTo>
                  <a:lnTo>
                    <a:pt x="100304" y="961390"/>
                  </a:lnTo>
                  <a:lnTo>
                    <a:pt x="100279" y="923290"/>
                  </a:lnTo>
                  <a:lnTo>
                    <a:pt x="98552" y="875030"/>
                  </a:lnTo>
                  <a:lnTo>
                    <a:pt x="92913" y="806450"/>
                  </a:lnTo>
                  <a:lnTo>
                    <a:pt x="88798" y="772160"/>
                  </a:lnTo>
                  <a:lnTo>
                    <a:pt x="88506" y="769620"/>
                  </a:lnTo>
                  <a:lnTo>
                    <a:pt x="83642" y="734060"/>
                  </a:lnTo>
                  <a:lnTo>
                    <a:pt x="83299" y="731520"/>
                  </a:lnTo>
                  <a:lnTo>
                    <a:pt x="77406" y="692150"/>
                  </a:lnTo>
                  <a:lnTo>
                    <a:pt x="71056" y="652780"/>
                  </a:lnTo>
                  <a:lnTo>
                    <a:pt x="64414" y="614680"/>
                  </a:lnTo>
                  <a:lnTo>
                    <a:pt x="57810" y="577850"/>
                  </a:lnTo>
                  <a:lnTo>
                    <a:pt x="51600" y="543560"/>
                  </a:lnTo>
                  <a:lnTo>
                    <a:pt x="45656" y="510540"/>
                  </a:lnTo>
                  <a:lnTo>
                    <a:pt x="40271" y="478790"/>
                  </a:lnTo>
                  <a:lnTo>
                    <a:pt x="35382" y="449580"/>
                  </a:lnTo>
                  <a:lnTo>
                    <a:pt x="31165" y="422910"/>
                  </a:lnTo>
                  <a:lnTo>
                    <a:pt x="27762" y="397510"/>
                  </a:lnTo>
                  <a:lnTo>
                    <a:pt x="27597" y="396240"/>
                  </a:lnTo>
                  <a:lnTo>
                    <a:pt x="27673" y="397510"/>
                  </a:lnTo>
                  <a:lnTo>
                    <a:pt x="25920" y="377190"/>
                  </a:lnTo>
                  <a:lnTo>
                    <a:pt x="25857" y="376618"/>
                  </a:lnTo>
                  <a:lnTo>
                    <a:pt x="25857" y="375920"/>
                  </a:lnTo>
                  <a:lnTo>
                    <a:pt x="25781" y="359410"/>
                  </a:lnTo>
                  <a:lnTo>
                    <a:pt x="25844" y="358140"/>
                  </a:lnTo>
                  <a:lnTo>
                    <a:pt x="25844" y="358825"/>
                  </a:lnTo>
                  <a:lnTo>
                    <a:pt x="25908" y="358140"/>
                  </a:lnTo>
                  <a:lnTo>
                    <a:pt x="27305" y="345440"/>
                  </a:lnTo>
                  <a:lnTo>
                    <a:pt x="27406" y="344500"/>
                  </a:lnTo>
                  <a:lnTo>
                    <a:pt x="27470" y="344170"/>
                  </a:lnTo>
                  <a:lnTo>
                    <a:pt x="29959" y="332740"/>
                  </a:lnTo>
                  <a:lnTo>
                    <a:pt x="30200" y="331609"/>
                  </a:lnTo>
                  <a:lnTo>
                    <a:pt x="30251" y="331470"/>
                  </a:lnTo>
                  <a:lnTo>
                    <a:pt x="34175" y="320040"/>
                  </a:lnTo>
                  <a:lnTo>
                    <a:pt x="33528" y="322580"/>
                  </a:lnTo>
                  <a:lnTo>
                    <a:pt x="56426" y="288290"/>
                  </a:lnTo>
                  <a:lnTo>
                    <a:pt x="55664" y="289560"/>
                  </a:lnTo>
                  <a:lnTo>
                    <a:pt x="56896" y="288290"/>
                  </a:lnTo>
                  <a:lnTo>
                    <a:pt x="65595" y="279400"/>
                  </a:lnTo>
                  <a:lnTo>
                    <a:pt x="65049" y="280670"/>
                  </a:lnTo>
                  <a:lnTo>
                    <a:pt x="66509" y="279400"/>
                  </a:lnTo>
                  <a:lnTo>
                    <a:pt x="76809" y="270510"/>
                  </a:lnTo>
                  <a:lnTo>
                    <a:pt x="76225" y="270510"/>
                  </a:lnTo>
                  <a:lnTo>
                    <a:pt x="89725" y="260350"/>
                  </a:lnTo>
                  <a:lnTo>
                    <a:pt x="89128" y="261620"/>
                  </a:lnTo>
                  <a:lnTo>
                    <a:pt x="90868" y="260350"/>
                  </a:lnTo>
                  <a:lnTo>
                    <a:pt x="104838" y="250190"/>
                  </a:lnTo>
                  <a:lnTo>
                    <a:pt x="104241" y="251460"/>
                  </a:lnTo>
                  <a:lnTo>
                    <a:pt x="106184" y="250190"/>
                  </a:lnTo>
                  <a:lnTo>
                    <a:pt x="121742" y="240042"/>
                  </a:lnTo>
                  <a:lnTo>
                    <a:pt x="121158" y="241300"/>
                  </a:lnTo>
                  <a:lnTo>
                    <a:pt x="123596" y="240042"/>
                  </a:lnTo>
                  <a:lnTo>
                    <a:pt x="140677" y="231140"/>
                  </a:lnTo>
                  <a:lnTo>
                    <a:pt x="140119" y="231140"/>
                  </a:lnTo>
                  <a:lnTo>
                    <a:pt x="161556" y="220992"/>
                  </a:lnTo>
                  <a:lnTo>
                    <a:pt x="161036" y="220992"/>
                  </a:lnTo>
                  <a:lnTo>
                    <a:pt x="184429" y="212090"/>
                  </a:lnTo>
                  <a:lnTo>
                    <a:pt x="183934" y="212090"/>
                  </a:lnTo>
                  <a:lnTo>
                    <a:pt x="208915" y="203200"/>
                  </a:lnTo>
                  <a:lnTo>
                    <a:pt x="208432" y="204470"/>
                  </a:lnTo>
                  <a:lnTo>
                    <a:pt x="212077" y="203200"/>
                  </a:lnTo>
                  <a:lnTo>
                    <a:pt x="237591" y="194310"/>
                  </a:lnTo>
                  <a:lnTo>
                    <a:pt x="237134" y="195592"/>
                  </a:lnTo>
                  <a:lnTo>
                    <a:pt x="241617" y="194310"/>
                  </a:lnTo>
                  <a:lnTo>
                    <a:pt x="268528" y="186690"/>
                  </a:lnTo>
                  <a:lnTo>
                    <a:pt x="268109" y="186690"/>
                  </a:lnTo>
                  <a:lnTo>
                    <a:pt x="301650" y="179070"/>
                  </a:lnTo>
                  <a:lnTo>
                    <a:pt x="301294" y="179070"/>
                  </a:lnTo>
                  <a:lnTo>
                    <a:pt x="335102" y="172720"/>
                  </a:lnTo>
                  <a:lnTo>
                    <a:pt x="334810" y="172720"/>
                  </a:lnTo>
                  <a:lnTo>
                    <a:pt x="368033" y="166370"/>
                  </a:lnTo>
                  <a:lnTo>
                    <a:pt x="367817" y="166370"/>
                  </a:lnTo>
                  <a:lnTo>
                    <a:pt x="399897" y="161290"/>
                  </a:lnTo>
                  <a:lnTo>
                    <a:pt x="399732" y="161290"/>
                  </a:lnTo>
                  <a:lnTo>
                    <a:pt x="430314" y="156210"/>
                  </a:lnTo>
                  <a:lnTo>
                    <a:pt x="430187" y="156210"/>
                  </a:lnTo>
                  <a:lnTo>
                    <a:pt x="458381" y="152400"/>
                  </a:lnTo>
                  <a:lnTo>
                    <a:pt x="458254" y="152400"/>
                  </a:lnTo>
                  <a:lnTo>
                    <a:pt x="490893" y="148590"/>
                  </a:lnTo>
                  <a:lnTo>
                    <a:pt x="523913" y="143510"/>
                  </a:lnTo>
                  <a:lnTo>
                    <a:pt x="557568" y="139700"/>
                  </a:lnTo>
                  <a:lnTo>
                    <a:pt x="593763" y="134620"/>
                  </a:lnTo>
                  <a:lnTo>
                    <a:pt x="630085" y="130810"/>
                  </a:lnTo>
                  <a:lnTo>
                    <a:pt x="667042" y="125742"/>
                  </a:lnTo>
                  <a:lnTo>
                    <a:pt x="815886" y="107950"/>
                  </a:lnTo>
                  <a:lnTo>
                    <a:pt x="853605" y="104140"/>
                  </a:lnTo>
                  <a:lnTo>
                    <a:pt x="891451" y="99060"/>
                  </a:lnTo>
                  <a:lnTo>
                    <a:pt x="891324" y="99060"/>
                  </a:lnTo>
                  <a:lnTo>
                    <a:pt x="1032548" y="83820"/>
                  </a:lnTo>
                  <a:lnTo>
                    <a:pt x="1066838" y="78740"/>
                  </a:lnTo>
                  <a:lnTo>
                    <a:pt x="1169200" y="67310"/>
                  </a:lnTo>
                  <a:lnTo>
                    <a:pt x="1169327" y="67310"/>
                  </a:lnTo>
                  <a:lnTo>
                    <a:pt x="1264577" y="55892"/>
                  </a:lnTo>
                  <a:lnTo>
                    <a:pt x="1320838" y="48260"/>
                  </a:lnTo>
                  <a:lnTo>
                    <a:pt x="1320965" y="48260"/>
                  </a:lnTo>
                  <a:lnTo>
                    <a:pt x="1345857" y="44450"/>
                  </a:lnTo>
                  <a:lnTo>
                    <a:pt x="1345984" y="44450"/>
                  </a:lnTo>
                  <a:lnTo>
                    <a:pt x="1370876" y="41910"/>
                  </a:lnTo>
                  <a:lnTo>
                    <a:pt x="1396149" y="38100"/>
                  </a:lnTo>
                  <a:lnTo>
                    <a:pt x="1396022" y="38100"/>
                  </a:lnTo>
                  <a:lnTo>
                    <a:pt x="1421422" y="34290"/>
                  </a:lnTo>
                  <a:lnTo>
                    <a:pt x="1446949" y="31750"/>
                  </a:lnTo>
                  <a:lnTo>
                    <a:pt x="1446695" y="31750"/>
                  </a:lnTo>
                  <a:lnTo>
                    <a:pt x="1471968" y="29210"/>
                  </a:lnTo>
                  <a:lnTo>
                    <a:pt x="1471587" y="29210"/>
                  </a:lnTo>
                  <a:lnTo>
                    <a:pt x="1496733" y="27940"/>
                  </a:lnTo>
                  <a:lnTo>
                    <a:pt x="1541310" y="27940"/>
                  </a:lnTo>
                  <a:lnTo>
                    <a:pt x="1561122" y="29210"/>
                  </a:lnTo>
                  <a:lnTo>
                    <a:pt x="1560614" y="29210"/>
                  </a:lnTo>
                  <a:lnTo>
                    <a:pt x="1578267" y="30492"/>
                  </a:lnTo>
                  <a:lnTo>
                    <a:pt x="1577632" y="30492"/>
                  </a:lnTo>
                  <a:lnTo>
                    <a:pt x="1593253" y="33020"/>
                  </a:lnTo>
                  <a:lnTo>
                    <a:pt x="1592618" y="33020"/>
                  </a:lnTo>
                  <a:lnTo>
                    <a:pt x="1606588" y="35560"/>
                  </a:lnTo>
                  <a:lnTo>
                    <a:pt x="1605826" y="35560"/>
                  </a:lnTo>
                  <a:lnTo>
                    <a:pt x="1619288" y="39370"/>
                  </a:lnTo>
                  <a:lnTo>
                    <a:pt x="1618399" y="39370"/>
                  </a:lnTo>
                  <a:lnTo>
                    <a:pt x="1632623" y="44450"/>
                  </a:lnTo>
                  <a:lnTo>
                    <a:pt x="1631226" y="43192"/>
                  </a:lnTo>
                  <a:lnTo>
                    <a:pt x="1644180" y="49542"/>
                  </a:lnTo>
                  <a:lnTo>
                    <a:pt x="1642783" y="48260"/>
                  </a:lnTo>
                  <a:lnTo>
                    <a:pt x="1653832" y="54610"/>
                  </a:lnTo>
                  <a:lnTo>
                    <a:pt x="1652562" y="54610"/>
                  </a:lnTo>
                  <a:lnTo>
                    <a:pt x="1661642" y="61696"/>
                  </a:lnTo>
                  <a:lnTo>
                    <a:pt x="1670723" y="71120"/>
                  </a:lnTo>
                  <a:lnTo>
                    <a:pt x="1669453" y="68592"/>
                  </a:lnTo>
                  <a:lnTo>
                    <a:pt x="1677835" y="80010"/>
                  </a:lnTo>
                  <a:lnTo>
                    <a:pt x="1676692" y="78740"/>
                  </a:lnTo>
                  <a:lnTo>
                    <a:pt x="1684947" y="92710"/>
                  </a:lnTo>
                  <a:lnTo>
                    <a:pt x="1683931" y="90170"/>
                  </a:lnTo>
                  <a:lnTo>
                    <a:pt x="1691678" y="107950"/>
                  </a:lnTo>
                  <a:lnTo>
                    <a:pt x="1691043" y="106692"/>
                  </a:lnTo>
                  <a:lnTo>
                    <a:pt x="1697939" y="128485"/>
                  </a:lnTo>
                  <a:lnTo>
                    <a:pt x="1698167" y="129540"/>
                  </a:lnTo>
                  <a:lnTo>
                    <a:pt x="1704251" y="157492"/>
                  </a:lnTo>
                  <a:lnTo>
                    <a:pt x="1704124" y="156210"/>
                  </a:lnTo>
                  <a:lnTo>
                    <a:pt x="1709077" y="186690"/>
                  </a:lnTo>
                  <a:lnTo>
                    <a:pt x="1709077" y="185420"/>
                  </a:lnTo>
                  <a:lnTo>
                    <a:pt x="1713268" y="217170"/>
                  </a:lnTo>
                  <a:lnTo>
                    <a:pt x="1713268" y="215900"/>
                  </a:lnTo>
                  <a:lnTo>
                    <a:pt x="1719872" y="278142"/>
                  </a:lnTo>
                  <a:lnTo>
                    <a:pt x="1724317" y="334010"/>
                  </a:lnTo>
                  <a:lnTo>
                    <a:pt x="1726095" y="359410"/>
                  </a:lnTo>
                  <a:lnTo>
                    <a:pt x="1727873" y="383540"/>
                  </a:lnTo>
                  <a:lnTo>
                    <a:pt x="1731429" y="430530"/>
                  </a:lnTo>
                  <a:lnTo>
                    <a:pt x="1733461" y="452120"/>
                  </a:lnTo>
                  <a:lnTo>
                    <a:pt x="1735239" y="474980"/>
                  </a:lnTo>
                  <a:lnTo>
                    <a:pt x="1735112" y="474980"/>
                  </a:lnTo>
                  <a:lnTo>
                    <a:pt x="1736382" y="497840"/>
                  </a:lnTo>
                  <a:lnTo>
                    <a:pt x="1737017" y="520700"/>
                  </a:lnTo>
                  <a:lnTo>
                    <a:pt x="1736890" y="541020"/>
                  </a:lnTo>
                  <a:lnTo>
                    <a:pt x="1736852" y="542290"/>
                  </a:lnTo>
                  <a:lnTo>
                    <a:pt x="1736826" y="543560"/>
                  </a:lnTo>
                  <a:lnTo>
                    <a:pt x="1736382" y="562610"/>
                  </a:lnTo>
                  <a:lnTo>
                    <a:pt x="1735366" y="582930"/>
                  </a:lnTo>
                  <a:lnTo>
                    <a:pt x="1733715" y="603250"/>
                  </a:lnTo>
                  <a:lnTo>
                    <a:pt x="1731810" y="622300"/>
                  </a:lnTo>
                  <a:lnTo>
                    <a:pt x="1729143" y="642620"/>
                  </a:lnTo>
                  <a:lnTo>
                    <a:pt x="1729270" y="641350"/>
                  </a:lnTo>
                  <a:lnTo>
                    <a:pt x="1729066" y="642620"/>
                  </a:lnTo>
                  <a:lnTo>
                    <a:pt x="1726222" y="660400"/>
                  </a:lnTo>
                  <a:lnTo>
                    <a:pt x="1726349" y="660400"/>
                  </a:lnTo>
                  <a:lnTo>
                    <a:pt x="1722920" y="679450"/>
                  </a:lnTo>
                  <a:lnTo>
                    <a:pt x="1719491" y="695960"/>
                  </a:lnTo>
                  <a:lnTo>
                    <a:pt x="1715681" y="712470"/>
                  </a:lnTo>
                  <a:lnTo>
                    <a:pt x="1715808" y="711200"/>
                  </a:lnTo>
                  <a:lnTo>
                    <a:pt x="1711617" y="727710"/>
                  </a:lnTo>
                  <a:lnTo>
                    <a:pt x="1711871" y="727710"/>
                  </a:lnTo>
                  <a:lnTo>
                    <a:pt x="1707172" y="742950"/>
                  </a:lnTo>
                  <a:lnTo>
                    <a:pt x="1707299" y="742950"/>
                  </a:lnTo>
                  <a:lnTo>
                    <a:pt x="1702346" y="756920"/>
                  </a:lnTo>
                  <a:lnTo>
                    <a:pt x="1702600" y="755650"/>
                  </a:lnTo>
                  <a:lnTo>
                    <a:pt x="1697266" y="768350"/>
                  </a:lnTo>
                  <a:lnTo>
                    <a:pt x="1697647" y="767080"/>
                  </a:lnTo>
                  <a:lnTo>
                    <a:pt x="1691944" y="778713"/>
                  </a:lnTo>
                  <a:lnTo>
                    <a:pt x="1692059" y="778510"/>
                  </a:lnTo>
                  <a:lnTo>
                    <a:pt x="1691424" y="779780"/>
                  </a:lnTo>
                  <a:lnTo>
                    <a:pt x="1691944" y="778713"/>
                  </a:lnTo>
                  <a:lnTo>
                    <a:pt x="1691347" y="779780"/>
                  </a:lnTo>
                  <a:lnTo>
                    <a:pt x="1685709" y="789940"/>
                  </a:lnTo>
                  <a:lnTo>
                    <a:pt x="1686344" y="788670"/>
                  </a:lnTo>
                  <a:lnTo>
                    <a:pt x="1679232" y="798830"/>
                  </a:lnTo>
                  <a:lnTo>
                    <a:pt x="1679994" y="797560"/>
                  </a:lnTo>
                  <a:lnTo>
                    <a:pt x="1673085" y="805751"/>
                  </a:lnTo>
                  <a:lnTo>
                    <a:pt x="1672399" y="806450"/>
                  </a:lnTo>
                  <a:lnTo>
                    <a:pt x="1665008" y="814070"/>
                  </a:lnTo>
                  <a:lnTo>
                    <a:pt x="1666151" y="812800"/>
                  </a:lnTo>
                  <a:lnTo>
                    <a:pt x="1657134" y="820420"/>
                  </a:lnTo>
                  <a:lnTo>
                    <a:pt x="1658404" y="819150"/>
                  </a:lnTo>
                  <a:lnTo>
                    <a:pt x="1647863" y="825500"/>
                  </a:lnTo>
                  <a:lnTo>
                    <a:pt x="1649260" y="825500"/>
                  </a:lnTo>
                  <a:lnTo>
                    <a:pt x="1636941" y="831850"/>
                  </a:lnTo>
                  <a:lnTo>
                    <a:pt x="1638338" y="830580"/>
                  </a:lnTo>
                  <a:lnTo>
                    <a:pt x="1623479" y="836930"/>
                  </a:lnTo>
                  <a:lnTo>
                    <a:pt x="1625003" y="835660"/>
                  </a:lnTo>
                  <a:lnTo>
                    <a:pt x="1609890" y="840740"/>
                  </a:lnTo>
                  <a:lnTo>
                    <a:pt x="1611541" y="839470"/>
                  </a:lnTo>
                  <a:lnTo>
                    <a:pt x="1594396" y="842010"/>
                  </a:lnTo>
                  <a:lnTo>
                    <a:pt x="1595412" y="842010"/>
                  </a:lnTo>
                  <a:lnTo>
                    <a:pt x="1577251" y="843280"/>
                  </a:lnTo>
                  <a:lnTo>
                    <a:pt x="1577632" y="843280"/>
                  </a:lnTo>
                  <a:lnTo>
                    <a:pt x="1559979" y="844550"/>
                  </a:lnTo>
                  <a:lnTo>
                    <a:pt x="1559471" y="844550"/>
                  </a:lnTo>
                  <a:lnTo>
                    <a:pt x="1544104" y="845820"/>
                  </a:lnTo>
                  <a:lnTo>
                    <a:pt x="1543215" y="845820"/>
                  </a:lnTo>
                  <a:lnTo>
                    <a:pt x="1530642" y="848360"/>
                  </a:lnTo>
                  <a:lnTo>
                    <a:pt x="1530642" y="862330"/>
                  </a:lnTo>
                  <a:lnTo>
                    <a:pt x="1543215" y="864870"/>
                  </a:lnTo>
                  <a:lnTo>
                    <a:pt x="1543596" y="864870"/>
                  </a:lnTo>
                  <a:lnTo>
                    <a:pt x="1558836" y="867410"/>
                  </a:lnTo>
                  <a:lnTo>
                    <a:pt x="1559344" y="867410"/>
                  </a:lnTo>
                  <a:lnTo>
                    <a:pt x="1576870" y="868680"/>
                  </a:lnTo>
                  <a:lnTo>
                    <a:pt x="1577505" y="868680"/>
                  </a:lnTo>
                  <a:lnTo>
                    <a:pt x="1595793" y="869950"/>
                  </a:lnTo>
                  <a:lnTo>
                    <a:pt x="1614335" y="869950"/>
                  </a:lnTo>
                  <a:lnTo>
                    <a:pt x="1616367" y="868680"/>
                  </a:lnTo>
                  <a:lnTo>
                    <a:pt x="1631861" y="866140"/>
                  </a:lnTo>
                  <a:lnTo>
                    <a:pt x="1634147" y="866140"/>
                  </a:lnTo>
                  <a:lnTo>
                    <a:pt x="1649387" y="861060"/>
                  </a:lnTo>
                  <a:lnTo>
                    <a:pt x="1651165" y="859790"/>
                  </a:lnTo>
                  <a:lnTo>
                    <a:pt x="1663738" y="853440"/>
                  </a:lnTo>
                  <a:lnTo>
                    <a:pt x="1665262" y="853440"/>
                  </a:lnTo>
                  <a:lnTo>
                    <a:pt x="1675930" y="845820"/>
                  </a:lnTo>
                  <a:lnTo>
                    <a:pt x="1677327" y="845820"/>
                  </a:lnTo>
                  <a:lnTo>
                    <a:pt x="1683334" y="840740"/>
                  </a:lnTo>
                  <a:lnTo>
                    <a:pt x="1686344" y="838200"/>
                  </a:lnTo>
                  <a:lnTo>
                    <a:pt x="1687614" y="836930"/>
                  </a:lnTo>
                  <a:lnTo>
                    <a:pt x="1693367" y="831850"/>
                  </a:lnTo>
                  <a:lnTo>
                    <a:pt x="1696250" y="829310"/>
                  </a:lnTo>
                  <a:lnTo>
                    <a:pt x="1697266" y="828040"/>
                  </a:lnTo>
                  <a:lnTo>
                    <a:pt x="1703679" y="820420"/>
                  </a:lnTo>
                  <a:lnTo>
                    <a:pt x="1704759" y="819150"/>
                  </a:lnTo>
                  <a:lnTo>
                    <a:pt x="1708315" y="814070"/>
                  </a:lnTo>
                  <a:lnTo>
                    <a:pt x="1712760" y="807720"/>
                  </a:lnTo>
                  <a:lnTo>
                    <a:pt x="1713522" y="806450"/>
                  </a:lnTo>
                  <a:lnTo>
                    <a:pt x="1714309" y="805180"/>
                  </a:lnTo>
                  <a:lnTo>
                    <a:pt x="1718284" y="798830"/>
                  </a:lnTo>
                  <a:lnTo>
                    <a:pt x="1719872" y="796290"/>
                  </a:lnTo>
                  <a:lnTo>
                    <a:pt x="1722920" y="789940"/>
                  </a:lnTo>
                  <a:lnTo>
                    <a:pt x="1726603" y="782320"/>
                  </a:lnTo>
                  <a:lnTo>
                    <a:pt x="1727111" y="781050"/>
                  </a:lnTo>
                  <a:lnTo>
                    <a:pt x="1728190" y="778510"/>
                  </a:lnTo>
                  <a:lnTo>
                    <a:pt x="1732572" y="768350"/>
                  </a:lnTo>
                  <a:lnTo>
                    <a:pt x="1732826" y="767080"/>
                  </a:lnTo>
                  <a:lnTo>
                    <a:pt x="1736509" y="756920"/>
                  </a:lnTo>
                  <a:lnTo>
                    <a:pt x="1737906" y="753110"/>
                  </a:lnTo>
                  <a:lnTo>
                    <a:pt x="1738160" y="751840"/>
                  </a:lnTo>
                  <a:lnTo>
                    <a:pt x="1742859" y="736600"/>
                  </a:lnTo>
                  <a:lnTo>
                    <a:pt x="1742986" y="736600"/>
                  </a:lnTo>
                  <a:lnTo>
                    <a:pt x="1747177" y="720090"/>
                  </a:lnTo>
                  <a:lnTo>
                    <a:pt x="1747304" y="720090"/>
                  </a:lnTo>
                  <a:lnTo>
                    <a:pt x="1748929" y="712470"/>
                  </a:lnTo>
                  <a:lnTo>
                    <a:pt x="1751114" y="702310"/>
                  </a:lnTo>
                  <a:lnTo>
                    <a:pt x="1751241" y="702310"/>
                  </a:lnTo>
                  <a:lnTo>
                    <a:pt x="1754797" y="685800"/>
                  </a:lnTo>
                  <a:lnTo>
                    <a:pt x="1754797" y="684530"/>
                  </a:lnTo>
                  <a:lnTo>
                    <a:pt x="1758353" y="666750"/>
                  </a:lnTo>
                  <a:lnTo>
                    <a:pt x="1758353" y="665480"/>
                  </a:lnTo>
                  <a:lnTo>
                    <a:pt x="1761401" y="646430"/>
                  </a:lnTo>
                  <a:lnTo>
                    <a:pt x="1764068" y="626110"/>
                  </a:lnTo>
                  <a:lnTo>
                    <a:pt x="1766100" y="605790"/>
                  </a:lnTo>
                  <a:lnTo>
                    <a:pt x="1766379" y="601980"/>
                  </a:lnTo>
                  <a:lnTo>
                    <a:pt x="1767624" y="585470"/>
                  </a:lnTo>
                  <a:lnTo>
                    <a:pt x="1767751" y="585470"/>
                  </a:lnTo>
                  <a:lnTo>
                    <a:pt x="1768767" y="563880"/>
                  </a:lnTo>
                  <a:lnTo>
                    <a:pt x="1769237" y="543560"/>
                  </a:lnTo>
                  <a:lnTo>
                    <a:pt x="1769275" y="51943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39391" y="8303768"/>
              <a:ext cx="230758" cy="115569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3047364" y="7280782"/>
            <a:ext cx="466090" cy="238760"/>
            <a:chOff x="3047364" y="7280782"/>
            <a:chExt cx="466090" cy="238760"/>
          </a:xfrm>
        </p:grpSpPr>
        <p:pic>
          <p:nvPicPr>
            <p:cNvPr id="188" name="object 18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47364" y="7338186"/>
              <a:ext cx="166370" cy="181356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255136" y="7280782"/>
              <a:ext cx="257937" cy="186690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3789474" y="7136256"/>
            <a:ext cx="432434" cy="452120"/>
            <a:chOff x="3789474" y="7136256"/>
            <a:chExt cx="432434" cy="452120"/>
          </a:xfrm>
        </p:grpSpPr>
        <p:sp>
          <p:nvSpPr>
            <p:cNvPr id="191" name="object 191"/>
            <p:cNvSpPr/>
            <p:nvPr/>
          </p:nvSpPr>
          <p:spPr>
            <a:xfrm>
              <a:off x="3789464" y="7136256"/>
              <a:ext cx="299085" cy="452120"/>
            </a:xfrm>
            <a:custGeom>
              <a:avLst/>
              <a:gdLst/>
              <a:ahLst/>
              <a:cxnLst/>
              <a:rect l="l" t="t" r="r" b="b"/>
              <a:pathLst>
                <a:path w="299085" h="452120">
                  <a:moveTo>
                    <a:pt x="298792" y="163322"/>
                  </a:moveTo>
                  <a:lnTo>
                    <a:pt x="295363" y="159969"/>
                  </a:lnTo>
                  <a:lnTo>
                    <a:pt x="295363" y="155956"/>
                  </a:lnTo>
                  <a:lnTo>
                    <a:pt x="289902" y="150495"/>
                  </a:lnTo>
                  <a:lnTo>
                    <a:pt x="276567" y="150495"/>
                  </a:lnTo>
                  <a:lnTo>
                    <a:pt x="271233" y="155956"/>
                  </a:lnTo>
                  <a:lnTo>
                    <a:pt x="271233" y="159893"/>
                  </a:lnTo>
                  <a:lnTo>
                    <a:pt x="267804" y="163322"/>
                  </a:lnTo>
                  <a:lnTo>
                    <a:pt x="267804" y="170561"/>
                  </a:lnTo>
                  <a:lnTo>
                    <a:pt x="266611" y="175310"/>
                  </a:lnTo>
                  <a:lnTo>
                    <a:pt x="264248" y="181229"/>
                  </a:lnTo>
                  <a:lnTo>
                    <a:pt x="265010" y="179959"/>
                  </a:lnTo>
                  <a:lnTo>
                    <a:pt x="260946" y="187579"/>
                  </a:lnTo>
                  <a:lnTo>
                    <a:pt x="262089" y="185039"/>
                  </a:lnTo>
                  <a:lnTo>
                    <a:pt x="256628" y="193929"/>
                  </a:lnTo>
                  <a:lnTo>
                    <a:pt x="258152" y="191389"/>
                  </a:lnTo>
                  <a:lnTo>
                    <a:pt x="250405" y="200279"/>
                  </a:lnTo>
                  <a:lnTo>
                    <a:pt x="252056" y="197739"/>
                  </a:lnTo>
                  <a:lnTo>
                    <a:pt x="242316" y="205752"/>
                  </a:lnTo>
                  <a:lnTo>
                    <a:pt x="229196" y="212979"/>
                  </a:lnTo>
                  <a:lnTo>
                    <a:pt x="230847" y="212979"/>
                  </a:lnTo>
                  <a:lnTo>
                    <a:pt x="214845" y="219329"/>
                  </a:lnTo>
                  <a:lnTo>
                    <a:pt x="216877" y="219329"/>
                  </a:lnTo>
                  <a:lnTo>
                    <a:pt x="199986" y="223139"/>
                  </a:lnTo>
                  <a:lnTo>
                    <a:pt x="188366" y="223139"/>
                  </a:lnTo>
                  <a:lnTo>
                    <a:pt x="188328" y="228752"/>
                  </a:lnTo>
                  <a:lnTo>
                    <a:pt x="188201" y="228638"/>
                  </a:lnTo>
                  <a:lnTo>
                    <a:pt x="188175" y="226949"/>
                  </a:lnTo>
                  <a:lnTo>
                    <a:pt x="188188" y="226695"/>
                  </a:lnTo>
                  <a:lnTo>
                    <a:pt x="188239" y="225679"/>
                  </a:lnTo>
                  <a:lnTo>
                    <a:pt x="188366" y="223139"/>
                  </a:lnTo>
                  <a:lnTo>
                    <a:pt x="188556" y="219329"/>
                  </a:lnTo>
                  <a:lnTo>
                    <a:pt x="188556" y="216789"/>
                  </a:lnTo>
                  <a:lnTo>
                    <a:pt x="189826" y="204089"/>
                  </a:lnTo>
                  <a:lnTo>
                    <a:pt x="189865" y="201549"/>
                  </a:lnTo>
                  <a:lnTo>
                    <a:pt x="190055" y="191389"/>
                  </a:lnTo>
                  <a:lnTo>
                    <a:pt x="190080" y="188849"/>
                  </a:lnTo>
                  <a:lnTo>
                    <a:pt x="188937" y="176149"/>
                  </a:lnTo>
                  <a:lnTo>
                    <a:pt x="187871" y="169799"/>
                  </a:lnTo>
                  <a:lnTo>
                    <a:pt x="187667" y="168529"/>
                  </a:lnTo>
                  <a:lnTo>
                    <a:pt x="187667" y="167259"/>
                  </a:lnTo>
                  <a:lnTo>
                    <a:pt x="187413" y="165989"/>
                  </a:lnTo>
                  <a:lnTo>
                    <a:pt x="187413" y="158242"/>
                  </a:lnTo>
                  <a:lnTo>
                    <a:pt x="180682" y="151511"/>
                  </a:lnTo>
                  <a:lnTo>
                    <a:pt x="176364" y="151511"/>
                  </a:lnTo>
                  <a:lnTo>
                    <a:pt x="164172" y="151511"/>
                  </a:lnTo>
                  <a:lnTo>
                    <a:pt x="159854" y="151511"/>
                  </a:lnTo>
                  <a:lnTo>
                    <a:pt x="159067" y="152298"/>
                  </a:lnTo>
                  <a:lnTo>
                    <a:pt x="159067" y="180721"/>
                  </a:lnTo>
                  <a:lnTo>
                    <a:pt x="159054" y="181140"/>
                  </a:lnTo>
                  <a:lnTo>
                    <a:pt x="159016" y="180670"/>
                  </a:lnTo>
                  <a:lnTo>
                    <a:pt x="159067" y="152298"/>
                  </a:lnTo>
                  <a:lnTo>
                    <a:pt x="155130" y="156235"/>
                  </a:lnTo>
                  <a:lnTo>
                    <a:pt x="147408" y="159639"/>
                  </a:lnTo>
                  <a:lnTo>
                    <a:pt x="146646" y="159639"/>
                  </a:lnTo>
                  <a:lnTo>
                    <a:pt x="135724" y="165989"/>
                  </a:lnTo>
                  <a:lnTo>
                    <a:pt x="123405" y="172339"/>
                  </a:lnTo>
                  <a:lnTo>
                    <a:pt x="124167" y="172339"/>
                  </a:lnTo>
                  <a:lnTo>
                    <a:pt x="110070" y="178689"/>
                  </a:lnTo>
                  <a:lnTo>
                    <a:pt x="110832" y="178689"/>
                  </a:lnTo>
                  <a:lnTo>
                    <a:pt x="96862" y="183769"/>
                  </a:lnTo>
                  <a:lnTo>
                    <a:pt x="97370" y="183769"/>
                  </a:lnTo>
                  <a:lnTo>
                    <a:pt x="83781" y="188849"/>
                  </a:lnTo>
                  <a:lnTo>
                    <a:pt x="84162" y="188849"/>
                  </a:lnTo>
                  <a:lnTo>
                    <a:pt x="78384" y="190538"/>
                  </a:lnTo>
                  <a:lnTo>
                    <a:pt x="78955" y="187579"/>
                  </a:lnTo>
                  <a:lnTo>
                    <a:pt x="84543" y="144399"/>
                  </a:lnTo>
                  <a:lnTo>
                    <a:pt x="84785" y="140589"/>
                  </a:lnTo>
                  <a:lnTo>
                    <a:pt x="86347" y="116306"/>
                  </a:lnTo>
                  <a:lnTo>
                    <a:pt x="86829" y="115824"/>
                  </a:lnTo>
                  <a:lnTo>
                    <a:pt x="86829" y="108839"/>
                  </a:lnTo>
                  <a:lnTo>
                    <a:pt x="87312" y="85496"/>
                  </a:lnTo>
                  <a:lnTo>
                    <a:pt x="87464" y="85344"/>
                  </a:lnTo>
                  <a:lnTo>
                    <a:pt x="87464" y="78359"/>
                  </a:lnTo>
                  <a:lnTo>
                    <a:pt x="87464" y="76581"/>
                  </a:lnTo>
                  <a:lnTo>
                    <a:pt x="87553" y="60490"/>
                  </a:lnTo>
                  <a:lnTo>
                    <a:pt x="87591" y="54114"/>
                  </a:lnTo>
                  <a:lnTo>
                    <a:pt x="87604" y="51689"/>
                  </a:lnTo>
                  <a:lnTo>
                    <a:pt x="87744" y="40868"/>
                  </a:lnTo>
                  <a:lnTo>
                    <a:pt x="87845" y="33909"/>
                  </a:lnTo>
                  <a:lnTo>
                    <a:pt x="88125" y="24104"/>
                  </a:lnTo>
                  <a:lnTo>
                    <a:pt x="88353" y="23876"/>
                  </a:lnTo>
                  <a:lnTo>
                    <a:pt x="88353" y="16129"/>
                  </a:lnTo>
                  <a:lnTo>
                    <a:pt x="88353" y="15367"/>
                  </a:lnTo>
                  <a:lnTo>
                    <a:pt x="88353" y="6858"/>
                  </a:lnTo>
                  <a:lnTo>
                    <a:pt x="81495" y="0"/>
                  </a:lnTo>
                  <a:lnTo>
                    <a:pt x="66763" y="0"/>
                  </a:lnTo>
                  <a:lnTo>
                    <a:pt x="66763" y="355219"/>
                  </a:lnTo>
                  <a:lnTo>
                    <a:pt x="66636" y="356489"/>
                  </a:lnTo>
                  <a:lnTo>
                    <a:pt x="66636" y="356095"/>
                  </a:lnTo>
                  <a:lnTo>
                    <a:pt x="66573" y="356489"/>
                  </a:lnTo>
                  <a:lnTo>
                    <a:pt x="64465" y="371259"/>
                  </a:lnTo>
                  <a:lnTo>
                    <a:pt x="60286" y="384111"/>
                  </a:lnTo>
                  <a:lnTo>
                    <a:pt x="53428" y="397129"/>
                  </a:lnTo>
                  <a:lnTo>
                    <a:pt x="54825" y="395859"/>
                  </a:lnTo>
                  <a:lnTo>
                    <a:pt x="45808" y="407289"/>
                  </a:lnTo>
                  <a:lnTo>
                    <a:pt x="47713" y="406019"/>
                  </a:lnTo>
                  <a:lnTo>
                    <a:pt x="38569" y="414616"/>
                  </a:lnTo>
                  <a:lnTo>
                    <a:pt x="34188" y="416496"/>
                  </a:lnTo>
                  <a:lnTo>
                    <a:pt x="33743" y="416661"/>
                  </a:lnTo>
                  <a:lnTo>
                    <a:pt x="33743" y="415290"/>
                  </a:lnTo>
                  <a:lnTo>
                    <a:pt x="33337" y="414896"/>
                  </a:lnTo>
                  <a:lnTo>
                    <a:pt x="33197" y="411099"/>
                  </a:lnTo>
                  <a:lnTo>
                    <a:pt x="33147" y="409841"/>
                  </a:lnTo>
                  <a:lnTo>
                    <a:pt x="33324" y="408559"/>
                  </a:lnTo>
                  <a:lnTo>
                    <a:pt x="36156" y="388239"/>
                  </a:lnTo>
                  <a:lnTo>
                    <a:pt x="36029" y="389509"/>
                  </a:lnTo>
                  <a:lnTo>
                    <a:pt x="36258" y="388239"/>
                  </a:lnTo>
                  <a:lnTo>
                    <a:pt x="41617" y="359029"/>
                  </a:lnTo>
                  <a:lnTo>
                    <a:pt x="41490" y="359029"/>
                  </a:lnTo>
                  <a:lnTo>
                    <a:pt x="49771" y="321386"/>
                  </a:lnTo>
                  <a:lnTo>
                    <a:pt x="49745" y="320929"/>
                  </a:lnTo>
                  <a:lnTo>
                    <a:pt x="56489" y="292227"/>
                  </a:lnTo>
                  <a:lnTo>
                    <a:pt x="60045" y="302463"/>
                  </a:lnTo>
                  <a:lnTo>
                    <a:pt x="60210" y="303149"/>
                  </a:lnTo>
                  <a:lnTo>
                    <a:pt x="64655" y="321386"/>
                  </a:lnTo>
                  <a:lnTo>
                    <a:pt x="64757" y="322199"/>
                  </a:lnTo>
                  <a:lnTo>
                    <a:pt x="66751" y="338912"/>
                  </a:lnTo>
                  <a:lnTo>
                    <a:pt x="66636" y="356095"/>
                  </a:lnTo>
                  <a:lnTo>
                    <a:pt x="66763" y="355219"/>
                  </a:lnTo>
                  <a:lnTo>
                    <a:pt x="66763" y="0"/>
                  </a:lnTo>
                  <a:lnTo>
                    <a:pt x="64604" y="0"/>
                  </a:lnTo>
                  <a:lnTo>
                    <a:pt x="57746" y="6858"/>
                  </a:lnTo>
                  <a:lnTo>
                    <a:pt x="57746" y="16129"/>
                  </a:lnTo>
                  <a:lnTo>
                    <a:pt x="57416" y="23317"/>
                  </a:lnTo>
                  <a:lnTo>
                    <a:pt x="56984" y="23749"/>
                  </a:lnTo>
                  <a:lnTo>
                    <a:pt x="56984" y="32804"/>
                  </a:lnTo>
                  <a:lnTo>
                    <a:pt x="56934" y="33909"/>
                  </a:lnTo>
                  <a:lnTo>
                    <a:pt x="56578" y="42697"/>
                  </a:lnTo>
                  <a:lnTo>
                    <a:pt x="56222" y="43053"/>
                  </a:lnTo>
                  <a:lnTo>
                    <a:pt x="56222" y="51689"/>
                  </a:lnTo>
                  <a:lnTo>
                    <a:pt x="56172" y="52959"/>
                  </a:lnTo>
                  <a:lnTo>
                    <a:pt x="55651" y="67373"/>
                  </a:lnTo>
                  <a:lnTo>
                    <a:pt x="55333" y="67691"/>
                  </a:lnTo>
                  <a:lnTo>
                    <a:pt x="55333" y="76581"/>
                  </a:lnTo>
                  <a:lnTo>
                    <a:pt x="55270" y="78359"/>
                  </a:lnTo>
                  <a:lnTo>
                    <a:pt x="54483" y="97243"/>
                  </a:lnTo>
                  <a:lnTo>
                    <a:pt x="54063" y="97663"/>
                  </a:lnTo>
                  <a:lnTo>
                    <a:pt x="54063" y="106299"/>
                  </a:lnTo>
                  <a:lnTo>
                    <a:pt x="53962" y="107569"/>
                  </a:lnTo>
                  <a:lnTo>
                    <a:pt x="51447" y="141173"/>
                  </a:lnTo>
                  <a:lnTo>
                    <a:pt x="51523" y="140589"/>
                  </a:lnTo>
                  <a:lnTo>
                    <a:pt x="51396" y="141859"/>
                  </a:lnTo>
                  <a:lnTo>
                    <a:pt x="51447" y="141173"/>
                  </a:lnTo>
                  <a:lnTo>
                    <a:pt x="51346" y="141859"/>
                  </a:lnTo>
                  <a:lnTo>
                    <a:pt x="46062" y="182499"/>
                  </a:lnTo>
                  <a:lnTo>
                    <a:pt x="46189" y="181229"/>
                  </a:lnTo>
                  <a:lnTo>
                    <a:pt x="45935" y="182499"/>
                  </a:lnTo>
                  <a:lnTo>
                    <a:pt x="42354" y="201256"/>
                  </a:lnTo>
                  <a:lnTo>
                    <a:pt x="40601" y="201549"/>
                  </a:lnTo>
                  <a:lnTo>
                    <a:pt x="40474" y="201549"/>
                  </a:lnTo>
                  <a:lnTo>
                    <a:pt x="40144" y="201676"/>
                  </a:lnTo>
                  <a:lnTo>
                    <a:pt x="32854" y="201676"/>
                  </a:lnTo>
                  <a:lnTo>
                    <a:pt x="25361" y="209169"/>
                  </a:lnTo>
                  <a:lnTo>
                    <a:pt x="25361" y="210058"/>
                  </a:lnTo>
                  <a:lnTo>
                    <a:pt x="25361" y="218059"/>
                  </a:lnTo>
                  <a:lnTo>
                    <a:pt x="25361" y="227584"/>
                  </a:lnTo>
                  <a:lnTo>
                    <a:pt x="25361" y="228473"/>
                  </a:lnTo>
                  <a:lnTo>
                    <a:pt x="30543" y="233667"/>
                  </a:lnTo>
                  <a:lnTo>
                    <a:pt x="33743" y="239649"/>
                  </a:lnTo>
                  <a:lnTo>
                    <a:pt x="34201" y="240703"/>
                  </a:lnTo>
                  <a:lnTo>
                    <a:pt x="27393" y="270129"/>
                  </a:lnTo>
                  <a:lnTo>
                    <a:pt x="27520" y="270129"/>
                  </a:lnTo>
                  <a:lnTo>
                    <a:pt x="17360" y="313309"/>
                  </a:lnTo>
                  <a:lnTo>
                    <a:pt x="17233" y="313309"/>
                  </a:lnTo>
                  <a:lnTo>
                    <a:pt x="8851" y="352679"/>
                  </a:lnTo>
                  <a:lnTo>
                    <a:pt x="3390" y="383159"/>
                  </a:lnTo>
                  <a:lnTo>
                    <a:pt x="3263" y="384429"/>
                  </a:lnTo>
                  <a:lnTo>
                    <a:pt x="88" y="407289"/>
                  </a:lnTo>
                  <a:lnTo>
                    <a:pt x="0" y="411099"/>
                  </a:lnTo>
                  <a:lnTo>
                    <a:pt x="469" y="423100"/>
                  </a:lnTo>
                  <a:lnTo>
                    <a:pt x="469" y="433578"/>
                  </a:lnTo>
                  <a:lnTo>
                    <a:pt x="5981" y="439102"/>
                  </a:lnTo>
                  <a:lnTo>
                    <a:pt x="6692" y="440474"/>
                  </a:lnTo>
                  <a:lnTo>
                    <a:pt x="6692" y="444627"/>
                  </a:lnTo>
                  <a:lnTo>
                    <a:pt x="14185" y="452120"/>
                  </a:lnTo>
                  <a:lnTo>
                    <a:pt x="32473" y="452120"/>
                  </a:lnTo>
                  <a:lnTo>
                    <a:pt x="33934" y="450659"/>
                  </a:lnTo>
                  <a:lnTo>
                    <a:pt x="35140" y="450469"/>
                  </a:lnTo>
                  <a:lnTo>
                    <a:pt x="36156" y="450469"/>
                  </a:lnTo>
                  <a:lnTo>
                    <a:pt x="43776" y="447929"/>
                  </a:lnTo>
                  <a:lnTo>
                    <a:pt x="81114" y="413639"/>
                  </a:lnTo>
                  <a:lnTo>
                    <a:pt x="84810" y="406019"/>
                  </a:lnTo>
                  <a:lnTo>
                    <a:pt x="88861" y="397129"/>
                  </a:lnTo>
                  <a:lnTo>
                    <a:pt x="89230" y="395859"/>
                  </a:lnTo>
                  <a:lnTo>
                    <a:pt x="89623" y="394589"/>
                  </a:lnTo>
                  <a:lnTo>
                    <a:pt x="91871" y="385699"/>
                  </a:lnTo>
                  <a:lnTo>
                    <a:pt x="92519" y="383159"/>
                  </a:lnTo>
                  <a:lnTo>
                    <a:pt x="93814" y="378079"/>
                  </a:lnTo>
                  <a:lnTo>
                    <a:pt x="94195" y="376809"/>
                  </a:lnTo>
                  <a:lnTo>
                    <a:pt x="94627" y="372999"/>
                  </a:lnTo>
                  <a:lnTo>
                    <a:pt x="94919" y="370459"/>
                  </a:lnTo>
                  <a:lnTo>
                    <a:pt x="96227" y="359029"/>
                  </a:lnTo>
                  <a:lnTo>
                    <a:pt x="96342" y="355219"/>
                  </a:lnTo>
                  <a:lnTo>
                    <a:pt x="96227" y="339979"/>
                  </a:lnTo>
                  <a:lnTo>
                    <a:pt x="96227" y="338709"/>
                  </a:lnTo>
                  <a:lnTo>
                    <a:pt x="96227" y="336169"/>
                  </a:lnTo>
                  <a:lnTo>
                    <a:pt x="94195" y="320929"/>
                  </a:lnTo>
                  <a:lnTo>
                    <a:pt x="93687" y="317119"/>
                  </a:lnTo>
                  <a:lnTo>
                    <a:pt x="93433" y="315849"/>
                  </a:lnTo>
                  <a:lnTo>
                    <a:pt x="90309" y="301879"/>
                  </a:lnTo>
                  <a:lnTo>
                    <a:pt x="88607" y="294259"/>
                  </a:lnTo>
                  <a:lnTo>
                    <a:pt x="88099" y="292989"/>
                  </a:lnTo>
                  <a:lnTo>
                    <a:pt x="81749" y="273939"/>
                  </a:lnTo>
                  <a:lnTo>
                    <a:pt x="81368" y="273939"/>
                  </a:lnTo>
                  <a:lnTo>
                    <a:pt x="74256" y="254889"/>
                  </a:lnTo>
                  <a:lnTo>
                    <a:pt x="74002" y="254889"/>
                  </a:lnTo>
                  <a:lnTo>
                    <a:pt x="68249" y="241642"/>
                  </a:lnTo>
                  <a:lnTo>
                    <a:pt x="70192" y="233299"/>
                  </a:lnTo>
                  <a:lnTo>
                    <a:pt x="71285" y="227558"/>
                  </a:lnTo>
                  <a:lnTo>
                    <a:pt x="81368" y="224409"/>
                  </a:lnTo>
                  <a:lnTo>
                    <a:pt x="82003" y="224409"/>
                  </a:lnTo>
                  <a:lnTo>
                    <a:pt x="94957" y="219329"/>
                  </a:lnTo>
                  <a:lnTo>
                    <a:pt x="95465" y="219329"/>
                  </a:lnTo>
                  <a:lnTo>
                    <a:pt x="109435" y="214249"/>
                  </a:lnTo>
                  <a:lnTo>
                    <a:pt x="123151" y="207899"/>
                  </a:lnTo>
                  <a:lnTo>
                    <a:pt x="123786" y="206629"/>
                  </a:lnTo>
                  <a:lnTo>
                    <a:pt x="137629" y="200279"/>
                  </a:lnTo>
                  <a:lnTo>
                    <a:pt x="138264" y="200279"/>
                  </a:lnTo>
                  <a:lnTo>
                    <a:pt x="150456" y="192659"/>
                  </a:lnTo>
                  <a:lnTo>
                    <a:pt x="159537" y="187325"/>
                  </a:lnTo>
                  <a:lnTo>
                    <a:pt x="159702" y="189471"/>
                  </a:lnTo>
                  <a:lnTo>
                    <a:pt x="159727" y="188849"/>
                  </a:lnTo>
                  <a:lnTo>
                    <a:pt x="159740" y="190119"/>
                  </a:lnTo>
                  <a:lnTo>
                    <a:pt x="159702" y="189471"/>
                  </a:lnTo>
                  <a:lnTo>
                    <a:pt x="159219" y="202819"/>
                  </a:lnTo>
                  <a:lnTo>
                    <a:pt x="157949" y="215519"/>
                  </a:lnTo>
                  <a:lnTo>
                    <a:pt x="157581" y="221869"/>
                  </a:lnTo>
                  <a:lnTo>
                    <a:pt x="157556" y="237109"/>
                  </a:lnTo>
                  <a:lnTo>
                    <a:pt x="157695" y="239649"/>
                  </a:lnTo>
                  <a:lnTo>
                    <a:pt x="157695" y="245999"/>
                  </a:lnTo>
                  <a:lnTo>
                    <a:pt x="164553" y="252857"/>
                  </a:lnTo>
                  <a:lnTo>
                    <a:pt x="171132" y="252857"/>
                  </a:lnTo>
                  <a:lnTo>
                    <a:pt x="171919" y="253619"/>
                  </a:lnTo>
                  <a:lnTo>
                    <a:pt x="179920" y="254889"/>
                  </a:lnTo>
                  <a:lnTo>
                    <a:pt x="192874" y="254889"/>
                  </a:lnTo>
                  <a:lnTo>
                    <a:pt x="205320" y="253619"/>
                  </a:lnTo>
                  <a:lnTo>
                    <a:pt x="208241" y="253619"/>
                  </a:lnTo>
                  <a:lnTo>
                    <a:pt x="225132" y="248539"/>
                  </a:lnTo>
                  <a:lnTo>
                    <a:pt x="227164" y="248539"/>
                  </a:lnTo>
                  <a:lnTo>
                    <a:pt x="243293" y="240919"/>
                  </a:lnTo>
                  <a:lnTo>
                    <a:pt x="244944" y="240919"/>
                  </a:lnTo>
                  <a:lnTo>
                    <a:pt x="250812" y="237109"/>
                  </a:lnTo>
                  <a:lnTo>
                    <a:pt x="258660" y="232029"/>
                  </a:lnTo>
                  <a:lnTo>
                    <a:pt x="260438" y="232029"/>
                  </a:lnTo>
                  <a:lnTo>
                    <a:pt x="271360" y="223139"/>
                  </a:lnTo>
                  <a:lnTo>
                    <a:pt x="273011" y="221869"/>
                  </a:lnTo>
                  <a:lnTo>
                    <a:pt x="280758" y="212979"/>
                  </a:lnTo>
                  <a:lnTo>
                    <a:pt x="282282" y="211709"/>
                  </a:lnTo>
                  <a:lnTo>
                    <a:pt x="285915" y="206629"/>
                  </a:lnTo>
                  <a:lnTo>
                    <a:pt x="286829" y="205359"/>
                  </a:lnTo>
                  <a:lnTo>
                    <a:pt x="287743" y="204089"/>
                  </a:lnTo>
                  <a:lnTo>
                    <a:pt x="288886" y="201549"/>
                  </a:lnTo>
                  <a:lnTo>
                    <a:pt x="289585" y="200279"/>
                  </a:lnTo>
                  <a:lnTo>
                    <a:pt x="293077" y="193929"/>
                  </a:lnTo>
                  <a:lnTo>
                    <a:pt x="293966" y="192659"/>
                  </a:lnTo>
                  <a:lnTo>
                    <a:pt x="295656" y="187579"/>
                  </a:lnTo>
                  <a:lnTo>
                    <a:pt x="296506" y="185039"/>
                  </a:lnTo>
                  <a:lnTo>
                    <a:pt x="297180" y="182181"/>
                  </a:lnTo>
                  <a:lnTo>
                    <a:pt x="298792" y="180594"/>
                  </a:lnTo>
                  <a:lnTo>
                    <a:pt x="298792" y="171958"/>
                  </a:lnTo>
                  <a:lnTo>
                    <a:pt x="298792" y="163322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14673" y="7260970"/>
              <a:ext cx="106934" cy="144272"/>
            </a:xfrm>
            <a:prstGeom prst="rect">
              <a:avLst/>
            </a:prstGeom>
          </p:spPr>
        </p:pic>
      </p:grpSp>
      <p:grpSp>
        <p:nvGrpSpPr>
          <p:cNvPr id="193" name="object 193"/>
          <p:cNvGrpSpPr/>
          <p:nvPr/>
        </p:nvGrpSpPr>
        <p:grpSpPr>
          <a:xfrm>
            <a:off x="4317619" y="7083425"/>
            <a:ext cx="625475" cy="293370"/>
            <a:chOff x="4317619" y="7083425"/>
            <a:chExt cx="625475" cy="293370"/>
          </a:xfrm>
        </p:grpSpPr>
        <p:sp>
          <p:nvSpPr>
            <p:cNvPr id="194" name="object 194"/>
            <p:cNvSpPr/>
            <p:nvPr/>
          </p:nvSpPr>
          <p:spPr>
            <a:xfrm>
              <a:off x="4317619" y="7111745"/>
              <a:ext cx="231775" cy="264160"/>
            </a:xfrm>
            <a:custGeom>
              <a:avLst/>
              <a:gdLst/>
              <a:ahLst/>
              <a:cxnLst/>
              <a:rect l="l" t="t" r="r" b="b"/>
              <a:pathLst>
                <a:path w="231775" h="264159">
                  <a:moveTo>
                    <a:pt x="157099" y="232156"/>
                  </a:moveTo>
                  <a:lnTo>
                    <a:pt x="156972" y="233172"/>
                  </a:lnTo>
                  <a:lnTo>
                    <a:pt x="157099" y="233172"/>
                  </a:lnTo>
                  <a:lnTo>
                    <a:pt x="157099" y="232156"/>
                  </a:lnTo>
                  <a:close/>
                </a:path>
                <a:path w="231775" h="264159">
                  <a:moveTo>
                    <a:pt x="231267" y="6858"/>
                  </a:moveTo>
                  <a:lnTo>
                    <a:pt x="224536" y="127"/>
                  </a:lnTo>
                  <a:lnTo>
                    <a:pt x="224282" y="127"/>
                  </a:lnTo>
                  <a:lnTo>
                    <a:pt x="224155" y="0"/>
                  </a:lnTo>
                  <a:lnTo>
                    <a:pt x="206502" y="0"/>
                  </a:lnTo>
                  <a:lnTo>
                    <a:pt x="199263" y="7112"/>
                  </a:lnTo>
                  <a:lnTo>
                    <a:pt x="199263" y="13525"/>
                  </a:lnTo>
                  <a:lnTo>
                    <a:pt x="196215" y="21717"/>
                  </a:lnTo>
                  <a:lnTo>
                    <a:pt x="196088" y="21717"/>
                  </a:lnTo>
                  <a:lnTo>
                    <a:pt x="189826" y="41935"/>
                  </a:lnTo>
                  <a:lnTo>
                    <a:pt x="180086" y="64135"/>
                  </a:lnTo>
                  <a:lnTo>
                    <a:pt x="180086" y="64008"/>
                  </a:lnTo>
                  <a:lnTo>
                    <a:pt x="180022" y="64135"/>
                  </a:lnTo>
                  <a:lnTo>
                    <a:pt x="169164" y="89154"/>
                  </a:lnTo>
                  <a:lnTo>
                    <a:pt x="163245" y="103314"/>
                  </a:lnTo>
                  <a:lnTo>
                    <a:pt x="163245" y="201930"/>
                  </a:lnTo>
                  <a:lnTo>
                    <a:pt x="163080" y="202565"/>
                  </a:lnTo>
                  <a:lnTo>
                    <a:pt x="163195" y="201930"/>
                  </a:lnTo>
                  <a:lnTo>
                    <a:pt x="163245" y="103314"/>
                  </a:lnTo>
                  <a:lnTo>
                    <a:pt x="158115" y="115570"/>
                  </a:lnTo>
                  <a:lnTo>
                    <a:pt x="157988" y="115697"/>
                  </a:lnTo>
                  <a:lnTo>
                    <a:pt x="147955" y="141351"/>
                  </a:lnTo>
                  <a:lnTo>
                    <a:pt x="147955" y="141224"/>
                  </a:lnTo>
                  <a:lnTo>
                    <a:pt x="147891" y="141351"/>
                  </a:lnTo>
                  <a:lnTo>
                    <a:pt x="138557" y="164592"/>
                  </a:lnTo>
                  <a:lnTo>
                    <a:pt x="138303" y="165100"/>
                  </a:lnTo>
                  <a:lnTo>
                    <a:pt x="129413" y="189357"/>
                  </a:lnTo>
                  <a:lnTo>
                    <a:pt x="128778" y="191135"/>
                  </a:lnTo>
                  <a:lnTo>
                    <a:pt x="123698" y="211201"/>
                  </a:lnTo>
                  <a:lnTo>
                    <a:pt x="123393" y="212877"/>
                  </a:lnTo>
                  <a:lnTo>
                    <a:pt x="121958" y="214363"/>
                  </a:lnTo>
                  <a:lnTo>
                    <a:pt x="121958" y="227457"/>
                  </a:lnTo>
                  <a:lnTo>
                    <a:pt x="121894" y="232486"/>
                  </a:lnTo>
                  <a:lnTo>
                    <a:pt x="121881" y="232283"/>
                  </a:lnTo>
                  <a:lnTo>
                    <a:pt x="121856" y="231394"/>
                  </a:lnTo>
                  <a:lnTo>
                    <a:pt x="121958" y="227457"/>
                  </a:lnTo>
                  <a:lnTo>
                    <a:pt x="121958" y="214363"/>
                  </a:lnTo>
                  <a:lnTo>
                    <a:pt x="119659" y="216725"/>
                  </a:lnTo>
                  <a:lnTo>
                    <a:pt x="106832" y="225818"/>
                  </a:lnTo>
                  <a:lnTo>
                    <a:pt x="92633" y="231686"/>
                  </a:lnTo>
                  <a:lnTo>
                    <a:pt x="80822" y="233680"/>
                  </a:lnTo>
                  <a:lnTo>
                    <a:pt x="80822" y="233819"/>
                  </a:lnTo>
                  <a:lnTo>
                    <a:pt x="78486" y="234061"/>
                  </a:lnTo>
                  <a:lnTo>
                    <a:pt x="80772" y="233819"/>
                  </a:lnTo>
                  <a:lnTo>
                    <a:pt x="80822" y="233680"/>
                  </a:lnTo>
                  <a:lnTo>
                    <a:pt x="79946" y="233819"/>
                  </a:lnTo>
                  <a:lnTo>
                    <a:pt x="64782" y="233934"/>
                  </a:lnTo>
                  <a:lnTo>
                    <a:pt x="54533" y="232537"/>
                  </a:lnTo>
                  <a:lnTo>
                    <a:pt x="52349" y="232244"/>
                  </a:lnTo>
                  <a:lnTo>
                    <a:pt x="51650" y="232029"/>
                  </a:lnTo>
                  <a:lnTo>
                    <a:pt x="46609" y="230505"/>
                  </a:lnTo>
                  <a:lnTo>
                    <a:pt x="43129" y="229463"/>
                  </a:lnTo>
                  <a:lnTo>
                    <a:pt x="42164" y="228854"/>
                  </a:lnTo>
                  <a:lnTo>
                    <a:pt x="41148" y="228231"/>
                  </a:lnTo>
                  <a:lnTo>
                    <a:pt x="34544" y="221615"/>
                  </a:lnTo>
                  <a:lnTo>
                    <a:pt x="34544" y="219583"/>
                  </a:lnTo>
                  <a:lnTo>
                    <a:pt x="31800" y="216852"/>
                  </a:lnTo>
                  <a:lnTo>
                    <a:pt x="31470" y="215760"/>
                  </a:lnTo>
                  <a:lnTo>
                    <a:pt x="31445" y="213360"/>
                  </a:lnTo>
                  <a:lnTo>
                    <a:pt x="31394" y="208153"/>
                  </a:lnTo>
                  <a:lnTo>
                    <a:pt x="31369" y="205778"/>
                  </a:lnTo>
                  <a:lnTo>
                    <a:pt x="31635" y="204597"/>
                  </a:lnTo>
                  <a:lnTo>
                    <a:pt x="32689" y="199758"/>
                  </a:lnTo>
                  <a:lnTo>
                    <a:pt x="34544" y="197866"/>
                  </a:lnTo>
                  <a:lnTo>
                    <a:pt x="34544" y="192722"/>
                  </a:lnTo>
                  <a:lnTo>
                    <a:pt x="36474" y="188315"/>
                  </a:lnTo>
                  <a:lnTo>
                    <a:pt x="40513" y="184277"/>
                  </a:lnTo>
                  <a:lnTo>
                    <a:pt x="40513" y="180746"/>
                  </a:lnTo>
                  <a:lnTo>
                    <a:pt x="42037" y="178562"/>
                  </a:lnTo>
                  <a:lnTo>
                    <a:pt x="42418" y="178562"/>
                  </a:lnTo>
                  <a:lnTo>
                    <a:pt x="49149" y="171958"/>
                  </a:lnTo>
                  <a:lnTo>
                    <a:pt x="49149" y="169468"/>
                  </a:lnTo>
                  <a:lnTo>
                    <a:pt x="60020" y="157734"/>
                  </a:lnTo>
                  <a:lnTo>
                    <a:pt x="61722" y="157734"/>
                  </a:lnTo>
                  <a:lnTo>
                    <a:pt x="68326" y="151130"/>
                  </a:lnTo>
                  <a:lnTo>
                    <a:pt x="68326" y="142875"/>
                  </a:lnTo>
                  <a:lnTo>
                    <a:pt x="68326" y="134747"/>
                  </a:lnTo>
                  <a:lnTo>
                    <a:pt x="61722" y="128143"/>
                  </a:lnTo>
                  <a:lnTo>
                    <a:pt x="45339" y="128143"/>
                  </a:lnTo>
                  <a:lnTo>
                    <a:pt x="38735" y="134747"/>
                  </a:lnTo>
                  <a:lnTo>
                    <a:pt x="38735" y="137071"/>
                  </a:lnTo>
                  <a:lnTo>
                    <a:pt x="27736" y="148844"/>
                  </a:lnTo>
                  <a:lnTo>
                    <a:pt x="26035" y="148844"/>
                  </a:lnTo>
                  <a:lnTo>
                    <a:pt x="19304" y="155448"/>
                  </a:lnTo>
                  <a:lnTo>
                    <a:pt x="19304" y="158851"/>
                  </a:lnTo>
                  <a:lnTo>
                    <a:pt x="17792" y="160909"/>
                  </a:lnTo>
                  <a:lnTo>
                    <a:pt x="17145" y="160909"/>
                  </a:lnTo>
                  <a:lnTo>
                    <a:pt x="10287" y="167640"/>
                  </a:lnTo>
                  <a:lnTo>
                    <a:pt x="10287" y="172516"/>
                  </a:lnTo>
                  <a:lnTo>
                    <a:pt x="8534" y="176085"/>
                  </a:lnTo>
                  <a:lnTo>
                    <a:pt x="3683" y="180848"/>
                  </a:lnTo>
                  <a:lnTo>
                    <a:pt x="3683" y="187756"/>
                  </a:lnTo>
                  <a:lnTo>
                    <a:pt x="2247" y="193624"/>
                  </a:lnTo>
                  <a:lnTo>
                    <a:pt x="0" y="195834"/>
                  </a:lnTo>
                  <a:lnTo>
                    <a:pt x="0" y="213106"/>
                  </a:lnTo>
                  <a:lnTo>
                    <a:pt x="88" y="218770"/>
                  </a:lnTo>
                  <a:lnTo>
                    <a:pt x="635" y="222631"/>
                  </a:lnTo>
                  <a:lnTo>
                    <a:pt x="3175" y="230555"/>
                  </a:lnTo>
                  <a:lnTo>
                    <a:pt x="3175" y="236982"/>
                  </a:lnTo>
                  <a:lnTo>
                    <a:pt x="9906" y="243713"/>
                  </a:lnTo>
                  <a:lnTo>
                    <a:pt x="9906" y="245618"/>
                  </a:lnTo>
                  <a:lnTo>
                    <a:pt x="16891" y="252603"/>
                  </a:lnTo>
                  <a:lnTo>
                    <a:pt x="21145" y="252603"/>
                  </a:lnTo>
                  <a:lnTo>
                    <a:pt x="28448" y="257048"/>
                  </a:lnTo>
                  <a:lnTo>
                    <a:pt x="32385" y="258699"/>
                  </a:lnTo>
                  <a:lnTo>
                    <a:pt x="44577" y="262128"/>
                  </a:lnTo>
                  <a:lnTo>
                    <a:pt x="47244" y="262636"/>
                  </a:lnTo>
                  <a:lnTo>
                    <a:pt x="62357" y="264160"/>
                  </a:lnTo>
                  <a:lnTo>
                    <a:pt x="64516" y="264160"/>
                  </a:lnTo>
                  <a:lnTo>
                    <a:pt x="102743" y="258445"/>
                  </a:lnTo>
                  <a:lnTo>
                    <a:pt x="124333" y="247345"/>
                  </a:lnTo>
                  <a:lnTo>
                    <a:pt x="124460" y="247777"/>
                  </a:lnTo>
                  <a:lnTo>
                    <a:pt x="127000" y="253365"/>
                  </a:lnTo>
                  <a:lnTo>
                    <a:pt x="132842" y="260223"/>
                  </a:lnTo>
                  <a:lnTo>
                    <a:pt x="136144" y="262382"/>
                  </a:lnTo>
                  <a:lnTo>
                    <a:pt x="157353" y="249555"/>
                  </a:lnTo>
                  <a:lnTo>
                    <a:pt x="157162" y="246761"/>
                  </a:lnTo>
                  <a:lnTo>
                    <a:pt x="157099" y="245618"/>
                  </a:lnTo>
                  <a:lnTo>
                    <a:pt x="157099" y="246761"/>
                  </a:lnTo>
                  <a:lnTo>
                    <a:pt x="156972" y="233172"/>
                  </a:lnTo>
                  <a:lnTo>
                    <a:pt x="157099" y="231140"/>
                  </a:lnTo>
                  <a:lnTo>
                    <a:pt x="157099" y="232156"/>
                  </a:lnTo>
                  <a:lnTo>
                    <a:pt x="157213" y="231140"/>
                  </a:lnTo>
                  <a:lnTo>
                    <a:pt x="158572" y="220218"/>
                  </a:lnTo>
                  <a:lnTo>
                    <a:pt x="158750" y="218770"/>
                  </a:lnTo>
                  <a:lnTo>
                    <a:pt x="159004" y="217805"/>
                  </a:lnTo>
                  <a:lnTo>
                    <a:pt x="161747" y="207556"/>
                  </a:lnTo>
                  <a:lnTo>
                    <a:pt x="167259" y="199517"/>
                  </a:lnTo>
                  <a:lnTo>
                    <a:pt x="167894" y="198247"/>
                  </a:lnTo>
                  <a:lnTo>
                    <a:pt x="178727" y="177673"/>
                  </a:lnTo>
                  <a:lnTo>
                    <a:pt x="180340" y="174625"/>
                  </a:lnTo>
                  <a:lnTo>
                    <a:pt x="192659" y="146304"/>
                  </a:lnTo>
                  <a:lnTo>
                    <a:pt x="192913" y="145542"/>
                  </a:lnTo>
                  <a:lnTo>
                    <a:pt x="198856" y="128905"/>
                  </a:lnTo>
                  <a:lnTo>
                    <a:pt x="203581" y="115697"/>
                  </a:lnTo>
                  <a:lnTo>
                    <a:pt x="203708" y="115062"/>
                  </a:lnTo>
                  <a:lnTo>
                    <a:pt x="207416" y="102616"/>
                  </a:lnTo>
                  <a:lnTo>
                    <a:pt x="212725" y="84836"/>
                  </a:lnTo>
                  <a:lnTo>
                    <a:pt x="220052" y="57315"/>
                  </a:lnTo>
                  <a:lnTo>
                    <a:pt x="221234" y="54356"/>
                  </a:lnTo>
                  <a:lnTo>
                    <a:pt x="221996" y="52578"/>
                  </a:lnTo>
                  <a:lnTo>
                    <a:pt x="225412" y="39636"/>
                  </a:lnTo>
                  <a:lnTo>
                    <a:pt x="226568" y="38481"/>
                  </a:lnTo>
                  <a:lnTo>
                    <a:pt x="226568" y="35306"/>
                  </a:lnTo>
                  <a:lnTo>
                    <a:pt x="227507" y="31750"/>
                  </a:lnTo>
                  <a:lnTo>
                    <a:pt x="227711" y="30988"/>
                  </a:lnTo>
                  <a:lnTo>
                    <a:pt x="227457" y="31750"/>
                  </a:lnTo>
                  <a:lnTo>
                    <a:pt x="228600" y="27470"/>
                  </a:lnTo>
                  <a:lnTo>
                    <a:pt x="231267" y="24765"/>
                  </a:lnTo>
                  <a:lnTo>
                    <a:pt x="231267" y="23241"/>
                  </a:lnTo>
                  <a:lnTo>
                    <a:pt x="231267" y="16002"/>
                  </a:lnTo>
                  <a:lnTo>
                    <a:pt x="231267" y="14986"/>
                  </a:lnTo>
                  <a:lnTo>
                    <a:pt x="231267" y="7112"/>
                  </a:lnTo>
                  <a:lnTo>
                    <a:pt x="231267" y="6858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40682" y="7192645"/>
              <a:ext cx="169798" cy="183642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4626737" y="7083424"/>
              <a:ext cx="316230" cy="264795"/>
            </a:xfrm>
            <a:custGeom>
              <a:avLst/>
              <a:gdLst/>
              <a:ahLst/>
              <a:cxnLst/>
              <a:rect l="l" t="t" r="r" b="b"/>
              <a:pathLst>
                <a:path w="316229" h="264795">
                  <a:moveTo>
                    <a:pt x="315976" y="6604"/>
                  </a:moveTo>
                  <a:lnTo>
                    <a:pt x="309372" y="0"/>
                  </a:lnTo>
                  <a:lnTo>
                    <a:pt x="292862" y="0"/>
                  </a:lnTo>
                  <a:lnTo>
                    <a:pt x="286258" y="6604"/>
                  </a:lnTo>
                  <a:lnTo>
                    <a:pt x="286258" y="10591"/>
                  </a:lnTo>
                  <a:lnTo>
                    <a:pt x="286258" y="11404"/>
                  </a:lnTo>
                  <a:lnTo>
                    <a:pt x="286258" y="15544"/>
                  </a:lnTo>
                  <a:lnTo>
                    <a:pt x="286004" y="16383"/>
                  </a:lnTo>
                  <a:lnTo>
                    <a:pt x="284861" y="16383"/>
                  </a:lnTo>
                  <a:lnTo>
                    <a:pt x="286258" y="11404"/>
                  </a:lnTo>
                  <a:lnTo>
                    <a:pt x="286258" y="10591"/>
                  </a:lnTo>
                  <a:lnTo>
                    <a:pt x="278765" y="21463"/>
                  </a:lnTo>
                  <a:lnTo>
                    <a:pt x="278638" y="21463"/>
                  </a:lnTo>
                  <a:lnTo>
                    <a:pt x="267462" y="39243"/>
                  </a:lnTo>
                  <a:lnTo>
                    <a:pt x="267208" y="40513"/>
                  </a:lnTo>
                  <a:lnTo>
                    <a:pt x="254254" y="64643"/>
                  </a:lnTo>
                  <a:lnTo>
                    <a:pt x="253873" y="65913"/>
                  </a:lnTo>
                  <a:lnTo>
                    <a:pt x="241300" y="93853"/>
                  </a:lnTo>
                  <a:lnTo>
                    <a:pt x="241160" y="94208"/>
                  </a:lnTo>
                  <a:lnTo>
                    <a:pt x="241160" y="163118"/>
                  </a:lnTo>
                  <a:lnTo>
                    <a:pt x="240842" y="163703"/>
                  </a:lnTo>
                  <a:lnTo>
                    <a:pt x="231648" y="180213"/>
                  </a:lnTo>
                  <a:lnTo>
                    <a:pt x="241160" y="163118"/>
                  </a:lnTo>
                  <a:lnTo>
                    <a:pt x="241160" y="94208"/>
                  </a:lnTo>
                  <a:lnTo>
                    <a:pt x="240792" y="95123"/>
                  </a:lnTo>
                  <a:lnTo>
                    <a:pt x="231013" y="123063"/>
                  </a:lnTo>
                  <a:lnTo>
                    <a:pt x="223901" y="151003"/>
                  </a:lnTo>
                  <a:lnTo>
                    <a:pt x="220941" y="169151"/>
                  </a:lnTo>
                  <a:lnTo>
                    <a:pt x="220941" y="224663"/>
                  </a:lnTo>
                  <a:lnTo>
                    <a:pt x="199009" y="224663"/>
                  </a:lnTo>
                  <a:lnTo>
                    <a:pt x="199009" y="223532"/>
                  </a:lnTo>
                  <a:lnTo>
                    <a:pt x="220675" y="223532"/>
                  </a:lnTo>
                  <a:lnTo>
                    <a:pt x="220941" y="224663"/>
                  </a:lnTo>
                  <a:lnTo>
                    <a:pt x="220941" y="169151"/>
                  </a:lnTo>
                  <a:lnTo>
                    <a:pt x="219964" y="175133"/>
                  </a:lnTo>
                  <a:lnTo>
                    <a:pt x="218351" y="197332"/>
                  </a:lnTo>
                  <a:lnTo>
                    <a:pt x="218414" y="201803"/>
                  </a:lnTo>
                  <a:lnTo>
                    <a:pt x="218313" y="199263"/>
                  </a:lnTo>
                  <a:lnTo>
                    <a:pt x="218351" y="197332"/>
                  </a:lnTo>
                  <a:lnTo>
                    <a:pt x="215823" y="200177"/>
                  </a:lnTo>
                  <a:lnTo>
                    <a:pt x="215404" y="200533"/>
                  </a:lnTo>
                  <a:lnTo>
                    <a:pt x="209003" y="205955"/>
                  </a:lnTo>
                  <a:lnTo>
                    <a:pt x="201295" y="210693"/>
                  </a:lnTo>
                  <a:lnTo>
                    <a:pt x="202819" y="209423"/>
                  </a:lnTo>
                  <a:lnTo>
                    <a:pt x="198107" y="212001"/>
                  </a:lnTo>
                  <a:lnTo>
                    <a:pt x="195707" y="212471"/>
                  </a:lnTo>
                  <a:lnTo>
                    <a:pt x="195707" y="210566"/>
                  </a:lnTo>
                  <a:lnTo>
                    <a:pt x="189357" y="204089"/>
                  </a:lnTo>
                  <a:lnTo>
                    <a:pt x="184937" y="204089"/>
                  </a:lnTo>
                  <a:lnTo>
                    <a:pt x="181991" y="203073"/>
                  </a:lnTo>
                  <a:lnTo>
                    <a:pt x="172110" y="203073"/>
                  </a:lnTo>
                  <a:lnTo>
                    <a:pt x="172110" y="205486"/>
                  </a:lnTo>
                  <a:lnTo>
                    <a:pt x="171983" y="205613"/>
                  </a:lnTo>
                  <a:lnTo>
                    <a:pt x="166116" y="205613"/>
                  </a:lnTo>
                  <a:lnTo>
                    <a:pt x="165989" y="205486"/>
                  </a:lnTo>
                  <a:lnTo>
                    <a:pt x="172110" y="205486"/>
                  </a:lnTo>
                  <a:lnTo>
                    <a:pt x="172110" y="203073"/>
                  </a:lnTo>
                  <a:lnTo>
                    <a:pt x="170688" y="203073"/>
                  </a:lnTo>
                  <a:lnTo>
                    <a:pt x="164769" y="204279"/>
                  </a:lnTo>
                  <a:lnTo>
                    <a:pt x="161036" y="200533"/>
                  </a:lnTo>
                  <a:lnTo>
                    <a:pt x="158877" y="200533"/>
                  </a:lnTo>
                  <a:lnTo>
                    <a:pt x="158877" y="198374"/>
                  </a:lnTo>
                  <a:lnTo>
                    <a:pt x="152781" y="192278"/>
                  </a:lnTo>
                  <a:lnTo>
                    <a:pt x="145478" y="192278"/>
                  </a:lnTo>
                  <a:lnTo>
                    <a:pt x="143002" y="191643"/>
                  </a:lnTo>
                  <a:lnTo>
                    <a:pt x="116332" y="191643"/>
                  </a:lnTo>
                  <a:lnTo>
                    <a:pt x="105156" y="192913"/>
                  </a:lnTo>
                  <a:lnTo>
                    <a:pt x="95885" y="192913"/>
                  </a:lnTo>
                  <a:lnTo>
                    <a:pt x="93853" y="190881"/>
                  </a:lnTo>
                  <a:lnTo>
                    <a:pt x="92202" y="190881"/>
                  </a:lnTo>
                  <a:lnTo>
                    <a:pt x="92202" y="189738"/>
                  </a:lnTo>
                  <a:lnTo>
                    <a:pt x="86741" y="184277"/>
                  </a:lnTo>
                  <a:lnTo>
                    <a:pt x="86741" y="178689"/>
                  </a:lnTo>
                  <a:lnTo>
                    <a:pt x="86741" y="171323"/>
                  </a:lnTo>
                  <a:lnTo>
                    <a:pt x="80899" y="165481"/>
                  </a:lnTo>
                  <a:lnTo>
                    <a:pt x="66294" y="165481"/>
                  </a:lnTo>
                  <a:lnTo>
                    <a:pt x="64909" y="166839"/>
                  </a:lnTo>
                  <a:lnTo>
                    <a:pt x="49047" y="168275"/>
                  </a:lnTo>
                  <a:lnTo>
                    <a:pt x="37846" y="168275"/>
                  </a:lnTo>
                  <a:lnTo>
                    <a:pt x="34658" y="171462"/>
                  </a:lnTo>
                  <a:lnTo>
                    <a:pt x="33032" y="171958"/>
                  </a:lnTo>
                  <a:lnTo>
                    <a:pt x="31927" y="171958"/>
                  </a:lnTo>
                  <a:lnTo>
                    <a:pt x="31927" y="213944"/>
                  </a:lnTo>
                  <a:lnTo>
                    <a:pt x="31877" y="215392"/>
                  </a:lnTo>
                  <a:lnTo>
                    <a:pt x="31877" y="214503"/>
                  </a:lnTo>
                  <a:lnTo>
                    <a:pt x="31877" y="213995"/>
                  </a:lnTo>
                  <a:lnTo>
                    <a:pt x="31927" y="171958"/>
                  </a:lnTo>
                  <a:lnTo>
                    <a:pt x="24384" y="171958"/>
                  </a:lnTo>
                  <a:lnTo>
                    <a:pt x="17653" y="178689"/>
                  </a:lnTo>
                  <a:lnTo>
                    <a:pt x="17653" y="179197"/>
                  </a:lnTo>
                  <a:lnTo>
                    <a:pt x="13970" y="179197"/>
                  </a:lnTo>
                  <a:lnTo>
                    <a:pt x="6985" y="186182"/>
                  </a:lnTo>
                  <a:lnTo>
                    <a:pt x="6985" y="189738"/>
                  </a:lnTo>
                  <a:lnTo>
                    <a:pt x="1270" y="195453"/>
                  </a:lnTo>
                  <a:lnTo>
                    <a:pt x="1270" y="203708"/>
                  </a:lnTo>
                  <a:lnTo>
                    <a:pt x="850" y="205752"/>
                  </a:lnTo>
                  <a:lnTo>
                    <a:pt x="0" y="206629"/>
                  </a:lnTo>
                  <a:lnTo>
                    <a:pt x="0" y="215773"/>
                  </a:lnTo>
                  <a:lnTo>
                    <a:pt x="0" y="224282"/>
                  </a:lnTo>
                  <a:lnTo>
                    <a:pt x="7112" y="231394"/>
                  </a:lnTo>
                  <a:lnTo>
                    <a:pt x="16332" y="231394"/>
                  </a:lnTo>
                  <a:lnTo>
                    <a:pt x="17272" y="232283"/>
                  </a:lnTo>
                  <a:lnTo>
                    <a:pt x="21628" y="231394"/>
                  </a:lnTo>
                  <a:lnTo>
                    <a:pt x="24765" y="231394"/>
                  </a:lnTo>
                  <a:lnTo>
                    <a:pt x="25146" y="231013"/>
                  </a:lnTo>
                  <a:lnTo>
                    <a:pt x="26416" y="231013"/>
                  </a:lnTo>
                  <a:lnTo>
                    <a:pt x="36449" y="228473"/>
                  </a:lnTo>
                  <a:lnTo>
                    <a:pt x="38227" y="227203"/>
                  </a:lnTo>
                  <a:lnTo>
                    <a:pt x="50292" y="222123"/>
                  </a:lnTo>
                  <a:lnTo>
                    <a:pt x="50800" y="222123"/>
                  </a:lnTo>
                  <a:lnTo>
                    <a:pt x="63500" y="217043"/>
                  </a:lnTo>
                  <a:lnTo>
                    <a:pt x="62738" y="217043"/>
                  </a:lnTo>
                  <a:lnTo>
                    <a:pt x="65951" y="215773"/>
                  </a:lnTo>
                  <a:lnTo>
                    <a:pt x="70319" y="214058"/>
                  </a:lnTo>
                  <a:lnTo>
                    <a:pt x="69672" y="213347"/>
                  </a:lnTo>
                  <a:lnTo>
                    <a:pt x="70319" y="214045"/>
                  </a:lnTo>
                  <a:lnTo>
                    <a:pt x="70358" y="214376"/>
                  </a:lnTo>
                  <a:lnTo>
                    <a:pt x="77089" y="221107"/>
                  </a:lnTo>
                  <a:lnTo>
                    <a:pt x="82003" y="221107"/>
                  </a:lnTo>
                  <a:lnTo>
                    <a:pt x="84074" y="222123"/>
                  </a:lnTo>
                  <a:lnTo>
                    <a:pt x="107569" y="222123"/>
                  </a:lnTo>
                  <a:lnTo>
                    <a:pt x="118491" y="220853"/>
                  </a:lnTo>
                  <a:lnTo>
                    <a:pt x="118618" y="220853"/>
                  </a:lnTo>
                  <a:lnTo>
                    <a:pt x="128397" y="219583"/>
                  </a:lnTo>
                  <a:lnTo>
                    <a:pt x="137414" y="219583"/>
                  </a:lnTo>
                  <a:lnTo>
                    <a:pt x="137541" y="219710"/>
                  </a:lnTo>
                  <a:lnTo>
                    <a:pt x="138290" y="219710"/>
                  </a:lnTo>
                  <a:lnTo>
                    <a:pt x="139192" y="220611"/>
                  </a:lnTo>
                  <a:lnTo>
                    <a:pt x="139192" y="222504"/>
                  </a:lnTo>
                  <a:lnTo>
                    <a:pt x="139827" y="223139"/>
                  </a:lnTo>
                  <a:lnTo>
                    <a:pt x="139827" y="224155"/>
                  </a:lnTo>
                  <a:lnTo>
                    <a:pt x="146177" y="230505"/>
                  </a:lnTo>
                  <a:lnTo>
                    <a:pt x="149237" y="230505"/>
                  </a:lnTo>
                  <a:lnTo>
                    <a:pt x="151638" y="232283"/>
                  </a:lnTo>
                  <a:lnTo>
                    <a:pt x="156210" y="232283"/>
                  </a:lnTo>
                  <a:lnTo>
                    <a:pt x="160020" y="233553"/>
                  </a:lnTo>
                  <a:lnTo>
                    <a:pt x="163322" y="233553"/>
                  </a:lnTo>
                  <a:lnTo>
                    <a:pt x="168783" y="232283"/>
                  </a:lnTo>
                  <a:lnTo>
                    <a:pt x="169291" y="232283"/>
                  </a:lnTo>
                  <a:lnTo>
                    <a:pt x="170307" y="232079"/>
                  </a:lnTo>
                  <a:lnTo>
                    <a:pt x="170307" y="233045"/>
                  </a:lnTo>
                  <a:lnTo>
                    <a:pt x="176784" y="239522"/>
                  </a:lnTo>
                  <a:lnTo>
                    <a:pt x="178765" y="239522"/>
                  </a:lnTo>
                  <a:lnTo>
                    <a:pt x="179451" y="239903"/>
                  </a:lnTo>
                  <a:lnTo>
                    <a:pt x="183769" y="241173"/>
                  </a:lnTo>
                  <a:lnTo>
                    <a:pt x="187325" y="242443"/>
                  </a:lnTo>
                  <a:lnTo>
                    <a:pt x="199390" y="242443"/>
                  </a:lnTo>
                  <a:lnTo>
                    <a:pt x="205740" y="239903"/>
                  </a:lnTo>
                  <a:lnTo>
                    <a:pt x="208153" y="238633"/>
                  </a:lnTo>
                  <a:lnTo>
                    <a:pt x="215138" y="236093"/>
                  </a:lnTo>
                  <a:lnTo>
                    <a:pt x="216789" y="234823"/>
                  </a:lnTo>
                  <a:lnTo>
                    <a:pt x="222529" y="231343"/>
                  </a:lnTo>
                  <a:lnTo>
                    <a:pt x="222758" y="232283"/>
                  </a:lnTo>
                  <a:lnTo>
                    <a:pt x="224790" y="237363"/>
                  </a:lnTo>
                  <a:lnTo>
                    <a:pt x="251002" y="262953"/>
                  </a:lnTo>
                  <a:lnTo>
                    <a:pt x="252603" y="264541"/>
                  </a:lnTo>
                  <a:lnTo>
                    <a:pt x="272034" y="264541"/>
                  </a:lnTo>
                  <a:lnTo>
                    <a:pt x="273558" y="263017"/>
                  </a:lnTo>
                  <a:lnTo>
                    <a:pt x="277114" y="263017"/>
                  </a:lnTo>
                  <a:lnTo>
                    <a:pt x="284099" y="256032"/>
                  </a:lnTo>
                  <a:lnTo>
                    <a:pt x="284099" y="252945"/>
                  </a:lnTo>
                  <a:lnTo>
                    <a:pt x="284353" y="252603"/>
                  </a:lnTo>
                  <a:lnTo>
                    <a:pt x="285496" y="250063"/>
                  </a:lnTo>
                  <a:lnTo>
                    <a:pt x="288544" y="242443"/>
                  </a:lnTo>
                  <a:lnTo>
                    <a:pt x="289306" y="241681"/>
                  </a:lnTo>
                  <a:lnTo>
                    <a:pt x="289306" y="239141"/>
                  </a:lnTo>
                  <a:lnTo>
                    <a:pt x="289306" y="236728"/>
                  </a:lnTo>
                  <a:lnTo>
                    <a:pt x="287401" y="234696"/>
                  </a:lnTo>
                  <a:lnTo>
                    <a:pt x="282448" y="234696"/>
                  </a:lnTo>
                  <a:lnTo>
                    <a:pt x="282321" y="234823"/>
                  </a:lnTo>
                  <a:lnTo>
                    <a:pt x="280162" y="234823"/>
                  </a:lnTo>
                  <a:lnTo>
                    <a:pt x="277114" y="231775"/>
                  </a:lnTo>
                  <a:lnTo>
                    <a:pt x="274447" y="231775"/>
                  </a:lnTo>
                  <a:lnTo>
                    <a:pt x="272034" y="229362"/>
                  </a:lnTo>
                  <a:lnTo>
                    <a:pt x="265506" y="229362"/>
                  </a:lnTo>
                  <a:lnTo>
                    <a:pt x="264248" y="228511"/>
                  </a:lnTo>
                  <a:lnTo>
                    <a:pt x="263029" y="227304"/>
                  </a:lnTo>
                  <a:lnTo>
                    <a:pt x="259842" y="221615"/>
                  </a:lnTo>
                  <a:lnTo>
                    <a:pt x="259410" y="219583"/>
                  </a:lnTo>
                  <a:lnTo>
                    <a:pt x="258089" y="213233"/>
                  </a:lnTo>
                  <a:lnTo>
                    <a:pt x="257733" y="211531"/>
                  </a:lnTo>
                  <a:lnTo>
                    <a:pt x="257810" y="213233"/>
                  </a:lnTo>
                  <a:lnTo>
                    <a:pt x="257683" y="211302"/>
                  </a:lnTo>
                  <a:lnTo>
                    <a:pt x="257733" y="211531"/>
                  </a:lnTo>
                  <a:lnTo>
                    <a:pt x="257644" y="209423"/>
                  </a:lnTo>
                  <a:lnTo>
                    <a:pt x="257276" y="200533"/>
                  </a:lnTo>
                  <a:lnTo>
                    <a:pt x="257187" y="198539"/>
                  </a:lnTo>
                  <a:lnTo>
                    <a:pt x="257136" y="199263"/>
                  </a:lnTo>
                  <a:lnTo>
                    <a:pt x="257175" y="197993"/>
                  </a:lnTo>
                  <a:lnTo>
                    <a:pt x="257187" y="198539"/>
                  </a:lnTo>
                  <a:lnTo>
                    <a:pt x="257238" y="197993"/>
                  </a:lnTo>
                  <a:lnTo>
                    <a:pt x="257530" y="193992"/>
                  </a:lnTo>
                  <a:lnTo>
                    <a:pt x="265201" y="180213"/>
                  </a:lnTo>
                  <a:lnTo>
                    <a:pt x="267335" y="176403"/>
                  </a:lnTo>
                  <a:lnTo>
                    <a:pt x="267970" y="175133"/>
                  </a:lnTo>
                  <a:lnTo>
                    <a:pt x="277876" y="151003"/>
                  </a:lnTo>
                  <a:lnTo>
                    <a:pt x="278257" y="151003"/>
                  </a:lnTo>
                  <a:lnTo>
                    <a:pt x="284048" y="133223"/>
                  </a:lnTo>
                  <a:lnTo>
                    <a:pt x="287782" y="121793"/>
                  </a:lnTo>
                  <a:lnTo>
                    <a:pt x="288036" y="120523"/>
                  </a:lnTo>
                  <a:lnTo>
                    <a:pt x="292100" y="106553"/>
                  </a:lnTo>
                  <a:lnTo>
                    <a:pt x="296926" y="90043"/>
                  </a:lnTo>
                  <a:lnTo>
                    <a:pt x="304927" y="60833"/>
                  </a:lnTo>
                  <a:lnTo>
                    <a:pt x="305054" y="60833"/>
                  </a:lnTo>
                  <a:lnTo>
                    <a:pt x="310642" y="37973"/>
                  </a:lnTo>
                  <a:lnTo>
                    <a:pt x="310769" y="36703"/>
                  </a:lnTo>
                  <a:lnTo>
                    <a:pt x="313347" y="25742"/>
                  </a:lnTo>
                  <a:lnTo>
                    <a:pt x="315976" y="23114"/>
                  </a:lnTo>
                  <a:lnTo>
                    <a:pt x="315976" y="14859"/>
                  </a:lnTo>
                  <a:lnTo>
                    <a:pt x="315976" y="6604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/>
          <p:nvPr/>
        </p:nvSpPr>
        <p:spPr>
          <a:xfrm>
            <a:off x="5359019" y="7145146"/>
            <a:ext cx="34925" cy="227965"/>
          </a:xfrm>
          <a:custGeom>
            <a:avLst/>
            <a:gdLst/>
            <a:ahLst/>
            <a:cxnLst/>
            <a:rect l="l" t="t" r="r" b="b"/>
            <a:pathLst>
              <a:path w="34925" h="227965">
                <a:moveTo>
                  <a:pt x="34798" y="6477"/>
                </a:moveTo>
                <a:lnTo>
                  <a:pt x="28321" y="0"/>
                </a:lnTo>
                <a:lnTo>
                  <a:pt x="12319" y="0"/>
                </a:lnTo>
                <a:lnTo>
                  <a:pt x="5715" y="6477"/>
                </a:lnTo>
                <a:lnTo>
                  <a:pt x="5715" y="14605"/>
                </a:lnTo>
                <a:lnTo>
                  <a:pt x="3314" y="38582"/>
                </a:lnTo>
                <a:lnTo>
                  <a:pt x="2540" y="39370"/>
                </a:lnTo>
                <a:lnTo>
                  <a:pt x="2540" y="46355"/>
                </a:lnTo>
                <a:lnTo>
                  <a:pt x="2387" y="49022"/>
                </a:lnTo>
                <a:lnTo>
                  <a:pt x="1752" y="57696"/>
                </a:lnTo>
                <a:lnTo>
                  <a:pt x="1143" y="58293"/>
                </a:lnTo>
                <a:lnTo>
                  <a:pt x="1143" y="66167"/>
                </a:lnTo>
                <a:lnTo>
                  <a:pt x="685" y="78295"/>
                </a:lnTo>
                <a:lnTo>
                  <a:pt x="381" y="78613"/>
                </a:lnTo>
                <a:lnTo>
                  <a:pt x="381" y="86868"/>
                </a:lnTo>
                <a:lnTo>
                  <a:pt x="152" y="98653"/>
                </a:lnTo>
                <a:lnTo>
                  <a:pt x="0" y="98806"/>
                </a:lnTo>
                <a:lnTo>
                  <a:pt x="0" y="107315"/>
                </a:lnTo>
                <a:lnTo>
                  <a:pt x="0" y="115951"/>
                </a:lnTo>
                <a:lnTo>
                  <a:pt x="127" y="127000"/>
                </a:lnTo>
                <a:lnTo>
                  <a:pt x="508" y="145923"/>
                </a:lnTo>
                <a:lnTo>
                  <a:pt x="1308" y="162179"/>
                </a:lnTo>
                <a:lnTo>
                  <a:pt x="1397" y="164465"/>
                </a:lnTo>
                <a:lnTo>
                  <a:pt x="2921" y="180975"/>
                </a:lnTo>
                <a:lnTo>
                  <a:pt x="3048" y="182118"/>
                </a:lnTo>
                <a:lnTo>
                  <a:pt x="5334" y="196062"/>
                </a:lnTo>
                <a:lnTo>
                  <a:pt x="5334" y="203327"/>
                </a:lnTo>
                <a:lnTo>
                  <a:pt x="8077" y="206032"/>
                </a:lnTo>
                <a:lnTo>
                  <a:pt x="9271" y="209931"/>
                </a:lnTo>
                <a:lnTo>
                  <a:pt x="9271" y="214884"/>
                </a:lnTo>
                <a:lnTo>
                  <a:pt x="14986" y="220726"/>
                </a:lnTo>
                <a:lnTo>
                  <a:pt x="16002" y="222250"/>
                </a:lnTo>
                <a:lnTo>
                  <a:pt x="20574" y="226060"/>
                </a:lnTo>
                <a:lnTo>
                  <a:pt x="21209" y="226314"/>
                </a:lnTo>
                <a:lnTo>
                  <a:pt x="22733" y="227838"/>
                </a:lnTo>
                <a:lnTo>
                  <a:pt x="29337" y="227838"/>
                </a:lnTo>
                <a:lnTo>
                  <a:pt x="32004" y="225171"/>
                </a:lnTo>
                <a:lnTo>
                  <a:pt x="32004" y="223393"/>
                </a:lnTo>
                <a:lnTo>
                  <a:pt x="32893" y="221869"/>
                </a:lnTo>
                <a:lnTo>
                  <a:pt x="34163" y="217551"/>
                </a:lnTo>
                <a:lnTo>
                  <a:pt x="34315" y="215379"/>
                </a:lnTo>
                <a:lnTo>
                  <a:pt x="34798" y="214884"/>
                </a:lnTo>
                <a:lnTo>
                  <a:pt x="34798" y="208661"/>
                </a:lnTo>
                <a:lnTo>
                  <a:pt x="34798" y="207899"/>
                </a:lnTo>
                <a:lnTo>
                  <a:pt x="34798" y="207518"/>
                </a:lnTo>
                <a:lnTo>
                  <a:pt x="34798" y="200787"/>
                </a:lnTo>
                <a:lnTo>
                  <a:pt x="34594" y="200596"/>
                </a:lnTo>
                <a:lnTo>
                  <a:pt x="34417" y="194310"/>
                </a:lnTo>
                <a:lnTo>
                  <a:pt x="34417" y="187198"/>
                </a:lnTo>
                <a:lnTo>
                  <a:pt x="33921" y="186715"/>
                </a:lnTo>
                <a:lnTo>
                  <a:pt x="33401" y="178689"/>
                </a:lnTo>
                <a:lnTo>
                  <a:pt x="32397" y="162433"/>
                </a:lnTo>
                <a:lnTo>
                  <a:pt x="31623" y="144907"/>
                </a:lnTo>
                <a:lnTo>
                  <a:pt x="31610" y="144526"/>
                </a:lnTo>
                <a:lnTo>
                  <a:pt x="31242" y="126873"/>
                </a:lnTo>
                <a:lnTo>
                  <a:pt x="31115" y="107442"/>
                </a:lnTo>
                <a:lnTo>
                  <a:pt x="31115" y="107315"/>
                </a:lnTo>
                <a:lnTo>
                  <a:pt x="31178" y="95694"/>
                </a:lnTo>
                <a:lnTo>
                  <a:pt x="31242" y="87122"/>
                </a:lnTo>
                <a:lnTo>
                  <a:pt x="31242" y="86868"/>
                </a:lnTo>
                <a:lnTo>
                  <a:pt x="31381" y="75298"/>
                </a:lnTo>
                <a:lnTo>
                  <a:pt x="31496" y="67449"/>
                </a:lnTo>
                <a:lnTo>
                  <a:pt x="31508" y="67310"/>
                </a:lnTo>
                <a:lnTo>
                  <a:pt x="31864" y="56134"/>
                </a:lnTo>
                <a:lnTo>
                  <a:pt x="32258" y="55753"/>
                </a:lnTo>
                <a:lnTo>
                  <a:pt x="32258" y="47498"/>
                </a:lnTo>
                <a:lnTo>
                  <a:pt x="32258" y="47244"/>
                </a:lnTo>
                <a:lnTo>
                  <a:pt x="34213" y="23190"/>
                </a:lnTo>
                <a:lnTo>
                  <a:pt x="34798" y="22606"/>
                </a:lnTo>
                <a:lnTo>
                  <a:pt x="34798" y="16002"/>
                </a:lnTo>
                <a:lnTo>
                  <a:pt x="34798" y="14478"/>
                </a:lnTo>
                <a:lnTo>
                  <a:pt x="34798" y="6477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5476621" y="7143877"/>
            <a:ext cx="623570" cy="263525"/>
            <a:chOff x="5476621" y="7143877"/>
            <a:chExt cx="623570" cy="263525"/>
          </a:xfrm>
        </p:grpSpPr>
        <p:pic>
          <p:nvPicPr>
            <p:cNvPr id="199" name="object 1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476621" y="7143877"/>
              <a:ext cx="109043" cy="18338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5587111" y="7181849"/>
              <a:ext cx="513080" cy="225425"/>
            </a:xfrm>
            <a:custGeom>
              <a:avLst/>
              <a:gdLst/>
              <a:ahLst/>
              <a:cxnLst/>
              <a:rect l="l" t="t" r="r" b="b"/>
              <a:pathLst>
                <a:path w="513079" h="225425">
                  <a:moveTo>
                    <a:pt x="196126" y="53213"/>
                  </a:moveTo>
                  <a:lnTo>
                    <a:pt x="195961" y="52705"/>
                  </a:lnTo>
                  <a:lnTo>
                    <a:pt x="196088" y="53213"/>
                  </a:lnTo>
                  <a:close/>
                </a:path>
                <a:path w="513079" h="225425">
                  <a:moveTo>
                    <a:pt x="196557" y="55714"/>
                  </a:moveTo>
                  <a:lnTo>
                    <a:pt x="196469" y="55587"/>
                  </a:lnTo>
                  <a:lnTo>
                    <a:pt x="196532" y="55714"/>
                  </a:lnTo>
                  <a:close/>
                </a:path>
                <a:path w="513079" h="225425">
                  <a:moveTo>
                    <a:pt x="197002" y="55816"/>
                  </a:moveTo>
                  <a:lnTo>
                    <a:pt x="196862" y="55575"/>
                  </a:lnTo>
                  <a:lnTo>
                    <a:pt x="196888" y="55791"/>
                  </a:lnTo>
                  <a:close/>
                </a:path>
                <a:path w="513079" h="225425">
                  <a:moveTo>
                    <a:pt x="197027" y="55829"/>
                  </a:moveTo>
                  <a:lnTo>
                    <a:pt x="196938" y="55575"/>
                  </a:lnTo>
                  <a:lnTo>
                    <a:pt x="197002" y="55816"/>
                  </a:lnTo>
                  <a:close/>
                </a:path>
                <a:path w="513079" h="225425">
                  <a:moveTo>
                    <a:pt x="197078" y="55981"/>
                  </a:moveTo>
                  <a:lnTo>
                    <a:pt x="196951" y="55930"/>
                  </a:lnTo>
                  <a:lnTo>
                    <a:pt x="197078" y="55981"/>
                  </a:lnTo>
                  <a:close/>
                </a:path>
                <a:path w="513079" h="225425">
                  <a:moveTo>
                    <a:pt x="197104" y="56070"/>
                  </a:moveTo>
                  <a:lnTo>
                    <a:pt x="196977" y="55968"/>
                  </a:lnTo>
                  <a:lnTo>
                    <a:pt x="197104" y="56070"/>
                  </a:lnTo>
                  <a:close/>
                </a:path>
                <a:path w="513079" h="225425">
                  <a:moveTo>
                    <a:pt x="425323" y="148717"/>
                  </a:moveTo>
                  <a:lnTo>
                    <a:pt x="418973" y="142494"/>
                  </a:lnTo>
                  <a:lnTo>
                    <a:pt x="403479" y="142494"/>
                  </a:lnTo>
                  <a:lnTo>
                    <a:pt x="401828" y="144119"/>
                  </a:lnTo>
                  <a:lnTo>
                    <a:pt x="397675" y="145415"/>
                  </a:lnTo>
                  <a:lnTo>
                    <a:pt x="390779" y="145415"/>
                  </a:lnTo>
                  <a:lnTo>
                    <a:pt x="389305" y="146888"/>
                  </a:lnTo>
                  <a:lnTo>
                    <a:pt x="380238" y="148336"/>
                  </a:lnTo>
                  <a:lnTo>
                    <a:pt x="381762" y="148082"/>
                  </a:lnTo>
                  <a:lnTo>
                    <a:pt x="359283" y="149479"/>
                  </a:lnTo>
                  <a:lnTo>
                    <a:pt x="358902" y="149606"/>
                  </a:lnTo>
                  <a:lnTo>
                    <a:pt x="257937" y="158877"/>
                  </a:lnTo>
                  <a:lnTo>
                    <a:pt x="257556" y="158877"/>
                  </a:lnTo>
                  <a:lnTo>
                    <a:pt x="218592" y="163576"/>
                  </a:lnTo>
                  <a:lnTo>
                    <a:pt x="209804" y="163576"/>
                  </a:lnTo>
                  <a:lnTo>
                    <a:pt x="208343" y="165011"/>
                  </a:lnTo>
                  <a:lnTo>
                    <a:pt x="176479" y="169799"/>
                  </a:lnTo>
                  <a:lnTo>
                    <a:pt x="168529" y="169799"/>
                  </a:lnTo>
                  <a:lnTo>
                    <a:pt x="166738" y="171589"/>
                  </a:lnTo>
                  <a:lnTo>
                    <a:pt x="138722" y="176530"/>
                  </a:lnTo>
                  <a:lnTo>
                    <a:pt x="130556" y="176530"/>
                  </a:lnTo>
                  <a:lnTo>
                    <a:pt x="128473" y="178612"/>
                  </a:lnTo>
                  <a:lnTo>
                    <a:pt x="105308" y="183134"/>
                  </a:lnTo>
                  <a:lnTo>
                    <a:pt x="97536" y="183134"/>
                  </a:lnTo>
                  <a:lnTo>
                    <a:pt x="95427" y="185242"/>
                  </a:lnTo>
                  <a:lnTo>
                    <a:pt x="64490" y="191516"/>
                  </a:lnTo>
                  <a:lnTo>
                    <a:pt x="57023" y="191516"/>
                  </a:lnTo>
                  <a:lnTo>
                    <a:pt x="49403" y="199009"/>
                  </a:lnTo>
                  <a:lnTo>
                    <a:pt x="49403" y="217678"/>
                  </a:lnTo>
                  <a:lnTo>
                    <a:pt x="57023" y="225298"/>
                  </a:lnTo>
                  <a:lnTo>
                    <a:pt x="75692" y="225298"/>
                  </a:lnTo>
                  <a:lnTo>
                    <a:pt x="77482" y="223469"/>
                  </a:lnTo>
                  <a:lnTo>
                    <a:pt x="108445" y="217678"/>
                  </a:lnTo>
                  <a:lnTo>
                    <a:pt x="116586" y="217678"/>
                  </a:lnTo>
                  <a:lnTo>
                    <a:pt x="118325" y="215900"/>
                  </a:lnTo>
                  <a:lnTo>
                    <a:pt x="141465" y="211836"/>
                  </a:lnTo>
                  <a:lnTo>
                    <a:pt x="149987" y="211836"/>
                  </a:lnTo>
                  <a:lnTo>
                    <a:pt x="151765" y="210058"/>
                  </a:lnTo>
                  <a:lnTo>
                    <a:pt x="179959" y="205359"/>
                  </a:lnTo>
                  <a:lnTo>
                    <a:pt x="188087" y="205359"/>
                  </a:lnTo>
                  <a:lnTo>
                    <a:pt x="189484" y="203962"/>
                  </a:lnTo>
                  <a:lnTo>
                    <a:pt x="220687" y="199263"/>
                  </a:lnTo>
                  <a:lnTo>
                    <a:pt x="229489" y="199263"/>
                  </a:lnTo>
                  <a:lnTo>
                    <a:pt x="230695" y="198056"/>
                  </a:lnTo>
                  <a:lnTo>
                    <a:pt x="261747" y="194310"/>
                  </a:lnTo>
                  <a:lnTo>
                    <a:pt x="261366" y="194437"/>
                  </a:lnTo>
                  <a:lnTo>
                    <a:pt x="262674" y="194310"/>
                  </a:lnTo>
                  <a:lnTo>
                    <a:pt x="299593" y="190754"/>
                  </a:lnTo>
                  <a:lnTo>
                    <a:pt x="299339" y="190754"/>
                  </a:lnTo>
                  <a:lnTo>
                    <a:pt x="362077" y="185039"/>
                  </a:lnTo>
                  <a:lnTo>
                    <a:pt x="361823" y="185166"/>
                  </a:lnTo>
                  <a:lnTo>
                    <a:pt x="363423" y="185039"/>
                  </a:lnTo>
                  <a:lnTo>
                    <a:pt x="384302" y="183388"/>
                  </a:lnTo>
                  <a:lnTo>
                    <a:pt x="386588" y="183007"/>
                  </a:lnTo>
                  <a:lnTo>
                    <a:pt x="402069" y="179705"/>
                  </a:lnTo>
                  <a:lnTo>
                    <a:pt x="409829" y="179705"/>
                  </a:lnTo>
                  <a:lnTo>
                    <a:pt x="417449" y="172085"/>
                  </a:lnTo>
                  <a:lnTo>
                    <a:pt x="417449" y="171742"/>
                  </a:lnTo>
                  <a:lnTo>
                    <a:pt x="418363" y="170561"/>
                  </a:lnTo>
                  <a:lnTo>
                    <a:pt x="418973" y="170561"/>
                  </a:lnTo>
                  <a:lnTo>
                    <a:pt x="425323" y="164338"/>
                  </a:lnTo>
                  <a:lnTo>
                    <a:pt x="425323" y="156591"/>
                  </a:lnTo>
                  <a:lnTo>
                    <a:pt x="425323" y="148717"/>
                  </a:lnTo>
                  <a:close/>
                </a:path>
                <a:path w="513079" h="225425">
                  <a:moveTo>
                    <a:pt x="512826" y="43942"/>
                  </a:moveTo>
                  <a:lnTo>
                    <a:pt x="512762" y="42176"/>
                  </a:lnTo>
                  <a:lnTo>
                    <a:pt x="512749" y="41414"/>
                  </a:lnTo>
                  <a:lnTo>
                    <a:pt x="512699" y="39763"/>
                  </a:lnTo>
                  <a:lnTo>
                    <a:pt x="512508" y="38862"/>
                  </a:lnTo>
                  <a:lnTo>
                    <a:pt x="512381" y="38354"/>
                  </a:lnTo>
                  <a:lnTo>
                    <a:pt x="512254" y="37858"/>
                  </a:lnTo>
                  <a:lnTo>
                    <a:pt x="512152" y="37477"/>
                  </a:lnTo>
                  <a:lnTo>
                    <a:pt x="512025" y="36969"/>
                  </a:lnTo>
                  <a:lnTo>
                    <a:pt x="500494" y="16395"/>
                  </a:lnTo>
                  <a:lnTo>
                    <a:pt x="500126" y="16014"/>
                  </a:lnTo>
                  <a:lnTo>
                    <a:pt x="498703" y="14744"/>
                  </a:lnTo>
                  <a:lnTo>
                    <a:pt x="498424" y="14490"/>
                  </a:lnTo>
                  <a:lnTo>
                    <a:pt x="496443" y="12700"/>
                  </a:lnTo>
                  <a:lnTo>
                    <a:pt x="490093" y="9398"/>
                  </a:lnTo>
                  <a:lnTo>
                    <a:pt x="486410" y="7632"/>
                  </a:lnTo>
                  <a:lnTo>
                    <a:pt x="475742" y="5080"/>
                  </a:lnTo>
                  <a:lnTo>
                    <a:pt x="466725" y="4699"/>
                  </a:lnTo>
                  <a:lnTo>
                    <a:pt x="463804" y="4699"/>
                  </a:lnTo>
                  <a:lnTo>
                    <a:pt x="452374" y="5588"/>
                  </a:lnTo>
                  <a:lnTo>
                    <a:pt x="450596" y="5842"/>
                  </a:lnTo>
                  <a:lnTo>
                    <a:pt x="438150" y="8394"/>
                  </a:lnTo>
                  <a:lnTo>
                    <a:pt x="437388" y="8521"/>
                  </a:lnTo>
                  <a:lnTo>
                    <a:pt x="426212" y="11430"/>
                  </a:lnTo>
                  <a:lnTo>
                    <a:pt x="425450" y="11569"/>
                  </a:lnTo>
                  <a:lnTo>
                    <a:pt x="415671" y="14541"/>
                  </a:lnTo>
                  <a:lnTo>
                    <a:pt x="415925" y="14490"/>
                  </a:lnTo>
                  <a:lnTo>
                    <a:pt x="415036" y="14744"/>
                  </a:lnTo>
                  <a:lnTo>
                    <a:pt x="415671" y="14541"/>
                  </a:lnTo>
                  <a:lnTo>
                    <a:pt x="410070" y="15875"/>
                  </a:lnTo>
                  <a:lnTo>
                    <a:pt x="408305" y="14135"/>
                  </a:lnTo>
                  <a:lnTo>
                    <a:pt x="408305" y="13716"/>
                  </a:lnTo>
                  <a:lnTo>
                    <a:pt x="401320" y="6604"/>
                  </a:lnTo>
                  <a:lnTo>
                    <a:pt x="396341" y="6604"/>
                  </a:lnTo>
                  <a:lnTo>
                    <a:pt x="395859" y="6350"/>
                  </a:lnTo>
                  <a:lnTo>
                    <a:pt x="389001" y="4699"/>
                  </a:lnTo>
                  <a:lnTo>
                    <a:pt x="383032" y="4318"/>
                  </a:lnTo>
                  <a:lnTo>
                    <a:pt x="380619" y="4318"/>
                  </a:lnTo>
                  <a:lnTo>
                    <a:pt x="340106" y="15176"/>
                  </a:lnTo>
                  <a:lnTo>
                    <a:pt x="340106" y="6731"/>
                  </a:lnTo>
                  <a:lnTo>
                    <a:pt x="333375" y="0"/>
                  </a:lnTo>
                  <a:lnTo>
                    <a:pt x="332943" y="0"/>
                  </a:lnTo>
                  <a:lnTo>
                    <a:pt x="332943" y="30238"/>
                  </a:lnTo>
                  <a:lnTo>
                    <a:pt x="332867" y="30365"/>
                  </a:lnTo>
                  <a:lnTo>
                    <a:pt x="330860" y="32854"/>
                  </a:lnTo>
                  <a:lnTo>
                    <a:pt x="332943" y="30238"/>
                  </a:lnTo>
                  <a:lnTo>
                    <a:pt x="332943" y="0"/>
                  </a:lnTo>
                  <a:lnTo>
                    <a:pt x="318389" y="0"/>
                  </a:lnTo>
                  <a:lnTo>
                    <a:pt x="318389" y="40513"/>
                  </a:lnTo>
                  <a:lnTo>
                    <a:pt x="317246" y="41795"/>
                  </a:lnTo>
                  <a:lnTo>
                    <a:pt x="318389" y="40513"/>
                  </a:lnTo>
                  <a:lnTo>
                    <a:pt x="318389" y="0"/>
                  </a:lnTo>
                  <a:lnTo>
                    <a:pt x="316611" y="0"/>
                  </a:lnTo>
                  <a:lnTo>
                    <a:pt x="309753" y="6731"/>
                  </a:lnTo>
                  <a:lnTo>
                    <a:pt x="309753" y="7874"/>
                  </a:lnTo>
                  <a:lnTo>
                    <a:pt x="305308" y="11430"/>
                  </a:lnTo>
                  <a:lnTo>
                    <a:pt x="304800" y="11938"/>
                  </a:lnTo>
                  <a:lnTo>
                    <a:pt x="296799" y="19050"/>
                  </a:lnTo>
                  <a:lnTo>
                    <a:pt x="295656" y="20193"/>
                  </a:lnTo>
                  <a:lnTo>
                    <a:pt x="294551" y="21424"/>
                  </a:lnTo>
                  <a:lnTo>
                    <a:pt x="292582" y="22275"/>
                  </a:lnTo>
                  <a:lnTo>
                    <a:pt x="288569" y="23583"/>
                  </a:lnTo>
                  <a:lnTo>
                    <a:pt x="288569" y="28067"/>
                  </a:lnTo>
                  <a:lnTo>
                    <a:pt x="267906" y="28079"/>
                  </a:lnTo>
                  <a:lnTo>
                    <a:pt x="288569" y="28067"/>
                  </a:lnTo>
                  <a:lnTo>
                    <a:pt x="288569" y="23583"/>
                  </a:lnTo>
                  <a:lnTo>
                    <a:pt x="282879" y="25438"/>
                  </a:lnTo>
                  <a:lnTo>
                    <a:pt x="274447" y="27305"/>
                  </a:lnTo>
                  <a:lnTo>
                    <a:pt x="267639" y="28079"/>
                  </a:lnTo>
                  <a:lnTo>
                    <a:pt x="260121" y="28194"/>
                  </a:lnTo>
                  <a:lnTo>
                    <a:pt x="259207" y="28067"/>
                  </a:lnTo>
                  <a:lnTo>
                    <a:pt x="256654" y="27762"/>
                  </a:lnTo>
                  <a:lnTo>
                    <a:pt x="255803" y="26898"/>
                  </a:lnTo>
                  <a:lnTo>
                    <a:pt x="255524" y="26035"/>
                  </a:lnTo>
                  <a:lnTo>
                    <a:pt x="255524" y="20828"/>
                  </a:lnTo>
                  <a:lnTo>
                    <a:pt x="248793" y="13970"/>
                  </a:lnTo>
                  <a:lnTo>
                    <a:pt x="248158" y="13970"/>
                  </a:lnTo>
                  <a:lnTo>
                    <a:pt x="232029" y="13970"/>
                  </a:lnTo>
                  <a:lnTo>
                    <a:pt x="231394" y="13970"/>
                  </a:lnTo>
                  <a:lnTo>
                    <a:pt x="230746" y="14605"/>
                  </a:lnTo>
                  <a:lnTo>
                    <a:pt x="230124" y="14605"/>
                  </a:lnTo>
                  <a:lnTo>
                    <a:pt x="223266" y="21463"/>
                  </a:lnTo>
                  <a:lnTo>
                    <a:pt x="223266" y="25044"/>
                  </a:lnTo>
                  <a:lnTo>
                    <a:pt x="220980" y="28333"/>
                  </a:lnTo>
                  <a:lnTo>
                    <a:pt x="220446" y="29337"/>
                  </a:lnTo>
                  <a:lnTo>
                    <a:pt x="216916" y="35306"/>
                  </a:lnTo>
                  <a:lnTo>
                    <a:pt x="216789" y="35445"/>
                  </a:lnTo>
                  <a:lnTo>
                    <a:pt x="212344" y="43180"/>
                  </a:lnTo>
                  <a:lnTo>
                    <a:pt x="212725" y="42418"/>
                  </a:lnTo>
                  <a:lnTo>
                    <a:pt x="212229" y="43180"/>
                  </a:lnTo>
                  <a:lnTo>
                    <a:pt x="209181" y="47929"/>
                  </a:lnTo>
                  <a:lnTo>
                    <a:pt x="205879" y="51879"/>
                  </a:lnTo>
                  <a:lnTo>
                    <a:pt x="203428" y="53886"/>
                  </a:lnTo>
                  <a:lnTo>
                    <a:pt x="201536" y="54787"/>
                  </a:lnTo>
                  <a:lnTo>
                    <a:pt x="199771" y="55638"/>
                  </a:lnTo>
                  <a:lnTo>
                    <a:pt x="200037" y="55499"/>
                  </a:lnTo>
                  <a:lnTo>
                    <a:pt x="199605" y="55549"/>
                  </a:lnTo>
                  <a:lnTo>
                    <a:pt x="200025" y="55499"/>
                  </a:lnTo>
                  <a:lnTo>
                    <a:pt x="201536" y="54787"/>
                  </a:lnTo>
                  <a:lnTo>
                    <a:pt x="198310" y="55537"/>
                  </a:lnTo>
                  <a:lnTo>
                    <a:pt x="196938" y="55575"/>
                  </a:lnTo>
                  <a:lnTo>
                    <a:pt x="197065" y="55829"/>
                  </a:lnTo>
                  <a:lnTo>
                    <a:pt x="197243" y="55791"/>
                  </a:lnTo>
                  <a:lnTo>
                    <a:pt x="198374" y="56146"/>
                  </a:lnTo>
                  <a:lnTo>
                    <a:pt x="197142" y="55854"/>
                  </a:lnTo>
                  <a:lnTo>
                    <a:pt x="197142" y="55994"/>
                  </a:lnTo>
                  <a:lnTo>
                    <a:pt x="197218" y="56146"/>
                  </a:lnTo>
                  <a:lnTo>
                    <a:pt x="197307" y="56362"/>
                  </a:lnTo>
                  <a:lnTo>
                    <a:pt x="198374" y="57531"/>
                  </a:lnTo>
                  <a:lnTo>
                    <a:pt x="198247" y="57429"/>
                  </a:lnTo>
                  <a:lnTo>
                    <a:pt x="198247" y="58051"/>
                  </a:lnTo>
                  <a:lnTo>
                    <a:pt x="197116" y="56489"/>
                  </a:lnTo>
                  <a:lnTo>
                    <a:pt x="196761" y="56197"/>
                  </a:lnTo>
                  <a:lnTo>
                    <a:pt x="197116" y="56489"/>
                  </a:lnTo>
                  <a:lnTo>
                    <a:pt x="196951" y="56273"/>
                  </a:lnTo>
                  <a:lnTo>
                    <a:pt x="197116" y="56489"/>
                  </a:lnTo>
                  <a:lnTo>
                    <a:pt x="197332" y="56769"/>
                  </a:lnTo>
                  <a:lnTo>
                    <a:pt x="198247" y="58051"/>
                  </a:lnTo>
                  <a:lnTo>
                    <a:pt x="198247" y="57429"/>
                  </a:lnTo>
                  <a:lnTo>
                    <a:pt x="197599" y="56896"/>
                  </a:lnTo>
                  <a:lnTo>
                    <a:pt x="198374" y="57531"/>
                  </a:lnTo>
                  <a:lnTo>
                    <a:pt x="197358" y="56451"/>
                  </a:lnTo>
                  <a:lnTo>
                    <a:pt x="197358" y="56769"/>
                  </a:lnTo>
                  <a:lnTo>
                    <a:pt x="197281" y="56629"/>
                  </a:lnTo>
                  <a:lnTo>
                    <a:pt x="197205" y="56375"/>
                  </a:lnTo>
                  <a:lnTo>
                    <a:pt x="197307" y="56642"/>
                  </a:lnTo>
                  <a:lnTo>
                    <a:pt x="197358" y="56769"/>
                  </a:lnTo>
                  <a:lnTo>
                    <a:pt x="197358" y="56451"/>
                  </a:lnTo>
                  <a:lnTo>
                    <a:pt x="197154" y="56197"/>
                  </a:lnTo>
                  <a:lnTo>
                    <a:pt x="197192" y="56337"/>
                  </a:lnTo>
                  <a:lnTo>
                    <a:pt x="197104" y="56146"/>
                  </a:lnTo>
                  <a:lnTo>
                    <a:pt x="197040" y="56019"/>
                  </a:lnTo>
                  <a:lnTo>
                    <a:pt x="197116" y="56261"/>
                  </a:lnTo>
                  <a:lnTo>
                    <a:pt x="197027" y="56095"/>
                  </a:lnTo>
                  <a:lnTo>
                    <a:pt x="196938" y="55956"/>
                  </a:lnTo>
                  <a:lnTo>
                    <a:pt x="196596" y="55765"/>
                  </a:lnTo>
                  <a:lnTo>
                    <a:pt x="196430" y="55651"/>
                  </a:lnTo>
                  <a:lnTo>
                    <a:pt x="196430" y="55905"/>
                  </a:lnTo>
                  <a:lnTo>
                    <a:pt x="195897" y="55829"/>
                  </a:lnTo>
                  <a:lnTo>
                    <a:pt x="196392" y="55892"/>
                  </a:lnTo>
                  <a:lnTo>
                    <a:pt x="196430" y="55651"/>
                  </a:lnTo>
                  <a:lnTo>
                    <a:pt x="196570" y="55587"/>
                  </a:lnTo>
                  <a:lnTo>
                    <a:pt x="196557" y="55714"/>
                  </a:lnTo>
                  <a:lnTo>
                    <a:pt x="196824" y="55880"/>
                  </a:lnTo>
                  <a:lnTo>
                    <a:pt x="196786" y="55575"/>
                  </a:lnTo>
                  <a:lnTo>
                    <a:pt x="196913" y="55499"/>
                  </a:lnTo>
                  <a:lnTo>
                    <a:pt x="196608" y="54610"/>
                  </a:lnTo>
                  <a:lnTo>
                    <a:pt x="196176" y="53352"/>
                  </a:lnTo>
                  <a:lnTo>
                    <a:pt x="196088" y="53213"/>
                  </a:lnTo>
                  <a:lnTo>
                    <a:pt x="195821" y="52400"/>
                  </a:lnTo>
                  <a:lnTo>
                    <a:pt x="195821" y="55829"/>
                  </a:lnTo>
                  <a:lnTo>
                    <a:pt x="195821" y="52400"/>
                  </a:lnTo>
                  <a:lnTo>
                    <a:pt x="194564" y="48526"/>
                  </a:lnTo>
                  <a:lnTo>
                    <a:pt x="194310" y="47498"/>
                  </a:lnTo>
                  <a:lnTo>
                    <a:pt x="194183" y="47193"/>
                  </a:lnTo>
                  <a:lnTo>
                    <a:pt x="194183" y="41529"/>
                  </a:lnTo>
                  <a:lnTo>
                    <a:pt x="187325" y="34671"/>
                  </a:lnTo>
                  <a:lnTo>
                    <a:pt x="186182" y="34671"/>
                  </a:lnTo>
                  <a:lnTo>
                    <a:pt x="180911" y="34671"/>
                  </a:lnTo>
                  <a:lnTo>
                    <a:pt x="180911" y="67576"/>
                  </a:lnTo>
                  <a:lnTo>
                    <a:pt x="180454" y="67995"/>
                  </a:lnTo>
                  <a:lnTo>
                    <a:pt x="175641" y="73164"/>
                  </a:lnTo>
                  <a:lnTo>
                    <a:pt x="176110" y="72644"/>
                  </a:lnTo>
                  <a:lnTo>
                    <a:pt x="180251" y="68199"/>
                  </a:lnTo>
                  <a:lnTo>
                    <a:pt x="180454" y="67995"/>
                  </a:lnTo>
                  <a:lnTo>
                    <a:pt x="180911" y="67576"/>
                  </a:lnTo>
                  <a:lnTo>
                    <a:pt x="180911" y="34671"/>
                  </a:lnTo>
                  <a:lnTo>
                    <a:pt x="170307" y="34671"/>
                  </a:lnTo>
                  <a:lnTo>
                    <a:pt x="169291" y="34671"/>
                  </a:lnTo>
                  <a:lnTo>
                    <a:pt x="162433" y="41529"/>
                  </a:lnTo>
                  <a:lnTo>
                    <a:pt x="162433" y="42900"/>
                  </a:lnTo>
                  <a:lnTo>
                    <a:pt x="159258" y="45974"/>
                  </a:lnTo>
                  <a:lnTo>
                    <a:pt x="158496" y="46494"/>
                  </a:lnTo>
                  <a:lnTo>
                    <a:pt x="153289" y="52082"/>
                  </a:lnTo>
                  <a:lnTo>
                    <a:pt x="146685" y="59563"/>
                  </a:lnTo>
                  <a:lnTo>
                    <a:pt x="146939" y="59436"/>
                  </a:lnTo>
                  <a:lnTo>
                    <a:pt x="141274" y="65786"/>
                  </a:lnTo>
                  <a:lnTo>
                    <a:pt x="141185" y="66065"/>
                  </a:lnTo>
                  <a:lnTo>
                    <a:pt x="141135" y="69088"/>
                  </a:lnTo>
                  <a:lnTo>
                    <a:pt x="141122" y="69253"/>
                  </a:lnTo>
                  <a:lnTo>
                    <a:pt x="141160" y="67576"/>
                  </a:lnTo>
                  <a:lnTo>
                    <a:pt x="141185" y="66078"/>
                  </a:lnTo>
                  <a:lnTo>
                    <a:pt x="139700" y="67576"/>
                  </a:lnTo>
                  <a:lnTo>
                    <a:pt x="139700" y="79895"/>
                  </a:lnTo>
                  <a:lnTo>
                    <a:pt x="138328" y="86106"/>
                  </a:lnTo>
                  <a:lnTo>
                    <a:pt x="139700" y="79895"/>
                  </a:lnTo>
                  <a:lnTo>
                    <a:pt x="139700" y="67576"/>
                  </a:lnTo>
                  <a:lnTo>
                    <a:pt x="141109" y="66141"/>
                  </a:lnTo>
                  <a:lnTo>
                    <a:pt x="141198" y="65887"/>
                  </a:lnTo>
                  <a:lnTo>
                    <a:pt x="141224" y="64643"/>
                  </a:lnTo>
                  <a:lnTo>
                    <a:pt x="141147" y="61849"/>
                  </a:lnTo>
                  <a:lnTo>
                    <a:pt x="140665" y="57023"/>
                  </a:lnTo>
                  <a:lnTo>
                    <a:pt x="140550" y="55956"/>
                  </a:lnTo>
                  <a:lnTo>
                    <a:pt x="140462" y="55499"/>
                  </a:lnTo>
                  <a:lnTo>
                    <a:pt x="139750" y="50800"/>
                  </a:lnTo>
                  <a:lnTo>
                    <a:pt x="139636" y="50038"/>
                  </a:lnTo>
                  <a:lnTo>
                    <a:pt x="139623" y="49695"/>
                  </a:lnTo>
                  <a:lnTo>
                    <a:pt x="139700" y="49911"/>
                  </a:lnTo>
                  <a:lnTo>
                    <a:pt x="139623" y="49530"/>
                  </a:lnTo>
                  <a:lnTo>
                    <a:pt x="139319" y="47917"/>
                  </a:lnTo>
                  <a:lnTo>
                    <a:pt x="139319" y="40386"/>
                  </a:lnTo>
                  <a:lnTo>
                    <a:pt x="138303" y="39357"/>
                  </a:lnTo>
                  <a:lnTo>
                    <a:pt x="138303" y="86245"/>
                  </a:lnTo>
                  <a:lnTo>
                    <a:pt x="138201" y="86626"/>
                  </a:lnTo>
                  <a:lnTo>
                    <a:pt x="138277" y="86245"/>
                  </a:lnTo>
                  <a:lnTo>
                    <a:pt x="138303" y="39357"/>
                  </a:lnTo>
                  <a:lnTo>
                    <a:pt x="132715" y="33655"/>
                  </a:lnTo>
                  <a:lnTo>
                    <a:pt x="116205" y="33655"/>
                  </a:lnTo>
                  <a:lnTo>
                    <a:pt x="114300" y="35598"/>
                  </a:lnTo>
                  <a:lnTo>
                    <a:pt x="114274" y="66370"/>
                  </a:lnTo>
                  <a:lnTo>
                    <a:pt x="112141" y="67348"/>
                  </a:lnTo>
                  <a:lnTo>
                    <a:pt x="113868" y="66548"/>
                  </a:lnTo>
                  <a:lnTo>
                    <a:pt x="114274" y="66370"/>
                  </a:lnTo>
                  <a:lnTo>
                    <a:pt x="114274" y="35610"/>
                  </a:lnTo>
                  <a:lnTo>
                    <a:pt x="111125" y="36449"/>
                  </a:lnTo>
                  <a:lnTo>
                    <a:pt x="111125" y="65290"/>
                  </a:lnTo>
                  <a:lnTo>
                    <a:pt x="110972" y="63487"/>
                  </a:lnTo>
                  <a:lnTo>
                    <a:pt x="110807" y="66294"/>
                  </a:lnTo>
                  <a:lnTo>
                    <a:pt x="110959" y="63449"/>
                  </a:lnTo>
                  <a:lnTo>
                    <a:pt x="110998" y="63258"/>
                  </a:lnTo>
                  <a:lnTo>
                    <a:pt x="110998" y="63754"/>
                  </a:lnTo>
                  <a:lnTo>
                    <a:pt x="111125" y="65290"/>
                  </a:lnTo>
                  <a:lnTo>
                    <a:pt x="111125" y="36449"/>
                  </a:lnTo>
                  <a:lnTo>
                    <a:pt x="110896" y="36512"/>
                  </a:lnTo>
                  <a:lnTo>
                    <a:pt x="110896" y="62496"/>
                  </a:lnTo>
                  <a:lnTo>
                    <a:pt x="110655" y="59436"/>
                  </a:lnTo>
                  <a:lnTo>
                    <a:pt x="110769" y="60845"/>
                  </a:lnTo>
                  <a:lnTo>
                    <a:pt x="110896" y="62496"/>
                  </a:lnTo>
                  <a:lnTo>
                    <a:pt x="110896" y="36512"/>
                  </a:lnTo>
                  <a:lnTo>
                    <a:pt x="105791" y="37858"/>
                  </a:lnTo>
                  <a:lnTo>
                    <a:pt x="103060" y="39001"/>
                  </a:lnTo>
                  <a:lnTo>
                    <a:pt x="93637" y="43218"/>
                  </a:lnTo>
                  <a:lnTo>
                    <a:pt x="92710" y="43561"/>
                  </a:lnTo>
                  <a:lnTo>
                    <a:pt x="81407" y="49669"/>
                  </a:lnTo>
                  <a:lnTo>
                    <a:pt x="81280" y="49796"/>
                  </a:lnTo>
                  <a:lnTo>
                    <a:pt x="68910" y="56527"/>
                  </a:lnTo>
                  <a:lnTo>
                    <a:pt x="69456" y="56273"/>
                  </a:lnTo>
                  <a:lnTo>
                    <a:pt x="109601" y="56261"/>
                  </a:lnTo>
                  <a:lnTo>
                    <a:pt x="69456" y="56273"/>
                  </a:lnTo>
                  <a:lnTo>
                    <a:pt x="68453" y="56769"/>
                  </a:lnTo>
                  <a:lnTo>
                    <a:pt x="68910" y="56527"/>
                  </a:lnTo>
                  <a:lnTo>
                    <a:pt x="68364" y="56769"/>
                  </a:lnTo>
                  <a:lnTo>
                    <a:pt x="55499" y="62725"/>
                  </a:lnTo>
                  <a:lnTo>
                    <a:pt x="56388" y="62496"/>
                  </a:lnTo>
                  <a:lnTo>
                    <a:pt x="55473" y="62738"/>
                  </a:lnTo>
                  <a:lnTo>
                    <a:pt x="41643" y="66471"/>
                  </a:lnTo>
                  <a:lnTo>
                    <a:pt x="38735" y="66763"/>
                  </a:lnTo>
                  <a:lnTo>
                    <a:pt x="39306" y="66167"/>
                  </a:lnTo>
                  <a:lnTo>
                    <a:pt x="41656" y="66167"/>
                  </a:lnTo>
                  <a:lnTo>
                    <a:pt x="47752" y="59944"/>
                  </a:lnTo>
                  <a:lnTo>
                    <a:pt x="49542" y="58801"/>
                  </a:lnTo>
                  <a:lnTo>
                    <a:pt x="53340" y="58801"/>
                  </a:lnTo>
                  <a:lnTo>
                    <a:pt x="56235" y="55841"/>
                  </a:lnTo>
                  <a:lnTo>
                    <a:pt x="76555" y="47625"/>
                  </a:lnTo>
                  <a:lnTo>
                    <a:pt x="81026" y="47625"/>
                  </a:lnTo>
                  <a:lnTo>
                    <a:pt x="86360" y="42291"/>
                  </a:lnTo>
                  <a:lnTo>
                    <a:pt x="86360" y="35687"/>
                  </a:lnTo>
                  <a:lnTo>
                    <a:pt x="86360" y="29083"/>
                  </a:lnTo>
                  <a:lnTo>
                    <a:pt x="81026" y="23749"/>
                  </a:lnTo>
                  <a:lnTo>
                    <a:pt x="67818" y="23749"/>
                  </a:lnTo>
                  <a:lnTo>
                    <a:pt x="65646" y="25920"/>
                  </a:lnTo>
                  <a:lnTo>
                    <a:pt x="44170" y="32893"/>
                  </a:lnTo>
                  <a:lnTo>
                    <a:pt x="38989" y="32893"/>
                  </a:lnTo>
                  <a:lnTo>
                    <a:pt x="35077" y="36804"/>
                  </a:lnTo>
                  <a:lnTo>
                    <a:pt x="31191" y="38608"/>
                  </a:lnTo>
                  <a:lnTo>
                    <a:pt x="30734" y="38608"/>
                  </a:lnTo>
                  <a:lnTo>
                    <a:pt x="30734" y="79248"/>
                  </a:lnTo>
                  <a:lnTo>
                    <a:pt x="30708" y="79756"/>
                  </a:lnTo>
                  <a:lnTo>
                    <a:pt x="30619" y="80899"/>
                  </a:lnTo>
                  <a:lnTo>
                    <a:pt x="30734" y="79248"/>
                  </a:lnTo>
                  <a:lnTo>
                    <a:pt x="30734" y="38608"/>
                  </a:lnTo>
                  <a:lnTo>
                    <a:pt x="30607" y="38608"/>
                  </a:lnTo>
                  <a:lnTo>
                    <a:pt x="30607" y="81165"/>
                  </a:lnTo>
                  <a:lnTo>
                    <a:pt x="29972" y="83896"/>
                  </a:lnTo>
                  <a:lnTo>
                    <a:pt x="30162" y="82931"/>
                  </a:lnTo>
                  <a:lnTo>
                    <a:pt x="30607" y="81165"/>
                  </a:lnTo>
                  <a:lnTo>
                    <a:pt x="30607" y="38608"/>
                  </a:lnTo>
                  <a:lnTo>
                    <a:pt x="26416" y="38608"/>
                  </a:lnTo>
                  <a:lnTo>
                    <a:pt x="20193" y="44704"/>
                  </a:lnTo>
                  <a:lnTo>
                    <a:pt x="20193" y="45859"/>
                  </a:lnTo>
                  <a:lnTo>
                    <a:pt x="19710" y="46228"/>
                  </a:lnTo>
                  <a:lnTo>
                    <a:pt x="16510" y="46228"/>
                  </a:lnTo>
                  <a:lnTo>
                    <a:pt x="10160" y="52705"/>
                  </a:lnTo>
                  <a:lnTo>
                    <a:pt x="10160" y="54610"/>
                  </a:lnTo>
                  <a:lnTo>
                    <a:pt x="3937" y="60706"/>
                  </a:lnTo>
                  <a:lnTo>
                    <a:pt x="3937" y="66395"/>
                  </a:lnTo>
                  <a:lnTo>
                    <a:pt x="2159" y="71374"/>
                  </a:lnTo>
                  <a:lnTo>
                    <a:pt x="1993" y="72174"/>
                  </a:lnTo>
                  <a:lnTo>
                    <a:pt x="0" y="74168"/>
                  </a:lnTo>
                  <a:lnTo>
                    <a:pt x="0" y="90678"/>
                  </a:lnTo>
                  <a:lnTo>
                    <a:pt x="6731" y="97409"/>
                  </a:lnTo>
                  <a:lnTo>
                    <a:pt x="14846" y="97409"/>
                  </a:lnTo>
                  <a:lnTo>
                    <a:pt x="21336" y="97663"/>
                  </a:lnTo>
                  <a:lnTo>
                    <a:pt x="32131" y="97663"/>
                  </a:lnTo>
                  <a:lnTo>
                    <a:pt x="75730" y="86626"/>
                  </a:lnTo>
                  <a:lnTo>
                    <a:pt x="83185" y="82931"/>
                  </a:lnTo>
                  <a:lnTo>
                    <a:pt x="95758" y="75819"/>
                  </a:lnTo>
                  <a:lnTo>
                    <a:pt x="95631" y="75819"/>
                  </a:lnTo>
                  <a:lnTo>
                    <a:pt x="105981" y="70231"/>
                  </a:lnTo>
                  <a:lnTo>
                    <a:pt x="106934" y="69723"/>
                  </a:lnTo>
                  <a:lnTo>
                    <a:pt x="110718" y="67995"/>
                  </a:lnTo>
                  <a:lnTo>
                    <a:pt x="110871" y="67576"/>
                  </a:lnTo>
                  <a:lnTo>
                    <a:pt x="110820" y="67945"/>
                  </a:lnTo>
                  <a:lnTo>
                    <a:pt x="110680" y="68605"/>
                  </a:lnTo>
                  <a:lnTo>
                    <a:pt x="109651" y="74244"/>
                  </a:lnTo>
                  <a:lnTo>
                    <a:pt x="108458" y="79756"/>
                  </a:lnTo>
                  <a:lnTo>
                    <a:pt x="108331" y="79756"/>
                  </a:lnTo>
                  <a:lnTo>
                    <a:pt x="108229" y="80238"/>
                  </a:lnTo>
                  <a:lnTo>
                    <a:pt x="106553" y="81915"/>
                  </a:lnTo>
                  <a:lnTo>
                    <a:pt x="106553" y="98806"/>
                  </a:lnTo>
                  <a:lnTo>
                    <a:pt x="113411" y="105664"/>
                  </a:lnTo>
                  <a:lnTo>
                    <a:pt x="130302" y="105664"/>
                  </a:lnTo>
                  <a:lnTo>
                    <a:pt x="131660" y="104305"/>
                  </a:lnTo>
                  <a:lnTo>
                    <a:pt x="132588" y="104152"/>
                  </a:lnTo>
                  <a:lnTo>
                    <a:pt x="157848" y="92075"/>
                  </a:lnTo>
                  <a:lnTo>
                    <a:pt x="160909" y="89535"/>
                  </a:lnTo>
                  <a:lnTo>
                    <a:pt x="162433" y="88011"/>
                  </a:lnTo>
                  <a:lnTo>
                    <a:pt x="169672" y="79895"/>
                  </a:lnTo>
                  <a:lnTo>
                    <a:pt x="169926" y="79756"/>
                  </a:lnTo>
                  <a:lnTo>
                    <a:pt x="173456" y="75628"/>
                  </a:lnTo>
                  <a:lnTo>
                    <a:pt x="173609" y="75819"/>
                  </a:lnTo>
                  <a:lnTo>
                    <a:pt x="176149" y="78486"/>
                  </a:lnTo>
                  <a:lnTo>
                    <a:pt x="194945" y="86245"/>
                  </a:lnTo>
                  <a:lnTo>
                    <a:pt x="200660" y="86106"/>
                  </a:lnTo>
                  <a:lnTo>
                    <a:pt x="234010" y="65671"/>
                  </a:lnTo>
                  <a:lnTo>
                    <a:pt x="234670" y="64643"/>
                  </a:lnTo>
                  <a:lnTo>
                    <a:pt x="236258" y="62230"/>
                  </a:lnTo>
                  <a:lnTo>
                    <a:pt x="238823" y="58293"/>
                  </a:lnTo>
                  <a:lnTo>
                    <a:pt x="238975" y="58051"/>
                  </a:lnTo>
                  <a:lnTo>
                    <a:pt x="239268" y="57531"/>
                  </a:lnTo>
                  <a:lnTo>
                    <a:pt x="239699" y="56769"/>
                  </a:lnTo>
                  <a:lnTo>
                    <a:pt x="240068" y="56146"/>
                  </a:lnTo>
                  <a:lnTo>
                    <a:pt x="240360" y="55638"/>
                  </a:lnTo>
                  <a:lnTo>
                    <a:pt x="240652" y="55118"/>
                  </a:lnTo>
                  <a:lnTo>
                    <a:pt x="241033" y="54457"/>
                  </a:lnTo>
                  <a:lnTo>
                    <a:pt x="241147" y="54241"/>
                  </a:lnTo>
                  <a:lnTo>
                    <a:pt x="241109" y="54495"/>
                  </a:lnTo>
                  <a:lnTo>
                    <a:pt x="243205" y="55499"/>
                  </a:lnTo>
                  <a:lnTo>
                    <a:pt x="248031" y="57023"/>
                  </a:lnTo>
                  <a:lnTo>
                    <a:pt x="250825" y="57531"/>
                  </a:lnTo>
                  <a:lnTo>
                    <a:pt x="257937" y="58293"/>
                  </a:lnTo>
                  <a:lnTo>
                    <a:pt x="259842" y="58432"/>
                  </a:lnTo>
                  <a:lnTo>
                    <a:pt x="268478" y="58293"/>
                  </a:lnTo>
                  <a:lnTo>
                    <a:pt x="269875" y="58051"/>
                  </a:lnTo>
                  <a:lnTo>
                    <a:pt x="278384" y="57073"/>
                  </a:lnTo>
                  <a:lnTo>
                    <a:pt x="278384" y="57785"/>
                  </a:lnTo>
                  <a:lnTo>
                    <a:pt x="278638" y="58039"/>
                  </a:lnTo>
                  <a:lnTo>
                    <a:pt x="278638" y="61849"/>
                  </a:lnTo>
                  <a:lnTo>
                    <a:pt x="285369" y="68580"/>
                  </a:lnTo>
                  <a:lnTo>
                    <a:pt x="301879" y="68580"/>
                  </a:lnTo>
                  <a:lnTo>
                    <a:pt x="304469" y="65989"/>
                  </a:lnTo>
                  <a:lnTo>
                    <a:pt x="306451" y="65405"/>
                  </a:lnTo>
                  <a:lnTo>
                    <a:pt x="307467" y="65163"/>
                  </a:lnTo>
                  <a:lnTo>
                    <a:pt x="313969" y="62725"/>
                  </a:lnTo>
                  <a:lnTo>
                    <a:pt x="315849" y="61849"/>
                  </a:lnTo>
                  <a:lnTo>
                    <a:pt x="325374" y="56769"/>
                  </a:lnTo>
                  <a:lnTo>
                    <a:pt x="326009" y="56527"/>
                  </a:lnTo>
                  <a:lnTo>
                    <a:pt x="335991" y="50609"/>
                  </a:lnTo>
                  <a:lnTo>
                    <a:pt x="336296" y="50419"/>
                  </a:lnTo>
                  <a:lnTo>
                    <a:pt x="347345" y="44323"/>
                  </a:lnTo>
                  <a:lnTo>
                    <a:pt x="348437" y="43827"/>
                  </a:lnTo>
                  <a:lnTo>
                    <a:pt x="359410" y="38735"/>
                  </a:lnTo>
                  <a:lnTo>
                    <a:pt x="357886" y="39624"/>
                  </a:lnTo>
                  <a:lnTo>
                    <a:pt x="360489" y="38735"/>
                  </a:lnTo>
                  <a:lnTo>
                    <a:pt x="367944" y="36207"/>
                  </a:lnTo>
                  <a:lnTo>
                    <a:pt x="368490" y="36017"/>
                  </a:lnTo>
                  <a:lnTo>
                    <a:pt x="370370" y="35687"/>
                  </a:lnTo>
                  <a:lnTo>
                    <a:pt x="375577" y="34798"/>
                  </a:lnTo>
                  <a:lnTo>
                    <a:pt x="378714" y="34632"/>
                  </a:lnTo>
                  <a:lnTo>
                    <a:pt x="378714" y="37338"/>
                  </a:lnTo>
                  <a:lnTo>
                    <a:pt x="379222" y="37846"/>
                  </a:lnTo>
                  <a:lnTo>
                    <a:pt x="379222" y="38735"/>
                  </a:lnTo>
                  <a:lnTo>
                    <a:pt x="386334" y="45974"/>
                  </a:lnTo>
                  <a:lnTo>
                    <a:pt x="387858" y="45974"/>
                  </a:lnTo>
                  <a:lnTo>
                    <a:pt x="389890" y="48006"/>
                  </a:lnTo>
                  <a:lnTo>
                    <a:pt x="397040" y="48006"/>
                  </a:lnTo>
                  <a:lnTo>
                    <a:pt x="400304" y="48768"/>
                  </a:lnTo>
                  <a:lnTo>
                    <a:pt x="404114" y="48768"/>
                  </a:lnTo>
                  <a:lnTo>
                    <a:pt x="410972" y="48526"/>
                  </a:lnTo>
                  <a:lnTo>
                    <a:pt x="413766" y="48006"/>
                  </a:lnTo>
                  <a:lnTo>
                    <a:pt x="423418" y="45732"/>
                  </a:lnTo>
                  <a:lnTo>
                    <a:pt x="424180" y="45593"/>
                  </a:lnTo>
                  <a:lnTo>
                    <a:pt x="434289" y="42557"/>
                  </a:lnTo>
                  <a:lnTo>
                    <a:pt x="434721" y="42418"/>
                  </a:lnTo>
                  <a:lnTo>
                    <a:pt x="433959" y="42557"/>
                  </a:lnTo>
                  <a:lnTo>
                    <a:pt x="444715" y="40005"/>
                  </a:lnTo>
                  <a:lnTo>
                    <a:pt x="445262" y="39890"/>
                  </a:lnTo>
                  <a:lnTo>
                    <a:pt x="444500" y="40005"/>
                  </a:lnTo>
                  <a:lnTo>
                    <a:pt x="455510" y="37858"/>
                  </a:lnTo>
                  <a:lnTo>
                    <a:pt x="455752" y="37807"/>
                  </a:lnTo>
                  <a:lnTo>
                    <a:pt x="458431" y="37592"/>
                  </a:lnTo>
                  <a:lnTo>
                    <a:pt x="465239" y="37071"/>
                  </a:lnTo>
                  <a:lnTo>
                    <a:pt x="467283" y="37287"/>
                  </a:lnTo>
                  <a:lnTo>
                    <a:pt x="464693" y="39878"/>
                  </a:lnTo>
                  <a:lnTo>
                    <a:pt x="464693" y="43103"/>
                  </a:lnTo>
                  <a:lnTo>
                    <a:pt x="461137" y="46736"/>
                  </a:lnTo>
                  <a:lnTo>
                    <a:pt x="461137" y="50101"/>
                  </a:lnTo>
                  <a:lnTo>
                    <a:pt x="459994" y="52070"/>
                  </a:lnTo>
                  <a:lnTo>
                    <a:pt x="456438" y="55626"/>
                  </a:lnTo>
                  <a:lnTo>
                    <a:pt x="456438" y="56210"/>
                  </a:lnTo>
                  <a:lnTo>
                    <a:pt x="455498" y="56642"/>
                  </a:lnTo>
                  <a:lnTo>
                    <a:pt x="453390" y="57785"/>
                  </a:lnTo>
                  <a:lnTo>
                    <a:pt x="453034" y="58039"/>
                  </a:lnTo>
                  <a:lnTo>
                    <a:pt x="449580" y="58039"/>
                  </a:lnTo>
                  <a:lnTo>
                    <a:pt x="442849" y="64770"/>
                  </a:lnTo>
                  <a:lnTo>
                    <a:pt x="442849" y="81280"/>
                  </a:lnTo>
                  <a:lnTo>
                    <a:pt x="449580" y="88011"/>
                  </a:lnTo>
                  <a:lnTo>
                    <a:pt x="456285" y="88011"/>
                  </a:lnTo>
                  <a:lnTo>
                    <a:pt x="460248" y="88773"/>
                  </a:lnTo>
                  <a:lnTo>
                    <a:pt x="466090" y="88773"/>
                  </a:lnTo>
                  <a:lnTo>
                    <a:pt x="472440" y="87769"/>
                  </a:lnTo>
                  <a:lnTo>
                    <a:pt x="507809" y="62953"/>
                  </a:lnTo>
                  <a:lnTo>
                    <a:pt x="511860" y="53467"/>
                  </a:lnTo>
                  <a:lnTo>
                    <a:pt x="512368" y="51320"/>
                  </a:lnTo>
                  <a:lnTo>
                    <a:pt x="512584" y="50419"/>
                  </a:lnTo>
                  <a:lnTo>
                    <a:pt x="512699" y="49911"/>
                  </a:lnTo>
                  <a:lnTo>
                    <a:pt x="512826" y="48006"/>
                  </a:lnTo>
                  <a:lnTo>
                    <a:pt x="512826" y="47625"/>
                  </a:lnTo>
                  <a:lnTo>
                    <a:pt x="512826" y="46863"/>
                  </a:lnTo>
                  <a:lnTo>
                    <a:pt x="512826" y="45593"/>
                  </a:lnTo>
                  <a:lnTo>
                    <a:pt x="512826" y="43942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4455414" y="7498841"/>
            <a:ext cx="186055" cy="53975"/>
          </a:xfrm>
          <a:custGeom>
            <a:avLst/>
            <a:gdLst/>
            <a:ahLst/>
            <a:cxnLst/>
            <a:rect l="l" t="t" r="r" b="b"/>
            <a:pathLst>
              <a:path w="186054" h="53975">
                <a:moveTo>
                  <a:pt x="185547" y="5080"/>
                </a:moveTo>
                <a:lnTo>
                  <a:pt x="181356" y="1016"/>
                </a:lnTo>
                <a:lnTo>
                  <a:pt x="176174" y="1016"/>
                </a:lnTo>
                <a:lnTo>
                  <a:pt x="167259" y="0"/>
                </a:lnTo>
                <a:lnTo>
                  <a:pt x="164973" y="0"/>
                </a:lnTo>
                <a:lnTo>
                  <a:pt x="149148" y="1270"/>
                </a:lnTo>
                <a:lnTo>
                  <a:pt x="141097" y="1270"/>
                </a:lnTo>
                <a:lnTo>
                  <a:pt x="140093" y="2273"/>
                </a:lnTo>
                <a:lnTo>
                  <a:pt x="125069" y="4191"/>
                </a:lnTo>
                <a:lnTo>
                  <a:pt x="117856" y="4191"/>
                </a:lnTo>
                <a:lnTo>
                  <a:pt x="116471" y="5575"/>
                </a:lnTo>
                <a:lnTo>
                  <a:pt x="98475" y="8382"/>
                </a:lnTo>
                <a:lnTo>
                  <a:pt x="91694" y="8382"/>
                </a:lnTo>
                <a:lnTo>
                  <a:pt x="90208" y="9867"/>
                </a:lnTo>
                <a:lnTo>
                  <a:pt x="72605" y="12827"/>
                </a:lnTo>
                <a:lnTo>
                  <a:pt x="65024" y="12827"/>
                </a:lnTo>
                <a:lnTo>
                  <a:pt x="63487" y="14363"/>
                </a:lnTo>
                <a:lnTo>
                  <a:pt x="48437" y="16891"/>
                </a:lnTo>
                <a:lnTo>
                  <a:pt x="41148" y="16891"/>
                </a:lnTo>
                <a:lnTo>
                  <a:pt x="39700" y="18364"/>
                </a:lnTo>
                <a:lnTo>
                  <a:pt x="13703" y="22733"/>
                </a:lnTo>
                <a:lnTo>
                  <a:pt x="6985" y="22733"/>
                </a:lnTo>
                <a:lnTo>
                  <a:pt x="0" y="29591"/>
                </a:lnTo>
                <a:lnTo>
                  <a:pt x="0" y="46736"/>
                </a:lnTo>
                <a:lnTo>
                  <a:pt x="6985" y="53594"/>
                </a:lnTo>
                <a:lnTo>
                  <a:pt x="24003" y="53594"/>
                </a:lnTo>
                <a:lnTo>
                  <a:pt x="25425" y="52197"/>
                </a:lnTo>
                <a:lnTo>
                  <a:pt x="51435" y="47625"/>
                </a:lnTo>
                <a:lnTo>
                  <a:pt x="58166" y="47625"/>
                </a:lnTo>
                <a:lnTo>
                  <a:pt x="59588" y="46202"/>
                </a:lnTo>
                <a:lnTo>
                  <a:pt x="74587" y="43561"/>
                </a:lnTo>
                <a:lnTo>
                  <a:pt x="81915" y="43561"/>
                </a:lnTo>
                <a:lnTo>
                  <a:pt x="83477" y="41998"/>
                </a:lnTo>
                <a:lnTo>
                  <a:pt x="101295" y="38862"/>
                </a:lnTo>
                <a:lnTo>
                  <a:pt x="108458" y="38862"/>
                </a:lnTo>
                <a:lnTo>
                  <a:pt x="110083" y="37236"/>
                </a:lnTo>
                <a:lnTo>
                  <a:pt x="127444" y="33909"/>
                </a:lnTo>
                <a:lnTo>
                  <a:pt x="134239" y="33909"/>
                </a:lnTo>
                <a:lnTo>
                  <a:pt x="136105" y="32042"/>
                </a:lnTo>
                <a:lnTo>
                  <a:pt x="150444" y="28956"/>
                </a:lnTo>
                <a:lnTo>
                  <a:pt x="156337" y="28956"/>
                </a:lnTo>
                <a:lnTo>
                  <a:pt x="158572" y="26720"/>
                </a:lnTo>
                <a:lnTo>
                  <a:pt x="169164" y="23749"/>
                </a:lnTo>
                <a:lnTo>
                  <a:pt x="171450" y="22987"/>
                </a:lnTo>
                <a:lnTo>
                  <a:pt x="178701" y="19304"/>
                </a:lnTo>
                <a:lnTo>
                  <a:pt x="181356" y="19304"/>
                </a:lnTo>
                <a:lnTo>
                  <a:pt x="185547" y="15240"/>
                </a:lnTo>
                <a:lnTo>
                  <a:pt x="185547" y="10160"/>
                </a:lnTo>
                <a:lnTo>
                  <a:pt x="185547" y="5080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02485" y="8047481"/>
            <a:ext cx="199390" cy="59055"/>
          </a:xfrm>
          <a:custGeom>
            <a:avLst/>
            <a:gdLst/>
            <a:ahLst/>
            <a:cxnLst/>
            <a:rect l="l" t="t" r="r" b="b"/>
            <a:pathLst>
              <a:path w="199389" h="59054">
                <a:moveTo>
                  <a:pt x="199136" y="6604"/>
                </a:moveTo>
                <a:lnTo>
                  <a:pt x="192532" y="0"/>
                </a:lnTo>
                <a:lnTo>
                  <a:pt x="183388" y="0"/>
                </a:lnTo>
                <a:lnTo>
                  <a:pt x="176149" y="0"/>
                </a:lnTo>
                <a:lnTo>
                  <a:pt x="176022" y="127"/>
                </a:lnTo>
                <a:lnTo>
                  <a:pt x="175006" y="127"/>
                </a:lnTo>
                <a:lnTo>
                  <a:pt x="173659" y="1498"/>
                </a:lnTo>
                <a:lnTo>
                  <a:pt x="171704" y="1905"/>
                </a:lnTo>
                <a:lnTo>
                  <a:pt x="170256" y="2260"/>
                </a:lnTo>
                <a:lnTo>
                  <a:pt x="170256" y="4965"/>
                </a:lnTo>
                <a:lnTo>
                  <a:pt x="161798" y="9017"/>
                </a:lnTo>
                <a:lnTo>
                  <a:pt x="170256" y="4965"/>
                </a:lnTo>
                <a:lnTo>
                  <a:pt x="170256" y="2260"/>
                </a:lnTo>
                <a:lnTo>
                  <a:pt x="159766" y="4826"/>
                </a:lnTo>
                <a:lnTo>
                  <a:pt x="159385" y="4826"/>
                </a:lnTo>
                <a:lnTo>
                  <a:pt x="145669" y="8509"/>
                </a:lnTo>
                <a:lnTo>
                  <a:pt x="145796" y="8509"/>
                </a:lnTo>
                <a:lnTo>
                  <a:pt x="129286" y="12700"/>
                </a:lnTo>
                <a:lnTo>
                  <a:pt x="129540" y="12700"/>
                </a:lnTo>
                <a:lnTo>
                  <a:pt x="125387" y="13716"/>
                </a:lnTo>
                <a:lnTo>
                  <a:pt x="125387" y="27813"/>
                </a:lnTo>
                <a:lnTo>
                  <a:pt x="64389" y="27825"/>
                </a:lnTo>
                <a:lnTo>
                  <a:pt x="125387" y="27813"/>
                </a:lnTo>
                <a:lnTo>
                  <a:pt x="125387" y="13716"/>
                </a:lnTo>
                <a:lnTo>
                  <a:pt x="111252" y="17145"/>
                </a:lnTo>
                <a:lnTo>
                  <a:pt x="111252" y="17018"/>
                </a:lnTo>
                <a:lnTo>
                  <a:pt x="92036" y="21678"/>
                </a:lnTo>
                <a:lnTo>
                  <a:pt x="91808" y="21729"/>
                </a:lnTo>
                <a:lnTo>
                  <a:pt x="72136" y="25654"/>
                </a:lnTo>
                <a:lnTo>
                  <a:pt x="73279" y="25527"/>
                </a:lnTo>
                <a:lnTo>
                  <a:pt x="55295" y="27813"/>
                </a:lnTo>
                <a:lnTo>
                  <a:pt x="47752" y="27813"/>
                </a:lnTo>
                <a:lnTo>
                  <a:pt x="47193" y="28371"/>
                </a:lnTo>
                <a:lnTo>
                  <a:pt x="40259" y="28829"/>
                </a:lnTo>
                <a:lnTo>
                  <a:pt x="38277" y="28829"/>
                </a:lnTo>
                <a:lnTo>
                  <a:pt x="33731" y="28549"/>
                </a:lnTo>
                <a:lnTo>
                  <a:pt x="33147" y="27940"/>
                </a:lnTo>
                <a:lnTo>
                  <a:pt x="27749" y="27940"/>
                </a:lnTo>
                <a:lnTo>
                  <a:pt x="25019" y="25146"/>
                </a:lnTo>
                <a:lnTo>
                  <a:pt x="24244" y="25146"/>
                </a:lnTo>
                <a:lnTo>
                  <a:pt x="22225" y="23114"/>
                </a:lnTo>
                <a:lnTo>
                  <a:pt x="6350" y="23114"/>
                </a:lnTo>
                <a:lnTo>
                  <a:pt x="0" y="29464"/>
                </a:lnTo>
                <a:lnTo>
                  <a:pt x="0" y="45339"/>
                </a:lnTo>
                <a:lnTo>
                  <a:pt x="2286" y="47675"/>
                </a:lnTo>
                <a:lnTo>
                  <a:pt x="2286" y="47879"/>
                </a:lnTo>
                <a:lnTo>
                  <a:pt x="8890" y="54356"/>
                </a:lnTo>
                <a:lnTo>
                  <a:pt x="13512" y="54356"/>
                </a:lnTo>
                <a:lnTo>
                  <a:pt x="16764" y="57658"/>
                </a:lnTo>
                <a:lnTo>
                  <a:pt x="25425" y="57658"/>
                </a:lnTo>
                <a:lnTo>
                  <a:pt x="30137" y="58089"/>
                </a:lnTo>
                <a:lnTo>
                  <a:pt x="30861" y="58801"/>
                </a:lnTo>
                <a:lnTo>
                  <a:pt x="38227" y="58801"/>
                </a:lnTo>
                <a:lnTo>
                  <a:pt x="40132" y="58801"/>
                </a:lnTo>
                <a:lnTo>
                  <a:pt x="47371" y="58801"/>
                </a:lnTo>
                <a:lnTo>
                  <a:pt x="47828" y="58343"/>
                </a:lnTo>
                <a:lnTo>
                  <a:pt x="54927" y="57912"/>
                </a:lnTo>
                <a:lnTo>
                  <a:pt x="64389" y="57912"/>
                </a:lnTo>
                <a:lnTo>
                  <a:pt x="65468" y="56832"/>
                </a:lnTo>
                <a:lnTo>
                  <a:pt x="77978" y="55245"/>
                </a:lnTo>
                <a:lnTo>
                  <a:pt x="98298" y="51308"/>
                </a:lnTo>
                <a:lnTo>
                  <a:pt x="127584" y="44246"/>
                </a:lnTo>
                <a:lnTo>
                  <a:pt x="131826" y="45085"/>
                </a:lnTo>
                <a:lnTo>
                  <a:pt x="140208" y="44958"/>
                </a:lnTo>
                <a:lnTo>
                  <a:pt x="146685" y="44958"/>
                </a:lnTo>
                <a:lnTo>
                  <a:pt x="148094" y="43510"/>
                </a:lnTo>
                <a:lnTo>
                  <a:pt x="149656" y="43180"/>
                </a:lnTo>
                <a:lnTo>
                  <a:pt x="155575" y="43180"/>
                </a:lnTo>
                <a:lnTo>
                  <a:pt x="158064" y="40690"/>
                </a:lnTo>
                <a:lnTo>
                  <a:pt x="162941" y="39116"/>
                </a:lnTo>
                <a:lnTo>
                  <a:pt x="173101" y="35306"/>
                </a:lnTo>
                <a:lnTo>
                  <a:pt x="173736" y="35052"/>
                </a:lnTo>
                <a:lnTo>
                  <a:pt x="176060" y="34036"/>
                </a:lnTo>
                <a:lnTo>
                  <a:pt x="182753" y="31115"/>
                </a:lnTo>
                <a:lnTo>
                  <a:pt x="183007" y="30861"/>
                </a:lnTo>
                <a:lnTo>
                  <a:pt x="186029" y="29476"/>
                </a:lnTo>
                <a:lnTo>
                  <a:pt x="183769" y="29845"/>
                </a:lnTo>
                <a:lnTo>
                  <a:pt x="185280" y="29591"/>
                </a:lnTo>
                <a:lnTo>
                  <a:pt x="186029" y="29476"/>
                </a:lnTo>
                <a:lnTo>
                  <a:pt x="192532" y="29464"/>
                </a:lnTo>
                <a:lnTo>
                  <a:pt x="199136" y="22860"/>
                </a:lnTo>
                <a:lnTo>
                  <a:pt x="199136" y="14732"/>
                </a:lnTo>
                <a:lnTo>
                  <a:pt x="199136" y="660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24175" y="8231885"/>
            <a:ext cx="258445" cy="396240"/>
          </a:xfrm>
          <a:custGeom>
            <a:avLst/>
            <a:gdLst/>
            <a:ahLst/>
            <a:cxnLst/>
            <a:rect l="l" t="t" r="r" b="b"/>
            <a:pathLst>
              <a:path w="258444" h="396240">
                <a:moveTo>
                  <a:pt x="140208" y="3810"/>
                </a:moveTo>
                <a:lnTo>
                  <a:pt x="138430" y="2540"/>
                </a:lnTo>
                <a:lnTo>
                  <a:pt x="137922" y="2540"/>
                </a:lnTo>
                <a:lnTo>
                  <a:pt x="140208" y="3810"/>
                </a:lnTo>
                <a:close/>
              </a:path>
              <a:path w="258444" h="396240">
                <a:moveTo>
                  <a:pt x="258191" y="330708"/>
                </a:moveTo>
                <a:lnTo>
                  <a:pt x="250444" y="322961"/>
                </a:lnTo>
                <a:lnTo>
                  <a:pt x="250190" y="322961"/>
                </a:lnTo>
                <a:lnTo>
                  <a:pt x="248793" y="322961"/>
                </a:lnTo>
                <a:lnTo>
                  <a:pt x="248031" y="322199"/>
                </a:lnTo>
                <a:lnTo>
                  <a:pt x="235966" y="322199"/>
                </a:lnTo>
                <a:lnTo>
                  <a:pt x="235204" y="322961"/>
                </a:lnTo>
                <a:lnTo>
                  <a:pt x="232283" y="322961"/>
                </a:lnTo>
                <a:lnTo>
                  <a:pt x="231394" y="322961"/>
                </a:lnTo>
                <a:lnTo>
                  <a:pt x="223647" y="330708"/>
                </a:lnTo>
                <a:lnTo>
                  <a:pt x="223647" y="333286"/>
                </a:lnTo>
                <a:lnTo>
                  <a:pt x="223139" y="334010"/>
                </a:lnTo>
                <a:lnTo>
                  <a:pt x="223266" y="334010"/>
                </a:lnTo>
                <a:lnTo>
                  <a:pt x="221742" y="335280"/>
                </a:lnTo>
                <a:lnTo>
                  <a:pt x="222504" y="334010"/>
                </a:lnTo>
                <a:lnTo>
                  <a:pt x="220345" y="336550"/>
                </a:lnTo>
                <a:lnTo>
                  <a:pt x="221107" y="335280"/>
                </a:lnTo>
                <a:lnTo>
                  <a:pt x="218440" y="337820"/>
                </a:lnTo>
                <a:lnTo>
                  <a:pt x="219456" y="336550"/>
                </a:lnTo>
                <a:lnTo>
                  <a:pt x="215265" y="339090"/>
                </a:lnTo>
                <a:lnTo>
                  <a:pt x="216281" y="339090"/>
                </a:lnTo>
                <a:lnTo>
                  <a:pt x="211201" y="341630"/>
                </a:lnTo>
                <a:lnTo>
                  <a:pt x="211582" y="341630"/>
                </a:lnTo>
                <a:lnTo>
                  <a:pt x="205105" y="345440"/>
                </a:lnTo>
                <a:lnTo>
                  <a:pt x="191389" y="351790"/>
                </a:lnTo>
                <a:lnTo>
                  <a:pt x="191897" y="351790"/>
                </a:lnTo>
                <a:lnTo>
                  <a:pt x="184912" y="355600"/>
                </a:lnTo>
                <a:lnTo>
                  <a:pt x="186182" y="355600"/>
                </a:lnTo>
                <a:lnTo>
                  <a:pt x="178943" y="358140"/>
                </a:lnTo>
                <a:lnTo>
                  <a:pt x="181102" y="358140"/>
                </a:lnTo>
                <a:lnTo>
                  <a:pt x="173736" y="359410"/>
                </a:lnTo>
                <a:lnTo>
                  <a:pt x="175895" y="359410"/>
                </a:lnTo>
                <a:lnTo>
                  <a:pt x="168783" y="360680"/>
                </a:lnTo>
                <a:lnTo>
                  <a:pt x="137414" y="360680"/>
                </a:lnTo>
                <a:lnTo>
                  <a:pt x="129032" y="359410"/>
                </a:lnTo>
                <a:lnTo>
                  <a:pt x="129921" y="359410"/>
                </a:lnTo>
                <a:lnTo>
                  <a:pt x="121920" y="358140"/>
                </a:lnTo>
                <a:lnTo>
                  <a:pt x="122936" y="359410"/>
                </a:lnTo>
                <a:lnTo>
                  <a:pt x="115189" y="358140"/>
                </a:lnTo>
                <a:lnTo>
                  <a:pt x="116332" y="358140"/>
                </a:lnTo>
                <a:lnTo>
                  <a:pt x="112649" y="356870"/>
                </a:lnTo>
                <a:lnTo>
                  <a:pt x="108966" y="355600"/>
                </a:lnTo>
                <a:lnTo>
                  <a:pt x="109982" y="356870"/>
                </a:lnTo>
                <a:lnTo>
                  <a:pt x="103378" y="354330"/>
                </a:lnTo>
                <a:lnTo>
                  <a:pt x="104521" y="354330"/>
                </a:lnTo>
                <a:lnTo>
                  <a:pt x="97790" y="351790"/>
                </a:lnTo>
                <a:lnTo>
                  <a:pt x="98933" y="351790"/>
                </a:lnTo>
                <a:lnTo>
                  <a:pt x="96012" y="350520"/>
                </a:lnTo>
                <a:lnTo>
                  <a:pt x="93091" y="349250"/>
                </a:lnTo>
                <a:lnTo>
                  <a:pt x="94234" y="350520"/>
                </a:lnTo>
                <a:lnTo>
                  <a:pt x="90170" y="347980"/>
                </a:lnTo>
                <a:lnTo>
                  <a:pt x="88138" y="346710"/>
                </a:lnTo>
                <a:lnTo>
                  <a:pt x="89281" y="347980"/>
                </a:lnTo>
                <a:lnTo>
                  <a:pt x="83820" y="344170"/>
                </a:lnTo>
                <a:lnTo>
                  <a:pt x="84836" y="345440"/>
                </a:lnTo>
                <a:lnTo>
                  <a:pt x="80835" y="341630"/>
                </a:lnTo>
                <a:lnTo>
                  <a:pt x="79502" y="340360"/>
                </a:lnTo>
                <a:lnTo>
                  <a:pt x="80518" y="341630"/>
                </a:lnTo>
                <a:lnTo>
                  <a:pt x="75565" y="337820"/>
                </a:lnTo>
                <a:lnTo>
                  <a:pt x="76454" y="337820"/>
                </a:lnTo>
                <a:lnTo>
                  <a:pt x="72732" y="334010"/>
                </a:lnTo>
                <a:lnTo>
                  <a:pt x="71501" y="332740"/>
                </a:lnTo>
                <a:lnTo>
                  <a:pt x="72390" y="334010"/>
                </a:lnTo>
                <a:lnTo>
                  <a:pt x="69049" y="330200"/>
                </a:lnTo>
                <a:lnTo>
                  <a:pt x="67945" y="328930"/>
                </a:lnTo>
                <a:lnTo>
                  <a:pt x="68707" y="330200"/>
                </a:lnTo>
                <a:lnTo>
                  <a:pt x="65252" y="325120"/>
                </a:lnTo>
                <a:lnTo>
                  <a:pt x="64389" y="323850"/>
                </a:lnTo>
                <a:lnTo>
                  <a:pt x="65024" y="325120"/>
                </a:lnTo>
                <a:lnTo>
                  <a:pt x="62547" y="321310"/>
                </a:lnTo>
                <a:lnTo>
                  <a:pt x="61722" y="320040"/>
                </a:lnTo>
                <a:lnTo>
                  <a:pt x="62357" y="321310"/>
                </a:lnTo>
                <a:lnTo>
                  <a:pt x="59309" y="316230"/>
                </a:lnTo>
                <a:lnTo>
                  <a:pt x="59817" y="316230"/>
                </a:lnTo>
                <a:lnTo>
                  <a:pt x="56896" y="311150"/>
                </a:lnTo>
                <a:lnTo>
                  <a:pt x="57277" y="311150"/>
                </a:lnTo>
                <a:lnTo>
                  <a:pt x="54991" y="306070"/>
                </a:lnTo>
                <a:lnTo>
                  <a:pt x="55245" y="306070"/>
                </a:lnTo>
                <a:lnTo>
                  <a:pt x="53416" y="300990"/>
                </a:lnTo>
                <a:lnTo>
                  <a:pt x="52959" y="299720"/>
                </a:lnTo>
                <a:lnTo>
                  <a:pt x="53086" y="300990"/>
                </a:lnTo>
                <a:lnTo>
                  <a:pt x="50927" y="294640"/>
                </a:lnTo>
                <a:lnTo>
                  <a:pt x="51054" y="294640"/>
                </a:lnTo>
                <a:lnTo>
                  <a:pt x="49149" y="288290"/>
                </a:lnTo>
                <a:lnTo>
                  <a:pt x="45593" y="275590"/>
                </a:lnTo>
                <a:lnTo>
                  <a:pt x="44196" y="270510"/>
                </a:lnTo>
                <a:lnTo>
                  <a:pt x="42672" y="264160"/>
                </a:lnTo>
                <a:lnTo>
                  <a:pt x="41402" y="259080"/>
                </a:lnTo>
                <a:lnTo>
                  <a:pt x="40487" y="254000"/>
                </a:lnTo>
                <a:lnTo>
                  <a:pt x="40259" y="252730"/>
                </a:lnTo>
                <a:lnTo>
                  <a:pt x="40259" y="254000"/>
                </a:lnTo>
                <a:lnTo>
                  <a:pt x="39116" y="247650"/>
                </a:lnTo>
                <a:lnTo>
                  <a:pt x="38303" y="242570"/>
                </a:lnTo>
                <a:lnTo>
                  <a:pt x="38100" y="241300"/>
                </a:lnTo>
                <a:lnTo>
                  <a:pt x="38100" y="242570"/>
                </a:lnTo>
                <a:lnTo>
                  <a:pt x="36322" y="229870"/>
                </a:lnTo>
                <a:lnTo>
                  <a:pt x="36449" y="229870"/>
                </a:lnTo>
                <a:lnTo>
                  <a:pt x="35814" y="223520"/>
                </a:lnTo>
                <a:lnTo>
                  <a:pt x="35509" y="218440"/>
                </a:lnTo>
                <a:lnTo>
                  <a:pt x="35433" y="217170"/>
                </a:lnTo>
                <a:lnTo>
                  <a:pt x="35433" y="218440"/>
                </a:lnTo>
                <a:lnTo>
                  <a:pt x="35217" y="212090"/>
                </a:lnTo>
                <a:lnTo>
                  <a:pt x="35179" y="210820"/>
                </a:lnTo>
                <a:lnTo>
                  <a:pt x="35179" y="212090"/>
                </a:lnTo>
                <a:lnTo>
                  <a:pt x="34925" y="198120"/>
                </a:lnTo>
                <a:lnTo>
                  <a:pt x="34798" y="185420"/>
                </a:lnTo>
                <a:lnTo>
                  <a:pt x="34798" y="184150"/>
                </a:lnTo>
                <a:lnTo>
                  <a:pt x="34798" y="177800"/>
                </a:lnTo>
                <a:lnTo>
                  <a:pt x="35052" y="163830"/>
                </a:lnTo>
                <a:lnTo>
                  <a:pt x="35255" y="157480"/>
                </a:lnTo>
                <a:lnTo>
                  <a:pt x="35306" y="156921"/>
                </a:lnTo>
                <a:lnTo>
                  <a:pt x="35306" y="157480"/>
                </a:lnTo>
                <a:lnTo>
                  <a:pt x="35369" y="156210"/>
                </a:lnTo>
                <a:lnTo>
                  <a:pt x="37846" y="129540"/>
                </a:lnTo>
                <a:lnTo>
                  <a:pt x="37846" y="130810"/>
                </a:lnTo>
                <a:lnTo>
                  <a:pt x="38049" y="129540"/>
                </a:lnTo>
                <a:lnTo>
                  <a:pt x="39116" y="123190"/>
                </a:lnTo>
                <a:lnTo>
                  <a:pt x="40513" y="116840"/>
                </a:lnTo>
                <a:lnTo>
                  <a:pt x="40386" y="116840"/>
                </a:lnTo>
                <a:lnTo>
                  <a:pt x="41910" y="110490"/>
                </a:lnTo>
                <a:lnTo>
                  <a:pt x="41783" y="110490"/>
                </a:lnTo>
                <a:lnTo>
                  <a:pt x="43307" y="105410"/>
                </a:lnTo>
                <a:lnTo>
                  <a:pt x="43180" y="105410"/>
                </a:lnTo>
                <a:lnTo>
                  <a:pt x="44958" y="100330"/>
                </a:lnTo>
                <a:lnTo>
                  <a:pt x="44704" y="101600"/>
                </a:lnTo>
                <a:lnTo>
                  <a:pt x="45148" y="100330"/>
                </a:lnTo>
                <a:lnTo>
                  <a:pt x="46482" y="96520"/>
                </a:lnTo>
                <a:lnTo>
                  <a:pt x="46228" y="96520"/>
                </a:lnTo>
                <a:lnTo>
                  <a:pt x="48133" y="91440"/>
                </a:lnTo>
                <a:lnTo>
                  <a:pt x="47879" y="92710"/>
                </a:lnTo>
                <a:lnTo>
                  <a:pt x="48412" y="91440"/>
                </a:lnTo>
                <a:lnTo>
                  <a:pt x="50038" y="87630"/>
                </a:lnTo>
                <a:lnTo>
                  <a:pt x="49784" y="88900"/>
                </a:lnTo>
                <a:lnTo>
                  <a:pt x="50317" y="87630"/>
                </a:lnTo>
                <a:lnTo>
                  <a:pt x="51943" y="83820"/>
                </a:lnTo>
                <a:lnTo>
                  <a:pt x="51689" y="83820"/>
                </a:lnTo>
                <a:lnTo>
                  <a:pt x="53975" y="80010"/>
                </a:lnTo>
                <a:lnTo>
                  <a:pt x="53721" y="80010"/>
                </a:lnTo>
                <a:lnTo>
                  <a:pt x="56007" y="76200"/>
                </a:lnTo>
                <a:lnTo>
                  <a:pt x="55880" y="76200"/>
                </a:lnTo>
                <a:lnTo>
                  <a:pt x="58293" y="72390"/>
                </a:lnTo>
                <a:lnTo>
                  <a:pt x="58166" y="72390"/>
                </a:lnTo>
                <a:lnTo>
                  <a:pt x="60325" y="68580"/>
                </a:lnTo>
                <a:lnTo>
                  <a:pt x="60198" y="69850"/>
                </a:lnTo>
                <a:lnTo>
                  <a:pt x="60998" y="68580"/>
                </a:lnTo>
                <a:lnTo>
                  <a:pt x="62611" y="66040"/>
                </a:lnTo>
                <a:lnTo>
                  <a:pt x="62357" y="66040"/>
                </a:lnTo>
                <a:lnTo>
                  <a:pt x="64516" y="62230"/>
                </a:lnTo>
                <a:lnTo>
                  <a:pt x="64262" y="63500"/>
                </a:lnTo>
                <a:lnTo>
                  <a:pt x="65062" y="62230"/>
                </a:lnTo>
                <a:lnTo>
                  <a:pt x="66675" y="59690"/>
                </a:lnTo>
                <a:lnTo>
                  <a:pt x="66294" y="59690"/>
                </a:lnTo>
                <a:lnTo>
                  <a:pt x="68834" y="57150"/>
                </a:lnTo>
                <a:lnTo>
                  <a:pt x="68326" y="57150"/>
                </a:lnTo>
                <a:lnTo>
                  <a:pt x="71247" y="53340"/>
                </a:lnTo>
                <a:lnTo>
                  <a:pt x="70866" y="54610"/>
                </a:lnTo>
                <a:lnTo>
                  <a:pt x="71882" y="53340"/>
                </a:lnTo>
                <a:lnTo>
                  <a:pt x="73914" y="50800"/>
                </a:lnTo>
                <a:lnTo>
                  <a:pt x="73533" y="50800"/>
                </a:lnTo>
                <a:lnTo>
                  <a:pt x="76581" y="48260"/>
                </a:lnTo>
                <a:lnTo>
                  <a:pt x="76200" y="48260"/>
                </a:lnTo>
                <a:lnTo>
                  <a:pt x="79121" y="45720"/>
                </a:lnTo>
                <a:lnTo>
                  <a:pt x="78740" y="45720"/>
                </a:lnTo>
                <a:lnTo>
                  <a:pt x="81788" y="43180"/>
                </a:lnTo>
                <a:lnTo>
                  <a:pt x="81407" y="43180"/>
                </a:lnTo>
                <a:lnTo>
                  <a:pt x="84582" y="40640"/>
                </a:lnTo>
                <a:lnTo>
                  <a:pt x="84074" y="41910"/>
                </a:lnTo>
                <a:lnTo>
                  <a:pt x="85534" y="40640"/>
                </a:lnTo>
                <a:lnTo>
                  <a:pt x="86995" y="39370"/>
                </a:lnTo>
                <a:lnTo>
                  <a:pt x="86233" y="39370"/>
                </a:lnTo>
                <a:lnTo>
                  <a:pt x="89154" y="38100"/>
                </a:lnTo>
                <a:lnTo>
                  <a:pt x="88265" y="38100"/>
                </a:lnTo>
                <a:lnTo>
                  <a:pt x="90678" y="36830"/>
                </a:lnTo>
                <a:lnTo>
                  <a:pt x="90297" y="36830"/>
                </a:lnTo>
                <a:lnTo>
                  <a:pt x="93091" y="34290"/>
                </a:lnTo>
                <a:lnTo>
                  <a:pt x="92456" y="35560"/>
                </a:lnTo>
                <a:lnTo>
                  <a:pt x="94297" y="34290"/>
                </a:lnTo>
                <a:lnTo>
                  <a:pt x="96139" y="33020"/>
                </a:lnTo>
                <a:lnTo>
                  <a:pt x="95123" y="34290"/>
                </a:lnTo>
                <a:lnTo>
                  <a:pt x="96710" y="33020"/>
                </a:lnTo>
                <a:lnTo>
                  <a:pt x="98298" y="31750"/>
                </a:lnTo>
                <a:lnTo>
                  <a:pt x="97282" y="33020"/>
                </a:lnTo>
                <a:lnTo>
                  <a:pt x="100838" y="31750"/>
                </a:lnTo>
                <a:lnTo>
                  <a:pt x="99060" y="31750"/>
                </a:lnTo>
                <a:lnTo>
                  <a:pt x="101219" y="30480"/>
                </a:lnTo>
                <a:lnTo>
                  <a:pt x="104648" y="30480"/>
                </a:lnTo>
                <a:lnTo>
                  <a:pt x="108204" y="29210"/>
                </a:lnTo>
                <a:lnTo>
                  <a:pt x="114173" y="29210"/>
                </a:lnTo>
                <a:lnTo>
                  <a:pt x="118618" y="27940"/>
                </a:lnTo>
                <a:lnTo>
                  <a:pt x="124968" y="27940"/>
                </a:lnTo>
                <a:lnTo>
                  <a:pt x="128524" y="29210"/>
                </a:lnTo>
                <a:lnTo>
                  <a:pt x="127381" y="27940"/>
                </a:lnTo>
                <a:lnTo>
                  <a:pt x="129921" y="29210"/>
                </a:lnTo>
                <a:lnTo>
                  <a:pt x="128651" y="27940"/>
                </a:lnTo>
                <a:lnTo>
                  <a:pt x="131445" y="27940"/>
                </a:lnTo>
                <a:lnTo>
                  <a:pt x="127889" y="26670"/>
                </a:lnTo>
                <a:lnTo>
                  <a:pt x="128905" y="26670"/>
                </a:lnTo>
                <a:lnTo>
                  <a:pt x="127762" y="25400"/>
                </a:lnTo>
                <a:lnTo>
                  <a:pt x="129159" y="25400"/>
                </a:lnTo>
                <a:lnTo>
                  <a:pt x="127000" y="21590"/>
                </a:lnTo>
                <a:lnTo>
                  <a:pt x="128143" y="21590"/>
                </a:lnTo>
                <a:lnTo>
                  <a:pt x="127762" y="20320"/>
                </a:lnTo>
                <a:lnTo>
                  <a:pt x="128905" y="20320"/>
                </a:lnTo>
                <a:lnTo>
                  <a:pt x="129921" y="21590"/>
                </a:lnTo>
                <a:lnTo>
                  <a:pt x="130111" y="20320"/>
                </a:lnTo>
                <a:lnTo>
                  <a:pt x="131318" y="12700"/>
                </a:lnTo>
                <a:lnTo>
                  <a:pt x="131953" y="13970"/>
                </a:lnTo>
                <a:lnTo>
                  <a:pt x="135255" y="14732"/>
                </a:lnTo>
                <a:lnTo>
                  <a:pt x="133604" y="16383"/>
                </a:lnTo>
                <a:lnTo>
                  <a:pt x="133604" y="25146"/>
                </a:lnTo>
                <a:lnTo>
                  <a:pt x="135585" y="27139"/>
                </a:lnTo>
                <a:lnTo>
                  <a:pt x="135636" y="27940"/>
                </a:lnTo>
                <a:lnTo>
                  <a:pt x="135636" y="31242"/>
                </a:lnTo>
                <a:lnTo>
                  <a:pt x="138303" y="33782"/>
                </a:lnTo>
                <a:lnTo>
                  <a:pt x="144653" y="33782"/>
                </a:lnTo>
                <a:lnTo>
                  <a:pt x="147193" y="31242"/>
                </a:lnTo>
                <a:lnTo>
                  <a:pt x="147193" y="27940"/>
                </a:lnTo>
                <a:lnTo>
                  <a:pt x="147243" y="27381"/>
                </a:lnTo>
                <a:lnTo>
                  <a:pt x="149479" y="25146"/>
                </a:lnTo>
                <a:lnTo>
                  <a:pt x="149479" y="20701"/>
                </a:lnTo>
                <a:lnTo>
                  <a:pt x="149479" y="16383"/>
                </a:lnTo>
                <a:lnTo>
                  <a:pt x="145923" y="12827"/>
                </a:lnTo>
                <a:lnTo>
                  <a:pt x="144729" y="12827"/>
                </a:lnTo>
                <a:lnTo>
                  <a:pt x="144678" y="12700"/>
                </a:lnTo>
                <a:lnTo>
                  <a:pt x="143002" y="8890"/>
                </a:lnTo>
                <a:lnTo>
                  <a:pt x="142875" y="7620"/>
                </a:lnTo>
                <a:lnTo>
                  <a:pt x="145034" y="8890"/>
                </a:lnTo>
                <a:lnTo>
                  <a:pt x="144653" y="7620"/>
                </a:lnTo>
                <a:lnTo>
                  <a:pt x="139573" y="6350"/>
                </a:lnTo>
                <a:lnTo>
                  <a:pt x="138938" y="5080"/>
                </a:lnTo>
                <a:lnTo>
                  <a:pt x="139954" y="5080"/>
                </a:lnTo>
                <a:lnTo>
                  <a:pt x="139065" y="3810"/>
                </a:lnTo>
                <a:lnTo>
                  <a:pt x="138684" y="3810"/>
                </a:lnTo>
                <a:lnTo>
                  <a:pt x="137922" y="2540"/>
                </a:lnTo>
                <a:lnTo>
                  <a:pt x="137541" y="2540"/>
                </a:lnTo>
                <a:lnTo>
                  <a:pt x="135509" y="1270"/>
                </a:lnTo>
                <a:lnTo>
                  <a:pt x="131953" y="1270"/>
                </a:lnTo>
                <a:lnTo>
                  <a:pt x="128397" y="0"/>
                </a:lnTo>
                <a:lnTo>
                  <a:pt x="98044" y="0"/>
                </a:lnTo>
                <a:lnTo>
                  <a:pt x="94996" y="1270"/>
                </a:lnTo>
                <a:lnTo>
                  <a:pt x="91440" y="1270"/>
                </a:lnTo>
                <a:lnTo>
                  <a:pt x="90551" y="2540"/>
                </a:lnTo>
                <a:lnTo>
                  <a:pt x="86995" y="2540"/>
                </a:lnTo>
                <a:lnTo>
                  <a:pt x="82677" y="5080"/>
                </a:lnTo>
                <a:lnTo>
                  <a:pt x="81915" y="5080"/>
                </a:lnTo>
                <a:lnTo>
                  <a:pt x="78105" y="7620"/>
                </a:lnTo>
                <a:lnTo>
                  <a:pt x="77216" y="7620"/>
                </a:lnTo>
                <a:lnTo>
                  <a:pt x="74295" y="8890"/>
                </a:lnTo>
                <a:lnTo>
                  <a:pt x="73533" y="8890"/>
                </a:lnTo>
                <a:lnTo>
                  <a:pt x="70993" y="11430"/>
                </a:lnTo>
                <a:lnTo>
                  <a:pt x="70739" y="11430"/>
                </a:lnTo>
                <a:lnTo>
                  <a:pt x="67691" y="12700"/>
                </a:lnTo>
                <a:lnTo>
                  <a:pt x="67437" y="13970"/>
                </a:lnTo>
                <a:lnTo>
                  <a:pt x="64516" y="15240"/>
                </a:lnTo>
                <a:lnTo>
                  <a:pt x="64008" y="16510"/>
                </a:lnTo>
                <a:lnTo>
                  <a:pt x="60706" y="19050"/>
                </a:lnTo>
                <a:lnTo>
                  <a:pt x="60198" y="19050"/>
                </a:lnTo>
                <a:lnTo>
                  <a:pt x="57150" y="21590"/>
                </a:lnTo>
                <a:lnTo>
                  <a:pt x="56769" y="21590"/>
                </a:lnTo>
                <a:lnTo>
                  <a:pt x="53721" y="25400"/>
                </a:lnTo>
                <a:lnTo>
                  <a:pt x="53467" y="25400"/>
                </a:lnTo>
                <a:lnTo>
                  <a:pt x="50038" y="29210"/>
                </a:lnTo>
                <a:lnTo>
                  <a:pt x="46482" y="33020"/>
                </a:lnTo>
                <a:lnTo>
                  <a:pt x="43434" y="35560"/>
                </a:lnTo>
                <a:lnTo>
                  <a:pt x="43053" y="36830"/>
                </a:lnTo>
                <a:lnTo>
                  <a:pt x="40513" y="39370"/>
                </a:lnTo>
                <a:lnTo>
                  <a:pt x="37592" y="43180"/>
                </a:lnTo>
                <a:lnTo>
                  <a:pt x="37338" y="44450"/>
                </a:lnTo>
                <a:lnTo>
                  <a:pt x="35052" y="46990"/>
                </a:lnTo>
                <a:lnTo>
                  <a:pt x="34925" y="48260"/>
                </a:lnTo>
                <a:lnTo>
                  <a:pt x="32385" y="52070"/>
                </a:lnTo>
                <a:lnTo>
                  <a:pt x="32258" y="52070"/>
                </a:lnTo>
                <a:lnTo>
                  <a:pt x="29972" y="54610"/>
                </a:lnTo>
                <a:lnTo>
                  <a:pt x="29972" y="55880"/>
                </a:lnTo>
                <a:lnTo>
                  <a:pt x="27559" y="59690"/>
                </a:lnTo>
                <a:lnTo>
                  <a:pt x="27432" y="59690"/>
                </a:lnTo>
                <a:lnTo>
                  <a:pt x="25019" y="63500"/>
                </a:lnTo>
                <a:lnTo>
                  <a:pt x="24765" y="64770"/>
                </a:lnTo>
                <a:lnTo>
                  <a:pt x="22352" y="68580"/>
                </a:lnTo>
                <a:lnTo>
                  <a:pt x="19558" y="73660"/>
                </a:lnTo>
                <a:lnTo>
                  <a:pt x="17526" y="78740"/>
                </a:lnTo>
                <a:lnTo>
                  <a:pt x="17272" y="78740"/>
                </a:lnTo>
                <a:lnTo>
                  <a:pt x="15113" y="85090"/>
                </a:lnTo>
                <a:lnTo>
                  <a:pt x="13335" y="90170"/>
                </a:lnTo>
                <a:lnTo>
                  <a:pt x="13081" y="90170"/>
                </a:lnTo>
                <a:lnTo>
                  <a:pt x="11303" y="95250"/>
                </a:lnTo>
                <a:lnTo>
                  <a:pt x="11049" y="96520"/>
                </a:lnTo>
                <a:lnTo>
                  <a:pt x="9525" y="101600"/>
                </a:lnTo>
                <a:lnTo>
                  <a:pt x="9271" y="102870"/>
                </a:lnTo>
                <a:lnTo>
                  <a:pt x="7747" y="109220"/>
                </a:lnTo>
                <a:lnTo>
                  <a:pt x="7620" y="109220"/>
                </a:lnTo>
                <a:lnTo>
                  <a:pt x="5969" y="116840"/>
                </a:lnTo>
                <a:lnTo>
                  <a:pt x="4445" y="123190"/>
                </a:lnTo>
                <a:lnTo>
                  <a:pt x="4445" y="124460"/>
                </a:lnTo>
                <a:lnTo>
                  <a:pt x="3175" y="130810"/>
                </a:lnTo>
                <a:lnTo>
                  <a:pt x="2032" y="139700"/>
                </a:lnTo>
                <a:lnTo>
                  <a:pt x="2032" y="140970"/>
                </a:lnTo>
                <a:lnTo>
                  <a:pt x="1397" y="147320"/>
                </a:lnTo>
                <a:lnTo>
                  <a:pt x="0" y="212090"/>
                </a:lnTo>
                <a:lnTo>
                  <a:pt x="203" y="217170"/>
                </a:lnTo>
                <a:lnTo>
                  <a:pt x="254" y="219710"/>
                </a:lnTo>
                <a:lnTo>
                  <a:pt x="635" y="226060"/>
                </a:lnTo>
                <a:lnTo>
                  <a:pt x="1270" y="232410"/>
                </a:lnTo>
                <a:lnTo>
                  <a:pt x="1270" y="233680"/>
                </a:lnTo>
                <a:lnTo>
                  <a:pt x="2032" y="240030"/>
                </a:lnTo>
                <a:lnTo>
                  <a:pt x="2159" y="241300"/>
                </a:lnTo>
                <a:lnTo>
                  <a:pt x="3048" y="247650"/>
                </a:lnTo>
                <a:lnTo>
                  <a:pt x="3175" y="247650"/>
                </a:lnTo>
                <a:lnTo>
                  <a:pt x="4191" y="254000"/>
                </a:lnTo>
                <a:lnTo>
                  <a:pt x="5334" y="260350"/>
                </a:lnTo>
                <a:lnTo>
                  <a:pt x="5461" y="260350"/>
                </a:lnTo>
                <a:lnTo>
                  <a:pt x="6604" y="266700"/>
                </a:lnTo>
                <a:lnTo>
                  <a:pt x="6731" y="266700"/>
                </a:lnTo>
                <a:lnTo>
                  <a:pt x="8001" y="273050"/>
                </a:lnTo>
                <a:lnTo>
                  <a:pt x="8128" y="273050"/>
                </a:lnTo>
                <a:lnTo>
                  <a:pt x="9652" y="279400"/>
                </a:lnTo>
                <a:lnTo>
                  <a:pt x="9779" y="279400"/>
                </a:lnTo>
                <a:lnTo>
                  <a:pt x="11176" y="284480"/>
                </a:lnTo>
                <a:lnTo>
                  <a:pt x="12954" y="292100"/>
                </a:lnTo>
                <a:lnTo>
                  <a:pt x="13081" y="292100"/>
                </a:lnTo>
                <a:lnTo>
                  <a:pt x="14859" y="298450"/>
                </a:lnTo>
                <a:lnTo>
                  <a:pt x="14986" y="298450"/>
                </a:lnTo>
                <a:lnTo>
                  <a:pt x="16764" y="304800"/>
                </a:lnTo>
                <a:lnTo>
                  <a:pt x="19050" y="312420"/>
                </a:lnTo>
                <a:lnTo>
                  <a:pt x="19304" y="312420"/>
                </a:lnTo>
                <a:lnTo>
                  <a:pt x="21590" y="318770"/>
                </a:lnTo>
                <a:lnTo>
                  <a:pt x="24130" y="325120"/>
                </a:lnTo>
                <a:lnTo>
                  <a:pt x="24511" y="326390"/>
                </a:lnTo>
                <a:lnTo>
                  <a:pt x="27432" y="332740"/>
                </a:lnTo>
                <a:lnTo>
                  <a:pt x="27940" y="332740"/>
                </a:lnTo>
                <a:lnTo>
                  <a:pt x="30988" y="339090"/>
                </a:lnTo>
                <a:lnTo>
                  <a:pt x="31623" y="339090"/>
                </a:lnTo>
                <a:lnTo>
                  <a:pt x="35052" y="345440"/>
                </a:lnTo>
                <a:lnTo>
                  <a:pt x="35687" y="345440"/>
                </a:lnTo>
                <a:lnTo>
                  <a:pt x="40005" y="351790"/>
                </a:lnTo>
                <a:lnTo>
                  <a:pt x="45974" y="358140"/>
                </a:lnTo>
                <a:lnTo>
                  <a:pt x="51816" y="364490"/>
                </a:lnTo>
                <a:lnTo>
                  <a:pt x="56769" y="368300"/>
                </a:lnTo>
                <a:lnTo>
                  <a:pt x="64135" y="374650"/>
                </a:lnTo>
                <a:lnTo>
                  <a:pt x="69596" y="377190"/>
                </a:lnTo>
                <a:lnTo>
                  <a:pt x="70612" y="378460"/>
                </a:lnTo>
                <a:lnTo>
                  <a:pt x="76708" y="382270"/>
                </a:lnTo>
                <a:lnTo>
                  <a:pt x="84836" y="386080"/>
                </a:lnTo>
                <a:lnTo>
                  <a:pt x="91567" y="388620"/>
                </a:lnTo>
                <a:lnTo>
                  <a:pt x="92710" y="388620"/>
                </a:lnTo>
                <a:lnTo>
                  <a:pt x="99187" y="391160"/>
                </a:lnTo>
                <a:lnTo>
                  <a:pt x="100330" y="391160"/>
                </a:lnTo>
                <a:lnTo>
                  <a:pt x="107696" y="392430"/>
                </a:lnTo>
                <a:lnTo>
                  <a:pt x="108712" y="392430"/>
                </a:lnTo>
                <a:lnTo>
                  <a:pt x="116459" y="394970"/>
                </a:lnTo>
                <a:lnTo>
                  <a:pt x="126238" y="396240"/>
                </a:lnTo>
                <a:lnTo>
                  <a:pt x="172847" y="396240"/>
                </a:lnTo>
                <a:lnTo>
                  <a:pt x="181610" y="394970"/>
                </a:lnTo>
                <a:lnTo>
                  <a:pt x="183642" y="394970"/>
                </a:lnTo>
                <a:lnTo>
                  <a:pt x="191135" y="392430"/>
                </a:lnTo>
                <a:lnTo>
                  <a:pt x="193294" y="391160"/>
                </a:lnTo>
                <a:lnTo>
                  <a:pt x="200533" y="388620"/>
                </a:lnTo>
                <a:lnTo>
                  <a:pt x="201803" y="387350"/>
                </a:lnTo>
                <a:lnTo>
                  <a:pt x="208788" y="383540"/>
                </a:lnTo>
                <a:lnTo>
                  <a:pt x="209296" y="383540"/>
                </a:lnTo>
                <a:lnTo>
                  <a:pt x="215900" y="379730"/>
                </a:lnTo>
                <a:lnTo>
                  <a:pt x="215646" y="379730"/>
                </a:lnTo>
                <a:lnTo>
                  <a:pt x="222504" y="375920"/>
                </a:lnTo>
                <a:lnTo>
                  <a:pt x="222123" y="377190"/>
                </a:lnTo>
                <a:lnTo>
                  <a:pt x="224104" y="375920"/>
                </a:lnTo>
                <a:lnTo>
                  <a:pt x="228092" y="373380"/>
                </a:lnTo>
                <a:lnTo>
                  <a:pt x="228600" y="373380"/>
                </a:lnTo>
                <a:lnTo>
                  <a:pt x="233680" y="370840"/>
                </a:lnTo>
                <a:lnTo>
                  <a:pt x="234569" y="369570"/>
                </a:lnTo>
                <a:lnTo>
                  <a:pt x="239649" y="367030"/>
                </a:lnTo>
                <a:lnTo>
                  <a:pt x="242316" y="364490"/>
                </a:lnTo>
                <a:lnTo>
                  <a:pt x="243205" y="364490"/>
                </a:lnTo>
                <a:lnTo>
                  <a:pt x="246126" y="361950"/>
                </a:lnTo>
                <a:lnTo>
                  <a:pt x="247650" y="360680"/>
                </a:lnTo>
                <a:lnTo>
                  <a:pt x="247904" y="359410"/>
                </a:lnTo>
                <a:lnTo>
                  <a:pt x="248539" y="359410"/>
                </a:lnTo>
                <a:lnTo>
                  <a:pt x="249682" y="358140"/>
                </a:lnTo>
                <a:lnTo>
                  <a:pt x="251714" y="356870"/>
                </a:lnTo>
                <a:lnTo>
                  <a:pt x="252666" y="355282"/>
                </a:lnTo>
                <a:lnTo>
                  <a:pt x="253619" y="354330"/>
                </a:lnTo>
                <a:lnTo>
                  <a:pt x="253873" y="354330"/>
                </a:lnTo>
                <a:lnTo>
                  <a:pt x="254254" y="353695"/>
                </a:lnTo>
                <a:lnTo>
                  <a:pt x="254889" y="353060"/>
                </a:lnTo>
                <a:lnTo>
                  <a:pt x="258191" y="349758"/>
                </a:lnTo>
                <a:lnTo>
                  <a:pt x="258191" y="340233"/>
                </a:lnTo>
                <a:lnTo>
                  <a:pt x="258191" y="330708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99282" y="8392667"/>
            <a:ext cx="273685" cy="44450"/>
          </a:xfrm>
          <a:custGeom>
            <a:avLst/>
            <a:gdLst/>
            <a:ahLst/>
            <a:cxnLst/>
            <a:rect l="l" t="t" r="r" b="b"/>
            <a:pathLst>
              <a:path w="273685" h="44450">
                <a:moveTo>
                  <a:pt x="273177" y="9525"/>
                </a:moveTo>
                <a:lnTo>
                  <a:pt x="267258" y="3746"/>
                </a:lnTo>
                <a:lnTo>
                  <a:pt x="267081" y="2679"/>
                </a:lnTo>
                <a:lnTo>
                  <a:pt x="266573" y="2413"/>
                </a:lnTo>
                <a:lnTo>
                  <a:pt x="260858" y="381"/>
                </a:lnTo>
                <a:lnTo>
                  <a:pt x="259334" y="127"/>
                </a:lnTo>
                <a:lnTo>
                  <a:pt x="257302" y="0"/>
                </a:lnTo>
                <a:lnTo>
                  <a:pt x="254254" y="0"/>
                </a:lnTo>
                <a:lnTo>
                  <a:pt x="247777" y="635"/>
                </a:lnTo>
                <a:lnTo>
                  <a:pt x="247523" y="635"/>
                </a:lnTo>
                <a:lnTo>
                  <a:pt x="240792" y="1270"/>
                </a:lnTo>
                <a:lnTo>
                  <a:pt x="220980" y="3441"/>
                </a:lnTo>
                <a:lnTo>
                  <a:pt x="220853" y="3441"/>
                </a:lnTo>
                <a:lnTo>
                  <a:pt x="192659" y="6731"/>
                </a:lnTo>
                <a:lnTo>
                  <a:pt x="192786" y="6731"/>
                </a:lnTo>
                <a:lnTo>
                  <a:pt x="176911" y="8382"/>
                </a:lnTo>
                <a:lnTo>
                  <a:pt x="177038" y="8382"/>
                </a:lnTo>
                <a:lnTo>
                  <a:pt x="161163" y="10033"/>
                </a:lnTo>
                <a:lnTo>
                  <a:pt x="161290" y="10033"/>
                </a:lnTo>
                <a:lnTo>
                  <a:pt x="143256" y="11823"/>
                </a:lnTo>
                <a:lnTo>
                  <a:pt x="143637" y="11823"/>
                </a:lnTo>
                <a:lnTo>
                  <a:pt x="125857" y="13081"/>
                </a:lnTo>
                <a:lnTo>
                  <a:pt x="126365" y="13081"/>
                </a:lnTo>
                <a:lnTo>
                  <a:pt x="108331" y="13970"/>
                </a:lnTo>
                <a:lnTo>
                  <a:pt x="90043" y="14478"/>
                </a:lnTo>
                <a:lnTo>
                  <a:pt x="72644" y="14617"/>
                </a:lnTo>
                <a:lnTo>
                  <a:pt x="41275" y="14617"/>
                </a:lnTo>
                <a:lnTo>
                  <a:pt x="41529" y="14732"/>
                </a:lnTo>
                <a:lnTo>
                  <a:pt x="28956" y="14859"/>
                </a:lnTo>
                <a:lnTo>
                  <a:pt x="19812" y="15240"/>
                </a:lnTo>
                <a:lnTo>
                  <a:pt x="11303" y="15240"/>
                </a:lnTo>
                <a:lnTo>
                  <a:pt x="11049" y="15494"/>
                </a:lnTo>
                <a:lnTo>
                  <a:pt x="6096" y="15494"/>
                </a:lnTo>
                <a:lnTo>
                  <a:pt x="0" y="21590"/>
                </a:lnTo>
                <a:lnTo>
                  <a:pt x="0" y="21971"/>
                </a:lnTo>
                <a:lnTo>
                  <a:pt x="0" y="36322"/>
                </a:lnTo>
                <a:lnTo>
                  <a:pt x="0" y="36703"/>
                </a:lnTo>
                <a:lnTo>
                  <a:pt x="6096" y="42926"/>
                </a:lnTo>
                <a:lnTo>
                  <a:pt x="11049" y="42926"/>
                </a:lnTo>
                <a:lnTo>
                  <a:pt x="11303" y="43180"/>
                </a:lnTo>
                <a:lnTo>
                  <a:pt x="19558" y="43180"/>
                </a:lnTo>
                <a:lnTo>
                  <a:pt x="28702" y="43561"/>
                </a:lnTo>
                <a:lnTo>
                  <a:pt x="41148" y="43942"/>
                </a:lnTo>
                <a:lnTo>
                  <a:pt x="56134" y="44196"/>
                </a:lnTo>
                <a:lnTo>
                  <a:pt x="72771" y="44323"/>
                </a:lnTo>
                <a:lnTo>
                  <a:pt x="90424" y="44196"/>
                </a:lnTo>
                <a:lnTo>
                  <a:pt x="109093" y="43815"/>
                </a:lnTo>
                <a:lnTo>
                  <a:pt x="109474" y="43815"/>
                </a:lnTo>
                <a:lnTo>
                  <a:pt x="127762" y="42926"/>
                </a:lnTo>
                <a:lnTo>
                  <a:pt x="128270" y="42926"/>
                </a:lnTo>
                <a:lnTo>
                  <a:pt x="145923" y="41529"/>
                </a:lnTo>
                <a:lnTo>
                  <a:pt x="146177" y="41529"/>
                </a:lnTo>
                <a:lnTo>
                  <a:pt x="180086" y="38100"/>
                </a:lnTo>
                <a:lnTo>
                  <a:pt x="180213" y="38100"/>
                </a:lnTo>
                <a:lnTo>
                  <a:pt x="196088" y="36461"/>
                </a:lnTo>
                <a:lnTo>
                  <a:pt x="196215" y="36322"/>
                </a:lnTo>
                <a:lnTo>
                  <a:pt x="210947" y="34671"/>
                </a:lnTo>
                <a:lnTo>
                  <a:pt x="210820" y="34671"/>
                </a:lnTo>
                <a:lnTo>
                  <a:pt x="224282" y="33147"/>
                </a:lnTo>
                <a:lnTo>
                  <a:pt x="224155" y="33147"/>
                </a:lnTo>
                <a:lnTo>
                  <a:pt x="250698" y="30353"/>
                </a:lnTo>
                <a:lnTo>
                  <a:pt x="252526" y="30162"/>
                </a:lnTo>
                <a:lnTo>
                  <a:pt x="267208" y="30226"/>
                </a:lnTo>
                <a:lnTo>
                  <a:pt x="273177" y="24257"/>
                </a:lnTo>
                <a:lnTo>
                  <a:pt x="273177" y="16891"/>
                </a:lnTo>
                <a:lnTo>
                  <a:pt x="273177" y="9525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816350" y="8254365"/>
            <a:ext cx="228600" cy="309880"/>
          </a:xfrm>
          <a:custGeom>
            <a:avLst/>
            <a:gdLst/>
            <a:ahLst/>
            <a:cxnLst/>
            <a:rect l="l" t="t" r="r" b="b"/>
            <a:pathLst>
              <a:path w="228600" h="309879">
                <a:moveTo>
                  <a:pt x="228600" y="274574"/>
                </a:moveTo>
                <a:lnTo>
                  <a:pt x="224409" y="270383"/>
                </a:lnTo>
                <a:lnTo>
                  <a:pt x="223685" y="270383"/>
                </a:lnTo>
                <a:lnTo>
                  <a:pt x="221488" y="268224"/>
                </a:lnTo>
                <a:lnTo>
                  <a:pt x="220599" y="268224"/>
                </a:lnTo>
                <a:lnTo>
                  <a:pt x="220218" y="267843"/>
                </a:lnTo>
                <a:lnTo>
                  <a:pt x="201930" y="267843"/>
                </a:lnTo>
                <a:lnTo>
                  <a:pt x="199517" y="270256"/>
                </a:lnTo>
                <a:lnTo>
                  <a:pt x="198755" y="270510"/>
                </a:lnTo>
                <a:lnTo>
                  <a:pt x="199263" y="270510"/>
                </a:lnTo>
                <a:lnTo>
                  <a:pt x="194691" y="271780"/>
                </a:lnTo>
                <a:lnTo>
                  <a:pt x="195326" y="271780"/>
                </a:lnTo>
                <a:lnTo>
                  <a:pt x="188468" y="273050"/>
                </a:lnTo>
                <a:lnTo>
                  <a:pt x="189103" y="273050"/>
                </a:lnTo>
                <a:lnTo>
                  <a:pt x="181356" y="274320"/>
                </a:lnTo>
                <a:lnTo>
                  <a:pt x="181991" y="274320"/>
                </a:lnTo>
                <a:lnTo>
                  <a:pt x="173355" y="275590"/>
                </a:lnTo>
                <a:lnTo>
                  <a:pt x="146050" y="275590"/>
                </a:lnTo>
                <a:lnTo>
                  <a:pt x="135509" y="274320"/>
                </a:lnTo>
                <a:lnTo>
                  <a:pt x="136525" y="275590"/>
                </a:lnTo>
                <a:lnTo>
                  <a:pt x="131254" y="274320"/>
                </a:lnTo>
                <a:lnTo>
                  <a:pt x="125984" y="273050"/>
                </a:lnTo>
                <a:lnTo>
                  <a:pt x="127000" y="274320"/>
                </a:lnTo>
                <a:lnTo>
                  <a:pt x="116840" y="271780"/>
                </a:lnTo>
                <a:lnTo>
                  <a:pt x="117983" y="271780"/>
                </a:lnTo>
                <a:lnTo>
                  <a:pt x="107950" y="269240"/>
                </a:lnTo>
                <a:lnTo>
                  <a:pt x="109093" y="269240"/>
                </a:lnTo>
                <a:lnTo>
                  <a:pt x="102222" y="266700"/>
                </a:lnTo>
                <a:lnTo>
                  <a:pt x="98806" y="265430"/>
                </a:lnTo>
                <a:lnTo>
                  <a:pt x="100076" y="266700"/>
                </a:lnTo>
                <a:lnTo>
                  <a:pt x="92837" y="262890"/>
                </a:lnTo>
                <a:lnTo>
                  <a:pt x="90424" y="261620"/>
                </a:lnTo>
                <a:lnTo>
                  <a:pt x="92075" y="262890"/>
                </a:lnTo>
                <a:lnTo>
                  <a:pt x="82931" y="257810"/>
                </a:lnTo>
                <a:lnTo>
                  <a:pt x="84582" y="257810"/>
                </a:lnTo>
                <a:lnTo>
                  <a:pt x="76581" y="252730"/>
                </a:lnTo>
                <a:lnTo>
                  <a:pt x="77851" y="252730"/>
                </a:lnTo>
                <a:lnTo>
                  <a:pt x="72898" y="248920"/>
                </a:lnTo>
                <a:lnTo>
                  <a:pt x="71247" y="247650"/>
                </a:lnTo>
                <a:lnTo>
                  <a:pt x="72136" y="248920"/>
                </a:lnTo>
                <a:lnTo>
                  <a:pt x="66840" y="242570"/>
                </a:lnTo>
                <a:lnTo>
                  <a:pt x="65786" y="241300"/>
                </a:lnTo>
                <a:lnTo>
                  <a:pt x="66675" y="242570"/>
                </a:lnTo>
                <a:lnTo>
                  <a:pt x="61341" y="236220"/>
                </a:lnTo>
                <a:lnTo>
                  <a:pt x="61976" y="236220"/>
                </a:lnTo>
                <a:lnTo>
                  <a:pt x="56896" y="229870"/>
                </a:lnTo>
                <a:lnTo>
                  <a:pt x="57531" y="229870"/>
                </a:lnTo>
                <a:lnTo>
                  <a:pt x="53606" y="223520"/>
                </a:lnTo>
                <a:lnTo>
                  <a:pt x="52832" y="222250"/>
                </a:lnTo>
                <a:lnTo>
                  <a:pt x="53340" y="223520"/>
                </a:lnTo>
                <a:lnTo>
                  <a:pt x="49276" y="215900"/>
                </a:lnTo>
                <a:lnTo>
                  <a:pt x="49657" y="215900"/>
                </a:lnTo>
                <a:lnTo>
                  <a:pt x="46482" y="209550"/>
                </a:lnTo>
                <a:lnTo>
                  <a:pt x="45847" y="208280"/>
                </a:lnTo>
                <a:lnTo>
                  <a:pt x="46228" y="209550"/>
                </a:lnTo>
                <a:lnTo>
                  <a:pt x="43053" y="201930"/>
                </a:lnTo>
                <a:lnTo>
                  <a:pt x="43307" y="201930"/>
                </a:lnTo>
                <a:lnTo>
                  <a:pt x="40259" y="194310"/>
                </a:lnTo>
                <a:lnTo>
                  <a:pt x="40513" y="194310"/>
                </a:lnTo>
                <a:lnTo>
                  <a:pt x="38100" y="187960"/>
                </a:lnTo>
                <a:lnTo>
                  <a:pt x="38354" y="187960"/>
                </a:lnTo>
                <a:lnTo>
                  <a:pt x="36449" y="181610"/>
                </a:lnTo>
                <a:lnTo>
                  <a:pt x="36576" y="181610"/>
                </a:lnTo>
                <a:lnTo>
                  <a:pt x="34925" y="175260"/>
                </a:lnTo>
                <a:lnTo>
                  <a:pt x="35179" y="175260"/>
                </a:lnTo>
                <a:lnTo>
                  <a:pt x="33909" y="170180"/>
                </a:lnTo>
                <a:lnTo>
                  <a:pt x="34036" y="170180"/>
                </a:lnTo>
                <a:lnTo>
                  <a:pt x="33426" y="165100"/>
                </a:lnTo>
                <a:lnTo>
                  <a:pt x="33274" y="163830"/>
                </a:lnTo>
                <a:lnTo>
                  <a:pt x="33274" y="165100"/>
                </a:lnTo>
                <a:lnTo>
                  <a:pt x="32842" y="158750"/>
                </a:lnTo>
                <a:lnTo>
                  <a:pt x="32766" y="157480"/>
                </a:lnTo>
                <a:lnTo>
                  <a:pt x="32766" y="158750"/>
                </a:lnTo>
                <a:lnTo>
                  <a:pt x="32385" y="151130"/>
                </a:lnTo>
                <a:lnTo>
                  <a:pt x="32410" y="142240"/>
                </a:lnTo>
                <a:lnTo>
                  <a:pt x="32639" y="134620"/>
                </a:lnTo>
                <a:lnTo>
                  <a:pt x="33147" y="127000"/>
                </a:lnTo>
                <a:lnTo>
                  <a:pt x="33909" y="119380"/>
                </a:lnTo>
                <a:lnTo>
                  <a:pt x="33782" y="119380"/>
                </a:lnTo>
                <a:lnTo>
                  <a:pt x="35052" y="110490"/>
                </a:lnTo>
                <a:lnTo>
                  <a:pt x="34798" y="110490"/>
                </a:lnTo>
                <a:lnTo>
                  <a:pt x="36449" y="102870"/>
                </a:lnTo>
                <a:lnTo>
                  <a:pt x="36195" y="102870"/>
                </a:lnTo>
                <a:lnTo>
                  <a:pt x="38354" y="95250"/>
                </a:lnTo>
                <a:lnTo>
                  <a:pt x="38100" y="95250"/>
                </a:lnTo>
                <a:lnTo>
                  <a:pt x="40767" y="87630"/>
                </a:lnTo>
                <a:lnTo>
                  <a:pt x="40386" y="88900"/>
                </a:lnTo>
                <a:lnTo>
                  <a:pt x="40817" y="87630"/>
                </a:lnTo>
                <a:lnTo>
                  <a:pt x="43434" y="80010"/>
                </a:lnTo>
                <a:lnTo>
                  <a:pt x="43180" y="81280"/>
                </a:lnTo>
                <a:lnTo>
                  <a:pt x="43662" y="80010"/>
                </a:lnTo>
                <a:lnTo>
                  <a:pt x="46609" y="72390"/>
                </a:lnTo>
                <a:lnTo>
                  <a:pt x="46482" y="73660"/>
                </a:lnTo>
                <a:lnTo>
                  <a:pt x="47053" y="72390"/>
                </a:lnTo>
                <a:lnTo>
                  <a:pt x="49911" y="66040"/>
                </a:lnTo>
                <a:lnTo>
                  <a:pt x="49657" y="66040"/>
                </a:lnTo>
                <a:lnTo>
                  <a:pt x="53213" y="59690"/>
                </a:lnTo>
                <a:lnTo>
                  <a:pt x="52832" y="59690"/>
                </a:lnTo>
                <a:lnTo>
                  <a:pt x="56896" y="53340"/>
                </a:lnTo>
                <a:lnTo>
                  <a:pt x="56261" y="53340"/>
                </a:lnTo>
                <a:lnTo>
                  <a:pt x="60452" y="46990"/>
                </a:lnTo>
                <a:lnTo>
                  <a:pt x="59690" y="48260"/>
                </a:lnTo>
                <a:lnTo>
                  <a:pt x="60794" y="46990"/>
                </a:lnTo>
                <a:lnTo>
                  <a:pt x="64135" y="43180"/>
                </a:lnTo>
                <a:lnTo>
                  <a:pt x="63119" y="44450"/>
                </a:lnTo>
                <a:lnTo>
                  <a:pt x="64325" y="43180"/>
                </a:lnTo>
                <a:lnTo>
                  <a:pt x="67945" y="39370"/>
                </a:lnTo>
                <a:lnTo>
                  <a:pt x="66802" y="40640"/>
                </a:lnTo>
                <a:lnTo>
                  <a:pt x="68453" y="39370"/>
                </a:lnTo>
                <a:lnTo>
                  <a:pt x="71755" y="36830"/>
                </a:lnTo>
                <a:lnTo>
                  <a:pt x="70739" y="36830"/>
                </a:lnTo>
                <a:lnTo>
                  <a:pt x="76708" y="33020"/>
                </a:lnTo>
                <a:lnTo>
                  <a:pt x="75565" y="34290"/>
                </a:lnTo>
                <a:lnTo>
                  <a:pt x="77597" y="33020"/>
                </a:lnTo>
                <a:lnTo>
                  <a:pt x="81661" y="30480"/>
                </a:lnTo>
                <a:lnTo>
                  <a:pt x="80264" y="31750"/>
                </a:lnTo>
                <a:lnTo>
                  <a:pt x="87249" y="29210"/>
                </a:lnTo>
                <a:lnTo>
                  <a:pt x="85344" y="29210"/>
                </a:lnTo>
                <a:lnTo>
                  <a:pt x="92710" y="27940"/>
                </a:lnTo>
                <a:lnTo>
                  <a:pt x="91440" y="27940"/>
                </a:lnTo>
                <a:lnTo>
                  <a:pt x="98806" y="26670"/>
                </a:lnTo>
                <a:lnTo>
                  <a:pt x="98171" y="26670"/>
                </a:lnTo>
                <a:lnTo>
                  <a:pt x="107696" y="25400"/>
                </a:lnTo>
                <a:lnTo>
                  <a:pt x="129413" y="25400"/>
                </a:lnTo>
                <a:lnTo>
                  <a:pt x="130708" y="25692"/>
                </a:lnTo>
                <a:lnTo>
                  <a:pt x="131699" y="26670"/>
                </a:lnTo>
                <a:lnTo>
                  <a:pt x="134112" y="26670"/>
                </a:lnTo>
                <a:lnTo>
                  <a:pt x="136639" y="27216"/>
                </a:lnTo>
                <a:lnTo>
                  <a:pt x="137922" y="28448"/>
                </a:lnTo>
                <a:lnTo>
                  <a:pt x="139661" y="28448"/>
                </a:lnTo>
                <a:lnTo>
                  <a:pt x="140716" y="29464"/>
                </a:lnTo>
                <a:lnTo>
                  <a:pt x="141566" y="29464"/>
                </a:lnTo>
                <a:lnTo>
                  <a:pt x="142875" y="30734"/>
                </a:lnTo>
                <a:lnTo>
                  <a:pt x="146558" y="35547"/>
                </a:lnTo>
                <a:lnTo>
                  <a:pt x="146558" y="36957"/>
                </a:lnTo>
                <a:lnTo>
                  <a:pt x="151384" y="41783"/>
                </a:lnTo>
                <a:lnTo>
                  <a:pt x="163449" y="41783"/>
                </a:lnTo>
                <a:lnTo>
                  <a:pt x="168275" y="36957"/>
                </a:lnTo>
                <a:lnTo>
                  <a:pt x="168275" y="30861"/>
                </a:lnTo>
                <a:lnTo>
                  <a:pt x="168275" y="24892"/>
                </a:lnTo>
                <a:lnTo>
                  <a:pt x="163449" y="19939"/>
                </a:lnTo>
                <a:lnTo>
                  <a:pt x="162560" y="19939"/>
                </a:lnTo>
                <a:lnTo>
                  <a:pt x="160274" y="16421"/>
                </a:lnTo>
                <a:lnTo>
                  <a:pt x="160274" y="13335"/>
                </a:lnTo>
                <a:lnTo>
                  <a:pt x="156845" y="9994"/>
                </a:lnTo>
                <a:lnTo>
                  <a:pt x="153416" y="6477"/>
                </a:lnTo>
                <a:lnTo>
                  <a:pt x="152400" y="6477"/>
                </a:lnTo>
                <a:lnTo>
                  <a:pt x="150876" y="4953"/>
                </a:lnTo>
                <a:lnTo>
                  <a:pt x="147193" y="4953"/>
                </a:lnTo>
                <a:lnTo>
                  <a:pt x="144907" y="2667"/>
                </a:lnTo>
                <a:lnTo>
                  <a:pt x="135686" y="2667"/>
                </a:lnTo>
                <a:lnTo>
                  <a:pt x="135128" y="2540"/>
                </a:lnTo>
                <a:lnTo>
                  <a:pt x="133985" y="1270"/>
                </a:lnTo>
                <a:lnTo>
                  <a:pt x="126492" y="0"/>
                </a:lnTo>
                <a:lnTo>
                  <a:pt x="95377" y="0"/>
                </a:lnTo>
                <a:lnTo>
                  <a:pt x="87884" y="1270"/>
                </a:lnTo>
                <a:lnTo>
                  <a:pt x="79121" y="2540"/>
                </a:lnTo>
                <a:lnTo>
                  <a:pt x="77597" y="3810"/>
                </a:lnTo>
                <a:lnTo>
                  <a:pt x="70485" y="6350"/>
                </a:lnTo>
                <a:lnTo>
                  <a:pt x="63119" y="10160"/>
                </a:lnTo>
                <a:lnTo>
                  <a:pt x="61976" y="10160"/>
                </a:lnTo>
                <a:lnTo>
                  <a:pt x="55880" y="13970"/>
                </a:lnTo>
                <a:lnTo>
                  <a:pt x="54864" y="15240"/>
                </a:lnTo>
                <a:lnTo>
                  <a:pt x="49784" y="17780"/>
                </a:lnTo>
                <a:lnTo>
                  <a:pt x="48768" y="19050"/>
                </a:lnTo>
                <a:lnTo>
                  <a:pt x="43942" y="24130"/>
                </a:lnTo>
                <a:lnTo>
                  <a:pt x="38354" y="30480"/>
                </a:lnTo>
                <a:lnTo>
                  <a:pt x="37465" y="30480"/>
                </a:lnTo>
                <a:lnTo>
                  <a:pt x="33147" y="36830"/>
                </a:lnTo>
                <a:lnTo>
                  <a:pt x="32512" y="38100"/>
                </a:lnTo>
                <a:lnTo>
                  <a:pt x="28067" y="44450"/>
                </a:lnTo>
                <a:lnTo>
                  <a:pt x="27686" y="45720"/>
                </a:lnTo>
                <a:lnTo>
                  <a:pt x="23749" y="52070"/>
                </a:lnTo>
                <a:lnTo>
                  <a:pt x="23495" y="53340"/>
                </a:lnTo>
                <a:lnTo>
                  <a:pt x="19558" y="60960"/>
                </a:lnTo>
                <a:lnTo>
                  <a:pt x="15494" y="68580"/>
                </a:lnTo>
                <a:lnTo>
                  <a:pt x="12192" y="77470"/>
                </a:lnTo>
                <a:lnTo>
                  <a:pt x="11938" y="77470"/>
                </a:lnTo>
                <a:lnTo>
                  <a:pt x="9017" y="86360"/>
                </a:lnTo>
                <a:lnTo>
                  <a:pt x="8763" y="86360"/>
                </a:lnTo>
                <a:lnTo>
                  <a:pt x="2286" y="115570"/>
                </a:lnTo>
                <a:lnTo>
                  <a:pt x="1270" y="123190"/>
                </a:lnTo>
                <a:lnTo>
                  <a:pt x="1270" y="124460"/>
                </a:lnTo>
                <a:lnTo>
                  <a:pt x="508" y="132080"/>
                </a:lnTo>
                <a:lnTo>
                  <a:pt x="431" y="134620"/>
                </a:lnTo>
                <a:lnTo>
                  <a:pt x="0" y="142240"/>
                </a:lnTo>
                <a:lnTo>
                  <a:pt x="0" y="160020"/>
                </a:lnTo>
                <a:lnTo>
                  <a:pt x="127" y="160020"/>
                </a:lnTo>
                <a:lnTo>
                  <a:pt x="508" y="167640"/>
                </a:lnTo>
                <a:lnTo>
                  <a:pt x="635" y="167640"/>
                </a:lnTo>
                <a:lnTo>
                  <a:pt x="1524" y="175260"/>
                </a:lnTo>
                <a:lnTo>
                  <a:pt x="2667" y="182880"/>
                </a:lnTo>
                <a:lnTo>
                  <a:pt x="4191" y="189230"/>
                </a:lnTo>
                <a:lnTo>
                  <a:pt x="4445" y="189230"/>
                </a:lnTo>
                <a:lnTo>
                  <a:pt x="6223" y="196850"/>
                </a:lnTo>
                <a:lnTo>
                  <a:pt x="6350" y="196850"/>
                </a:lnTo>
                <a:lnTo>
                  <a:pt x="8509" y="204470"/>
                </a:lnTo>
                <a:lnTo>
                  <a:pt x="8763" y="204470"/>
                </a:lnTo>
                <a:lnTo>
                  <a:pt x="11938" y="214630"/>
                </a:lnTo>
                <a:lnTo>
                  <a:pt x="15240" y="222250"/>
                </a:lnTo>
                <a:lnTo>
                  <a:pt x="18923" y="231140"/>
                </a:lnTo>
                <a:lnTo>
                  <a:pt x="23241" y="238760"/>
                </a:lnTo>
                <a:lnTo>
                  <a:pt x="23749" y="240030"/>
                </a:lnTo>
                <a:lnTo>
                  <a:pt x="28321" y="247650"/>
                </a:lnTo>
                <a:lnTo>
                  <a:pt x="33909" y="256540"/>
                </a:lnTo>
                <a:lnTo>
                  <a:pt x="34544" y="256540"/>
                </a:lnTo>
                <a:lnTo>
                  <a:pt x="39751" y="264160"/>
                </a:lnTo>
                <a:lnTo>
                  <a:pt x="40640" y="264160"/>
                </a:lnTo>
                <a:lnTo>
                  <a:pt x="46990" y="271780"/>
                </a:lnTo>
                <a:lnTo>
                  <a:pt x="48006" y="271780"/>
                </a:lnTo>
                <a:lnTo>
                  <a:pt x="54610" y="278130"/>
                </a:lnTo>
                <a:lnTo>
                  <a:pt x="55880" y="279400"/>
                </a:lnTo>
                <a:lnTo>
                  <a:pt x="63881" y="285750"/>
                </a:lnTo>
                <a:lnTo>
                  <a:pt x="65405" y="287020"/>
                </a:lnTo>
                <a:lnTo>
                  <a:pt x="74549" y="292100"/>
                </a:lnTo>
                <a:lnTo>
                  <a:pt x="76073" y="293370"/>
                </a:lnTo>
                <a:lnTo>
                  <a:pt x="85725" y="297180"/>
                </a:lnTo>
                <a:lnTo>
                  <a:pt x="97409" y="302260"/>
                </a:lnTo>
                <a:lnTo>
                  <a:pt x="98552" y="302260"/>
                </a:lnTo>
                <a:lnTo>
                  <a:pt x="108712" y="304800"/>
                </a:lnTo>
                <a:lnTo>
                  <a:pt x="120015" y="307340"/>
                </a:lnTo>
                <a:lnTo>
                  <a:pt x="121031" y="307340"/>
                </a:lnTo>
                <a:lnTo>
                  <a:pt x="131572" y="308610"/>
                </a:lnTo>
                <a:lnTo>
                  <a:pt x="132588" y="309880"/>
                </a:lnTo>
                <a:lnTo>
                  <a:pt x="177546" y="309880"/>
                </a:lnTo>
                <a:lnTo>
                  <a:pt x="186182" y="308610"/>
                </a:lnTo>
                <a:lnTo>
                  <a:pt x="186817" y="308610"/>
                </a:lnTo>
                <a:lnTo>
                  <a:pt x="194437" y="307340"/>
                </a:lnTo>
                <a:lnTo>
                  <a:pt x="202692" y="304800"/>
                </a:lnTo>
                <a:lnTo>
                  <a:pt x="207518" y="303530"/>
                </a:lnTo>
                <a:lnTo>
                  <a:pt x="212090" y="303530"/>
                </a:lnTo>
                <a:lnTo>
                  <a:pt x="213487" y="302260"/>
                </a:lnTo>
                <a:lnTo>
                  <a:pt x="215773" y="300990"/>
                </a:lnTo>
                <a:lnTo>
                  <a:pt x="216027" y="300863"/>
                </a:lnTo>
                <a:lnTo>
                  <a:pt x="220218" y="300863"/>
                </a:lnTo>
                <a:lnTo>
                  <a:pt x="227584" y="293497"/>
                </a:lnTo>
                <a:lnTo>
                  <a:pt x="227584" y="292468"/>
                </a:lnTo>
                <a:lnTo>
                  <a:pt x="228346" y="291719"/>
                </a:lnTo>
                <a:lnTo>
                  <a:pt x="228346" y="284988"/>
                </a:lnTo>
                <a:lnTo>
                  <a:pt x="228600" y="284734"/>
                </a:lnTo>
                <a:lnTo>
                  <a:pt x="228600" y="279654"/>
                </a:lnTo>
                <a:lnTo>
                  <a:pt x="228600" y="27457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85793" y="8390381"/>
            <a:ext cx="168910" cy="31750"/>
          </a:xfrm>
          <a:custGeom>
            <a:avLst/>
            <a:gdLst/>
            <a:ahLst/>
            <a:cxnLst/>
            <a:rect l="l" t="t" r="r" b="b"/>
            <a:pathLst>
              <a:path w="168910" h="31750">
                <a:moveTo>
                  <a:pt x="168783" y="7874"/>
                </a:moveTo>
                <a:lnTo>
                  <a:pt x="162052" y="1270"/>
                </a:lnTo>
                <a:lnTo>
                  <a:pt x="155740" y="1270"/>
                </a:lnTo>
                <a:lnTo>
                  <a:pt x="155194" y="1016"/>
                </a:lnTo>
                <a:lnTo>
                  <a:pt x="154178" y="889"/>
                </a:lnTo>
                <a:lnTo>
                  <a:pt x="153670" y="889"/>
                </a:lnTo>
                <a:lnTo>
                  <a:pt x="151892" y="762"/>
                </a:lnTo>
                <a:lnTo>
                  <a:pt x="151638" y="762"/>
                </a:lnTo>
                <a:lnTo>
                  <a:pt x="148844" y="508"/>
                </a:lnTo>
                <a:lnTo>
                  <a:pt x="143891" y="381"/>
                </a:lnTo>
                <a:lnTo>
                  <a:pt x="137922" y="127"/>
                </a:lnTo>
                <a:lnTo>
                  <a:pt x="131318" y="0"/>
                </a:lnTo>
                <a:lnTo>
                  <a:pt x="122555" y="0"/>
                </a:lnTo>
                <a:lnTo>
                  <a:pt x="104394" y="254"/>
                </a:lnTo>
                <a:lnTo>
                  <a:pt x="94488" y="508"/>
                </a:lnTo>
                <a:lnTo>
                  <a:pt x="85090" y="635"/>
                </a:lnTo>
                <a:lnTo>
                  <a:pt x="75692" y="762"/>
                </a:lnTo>
                <a:lnTo>
                  <a:pt x="67691" y="762"/>
                </a:lnTo>
                <a:lnTo>
                  <a:pt x="59690" y="635"/>
                </a:lnTo>
                <a:lnTo>
                  <a:pt x="45466" y="635"/>
                </a:lnTo>
                <a:lnTo>
                  <a:pt x="38290" y="520"/>
                </a:lnTo>
                <a:lnTo>
                  <a:pt x="31877" y="635"/>
                </a:lnTo>
                <a:lnTo>
                  <a:pt x="25400" y="635"/>
                </a:lnTo>
                <a:lnTo>
                  <a:pt x="16891" y="635"/>
                </a:lnTo>
                <a:lnTo>
                  <a:pt x="16751" y="762"/>
                </a:lnTo>
                <a:lnTo>
                  <a:pt x="11811" y="762"/>
                </a:lnTo>
                <a:lnTo>
                  <a:pt x="11684" y="889"/>
                </a:lnTo>
                <a:lnTo>
                  <a:pt x="8382" y="889"/>
                </a:lnTo>
                <a:lnTo>
                  <a:pt x="8115" y="1143"/>
                </a:lnTo>
                <a:lnTo>
                  <a:pt x="6350" y="1143"/>
                </a:lnTo>
                <a:lnTo>
                  <a:pt x="0" y="7620"/>
                </a:lnTo>
                <a:lnTo>
                  <a:pt x="0" y="23368"/>
                </a:lnTo>
                <a:lnTo>
                  <a:pt x="6350" y="29845"/>
                </a:lnTo>
                <a:lnTo>
                  <a:pt x="8128" y="29845"/>
                </a:lnTo>
                <a:lnTo>
                  <a:pt x="8382" y="30099"/>
                </a:lnTo>
                <a:lnTo>
                  <a:pt x="11671" y="30099"/>
                </a:lnTo>
                <a:lnTo>
                  <a:pt x="11811" y="30226"/>
                </a:lnTo>
                <a:lnTo>
                  <a:pt x="16738" y="30226"/>
                </a:lnTo>
                <a:lnTo>
                  <a:pt x="16891" y="30365"/>
                </a:lnTo>
                <a:lnTo>
                  <a:pt x="25146" y="30365"/>
                </a:lnTo>
                <a:lnTo>
                  <a:pt x="37973" y="30607"/>
                </a:lnTo>
                <a:lnTo>
                  <a:pt x="45085" y="30746"/>
                </a:lnTo>
                <a:lnTo>
                  <a:pt x="51943" y="30861"/>
                </a:lnTo>
                <a:lnTo>
                  <a:pt x="59563" y="30861"/>
                </a:lnTo>
                <a:lnTo>
                  <a:pt x="67437" y="30988"/>
                </a:lnTo>
                <a:lnTo>
                  <a:pt x="75946" y="30988"/>
                </a:lnTo>
                <a:lnTo>
                  <a:pt x="104902" y="30607"/>
                </a:lnTo>
                <a:lnTo>
                  <a:pt x="113919" y="30365"/>
                </a:lnTo>
                <a:lnTo>
                  <a:pt x="130810" y="30365"/>
                </a:lnTo>
                <a:lnTo>
                  <a:pt x="137033" y="30480"/>
                </a:lnTo>
                <a:lnTo>
                  <a:pt x="142494" y="30607"/>
                </a:lnTo>
                <a:lnTo>
                  <a:pt x="145453" y="30772"/>
                </a:lnTo>
                <a:lnTo>
                  <a:pt x="145669" y="30988"/>
                </a:lnTo>
                <a:lnTo>
                  <a:pt x="149860" y="30988"/>
                </a:lnTo>
                <a:lnTo>
                  <a:pt x="151638" y="31127"/>
                </a:lnTo>
                <a:lnTo>
                  <a:pt x="153035" y="31127"/>
                </a:lnTo>
                <a:lnTo>
                  <a:pt x="153530" y="30988"/>
                </a:lnTo>
                <a:lnTo>
                  <a:pt x="162052" y="30988"/>
                </a:lnTo>
                <a:lnTo>
                  <a:pt x="168783" y="24257"/>
                </a:lnTo>
                <a:lnTo>
                  <a:pt x="168783" y="16129"/>
                </a:lnTo>
                <a:lnTo>
                  <a:pt x="168783" y="787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/>
          <p:cNvGrpSpPr/>
          <p:nvPr/>
        </p:nvGrpSpPr>
        <p:grpSpPr>
          <a:xfrm>
            <a:off x="4522832" y="7795132"/>
            <a:ext cx="234950" cy="798195"/>
            <a:chOff x="4522832" y="7795132"/>
            <a:chExt cx="234950" cy="798195"/>
          </a:xfrm>
        </p:grpSpPr>
        <p:sp>
          <p:nvSpPr>
            <p:cNvPr id="208" name="object 208"/>
            <p:cNvSpPr/>
            <p:nvPr/>
          </p:nvSpPr>
          <p:spPr>
            <a:xfrm>
              <a:off x="4522825" y="8261349"/>
              <a:ext cx="234950" cy="331470"/>
            </a:xfrm>
            <a:custGeom>
              <a:avLst/>
              <a:gdLst/>
              <a:ahLst/>
              <a:cxnLst/>
              <a:rect l="l" t="t" r="r" b="b"/>
              <a:pathLst>
                <a:path w="234950" h="331470">
                  <a:moveTo>
                    <a:pt x="234848" y="255651"/>
                  </a:moveTo>
                  <a:lnTo>
                    <a:pt x="226974" y="247650"/>
                  </a:lnTo>
                  <a:lnTo>
                    <a:pt x="217309" y="247650"/>
                  </a:lnTo>
                  <a:lnTo>
                    <a:pt x="216687" y="247523"/>
                  </a:lnTo>
                  <a:lnTo>
                    <a:pt x="206781" y="247523"/>
                  </a:lnTo>
                  <a:lnTo>
                    <a:pt x="205892" y="248412"/>
                  </a:lnTo>
                  <a:lnTo>
                    <a:pt x="204749" y="248412"/>
                  </a:lnTo>
                  <a:lnTo>
                    <a:pt x="202717" y="250444"/>
                  </a:lnTo>
                  <a:lnTo>
                    <a:pt x="202590" y="250444"/>
                  </a:lnTo>
                  <a:lnTo>
                    <a:pt x="195859" y="257175"/>
                  </a:lnTo>
                  <a:lnTo>
                    <a:pt x="195859" y="269240"/>
                  </a:lnTo>
                  <a:lnTo>
                    <a:pt x="195859" y="269544"/>
                  </a:lnTo>
                  <a:lnTo>
                    <a:pt x="195224" y="270510"/>
                  </a:lnTo>
                  <a:lnTo>
                    <a:pt x="195859" y="269240"/>
                  </a:lnTo>
                  <a:lnTo>
                    <a:pt x="194081" y="271780"/>
                  </a:lnTo>
                  <a:lnTo>
                    <a:pt x="194716" y="270510"/>
                  </a:lnTo>
                  <a:lnTo>
                    <a:pt x="192430" y="273050"/>
                  </a:lnTo>
                  <a:lnTo>
                    <a:pt x="193065" y="273050"/>
                  </a:lnTo>
                  <a:lnTo>
                    <a:pt x="190398" y="275590"/>
                  </a:lnTo>
                  <a:lnTo>
                    <a:pt x="190779" y="274320"/>
                  </a:lnTo>
                  <a:lnTo>
                    <a:pt x="188366" y="276860"/>
                  </a:lnTo>
                  <a:lnTo>
                    <a:pt x="188747" y="276860"/>
                  </a:lnTo>
                  <a:lnTo>
                    <a:pt x="185699" y="279400"/>
                  </a:lnTo>
                  <a:lnTo>
                    <a:pt x="186080" y="279400"/>
                  </a:lnTo>
                  <a:lnTo>
                    <a:pt x="183286" y="281940"/>
                  </a:lnTo>
                  <a:lnTo>
                    <a:pt x="183794" y="280670"/>
                  </a:lnTo>
                  <a:lnTo>
                    <a:pt x="180746" y="283210"/>
                  </a:lnTo>
                  <a:lnTo>
                    <a:pt x="181508" y="283210"/>
                  </a:lnTo>
                  <a:lnTo>
                    <a:pt x="178460" y="285750"/>
                  </a:lnTo>
                  <a:lnTo>
                    <a:pt x="179222" y="284480"/>
                  </a:lnTo>
                  <a:lnTo>
                    <a:pt x="176809" y="285750"/>
                  </a:lnTo>
                  <a:lnTo>
                    <a:pt x="177444" y="285750"/>
                  </a:lnTo>
                  <a:lnTo>
                    <a:pt x="174650" y="287020"/>
                  </a:lnTo>
                  <a:lnTo>
                    <a:pt x="175031" y="287020"/>
                  </a:lnTo>
                  <a:lnTo>
                    <a:pt x="172364" y="288290"/>
                  </a:lnTo>
                  <a:lnTo>
                    <a:pt x="172618" y="288290"/>
                  </a:lnTo>
                  <a:lnTo>
                    <a:pt x="170205" y="289560"/>
                  </a:lnTo>
                  <a:lnTo>
                    <a:pt x="170332" y="289560"/>
                  </a:lnTo>
                  <a:lnTo>
                    <a:pt x="167411" y="290830"/>
                  </a:lnTo>
                  <a:lnTo>
                    <a:pt x="167919" y="290830"/>
                  </a:lnTo>
                  <a:lnTo>
                    <a:pt x="165125" y="292100"/>
                  </a:lnTo>
                  <a:lnTo>
                    <a:pt x="165633" y="292100"/>
                  </a:lnTo>
                  <a:lnTo>
                    <a:pt x="162585" y="293370"/>
                  </a:lnTo>
                  <a:lnTo>
                    <a:pt x="163220" y="293370"/>
                  </a:lnTo>
                  <a:lnTo>
                    <a:pt x="159410" y="294640"/>
                  </a:lnTo>
                  <a:lnTo>
                    <a:pt x="160553" y="293370"/>
                  </a:lnTo>
                  <a:lnTo>
                    <a:pt x="155981" y="295910"/>
                  </a:lnTo>
                  <a:lnTo>
                    <a:pt x="157505" y="294640"/>
                  </a:lnTo>
                  <a:lnTo>
                    <a:pt x="153568" y="295910"/>
                  </a:lnTo>
                  <a:lnTo>
                    <a:pt x="127406" y="295910"/>
                  </a:lnTo>
                  <a:lnTo>
                    <a:pt x="124485" y="294640"/>
                  </a:lnTo>
                  <a:lnTo>
                    <a:pt x="125247" y="295910"/>
                  </a:lnTo>
                  <a:lnTo>
                    <a:pt x="123088" y="294640"/>
                  </a:lnTo>
                  <a:lnTo>
                    <a:pt x="121437" y="294640"/>
                  </a:lnTo>
                  <a:lnTo>
                    <a:pt x="119532" y="293370"/>
                  </a:lnTo>
                  <a:lnTo>
                    <a:pt x="119913" y="294640"/>
                  </a:lnTo>
                  <a:lnTo>
                    <a:pt x="117754" y="293370"/>
                  </a:lnTo>
                  <a:lnTo>
                    <a:pt x="116611" y="293370"/>
                  </a:lnTo>
                  <a:lnTo>
                    <a:pt x="114325" y="292100"/>
                  </a:lnTo>
                  <a:lnTo>
                    <a:pt x="113055" y="292100"/>
                  </a:lnTo>
                  <a:lnTo>
                    <a:pt x="110896" y="290830"/>
                  </a:lnTo>
                  <a:lnTo>
                    <a:pt x="109753" y="290830"/>
                  </a:lnTo>
                  <a:lnTo>
                    <a:pt x="107340" y="289560"/>
                  </a:lnTo>
                  <a:lnTo>
                    <a:pt x="107721" y="289560"/>
                  </a:lnTo>
                  <a:lnTo>
                    <a:pt x="105435" y="288290"/>
                  </a:lnTo>
                  <a:lnTo>
                    <a:pt x="105816" y="288290"/>
                  </a:lnTo>
                  <a:lnTo>
                    <a:pt x="103149" y="287020"/>
                  </a:lnTo>
                  <a:lnTo>
                    <a:pt x="103403" y="287020"/>
                  </a:lnTo>
                  <a:lnTo>
                    <a:pt x="100990" y="285750"/>
                  </a:lnTo>
                  <a:lnTo>
                    <a:pt x="101371" y="285750"/>
                  </a:lnTo>
                  <a:lnTo>
                    <a:pt x="98577" y="284480"/>
                  </a:lnTo>
                  <a:lnTo>
                    <a:pt x="99085" y="284480"/>
                  </a:lnTo>
                  <a:lnTo>
                    <a:pt x="96418" y="283210"/>
                  </a:lnTo>
                  <a:lnTo>
                    <a:pt x="96672" y="283210"/>
                  </a:lnTo>
                  <a:lnTo>
                    <a:pt x="94259" y="281940"/>
                  </a:lnTo>
                  <a:lnTo>
                    <a:pt x="94513" y="281940"/>
                  </a:lnTo>
                  <a:lnTo>
                    <a:pt x="91973" y="280670"/>
                  </a:lnTo>
                  <a:lnTo>
                    <a:pt x="92354" y="280670"/>
                  </a:lnTo>
                  <a:lnTo>
                    <a:pt x="89814" y="278130"/>
                  </a:lnTo>
                  <a:lnTo>
                    <a:pt x="90068" y="279400"/>
                  </a:lnTo>
                  <a:lnTo>
                    <a:pt x="87528" y="276860"/>
                  </a:lnTo>
                  <a:lnTo>
                    <a:pt x="87782" y="276860"/>
                  </a:lnTo>
                  <a:lnTo>
                    <a:pt x="85115" y="275590"/>
                  </a:lnTo>
                  <a:lnTo>
                    <a:pt x="85242" y="275590"/>
                  </a:lnTo>
                  <a:lnTo>
                    <a:pt x="82702" y="273050"/>
                  </a:lnTo>
                  <a:lnTo>
                    <a:pt x="82829" y="273050"/>
                  </a:lnTo>
                  <a:lnTo>
                    <a:pt x="81356" y="271780"/>
                  </a:lnTo>
                  <a:lnTo>
                    <a:pt x="79908" y="270510"/>
                  </a:lnTo>
                  <a:lnTo>
                    <a:pt x="80035" y="271780"/>
                  </a:lnTo>
                  <a:lnTo>
                    <a:pt x="77114" y="269240"/>
                  </a:lnTo>
                  <a:lnTo>
                    <a:pt x="77241" y="269240"/>
                  </a:lnTo>
                  <a:lnTo>
                    <a:pt x="74701" y="266700"/>
                  </a:lnTo>
                  <a:lnTo>
                    <a:pt x="71780" y="264172"/>
                  </a:lnTo>
                  <a:lnTo>
                    <a:pt x="71907" y="264172"/>
                  </a:lnTo>
                  <a:lnTo>
                    <a:pt x="69240" y="261620"/>
                  </a:lnTo>
                  <a:lnTo>
                    <a:pt x="69494" y="261620"/>
                  </a:lnTo>
                  <a:lnTo>
                    <a:pt x="66827" y="260350"/>
                  </a:lnTo>
                  <a:lnTo>
                    <a:pt x="67208" y="260350"/>
                  </a:lnTo>
                  <a:lnTo>
                    <a:pt x="64414" y="257810"/>
                  </a:lnTo>
                  <a:lnTo>
                    <a:pt x="64795" y="257810"/>
                  </a:lnTo>
                  <a:lnTo>
                    <a:pt x="62255" y="255270"/>
                  </a:lnTo>
                  <a:lnTo>
                    <a:pt x="62636" y="255270"/>
                  </a:lnTo>
                  <a:lnTo>
                    <a:pt x="61429" y="254000"/>
                  </a:lnTo>
                  <a:lnTo>
                    <a:pt x="60223" y="252730"/>
                  </a:lnTo>
                  <a:lnTo>
                    <a:pt x="60731" y="254000"/>
                  </a:lnTo>
                  <a:lnTo>
                    <a:pt x="58318" y="251460"/>
                  </a:lnTo>
                  <a:lnTo>
                    <a:pt x="58699" y="251460"/>
                  </a:lnTo>
                  <a:lnTo>
                    <a:pt x="56540" y="248920"/>
                  </a:lnTo>
                  <a:lnTo>
                    <a:pt x="56921" y="248920"/>
                  </a:lnTo>
                  <a:lnTo>
                    <a:pt x="55905" y="247650"/>
                  </a:lnTo>
                  <a:lnTo>
                    <a:pt x="54889" y="246380"/>
                  </a:lnTo>
                  <a:lnTo>
                    <a:pt x="55270" y="247650"/>
                  </a:lnTo>
                  <a:lnTo>
                    <a:pt x="53238" y="245110"/>
                  </a:lnTo>
                  <a:lnTo>
                    <a:pt x="53492" y="245110"/>
                  </a:lnTo>
                  <a:lnTo>
                    <a:pt x="51587" y="242570"/>
                  </a:lnTo>
                  <a:lnTo>
                    <a:pt x="51841" y="242570"/>
                  </a:lnTo>
                  <a:lnTo>
                    <a:pt x="50571" y="240030"/>
                  </a:lnTo>
                  <a:lnTo>
                    <a:pt x="49936" y="238760"/>
                  </a:lnTo>
                  <a:lnTo>
                    <a:pt x="50190" y="240030"/>
                  </a:lnTo>
                  <a:lnTo>
                    <a:pt x="48920" y="237490"/>
                  </a:lnTo>
                  <a:lnTo>
                    <a:pt x="48285" y="236220"/>
                  </a:lnTo>
                  <a:lnTo>
                    <a:pt x="48539" y="237490"/>
                  </a:lnTo>
                  <a:lnTo>
                    <a:pt x="46761" y="233680"/>
                  </a:lnTo>
                  <a:lnTo>
                    <a:pt x="47015" y="233680"/>
                  </a:lnTo>
                  <a:lnTo>
                    <a:pt x="45745" y="231140"/>
                  </a:lnTo>
                  <a:lnTo>
                    <a:pt x="45110" y="229870"/>
                  </a:lnTo>
                  <a:lnTo>
                    <a:pt x="45364" y="231140"/>
                  </a:lnTo>
                  <a:lnTo>
                    <a:pt x="43840" y="227330"/>
                  </a:lnTo>
                  <a:lnTo>
                    <a:pt x="43967" y="227330"/>
                  </a:lnTo>
                  <a:lnTo>
                    <a:pt x="42951" y="224790"/>
                  </a:lnTo>
                  <a:lnTo>
                    <a:pt x="42443" y="223520"/>
                  </a:lnTo>
                  <a:lnTo>
                    <a:pt x="42570" y="224790"/>
                  </a:lnTo>
                  <a:lnTo>
                    <a:pt x="41173" y="220980"/>
                  </a:lnTo>
                  <a:lnTo>
                    <a:pt x="41427" y="220980"/>
                  </a:lnTo>
                  <a:lnTo>
                    <a:pt x="40576" y="218440"/>
                  </a:lnTo>
                  <a:lnTo>
                    <a:pt x="40157" y="217170"/>
                  </a:lnTo>
                  <a:lnTo>
                    <a:pt x="40284" y="218440"/>
                  </a:lnTo>
                  <a:lnTo>
                    <a:pt x="39014" y="214630"/>
                  </a:lnTo>
                  <a:lnTo>
                    <a:pt x="39141" y="214630"/>
                  </a:lnTo>
                  <a:lnTo>
                    <a:pt x="38125" y="210820"/>
                  </a:lnTo>
                  <a:lnTo>
                    <a:pt x="38252" y="210820"/>
                  </a:lnTo>
                  <a:lnTo>
                    <a:pt x="37109" y="207010"/>
                  </a:lnTo>
                  <a:lnTo>
                    <a:pt x="37236" y="207010"/>
                  </a:lnTo>
                  <a:lnTo>
                    <a:pt x="36220" y="203200"/>
                  </a:lnTo>
                  <a:lnTo>
                    <a:pt x="36347" y="203200"/>
                  </a:lnTo>
                  <a:lnTo>
                    <a:pt x="35458" y="198120"/>
                  </a:lnTo>
                  <a:lnTo>
                    <a:pt x="34823" y="194310"/>
                  </a:lnTo>
                  <a:lnTo>
                    <a:pt x="34340" y="190500"/>
                  </a:lnTo>
                  <a:lnTo>
                    <a:pt x="34188" y="189230"/>
                  </a:lnTo>
                  <a:lnTo>
                    <a:pt x="34315" y="190500"/>
                  </a:lnTo>
                  <a:lnTo>
                    <a:pt x="33680" y="185420"/>
                  </a:lnTo>
                  <a:lnTo>
                    <a:pt x="33807" y="185420"/>
                  </a:lnTo>
                  <a:lnTo>
                    <a:pt x="33172" y="179070"/>
                  </a:lnTo>
                  <a:lnTo>
                    <a:pt x="33172" y="177800"/>
                  </a:lnTo>
                  <a:lnTo>
                    <a:pt x="32918" y="173990"/>
                  </a:lnTo>
                  <a:lnTo>
                    <a:pt x="32664" y="166370"/>
                  </a:lnTo>
                  <a:lnTo>
                    <a:pt x="32689" y="161290"/>
                  </a:lnTo>
                  <a:lnTo>
                    <a:pt x="32791" y="158242"/>
                  </a:lnTo>
                  <a:lnTo>
                    <a:pt x="32816" y="157480"/>
                  </a:lnTo>
                  <a:lnTo>
                    <a:pt x="32918" y="153670"/>
                  </a:lnTo>
                  <a:lnTo>
                    <a:pt x="32791" y="153670"/>
                  </a:lnTo>
                  <a:lnTo>
                    <a:pt x="33045" y="149860"/>
                  </a:lnTo>
                  <a:lnTo>
                    <a:pt x="33426" y="146050"/>
                  </a:lnTo>
                  <a:lnTo>
                    <a:pt x="34061" y="140970"/>
                  </a:lnTo>
                  <a:lnTo>
                    <a:pt x="33934" y="142240"/>
                  </a:lnTo>
                  <a:lnTo>
                    <a:pt x="34124" y="140970"/>
                  </a:lnTo>
                  <a:lnTo>
                    <a:pt x="34696" y="137160"/>
                  </a:lnTo>
                  <a:lnTo>
                    <a:pt x="35585" y="132080"/>
                  </a:lnTo>
                  <a:lnTo>
                    <a:pt x="35458" y="132080"/>
                  </a:lnTo>
                  <a:lnTo>
                    <a:pt x="37236" y="121920"/>
                  </a:lnTo>
                  <a:lnTo>
                    <a:pt x="37236" y="123190"/>
                  </a:lnTo>
                  <a:lnTo>
                    <a:pt x="37515" y="121920"/>
                  </a:lnTo>
                  <a:lnTo>
                    <a:pt x="38379" y="118110"/>
                  </a:lnTo>
                  <a:lnTo>
                    <a:pt x="38252" y="118110"/>
                  </a:lnTo>
                  <a:lnTo>
                    <a:pt x="39395" y="113030"/>
                  </a:lnTo>
                  <a:lnTo>
                    <a:pt x="39268" y="114300"/>
                  </a:lnTo>
                  <a:lnTo>
                    <a:pt x="39611" y="113030"/>
                  </a:lnTo>
                  <a:lnTo>
                    <a:pt x="40665" y="109220"/>
                  </a:lnTo>
                  <a:lnTo>
                    <a:pt x="40538" y="109220"/>
                  </a:lnTo>
                  <a:lnTo>
                    <a:pt x="42062" y="105410"/>
                  </a:lnTo>
                  <a:lnTo>
                    <a:pt x="41808" y="105410"/>
                  </a:lnTo>
                  <a:lnTo>
                    <a:pt x="43586" y="101600"/>
                  </a:lnTo>
                  <a:lnTo>
                    <a:pt x="43332" y="101600"/>
                  </a:lnTo>
                  <a:lnTo>
                    <a:pt x="45110" y="96520"/>
                  </a:lnTo>
                  <a:lnTo>
                    <a:pt x="44983" y="97790"/>
                  </a:lnTo>
                  <a:lnTo>
                    <a:pt x="45567" y="96520"/>
                  </a:lnTo>
                  <a:lnTo>
                    <a:pt x="46761" y="93980"/>
                  </a:lnTo>
                  <a:lnTo>
                    <a:pt x="46507" y="93980"/>
                  </a:lnTo>
                  <a:lnTo>
                    <a:pt x="48412" y="90170"/>
                  </a:lnTo>
                  <a:lnTo>
                    <a:pt x="48158" y="90170"/>
                  </a:lnTo>
                  <a:lnTo>
                    <a:pt x="50190" y="86360"/>
                  </a:lnTo>
                  <a:lnTo>
                    <a:pt x="50063" y="87630"/>
                  </a:lnTo>
                  <a:lnTo>
                    <a:pt x="50698" y="86360"/>
                  </a:lnTo>
                  <a:lnTo>
                    <a:pt x="51968" y="83820"/>
                  </a:lnTo>
                  <a:lnTo>
                    <a:pt x="51841" y="83820"/>
                  </a:lnTo>
                  <a:lnTo>
                    <a:pt x="54127" y="80010"/>
                  </a:lnTo>
                  <a:lnTo>
                    <a:pt x="53873" y="80010"/>
                  </a:lnTo>
                  <a:lnTo>
                    <a:pt x="55651" y="77470"/>
                  </a:lnTo>
                  <a:lnTo>
                    <a:pt x="55397" y="77470"/>
                  </a:lnTo>
                  <a:lnTo>
                    <a:pt x="57048" y="74930"/>
                  </a:lnTo>
                  <a:lnTo>
                    <a:pt x="56667" y="74930"/>
                  </a:lnTo>
                  <a:lnTo>
                    <a:pt x="58826" y="72390"/>
                  </a:lnTo>
                  <a:lnTo>
                    <a:pt x="58445" y="72390"/>
                  </a:lnTo>
                  <a:lnTo>
                    <a:pt x="60731" y="69850"/>
                  </a:lnTo>
                  <a:lnTo>
                    <a:pt x="60350" y="69850"/>
                  </a:lnTo>
                  <a:lnTo>
                    <a:pt x="62890" y="67310"/>
                  </a:lnTo>
                  <a:lnTo>
                    <a:pt x="62509" y="67310"/>
                  </a:lnTo>
                  <a:lnTo>
                    <a:pt x="65303" y="64770"/>
                  </a:lnTo>
                  <a:lnTo>
                    <a:pt x="64922" y="64770"/>
                  </a:lnTo>
                  <a:lnTo>
                    <a:pt x="67462" y="62230"/>
                  </a:lnTo>
                  <a:lnTo>
                    <a:pt x="67335" y="62230"/>
                  </a:lnTo>
                  <a:lnTo>
                    <a:pt x="70002" y="59690"/>
                  </a:lnTo>
                  <a:lnTo>
                    <a:pt x="69621" y="59690"/>
                  </a:lnTo>
                  <a:lnTo>
                    <a:pt x="72288" y="57150"/>
                  </a:lnTo>
                  <a:lnTo>
                    <a:pt x="71653" y="58420"/>
                  </a:lnTo>
                  <a:lnTo>
                    <a:pt x="73240" y="57150"/>
                  </a:lnTo>
                  <a:lnTo>
                    <a:pt x="74828" y="55880"/>
                  </a:lnTo>
                  <a:lnTo>
                    <a:pt x="74320" y="55880"/>
                  </a:lnTo>
                  <a:lnTo>
                    <a:pt x="77368" y="53340"/>
                  </a:lnTo>
                  <a:lnTo>
                    <a:pt x="76860" y="53340"/>
                  </a:lnTo>
                  <a:lnTo>
                    <a:pt x="80035" y="52070"/>
                  </a:lnTo>
                  <a:lnTo>
                    <a:pt x="79781" y="52070"/>
                  </a:lnTo>
                  <a:lnTo>
                    <a:pt x="82956" y="49530"/>
                  </a:lnTo>
                  <a:lnTo>
                    <a:pt x="82702" y="49530"/>
                  </a:lnTo>
                  <a:lnTo>
                    <a:pt x="86258" y="46990"/>
                  </a:lnTo>
                  <a:lnTo>
                    <a:pt x="86004" y="46990"/>
                  </a:lnTo>
                  <a:lnTo>
                    <a:pt x="89560" y="45720"/>
                  </a:lnTo>
                  <a:lnTo>
                    <a:pt x="93116" y="43180"/>
                  </a:lnTo>
                  <a:lnTo>
                    <a:pt x="96545" y="40640"/>
                  </a:lnTo>
                  <a:lnTo>
                    <a:pt x="96418" y="40640"/>
                  </a:lnTo>
                  <a:lnTo>
                    <a:pt x="99720" y="39370"/>
                  </a:lnTo>
                  <a:lnTo>
                    <a:pt x="99593" y="39370"/>
                  </a:lnTo>
                  <a:lnTo>
                    <a:pt x="102895" y="36830"/>
                  </a:lnTo>
                  <a:lnTo>
                    <a:pt x="102641" y="36830"/>
                  </a:lnTo>
                  <a:lnTo>
                    <a:pt x="105181" y="35560"/>
                  </a:lnTo>
                  <a:lnTo>
                    <a:pt x="104927" y="35560"/>
                  </a:lnTo>
                  <a:lnTo>
                    <a:pt x="107594" y="34290"/>
                  </a:lnTo>
                  <a:lnTo>
                    <a:pt x="107086" y="34290"/>
                  </a:lnTo>
                  <a:lnTo>
                    <a:pt x="109626" y="33020"/>
                  </a:lnTo>
                  <a:lnTo>
                    <a:pt x="108991" y="33020"/>
                  </a:lnTo>
                  <a:lnTo>
                    <a:pt x="111785" y="31750"/>
                  </a:lnTo>
                  <a:lnTo>
                    <a:pt x="111404" y="33020"/>
                  </a:lnTo>
                  <a:lnTo>
                    <a:pt x="113817" y="31750"/>
                  </a:lnTo>
                  <a:lnTo>
                    <a:pt x="113182" y="31750"/>
                  </a:lnTo>
                  <a:lnTo>
                    <a:pt x="115976" y="30480"/>
                  </a:lnTo>
                  <a:lnTo>
                    <a:pt x="116484" y="30480"/>
                  </a:lnTo>
                  <a:lnTo>
                    <a:pt x="119659" y="29210"/>
                  </a:lnTo>
                  <a:lnTo>
                    <a:pt x="121310" y="29210"/>
                  </a:lnTo>
                  <a:lnTo>
                    <a:pt x="125247" y="27940"/>
                  </a:lnTo>
                  <a:lnTo>
                    <a:pt x="138455" y="27940"/>
                  </a:lnTo>
                  <a:lnTo>
                    <a:pt x="142138" y="26670"/>
                  </a:lnTo>
                  <a:lnTo>
                    <a:pt x="151282" y="26670"/>
                  </a:lnTo>
                  <a:lnTo>
                    <a:pt x="153060" y="27940"/>
                  </a:lnTo>
                  <a:lnTo>
                    <a:pt x="152298" y="26670"/>
                  </a:lnTo>
                  <a:lnTo>
                    <a:pt x="153695" y="27940"/>
                  </a:lnTo>
                  <a:lnTo>
                    <a:pt x="155092" y="27940"/>
                  </a:lnTo>
                  <a:lnTo>
                    <a:pt x="157378" y="29210"/>
                  </a:lnTo>
                  <a:lnTo>
                    <a:pt x="159029" y="30480"/>
                  </a:lnTo>
                  <a:lnTo>
                    <a:pt x="158521" y="29210"/>
                  </a:lnTo>
                  <a:lnTo>
                    <a:pt x="159664" y="29210"/>
                  </a:lnTo>
                  <a:lnTo>
                    <a:pt x="159283" y="27940"/>
                  </a:lnTo>
                  <a:lnTo>
                    <a:pt x="160680" y="29210"/>
                  </a:lnTo>
                  <a:lnTo>
                    <a:pt x="159727" y="26670"/>
                  </a:lnTo>
                  <a:lnTo>
                    <a:pt x="158775" y="24130"/>
                  </a:lnTo>
                  <a:lnTo>
                    <a:pt x="159537" y="24130"/>
                  </a:lnTo>
                  <a:lnTo>
                    <a:pt x="159664" y="25400"/>
                  </a:lnTo>
                  <a:lnTo>
                    <a:pt x="160299" y="25400"/>
                  </a:lnTo>
                  <a:lnTo>
                    <a:pt x="160680" y="26670"/>
                  </a:lnTo>
                  <a:lnTo>
                    <a:pt x="161442" y="27940"/>
                  </a:lnTo>
                  <a:lnTo>
                    <a:pt x="161061" y="26670"/>
                  </a:lnTo>
                  <a:lnTo>
                    <a:pt x="161696" y="26670"/>
                  </a:lnTo>
                  <a:lnTo>
                    <a:pt x="161696" y="29972"/>
                  </a:lnTo>
                  <a:lnTo>
                    <a:pt x="165760" y="33909"/>
                  </a:lnTo>
                  <a:lnTo>
                    <a:pt x="166217" y="33909"/>
                  </a:lnTo>
                  <a:lnTo>
                    <a:pt x="168427" y="36195"/>
                  </a:lnTo>
                  <a:lnTo>
                    <a:pt x="176428" y="36195"/>
                  </a:lnTo>
                  <a:lnTo>
                    <a:pt x="179603" y="32893"/>
                  </a:lnTo>
                  <a:lnTo>
                    <a:pt x="179603" y="28956"/>
                  </a:lnTo>
                  <a:lnTo>
                    <a:pt x="179603" y="25019"/>
                  </a:lnTo>
                  <a:lnTo>
                    <a:pt x="179476" y="24892"/>
                  </a:lnTo>
                  <a:lnTo>
                    <a:pt x="179476" y="20066"/>
                  </a:lnTo>
                  <a:lnTo>
                    <a:pt x="175539" y="16129"/>
                  </a:lnTo>
                  <a:lnTo>
                    <a:pt x="174701" y="16129"/>
                  </a:lnTo>
                  <a:lnTo>
                    <a:pt x="174523" y="15240"/>
                  </a:lnTo>
                  <a:lnTo>
                    <a:pt x="172364" y="13970"/>
                  </a:lnTo>
                  <a:lnTo>
                    <a:pt x="172237" y="13970"/>
                  </a:lnTo>
                  <a:lnTo>
                    <a:pt x="171221" y="12700"/>
                  </a:lnTo>
                  <a:lnTo>
                    <a:pt x="169824" y="12700"/>
                  </a:lnTo>
                  <a:lnTo>
                    <a:pt x="169062" y="11430"/>
                  </a:lnTo>
                  <a:lnTo>
                    <a:pt x="170205" y="11430"/>
                  </a:lnTo>
                  <a:lnTo>
                    <a:pt x="168808" y="10160"/>
                  </a:lnTo>
                  <a:lnTo>
                    <a:pt x="168935" y="10160"/>
                  </a:lnTo>
                  <a:lnTo>
                    <a:pt x="167538" y="8890"/>
                  </a:lnTo>
                  <a:lnTo>
                    <a:pt x="168427" y="10160"/>
                  </a:lnTo>
                  <a:lnTo>
                    <a:pt x="166522" y="8890"/>
                  </a:lnTo>
                  <a:lnTo>
                    <a:pt x="165379" y="7620"/>
                  </a:lnTo>
                  <a:lnTo>
                    <a:pt x="166395" y="7620"/>
                  </a:lnTo>
                  <a:lnTo>
                    <a:pt x="164871" y="6350"/>
                  </a:lnTo>
                  <a:lnTo>
                    <a:pt x="164363" y="6350"/>
                  </a:lnTo>
                  <a:lnTo>
                    <a:pt x="162712" y="5080"/>
                  </a:lnTo>
                  <a:lnTo>
                    <a:pt x="160934" y="3810"/>
                  </a:lnTo>
                  <a:lnTo>
                    <a:pt x="158902" y="2540"/>
                  </a:lnTo>
                  <a:lnTo>
                    <a:pt x="156997" y="2540"/>
                  </a:lnTo>
                  <a:lnTo>
                    <a:pt x="154711" y="1270"/>
                  </a:lnTo>
                  <a:lnTo>
                    <a:pt x="149885" y="1270"/>
                  </a:lnTo>
                  <a:lnTo>
                    <a:pt x="146583" y="0"/>
                  </a:lnTo>
                  <a:lnTo>
                    <a:pt x="116992" y="0"/>
                  </a:lnTo>
                  <a:lnTo>
                    <a:pt x="113309" y="1270"/>
                  </a:lnTo>
                  <a:lnTo>
                    <a:pt x="108483" y="1270"/>
                  </a:lnTo>
                  <a:lnTo>
                    <a:pt x="106324" y="2540"/>
                  </a:lnTo>
                  <a:lnTo>
                    <a:pt x="106197" y="2540"/>
                  </a:lnTo>
                  <a:lnTo>
                    <a:pt x="103403" y="3810"/>
                  </a:lnTo>
                  <a:lnTo>
                    <a:pt x="102768" y="3810"/>
                  </a:lnTo>
                  <a:lnTo>
                    <a:pt x="100355" y="5080"/>
                  </a:lnTo>
                  <a:lnTo>
                    <a:pt x="99593" y="5080"/>
                  </a:lnTo>
                  <a:lnTo>
                    <a:pt x="96799" y="6350"/>
                  </a:lnTo>
                  <a:lnTo>
                    <a:pt x="96418" y="6350"/>
                  </a:lnTo>
                  <a:lnTo>
                    <a:pt x="93497" y="7620"/>
                  </a:lnTo>
                  <a:lnTo>
                    <a:pt x="90830" y="8890"/>
                  </a:lnTo>
                  <a:lnTo>
                    <a:pt x="90449" y="8890"/>
                  </a:lnTo>
                  <a:lnTo>
                    <a:pt x="87909" y="10160"/>
                  </a:lnTo>
                  <a:lnTo>
                    <a:pt x="87528" y="10160"/>
                  </a:lnTo>
                  <a:lnTo>
                    <a:pt x="84099" y="12700"/>
                  </a:lnTo>
                  <a:lnTo>
                    <a:pt x="83845" y="12700"/>
                  </a:lnTo>
                  <a:lnTo>
                    <a:pt x="80416" y="15240"/>
                  </a:lnTo>
                  <a:lnTo>
                    <a:pt x="76987" y="16510"/>
                  </a:lnTo>
                  <a:lnTo>
                    <a:pt x="73431" y="19050"/>
                  </a:lnTo>
                  <a:lnTo>
                    <a:pt x="73304" y="19050"/>
                  </a:lnTo>
                  <a:lnTo>
                    <a:pt x="69621" y="21590"/>
                  </a:lnTo>
                  <a:lnTo>
                    <a:pt x="69494" y="21590"/>
                  </a:lnTo>
                  <a:lnTo>
                    <a:pt x="65938" y="24130"/>
                  </a:lnTo>
                  <a:lnTo>
                    <a:pt x="65684" y="24130"/>
                  </a:lnTo>
                  <a:lnTo>
                    <a:pt x="58953" y="27940"/>
                  </a:lnTo>
                  <a:lnTo>
                    <a:pt x="55397" y="31750"/>
                  </a:lnTo>
                  <a:lnTo>
                    <a:pt x="54889" y="31750"/>
                  </a:lnTo>
                  <a:lnTo>
                    <a:pt x="51714" y="34290"/>
                  </a:lnTo>
                  <a:lnTo>
                    <a:pt x="51206" y="34290"/>
                  </a:lnTo>
                  <a:lnTo>
                    <a:pt x="48412" y="36830"/>
                  </a:lnTo>
                  <a:lnTo>
                    <a:pt x="42062" y="43180"/>
                  </a:lnTo>
                  <a:lnTo>
                    <a:pt x="39268" y="46990"/>
                  </a:lnTo>
                  <a:lnTo>
                    <a:pt x="38887" y="46990"/>
                  </a:lnTo>
                  <a:lnTo>
                    <a:pt x="36474" y="50800"/>
                  </a:lnTo>
                  <a:lnTo>
                    <a:pt x="35966" y="50800"/>
                  </a:lnTo>
                  <a:lnTo>
                    <a:pt x="33680" y="53340"/>
                  </a:lnTo>
                  <a:lnTo>
                    <a:pt x="33172" y="54610"/>
                  </a:lnTo>
                  <a:lnTo>
                    <a:pt x="30505" y="58420"/>
                  </a:lnTo>
                  <a:lnTo>
                    <a:pt x="28981" y="60960"/>
                  </a:lnTo>
                  <a:lnTo>
                    <a:pt x="28854" y="60960"/>
                  </a:lnTo>
                  <a:lnTo>
                    <a:pt x="27076" y="63500"/>
                  </a:lnTo>
                  <a:lnTo>
                    <a:pt x="26949" y="63500"/>
                  </a:lnTo>
                  <a:lnTo>
                    <a:pt x="24663" y="67310"/>
                  </a:lnTo>
                  <a:lnTo>
                    <a:pt x="24409" y="68580"/>
                  </a:lnTo>
                  <a:lnTo>
                    <a:pt x="22250" y="71120"/>
                  </a:lnTo>
                  <a:lnTo>
                    <a:pt x="22123" y="72390"/>
                  </a:lnTo>
                  <a:lnTo>
                    <a:pt x="19964" y="76200"/>
                  </a:lnTo>
                  <a:lnTo>
                    <a:pt x="19837" y="76200"/>
                  </a:lnTo>
                  <a:lnTo>
                    <a:pt x="18059" y="80010"/>
                  </a:lnTo>
                  <a:lnTo>
                    <a:pt x="17805" y="80010"/>
                  </a:lnTo>
                  <a:lnTo>
                    <a:pt x="16027" y="83820"/>
                  </a:lnTo>
                  <a:lnTo>
                    <a:pt x="15900" y="85090"/>
                  </a:lnTo>
                  <a:lnTo>
                    <a:pt x="13995" y="88900"/>
                  </a:lnTo>
                  <a:lnTo>
                    <a:pt x="13741" y="90170"/>
                  </a:lnTo>
                  <a:lnTo>
                    <a:pt x="11836" y="93980"/>
                  </a:lnTo>
                  <a:lnTo>
                    <a:pt x="10185" y="99060"/>
                  </a:lnTo>
                  <a:lnTo>
                    <a:pt x="9931" y="100330"/>
                  </a:lnTo>
                  <a:lnTo>
                    <a:pt x="8534" y="104140"/>
                  </a:lnTo>
                  <a:lnTo>
                    <a:pt x="8407" y="105410"/>
                  </a:lnTo>
                  <a:lnTo>
                    <a:pt x="7010" y="110490"/>
                  </a:lnTo>
                  <a:lnTo>
                    <a:pt x="5740" y="115570"/>
                  </a:lnTo>
                  <a:lnTo>
                    <a:pt x="4724" y="120650"/>
                  </a:lnTo>
                  <a:lnTo>
                    <a:pt x="4597" y="120650"/>
                  </a:lnTo>
                  <a:lnTo>
                    <a:pt x="3708" y="125730"/>
                  </a:lnTo>
                  <a:lnTo>
                    <a:pt x="2692" y="132080"/>
                  </a:lnTo>
                  <a:lnTo>
                    <a:pt x="1803" y="137160"/>
                  </a:lnTo>
                  <a:lnTo>
                    <a:pt x="1168" y="142240"/>
                  </a:lnTo>
                  <a:lnTo>
                    <a:pt x="1041" y="142240"/>
                  </a:lnTo>
                  <a:lnTo>
                    <a:pt x="660" y="147320"/>
                  </a:lnTo>
                  <a:lnTo>
                    <a:pt x="533" y="147320"/>
                  </a:lnTo>
                  <a:lnTo>
                    <a:pt x="25" y="157480"/>
                  </a:lnTo>
                  <a:lnTo>
                    <a:pt x="0" y="173990"/>
                  </a:lnTo>
                  <a:lnTo>
                    <a:pt x="152" y="179070"/>
                  </a:lnTo>
                  <a:lnTo>
                    <a:pt x="406" y="184150"/>
                  </a:lnTo>
                  <a:lnTo>
                    <a:pt x="787" y="187960"/>
                  </a:lnTo>
                  <a:lnTo>
                    <a:pt x="914" y="190500"/>
                  </a:lnTo>
                  <a:lnTo>
                    <a:pt x="1295" y="194310"/>
                  </a:lnTo>
                  <a:lnTo>
                    <a:pt x="1803" y="198120"/>
                  </a:lnTo>
                  <a:lnTo>
                    <a:pt x="1803" y="199390"/>
                  </a:lnTo>
                  <a:lnTo>
                    <a:pt x="2565" y="203200"/>
                  </a:lnTo>
                  <a:lnTo>
                    <a:pt x="2565" y="204470"/>
                  </a:lnTo>
                  <a:lnTo>
                    <a:pt x="3327" y="208280"/>
                  </a:lnTo>
                  <a:lnTo>
                    <a:pt x="4343" y="214630"/>
                  </a:lnTo>
                  <a:lnTo>
                    <a:pt x="5613" y="219710"/>
                  </a:lnTo>
                  <a:lnTo>
                    <a:pt x="7899" y="227330"/>
                  </a:lnTo>
                  <a:lnTo>
                    <a:pt x="8026" y="228600"/>
                  </a:lnTo>
                  <a:lnTo>
                    <a:pt x="10566" y="236220"/>
                  </a:lnTo>
                  <a:lnTo>
                    <a:pt x="10820" y="236220"/>
                  </a:lnTo>
                  <a:lnTo>
                    <a:pt x="12344" y="240030"/>
                  </a:lnTo>
                  <a:lnTo>
                    <a:pt x="13995" y="243840"/>
                  </a:lnTo>
                  <a:lnTo>
                    <a:pt x="14249" y="245110"/>
                  </a:lnTo>
                  <a:lnTo>
                    <a:pt x="16027" y="248920"/>
                  </a:lnTo>
                  <a:lnTo>
                    <a:pt x="16154" y="248920"/>
                  </a:lnTo>
                  <a:lnTo>
                    <a:pt x="18186" y="252730"/>
                  </a:lnTo>
                  <a:lnTo>
                    <a:pt x="20091" y="256540"/>
                  </a:lnTo>
                  <a:lnTo>
                    <a:pt x="20472" y="257810"/>
                  </a:lnTo>
                  <a:lnTo>
                    <a:pt x="22377" y="260350"/>
                  </a:lnTo>
                  <a:lnTo>
                    <a:pt x="22631" y="260350"/>
                  </a:lnTo>
                  <a:lnTo>
                    <a:pt x="24663" y="264172"/>
                  </a:lnTo>
                  <a:lnTo>
                    <a:pt x="24917" y="264172"/>
                  </a:lnTo>
                  <a:lnTo>
                    <a:pt x="26949" y="266700"/>
                  </a:lnTo>
                  <a:lnTo>
                    <a:pt x="27203" y="267970"/>
                  </a:lnTo>
                  <a:lnTo>
                    <a:pt x="29616" y="270510"/>
                  </a:lnTo>
                  <a:lnTo>
                    <a:pt x="31648" y="273050"/>
                  </a:lnTo>
                  <a:lnTo>
                    <a:pt x="32029" y="274320"/>
                  </a:lnTo>
                  <a:lnTo>
                    <a:pt x="34315" y="276860"/>
                  </a:lnTo>
                  <a:lnTo>
                    <a:pt x="34569" y="276860"/>
                  </a:lnTo>
                  <a:lnTo>
                    <a:pt x="36982" y="279400"/>
                  </a:lnTo>
                  <a:lnTo>
                    <a:pt x="37363" y="279400"/>
                  </a:lnTo>
                  <a:lnTo>
                    <a:pt x="39776" y="281940"/>
                  </a:lnTo>
                  <a:lnTo>
                    <a:pt x="40284" y="283210"/>
                  </a:lnTo>
                  <a:lnTo>
                    <a:pt x="51968" y="293370"/>
                  </a:lnTo>
                  <a:lnTo>
                    <a:pt x="54508" y="295910"/>
                  </a:lnTo>
                  <a:lnTo>
                    <a:pt x="54635" y="295910"/>
                  </a:lnTo>
                  <a:lnTo>
                    <a:pt x="57556" y="298450"/>
                  </a:lnTo>
                  <a:lnTo>
                    <a:pt x="57683" y="298450"/>
                  </a:lnTo>
                  <a:lnTo>
                    <a:pt x="60604" y="300990"/>
                  </a:lnTo>
                  <a:lnTo>
                    <a:pt x="60858" y="300990"/>
                  </a:lnTo>
                  <a:lnTo>
                    <a:pt x="63398" y="303530"/>
                  </a:lnTo>
                  <a:lnTo>
                    <a:pt x="63652" y="303530"/>
                  </a:lnTo>
                  <a:lnTo>
                    <a:pt x="66319" y="304800"/>
                  </a:lnTo>
                  <a:lnTo>
                    <a:pt x="66573" y="304800"/>
                  </a:lnTo>
                  <a:lnTo>
                    <a:pt x="68986" y="307340"/>
                  </a:lnTo>
                  <a:lnTo>
                    <a:pt x="69240" y="307340"/>
                  </a:lnTo>
                  <a:lnTo>
                    <a:pt x="71780" y="309880"/>
                  </a:lnTo>
                  <a:lnTo>
                    <a:pt x="71907" y="309880"/>
                  </a:lnTo>
                  <a:lnTo>
                    <a:pt x="74447" y="311150"/>
                  </a:lnTo>
                  <a:lnTo>
                    <a:pt x="74701" y="311150"/>
                  </a:lnTo>
                  <a:lnTo>
                    <a:pt x="77495" y="312420"/>
                  </a:lnTo>
                  <a:lnTo>
                    <a:pt x="80035" y="314960"/>
                  </a:lnTo>
                  <a:lnTo>
                    <a:pt x="80289" y="314960"/>
                  </a:lnTo>
                  <a:lnTo>
                    <a:pt x="82956" y="316230"/>
                  </a:lnTo>
                  <a:lnTo>
                    <a:pt x="83337" y="316230"/>
                  </a:lnTo>
                  <a:lnTo>
                    <a:pt x="85750" y="318770"/>
                  </a:lnTo>
                  <a:lnTo>
                    <a:pt x="86131" y="318770"/>
                  </a:lnTo>
                  <a:lnTo>
                    <a:pt x="88798" y="320040"/>
                  </a:lnTo>
                  <a:lnTo>
                    <a:pt x="89179" y="320040"/>
                  </a:lnTo>
                  <a:lnTo>
                    <a:pt x="91465" y="321310"/>
                  </a:lnTo>
                  <a:lnTo>
                    <a:pt x="91846" y="321310"/>
                  </a:lnTo>
                  <a:lnTo>
                    <a:pt x="94132" y="322580"/>
                  </a:lnTo>
                  <a:lnTo>
                    <a:pt x="94513" y="322580"/>
                  </a:lnTo>
                  <a:lnTo>
                    <a:pt x="96672" y="323850"/>
                  </a:lnTo>
                  <a:lnTo>
                    <a:pt x="97053" y="323850"/>
                  </a:lnTo>
                  <a:lnTo>
                    <a:pt x="99339" y="325120"/>
                  </a:lnTo>
                  <a:lnTo>
                    <a:pt x="99847" y="325120"/>
                  </a:lnTo>
                  <a:lnTo>
                    <a:pt x="101879" y="326390"/>
                  </a:lnTo>
                  <a:lnTo>
                    <a:pt x="104673" y="326390"/>
                  </a:lnTo>
                  <a:lnTo>
                    <a:pt x="105054" y="327660"/>
                  </a:lnTo>
                  <a:lnTo>
                    <a:pt x="107848" y="327660"/>
                  </a:lnTo>
                  <a:lnTo>
                    <a:pt x="109880" y="328930"/>
                  </a:lnTo>
                  <a:lnTo>
                    <a:pt x="112801" y="328930"/>
                  </a:lnTo>
                  <a:lnTo>
                    <a:pt x="118262" y="330200"/>
                  </a:lnTo>
                  <a:lnTo>
                    <a:pt x="118770" y="330200"/>
                  </a:lnTo>
                  <a:lnTo>
                    <a:pt x="121691" y="331470"/>
                  </a:lnTo>
                  <a:lnTo>
                    <a:pt x="160680" y="331470"/>
                  </a:lnTo>
                  <a:lnTo>
                    <a:pt x="164744" y="330200"/>
                  </a:lnTo>
                  <a:lnTo>
                    <a:pt x="166141" y="330200"/>
                  </a:lnTo>
                  <a:lnTo>
                    <a:pt x="170713" y="328930"/>
                  </a:lnTo>
                  <a:lnTo>
                    <a:pt x="171856" y="327660"/>
                  </a:lnTo>
                  <a:lnTo>
                    <a:pt x="175793" y="326390"/>
                  </a:lnTo>
                  <a:lnTo>
                    <a:pt x="176301" y="326390"/>
                  </a:lnTo>
                  <a:lnTo>
                    <a:pt x="179476" y="325120"/>
                  </a:lnTo>
                  <a:lnTo>
                    <a:pt x="179984" y="325120"/>
                  </a:lnTo>
                  <a:lnTo>
                    <a:pt x="182778" y="323850"/>
                  </a:lnTo>
                  <a:lnTo>
                    <a:pt x="186080" y="321310"/>
                  </a:lnTo>
                  <a:lnTo>
                    <a:pt x="186461" y="321310"/>
                  </a:lnTo>
                  <a:lnTo>
                    <a:pt x="188874" y="320040"/>
                  </a:lnTo>
                  <a:lnTo>
                    <a:pt x="189001" y="320040"/>
                  </a:lnTo>
                  <a:lnTo>
                    <a:pt x="191668" y="318770"/>
                  </a:lnTo>
                  <a:lnTo>
                    <a:pt x="192176" y="318770"/>
                  </a:lnTo>
                  <a:lnTo>
                    <a:pt x="202082" y="312420"/>
                  </a:lnTo>
                  <a:lnTo>
                    <a:pt x="202717" y="312420"/>
                  </a:lnTo>
                  <a:lnTo>
                    <a:pt x="205892" y="309880"/>
                  </a:lnTo>
                  <a:lnTo>
                    <a:pt x="206400" y="308610"/>
                  </a:lnTo>
                  <a:lnTo>
                    <a:pt x="209194" y="307340"/>
                  </a:lnTo>
                  <a:lnTo>
                    <a:pt x="209575" y="306070"/>
                  </a:lnTo>
                  <a:lnTo>
                    <a:pt x="212623" y="303530"/>
                  </a:lnTo>
                  <a:lnTo>
                    <a:pt x="213004" y="303530"/>
                  </a:lnTo>
                  <a:lnTo>
                    <a:pt x="215798" y="300990"/>
                  </a:lnTo>
                  <a:lnTo>
                    <a:pt x="218338" y="298450"/>
                  </a:lnTo>
                  <a:lnTo>
                    <a:pt x="218973" y="297180"/>
                  </a:lnTo>
                  <a:lnTo>
                    <a:pt x="221386" y="294640"/>
                  </a:lnTo>
                  <a:lnTo>
                    <a:pt x="223672" y="292100"/>
                  </a:lnTo>
                  <a:lnTo>
                    <a:pt x="226593" y="288290"/>
                  </a:lnTo>
                  <a:lnTo>
                    <a:pt x="228117" y="285750"/>
                  </a:lnTo>
                  <a:lnTo>
                    <a:pt x="228498" y="284480"/>
                  </a:lnTo>
                  <a:lnTo>
                    <a:pt x="229387" y="283210"/>
                  </a:lnTo>
                  <a:lnTo>
                    <a:pt x="229768" y="283210"/>
                  </a:lnTo>
                  <a:lnTo>
                    <a:pt x="230784" y="280670"/>
                  </a:lnTo>
                  <a:lnTo>
                    <a:pt x="231038" y="280670"/>
                  </a:lnTo>
                  <a:lnTo>
                    <a:pt x="231660" y="278574"/>
                  </a:lnTo>
                  <a:lnTo>
                    <a:pt x="234848" y="275336"/>
                  </a:lnTo>
                  <a:lnTo>
                    <a:pt x="234848" y="265430"/>
                  </a:lnTo>
                  <a:lnTo>
                    <a:pt x="234848" y="255651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58452" y="7795132"/>
              <a:ext cx="191796" cy="459867"/>
            </a:xfrm>
            <a:prstGeom prst="rect">
              <a:avLst/>
            </a:prstGeom>
          </p:spPr>
        </p:pic>
      </p:grpSp>
      <p:sp>
        <p:nvSpPr>
          <p:cNvPr id="210" name="object 210"/>
          <p:cNvSpPr/>
          <p:nvPr/>
        </p:nvSpPr>
        <p:spPr>
          <a:xfrm>
            <a:off x="4828921" y="8414257"/>
            <a:ext cx="116839" cy="37465"/>
          </a:xfrm>
          <a:custGeom>
            <a:avLst/>
            <a:gdLst/>
            <a:ahLst/>
            <a:cxnLst/>
            <a:rect l="l" t="t" r="r" b="b"/>
            <a:pathLst>
              <a:path w="116839" h="37465">
                <a:moveTo>
                  <a:pt x="116332" y="8128"/>
                </a:moveTo>
                <a:lnTo>
                  <a:pt x="110109" y="1905"/>
                </a:lnTo>
                <a:lnTo>
                  <a:pt x="105003" y="1905"/>
                </a:lnTo>
                <a:lnTo>
                  <a:pt x="104013" y="1524"/>
                </a:lnTo>
                <a:lnTo>
                  <a:pt x="99949" y="635"/>
                </a:lnTo>
                <a:lnTo>
                  <a:pt x="97536" y="381"/>
                </a:lnTo>
                <a:lnTo>
                  <a:pt x="89662" y="0"/>
                </a:lnTo>
                <a:lnTo>
                  <a:pt x="88392" y="0"/>
                </a:lnTo>
                <a:lnTo>
                  <a:pt x="67310" y="1270"/>
                </a:lnTo>
                <a:lnTo>
                  <a:pt x="60325" y="1270"/>
                </a:lnTo>
                <a:lnTo>
                  <a:pt x="60172" y="1422"/>
                </a:lnTo>
                <a:lnTo>
                  <a:pt x="54483" y="1524"/>
                </a:lnTo>
                <a:lnTo>
                  <a:pt x="46863" y="1524"/>
                </a:lnTo>
                <a:lnTo>
                  <a:pt x="46215" y="2184"/>
                </a:lnTo>
                <a:lnTo>
                  <a:pt x="40767" y="2552"/>
                </a:lnTo>
                <a:lnTo>
                  <a:pt x="33782" y="2552"/>
                </a:lnTo>
                <a:lnTo>
                  <a:pt x="32512" y="3848"/>
                </a:lnTo>
                <a:lnTo>
                  <a:pt x="28181" y="4572"/>
                </a:lnTo>
                <a:lnTo>
                  <a:pt x="21717" y="4572"/>
                </a:lnTo>
                <a:lnTo>
                  <a:pt x="19418" y="6870"/>
                </a:lnTo>
                <a:lnTo>
                  <a:pt x="12166" y="8902"/>
                </a:lnTo>
                <a:lnTo>
                  <a:pt x="6350" y="8902"/>
                </a:lnTo>
                <a:lnTo>
                  <a:pt x="0" y="15252"/>
                </a:lnTo>
                <a:lnTo>
                  <a:pt x="0" y="30988"/>
                </a:lnTo>
                <a:lnTo>
                  <a:pt x="6350" y="37338"/>
                </a:lnTo>
                <a:lnTo>
                  <a:pt x="22098" y="37338"/>
                </a:lnTo>
                <a:lnTo>
                  <a:pt x="24396" y="35077"/>
                </a:lnTo>
                <a:lnTo>
                  <a:pt x="31711" y="33020"/>
                </a:lnTo>
                <a:lnTo>
                  <a:pt x="37465" y="33020"/>
                </a:lnTo>
                <a:lnTo>
                  <a:pt x="38671" y="31838"/>
                </a:lnTo>
                <a:lnTo>
                  <a:pt x="43256" y="31115"/>
                </a:lnTo>
                <a:lnTo>
                  <a:pt x="49657" y="31115"/>
                </a:lnTo>
                <a:lnTo>
                  <a:pt x="50152" y="30619"/>
                </a:lnTo>
                <a:lnTo>
                  <a:pt x="55880" y="30226"/>
                </a:lnTo>
                <a:lnTo>
                  <a:pt x="62738" y="30226"/>
                </a:lnTo>
                <a:lnTo>
                  <a:pt x="62877" y="30086"/>
                </a:lnTo>
                <a:lnTo>
                  <a:pt x="68580" y="29972"/>
                </a:lnTo>
                <a:lnTo>
                  <a:pt x="76200" y="29972"/>
                </a:lnTo>
                <a:lnTo>
                  <a:pt x="76784" y="29387"/>
                </a:lnTo>
                <a:lnTo>
                  <a:pt x="79502" y="29210"/>
                </a:lnTo>
                <a:lnTo>
                  <a:pt x="89662" y="28600"/>
                </a:lnTo>
                <a:lnTo>
                  <a:pt x="93573" y="28663"/>
                </a:lnTo>
                <a:lnTo>
                  <a:pt x="94742" y="29845"/>
                </a:lnTo>
                <a:lnTo>
                  <a:pt x="110109" y="29845"/>
                </a:lnTo>
                <a:lnTo>
                  <a:pt x="116332" y="23495"/>
                </a:lnTo>
                <a:lnTo>
                  <a:pt x="116332" y="15875"/>
                </a:lnTo>
                <a:lnTo>
                  <a:pt x="116332" y="8128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1" name="object 21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5050535" y="8275319"/>
            <a:ext cx="195961" cy="232283"/>
          </a:xfrm>
          <a:prstGeom prst="rect">
            <a:avLst/>
          </a:prstGeom>
        </p:spPr>
      </p:pic>
      <p:sp>
        <p:nvSpPr>
          <p:cNvPr id="212" name="object 212"/>
          <p:cNvSpPr/>
          <p:nvPr/>
        </p:nvSpPr>
        <p:spPr>
          <a:xfrm>
            <a:off x="5538470" y="8205851"/>
            <a:ext cx="351790" cy="172085"/>
          </a:xfrm>
          <a:custGeom>
            <a:avLst/>
            <a:gdLst/>
            <a:ahLst/>
            <a:cxnLst/>
            <a:rect l="l" t="t" r="r" b="b"/>
            <a:pathLst>
              <a:path w="351789" h="172084">
                <a:moveTo>
                  <a:pt x="351536" y="34163"/>
                </a:moveTo>
                <a:lnTo>
                  <a:pt x="344932" y="27559"/>
                </a:lnTo>
                <a:lnTo>
                  <a:pt x="347091" y="25400"/>
                </a:lnTo>
                <a:lnTo>
                  <a:pt x="347091" y="16764"/>
                </a:lnTo>
                <a:lnTo>
                  <a:pt x="347091" y="8128"/>
                </a:lnTo>
                <a:lnTo>
                  <a:pt x="340106" y="1143"/>
                </a:lnTo>
                <a:lnTo>
                  <a:pt x="334111" y="1143"/>
                </a:lnTo>
                <a:lnTo>
                  <a:pt x="332105" y="254"/>
                </a:lnTo>
                <a:lnTo>
                  <a:pt x="330327" y="0"/>
                </a:lnTo>
                <a:lnTo>
                  <a:pt x="326771" y="0"/>
                </a:lnTo>
                <a:lnTo>
                  <a:pt x="287274" y="16637"/>
                </a:lnTo>
                <a:lnTo>
                  <a:pt x="286893" y="16891"/>
                </a:lnTo>
                <a:lnTo>
                  <a:pt x="273431" y="25146"/>
                </a:lnTo>
                <a:lnTo>
                  <a:pt x="274066" y="24892"/>
                </a:lnTo>
                <a:lnTo>
                  <a:pt x="256286" y="34798"/>
                </a:lnTo>
                <a:lnTo>
                  <a:pt x="236093" y="46609"/>
                </a:lnTo>
                <a:lnTo>
                  <a:pt x="235966" y="46736"/>
                </a:lnTo>
                <a:lnTo>
                  <a:pt x="190881" y="73533"/>
                </a:lnTo>
                <a:lnTo>
                  <a:pt x="191008" y="73533"/>
                </a:lnTo>
                <a:lnTo>
                  <a:pt x="166497" y="87757"/>
                </a:lnTo>
                <a:lnTo>
                  <a:pt x="166878" y="87503"/>
                </a:lnTo>
                <a:lnTo>
                  <a:pt x="166408" y="87757"/>
                </a:lnTo>
                <a:lnTo>
                  <a:pt x="141351" y="101473"/>
                </a:lnTo>
                <a:lnTo>
                  <a:pt x="116332" y="114046"/>
                </a:lnTo>
                <a:lnTo>
                  <a:pt x="116192" y="114122"/>
                </a:lnTo>
                <a:lnTo>
                  <a:pt x="115468" y="114427"/>
                </a:lnTo>
                <a:lnTo>
                  <a:pt x="90297" y="125603"/>
                </a:lnTo>
                <a:lnTo>
                  <a:pt x="67183" y="134366"/>
                </a:lnTo>
                <a:lnTo>
                  <a:pt x="68453" y="133985"/>
                </a:lnTo>
                <a:lnTo>
                  <a:pt x="48742" y="140271"/>
                </a:lnTo>
                <a:lnTo>
                  <a:pt x="34417" y="142455"/>
                </a:lnTo>
                <a:lnTo>
                  <a:pt x="33451" y="142303"/>
                </a:lnTo>
                <a:lnTo>
                  <a:pt x="32131" y="140970"/>
                </a:lnTo>
                <a:lnTo>
                  <a:pt x="30467" y="140970"/>
                </a:lnTo>
                <a:lnTo>
                  <a:pt x="28536" y="139039"/>
                </a:lnTo>
                <a:lnTo>
                  <a:pt x="28181" y="137795"/>
                </a:lnTo>
                <a:lnTo>
                  <a:pt x="27940" y="136969"/>
                </a:lnTo>
                <a:lnTo>
                  <a:pt x="27940" y="131318"/>
                </a:lnTo>
                <a:lnTo>
                  <a:pt x="26974" y="130340"/>
                </a:lnTo>
                <a:lnTo>
                  <a:pt x="26593" y="127381"/>
                </a:lnTo>
                <a:lnTo>
                  <a:pt x="26543" y="127076"/>
                </a:lnTo>
                <a:lnTo>
                  <a:pt x="26543" y="119634"/>
                </a:lnTo>
                <a:lnTo>
                  <a:pt x="26263" y="119367"/>
                </a:lnTo>
                <a:lnTo>
                  <a:pt x="26047" y="112776"/>
                </a:lnTo>
                <a:lnTo>
                  <a:pt x="26035" y="112585"/>
                </a:lnTo>
                <a:lnTo>
                  <a:pt x="26035" y="112382"/>
                </a:lnTo>
                <a:lnTo>
                  <a:pt x="26047" y="112014"/>
                </a:lnTo>
                <a:lnTo>
                  <a:pt x="26352" y="102298"/>
                </a:lnTo>
                <a:lnTo>
                  <a:pt x="26543" y="102108"/>
                </a:lnTo>
                <a:lnTo>
                  <a:pt x="26543" y="96266"/>
                </a:lnTo>
                <a:lnTo>
                  <a:pt x="27698" y="76695"/>
                </a:lnTo>
                <a:lnTo>
                  <a:pt x="28067" y="76327"/>
                </a:lnTo>
                <a:lnTo>
                  <a:pt x="28067" y="70612"/>
                </a:lnTo>
                <a:lnTo>
                  <a:pt x="28067" y="69596"/>
                </a:lnTo>
                <a:lnTo>
                  <a:pt x="28067" y="62865"/>
                </a:lnTo>
                <a:lnTo>
                  <a:pt x="22606" y="57531"/>
                </a:lnTo>
                <a:lnTo>
                  <a:pt x="9271" y="57531"/>
                </a:lnTo>
                <a:lnTo>
                  <a:pt x="3810" y="62865"/>
                </a:lnTo>
                <a:lnTo>
                  <a:pt x="3810" y="68834"/>
                </a:lnTo>
                <a:lnTo>
                  <a:pt x="2298" y="87884"/>
                </a:lnTo>
                <a:lnTo>
                  <a:pt x="1778" y="88392"/>
                </a:lnTo>
                <a:lnTo>
                  <a:pt x="1778" y="94488"/>
                </a:lnTo>
                <a:lnTo>
                  <a:pt x="1651" y="96266"/>
                </a:lnTo>
                <a:lnTo>
                  <a:pt x="1003" y="103898"/>
                </a:lnTo>
                <a:lnTo>
                  <a:pt x="381" y="104521"/>
                </a:lnTo>
                <a:lnTo>
                  <a:pt x="381" y="111252"/>
                </a:lnTo>
                <a:lnTo>
                  <a:pt x="177" y="119456"/>
                </a:lnTo>
                <a:lnTo>
                  <a:pt x="0" y="119634"/>
                </a:lnTo>
                <a:lnTo>
                  <a:pt x="0" y="134366"/>
                </a:lnTo>
                <a:lnTo>
                  <a:pt x="520" y="134912"/>
                </a:lnTo>
                <a:lnTo>
                  <a:pt x="889" y="139090"/>
                </a:lnTo>
                <a:lnTo>
                  <a:pt x="889" y="146304"/>
                </a:lnTo>
                <a:lnTo>
                  <a:pt x="2692" y="148120"/>
                </a:lnTo>
                <a:lnTo>
                  <a:pt x="3175" y="150114"/>
                </a:lnTo>
                <a:lnTo>
                  <a:pt x="4572" y="153289"/>
                </a:lnTo>
                <a:lnTo>
                  <a:pt x="5207" y="154533"/>
                </a:lnTo>
                <a:lnTo>
                  <a:pt x="5207" y="159004"/>
                </a:lnTo>
                <a:lnTo>
                  <a:pt x="11430" y="165227"/>
                </a:lnTo>
                <a:lnTo>
                  <a:pt x="12319" y="165227"/>
                </a:lnTo>
                <a:lnTo>
                  <a:pt x="16510" y="169418"/>
                </a:lnTo>
                <a:lnTo>
                  <a:pt x="23101" y="169418"/>
                </a:lnTo>
                <a:lnTo>
                  <a:pt x="32131" y="171704"/>
                </a:lnTo>
                <a:lnTo>
                  <a:pt x="36703" y="171704"/>
                </a:lnTo>
                <a:lnTo>
                  <a:pt x="77216" y="164211"/>
                </a:lnTo>
                <a:lnTo>
                  <a:pt x="103124" y="154940"/>
                </a:lnTo>
                <a:lnTo>
                  <a:pt x="125933" y="145034"/>
                </a:lnTo>
                <a:lnTo>
                  <a:pt x="127977" y="144145"/>
                </a:lnTo>
                <a:lnTo>
                  <a:pt x="129159" y="143637"/>
                </a:lnTo>
                <a:lnTo>
                  <a:pt x="130429" y="143002"/>
                </a:lnTo>
                <a:lnTo>
                  <a:pt x="135559" y="140462"/>
                </a:lnTo>
                <a:lnTo>
                  <a:pt x="136588" y="139954"/>
                </a:lnTo>
                <a:lnTo>
                  <a:pt x="148640" y="133985"/>
                </a:lnTo>
                <a:lnTo>
                  <a:pt x="156845" y="129921"/>
                </a:lnTo>
                <a:lnTo>
                  <a:pt x="165430" y="125222"/>
                </a:lnTo>
                <a:lnTo>
                  <a:pt x="182372" y="115951"/>
                </a:lnTo>
                <a:lnTo>
                  <a:pt x="182753" y="115697"/>
                </a:lnTo>
                <a:lnTo>
                  <a:pt x="185597" y="114046"/>
                </a:lnTo>
                <a:lnTo>
                  <a:pt x="207264" y="101473"/>
                </a:lnTo>
                <a:lnTo>
                  <a:pt x="207518" y="101473"/>
                </a:lnTo>
                <a:lnTo>
                  <a:pt x="207937" y="101219"/>
                </a:lnTo>
                <a:lnTo>
                  <a:pt x="252603" y="74549"/>
                </a:lnTo>
                <a:lnTo>
                  <a:pt x="252476" y="74676"/>
                </a:lnTo>
                <a:lnTo>
                  <a:pt x="252691" y="74549"/>
                </a:lnTo>
                <a:lnTo>
                  <a:pt x="272440" y="62992"/>
                </a:lnTo>
                <a:lnTo>
                  <a:pt x="272669" y="62865"/>
                </a:lnTo>
                <a:lnTo>
                  <a:pt x="272415" y="62992"/>
                </a:lnTo>
                <a:lnTo>
                  <a:pt x="289941" y="53213"/>
                </a:lnTo>
                <a:lnTo>
                  <a:pt x="303822" y="44704"/>
                </a:lnTo>
                <a:lnTo>
                  <a:pt x="304038" y="44577"/>
                </a:lnTo>
                <a:lnTo>
                  <a:pt x="303657" y="44704"/>
                </a:lnTo>
                <a:lnTo>
                  <a:pt x="307047" y="42722"/>
                </a:lnTo>
                <a:lnTo>
                  <a:pt x="306197" y="43561"/>
                </a:lnTo>
                <a:lnTo>
                  <a:pt x="306197" y="61849"/>
                </a:lnTo>
                <a:lnTo>
                  <a:pt x="306705" y="62357"/>
                </a:lnTo>
                <a:lnTo>
                  <a:pt x="306705" y="62484"/>
                </a:lnTo>
                <a:lnTo>
                  <a:pt x="313817" y="69596"/>
                </a:lnTo>
                <a:lnTo>
                  <a:pt x="331470" y="69596"/>
                </a:lnTo>
                <a:lnTo>
                  <a:pt x="331851" y="69215"/>
                </a:lnTo>
                <a:lnTo>
                  <a:pt x="339344" y="61849"/>
                </a:lnTo>
                <a:lnTo>
                  <a:pt x="339344" y="60883"/>
                </a:lnTo>
                <a:lnTo>
                  <a:pt x="340575" y="59944"/>
                </a:lnTo>
                <a:lnTo>
                  <a:pt x="344043" y="59944"/>
                </a:lnTo>
                <a:lnTo>
                  <a:pt x="351536" y="52578"/>
                </a:lnTo>
                <a:lnTo>
                  <a:pt x="351536" y="43307"/>
                </a:lnTo>
                <a:lnTo>
                  <a:pt x="351536" y="34163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object 213"/>
          <p:cNvGrpSpPr/>
          <p:nvPr/>
        </p:nvGrpSpPr>
        <p:grpSpPr>
          <a:xfrm>
            <a:off x="3454146" y="9200984"/>
            <a:ext cx="268605" cy="382270"/>
            <a:chOff x="3454146" y="9200984"/>
            <a:chExt cx="268605" cy="382270"/>
          </a:xfrm>
        </p:grpSpPr>
        <p:sp>
          <p:nvSpPr>
            <p:cNvPr id="214" name="object 214"/>
            <p:cNvSpPr/>
            <p:nvPr/>
          </p:nvSpPr>
          <p:spPr>
            <a:xfrm>
              <a:off x="3454146" y="9200984"/>
              <a:ext cx="266700" cy="382270"/>
            </a:xfrm>
            <a:custGeom>
              <a:avLst/>
              <a:gdLst/>
              <a:ahLst/>
              <a:cxnLst/>
              <a:rect l="l" t="t" r="r" b="b"/>
              <a:pathLst>
                <a:path w="266700" h="382270">
                  <a:moveTo>
                    <a:pt x="35344" y="170218"/>
                  </a:moveTo>
                  <a:lnTo>
                    <a:pt x="35306" y="169379"/>
                  </a:lnTo>
                  <a:lnTo>
                    <a:pt x="35306" y="170218"/>
                  </a:lnTo>
                  <a:close/>
                </a:path>
                <a:path w="266700" h="382270">
                  <a:moveTo>
                    <a:pt x="266319" y="323621"/>
                  </a:moveTo>
                  <a:lnTo>
                    <a:pt x="256159" y="311035"/>
                  </a:lnTo>
                  <a:lnTo>
                    <a:pt x="239268" y="319684"/>
                  </a:lnTo>
                  <a:lnTo>
                    <a:pt x="239014" y="319798"/>
                  </a:lnTo>
                  <a:lnTo>
                    <a:pt x="222059" y="328980"/>
                  </a:lnTo>
                  <a:lnTo>
                    <a:pt x="222504" y="328777"/>
                  </a:lnTo>
                  <a:lnTo>
                    <a:pt x="221742" y="329158"/>
                  </a:lnTo>
                  <a:lnTo>
                    <a:pt x="222059" y="328980"/>
                  </a:lnTo>
                  <a:lnTo>
                    <a:pt x="221678" y="329158"/>
                  </a:lnTo>
                  <a:lnTo>
                    <a:pt x="206844" y="336105"/>
                  </a:lnTo>
                  <a:lnTo>
                    <a:pt x="193078" y="340906"/>
                  </a:lnTo>
                  <a:lnTo>
                    <a:pt x="180111" y="343623"/>
                  </a:lnTo>
                  <a:lnTo>
                    <a:pt x="165430" y="344893"/>
                  </a:lnTo>
                  <a:lnTo>
                    <a:pt x="155028" y="344576"/>
                  </a:lnTo>
                  <a:lnTo>
                    <a:pt x="150063" y="344436"/>
                  </a:lnTo>
                  <a:lnTo>
                    <a:pt x="149860" y="344398"/>
                  </a:lnTo>
                  <a:lnTo>
                    <a:pt x="137502" y="342658"/>
                  </a:lnTo>
                  <a:lnTo>
                    <a:pt x="135597" y="342392"/>
                  </a:lnTo>
                  <a:lnTo>
                    <a:pt x="135064" y="342252"/>
                  </a:lnTo>
                  <a:lnTo>
                    <a:pt x="124510" y="339547"/>
                  </a:lnTo>
                  <a:lnTo>
                    <a:pt x="122580" y="339064"/>
                  </a:lnTo>
                  <a:lnTo>
                    <a:pt x="121907" y="338785"/>
                  </a:lnTo>
                  <a:lnTo>
                    <a:pt x="112941" y="335216"/>
                  </a:lnTo>
                  <a:lnTo>
                    <a:pt x="111213" y="334530"/>
                  </a:lnTo>
                  <a:lnTo>
                    <a:pt x="110286" y="333984"/>
                  </a:lnTo>
                  <a:lnTo>
                    <a:pt x="101498" y="328828"/>
                  </a:lnTo>
                  <a:lnTo>
                    <a:pt x="99961" y="327926"/>
                  </a:lnTo>
                  <a:lnTo>
                    <a:pt x="99212" y="327317"/>
                  </a:lnTo>
                  <a:lnTo>
                    <a:pt x="90233" y="320090"/>
                  </a:lnTo>
                  <a:lnTo>
                    <a:pt x="88887" y="319011"/>
                  </a:lnTo>
                  <a:lnTo>
                    <a:pt x="88214" y="318300"/>
                  </a:lnTo>
                  <a:lnTo>
                    <a:pt x="79133" y="308711"/>
                  </a:lnTo>
                  <a:lnTo>
                    <a:pt x="77978" y="307492"/>
                  </a:lnTo>
                  <a:lnTo>
                    <a:pt x="77495" y="306806"/>
                  </a:lnTo>
                  <a:lnTo>
                    <a:pt x="69088" y="295122"/>
                  </a:lnTo>
                  <a:lnTo>
                    <a:pt x="67995" y="293598"/>
                  </a:lnTo>
                  <a:lnTo>
                    <a:pt x="67754" y="293166"/>
                  </a:lnTo>
                  <a:lnTo>
                    <a:pt x="59486" y="278041"/>
                  </a:lnTo>
                  <a:lnTo>
                    <a:pt x="59220" y="277558"/>
                  </a:lnTo>
                  <a:lnTo>
                    <a:pt x="58699" y="276301"/>
                  </a:lnTo>
                  <a:lnTo>
                    <a:pt x="51562" y="259359"/>
                  </a:lnTo>
                  <a:lnTo>
                    <a:pt x="51511" y="259232"/>
                  </a:lnTo>
                  <a:lnTo>
                    <a:pt x="51066" y="257822"/>
                  </a:lnTo>
                  <a:lnTo>
                    <a:pt x="44818" y="238264"/>
                  </a:lnTo>
                  <a:lnTo>
                    <a:pt x="44424" y="237058"/>
                  </a:lnTo>
                  <a:lnTo>
                    <a:pt x="44373" y="236880"/>
                  </a:lnTo>
                  <a:lnTo>
                    <a:pt x="44348" y="236702"/>
                  </a:lnTo>
                  <a:lnTo>
                    <a:pt x="39687" y="215734"/>
                  </a:lnTo>
                  <a:lnTo>
                    <a:pt x="39497" y="214896"/>
                  </a:lnTo>
                  <a:lnTo>
                    <a:pt x="39420" y="214261"/>
                  </a:lnTo>
                  <a:lnTo>
                    <a:pt x="36512" y="192925"/>
                  </a:lnTo>
                  <a:lnTo>
                    <a:pt x="36398" y="192087"/>
                  </a:lnTo>
                  <a:lnTo>
                    <a:pt x="36372" y="191452"/>
                  </a:lnTo>
                  <a:lnTo>
                    <a:pt x="35382" y="171005"/>
                  </a:lnTo>
                  <a:lnTo>
                    <a:pt x="35306" y="170218"/>
                  </a:lnTo>
                  <a:lnTo>
                    <a:pt x="35052" y="147269"/>
                  </a:lnTo>
                  <a:lnTo>
                    <a:pt x="35052" y="147078"/>
                  </a:lnTo>
                  <a:lnTo>
                    <a:pt x="35064" y="146659"/>
                  </a:lnTo>
                  <a:lnTo>
                    <a:pt x="35560" y="124739"/>
                  </a:lnTo>
                  <a:lnTo>
                    <a:pt x="35560" y="125945"/>
                  </a:lnTo>
                  <a:lnTo>
                    <a:pt x="35674" y="124739"/>
                  </a:lnTo>
                  <a:lnTo>
                    <a:pt x="37426" y="106603"/>
                  </a:lnTo>
                  <a:lnTo>
                    <a:pt x="37592" y="104902"/>
                  </a:lnTo>
                  <a:lnTo>
                    <a:pt x="37211" y="106603"/>
                  </a:lnTo>
                  <a:lnTo>
                    <a:pt x="40589" y="89966"/>
                  </a:lnTo>
                  <a:lnTo>
                    <a:pt x="40932" y="88303"/>
                  </a:lnTo>
                  <a:lnTo>
                    <a:pt x="41071" y="87896"/>
                  </a:lnTo>
                  <a:lnTo>
                    <a:pt x="45097" y="75742"/>
                  </a:lnTo>
                  <a:lnTo>
                    <a:pt x="52082" y="61391"/>
                  </a:lnTo>
                  <a:lnTo>
                    <a:pt x="58026" y="52844"/>
                  </a:lnTo>
                  <a:lnTo>
                    <a:pt x="93853" y="29832"/>
                  </a:lnTo>
                  <a:lnTo>
                    <a:pt x="91313" y="29781"/>
                  </a:lnTo>
                  <a:lnTo>
                    <a:pt x="97917" y="29451"/>
                  </a:lnTo>
                  <a:lnTo>
                    <a:pt x="93345" y="28155"/>
                  </a:lnTo>
                  <a:lnTo>
                    <a:pt x="96901" y="28498"/>
                  </a:lnTo>
                  <a:lnTo>
                    <a:pt x="96405" y="28155"/>
                  </a:lnTo>
                  <a:lnTo>
                    <a:pt x="93599" y="26276"/>
                  </a:lnTo>
                  <a:lnTo>
                    <a:pt x="96012" y="26987"/>
                  </a:lnTo>
                  <a:lnTo>
                    <a:pt x="95300" y="26276"/>
                  </a:lnTo>
                  <a:lnTo>
                    <a:pt x="94742" y="25679"/>
                  </a:lnTo>
                  <a:lnTo>
                    <a:pt x="96393" y="26606"/>
                  </a:lnTo>
                  <a:lnTo>
                    <a:pt x="96393" y="27482"/>
                  </a:lnTo>
                  <a:lnTo>
                    <a:pt x="101346" y="32372"/>
                  </a:lnTo>
                  <a:lnTo>
                    <a:pt x="101346" y="32842"/>
                  </a:lnTo>
                  <a:lnTo>
                    <a:pt x="103505" y="35001"/>
                  </a:lnTo>
                  <a:lnTo>
                    <a:pt x="103505" y="36042"/>
                  </a:lnTo>
                  <a:lnTo>
                    <a:pt x="105981" y="38531"/>
                  </a:lnTo>
                  <a:lnTo>
                    <a:pt x="110617" y="50380"/>
                  </a:lnTo>
                  <a:lnTo>
                    <a:pt x="110617" y="54444"/>
                  </a:lnTo>
                  <a:lnTo>
                    <a:pt x="115316" y="59055"/>
                  </a:lnTo>
                  <a:lnTo>
                    <a:pt x="126619" y="59055"/>
                  </a:lnTo>
                  <a:lnTo>
                    <a:pt x="131191" y="54444"/>
                  </a:lnTo>
                  <a:lnTo>
                    <a:pt x="131191" y="48768"/>
                  </a:lnTo>
                  <a:lnTo>
                    <a:pt x="131191" y="43091"/>
                  </a:lnTo>
                  <a:lnTo>
                    <a:pt x="129273" y="41173"/>
                  </a:lnTo>
                  <a:lnTo>
                    <a:pt x="125526" y="29806"/>
                  </a:lnTo>
                  <a:lnTo>
                    <a:pt x="125095" y="28511"/>
                  </a:lnTo>
                  <a:lnTo>
                    <a:pt x="125095" y="24130"/>
                  </a:lnTo>
                  <a:lnTo>
                    <a:pt x="123952" y="22999"/>
                  </a:lnTo>
                  <a:lnTo>
                    <a:pt x="123952" y="20332"/>
                  </a:lnTo>
                  <a:lnTo>
                    <a:pt x="122301" y="18694"/>
                  </a:lnTo>
                  <a:lnTo>
                    <a:pt x="122301" y="16484"/>
                  </a:lnTo>
                  <a:lnTo>
                    <a:pt x="121031" y="15201"/>
                  </a:lnTo>
                  <a:lnTo>
                    <a:pt x="121031" y="13881"/>
                  </a:lnTo>
                  <a:lnTo>
                    <a:pt x="115570" y="8369"/>
                  </a:lnTo>
                  <a:lnTo>
                    <a:pt x="114376" y="8369"/>
                  </a:lnTo>
                  <a:lnTo>
                    <a:pt x="114300" y="8242"/>
                  </a:lnTo>
                  <a:lnTo>
                    <a:pt x="112649" y="7264"/>
                  </a:lnTo>
                  <a:lnTo>
                    <a:pt x="110998" y="5346"/>
                  </a:lnTo>
                  <a:lnTo>
                    <a:pt x="108331" y="4305"/>
                  </a:lnTo>
                  <a:lnTo>
                    <a:pt x="106426" y="2667"/>
                  </a:lnTo>
                  <a:lnTo>
                    <a:pt x="103886" y="2209"/>
                  </a:lnTo>
                  <a:lnTo>
                    <a:pt x="100711" y="723"/>
                  </a:lnTo>
                  <a:lnTo>
                    <a:pt x="98679" y="685"/>
                  </a:lnTo>
                  <a:lnTo>
                    <a:pt x="96393" y="457"/>
                  </a:lnTo>
                  <a:lnTo>
                    <a:pt x="96393" y="25946"/>
                  </a:lnTo>
                  <a:lnTo>
                    <a:pt x="96393" y="26136"/>
                  </a:lnTo>
                  <a:lnTo>
                    <a:pt x="96139" y="25755"/>
                  </a:lnTo>
                  <a:lnTo>
                    <a:pt x="96393" y="25946"/>
                  </a:lnTo>
                  <a:lnTo>
                    <a:pt x="96393" y="457"/>
                  </a:lnTo>
                  <a:lnTo>
                    <a:pt x="92075" y="0"/>
                  </a:lnTo>
                  <a:lnTo>
                    <a:pt x="90551" y="165"/>
                  </a:lnTo>
                  <a:lnTo>
                    <a:pt x="82359" y="723"/>
                  </a:lnTo>
                  <a:lnTo>
                    <a:pt x="45974" y="18453"/>
                  </a:lnTo>
                  <a:lnTo>
                    <a:pt x="15113" y="60553"/>
                  </a:lnTo>
                  <a:lnTo>
                    <a:pt x="3937" y="99631"/>
                  </a:lnTo>
                  <a:lnTo>
                    <a:pt x="254" y="146075"/>
                  </a:lnTo>
                  <a:lnTo>
                    <a:pt x="0" y="171005"/>
                  </a:lnTo>
                  <a:lnTo>
                    <a:pt x="1016" y="194551"/>
                  </a:lnTo>
                  <a:lnTo>
                    <a:pt x="9525" y="245922"/>
                  </a:lnTo>
                  <a:lnTo>
                    <a:pt x="17399" y="271665"/>
                  </a:lnTo>
                  <a:lnTo>
                    <a:pt x="25654" y="291947"/>
                  </a:lnTo>
                  <a:lnTo>
                    <a:pt x="48895" y="330200"/>
                  </a:lnTo>
                  <a:lnTo>
                    <a:pt x="77978" y="357720"/>
                  </a:lnTo>
                  <a:lnTo>
                    <a:pt x="112268" y="374738"/>
                  </a:lnTo>
                  <a:lnTo>
                    <a:pt x="165481" y="382028"/>
                  </a:lnTo>
                  <a:lnTo>
                    <a:pt x="167767" y="381952"/>
                  </a:lnTo>
                  <a:lnTo>
                    <a:pt x="205740" y="374446"/>
                  </a:lnTo>
                  <a:lnTo>
                    <a:pt x="239395" y="353161"/>
                  </a:lnTo>
                  <a:lnTo>
                    <a:pt x="247713" y="344982"/>
                  </a:lnTo>
                  <a:lnTo>
                    <a:pt x="248856" y="343865"/>
                  </a:lnTo>
                  <a:lnTo>
                    <a:pt x="249186" y="343535"/>
                  </a:lnTo>
                  <a:lnTo>
                    <a:pt x="251409" y="341363"/>
                  </a:lnTo>
                  <a:lnTo>
                    <a:pt x="252044" y="340728"/>
                  </a:lnTo>
                  <a:lnTo>
                    <a:pt x="253492" y="339318"/>
                  </a:lnTo>
                  <a:lnTo>
                    <a:pt x="254381" y="338328"/>
                  </a:lnTo>
                  <a:lnTo>
                    <a:pt x="255955" y="336384"/>
                  </a:lnTo>
                  <a:lnTo>
                    <a:pt x="256476" y="335737"/>
                  </a:lnTo>
                  <a:lnTo>
                    <a:pt x="262128" y="328777"/>
                  </a:lnTo>
                  <a:lnTo>
                    <a:pt x="266319" y="323621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633724" y="9511118"/>
              <a:ext cx="88646" cy="66243"/>
            </a:xfrm>
            <a:prstGeom prst="rect">
              <a:avLst/>
            </a:prstGeom>
          </p:spPr>
        </p:pic>
      </p:grpSp>
      <p:sp>
        <p:nvSpPr>
          <p:cNvPr id="216" name="object 216"/>
          <p:cNvSpPr/>
          <p:nvPr/>
        </p:nvSpPr>
        <p:spPr>
          <a:xfrm>
            <a:off x="3799459" y="9358274"/>
            <a:ext cx="185420" cy="41275"/>
          </a:xfrm>
          <a:custGeom>
            <a:avLst/>
            <a:gdLst/>
            <a:ahLst/>
            <a:cxnLst/>
            <a:rect l="l" t="t" r="r" b="b"/>
            <a:pathLst>
              <a:path w="185420" h="41275">
                <a:moveTo>
                  <a:pt x="185039" y="6908"/>
                </a:moveTo>
                <a:lnTo>
                  <a:pt x="179705" y="1536"/>
                </a:lnTo>
                <a:lnTo>
                  <a:pt x="173685" y="1536"/>
                </a:lnTo>
                <a:lnTo>
                  <a:pt x="160655" y="88"/>
                </a:lnTo>
                <a:lnTo>
                  <a:pt x="158877" y="0"/>
                </a:lnTo>
                <a:lnTo>
                  <a:pt x="144526" y="50"/>
                </a:lnTo>
                <a:lnTo>
                  <a:pt x="135509" y="50"/>
                </a:lnTo>
                <a:lnTo>
                  <a:pt x="134734" y="825"/>
                </a:lnTo>
                <a:lnTo>
                  <a:pt x="127508" y="1409"/>
                </a:lnTo>
                <a:lnTo>
                  <a:pt x="91922" y="5041"/>
                </a:lnTo>
                <a:lnTo>
                  <a:pt x="83439" y="5041"/>
                </a:lnTo>
                <a:lnTo>
                  <a:pt x="82575" y="5905"/>
                </a:lnTo>
                <a:lnTo>
                  <a:pt x="72961" y="6756"/>
                </a:lnTo>
                <a:lnTo>
                  <a:pt x="64389" y="6756"/>
                </a:lnTo>
                <a:lnTo>
                  <a:pt x="63842" y="7289"/>
                </a:lnTo>
                <a:lnTo>
                  <a:pt x="54698" y="7810"/>
                </a:lnTo>
                <a:lnTo>
                  <a:pt x="46101" y="7810"/>
                </a:lnTo>
                <a:lnTo>
                  <a:pt x="45720" y="8191"/>
                </a:lnTo>
                <a:lnTo>
                  <a:pt x="39624" y="8432"/>
                </a:lnTo>
                <a:lnTo>
                  <a:pt x="30861" y="8432"/>
                </a:lnTo>
                <a:lnTo>
                  <a:pt x="30657" y="8636"/>
                </a:lnTo>
                <a:lnTo>
                  <a:pt x="16129" y="8940"/>
                </a:lnTo>
                <a:lnTo>
                  <a:pt x="7112" y="8940"/>
                </a:lnTo>
                <a:lnTo>
                  <a:pt x="0" y="16154"/>
                </a:lnTo>
                <a:lnTo>
                  <a:pt x="0" y="33947"/>
                </a:lnTo>
                <a:lnTo>
                  <a:pt x="7112" y="41160"/>
                </a:lnTo>
                <a:lnTo>
                  <a:pt x="16383" y="41160"/>
                </a:lnTo>
                <a:lnTo>
                  <a:pt x="30822" y="41224"/>
                </a:lnTo>
                <a:lnTo>
                  <a:pt x="40259" y="41249"/>
                </a:lnTo>
                <a:lnTo>
                  <a:pt x="48895" y="41249"/>
                </a:lnTo>
                <a:lnTo>
                  <a:pt x="49047" y="41097"/>
                </a:lnTo>
                <a:lnTo>
                  <a:pt x="54813" y="40995"/>
                </a:lnTo>
                <a:lnTo>
                  <a:pt x="64389" y="40995"/>
                </a:lnTo>
                <a:lnTo>
                  <a:pt x="64820" y="40576"/>
                </a:lnTo>
                <a:lnTo>
                  <a:pt x="74015" y="40132"/>
                </a:lnTo>
                <a:lnTo>
                  <a:pt x="82804" y="40132"/>
                </a:lnTo>
                <a:lnTo>
                  <a:pt x="83566" y="39382"/>
                </a:lnTo>
                <a:lnTo>
                  <a:pt x="93408" y="38569"/>
                </a:lnTo>
                <a:lnTo>
                  <a:pt x="101981" y="38569"/>
                </a:lnTo>
                <a:lnTo>
                  <a:pt x="102920" y="37630"/>
                </a:lnTo>
                <a:lnTo>
                  <a:pt x="113284" y="36576"/>
                </a:lnTo>
                <a:lnTo>
                  <a:pt x="131191" y="34721"/>
                </a:lnTo>
                <a:lnTo>
                  <a:pt x="145516" y="32969"/>
                </a:lnTo>
                <a:lnTo>
                  <a:pt x="153670" y="32969"/>
                </a:lnTo>
                <a:lnTo>
                  <a:pt x="155562" y="31076"/>
                </a:lnTo>
                <a:lnTo>
                  <a:pt x="162052" y="29743"/>
                </a:lnTo>
                <a:lnTo>
                  <a:pt x="163703" y="29273"/>
                </a:lnTo>
                <a:lnTo>
                  <a:pt x="174917" y="25514"/>
                </a:lnTo>
                <a:lnTo>
                  <a:pt x="179705" y="25514"/>
                </a:lnTo>
                <a:lnTo>
                  <a:pt x="185039" y="20142"/>
                </a:lnTo>
                <a:lnTo>
                  <a:pt x="185039" y="13525"/>
                </a:lnTo>
                <a:lnTo>
                  <a:pt x="185039" y="6908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7" name="object 217"/>
          <p:cNvGrpSpPr/>
          <p:nvPr/>
        </p:nvGrpSpPr>
        <p:grpSpPr>
          <a:xfrm>
            <a:off x="4325451" y="8773032"/>
            <a:ext cx="200660" cy="748030"/>
            <a:chOff x="4325451" y="8773032"/>
            <a:chExt cx="200660" cy="748030"/>
          </a:xfrm>
        </p:grpSpPr>
        <p:sp>
          <p:nvSpPr>
            <p:cNvPr id="218" name="object 218"/>
            <p:cNvSpPr/>
            <p:nvPr/>
          </p:nvSpPr>
          <p:spPr>
            <a:xfrm>
              <a:off x="4325442" y="8968917"/>
              <a:ext cx="200660" cy="551815"/>
            </a:xfrm>
            <a:custGeom>
              <a:avLst/>
              <a:gdLst/>
              <a:ahLst/>
              <a:cxnLst/>
              <a:rect l="l" t="t" r="r" b="b"/>
              <a:pathLst>
                <a:path w="200660" h="551815">
                  <a:moveTo>
                    <a:pt x="42976" y="73583"/>
                  </a:moveTo>
                  <a:lnTo>
                    <a:pt x="42849" y="61480"/>
                  </a:lnTo>
                  <a:lnTo>
                    <a:pt x="42849" y="59232"/>
                  </a:lnTo>
                  <a:lnTo>
                    <a:pt x="42849" y="51485"/>
                  </a:lnTo>
                  <a:lnTo>
                    <a:pt x="42672" y="51308"/>
                  </a:lnTo>
                  <a:lnTo>
                    <a:pt x="42468" y="41402"/>
                  </a:lnTo>
                  <a:lnTo>
                    <a:pt x="42468" y="40525"/>
                  </a:lnTo>
                  <a:lnTo>
                    <a:pt x="42468" y="32994"/>
                  </a:lnTo>
                  <a:lnTo>
                    <a:pt x="42303" y="32842"/>
                  </a:lnTo>
                  <a:lnTo>
                    <a:pt x="41960" y="13347"/>
                  </a:lnTo>
                  <a:lnTo>
                    <a:pt x="41960" y="13144"/>
                  </a:lnTo>
                  <a:lnTo>
                    <a:pt x="41960" y="5880"/>
                  </a:lnTo>
                  <a:lnTo>
                    <a:pt x="36118" y="0"/>
                  </a:lnTo>
                  <a:lnTo>
                    <a:pt x="21513" y="0"/>
                  </a:lnTo>
                  <a:lnTo>
                    <a:pt x="15671" y="5880"/>
                  </a:lnTo>
                  <a:lnTo>
                    <a:pt x="15671" y="13398"/>
                  </a:lnTo>
                  <a:lnTo>
                    <a:pt x="15379" y="32905"/>
                  </a:lnTo>
                  <a:lnTo>
                    <a:pt x="15290" y="39966"/>
                  </a:lnTo>
                  <a:lnTo>
                    <a:pt x="15278" y="40843"/>
                  </a:lnTo>
                  <a:lnTo>
                    <a:pt x="14986" y="51282"/>
                  </a:lnTo>
                  <a:lnTo>
                    <a:pt x="14782" y="51485"/>
                  </a:lnTo>
                  <a:lnTo>
                    <a:pt x="14782" y="58699"/>
                  </a:lnTo>
                  <a:lnTo>
                    <a:pt x="14363" y="73367"/>
                  </a:lnTo>
                  <a:lnTo>
                    <a:pt x="14147" y="73583"/>
                  </a:lnTo>
                  <a:lnTo>
                    <a:pt x="14147" y="81572"/>
                  </a:lnTo>
                  <a:lnTo>
                    <a:pt x="14147" y="84137"/>
                  </a:lnTo>
                  <a:lnTo>
                    <a:pt x="13601" y="96443"/>
                  </a:lnTo>
                  <a:lnTo>
                    <a:pt x="13258" y="96799"/>
                  </a:lnTo>
                  <a:lnTo>
                    <a:pt x="13258" y="104063"/>
                  </a:lnTo>
                  <a:lnTo>
                    <a:pt x="13220" y="104571"/>
                  </a:lnTo>
                  <a:lnTo>
                    <a:pt x="11480" y="128600"/>
                  </a:lnTo>
                  <a:lnTo>
                    <a:pt x="11607" y="128079"/>
                  </a:lnTo>
                  <a:lnTo>
                    <a:pt x="9194" y="152196"/>
                  </a:lnTo>
                  <a:lnTo>
                    <a:pt x="9194" y="151853"/>
                  </a:lnTo>
                  <a:lnTo>
                    <a:pt x="9144" y="152196"/>
                  </a:lnTo>
                  <a:lnTo>
                    <a:pt x="6654" y="173786"/>
                  </a:lnTo>
                  <a:lnTo>
                    <a:pt x="6654" y="173596"/>
                  </a:lnTo>
                  <a:lnTo>
                    <a:pt x="6616" y="173786"/>
                  </a:lnTo>
                  <a:lnTo>
                    <a:pt x="4114" y="192570"/>
                  </a:lnTo>
                  <a:lnTo>
                    <a:pt x="2082" y="208114"/>
                  </a:lnTo>
                  <a:lnTo>
                    <a:pt x="2082" y="208457"/>
                  </a:lnTo>
                  <a:lnTo>
                    <a:pt x="685" y="220726"/>
                  </a:lnTo>
                  <a:lnTo>
                    <a:pt x="660" y="221576"/>
                  </a:lnTo>
                  <a:lnTo>
                    <a:pt x="50" y="229196"/>
                  </a:lnTo>
                  <a:lnTo>
                    <a:pt x="0" y="237464"/>
                  </a:lnTo>
                  <a:lnTo>
                    <a:pt x="50" y="237947"/>
                  </a:lnTo>
                  <a:lnTo>
                    <a:pt x="50" y="245897"/>
                  </a:lnTo>
                  <a:lnTo>
                    <a:pt x="6654" y="252488"/>
                  </a:lnTo>
                  <a:lnTo>
                    <a:pt x="22910" y="252488"/>
                  </a:lnTo>
                  <a:lnTo>
                    <a:pt x="29514" y="245897"/>
                  </a:lnTo>
                  <a:lnTo>
                    <a:pt x="29514" y="239649"/>
                  </a:lnTo>
                  <a:lnTo>
                    <a:pt x="32181" y="236956"/>
                  </a:lnTo>
                  <a:lnTo>
                    <a:pt x="32181" y="231813"/>
                  </a:lnTo>
                  <a:lnTo>
                    <a:pt x="34328" y="223494"/>
                  </a:lnTo>
                  <a:lnTo>
                    <a:pt x="35725" y="214668"/>
                  </a:lnTo>
                  <a:lnTo>
                    <a:pt x="36245" y="214134"/>
                  </a:lnTo>
                  <a:lnTo>
                    <a:pt x="36245" y="211455"/>
                  </a:lnTo>
                  <a:lnTo>
                    <a:pt x="36245" y="210426"/>
                  </a:lnTo>
                  <a:lnTo>
                    <a:pt x="36245" y="206705"/>
                  </a:lnTo>
                  <a:lnTo>
                    <a:pt x="33324" y="203695"/>
                  </a:lnTo>
                  <a:lnTo>
                    <a:pt x="32880" y="203695"/>
                  </a:lnTo>
                  <a:lnTo>
                    <a:pt x="34328" y="192570"/>
                  </a:lnTo>
                  <a:lnTo>
                    <a:pt x="36245" y="177406"/>
                  </a:lnTo>
                  <a:lnTo>
                    <a:pt x="36245" y="177241"/>
                  </a:lnTo>
                  <a:lnTo>
                    <a:pt x="38785" y="155295"/>
                  </a:lnTo>
                  <a:lnTo>
                    <a:pt x="38785" y="155016"/>
                  </a:lnTo>
                  <a:lnTo>
                    <a:pt x="41071" y="130886"/>
                  </a:lnTo>
                  <a:lnTo>
                    <a:pt x="41198" y="128079"/>
                  </a:lnTo>
                  <a:lnTo>
                    <a:pt x="42037" y="113398"/>
                  </a:lnTo>
                  <a:lnTo>
                    <a:pt x="42468" y="112966"/>
                  </a:lnTo>
                  <a:lnTo>
                    <a:pt x="42468" y="105892"/>
                  </a:lnTo>
                  <a:lnTo>
                    <a:pt x="42811" y="89623"/>
                  </a:lnTo>
                  <a:lnTo>
                    <a:pt x="42976" y="89458"/>
                  </a:lnTo>
                  <a:lnTo>
                    <a:pt x="42976" y="82130"/>
                  </a:lnTo>
                  <a:lnTo>
                    <a:pt x="42976" y="81521"/>
                  </a:lnTo>
                  <a:lnTo>
                    <a:pt x="42976" y="73583"/>
                  </a:lnTo>
                  <a:close/>
                </a:path>
                <a:path w="200660" h="551815">
                  <a:moveTo>
                    <a:pt x="115874" y="91236"/>
                  </a:moveTo>
                  <a:lnTo>
                    <a:pt x="115747" y="82410"/>
                  </a:lnTo>
                  <a:lnTo>
                    <a:pt x="115747" y="80657"/>
                  </a:lnTo>
                  <a:lnTo>
                    <a:pt x="115747" y="72847"/>
                  </a:lnTo>
                  <a:lnTo>
                    <a:pt x="115557" y="72656"/>
                  </a:lnTo>
                  <a:lnTo>
                    <a:pt x="115366" y="63855"/>
                  </a:lnTo>
                  <a:lnTo>
                    <a:pt x="115366" y="63461"/>
                  </a:lnTo>
                  <a:lnTo>
                    <a:pt x="115366" y="55740"/>
                  </a:lnTo>
                  <a:lnTo>
                    <a:pt x="114769" y="55168"/>
                  </a:lnTo>
                  <a:lnTo>
                    <a:pt x="114287" y="48298"/>
                  </a:lnTo>
                  <a:lnTo>
                    <a:pt x="114223" y="46913"/>
                  </a:lnTo>
                  <a:lnTo>
                    <a:pt x="114223" y="39916"/>
                  </a:lnTo>
                  <a:lnTo>
                    <a:pt x="113372" y="39077"/>
                  </a:lnTo>
                  <a:lnTo>
                    <a:pt x="111810" y="24612"/>
                  </a:lnTo>
                  <a:lnTo>
                    <a:pt x="111810" y="23850"/>
                  </a:lnTo>
                  <a:lnTo>
                    <a:pt x="111810" y="16865"/>
                  </a:lnTo>
                  <a:lnTo>
                    <a:pt x="106095" y="11201"/>
                  </a:lnTo>
                  <a:lnTo>
                    <a:pt x="92125" y="11201"/>
                  </a:lnTo>
                  <a:lnTo>
                    <a:pt x="86410" y="16865"/>
                  </a:lnTo>
                  <a:lnTo>
                    <a:pt x="86410" y="30835"/>
                  </a:lnTo>
                  <a:lnTo>
                    <a:pt x="86728" y="31153"/>
                  </a:lnTo>
                  <a:lnTo>
                    <a:pt x="87172" y="44856"/>
                  </a:lnTo>
                  <a:lnTo>
                    <a:pt x="87172" y="54813"/>
                  </a:lnTo>
                  <a:lnTo>
                    <a:pt x="87337" y="54991"/>
                  </a:lnTo>
                  <a:lnTo>
                    <a:pt x="87426" y="64427"/>
                  </a:lnTo>
                  <a:lnTo>
                    <a:pt x="87426" y="71170"/>
                  </a:lnTo>
                  <a:lnTo>
                    <a:pt x="87541" y="80886"/>
                  </a:lnTo>
                  <a:lnTo>
                    <a:pt x="87464" y="91198"/>
                  </a:lnTo>
                  <a:lnTo>
                    <a:pt x="87426" y="98767"/>
                  </a:lnTo>
                  <a:lnTo>
                    <a:pt x="87414" y="99123"/>
                  </a:lnTo>
                  <a:lnTo>
                    <a:pt x="86918" y="117297"/>
                  </a:lnTo>
                  <a:lnTo>
                    <a:pt x="86906" y="117487"/>
                  </a:lnTo>
                  <a:lnTo>
                    <a:pt x="86245" y="135991"/>
                  </a:lnTo>
                  <a:lnTo>
                    <a:pt x="85902" y="150164"/>
                  </a:lnTo>
                  <a:lnTo>
                    <a:pt x="85775" y="163182"/>
                  </a:lnTo>
                  <a:lnTo>
                    <a:pt x="86029" y="173024"/>
                  </a:lnTo>
                  <a:lnTo>
                    <a:pt x="86156" y="174688"/>
                  </a:lnTo>
                  <a:lnTo>
                    <a:pt x="86537" y="177342"/>
                  </a:lnTo>
                  <a:lnTo>
                    <a:pt x="86537" y="183680"/>
                  </a:lnTo>
                  <a:lnTo>
                    <a:pt x="92506" y="189636"/>
                  </a:lnTo>
                  <a:lnTo>
                    <a:pt x="107111" y="189636"/>
                  </a:lnTo>
                  <a:lnTo>
                    <a:pt x="113080" y="183680"/>
                  </a:lnTo>
                  <a:lnTo>
                    <a:pt x="113080" y="177266"/>
                  </a:lnTo>
                  <a:lnTo>
                    <a:pt x="113461" y="174599"/>
                  </a:lnTo>
                  <a:lnTo>
                    <a:pt x="113588" y="173024"/>
                  </a:lnTo>
                  <a:lnTo>
                    <a:pt x="113855" y="162699"/>
                  </a:lnTo>
                  <a:lnTo>
                    <a:pt x="114223" y="150977"/>
                  </a:lnTo>
                  <a:lnTo>
                    <a:pt x="114249" y="150164"/>
                  </a:lnTo>
                  <a:lnTo>
                    <a:pt x="114757" y="134937"/>
                  </a:lnTo>
                  <a:lnTo>
                    <a:pt x="115392" y="117297"/>
                  </a:lnTo>
                  <a:lnTo>
                    <a:pt x="115658" y="107162"/>
                  </a:lnTo>
                  <a:lnTo>
                    <a:pt x="115874" y="106946"/>
                  </a:lnTo>
                  <a:lnTo>
                    <a:pt x="115874" y="99453"/>
                  </a:lnTo>
                  <a:lnTo>
                    <a:pt x="115874" y="99085"/>
                  </a:lnTo>
                  <a:lnTo>
                    <a:pt x="115874" y="91236"/>
                  </a:lnTo>
                  <a:close/>
                </a:path>
                <a:path w="200660" h="551815">
                  <a:moveTo>
                    <a:pt x="200418" y="491159"/>
                  </a:moveTo>
                  <a:lnTo>
                    <a:pt x="199834" y="485241"/>
                  </a:lnTo>
                  <a:lnTo>
                    <a:pt x="199313" y="479856"/>
                  </a:lnTo>
                  <a:lnTo>
                    <a:pt x="199313" y="475881"/>
                  </a:lnTo>
                  <a:lnTo>
                    <a:pt x="195376" y="471932"/>
                  </a:lnTo>
                  <a:lnTo>
                    <a:pt x="185597" y="471932"/>
                  </a:lnTo>
                  <a:lnTo>
                    <a:pt x="181660" y="475881"/>
                  </a:lnTo>
                  <a:lnTo>
                    <a:pt x="181660" y="478167"/>
                  </a:lnTo>
                  <a:lnTo>
                    <a:pt x="176961" y="485419"/>
                  </a:lnTo>
                  <a:lnTo>
                    <a:pt x="176669" y="485813"/>
                  </a:lnTo>
                  <a:lnTo>
                    <a:pt x="172770" y="491274"/>
                  </a:lnTo>
                  <a:lnTo>
                    <a:pt x="172262" y="491274"/>
                  </a:lnTo>
                  <a:lnTo>
                    <a:pt x="165277" y="498170"/>
                  </a:lnTo>
                  <a:lnTo>
                    <a:pt x="165277" y="499948"/>
                  </a:lnTo>
                  <a:lnTo>
                    <a:pt x="164592" y="500570"/>
                  </a:lnTo>
                  <a:lnTo>
                    <a:pt x="161848" y="500570"/>
                  </a:lnTo>
                  <a:lnTo>
                    <a:pt x="154889" y="507441"/>
                  </a:lnTo>
                  <a:lnTo>
                    <a:pt x="151447" y="509485"/>
                  </a:lnTo>
                  <a:lnTo>
                    <a:pt x="139293" y="513486"/>
                  </a:lnTo>
                  <a:lnTo>
                    <a:pt x="124663" y="515048"/>
                  </a:lnTo>
                  <a:lnTo>
                    <a:pt x="112141" y="514654"/>
                  </a:lnTo>
                  <a:lnTo>
                    <a:pt x="107632" y="514527"/>
                  </a:lnTo>
                  <a:lnTo>
                    <a:pt x="107429" y="514489"/>
                  </a:lnTo>
                  <a:lnTo>
                    <a:pt x="92989" y="512508"/>
                  </a:lnTo>
                  <a:lnTo>
                    <a:pt x="89611" y="512051"/>
                  </a:lnTo>
                  <a:lnTo>
                    <a:pt x="88976" y="511848"/>
                  </a:lnTo>
                  <a:lnTo>
                    <a:pt x="77724" y="508355"/>
                  </a:lnTo>
                  <a:lnTo>
                    <a:pt x="73952" y="507187"/>
                  </a:lnTo>
                  <a:lnTo>
                    <a:pt x="72796" y="506476"/>
                  </a:lnTo>
                  <a:lnTo>
                    <a:pt x="66179" y="502424"/>
                  </a:lnTo>
                  <a:lnTo>
                    <a:pt x="62115" y="499935"/>
                  </a:lnTo>
                  <a:lnTo>
                    <a:pt x="60909" y="498475"/>
                  </a:lnTo>
                  <a:lnTo>
                    <a:pt x="57175" y="493979"/>
                  </a:lnTo>
                  <a:lnTo>
                    <a:pt x="54825" y="491159"/>
                  </a:lnTo>
                  <a:lnTo>
                    <a:pt x="53975" y="488950"/>
                  </a:lnTo>
                  <a:lnTo>
                    <a:pt x="51917" y="483641"/>
                  </a:lnTo>
                  <a:lnTo>
                    <a:pt x="50939" y="481152"/>
                  </a:lnTo>
                  <a:lnTo>
                    <a:pt x="50698" y="478917"/>
                  </a:lnTo>
                  <a:lnTo>
                    <a:pt x="49390" y="467182"/>
                  </a:lnTo>
                  <a:lnTo>
                    <a:pt x="49161" y="465201"/>
                  </a:lnTo>
                  <a:lnTo>
                    <a:pt x="49390" y="463207"/>
                  </a:lnTo>
                  <a:lnTo>
                    <a:pt x="51562" y="443941"/>
                  </a:lnTo>
                  <a:lnTo>
                    <a:pt x="51790" y="441896"/>
                  </a:lnTo>
                  <a:lnTo>
                    <a:pt x="51968" y="441236"/>
                  </a:lnTo>
                  <a:lnTo>
                    <a:pt x="58902" y="415874"/>
                  </a:lnTo>
                  <a:lnTo>
                    <a:pt x="59359" y="414235"/>
                  </a:lnTo>
                  <a:lnTo>
                    <a:pt x="58724" y="415874"/>
                  </a:lnTo>
                  <a:lnTo>
                    <a:pt x="69608" y="387159"/>
                  </a:lnTo>
                  <a:lnTo>
                    <a:pt x="69900" y="386397"/>
                  </a:lnTo>
                  <a:lnTo>
                    <a:pt x="69519" y="387159"/>
                  </a:lnTo>
                  <a:lnTo>
                    <a:pt x="79933" y="362610"/>
                  </a:lnTo>
                  <a:lnTo>
                    <a:pt x="80060" y="362458"/>
                  </a:lnTo>
                  <a:lnTo>
                    <a:pt x="85686" y="348564"/>
                  </a:lnTo>
                  <a:lnTo>
                    <a:pt x="89331" y="339547"/>
                  </a:lnTo>
                  <a:lnTo>
                    <a:pt x="89395" y="339394"/>
                  </a:lnTo>
                  <a:lnTo>
                    <a:pt x="89598" y="338937"/>
                  </a:lnTo>
                  <a:lnTo>
                    <a:pt x="100037" y="315785"/>
                  </a:lnTo>
                  <a:lnTo>
                    <a:pt x="100609" y="314502"/>
                  </a:lnTo>
                  <a:lnTo>
                    <a:pt x="100799" y="314185"/>
                  </a:lnTo>
                  <a:lnTo>
                    <a:pt x="109080" y="299923"/>
                  </a:lnTo>
                  <a:lnTo>
                    <a:pt x="109893" y="298538"/>
                  </a:lnTo>
                  <a:lnTo>
                    <a:pt x="110617" y="297649"/>
                  </a:lnTo>
                  <a:lnTo>
                    <a:pt x="115976" y="291096"/>
                  </a:lnTo>
                  <a:lnTo>
                    <a:pt x="117589" y="289128"/>
                  </a:lnTo>
                  <a:lnTo>
                    <a:pt x="118198" y="288594"/>
                  </a:lnTo>
                  <a:lnTo>
                    <a:pt x="118465" y="288353"/>
                  </a:lnTo>
                  <a:lnTo>
                    <a:pt x="121335" y="288353"/>
                  </a:lnTo>
                  <a:lnTo>
                    <a:pt x="123431" y="286270"/>
                  </a:lnTo>
                  <a:lnTo>
                    <a:pt x="125272" y="288048"/>
                  </a:lnTo>
                  <a:lnTo>
                    <a:pt x="130403" y="288048"/>
                  </a:lnTo>
                  <a:lnTo>
                    <a:pt x="138785" y="291503"/>
                  </a:lnTo>
                  <a:lnTo>
                    <a:pt x="142417" y="295135"/>
                  </a:lnTo>
                  <a:lnTo>
                    <a:pt x="158546" y="295135"/>
                  </a:lnTo>
                  <a:lnTo>
                    <a:pt x="165023" y="288632"/>
                  </a:lnTo>
                  <a:lnTo>
                    <a:pt x="165023" y="280606"/>
                  </a:lnTo>
                  <a:lnTo>
                    <a:pt x="165023" y="272592"/>
                  </a:lnTo>
                  <a:lnTo>
                    <a:pt x="158546" y="266090"/>
                  </a:lnTo>
                  <a:lnTo>
                    <a:pt x="153555" y="266090"/>
                  </a:lnTo>
                  <a:lnTo>
                    <a:pt x="145580" y="262547"/>
                  </a:lnTo>
                  <a:lnTo>
                    <a:pt x="141528" y="258457"/>
                  </a:lnTo>
                  <a:lnTo>
                    <a:pt x="136194" y="258457"/>
                  </a:lnTo>
                  <a:lnTo>
                    <a:pt x="133146" y="255447"/>
                  </a:lnTo>
                  <a:lnTo>
                    <a:pt x="127749" y="255447"/>
                  </a:lnTo>
                  <a:lnTo>
                    <a:pt x="126669" y="254355"/>
                  </a:lnTo>
                  <a:lnTo>
                    <a:pt x="117779" y="254355"/>
                  </a:lnTo>
                  <a:lnTo>
                    <a:pt x="109143" y="254355"/>
                  </a:lnTo>
                  <a:lnTo>
                    <a:pt x="107886" y="255587"/>
                  </a:lnTo>
                  <a:lnTo>
                    <a:pt x="103301" y="255587"/>
                  </a:lnTo>
                  <a:lnTo>
                    <a:pt x="95935" y="262915"/>
                  </a:lnTo>
                  <a:lnTo>
                    <a:pt x="95935" y="263791"/>
                  </a:lnTo>
                  <a:lnTo>
                    <a:pt x="94284" y="264998"/>
                  </a:lnTo>
                  <a:lnTo>
                    <a:pt x="70281" y="298119"/>
                  </a:lnTo>
                  <a:lnTo>
                    <a:pt x="69430" y="299923"/>
                  </a:lnTo>
                  <a:lnTo>
                    <a:pt x="57581" y="324891"/>
                  </a:lnTo>
                  <a:lnTo>
                    <a:pt x="47294" y="348830"/>
                  </a:lnTo>
                  <a:lnTo>
                    <a:pt x="36753" y="372999"/>
                  </a:lnTo>
                  <a:lnTo>
                    <a:pt x="24561" y="404723"/>
                  </a:lnTo>
                  <a:lnTo>
                    <a:pt x="16433" y="434403"/>
                  </a:lnTo>
                  <a:lnTo>
                    <a:pt x="15925" y="437159"/>
                  </a:lnTo>
                  <a:lnTo>
                    <a:pt x="12877" y="463092"/>
                  </a:lnTo>
                  <a:lnTo>
                    <a:pt x="12890" y="467182"/>
                  </a:lnTo>
                  <a:lnTo>
                    <a:pt x="21894" y="507199"/>
                  </a:lnTo>
                  <a:lnTo>
                    <a:pt x="56692" y="539623"/>
                  </a:lnTo>
                  <a:lnTo>
                    <a:pt x="103682" y="550964"/>
                  </a:lnTo>
                  <a:lnTo>
                    <a:pt x="124891" y="551586"/>
                  </a:lnTo>
                  <a:lnTo>
                    <a:pt x="127558" y="551459"/>
                  </a:lnTo>
                  <a:lnTo>
                    <a:pt x="165150" y="542188"/>
                  </a:lnTo>
                  <a:lnTo>
                    <a:pt x="176745" y="534136"/>
                  </a:lnTo>
                  <a:lnTo>
                    <a:pt x="180390" y="534136"/>
                  </a:lnTo>
                  <a:lnTo>
                    <a:pt x="187883" y="526618"/>
                  </a:lnTo>
                  <a:lnTo>
                    <a:pt x="187883" y="522859"/>
                  </a:lnTo>
                  <a:lnTo>
                    <a:pt x="188442" y="522109"/>
                  </a:lnTo>
                  <a:lnTo>
                    <a:pt x="189280" y="522109"/>
                  </a:lnTo>
                  <a:lnTo>
                    <a:pt x="196138" y="515200"/>
                  </a:lnTo>
                  <a:lnTo>
                    <a:pt x="196138" y="509079"/>
                  </a:lnTo>
                  <a:lnTo>
                    <a:pt x="196189" y="508901"/>
                  </a:lnTo>
                  <a:lnTo>
                    <a:pt x="197383" y="504952"/>
                  </a:lnTo>
                  <a:lnTo>
                    <a:pt x="198005" y="502907"/>
                  </a:lnTo>
                  <a:lnTo>
                    <a:pt x="199580" y="497713"/>
                  </a:lnTo>
                  <a:lnTo>
                    <a:pt x="199948" y="496506"/>
                  </a:lnTo>
                  <a:lnTo>
                    <a:pt x="200063" y="495287"/>
                  </a:lnTo>
                  <a:lnTo>
                    <a:pt x="200380" y="492125"/>
                  </a:lnTo>
                  <a:lnTo>
                    <a:pt x="200418" y="491159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36546" y="8773032"/>
              <a:ext cx="171276" cy="153809"/>
            </a:xfrm>
            <a:prstGeom prst="rect">
              <a:avLst/>
            </a:prstGeom>
          </p:spPr>
        </p:pic>
      </p:grpSp>
      <p:sp>
        <p:nvSpPr>
          <p:cNvPr id="220" name="object 220"/>
          <p:cNvSpPr/>
          <p:nvPr/>
        </p:nvSpPr>
        <p:spPr>
          <a:xfrm>
            <a:off x="4904867" y="9293262"/>
            <a:ext cx="238125" cy="62230"/>
          </a:xfrm>
          <a:custGeom>
            <a:avLst/>
            <a:gdLst/>
            <a:ahLst/>
            <a:cxnLst/>
            <a:rect l="l" t="t" r="r" b="b"/>
            <a:pathLst>
              <a:path w="238125" h="62229">
                <a:moveTo>
                  <a:pt x="237871" y="3429"/>
                </a:moveTo>
                <a:lnTo>
                  <a:pt x="234442" y="0"/>
                </a:lnTo>
                <a:lnTo>
                  <a:pt x="225933" y="0"/>
                </a:lnTo>
                <a:lnTo>
                  <a:pt x="225679" y="254"/>
                </a:lnTo>
                <a:lnTo>
                  <a:pt x="196723" y="1930"/>
                </a:lnTo>
                <a:lnTo>
                  <a:pt x="163398" y="5372"/>
                </a:lnTo>
                <a:lnTo>
                  <a:pt x="156845" y="5372"/>
                </a:lnTo>
                <a:lnTo>
                  <a:pt x="155702" y="6489"/>
                </a:lnTo>
                <a:lnTo>
                  <a:pt x="131279" y="10274"/>
                </a:lnTo>
                <a:lnTo>
                  <a:pt x="124841" y="10274"/>
                </a:lnTo>
                <a:lnTo>
                  <a:pt x="123405" y="11722"/>
                </a:lnTo>
                <a:lnTo>
                  <a:pt x="100926" y="15938"/>
                </a:lnTo>
                <a:lnTo>
                  <a:pt x="94742" y="15938"/>
                </a:lnTo>
                <a:lnTo>
                  <a:pt x="93129" y="17513"/>
                </a:lnTo>
                <a:lnTo>
                  <a:pt x="71716" y="21907"/>
                </a:lnTo>
                <a:lnTo>
                  <a:pt x="65532" y="21907"/>
                </a:lnTo>
                <a:lnTo>
                  <a:pt x="63855" y="23596"/>
                </a:lnTo>
                <a:lnTo>
                  <a:pt x="46278" y="27406"/>
                </a:lnTo>
                <a:lnTo>
                  <a:pt x="40259" y="27406"/>
                </a:lnTo>
                <a:lnTo>
                  <a:pt x="38481" y="29171"/>
                </a:lnTo>
                <a:lnTo>
                  <a:pt x="11925" y="35229"/>
                </a:lnTo>
                <a:lnTo>
                  <a:pt x="5969" y="35229"/>
                </a:lnTo>
                <a:lnTo>
                  <a:pt x="0" y="41249"/>
                </a:lnTo>
                <a:lnTo>
                  <a:pt x="0" y="56121"/>
                </a:lnTo>
                <a:lnTo>
                  <a:pt x="5969" y="62153"/>
                </a:lnTo>
                <a:lnTo>
                  <a:pt x="20828" y="62153"/>
                </a:lnTo>
                <a:lnTo>
                  <a:pt x="22555" y="60452"/>
                </a:lnTo>
                <a:lnTo>
                  <a:pt x="49237" y="54521"/>
                </a:lnTo>
                <a:lnTo>
                  <a:pt x="55245" y="54521"/>
                </a:lnTo>
                <a:lnTo>
                  <a:pt x="56883" y="52895"/>
                </a:lnTo>
                <a:lnTo>
                  <a:pt x="74434" y="49174"/>
                </a:lnTo>
                <a:lnTo>
                  <a:pt x="80518" y="49174"/>
                </a:lnTo>
                <a:lnTo>
                  <a:pt x="82092" y="47599"/>
                </a:lnTo>
                <a:lnTo>
                  <a:pt x="103517" y="43230"/>
                </a:lnTo>
                <a:lnTo>
                  <a:pt x="109728" y="43230"/>
                </a:lnTo>
                <a:lnTo>
                  <a:pt x="111264" y="41694"/>
                </a:lnTo>
                <a:lnTo>
                  <a:pt x="133172" y="37325"/>
                </a:lnTo>
                <a:lnTo>
                  <a:pt x="139827" y="37325"/>
                </a:lnTo>
                <a:lnTo>
                  <a:pt x="141490" y="35674"/>
                </a:lnTo>
                <a:lnTo>
                  <a:pt x="165023" y="30975"/>
                </a:lnTo>
                <a:lnTo>
                  <a:pt x="170942" y="30975"/>
                </a:lnTo>
                <a:lnTo>
                  <a:pt x="172593" y="29324"/>
                </a:lnTo>
                <a:lnTo>
                  <a:pt x="200025" y="23139"/>
                </a:lnTo>
                <a:lnTo>
                  <a:pt x="231114" y="15290"/>
                </a:lnTo>
                <a:lnTo>
                  <a:pt x="234442" y="15290"/>
                </a:lnTo>
                <a:lnTo>
                  <a:pt x="237871" y="11874"/>
                </a:lnTo>
                <a:lnTo>
                  <a:pt x="237871" y="7645"/>
                </a:lnTo>
                <a:lnTo>
                  <a:pt x="237871" y="3429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1" name="object 22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238622" y="9148635"/>
            <a:ext cx="223392" cy="218503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121025" y="8286622"/>
            <a:ext cx="186054" cy="493267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970909" y="8292210"/>
            <a:ext cx="241935" cy="322706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625088" y="9285109"/>
            <a:ext cx="186944" cy="378841"/>
          </a:xfrm>
          <a:prstGeom prst="rect">
            <a:avLst/>
          </a:prstGeom>
        </p:spPr>
      </p:pic>
      <p:grpSp>
        <p:nvGrpSpPr>
          <p:cNvPr id="225" name="object 225"/>
          <p:cNvGrpSpPr/>
          <p:nvPr/>
        </p:nvGrpSpPr>
        <p:grpSpPr>
          <a:xfrm>
            <a:off x="5510148" y="7719390"/>
            <a:ext cx="722630" cy="2057400"/>
            <a:chOff x="5510148" y="7719390"/>
            <a:chExt cx="722630" cy="2057400"/>
          </a:xfrm>
        </p:grpSpPr>
        <p:pic>
          <p:nvPicPr>
            <p:cNvPr id="226" name="object 22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510148" y="9156229"/>
              <a:ext cx="155575" cy="384962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5654675" y="7719389"/>
              <a:ext cx="577850" cy="2057400"/>
            </a:xfrm>
            <a:custGeom>
              <a:avLst/>
              <a:gdLst/>
              <a:ahLst/>
              <a:cxnLst/>
              <a:rect l="l" t="t" r="r" b="b"/>
              <a:pathLst>
                <a:path w="577850" h="2057400">
                  <a:moveTo>
                    <a:pt x="577723" y="1041400"/>
                  </a:moveTo>
                  <a:lnTo>
                    <a:pt x="577596" y="1028700"/>
                  </a:lnTo>
                  <a:lnTo>
                    <a:pt x="577342" y="1028700"/>
                  </a:lnTo>
                  <a:lnTo>
                    <a:pt x="577342" y="1024432"/>
                  </a:lnTo>
                  <a:lnTo>
                    <a:pt x="575310" y="1022451"/>
                  </a:lnTo>
                  <a:lnTo>
                    <a:pt x="574548" y="1016000"/>
                  </a:lnTo>
                  <a:lnTo>
                    <a:pt x="571627" y="1016000"/>
                  </a:lnTo>
                  <a:lnTo>
                    <a:pt x="571627" y="1012494"/>
                  </a:lnTo>
                  <a:lnTo>
                    <a:pt x="571627" y="1003223"/>
                  </a:lnTo>
                  <a:lnTo>
                    <a:pt x="564134" y="995730"/>
                  </a:lnTo>
                  <a:lnTo>
                    <a:pt x="545592" y="995730"/>
                  </a:lnTo>
                  <a:lnTo>
                    <a:pt x="538099" y="1003223"/>
                  </a:lnTo>
                  <a:lnTo>
                    <a:pt x="538099" y="1005001"/>
                  </a:lnTo>
                  <a:lnTo>
                    <a:pt x="537464" y="1005001"/>
                  </a:lnTo>
                  <a:lnTo>
                    <a:pt x="529717" y="1012748"/>
                  </a:lnTo>
                  <a:lnTo>
                    <a:pt x="529717" y="1031417"/>
                  </a:lnTo>
                  <a:lnTo>
                    <a:pt x="528726" y="1034948"/>
                  </a:lnTo>
                  <a:lnTo>
                    <a:pt x="534162" y="1041400"/>
                  </a:lnTo>
                  <a:lnTo>
                    <a:pt x="528713" y="1034999"/>
                  </a:lnTo>
                  <a:lnTo>
                    <a:pt x="523367" y="1028700"/>
                  </a:lnTo>
                  <a:lnTo>
                    <a:pt x="517017" y="1028700"/>
                  </a:lnTo>
                  <a:lnTo>
                    <a:pt x="505333" y="1016000"/>
                  </a:lnTo>
                  <a:lnTo>
                    <a:pt x="506984" y="1028700"/>
                  </a:lnTo>
                  <a:lnTo>
                    <a:pt x="495300" y="1016000"/>
                  </a:lnTo>
                  <a:lnTo>
                    <a:pt x="496443" y="1016000"/>
                  </a:lnTo>
                  <a:lnTo>
                    <a:pt x="485394" y="1003300"/>
                  </a:lnTo>
                  <a:lnTo>
                    <a:pt x="486410" y="1003300"/>
                  </a:lnTo>
                  <a:lnTo>
                    <a:pt x="476123" y="990600"/>
                  </a:lnTo>
                  <a:lnTo>
                    <a:pt x="477139" y="990600"/>
                  </a:lnTo>
                  <a:lnTo>
                    <a:pt x="469392" y="977900"/>
                  </a:lnTo>
                  <a:lnTo>
                    <a:pt x="470281" y="977900"/>
                  </a:lnTo>
                  <a:lnTo>
                    <a:pt x="466661" y="965200"/>
                  </a:lnTo>
                  <a:lnTo>
                    <a:pt x="463042" y="952500"/>
                  </a:lnTo>
                  <a:lnTo>
                    <a:pt x="463423" y="965200"/>
                  </a:lnTo>
                  <a:lnTo>
                    <a:pt x="456819" y="939800"/>
                  </a:lnTo>
                  <a:lnTo>
                    <a:pt x="457200" y="939800"/>
                  </a:lnTo>
                  <a:lnTo>
                    <a:pt x="451739" y="914400"/>
                  </a:lnTo>
                  <a:lnTo>
                    <a:pt x="451866" y="914400"/>
                  </a:lnTo>
                  <a:lnTo>
                    <a:pt x="448056" y="889000"/>
                  </a:lnTo>
                  <a:lnTo>
                    <a:pt x="448183" y="889000"/>
                  </a:lnTo>
                  <a:lnTo>
                    <a:pt x="446024" y="863600"/>
                  </a:lnTo>
                  <a:lnTo>
                    <a:pt x="445643" y="838200"/>
                  </a:lnTo>
                  <a:lnTo>
                    <a:pt x="447040" y="800100"/>
                  </a:lnTo>
                  <a:lnTo>
                    <a:pt x="446913" y="800100"/>
                  </a:lnTo>
                  <a:lnTo>
                    <a:pt x="449834" y="774700"/>
                  </a:lnTo>
                  <a:lnTo>
                    <a:pt x="449707" y="774700"/>
                  </a:lnTo>
                  <a:lnTo>
                    <a:pt x="454025" y="736600"/>
                  </a:lnTo>
                  <a:lnTo>
                    <a:pt x="453898" y="736600"/>
                  </a:lnTo>
                  <a:lnTo>
                    <a:pt x="459359" y="711200"/>
                  </a:lnTo>
                  <a:lnTo>
                    <a:pt x="459232" y="711200"/>
                  </a:lnTo>
                  <a:lnTo>
                    <a:pt x="465963" y="673100"/>
                  </a:lnTo>
                  <a:lnTo>
                    <a:pt x="465836" y="685800"/>
                  </a:lnTo>
                  <a:lnTo>
                    <a:pt x="473456" y="647700"/>
                  </a:lnTo>
                  <a:lnTo>
                    <a:pt x="473329" y="647700"/>
                  </a:lnTo>
                  <a:lnTo>
                    <a:pt x="481584" y="622300"/>
                  </a:lnTo>
                  <a:lnTo>
                    <a:pt x="481457" y="622300"/>
                  </a:lnTo>
                  <a:lnTo>
                    <a:pt x="490093" y="584200"/>
                  </a:lnTo>
                  <a:lnTo>
                    <a:pt x="489966" y="584200"/>
                  </a:lnTo>
                  <a:lnTo>
                    <a:pt x="506984" y="533400"/>
                  </a:lnTo>
                  <a:lnTo>
                    <a:pt x="515239" y="508000"/>
                  </a:lnTo>
                  <a:lnTo>
                    <a:pt x="524383" y="482600"/>
                  </a:lnTo>
                  <a:lnTo>
                    <a:pt x="524510" y="482600"/>
                  </a:lnTo>
                  <a:lnTo>
                    <a:pt x="533400" y="444500"/>
                  </a:lnTo>
                  <a:lnTo>
                    <a:pt x="548513" y="393700"/>
                  </a:lnTo>
                  <a:lnTo>
                    <a:pt x="558292" y="342900"/>
                  </a:lnTo>
                  <a:lnTo>
                    <a:pt x="560705" y="317500"/>
                  </a:lnTo>
                  <a:lnTo>
                    <a:pt x="560832" y="317500"/>
                  </a:lnTo>
                  <a:lnTo>
                    <a:pt x="561594" y="292100"/>
                  </a:lnTo>
                  <a:lnTo>
                    <a:pt x="561721" y="292100"/>
                  </a:lnTo>
                  <a:lnTo>
                    <a:pt x="560832" y="266700"/>
                  </a:lnTo>
                  <a:lnTo>
                    <a:pt x="558165" y="241300"/>
                  </a:lnTo>
                  <a:lnTo>
                    <a:pt x="558038" y="241300"/>
                  </a:lnTo>
                  <a:lnTo>
                    <a:pt x="553466" y="215900"/>
                  </a:lnTo>
                  <a:lnTo>
                    <a:pt x="553085" y="215900"/>
                  </a:lnTo>
                  <a:lnTo>
                    <a:pt x="546100" y="190500"/>
                  </a:lnTo>
                  <a:lnTo>
                    <a:pt x="545465" y="190500"/>
                  </a:lnTo>
                  <a:lnTo>
                    <a:pt x="535305" y="165100"/>
                  </a:lnTo>
                  <a:lnTo>
                    <a:pt x="534543" y="165100"/>
                  </a:lnTo>
                  <a:lnTo>
                    <a:pt x="520700" y="139700"/>
                  </a:lnTo>
                  <a:lnTo>
                    <a:pt x="519684" y="139700"/>
                  </a:lnTo>
                  <a:lnTo>
                    <a:pt x="501396" y="114300"/>
                  </a:lnTo>
                  <a:lnTo>
                    <a:pt x="500253" y="114300"/>
                  </a:lnTo>
                  <a:lnTo>
                    <a:pt x="476377" y="101600"/>
                  </a:lnTo>
                  <a:lnTo>
                    <a:pt x="475234" y="88900"/>
                  </a:lnTo>
                  <a:lnTo>
                    <a:pt x="450215" y="76200"/>
                  </a:lnTo>
                  <a:lnTo>
                    <a:pt x="449072" y="76200"/>
                  </a:lnTo>
                  <a:lnTo>
                    <a:pt x="421005" y="50800"/>
                  </a:lnTo>
                  <a:lnTo>
                    <a:pt x="419862" y="50800"/>
                  </a:lnTo>
                  <a:lnTo>
                    <a:pt x="387350" y="38100"/>
                  </a:lnTo>
                  <a:lnTo>
                    <a:pt x="386080" y="38100"/>
                  </a:lnTo>
                  <a:lnTo>
                    <a:pt x="350774" y="25400"/>
                  </a:lnTo>
                  <a:lnTo>
                    <a:pt x="349631" y="25400"/>
                  </a:lnTo>
                  <a:lnTo>
                    <a:pt x="311404" y="12700"/>
                  </a:lnTo>
                  <a:lnTo>
                    <a:pt x="270891" y="0"/>
                  </a:lnTo>
                  <a:lnTo>
                    <a:pt x="72136" y="0"/>
                  </a:lnTo>
                  <a:lnTo>
                    <a:pt x="45085" y="12700"/>
                  </a:lnTo>
                  <a:lnTo>
                    <a:pt x="22098" y="12700"/>
                  </a:lnTo>
                  <a:lnTo>
                    <a:pt x="11988" y="24307"/>
                  </a:lnTo>
                  <a:lnTo>
                    <a:pt x="5461" y="24307"/>
                  </a:lnTo>
                  <a:lnTo>
                    <a:pt x="762" y="29006"/>
                  </a:lnTo>
                  <a:lnTo>
                    <a:pt x="762" y="33185"/>
                  </a:lnTo>
                  <a:lnTo>
                    <a:pt x="0" y="33959"/>
                  </a:lnTo>
                  <a:lnTo>
                    <a:pt x="0" y="44754"/>
                  </a:lnTo>
                  <a:lnTo>
                    <a:pt x="495" y="45262"/>
                  </a:lnTo>
                  <a:lnTo>
                    <a:pt x="0" y="50800"/>
                  </a:lnTo>
                  <a:lnTo>
                    <a:pt x="1270" y="50800"/>
                  </a:lnTo>
                  <a:lnTo>
                    <a:pt x="1270" y="51231"/>
                  </a:lnTo>
                  <a:lnTo>
                    <a:pt x="1993" y="51955"/>
                  </a:lnTo>
                  <a:lnTo>
                    <a:pt x="5588" y="63500"/>
                  </a:lnTo>
                  <a:lnTo>
                    <a:pt x="5969" y="63500"/>
                  </a:lnTo>
                  <a:lnTo>
                    <a:pt x="16510" y="88900"/>
                  </a:lnTo>
                  <a:lnTo>
                    <a:pt x="19507" y="88900"/>
                  </a:lnTo>
                  <a:lnTo>
                    <a:pt x="28956" y="88950"/>
                  </a:lnTo>
                  <a:lnTo>
                    <a:pt x="32004" y="88900"/>
                  </a:lnTo>
                  <a:lnTo>
                    <a:pt x="31127" y="86779"/>
                  </a:lnTo>
                  <a:lnTo>
                    <a:pt x="32766" y="85140"/>
                  </a:lnTo>
                  <a:lnTo>
                    <a:pt x="32766" y="80441"/>
                  </a:lnTo>
                  <a:lnTo>
                    <a:pt x="32766" y="75869"/>
                  </a:lnTo>
                  <a:lnTo>
                    <a:pt x="28956" y="72059"/>
                  </a:lnTo>
                  <a:lnTo>
                    <a:pt x="25171" y="72059"/>
                  </a:lnTo>
                  <a:lnTo>
                    <a:pt x="21717" y="63500"/>
                  </a:lnTo>
                  <a:lnTo>
                    <a:pt x="21971" y="63500"/>
                  </a:lnTo>
                  <a:lnTo>
                    <a:pt x="21717" y="62534"/>
                  </a:lnTo>
                  <a:lnTo>
                    <a:pt x="22479" y="61772"/>
                  </a:lnTo>
                  <a:lnTo>
                    <a:pt x="22479" y="57073"/>
                  </a:lnTo>
                  <a:lnTo>
                    <a:pt x="22479" y="52247"/>
                  </a:lnTo>
                  <a:lnTo>
                    <a:pt x="19850" y="49631"/>
                  </a:lnTo>
                  <a:lnTo>
                    <a:pt x="25273" y="38100"/>
                  </a:lnTo>
                  <a:lnTo>
                    <a:pt x="32004" y="38100"/>
                  </a:lnTo>
                  <a:lnTo>
                    <a:pt x="51308" y="25400"/>
                  </a:lnTo>
                  <a:lnTo>
                    <a:pt x="265303" y="25400"/>
                  </a:lnTo>
                  <a:lnTo>
                    <a:pt x="304673" y="38100"/>
                  </a:lnTo>
                  <a:lnTo>
                    <a:pt x="303657" y="38100"/>
                  </a:lnTo>
                  <a:lnTo>
                    <a:pt x="341757" y="50800"/>
                  </a:lnTo>
                  <a:lnTo>
                    <a:pt x="340614" y="50800"/>
                  </a:lnTo>
                  <a:lnTo>
                    <a:pt x="375920" y="63500"/>
                  </a:lnTo>
                  <a:lnTo>
                    <a:pt x="374777" y="63500"/>
                  </a:lnTo>
                  <a:lnTo>
                    <a:pt x="407162" y="76200"/>
                  </a:lnTo>
                  <a:lnTo>
                    <a:pt x="405892" y="76200"/>
                  </a:lnTo>
                  <a:lnTo>
                    <a:pt x="433832" y="101600"/>
                  </a:lnTo>
                  <a:lnTo>
                    <a:pt x="432689" y="101600"/>
                  </a:lnTo>
                  <a:lnTo>
                    <a:pt x="457581" y="114300"/>
                  </a:lnTo>
                  <a:lnTo>
                    <a:pt x="456311" y="114300"/>
                  </a:lnTo>
                  <a:lnTo>
                    <a:pt x="479933" y="139700"/>
                  </a:lnTo>
                  <a:lnTo>
                    <a:pt x="478663" y="139700"/>
                  </a:lnTo>
                  <a:lnTo>
                    <a:pt x="496697" y="165100"/>
                  </a:lnTo>
                  <a:lnTo>
                    <a:pt x="495681" y="165100"/>
                  </a:lnTo>
                  <a:lnTo>
                    <a:pt x="509270" y="177800"/>
                  </a:lnTo>
                  <a:lnTo>
                    <a:pt x="508508" y="177800"/>
                  </a:lnTo>
                  <a:lnTo>
                    <a:pt x="518414" y="203200"/>
                  </a:lnTo>
                  <a:lnTo>
                    <a:pt x="517906" y="203200"/>
                  </a:lnTo>
                  <a:lnTo>
                    <a:pt x="524764" y="228600"/>
                  </a:lnTo>
                  <a:lnTo>
                    <a:pt x="524383" y="228600"/>
                  </a:lnTo>
                  <a:lnTo>
                    <a:pt x="528828" y="241300"/>
                  </a:lnTo>
                  <a:lnTo>
                    <a:pt x="528574" y="241300"/>
                  </a:lnTo>
                  <a:lnTo>
                    <a:pt x="530987" y="266700"/>
                  </a:lnTo>
                  <a:lnTo>
                    <a:pt x="530860" y="266700"/>
                  </a:lnTo>
                  <a:lnTo>
                    <a:pt x="531622" y="292100"/>
                  </a:lnTo>
                  <a:lnTo>
                    <a:pt x="530733" y="317500"/>
                  </a:lnTo>
                  <a:lnTo>
                    <a:pt x="528320" y="330200"/>
                  </a:lnTo>
                  <a:lnTo>
                    <a:pt x="528447" y="330200"/>
                  </a:lnTo>
                  <a:lnTo>
                    <a:pt x="524383" y="355600"/>
                  </a:lnTo>
                  <a:lnTo>
                    <a:pt x="524510" y="355600"/>
                  </a:lnTo>
                  <a:lnTo>
                    <a:pt x="519049" y="381000"/>
                  </a:lnTo>
                  <a:lnTo>
                    <a:pt x="519176" y="381000"/>
                  </a:lnTo>
                  <a:lnTo>
                    <a:pt x="512191" y="406400"/>
                  </a:lnTo>
                  <a:lnTo>
                    <a:pt x="512318" y="406400"/>
                  </a:lnTo>
                  <a:lnTo>
                    <a:pt x="503936" y="444500"/>
                  </a:lnTo>
                  <a:lnTo>
                    <a:pt x="504063" y="444500"/>
                  </a:lnTo>
                  <a:lnTo>
                    <a:pt x="477393" y="520700"/>
                  </a:lnTo>
                  <a:lnTo>
                    <a:pt x="468630" y="546100"/>
                  </a:lnTo>
                  <a:lnTo>
                    <a:pt x="459994" y="571500"/>
                  </a:lnTo>
                  <a:lnTo>
                    <a:pt x="459867" y="571500"/>
                  </a:lnTo>
                  <a:lnTo>
                    <a:pt x="451231" y="609600"/>
                  </a:lnTo>
                  <a:lnTo>
                    <a:pt x="451104" y="609600"/>
                  </a:lnTo>
                  <a:lnTo>
                    <a:pt x="442849" y="635000"/>
                  </a:lnTo>
                  <a:lnTo>
                    <a:pt x="442722" y="635000"/>
                  </a:lnTo>
                  <a:lnTo>
                    <a:pt x="434975" y="673100"/>
                  </a:lnTo>
                  <a:lnTo>
                    <a:pt x="434848" y="673100"/>
                  </a:lnTo>
                  <a:lnTo>
                    <a:pt x="428117" y="711200"/>
                  </a:lnTo>
                  <a:lnTo>
                    <a:pt x="427990" y="711200"/>
                  </a:lnTo>
                  <a:lnTo>
                    <a:pt x="422529" y="736600"/>
                  </a:lnTo>
                  <a:lnTo>
                    <a:pt x="422402" y="736600"/>
                  </a:lnTo>
                  <a:lnTo>
                    <a:pt x="418084" y="774700"/>
                  </a:lnTo>
                  <a:lnTo>
                    <a:pt x="417957" y="774700"/>
                  </a:lnTo>
                  <a:lnTo>
                    <a:pt x="414909" y="800100"/>
                  </a:lnTo>
                  <a:lnTo>
                    <a:pt x="413385" y="838200"/>
                  </a:lnTo>
                  <a:lnTo>
                    <a:pt x="413639" y="863600"/>
                  </a:lnTo>
                  <a:lnTo>
                    <a:pt x="413766" y="863600"/>
                  </a:lnTo>
                  <a:lnTo>
                    <a:pt x="415798" y="889000"/>
                  </a:lnTo>
                  <a:lnTo>
                    <a:pt x="415925" y="901700"/>
                  </a:lnTo>
                  <a:lnTo>
                    <a:pt x="419735" y="927100"/>
                  </a:lnTo>
                  <a:lnTo>
                    <a:pt x="419989" y="927100"/>
                  </a:lnTo>
                  <a:lnTo>
                    <a:pt x="425450" y="952500"/>
                  </a:lnTo>
                  <a:lnTo>
                    <a:pt x="425704" y="952500"/>
                  </a:lnTo>
                  <a:lnTo>
                    <a:pt x="432435" y="965200"/>
                  </a:lnTo>
                  <a:lnTo>
                    <a:pt x="440055" y="990600"/>
                  </a:lnTo>
                  <a:lnTo>
                    <a:pt x="440944" y="990600"/>
                  </a:lnTo>
                  <a:lnTo>
                    <a:pt x="448564" y="1003300"/>
                  </a:lnTo>
                  <a:lnTo>
                    <a:pt x="449453" y="1003300"/>
                  </a:lnTo>
                  <a:lnTo>
                    <a:pt x="459740" y="1016000"/>
                  </a:lnTo>
                  <a:lnTo>
                    <a:pt x="460756" y="1016000"/>
                  </a:lnTo>
                  <a:lnTo>
                    <a:pt x="471805" y="1028700"/>
                  </a:lnTo>
                  <a:lnTo>
                    <a:pt x="472948" y="1041400"/>
                  </a:lnTo>
                  <a:lnTo>
                    <a:pt x="484759" y="1041400"/>
                  </a:lnTo>
                  <a:lnTo>
                    <a:pt x="486410" y="1054100"/>
                  </a:lnTo>
                  <a:lnTo>
                    <a:pt x="500380" y="1054100"/>
                  </a:lnTo>
                  <a:lnTo>
                    <a:pt x="512064" y="1066800"/>
                  </a:lnTo>
                  <a:lnTo>
                    <a:pt x="517906" y="1066800"/>
                  </a:lnTo>
                  <a:lnTo>
                    <a:pt x="513080" y="1079500"/>
                  </a:lnTo>
                  <a:lnTo>
                    <a:pt x="508000" y="1104900"/>
                  </a:lnTo>
                  <a:lnTo>
                    <a:pt x="507873" y="1104900"/>
                  </a:lnTo>
                  <a:lnTo>
                    <a:pt x="502920" y="1130300"/>
                  </a:lnTo>
                  <a:lnTo>
                    <a:pt x="502793" y="1130300"/>
                  </a:lnTo>
                  <a:lnTo>
                    <a:pt x="497840" y="1155700"/>
                  </a:lnTo>
                  <a:lnTo>
                    <a:pt x="493141" y="1181100"/>
                  </a:lnTo>
                  <a:lnTo>
                    <a:pt x="493014" y="1181100"/>
                  </a:lnTo>
                  <a:lnTo>
                    <a:pt x="488696" y="1206500"/>
                  </a:lnTo>
                  <a:lnTo>
                    <a:pt x="484759" y="1231900"/>
                  </a:lnTo>
                  <a:lnTo>
                    <a:pt x="484632" y="1231900"/>
                  </a:lnTo>
                  <a:lnTo>
                    <a:pt x="481330" y="1257300"/>
                  </a:lnTo>
                  <a:lnTo>
                    <a:pt x="478282" y="1282700"/>
                  </a:lnTo>
                  <a:lnTo>
                    <a:pt x="475615" y="1308100"/>
                  </a:lnTo>
                  <a:lnTo>
                    <a:pt x="473456" y="1346200"/>
                  </a:lnTo>
                  <a:lnTo>
                    <a:pt x="471678" y="1371600"/>
                  </a:lnTo>
                  <a:lnTo>
                    <a:pt x="470408" y="1409700"/>
                  </a:lnTo>
                  <a:lnTo>
                    <a:pt x="469900" y="1447800"/>
                  </a:lnTo>
                  <a:lnTo>
                    <a:pt x="470027" y="1473200"/>
                  </a:lnTo>
                  <a:lnTo>
                    <a:pt x="470789" y="1511300"/>
                  </a:lnTo>
                  <a:lnTo>
                    <a:pt x="471805" y="1536700"/>
                  </a:lnTo>
                  <a:lnTo>
                    <a:pt x="474091" y="1612900"/>
                  </a:lnTo>
                  <a:lnTo>
                    <a:pt x="475234" y="1638300"/>
                  </a:lnTo>
                  <a:lnTo>
                    <a:pt x="476123" y="1676400"/>
                  </a:lnTo>
                  <a:lnTo>
                    <a:pt x="476504" y="1701800"/>
                  </a:lnTo>
                  <a:lnTo>
                    <a:pt x="476504" y="1739900"/>
                  </a:lnTo>
                  <a:lnTo>
                    <a:pt x="475869" y="1765300"/>
                  </a:lnTo>
                  <a:lnTo>
                    <a:pt x="474726" y="1790700"/>
                  </a:lnTo>
                  <a:lnTo>
                    <a:pt x="472948" y="1816100"/>
                  </a:lnTo>
                  <a:lnTo>
                    <a:pt x="473075" y="1816100"/>
                  </a:lnTo>
                  <a:lnTo>
                    <a:pt x="470662" y="1841500"/>
                  </a:lnTo>
                  <a:lnTo>
                    <a:pt x="467868" y="1866900"/>
                  </a:lnTo>
                  <a:lnTo>
                    <a:pt x="464566" y="1892300"/>
                  </a:lnTo>
                  <a:lnTo>
                    <a:pt x="464693" y="1892300"/>
                  </a:lnTo>
                  <a:lnTo>
                    <a:pt x="460756" y="1905000"/>
                  </a:lnTo>
                  <a:lnTo>
                    <a:pt x="460883" y="1905000"/>
                  </a:lnTo>
                  <a:lnTo>
                    <a:pt x="456692" y="1930400"/>
                  </a:lnTo>
                  <a:lnTo>
                    <a:pt x="456946" y="1930400"/>
                  </a:lnTo>
                  <a:lnTo>
                    <a:pt x="451231" y="1943100"/>
                  </a:lnTo>
                  <a:lnTo>
                    <a:pt x="451739" y="1943100"/>
                  </a:lnTo>
                  <a:lnTo>
                    <a:pt x="445389" y="1955800"/>
                  </a:lnTo>
                  <a:lnTo>
                    <a:pt x="446278" y="1955800"/>
                  </a:lnTo>
                  <a:lnTo>
                    <a:pt x="439547" y="1968500"/>
                  </a:lnTo>
                  <a:lnTo>
                    <a:pt x="440817" y="1968500"/>
                  </a:lnTo>
                  <a:lnTo>
                    <a:pt x="434086" y="1981200"/>
                  </a:lnTo>
                  <a:lnTo>
                    <a:pt x="430022" y="1981200"/>
                  </a:lnTo>
                  <a:lnTo>
                    <a:pt x="421767" y="1993900"/>
                  </a:lnTo>
                  <a:lnTo>
                    <a:pt x="415798" y="1993900"/>
                  </a:lnTo>
                  <a:lnTo>
                    <a:pt x="403733" y="2006600"/>
                  </a:lnTo>
                  <a:lnTo>
                    <a:pt x="373380" y="2006600"/>
                  </a:lnTo>
                  <a:lnTo>
                    <a:pt x="354076" y="2019300"/>
                  </a:lnTo>
                  <a:lnTo>
                    <a:pt x="213804" y="2019300"/>
                  </a:lnTo>
                  <a:lnTo>
                    <a:pt x="213639" y="2019185"/>
                  </a:lnTo>
                  <a:lnTo>
                    <a:pt x="206248" y="2017687"/>
                  </a:lnTo>
                  <a:lnTo>
                    <a:pt x="198894" y="2019185"/>
                  </a:lnTo>
                  <a:lnTo>
                    <a:pt x="198716" y="2019300"/>
                  </a:lnTo>
                  <a:lnTo>
                    <a:pt x="193929" y="2019300"/>
                  </a:lnTo>
                  <a:lnTo>
                    <a:pt x="193929" y="2018677"/>
                  </a:lnTo>
                  <a:lnTo>
                    <a:pt x="193929" y="2011768"/>
                  </a:lnTo>
                  <a:lnTo>
                    <a:pt x="188341" y="2006155"/>
                  </a:lnTo>
                  <a:lnTo>
                    <a:pt x="181495" y="2006155"/>
                  </a:lnTo>
                  <a:lnTo>
                    <a:pt x="162483" y="2005495"/>
                  </a:lnTo>
                  <a:lnTo>
                    <a:pt x="162306" y="2005291"/>
                  </a:lnTo>
                  <a:lnTo>
                    <a:pt x="157429" y="2005291"/>
                  </a:lnTo>
                  <a:lnTo>
                    <a:pt x="146227" y="2004301"/>
                  </a:lnTo>
                  <a:lnTo>
                    <a:pt x="145796" y="2003844"/>
                  </a:lnTo>
                  <a:lnTo>
                    <a:pt x="141490" y="2003844"/>
                  </a:lnTo>
                  <a:lnTo>
                    <a:pt x="126542" y="2002269"/>
                  </a:lnTo>
                  <a:lnTo>
                    <a:pt x="126111" y="2001824"/>
                  </a:lnTo>
                  <a:lnTo>
                    <a:pt x="121996" y="2001824"/>
                  </a:lnTo>
                  <a:lnTo>
                    <a:pt x="101460" y="2000872"/>
                  </a:lnTo>
                  <a:lnTo>
                    <a:pt x="101346" y="2000732"/>
                  </a:lnTo>
                  <a:lnTo>
                    <a:pt x="96520" y="2000732"/>
                  </a:lnTo>
                  <a:lnTo>
                    <a:pt x="94615" y="2002650"/>
                  </a:lnTo>
                  <a:lnTo>
                    <a:pt x="94615" y="2007362"/>
                  </a:lnTo>
                  <a:lnTo>
                    <a:pt x="96520" y="2009267"/>
                  </a:lnTo>
                  <a:lnTo>
                    <a:pt x="98285" y="2009267"/>
                  </a:lnTo>
                  <a:lnTo>
                    <a:pt x="116624" y="2015147"/>
                  </a:lnTo>
                  <a:lnTo>
                    <a:pt x="117983" y="2016493"/>
                  </a:lnTo>
                  <a:lnTo>
                    <a:pt x="121107" y="2016493"/>
                  </a:lnTo>
                  <a:lnTo>
                    <a:pt x="135089" y="2019846"/>
                  </a:lnTo>
                  <a:lnTo>
                    <a:pt x="135953" y="2020709"/>
                  </a:lnTo>
                  <a:lnTo>
                    <a:pt x="134493" y="2032000"/>
                  </a:lnTo>
                  <a:lnTo>
                    <a:pt x="116205" y="2032000"/>
                  </a:lnTo>
                  <a:lnTo>
                    <a:pt x="116205" y="2031326"/>
                  </a:lnTo>
                  <a:lnTo>
                    <a:pt x="116205" y="2027428"/>
                  </a:lnTo>
                  <a:lnTo>
                    <a:pt x="113157" y="2024278"/>
                  </a:lnTo>
                  <a:lnTo>
                    <a:pt x="105283" y="2024278"/>
                  </a:lnTo>
                  <a:lnTo>
                    <a:pt x="102108" y="2027428"/>
                  </a:lnTo>
                  <a:lnTo>
                    <a:pt x="102108" y="2035213"/>
                  </a:lnTo>
                  <a:lnTo>
                    <a:pt x="105283" y="2038362"/>
                  </a:lnTo>
                  <a:lnTo>
                    <a:pt x="107556" y="2038362"/>
                  </a:lnTo>
                  <a:lnTo>
                    <a:pt x="107188" y="2044700"/>
                  </a:lnTo>
                  <a:lnTo>
                    <a:pt x="133096" y="2057400"/>
                  </a:lnTo>
                  <a:lnTo>
                    <a:pt x="362712" y="2057400"/>
                  </a:lnTo>
                  <a:lnTo>
                    <a:pt x="382016" y="2044700"/>
                  </a:lnTo>
                  <a:lnTo>
                    <a:pt x="405130" y="2044700"/>
                  </a:lnTo>
                  <a:lnTo>
                    <a:pt x="420243" y="2032000"/>
                  </a:lnTo>
                  <a:lnTo>
                    <a:pt x="436118" y="2032000"/>
                  </a:lnTo>
                  <a:lnTo>
                    <a:pt x="445897" y="2019300"/>
                  </a:lnTo>
                  <a:lnTo>
                    <a:pt x="455930" y="2019300"/>
                  </a:lnTo>
                  <a:lnTo>
                    <a:pt x="457708" y="2006600"/>
                  </a:lnTo>
                  <a:lnTo>
                    <a:pt x="466471" y="2006600"/>
                  </a:lnTo>
                  <a:lnTo>
                    <a:pt x="473075" y="1993900"/>
                  </a:lnTo>
                  <a:lnTo>
                    <a:pt x="474218" y="1993900"/>
                  </a:lnTo>
                  <a:lnTo>
                    <a:pt x="480949" y="1981200"/>
                  </a:lnTo>
                  <a:lnTo>
                    <a:pt x="481838" y="1981200"/>
                  </a:lnTo>
                  <a:lnTo>
                    <a:pt x="488188" y="1955800"/>
                  </a:lnTo>
                  <a:lnTo>
                    <a:pt x="488696" y="1955800"/>
                  </a:lnTo>
                  <a:lnTo>
                    <a:pt x="494411" y="1930400"/>
                  </a:lnTo>
                  <a:lnTo>
                    <a:pt x="494665" y="1930400"/>
                  </a:lnTo>
                  <a:lnTo>
                    <a:pt x="498856" y="1917700"/>
                  </a:lnTo>
                  <a:lnTo>
                    <a:pt x="502920" y="1892300"/>
                  </a:lnTo>
                  <a:lnTo>
                    <a:pt x="506222" y="1866900"/>
                  </a:lnTo>
                  <a:lnTo>
                    <a:pt x="506349" y="1866900"/>
                  </a:lnTo>
                  <a:lnTo>
                    <a:pt x="509143" y="1854200"/>
                  </a:lnTo>
                  <a:lnTo>
                    <a:pt x="509270" y="1854200"/>
                  </a:lnTo>
                  <a:lnTo>
                    <a:pt x="511556" y="1828800"/>
                  </a:lnTo>
                  <a:lnTo>
                    <a:pt x="513207" y="1790700"/>
                  </a:lnTo>
                  <a:lnTo>
                    <a:pt x="513334" y="1790700"/>
                  </a:lnTo>
                  <a:lnTo>
                    <a:pt x="514477" y="1765300"/>
                  </a:lnTo>
                  <a:lnTo>
                    <a:pt x="514985" y="1739900"/>
                  </a:lnTo>
                  <a:lnTo>
                    <a:pt x="514985" y="1701800"/>
                  </a:lnTo>
                  <a:lnTo>
                    <a:pt x="514477" y="1676400"/>
                  </a:lnTo>
                  <a:lnTo>
                    <a:pt x="513461" y="1638300"/>
                  </a:lnTo>
                  <a:lnTo>
                    <a:pt x="512318" y="1612900"/>
                  </a:lnTo>
                  <a:lnTo>
                    <a:pt x="510921" y="1574800"/>
                  </a:lnTo>
                  <a:lnTo>
                    <a:pt x="509651" y="1536700"/>
                  </a:lnTo>
                  <a:lnTo>
                    <a:pt x="508508" y="1511300"/>
                  </a:lnTo>
                  <a:lnTo>
                    <a:pt x="507619" y="1473200"/>
                  </a:lnTo>
                  <a:lnTo>
                    <a:pt x="507238" y="1447800"/>
                  </a:lnTo>
                  <a:lnTo>
                    <a:pt x="507619" y="1409700"/>
                  </a:lnTo>
                  <a:lnTo>
                    <a:pt x="508635" y="1371600"/>
                  </a:lnTo>
                  <a:lnTo>
                    <a:pt x="510159" y="1346200"/>
                  </a:lnTo>
                  <a:lnTo>
                    <a:pt x="512191" y="1320800"/>
                  </a:lnTo>
                  <a:lnTo>
                    <a:pt x="514477" y="1282700"/>
                  </a:lnTo>
                  <a:lnTo>
                    <a:pt x="517271" y="1257300"/>
                  </a:lnTo>
                  <a:lnTo>
                    <a:pt x="520446" y="1231900"/>
                  </a:lnTo>
                  <a:lnTo>
                    <a:pt x="520319" y="1231900"/>
                  </a:lnTo>
                  <a:lnTo>
                    <a:pt x="524002" y="1206500"/>
                  </a:lnTo>
                  <a:lnTo>
                    <a:pt x="523875" y="1206500"/>
                  </a:lnTo>
                  <a:lnTo>
                    <a:pt x="527939" y="1181100"/>
                  </a:lnTo>
                  <a:lnTo>
                    <a:pt x="532384" y="1155700"/>
                  </a:lnTo>
                  <a:lnTo>
                    <a:pt x="532257" y="1155700"/>
                  </a:lnTo>
                  <a:lnTo>
                    <a:pt x="537083" y="1130300"/>
                  </a:lnTo>
                  <a:lnTo>
                    <a:pt x="536956" y="1130300"/>
                  </a:lnTo>
                  <a:lnTo>
                    <a:pt x="541909" y="1117600"/>
                  </a:lnTo>
                  <a:lnTo>
                    <a:pt x="541782" y="1117600"/>
                  </a:lnTo>
                  <a:lnTo>
                    <a:pt x="546735" y="1092200"/>
                  </a:lnTo>
                  <a:lnTo>
                    <a:pt x="551434" y="1079500"/>
                  </a:lnTo>
                  <a:lnTo>
                    <a:pt x="551307" y="1079500"/>
                  </a:lnTo>
                  <a:lnTo>
                    <a:pt x="553656" y="1066800"/>
                  </a:lnTo>
                  <a:lnTo>
                    <a:pt x="563880" y="1066800"/>
                  </a:lnTo>
                  <a:lnTo>
                    <a:pt x="568706" y="1054100"/>
                  </a:lnTo>
                  <a:lnTo>
                    <a:pt x="575183" y="1054100"/>
                  </a:lnTo>
                  <a:lnTo>
                    <a:pt x="576961" y="1042974"/>
                  </a:lnTo>
                  <a:lnTo>
                    <a:pt x="577342" y="1042593"/>
                  </a:lnTo>
                  <a:lnTo>
                    <a:pt x="577342" y="1041400"/>
                  </a:lnTo>
                  <a:lnTo>
                    <a:pt x="577723" y="104140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/>
          <p:nvPr/>
        </p:nvSpPr>
        <p:spPr>
          <a:xfrm>
            <a:off x="2673223" y="7698803"/>
            <a:ext cx="402590" cy="2108200"/>
          </a:xfrm>
          <a:custGeom>
            <a:avLst/>
            <a:gdLst/>
            <a:ahLst/>
            <a:cxnLst/>
            <a:rect l="l" t="t" r="r" b="b"/>
            <a:pathLst>
              <a:path w="402589" h="2108200">
                <a:moveTo>
                  <a:pt x="402082" y="2074608"/>
                </a:moveTo>
                <a:lnTo>
                  <a:pt x="398780" y="2071370"/>
                </a:lnTo>
                <a:lnTo>
                  <a:pt x="390779" y="2071370"/>
                </a:lnTo>
                <a:lnTo>
                  <a:pt x="387604" y="2074608"/>
                </a:lnTo>
                <a:lnTo>
                  <a:pt x="387604" y="2077821"/>
                </a:lnTo>
                <a:lnTo>
                  <a:pt x="375412" y="2070100"/>
                </a:lnTo>
                <a:lnTo>
                  <a:pt x="362686" y="2070100"/>
                </a:lnTo>
                <a:lnTo>
                  <a:pt x="361950" y="2069363"/>
                </a:lnTo>
                <a:lnTo>
                  <a:pt x="343662" y="2069363"/>
                </a:lnTo>
                <a:lnTo>
                  <a:pt x="340436" y="2072563"/>
                </a:lnTo>
                <a:lnTo>
                  <a:pt x="339166" y="2071700"/>
                </a:lnTo>
                <a:lnTo>
                  <a:pt x="332105" y="2070265"/>
                </a:lnTo>
                <a:lnTo>
                  <a:pt x="325031" y="2071700"/>
                </a:lnTo>
                <a:lnTo>
                  <a:pt x="319252" y="2075573"/>
                </a:lnTo>
                <a:lnTo>
                  <a:pt x="315366" y="2081339"/>
                </a:lnTo>
                <a:lnTo>
                  <a:pt x="315061" y="2082800"/>
                </a:lnTo>
                <a:lnTo>
                  <a:pt x="311531" y="2082800"/>
                </a:lnTo>
                <a:lnTo>
                  <a:pt x="289687" y="2070100"/>
                </a:lnTo>
                <a:lnTo>
                  <a:pt x="248793" y="2070100"/>
                </a:lnTo>
                <a:lnTo>
                  <a:pt x="225679" y="2057400"/>
                </a:lnTo>
                <a:lnTo>
                  <a:pt x="227838" y="2057400"/>
                </a:lnTo>
                <a:lnTo>
                  <a:pt x="208026" y="2044700"/>
                </a:lnTo>
                <a:lnTo>
                  <a:pt x="210185" y="2057400"/>
                </a:lnTo>
                <a:lnTo>
                  <a:pt x="192532" y="2044700"/>
                </a:lnTo>
                <a:lnTo>
                  <a:pt x="194564" y="2044700"/>
                </a:lnTo>
                <a:lnTo>
                  <a:pt x="179197" y="2032000"/>
                </a:lnTo>
                <a:lnTo>
                  <a:pt x="180848" y="2032000"/>
                </a:lnTo>
                <a:lnTo>
                  <a:pt x="174294" y="2019300"/>
                </a:lnTo>
                <a:lnTo>
                  <a:pt x="167767" y="2006600"/>
                </a:lnTo>
                <a:lnTo>
                  <a:pt x="169164" y="2019300"/>
                </a:lnTo>
                <a:lnTo>
                  <a:pt x="157734" y="1993900"/>
                </a:lnTo>
                <a:lnTo>
                  <a:pt x="158877" y="1993900"/>
                </a:lnTo>
                <a:lnTo>
                  <a:pt x="149479" y="1981200"/>
                </a:lnTo>
                <a:lnTo>
                  <a:pt x="150241" y="1981200"/>
                </a:lnTo>
                <a:lnTo>
                  <a:pt x="142875" y="1955800"/>
                </a:lnTo>
                <a:lnTo>
                  <a:pt x="143256" y="1955800"/>
                </a:lnTo>
                <a:lnTo>
                  <a:pt x="138176" y="1930400"/>
                </a:lnTo>
                <a:lnTo>
                  <a:pt x="138430" y="1930400"/>
                </a:lnTo>
                <a:lnTo>
                  <a:pt x="134493" y="1905000"/>
                </a:lnTo>
                <a:lnTo>
                  <a:pt x="134620" y="1917700"/>
                </a:lnTo>
                <a:lnTo>
                  <a:pt x="131699" y="1892300"/>
                </a:lnTo>
                <a:lnTo>
                  <a:pt x="129794" y="1866900"/>
                </a:lnTo>
                <a:lnTo>
                  <a:pt x="129032" y="1841500"/>
                </a:lnTo>
                <a:lnTo>
                  <a:pt x="129159" y="1803400"/>
                </a:lnTo>
                <a:lnTo>
                  <a:pt x="130048" y="1778000"/>
                </a:lnTo>
                <a:lnTo>
                  <a:pt x="131826" y="1752600"/>
                </a:lnTo>
                <a:lnTo>
                  <a:pt x="131699" y="1752600"/>
                </a:lnTo>
                <a:lnTo>
                  <a:pt x="134112" y="1727200"/>
                </a:lnTo>
                <a:lnTo>
                  <a:pt x="133985" y="1727200"/>
                </a:lnTo>
                <a:lnTo>
                  <a:pt x="136779" y="1701800"/>
                </a:lnTo>
                <a:lnTo>
                  <a:pt x="139827" y="1663700"/>
                </a:lnTo>
                <a:lnTo>
                  <a:pt x="142748" y="1638300"/>
                </a:lnTo>
                <a:lnTo>
                  <a:pt x="145796" y="1612900"/>
                </a:lnTo>
                <a:lnTo>
                  <a:pt x="148590" y="1587500"/>
                </a:lnTo>
                <a:lnTo>
                  <a:pt x="150876" y="1562100"/>
                </a:lnTo>
                <a:lnTo>
                  <a:pt x="151003" y="1562100"/>
                </a:lnTo>
                <a:lnTo>
                  <a:pt x="154813" y="1511300"/>
                </a:lnTo>
                <a:lnTo>
                  <a:pt x="158877" y="1460500"/>
                </a:lnTo>
                <a:lnTo>
                  <a:pt x="162433" y="1409700"/>
                </a:lnTo>
                <a:lnTo>
                  <a:pt x="164465" y="1358900"/>
                </a:lnTo>
                <a:lnTo>
                  <a:pt x="164846" y="1333500"/>
                </a:lnTo>
                <a:lnTo>
                  <a:pt x="164592" y="1308100"/>
                </a:lnTo>
                <a:lnTo>
                  <a:pt x="163830" y="1295400"/>
                </a:lnTo>
                <a:lnTo>
                  <a:pt x="163703" y="1295400"/>
                </a:lnTo>
                <a:lnTo>
                  <a:pt x="162306" y="1270000"/>
                </a:lnTo>
                <a:lnTo>
                  <a:pt x="162179" y="1270000"/>
                </a:lnTo>
                <a:lnTo>
                  <a:pt x="160147" y="1244600"/>
                </a:lnTo>
                <a:lnTo>
                  <a:pt x="160020" y="1244600"/>
                </a:lnTo>
                <a:lnTo>
                  <a:pt x="157226" y="1231900"/>
                </a:lnTo>
                <a:lnTo>
                  <a:pt x="153670" y="1206500"/>
                </a:lnTo>
                <a:lnTo>
                  <a:pt x="153543" y="1206500"/>
                </a:lnTo>
                <a:lnTo>
                  <a:pt x="148590" y="1193800"/>
                </a:lnTo>
                <a:lnTo>
                  <a:pt x="143383" y="1168400"/>
                </a:lnTo>
                <a:lnTo>
                  <a:pt x="142875" y="1168400"/>
                </a:lnTo>
                <a:lnTo>
                  <a:pt x="137287" y="1155700"/>
                </a:lnTo>
                <a:lnTo>
                  <a:pt x="130302" y="1143000"/>
                </a:lnTo>
                <a:lnTo>
                  <a:pt x="129159" y="1143000"/>
                </a:lnTo>
                <a:lnTo>
                  <a:pt x="121666" y="1130300"/>
                </a:lnTo>
                <a:lnTo>
                  <a:pt x="120015" y="1130300"/>
                </a:lnTo>
                <a:lnTo>
                  <a:pt x="111633" y="1117600"/>
                </a:lnTo>
                <a:lnTo>
                  <a:pt x="97409" y="1117600"/>
                </a:lnTo>
                <a:lnTo>
                  <a:pt x="85979" y="1104900"/>
                </a:lnTo>
                <a:lnTo>
                  <a:pt x="31877" y="1104900"/>
                </a:lnTo>
                <a:lnTo>
                  <a:pt x="34036" y="1092200"/>
                </a:lnTo>
                <a:lnTo>
                  <a:pt x="33909" y="1092200"/>
                </a:lnTo>
                <a:lnTo>
                  <a:pt x="36957" y="1079500"/>
                </a:lnTo>
                <a:lnTo>
                  <a:pt x="36830" y="1079500"/>
                </a:lnTo>
                <a:lnTo>
                  <a:pt x="41021" y="1054100"/>
                </a:lnTo>
                <a:lnTo>
                  <a:pt x="40894" y="1054100"/>
                </a:lnTo>
                <a:lnTo>
                  <a:pt x="46101" y="1041400"/>
                </a:lnTo>
                <a:lnTo>
                  <a:pt x="52070" y="1003300"/>
                </a:lnTo>
                <a:lnTo>
                  <a:pt x="52197" y="1003300"/>
                </a:lnTo>
                <a:lnTo>
                  <a:pt x="58547" y="977900"/>
                </a:lnTo>
                <a:lnTo>
                  <a:pt x="58674" y="977900"/>
                </a:lnTo>
                <a:lnTo>
                  <a:pt x="64262" y="952500"/>
                </a:lnTo>
                <a:lnTo>
                  <a:pt x="64389" y="939800"/>
                </a:lnTo>
                <a:lnTo>
                  <a:pt x="68834" y="914400"/>
                </a:lnTo>
                <a:lnTo>
                  <a:pt x="72136" y="876300"/>
                </a:lnTo>
                <a:lnTo>
                  <a:pt x="74295" y="838200"/>
                </a:lnTo>
                <a:lnTo>
                  <a:pt x="75438" y="800100"/>
                </a:lnTo>
                <a:lnTo>
                  <a:pt x="75692" y="762000"/>
                </a:lnTo>
                <a:lnTo>
                  <a:pt x="75184" y="723900"/>
                </a:lnTo>
                <a:lnTo>
                  <a:pt x="74041" y="685800"/>
                </a:lnTo>
                <a:lnTo>
                  <a:pt x="72644" y="647700"/>
                </a:lnTo>
                <a:lnTo>
                  <a:pt x="69469" y="584200"/>
                </a:lnTo>
                <a:lnTo>
                  <a:pt x="68072" y="546100"/>
                </a:lnTo>
                <a:lnTo>
                  <a:pt x="66929" y="520700"/>
                </a:lnTo>
                <a:lnTo>
                  <a:pt x="65532" y="482600"/>
                </a:lnTo>
                <a:lnTo>
                  <a:pt x="63627" y="457200"/>
                </a:lnTo>
                <a:lnTo>
                  <a:pt x="61087" y="393700"/>
                </a:lnTo>
                <a:lnTo>
                  <a:pt x="61087" y="355600"/>
                </a:lnTo>
                <a:lnTo>
                  <a:pt x="62357" y="330200"/>
                </a:lnTo>
                <a:lnTo>
                  <a:pt x="64770" y="304800"/>
                </a:lnTo>
                <a:lnTo>
                  <a:pt x="64643" y="304800"/>
                </a:lnTo>
                <a:lnTo>
                  <a:pt x="68326" y="279400"/>
                </a:lnTo>
                <a:lnTo>
                  <a:pt x="68072" y="279400"/>
                </a:lnTo>
                <a:lnTo>
                  <a:pt x="72898" y="266700"/>
                </a:lnTo>
                <a:lnTo>
                  <a:pt x="72644" y="266700"/>
                </a:lnTo>
                <a:lnTo>
                  <a:pt x="79121" y="241300"/>
                </a:lnTo>
                <a:lnTo>
                  <a:pt x="78740" y="241300"/>
                </a:lnTo>
                <a:lnTo>
                  <a:pt x="87376" y="228600"/>
                </a:lnTo>
                <a:lnTo>
                  <a:pt x="86995" y="228600"/>
                </a:lnTo>
                <a:lnTo>
                  <a:pt x="97663" y="203200"/>
                </a:lnTo>
                <a:lnTo>
                  <a:pt x="97409" y="203200"/>
                </a:lnTo>
                <a:lnTo>
                  <a:pt x="110236" y="177800"/>
                </a:lnTo>
                <a:lnTo>
                  <a:pt x="109982" y="177800"/>
                </a:lnTo>
                <a:lnTo>
                  <a:pt x="124714" y="152400"/>
                </a:lnTo>
                <a:lnTo>
                  <a:pt x="124333" y="152400"/>
                </a:lnTo>
                <a:lnTo>
                  <a:pt x="139827" y="127000"/>
                </a:lnTo>
                <a:lnTo>
                  <a:pt x="139319" y="127000"/>
                </a:lnTo>
                <a:lnTo>
                  <a:pt x="154432" y="114300"/>
                </a:lnTo>
                <a:lnTo>
                  <a:pt x="153924" y="114300"/>
                </a:lnTo>
                <a:lnTo>
                  <a:pt x="168402" y="88900"/>
                </a:lnTo>
                <a:lnTo>
                  <a:pt x="167640" y="88900"/>
                </a:lnTo>
                <a:lnTo>
                  <a:pt x="181356" y="76200"/>
                </a:lnTo>
                <a:lnTo>
                  <a:pt x="192913" y="76200"/>
                </a:lnTo>
                <a:lnTo>
                  <a:pt x="206121" y="63500"/>
                </a:lnTo>
                <a:lnTo>
                  <a:pt x="205486" y="63500"/>
                </a:lnTo>
                <a:lnTo>
                  <a:pt x="219964" y="50800"/>
                </a:lnTo>
                <a:lnTo>
                  <a:pt x="218948" y="50800"/>
                </a:lnTo>
                <a:lnTo>
                  <a:pt x="234442" y="38100"/>
                </a:lnTo>
                <a:lnTo>
                  <a:pt x="302260" y="38100"/>
                </a:lnTo>
                <a:lnTo>
                  <a:pt x="306451" y="48856"/>
                </a:lnTo>
                <a:lnTo>
                  <a:pt x="306451" y="55943"/>
                </a:lnTo>
                <a:lnTo>
                  <a:pt x="306590" y="56095"/>
                </a:lnTo>
                <a:lnTo>
                  <a:pt x="306451" y="63500"/>
                </a:lnTo>
                <a:lnTo>
                  <a:pt x="307975" y="76200"/>
                </a:lnTo>
                <a:lnTo>
                  <a:pt x="310197" y="76200"/>
                </a:lnTo>
                <a:lnTo>
                  <a:pt x="312547" y="78549"/>
                </a:lnTo>
                <a:lnTo>
                  <a:pt x="323723" y="78549"/>
                </a:lnTo>
                <a:lnTo>
                  <a:pt x="326072" y="76200"/>
                </a:lnTo>
                <a:lnTo>
                  <a:pt x="328168" y="76200"/>
                </a:lnTo>
                <a:lnTo>
                  <a:pt x="328066" y="74206"/>
                </a:lnTo>
                <a:lnTo>
                  <a:pt x="328295" y="73977"/>
                </a:lnTo>
                <a:lnTo>
                  <a:pt x="328295" y="68389"/>
                </a:lnTo>
                <a:lnTo>
                  <a:pt x="328295" y="62801"/>
                </a:lnTo>
                <a:lnTo>
                  <a:pt x="327444" y="61963"/>
                </a:lnTo>
                <a:lnTo>
                  <a:pt x="327342" y="59766"/>
                </a:lnTo>
                <a:lnTo>
                  <a:pt x="328422" y="50800"/>
                </a:lnTo>
                <a:lnTo>
                  <a:pt x="329946" y="50800"/>
                </a:lnTo>
                <a:lnTo>
                  <a:pt x="329768" y="44945"/>
                </a:lnTo>
                <a:lnTo>
                  <a:pt x="329946" y="44767"/>
                </a:lnTo>
                <a:lnTo>
                  <a:pt x="329946" y="39687"/>
                </a:lnTo>
                <a:lnTo>
                  <a:pt x="329946" y="38417"/>
                </a:lnTo>
                <a:lnTo>
                  <a:pt x="329946" y="32956"/>
                </a:lnTo>
                <a:lnTo>
                  <a:pt x="329946" y="32194"/>
                </a:lnTo>
                <a:lnTo>
                  <a:pt x="329946" y="26352"/>
                </a:lnTo>
                <a:lnTo>
                  <a:pt x="326136" y="22542"/>
                </a:lnTo>
                <a:lnTo>
                  <a:pt x="326136" y="19367"/>
                </a:lnTo>
                <a:lnTo>
                  <a:pt x="320421" y="13652"/>
                </a:lnTo>
                <a:lnTo>
                  <a:pt x="309219" y="13652"/>
                </a:lnTo>
                <a:lnTo>
                  <a:pt x="308356" y="12700"/>
                </a:lnTo>
                <a:lnTo>
                  <a:pt x="290576" y="12700"/>
                </a:lnTo>
                <a:lnTo>
                  <a:pt x="276606" y="0"/>
                </a:lnTo>
                <a:lnTo>
                  <a:pt x="255270" y="0"/>
                </a:lnTo>
                <a:lnTo>
                  <a:pt x="239649" y="12700"/>
                </a:lnTo>
                <a:lnTo>
                  <a:pt x="220472" y="12700"/>
                </a:lnTo>
                <a:lnTo>
                  <a:pt x="204851" y="25400"/>
                </a:lnTo>
                <a:lnTo>
                  <a:pt x="203835" y="25400"/>
                </a:lnTo>
                <a:lnTo>
                  <a:pt x="189357" y="38100"/>
                </a:lnTo>
                <a:lnTo>
                  <a:pt x="188722" y="38100"/>
                </a:lnTo>
                <a:lnTo>
                  <a:pt x="175387" y="50800"/>
                </a:lnTo>
                <a:lnTo>
                  <a:pt x="174625" y="50800"/>
                </a:lnTo>
                <a:lnTo>
                  <a:pt x="161290" y="63500"/>
                </a:lnTo>
                <a:lnTo>
                  <a:pt x="146558" y="76200"/>
                </a:lnTo>
                <a:lnTo>
                  <a:pt x="131318" y="88900"/>
                </a:lnTo>
                <a:lnTo>
                  <a:pt x="130810" y="88900"/>
                </a:lnTo>
                <a:lnTo>
                  <a:pt x="115697" y="114300"/>
                </a:lnTo>
                <a:lnTo>
                  <a:pt x="115189" y="114300"/>
                </a:lnTo>
                <a:lnTo>
                  <a:pt x="99568" y="139700"/>
                </a:lnTo>
                <a:lnTo>
                  <a:pt x="84455" y="165100"/>
                </a:lnTo>
                <a:lnTo>
                  <a:pt x="84201" y="165100"/>
                </a:lnTo>
                <a:lnTo>
                  <a:pt x="71247" y="190500"/>
                </a:lnTo>
                <a:lnTo>
                  <a:pt x="60325" y="215900"/>
                </a:lnTo>
                <a:lnTo>
                  <a:pt x="59944" y="215900"/>
                </a:lnTo>
                <a:lnTo>
                  <a:pt x="50673" y="228600"/>
                </a:lnTo>
                <a:lnTo>
                  <a:pt x="44196" y="254000"/>
                </a:lnTo>
                <a:lnTo>
                  <a:pt x="39116" y="279400"/>
                </a:lnTo>
                <a:lnTo>
                  <a:pt x="38862" y="279400"/>
                </a:lnTo>
                <a:lnTo>
                  <a:pt x="35179" y="304800"/>
                </a:lnTo>
                <a:lnTo>
                  <a:pt x="32766" y="330200"/>
                </a:lnTo>
                <a:lnTo>
                  <a:pt x="32639" y="330200"/>
                </a:lnTo>
                <a:lnTo>
                  <a:pt x="31369" y="355600"/>
                </a:lnTo>
                <a:lnTo>
                  <a:pt x="31115" y="393700"/>
                </a:lnTo>
                <a:lnTo>
                  <a:pt x="32004" y="419100"/>
                </a:lnTo>
                <a:lnTo>
                  <a:pt x="33528" y="457200"/>
                </a:lnTo>
                <a:lnTo>
                  <a:pt x="35306" y="482600"/>
                </a:lnTo>
                <a:lnTo>
                  <a:pt x="36576" y="520700"/>
                </a:lnTo>
                <a:lnTo>
                  <a:pt x="37719" y="546100"/>
                </a:lnTo>
                <a:lnTo>
                  <a:pt x="39116" y="584200"/>
                </a:lnTo>
                <a:lnTo>
                  <a:pt x="40640" y="622300"/>
                </a:lnTo>
                <a:lnTo>
                  <a:pt x="42164" y="647700"/>
                </a:lnTo>
                <a:lnTo>
                  <a:pt x="43561" y="685800"/>
                </a:lnTo>
                <a:lnTo>
                  <a:pt x="44704" y="723900"/>
                </a:lnTo>
                <a:lnTo>
                  <a:pt x="45212" y="762000"/>
                </a:lnTo>
                <a:lnTo>
                  <a:pt x="44958" y="800100"/>
                </a:lnTo>
                <a:lnTo>
                  <a:pt x="43815" y="838200"/>
                </a:lnTo>
                <a:lnTo>
                  <a:pt x="41656" y="876300"/>
                </a:lnTo>
                <a:lnTo>
                  <a:pt x="41783" y="876300"/>
                </a:lnTo>
                <a:lnTo>
                  <a:pt x="38481" y="901700"/>
                </a:lnTo>
                <a:lnTo>
                  <a:pt x="34036" y="939800"/>
                </a:lnTo>
                <a:lnTo>
                  <a:pt x="34163" y="939800"/>
                </a:lnTo>
                <a:lnTo>
                  <a:pt x="28575" y="977900"/>
                </a:lnTo>
                <a:lnTo>
                  <a:pt x="22225" y="1003300"/>
                </a:lnTo>
                <a:lnTo>
                  <a:pt x="22352" y="1003300"/>
                </a:lnTo>
                <a:lnTo>
                  <a:pt x="16256" y="1028700"/>
                </a:lnTo>
                <a:lnTo>
                  <a:pt x="11049" y="1054100"/>
                </a:lnTo>
                <a:lnTo>
                  <a:pt x="6858" y="1066800"/>
                </a:lnTo>
                <a:lnTo>
                  <a:pt x="3810" y="1092200"/>
                </a:lnTo>
                <a:lnTo>
                  <a:pt x="1651" y="1104900"/>
                </a:lnTo>
                <a:lnTo>
                  <a:pt x="914" y="1111567"/>
                </a:lnTo>
                <a:lnTo>
                  <a:pt x="0" y="1112481"/>
                </a:lnTo>
                <a:lnTo>
                  <a:pt x="0" y="1129512"/>
                </a:lnTo>
                <a:lnTo>
                  <a:pt x="127" y="1129652"/>
                </a:lnTo>
                <a:lnTo>
                  <a:pt x="127" y="1130300"/>
                </a:lnTo>
                <a:lnTo>
                  <a:pt x="0" y="1130300"/>
                </a:lnTo>
                <a:lnTo>
                  <a:pt x="2108" y="1131646"/>
                </a:lnTo>
                <a:lnTo>
                  <a:pt x="6858" y="1136408"/>
                </a:lnTo>
                <a:lnTo>
                  <a:pt x="9639" y="1136408"/>
                </a:lnTo>
                <a:lnTo>
                  <a:pt x="20066" y="1143000"/>
                </a:lnTo>
                <a:lnTo>
                  <a:pt x="26924" y="1143000"/>
                </a:lnTo>
                <a:lnTo>
                  <a:pt x="34925" y="1130300"/>
                </a:lnTo>
                <a:lnTo>
                  <a:pt x="63373" y="1130300"/>
                </a:lnTo>
                <a:lnTo>
                  <a:pt x="74549" y="1143000"/>
                </a:lnTo>
                <a:lnTo>
                  <a:pt x="72136" y="1130300"/>
                </a:lnTo>
                <a:lnTo>
                  <a:pt x="83566" y="1143000"/>
                </a:lnTo>
                <a:lnTo>
                  <a:pt x="88646" y="1143000"/>
                </a:lnTo>
                <a:lnTo>
                  <a:pt x="96901" y="1155700"/>
                </a:lnTo>
                <a:lnTo>
                  <a:pt x="101346" y="1155700"/>
                </a:lnTo>
                <a:lnTo>
                  <a:pt x="107569" y="1168400"/>
                </a:lnTo>
                <a:lnTo>
                  <a:pt x="106807" y="1168400"/>
                </a:lnTo>
                <a:lnTo>
                  <a:pt x="112395" y="1181100"/>
                </a:lnTo>
                <a:lnTo>
                  <a:pt x="111887" y="1181100"/>
                </a:lnTo>
                <a:lnTo>
                  <a:pt x="116967" y="1193800"/>
                </a:lnTo>
                <a:lnTo>
                  <a:pt x="116586" y="1193800"/>
                </a:lnTo>
                <a:lnTo>
                  <a:pt x="121285" y="1219200"/>
                </a:lnTo>
                <a:lnTo>
                  <a:pt x="121158" y="1219200"/>
                </a:lnTo>
                <a:lnTo>
                  <a:pt x="124460" y="1231900"/>
                </a:lnTo>
                <a:lnTo>
                  <a:pt x="124333" y="1231900"/>
                </a:lnTo>
                <a:lnTo>
                  <a:pt x="127127" y="1257300"/>
                </a:lnTo>
                <a:lnTo>
                  <a:pt x="127000" y="1257300"/>
                </a:lnTo>
                <a:lnTo>
                  <a:pt x="129032" y="1270000"/>
                </a:lnTo>
                <a:lnTo>
                  <a:pt x="130429" y="1295400"/>
                </a:lnTo>
                <a:lnTo>
                  <a:pt x="131191" y="1308100"/>
                </a:lnTo>
                <a:lnTo>
                  <a:pt x="131318" y="1333500"/>
                </a:lnTo>
                <a:lnTo>
                  <a:pt x="130937" y="1358900"/>
                </a:lnTo>
                <a:lnTo>
                  <a:pt x="131064" y="1358900"/>
                </a:lnTo>
                <a:lnTo>
                  <a:pt x="130175" y="1384300"/>
                </a:lnTo>
                <a:lnTo>
                  <a:pt x="128905" y="1409700"/>
                </a:lnTo>
                <a:lnTo>
                  <a:pt x="127127" y="1435100"/>
                </a:lnTo>
                <a:lnTo>
                  <a:pt x="127254" y="1435100"/>
                </a:lnTo>
                <a:lnTo>
                  <a:pt x="125222" y="1460500"/>
                </a:lnTo>
                <a:lnTo>
                  <a:pt x="120904" y="1511300"/>
                </a:lnTo>
                <a:lnTo>
                  <a:pt x="118999" y="1536700"/>
                </a:lnTo>
                <a:lnTo>
                  <a:pt x="114173" y="1587500"/>
                </a:lnTo>
                <a:lnTo>
                  <a:pt x="108077" y="1638300"/>
                </a:lnTo>
                <a:lnTo>
                  <a:pt x="104775" y="1663700"/>
                </a:lnTo>
                <a:lnTo>
                  <a:pt x="101600" y="1689100"/>
                </a:lnTo>
                <a:lnTo>
                  <a:pt x="98679" y="1727200"/>
                </a:lnTo>
                <a:lnTo>
                  <a:pt x="96266" y="1752600"/>
                </a:lnTo>
                <a:lnTo>
                  <a:pt x="96139" y="1752600"/>
                </a:lnTo>
                <a:lnTo>
                  <a:pt x="94234" y="1778000"/>
                </a:lnTo>
                <a:lnTo>
                  <a:pt x="93091" y="1803400"/>
                </a:lnTo>
                <a:lnTo>
                  <a:pt x="92837" y="1841500"/>
                </a:lnTo>
                <a:lnTo>
                  <a:pt x="93472" y="1866900"/>
                </a:lnTo>
                <a:lnTo>
                  <a:pt x="95123" y="1892300"/>
                </a:lnTo>
                <a:lnTo>
                  <a:pt x="95250" y="1892300"/>
                </a:lnTo>
                <a:lnTo>
                  <a:pt x="98044" y="1917700"/>
                </a:lnTo>
                <a:lnTo>
                  <a:pt x="98171" y="1917700"/>
                </a:lnTo>
                <a:lnTo>
                  <a:pt x="101981" y="1943100"/>
                </a:lnTo>
                <a:lnTo>
                  <a:pt x="102235" y="1943100"/>
                </a:lnTo>
                <a:lnTo>
                  <a:pt x="107061" y="1968500"/>
                </a:lnTo>
                <a:lnTo>
                  <a:pt x="107442" y="1968500"/>
                </a:lnTo>
                <a:lnTo>
                  <a:pt x="114554" y="1993900"/>
                </a:lnTo>
                <a:lnTo>
                  <a:pt x="115316" y="1993900"/>
                </a:lnTo>
                <a:lnTo>
                  <a:pt x="124587" y="2006600"/>
                </a:lnTo>
                <a:lnTo>
                  <a:pt x="125730" y="2019300"/>
                </a:lnTo>
                <a:lnTo>
                  <a:pt x="137033" y="2032000"/>
                </a:lnTo>
                <a:lnTo>
                  <a:pt x="138557" y="2032000"/>
                </a:lnTo>
                <a:lnTo>
                  <a:pt x="151511" y="2057400"/>
                </a:lnTo>
                <a:lnTo>
                  <a:pt x="153416" y="2057400"/>
                </a:lnTo>
                <a:lnTo>
                  <a:pt x="168656" y="2070100"/>
                </a:lnTo>
                <a:lnTo>
                  <a:pt x="170688" y="2070100"/>
                </a:lnTo>
                <a:lnTo>
                  <a:pt x="188341" y="2082800"/>
                </a:lnTo>
                <a:lnTo>
                  <a:pt x="190373" y="2082800"/>
                </a:lnTo>
                <a:lnTo>
                  <a:pt x="210312" y="2095500"/>
                </a:lnTo>
                <a:lnTo>
                  <a:pt x="212471" y="2095500"/>
                </a:lnTo>
                <a:lnTo>
                  <a:pt x="235585" y="2108200"/>
                </a:lnTo>
                <a:lnTo>
                  <a:pt x="358140" y="2108200"/>
                </a:lnTo>
                <a:lnTo>
                  <a:pt x="378333" y="2095500"/>
                </a:lnTo>
                <a:lnTo>
                  <a:pt x="398145" y="2095500"/>
                </a:lnTo>
                <a:lnTo>
                  <a:pt x="396100" y="2085822"/>
                </a:lnTo>
                <a:lnTo>
                  <a:pt x="398780" y="2085822"/>
                </a:lnTo>
                <a:lnTo>
                  <a:pt x="402082" y="2082596"/>
                </a:lnTo>
                <a:lnTo>
                  <a:pt x="402082" y="2078596"/>
                </a:lnTo>
                <a:lnTo>
                  <a:pt x="402082" y="2074608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51632" y="9718382"/>
            <a:ext cx="40640" cy="31115"/>
          </a:xfrm>
          <a:custGeom>
            <a:avLst/>
            <a:gdLst/>
            <a:ahLst/>
            <a:cxnLst/>
            <a:rect l="l" t="t" r="r" b="b"/>
            <a:pathLst>
              <a:path w="40639" h="31115">
                <a:moveTo>
                  <a:pt x="40513" y="5715"/>
                </a:moveTo>
                <a:lnTo>
                  <a:pt x="37592" y="2908"/>
                </a:lnTo>
                <a:lnTo>
                  <a:pt x="35001" y="2908"/>
                </a:lnTo>
                <a:lnTo>
                  <a:pt x="31051" y="1905"/>
                </a:lnTo>
                <a:lnTo>
                  <a:pt x="29591" y="419"/>
                </a:lnTo>
                <a:lnTo>
                  <a:pt x="25819" y="419"/>
                </a:lnTo>
                <a:lnTo>
                  <a:pt x="25400" y="0"/>
                </a:lnTo>
                <a:lnTo>
                  <a:pt x="11430" y="0"/>
                </a:lnTo>
                <a:lnTo>
                  <a:pt x="11188" y="228"/>
                </a:lnTo>
                <a:lnTo>
                  <a:pt x="6985" y="228"/>
                </a:lnTo>
                <a:lnTo>
                  <a:pt x="0" y="7124"/>
                </a:lnTo>
                <a:lnTo>
                  <a:pt x="0" y="24155"/>
                </a:lnTo>
                <a:lnTo>
                  <a:pt x="6985" y="31064"/>
                </a:lnTo>
                <a:lnTo>
                  <a:pt x="24003" y="31064"/>
                </a:lnTo>
                <a:lnTo>
                  <a:pt x="30861" y="24155"/>
                </a:lnTo>
                <a:lnTo>
                  <a:pt x="30861" y="20027"/>
                </a:lnTo>
                <a:lnTo>
                  <a:pt x="31115" y="19773"/>
                </a:lnTo>
                <a:lnTo>
                  <a:pt x="31115" y="18821"/>
                </a:lnTo>
                <a:lnTo>
                  <a:pt x="33058" y="16878"/>
                </a:lnTo>
                <a:lnTo>
                  <a:pt x="35801" y="15417"/>
                </a:lnTo>
                <a:lnTo>
                  <a:pt x="37592" y="15417"/>
                </a:lnTo>
                <a:lnTo>
                  <a:pt x="40513" y="12623"/>
                </a:lnTo>
                <a:lnTo>
                  <a:pt x="40513" y="9169"/>
                </a:lnTo>
                <a:lnTo>
                  <a:pt x="40513" y="5715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94505" y="8004809"/>
            <a:ext cx="281305" cy="332740"/>
          </a:xfrm>
          <a:custGeom>
            <a:avLst/>
            <a:gdLst/>
            <a:ahLst/>
            <a:cxnLst/>
            <a:rect l="l" t="t" r="r" b="b"/>
            <a:pathLst>
              <a:path w="281304" h="332740">
                <a:moveTo>
                  <a:pt x="147370" y="194259"/>
                </a:moveTo>
                <a:lnTo>
                  <a:pt x="147320" y="194564"/>
                </a:lnTo>
                <a:lnTo>
                  <a:pt x="147370" y="194259"/>
                </a:lnTo>
                <a:close/>
              </a:path>
              <a:path w="281304" h="332740">
                <a:moveTo>
                  <a:pt x="154432" y="128524"/>
                </a:moveTo>
                <a:lnTo>
                  <a:pt x="153962" y="117221"/>
                </a:lnTo>
                <a:lnTo>
                  <a:pt x="153924" y="116078"/>
                </a:lnTo>
                <a:lnTo>
                  <a:pt x="153797" y="115443"/>
                </a:lnTo>
                <a:lnTo>
                  <a:pt x="152984" y="106807"/>
                </a:lnTo>
                <a:lnTo>
                  <a:pt x="152908" y="105956"/>
                </a:lnTo>
                <a:lnTo>
                  <a:pt x="152908" y="105664"/>
                </a:lnTo>
                <a:lnTo>
                  <a:pt x="152908" y="98679"/>
                </a:lnTo>
                <a:lnTo>
                  <a:pt x="151269" y="97053"/>
                </a:lnTo>
                <a:lnTo>
                  <a:pt x="150749" y="94564"/>
                </a:lnTo>
                <a:lnTo>
                  <a:pt x="150749" y="89027"/>
                </a:lnTo>
                <a:lnTo>
                  <a:pt x="149339" y="87630"/>
                </a:lnTo>
                <a:lnTo>
                  <a:pt x="149606" y="87376"/>
                </a:lnTo>
                <a:lnTo>
                  <a:pt x="149606" y="80391"/>
                </a:lnTo>
                <a:lnTo>
                  <a:pt x="149606" y="73533"/>
                </a:lnTo>
                <a:lnTo>
                  <a:pt x="143891" y="67818"/>
                </a:lnTo>
                <a:lnTo>
                  <a:pt x="130048" y="67818"/>
                </a:lnTo>
                <a:lnTo>
                  <a:pt x="124460" y="73533"/>
                </a:lnTo>
                <a:lnTo>
                  <a:pt x="124460" y="75057"/>
                </a:lnTo>
                <a:lnTo>
                  <a:pt x="123952" y="75565"/>
                </a:lnTo>
                <a:lnTo>
                  <a:pt x="123952" y="94869"/>
                </a:lnTo>
                <a:lnTo>
                  <a:pt x="125387" y="96316"/>
                </a:lnTo>
                <a:lnTo>
                  <a:pt x="125603" y="97345"/>
                </a:lnTo>
                <a:lnTo>
                  <a:pt x="125603" y="102870"/>
                </a:lnTo>
                <a:lnTo>
                  <a:pt x="127038" y="104317"/>
                </a:lnTo>
                <a:lnTo>
                  <a:pt x="127635" y="107149"/>
                </a:lnTo>
                <a:lnTo>
                  <a:pt x="127635" y="112522"/>
                </a:lnTo>
                <a:lnTo>
                  <a:pt x="128219" y="113131"/>
                </a:lnTo>
                <a:lnTo>
                  <a:pt x="128651" y="117729"/>
                </a:lnTo>
                <a:lnTo>
                  <a:pt x="128651" y="117221"/>
                </a:lnTo>
                <a:lnTo>
                  <a:pt x="129019" y="129349"/>
                </a:lnTo>
                <a:lnTo>
                  <a:pt x="128778" y="141224"/>
                </a:lnTo>
                <a:lnTo>
                  <a:pt x="128727" y="141859"/>
                </a:lnTo>
                <a:lnTo>
                  <a:pt x="128676" y="142748"/>
                </a:lnTo>
                <a:lnTo>
                  <a:pt x="128016" y="153670"/>
                </a:lnTo>
                <a:lnTo>
                  <a:pt x="128016" y="152654"/>
                </a:lnTo>
                <a:lnTo>
                  <a:pt x="126492" y="162941"/>
                </a:lnTo>
                <a:lnTo>
                  <a:pt x="126288" y="163830"/>
                </a:lnTo>
                <a:lnTo>
                  <a:pt x="124333" y="172974"/>
                </a:lnTo>
                <a:lnTo>
                  <a:pt x="124333" y="172847"/>
                </a:lnTo>
                <a:lnTo>
                  <a:pt x="124294" y="172974"/>
                </a:lnTo>
                <a:lnTo>
                  <a:pt x="122428" y="181483"/>
                </a:lnTo>
                <a:lnTo>
                  <a:pt x="122428" y="181737"/>
                </a:lnTo>
                <a:lnTo>
                  <a:pt x="120904" y="189738"/>
                </a:lnTo>
                <a:lnTo>
                  <a:pt x="120777" y="190881"/>
                </a:lnTo>
                <a:lnTo>
                  <a:pt x="120269" y="196596"/>
                </a:lnTo>
                <a:lnTo>
                  <a:pt x="120142" y="197358"/>
                </a:lnTo>
                <a:lnTo>
                  <a:pt x="120015" y="202565"/>
                </a:lnTo>
                <a:lnTo>
                  <a:pt x="119989" y="202946"/>
                </a:lnTo>
                <a:lnTo>
                  <a:pt x="119761" y="206629"/>
                </a:lnTo>
                <a:lnTo>
                  <a:pt x="119888" y="205740"/>
                </a:lnTo>
                <a:lnTo>
                  <a:pt x="119545" y="208572"/>
                </a:lnTo>
                <a:lnTo>
                  <a:pt x="119481" y="208915"/>
                </a:lnTo>
                <a:lnTo>
                  <a:pt x="119253" y="210439"/>
                </a:lnTo>
                <a:lnTo>
                  <a:pt x="118999" y="211328"/>
                </a:lnTo>
                <a:lnTo>
                  <a:pt x="118999" y="211963"/>
                </a:lnTo>
                <a:lnTo>
                  <a:pt x="120015" y="211531"/>
                </a:lnTo>
                <a:lnTo>
                  <a:pt x="120015" y="220091"/>
                </a:lnTo>
                <a:lnTo>
                  <a:pt x="125349" y="225425"/>
                </a:lnTo>
                <a:lnTo>
                  <a:pt x="138557" y="225425"/>
                </a:lnTo>
                <a:lnTo>
                  <a:pt x="141414" y="222567"/>
                </a:lnTo>
                <a:lnTo>
                  <a:pt x="141986" y="222123"/>
                </a:lnTo>
                <a:lnTo>
                  <a:pt x="142138" y="221843"/>
                </a:lnTo>
                <a:lnTo>
                  <a:pt x="143891" y="220091"/>
                </a:lnTo>
                <a:lnTo>
                  <a:pt x="143891" y="218681"/>
                </a:lnTo>
                <a:lnTo>
                  <a:pt x="145288" y="216154"/>
                </a:lnTo>
                <a:lnTo>
                  <a:pt x="146177" y="212217"/>
                </a:lnTo>
                <a:lnTo>
                  <a:pt x="147066" y="198120"/>
                </a:lnTo>
                <a:lnTo>
                  <a:pt x="147066" y="198882"/>
                </a:lnTo>
                <a:lnTo>
                  <a:pt x="147116" y="198120"/>
                </a:lnTo>
                <a:lnTo>
                  <a:pt x="147218" y="196596"/>
                </a:lnTo>
                <a:lnTo>
                  <a:pt x="147320" y="194564"/>
                </a:lnTo>
                <a:lnTo>
                  <a:pt x="147447" y="193167"/>
                </a:lnTo>
                <a:lnTo>
                  <a:pt x="147370" y="194259"/>
                </a:lnTo>
                <a:lnTo>
                  <a:pt x="147561" y="193167"/>
                </a:lnTo>
                <a:lnTo>
                  <a:pt x="148628" y="187071"/>
                </a:lnTo>
                <a:lnTo>
                  <a:pt x="148717" y="186563"/>
                </a:lnTo>
                <a:lnTo>
                  <a:pt x="148590" y="187071"/>
                </a:lnTo>
                <a:lnTo>
                  <a:pt x="153974" y="153670"/>
                </a:lnTo>
                <a:lnTo>
                  <a:pt x="154432" y="142748"/>
                </a:lnTo>
                <a:lnTo>
                  <a:pt x="154432" y="129032"/>
                </a:lnTo>
                <a:lnTo>
                  <a:pt x="154432" y="128524"/>
                </a:lnTo>
                <a:close/>
              </a:path>
              <a:path w="281304" h="332740">
                <a:moveTo>
                  <a:pt x="281178" y="138303"/>
                </a:moveTo>
                <a:lnTo>
                  <a:pt x="280479" y="124333"/>
                </a:lnTo>
                <a:lnTo>
                  <a:pt x="280352" y="121805"/>
                </a:lnTo>
                <a:lnTo>
                  <a:pt x="280289" y="120535"/>
                </a:lnTo>
                <a:lnTo>
                  <a:pt x="279908" y="117983"/>
                </a:lnTo>
                <a:lnTo>
                  <a:pt x="277876" y="107835"/>
                </a:lnTo>
                <a:lnTo>
                  <a:pt x="276352" y="100203"/>
                </a:lnTo>
                <a:lnTo>
                  <a:pt x="275717" y="97663"/>
                </a:lnTo>
                <a:lnTo>
                  <a:pt x="273799" y="92583"/>
                </a:lnTo>
                <a:lnTo>
                  <a:pt x="269494" y="81153"/>
                </a:lnTo>
                <a:lnTo>
                  <a:pt x="268732" y="78613"/>
                </a:lnTo>
                <a:lnTo>
                  <a:pt x="262636" y="67183"/>
                </a:lnTo>
                <a:lnTo>
                  <a:pt x="261950" y="65913"/>
                </a:lnTo>
                <a:lnTo>
                  <a:pt x="260604" y="63385"/>
                </a:lnTo>
                <a:lnTo>
                  <a:pt x="259715" y="62103"/>
                </a:lnTo>
                <a:lnTo>
                  <a:pt x="257238" y="58305"/>
                </a:lnTo>
                <a:lnTo>
                  <a:pt x="254762" y="54483"/>
                </a:lnTo>
                <a:lnTo>
                  <a:pt x="253936" y="53213"/>
                </a:lnTo>
                <a:lnTo>
                  <a:pt x="253111" y="51955"/>
                </a:lnTo>
                <a:lnTo>
                  <a:pt x="252476" y="50990"/>
                </a:lnTo>
                <a:lnTo>
                  <a:pt x="252476" y="138303"/>
                </a:lnTo>
                <a:lnTo>
                  <a:pt x="252476" y="139585"/>
                </a:lnTo>
                <a:lnTo>
                  <a:pt x="252425" y="138874"/>
                </a:lnTo>
                <a:lnTo>
                  <a:pt x="252374" y="139585"/>
                </a:lnTo>
                <a:lnTo>
                  <a:pt x="251155" y="155041"/>
                </a:lnTo>
                <a:lnTo>
                  <a:pt x="251206" y="154813"/>
                </a:lnTo>
                <a:lnTo>
                  <a:pt x="251079" y="156083"/>
                </a:lnTo>
                <a:lnTo>
                  <a:pt x="251155" y="155041"/>
                </a:lnTo>
                <a:lnTo>
                  <a:pt x="250952" y="156083"/>
                </a:lnTo>
                <a:lnTo>
                  <a:pt x="237236" y="201803"/>
                </a:lnTo>
                <a:lnTo>
                  <a:pt x="229616" y="215785"/>
                </a:lnTo>
                <a:lnTo>
                  <a:pt x="230251" y="214503"/>
                </a:lnTo>
                <a:lnTo>
                  <a:pt x="221996" y="227203"/>
                </a:lnTo>
                <a:lnTo>
                  <a:pt x="222631" y="227203"/>
                </a:lnTo>
                <a:lnTo>
                  <a:pt x="213614" y="238633"/>
                </a:lnTo>
                <a:lnTo>
                  <a:pt x="214249" y="238633"/>
                </a:lnTo>
                <a:lnTo>
                  <a:pt x="204978" y="248805"/>
                </a:lnTo>
                <a:lnTo>
                  <a:pt x="205613" y="248805"/>
                </a:lnTo>
                <a:lnTo>
                  <a:pt x="195834" y="258953"/>
                </a:lnTo>
                <a:lnTo>
                  <a:pt x="196469" y="257683"/>
                </a:lnTo>
                <a:lnTo>
                  <a:pt x="186055" y="266585"/>
                </a:lnTo>
                <a:lnTo>
                  <a:pt x="186690" y="266585"/>
                </a:lnTo>
                <a:lnTo>
                  <a:pt x="175641" y="275463"/>
                </a:lnTo>
                <a:lnTo>
                  <a:pt x="176530" y="274205"/>
                </a:lnTo>
                <a:lnTo>
                  <a:pt x="164973" y="283083"/>
                </a:lnTo>
                <a:lnTo>
                  <a:pt x="165608" y="281813"/>
                </a:lnTo>
                <a:lnTo>
                  <a:pt x="153797" y="289433"/>
                </a:lnTo>
                <a:lnTo>
                  <a:pt x="154559" y="289433"/>
                </a:lnTo>
                <a:lnTo>
                  <a:pt x="143002" y="295783"/>
                </a:lnTo>
                <a:lnTo>
                  <a:pt x="144145" y="294513"/>
                </a:lnTo>
                <a:lnTo>
                  <a:pt x="132461" y="299605"/>
                </a:lnTo>
                <a:lnTo>
                  <a:pt x="134239" y="299605"/>
                </a:lnTo>
                <a:lnTo>
                  <a:pt x="122301" y="303403"/>
                </a:lnTo>
                <a:lnTo>
                  <a:pt x="124460" y="302133"/>
                </a:lnTo>
                <a:lnTo>
                  <a:pt x="113030" y="303403"/>
                </a:lnTo>
                <a:lnTo>
                  <a:pt x="94615" y="303403"/>
                </a:lnTo>
                <a:lnTo>
                  <a:pt x="88836" y="302133"/>
                </a:lnTo>
                <a:lnTo>
                  <a:pt x="83058" y="300863"/>
                </a:lnTo>
                <a:lnTo>
                  <a:pt x="84709" y="302133"/>
                </a:lnTo>
                <a:lnTo>
                  <a:pt x="77762" y="299605"/>
                </a:lnTo>
                <a:lnTo>
                  <a:pt x="74295" y="298335"/>
                </a:lnTo>
                <a:lnTo>
                  <a:pt x="76200" y="299605"/>
                </a:lnTo>
                <a:lnTo>
                  <a:pt x="68580" y="295783"/>
                </a:lnTo>
                <a:lnTo>
                  <a:pt x="66827" y="294919"/>
                </a:lnTo>
                <a:lnTo>
                  <a:pt x="66268" y="294513"/>
                </a:lnTo>
                <a:lnTo>
                  <a:pt x="59055" y="289433"/>
                </a:lnTo>
                <a:lnTo>
                  <a:pt x="61087" y="290703"/>
                </a:lnTo>
                <a:lnTo>
                  <a:pt x="59791" y="289433"/>
                </a:lnTo>
                <a:lnTo>
                  <a:pt x="55918" y="285635"/>
                </a:lnTo>
                <a:lnTo>
                  <a:pt x="53759" y="283502"/>
                </a:lnTo>
                <a:lnTo>
                  <a:pt x="53492" y="283083"/>
                </a:lnTo>
                <a:lnTo>
                  <a:pt x="50253" y="278003"/>
                </a:lnTo>
                <a:lnTo>
                  <a:pt x="48641" y="275463"/>
                </a:lnTo>
                <a:lnTo>
                  <a:pt x="49657" y="278003"/>
                </a:lnTo>
                <a:lnTo>
                  <a:pt x="45897" y="269113"/>
                </a:lnTo>
                <a:lnTo>
                  <a:pt x="44831" y="266585"/>
                </a:lnTo>
                <a:lnTo>
                  <a:pt x="45466" y="269113"/>
                </a:lnTo>
                <a:lnTo>
                  <a:pt x="41579" y="257683"/>
                </a:lnTo>
                <a:lnTo>
                  <a:pt x="41325" y="256959"/>
                </a:lnTo>
                <a:lnTo>
                  <a:pt x="41186" y="256413"/>
                </a:lnTo>
                <a:lnTo>
                  <a:pt x="38100" y="244983"/>
                </a:lnTo>
                <a:lnTo>
                  <a:pt x="38227" y="244983"/>
                </a:lnTo>
                <a:lnTo>
                  <a:pt x="35052" y="231013"/>
                </a:lnTo>
                <a:lnTo>
                  <a:pt x="32385" y="218313"/>
                </a:lnTo>
                <a:lnTo>
                  <a:pt x="32131" y="217055"/>
                </a:lnTo>
                <a:lnTo>
                  <a:pt x="32258" y="218313"/>
                </a:lnTo>
                <a:lnTo>
                  <a:pt x="30175" y="205613"/>
                </a:lnTo>
                <a:lnTo>
                  <a:pt x="29972" y="204355"/>
                </a:lnTo>
                <a:lnTo>
                  <a:pt x="30099" y="205613"/>
                </a:lnTo>
                <a:lnTo>
                  <a:pt x="28702" y="192913"/>
                </a:lnTo>
                <a:lnTo>
                  <a:pt x="28575" y="191655"/>
                </a:lnTo>
                <a:lnTo>
                  <a:pt x="28575" y="192913"/>
                </a:lnTo>
                <a:lnTo>
                  <a:pt x="27876" y="181483"/>
                </a:lnTo>
                <a:lnTo>
                  <a:pt x="27774" y="178955"/>
                </a:lnTo>
                <a:lnTo>
                  <a:pt x="27470" y="168783"/>
                </a:lnTo>
                <a:lnTo>
                  <a:pt x="27444" y="168059"/>
                </a:lnTo>
                <a:lnTo>
                  <a:pt x="27444" y="167767"/>
                </a:lnTo>
                <a:lnTo>
                  <a:pt x="27457" y="167513"/>
                </a:lnTo>
                <a:lnTo>
                  <a:pt x="27622" y="158635"/>
                </a:lnTo>
                <a:lnTo>
                  <a:pt x="27686" y="157353"/>
                </a:lnTo>
                <a:lnTo>
                  <a:pt x="27838" y="154813"/>
                </a:lnTo>
                <a:lnTo>
                  <a:pt x="28448" y="144653"/>
                </a:lnTo>
                <a:lnTo>
                  <a:pt x="29718" y="133235"/>
                </a:lnTo>
                <a:lnTo>
                  <a:pt x="29591" y="133235"/>
                </a:lnTo>
                <a:lnTo>
                  <a:pt x="31369" y="121805"/>
                </a:lnTo>
                <a:lnTo>
                  <a:pt x="31242" y="123063"/>
                </a:lnTo>
                <a:lnTo>
                  <a:pt x="31470" y="121805"/>
                </a:lnTo>
                <a:lnTo>
                  <a:pt x="33401" y="111633"/>
                </a:lnTo>
                <a:lnTo>
                  <a:pt x="33274" y="112903"/>
                </a:lnTo>
                <a:lnTo>
                  <a:pt x="33566" y="111633"/>
                </a:lnTo>
                <a:lnTo>
                  <a:pt x="35687" y="102755"/>
                </a:lnTo>
                <a:lnTo>
                  <a:pt x="35560" y="102755"/>
                </a:lnTo>
                <a:lnTo>
                  <a:pt x="38735" y="92583"/>
                </a:lnTo>
                <a:lnTo>
                  <a:pt x="38481" y="92583"/>
                </a:lnTo>
                <a:lnTo>
                  <a:pt x="41910" y="83705"/>
                </a:lnTo>
                <a:lnTo>
                  <a:pt x="41656" y="83705"/>
                </a:lnTo>
                <a:lnTo>
                  <a:pt x="45847" y="74803"/>
                </a:lnTo>
                <a:lnTo>
                  <a:pt x="45339" y="74803"/>
                </a:lnTo>
                <a:lnTo>
                  <a:pt x="49276" y="67183"/>
                </a:lnTo>
                <a:lnTo>
                  <a:pt x="48895" y="68453"/>
                </a:lnTo>
                <a:lnTo>
                  <a:pt x="49593" y="67183"/>
                </a:lnTo>
                <a:lnTo>
                  <a:pt x="53848" y="59563"/>
                </a:lnTo>
                <a:lnTo>
                  <a:pt x="53340" y="60833"/>
                </a:lnTo>
                <a:lnTo>
                  <a:pt x="54114" y="59563"/>
                </a:lnTo>
                <a:lnTo>
                  <a:pt x="58801" y="51955"/>
                </a:lnTo>
                <a:lnTo>
                  <a:pt x="58293" y="53213"/>
                </a:lnTo>
                <a:lnTo>
                  <a:pt x="59245" y="51955"/>
                </a:lnTo>
                <a:lnTo>
                  <a:pt x="64008" y="45605"/>
                </a:lnTo>
                <a:lnTo>
                  <a:pt x="63373" y="46863"/>
                </a:lnTo>
                <a:lnTo>
                  <a:pt x="64401" y="45605"/>
                </a:lnTo>
                <a:lnTo>
                  <a:pt x="69596" y="39255"/>
                </a:lnTo>
                <a:lnTo>
                  <a:pt x="68961" y="40513"/>
                </a:lnTo>
                <a:lnTo>
                  <a:pt x="70078" y="39255"/>
                </a:lnTo>
                <a:lnTo>
                  <a:pt x="74549" y="34163"/>
                </a:lnTo>
                <a:lnTo>
                  <a:pt x="73914" y="35433"/>
                </a:lnTo>
                <a:lnTo>
                  <a:pt x="75311" y="34163"/>
                </a:lnTo>
                <a:lnTo>
                  <a:pt x="79502" y="30353"/>
                </a:lnTo>
                <a:lnTo>
                  <a:pt x="78613" y="31635"/>
                </a:lnTo>
                <a:lnTo>
                  <a:pt x="84074" y="27813"/>
                </a:lnTo>
                <a:lnTo>
                  <a:pt x="83058" y="27813"/>
                </a:lnTo>
                <a:lnTo>
                  <a:pt x="88773" y="25285"/>
                </a:lnTo>
                <a:lnTo>
                  <a:pt x="87503" y="25285"/>
                </a:lnTo>
                <a:lnTo>
                  <a:pt x="93853" y="22733"/>
                </a:lnTo>
                <a:lnTo>
                  <a:pt x="92329" y="22733"/>
                </a:lnTo>
                <a:lnTo>
                  <a:pt x="98171" y="21463"/>
                </a:lnTo>
                <a:lnTo>
                  <a:pt x="113792" y="21463"/>
                </a:lnTo>
                <a:lnTo>
                  <a:pt x="134416" y="24714"/>
                </a:lnTo>
                <a:lnTo>
                  <a:pt x="132842" y="26289"/>
                </a:lnTo>
                <a:lnTo>
                  <a:pt x="126365" y="26289"/>
                </a:lnTo>
                <a:lnTo>
                  <a:pt x="120650" y="31877"/>
                </a:lnTo>
                <a:lnTo>
                  <a:pt x="120650" y="32893"/>
                </a:lnTo>
                <a:lnTo>
                  <a:pt x="118745" y="34163"/>
                </a:lnTo>
                <a:lnTo>
                  <a:pt x="115798" y="37985"/>
                </a:lnTo>
                <a:lnTo>
                  <a:pt x="113538" y="40132"/>
                </a:lnTo>
                <a:lnTo>
                  <a:pt x="113538" y="46990"/>
                </a:lnTo>
                <a:lnTo>
                  <a:pt x="116332" y="49657"/>
                </a:lnTo>
                <a:lnTo>
                  <a:pt x="117233" y="49657"/>
                </a:lnTo>
                <a:lnTo>
                  <a:pt x="119380" y="50685"/>
                </a:lnTo>
                <a:lnTo>
                  <a:pt x="124460" y="51955"/>
                </a:lnTo>
                <a:lnTo>
                  <a:pt x="134366" y="51955"/>
                </a:lnTo>
                <a:lnTo>
                  <a:pt x="137947" y="51562"/>
                </a:lnTo>
                <a:lnTo>
                  <a:pt x="140335" y="51562"/>
                </a:lnTo>
                <a:lnTo>
                  <a:pt x="140614" y="51269"/>
                </a:lnTo>
                <a:lnTo>
                  <a:pt x="145923" y="50685"/>
                </a:lnTo>
                <a:lnTo>
                  <a:pt x="185547" y="50685"/>
                </a:lnTo>
                <a:lnTo>
                  <a:pt x="199644" y="51955"/>
                </a:lnTo>
                <a:lnTo>
                  <a:pt x="197739" y="50685"/>
                </a:lnTo>
                <a:lnTo>
                  <a:pt x="208241" y="52959"/>
                </a:lnTo>
                <a:lnTo>
                  <a:pt x="216281" y="57035"/>
                </a:lnTo>
                <a:lnTo>
                  <a:pt x="221615" y="60833"/>
                </a:lnTo>
                <a:lnTo>
                  <a:pt x="219456" y="58305"/>
                </a:lnTo>
                <a:lnTo>
                  <a:pt x="226809" y="66471"/>
                </a:lnTo>
                <a:lnTo>
                  <a:pt x="234950" y="78613"/>
                </a:lnTo>
                <a:lnTo>
                  <a:pt x="234061" y="77355"/>
                </a:lnTo>
                <a:lnTo>
                  <a:pt x="242443" y="92583"/>
                </a:lnTo>
                <a:lnTo>
                  <a:pt x="241681" y="91313"/>
                </a:lnTo>
                <a:lnTo>
                  <a:pt x="247777" y="106565"/>
                </a:lnTo>
                <a:lnTo>
                  <a:pt x="251396" y="122948"/>
                </a:lnTo>
                <a:lnTo>
                  <a:pt x="252425" y="138874"/>
                </a:lnTo>
                <a:lnTo>
                  <a:pt x="252476" y="138303"/>
                </a:lnTo>
                <a:lnTo>
                  <a:pt x="252476" y="50990"/>
                </a:lnTo>
                <a:lnTo>
                  <a:pt x="252285" y="50685"/>
                </a:lnTo>
                <a:lnTo>
                  <a:pt x="251460" y="49403"/>
                </a:lnTo>
                <a:lnTo>
                  <a:pt x="242570" y="37985"/>
                </a:lnTo>
                <a:lnTo>
                  <a:pt x="240284" y="36703"/>
                </a:lnTo>
                <a:lnTo>
                  <a:pt x="231648" y="29083"/>
                </a:lnTo>
                <a:lnTo>
                  <a:pt x="228219" y="27813"/>
                </a:lnTo>
                <a:lnTo>
                  <a:pt x="223266" y="25285"/>
                </a:lnTo>
                <a:lnTo>
                  <a:pt x="218313" y="22733"/>
                </a:lnTo>
                <a:lnTo>
                  <a:pt x="215392" y="22733"/>
                </a:lnTo>
                <a:lnTo>
                  <a:pt x="203708" y="20205"/>
                </a:lnTo>
                <a:lnTo>
                  <a:pt x="201803" y="20205"/>
                </a:lnTo>
                <a:lnTo>
                  <a:pt x="187579" y="18935"/>
                </a:lnTo>
                <a:lnTo>
                  <a:pt x="171704" y="18935"/>
                </a:lnTo>
                <a:lnTo>
                  <a:pt x="162560" y="19685"/>
                </a:lnTo>
                <a:lnTo>
                  <a:pt x="149225" y="19685"/>
                </a:lnTo>
                <a:lnTo>
                  <a:pt x="148844" y="20066"/>
                </a:lnTo>
                <a:lnTo>
                  <a:pt x="148844" y="16510"/>
                </a:lnTo>
                <a:lnTo>
                  <a:pt x="148844" y="11811"/>
                </a:lnTo>
                <a:lnTo>
                  <a:pt x="144907" y="7874"/>
                </a:lnTo>
                <a:lnTo>
                  <a:pt x="138353" y="7874"/>
                </a:lnTo>
                <a:lnTo>
                  <a:pt x="122770" y="3784"/>
                </a:lnTo>
                <a:lnTo>
                  <a:pt x="121031" y="2032"/>
                </a:lnTo>
                <a:lnTo>
                  <a:pt x="116459" y="2032"/>
                </a:lnTo>
                <a:lnTo>
                  <a:pt x="115062" y="635"/>
                </a:lnTo>
                <a:lnTo>
                  <a:pt x="109486" y="635"/>
                </a:lnTo>
                <a:lnTo>
                  <a:pt x="108839" y="0"/>
                </a:lnTo>
                <a:lnTo>
                  <a:pt x="97536" y="0"/>
                </a:lnTo>
                <a:lnTo>
                  <a:pt x="97269" y="254"/>
                </a:lnTo>
                <a:lnTo>
                  <a:pt x="90424" y="254"/>
                </a:lnTo>
                <a:lnTo>
                  <a:pt x="88328" y="2349"/>
                </a:lnTo>
                <a:lnTo>
                  <a:pt x="88011" y="2413"/>
                </a:lnTo>
                <a:lnTo>
                  <a:pt x="86487" y="2413"/>
                </a:lnTo>
                <a:lnTo>
                  <a:pt x="80010" y="4953"/>
                </a:lnTo>
                <a:lnTo>
                  <a:pt x="78740" y="4953"/>
                </a:lnTo>
                <a:lnTo>
                  <a:pt x="72898" y="8763"/>
                </a:lnTo>
                <a:lnTo>
                  <a:pt x="72009" y="8763"/>
                </a:lnTo>
                <a:lnTo>
                  <a:pt x="66294" y="12585"/>
                </a:lnTo>
                <a:lnTo>
                  <a:pt x="65532" y="12585"/>
                </a:lnTo>
                <a:lnTo>
                  <a:pt x="59817" y="17653"/>
                </a:lnTo>
                <a:lnTo>
                  <a:pt x="53086" y="22733"/>
                </a:lnTo>
                <a:lnTo>
                  <a:pt x="52578" y="24003"/>
                </a:lnTo>
                <a:lnTo>
                  <a:pt x="45974" y="30353"/>
                </a:lnTo>
                <a:lnTo>
                  <a:pt x="45466" y="30353"/>
                </a:lnTo>
                <a:lnTo>
                  <a:pt x="39370" y="37985"/>
                </a:lnTo>
                <a:lnTo>
                  <a:pt x="33401" y="46863"/>
                </a:lnTo>
                <a:lnTo>
                  <a:pt x="32893" y="46863"/>
                </a:lnTo>
                <a:lnTo>
                  <a:pt x="27686" y="55753"/>
                </a:lnTo>
                <a:lnTo>
                  <a:pt x="27305" y="55753"/>
                </a:lnTo>
                <a:lnTo>
                  <a:pt x="23114" y="63385"/>
                </a:lnTo>
                <a:lnTo>
                  <a:pt x="22733" y="64655"/>
                </a:lnTo>
                <a:lnTo>
                  <a:pt x="18415" y="73533"/>
                </a:lnTo>
                <a:lnTo>
                  <a:pt x="14478" y="83705"/>
                </a:lnTo>
                <a:lnTo>
                  <a:pt x="14351" y="84963"/>
                </a:lnTo>
                <a:lnTo>
                  <a:pt x="10795" y="95135"/>
                </a:lnTo>
                <a:lnTo>
                  <a:pt x="10668" y="96405"/>
                </a:lnTo>
                <a:lnTo>
                  <a:pt x="7874" y="105283"/>
                </a:lnTo>
                <a:lnTo>
                  <a:pt x="5334" y="116713"/>
                </a:lnTo>
                <a:lnTo>
                  <a:pt x="5334" y="117983"/>
                </a:lnTo>
                <a:lnTo>
                  <a:pt x="3302" y="129413"/>
                </a:lnTo>
                <a:lnTo>
                  <a:pt x="3175" y="129413"/>
                </a:lnTo>
                <a:lnTo>
                  <a:pt x="1651" y="142113"/>
                </a:lnTo>
                <a:lnTo>
                  <a:pt x="1524" y="142113"/>
                </a:lnTo>
                <a:lnTo>
                  <a:pt x="508" y="154813"/>
                </a:lnTo>
                <a:lnTo>
                  <a:pt x="0" y="167513"/>
                </a:lnTo>
                <a:lnTo>
                  <a:pt x="127" y="181483"/>
                </a:lnTo>
                <a:lnTo>
                  <a:pt x="762" y="194183"/>
                </a:lnTo>
                <a:lnTo>
                  <a:pt x="2286" y="209435"/>
                </a:lnTo>
                <a:lnTo>
                  <a:pt x="4191" y="222135"/>
                </a:lnTo>
                <a:lnTo>
                  <a:pt x="6985" y="237363"/>
                </a:lnTo>
                <a:lnTo>
                  <a:pt x="7112" y="237363"/>
                </a:lnTo>
                <a:lnTo>
                  <a:pt x="10033" y="251333"/>
                </a:lnTo>
                <a:lnTo>
                  <a:pt x="10160" y="251333"/>
                </a:lnTo>
                <a:lnTo>
                  <a:pt x="13716" y="265303"/>
                </a:lnTo>
                <a:lnTo>
                  <a:pt x="18415" y="279285"/>
                </a:lnTo>
                <a:lnTo>
                  <a:pt x="23241" y="289433"/>
                </a:lnTo>
                <a:lnTo>
                  <a:pt x="24384" y="291985"/>
                </a:lnTo>
                <a:lnTo>
                  <a:pt x="30861" y="300863"/>
                </a:lnTo>
                <a:lnTo>
                  <a:pt x="32639" y="303403"/>
                </a:lnTo>
                <a:lnTo>
                  <a:pt x="40259" y="311035"/>
                </a:lnTo>
                <a:lnTo>
                  <a:pt x="42291" y="312305"/>
                </a:lnTo>
                <a:lnTo>
                  <a:pt x="51308" y="318655"/>
                </a:lnTo>
                <a:lnTo>
                  <a:pt x="53340" y="319913"/>
                </a:lnTo>
                <a:lnTo>
                  <a:pt x="63500" y="325005"/>
                </a:lnTo>
                <a:lnTo>
                  <a:pt x="65532" y="326263"/>
                </a:lnTo>
                <a:lnTo>
                  <a:pt x="75819" y="330085"/>
                </a:lnTo>
                <a:lnTo>
                  <a:pt x="77597" y="330085"/>
                </a:lnTo>
                <a:lnTo>
                  <a:pt x="89154" y="332613"/>
                </a:lnTo>
                <a:lnTo>
                  <a:pt x="116967" y="332613"/>
                </a:lnTo>
                <a:lnTo>
                  <a:pt x="128397" y="331355"/>
                </a:lnTo>
                <a:lnTo>
                  <a:pt x="130556" y="331355"/>
                </a:lnTo>
                <a:lnTo>
                  <a:pt x="142494" y="327533"/>
                </a:lnTo>
                <a:lnTo>
                  <a:pt x="144145" y="326263"/>
                </a:lnTo>
                <a:lnTo>
                  <a:pt x="156972" y="321183"/>
                </a:lnTo>
                <a:lnTo>
                  <a:pt x="168529" y="314833"/>
                </a:lnTo>
                <a:lnTo>
                  <a:pt x="181610" y="307213"/>
                </a:lnTo>
                <a:lnTo>
                  <a:pt x="186499" y="303403"/>
                </a:lnTo>
                <a:lnTo>
                  <a:pt x="193040" y="298335"/>
                </a:lnTo>
                <a:lnTo>
                  <a:pt x="193802" y="298335"/>
                </a:lnTo>
                <a:lnTo>
                  <a:pt x="196989" y="295783"/>
                </a:lnTo>
                <a:lnTo>
                  <a:pt x="204978" y="289433"/>
                </a:lnTo>
                <a:lnTo>
                  <a:pt x="205613" y="289433"/>
                </a:lnTo>
                <a:lnTo>
                  <a:pt x="212115" y="283083"/>
                </a:lnTo>
                <a:lnTo>
                  <a:pt x="216027" y="279285"/>
                </a:lnTo>
                <a:lnTo>
                  <a:pt x="216789" y="279285"/>
                </a:lnTo>
                <a:lnTo>
                  <a:pt x="220408" y="275463"/>
                </a:lnTo>
                <a:lnTo>
                  <a:pt x="226441" y="269113"/>
                </a:lnTo>
                <a:lnTo>
                  <a:pt x="234873" y="258953"/>
                </a:lnTo>
                <a:lnTo>
                  <a:pt x="236982" y="256413"/>
                </a:lnTo>
                <a:lnTo>
                  <a:pt x="245872" y="243713"/>
                </a:lnTo>
                <a:lnTo>
                  <a:pt x="246380" y="243713"/>
                </a:lnTo>
                <a:lnTo>
                  <a:pt x="254635" y="229755"/>
                </a:lnTo>
                <a:lnTo>
                  <a:pt x="255143" y="229755"/>
                </a:lnTo>
                <a:lnTo>
                  <a:pt x="262115" y="215785"/>
                </a:lnTo>
                <a:lnTo>
                  <a:pt x="262763" y="214503"/>
                </a:lnTo>
                <a:lnTo>
                  <a:pt x="263271" y="214503"/>
                </a:lnTo>
                <a:lnTo>
                  <a:pt x="267754" y="203085"/>
                </a:lnTo>
                <a:lnTo>
                  <a:pt x="270256" y="196735"/>
                </a:lnTo>
                <a:lnTo>
                  <a:pt x="273456" y="186563"/>
                </a:lnTo>
                <a:lnTo>
                  <a:pt x="275463" y="180213"/>
                </a:lnTo>
                <a:lnTo>
                  <a:pt x="275844" y="178955"/>
                </a:lnTo>
                <a:lnTo>
                  <a:pt x="277317" y="171335"/>
                </a:lnTo>
                <a:lnTo>
                  <a:pt x="279781" y="158635"/>
                </a:lnTo>
                <a:lnTo>
                  <a:pt x="280060" y="154813"/>
                </a:lnTo>
                <a:lnTo>
                  <a:pt x="281178" y="139585"/>
                </a:lnTo>
                <a:lnTo>
                  <a:pt x="281178" y="13830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3715511" y="7916291"/>
            <a:ext cx="373380" cy="368935"/>
            <a:chOff x="3715511" y="7916291"/>
            <a:chExt cx="373380" cy="368935"/>
          </a:xfrm>
        </p:grpSpPr>
        <p:pic>
          <p:nvPicPr>
            <p:cNvPr id="232" name="object 23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807078" y="7986522"/>
              <a:ext cx="212344" cy="2010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3715512" y="7916291"/>
              <a:ext cx="373380" cy="368935"/>
            </a:xfrm>
            <a:custGeom>
              <a:avLst/>
              <a:gdLst/>
              <a:ahLst/>
              <a:cxnLst/>
              <a:rect l="l" t="t" r="r" b="b"/>
              <a:pathLst>
                <a:path w="373379" h="368934">
                  <a:moveTo>
                    <a:pt x="373240" y="155448"/>
                  </a:moveTo>
                  <a:lnTo>
                    <a:pt x="373227" y="152654"/>
                  </a:lnTo>
                  <a:lnTo>
                    <a:pt x="372999" y="149987"/>
                  </a:lnTo>
                  <a:lnTo>
                    <a:pt x="370344" y="135001"/>
                  </a:lnTo>
                  <a:lnTo>
                    <a:pt x="369785" y="131826"/>
                  </a:lnTo>
                  <a:lnTo>
                    <a:pt x="368808" y="126238"/>
                  </a:lnTo>
                  <a:lnTo>
                    <a:pt x="367919" y="123063"/>
                  </a:lnTo>
                  <a:lnTo>
                    <a:pt x="363969" y="113411"/>
                  </a:lnTo>
                  <a:lnTo>
                    <a:pt x="330454" y="113411"/>
                  </a:lnTo>
                  <a:lnTo>
                    <a:pt x="330161" y="113411"/>
                  </a:lnTo>
                  <a:lnTo>
                    <a:pt x="338455" y="133197"/>
                  </a:lnTo>
                  <a:lnTo>
                    <a:pt x="342366" y="154025"/>
                  </a:lnTo>
                  <a:lnTo>
                    <a:pt x="342138" y="177304"/>
                  </a:lnTo>
                  <a:lnTo>
                    <a:pt x="342011" y="178054"/>
                  </a:lnTo>
                  <a:lnTo>
                    <a:pt x="338670" y="198805"/>
                  </a:lnTo>
                  <a:lnTo>
                    <a:pt x="321970" y="241211"/>
                  </a:lnTo>
                  <a:lnTo>
                    <a:pt x="293192" y="279247"/>
                  </a:lnTo>
                  <a:lnTo>
                    <a:pt x="292608" y="279781"/>
                  </a:lnTo>
                  <a:lnTo>
                    <a:pt x="275336" y="295656"/>
                  </a:lnTo>
                  <a:lnTo>
                    <a:pt x="236804" y="320598"/>
                  </a:lnTo>
                  <a:lnTo>
                    <a:pt x="196215" y="335749"/>
                  </a:lnTo>
                  <a:lnTo>
                    <a:pt x="154965" y="339953"/>
                  </a:lnTo>
                  <a:lnTo>
                    <a:pt x="137985" y="338836"/>
                  </a:lnTo>
                  <a:lnTo>
                    <a:pt x="134112" y="338582"/>
                  </a:lnTo>
                  <a:lnTo>
                    <a:pt x="135636" y="338836"/>
                  </a:lnTo>
                  <a:lnTo>
                    <a:pt x="118541" y="336042"/>
                  </a:lnTo>
                  <a:lnTo>
                    <a:pt x="116332" y="335686"/>
                  </a:lnTo>
                  <a:lnTo>
                    <a:pt x="115874" y="335534"/>
                  </a:lnTo>
                  <a:lnTo>
                    <a:pt x="101104" y="330835"/>
                  </a:lnTo>
                  <a:lnTo>
                    <a:pt x="99199" y="330238"/>
                  </a:lnTo>
                  <a:lnTo>
                    <a:pt x="98437" y="329819"/>
                  </a:lnTo>
                  <a:lnTo>
                    <a:pt x="85242" y="322707"/>
                  </a:lnTo>
                  <a:lnTo>
                    <a:pt x="83286" y="321652"/>
                  </a:lnTo>
                  <a:lnTo>
                    <a:pt x="82715" y="321183"/>
                  </a:lnTo>
                  <a:lnTo>
                    <a:pt x="71386" y="311912"/>
                  </a:lnTo>
                  <a:lnTo>
                    <a:pt x="70065" y="310845"/>
                  </a:lnTo>
                  <a:lnTo>
                    <a:pt x="69469" y="310134"/>
                  </a:lnTo>
                  <a:lnTo>
                    <a:pt x="59677" y="298704"/>
                  </a:lnTo>
                  <a:lnTo>
                    <a:pt x="58788" y="297675"/>
                  </a:lnTo>
                  <a:lnTo>
                    <a:pt x="58343" y="296926"/>
                  </a:lnTo>
                  <a:lnTo>
                    <a:pt x="49847" y="283083"/>
                  </a:lnTo>
                  <a:lnTo>
                    <a:pt x="49174" y="281990"/>
                  </a:lnTo>
                  <a:lnTo>
                    <a:pt x="48882" y="281305"/>
                  </a:lnTo>
                  <a:lnTo>
                    <a:pt x="41465" y="264033"/>
                  </a:lnTo>
                  <a:lnTo>
                    <a:pt x="40843" y="262572"/>
                  </a:lnTo>
                  <a:lnTo>
                    <a:pt x="40792" y="262445"/>
                  </a:lnTo>
                  <a:lnTo>
                    <a:pt x="34912" y="242316"/>
                  </a:lnTo>
                  <a:lnTo>
                    <a:pt x="34594" y="241236"/>
                  </a:lnTo>
                  <a:lnTo>
                    <a:pt x="34556" y="241109"/>
                  </a:lnTo>
                  <a:lnTo>
                    <a:pt x="30403" y="218440"/>
                  </a:lnTo>
                  <a:lnTo>
                    <a:pt x="30276" y="217779"/>
                  </a:lnTo>
                  <a:lnTo>
                    <a:pt x="30251" y="217627"/>
                  </a:lnTo>
                  <a:lnTo>
                    <a:pt x="30238" y="217424"/>
                  </a:lnTo>
                  <a:lnTo>
                    <a:pt x="27647" y="194056"/>
                  </a:lnTo>
                  <a:lnTo>
                    <a:pt x="27647" y="193789"/>
                  </a:lnTo>
                  <a:lnTo>
                    <a:pt x="27686" y="194056"/>
                  </a:lnTo>
                  <a:lnTo>
                    <a:pt x="27647" y="193167"/>
                  </a:lnTo>
                  <a:lnTo>
                    <a:pt x="26581" y="167005"/>
                  </a:lnTo>
                  <a:lnTo>
                    <a:pt x="26555" y="166585"/>
                  </a:lnTo>
                  <a:lnTo>
                    <a:pt x="26581" y="165989"/>
                  </a:lnTo>
                  <a:lnTo>
                    <a:pt x="27622" y="140208"/>
                  </a:lnTo>
                  <a:lnTo>
                    <a:pt x="27660" y="139395"/>
                  </a:lnTo>
                  <a:lnTo>
                    <a:pt x="27559" y="140208"/>
                  </a:lnTo>
                  <a:lnTo>
                    <a:pt x="27686" y="138938"/>
                  </a:lnTo>
                  <a:lnTo>
                    <a:pt x="27660" y="139395"/>
                  </a:lnTo>
                  <a:lnTo>
                    <a:pt x="27724" y="138938"/>
                  </a:lnTo>
                  <a:lnTo>
                    <a:pt x="30886" y="115189"/>
                  </a:lnTo>
                  <a:lnTo>
                    <a:pt x="31064" y="113906"/>
                  </a:lnTo>
                  <a:lnTo>
                    <a:pt x="31153" y="113538"/>
                  </a:lnTo>
                  <a:lnTo>
                    <a:pt x="36423" y="93091"/>
                  </a:lnTo>
                  <a:lnTo>
                    <a:pt x="36741" y="91859"/>
                  </a:lnTo>
                  <a:lnTo>
                    <a:pt x="37109" y="91059"/>
                  </a:lnTo>
                  <a:lnTo>
                    <a:pt x="45059" y="73406"/>
                  </a:lnTo>
                  <a:lnTo>
                    <a:pt x="45491" y="72466"/>
                  </a:lnTo>
                  <a:lnTo>
                    <a:pt x="63398" y="49872"/>
                  </a:lnTo>
                  <a:lnTo>
                    <a:pt x="64770" y="51181"/>
                  </a:lnTo>
                  <a:lnTo>
                    <a:pt x="70104" y="51181"/>
                  </a:lnTo>
                  <a:lnTo>
                    <a:pt x="73533" y="51181"/>
                  </a:lnTo>
                  <a:lnTo>
                    <a:pt x="74079" y="50660"/>
                  </a:lnTo>
                  <a:lnTo>
                    <a:pt x="110109" y="45847"/>
                  </a:lnTo>
                  <a:lnTo>
                    <a:pt x="110236" y="45847"/>
                  </a:lnTo>
                  <a:lnTo>
                    <a:pt x="145872" y="41021"/>
                  </a:lnTo>
                  <a:lnTo>
                    <a:pt x="152273" y="41021"/>
                  </a:lnTo>
                  <a:lnTo>
                    <a:pt x="152946" y="40347"/>
                  </a:lnTo>
                  <a:lnTo>
                    <a:pt x="180276" y="38125"/>
                  </a:lnTo>
                  <a:lnTo>
                    <a:pt x="210032" y="38481"/>
                  </a:lnTo>
                  <a:lnTo>
                    <a:pt x="212001" y="38735"/>
                  </a:lnTo>
                  <a:lnTo>
                    <a:pt x="240919" y="53733"/>
                  </a:lnTo>
                  <a:lnTo>
                    <a:pt x="243713" y="56515"/>
                  </a:lnTo>
                  <a:lnTo>
                    <a:pt x="253111" y="56515"/>
                  </a:lnTo>
                  <a:lnTo>
                    <a:pt x="256921" y="52705"/>
                  </a:lnTo>
                  <a:lnTo>
                    <a:pt x="256921" y="48006"/>
                  </a:lnTo>
                  <a:lnTo>
                    <a:pt x="299567" y="73710"/>
                  </a:lnTo>
                  <a:lnTo>
                    <a:pt x="329679" y="112255"/>
                  </a:lnTo>
                  <a:lnTo>
                    <a:pt x="329844" y="112255"/>
                  </a:lnTo>
                  <a:lnTo>
                    <a:pt x="363499" y="112255"/>
                  </a:lnTo>
                  <a:lnTo>
                    <a:pt x="362877" y="110744"/>
                  </a:lnTo>
                  <a:lnTo>
                    <a:pt x="358013" y="98806"/>
                  </a:lnTo>
                  <a:lnTo>
                    <a:pt x="356616" y="96266"/>
                  </a:lnTo>
                  <a:lnTo>
                    <a:pt x="354812" y="93472"/>
                  </a:lnTo>
                  <a:lnTo>
                    <a:pt x="353504" y="91440"/>
                  </a:lnTo>
                  <a:lnTo>
                    <a:pt x="342798" y="74803"/>
                  </a:lnTo>
                  <a:lnTo>
                    <a:pt x="342392" y="74168"/>
                  </a:lnTo>
                  <a:lnTo>
                    <a:pt x="341477" y="73025"/>
                  </a:lnTo>
                  <a:lnTo>
                    <a:pt x="340868" y="72263"/>
                  </a:lnTo>
                  <a:lnTo>
                    <a:pt x="329234" y="59436"/>
                  </a:lnTo>
                  <a:lnTo>
                    <a:pt x="327736" y="57785"/>
                  </a:lnTo>
                  <a:lnTo>
                    <a:pt x="322326" y="51816"/>
                  </a:lnTo>
                  <a:lnTo>
                    <a:pt x="320294" y="49911"/>
                  </a:lnTo>
                  <a:lnTo>
                    <a:pt x="319290" y="49149"/>
                  </a:lnTo>
                  <a:lnTo>
                    <a:pt x="317957" y="48133"/>
                  </a:lnTo>
                  <a:lnTo>
                    <a:pt x="272034" y="20320"/>
                  </a:lnTo>
                  <a:lnTo>
                    <a:pt x="212471" y="9525"/>
                  </a:lnTo>
                  <a:lnTo>
                    <a:pt x="210693" y="9525"/>
                  </a:lnTo>
                  <a:lnTo>
                    <a:pt x="189674" y="10121"/>
                  </a:lnTo>
                  <a:lnTo>
                    <a:pt x="177990" y="6426"/>
                  </a:lnTo>
                  <a:lnTo>
                    <a:pt x="176149" y="4572"/>
                  </a:lnTo>
                  <a:lnTo>
                    <a:pt x="171704" y="4572"/>
                  </a:lnTo>
                  <a:lnTo>
                    <a:pt x="155727" y="1790"/>
                  </a:lnTo>
                  <a:lnTo>
                    <a:pt x="154686" y="762"/>
                  </a:lnTo>
                  <a:lnTo>
                    <a:pt x="149860" y="762"/>
                  </a:lnTo>
                  <a:lnTo>
                    <a:pt x="148590" y="762"/>
                  </a:lnTo>
                  <a:lnTo>
                    <a:pt x="125463" y="38"/>
                  </a:lnTo>
                  <a:lnTo>
                    <a:pt x="125463" y="22593"/>
                  </a:lnTo>
                  <a:lnTo>
                    <a:pt x="106299" y="25781"/>
                  </a:lnTo>
                  <a:lnTo>
                    <a:pt x="125336" y="22606"/>
                  </a:lnTo>
                  <a:lnTo>
                    <a:pt x="125463" y="22593"/>
                  </a:lnTo>
                  <a:lnTo>
                    <a:pt x="125463" y="38"/>
                  </a:lnTo>
                  <a:lnTo>
                    <a:pt x="76962" y="11049"/>
                  </a:lnTo>
                  <a:lnTo>
                    <a:pt x="39116" y="38354"/>
                  </a:lnTo>
                  <a:lnTo>
                    <a:pt x="12700" y="82296"/>
                  </a:lnTo>
                  <a:lnTo>
                    <a:pt x="1270" y="136652"/>
                  </a:lnTo>
                  <a:lnTo>
                    <a:pt x="1155" y="140208"/>
                  </a:lnTo>
                  <a:lnTo>
                    <a:pt x="0" y="165989"/>
                  </a:lnTo>
                  <a:lnTo>
                    <a:pt x="0" y="167005"/>
                  </a:lnTo>
                  <a:lnTo>
                    <a:pt x="939" y="193167"/>
                  </a:lnTo>
                  <a:lnTo>
                    <a:pt x="1016" y="195834"/>
                  </a:lnTo>
                  <a:lnTo>
                    <a:pt x="8128" y="247269"/>
                  </a:lnTo>
                  <a:lnTo>
                    <a:pt x="24384" y="293878"/>
                  </a:lnTo>
                  <a:lnTo>
                    <a:pt x="49657" y="329946"/>
                  </a:lnTo>
                  <a:lnTo>
                    <a:pt x="86741" y="355727"/>
                  </a:lnTo>
                  <a:lnTo>
                    <a:pt x="130810" y="367157"/>
                  </a:lnTo>
                  <a:lnTo>
                    <a:pt x="153543" y="368808"/>
                  </a:lnTo>
                  <a:lnTo>
                    <a:pt x="154940" y="368808"/>
                  </a:lnTo>
                  <a:lnTo>
                    <a:pt x="201295" y="364490"/>
                  </a:lnTo>
                  <a:lnTo>
                    <a:pt x="249301" y="347345"/>
                  </a:lnTo>
                  <a:lnTo>
                    <a:pt x="262509" y="339979"/>
                  </a:lnTo>
                  <a:lnTo>
                    <a:pt x="263652" y="339344"/>
                  </a:lnTo>
                  <a:lnTo>
                    <a:pt x="263867" y="339217"/>
                  </a:lnTo>
                  <a:lnTo>
                    <a:pt x="269328" y="336169"/>
                  </a:lnTo>
                  <a:lnTo>
                    <a:pt x="270230" y="335661"/>
                  </a:lnTo>
                  <a:lnTo>
                    <a:pt x="272288" y="334518"/>
                  </a:lnTo>
                  <a:lnTo>
                    <a:pt x="273685" y="333629"/>
                  </a:lnTo>
                  <a:lnTo>
                    <a:pt x="279577" y="329438"/>
                  </a:lnTo>
                  <a:lnTo>
                    <a:pt x="291566" y="320929"/>
                  </a:lnTo>
                  <a:lnTo>
                    <a:pt x="292468" y="320294"/>
                  </a:lnTo>
                  <a:lnTo>
                    <a:pt x="295656" y="318008"/>
                  </a:lnTo>
                  <a:lnTo>
                    <a:pt x="305117" y="309499"/>
                  </a:lnTo>
                  <a:lnTo>
                    <a:pt x="306095" y="308610"/>
                  </a:lnTo>
                  <a:lnTo>
                    <a:pt x="314579" y="300990"/>
                  </a:lnTo>
                  <a:lnTo>
                    <a:pt x="315849" y="299720"/>
                  </a:lnTo>
                  <a:lnTo>
                    <a:pt x="320268" y="294640"/>
                  </a:lnTo>
                  <a:lnTo>
                    <a:pt x="332994" y="280035"/>
                  </a:lnTo>
                  <a:lnTo>
                    <a:pt x="334213" y="278384"/>
                  </a:lnTo>
                  <a:lnTo>
                    <a:pt x="345287" y="261620"/>
                  </a:lnTo>
                  <a:lnTo>
                    <a:pt x="346379" y="259969"/>
                  </a:lnTo>
                  <a:lnTo>
                    <a:pt x="348234" y="257175"/>
                  </a:lnTo>
                  <a:lnTo>
                    <a:pt x="349250" y="255397"/>
                  </a:lnTo>
                  <a:lnTo>
                    <a:pt x="355688" y="242062"/>
                  </a:lnTo>
                  <a:lnTo>
                    <a:pt x="356539" y="240284"/>
                  </a:lnTo>
                  <a:lnTo>
                    <a:pt x="360045" y="233045"/>
                  </a:lnTo>
                  <a:lnTo>
                    <a:pt x="360807" y="231013"/>
                  </a:lnTo>
                  <a:lnTo>
                    <a:pt x="363816" y="221615"/>
                  </a:lnTo>
                  <a:lnTo>
                    <a:pt x="364426" y="219710"/>
                  </a:lnTo>
                  <a:lnTo>
                    <a:pt x="368427" y="207264"/>
                  </a:lnTo>
                  <a:lnTo>
                    <a:pt x="368935" y="204978"/>
                  </a:lnTo>
                  <a:lnTo>
                    <a:pt x="369709" y="200152"/>
                  </a:lnTo>
                  <a:lnTo>
                    <a:pt x="370078" y="197866"/>
                  </a:lnTo>
                  <a:lnTo>
                    <a:pt x="372872" y="180721"/>
                  </a:lnTo>
                  <a:lnTo>
                    <a:pt x="373126" y="178308"/>
                  </a:lnTo>
                  <a:lnTo>
                    <a:pt x="373138" y="175768"/>
                  </a:lnTo>
                  <a:lnTo>
                    <a:pt x="373240" y="155448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2845435" y="7872221"/>
            <a:ext cx="394335" cy="414020"/>
            <a:chOff x="2845435" y="7872221"/>
            <a:chExt cx="394335" cy="414020"/>
          </a:xfrm>
        </p:grpSpPr>
        <p:pic>
          <p:nvPicPr>
            <p:cNvPr id="235" name="object 23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966466" y="8003285"/>
              <a:ext cx="117220" cy="177926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845435" y="7872221"/>
              <a:ext cx="394335" cy="414020"/>
            </a:xfrm>
            <a:custGeom>
              <a:avLst/>
              <a:gdLst/>
              <a:ahLst/>
              <a:cxnLst/>
              <a:rect l="l" t="t" r="r" b="b"/>
              <a:pathLst>
                <a:path w="394335" h="414020">
                  <a:moveTo>
                    <a:pt x="394042" y="193929"/>
                  </a:moveTo>
                  <a:lnTo>
                    <a:pt x="394004" y="191897"/>
                  </a:lnTo>
                  <a:lnTo>
                    <a:pt x="392023" y="168783"/>
                  </a:lnTo>
                  <a:lnTo>
                    <a:pt x="391782" y="165989"/>
                  </a:lnTo>
                  <a:lnTo>
                    <a:pt x="391541" y="163068"/>
                  </a:lnTo>
                  <a:lnTo>
                    <a:pt x="391033" y="160147"/>
                  </a:lnTo>
                  <a:lnTo>
                    <a:pt x="386638" y="144145"/>
                  </a:lnTo>
                  <a:lnTo>
                    <a:pt x="385940" y="141605"/>
                  </a:lnTo>
                  <a:lnTo>
                    <a:pt x="383540" y="132842"/>
                  </a:lnTo>
                  <a:lnTo>
                    <a:pt x="382524" y="130302"/>
                  </a:lnTo>
                  <a:lnTo>
                    <a:pt x="378104" y="120904"/>
                  </a:lnTo>
                  <a:lnTo>
                    <a:pt x="377202" y="118999"/>
                  </a:lnTo>
                  <a:lnTo>
                    <a:pt x="370586" y="104902"/>
                  </a:lnTo>
                  <a:lnTo>
                    <a:pt x="369443" y="102997"/>
                  </a:lnTo>
                  <a:lnTo>
                    <a:pt x="365429" y="96774"/>
                  </a:lnTo>
                  <a:lnTo>
                    <a:pt x="362458" y="92163"/>
                  </a:lnTo>
                  <a:lnTo>
                    <a:pt x="362458" y="191897"/>
                  </a:lnTo>
                  <a:lnTo>
                    <a:pt x="362458" y="193929"/>
                  </a:lnTo>
                  <a:lnTo>
                    <a:pt x="362407" y="193421"/>
                  </a:lnTo>
                  <a:lnTo>
                    <a:pt x="362381" y="193929"/>
                  </a:lnTo>
                  <a:lnTo>
                    <a:pt x="361569" y="219456"/>
                  </a:lnTo>
                  <a:lnTo>
                    <a:pt x="358457" y="241566"/>
                  </a:lnTo>
                  <a:lnTo>
                    <a:pt x="351802" y="263410"/>
                  </a:lnTo>
                  <a:lnTo>
                    <a:pt x="341109" y="283654"/>
                  </a:lnTo>
                  <a:lnTo>
                    <a:pt x="326732" y="302856"/>
                  </a:lnTo>
                  <a:lnTo>
                    <a:pt x="326453" y="303149"/>
                  </a:lnTo>
                  <a:lnTo>
                    <a:pt x="309664" y="320878"/>
                  </a:lnTo>
                  <a:lnTo>
                    <a:pt x="309448" y="321056"/>
                  </a:lnTo>
                  <a:lnTo>
                    <a:pt x="290487" y="337350"/>
                  </a:lnTo>
                  <a:lnTo>
                    <a:pt x="289814" y="337820"/>
                  </a:lnTo>
                  <a:lnTo>
                    <a:pt x="269303" y="352209"/>
                  </a:lnTo>
                  <a:lnTo>
                    <a:pt x="268897" y="352425"/>
                  </a:lnTo>
                  <a:lnTo>
                    <a:pt x="248818" y="363791"/>
                  </a:lnTo>
                  <a:lnTo>
                    <a:pt x="226707" y="373253"/>
                  </a:lnTo>
                  <a:lnTo>
                    <a:pt x="205028" y="379374"/>
                  </a:lnTo>
                  <a:lnTo>
                    <a:pt x="182880" y="382828"/>
                  </a:lnTo>
                  <a:lnTo>
                    <a:pt x="160858" y="383641"/>
                  </a:lnTo>
                  <a:lnTo>
                    <a:pt x="141935" y="382397"/>
                  </a:lnTo>
                  <a:lnTo>
                    <a:pt x="139217" y="382231"/>
                  </a:lnTo>
                  <a:lnTo>
                    <a:pt x="138849" y="382143"/>
                  </a:lnTo>
                  <a:lnTo>
                    <a:pt x="121132" y="378460"/>
                  </a:lnTo>
                  <a:lnTo>
                    <a:pt x="119075" y="378040"/>
                  </a:lnTo>
                  <a:lnTo>
                    <a:pt x="118249" y="377698"/>
                  </a:lnTo>
                  <a:lnTo>
                    <a:pt x="102514" y="371348"/>
                  </a:lnTo>
                  <a:lnTo>
                    <a:pt x="101028" y="370751"/>
                  </a:lnTo>
                  <a:lnTo>
                    <a:pt x="100177" y="370205"/>
                  </a:lnTo>
                  <a:lnTo>
                    <a:pt x="86207" y="361315"/>
                  </a:lnTo>
                  <a:lnTo>
                    <a:pt x="84963" y="360527"/>
                  </a:lnTo>
                  <a:lnTo>
                    <a:pt x="84150" y="359791"/>
                  </a:lnTo>
                  <a:lnTo>
                    <a:pt x="71437" y="348361"/>
                  </a:lnTo>
                  <a:lnTo>
                    <a:pt x="70307" y="347357"/>
                  </a:lnTo>
                  <a:lnTo>
                    <a:pt x="69710" y="346583"/>
                  </a:lnTo>
                  <a:lnTo>
                    <a:pt x="57861" y="331597"/>
                  </a:lnTo>
                  <a:lnTo>
                    <a:pt x="56680" y="330111"/>
                  </a:lnTo>
                  <a:lnTo>
                    <a:pt x="56375" y="329565"/>
                  </a:lnTo>
                  <a:lnTo>
                    <a:pt x="45974" y="311150"/>
                  </a:lnTo>
                  <a:lnTo>
                    <a:pt x="45567" y="310451"/>
                  </a:lnTo>
                  <a:lnTo>
                    <a:pt x="45072" y="309118"/>
                  </a:lnTo>
                  <a:lnTo>
                    <a:pt x="36880" y="287528"/>
                  </a:lnTo>
                  <a:lnTo>
                    <a:pt x="36461" y="286448"/>
                  </a:lnTo>
                  <a:lnTo>
                    <a:pt x="36245" y="285369"/>
                  </a:lnTo>
                  <a:lnTo>
                    <a:pt x="31534" y="263017"/>
                  </a:lnTo>
                  <a:lnTo>
                    <a:pt x="31267" y="261797"/>
                  </a:lnTo>
                  <a:lnTo>
                    <a:pt x="31216" y="260985"/>
                  </a:lnTo>
                  <a:lnTo>
                    <a:pt x="29578" y="238252"/>
                  </a:lnTo>
                  <a:lnTo>
                    <a:pt x="29502" y="237261"/>
                  </a:lnTo>
                  <a:lnTo>
                    <a:pt x="29527" y="236601"/>
                  </a:lnTo>
                  <a:lnTo>
                    <a:pt x="30530" y="212598"/>
                  </a:lnTo>
                  <a:lnTo>
                    <a:pt x="30556" y="211988"/>
                  </a:lnTo>
                  <a:lnTo>
                    <a:pt x="30695" y="211074"/>
                  </a:lnTo>
                  <a:lnTo>
                    <a:pt x="33794" y="189738"/>
                  </a:lnTo>
                  <a:lnTo>
                    <a:pt x="33947" y="188645"/>
                  </a:lnTo>
                  <a:lnTo>
                    <a:pt x="34099" y="188087"/>
                  </a:lnTo>
                  <a:lnTo>
                    <a:pt x="39027" y="170053"/>
                  </a:lnTo>
                  <a:lnTo>
                    <a:pt x="39471" y="168414"/>
                  </a:lnTo>
                  <a:lnTo>
                    <a:pt x="39712" y="167894"/>
                  </a:lnTo>
                  <a:lnTo>
                    <a:pt x="46139" y="153797"/>
                  </a:lnTo>
                  <a:lnTo>
                    <a:pt x="46710" y="152539"/>
                  </a:lnTo>
                  <a:lnTo>
                    <a:pt x="47510" y="151384"/>
                  </a:lnTo>
                  <a:lnTo>
                    <a:pt x="54165" y="141732"/>
                  </a:lnTo>
                  <a:lnTo>
                    <a:pt x="55295" y="140106"/>
                  </a:lnTo>
                  <a:lnTo>
                    <a:pt x="55981" y="139446"/>
                  </a:lnTo>
                  <a:lnTo>
                    <a:pt x="61810" y="133858"/>
                  </a:lnTo>
                  <a:lnTo>
                    <a:pt x="63881" y="133858"/>
                  </a:lnTo>
                  <a:lnTo>
                    <a:pt x="69977" y="127762"/>
                  </a:lnTo>
                  <a:lnTo>
                    <a:pt x="69977" y="127622"/>
                  </a:lnTo>
                  <a:lnTo>
                    <a:pt x="74231" y="124841"/>
                  </a:lnTo>
                  <a:lnTo>
                    <a:pt x="77724" y="124841"/>
                  </a:lnTo>
                  <a:lnTo>
                    <a:pt x="81038" y="121450"/>
                  </a:lnTo>
                  <a:lnTo>
                    <a:pt x="87642" y="118745"/>
                  </a:lnTo>
                  <a:lnTo>
                    <a:pt x="92075" y="118745"/>
                  </a:lnTo>
                  <a:lnTo>
                    <a:pt x="93484" y="117335"/>
                  </a:lnTo>
                  <a:lnTo>
                    <a:pt x="96012" y="116801"/>
                  </a:lnTo>
                  <a:lnTo>
                    <a:pt x="96012" y="118491"/>
                  </a:lnTo>
                  <a:lnTo>
                    <a:pt x="97434" y="119964"/>
                  </a:lnTo>
                  <a:lnTo>
                    <a:pt x="98552" y="125349"/>
                  </a:lnTo>
                  <a:lnTo>
                    <a:pt x="101727" y="130429"/>
                  </a:lnTo>
                  <a:lnTo>
                    <a:pt x="104013" y="132207"/>
                  </a:lnTo>
                  <a:lnTo>
                    <a:pt x="104013" y="132461"/>
                  </a:lnTo>
                  <a:lnTo>
                    <a:pt x="105410" y="133858"/>
                  </a:lnTo>
                  <a:lnTo>
                    <a:pt x="108839" y="133858"/>
                  </a:lnTo>
                  <a:lnTo>
                    <a:pt x="110236" y="132461"/>
                  </a:lnTo>
                  <a:lnTo>
                    <a:pt x="110236" y="132207"/>
                  </a:lnTo>
                  <a:lnTo>
                    <a:pt x="112522" y="130429"/>
                  </a:lnTo>
                  <a:lnTo>
                    <a:pt x="115062" y="127254"/>
                  </a:lnTo>
                  <a:lnTo>
                    <a:pt x="117335" y="122402"/>
                  </a:lnTo>
                  <a:lnTo>
                    <a:pt x="121158" y="118491"/>
                  </a:lnTo>
                  <a:lnTo>
                    <a:pt x="121158" y="114655"/>
                  </a:lnTo>
                  <a:lnTo>
                    <a:pt x="121564" y="113868"/>
                  </a:lnTo>
                  <a:lnTo>
                    <a:pt x="138430" y="112649"/>
                  </a:lnTo>
                  <a:lnTo>
                    <a:pt x="144145" y="112649"/>
                  </a:lnTo>
                  <a:lnTo>
                    <a:pt x="149352" y="107569"/>
                  </a:lnTo>
                  <a:lnTo>
                    <a:pt x="149352" y="101219"/>
                  </a:lnTo>
                  <a:lnTo>
                    <a:pt x="149352" y="94742"/>
                  </a:lnTo>
                  <a:lnTo>
                    <a:pt x="144145" y="89662"/>
                  </a:lnTo>
                  <a:lnTo>
                    <a:pt x="138290" y="89662"/>
                  </a:lnTo>
                  <a:lnTo>
                    <a:pt x="139319" y="88519"/>
                  </a:lnTo>
                  <a:lnTo>
                    <a:pt x="141097" y="88519"/>
                  </a:lnTo>
                  <a:lnTo>
                    <a:pt x="148844" y="80899"/>
                  </a:lnTo>
                  <a:lnTo>
                    <a:pt x="148844" y="79159"/>
                  </a:lnTo>
                  <a:lnTo>
                    <a:pt x="157353" y="71628"/>
                  </a:lnTo>
                  <a:lnTo>
                    <a:pt x="158076" y="70993"/>
                  </a:lnTo>
                  <a:lnTo>
                    <a:pt x="158419" y="70739"/>
                  </a:lnTo>
                  <a:lnTo>
                    <a:pt x="173126" y="59817"/>
                  </a:lnTo>
                  <a:lnTo>
                    <a:pt x="214299" y="38862"/>
                  </a:lnTo>
                  <a:lnTo>
                    <a:pt x="240220" y="36334"/>
                  </a:lnTo>
                  <a:lnTo>
                    <a:pt x="251764" y="37985"/>
                  </a:lnTo>
                  <a:lnTo>
                    <a:pt x="293725" y="61302"/>
                  </a:lnTo>
                  <a:lnTo>
                    <a:pt x="326910" y="97764"/>
                  </a:lnTo>
                  <a:lnTo>
                    <a:pt x="353034" y="143344"/>
                  </a:lnTo>
                  <a:lnTo>
                    <a:pt x="362407" y="193421"/>
                  </a:lnTo>
                  <a:lnTo>
                    <a:pt x="362458" y="191897"/>
                  </a:lnTo>
                  <a:lnTo>
                    <a:pt x="362458" y="92163"/>
                  </a:lnTo>
                  <a:lnTo>
                    <a:pt x="353822" y="78740"/>
                  </a:lnTo>
                  <a:lnTo>
                    <a:pt x="353441" y="78232"/>
                  </a:lnTo>
                  <a:lnTo>
                    <a:pt x="352501" y="76962"/>
                  </a:lnTo>
                  <a:lnTo>
                    <a:pt x="339102" y="60071"/>
                  </a:lnTo>
                  <a:lnTo>
                    <a:pt x="335788" y="55880"/>
                  </a:lnTo>
                  <a:lnTo>
                    <a:pt x="329260" y="49276"/>
                  </a:lnTo>
                  <a:lnTo>
                    <a:pt x="327888" y="47879"/>
                  </a:lnTo>
                  <a:lnTo>
                    <a:pt x="322110" y="42037"/>
                  </a:lnTo>
                  <a:lnTo>
                    <a:pt x="320992" y="40894"/>
                  </a:lnTo>
                  <a:lnTo>
                    <a:pt x="318223" y="38100"/>
                  </a:lnTo>
                  <a:lnTo>
                    <a:pt x="317474" y="37338"/>
                  </a:lnTo>
                  <a:lnTo>
                    <a:pt x="316230" y="36068"/>
                  </a:lnTo>
                  <a:lnTo>
                    <a:pt x="314579" y="34671"/>
                  </a:lnTo>
                  <a:lnTo>
                    <a:pt x="278257" y="10287"/>
                  </a:lnTo>
                  <a:lnTo>
                    <a:pt x="226187" y="0"/>
                  </a:lnTo>
                  <a:lnTo>
                    <a:pt x="223266" y="254"/>
                  </a:lnTo>
                  <a:lnTo>
                    <a:pt x="186055" y="10033"/>
                  </a:lnTo>
                  <a:lnTo>
                    <a:pt x="153162" y="29464"/>
                  </a:lnTo>
                  <a:lnTo>
                    <a:pt x="124536" y="54356"/>
                  </a:lnTo>
                  <a:lnTo>
                    <a:pt x="122301" y="54356"/>
                  </a:lnTo>
                  <a:lnTo>
                    <a:pt x="114681" y="62103"/>
                  </a:lnTo>
                  <a:lnTo>
                    <a:pt x="114681" y="65913"/>
                  </a:lnTo>
                  <a:lnTo>
                    <a:pt x="111861" y="69850"/>
                  </a:lnTo>
                  <a:lnTo>
                    <a:pt x="111125" y="69850"/>
                  </a:lnTo>
                  <a:lnTo>
                    <a:pt x="104013" y="77089"/>
                  </a:lnTo>
                  <a:lnTo>
                    <a:pt x="104013" y="82473"/>
                  </a:lnTo>
                  <a:lnTo>
                    <a:pt x="101790" y="87388"/>
                  </a:lnTo>
                  <a:lnTo>
                    <a:pt x="97790" y="91313"/>
                  </a:lnTo>
                  <a:lnTo>
                    <a:pt x="97790" y="91694"/>
                  </a:lnTo>
                  <a:lnTo>
                    <a:pt x="95885" y="91694"/>
                  </a:lnTo>
                  <a:lnTo>
                    <a:pt x="94780" y="92798"/>
                  </a:lnTo>
                  <a:lnTo>
                    <a:pt x="84467" y="94488"/>
                  </a:lnTo>
                  <a:lnTo>
                    <a:pt x="78740" y="94488"/>
                  </a:lnTo>
                  <a:lnTo>
                    <a:pt x="76555" y="96672"/>
                  </a:lnTo>
                  <a:lnTo>
                    <a:pt x="68605" y="99060"/>
                  </a:lnTo>
                  <a:lnTo>
                    <a:pt x="63500" y="99060"/>
                  </a:lnTo>
                  <a:lnTo>
                    <a:pt x="58801" y="103657"/>
                  </a:lnTo>
                  <a:lnTo>
                    <a:pt x="53086" y="106680"/>
                  </a:lnTo>
                  <a:lnTo>
                    <a:pt x="48895" y="106680"/>
                  </a:lnTo>
                  <a:lnTo>
                    <a:pt x="42799" y="112776"/>
                  </a:lnTo>
                  <a:lnTo>
                    <a:pt x="42799" y="113995"/>
                  </a:lnTo>
                  <a:lnTo>
                    <a:pt x="34798" y="120904"/>
                  </a:lnTo>
                  <a:lnTo>
                    <a:pt x="33020" y="123063"/>
                  </a:lnTo>
                  <a:lnTo>
                    <a:pt x="12573" y="157988"/>
                  </a:lnTo>
                  <a:lnTo>
                    <a:pt x="1397" y="208280"/>
                  </a:lnTo>
                  <a:lnTo>
                    <a:pt x="0" y="238633"/>
                  </a:lnTo>
                  <a:lnTo>
                    <a:pt x="1905" y="265049"/>
                  </a:lnTo>
                  <a:lnTo>
                    <a:pt x="17907" y="321691"/>
                  </a:lnTo>
                  <a:lnTo>
                    <a:pt x="47752" y="366903"/>
                  </a:lnTo>
                  <a:lnTo>
                    <a:pt x="85979" y="396621"/>
                  </a:lnTo>
                  <a:lnTo>
                    <a:pt x="133985" y="411734"/>
                  </a:lnTo>
                  <a:lnTo>
                    <a:pt x="159385" y="413639"/>
                  </a:lnTo>
                  <a:lnTo>
                    <a:pt x="160909" y="413639"/>
                  </a:lnTo>
                  <a:lnTo>
                    <a:pt x="210566" y="408940"/>
                  </a:lnTo>
                  <a:lnTo>
                    <a:pt x="261366" y="391033"/>
                  </a:lnTo>
                  <a:lnTo>
                    <a:pt x="262890" y="390398"/>
                  </a:lnTo>
                  <a:lnTo>
                    <a:pt x="274713" y="383667"/>
                  </a:lnTo>
                  <a:lnTo>
                    <a:pt x="276047" y="382905"/>
                  </a:lnTo>
                  <a:lnTo>
                    <a:pt x="276275" y="382778"/>
                  </a:lnTo>
                  <a:lnTo>
                    <a:pt x="281851" y="379603"/>
                  </a:lnTo>
                  <a:lnTo>
                    <a:pt x="282524" y="379222"/>
                  </a:lnTo>
                  <a:lnTo>
                    <a:pt x="284988" y="377825"/>
                  </a:lnTo>
                  <a:lnTo>
                    <a:pt x="286258" y="377063"/>
                  </a:lnTo>
                  <a:lnTo>
                    <a:pt x="291147" y="373634"/>
                  </a:lnTo>
                  <a:lnTo>
                    <a:pt x="292049" y="372999"/>
                  </a:lnTo>
                  <a:lnTo>
                    <a:pt x="304546" y="364236"/>
                  </a:lnTo>
                  <a:lnTo>
                    <a:pt x="305638" y="363474"/>
                  </a:lnTo>
                  <a:lnTo>
                    <a:pt x="309626" y="360680"/>
                  </a:lnTo>
                  <a:lnTo>
                    <a:pt x="320116" y="351663"/>
                  </a:lnTo>
                  <a:lnTo>
                    <a:pt x="330327" y="342900"/>
                  </a:lnTo>
                  <a:lnTo>
                    <a:pt x="331470" y="341757"/>
                  </a:lnTo>
                  <a:lnTo>
                    <a:pt x="336067" y="336931"/>
                  </a:lnTo>
                  <a:lnTo>
                    <a:pt x="349631" y="322707"/>
                  </a:lnTo>
                  <a:lnTo>
                    <a:pt x="350774" y="321310"/>
                  </a:lnTo>
                  <a:lnTo>
                    <a:pt x="351726" y="320040"/>
                  </a:lnTo>
                  <a:lnTo>
                    <a:pt x="365404" y="301879"/>
                  </a:lnTo>
                  <a:lnTo>
                    <a:pt x="366268" y="300736"/>
                  </a:lnTo>
                  <a:lnTo>
                    <a:pt x="367538" y="298704"/>
                  </a:lnTo>
                  <a:lnTo>
                    <a:pt x="375272" y="284353"/>
                  </a:lnTo>
                  <a:lnTo>
                    <a:pt x="376301" y="282448"/>
                  </a:lnTo>
                  <a:lnTo>
                    <a:pt x="379730" y="276098"/>
                  </a:lnTo>
                  <a:lnTo>
                    <a:pt x="380873" y="273431"/>
                  </a:lnTo>
                  <a:lnTo>
                    <a:pt x="383768" y="264287"/>
                  </a:lnTo>
                  <a:lnTo>
                    <a:pt x="384568" y="261747"/>
                  </a:lnTo>
                  <a:lnTo>
                    <a:pt x="388366" y="249809"/>
                  </a:lnTo>
                  <a:lnTo>
                    <a:pt x="389001" y="247396"/>
                  </a:lnTo>
                  <a:lnTo>
                    <a:pt x="389674" y="242951"/>
                  </a:lnTo>
                  <a:lnTo>
                    <a:pt x="390029" y="240538"/>
                  </a:lnTo>
                  <a:lnTo>
                    <a:pt x="392811" y="222250"/>
                  </a:lnTo>
                  <a:lnTo>
                    <a:pt x="392938" y="220472"/>
                  </a:lnTo>
                  <a:lnTo>
                    <a:pt x="393052" y="217678"/>
                  </a:lnTo>
                  <a:lnTo>
                    <a:pt x="394042" y="193929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" name="object 237"/>
          <p:cNvGrpSpPr/>
          <p:nvPr/>
        </p:nvGrpSpPr>
        <p:grpSpPr>
          <a:xfrm>
            <a:off x="6293230" y="7817231"/>
            <a:ext cx="1063625" cy="650875"/>
            <a:chOff x="6293230" y="7817231"/>
            <a:chExt cx="1063625" cy="650875"/>
          </a:xfrm>
        </p:grpSpPr>
        <p:sp>
          <p:nvSpPr>
            <p:cNvPr id="238" name="object 238"/>
            <p:cNvSpPr/>
            <p:nvPr/>
          </p:nvSpPr>
          <p:spPr>
            <a:xfrm>
              <a:off x="6293231" y="7826756"/>
              <a:ext cx="975994" cy="598170"/>
            </a:xfrm>
            <a:custGeom>
              <a:avLst/>
              <a:gdLst/>
              <a:ahLst/>
              <a:cxnLst/>
              <a:rect l="l" t="t" r="r" b="b"/>
              <a:pathLst>
                <a:path w="975995" h="598170">
                  <a:moveTo>
                    <a:pt x="88900" y="462407"/>
                  </a:moveTo>
                  <a:lnTo>
                    <a:pt x="88646" y="444627"/>
                  </a:lnTo>
                  <a:lnTo>
                    <a:pt x="88646" y="443738"/>
                  </a:lnTo>
                  <a:lnTo>
                    <a:pt x="87922" y="425196"/>
                  </a:lnTo>
                  <a:lnTo>
                    <a:pt x="87884" y="423545"/>
                  </a:lnTo>
                  <a:lnTo>
                    <a:pt x="86410" y="404876"/>
                  </a:lnTo>
                  <a:lnTo>
                    <a:pt x="86233" y="402590"/>
                  </a:lnTo>
                  <a:lnTo>
                    <a:pt x="86106" y="402082"/>
                  </a:lnTo>
                  <a:lnTo>
                    <a:pt x="83934" y="382778"/>
                  </a:lnTo>
                  <a:lnTo>
                    <a:pt x="83566" y="379476"/>
                  </a:lnTo>
                  <a:lnTo>
                    <a:pt x="83439" y="378968"/>
                  </a:lnTo>
                  <a:lnTo>
                    <a:pt x="79883" y="354838"/>
                  </a:lnTo>
                  <a:lnTo>
                    <a:pt x="79883" y="354457"/>
                  </a:lnTo>
                  <a:lnTo>
                    <a:pt x="75692" y="332066"/>
                  </a:lnTo>
                  <a:lnTo>
                    <a:pt x="75692" y="325120"/>
                  </a:lnTo>
                  <a:lnTo>
                    <a:pt x="73901" y="323380"/>
                  </a:lnTo>
                  <a:lnTo>
                    <a:pt x="71678" y="313055"/>
                  </a:lnTo>
                  <a:lnTo>
                    <a:pt x="70612" y="308076"/>
                  </a:lnTo>
                  <a:lnTo>
                    <a:pt x="70612" y="302133"/>
                  </a:lnTo>
                  <a:lnTo>
                    <a:pt x="68884" y="300418"/>
                  </a:lnTo>
                  <a:lnTo>
                    <a:pt x="66040" y="287528"/>
                  </a:lnTo>
                  <a:lnTo>
                    <a:pt x="66040" y="281559"/>
                  </a:lnTo>
                  <a:lnTo>
                    <a:pt x="64414" y="279946"/>
                  </a:lnTo>
                  <a:lnTo>
                    <a:pt x="62611" y="270840"/>
                  </a:lnTo>
                  <a:lnTo>
                    <a:pt x="62611" y="270637"/>
                  </a:lnTo>
                  <a:lnTo>
                    <a:pt x="62611" y="264541"/>
                  </a:lnTo>
                  <a:lnTo>
                    <a:pt x="61531" y="263474"/>
                  </a:lnTo>
                  <a:lnTo>
                    <a:pt x="60325" y="255358"/>
                  </a:lnTo>
                  <a:lnTo>
                    <a:pt x="60325" y="248666"/>
                  </a:lnTo>
                  <a:lnTo>
                    <a:pt x="54483" y="242951"/>
                  </a:lnTo>
                  <a:lnTo>
                    <a:pt x="40259" y="242951"/>
                  </a:lnTo>
                  <a:lnTo>
                    <a:pt x="34544" y="248666"/>
                  </a:lnTo>
                  <a:lnTo>
                    <a:pt x="34544" y="262890"/>
                  </a:lnTo>
                  <a:lnTo>
                    <a:pt x="35217" y="263601"/>
                  </a:lnTo>
                  <a:lnTo>
                    <a:pt x="36068" y="272491"/>
                  </a:lnTo>
                  <a:lnTo>
                    <a:pt x="36068" y="279273"/>
                  </a:lnTo>
                  <a:lnTo>
                    <a:pt x="37122" y="280339"/>
                  </a:lnTo>
                  <a:lnTo>
                    <a:pt x="38354" y="289229"/>
                  </a:lnTo>
                  <a:lnTo>
                    <a:pt x="38354" y="296926"/>
                  </a:lnTo>
                  <a:lnTo>
                    <a:pt x="39814" y="298399"/>
                  </a:lnTo>
                  <a:lnTo>
                    <a:pt x="42164" y="311746"/>
                  </a:lnTo>
                  <a:lnTo>
                    <a:pt x="42164" y="318008"/>
                  </a:lnTo>
                  <a:lnTo>
                    <a:pt x="43637" y="319493"/>
                  </a:lnTo>
                  <a:lnTo>
                    <a:pt x="46482" y="334314"/>
                  </a:lnTo>
                  <a:lnTo>
                    <a:pt x="46482" y="341249"/>
                  </a:lnTo>
                  <a:lnTo>
                    <a:pt x="47891" y="342671"/>
                  </a:lnTo>
                  <a:lnTo>
                    <a:pt x="50800" y="359664"/>
                  </a:lnTo>
                  <a:lnTo>
                    <a:pt x="50673" y="359156"/>
                  </a:lnTo>
                  <a:lnTo>
                    <a:pt x="50736" y="359664"/>
                  </a:lnTo>
                  <a:lnTo>
                    <a:pt x="54102" y="383286"/>
                  </a:lnTo>
                  <a:lnTo>
                    <a:pt x="54102" y="382778"/>
                  </a:lnTo>
                  <a:lnTo>
                    <a:pt x="56515" y="405511"/>
                  </a:lnTo>
                  <a:lnTo>
                    <a:pt x="56515" y="404876"/>
                  </a:lnTo>
                  <a:lnTo>
                    <a:pt x="58039" y="425831"/>
                  </a:lnTo>
                  <a:lnTo>
                    <a:pt x="58039" y="425196"/>
                  </a:lnTo>
                  <a:lnTo>
                    <a:pt x="58801" y="445008"/>
                  </a:lnTo>
                  <a:lnTo>
                    <a:pt x="59055" y="462661"/>
                  </a:lnTo>
                  <a:lnTo>
                    <a:pt x="59182" y="493141"/>
                  </a:lnTo>
                  <a:lnTo>
                    <a:pt x="59563" y="505079"/>
                  </a:lnTo>
                  <a:lnTo>
                    <a:pt x="59563" y="512318"/>
                  </a:lnTo>
                  <a:lnTo>
                    <a:pt x="60452" y="513219"/>
                  </a:lnTo>
                  <a:lnTo>
                    <a:pt x="60452" y="519430"/>
                  </a:lnTo>
                  <a:lnTo>
                    <a:pt x="62852" y="521792"/>
                  </a:lnTo>
                  <a:lnTo>
                    <a:pt x="63754" y="523354"/>
                  </a:lnTo>
                  <a:lnTo>
                    <a:pt x="63754" y="525907"/>
                  </a:lnTo>
                  <a:lnTo>
                    <a:pt x="68199" y="530352"/>
                  </a:lnTo>
                  <a:lnTo>
                    <a:pt x="79121" y="530352"/>
                  </a:lnTo>
                  <a:lnTo>
                    <a:pt x="83566" y="525907"/>
                  </a:lnTo>
                  <a:lnTo>
                    <a:pt x="83566" y="523316"/>
                  </a:lnTo>
                  <a:lnTo>
                    <a:pt x="84480" y="521817"/>
                  </a:lnTo>
                  <a:lnTo>
                    <a:pt x="86868" y="519430"/>
                  </a:lnTo>
                  <a:lnTo>
                    <a:pt x="86868" y="513334"/>
                  </a:lnTo>
                  <a:lnTo>
                    <a:pt x="87884" y="512318"/>
                  </a:lnTo>
                  <a:lnTo>
                    <a:pt x="87884" y="505206"/>
                  </a:lnTo>
                  <a:lnTo>
                    <a:pt x="87896" y="505079"/>
                  </a:lnTo>
                  <a:lnTo>
                    <a:pt x="88519" y="493776"/>
                  </a:lnTo>
                  <a:lnTo>
                    <a:pt x="88773" y="479298"/>
                  </a:lnTo>
                  <a:lnTo>
                    <a:pt x="88900" y="462407"/>
                  </a:lnTo>
                  <a:close/>
                </a:path>
                <a:path w="975995" h="598170">
                  <a:moveTo>
                    <a:pt x="185039" y="210693"/>
                  </a:moveTo>
                  <a:lnTo>
                    <a:pt x="184086" y="203708"/>
                  </a:lnTo>
                  <a:lnTo>
                    <a:pt x="183476" y="199263"/>
                  </a:lnTo>
                  <a:lnTo>
                    <a:pt x="183007" y="195834"/>
                  </a:lnTo>
                  <a:lnTo>
                    <a:pt x="182880" y="194818"/>
                  </a:lnTo>
                  <a:lnTo>
                    <a:pt x="181902" y="191135"/>
                  </a:lnTo>
                  <a:lnTo>
                    <a:pt x="181737" y="190500"/>
                  </a:lnTo>
                  <a:lnTo>
                    <a:pt x="181051" y="188849"/>
                  </a:lnTo>
                  <a:lnTo>
                    <a:pt x="179603" y="185293"/>
                  </a:lnTo>
                  <a:lnTo>
                    <a:pt x="177736" y="180721"/>
                  </a:lnTo>
                  <a:lnTo>
                    <a:pt x="177063" y="179070"/>
                  </a:lnTo>
                  <a:lnTo>
                    <a:pt x="176657" y="178054"/>
                  </a:lnTo>
                  <a:lnTo>
                    <a:pt x="174840" y="175006"/>
                  </a:lnTo>
                  <a:lnTo>
                    <a:pt x="174459" y="174371"/>
                  </a:lnTo>
                  <a:lnTo>
                    <a:pt x="173863" y="173355"/>
                  </a:lnTo>
                  <a:lnTo>
                    <a:pt x="172224" y="171450"/>
                  </a:lnTo>
                  <a:lnTo>
                    <a:pt x="172123" y="171323"/>
                  </a:lnTo>
                  <a:lnTo>
                    <a:pt x="171792" y="170942"/>
                  </a:lnTo>
                  <a:lnTo>
                    <a:pt x="164973" y="162941"/>
                  </a:lnTo>
                  <a:lnTo>
                    <a:pt x="122682" y="142367"/>
                  </a:lnTo>
                  <a:lnTo>
                    <a:pt x="95250" y="138557"/>
                  </a:lnTo>
                  <a:lnTo>
                    <a:pt x="72263" y="139446"/>
                  </a:lnTo>
                  <a:lnTo>
                    <a:pt x="69215" y="139700"/>
                  </a:lnTo>
                  <a:lnTo>
                    <a:pt x="50228" y="144653"/>
                  </a:lnTo>
                  <a:lnTo>
                    <a:pt x="43180" y="144653"/>
                  </a:lnTo>
                  <a:lnTo>
                    <a:pt x="36893" y="150939"/>
                  </a:lnTo>
                  <a:lnTo>
                    <a:pt x="28409" y="155829"/>
                  </a:lnTo>
                  <a:lnTo>
                    <a:pt x="24384" y="155829"/>
                  </a:lnTo>
                  <a:lnTo>
                    <a:pt x="17780" y="162306"/>
                  </a:lnTo>
                  <a:lnTo>
                    <a:pt x="17780" y="165595"/>
                  </a:lnTo>
                  <a:lnTo>
                    <a:pt x="14643" y="169799"/>
                  </a:lnTo>
                  <a:lnTo>
                    <a:pt x="13843" y="169799"/>
                  </a:lnTo>
                  <a:lnTo>
                    <a:pt x="7366" y="176149"/>
                  </a:lnTo>
                  <a:lnTo>
                    <a:pt x="7366" y="182435"/>
                  </a:lnTo>
                  <a:lnTo>
                    <a:pt x="4292" y="193446"/>
                  </a:lnTo>
                  <a:lnTo>
                    <a:pt x="1905" y="195834"/>
                  </a:lnTo>
                  <a:lnTo>
                    <a:pt x="1905" y="203314"/>
                  </a:lnTo>
                  <a:lnTo>
                    <a:pt x="546" y="222084"/>
                  </a:lnTo>
                  <a:lnTo>
                    <a:pt x="0" y="222631"/>
                  </a:lnTo>
                  <a:lnTo>
                    <a:pt x="0" y="237109"/>
                  </a:lnTo>
                  <a:lnTo>
                    <a:pt x="5842" y="242951"/>
                  </a:lnTo>
                  <a:lnTo>
                    <a:pt x="20320" y="242951"/>
                  </a:lnTo>
                  <a:lnTo>
                    <a:pt x="26162" y="237109"/>
                  </a:lnTo>
                  <a:lnTo>
                    <a:pt x="26162" y="230759"/>
                  </a:lnTo>
                  <a:lnTo>
                    <a:pt x="28727" y="212445"/>
                  </a:lnTo>
                  <a:lnTo>
                    <a:pt x="29972" y="211201"/>
                  </a:lnTo>
                  <a:lnTo>
                    <a:pt x="29972" y="205651"/>
                  </a:lnTo>
                  <a:lnTo>
                    <a:pt x="30340" y="204470"/>
                  </a:lnTo>
                  <a:lnTo>
                    <a:pt x="33362" y="194919"/>
                  </a:lnTo>
                  <a:lnTo>
                    <a:pt x="36195" y="192151"/>
                  </a:lnTo>
                  <a:lnTo>
                    <a:pt x="36195" y="189191"/>
                  </a:lnTo>
                  <a:lnTo>
                    <a:pt x="37084" y="188087"/>
                  </a:lnTo>
                  <a:lnTo>
                    <a:pt x="39446" y="185166"/>
                  </a:lnTo>
                  <a:lnTo>
                    <a:pt x="40640" y="185166"/>
                  </a:lnTo>
                  <a:lnTo>
                    <a:pt x="45377" y="180327"/>
                  </a:lnTo>
                  <a:lnTo>
                    <a:pt x="47345" y="179324"/>
                  </a:lnTo>
                  <a:lnTo>
                    <a:pt x="55054" y="175387"/>
                  </a:lnTo>
                  <a:lnTo>
                    <a:pt x="60071" y="175387"/>
                  </a:lnTo>
                  <a:lnTo>
                    <a:pt x="61785" y="173672"/>
                  </a:lnTo>
                  <a:lnTo>
                    <a:pt x="64096" y="173228"/>
                  </a:lnTo>
                  <a:lnTo>
                    <a:pt x="73507" y="171450"/>
                  </a:lnTo>
                  <a:lnTo>
                    <a:pt x="93840" y="171450"/>
                  </a:lnTo>
                  <a:lnTo>
                    <a:pt x="139877" y="187083"/>
                  </a:lnTo>
                  <a:lnTo>
                    <a:pt x="148361" y="201549"/>
                  </a:lnTo>
                  <a:lnTo>
                    <a:pt x="149225" y="203708"/>
                  </a:lnTo>
                  <a:lnTo>
                    <a:pt x="148361" y="201549"/>
                  </a:lnTo>
                  <a:lnTo>
                    <a:pt x="149809" y="212902"/>
                  </a:lnTo>
                  <a:lnTo>
                    <a:pt x="148386" y="226745"/>
                  </a:lnTo>
                  <a:lnTo>
                    <a:pt x="143332" y="241033"/>
                  </a:lnTo>
                  <a:lnTo>
                    <a:pt x="134239" y="257505"/>
                  </a:lnTo>
                  <a:lnTo>
                    <a:pt x="133794" y="258191"/>
                  </a:lnTo>
                  <a:lnTo>
                    <a:pt x="116497" y="285242"/>
                  </a:lnTo>
                  <a:lnTo>
                    <a:pt x="109093" y="292608"/>
                  </a:lnTo>
                  <a:lnTo>
                    <a:pt x="109093" y="296849"/>
                  </a:lnTo>
                  <a:lnTo>
                    <a:pt x="105295" y="302768"/>
                  </a:lnTo>
                  <a:lnTo>
                    <a:pt x="98425" y="309499"/>
                  </a:lnTo>
                  <a:lnTo>
                    <a:pt x="98425" y="313893"/>
                  </a:lnTo>
                  <a:lnTo>
                    <a:pt x="95364" y="319036"/>
                  </a:lnTo>
                  <a:lnTo>
                    <a:pt x="89916" y="324485"/>
                  </a:lnTo>
                  <a:lnTo>
                    <a:pt x="89916" y="328714"/>
                  </a:lnTo>
                  <a:lnTo>
                    <a:pt x="87363" y="333857"/>
                  </a:lnTo>
                  <a:lnTo>
                    <a:pt x="83693" y="337439"/>
                  </a:lnTo>
                  <a:lnTo>
                    <a:pt x="83693" y="342176"/>
                  </a:lnTo>
                  <a:lnTo>
                    <a:pt x="81280" y="350139"/>
                  </a:lnTo>
                  <a:lnTo>
                    <a:pt x="81026" y="354330"/>
                  </a:lnTo>
                  <a:lnTo>
                    <a:pt x="81661" y="357936"/>
                  </a:lnTo>
                  <a:lnTo>
                    <a:pt x="81661" y="360807"/>
                  </a:lnTo>
                  <a:lnTo>
                    <a:pt x="84201" y="363220"/>
                  </a:lnTo>
                  <a:lnTo>
                    <a:pt x="90297" y="363220"/>
                  </a:lnTo>
                  <a:lnTo>
                    <a:pt x="91478" y="362102"/>
                  </a:lnTo>
                  <a:lnTo>
                    <a:pt x="93218" y="361442"/>
                  </a:lnTo>
                  <a:lnTo>
                    <a:pt x="96393" y="359410"/>
                  </a:lnTo>
                  <a:lnTo>
                    <a:pt x="100139" y="355854"/>
                  </a:lnTo>
                  <a:lnTo>
                    <a:pt x="101981" y="355854"/>
                  </a:lnTo>
                  <a:lnTo>
                    <a:pt x="107315" y="350520"/>
                  </a:lnTo>
                  <a:lnTo>
                    <a:pt x="107315" y="348437"/>
                  </a:lnTo>
                  <a:lnTo>
                    <a:pt x="109702" y="345694"/>
                  </a:lnTo>
                  <a:lnTo>
                    <a:pt x="111125" y="345694"/>
                  </a:lnTo>
                  <a:lnTo>
                    <a:pt x="117221" y="339598"/>
                  </a:lnTo>
                  <a:lnTo>
                    <a:pt x="117221" y="337058"/>
                  </a:lnTo>
                  <a:lnTo>
                    <a:pt x="120611" y="333121"/>
                  </a:lnTo>
                  <a:lnTo>
                    <a:pt x="122047" y="333121"/>
                  </a:lnTo>
                  <a:lnTo>
                    <a:pt x="128905" y="326263"/>
                  </a:lnTo>
                  <a:lnTo>
                    <a:pt x="128905" y="323240"/>
                  </a:lnTo>
                  <a:lnTo>
                    <a:pt x="133223" y="318008"/>
                  </a:lnTo>
                  <a:lnTo>
                    <a:pt x="134493" y="318008"/>
                  </a:lnTo>
                  <a:lnTo>
                    <a:pt x="141859" y="310769"/>
                  </a:lnTo>
                  <a:lnTo>
                    <a:pt x="141859" y="307149"/>
                  </a:lnTo>
                  <a:lnTo>
                    <a:pt x="151003" y="294894"/>
                  </a:lnTo>
                  <a:lnTo>
                    <a:pt x="151511" y="294259"/>
                  </a:lnTo>
                  <a:lnTo>
                    <a:pt x="163576" y="276479"/>
                  </a:lnTo>
                  <a:lnTo>
                    <a:pt x="164211" y="275336"/>
                  </a:lnTo>
                  <a:lnTo>
                    <a:pt x="174498" y="257302"/>
                  </a:lnTo>
                  <a:lnTo>
                    <a:pt x="175895" y="254508"/>
                  </a:lnTo>
                  <a:lnTo>
                    <a:pt x="180073" y="242697"/>
                  </a:lnTo>
                  <a:lnTo>
                    <a:pt x="181013" y="240030"/>
                  </a:lnTo>
                  <a:lnTo>
                    <a:pt x="182372" y="236220"/>
                  </a:lnTo>
                  <a:lnTo>
                    <a:pt x="183388" y="232029"/>
                  </a:lnTo>
                  <a:lnTo>
                    <a:pt x="183705" y="228600"/>
                  </a:lnTo>
                  <a:lnTo>
                    <a:pt x="184111" y="224409"/>
                  </a:lnTo>
                  <a:lnTo>
                    <a:pt x="184988" y="215265"/>
                  </a:lnTo>
                  <a:lnTo>
                    <a:pt x="185039" y="211201"/>
                  </a:lnTo>
                  <a:lnTo>
                    <a:pt x="185039" y="210693"/>
                  </a:lnTo>
                  <a:close/>
                </a:path>
                <a:path w="975995" h="598170">
                  <a:moveTo>
                    <a:pt x="466598" y="286385"/>
                  </a:moveTo>
                  <a:lnTo>
                    <a:pt x="461378" y="281178"/>
                  </a:lnTo>
                  <a:lnTo>
                    <a:pt x="460248" y="278892"/>
                  </a:lnTo>
                  <a:lnTo>
                    <a:pt x="455168" y="273812"/>
                  </a:lnTo>
                  <a:lnTo>
                    <a:pt x="451993" y="271284"/>
                  </a:lnTo>
                  <a:lnTo>
                    <a:pt x="443865" y="264934"/>
                  </a:lnTo>
                  <a:lnTo>
                    <a:pt x="440690" y="263664"/>
                  </a:lnTo>
                  <a:lnTo>
                    <a:pt x="431419" y="259842"/>
                  </a:lnTo>
                  <a:lnTo>
                    <a:pt x="427609" y="258584"/>
                  </a:lnTo>
                  <a:lnTo>
                    <a:pt x="404368" y="258584"/>
                  </a:lnTo>
                  <a:lnTo>
                    <a:pt x="401193" y="259842"/>
                  </a:lnTo>
                  <a:lnTo>
                    <a:pt x="389890" y="263664"/>
                  </a:lnTo>
                  <a:lnTo>
                    <a:pt x="386334" y="264934"/>
                  </a:lnTo>
                  <a:lnTo>
                    <a:pt x="375793" y="271284"/>
                  </a:lnTo>
                  <a:lnTo>
                    <a:pt x="372110" y="273812"/>
                  </a:lnTo>
                  <a:lnTo>
                    <a:pt x="362826" y="284378"/>
                  </a:lnTo>
                  <a:lnTo>
                    <a:pt x="362826" y="421132"/>
                  </a:lnTo>
                  <a:lnTo>
                    <a:pt x="362750" y="464312"/>
                  </a:lnTo>
                  <a:lnTo>
                    <a:pt x="362712" y="421132"/>
                  </a:lnTo>
                  <a:lnTo>
                    <a:pt x="362826" y="284378"/>
                  </a:lnTo>
                  <a:lnTo>
                    <a:pt x="362064" y="285242"/>
                  </a:lnTo>
                  <a:lnTo>
                    <a:pt x="360730" y="287769"/>
                  </a:lnTo>
                  <a:lnTo>
                    <a:pt x="359791" y="258584"/>
                  </a:lnTo>
                  <a:lnTo>
                    <a:pt x="359727" y="252437"/>
                  </a:lnTo>
                  <a:lnTo>
                    <a:pt x="363982" y="238264"/>
                  </a:lnTo>
                  <a:lnTo>
                    <a:pt x="366649" y="221742"/>
                  </a:lnTo>
                  <a:lnTo>
                    <a:pt x="368427" y="202692"/>
                  </a:lnTo>
                  <a:lnTo>
                    <a:pt x="368719" y="188734"/>
                  </a:lnTo>
                  <a:lnTo>
                    <a:pt x="368808" y="183642"/>
                  </a:lnTo>
                  <a:lnTo>
                    <a:pt x="368173" y="167132"/>
                  </a:lnTo>
                  <a:lnTo>
                    <a:pt x="368046" y="167132"/>
                  </a:lnTo>
                  <a:lnTo>
                    <a:pt x="366776" y="153162"/>
                  </a:lnTo>
                  <a:lnTo>
                    <a:pt x="366522" y="151892"/>
                  </a:lnTo>
                  <a:lnTo>
                    <a:pt x="365747" y="146812"/>
                  </a:lnTo>
                  <a:lnTo>
                    <a:pt x="364998" y="141732"/>
                  </a:lnTo>
                  <a:lnTo>
                    <a:pt x="364744" y="140462"/>
                  </a:lnTo>
                  <a:lnTo>
                    <a:pt x="364490" y="139192"/>
                  </a:lnTo>
                  <a:lnTo>
                    <a:pt x="363842" y="136258"/>
                  </a:lnTo>
                  <a:lnTo>
                    <a:pt x="363842" y="129032"/>
                  </a:lnTo>
                  <a:lnTo>
                    <a:pt x="360502" y="125691"/>
                  </a:lnTo>
                  <a:lnTo>
                    <a:pt x="360502" y="164592"/>
                  </a:lnTo>
                  <a:lnTo>
                    <a:pt x="360400" y="168033"/>
                  </a:lnTo>
                  <a:lnTo>
                    <a:pt x="360413" y="164592"/>
                  </a:lnTo>
                  <a:lnTo>
                    <a:pt x="360502" y="125691"/>
                  </a:lnTo>
                  <a:lnTo>
                    <a:pt x="359625" y="124815"/>
                  </a:lnTo>
                  <a:lnTo>
                    <a:pt x="359625" y="202184"/>
                  </a:lnTo>
                  <a:lnTo>
                    <a:pt x="359524" y="231914"/>
                  </a:lnTo>
                  <a:lnTo>
                    <a:pt x="359410" y="221742"/>
                  </a:lnTo>
                  <a:lnTo>
                    <a:pt x="359410" y="221157"/>
                  </a:lnTo>
                  <a:lnTo>
                    <a:pt x="359422" y="220484"/>
                  </a:lnTo>
                  <a:lnTo>
                    <a:pt x="359625" y="202184"/>
                  </a:lnTo>
                  <a:lnTo>
                    <a:pt x="359625" y="124815"/>
                  </a:lnTo>
                  <a:lnTo>
                    <a:pt x="357238" y="122428"/>
                  </a:lnTo>
                  <a:lnTo>
                    <a:pt x="345821" y="122428"/>
                  </a:lnTo>
                  <a:lnTo>
                    <a:pt x="345821" y="545592"/>
                  </a:lnTo>
                  <a:lnTo>
                    <a:pt x="345821" y="546862"/>
                  </a:lnTo>
                  <a:lnTo>
                    <a:pt x="345795" y="546163"/>
                  </a:lnTo>
                  <a:lnTo>
                    <a:pt x="345782" y="546862"/>
                  </a:lnTo>
                  <a:lnTo>
                    <a:pt x="345782" y="545973"/>
                  </a:lnTo>
                  <a:lnTo>
                    <a:pt x="345795" y="546163"/>
                  </a:lnTo>
                  <a:lnTo>
                    <a:pt x="345821" y="545592"/>
                  </a:lnTo>
                  <a:lnTo>
                    <a:pt x="345821" y="122428"/>
                  </a:lnTo>
                  <a:lnTo>
                    <a:pt x="340868" y="122428"/>
                  </a:lnTo>
                  <a:lnTo>
                    <a:pt x="340741" y="122555"/>
                  </a:lnTo>
                  <a:lnTo>
                    <a:pt x="340741" y="183642"/>
                  </a:lnTo>
                  <a:lnTo>
                    <a:pt x="340741" y="184912"/>
                  </a:lnTo>
                  <a:lnTo>
                    <a:pt x="340715" y="184454"/>
                  </a:lnTo>
                  <a:lnTo>
                    <a:pt x="340702" y="184912"/>
                  </a:lnTo>
                  <a:lnTo>
                    <a:pt x="340601" y="188734"/>
                  </a:lnTo>
                  <a:lnTo>
                    <a:pt x="340677" y="183642"/>
                  </a:lnTo>
                  <a:lnTo>
                    <a:pt x="340715" y="184454"/>
                  </a:lnTo>
                  <a:lnTo>
                    <a:pt x="340741" y="183642"/>
                  </a:lnTo>
                  <a:lnTo>
                    <a:pt x="340741" y="122555"/>
                  </a:lnTo>
                  <a:lnTo>
                    <a:pt x="340029" y="123253"/>
                  </a:lnTo>
                  <a:lnTo>
                    <a:pt x="340029" y="169684"/>
                  </a:lnTo>
                  <a:lnTo>
                    <a:pt x="339953" y="168414"/>
                  </a:lnTo>
                  <a:lnTo>
                    <a:pt x="339991" y="168732"/>
                  </a:lnTo>
                  <a:lnTo>
                    <a:pt x="340029" y="169684"/>
                  </a:lnTo>
                  <a:lnTo>
                    <a:pt x="340029" y="123253"/>
                  </a:lnTo>
                  <a:lnTo>
                    <a:pt x="338836" y="124421"/>
                  </a:lnTo>
                  <a:lnTo>
                    <a:pt x="338836" y="217932"/>
                  </a:lnTo>
                  <a:lnTo>
                    <a:pt x="336169" y="233184"/>
                  </a:lnTo>
                  <a:lnTo>
                    <a:pt x="338836" y="217932"/>
                  </a:lnTo>
                  <a:lnTo>
                    <a:pt x="338836" y="124421"/>
                  </a:lnTo>
                  <a:lnTo>
                    <a:pt x="334137" y="129032"/>
                  </a:lnTo>
                  <a:lnTo>
                    <a:pt x="334137" y="135851"/>
                  </a:lnTo>
                  <a:lnTo>
                    <a:pt x="332994" y="137934"/>
                  </a:lnTo>
                  <a:lnTo>
                    <a:pt x="333248" y="144284"/>
                  </a:lnTo>
                  <a:lnTo>
                    <a:pt x="332613" y="145542"/>
                  </a:lnTo>
                  <a:lnTo>
                    <a:pt x="332486" y="137934"/>
                  </a:lnTo>
                  <a:lnTo>
                    <a:pt x="330200" y="145542"/>
                  </a:lnTo>
                  <a:lnTo>
                    <a:pt x="327380" y="184454"/>
                  </a:lnTo>
                  <a:lnTo>
                    <a:pt x="326809" y="217932"/>
                  </a:lnTo>
                  <a:lnTo>
                    <a:pt x="326885" y="231914"/>
                  </a:lnTo>
                  <a:lnTo>
                    <a:pt x="327113" y="255651"/>
                  </a:lnTo>
                  <a:lnTo>
                    <a:pt x="321881" y="263550"/>
                  </a:lnTo>
                  <a:lnTo>
                    <a:pt x="315214" y="270014"/>
                  </a:lnTo>
                  <a:lnTo>
                    <a:pt x="316357" y="268732"/>
                  </a:lnTo>
                  <a:lnTo>
                    <a:pt x="306692" y="277634"/>
                  </a:lnTo>
                  <a:lnTo>
                    <a:pt x="307594" y="276364"/>
                  </a:lnTo>
                  <a:lnTo>
                    <a:pt x="297167" y="283984"/>
                  </a:lnTo>
                  <a:lnTo>
                    <a:pt x="298323" y="282714"/>
                  </a:lnTo>
                  <a:lnTo>
                    <a:pt x="288417" y="289064"/>
                  </a:lnTo>
                  <a:lnTo>
                    <a:pt x="288671" y="287782"/>
                  </a:lnTo>
                  <a:lnTo>
                    <a:pt x="280289" y="292862"/>
                  </a:lnTo>
                  <a:lnTo>
                    <a:pt x="279400" y="292862"/>
                  </a:lnTo>
                  <a:lnTo>
                    <a:pt x="273164" y="296684"/>
                  </a:lnTo>
                  <a:lnTo>
                    <a:pt x="271767" y="297942"/>
                  </a:lnTo>
                  <a:lnTo>
                    <a:pt x="267995" y="301828"/>
                  </a:lnTo>
                  <a:lnTo>
                    <a:pt x="266573" y="303034"/>
                  </a:lnTo>
                  <a:lnTo>
                    <a:pt x="263525" y="306832"/>
                  </a:lnTo>
                  <a:lnTo>
                    <a:pt x="262115" y="308114"/>
                  </a:lnTo>
                  <a:lnTo>
                    <a:pt x="260223" y="311912"/>
                  </a:lnTo>
                  <a:lnTo>
                    <a:pt x="259207" y="313182"/>
                  </a:lnTo>
                  <a:lnTo>
                    <a:pt x="258572" y="314769"/>
                  </a:lnTo>
                  <a:lnTo>
                    <a:pt x="258572" y="347484"/>
                  </a:lnTo>
                  <a:lnTo>
                    <a:pt x="257924" y="348056"/>
                  </a:lnTo>
                  <a:lnTo>
                    <a:pt x="257200" y="348386"/>
                  </a:lnTo>
                  <a:lnTo>
                    <a:pt x="258572" y="347484"/>
                  </a:lnTo>
                  <a:lnTo>
                    <a:pt x="258572" y="314769"/>
                  </a:lnTo>
                  <a:lnTo>
                    <a:pt x="257683" y="316992"/>
                  </a:lnTo>
                  <a:lnTo>
                    <a:pt x="257048" y="319532"/>
                  </a:lnTo>
                  <a:lnTo>
                    <a:pt x="255638" y="324612"/>
                  </a:lnTo>
                  <a:lnTo>
                    <a:pt x="255397" y="327164"/>
                  </a:lnTo>
                  <a:lnTo>
                    <a:pt x="254762" y="334784"/>
                  </a:lnTo>
                  <a:lnTo>
                    <a:pt x="254635" y="334784"/>
                  </a:lnTo>
                  <a:lnTo>
                    <a:pt x="254381" y="343433"/>
                  </a:lnTo>
                  <a:lnTo>
                    <a:pt x="254355" y="343662"/>
                  </a:lnTo>
                  <a:lnTo>
                    <a:pt x="253758" y="348754"/>
                  </a:lnTo>
                  <a:lnTo>
                    <a:pt x="253695" y="349326"/>
                  </a:lnTo>
                  <a:lnTo>
                    <a:pt x="254241" y="347484"/>
                  </a:lnTo>
                  <a:lnTo>
                    <a:pt x="253682" y="349415"/>
                  </a:lnTo>
                  <a:lnTo>
                    <a:pt x="253631" y="349821"/>
                  </a:lnTo>
                  <a:lnTo>
                    <a:pt x="253746" y="349516"/>
                  </a:lnTo>
                  <a:lnTo>
                    <a:pt x="253619" y="350012"/>
                  </a:lnTo>
                  <a:lnTo>
                    <a:pt x="253631" y="349821"/>
                  </a:lnTo>
                  <a:lnTo>
                    <a:pt x="253568" y="350012"/>
                  </a:lnTo>
                  <a:lnTo>
                    <a:pt x="253682" y="349415"/>
                  </a:lnTo>
                  <a:lnTo>
                    <a:pt x="252971" y="351713"/>
                  </a:lnTo>
                  <a:lnTo>
                    <a:pt x="253631" y="349516"/>
                  </a:lnTo>
                  <a:lnTo>
                    <a:pt x="253758" y="348754"/>
                  </a:lnTo>
                  <a:lnTo>
                    <a:pt x="226949" y="348754"/>
                  </a:lnTo>
                  <a:lnTo>
                    <a:pt x="225031" y="349758"/>
                  </a:lnTo>
                  <a:lnTo>
                    <a:pt x="218338" y="349758"/>
                  </a:lnTo>
                  <a:lnTo>
                    <a:pt x="218338" y="407225"/>
                  </a:lnTo>
                  <a:lnTo>
                    <a:pt x="218313" y="418592"/>
                  </a:lnTo>
                  <a:lnTo>
                    <a:pt x="218325" y="420903"/>
                  </a:lnTo>
                  <a:lnTo>
                    <a:pt x="218186" y="409714"/>
                  </a:lnTo>
                  <a:lnTo>
                    <a:pt x="218198" y="409524"/>
                  </a:lnTo>
                  <a:lnTo>
                    <a:pt x="218262" y="408432"/>
                  </a:lnTo>
                  <a:lnTo>
                    <a:pt x="218338" y="407225"/>
                  </a:lnTo>
                  <a:lnTo>
                    <a:pt x="218338" y="349758"/>
                  </a:lnTo>
                  <a:lnTo>
                    <a:pt x="212471" y="355727"/>
                  </a:lnTo>
                  <a:lnTo>
                    <a:pt x="212471" y="357314"/>
                  </a:lnTo>
                  <a:lnTo>
                    <a:pt x="211315" y="358355"/>
                  </a:lnTo>
                  <a:lnTo>
                    <a:pt x="211315" y="357378"/>
                  </a:lnTo>
                  <a:lnTo>
                    <a:pt x="207111" y="353187"/>
                  </a:lnTo>
                  <a:lnTo>
                    <a:pt x="206883" y="352628"/>
                  </a:lnTo>
                  <a:lnTo>
                    <a:pt x="206883" y="347853"/>
                  </a:lnTo>
                  <a:lnTo>
                    <a:pt x="201168" y="342138"/>
                  </a:lnTo>
                  <a:lnTo>
                    <a:pt x="201168" y="339979"/>
                  </a:lnTo>
                  <a:lnTo>
                    <a:pt x="195199" y="334137"/>
                  </a:lnTo>
                  <a:lnTo>
                    <a:pt x="193128" y="334137"/>
                  </a:lnTo>
                  <a:lnTo>
                    <a:pt x="191643" y="332714"/>
                  </a:lnTo>
                  <a:lnTo>
                    <a:pt x="191643" y="408432"/>
                  </a:lnTo>
                  <a:lnTo>
                    <a:pt x="191554" y="420966"/>
                  </a:lnTo>
                  <a:lnTo>
                    <a:pt x="191604" y="410984"/>
                  </a:lnTo>
                  <a:lnTo>
                    <a:pt x="191643" y="408432"/>
                  </a:lnTo>
                  <a:lnTo>
                    <a:pt x="191643" y="332714"/>
                  </a:lnTo>
                  <a:lnTo>
                    <a:pt x="182372" y="323761"/>
                  </a:lnTo>
                  <a:lnTo>
                    <a:pt x="182372" y="321945"/>
                  </a:lnTo>
                  <a:lnTo>
                    <a:pt x="176911" y="316357"/>
                  </a:lnTo>
                  <a:lnTo>
                    <a:pt x="163322" y="316357"/>
                  </a:lnTo>
                  <a:lnTo>
                    <a:pt x="157734" y="321945"/>
                  </a:lnTo>
                  <a:lnTo>
                    <a:pt x="157734" y="335534"/>
                  </a:lnTo>
                  <a:lnTo>
                    <a:pt x="163322" y="340995"/>
                  </a:lnTo>
                  <a:lnTo>
                    <a:pt x="163728" y="340995"/>
                  </a:lnTo>
                  <a:lnTo>
                    <a:pt x="174752" y="353161"/>
                  </a:lnTo>
                  <a:lnTo>
                    <a:pt x="174752" y="354584"/>
                  </a:lnTo>
                  <a:lnTo>
                    <a:pt x="179400" y="359143"/>
                  </a:lnTo>
                  <a:lnTo>
                    <a:pt x="179578" y="359473"/>
                  </a:lnTo>
                  <a:lnTo>
                    <a:pt x="179578" y="362966"/>
                  </a:lnTo>
                  <a:lnTo>
                    <a:pt x="182791" y="366191"/>
                  </a:lnTo>
                  <a:lnTo>
                    <a:pt x="183769" y="368554"/>
                  </a:lnTo>
                  <a:lnTo>
                    <a:pt x="183769" y="372491"/>
                  </a:lnTo>
                  <a:lnTo>
                    <a:pt x="185953" y="374688"/>
                  </a:lnTo>
                  <a:lnTo>
                    <a:pt x="186944" y="378231"/>
                  </a:lnTo>
                  <a:lnTo>
                    <a:pt x="186944" y="383667"/>
                  </a:lnTo>
                  <a:lnTo>
                    <a:pt x="188455" y="385191"/>
                  </a:lnTo>
                  <a:lnTo>
                    <a:pt x="189738" y="391934"/>
                  </a:lnTo>
                  <a:lnTo>
                    <a:pt x="189877" y="393192"/>
                  </a:lnTo>
                  <a:lnTo>
                    <a:pt x="191008" y="403364"/>
                  </a:lnTo>
                  <a:lnTo>
                    <a:pt x="191008" y="402082"/>
                  </a:lnTo>
                  <a:lnTo>
                    <a:pt x="191262" y="412242"/>
                  </a:lnTo>
                  <a:lnTo>
                    <a:pt x="191287" y="421132"/>
                  </a:lnTo>
                  <a:lnTo>
                    <a:pt x="191389" y="424942"/>
                  </a:lnTo>
                  <a:lnTo>
                    <a:pt x="191516" y="427482"/>
                  </a:lnTo>
                  <a:lnTo>
                    <a:pt x="191516" y="428764"/>
                  </a:lnTo>
                  <a:lnTo>
                    <a:pt x="191516" y="430034"/>
                  </a:lnTo>
                  <a:lnTo>
                    <a:pt x="191516" y="435864"/>
                  </a:lnTo>
                  <a:lnTo>
                    <a:pt x="197612" y="441833"/>
                  </a:lnTo>
                  <a:lnTo>
                    <a:pt x="212471" y="441833"/>
                  </a:lnTo>
                  <a:lnTo>
                    <a:pt x="218440" y="435864"/>
                  </a:lnTo>
                  <a:lnTo>
                    <a:pt x="218440" y="430034"/>
                  </a:lnTo>
                  <a:lnTo>
                    <a:pt x="218694" y="424942"/>
                  </a:lnTo>
                  <a:lnTo>
                    <a:pt x="218821" y="419862"/>
                  </a:lnTo>
                  <a:lnTo>
                    <a:pt x="218706" y="401777"/>
                  </a:lnTo>
                  <a:lnTo>
                    <a:pt x="218605" y="403301"/>
                  </a:lnTo>
                  <a:lnTo>
                    <a:pt x="218694" y="399542"/>
                  </a:lnTo>
                  <a:lnTo>
                    <a:pt x="218706" y="401777"/>
                  </a:lnTo>
                  <a:lnTo>
                    <a:pt x="218935" y="398373"/>
                  </a:lnTo>
                  <a:lnTo>
                    <a:pt x="220560" y="390664"/>
                  </a:lnTo>
                  <a:lnTo>
                    <a:pt x="220827" y="389432"/>
                  </a:lnTo>
                  <a:lnTo>
                    <a:pt x="221488" y="388112"/>
                  </a:lnTo>
                  <a:lnTo>
                    <a:pt x="223393" y="384314"/>
                  </a:lnTo>
                  <a:lnTo>
                    <a:pt x="224409" y="382282"/>
                  </a:lnTo>
                  <a:lnTo>
                    <a:pt x="224790" y="381762"/>
                  </a:lnTo>
                  <a:lnTo>
                    <a:pt x="226695" y="379234"/>
                  </a:lnTo>
                  <a:lnTo>
                    <a:pt x="226834" y="379031"/>
                  </a:lnTo>
                  <a:lnTo>
                    <a:pt x="230124" y="376682"/>
                  </a:lnTo>
                  <a:lnTo>
                    <a:pt x="231000" y="376047"/>
                  </a:lnTo>
                  <a:lnTo>
                    <a:pt x="232791" y="376047"/>
                  </a:lnTo>
                  <a:lnTo>
                    <a:pt x="233426" y="375412"/>
                  </a:lnTo>
                  <a:lnTo>
                    <a:pt x="263525" y="375412"/>
                  </a:lnTo>
                  <a:lnTo>
                    <a:pt x="267335" y="374142"/>
                  </a:lnTo>
                  <a:lnTo>
                    <a:pt x="269989" y="372884"/>
                  </a:lnTo>
                  <a:lnTo>
                    <a:pt x="271640" y="371614"/>
                  </a:lnTo>
                  <a:lnTo>
                    <a:pt x="271907" y="371614"/>
                  </a:lnTo>
                  <a:lnTo>
                    <a:pt x="273812" y="369062"/>
                  </a:lnTo>
                  <a:lnTo>
                    <a:pt x="276098" y="366534"/>
                  </a:lnTo>
                  <a:lnTo>
                    <a:pt x="276339" y="366534"/>
                  </a:lnTo>
                  <a:lnTo>
                    <a:pt x="278257" y="362712"/>
                  </a:lnTo>
                  <a:lnTo>
                    <a:pt x="279273" y="360184"/>
                  </a:lnTo>
                  <a:lnTo>
                    <a:pt x="280924" y="356362"/>
                  </a:lnTo>
                  <a:lnTo>
                    <a:pt x="281432" y="353834"/>
                  </a:lnTo>
                  <a:lnTo>
                    <a:pt x="281571" y="352564"/>
                  </a:lnTo>
                  <a:lnTo>
                    <a:pt x="282155" y="347484"/>
                  </a:lnTo>
                  <a:lnTo>
                    <a:pt x="282448" y="344932"/>
                  </a:lnTo>
                  <a:lnTo>
                    <a:pt x="282486" y="342392"/>
                  </a:lnTo>
                  <a:lnTo>
                    <a:pt x="282689" y="336042"/>
                  </a:lnTo>
                  <a:lnTo>
                    <a:pt x="282689" y="337312"/>
                  </a:lnTo>
                  <a:lnTo>
                    <a:pt x="282778" y="336042"/>
                  </a:lnTo>
                  <a:lnTo>
                    <a:pt x="283121" y="330962"/>
                  </a:lnTo>
                  <a:lnTo>
                    <a:pt x="283210" y="329692"/>
                  </a:lnTo>
                  <a:lnTo>
                    <a:pt x="282943" y="330962"/>
                  </a:lnTo>
                  <a:lnTo>
                    <a:pt x="283705" y="327164"/>
                  </a:lnTo>
                  <a:lnTo>
                    <a:pt x="283857" y="326402"/>
                  </a:lnTo>
                  <a:lnTo>
                    <a:pt x="284518" y="324612"/>
                  </a:lnTo>
                  <a:lnTo>
                    <a:pt x="284988" y="323342"/>
                  </a:lnTo>
                  <a:lnTo>
                    <a:pt x="284530" y="324612"/>
                  </a:lnTo>
                  <a:lnTo>
                    <a:pt x="284099" y="325882"/>
                  </a:lnTo>
                  <a:lnTo>
                    <a:pt x="284721" y="324612"/>
                  </a:lnTo>
                  <a:lnTo>
                    <a:pt x="284962" y="324142"/>
                  </a:lnTo>
                  <a:lnTo>
                    <a:pt x="286550" y="322084"/>
                  </a:lnTo>
                  <a:lnTo>
                    <a:pt x="287515" y="320814"/>
                  </a:lnTo>
                  <a:lnTo>
                    <a:pt x="285864" y="323342"/>
                  </a:lnTo>
                  <a:lnTo>
                    <a:pt x="288569" y="320560"/>
                  </a:lnTo>
                  <a:lnTo>
                    <a:pt x="290233" y="319532"/>
                  </a:lnTo>
                  <a:lnTo>
                    <a:pt x="294386" y="316992"/>
                  </a:lnTo>
                  <a:lnTo>
                    <a:pt x="293497" y="316992"/>
                  </a:lnTo>
                  <a:lnTo>
                    <a:pt x="301993" y="313182"/>
                  </a:lnTo>
                  <a:lnTo>
                    <a:pt x="311912" y="306832"/>
                  </a:lnTo>
                  <a:lnTo>
                    <a:pt x="313042" y="306832"/>
                  </a:lnTo>
                  <a:lnTo>
                    <a:pt x="323596" y="299212"/>
                  </a:lnTo>
                  <a:lnTo>
                    <a:pt x="324485" y="297942"/>
                  </a:lnTo>
                  <a:lnTo>
                    <a:pt x="328282" y="294944"/>
                  </a:lnTo>
                  <a:lnTo>
                    <a:pt x="328472" y="300113"/>
                  </a:lnTo>
                  <a:lnTo>
                    <a:pt x="330835" y="339864"/>
                  </a:lnTo>
                  <a:lnTo>
                    <a:pt x="330962" y="339864"/>
                  </a:lnTo>
                  <a:lnTo>
                    <a:pt x="334137" y="379234"/>
                  </a:lnTo>
                  <a:lnTo>
                    <a:pt x="334264" y="379234"/>
                  </a:lnTo>
                  <a:lnTo>
                    <a:pt x="335254" y="389953"/>
                  </a:lnTo>
                  <a:lnTo>
                    <a:pt x="335407" y="387070"/>
                  </a:lnTo>
                  <a:lnTo>
                    <a:pt x="335318" y="390652"/>
                  </a:lnTo>
                  <a:lnTo>
                    <a:pt x="335254" y="389953"/>
                  </a:lnTo>
                  <a:lnTo>
                    <a:pt x="333616" y="419862"/>
                  </a:lnTo>
                  <a:lnTo>
                    <a:pt x="333489" y="464312"/>
                  </a:lnTo>
                  <a:lnTo>
                    <a:pt x="334848" y="501142"/>
                  </a:lnTo>
                  <a:lnTo>
                    <a:pt x="335038" y="504964"/>
                  </a:lnTo>
                  <a:lnTo>
                    <a:pt x="336791" y="534162"/>
                  </a:lnTo>
                  <a:lnTo>
                    <a:pt x="339966" y="559562"/>
                  </a:lnTo>
                  <a:lnTo>
                    <a:pt x="340093" y="560832"/>
                  </a:lnTo>
                  <a:lnTo>
                    <a:pt x="342773" y="576110"/>
                  </a:lnTo>
                  <a:lnTo>
                    <a:pt x="343789" y="582180"/>
                  </a:lnTo>
                  <a:lnTo>
                    <a:pt x="343789" y="590677"/>
                  </a:lnTo>
                  <a:lnTo>
                    <a:pt x="351015" y="597789"/>
                  </a:lnTo>
                  <a:lnTo>
                    <a:pt x="368681" y="597789"/>
                  </a:lnTo>
                  <a:lnTo>
                    <a:pt x="375793" y="590677"/>
                  </a:lnTo>
                  <a:lnTo>
                    <a:pt x="375793" y="583272"/>
                  </a:lnTo>
                  <a:lnTo>
                    <a:pt x="376034" y="582434"/>
                  </a:lnTo>
                  <a:lnTo>
                    <a:pt x="376047" y="581164"/>
                  </a:lnTo>
                  <a:lnTo>
                    <a:pt x="376428" y="577354"/>
                  </a:lnTo>
                  <a:lnTo>
                    <a:pt x="376682" y="574814"/>
                  </a:lnTo>
                  <a:lnTo>
                    <a:pt x="377571" y="563384"/>
                  </a:lnTo>
                  <a:lnTo>
                    <a:pt x="377647" y="559562"/>
                  </a:lnTo>
                  <a:lnTo>
                    <a:pt x="377825" y="554482"/>
                  </a:lnTo>
                  <a:lnTo>
                    <a:pt x="378079" y="546862"/>
                  </a:lnTo>
                  <a:lnTo>
                    <a:pt x="377825" y="526542"/>
                  </a:lnTo>
                  <a:lnTo>
                    <a:pt x="376974" y="504964"/>
                  </a:lnTo>
                  <a:lnTo>
                    <a:pt x="376783" y="501142"/>
                  </a:lnTo>
                  <a:lnTo>
                    <a:pt x="375412" y="477012"/>
                  </a:lnTo>
                  <a:lnTo>
                    <a:pt x="375285" y="475742"/>
                  </a:lnTo>
                  <a:lnTo>
                    <a:pt x="372999" y="446532"/>
                  </a:lnTo>
                  <a:lnTo>
                    <a:pt x="370725" y="419862"/>
                  </a:lnTo>
                  <a:lnTo>
                    <a:pt x="369595" y="407162"/>
                  </a:lnTo>
                  <a:lnTo>
                    <a:pt x="366217" y="370027"/>
                  </a:lnTo>
                  <a:lnTo>
                    <a:pt x="366166" y="370332"/>
                  </a:lnTo>
                  <a:lnTo>
                    <a:pt x="366128" y="369062"/>
                  </a:lnTo>
                  <a:lnTo>
                    <a:pt x="366217" y="370027"/>
                  </a:lnTo>
                  <a:lnTo>
                    <a:pt x="369277" y="346214"/>
                  </a:lnTo>
                  <a:lnTo>
                    <a:pt x="369443" y="344932"/>
                  </a:lnTo>
                  <a:lnTo>
                    <a:pt x="384644" y="305562"/>
                  </a:lnTo>
                  <a:lnTo>
                    <a:pt x="385406" y="304203"/>
                  </a:lnTo>
                  <a:lnTo>
                    <a:pt x="386486" y="303034"/>
                  </a:lnTo>
                  <a:lnTo>
                    <a:pt x="392264" y="296684"/>
                  </a:lnTo>
                  <a:lnTo>
                    <a:pt x="393103" y="295757"/>
                  </a:lnTo>
                  <a:lnTo>
                    <a:pt x="396557" y="294132"/>
                  </a:lnTo>
                  <a:lnTo>
                    <a:pt x="399249" y="292862"/>
                  </a:lnTo>
                  <a:lnTo>
                    <a:pt x="401332" y="291884"/>
                  </a:lnTo>
                  <a:lnTo>
                    <a:pt x="402209" y="291592"/>
                  </a:lnTo>
                  <a:lnTo>
                    <a:pt x="409829" y="289064"/>
                  </a:lnTo>
                  <a:lnTo>
                    <a:pt x="407035" y="290334"/>
                  </a:lnTo>
                  <a:lnTo>
                    <a:pt x="415277" y="289331"/>
                  </a:lnTo>
                  <a:lnTo>
                    <a:pt x="420204" y="290677"/>
                  </a:lnTo>
                  <a:lnTo>
                    <a:pt x="428498" y="294132"/>
                  </a:lnTo>
                  <a:lnTo>
                    <a:pt x="425196" y="292862"/>
                  </a:lnTo>
                  <a:lnTo>
                    <a:pt x="430949" y="296583"/>
                  </a:lnTo>
                  <a:lnTo>
                    <a:pt x="431914" y="297649"/>
                  </a:lnTo>
                  <a:lnTo>
                    <a:pt x="432054" y="298030"/>
                  </a:lnTo>
                  <a:lnTo>
                    <a:pt x="432054" y="300824"/>
                  </a:lnTo>
                  <a:lnTo>
                    <a:pt x="432054" y="301929"/>
                  </a:lnTo>
                  <a:lnTo>
                    <a:pt x="429768" y="305562"/>
                  </a:lnTo>
                  <a:lnTo>
                    <a:pt x="432054" y="301929"/>
                  </a:lnTo>
                  <a:lnTo>
                    <a:pt x="432054" y="300824"/>
                  </a:lnTo>
                  <a:lnTo>
                    <a:pt x="430758" y="303491"/>
                  </a:lnTo>
                  <a:lnTo>
                    <a:pt x="425323" y="310184"/>
                  </a:lnTo>
                  <a:lnTo>
                    <a:pt x="415290" y="318262"/>
                  </a:lnTo>
                  <a:lnTo>
                    <a:pt x="416560" y="316992"/>
                  </a:lnTo>
                  <a:lnTo>
                    <a:pt x="406146" y="324612"/>
                  </a:lnTo>
                  <a:lnTo>
                    <a:pt x="407543" y="323342"/>
                  </a:lnTo>
                  <a:lnTo>
                    <a:pt x="397002" y="329692"/>
                  </a:lnTo>
                  <a:lnTo>
                    <a:pt x="398145" y="328434"/>
                  </a:lnTo>
                  <a:lnTo>
                    <a:pt x="389382" y="332232"/>
                  </a:lnTo>
                  <a:lnTo>
                    <a:pt x="389001" y="333514"/>
                  </a:lnTo>
                  <a:lnTo>
                    <a:pt x="382524" y="336042"/>
                  </a:lnTo>
                  <a:lnTo>
                    <a:pt x="380365" y="337312"/>
                  </a:lnTo>
                  <a:lnTo>
                    <a:pt x="378650" y="338582"/>
                  </a:lnTo>
                  <a:lnTo>
                    <a:pt x="376301" y="338582"/>
                  </a:lnTo>
                  <a:lnTo>
                    <a:pt x="369824" y="345059"/>
                  </a:lnTo>
                  <a:lnTo>
                    <a:pt x="369824" y="361061"/>
                  </a:lnTo>
                  <a:lnTo>
                    <a:pt x="376301" y="367538"/>
                  </a:lnTo>
                  <a:lnTo>
                    <a:pt x="387096" y="367538"/>
                  </a:lnTo>
                  <a:lnTo>
                    <a:pt x="389255" y="367792"/>
                  </a:lnTo>
                  <a:lnTo>
                    <a:pt x="393319" y="367792"/>
                  </a:lnTo>
                  <a:lnTo>
                    <a:pt x="395224" y="366534"/>
                  </a:lnTo>
                  <a:lnTo>
                    <a:pt x="402082" y="363982"/>
                  </a:lnTo>
                  <a:lnTo>
                    <a:pt x="403098" y="363982"/>
                  </a:lnTo>
                  <a:lnTo>
                    <a:pt x="411988" y="360184"/>
                  </a:lnTo>
                  <a:lnTo>
                    <a:pt x="424307" y="353834"/>
                  </a:lnTo>
                  <a:lnTo>
                    <a:pt x="425704" y="352564"/>
                  </a:lnTo>
                  <a:lnTo>
                    <a:pt x="436118" y="346214"/>
                  </a:lnTo>
                  <a:lnTo>
                    <a:pt x="437388" y="344932"/>
                  </a:lnTo>
                  <a:lnTo>
                    <a:pt x="448437" y="336042"/>
                  </a:lnTo>
                  <a:lnTo>
                    <a:pt x="450723" y="333514"/>
                  </a:lnTo>
                  <a:lnTo>
                    <a:pt x="453720" y="329692"/>
                  </a:lnTo>
                  <a:lnTo>
                    <a:pt x="457720" y="324612"/>
                  </a:lnTo>
                  <a:lnTo>
                    <a:pt x="458724" y="323342"/>
                  </a:lnTo>
                  <a:lnTo>
                    <a:pt x="461137" y="319532"/>
                  </a:lnTo>
                  <a:lnTo>
                    <a:pt x="461708" y="318262"/>
                  </a:lnTo>
                  <a:lnTo>
                    <a:pt x="462064" y="317461"/>
                  </a:lnTo>
                  <a:lnTo>
                    <a:pt x="466217" y="313309"/>
                  </a:lnTo>
                  <a:lnTo>
                    <a:pt x="466217" y="305562"/>
                  </a:lnTo>
                  <a:lnTo>
                    <a:pt x="466598" y="305181"/>
                  </a:lnTo>
                  <a:lnTo>
                    <a:pt x="466598" y="295783"/>
                  </a:lnTo>
                  <a:lnTo>
                    <a:pt x="466598" y="286385"/>
                  </a:lnTo>
                  <a:close/>
                </a:path>
                <a:path w="975995" h="598170">
                  <a:moveTo>
                    <a:pt x="585216" y="272669"/>
                  </a:moveTo>
                  <a:lnTo>
                    <a:pt x="577723" y="265176"/>
                  </a:lnTo>
                  <a:lnTo>
                    <a:pt x="559562" y="265176"/>
                  </a:lnTo>
                  <a:lnTo>
                    <a:pt x="552196" y="272669"/>
                  </a:lnTo>
                  <a:lnTo>
                    <a:pt x="552196" y="278168"/>
                  </a:lnTo>
                  <a:lnTo>
                    <a:pt x="551307" y="280035"/>
                  </a:lnTo>
                  <a:lnTo>
                    <a:pt x="551307" y="279781"/>
                  </a:lnTo>
                  <a:lnTo>
                    <a:pt x="547179" y="287070"/>
                  </a:lnTo>
                  <a:lnTo>
                    <a:pt x="546950" y="287401"/>
                  </a:lnTo>
                  <a:lnTo>
                    <a:pt x="546874" y="287528"/>
                  </a:lnTo>
                  <a:lnTo>
                    <a:pt x="540893" y="296672"/>
                  </a:lnTo>
                  <a:lnTo>
                    <a:pt x="541528" y="295656"/>
                  </a:lnTo>
                  <a:lnTo>
                    <a:pt x="533273" y="306324"/>
                  </a:lnTo>
                  <a:lnTo>
                    <a:pt x="532777" y="306832"/>
                  </a:lnTo>
                  <a:lnTo>
                    <a:pt x="525449" y="314261"/>
                  </a:lnTo>
                  <a:lnTo>
                    <a:pt x="516216" y="321246"/>
                  </a:lnTo>
                  <a:lnTo>
                    <a:pt x="513461" y="322567"/>
                  </a:lnTo>
                  <a:lnTo>
                    <a:pt x="513321" y="322643"/>
                  </a:lnTo>
                  <a:lnTo>
                    <a:pt x="513321" y="323088"/>
                  </a:lnTo>
                  <a:lnTo>
                    <a:pt x="513283" y="323215"/>
                  </a:lnTo>
                  <a:lnTo>
                    <a:pt x="513207" y="323088"/>
                  </a:lnTo>
                  <a:lnTo>
                    <a:pt x="513321" y="322643"/>
                  </a:lnTo>
                  <a:lnTo>
                    <a:pt x="513524" y="322351"/>
                  </a:lnTo>
                  <a:lnTo>
                    <a:pt x="514235" y="320675"/>
                  </a:lnTo>
                  <a:lnTo>
                    <a:pt x="516547" y="315302"/>
                  </a:lnTo>
                  <a:lnTo>
                    <a:pt x="520827" y="311023"/>
                  </a:lnTo>
                  <a:lnTo>
                    <a:pt x="520827" y="306209"/>
                  </a:lnTo>
                  <a:lnTo>
                    <a:pt x="524586" y="299364"/>
                  </a:lnTo>
                  <a:lnTo>
                    <a:pt x="530352" y="293497"/>
                  </a:lnTo>
                  <a:lnTo>
                    <a:pt x="530352" y="289915"/>
                  </a:lnTo>
                  <a:lnTo>
                    <a:pt x="533679" y="285115"/>
                  </a:lnTo>
                  <a:lnTo>
                    <a:pt x="534162" y="285115"/>
                  </a:lnTo>
                  <a:lnTo>
                    <a:pt x="541020" y="278130"/>
                  </a:lnTo>
                  <a:lnTo>
                    <a:pt x="541020" y="275577"/>
                  </a:lnTo>
                  <a:lnTo>
                    <a:pt x="543560" y="272796"/>
                  </a:lnTo>
                  <a:lnTo>
                    <a:pt x="545338" y="272796"/>
                  </a:lnTo>
                  <a:lnTo>
                    <a:pt x="552069" y="265938"/>
                  </a:lnTo>
                  <a:lnTo>
                    <a:pt x="552069" y="264896"/>
                  </a:lnTo>
                  <a:lnTo>
                    <a:pt x="565607" y="254000"/>
                  </a:lnTo>
                  <a:lnTo>
                    <a:pt x="568706" y="254000"/>
                  </a:lnTo>
                  <a:lnTo>
                    <a:pt x="575437" y="247269"/>
                  </a:lnTo>
                  <a:lnTo>
                    <a:pt x="575437" y="238887"/>
                  </a:lnTo>
                  <a:lnTo>
                    <a:pt x="575437" y="230505"/>
                  </a:lnTo>
                  <a:lnTo>
                    <a:pt x="568706" y="223774"/>
                  </a:lnTo>
                  <a:lnTo>
                    <a:pt x="552069" y="223774"/>
                  </a:lnTo>
                  <a:lnTo>
                    <a:pt x="545338" y="230505"/>
                  </a:lnTo>
                  <a:lnTo>
                    <a:pt x="545338" y="231521"/>
                  </a:lnTo>
                  <a:lnTo>
                    <a:pt x="531736" y="242316"/>
                  </a:lnTo>
                  <a:lnTo>
                    <a:pt x="528447" y="242316"/>
                  </a:lnTo>
                  <a:lnTo>
                    <a:pt x="521716" y="249174"/>
                  </a:lnTo>
                  <a:lnTo>
                    <a:pt x="521716" y="251383"/>
                  </a:lnTo>
                  <a:lnTo>
                    <a:pt x="519087" y="254127"/>
                  </a:lnTo>
                  <a:lnTo>
                    <a:pt x="517017" y="254127"/>
                  </a:lnTo>
                  <a:lnTo>
                    <a:pt x="511848" y="259397"/>
                  </a:lnTo>
                  <a:lnTo>
                    <a:pt x="511848" y="323354"/>
                  </a:lnTo>
                  <a:lnTo>
                    <a:pt x="511276" y="323634"/>
                  </a:lnTo>
                  <a:lnTo>
                    <a:pt x="511276" y="331216"/>
                  </a:lnTo>
                  <a:lnTo>
                    <a:pt x="511086" y="332740"/>
                  </a:lnTo>
                  <a:lnTo>
                    <a:pt x="511175" y="331216"/>
                  </a:lnTo>
                  <a:lnTo>
                    <a:pt x="511276" y="323634"/>
                  </a:lnTo>
                  <a:lnTo>
                    <a:pt x="510667" y="323926"/>
                  </a:lnTo>
                  <a:lnTo>
                    <a:pt x="510667" y="335915"/>
                  </a:lnTo>
                  <a:lnTo>
                    <a:pt x="510641" y="336207"/>
                  </a:lnTo>
                  <a:lnTo>
                    <a:pt x="510540" y="337058"/>
                  </a:lnTo>
                  <a:lnTo>
                    <a:pt x="510527" y="338201"/>
                  </a:lnTo>
                  <a:lnTo>
                    <a:pt x="510540" y="337058"/>
                  </a:lnTo>
                  <a:lnTo>
                    <a:pt x="510667" y="335915"/>
                  </a:lnTo>
                  <a:lnTo>
                    <a:pt x="510667" y="323926"/>
                  </a:lnTo>
                  <a:lnTo>
                    <a:pt x="509003" y="324726"/>
                  </a:lnTo>
                  <a:lnTo>
                    <a:pt x="509739" y="324358"/>
                  </a:lnTo>
                  <a:lnTo>
                    <a:pt x="511848" y="323354"/>
                  </a:lnTo>
                  <a:lnTo>
                    <a:pt x="511848" y="259397"/>
                  </a:lnTo>
                  <a:lnTo>
                    <a:pt x="510159" y="261112"/>
                  </a:lnTo>
                  <a:lnTo>
                    <a:pt x="510159" y="264642"/>
                  </a:lnTo>
                  <a:lnTo>
                    <a:pt x="507085" y="268795"/>
                  </a:lnTo>
                  <a:lnTo>
                    <a:pt x="507085" y="325653"/>
                  </a:lnTo>
                  <a:lnTo>
                    <a:pt x="506895" y="325755"/>
                  </a:lnTo>
                  <a:lnTo>
                    <a:pt x="507085" y="325653"/>
                  </a:lnTo>
                  <a:lnTo>
                    <a:pt x="507085" y="268795"/>
                  </a:lnTo>
                  <a:lnTo>
                    <a:pt x="506755" y="269240"/>
                  </a:lnTo>
                  <a:lnTo>
                    <a:pt x="506095" y="269240"/>
                  </a:lnTo>
                  <a:lnTo>
                    <a:pt x="498983" y="276225"/>
                  </a:lnTo>
                  <a:lnTo>
                    <a:pt x="498983" y="280822"/>
                  </a:lnTo>
                  <a:lnTo>
                    <a:pt x="495312" y="287261"/>
                  </a:lnTo>
                  <a:lnTo>
                    <a:pt x="489077" y="293497"/>
                  </a:lnTo>
                  <a:lnTo>
                    <a:pt x="489077" y="299072"/>
                  </a:lnTo>
                  <a:lnTo>
                    <a:pt x="479437" y="329666"/>
                  </a:lnTo>
                  <a:lnTo>
                    <a:pt x="478536" y="330581"/>
                  </a:lnTo>
                  <a:lnTo>
                    <a:pt x="478536" y="338455"/>
                  </a:lnTo>
                  <a:lnTo>
                    <a:pt x="478536" y="348107"/>
                  </a:lnTo>
                  <a:lnTo>
                    <a:pt x="485648" y="355346"/>
                  </a:lnTo>
                  <a:lnTo>
                    <a:pt x="491947" y="355346"/>
                  </a:lnTo>
                  <a:lnTo>
                    <a:pt x="493014" y="355727"/>
                  </a:lnTo>
                  <a:lnTo>
                    <a:pt x="495808" y="356362"/>
                  </a:lnTo>
                  <a:lnTo>
                    <a:pt x="502539" y="357505"/>
                  </a:lnTo>
                  <a:lnTo>
                    <a:pt x="507238" y="357378"/>
                  </a:lnTo>
                  <a:lnTo>
                    <a:pt x="516255" y="356108"/>
                  </a:lnTo>
                  <a:lnTo>
                    <a:pt x="520827" y="354711"/>
                  </a:lnTo>
                  <a:lnTo>
                    <a:pt x="531749" y="349504"/>
                  </a:lnTo>
                  <a:lnTo>
                    <a:pt x="534416" y="347980"/>
                  </a:lnTo>
                  <a:lnTo>
                    <a:pt x="544614" y="340360"/>
                  </a:lnTo>
                  <a:lnTo>
                    <a:pt x="545465" y="339725"/>
                  </a:lnTo>
                  <a:lnTo>
                    <a:pt x="547243" y="338201"/>
                  </a:lnTo>
                  <a:lnTo>
                    <a:pt x="548474" y="336931"/>
                  </a:lnTo>
                  <a:lnTo>
                    <a:pt x="562483" y="336931"/>
                  </a:lnTo>
                  <a:lnTo>
                    <a:pt x="562737" y="336677"/>
                  </a:lnTo>
                  <a:lnTo>
                    <a:pt x="563499" y="336677"/>
                  </a:lnTo>
                  <a:lnTo>
                    <a:pt x="566445" y="333730"/>
                  </a:lnTo>
                  <a:lnTo>
                    <a:pt x="567055" y="333502"/>
                  </a:lnTo>
                  <a:lnTo>
                    <a:pt x="571881" y="331089"/>
                  </a:lnTo>
                  <a:lnTo>
                    <a:pt x="574167" y="331089"/>
                  </a:lnTo>
                  <a:lnTo>
                    <a:pt x="577342" y="327914"/>
                  </a:lnTo>
                  <a:lnTo>
                    <a:pt x="577342" y="323850"/>
                  </a:lnTo>
                  <a:lnTo>
                    <a:pt x="577342" y="319786"/>
                  </a:lnTo>
                  <a:lnTo>
                    <a:pt x="574167" y="316611"/>
                  </a:lnTo>
                  <a:lnTo>
                    <a:pt x="571868" y="316611"/>
                  </a:lnTo>
                  <a:lnTo>
                    <a:pt x="571106" y="316230"/>
                  </a:lnTo>
                  <a:lnTo>
                    <a:pt x="572122" y="313817"/>
                  </a:lnTo>
                  <a:lnTo>
                    <a:pt x="572135" y="313563"/>
                  </a:lnTo>
                  <a:lnTo>
                    <a:pt x="572566" y="312762"/>
                  </a:lnTo>
                  <a:lnTo>
                    <a:pt x="572820" y="312293"/>
                  </a:lnTo>
                  <a:lnTo>
                    <a:pt x="575945" y="306578"/>
                  </a:lnTo>
                  <a:lnTo>
                    <a:pt x="579755" y="299466"/>
                  </a:lnTo>
                  <a:lnTo>
                    <a:pt x="580517" y="297815"/>
                  </a:lnTo>
                  <a:lnTo>
                    <a:pt x="582256" y="293738"/>
                  </a:lnTo>
                  <a:lnTo>
                    <a:pt x="585216" y="290830"/>
                  </a:lnTo>
                  <a:lnTo>
                    <a:pt x="585216" y="281686"/>
                  </a:lnTo>
                  <a:lnTo>
                    <a:pt x="585216" y="272669"/>
                  </a:lnTo>
                  <a:close/>
                </a:path>
                <a:path w="975995" h="598170">
                  <a:moveTo>
                    <a:pt x="633031" y="314325"/>
                  </a:moveTo>
                  <a:lnTo>
                    <a:pt x="632980" y="313321"/>
                  </a:lnTo>
                  <a:lnTo>
                    <a:pt x="632968" y="314325"/>
                  </a:lnTo>
                  <a:close/>
                </a:path>
                <a:path w="975995" h="598170">
                  <a:moveTo>
                    <a:pt x="764032" y="290449"/>
                  </a:moveTo>
                  <a:lnTo>
                    <a:pt x="761111" y="287655"/>
                  </a:lnTo>
                  <a:lnTo>
                    <a:pt x="758698" y="287655"/>
                  </a:lnTo>
                  <a:lnTo>
                    <a:pt x="749427" y="286131"/>
                  </a:lnTo>
                  <a:lnTo>
                    <a:pt x="749681" y="286131"/>
                  </a:lnTo>
                  <a:lnTo>
                    <a:pt x="745756" y="285292"/>
                  </a:lnTo>
                  <a:lnTo>
                    <a:pt x="744474" y="283972"/>
                  </a:lnTo>
                  <a:lnTo>
                    <a:pt x="740371" y="283972"/>
                  </a:lnTo>
                  <a:lnTo>
                    <a:pt x="738720" y="283438"/>
                  </a:lnTo>
                  <a:lnTo>
                    <a:pt x="736346" y="281051"/>
                  </a:lnTo>
                  <a:lnTo>
                    <a:pt x="733755" y="281051"/>
                  </a:lnTo>
                  <a:lnTo>
                    <a:pt x="730377" y="277736"/>
                  </a:lnTo>
                  <a:lnTo>
                    <a:pt x="724395" y="271767"/>
                  </a:lnTo>
                  <a:lnTo>
                    <a:pt x="723163" y="268986"/>
                  </a:lnTo>
                  <a:lnTo>
                    <a:pt x="722718" y="268008"/>
                  </a:lnTo>
                  <a:lnTo>
                    <a:pt x="722503" y="267208"/>
                  </a:lnTo>
                  <a:lnTo>
                    <a:pt x="720940" y="261747"/>
                  </a:lnTo>
                  <a:lnTo>
                    <a:pt x="720725" y="260985"/>
                  </a:lnTo>
                  <a:lnTo>
                    <a:pt x="720852" y="261747"/>
                  </a:lnTo>
                  <a:lnTo>
                    <a:pt x="720483" y="260223"/>
                  </a:lnTo>
                  <a:lnTo>
                    <a:pt x="718616" y="252476"/>
                  </a:lnTo>
                  <a:lnTo>
                    <a:pt x="718502" y="252095"/>
                  </a:lnTo>
                  <a:lnTo>
                    <a:pt x="718439" y="251968"/>
                  </a:lnTo>
                  <a:lnTo>
                    <a:pt x="715848" y="242443"/>
                  </a:lnTo>
                  <a:lnTo>
                    <a:pt x="714895" y="239649"/>
                  </a:lnTo>
                  <a:lnTo>
                    <a:pt x="714679" y="239014"/>
                  </a:lnTo>
                  <a:lnTo>
                    <a:pt x="713155" y="234569"/>
                  </a:lnTo>
                  <a:lnTo>
                    <a:pt x="712343" y="232156"/>
                  </a:lnTo>
                  <a:lnTo>
                    <a:pt x="711835" y="230886"/>
                  </a:lnTo>
                  <a:lnTo>
                    <a:pt x="708533" y="224028"/>
                  </a:lnTo>
                  <a:lnTo>
                    <a:pt x="708152" y="223139"/>
                  </a:lnTo>
                  <a:lnTo>
                    <a:pt x="707390" y="221907"/>
                  </a:lnTo>
                  <a:lnTo>
                    <a:pt x="707390" y="217678"/>
                  </a:lnTo>
                  <a:lnTo>
                    <a:pt x="700405" y="210693"/>
                  </a:lnTo>
                  <a:lnTo>
                    <a:pt x="693039" y="210693"/>
                  </a:lnTo>
                  <a:lnTo>
                    <a:pt x="683133" y="210693"/>
                  </a:lnTo>
                  <a:lnTo>
                    <a:pt x="683006" y="210820"/>
                  </a:lnTo>
                  <a:lnTo>
                    <a:pt x="682625" y="210820"/>
                  </a:lnTo>
                  <a:lnTo>
                    <a:pt x="682625" y="243967"/>
                  </a:lnTo>
                  <a:lnTo>
                    <a:pt x="682028" y="242595"/>
                  </a:lnTo>
                  <a:lnTo>
                    <a:pt x="681990" y="242443"/>
                  </a:lnTo>
                  <a:lnTo>
                    <a:pt x="682625" y="243967"/>
                  </a:lnTo>
                  <a:lnTo>
                    <a:pt x="682625" y="210820"/>
                  </a:lnTo>
                  <a:lnTo>
                    <a:pt x="680720" y="210820"/>
                  </a:lnTo>
                  <a:lnTo>
                    <a:pt x="673862" y="217805"/>
                  </a:lnTo>
                  <a:lnTo>
                    <a:pt x="673862" y="218490"/>
                  </a:lnTo>
                  <a:lnTo>
                    <a:pt x="670179" y="221996"/>
                  </a:lnTo>
                  <a:lnTo>
                    <a:pt x="667512" y="225425"/>
                  </a:lnTo>
                  <a:lnTo>
                    <a:pt x="660400" y="237236"/>
                  </a:lnTo>
                  <a:lnTo>
                    <a:pt x="659511" y="239141"/>
                  </a:lnTo>
                  <a:lnTo>
                    <a:pt x="653161" y="254254"/>
                  </a:lnTo>
                  <a:lnTo>
                    <a:pt x="653034" y="254508"/>
                  </a:lnTo>
                  <a:lnTo>
                    <a:pt x="646049" y="272034"/>
                  </a:lnTo>
                  <a:lnTo>
                    <a:pt x="646049" y="272161"/>
                  </a:lnTo>
                  <a:lnTo>
                    <a:pt x="639064" y="290322"/>
                  </a:lnTo>
                  <a:lnTo>
                    <a:pt x="639445" y="289560"/>
                  </a:lnTo>
                  <a:lnTo>
                    <a:pt x="633222" y="303568"/>
                  </a:lnTo>
                  <a:lnTo>
                    <a:pt x="633222" y="303022"/>
                  </a:lnTo>
                  <a:lnTo>
                    <a:pt x="633222" y="301205"/>
                  </a:lnTo>
                  <a:lnTo>
                    <a:pt x="633260" y="300316"/>
                  </a:lnTo>
                  <a:lnTo>
                    <a:pt x="633603" y="299974"/>
                  </a:lnTo>
                  <a:lnTo>
                    <a:pt x="633603" y="292989"/>
                  </a:lnTo>
                  <a:lnTo>
                    <a:pt x="633603" y="291719"/>
                  </a:lnTo>
                  <a:lnTo>
                    <a:pt x="633603" y="290106"/>
                  </a:lnTo>
                  <a:lnTo>
                    <a:pt x="633691" y="287820"/>
                  </a:lnTo>
                  <a:lnTo>
                    <a:pt x="633984" y="287528"/>
                  </a:lnTo>
                  <a:lnTo>
                    <a:pt x="633984" y="281051"/>
                  </a:lnTo>
                  <a:lnTo>
                    <a:pt x="633984" y="279527"/>
                  </a:lnTo>
                  <a:lnTo>
                    <a:pt x="633984" y="275336"/>
                  </a:lnTo>
                  <a:lnTo>
                    <a:pt x="634238" y="275082"/>
                  </a:lnTo>
                  <a:lnTo>
                    <a:pt x="634238" y="267335"/>
                  </a:lnTo>
                  <a:lnTo>
                    <a:pt x="634238" y="265899"/>
                  </a:lnTo>
                  <a:lnTo>
                    <a:pt x="634250" y="265557"/>
                  </a:lnTo>
                  <a:lnTo>
                    <a:pt x="634326" y="252133"/>
                  </a:lnTo>
                  <a:lnTo>
                    <a:pt x="634492" y="251968"/>
                  </a:lnTo>
                  <a:lnTo>
                    <a:pt x="634492" y="244602"/>
                  </a:lnTo>
                  <a:lnTo>
                    <a:pt x="634492" y="237363"/>
                  </a:lnTo>
                  <a:lnTo>
                    <a:pt x="633069" y="235940"/>
                  </a:lnTo>
                  <a:lnTo>
                    <a:pt x="633069" y="315125"/>
                  </a:lnTo>
                  <a:lnTo>
                    <a:pt x="632968" y="314325"/>
                  </a:lnTo>
                  <a:lnTo>
                    <a:pt x="632968" y="312801"/>
                  </a:lnTo>
                  <a:lnTo>
                    <a:pt x="632980" y="313321"/>
                  </a:lnTo>
                  <a:lnTo>
                    <a:pt x="632993" y="312801"/>
                  </a:lnTo>
                  <a:lnTo>
                    <a:pt x="633031" y="314325"/>
                  </a:lnTo>
                  <a:lnTo>
                    <a:pt x="633069" y="315125"/>
                  </a:lnTo>
                  <a:lnTo>
                    <a:pt x="633069" y="235940"/>
                  </a:lnTo>
                  <a:lnTo>
                    <a:pt x="628523" y="231394"/>
                  </a:lnTo>
                  <a:lnTo>
                    <a:pt x="613918" y="231394"/>
                  </a:lnTo>
                  <a:lnTo>
                    <a:pt x="607949" y="237363"/>
                  </a:lnTo>
                  <a:lnTo>
                    <a:pt x="607949" y="244475"/>
                  </a:lnTo>
                  <a:lnTo>
                    <a:pt x="606882" y="259143"/>
                  </a:lnTo>
                  <a:lnTo>
                    <a:pt x="606298" y="259715"/>
                  </a:lnTo>
                  <a:lnTo>
                    <a:pt x="606298" y="267208"/>
                  </a:lnTo>
                  <a:lnTo>
                    <a:pt x="605917" y="270497"/>
                  </a:lnTo>
                  <a:lnTo>
                    <a:pt x="604901" y="271526"/>
                  </a:lnTo>
                  <a:lnTo>
                    <a:pt x="604901" y="279019"/>
                  </a:lnTo>
                  <a:lnTo>
                    <a:pt x="604862" y="279273"/>
                  </a:lnTo>
                  <a:lnTo>
                    <a:pt x="604850" y="279450"/>
                  </a:lnTo>
                  <a:lnTo>
                    <a:pt x="604520" y="282575"/>
                  </a:lnTo>
                  <a:lnTo>
                    <a:pt x="603631" y="283464"/>
                  </a:lnTo>
                  <a:lnTo>
                    <a:pt x="603631" y="291223"/>
                  </a:lnTo>
                  <a:lnTo>
                    <a:pt x="603415" y="293839"/>
                  </a:lnTo>
                  <a:lnTo>
                    <a:pt x="602742" y="294513"/>
                  </a:lnTo>
                  <a:lnTo>
                    <a:pt x="602742" y="302387"/>
                  </a:lnTo>
                  <a:lnTo>
                    <a:pt x="602119" y="312801"/>
                  </a:lnTo>
                  <a:lnTo>
                    <a:pt x="602640" y="322846"/>
                  </a:lnTo>
                  <a:lnTo>
                    <a:pt x="602869" y="324993"/>
                  </a:lnTo>
                  <a:lnTo>
                    <a:pt x="604266" y="330962"/>
                  </a:lnTo>
                  <a:lnTo>
                    <a:pt x="605155" y="333756"/>
                  </a:lnTo>
                  <a:lnTo>
                    <a:pt x="605663" y="335064"/>
                  </a:lnTo>
                  <a:lnTo>
                    <a:pt x="605663" y="340741"/>
                  </a:lnTo>
                  <a:lnTo>
                    <a:pt x="612648" y="347599"/>
                  </a:lnTo>
                  <a:lnTo>
                    <a:pt x="619836" y="347599"/>
                  </a:lnTo>
                  <a:lnTo>
                    <a:pt x="620331" y="347675"/>
                  </a:lnTo>
                  <a:lnTo>
                    <a:pt x="620776" y="348107"/>
                  </a:lnTo>
                  <a:lnTo>
                    <a:pt x="623189" y="348107"/>
                  </a:lnTo>
                  <a:lnTo>
                    <a:pt x="626110" y="348234"/>
                  </a:lnTo>
                  <a:lnTo>
                    <a:pt x="630047" y="348107"/>
                  </a:lnTo>
                  <a:lnTo>
                    <a:pt x="637921" y="348107"/>
                  </a:lnTo>
                  <a:lnTo>
                    <a:pt x="639699" y="346329"/>
                  </a:lnTo>
                  <a:lnTo>
                    <a:pt x="642112" y="346329"/>
                  </a:lnTo>
                  <a:lnTo>
                    <a:pt x="649097" y="339344"/>
                  </a:lnTo>
                  <a:lnTo>
                    <a:pt x="649097" y="336423"/>
                  </a:lnTo>
                  <a:lnTo>
                    <a:pt x="652145" y="332740"/>
                  </a:lnTo>
                  <a:lnTo>
                    <a:pt x="653796" y="330327"/>
                  </a:lnTo>
                  <a:lnTo>
                    <a:pt x="656094" y="326263"/>
                  </a:lnTo>
                  <a:lnTo>
                    <a:pt x="660730" y="318109"/>
                  </a:lnTo>
                  <a:lnTo>
                    <a:pt x="661339" y="316865"/>
                  </a:lnTo>
                  <a:lnTo>
                    <a:pt x="667029" y="303784"/>
                  </a:lnTo>
                  <a:lnTo>
                    <a:pt x="667308" y="303149"/>
                  </a:lnTo>
                  <a:lnTo>
                    <a:pt x="668147" y="301244"/>
                  </a:lnTo>
                  <a:lnTo>
                    <a:pt x="672465" y="289560"/>
                  </a:lnTo>
                  <a:lnTo>
                    <a:pt x="674827" y="283210"/>
                  </a:lnTo>
                  <a:lnTo>
                    <a:pt x="674916" y="283083"/>
                  </a:lnTo>
                  <a:lnTo>
                    <a:pt x="681609" y="265557"/>
                  </a:lnTo>
                  <a:lnTo>
                    <a:pt x="681482" y="265938"/>
                  </a:lnTo>
                  <a:lnTo>
                    <a:pt x="681634" y="265557"/>
                  </a:lnTo>
                  <a:lnTo>
                    <a:pt x="685914" y="254939"/>
                  </a:lnTo>
                  <a:lnTo>
                    <a:pt x="687324" y="260477"/>
                  </a:lnTo>
                  <a:lnTo>
                    <a:pt x="687324" y="260223"/>
                  </a:lnTo>
                  <a:lnTo>
                    <a:pt x="701040" y="291960"/>
                  </a:lnTo>
                  <a:lnTo>
                    <a:pt x="701040" y="293878"/>
                  </a:lnTo>
                  <a:lnTo>
                    <a:pt x="707517" y="300482"/>
                  </a:lnTo>
                  <a:lnTo>
                    <a:pt x="711073" y="300482"/>
                  </a:lnTo>
                  <a:lnTo>
                    <a:pt x="714502" y="303911"/>
                  </a:lnTo>
                  <a:lnTo>
                    <a:pt x="720407" y="303911"/>
                  </a:lnTo>
                  <a:lnTo>
                    <a:pt x="721398" y="304126"/>
                  </a:lnTo>
                  <a:lnTo>
                    <a:pt x="722884" y="305562"/>
                  </a:lnTo>
                  <a:lnTo>
                    <a:pt x="729996" y="305562"/>
                  </a:lnTo>
                  <a:lnTo>
                    <a:pt x="736346" y="305562"/>
                  </a:lnTo>
                  <a:lnTo>
                    <a:pt x="736523" y="305384"/>
                  </a:lnTo>
                  <a:lnTo>
                    <a:pt x="738886" y="305308"/>
                  </a:lnTo>
                  <a:lnTo>
                    <a:pt x="744474" y="305308"/>
                  </a:lnTo>
                  <a:lnTo>
                    <a:pt x="745807" y="303936"/>
                  </a:lnTo>
                  <a:lnTo>
                    <a:pt x="749808" y="303022"/>
                  </a:lnTo>
                  <a:lnTo>
                    <a:pt x="750443" y="302768"/>
                  </a:lnTo>
                  <a:lnTo>
                    <a:pt x="758596" y="300355"/>
                  </a:lnTo>
                  <a:lnTo>
                    <a:pt x="761111" y="300355"/>
                  </a:lnTo>
                  <a:lnTo>
                    <a:pt x="764032" y="297434"/>
                  </a:lnTo>
                  <a:lnTo>
                    <a:pt x="764032" y="294005"/>
                  </a:lnTo>
                  <a:lnTo>
                    <a:pt x="764032" y="290449"/>
                  </a:lnTo>
                  <a:close/>
                </a:path>
                <a:path w="975995" h="598170">
                  <a:moveTo>
                    <a:pt x="943102" y="19177"/>
                  </a:moveTo>
                  <a:lnTo>
                    <a:pt x="943063" y="19939"/>
                  </a:lnTo>
                  <a:lnTo>
                    <a:pt x="943102" y="19177"/>
                  </a:lnTo>
                  <a:close/>
                </a:path>
                <a:path w="975995" h="598170">
                  <a:moveTo>
                    <a:pt x="975995" y="20574"/>
                  </a:moveTo>
                  <a:lnTo>
                    <a:pt x="975906" y="13208"/>
                  </a:lnTo>
                  <a:lnTo>
                    <a:pt x="975868" y="8636"/>
                  </a:lnTo>
                  <a:lnTo>
                    <a:pt x="975106" y="13208"/>
                  </a:lnTo>
                  <a:lnTo>
                    <a:pt x="974471" y="11176"/>
                  </a:lnTo>
                  <a:lnTo>
                    <a:pt x="974064" y="11023"/>
                  </a:lnTo>
                  <a:lnTo>
                    <a:pt x="974344" y="9525"/>
                  </a:lnTo>
                  <a:lnTo>
                    <a:pt x="974217" y="6477"/>
                  </a:lnTo>
                  <a:lnTo>
                    <a:pt x="975233" y="3937"/>
                  </a:lnTo>
                  <a:lnTo>
                    <a:pt x="963015" y="6769"/>
                  </a:lnTo>
                  <a:lnTo>
                    <a:pt x="945515" y="0"/>
                  </a:lnTo>
                  <a:lnTo>
                    <a:pt x="945769" y="2794"/>
                  </a:lnTo>
                  <a:lnTo>
                    <a:pt x="944880" y="5969"/>
                  </a:lnTo>
                  <a:lnTo>
                    <a:pt x="944575" y="10922"/>
                  </a:lnTo>
                  <a:lnTo>
                    <a:pt x="944499" y="12954"/>
                  </a:lnTo>
                  <a:lnTo>
                    <a:pt x="944435" y="13208"/>
                  </a:lnTo>
                  <a:lnTo>
                    <a:pt x="944448" y="12954"/>
                  </a:lnTo>
                  <a:lnTo>
                    <a:pt x="944460" y="12776"/>
                  </a:lnTo>
                  <a:lnTo>
                    <a:pt x="943737" y="8001"/>
                  </a:lnTo>
                  <a:lnTo>
                    <a:pt x="943102" y="19939"/>
                  </a:lnTo>
                  <a:lnTo>
                    <a:pt x="943025" y="20574"/>
                  </a:lnTo>
                  <a:lnTo>
                    <a:pt x="942213" y="37084"/>
                  </a:lnTo>
                  <a:lnTo>
                    <a:pt x="942213" y="36703"/>
                  </a:lnTo>
                  <a:lnTo>
                    <a:pt x="942174" y="37084"/>
                  </a:lnTo>
                  <a:lnTo>
                    <a:pt x="940689" y="59436"/>
                  </a:lnTo>
                  <a:lnTo>
                    <a:pt x="942403" y="38481"/>
                  </a:lnTo>
                  <a:lnTo>
                    <a:pt x="942365" y="38989"/>
                  </a:lnTo>
                  <a:lnTo>
                    <a:pt x="940689" y="59436"/>
                  </a:lnTo>
                  <a:lnTo>
                    <a:pt x="940689" y="59182"/>
                  </a:lnTo>
                  <a:lnTo>
                    <a:pt x="940663" y="59436"/>
                  </a:lnTo>
                  <a:lnTo>
                    <a:pt x="940549" y="60833"/>
                  </a:lnTo>
                  <a:lnTo>
                    <a:pt x="940523" y="61087"/>
                  </a:lnTo>
                  <a:lnTo>
                    <a:pt x="940485" y="61569"/>
                  </a:lnTo>
                  <a:lnTo>
                    <a:pt x="940523" y="61087"/>
                  </a:lnTo>
                  <a:lnTo>
                    <a:pt x="937514" y="89662"/>
                  </a:lnTo>
                  <a:lnTo>
                    <a:pt x="937514" y="89154"/>
                  </a:lnTo>
                  <a:lnTo>
                    <a:pt x="937437" y="89662"/>
                  </a:lnTo>
                  <a:lnTo>
                    <a:pt x="933691" y="116903"/>
                  </a:lnTo>
                  <a:lnTo>
                    <a:pt x="933500" y="117729"/>
                  </a:lnTo>
                  <a:lnTo>
                    <a:pt x="928166" y="142557"/>
                  </a:lnTo>
                  <a:lnTo>
                    <a:pt x="927862" y="143383"/>
                  </a:lnTo>
                  <a:lnTo>
                    <a:pt x="921016" y="162560"/>
                  </a:lnTo>
                  <a:lnTo>
                    <a:pt x="911821" y="179184"/>
                  </a:lnTo>
                  <a:lnTo>
                    <a:pt x="911479" y="179578"/>
                  </a:lnTo>
                  <a:lnTo>
                    <a:pt x="900836" y="192278"/>
                  </a:lnTo>
                  <a:lnTo>
                    <a:pt x="888365" y="203009"/>
                  </a:lnTo>
                  <a:lnTo>
                    <a:pt x="887882" y="203327"/>
                  </a:lnTo>
                  <a:lnTo>
                    <a:pt x="874407" y="212534"/>
                  </a:lnTo>
                  <a:lnTo>
                    <a:pt x="873760" y="212979"/>
                  </a:lnTo>
                  <a:lnTo>
                    <a:pt x="874407" y="212534"/>
                  </a:lnTo>
                  <a:lnTo>
                    <a:pt x="859409" y="220980"/>
                  </a:lnTo>
                  <a:lnTo>
                    <a:pt x="860044" y="220599"/>
                  </a:lnTo>
                  <a:lnTo>
                    <a:pt x="845566" y="227584"/>
                  </a:lnTo>
                  <a:lnTo>
                    <a:pt x="833691" y="232333"/>
                  </a:lnTo>
                  <a:lnTo>
                    <a:pt x="825144" y="234492"/>
                  </a:lnTo>
                  <a:lnTo>
                    <a:pt x="818286" y="234899"/>
                  </a:lnTo>
                  <a:lnTo>
                    <a:pt x="815073" y="234429"/>
                  </a:lnTo>
                  <a:lnTo>
                    <a:pt x="814870" y="234353"/>
                  </a:lnTo>
                  <a:lnTo>
                    <a:pt x="814806" y="234581"/>
                  </a:lnTo>
                  <a:lnTo>
                    <a:pt x="813981" y="234353"/>
                  </a:lnTo>
                  <a:lnTo>
                    <a:pt x="813841" y="234251"/>
                  </a:lnTo>
                  <a:lnTo>
                    <a:pt x="814057" y="234365"/>
                  </a:lnTo>
                  <a:lnTo>
                    <a:pt x="814806" y="234581"/>
                  </a:lnTo>
                  <a:lnTo>
                    <a:pt x="814806" y="234416"/>
                  </a:lnTo>
                  <a:lnTo>
                    <a:pt x="814616" y="234238"/>
                  </a:lnTo>
                  <a:lnTo>
                    <a:pt x="814489" y="234188"/>
                  </a:lnTo>
                  <a:lnTo>
                    <a:pt x="814197" y="233807"/>
                  </a:lnTo>
                  <a:lnTo>
                    <a:pt x="814514" y="234188"/>
                  </a:lnTo>
                  <a:lnTo>
                    <a:pt x="814654" y="234251"/>
                  </a:lnTo>
                  <a:lnTo>
                    <a:pt x="814793" y="234315"/>
                  </a:lnTo>
                  <a:lnTo>
                    <a:pt x="814463" y="233807"/>
                  </a:lnTo>
                  <a:lnTo>
                    <a:pt x="814133" y="233299"/>
                  </a:lnTo>
                  <a:lnTo>
                    <a:pt x="811657" y="229362"/>
                  </a:lnTo>
                  <a:lnTo>
                    <a:pt x="810006" y="227330"/>
                  </a:lnTo>
                  <a:lnTo>
                    <a:pt x="807212" y="224536"/>
                  </a:lnTo>
                  <a:lnTo>
                    <a:pt x="804291" y="222529"/>
                  </a:lnTo>
                  <a:lnTo>
                    <a:pt x="804291" y="216027"/>
                  </a:lnTo>
                  <a:lnTo>
                    <a:pt x="804291" y="208661"/>
                  </a:lnTo>
                  <a:lnTo>
                    <a:pt x="798322" y="202692"/>
                  </a:lnTo>
                  <a:lnTo>
                    <a:pt x="792988" y="202692"/>
                  </a:lnTo>
                  <a:lnTo>
                    <a:pt x="792988" y="244856"/>
                  </a:lnTo>
                  <a:lnTo>
                    <a:pt x="792632" y="244551"/>
                  </a:lnTo>
                  <a:lnTo>
                    <a:pt x="792568" y="244373"/>
                  </a:lnTo>
                  <a:lnTo>
                    <a:pt x="792721" y="244538"/>
                  </a:lnTo>
                  <a:lnTo>
                    <a:pt x="792988" y="244856"/>
                  </a:lnTo>
                  <a:lnTo>
                    <a:pt x="792988" y="202692"/>
                  </a:lnTo>
                  <a:lnTo>
                    <a:pt x="783717" y="202692"/>
                  </a:lnTo>
                  <a:lnTo>
                    <a:pt x="777748" y="208661"/>
                  </a:lnTo>
                  <a:lnTo>
                    <a:pt x="777748" y="210566"/>
                  </a:lnTo>
                  <a:lnTo>
                    <a:pt x="776478" y="211836"/>
                  </a:lnTo>
                  <a:lnTo>
                    <a:pt x="776478" y="213156"/>
                  </a:lnTo>
                  <a:lnTo>
                    <a:pt x="772922" y="218186"/>
                  </a:lnTo>
                  <a:lnTo>
                    <a:pt x="771271" y="223139"/>
                  </a:lnTo>
                  <a:lnTo>
                    <a:pt x="771779" y="222123"/>
                  </a:lnTo>
                  <a:lnTo>
                    <a:pt x="771017" y="223901"/>
                  </a:lnTo>
                  <a:lnTo>
                    <a:pt x="771652" y="235966"/>
                  </a:lnTo>
                  <a:lnTo>
                    <a:pt x="788162" y="244729"/>
                  </a:lnTo>
                  <a:lnTo>
                    <a:pt x="790956" y="244729"/>
                  </a:lnTo>
                  <a:lnTo>
                    <a:pt x="792378" y="244576"/>
                  </a:lnTo>
                  <a:lnTo>
                    <a:pt x="791946" y="243916"/>
                  </a:lnTo>
                  <a:lnTo>
                    <a:pt x="792378" y="244576"/>
                  </a:lnTo>
                  <a:lnTo>
                    <a:pt x="793115" y="245745"/>
                  </a:lnTo>
                  <a:lnTo>
                    <a:pt x="817753" y="257810"/>
                  </a:lnTo>
                  <a:lnTo>
                    <a:pt x="819277" y="257683"/>
                  </a:lnTo>
                  <a:lnTo>
                    <a:pt x="860742" y="244856"/>
                  </a:lnTo>
                  <a:lnTo>
                    <a:pt x="861009" y="244729"/>
                  </a:lnTo>
                  <a:lnTo>
                    <a:pt x="865212" y="242697"/>
                  </a:lnTo>
                  <a:lnTo>
                    <a:pt x="866267" y="242189"/>
                  </a:lnTo>
                  <a:lnTo>
                    <a:pt x="869696" y="240538"/>
                  </a:lnTo>
                  <a:lnTo>
                    <a:pt x="870331" y="240157"/>
                  </a:lnTo>
                  <a:lnTo>
                    <a:pt x="877925" y="235839"/>
                  </a:lnTo>
                  <a:lnTo>
                    <a:pt x="879271" y="235077"/>
                  </a:lnTo>
                  <a:lnTo>
                    <a:pt x="879716" y="234823"/>
                  </a:lnTo>
                  <a:lnTo>
                    <a:pt x="880389" y="234442"/>
                  </a:lnTo>
                  <a:lnTo>
                    <a:pt x="883526" y="232664"/>
                  </a:lnTo>
                  <a:lnTo>
                    <a:pt x="884415" y="232156"/>
                  </a:lnTo>
                  <a:lnTo>
                    <a:pt x="885317" y="231648"/>
                  </a:lnTo>
                  <a:lnTo>
                    <a:pt x="891717" y="227330"/>
                  </a:lnTo>
                  <a:lnTo>
                    <a:pt x="901128" y="220980"/>
                  </a:lnTo>
                  <a:lnTo>
                    <a:pt x="902335" y="220091"/>
                  </a:lnTo>
                  <a:lnTo>
                    <a:pt x="910691" y="212979"/>
                  </a:lnTo>
                  <a:lnTo>
                    <a:pt x="911288" y="212471"/>
                  </a:lnTo>
                  <a:lnTo>
                    <a:pt x="915924" y="208534"/>
                  </a:lnTo>
                  <a:lnTo>
                    <a:pt x="917194" y="207264"/>
                  </a:lnTo>
                  <a:lnTo>
                    <a:pt x="921245" y="202565"/>
                  </a:lnTo>
                  <a:lnTo>
                    <a:pt x="929576" y="192913"/>
                  </a:lnTo>
                  <a:lnTo>
                    <a:pt x="930021" y="192405"/>
                  </a:lnTo>
                  <a:lnTo>
                    <a:pt x="930503" y="191643"/>
                  </a:lnTo>
                  <a:lnTo>
                    <a:pt x="931164" y="190627"/>
                  </a:lnTo>
                  <a:lnTo>
                    <a:pt x="938606" y="177927"/>
                  </a:lnTo>
                  <a:lnTo>
                    <a:pt x="941451" y="173101"/>
                  </a:lnTo>
                  <a:lnTo>
                    <a:pt x="942213" y="171450"/>
                  </a:lnTo>
                  <a:lnTo>
                    <a:pt x="944524" y="165506"/>
                  </a:lnTo>
                  <a:lnTo>
                    <a:pt x="950556" y="149987"/>
                  </a:lnTo>
                  <a:lnTo>
                    <a:pt x="950468" y="150241"/>
                  </a:lnTo>
                  <a:lnTo>
                    <a:pt x="944524" y="165506"/>
                  </a:lnTo>
                  <a:lnTo>
                    <a:pt x="962152" y="165608"/>
                  </a:lnTo>
                  <a:lnTo>
                    <a:pt x="965962" y="151511"/>
                  </a:lnTo>
                  <a:lnTo>
                    <a:pt x="970661" y="109220"/>
                  </a:lnTo>
                  <a:lnTo>
                    <a:pt x="972159" y="85598"/>
                  </a:lnTo>
                  <a:lnTo>
                    <a:pt x="972185" y="85432"/>
                  </a:lnTo>
                  <a:lnTo>
                    <a:pt x="974013" y="60833"/>
                  </a:lnTo>
                  <a:lnTo>
                    <a:pt x="975347" y="38989"/>
                  </a:lnTo>
                  <a:lnTo>
                    <a:pt x="975995" y="20574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063105" y="7817231"/>
              <a:ext cx="205740" cy="266065"/>
            </a:xfrm>
            <a:custGeom>
              <a:avLst/>
              <a:gdLst/>
              <a:ahLst/>
              <a:cxnLst/>
              <a:rect l="l" t="t" r="r" b="b"/>
              <a:pathLst>
                <a:path w="205740" h="266065">
                  <a:moveTo>
                    <a:pt x="49784" y="247142"/>
                  </a:moveTo>
                  <a:lnTo>
                    <a:pt x="44450" y="241808"/>
                  </a:lnTo>
                  <a:lnTo>
                    <a:pt x="41021" y="241808"/>
                  </a:lnTo>
                  <a:lnTo>
                    <a:pt x="41021" y="235966"/>
                  </a:lnTo>
                  <a:lnTo>
                    <a:pt x="35433" y="230505"/>
                  </a:lnTo>
                  <a:lnTo>
                    <a:pt x="33858" y="230505"/>
                  </a:lnTo>
                  <a:lnTo>
                    <a:pt x="33782" y="228854"/>
                  </a:lnTo>
                  <a:lnTo>
                    <a:pt x="33782" y="221361"/>
                  </a:lnTo>
                  <a:lnTo>
                    <a:pt x="27686" y="215265"/>
                  </a:lnTo>
                  <a:lnTo>
                    <a:pt x="12700" y="215265"/>
                  </a:lnTo>
                  <a:lnTo>
                    <a:pt x="9652" y="218313"/>
                  </a:lnTo>
                  <a:lnTo>
                    <a:pt x="8509" y="218313"/>
                  </a:lnTo>
                  <a:lnTo>
                    <a:pt x="2413" y="224409"/>
                  </a:lnTo>
                  <a:lnTo>
                    <a:pt x="2413" y="228727"/>
                  </a:lnTo>
                  <a:lnTo>
                    <a:pt x="0" y="231140"/>
                  </a:lnTo>
                  <a:lnTo>
                    <a:pt x="0" y="246253"/>
                  </a:lnTo>
                  <a:lnTo>
                    <a:pt x="508" y="246761"/>
                  </a:lnTo>
                  <a:lnTo>
                    <a:pt x="508" y="247015"/>
                  </a:lnTo>
                  <a:lnTo>
                    <a:pt x="6477" y="253111"/>
                  </a:lnTo>
                  <a:lnTo>
                    <a:pt x="8001" y="253111"/>
                  </a:lnTo>
                  <a:lnTo>
                    <a:pt x="8890" y="254000"/>
                  </a:lnTo>
                  <a:lnTo>
                    <a:pt x="20828" y="254000"/>
                  </a:lnTo>
                  <a:lnTo>
                    <a:pt x="21844" y="255016"/>
                  </a:lnTo>
                  <a:lnTo>
                    <a:pt x="25654" y="255016"/>
                  </a:lnTo>
                  <a:lnTo>
                    <a:pt x="25654" y="260477"/>
                  </a:lnTo>
                  <a:lnTo>
                    <a:pt x="31115" y="265811"/>
                  </a:lnTo>
                  <a:lnTo>
                    <a:pt x="44450" y="265811"/>
                  </a:lnTo>
                  <a:lnTo>
                    <a:pt x="49784" y="260477"/>
                  </a:lnTo>
                  <a:lnTo>
                    <a:pt x="49784" y="253746"/>
                  </a:lnTo>
                  <a:lnTo>
                    <a:pt x="49784" y="247142"/>
                  </a:lnTo>
                  <a:close/>
                </a:path>
                <a:path w="205740" h="266065">
                  <a:moveTo>
                    <a:pt x="205486" y="6985"/>
                  </a:moveTo>
                  <a:lnTo>
                    <a:pt x="198501" y="0"/>
                  </a:lnTo>
                  <a:lnTo>
                    <a:pt x="181356" y="0"/>
                  </a:lnTo>
                  <a:lnTo>
                    <a:pt x="174371" y="6985"/>
                  </a:lnTo>
                  <a:lnTo>
                    <a:pt x="174371" y="24130"/>
                  </a:lnTo>
                  <a:lnTo>
                    <a:pt x="181356" y="31115"/>
                  </a:lnTo>
                  <a:lnTo>
                    <a:pt x="198501" y="31115"/>
                  </a:lnTo>
                  <a:lnTo>
                    <a:pt x="205486" y="24130"/>
                  </a:lnTo>
                  <a:lnTo>
                    <a:pt x="205486" y="15621"/>
                  </a:lnTo>
                  <a:lnTo>
                    <a:pt x="205486" y="6985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230109" y="7940548"/>
              <a:ext cx="78613" cy="101218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6594970" y="8237220"/>
              <a:ext cx="762000" cy="231140"/>
            </a:xfrm>
            <a:custGeom>
              <a:avLst/>
              <a:gdLst/>
              <a:ahLst/>
              <a:cxnLst/>
              <a:rect l="l" t="t" r="r" b="b"/>
              <a:pathLst>
                <a:path w="762000" h="231140">
                  <a:moveTo>
                    <a:pt x="761885" y="7747"/>
                  </a:moveTo>
                  <a:lnTo>
                    <a:pt x="754138" y="0"/>
                  </a:lnTo>
                  <a:lnTo>
                    <a:pt x="744867" y="0"/>
                  </a:lnTo>
                  <a:lnTo>
                    <a:pt x="740295" y="0"/>
                  </a:lnTo>
                  <a:lnTo>
                    <a:pt x="735088" y="0"/>
                  </a:lnTo>
                  <a:lnTo>
                    <a:pt x="734783" y="304"/>
                  </a:lnTo>
                  <a:lnTo>
                    <a:pt x="730897" y="508"/>
                  </a:lnTo>
                  <a:lnTo>
                    <a:pt x="730643" y="635"/>
                  </a:lnTo>
                  <a:lnTo>
                    <a:pt x="713371" y="1905"/>
                  </a:lnTo>
                  <a:lnTo>
                    <a:pt x="712990" y="1905"/>
                  </a:lnTo>
                  <a:lnTo>
                    <a:pt x="687844" y="4572"/>
                  </a:lnTo>
                  <a:lnTo>
                    <a:pt x="687209" y="4572"/>
                  </a:lnTo>
                  <a:lnTo>
                    <a:pt x="653808" y="9017"/>
                  </a:lnTo>
                  <a:lnTo>
                    <a:pt x="653173" y="9017"/>
                  </a:lnTo>
                  <a:lnTo>
                    <a:pt x="610501" y="16256"/>
                  </a:lnTo>
                  <a:lnTo>
                    <a:pt x="560590" y="26670"/>
                  </a:lnTo>
                  <a:lnTo>
                    <a:pt x="504202" y="40767"/>
                  </a:lnTo>
                  <a:lnTo>
                    <a:pt x="503821" y="40894"/>
                  </a:lnTo>
                  <a:lnTo>
                    <a:pt x="444893" y="57531"/>
                  </a:lnTo>
                  <a:lnTo>
                    <a:pt x="444639" y="57531"/>
                  </a:lnTo>
                  <a:lnTo>
                    <a:pt x="382917" y="75946"/>
                  </a:lnTo>
                  <a:lnTo>
                    <a:pt x="382663" y="76073"/>
                  </a:lnTo>
                  <a:lnTo>
                    <a:pt x="320433" y="95631"/>
                  </a:lnTo>
                  <a:lnTo>
                    <a:pt x="320306" y="95758"/>
                  </a:lnTo>
                  <a:lnTo>
                    <a:pt x="260108" y="115570"/>
                  </a:lnTo>
                  <a:lnTo>
                    <a:pt x="259854" y="115697"/>
                  </a:lnTo>
                  <a:lnTo>
                    <a:pt x="201307" y="135763"/>
                  </a:lnTo>
                  <a:lnTo>
                    <a:pt x="201180" y="135763"/>
                  </a:lnTo>
                  <a:lnTo>
                    <a:pt x="147078" y="155067"/>
                  </a:lnTo>
                  <a:lnTo>
                    <a:pt x="146951" y="155194"/>
                  </a:lnTo>
                  <a:lnTo>
                    <a:pt x="98310" y="173101"/>
                  </a:lnTo>
                  <a:lnTo>
                    <a:pt x="98437" y="173101"/>
                  </a:lnTo>
                  <a:lnTo>
                    <a:pt x="58674" y="187579"/>
                  </a:lnTo>
                  <a:lnTo>
                    <a:pt x="59575" y="187325"/>
                  </a:lnTo>
                  <a:lnTo>
                    <a:pt x="51828" y="189763"/>
                  </a:lnTo>
                  <a:lnTo>
                    <a:pt x="51828" y="185293"/>
                  </a:lnTo>
                  <a:lnTo>
                    <a:pt x="45224" y="178689"/>
                  </a:lnTo>
                  <a:lnTo>
                    <a:pt x="29222" y="178689"/>
                  </a:lnTo>
                  <a:lnTo>
                    <a:pt x="22618" y="185293"/>
                  </a:lnTo>
                  <a:lnTo>
                    <a:pt x="22618" y="186766"/>
                  </a:lnTo>
                  <a:lnTo>
                    <a:pt x="10299" y="197612"/>
                  </a:lnTo>
                  <a:lnTo>
                    <a:pt x="7759" y="197612"/>
                  </a:lnTo>
                  <a:lnTo>
                    <a:pt x="1028" y="204216"/>
                  </a:lnTo>
                  <a:lnTo>
                    <a:pt x="1028" y="206768"/>
                  </a:lnTo>
                  <a:lnTo>
                    <a:pt x="0" y="207772"/>
                  </a:lnTo>
                  <a:lnTo>
                    <a:pt x="0" y="224155"/>
                  </a:lnTo>
                  <a:lnTo>
                    <a:pt x="6743" y="230886"/>
                  </a:lnTo>
                  <a:lnTo>
                    <a:pt x="23126" y="230886"/>
                  </a:lnTo>
                  <a:lnTo>
                    <a:pt x="23749" y="230251"/>
                  </a:lnTo>
                  <a:lnTo>
                    <a:pt x="26809" y="230251"/>
                  </a:lnTo>
                  <a:lnTo>
                    <a:pt x="28638" y="228422"/>
                  </a:lnTo>
                  <a:lnTo>
                    <a:pt x="36741" y="226695"/>
                  </a:lnTo>
                  <a:lnTo>
                    <a:pt x="43700" y="226695"/>
                  </a:lnTo>
                  <a:lnTo>
                    <a:pt x="46329" y="224066"/>
                  </a:lnTo>
                  <a:lnTo>
                    <a:pt x="48221" y="223520"/>
                  </a:lnTo>
                  <a:lnTo>
                    <a:pt x="68719" y="217678"/>
                  </a:lnTo>
                  <a:lnTo>
                    <a:pt x="69354" y="217424"/>
                  </a:lnTo>
                  <a:lnTo>
                    <a:pt x="109359" y="203454"/>
                  </a:lnTo>
                  <a:lnTo>
                    <a:pt x="109359" y="203327"/>
                  </a:lnTo>
                  <a:lnTo>
                    <a:pt x="154203" y="187325"/>
                  </a:lnTo>
                  <a:lnTo>
                    <a:pt x="158127" y="185940"/>
                  </a:lnTo>
                  <a:lnTo>
                    <a:pt x="158000" y="185940"/>
                  </a:lnTo>
                  <a:lnTo>
                    <a:pt x="212229" y="167005"/>
                  </a:lnTo>
                  <a:lnTo>
                    <a:pt x="211975" y="167005"/>
                  </a:lnTo>
                  <a:lnTo>
                    <a:pt x="270649" y="147193"/>
                  </a:lnTo>
                  <a:lnTo>
                    <a:pt x="270395" y="147193"/>
                  </a:lnTo>
                  <a:lnTo>
                    <a:pt x="330720" y="127635"/>
                  </a:lnTo>
                  <a:lnTo>
                    <a:pt x="330466" y="127762"/>
                  </a:lnTo>
                  <a:lnTo>
                    <a:pt x="330873" y="127635"/>
                  </a:lnTo>
                  <a:lnTo>
                    <a:pt x="392823" y="108585"/>
                  </a:lnTo>
                  <a:lnTo>
                    <a:pt x="392569" y="108712"/>
                  </a:lnTo>
                  <a:lnTo>
                    <a:pt x="393001" y="108585"/>
                  </a:lnTo>
                  <a:lnTo>
                    <a:pt x="454418" y="90551"/>
                  </a:lnTo>
                  <a:lnTo>
                    <a:pt x="454164" y="90678"/>
                  </a:lnTo>
                  <a:lnTo>
                    <a:pt x="454609" y="90551"/>
                  </a:lnTo>
                  <a:lnTo>
                    <a:pt x="513092" y="74295"/>
                  </a:lnTo>
                  <a:lnTo>
                    <a:pt x="512711" y="74422"/>
                  </a:lnTo>
                  <a:lnTo>
                    <a:pt x="513207" y="74295"/>
                  </a:lnTo>
                  <a:lnTo>
                    <a:pt x="568972" y="60198"/>
                  </a:lnTo>
                  <a:lnTo>
                    <a:pt x="568337" y="60452"/>
                  </a:lnTo>
                  <a:lnTo>
                    <a:pt x="569531" y="60198"/>
                  </a:lnTo>
                  <a:lnTo>
                    <a:pt x="617004" y="50165"/>
                  </a:lnTo>
                  <a:lnTo>
                    <a:pt x="617143" y="50139"/>
                  </a:lnTo>
                  <a:lnTo>
                    <a:pt x="617728" y="50038"/>
                  </a:lnTo>
                  <a:lnTo>
                    <a:pt x="659015" y="43053"/>
                  </a:lnTo>
                  <a:lnTo>
                    <a:pt x="658380" y="43180"/>
                  </a:lnTo>
                  <a:lnTo>
                    <a:pt x="659358" y="43053"/>
                  </a:lnTo>
                  <a:lnTo>
                    <a:pt x="691781" y="38862"/>
                  </a:lnTo>
                  <a:lnTo>
                    <a:pt x="691273" y="38862"/>
                  </a:lnTo>
                  <a:lnTo>
                    <a:pt x="716419" y="36449"/>
                  </a:lnTo>
                  <a:lnTo>
                    <a:pt x="716038" y="36449"/>
                  </a:lnTo>
                  <a:lnTo>
                    <a:pt x="733310" y="35179"/>
                  </a:lnTo>
                  <a:lnTo>
                    <a:pt x="733056" y="35179"/>
                  </a:lnTo>
                  <a:lnTo>
                    <a:pt x="736815" y="34925"/>
                  </a:lnTo>
                  <a:lnTo>
                    <a:pt x="740930" y="34658"/>
                  </a:lnTo>
                  <a:lnTo>
                    <a:pt x="745248" y="34544"/>
                  </a:lnTo>
                  <a:lnTo>
                    <a:pt x="754138" y="34544"/>
                  </a:lnTo>
                  <a:lnTo>
                    <a:pt x="761885" y="26797"/>
                  </a:lnTo>
                  <a:lnTo>
                    <a:pt x="761885" y="17272"/>
                  </a:lnTo>
                  <a:lnTo>
                    <a:pt x="761885" y="7747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3464179" y="9019070"/>
            <a:ext cx="50800" cy="166370"/>
          </a:xfrm>
          <a:custGeom>
            <a:avLst/>
            <a:gdLst/>
            <a:ahLst/>
            <a:cxnLst/>
            <a:rect l="l" t="t" r="r" b="b"/>
            <a:pathLst>
              <a:path w="50800" h="166370">
                <a:moveTo>
                  <a:pt x="47498" y="129933"/>
                </a:moveTo>
                <a:lnTo>
                  <a:pt x="47371" y="130975"/>
                </a:lnTo>
                <a:lnTo>
                  <a:pt x="47498" y="129933"/>
                </a:lnTo>
                <a:close/>
              </a:path>
              <a:path w="50800" h="166370">
                <a:moveTo>
                  <a:pt x="50292" y="142367"/>
                </a:moveTo>
                <a:lnTo>
                  <a:pt x="49784" y="141859"/>
                </a:lnTo>
                <a:lnTo>
                  <a:pt x="49784" y="140220"/>
                </a:lnTo>
                <a:lnTo>
                  <a:pt x="49022" y="139458"/>
                </a:lnTo>
                <a:lnTo>
                  <a:pt x="49022" y="138633"/>
                </a:lnTo>
                <a:lnTo>
                  <a:pt x="47294" y="136931"/>
                </a:lnTo>
                <a:lnTo>
                  <a:pt x="47371" y="130975"/>
                </a:lnTo>
                <a:lnTo>
                  <a:pt x="48260" y="120942"/>
                </a:lnTo>
                <a:lnTo>
                  <a:pt x="48260" y="120624"/>
                </a:lnTo>
                <a:lnTo>
                  <a:pt x="48412" y="117970"/>
                </a:lnTo>
                <a:lnTo>
                  <a:pt x="48768" y="112382"/>
                </a:lnTo>
                <a:lnTo>
                  <a:pt x="48768" y="112204"/>
                </a:lnTo>
                <a:lnTo>
                  <a:pt x="48742" y="110070"/>
                </a:lnTo>
                <a:lnTo>
                  <a:pt x="48234" y="101041"/>
                </a:lnTo>
                <a:lnTo>
                  <a:pt x="48133" y="98615"/>
                </a:lnTo>
                <a:lnTo>
                  <a:pt x="46990" y="86372"/>
                </a:lnTo>
                <a:lnTo>
                  <a:pt x="46863" y="85750"/>
                </a:lnTo>
                <a:lnTo>
                  <a:pt x="45605" y="75615"/>
                </a:lnTo>
                <a:lnTo>
                  <a:pt x="45085" y="71374"/>
                </a:lnTo>
                <a:lnTo>
                  <a:pt x="45085" y="70840"/>
                </a:lnTo>
                <a:lnTo>
                  <a:pt x="42672" y="56222"/>
                </a:lnTo>
                <a:lnTo>
                  <a:pt x="42672" y="48196"/>
                </a:lnTo>
                <a:lnTo>
                  <a:pt x="41173" y="46697"/>
                </a:lnTo>
                <a:lnTo>
                  <a:pt x="40855" y="44589"/>
                </a:lnTo>
                <a:lnTo>
                  <a:pt x="40259" y="40640"/>
                </a:lnTo>
                <a:lnTo>
                  <a:pt x="40259" y="32334"/>
                </a:lnTo>
                <a:lnTo>
                  <a:pt x="38430" y="30530"/>
                </a:lnTo>
                <a:lnTo>
                  <a:pt x="38379" y="30213"/>
                </a:lnTo>
                <a:lnTo>
                  <a:pt x="37757" y="26631"/>
                </a:lnTo>
                <a:lnTo>
                  <a:pt x="37528" y="25285"/>
                </a:lnTo>
                <a:lnTo>
                  <a:pt x="36957" y="21996"/>
                </a:lnTo>
                <a:lnTo>
                  <a:pt x="36957" y="14236"/>
                </a:lnTo>
                <a:lnTo>
                  <a:pt x="34036" y="11315"/>
                </a:lnTo>
                <a:lnTo>
                  <a:pt x="34036" y="7467"/>
                </a:lnTo>
                <a:lnTo>
                  <a:pt x="26670" y="0"/>
                </a:lnTo>
                <a:lnTo>
                  <a:pt x="8128" y="0"/>
                </a:lnTo>
                <a:lnTo>
                  <a:pt x="762" y="7467"/>
                </a:lnTo>
                <a:lnTo>
                  <a:pt x="762" y="8153"/>
                </a:lnTo>
                <a:lnTo>
                  <a:pt x="0" y="8902"/>
                </a:lnTo>
                <a:lnTo>
                  <a:pt x="0" y="27012"/>
                </a:lnTo>
                <a:lnTo>
                  <a:pt x="2921" y="29933"/>
                </a:lnTo>
                <a:lnTo>
                  <a:pt x="2921" y="33058"/>
                </a:lnTo>
                <a:lnTo>
                  <a:pt x="4229" y="34378"/>
                </a:lnTo>
                <a:lnTo>
                  <a:pt x="5461" y="43180"/>
                </a:lnTo>
                <a:lnTo>
                  <a:pt x="5461" y="51523"/>
                </a:lnTo>
                <a:lnTo>
                  <a:pt x="6680" y="52755"/>
                </a:lnTo>
                <a:lnTo>
                  <a:pt x="7493" y="59563"/>
                </a:lnTo>
                <a:lnTo>
                  <a:pt x="7493" y="67652"/>
                </a:lnTo>
                <a:lnTo>
                  <a:pt x="8890" y="69075"/>
                </a:lnTo>
                <a:lnTo>
                  <a:pt x="9906" y="76276"/>
                </a:lnTo>
                <a:lnTo>
                  <a:pt x="9906" y="75615"/>
                </a:lnTo>
                <a:lnTo>
                  <a:pt x="11557" y="90017"/>
                </a:lnTo>
                <a:lnTo>
                  <a:pt x="11430" y="89420"/>
                </a:lnTo>
                <a:lnTo>
                  <a:pt x="11468" y="90017"/>
                </a:lnTo>
                <a:lnTo>
                  <a:pt x="12446" y="101676"/>
                </a:lnTo>
                <a:lnTo>
                  <a:pt x="12319" y="101041"/>
                </a:lnTo>
                <a:lnTo>
                  <a:pt x="12344" y="101676"/>
                </a:lnTo>
                <a:lnTo>
                  <a:pt x="12877" y="110985"/>
                </a:lnTo>
                <a:lnTo>
                  <a:pt x="12954" y="110070"/>
                </a:lnTo>
                <a:lnTo>
                  <a:pt x="12954" y="112204"/>
                </a:lnTo>
                <a:lnTo>
                  <a:pt x="12877" y="110985"/>
                </a:lnTo>
                <a:lnTo>
                  <a:pt x="12319" y="118313"/>
                </a:lnTo>
                <a:lnTo>
                  <a:pt x="12446" y="117970"/>
                </a:lnTo>
                <a:lnTo>
                  <a:pt x="11557" y="128016"/>
                </a:lnTo>
                <a:lnTo>
                  <a:pt x="11493" y="130975"/>
                </a:lnTo>
                <a:lnTo>
                  <a:pt x="11391" y="141465"/>
                </a:lnTo>
                <a:lnTo>
                  <a:pt x="11811" y="145618"/>
                </a:lnTo>
                <a:lnTo>
                  <a:pt x="12700" y="149669"/>
                </a:lnTo>
                <a:lnTo>
                  <a:pt x="13843" y="152895"/>
                </a:lnTo>
                <a:lnTo>
                  <a:pt x="14097" y="153263"/>
                </a:lnTo>
                <a:lnTo>
                  <a:pt x="14097" y="157937"/>
                </a:lnTo>
                <a:lnTo>
                  <a:pt x="21844" y="165760"/>
                </a:lnTo>
                <a:lnTo>
                  <a:pt x="41148" y="165760"/>
                </a:lnTo>
                <a:lnTo>
                  <a:pt x="41427" y="165481"/>
                </a:lnTo>
                <a:lnTo>
                  <a:pt x="42545" y="165481"/>
                </a:lnTo>
                <a:lnTo>
                  <a:pt x="49784" y="158191"/>
                </a:lnTo>
                <a:lnTo>
                  <a:pt x="49784" y="153276"/>
                </a:lnTo>
                <a:lnTo>
                  <a:pt x="50292" y="152755"/>
                </a:lnTo>
                <a:lnTo>
                  <a:pt x="50292" y="148069"/>
                </a:lnTo>
                <a:lnTo>
                  <a:pt x="50292" y="147561"/>
                </a:lnTo>
                <a:lnTo>
                  <a:pt x="50292" y="142367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3" name="object 243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178172" y="9039656"/>
            <a:ext cx="167004" cy="199656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5097201" y="8945715"/>
            <a:ext cx="121863" cy="205295"/>
          </a:xfrm>
          <a:prstGeom prst="rect">
            <a:avLst/>
          </a:prstGeom>
        </p:spPr>
      </p:pic>
      <p:grpSp>
        <p:nvGrpSpPr>
          <p:cNvPr id="245" name="object 245"/>
          <p:cNvGrpSpPr/>
          <p:nvPr/>
        </p:nvGrpSpPr>
        <p:grpSpPr>
          <a:xfrm>
            <a:off x="6225540" y="8940609"/>
            <a:ext cx="772160" cy="428625"/>
            <a:chOff x="6225540" y="8940609"/>
            <a:chExt cx="772160" cy="428625"/>
          </a:xfrm>
        </p:grpSpPr>
        <p:sp>
          <p:nvSpPr>
            <p:cNvPr id="246" name="object 246"/>
            <p:cNvSpPr/>
            <p:nvPr/>
          </p:nvSpPr>
          <p:spPr>
            <a:xfrm>
              <a:off x="6225540" y="8940609"/>
              <a:ext cx="481330" cy="428625"/>
            </a:xfrm>
            <a:custGeom>
              <a:avLst/>
              <a:gdLst/>
              <a:ahLst/>
              <a:cxnLst/>
              <a:rect l="l" t="t" r="r" b="b"/>
              <a:pathLst>
                <a:path w="481329" h="428625">
                  <a:moveTo>
                    <a:pt x="63754" y="385343"/>
                  </a:moveTo>
                  <a:lnTo>
                    <a:pt x="63627" y="385889"/>
                  </a:lnTo>
                  <a:lnTo>
                    <a:pt x="63754" y="385343"/>
                  </a:lnTo>
                  <a:close/>
                </a:path>
                <a:path w="481329" h="428625">
                  <a:moveTo>
                    <a:pt x="65290" y="367563"/>
                  </a:moveTo>
                  <a:lnTo>
                    <a:pt x="65278" y="367690"/>
                  </a:lnTo>
                  <a:lnTo>
                    <a:pt x="65290" y="367563"/>
                  </a:lnTo>
                  <a:close/>
                </a:path>
                <a:path w="481329" h="428625">
                  <a:moveTo>
                    <a:pt x="70104" y="284797"/>
                  </a:moveTo>
                  <a:lnTo>
                    <a:pt x="69977" y="263982"/>
                  </a:lnTo>
                  <a:lnTo>
                    <a:pt x="69469" y="220776"/>
                  </a:lnTo>
                  <a:lnTo>
                    <a:pt x="69088" y="200317"/>
                  </a:lnTo>
                  <a:lnTo>
                    <a:pt x="68948" y="181597"/>
                  </a:lnTo>
                  <a:lnTo>
                    <a:pt x="68440" y="153009"/>
                  </a:lnTo>
                  <a:lnTo>
                    <a:pt x="68262" y="145516"/>
                  </a:lnTo>
                  <a:lnTo>
                    <a:pt x="68224" y="143840"/>
                  </a:lnTo>
                  <a:lnTo>
                    <a:pt x="68199" y="142621"/>
                  </a:lnTo>
                  <a:lnTo>
                    <a:pt x="68199" y="141935"/>
                  </a:lnTo>
                  <a:lnTo>
                    <a:pt x="68199" y="133146"/>
                  </a:lnTo>
                  <a:lnTo>
                    <a:pt x="68072" y="133019"/>
                  </a:lnTo>
                  <a:lnTo>
                    <a:pt x="68072" y="128485"/>
                  </a:lnTo>
                  <a:lnTo>
                    <a:pt x="67691" y="128117"/>
                  </a:lnTo>
                  <a:lnTo>
                    <a:pt x="67691" y="126822"/>
                  </a:lnTo>
                  <a:lnTo>
                    <a:pt x="61087" y="120205"/>
                  </a:lnTo>
                  <a:lnTo>
                    <a:pt x="44831" y="120205"/>
                  </a:lnTo>
                  <a:lnTo>
                    <a:pt x="38227" y="126822"/>
                  </a:lnTo>
                  <a:lnTo>
                    <a:pt x="38227" y="127228"/>
                  </a:lnTo>
                  <a:lnTo>
                    <a:pt x="36957" y="128485"/>
                  </a:lnTo>
                  <a:lnTo>
                    <a:pt x="36957" y="132638"/>
                  </a:lnTo>
                  <a:lnTo>
                    <a:pt x="36449" y="133146"/>
                  </a:lnTo>
                  <a:lnTo>
                    <a:pt x="36449" y="142252"/>
                  </a:lnTo>
                  <a:lnTo>
                    <a:pt x="35941" y="153009"/>
                  </a:lnTo>
                  <a:lnTo>
                    <a:pt x="35928" y="153441"/>
                  </a:lnTo>
                  <a:lnTo>
                    <a:pt x="35547" y="166674"/>
                  </a:lnTo>
                  <a:lnTo>
                    <a:pt x="35547" y="166903"/>
                  </a:lnTo>
                  <a:lnTo>
                    <a:pt x="35306" y="181724"/>
                  </a:lnTo>
                  <a:lnTo>
                    <a:pt x="35166" y="284594"/>
                  </a:lnTo>
                  <a:lnTo>
                    <a:pt x="35166" y="284797"/>
                  </a:lnTo>
                  <a:lnTo>
                    <a:pt x="34798" y="303961"/>
                  </a:lnTo>
                  <a:lnTo>
                    <a:pt x="34772" y="304482"/>
                  </a:lnTo>
                  <a:lnTo>
                    <a:pt x="34721" y="305523"/>
                  </a:lnTo>
                  <a:lnTo>
                    <a:pt x="34036" y="321830"/>
                  </a:lnTo>
                  <a:lnTo>
                    <a:pt x="34036" y="321398"/>
                  </a:lnTo>
                  <a:lnTo>
                    <a:pt x="33997" y="321830"/>
                  </a:lnTo>
                  <a:lnTo>
                    <a:pt x="32893" y="337896"/>
                  </a:lnTo>
                  <a:lnTo>
                    <a:pt x="32893" y="337502"/>
                  </a:lnTo>
                  <a:lnTo>
                    <a:pt x="32854" y="337896"/>
                  </a:lnTo>
                  <a:lnTo>
                    <a:pt x="31496" y="352018"/>
                  </a:lnTo>
                  <a:lnTo>
                    <a:pt x="31623" y="351764"/>
                  </a:lnTo>
                  <a:lnTo>
                    <a:pt x="30353" y="363994"/>
                  </a:lnTo>
                  <a:lnTo>
                    <a:pt x="30226" y="364109"/>
                  </a:lnTo>
                  <a:lnTo>
                    <a:pt x="29337" y="374230"/>
                  </a:lnTo>
                  <a:lnTo>
                    <a:pt x="29210" y="374637"/>
                  </a:lnTo>
                  <a:lnTo>
                    <a:pt x="28575" y="383247"/>
                  </a:lnTo>
                  <a:lnTo>
                    <a:pt x="28473" y="386499"/>
                  </a:lnTo>
                  <a:lnTo>
                    <a:pt x="28346" y="393471"/>
                  </a:lnTo>
                  <a:lnTo>
                    <a:pt x="28702" y="396938"/>
                  </a:lnTo>
                  <a:lnTo>
                    <a:pt x="28702" y="409130"/>
                  </a:lnTo>
                  <a:lnTo>
                    <a:pt x="36068" y="416496"/>
                  </a:lnTo>
                  <a:lnTo>
                    <a:pt x="54229" y="416496"/>
                  </a:lnTo>
                  <a:lnTo>
                    <a:pt x="61595" y="409130"/>
                  </a:lnTo>
                  <a:lnTo>
                    <a:pt x="61595" y="404266"/>
                  </a:lnTo>
                  <a:lnTo>
                    <a:pt x="63246" y="403390"/>
                  </a:lnTo>
                  <a:lnTo>
                    <a:pt x="63754" y="400888"/>
                  </a:lnTo>
                  <a:lnTo>
                    <a:pt x="63830" y="395427"/>
                  </a:lnTo>
                  <a:lnTo>
                    <a:pt x="63563" y="392188"/>
                  </a:lnTo>
                  <a:lnTo>
                    <a:pt x="63449" y="390766"/>
                  </a:lnTo>
                  <a:lnTo>
                    <a:pt x="63373" y="392188"/>
                  </a:lnTo>
                  <a:lnTo>
                    <a:pt x="63373" y="389775"/>
                  </a:lnTo>
                  <a:lnTo>
                    <a:pt x="63449" y="390766"/>
                  </a:lnTo>
                  <a:lnTo>
                    <a:pt x="63500" y="389775"/>
                  </a:lnTo>
                  <a:lnTo>
                    <a:pt x="63665" y="386930"/>
                  </a:lnTo>
                  <a:lnTo>
                    <a:pt x="63627" y="385889"/>
                  </a:lnTo>
                  <a:lnTo>
                    <a:pt x="63906" y="381952"/>
                  </a:lnTo>
                  <a:lnTo>
                    <a:pt x="64223" y="377685"/>
                  </a:lnTo>
                  <a:lnTo>
                    <a:pt x="64262" y="377482"/>
                  </a:lnTo>
                  <a:lnTo>
                    <a:pt x="64262" y="377685"/>
                  </a:lnTo>
                  <a:lnTo>
                    <a:pt x="64300" y="377278"/>
                  </a:lnTo>
                  <a:lnTo>
                    <a:pt x="65252" y="367690"/>
                  </a:lnTo>
                  <a:lnTo>
                    <a:pt x="66548" y="355460"/>
                  </a:lnTo>
                  <a:lnTo>
                    <a:pt x="66548" y="355231"/>
                  </a:lnTo>
                  <a:lnTo>
                    <a:pt x="66878" y="351764"/>
                  </a:lnTo>
                  <a:lnTo>
                    <a:pt x="67945" y="340715"/>
                  </a:lnTo>
                  <a:lnTo>
                    <a:pt x="67945" y="340360"/>
                  </a:lnTo>
                  <a:lnTo>
                    <a:pt x="69088" y="323850"/>
                  </a:lnTo>
                  <a:lnTo>
                    <a:pt x="69164" y="321398"/>
                  </a:lnTo>
                  <a:lnTo>
                    <a:pt x="69850" y="305523"/>
                  </a:lnTo>
                  <a:lnTo>
                    <a:pt x="70104" y="284797"/>
                  </a:lnTo>
                  <a:close/>
                </a:path>
                <a:path w="481329" h="428625">
                  <a:moveTo>
                    <a:pt x="157822" y="57492"/>
                  </a:moveTo>
                  <a:lnTo>
                    <a:pt x="157721" y="56642"/>
                  </a:lnTo>
                  <a:lnTo>
                    <a:pt x="157353" y="53301"/>
                  </a:lnTo>
                  <a:lnTo>
                    <a:pt x="156845" y="50520"/>
                  </a:lnTo>
                  <a:lnTo>
                    <a:pt x="152908" y="36944"/>
                  </a:lnTo>
                  <a:lnTo>
                    <a:pt x="152400" y="35674"/>
                  </a:lnTo>
                  <a:lnTo>
                    <a:pt x="151638" y="33769"/>
                  </a:lnTo>
                  <a:lnTo>
                    <a:pt x="150926" y="32473"/>
                  </a:lnTo>
                  <a:lnTo>
                    <a:pt x="149999" y="30772"/>
                  </a:lnTo>
                  <a:lnTo>
                    <a:pt x="145415" y="22339"/>
                  </a:lnTo>
                  <a:lnTo>
                    <a:pt x="143383" y="19253"/>
                  </a:lnTo>
                  <a:lnTo>
                    <a:pt x="139827" y="15392"/>
                  </a:lnTo>
                  <a:lnTo>
                    <a:pt x="139827" y="12712"/>
                  </a:lnTo>
                  <a:lnTo>
                    <a:pt x="132715" y="5562"/>
                  </a:lnTo>
                  <a:lnTo>
                    <a:pt x="128435" y="5562"/>
                  </a:lnTo>
                  <a:lnTo>
                    <a:pt x="123825" y="952"/>
                  </a:lnTo>
                  <a:lnTo>
                    <a:pt x="115862" y="952"/>
                  </a:lnTo>
                  <a:lnTo>
                    <a:pt x="108712" y="101"/>
                  </a:lnTo>
                  <a:lnTo>
                    <a:pt x="104648" y="0"/>
                  </a:lnTo>
                  <a:lnTo>
                    <a:pt x="68326" y="12852"/>
                  </a:lnTo>
                  <a:lnTo>
                    <a:pt x="48387" y="30492"/>
                  </a:lnTo>
                  <a:lnTo>
                    <a:pt x="47371" y="31445"/>
                  </a:lnTo>
                  <a:lnTo>
                    <a:pt x="38989" y="41694"/>
                  </a:lnTo>
                  <a:lnTo>
                    <a:pt x="38481" y="42202"/>
                  </a:lnTo>
                  <a:lnTo>
                    <a:pt x="29464" y="54254"/>
                  </a:lnTo>
                  <a:lnTo>
                    <a:pt x="29083" y="54648"/>
                  </a:lnTo>
                  <a:lnTo>
                    <a:pt x="19939" y="67678"/>
                  </a:lnTo>
                  <a:lnTo>
                    <a:pt x="11938" y="80416"/>
                  </a:lnTo>
                  <a:lnTo>
                    <a:pt x="7708" y="88696"/>
                  </a:lnTo>
                  <a:lnTo>
                    <a:pt x="3556" y="92837"/>
                  </a:lnTo>
                  <a:lnTo>
                    <a:pt x="3556" y="98272"/>
                  </a:lnTo>
                  <a:lnTo>
                    <a:pt x="2311" y="102374"/>
                  </a:lnTo>
                  <a:lnTo>
                    <a:pt x="0" y="104686"/>
                  </a:lnTo>
                  <a:lnTo>
                    <a:pt x="0" y="110947"/>
                  </a:lnTo>
                  <a:lnTo>
                    <a:pt x="0" y="118770"/>
                  </a:lnTo>
                  <a:lnTo>
                    <a:pt x="127" y="118897"/>
                  </a:lnTo>
                  <a:lnTo>
                    <a:pt x="127" y="126428"/>
                  </a:lnTo>
                  <a:lnTo>
                    <a:pt x="1905" y="128206"/>
                  </a:lnTo>
                  <a:lnTo>
                    <a:pt x="1905" y="131762"/>
                  </a:lnTo>
                  <a:lnTo>
                    <a:pt x="5943" y="135851"/>
                  </a:lnTo>
                  <a:lnTo>
                    <a:pt x="11303" y="146189"/>
                  </a:lnTo>
                  <a:lnTo>
                    <a:pt x="11303" y="149847"/>
                  </a:lnTo>
                  <a:lnTo>
                    <a:pt x="16383" y="154914"/>
                  </a:lnTo>
                  <a:lnTo>
                    <a:pt x="28956" y="154914"/>
                  </a:lnTo>
                  <a:lnTo>
                    <a:pt x="34036" y="149847"/>
                  </a:lnTo>
                  <a:lnTo>
                    <a:pt x="34036" y="143573"/>
                  </a:lnTo>
                  <a:lnTo>
                    <a:pt x="34036" y="137312"/>
                  </a:lnTo>
                  <a:lnTo>
                    <a:pt x="30924" y="134213"/>
                  </a:lnTo>
                  <a:lnTo>
                    <a:pt x="25908" y="122834"/>
                  </a:lnTo>
                  <a:lnTo>
                    <a:pt x="25908" y="118529"/>
                  </a:lnTo>
                  <a:lnTo>
                    <a:pt x="25527" y="118160"/>
                  </a:lnTo>
                  <a:lnTo>
                    <a:pt x="25527" y="113880"/>
                  </a:lnTo>
                  <a:lnTo>
                    <a:pt x="26339" y="111493"/>
                  </a:lnTo>
                  <a:lnTo>
                    <a:pt x="26873" y="109905"/>
                  </a:lnTo>
                  <a:lnTo>
                    <a:pt x="29591" y="107200"/>
                  </a:lnTo>
                  <a:lnTo>
                    <a:pt x="29591" y="103276"/>
                  </a:lnTo>
                  <a:lnTo>
                    <a:pt x="34175" y="94754"/>
                  </a:lnTo>
                  <a:lnTo>
                    <a:pt x="34518" y="94132"/>
                  </a:lnTo>
                  <a:lnTo>
                    <a:pt x="34848" y="93624"/>
                  </a:lnTo>
                  <a:lnTo>
                    <a:pt x="42418" y="82143"/>
                  </a:lnTo>
                  <a:lnTo>
                    <a:pt x="42037" y="82791"/>
                  </a:lnTo>
                  <a:lnTo>
                    <a:pt x="42519" y="82143"/>
                  </a:lnTo>
                  <a:lnTo>
                    <a:pt x="60502" y="59448"/>
                  </a:lnTo>
                  <a:lnTo>
                    <a:pt x="68961" y="50076"/>
                  </a:lnTo>
                  <a:lnTo>
                    <a:pt x="68072" y="51079"/>
                  </a:lnTo>
                  <a:lnTo>
                    <a:pt x="69164" y="50076"/>
                  </a:lnTo>
                  <a:lnTo>
                    <a:pt x="76200" y="43624"/>
                  </a:lnTo>
                  <a:lnTo>
                    <a:pt x="77851" y="42456"/>
                  </a:lnTo>
                  <a:lnTo>
                    <a:pt x="85979" y="36728"/>
                  </a:lnTo>
                  <a:lnTo>
                    <a:pt x="84328" y="37909"/>
                  </a:lnTo>
                  <a:lnTo>
                    <a:pt x="86677" y="36728"/>
                  </a:lnTo>
                  <a:lnTo>
                    <a:pt x="105117" y="31407"/>
                  </a:lnTo>
                  <a:lnTo>
                    <a:pt x="106299" y="32588"/>
                  </a:lnTo>
                  <a:lnTo>
                    <a:pt x="110083" y="32588"/>
                  </a:lnTo>
                  <a:lnTo>
                    <a:pt x="115062" y="37503"/>
                  </a:lnTo>
                  <a:lnTo>
                    <a:pt x="116497" y="37503"/>
                  </a:lnTo>
                  <a:lnTo>
                    <a:pt x="117665" y="38836"/>
                  </a:lnTo>
                  <a:lnTo>
                    <a:pt x="122008" y="47066"/>
                  </a:lnTo>
                  <a:lnTo>
                    <a:pt x="124917" y="57492"/>
                  </a:lnTo>
                  <a:lnTo>
                    <a:pt x="157822" y="57492"/>
                  </a:lnTo>
                  <a:close/>
                </a:path>
                <a:path w="481329" h="428625">
                  <a:moveTo>
                    <a:pt x="159004" y="68910"/>
                  </a:moveTo>
                  <a:lnTo>
                    <a:pt x="158953" y="67678"/>
                  </a:lnTo>
                  <a:lnTo>
                    <a:pt x="158038" y="59448"/>
                  </a:lnTo>
                  <a:lnTo>
                    <a:pt x="125476" y="59448"/>
                  </a:lnTo>
                  <a:lnTo>
                    <a:pt x="125120" y="59448"/>
                  </a:lnTo>
                  <a:lnTo>
                    <a:pt x="126187" y="69748"/>
                  </a:lnTo>
                  <a:lnTo>
                    <a:pt x="126238" y="68910"/>
                  </a:lnTo>
                  <a:lnTo>
                    <a:pt x="126263" y="70396"/>
                  </a:lnTo>
                  <a:lnTo>
                    <a:pt x="126365" y="71374"/>
                  </a:lnTo>
                  <a:lnTo>
                    <a:pt x="126187" y="69748"/>
                  </a:lnTo>
                  <a:lnTo>
                    <a:pt x="125526" y="83299"/>
                  </a:lnTo>
                  <a:lnTo>
                    <a:pt x="123367" y="95351"/>
                  </a:lnTo>
                  <a:lnTo>
                    <a:pt x="118986" y="108419"/>
                  </a:lnTo>
                  <a:lnTo>
                    <a:pt x="112077" y="121729"/>
                  </a:lnTo>
                  <a:lnTo>
                    <a:pt x="111671" y="122351"/>
                  </a:lnTo>
                  <a:lnTo>
                    <a:pt x="103886" y="134505"/>
                  </a:lnTo>
                  <a:lnTo>
                    <a:pt x="104140" y="134086"/>
                  </a:lnTo>
                  <a:lnTo>
                    <a:pt x="103847" y="134505"/>
                  </a:lnTo>
                  <a:lnTo>
                    <a:pt x="95250" y="146939"/>
                  </a:lnTo>
                  <a:lnTo>
                    <a:pt x="95123" y="147307"/>
                  </a:lnTo>
                  <a:lnTo>
                    <a:pt x="88011" y="158191"/>
                  </a:lnTo>
                  <a:lnTo>
                    <a:pt x="85725" y="162445"/>
                  </a:lnTo>
                  <a:lnTo>
                    <a:pt x="80137" y="168084"/>
                  </a:lnTo>
                  <a:lnTo>
                    <a:pt x="80137" y="173799"/>
                  </a:lnTo>
                  <a:lnTo>
                    <a:pt x="77343" y="176593"/>
                  </a:lnTo>
                  <a:lnTo>
                    <a:pt x="77343" y="183388"/>
                  </a:lnTo>
                  <a:lnTo>
                    <a:pt x="77254" y="184454"/>
                  </a:lnTo>
                  <a:lnTo>
                    <a:pt x="76581" y="185115"/>
                  </a:lnTo>
                  <a:lnTo>
                    <a:pt x="76581" y="199009"/>
                  </a:lnTo>
                  <a:lnTo>
                    <a:pt x="80556" y="202946"/>
                  </a:lnTo>
                  <a:lnTo>
                    <a:pt x="81788" y="204673"/>
                  </a:lnTo>
                  <a:lnTo>
                    <a:pt x="82804" y="205651"/>
                  </a:lnTo>
                  <a:lnTo>
                    <a:pt x="82804" y="206336"/>
                  </a:lnTo>
                  <a:lnTo>
                    <a:pt x="85217" y="208762"/>
                  </a:lnTo>
                  <a:lnTo>
                    <a:pt x="91186" y="208762"/>
                  </a:lnTo>
                  <a:lnTo>
                    <a:pt x="93599" y="206336"/>
                  </a:lnTo>
                  <a:lnTo>
                    <a:pt x="93599" y="205955"/>
                  </a:lnTo>
                  <a:lnTo>
                    <a:pt x="94488" y="205244"/>
                  </a:lnTo>
                  <a:lnTo>
                    <a:pt x="95059" y="204647"/>
                  </a:lnTo>
                  <a:lnTo>
                    <a:pt x="96139" y="204647"/>
                  </a:lnTo>
                  <a:lnTo>
                    <a:pt x="101854" y="199009"/>
                  </a:lnTo>
                  <a:lnTo>
                    <a:pt x="101854" y="197104"/>
                  </a:lnTo>
                  <a:lnTo>
                    <a:pt x="106299" y="192633"/>
                  </a:lnTo>
                  <a:lnTo>
                    <a:pt x="106299" y="190754"/>
                  </a:lnTo>
                  <a:lnTo>
                    <a:pt x="111633" y="185458"/>
                  </a:lnTo>
                  <a:lnTo>
                    <a:pt x="111633" y="181508"/>
                  </a:lnTo>
                  <a:lnTo>
                    <a:pt x="115074" y="176288"/>
                  </a:lnTo>
                  <a:lnTo>
                    <a:pt x="115189" y="176123"/>
                  </a:lnTo>
                  <a:lnTo>
                    <a:pt x="115062" y="176288"/>
                  </a:lnTo>
                  <a:lnTo>
                    <a:pt x="122389" y="165646"/>
                  </a:lnTo>
                  <a:lnTo>
                    <a:pt x="131318" y="152831"/>
                  </a:lnTo>
                  <a:lnTo>
                    <a:pt x="131699" y="152349"/>
                  </a:lnTo>
                  <a:lnTo>
                    <a:pt x="140335" y="138874"/>
                  </a:lnTo>
                  <a:lnTo>
                    <a:pt x="153466" y="109524"/>
                  </a:lnTo>
                  <a:lnTo>
                    <a:pt x="154279" y="107175"/>
                  </a:lnTo>
                  <a:lnTo>
                    <a:pt x="154940" y="105270"/>
                  </a:lnTo>
                  <a:lnTo>
                    <a:pt x="155448" y="102971"/>
                  </a:lnTo>
                  <a:lnTo>
                    <a:pt x="156489" y="97078"/>
                  </a:lnTo>
                  <a:lnTo>
                    <a:pt x="156908" y="94754"/>
                  </a:lnTo>
                  <a:lnTo>
                    <a:pt x="158115" y="88061"/>
                  </a:lnTo>
                  <a:lnTo>
                    <a:pt x="158369" y="85890"/>
                  </a:lnTo>
                  <a:lnTo>
                    <a:pt x="158419" y="84404"/>
                  </a:lnTo>
                  <a:lnTo>
                    <a:pt x="158508" y="82181"/>
                  </a:lnTo>
                  <a:lnTo>
                    <a:pt x="158953" y="71374"/>
                  </a:lnTo>
                  <a:lnTo>
                    <a:pt x="159004" y="68910"/>
                  </a:lnTo>
                  <a:close/>
                </a:path>
                <a:path w="481329" h="428625">
                  <a:moveTo>
                    <a:pt x="177546" y="265099"/>
                  </a:moveTo>
                  <a:lnTo>
                    <a:pt x="177520" y="264299"/>
                  </a:lnTo>
                  <a:lnTo>
                    <a:pt x="177482" y="265099"/>
                  </a:lnTo>
                  <a:close/>
                </a:path>
                <a:path w="481329" h="428625">
                  <a:moveTo>
                    <a:pt x="339725" y="230809"/>
                  </a:moveTo>
                  <a:lnTo>
                    <a:pt x="339331" y="228269"/>
                  </a:lnTo>
                  <a:lnTo>
                    <a:pt x="338836" y="226999"/>
                  </a:lnTo>
                  <a:lnTo>
                    <a:pt x="338836" y="219938"/>
                  </a:lnTo>
                  <a:lnTo>
                    <a:pt x="332232" y="213360"/>
                  </a:lnTo>
                  <a:lnTo>
                    <a:pt x="330758" y="213360"/>
                  </a:lnTo>
                  <a:lnTo>
                    <a:pt x="330454" y="211772"/>
                  </a:lnTo>
                  <a:lnTo>
                    <a:pt x="329806" y="209219"/>
                  </a:lnTo>
                  <a:lnTo>
                    <a:pt x="329184" y="207949"/>
                  </a:lnTo>
                  <a:lnTo>
                    <a:pt x="328803" y="206679"/>
                  </a:lnTo>
                  <a:lnTo>
                    <a:pt x="328282" y="205193"/>
                  </a:lnTo>
                  <a:lnTo>
                    <a:pt x="328282" y="213029"/>
                  </a:lnTo>
                  <a:lnTo>
                    <a:pt x="328041" y="213029"/>
                  </a:lnTo>
                  <a:lnTo>
                    <a:pt x="327240" y="212305"/>
                  </a:lnTo>
                  <a:lnTo>
                    <a:pt x="327533" y="213029"/>
                  </a:lnTo>
                  <a:lnTo>
                    <a:pt x="327025" y="213029"/>
                  </a:lnTo>
                  <a:lnTo>
                    <a:pt x="326898" y="213029"/>
                  </a:lnTo>
                  <a:lnTo>
                    <a:pt x="326631" y="211772"/>
                  </a:lnTo>
                  <a:lnTo>
                    <a:pt x="327240" y="212305"/>
                  </a:lnTo>
                  <a:lnTo>
                    <a:pt x="327025" y="211772"/>
                  </a:lnTo>
                  <a:lnTo>
                    <a:pt x="328282" y="213029"/>
                  </a:lnTo>
                  <a:lnTo>
                    <a:pt x="328282" y="205193"/>
                  </a:lnTo>
                  <a:lnTo>
                    <a:pt x="327914" y="204139"/>
                  </a:lnTo>
                  <a:lnTo>
                    <a:pt x="327406" y="202869"/>
                  </a:lnTo>
                  <a:lnTo>
                    <a:pt x="326009" y="200329"/>
                  </a:lnTo>
                  <a:lnTo>
                    <a:pt x="325234" y="199059"/>
                  </a:lnTo>
                  <a:lnTo>
                    <a:pt x="323456" y="195249"/>
                  </a:lnTo>
                  <a:lnTo>
                    <a:pt x="322580" y="193979"/>
                  </a:lnTo>
                  <a:lnTo>
                    <a:pt x="319913" y="191439"/>
                  </a:lnTo>
                  <a:lnTo>
                    <a:pt x="319151" y="190169"/>
                  </a:lnTo>
                  <a:lnTo>
                    <a:pt x="316103" y="186359"/>
                  </a:lnTo>
                  <a:lnTo>
                    <a:pt x="315976" y="186359"/>
                  </a:lnTo>
                  <a:lnTo>
                    <a:pt x="312674" y="182549"/>
                  </a:lnTo>
                  <a:lnTo>
                    <a:pt x="310426" y="180454"/>
                  </a:lnTo>
                  <a:lnTo>
                    <a:pt x="310426" y="237413"/>
                  </a:lnTo>
                  <a:lnTo>
                    <a:pt x="310007" y="237159"/>
                  </a:lnTo>
                  <a:lnTo>
                    <a:pt x="310261" y="237159"/>
                  </a:lnTo>
                  <a:lnTo>
                    <a:pt x="310426" y="237413"/>
                  </a:lnTo>
                  <a:lnTo>
                    <a:pt x="310426" y="180454"/>
                  </a:lnTo>
                  <a:lnTo>
                    <a:pt x="309956" y="180009"/>
                  </a:lnTo>
                  <a:lnTo>
                    <a:pt x="309956" y="236778"/>
                  </a:lnTo>
                  <a:lnTo>
                    <a:pt x="309880" y="237159"/>
                  </a:lnTo>
                  <a:lnTo>
                    <a:pt x="309829" y="237007"/>
                  </a:lnTo>
                  <a:lnTo>
                    <a:pt x="309753" y="237159"/>
                  </a:lnTo>
                  <a:lnTo>
                    <a:pt x="309727" y="236677"/>
                  </a:lnTo>
                  <a:lnTo>
                    <a:pt x="309613" y="236867"/>
                  </a:lnTo>
                  <a:lnTo>
                    <a:pt x="309499" y="237159"/>
                  </a:lnTo>
                  <a:lnTo>
                    <a:pt x="309295" y="237439"/>
                  </a:lnTo>
                  <a:lnTo>
                    <a:pt x="306578" y="239699"/>
                  </a:lnTo>
                  <a:lnTo>
                    <a:pt x="307454" y="239699"/>
                  </a:lnTo>
                  <a:lnTo>
                    <a:pt x="304038" y="242239"/>
                  </a:lnTo>
                  <a:lnTo>
                    <a:pt x="305689" y="240969"/>
                  </a:lnTo>
                  <a:lnTo>
                    <a:pt x="303225" y="242671"/>
                  </a:lnTo>
                  <a:lnTo>
                    <a:pt x="300101" y="243509"/>
                  </a:lnTo>
                  <a:lnTo>
                    <a:pt x="292608" y="243509"/>
                  </a:lnTo>
                  <a:lnTo>
                    <a:pt x="290576" y="243039"/>
                  </a:lnTo>
                  <a:lnTo>
                    <a:pt x="290576" y="243509"/>
                  </a:lnTo>
                  <a:lnTo>
                    <a:pt x="288874" y="243014"/>
                  </a:lnTo>
                  <a:lnTo>
                    <a:pt x="288645" y="242798"/>
                  </a:lnTo>
                  <a:lnTo>
                    <a:pt x="290576" y="243509"/>
                  </a:lnTo>
                  <a:lnTo>
                    <a:pt x="290576" y="243039"/>
                  </a:lnTo>
                  <a:lnTo>
                    <a:pt x="288340" y="242519"/>
                  </a:lnTo>
                  <a:lnTo>
                    <a:pt x="286131" y="240512"/>
                  </a:lnTo>
                  <a:lnTo>
                    <a:pt x="284822" y="238734"/>
                  </a:lnTo>
                  <a:lnTo>
                    <a:pt x="285394" y="239826"/>
                  </a:lnTo>
                  <a:lnTo>
                    <a:pt x="285483" y="240004"/>
                  </a:lnTo>
                  <a:lnTo>
                    <a:pt x="285330" y="239826"/>
                  </a:lnTo>
                  <a:lnTo>
                    <a:pt x="284784" y="238683"/>
                  </a:lnTo>
                  <a:lnTo>
                    <a:pt x="284670" y="238429"/>
                  </a:lnTo>
                  <a:lnTo>
                    <a:pt x="283337" y="235902"/>
                  </a:lnTo>
                  <a:lnTo>
                    <a:pt x="284099" y="237159"/>
                  </a:lnTo>
                  <a:lnTo>
                    <a:pt x="283718" y="235902"/>
                  </a:lnTo>
                  <a:lnTo>
                    <a:pt x="282181" y="230809"/>
                  </a:lnTo>
                  <a:lnTo>
                    <a:pt x="282575" y="232092"/>
                  </a:lnTo>
                  <a:lnTo>
                    <a:pt x="282295" y="230809"/>
                  </a:lnTo>
                  <a:lnTo>
                    <a:pt x="280060" y="220649"/>
                  </a:lnTo>
                  <a:lnTo>
                    <a:pt x="272719" y="220649"/>
                  </a:lnTo>
                  <a:lnTo>
                    <a:pt x="273456" y="219925"/>
                  </a:lnTo>
                  <a:lnTo>
                    <a:pt x="279895" y="219925"/>
                  </a:lnTo>
                  <a:lnTo>
                    <a:pt x="279781" y="219379"/>
                  </a:lnTo>
                  <a:lnTo>
                    <a:pt x="279654" y="218109"/>
                  </a:lnTo>
                  <a:lnTo>
                    <a:pt x="279044" y="215569"/>
                  </a:lnTo>
                  <a:lnTo>
                    <a:pt x="278130" y="211772"/>
                  </a:lnTo>
                  <a:lnTo>
                    <a:pt x="277482" y="210489"/>
                  </a:lnTo>
                  <a:lnTo>
                    <a:pt x="276352" y="207340"/>
                  </a:lnTo>
                  <a:lnTo>
                    <a:pt x="276352" y="202399"/>
                  </a:lnTo>
                  <a:lnTo>
                    <a:pt x="277723" y="201028"/>
                  </a:lnTo>
                  <a:lnTo>
                    <a:pt x="279908" y="200329"/>
                  </a:lnTo>
                  <a:lnTo>
                    <a:pt x="277355" y="201599"/>
                  </a:lnTo>
                  <a:lnTo>
                    <a:pt x="280657" y="200329"/>
                  </a:lnTo>
                  <a:lnTo>
                    <a:pt x="284480" y="200329"/>
                  </a:lnTo>
                  <a:lnTo>
                    <a:pt x="284734" y="200329"/>
                  </a:lnTo>
                  <a:lnTo>
                    <a:pt x="283972" y="199974"/>
                  </a:lnTo>
                  <a:lnTo>
                    <a:pt x="282702" y="199059"/>
                  </a:lnTo>
                  <a:lnTo>
                    <a:pt x="285496" y="200190"/>
                  </a:lnTo>
                  <a:lnTo>
                    <a:pt x="287274" y="201599"/>
                  </a:lnTo>
                  <a:lnTo>
                    <a:pt x="285483" y="200329"/>
                  </a:lnTo>
                  <a:lnTo>
                    <a:pt x="288658" y="202869"/>
                  </a:lnTo>
                  <a:lnTo>
                    <a:pt x="287134" y="201599"/>
                  </a:lnTo>
                  <a:lnTo>
                    <a:pt x="290576" y="204139"/>
                  </a:lnTo>
                  <a:lnTo>
                    <a:pt x="290055" y="204139"/>
                  </a:lnTo>
                  <a:lnTo>
                    <a:pt x="293357" y="207949"/>
                  </a:lnTo>
                  <a:lnTo>
                    <a:pt x="293116" y="206679"/>
                  </a:lnTo>
                  <a:lnTo>
                    <a:pt x="296164" y="210489"/>
                  </a:lnTo>
                  <a:lnTo>
                    <a:pt x="295529" y="209219"/>
                  </a:lnTo>
                  <a:lnTo>
                    <a:pt x="297307" y="211772"/>
                  </a:lnTo>
                  <a:lnTo>
                    <a:pt x="298386" y="213220"/>
                  </a:lnTo>
                  <a:lnTo>
                    <a:pt x="299834" y="216839"/>
                  </a:lnTo>
                  <a:lnTo>
                    <a:pt x="299212" y="215569"/>
                  </a:lnTo>
                  <a:lnTo>
                    <a:pt x="299720" y="216839"/>
                  </a:lnTo>
                  <a:lnTo>
                    <a:pt x="300228" y="218109"/>
                  </a:lnTo>
                  <a:lnTo>
                    <a:pt x="299974" y="216839"/>
                  </a:lnTo>
                  <a:lnTo>
                    <a:pt x="300736" y="219379"/>
                  </a:lnTo>
                  <a:lnTo>
                    <a:pt x="300863" y="220649"/>
                  </a:lnTo>
                  <a:lnTo>
                    <a:pt x="300863" y="219430"/>
                  </a:lnTo>
                  <a:lnTo>
                    <a:pt x="300990" y="221919"/>
                  </a:lnTo>
                  <a:lnTo>
                    <a:pt x="301752" y="225729"/>
                  </a:lnTo>
                  <a:lnTo>
                    <a:pt x="302006" y="225729"/>
                  </a:lnTo>
                  <a:lnTo>
                    <a:pt x="302133" y="226999"/>
                  </a:lnTo>
                  <a:lnTo>
                    <a:pt x="303276" y="229552"/>
                  </a:lnTo>
                  <a:lnTo>
                    <a:pt x="303657" y="229552"/>
                  </a:lnTo>
                  <a:lnTo>
                    <a:pt x="304673" y="232092"/>
                  </a:lnTo>
                  <a:lnTo>
                    <a:pt x="306832" y="234619"/>
                  </a:lnTo>
                  <a:lnTo>
                    <a:pt x="307340" y="234619"/>
                  </a:lnTo>
                  <a:lnTo>
                    <a:pt x="309118" y="235902"/>
                  </a:lnTo>
                  <a:lnTo>
                    <a:pt x="308737" y="235902"/>
                  </a:lnTo>
                  <a:lnTo>
                    <a:pt x="309473" y="237134"/>
                  </a:lnTo>
                  <a:lnTo>
                    <a:pt x="309613" y="236867"/>
                  </a:lnTo>
                  <a:lnTo>
                    <a:pt x="309664" y="236474"/>
                  </a:lnTo>
                  <a:lnTo>
                    <a:pt x="309727" y="236677"/>
                  </a:lnTo>
                  <a:lnTo>
                    <a:pt x="309829" y="236994"/>
                  </a:lnTo>
                  <a:lnTo>
                    <a:pt x="309880" y="236867"/>
                  </a:lnTo>
                  <a:lnTo>
                    <a:pt x="309854" y="236677"/>
                  </a:lnTo>
                  <a:lnTo>
                    <a:pt x="309956" y="180009"/>
                  </a:lnTo>
                  <a:lnTo>
                    <a:pt x="308610" y="178739"/>
                  </a:lnTo>
                  <a:lnTo>
                    <a:pt x="306959" y="177469"/>
                  </a:lnTo>
                  <a:lnTo>
                    <a:pt x="303784" y="174929"/>
                  </a:lnTo>
                  <a:lnTo>
                    <a:pt x="301752" y="173659"/>
                  </a:lnTo>
                  <a:lnTo>
                    <a:pt x="298704" y="172389"/>
                  </a:lnTo>
                  <a:lnTo>
                    <a:pt x="296659" y="171119"/>
                  </a:lnTo>
                  <a:lnTo>
                    <a:pt x="293624" y="169849"/>
                  </a:lnTo>
                  <a:lnTo>
                    <a:pt x="288658" y="168579"/>
                  </a:lnTo>
                  <a:lnTo>
                    <a:pt x="276860" y="168579"/>
                  </a:lnTo>
                  <a:lnTo>
                    <a:pt x="273304" y="169849"/>
                  </a:lnTo>
                  <a:lnTo>
                    <a:pt x="270510" y="171119"/>
                  </a:lnTo>
                  <a:lnTo>
                    <a:pt x="267462" y="172389"/>
                  </a:lnTo>
                  <a:lnTo>
                    <a:pt x="262890" y="174929"/>
                  </a:lnTo>
                  <a:lnTo>
                    <a:pt x="260311" y="176911"/>
                  </a:lnTo>
                  <a:lnTo>
                    <a:pt x="259918" y="177215"/>
                  </a:lnTo>
                  <a:lnTo>
                    <a:pt x="259588" y="177469"/>
                  </a:lnTo>
                  <a:lnTo>
                    <a:pt x="259499" y="177647"/>
                  </a:lnTo>
                  <a:lnTo>
                    <a:pt x="254254" y="182905"/>
                  </a:lnTo>
                  <a:lnTo>
                    <a:pt x="254254" y="191439"/>
                  </a:lnTo>
                  <a:lnTo>
                    <a:pt x="246253" y="191439"/>
                  </a:lnTo>
                  <a:lnTo>
                    <a:pt x="237363" y="192709"/>
                  </a:lnTo>
                  <a:lnTo>
                    <a:pt x="235458" y="193979"/>
                  </a:lnTo>
                  <a:lnTo>
                    <a:pt x="225044" y="196519"/>
                  </a:lnTo>
                  <a:lnTo>
                    <a:pt x="223139" y="197789"/>
                  </a:lnTo>
                  <a:lnTo>
                    <a:pt x="212699" y="202895"/>
                  </a:lnTo>
                  <a:lnTo>
                    <a:pt x="211074" y="204139"/>
                  </a:lnTo>
                  <a:lnTo>
                    <a:pt x="200533" y="210489"/>
                  </a:lnTo>
                  <a:lnTo>
                    <a:pt x="196367" y="214045"/>
                  </a:lnTo>
                  <a:lnTo>
                    <a:pt x="196418" y="214299"/>
                  </a:lnTo>
                  <a:lnTo>
                    <a:pt x="196316" y="214096"/>
                  </a:lnTo>
                  <a:lnTo>
                    <a:pt x="193802" y="216242"/>
                  </a:lnTo>
                  <a:lnTo>
                    <a:pt x="194576" y="215569"/>
                  </a:lnTo>
                  <a:lnTo>
                    <a:pt x="196227" y="214160"/>
                  </a:lnTo>
                  <a:lnTo>
                    <a:pt x="194284" y="210489"/>
                  </a:lnTo>
                  <a:lnTo>
                    <a:pt x="193802" y="209638"/>
                  </a:lnTo>
                  <a:lnTo>
                    <a:pt x="193802" y="204812"/>
                  </a:lnTo>
                  <a:lnTo>
                    <a:pt x="187452" y="198513"/>
                  </a:lnTo>
                  <a:lnTo>
                    <a:pt x="185928" y="198513"/>
                  </a:lnTo>
                  <a:lnTo>
                    <a:pt x="185928" y="194957"/>
                  </a:lnTo>
                  <a:lnTo>
                    <a:pt x="179705" y="188696"/>
                  </a:lnTo>
                  <a:lnTo>
                    <a:pt x="177546" y="188696"/>
                  </a:lnTo>
                  <a:lnTo>
                    <a:pt x="177546" y="263829"/>
                  </a:lnTo>
                  <a:lnTo>
                    <a:pt x="177546" y="265099"/>
                  </a:lnTo>
                  <a:lnTo>
                    <a:pt x="177431" y="266369"/>
                  </a:lnTo>
                  <a:lnTo>
                    <a:pt x="177279" y="269621"/>
                  </a:lnTo>
                  <a:lnTo>
                    <a:pt x="177482" y="265099"/>
                  </a:lnTo>
                  <a:lnTo>
                    <a:pt x="177380" y="258749"/>
                  </a:lnTo>
                  <a:lnTo>
                    <a:pt x="177292" y="256209"/>
                  </a:lnTo>
                  <a:lnTo>
                    <a:pt x="177253" y="255714"/>
                  </a:lnTo>
                  <a:lnTo>
                    <a:pt x="177253" y="270217"/>
                  </a:lnTo>
                  <a:lnTo>
                    <a:pt x="177215" y="271335"/>
                  </a:lnTo>
                  <a:lnTo>
                    <a:pt x="177253" y="270217"/>
                  </a:lnTo>
                  <a:lnTo>
                    <a:pt x="177253" y="255714"/>
                  </a:lnTo>
                  <a:lnTo>
                    <a:pt x="176657" y="247904"/>
                  </a:lnTo>
                  <a:lnTo>
                    <a:pt x="176720" y="248589"/>
                  </a:lnTo>
                  <a:lnTo>
                    <a:pt x="177292" y="256209"/>
                  </a:lnTo>
                  <a:lnTo>
                    <a:pt x="177380" y="258749"/>
                  </a:lnTo>
                  <a:lnTo>
                    <a:pt x="177520" y="264299"/>
                  </a:lnTo>
                  <a:lnTo>
                    <a:pt x="177546" y="263829"/>
                  </a:lnTo>
                  <a:lnTo>
                    <a:pt x="177546" y="188696"/>
                  </a:lnTo>
                  <a:lnTo>
                    <a:pt x="177038" y="188696"/>
                  </a:lnTo>
                  <a:lnTo>
                    <a:pt x="175387" y="187058"/>
                  </a:lnTo>
                  <a:lnTo>
                    <a:pt x="175387" y="239699"/>
                  </a:lnTo>
                  <a:lnTo>
                    <a:pt x="175310" y="239826"/>
                  </a:lnTo>
                  <a:lnTo>
                    <a:pt x="175196" y="239115"/>
                  </a:lnTo>
                  <a:lnTo>
                    <a:pt x="175298" y="239699"/>
                  </a:lnTo>
                  <a:lnTo>
                    <a:pt x="175387" y="187058"/>
                  </a:lnTo>
                  <a:lnTo>
                    <a:pt x="172466" y="184137"/>
                  </a:lnTo>
                  <a:lnTo>
                    <a:pt x="166636" y="184137"/>
                  </a:lnTo>
                  <a:lnTo>
                    <a:pt x="165608" y="183095"/>
                  </a:lnTo>
                  <a:lnTo>
                    <a:pt x="150622" y="183095"/>
                  </a:lnTo>
                  <a:lnTo>
                    <a:pt x="148831" y="184886"/>
                  </a:lnTo>
                  <a:lnTo>
                    <a:pt x="143281" y="185623"/>
                  </a:lnTo>
                  <a:lnTo>
                    <a:pt x="131699" y="185623"/>
                  </a:lnTo>
                  <a:lnTo>
                    <a:pt x="125730" y="191566"/>
                  </a:lnTo>
                  <a:lnTo>
                    <a:pt x="125730" y="206235"/>
                  </a:lnTo>
                  <a:lnTo>
                    <a:pt x="131699" y="212178"/>
                  </a:lnTo>
                  <a:lnTo>
                    <a:pt x="140728" y="212178"/>
                  </a:lnTo>
                  <a:lnTo>
                    <a:pt x="140843" y="213029"/>
                  </a:lnTo>
                  <a:lnTo>
                    <a:pt x="156362" y="210972"/>
                  </a:lnTo>
                  <a:lnTo>
                    <a:pt x="157226" y="211810"/>
                  </a:lnTo>
                  <a:lnTo>
                    <a:pt x="159283" y="211810"/>
                  </a:lnTo>
                  <a:lnTo>
                    <a:pt x="159664" y="212102"/>
                  </a:lnTo>
                  <a:lnTo>
                    <a:pt x="164211" y="216649"/>
                  </a:lnTo>
                  <a:lnTo>
                    <a:pt x="164744" y="216649"/>
                  </a:lnTo>
                  <a:lnTo>
                    <a:pt x="165608" y="217779"/>
                  </a:lnTo>
                  <a:lnTo>
                    <a:pt x="165608" y="220345"/>
                  </a:lnTo>
                  <a:lnTo>
                    <a:pt x="169710" y="224421"/>
                  </a:lnTo>
                  <a:lnTo>
                    <a:pt x="172224" y="229552"/>
                  </a:lnTo>
                  <a:lnTo>
                    <a:pt x="174498" y="236867"/>
                  </a:lnTo>
                  <a:lnTo>
                    <a:pt x="174637" y="236677"/>
                  </a:lnTo>
                  <a:lnTo>
                    <a:pt x="174574" y="237121"/>
                  </a:lnTo>
                  <a:lnTo>
                    <a:pt x="174498" y="236867"/>
                  </a:lnTo>
                  <a:lnTo>
                    <a:pt x="171577" y="240969"/>
                  </a:lnTo>
                  <a:lnTo>
                    <a:pt x="160731" y="280339"/>
                  </a:lnTo>
                  <a:lnTo>
                    <a:pt x="160909" y="282879"/>
                  </a:lnTo>
                  <a:lnTo>
                    <a:pt x="162306" y="289229"/>
                  </a:lnTo>
                  <a:lnTo>
                    <a:pt x="162687" y="290499"/>
                  </a:lnTo>
                  <a:lnTo>
                    <a:pt x="163322" y="292315"/>
                  </a:lnTo>
                  <a:lnTo>
                    <a:pt x="163322" y="296964"/>
                  </a:lnTo>
                  <a:lnTo>
                    <a:pt x="169545" y="303199"/>
                  </a:lnTo>
                  <a:lnTo>
                    <a:pt x="177038" y="303199"/>
                  </a:lnTo>
                  <a:lnTo>
                    <a:pt x="183261" y="303199"/>
                  </a:lnTo>
                  <a:lnTo>
                    <a:pt x="184912" y="303199"/>
                  </a:lnTo>
                  <a:lnTo>
                    <a:pt x="186004" y="302107"/>
                  </a:lnTo>
                  <a:lnTo>
                    <a:pt x="186436" y="301929"/>
                  </a:lnTo>
                  <a:lnTo>
                    <a:pt x="191350" y="298856"/>
                  </a:lnTo>
                  <a:lnTo>
                    <a:pt x="193675" y="298856"/>
                  </a:lnTo>
                  <a:lnTo>
                    <a:pt x="200025" y="292620"/>
                  </a:lnTo>
                  <a:lnTo>
                    <a:pt x="200025" y="289725"/>
                  </a:lnTo>
                  <a:lnTo>
                    <a:pt x="201168" y="287959"/>
                  </a:lnTo>
                  <a:lnTo>
                    <a:pt x="202946" y="284149"/>
                  </a:lnTo>
                  <a:lnTo>
                    <a:pt x="203238" y="282879"/>
                  </a:lnTo>
                  <a:lnTo>
                    <a:pt x="204736" y="276466"/>
                  </a:lnTo>
                  <a:lnTo>
                    <a:pt x="205219" y="274053"/>
                  </a:lnTo>
                  <a:lnTo>
                    <a:pt x="205613" y="265099"/>
                  </a:lnTo>
                  <a:lnTo>
                    <a:pt x="205486" y="253669"/>
                  </a:lnTo>
                  <a:lnTo>
                    <a:pt x="204635" y="243928"/>
                  </a:lnTo>
                  <a:lnTo>
                    <a:pt x="203530" y="237159"/>
                  </a:lnTo>
                  <a:lnTo>
                    <a:pt x="204508" y="243014"/>
                  </a:lnTo>
                  <a:lnTo>
                    <a:pt x="204635" y="243928"/>
                  </a:lnTo>
                  <a:lnTo>
                    <a:pt x="208915" y="239699"/>
                  </a:lnTo>
                  <a:lnTo>
                    <a:pt x="207899" y="240969"/>
                  </a:lnTo>
                  <a:lnTo>
                    <a:pt x="209423" y="239699"/>
                  </a:lnTo>
                  <a:lnTo>
                    <a:pt x="217043" y="233349"/>
                  </a:lnTo>
                  <a:lnTo>
                    <a:pt x="215900" y="233349"/>
                  </a:lnTo>
                  <a:lnTo>
                    <a:pt x="226441" y="226999"/>
                  </a:lnTo>
                  <a:lnTo>
                    <a:pt x="224790" y="228269"/>
                  </a:lnTo>
                  <a:lnTo>
                    <a:pt x="227380" y="226999"/>
                  </a:lnTo>
                  <a:lnTo>
                    <a:pt x="235204" y="223189"/>
                  </a:lnTo>
                  <a:lnTo>
                    <a:pt x="233299" y="223189"/>
                  </a:lnTo>
                  <a:lnTo>
                    <a:pt x="243840" y="220649"/>
                  </a:lnTo>
                  <a:lnTo>
                    <a:pt x="241935" y="220649"/>
                  </a:lnTo>
                  <a:lnTo>
                    <a:pt x="250202" y="219481"/>
                  </a:lnTo>
                  <a:lnTo>
                    <a:pt x="251396" y="220649"/>
                  </a:lnTo>
                  <a:lnTo>
                    <a:pt x="251206" y="220649"/>
                  </a:lnTo>
                  <a:lnTo>
                    <a:pt x="251053" y="220649"/>
                  </a:lnTo>
                  <a:lnTo>
                    <a:pt x="251968" y="224459"/>
                  </a:lnTo>
                  <a:lnTo>
                    <a:pt x="251841" y="224459"/>
                  </a:lnTo>
                  <a:lnTo>
                    <a:pt x="253111" y="230809"/>
                  </a:lnTo>
                  <a:lnTo>
                    <a:pt x="253238" y="232092"/>
                  </a:lnTo>
                  <a:lnTo>
                    <a:pt x="254889" y="239699"/>
                  </a:lnTo>
                  <a:lnTo>
                    <a:pt x="256794" y="246049"/>
                  </a:lnTo>
                  <a:lnTo>
                    <a:pt x="257581" y="247383"/>
                  </a:lnTo>
                  <a:lnTo>
                    <a:pt x="260223" y="253669"/>
                  </a:lnTo>
                  <a:lnTo>
                    <a:pt x="261747" y="256209"/>
                  </a:lnTo>
                  <a:lnTo>
                    <a:pt x="264668" y="260019"/>
                  </a:lnTo>
                  <a:lnTo>
                    <a:pt x="266827" y="262559"/>
                  </a:lnTo>
                  <a:lnTo>
                    <a:pt x="270891" y="265099"/>
                  </a:lnTo>
                  <a:lnTo>
                    <a:pt x="274066" y="267639"/>
                  </a:lnTo>
                  <a:lnTo>
                    <a:pt x="278384" y="268909"/>
                  </a:lnTo>
                  <a:lnTo>
                    <a:pt x="281686" y="270179"/>
                  </a:lnTo>
                  <a:lnTo>
                    <a:pt x="287134" y="271449"/>
                  </a:lnTo>
                  <a:lnTo>
                    <a:pt x="289433" y="271449"/>
                  </a:lnTo>
                  <a:lnTo>
                    <a:pt x="295529" y="272719"/>
                  </a:lnTo>
                  <a:lnTo>
                    <a:pt x="300863" y="271449"/>
                  </a:lnTo>
                  <a:lnTo>
                    <a:pt x="307086" y="271449"/>
                  </a:lnTo>
                  <a:lnTo>
                    <a:pt x="310629" y="270179"/>
                  </a:lnTo>
                  <a:lnTo>
                    <a:pt x="315341" y="268909"/>
                  </a:lnTo>
                  <a:lnTo>
                    <a:pt x="318262" y="267639"/>
                  </a:lnTo>
                  <a:lnTo>
                    <a:pt x="321932" y="265099"/>
                  </a:lnTo>
                  <a:lnTo>
                    <a:pt x="323583" y="262559"/>
                  </a:lnTo>
                  <a:lnTo>
                    <a:pt x="327914" y="258749"/>
                  </a:lnTo>
                  <a:lnTo>
                    <a:pt x="330962" y="256209"/>
                  </a:lnTo>
                  <a:lnTo>
                    <a:pt x="331851" y="254939"/>
                  </a:lnTo>
                  <a:lnTo>
                    <a:pt x="334010" y="251129"/>
                  </a:lnTo>
                  <a:lnTo>
                    <a:pt x="335153" y="249859"/>
                  </a:lnTo>
                  <a:lnTo>
                    <a:pt x="336550" y="247319"/>
                  </a:lnTo>
                  <a:lnTo>
                    <a:pt x="337807" y="243509"/>
                  </a:lnTo>
                  <a:lnTo>
                    <a:pt x="338201" y="242239"/>
                  </a:lnTo>
                  <a:lnTo>
                    <a:pt x="338709" y="240969"/>
                  </a:lnTo>
                  <a:lnTo>
                    <a:pt x="338963" y="239699"/>
                  </a:lnTo>
                  <a:lnTo>
                    <a:pt x="339293" y="237439"/>
                  </a:lnTo>
                  <a:lnTo>
                    <a:pt x="339521" y="235572"/>
                  </a:lnTo>
                  <a:lnTo>
                    <a:pt x="339725" y="234619"/>
                  </a:lnTo>
                  <a:lnTo>
                    <a:pt x="339725" y="233349"/>
                  </a:lnTo>
                  <a:lnTo>
                    <a:pt x="339725" y="232092"/>
                  </a:lnTo>
                  <a:lnTo>
                    <a:pt x="339725" y="230809"/>
                  </a:lnTo>
                  <a:close/>
                </a:path>
                <a:path w="481329" h="428625">
                  <a:moveTo>
                    <a:pt x="396481" y="413283"/>
                  </a:moveTo>
                  <a:lnTo>
                    <a:pt x="396113" y="410337"/>
                  </a:lnTo>
                  <a:lnTo>
                    <a:pt x="396113" y="409092"/>
                  </a:lnTo>
                  <a:lnTo>
                    <a:pt x="395922" y="408914"/>
                  </a:lnTo>
                  <a:lnTo>
                    <a:pt x="395859" y="408228"/>
                  </a:lnTo>
                  <a:lnTo>
                    <a:pt x="395859" y="408813"/>
                  </a:lnTo>
                  <a:lnTo>
                    <a:pt x="395046" y="400786"/>
                  </a:lnTo>
                  <a:lnTo>
                    <a:pt x="395046" y="400558"/>
                  </a:lnTo>
                  <a:lnTo>
                    <a:pt x="395084" y="400786"/>
                  </a:lnTo>
                  <a:lnTo>
                    <a:pt x="395046" y="400011"/>
                  </a:lnTo>
                  <a:lnTo>
                    <a:pt x="394944" y="397941"/>
                  </a:lnTo>
                  <a:lnTo>
                    <a:pt x="394550" y="390372"/>
                  </a:lnTo>
                  <a:lnTo>
                    <a:pt x="394462" y="389140"/>
                  </a:lnTo>
                  <a:lnTo>
                    <a:pt x="394462" y="388480"/>
                  </a:lnTo>
                  <a:lnTo>
                    <a:pt x="394462" y="374777"/>
                  </a:lnTo>
                  <a:lnTo>
                    <a:pt x="394208" y="357619"/>
                  </a:lnTo>
                  <a:lnTo>
                    <a:pt x="394208" y="356628"/>
                  </a:lnTo>
                  <a:lnTo>
                    <a:pt x="392366" y="318058"/>
                  </a:lnTo>
                  <a:lnTo>
                    <a:pt x="391337" y="294322"/>
                  </a:lnTo>
                  <a:lnTo>
                    <a:pt x="391287" y="292900"/>
                  </a:lnTo>
                  <a:lnTo>
                    <a:pt x="389966" y="268833"/>
                  </a:lnTo>
                  <a:lnTo>
                    <a:pt x="388340" y="241261"/>
                  </a:lnTo>
                  <a:lnTo>
                    <a:pt x="388239" y="239483"/>
                  </a:lnTo>
                  <a:lnTo>
                    <a:pt x="386346" y="212953"/>
                  </a:lnTo>
                  <a:lnTo>
                    <a:pt x="386207" y="210807"/>
                  </a:lnTo>
                  <a:lnTo>
                    <a:pt x="386080" y="210502"/>
                  </a:lnTo>
                  <a:lnTo>
                    <a:pt x="383286" y="181000"/>
                  </a:lnTo>
                  <a:lnTo>
                    <a:pt x="383286" y="180568"/>
                  </a:lnTo>
                  <a:lnTo>
                    <a:pt x="379603" y="152057"/>
                  </a:lnTo>
                  <a:lnTo>
                    <a:pt x="379603" y="144640"/>
                  </a:lnTo>
                  <a:lnTo>
                    <a:pt x="378231" y="143268"/>
                  </a:lnTo>
                  <a:lnTo>
                    <a:pt x="375716" y="128638"/>
                  </a:lnTo>
                  <a:lnTo>
                    <a:pt x="375158" y="125349"/>
                  </a:lnTo>
                  <a:lnTo>
                    <a:pt x="375158" y="118033"/>
                  </a:lnTo>
                  <a:lnTo>
                    <a:pt x="373075" y="115963"/>
                  </a:lnTo>
                  <a:lnTo>
                    <a:pt x="370890" y="107099"/>
                  </a:lnTo>
                  <a:lnTo>
                    <a:pt x="369557" y="101688"/>
                  </a:lnTo>
                  <a:lnTo>
                    <a:pt x="369557" y="95465"/>
                  </a:lnTo>
                  <a:lnTo>
                    <a:pt x="366522" y="92456"/>
                  </a:lnTo>
                  <a:lnTo>
                    <a:pt x="366204" y="91516"/>
                  </a:lnTo>
                  <a:lnTo>
                    <a:pt x="363601" y="84150"/>
                  </a:lnTo>
                  <a:lnTo>
                    <a:pt x="363601" y="78600"/>
                  </a:lnTo>
                  <a:lnTo>
                    <a:pt x="359397" y="74460"/>
                  </a:lnTo>
                  <a:lnTo>
                    <a:pt x="356489" y="68287"/>
                  </a:lnTo>
                  <a:lnTo>
                    <a:pt x="356489" y="63512"/>
                  </a:lnTo>
                  <a:lnTo>
                    <a:pt x="350012" y="57048"/>
                  </a:lnTo>
                  <a:lnTo>
                    <a:pt x="334137" y="57048"/>
                  </a:lnTo>
                  <a:lnTo>
                    <a:pt x="327660" y="63512"/>
                  </a:lnTo>
                  <a:lnTo>
                    <a:pt x="327660" y="79463"/>
                  </a:lnTo>
                  <a:lnTo>
                    <a:pt x="331482" y="83286"/>
                  </a:lnTo>
                  <a:lnTo>
                    <a:pt x="334391" y="89750"/>
                  </a:lnTo>
                  <a:lnTo>
                    <a:pt x="334391" y="94678"/>
                  </a:lnTo>
                  <a:lnTo>
                    <a:pt x="337312" y="97574"/>
                  </a:lnTo>
                  <a:lnTo>
                    <a:pt x="340233" y="106260"/>
                  </a:lnTo>
                  <a:lnTo>
                    <a:pt x="340233" y="111709"/>
                  </a:lnTo>
                  <a:lnTo>
                    <a:pt x="342150" y="113677"/>
                  </a:lnTo>
                  <a:lnTo>
                    <a:pt x="345554" y="128066"/>
                  </a:lnTo>
                  <a:lnTo>
                    <a:pt x="345554" y="134366"/>
                  </a:lnTo>
                  <a:lnTo>
                    <a:pt x="346964" y="135788"/>
                  </a:lnTo>
                  <a:lnTo>
                    <a:pt x="349885" y="153758"/>
                  </a:lnTo>
                  <a:lnTo>
                    <a:pt x="349885" y="161061"/>
                  </a:lnTo>
                  <a:lnTo>
                    <a:pt x="350888" y="162077"/>
                  </a:lnTo>
                  <a:lnTo>
                    <a:pt x="353555" y="184251"/>
                  </a:lnTo>
                  <a:lnTo>
                    <a:pt x="353441" y="183781"/>
                  </a:lnTo>
                  <a:lnTo>
                    <a:pt x="353479" y="184251"/>
                  </a:lnTo>
                  <a:lnTo>
                    <a:pt x="356108" y="213283"/>
                  </a:lnTo>
                  <a:lnTo>
                    <a:pt x="356108" y="212953"/>
                  </a:lnTo>
                  <a:lnTo>
                    <a:pt x="358140" y="241465"/>
                  </a:lnTo>
                  <a:lnTo>
                    <a:pt x="361061" y="294398"/>
                  </a:lnTo>
                  <a:lnTo>
                    <a:pt x="364109" y="358051"/>
                  </a:lnTo>
                  <a:lnTo>
                    <a:pt x="364363" y="374802"/>
                  </a:lnTo>
                  <a:lnTo>
                    <a:pt x="364718" y="388480"/>
                  </a:lnTo>
                  <a:lnTo>
                    <a:pt x="371081" y="421195"/>
                  </a:lnTo>
                  <a:lnTo>
                    <a:pt x="371602" y="421093"/>
                  </a:lnTo>
                  <a:lnTo>
                    <a:pt x="371602" y="422630"/>
                  </a:lnTo>
                  <a:lnTo>
                    <a:pt x="377063" y="428117"/>
                  </a:lnTo>
                  <a:lnTo>
                    <a:pt x="390652" y="428117"/>
                  </a:lnTo>
                  <a:lnTo>
                    <a:pt x="396113" y="422630"/>
                  </a:lnTo>
                  <a:lnTo>
                    <a:pt x="396113" y="415861"/>
                  </a:lnTo>
                  <a:lnTo>
                    <a:pt x="396113" y="413207"/>
                  </a:lnTo>
                  <a:lnTo>
                    <a:pt x="396481" y="413283"/>
                  </a:lnTo>
                  <a:close/>
                </a:path>
                <a:path w="481329" h="428625">
                  <a:moveTo>
                    <a:pt x="481139" y="161442"/>
                  </a:moveTo>
                  <a:lnTo>
                    <a:pt x="481012" y="158991"/>
                  </a:lnTo>
                  <a:lnTo>
                    <a:pt x="480910" y="157238"/>
                  </a:lnTo>
                  <a:lnTo>
                    <a:pt x="480847" y="155968"/>
                  </a:lnTo>
                  <a:lnTo>
                    <a:pt x="480745" y="155155"/>
                  </a:lnTo>
                  <a:lnTo>
                    <a:pt x="480656" y="154698"/>
                  </a:lnTo>
                  <a:lnTo>
                    <a:pt x="480364" y="153314"/>
                  </a:lnTo>
                  <a:lnTo>
                    <a:pt x="480174" y="152387"/>
                  </a:lnTo>
                  <a:lnTo>
                    <a:pt x="479958" y="151333"/>
                  </a:lnTo>
                  <a:lnTo>
                    <a:pt x="479844" y="150952"/>
                  </a:lnTo>
                  <a:lnTo>
                    <a:pt x="477520" y="144475"/>
                  </a:lnTo>
                  <a:lnTo>
                    <a:pt x="450723" y="122593"/>
                  </a:lnTo>
                  <a:lnTo>
                    <a:pt x="450723" y="158991"/>
                  </a:lnTo>
                  <a:lnTo>
                    <a:pt x="449884" y="157518"/>
                  </a:lnTo>
                  <a:lnTo>
                    <a:pt x="449834" y="157238"/>
                  </a:lnTo>
                  <a:lnTo>
                    <a:pt x="449922" y="157581"/>
                  </a:lnTo>
                  <a:lnTo>
                    <a:pt x="450723" y="158991"/>
                  </a:lnTo>
                  <a:lnTo>
                    <a:pt x="450723" y="122593"/>
                  </a:lnTo>
                  <a:lnTo>
                    <a:pt x="445795" y="121424"/>
                  </a:lnTo>
                  <a:lnTo>
                    <a:pt x="442620" y="120992"/>
                  </a:lnTo>
                  <a:lnTo>
                    <a:pt x="442620" y="151358"/>
                  </a:lnTo>
                  <a:lnTo>
                    <a:pt x="442341" y="151358"/>
                  </a:lnTo>
                  <a:lnTo>
                    <a:pt x="442595" y="151345"/>
                  </a:lnTo>
                  <a:lnTo>
                    <a:pt x="442620" y="120992"/>
                  </a:lnTo>
                  <a:lnTo>
                    <a:pt x="442087" y="120916"/>
                  </a:lnTo>
                  <a:lnTo>
                    <a:pt x="432435" y="121132"/>
                  </a:lnTo>
                  <a:lnTo>
                    <a:pt x="424053" y="121132"/>
                  </a:lnTo>
                  <a:lnTo>
                    <a:pt x="421868" y="123278"/>
                  </a:lnTo>
                  <a:lnTo>
                    <a:pt x="419417" y="123875"/>
                  </a:lnTo>
                  <a:lnTo>
                    <a:pt x="413004" y="123875"/>
                  </a:lnTo>
                  <a:lnTo>
                    <a:pt x="408266" y="128612"/>
                  </a:lnTo>
                  <a:lnTo>
                    <a:pt x="405765" y="128612"/>
                  </a:lnTo>
                  <a:lnTo>
                    <a:pt x="399288" y="135064"/>
                  </a:lnTo>
                  <a:lnTo>
                    <a:pt x="399288" y="136385"/>
                  </a:lnTo>
                  <a:lnTo>
                    <a:pt x="393954" y="141719"/>
                  </a:lnTo>
                  <a:lnTo>
                    <a:pt x="393954" y="146037"/>
                  </a:lnTo>
                  <a:lnTo>
                    <a:pt x="389305" y="155194"/>
                  </a:lnTo>
                  <a:lnTo>
                    <a:pt x="384810" y="159753"/>
                  </a:lnTo>
                  <a:lnTo>
                    <a:pt x="384810" y="175310"/>
                  </a:lnTo>
                  <a:lnTo>
                    <a:pt x="391033" y="181622"/>
                  </a:lnTo>
                  <a:lnTo>
                    <a:pt x="406654" y="181622"/>
                  </a:lnTo>
                  <a:lnTo>
                    <a:pt x="412877" y="175310"/>
                  </a:lnTo>
                  <a:lnTo>
                    <a:pt x="412877" y="171005"/>
                  </a:lnTo>
                  <a:lnTo>
                    <a:pt x="417512" y="162128"/>
                  </a:lnTo>
                  <a:lnTo>
                    <a:pt x="422275" y="157365"/>
                  </a:lnTo>
                  <a:lnTo>
                    <a:pt x="422275" y="156819"/>
                  </a:lnTo>
                  <a:lnTo>
                    <a:pt x="425602" y="153479"/>
                  </a:lnTo>
                  <a:lnTo>
                    <a:pt x="429387" y="153479"/>
                  </a:lnTo>
                  <a:lnTo>
                    <a:pt x="431050" y="151803"/>
                  </a:lnTo>
                  <a:lnTo>
                    <a:pt x="433628" y="151295"/>
                  </a:lnTo>
                  <a:lnTo>
                    <a:pt x="450088" y="161975"/>
                  </a:lnTo>
                  <a:lnTo>
                    <a:pt x="450291" y="161061"/>
                  </a:lnTo>
                  <a:lnTo>
                    <a:pt x="450291" y="160299"/>
                  </a:lnTo>
                  <a:lnTo>
                    <a:pt x="450405" y="160566"/>
                  </a:lnTo>
                  <a:lnTo>
                    <a:pt x="450469" y="160286"/>
                  </a:lnTo>
                  <a:lnTo>
                    <a:pt x="450443" y="160667"/>
                  </a:lnTo>
                  <a:lnTo>
                    <a:pt x="450354" y="161975"/>
                  </a:lnTo>
                  <a:lnTo>
                    <a:pt x="450405" y="160566"/>
                  </a:lnTo>
                  <a:lnTo>
                    <a:pt x="450291" y="161061"/>
                  </a:lnTo>
                  <a:lnTo>
                    <a:pt x="450176" y="163576"/>
                  </a:lnTo>
                  <a:lnTo>
                    <a:pt x="450215" y="164147"/>
                  </a:lnTo>
                  <a:lnTo>
                    <a:pt x="450176" y="163664"/>
                  </a:lnTo>
                  <a:lnTo>
                    <a:pt x="448818" y="167716"/>
                  </a:lnTo>
                  <a:lnTo>
                    <a:pt x="450164" y="163664"/>
                  </a:lnTo>
                  <a:lnTo>
                    <a:pt x="450088" y="161975"/>
                  </a:lnTo>
                  <a:lnTo>
                    <a:pt x="449376" y="165188"/>
                  </a:lnTo>
                  <a:lnTo>
                    <a:pt x="447700" y="168427"/>
                  </a:lnTo>
                  <a:lnTo>
                    <a:pt x="443903" y="172770"/>
                  </a:lnTo>
                  <a:lnTo>
                    <a:pt x="436829" y="178981"/>
                  </a:lnTo>
                  <a:lnTo>
                    <a:pt x="436270" y="179387"/>
                  </a:lnTo>
                  <a:lnTo>
                    <a:pt x="429387" y="184404"/>
                  </a:lnTo>
                  <a:lnTo>
                    <a:pt x="429133" y="184581"/>
                  </a:lnTo>
                  <a:lnTo>
                    <a:pt x="421386" y="189928"/>
                  </a:lnTo>
                  <a:lnTo>
                    <a:pt x="418515" y="192176"/>
                  </a:lnTo>
                  <a:lnTo>
                    <a:pt x="415404" y="192176"/>
                  </a:lnTo>
                  <a:lnTo>
                    <a:pt x="408940" y="198716"/>
                  </a:lnTo>
                  <a:lnTo>
                    <a:pt x="408940" y="201396"/>
                  </a:lnTo>
                  <a:lnTo>
                    <a:pt x="408635" y="202082"/>
                  </a:lnTo>
                  <a:lnTo>
                    <a:pt x="405765" y="204965"/>
                  </a:lnTo>
                  <a:lnTo>
                    <a:pt x="405765" y="217220"/>
                  </a:lnTo>
                  <a:lnTo>
                    <a:pt x="410705" y="222186"/>
                  </a:lnTo>
                  <a:lnTo>
                    <a:pt x="415340" y="222186"/>
                  </a:lnTo>
                  <a:lnTo>
                    <a:pt x="415531" y="222237"/>
                  </a:lnTo>
                  <a:lnTo>
                    <a:pt x="422529" y="222224"/>
                  </a:lnTo>
                  <a:lnTo>
                    <a:pt x="422656" y="222186"/>
                  </a:lnTo>
                  <a:lnTo>
                    <a:pt x="423037" y="222186"/>
                  </a:lnTo>
                  <a:lnTo>
                    <a:pt x="423176" y="222046"/>
                  </a:lnTo>
                  <a:lnTo>
                    <a:pt x="425551" y="221386"/>
                  </a:lnTo>
                  <a:lnTo>
                    <a:pt x="431533" y="221386"/>
                  </a:lnTo>
                  <a:lnTo>
                    <a:pt x="435991" y="216979"/>
                  </a:lnTo>
                  <a:lnTo>
                    <a:pt x="472567" y="187579"/>
                  </a:lnTo>
                  <a:lnTo>
                    <a:pt x="474687" y="184404"/>
                  </a:lnTo>
                  <a:lnTo>
                    <a:pt x="477723" y="178485"/>
                  </a:lnTo>
                  <a:lnTo>
                    <a:pt x="478028" y="177901"/>
                  </a:lnTo>
                  <a:lnTo>
                    <a:pt x="479361" y="173977"/>
                  </a:lnTo>
                  <a:lnTo>
                    <a:pt x="479425" y="173812"/>
                  </a:lnTo>
                  <a:lnTo>
                    <a:pt x="479691" y="172466"/>
                  </a:lnTo>
                  <a:lnTo>
                    <a:pt x="480161" y="170180"/>
                  </a:lnTo>
                  <a:lnTo>
                    <a:pt x="480656" y="167716"/>
                  </a:lnTo>
                  <a:lnTo>
                    <a:pt x="480949" y="166344"/>
                  </a:lnTo>
                  <a:lnTo>
                    <a:pt x="481088" y="164147"/>
                  </a:lnTo>
                  <a:lnTo>
                    <a:pt x="481139" y="161442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736895" y="9035148"/>
              <a:ext cx="114373" cy="104901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870827" y="9005252"/>
              <a:ext cx="126619" cy="114020"/>
            </a:xfrm>
            <a:prstGeom prst="rect">
              <a:avLst/>
            </a:prstGeom>
          </p:spPr>
        </p:pic>
      </p:grpSp>
      <p:sp>
        <p:nvSpPr>
          <p:cNvPr id="249" name="object 249"/>
          <p:cNvSpPr/>
          <p:nvPr/>
        </p:nvSpPr>
        <p:spPr>
          <a:xfrm>
            <a:off x="7066915" y="8839352"/>
            <a:ext cx="356870" cy="201930"/>
          </a:xfrm>
          <a:custGeom>
            <a:avLst/>
            <a:gdLst/>
            <a:ahLst/>
            <a:cxnLst/>
            <a:rect l="l" t="t" r="r" b="b"/>
            <a:pathLst>
              <a:path w="356870" h="201929">
                <a:moveTo>
                  <a:pt x="34734" y="170751"/>
                </a:moveTo>
                <a:lnTo>
                  <a:pt x="34582" y="171259"/>
                </a:lnTo>
                <a:lnTo>
                  <a:pt x="34480" y="171767"/>
                </a:lnTo>
                <a:lnTo>
                  <a:pt x="34734" y="170751"/>
                </a:lnTo>
                <a:close/>
              </a:path>
              <a:path w="356870" h="201929">
                <a:moveTo>
                  <a:pt x="64566" y="146431"/>
                </a:moveTo>
                <a:lnTo>
                  <a:pt x="64516" y="146837"/>
                </a:lnTo>
                <a:lnTo>
                  <a:pt x="64566" y="146431"/>
                </a:lnTo>
                <a:close/>
              </a:path>
              <a:path w="356870" h="201929">
                <a:moveTo>
                  <a:pt x="356616" y="131038"/>
                </a:moveTo>
                <a:lnTo>
                  <a:pt x="353568" y="127965"/>
                </a:lnTo>
                <a:lnTo>
                  <a:pt x="351383" y="127965"/>
                </a:lnTo>
                <a:lnTo>
                  <a:pt x="346583" y="125234"/>
                </a:lnTo>
                <a:lnTo>
                  <a:pt x="346710" y="125234"/>
                </a:lnTo>
                <a:lnTo>
                  <a:pt x="345567" y="124663"/>
                </a:lnTo>
                <a:lnTo>
                  <a:pt x="345567" y="124358"/>
                </a:lnTo>
                <a:lnTo>
                  <a:pt x="339598" y="118427"/>
                </a:lnTo>
                <a:lnTo>
                  <a:pt x="337286" y="118427"/>
                </a:lnTo>
                <a:lnTo>
                  <a:pt x="331597" y="112725"/>
                </a:lnTo>
                <a:lnTo>
                  <a:pt x="330288" y="112725"/>
                </a:lnTo>
                <a:lnTo>
                  <a:pt x="323088" y="105524"/>
                </a:lnTo>
                <a:lnTo>
                  <a:pt x="320433" y="105524"/>
                </a:lnTo>
                <a:lnTo>
                  <a:pt x="319417" y="103644"/>
                </a:lnTo>
                <a:lnTo>
                  <a:pt x="316649" y="98577"/>
                </a:lnTo>
                <a:lnTo>
                  <a:pt x="315861" y="97129"/>
                </a:lnTo>
                <a:lnTo>
                  <a:pt x="315277" y="94754"/>
                </a:lnTo>
                <a:lnTo>
                  <a:pt x="314007" y="89687"/>
                </a:lnTo>
                <a:lnTo>
                  <a:pt x="313537" y="87845"/>
                </a:lnTo>
                <a:lnTo>
                  <a:pt x="313524" y="85877"/>
                </a:lnTo>
                <a:lnTo>
                  <a:pt x="313499" y="82130"/>
                </a:lnTo>
                <a:lnTo>
                  <a:pt x="311912" y="89687"/>
                </a:lnTo>
                <a:lnTo>
                  <a:pt x="312420" y="87134"/>
                </a:lnTo>
                <a:lnTo>
                  <a:pt x="313499" y="82130"/>
                </a:lnTo>
                <a:lnTo>
                  <a:pt x="317119" y="65544"/>
                </a:lnTo>
                <a:lnTo>
                  <a:pt x="317246" y="64287"/>
                </a:lnTo>
                <a:lnTo>
                  <a:pt x="320421" y="43954"/>
                </a:lnTo>
                <a:lnTo>
                  <a:pt x="322453" y="28727"/>
                </a:lnTo>
                <a:lnTo>
                  <a:pt x="322580" y="28727"/>
                </a:lnTo>
                <a:lnTo>
                  <a:pt x="322935" y="26060"/>
                </a:lnTo>
                <a:lnTo>
                  <a:pt x="324104" y="24904"/>
                </a:lnTo>
                <a:lnTo>
                  <a:pt x="324104" y="16052"/>
                </a:lnTo>
                <a:lnTo>
                  <a:pt x="324104" y="7188"/>
                </a:lnTo>
                <a:lnTo>
                  <a:pt x="316865" y="0"/>
                </a:lnTo>
                <a:lnTo>
                  <a:pt x="315290" y="0"/>
                </a:lnTo>
                <a:lnTo>
                  <a:pt x="315290" y="57937"/>
                </a:lnTo>
                <a:lnTo>
                  <a:pt x="315137" y="59143"/>
                </a:lnTo>
                <a:lnTo>
                  <a:pt x="315214" y="57937"/>
                </a:lnTo>
                <a:lnTo>
                  <a:pt x="315290" y="0"/>
                </a:lnTo>
                <a:lnTo>
                  <a:pt x="313499" y="0"/>
                </a:lnTo>
                <a:lnTo>
                  <a:pt x="313499" y="71894"/>
                </a:lnTo>
                <a:lnTo>
                  <a:pt x="313499" y="80784"/>
                </a:lnTo>
                <a:lnTo>
                  <a:pt x="313448" y="74434"/>
                </a:lnTo>
                <a:lnTo>
                  <a:pt x="313436" y="72440"/>
                </a:lnTo>
                <a:lnTo>
                  <a:pt x="313499" y="71894"/>
                </a:lnTo>
                <a:lnTo>
                  <a:pt x="313499" y="0"/>
                </a:lnTo>
                <a:lnTo>
                  <a:pt x="299212" y="0"/>
                </a:lnTo>
                <a:lnTo>
                  <a:pt x="291973" y="7188"/>
                </a:lnTo>
                <a:lnTo>
                  <a:pt x="291973" y="15062"/>
                </a:lnTo>
                <a:lnTo>
                  <a:pt x="291084" y="17284"/>
                </a:lnTo>
                <a:lnTo>
                  <a:pt x="291338" y="16027"/>
                </a:lnTo>
                <a:lnTo>
                  <a:pt x="288798" y="23634"/>
                </a:lnTo>
                <a:lnTo>
                  <a:pt x="288925" y="22377"/>
                </a:lnTo>
                <a:lnTo>
                  <a:pt x="285915" y="32410"/>
                </a:lnTo>
                <a:lnTo>
                  <a:pt x="285915" y="60147"/>
                </a:lnTo>
                <a:lnTo>
                  <a:pt x="285851" y="60477"/>
                </a:lnTo>
                <a:lnTo>
                  <a:pt x="281978" y="78244"/>
                </a:lnTo>
                <a:lnTo>
                  <a:pt x="285915" y="60147"/>
                </a:lnTo>
                <a:lnTo>
                  <a:pt x="285915" y="32410"/>
                </a:lnTo>
                <a:lnTo>
                  <a:pt x="278257" y="88785"/>
                </a:lnTo>
                <a:lnTo>
                  <a:pt x="278371" y="88417"/>
                </a:lnTo>
                <a:lnTo>
                  <a:pt x="278257" y="89687"/>
                </a:lnTo>
                <a:lnTo>
                  <a:pt x="278257" y="88785"/>
                </a:lnTo>
                <a:lnTo>
                  <a:pt x="274955" y="98577"/>
                </a:lnTo>
                <a:lnTo>
                  <a:pt x="275971" y="97294"/>
                </a:lnTo>
                <a:lnTo>
                  <a:pt x="268224" y="111277"/>
                </a:lnTo>
                <a:lnTo>
                  <a:pt x="269621" y="109994"/>
                </a:lnTo>
                <a:lnTo>
                  <a:pt x="260604" y="121437"/>
                </a:lnTo>
                <a:lnTo>
                  <a:pt x="262509" y="118884"/>
                </a:lnTo>
                <a:lnTo>
                  <a:pt x="252501" y="129019"/>
                </a:lnTo>
                <a:lnTo>
                  <a:pt x="254635" y="127787"/>
                </a:lnTo>
                <a:lnTo>
                  <a:pt x="252476" y="129044"/>
                </a:lnTo>
                <a:lnTo>
                  <a:pt x="243713" y="134137"/>
                </a:lnTo>
                <a:lnTo>
                  <a:pt x="245872" y="132854"/>
                </a:lnTo>
                <a:lnTo>
                  <a:pt x="233426" y="139204"/>
                </a:lnTo>
                <a:lnTo>
                  <a:pt x="235839" y="137934"/>
                </a:lnTo>
                <a:lnTo>
                  <a:pt x="225298" y="140487"/>
                </a:lnTo>
                <a:lnTo>
                  <a:pt x="227584" y="140487"/>
                </a:lnTo>
                <a:lnTo>
                  <a:pt x="216535" y="141744"/>
                </a:lnTo>
                <a:lnTo>
                  <a:pt x="211201" y="141744"/>
                </a:lnTo>
                <a:lnTo>
                  <a:pt x="201295" y="140487"/>
                </a:lnTo>
                <a:lnTo>
                  <a:pt x="204343" y="140487"/>
                </a:lnTo>
                <a:lnTo>
                  <a:pt x="196570" y="137972"/>
                </a:lnTo>
                <a:lnTo>
                  <a:pt x="196380" y="137833"/>
                </a:lnTo>
                <a:lnTo>
                  <a:pt x="192468" y="132943"/>
                </a:lnTo>
                <a:lnTo>
                  <a:pt x="191947" y="131584"/>
                </a:lnTo>
                <a:lnTo>
                  <a:pt x="190969" y="129044"/>
                </a:lnTo>
                <a:lnTo>
                  <a:pt x="190398" y="127584"/>
                </a:lnTo>
                <a:lnTo>
                  <a:pt x="190144" y="126504"/>
                </a:lnTo>
                <a:lnTo>
                  <a:pt x="188633" y="120154"/>
                </a:lnTo>
                <a:lnTo>
                  <a:pt x="188480" y="119545"/>
                </a:lnTo>
                <a:lnTo>
                  <a:pt x="188442" y="119367"/>
                </a:lnTo>
                <a:lnTo>
                  <a:pt x="188379" y="118884"/>
                </a:lnTo>
                <a:lnTo>
                  <a:pt x="187553" y="113804"/>
                </a:lnTo>
                <a:lnTo>
                  <a:pt x="185356" y="99834"/>
                </a:lnTo>
                <a:lnTo>
                  <a:pt x="184975" y="97294"/>
                </a:lnTo>
                <a:lnTo>
                  <a:pt x="184785" y="96037"/>
                </a:lnTo>
                <a:lnTo>
                  <a:pt x="184912" y="97294"/>
                </a:lnTo>
                <a:lnTo>
                  <a:pt x="184785" y="97294"/>
                </a:lnTo>
                <a:lnTo>
                  <a:pt x="184785" y="96329"/>
                </a:lnTo>
                <a:lnTo>
                  <a:pt x="184785" y="96037"/>
                </a:lnTo>
                <a:lnTo>
                  <a:pt x="184785" y="87871"/>
                </a:lnTo>
                <a:lnTo>
                  <a:pt x="177927" y="81013"/>
                </a:lnTo>
                <a:lnTo>
                  <a:pt x="161036" y="81013"/>
                </a:lnTo>
                <a:lnTo>
                  <a:pt x="154178" y="87871"/>
                </a:lnTo>
                <a:lnTo>
                  <a:pt x="154178" y="91630"/>
                </a:lnTo>
                <a:lnTo>
                  <a:pt x="153797" y="92227"/>
                </a:lnTo>
                <a:lnTo>
                  <a:pt x="150241" y="97294"/>
                </a:lnTo>
                <a:lnTo>
                  <a:pt x="149733" y="98577"/>
                </a:lnTo>
                <a:lnTo>
                  <a:pt x="144145" y="108737"/>
                </a:lnTo>
                <a:lnTo>
                  <a:pt x="143891" y="109994"/>
                </a:lnTo>
                <a:lnTo>
                  <a:pt x="137922" y="122694"/>
                </a:lnTo>
                <a:lnTo>
                  <a:pt x="138049" y="122694"/>
                </a:lnTo>
                <a:lnTo>
                  <a:pt x="131445" y="136677"/>
                </a:lnTo>
                <a:lnTo>
                  <a:pt x="131953" y="135394"/>
                </a:lnTo>
                <a:lnTo>
                  <a:pt x="125349" y="146837"/>
                </a:lnTo>
                <a:lnTo>
                  <a:pt x="126238" y="145554"/>
                </a:lnTo>
                <a:lnTo>
                  <a:pt x="124587" y="148094"/>
                </a:lnTo>
                <a:lnTo>
                  <a:pt x="123952" y="145554"/>
                </a:lnTo>
                <a:lnTo>
                  <a:pt x="121412" y="136677"/>
                </a:lnTo>
                <a:lnTo>
                  <a:pt x="121158" y="135394"/>
                </a:lnTo>
                <a:lnTo>
                  <a:pt x="118973" y="129044"/>
                </a:lnTo>
                <a:lnTo>
                  <a:pt x="118110" y="126504"/>
                </a:lnTo>
                <a:lnTo>
                  <a:pt x="117602" y="126504"/>
                </a:lnTo>
                <a:lnTo>
                  <a:pt x="115062" y="120154"/>
                </a:lnTo>
                <a:lnTo>
                  <a:pt x="114554" y="118884"/>
                </a:lnTo>
                <a:lnTo>
                  <a:pt x="113538" y="116344"/>
                </a:lnTo>
                <a:lnTo>
                  <a:pt x="112903" y="116344"/>
                </a:lnTo>
                <a:lnTo>
                  <a:pt x="108458" y="107454"/>
                </a:lnTo>
                <a:lnTo>
                  <a:pt x="106934" y="106184"/>
                </a:lnTo>
                <a:lnTo>
                  <a:pt x="101473" y="99834"/>
                </a:lnTo>
                <a:lnTo>
                  <a:pt x="99568" y="97878"/>
                </a:lnTo>
                <a:lnTo>
                  <a:pt x="99568" y="96824"/>
                </a:lnTo>
                <a:lnTo>
                  <a:pt x="92710" y="90055"/>
                </a:lnTo>
                <a:lnTo>
                  <a:pt x="83870" y="90055"/>
                </a:lnTo>
                <a:lnTo>
                  <a:pt x="82423" y="89687"/>
                </a:lnTo>
                <a:lnTo>
                  <a:pt x="78232" y="89687"/>
                </a:lnTo>
                <a:lnTo>
                  <a:pt x="76695" y="90055"/>
                </a:lnTo>
                <a:lnTo>
                  <a:pt x="76073" y="90055"/>
                </a:lnTo>
                <a:lnTo>
                  <a:pt x="75869" y="90258"/>
                </a:lnTo>
                <a:lnTo>
                  <a:pt x="73025" y="90944"/>
                </a:lnTo>
                <a:lnTo>
                  <a:pt x="69215" y="90944"/>
                </a:lnTo>
                <a:lnTo>
                  <a:pt x="64262" y="93484"/>
                </a:lnTo>
                <a:lnTo>
                  <a:pt x="43789" y="115595"/>
                </a:lnTo>
                <a:lnTo>
                  <a:pt x="39370" y="111137"/>
                </a:lnTo>
                <a:lnTo>
                  <a:pt x="36449" y="111137"/>
                </a:lnTo>
                <a:lnTo>
                  <a:pt x="36449" y="141998"/>
                </a:lnTo>
                <a:lnTo>
                  <a:pt x="36410" y="142265"/>
                </a:lnTo>
                <a:lnTo>
                  <a:pt x="36436" y="141998"/>
                </a:lnTo>
                <a:lnTo>
                  <a:pt x="36449" y="111137"/>
                </a:lnTo>
                <a:lnTo>
                  <a:pt x="36029" y="111137"/>
                </a:lnTo>
                <a:lnTo>
                  <a:pt x="36029" y="150406"/>
                </a:lnTo>
                <a:lnTo>
                  <a:pt x="35890" y="155727"/>
                </a:lnTo>
                <a:lnTo>
                  <a:pt x="35572" y="164211"/>
                </a:lnTo>
                <a:lnTo>
                  <a:pt x="35687" y="163334"/>
                </a:lnTo>
                <a:lnTo>
                  <a:pt x="35560" y="164604"/>
                </a:lnTo>
                <a:lnTo>
                  <a:pt x="35572" y="164211"/>
                </a:lnTo>
                <a:lnTo>
                  <a:pt x="35521" y="164604"/>
                </a:lnTo>
                <a:lnTo>
                  <a:pt x="34734" y="170726"/>
                </a:lnTo>
                <a:lnTo>
                  <a:pt x="34620" y="171805"/>
                </a:lnTo>
                <a:lnTo>
                  <a:pt x="34544" y="172237"/>
                </a:lnTo>
                <a:lnTo>
                  <a:pt x="34429" y="171754"/>
                </a:lnTo>
                <a:lnTo>
                  <a:pt x="34163" y="171691"/>
                </a:lnTo>
                <a:lnTo>
                  <a:pt x="34163" y="170116"/>
                </a:lnTo>
                <a:lnTo>
                  <a:pt x="31750" y="167703"/>
                </a:lnTo>
                <a:lnTo>
                  <a:pt x="31750" y="164515"/>
                </a:lnTo>
                <a:lnTo>
                  <a:pt x="31496" y="164261"/>
                </a:lnTo>
                <a:lnTo>
                  <a:pt x="31496" y="161315"/>
                </a:lnTo>
                <a:lnTo>
                  <a:pt x="31648" y="160794"/>
                </a:lnTo>
                <a:lnTo>
                  <a:pt x="31826" y="160235"/>
                </a:lnTo>
                <a:lnTo>
                  <a:pt x="34417" y="157670"/>
                </a:lnTo>
                <a:lnTo>
                  <a:pt x="34417" y="153543"/>
                </a:lnTo>
                <a:lnTo>
                  <a:pt x="36029" y="150406"/>
                </a:lnTo>
                <a:lnTo>
                  <a:pt x="36029" y="111137"/>
                </a:lnTo>
                <a:lnTo>
                  <a:pt x="22352" y="111137"/>
                </a:lnTo>
                <a:lnTo>
                  <a:pt x="15367" y="118046"/>
                </a:lnTo>
                <a:lnTo>
                  <a:pt x="15367" y="123609"/>
                </a:lnTo>
                <a:lnTo>
                  <a:pt x="9855" y="134264"/>
                </a:lnTo>
                <a:lnTo>
                  <a:pt x="3556" y="140614"/>
                </a:lnTo>
                <a:lnTo>
                  <a:pt x="3556" y="146799"/>
                </a:lnTo>
                <a:lnTo>
                  <a:pt x="635" y="149682"/>
                </a:lnTo>
                <a:lnTo>
                  <a:pt x="635" y="157251"/>
                </a:lnTo>
                <a:lnTo>
                  <a:pt x="0" y="157886"/>
                </a:lnTo>
                <a:lnTo>
                  <a:pt x="0" y="174917"/>
                </a:lnTo>
                <a:lnTo>
                  <a:pt x="1016" y="175958"/>
                </a:lnTo>
                <a:lnTo>
                  <a:pt x="1016" y="181495"/>
                </a:lnTo>
                <a:lnTo>
                  <a:pt x="3429" y="183883"/>
                </a:lnTo>
                <a:lnTo>
                  <a:pt x="3429" y="187045"/>
                </a:lnTo>
                <a:lnTo>
                  <a:pt x="10287" y="193903"/>
                </a:lnTo>
                <a:lnTo>
                  <a:pt x="11544" y="193903"/>
                </a:lnTo>
                <a:lnTo>
                  <a:pt x="15621" y="196354"/>
                </a:lnTo>
                <a:lnTo>
                  <a:pt x="20193" y="198894"/>
                </a:lnTo>
                <a:lnTo>
                  <a:pt x="22733" y="200177"/>
                </a:lnTo>
                <a:lnTo>
                  <a:pt x="27432" y="201434"/>
                </a:lnTo>
                <a:lnTo>
                  <a:pt x="40386" y="201434"/>
                </a:lnTo>
                <a:lnTo>
                  <a:pt x="44069" y="200177"/>
                </a:lnTo>
                <a:lnTo>
                  <a:pt x="49022" y="198894"/>
                </a:lnTo>
                <a:lnTo>
                  <a:pt x="62636" y="174777"/>
                </a:lnTo>
                <a:lnTo>
                  <a:pt x="63296" y="169684"/>
                </a:lnTo>
                <a:lnTo>
                  <a:pt x="63627" y="167144"/>
                </a:lnTo>
                <a:lnTo>
                  <a:pt x="63754" y="165887"/>
                </a:lnTo>
                <a:lnTo>
                  <a:pt x="63881" y="163334"/>
                </a:lnTo>
                <a:lnTo>
                  <a:pt x="64262" y="155727"/>
                </a:lnTo>
                <a:lnTo>
                  <a:pt x="64516" y="148094"/>
                </a:lnTo>
                <a:lnTo>
                  <a:pt x="64516" y="146837"/>
                </a:lnTo>
                <a:lnTo>
                  <a:pt x="64643" y="144284"/>
                </a:lnTo>
                <a:lnTo>
                  <a:pt x="64566" y="146431"/>
                </a:lnTo>
                <a:lnTo>
                  <a:pt x="64858" y="144284"/>
                </a:lnTo>
                <a:lnTo>
                  <a:pt x="65557" y="139204"/>
                </a:lnTo>
                <a:lnTo>
                  <a:pt x="65709" y="138061"/>
                </a:lnTo>
                <a:lnTo>
                  <a:pt x="66255" y="136677"/>
                </a:lnTo>
                <a:lnTo>
                  <a:pt x="68211" y="131584"/>
                </a:lnTo>
                <a:lnTo>
                  <a:pt x="68707" y="130327"/>
                </a:lnTo>
                <a:lnTo>
                  <a:pt x="67818" y="131584"/>
                </a:lnTo>
                <a:lnTo>
                  <a:pt x="70777" y="126504"/>
                </a:lnTo>
                <a:lnTo>
                  <a:pt x="77127" y="120294"/>
                </a:lnTo>
                <a:lnTo>
                  <a:pt x="78790" y="120294"/>
                </a:lnTo>
                <a:lnTo>
                  <a:pt x="80200" y="121297"/>
                </a:lnTo>
                <a:lnTo>
                  <a:pt x="83286" y="125056"/>
                </a:lnTo>
                <a:lnTo>
                  <a:pt x="83388" y="125234"/>
                </a:lnTo>
                <a:lnTo>
                  <a:pt x="86055" y="129806"/>
                </a:lnTo>
                <a:lnTo>
                  <a:pt x="86283" y="130327"/>
                </a:lnTo>
                <a:lnTo>
                  <a:pt x="89331" y="137210"/>
                </a:lnTo>
                <a:lnTo>
                  <a:pt x="89585" y="137934"/>
                </a:lnTo>
                <a:lnTo>
                  <a:pt x="89623" y="138061"/>
                </a:lnTo>
                <a:lnTo>
                  <a:pt x="92202" y="145554"/>
                </a:lnTo>
                <a:lnTo>
                  <a:pt x="91948" y="145554"/>
                </a:lnTo>
                <a:lnTo>
                  <a:pt x="94488" y="153187"/>
                </a:lnTo>
                <a:lnTo>
                  <a:pt x="94361" y="153187"/>
                </a:lnTo>
                <a:lnTo>
                  <a:pt x="96266" y="160794"/>
                </a:lnTo>
                <a:lnTo>
                  <a:pt x="96520" y="160794"/>
                </a:lnTo>
                <a:lnTo>
                  <a:pt x="98933" y="168427"/>
                </a:lnTo>
                <a:lnTo>
                  <a:pt x="100838" y="173494"/>
                </a:lnTo>
                <a:lnTo>
                  <a:pt x="101600" y="175018"/>
                </a:lnTo>
                <a:lnTo>
                  <a:pt x="101600" y="180340"/>
                </a:lnTo>
                <a:lnTo>
                  <a:pt x="108458" y="187159"/>
                </a:lnTo>
                <a:lnTo>
                  <a:pt x="121475" y="187159"/>
                </a:lnTo>
                <a:lnTo>
                  <a:pt x="122174" y="187477"/>
                </a:lnTo>
                <a:lnTo>
                  <a:pt x="122643" y="187159"/>
                </a:lnTo>
                <a:lnTo>
                  <a:pt x="125222" y="187159"/>
                </a:lnTo>
                <a:lnTo>
                  <a:pt x="127965" y="184429"/>
                </a:lnTo>
                <a:lnTo>
                  <a:pt x="128143" y="184365"/>
                </a:lnTo>
                <a:lnTo>
                  <a:pt x="133985" y="184365"/>
                </a:lnTo>
                <a:lnTo>
                  <a:pt x="140716" y="177558"/>
                </a:lnTo>
                <a:lnTo>
                  <a:pt x="140716" y="176276"/>
                </a:lnTo>
                <a:lnTo>
                  <a:pt x="142240" y="174777"/>
                </a:lnTo>
                <a:lnTo>
                  <a:pt x="144399" y="172237"/>
                </a:lnTo>
                <a:lnTo>
                  <a:pt x="148234" y="167144"/>
                </a:lnTo>
                <a:lnTo>
                  <a:pt x="151130" y="163334"/>
                </a:lnTo>
                <a:lnTo>
                  <a:pt x="152019" y="162077"/>
                </a:lnTo>
                <a:lnTo>
                  <a:pt x="157607" y="151904"/>
                </a:lnTo>
                <a:lnTo>
                  <a:pt x="159004" y="149377"/>
                </a:lnTo>
                <a:lnTo>
                  <a:pt x="160769" y="145554"/>
                </a:lnTo>
                <a:lnTo>
                  <a:pt x="162191" y="142481"/>
                </a:lnTo>
                <a:lnTo>
                  <a:pt x="164084" y="146837"/>
                </a:lnTo>
                <a:lnTo>
                  <a:pt x="166116" y="150634"/>
                </a:lnTo>
                <a:lnTo>
                  <a:pt x="171069" y="156984"/>
                </a:lnTo>
                <a:lnTo>
                  <a:pt x="174498" y="160794"/>
                </a:lnTo>
                <a:lnTo>
                  <a:pt x="181356" y="165887"/>
                </a:lnTo>
                <a:lnTo>
                  <a:pt x="184912" y="167144"/>
                </a:lnTo>
                <a:lnTo>
                  <a:pt x="192786" y="170967"/>
                </a:lnTo>
                <a:lnTo>
                  <a:pt x="195834" y="170967"/>
                </a:lnTo>
                <a:lnTo>
                  <a:pt x="205613" y="173494"/>
                </a:lnTo>
                <a:lnTo>
                  <a:pt x="220472" y="173494"/>
                </a:lnTo>
                <a:lnTo>
                  <a:pt x="231521" y="172237"/>
                </a:lnTo>
                <a:lnTo>
                  <a:pt x="233807" y="172237"/>
                </a:lnTo>
                <a:lnTo>
                  <a:pt x="244221" y="168427"/>
                </a:lnTo>
                <a:lnTo>
                  <a:pt x="246634" y="168427"/>
                </a:lnTo>
                <a:lnTo>
                  <a:pt x="259207" y="162077"/>
                </a:lnTo>
                <a:lnTo>
                  <a:pt x="261366" y="160794"/>
                </a:lnTo>
                <a:lnTo>
                  <a:pt x="272415" y="153187"/>
                </a:lnTo>
                <a:lnTo>
                  <a:pt x="274447" y="151904"/>
                </a:lnTo>
                <a:lnTo>
                  <a:pt x="284480" y="143027"/>
                </a:lnTo>
                <a:lnTo>
                  <a:pt x="285369" y="141744"/>
                </a:lnTo>
                <a:lnTo>
                  <a:pt x="286258" y="140487"/>
                </a:lnTo>
                <a:lnTo>
                  <a:pt x="287235" y="139204"/>
                </a:lnTo>
                <a:lnTo>
                  <a:pt x="291185" y="134137"/>
                </a:lnTo>
                <a:lnTo>
                  <a:pt x="295148" y="129044"/>
                </a:lnTo>
                <a:lnTo>
                  <a:pt x="296646" y="126301"/>
                </a:lnTo>
                <a:lnTo>
                  <a:pt x="296545" y="126504"/>
                </a:lnTo>
                <a:lnTo>
                  <a:pt x="295198" y="128943"/>
                </a:lnTo>
                <a:lnTo>
                  <a:pt x="297053" y="130556"/>
                </a:lnTo>
                <a:lnTo>
                  <a:pt x="297053" y="131508"/>
                </a:lnTo>
                <a:lnTo>
                  <a:pt x="304546" y="139001"/>
                </a:lnTo>
                <a:lnTo>
                  <a:pt x="308864" y="139001"/>
                </a:lnTo>
                <a:lnTo>
                  <a:pt x="311543" y="140398"/>
                </a:lnTo>
                <a:lnTo>
                  <a:pt x="314579" y="143433"/>
                </a:lnTo>
                <a:lnTo>
                  <a:pt x="317919" y="143433"/>
                </a:lnTo>
                <a:lnTo>
                  <a:pt x="320675" y="144284"/>
                </a:lnTo>
                <a:lnTo>
                  <a:pt x="324891" y="144856"/>
                </a:lnTo>
                <a:lnTo>
                  <a:pt x="325628" y="144945"/>
                </a:lnTo>
                <a:lnTo>
                  <a:pt x="330200" y="145554"/>
                </a:lnTo>
                <a:lnTo>
                  <a:pt x="333375" y="145554"/>
                </a:lnTo>
                <a:lnTo>
                  <a:pt x="337578" y="144945"/>
                </a:lnTo>
                <a:lnTo>
                  <a:pt x="339598" y="144945"/>
                </a:lnTo>
                <a:lnTo>
                  <a:pt x="339940" y="144614"/>
                </a:lnTo>
                <a:lnTo>
                  <a:pt x="342138" y="144284"/>
                </a:lnTo>
                <a:lnTo>
                  <a:pt x="344297" y="144284"/>
                </a:lnTo>
                <a:lnTo>
                  <a:pt x="351790" y="141744"/>
                </a:lnTo>
                <a:lnTo>
                  <a:pt x="353568" y="141732"/>
                </a:lnTo>
                <a:lnTo>
                  <a:pt x="356616" y="138645"/>
                </a:lnTo>
                <a:lnTo>
                  <a:pt x="356616" y="134848"/>
                </a:lnTo>
                <a:lnTo>
                  <a:pt x="356616" y="131038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464425" y="8946515"/>
            <a:ext cx="40005" cy="21590"/>
          </a:xfrm>
          <a:custGeom>
            <a:avLst/>
            <a:gdLst/>
            <a:ahLst/>
            <a:cxnLst/>
            <a:rect l="l" t="t" r="r" b="b"/>
            <a:pathLst>
              <a:path w="40004" h="21590">
                <a:moveTo>
                  <a:pt x="39878" y="4724"/>
                </a:moveTo>
                <a:lnTo>
                  <a:pt x="35179" y="0"/>
                </a:lnTo>
                <a:lnTo>
                  <a:pt x="23495" y="0"/>
                </a:lnTo>
                <a:lnTo>
                  <a:pt x="22631" y="850"/>
                </a:lnTo>
                <a:lnTo>
                  <a:pt x="8496" y="2857"/>
                </a:lnTo>
                <a:lnTo>
                  <a:pt x="4064" y="2857"/>
                </a:lnTo>
                <a:lnTo>
                  <a:pt x="0" y="6946"/>
                </a:lnTo>
                <a:lnTo>
                  <a:pt x="0" y="17068"/>
                </a:lnTo>
                <a:lnTo>
                  <a:pt x="4064" y="21158"/>
                </a:lnTo>
                <a:lnTo>
                  <a:pt x="9144" y="21158"/>
                </a:lnTo>
                <a:lnTo>
                  <a:pt x="14224" y="21158"/>
                </a:lnTo>
                <a:lnTo>
                  <a:pt x="29337" y="21132"/>
                </a:lnTo>
                <a:lnTo>
                  <a:pt x="35179" y="21132"/>
                </a:lnTo>
                <a:lnTo>
                  <a:pt x="39878" y="16408"/>
                </a:lnTo>
                <a:lnTo>
                  <a:pt x="39878" y="10566"/>
                </a:lnTo>
                <a:lnTo>
                  <a:pt x="39878" y="472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12865" y="9177451"/>
            <a:ext cx="1119505" cy="286385"/>
          </a:xfrm>
          <a:custGeom>
            <a:avLst/>
            <a:gdLst/>
            <a:ahLst/>
            <a:cxnLst/>
            <a:rect l="l" t="t" r="r" b="b"/>
            <a:pathLst>
              <a:path w="1119504" h="286384">
                <a:moveTo>
                  <a:pt x="1119505" y="9334"/>
                </a:moveTo>
                <a:lnTo>
                  <a:pt x="1112520" y="2438"/>
                </a:lnTo>
                <a:lnTo>
                  <a:pt x="1110005" y="2438"/>
                </a:lnTo>
                <a:lnTo>
                  <a:pt x="1107567" y="0"/>
                </a:lnTo>
                <a:lnTo>
                  <a:pt x="1090676" y="0"/>
                </a:lnTo>
                <a:lnTo>
                  <a:pt x="1090244" y="431"/>
                </a:lnTo>
                <a:lnTo>
                  <a:pt x="1070737" y="1384"/>
                </a:lnTo>
                <a:lnTo>
                  <a:pt x="1011809" y="8407"/>
                </a:lnTo>
                <a:lnTo>
                  <a:pt x="921512" y="21844"/>
                </a:lnTo>
                <a:lnTo>
                  <a:pt x="809117" y="40640"/>
                </a:lnTo>
                <a:lnTo>
                  <a:pt x="691134" y="62369"/>
                </a:lnTo>
                <a:lnTo>
                  <a:pt x="594106" y="82588"/>
                </a:lnTo>
                <a:lnTo>
                  <a:pt x="593725" y="82702"/>
                </a:lnTo>
                <a:lnTo>
                  <a:pt x="514604" y="102273"/>
                </a:lnTo>
                <a:lnTo>
                  <a:pt x="434975" y="124345"/>
                </a:lnTo>
                <a:lnTo>
                  <a:pt x="356616" y="147815"/>
                </a:lnTo>
                <a:lnTo>
                  <a:pt x="356235" y="147904"/>
                </a:lnTo>
                <a:lnTo>
                  <a:pt x="282575" y="171259"/>
                </a:lnTo>
                <a:lnTo>
                  <a:pt x="282321" y="171323"/>
                </a:lnTo>
                <a:lnTo>
                  <a:pt x="213855" y="194157"/>
                </a:lnTo>
                <a:lnTo>
                  <a:pt x="154432" y="214833"/>
                </a:lnTo>
                <a:lnTo>
                  <a:pt x="104140" y="232930"/>
                </a:lnTo>
                <a:lnTo>
                  <a:pt x="104381" y="232879"/>
                </a:lnTo>
                <a:lnTo>
                  <a:pt x="86868" y="238950"/>
                </a:lnTo>
                <a:lnTo>
                  <a:pt x="86868" y="238696"/>
                </a:lnTo>
                <a:lnTo>
                  <a:pt x="104406" y="226339"/>
                </a:lnTo>
                <a:lnTo>
                  <a:pt x="106159" y="226339"/>
                </a:lnTo>
                <a:lnTo>
                  <a:pt x="108712" y="223837"/>
                </a:lnTo>
                <a:lnTo>
                  <a:pt x="108712" y="220751"/>
                </a:lnTo>
                <a:lnTo>
                  <a:pt x="108712" y="217665"/>
                </a:lnTo>
                <a:lnTo>
                  <a:pt x="106159" y="215176"/>
                </a:lnTo>
                <a:lnTo>
                  <a:pt x="99949" y="215176"/>
                </a:lnTo>
                <a:lnTo>
                  <a:pt x="98539" y="216636"/>
                </a:lnTo>
                <a:lnTo>
                  <a:pt x="76606" y="223748"/>
                </a:lnTo>
                <a:lnTo>
                  <a:pt x="70993" y="223748"/>
                </a:lnTo>
                <a:lnTo>
                  <a:pt x="68033" y="226707"/>
                </a:lnTo>
                <a:lnTo>
                  <a:pt x="52019" y="233756"/>
                </a:lnTo>
                <a:lnTo>
                  <a:pt x="47752" y="233756"/>
                </a:lnTo>
                <a:lnTo>
                  <a:pt x="43116" y="238366"/>
                </a:lnTo>
                <a:lnTo>
                  <a:pt x="33451" y="243890"/>
                </a:lnTo>
                <a:lnTo>
                  <a:pt x="29972" y="243890"/>
                </a:lnTo>
                <a:lnTo>
                  <a:pt x="24638" y="249224"/>
                </a:lnTo>
                <a:lnTo>
                  <a:pt x="20535" y="251904"/>
                </a:lnTo>
                <a:lnTo>
                  <a:pt x="17399" y="251904"/>
                </a:lnTo>
                <a:lnTo>
                  <a:pt x="12065" y="257263"/>
                </a:lnTo>
                <a:lnTo>
                  <a:pt x="12065" y="257568"/>
                </a:lnTo>
                <a:lnTo>
                  <a:pt x="8763" y="259829"/>
                </a:lnTo>
                <a:lnTo>
                  <a:pt x="8597" y="259956"/>
                </a:lnTo>
                <a:lnTo>
                  <a:pt x="5588" y="259956"/>
                </a:lnTo>
                <a:lnTo>
                  <a:pt x="127" y="265455"/>
                </a:lnTo>
                <a:lnTo>
                  <a:pt x="127" y="266700"/>
                </a:lnTo>
                <a:lnTo>
                  <a:pt x="0" y="266827"/>
                </a:lnTo>
                <a:lnTo>
                  <a:pt x="0" y="274701"/>
                </a:lnTo>
                <a:lnTo>
                  <a:pt x="0" y="280517"/>
                </a:lnTo>
                <a:lnTo>
                  <a:pt x="5461" y="286067"/>
                </a:lnTo>
                <a:lnTo>
                  <a:pt x="19177" y="286067"/>
                </a:lnTo>
                <a:lnTo>
                  <a:pt x="20624" y="284632"/>
                </a:lnTo>
                <a:lnTo>
                  <a:pt x="23876" y="283959"/>
                </a:lnTo>
                <a:lnTo>
                  <a:pt x="30645" y="282346"/>
                </a:lnTo>
                <a:lnTo>
                  <a:pt x="42164" y="279603"/>
                </a:lnTo>
                <a:lnTo>
                  <a:pt x="71374" y="271094"/>
                </a:lnTo>
                <a:lnTo>
                  <a:pt x="112776" y="256819"/>
                </a:lnTo>
                <a:lnTo>
                  <a:pt x="115354" y="255892"/>
                </a:lnTo>
                <a:lnTo>
                  <a:pt x="150406" y="243306"/>
                </a:lnTo>
                <a:lnTo>
                  <a:pt x="221983" y="218274"/>
                </a:lnTo>
                <a:lnTo>
                  <a:pt x="290245" y="195630"/>
                </a:lnTo>
                <a:lnTo>
                  <a:pt x="290449" y="195567"/>
                </a:lnTo>
                <a:lnTo>
                  <a:pt x="290195" y="195630"/>
                </a:lnTo>
                <a:lnTo>
                  <a:pt x="363893" y="172618"/>
                </a:lnTo>
                <a:lnTo>
                  <a:pt x="442214" y="150126"/>
                </a:lnTo>
                <a:lnTo>
                  <a:pt x="521589" y="129336"/>
                </a:lnTo>
                <a:lnTo>
                  <a:pt x="599948" y="110515"/>
                </a:lnTo>
                <a:lnTo>
                  <a:pt x="696658" y="90665"/>
                </a:lnTo>
                <a:lnTo>
                  <a:pt x="814235" y="69583"/>
                </a:lnTo>
                <a:lnTo>
                  <a:pt x="926096" y="51358"/>
                </a:lnTo>
                <a:lnTo>
                  <a:pt x="1014336" y="38557"/>
                </a:lnTo>
                <a:lnTo>
                  <a:pt x="1015619" y="39839"/>
                </a:lnTo>
                <a:lnTo>
                  <a:pt x="1018882" y="39839"/>
                </a:lnTo>
                <a:lnTo>
                  <a:pt x="1043889" y="42608"/>
                </a:lnTo>
                <a:lnTo>
                  <a:pt x="1049820" y="43980"/>
                </a:lnTo>
                <a:lnTo>
                  <a:pt x="1051814" y="45974"/>
                </a:lnTo>
                <a:lnTo>
                  <a:pt x="1057630" y="45974"/>
                </a:lnTo>
                <a:lnTo>
                  <a:pt x="1058418" y="46748"/>
                </a:lnTo>
                <a:lnTo>
                  <a:pt x="1076198" y="46748"/>
                </a:lnTo>
                <a:lnTo>
                  <a:pt x="1078242" y="44716"/>
                </a:lnTo>
                <a:lnTo>
                  <a:pt x="1084402" y="42672"/>
                </a:lnTo>
                <a:lnTo>
                  <a:pt x="1085126" y="42430"/>
                </a:lnTo>
                <a:lnTo>
                  <a:pt x="1088009" y="41478"/>
                </a:lnTo>
                <a:lnTo>
                  <a:pt x="1088644" y="41287"/>
                </a:lnTo>
                <a:lnTo>
                  <a:pt x="1100709" y="36868"/>
                </a:lnTo>
                <a:lnTo>
                  <a:pt x="1102741" y="36029"/>
                </a:lnTo>
                <a:lnTo>
                  <a:pt x="1107909" y="33223"/>
                </a:lnTo>
                <a:lnTo>
                  <a:pt x="1112520" y="33223"/>
                </a:lnTo>
                <a:lnTo>
                  <a:pt x="1119505" y="26327"/>
                </a:lnTo>
                <a:lnTo>
                  <a:pt x="1119505" y="17830"/>
                </a:lnTo>
                <a:lnTo>
                  <a:pt x="1119505" y="933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13816" y="7528979"/>
            <a:ext cx="1654175" cy="1270000"/>
          </a:xfrm>
          <a:custGeom>
            <a:avLst/>
            <a:gdLst/>
            <a:ahLst/>
            <a:cxnLst/>
            <a:rect l="l" t="t" r="r" b="b"/>
            <a:pathLst>
              <a:path w="1654175" h="1270000">
                <a:moveTo>
                  <a:pt x="1654048" y="444500"/>
                </a:moveTo>
                <a:lnTo>
                  <a:pt x="1653921" y="444500"/>
                </a:lnTo>
                <a:lnTo>
                  <a:pt x="1648714" y="393700"/>
                </a:lnTo>
                <a:lnTo>
                  <a:pt x="1648333" y="393700"/>
                </a:lnTo>
                <a:lnTo>
                  <a:pt x="1636522" y="355600"/>
                </a:lnTo>
                <a:lnTo>
                  <a:pt x="1635633" y="355600"/>
                </a:lnTo>
                <a:lnTo>
                  <a:pt x="1625092" y="334937"/>
                </a:lnTo>
                <a:lnTo>
                  <a:pt x="1625092" y="444500"/>
                </a:lnTo>
                <a:lnTo>
                  <a:pt x="1624965" y="444500"/>
                </a:lnTo>
                <a:lnTo>
                  <a:pt x="1623822" y="482600"/>
                </a:lnTo>
                <a:lnTo>
                  <a:pt x="1623949" y="482600"/>
                </a:lnTo>
                <a:lnTo>
                  <a:pt x="1615948" y="533400"/>
                </a:lnTo>
                <a:lnTo>
                  <a:pt x="1616329" y="533400"/>
                </a:lnTo>
                <a:lnTo>
                  <a:pt x="1601470" y="584200"/>
                </a:lnTo>
                <a:lnTo>
                  <a:pt x="1602105" y="584200"/>
                </a:lnTo>
                <a:lnTo>
                  <a:pt x="1580261" y="635000"/>
                </a:lnTo>
                <a:lnTo>
                  <a:pt x="1580769" y="635000"/>
                </a:lnTo>
                <a:lnTo>
                  <a:pt x="1552575" y="685800"/>
                </a:lnTo>
                <a:lnTo>
                  <a:pt x="1553210" y="685800"/>
                </a:lnTo>
                <a:lnTo>
                  <a:pt x="1519047" y="736600"/>
                </a:lnTo>
                <a:lnTo>
                  <a:pt x="1519555" y="736600"/>
                </a:lnTo>
                <a:lnTo>
                  <a:pt x="1482090" y="787400"/>
                </a:lnTo>
                <a:lnTo>
                  <a:pt x="1482598" y="787400"/>
                </a:lnTo>
                <a:lnTo>
                  <a:pt x="1443355" y="838200"/>
                </a:lnTo>
                <a:lnTo>
                  <a:pt x="1443863" y="838200"/>
                </a:lnTo>
                <a:lnTo>
                  <a:pt x="1398143" y="889000"/>
                </a:lnTo>
                <a:lnTo>
                  <a:pt x="1398651" y="889000"/>
                </a:lnTo>
                <a:lnTo>
                  <a:pt x="1351026" y="939800"/>
                </a:lnTo>
                <a:lnTo>
                  <a:pt x="1351534" y="939800"/>
                </a:lnTo>
                <a:lnTo>
                  <a:pt x="1301496" y="977900"/>
                </a:lnTo>
                <a:lnTo>
                  <a:pt x="1302131" y="977900"/>
                </a:lnTo>
                <a:lnTo>
                  <a:pt x="1249680" y="1016000"/>
                </a:lnTo>
                <a:lnTo>
                  <a:pt x="1250315" y="1016000"/>
                </a:lnTo>
                <a:lnTo>
                  <a:pt x="1195832" y="1054100"/>
                </a:lnTo>
                <a:lnTo>
                  <a:pt x="1196467" y="1054100"/>
                </a:lnTo>
                <a:lnTo>
                  <a:pt x="1138555" y="1092200"/>
                </a:lnTo>
                <a:lnTo>
                  <a:pt x="1139317" y="1092200"/>
                </a:lnTo>
                <a:lnTo>
                  <a:pt x="1079881" y="1130300"/>
                </a:lnTo>
                <a:lnTo>
                  <a:pt x="1080516" y="1130300"/>
                </a:lnTo>
                <a:lnTo>
                  <a:pt x="1019429" y="1155700"/>
                </a:lnTo>
                <a:lnTo>
                  <a:pt x="1020191" y="1155700"/>
                </a:lnTo>
                <a:lnTo>
                  <a:pt x="955421" y="1181100"/>
                </a:lnTo>
                <a:lnTo>
                  <a:pt x="956183" y="1181100"/>
                </a:lnTo>
                <a:lnTo>
                  <a:pt x="887603" y="1206500"/>
                </a:lnTo>
                <a:lnTo>
                  <a:pt x="888492" y="1206500"/>
                </a:lnTo>
                <a:lnTo>
                  <a:pt x="816610" y="1219200"/>
                </a:lnTo>
                <a:lnTo>
                  <a:pt x="817372" y="1219200"/>
                </a:lnTo>
                <a:lnTo>
                  <a:pt x="746887" y="1244600"/>
                </a:lnTo>
                <a:lnTo>
                  <a:pt x="675894" y="1244600"/>
                </a:lnTo>
                <a:lnTo>
                  <a:pt x="601916" y="1257223"/>
                </a:lnTo>
                <a:lnTo>
                  <a:pt x="528955" y="1244600"/>
                </a:lnTo>
                <a:lnTo>
                  <a:pt x="460248" y="1244600"/>
                </a:lnTo>
                <a:lnTo>
                  <a:pt x="392645" y="1231900"/>
                </a:lnTo>
                <a:lnTo>
                  <a:pt x="393801" y="1231900"/>
                </a:lnTo>
                <a:lnTo>
                  <a:pt x="329780" y="1219200"/>
                </a:lnTo>
                <a:lnTo>
                  <a:pt x="331025" y="1219200"/>
                </a:lnTo>
                <a:lnTo>
                  <a:pt x="270751" y="1193800"/>
                </a:lnTo>
                <a:lnTo>
                  <a:pt x="272059" y="1193800"/>
                </a:lnTo>
                <a:lnTo>
                  <a:pt x="216560" y="1155700"/>
                </a:lnTo>
                <a:lnTo>
                  <a:pt x="217868" y="1155700"/>
                </a:lnTo>
                <a:lnTo>
                  <a:pt x="168935" y="1130300"/>
                </a:lnTo>
                <a:lnTo>
                  <a:pt x="170230" y="1130300"/>
                </a:lnTo>
                <a:lnTo>
                  <a:pt x="138010" y="1092200"/>
                </a:lnTo>
                <a:lnTo>
                  <a:pt x="127279" y="1079500"/>
                </a:lnTo>
                <a:lnTo>
                  <a:pt x="128485" y="1092200"/>
                </a:lnTo>
                <a:lnTo>
                  <a:pt x="94208" y="1041400"/>
                </a:lnTo>
                <a:lnTo>
                  <a:pt x="95161" y="1041400"/>
                </a:lnTo>
                <a:lnTo>
                  <a:pt x="68148" y="1003300"/>
                </a:lnTo>
                <a:lnTo>
                  <a:pt x="68872" y="1003300"/>
                </a:lnTo>
                <a:lnTo>
                  <a:pt x="48196" y="952500"/>
                </a:lnTo>
                <a:lnTo>
                  <a:pt x="48704" y="952500"/>
                </a:lnTo>
                <a:lnTo>
                  <a:pt x="34455" y="901700"/>
                </a:lnTo>
                <a:lnTo>
                  <a:pt x="34772" y="901700"/>
                </a:lnTo>
                <a:lnTo>
                  <a:pt x="26568" y="850900"/>
                </a:lnTo>
                <a:lnTo>
                  <a:pt x="26708" y="850900"/>
                </a:lnTo>
                <a:lnTo>
                  <a:pt x="24841" y="800100"/>
                </a:lnTo>
                <a:lnTo>
                  <a:pt x="29451" y="736600"/>
                </a:lnTo>
                <a:lnTo>
                  <a:pt x="29248" y="736600"/>
                </a:lnTo>
                <a:lnTo>
                  <a:pt x="40805" y="685800"/>
                </a:lnTo>
                <a:lnTo>
                  <a:pt x="40436" y="685800"/>
                </a:lnTo>
                <a:lnTo>
                  <a:pt x="59220" y="635000"/>
                </a:lnTo>
                <a:lnTo>
                  <a:pt x="58737" y="635000"/>
                </a:lnTo>
                <a:lnTo>
                  <a:pt x="83985" y="571500"/>
                </a:lnTo>
                <a:lnTo>
                  <a:pt x="83477" y="571500"/>
                </a:lnTo>
                <a:lnTo>
                  <a:pt x="114452" y="520700"/>
                </a:lnTo>
                <a:lnTo>
                  <a:pt x="113906" y="520700"/>
                </a:lnTo>
                <a:lnTo>
                  <a:pt x="150596" y="469900"/>
                </a:lnTo>
                <a:lnTo>
                  <a:pt x="150012" y="469900"/>
                </a:lnTo>
                <a:lnTo>
                  <a:pt x="192735" y="419100"/>
                </a:lnTo>
                <a:lnTo>
                  <a:pt x="192138" y="419100"/>
                </a:lnTo>
                <a:lnTo>
                  <a:pt x="239674" y="368300"/>
                </a:lnTo>
                <a:lnTo>
                  <a:pt x="239077" y="368300"/>
                </a:lnTo>
                <a:lnTo>
                  <a:pt x="290957" y="317500"/>
                </a:lnTo>
                <a:lnTo>
                  <a:pt x="290385" y="317500"/>
                </a:lnTo>
                <a:lnTo>
                  <a:pt x="345122" y="279400"/>
                </a:lnTo>
                <a:lnTo>
                  <a:pt x="344576" y="279400"/>
                </a:lnTo>
                <a:lnTo>
                  <a:pt x="400037" y="228600"/>
                </a:lnTo>
                <a:lnTo>
                  <a:pt x="399503" y="228600"/>
                </a:lnTo>
                <a:lnTo>
                  <a:pt x="454279" y="203200"/>
                </a:lnTo>
                <a:lnTo>
                  <a:pt x="453910" y="203200"/>
                </a:lnTo>
                <a:lnTo>
                  <a:pt x="507746" y="165100"/>
                </a:lnTo>
                <a:lnTo>
                  <a:pt x="507492" y="165100"/>
                </a:lnTo>
                <a:lnTo>
                  <a:pt x="562991" y="139700"/>
                </a:lnTo>
                <a:lnTo>
                  <a:pt x="562610" y="139700"/>
                </a:lnTo>
                <a:lnTo>
                  <a:pt x="618490" y="114300"/>
                </a:lnTo>
                <a:lnTo>
                  <a:pt x="617982" y="114300"/>
                </a:lnTo>
                <a:lnTo>
                  <a:pt x="673989" y="88900"/>
                </a:lnTo>
                <a:lnTo>
                  <a:pt x="673354" y="88900"/>
                </a:lnTo>
                <a:lnTo>
                  <a:pt x="723773" y="63500"/>
                </a:lnTo>
                <a:lnTo>
                  <a:pt x="723138" y="63500"/>
                </a:lnTo>
                <a:lnTo>
                  <a:pt x="771398" y="50800"/>
                </a:lnTo>
                <a:lnTo>
                  <a:pt x="770763" y="50800"/>
                </a:lnTo>
                <a:lnTo>
                  <a:pt x="816610" y="38100"/>
                </a:lnTo>
                <a:lnTo>
                  <a:pt x="815848" y="38100"/>
                </a:lnTo>
                <a:lnTo>
                  <a:pt x="860425" y="25400"/>
                </a:lnTo>
                <a:lnTo>
                  <a:pt x="1023239" y="25400"/>
                </a:lnTo>
                <a:lnTo>
                  <a:pt x="1064006" y="38100"/>
                </a:lnTo>
                <a:lnTo>
                  <a:pt x="1102741" y="38100"/>
                </a:lnTo>
                <a:lnTo>
                  <a:pt x="1141222" y="50800"/>
                </a:lnTo>
                <a:lnTo>
                  <a:pt x="1140460" y="50800"/>
                </a:lnTo>
                <a:lnTo>
                  <a:pt x="1175766" y="63500"/>
                </a:lnTo>
                <a:lnTo>
                  <a:pt x="1174877" y="63500"/>
                </a:lnTo>
                <a:lnTo>
                  <a:pt x="1206246" y="76200"/>
                </a:lnTo>
                <a:lnTo>
                  <a:pt x="1205230" y="76200"/>
                </a:lnTo>
                <a:lnTo>
                  <a:pt x="1232535" y="88900"/>
                </a:lnTo>
                <a:lnTo>
                  <a:pt x="1231392" y="88900"/>
                </a:lnTo>
                <a:lnTo>
                  <a:pt x="1254887" y="101600"/>
                </a:lnTo>
                <a:lnTo>
                  <a:pt x="1253871" y="101600"/>
                </a:lnTo>
                <a:lnTo>
                  <a:pt x="1273048" y="114300"/>
                </a:lnTo>
                <a:lnTo>
                  <a:pt x="1272159" y="114300"/>
                </a:lnTo>
                <a:lnTo>
                  <a:pt x="1278407" y="124548"/>
                </a:lnTo>
                <a:lnTo>
                  <a:pt x="1231900" y="114300"/>
                </a:lnTo>
                <a:lnTo>
                  <a:pt x="1173988" y="114300"/>
                </a:lnTo>
                <a:lnTo>
                  <a:pt x="1119251" y="101600"/>
                </a:lnTo>
                <a:lnTo>
                  <a:pt x="973836" y="101600"/>
                </a:lnTo>
                <a:lnTo>
                  <a:pt x="973607" y="103847"/>
                </a:lnTo>
                <a:lnTo>
                  <a:pt x="967359" y="103847"/>
                </a:lnTo>
                <a:lnTo>
                  <a:pt x="961009" y="110197"/>
                </a:lnTo>
                <a:lnTo>
                  <a:pt x="961009" y="125945"/>
                </a:lnTo>
                <a:lnTo>
                  <a:pt x="962825" y="127812"/>
                </a:lnTo>
                <a:lnTo>
                  <a:pt x="965327" y="139700"/>
                </a:lnTo>
                <a:lnTo>
                  <a:pt x="1170686" y="139700"/>
                </a:lnTo>
                <a:lnTo>
                  <a:pt x="1228090" y="152400"/>
                </a:lnTo>
                <a:lnTo>
                  <a:pt x="1227328" y="152400"/>
                </a:lnTo>
                <a:lnTo>
                  <a:pt x="1284351" y="165100"/>
                </a:lnTo>
                <a:lnTo>
                  <a:pt x="1283589" y="165100"/>
                </a:lnTo>
                <a:lnTo>
                  <a:pt x="1309243" y="170878"/>
                </a:lnTo>
                <a:lnTo>
                  <a:pt x="1314450" y="190500"/>
                </a:lnTo>
                <a:lnTo>
                  <a:pt x="1314196" y="177800"/>
                </a:lnTo>
                <a:lnTo>
                  <a:pt x="1318641" y="203200"/>
                </a:lnTo>
                <a:lnTo>
                  <a:pt x="1318387" y="203200"/>
                </a:lnTo>
                <a:lnTo>
                  <a:pt x="1321054" y="215900"/>
                </a:lnTo>
                <a:lnTo>
                  <a:pt x="1320927" y="215900"/>
                </a:lnTo>
                <a:lnTo>
                  <a:pt x="1321816" y="241300"/>
                </a:lnTo>
                <a:lnTo>
                  <a:pt x="1321054" y="254000"/>
                </a:lnTo>
                <a:lnTo>
                  <a:pt x="1318895" y="279400"/>
                </a:lnTo>
                <a:lnTo>
                  <a:pt x="1315466" y="292100"/>
                </a:lnTo>
                <a:lnTo>
                  <a:pt x="1315593" y="292100"/>
                </a:lnTo>
                <a:lnTo>
                  <a:pt x="1311148" y="317500"/>
                </a:lnTo>
                <a:lnTo>
                  <a:pt x="1311275" y="317500"/>
                </a:lnTo>
                <a:lnTo>
                  <a:pt x="1306068" y="330200"/>
                </a:lnTo>
                <a:lnTo>
                  <a:pt x="1300353" y="355600"/>
                </a:lnTo>
                <a:lnTo>
                  <a:pt x="1300480" y="355600"/>
                </a:lnTo>
                <a:lnTo>
                  <a:pt x="1294384" y="368300"/>
                </a:lnTo>
                <a:lnTo>
                  <a:pt x="1288542" y="381000"/>
                </a:lnTo>
                <a:lnTo>
                  <a:pt x="1285621" y="387946"/>
                </a:lnTo>
                <a:lnTo>
                  <a:pt x="1282700" y="390867"/>
                </a:lnTo>
                <a:lnTo>
                  <a:pt x="1282700" y="395465"/>
                </a:lnTo>
                <a:lnTo>
                  <a:pt x="1280680" y="401053"/>
                </a:lnTo>
                <a:lnTo>
                  <a:pt x="1278128" y="403694"/>
                </a:lnTo>
                <a:lnTo>
                  <a:pt x="1278128" y="408673"/>
                </a:lnTo>
                <a:lnTo>
                  <a:pt x="1277340" y="411467"/>
                </a:lnTo>
                <a:lnTo>
                  <a:pt x="1274572" y="414235"/>
                </a:lnTo>
                <a:lnTo>
                  <a:pt x="1274572" y="420331"/>
                </a:lnTo>
                <a:lnTo>
                  <a:pt x="1271397" y="423506"/>
                </a:lnTo>
                <a:lnTo>
                  <a:pt x="1271397" y="431888"/>
                </a:lnTo>
                <a:lnTo>
                  <a:pt x="1271689" y="432193"/>
                </a:lnTo>
                <a:lnTo>
                  <a:pt x="1267612" y="439610"/>
                </a:lnTo>
                <a:lnTo>
                  <a:pt x="1264412" y="442683"/>
                </a:lnTo>
                <a:lnTo>
                  <a:pt x="1264412" y="450938"/>
                </a:lnTo>
                <a:lnTo>
                  <a:pt x="1267841" y="454240"/>
                </a:lnTo>
                <a:lnTo>
                  <a:pt x="1270266" y="454240"/>
                </a:lnTo>
                <a:lnTo>
                  <a:pt x="1271905" y="457200"/>
                </a:lnTo>
                <a:lnTo>
                  <a:pt x="1278890" y="457200"/>
                </a:lnTo>
                <a:lnTo>
                  <a:pt x="1286052" y="432498"/>
                </a:lnTo>
                <a:lnTo>
                  <a:pt x="1286637" y="431888"/>
                </a:lnTo>
                <a:lnTo>
                  <a:pt x="1290066" y="431800"/>
                </a:lnTo>
                <a:lnTo>
                  <a:pt x="1294384" y="419100"/>
                </a:lnTo>
                <a:lnTo>
                  <a:pt x="1299464" y="406400"/>
                </a:lnTo>
                <a:lnTo>
                  <a:pt x="1299337" y="406400"/>
                </a:lnTo>
                <a:lnTo>
                  <a:pt x="1304925" y="393700"/>
                </a:lnTo>
                <a:lnTo>
                  <a:pt x="1310894" y="368300"/>
                </a:lnTo>
                <a:lnTo>
                  <a:pt x="1317117" y="355600"/>
                </a:lnTo>
                <a:lnTo>
                  <a:pt x="1317244" y="355600"/>
                </a:lnTo>
                <a:lnTo>
                  <a:pt x="1322959" y="342900"/>
                </a:lnTo>
                <a:lnTo>
                  <a:pt x="1323086" y="342900"/>
                </a:lnTo>
                <a:lnTo>
                  <a:pt x="1328420" y="317500"/>
                </a:lnTo>
                <a:lnTo>
                  <a:pt x="1328547" y="317500"/>
                </a:lnTo>
                <a:lnTo>
                  <a:pt x="1332992" y="292100"/>
                </a:lnTo>
                <a:lnTo>
                  <a:pt x="1333119" y="292100"/>
                </a:lnTo>
                <a:lnTo>
                  <a:pt x="1336675" y="279400"/>
                </a:lnTo>
                <a:lnTo>
                  <a:pt x="1339088" y="254000"/>
                </a:lnTo>
                <a:lnTo>
                  <a:pt x="1339977" y="241300"/>
                </a:lnTo>
                <a:lnTo>
                  <a:pt x="1339215" y="215900"/>
                </a:lnTo>
                <a:lnTo>
                  <a:pt x="1336675" y="203200"/>
                </a:lnTo>
                <a:lnTo>
                  <a:pt x="1332484" y="177800"/>
                </a:lnTo>
                <a:lnTo>
                  <a:pt x="1332230" y="177800"/>
                </a:lnTo>
                <a:lnTo>
                  <a:pt x="1331226" y="175818"/>
                </a:lnTo>
                <a:lnTo>
                  <a:pt x="1340104" y="177800"/>
                </a:lnTo>
                <a:lnTo>
                  <a:pt x="1339088" y="177800"/>
                </a:lnTo>
                <a:lnTo>
                  <a:pt x="1396111" y="190500"/>
                </a:lnTo>
                <a:lnTo>
                  <a:pt x="1394841" y="190500"/>
                </a:lnTo>
                <a:lnTo>
                  <a:pt x="1448689" y="203200"/>
                </a:lnTo>
                <a:lnTo>
                  <a:pt x="1447292" y="203200"/>
                </a:lnTo>
                <a:lnTo>
                  <a:pt x="1495425" y="228600"/>
                </a:lnTo>
                <a:lnTo>
                  <a:pt x="1493774" y="228600"/>
                </a:lnTo>
                <a:lnTo>
                  <a:pt x="1534668" y="266700"/>
                </a:lnTo>
                <a:lnTo>
                  <a:pt x="1532890" y="266700"/>
                </a:lnTo>
                <a:lnTo>
                  <a:pt x="1566418" y="292100"/>
                </a:lnTo>
                <a:lnTo>
                  <a:pt x="1564767" y="292100"/>
                </a:lnTo>
                <a:lnTo>
                  <a:pt x="1591310" y="330200"/>
                </a:lnTo>
                <a:lnTo>
                  <a:pt x="1590040" y="330200"/>
                </a:lnTo>
                <a:lnTo>
                  <a:pt x="1609471" y="368300"/>
                </a:lnTo>
                <a:lnTo>
                  <a:pt x="1608582" y="368300"/>
                </a:lnTo>
                <a:lnTo>
                  <a:pt x="1620266" y="406400"/>
                </a:lnTo>
                <a:lnTo>
                  <a:pt x="1619885" y="406400"/>
                </a:lnTo>
                <a:lnTo>
                  <a:pt x="1625092" y="444500"/>
                </a:lnTo>
                <a:lnTo>
                  <a:pt x="1625092" y="334937"/>
                </a:lnTo>
                <a:lnTo>
                  <a:pt x="1616202" y="317500"/>
                </a:lnTo>
                <a:lnTo>
                  <a:pt x="1614805" y="304800"/>
                </a:lnTo>
                <a:lnTo>
                  <a:pt x="1588262" y="279400"/>
                </a:lnTo>
                <a:lnTo>
                  <a:pt x="1586738" y="266700"/>
                </a:lnTo>
                <a:lnTo>
                  <a:pt x="1553210" y="241300"/>
                </a:lnTo>
                <a:lnTo>
                  <a:pt x="1551559" y="241300"/>
                </a:lnTo>
                <a:lnTo>
                  <a:pt x="1510792" y="203200"/>
                </a:lnTo>
                <a:lnTo>
                  <a:pt x="1509141" y="203200"/>
                </a:lnTo>
                <a:lnTo>
                  <a:pt x="1461135" y="177800"/>
                </a:lnTo>
                <a:lnTo>
                  <a:pt x="1459611" y="177800"/>
                </a:lnTo>
                <a:lnTo>
                  <a:pt x="1405763" y="165100"/>
                </a:lnTo>
                <a:lnTo>
                  <a:pt x="1404620" y="165100"/>
                </a:lnTo>
                <a:lnTo>
                  <a:pt x="1347724" y="139700"/>
                </a:lnTo>
                <a:lnTo>
                  <a:pt x="1346708" y="139700"/>
                </a:lnTo>
                <a:lnTo>
                  <a:pt x="1311732" y="131826"/>
                </a:lnTo>
                <a:lnTo>
                  <a:pt x="1302893" y="114300"/>
                </a:lnTo>
                <a:lnTo>
                  <a:pt x="1287907" y="101600"/>
                </a:lnTo>
                <a:lnTo>
                  <a:pt x="1286891" y="101600"/>
                </a:lnTo>
                <a:lnTo>
                  <a:pt x="1268095" y="88900"/>
                </a:lnTo>
                <a:lnTo>
                  <a:pt x="1267079" y="88900"/>
                </a:lnTo>
                <a:lnTo>
                  <a:pt x="1243711" y="63500"/>
                </a:lnTo>
                <a:lnTo>
                  <a:pt x="1242695" y="63500"/>
                </a:lnTo>
                <a:lnTo>
                  <a:pt x="1215517" y="50800"/>
                </a:lnTo>
                <a:lnTo>
                  <a:pt x="1214628" y="50800"/>
                </a:lnTo>
                <a:lnTo>
                  <a:pt x="1183386" y="38100"/>
                </a:lnTo>
                <a:lnTo>
                  <a:pt x="1182370" y="38100"/>
                </a:lnTo>
                <a:lnTo>
                  <a:pt x="1147064" y="25400"/>
                </a:lnTo>
                <a:lnTo>
                  <a:pt x="1146302" y="25400"/>
                </a:lnTo>
                <a:lnTo>
                  <a:pt x="1107821" y="12700"/>
                </a:lnTo>
                <a:lnTo>
                  <a:pt x="1025525" y="12700"/>
                </a:lnTo>
                <a:lnTo>
                  <a:pt x="985901" y="0"/>
                </a:lnTo>
                <a:lnTo>
                  <a:pt x="856234" y="0"/>
                </a:lnTo>
                <a:lnTo>
                  <a:pt x="811530" y="12700"/>
                </a:lnTo>
                <a:lnTo>
                  <a:pt x="810768" y="12700"/>
                </a:lnTo>
                <a:lnTo>
                  <a:pt x="764794" y="25400"/>
                </a:lnTo>
                <a:lnTo>
                  <a:pt x="764159" y="25400"/>
                </a:lnTo>
                <a:lnTo>
                  <a:pt x="715772" y="38100"/>
                </a:lnTo>
                <a:lnTo>
                  <a:pt x="715137" y="38100"/>
                </a:lnTo>
                <a:lnTo>
                  <a:pt x="664718" y="63500"/>
                </a:lnTo>
                <a:lnTo>
                  <a:pt x="664083" y="63500"/>
                </a:lnTo>
                <a:lnTo>
                  <a:pt x="551815" y="114300"/>
                </a:lnTo>
                <a:lnTo>
                  <a:pt x="551434" y="114300"/>
                </a:lnTo>
                <a:lnTo>
                  <a:pt x="495935" y="152400"/>
                </a:lnTo>
                <a:lnTo>
                  <a:pt x="495554" y="152400"/>
                </a:lnTo>
                <a:lnTo>
                  <a:pt x="441769" y="177800"/>
                </a:lnTo>
                <a:lnTo>
                  <a:pt x="441401" y="177800"/>
                </a:lnTo>
                <a:lnTo>
                  <a:pt x="386626" y="215900"/>
                </a:lnTo>
                <a:lnTo>
                  <a:pt x="330631" y="254000"/>
                </a:lnTo>
                <a:lnTo>
                  <a:pt x="330060" y="254000"/>
                </a:lnTo>
                <a:lnTo>
                  <a:pt x="275247" y="304800"/>
                </a:lnTo>
                <a:lnTo>
                  <a:pt x="274662" y="304800"/>
                </a:lnTo>
                <a:lnTo>
                  <a:pt x="222643" y="342900"/>
                </a:lnTo>
                <a:lnTo>
                  <a:pt x="173837" y="406400"/>
                </a:lnTo>
                <a:lnTo>
                  <a:pt x="131051" y="457200"/>
                </a:lnTo>
                <a:lnTo>
                  <a:pt x="130467" y="457200"/>
                </a:lnTo>
                <a:lnTo>
                  <a:pt x="93675" y="508000"/>
                </a:lnTo>
                <a:lnTo>
                  <a:pt x="93129" y="508000"/>
                </a:lnTo>
                <a:lnTo>
                  <a:pt x="61569" y="558800"/>
                </a:lnTo>
                <a:lnTo>
                  <a:pt x="36296" y="622300"/>
                </a:lnTo>
                <a:lnTo>
                  <a:pt x="35826" y="622300"/>
                </a:lnTo>
                <a:lnTo>
                  <a:pt x="17005" y="673100"/>
                </a:lnTo>
                <a:lnTo>
                  <a:pt x="16611" y="685800"/>
                </a:lnTo>
                <a:lnTo>
                  <a:pt x="4965" y="736600"/>
                </a:lnTo>
                <a:lnTo>
                  <a:pt x="4775" y="736600"/>
                </a:lnTo>
                <a:lnTo>
                  <a:pt x="38" y="800100"/>
                </a:lnTo>
                <a:lnTo>
                  <a:pt x="1828" y="850900"/>
                </a:lnTo>
                <a:lnTo>
                  <a:pt x="1968" y="850900"/>
                </a:lnTo>
                <a:lnTo>
                  <a:pt x="10172" y="901700"/>
                </a:lnTo>
                <a:lnTo>
                  <a:pt x="10490" y="901700"/>
                </a:lnTo>
                <a:lnTo>
                  <a:pt x="24739" y="952500"/>
                </a:lnTo>
                <a:lnTo>
                  <a:pt x="25247" y="965200"/>
                </a:lnTo>
                <a:lnTo>
                  <a:pt x="45910" y="1003300"/>
                </a:lnTo>
                <a:lnTo>
                  <a:pt x="46634" y="1016000"/>
                </a:lnTo>
                <a:lnTo>
                  <a:pt x="73660" y="1054100"/>
                </a:lnTo>
                <a:lnTo>
                  <a:pt x="74612" y="1054100"/>
                </a:lnTo>
                <a:lnTo>
                  <a:pt x="108877" y="1104900"/>
                </a:lnTo>
                <a:lnTo>
                  <a:pt x="110083" y="1104900"/>
                </a:lnTo>
                <a:lnTo>
                  <a:pt x="153047" y="1143000"/>
                </a:lnTo>
                <a:lnTo>
                  <a:pt x="154355" y="1143000"/>
                </a:lnTo>
                <a:lnTo>
                  <a:pt x="203327" y="1181100"/>
                </a:lnTo>
                <a:lnTo>
                  <a:pt x="204635" y="1181100"/>
                </a:lnTo>
                <a:lnTo>
                  <a:pt x="260159" y="1206500"/>
                </a:lnTo>
                <a:lnTo>
                  <a:pt x="261467" y="1206500"/>
                </a:lnTo>
                <a:lnTo>
                  <a:pt x="322999" y="1231900"/>
                </a:lnTo>
                <a:lnTo>
                  <a:pt x="387045" y="1257300"/>
                </a:lnTo>
                <a:lnTo>
                  <a:pt x="388200" y="1257300"/>
                </a:lnTo>
                <a:lnTo>
                  <a:pt x="455841" y="1270000"/>
                </a:lnTo>
                <a:lnTo>
                  <a:pt x="678053" y="1270000"/>
                </a:lnTo>
                <a:lnTo>
                  <a:pt x="750697" y="1257300"/>
                </a:lnTo>
                <a:lnTo>
                  <a:pt x="751459" y="1257300"/>
                </a:lnTo>
                <a:lnTo>
                  <a:pt x="822071" y="1244600"/>
                </a:lnTo>
                <a:lnTo>
                  <a:pt x="822833" y="1244600"/>
                </a:lnTo>
                <a:lnTo>
                  <a:pt x="894715" y="1231900"/>
                </a:lnTo>
                <a:lnTo>
                  <a:pt x="964819" y="1206500"/>
                </a:lnTo>
                <a:lnTo>
                  <a:pt x="1029716" y="1181100"/>
                </a:lnTo>
                <a:lnTo>
                  <a:pt x="1030478" y="1181100"/>
                </a:lnTo>
                <a:lnTo>
                  <a:pt x="1091692" y="1155700"/>
                </a:lnTo>
                <a:lnTo>
                  <a:pt x="1092454" y="1155700"/>
                </a:lnTo>
                <a:lnTo>
                  <a:pt x="1152017" y="1117600"/>
                </a:lnTo>
                <a:lnTo>
                  <a:pt x="1152652" y="1117600"/>
                </a:lnTo>
                <a:lnTo>
                  <a:pt x="1210818" y="1079500"/>
                </a:lnTo>
                <a:lnTo>
                  <a:pt x="1211453" y="1079500"/>
                </a:lnTo>
                <a:lnTo>
                  <a:pt x="1266190" y="1041400"/>
                </a:lnTo>
                <a:lnTo>
                  <a:pt x="1266825" y="1041400"/>
                </a:lnTo>
                <a:lnTo>
                  <a:pt x="1320165" y="1003300"/>
                </a:lnTo>
                <a:lnTo>
                  <a:pt x="1370330" y="952500"/>
                </a:lnTo>
                <a:lnTo>
                  <a:pt x="1418717" y="901700"/>
                </a:lnTo>
                <a:lnTo>
                  <a:pt x="1419098" y="901700"/>
                </a:lnTo>
                <a:lnTo>
                  <a:pt x="1464945" y="850900"/>
                </a:lnTo>
                <a:lnTo>
                  <a:pt x="1465453" y="850900"/>
                </a:lnTo>
                <a:lnTo>
                  <a:pt x="1505204" y="812800"/>
                </a:lnTo>
                <a:lnTo>
                  <a:pt x="1542669" y="762000"/>
                </a:lnTo>
                <a:lnTo>
                  <a:pt x="1543177" y="762000"/>
                </a:lnTo>
                <a:lnTo>
                  <a:pt x="1577467" y="698500"/>
                </a:lnTo>
                <a:lnTo>
                  <a:pt x="1577975" y="698500"/>
                </a:lnTo>
                <a:lnTo>
                  <a:pt x="1606296" y="647700"/>
                </a:lnTo>
                <a:lnTo>
                  <a:pt x="1606931" y="647700"/>
                </a:lnTo>
                <a:lnTo>
                  <a:pt x="1628775" y="596900"/>
                </a:lnTo>
                <a:lnTo>
                  <a:pt x="1629283" y="596900"/>
                </a:lnTo>
                <a:lnTo>
                  <a:pt x="1644142" y="546100"/>
                </a:lnTo>
                <a:lnTo>
                  <a:pt x="1644523" y="533400"/>
                </a:lnTo>
                <a:lnTo>
                  <a:pt x="1652524" y="495300"/>
                </a:lnTo>
                <a:lnTo>
                  <a:pt x="1652778" y="495300"/>
                </a:lnTo>
                <a:lnTo>
                  <a:pt x="1654048" y="444500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3990" y="1576450"/>
            <a:ext cx="377190" cy="374650"/>
          </a:xfrm>
          <a:custGeom>
            <a:avLst/>
            <a:gdLst/>
            <a:ahLst/>
            <a:cxnLst/>
            <a:rect l="l" t="t" r="r" b="b"/>
            <a:pathLst>
              <a:path w="377189" h="374650">
                <a:moveTo>
                  <a:pt x="176352" y="337693"/>
                </a:moveTo>
                <a:lnTo>
                  <a:pt x="154647" y="337566"/>
                </a:lnTo>
                <a:lnTo>
                  <a:pt x="155917" y="337693"/>
                </a:lnTo>
                <a:lnTo>
                  <a:pt x="176352" y="337693"/>
                </a:lnTo>
                <a:close/>
              </a:path>
              <a:path w="377189" h="374650">
                <a:moveTo>
                  <a:pt x="377151" y="322834"/>
                </a:moveTo>
                <a:lnTo>
                  <a:pt x="372325" y="318008"/>
                </a:lnTo>
                <a:lnTo>
                  <a:pt x="360514" y="318008"/>
                </a:lnTo>
                <a:lnTo>
                  <a:pt x="359410" y="319112"/>
                </a:lnTo>
                <a:lnTo>
                  <a:pt x="329907" y="323850"/>
                </a:lnTo>
                <a:lnTo>
                  <a:pt x="330034" y="323850"/>
                </a:lnTo>
                <a:lnTo>
                  <a:pt x="283806" y="331089"/>
                </a:lnTo>
                <a:lnTo>
                  <a:pt x="276313" y="331089"/>
                </a:lnTo>
                <a:lnTo>
                  <a:pt x="275450" y="331952"/>
                </a:lnTo>
                <a:lnTo>
                  <a:pt x="241604" y="335407"/>
                </a:lnTo>
                <a:lnTo>
                  <a:pt x="241134" y="335407"/>
                </a:lnTo>
                <a:lnTo>
                  <a:pt x="232371" y="335407"/>
                </a:lnTo>
                <a:lnTo>
                  <a:pt x="231863" y="335915"/>
                </a:lnTo>
                <a:lnTo>
                  <a:pt x="197040" y="337820"/>
                </a:lnTo>
                <a:lnTo>
                  <a:pt x="155917" y="337693"/>
                </a:lnTo>
                <a:lnTo>
                  <a:pt x="120040" y="334772"/>
                </a:lnTo>
                <a:lnTo>
                  <a:pt x="117830" y="334594"/>
                </a:lnTo>
                <a:lnTo>
                  <a:pt x="117424" y="334518"/>
                </a:lnTo>
                <a:lnTo>
                  <a:pt x="92075" y="329946"/>
                </a:lnTo>
                <a:lnTo>
                  <a:pt x="87680" y="329158"/>
                </a:lnTo>
                <a:lnTo>
                  <a:pt x="87096" y="328930"/>
                </a:lnTo>
                <a:lnTo>
                  <a:pt x="69875" y="322326"/>
                </a:lnTo>
                <a:lnTo>
                  <a:pt x="66001" y="320852"/>
                </a:lnTo>
                <a:lnTo>
                  <a:pt x="64744" y="319913"/>
                </a:lnTo>
                <a:lnTo>
                  <a:pt x="56095" y="313563"/>
                </a:lnTo>
                <a:lnTo>
                  <a:pt x="52362" y="310832"/>
                </a:lnTo>
                <a:lnTo>
                  <a:pt x="51142" y="308991"/>
                </a:lnTo>
                <a:lnTo>
                  <a:pt x="45237" y="300101"/>
                </a:lnTo>
                <a:lnTo>
                  <a:pt x="43535" y="297535"/>
                </a:lnTo>
                <a:lnTo>
                  <a:pt x="42799" y="295021"/>
                </a:lnTo>
                <a:lnTo>
                  <a:pt x="38925" y="281686"/>
                </a:lnTo>
                <a:lnTo>
                  <a:pt x="38404" y="279920"/>
                </a:lnTo>
                <a:lnTo>
                  <a:pt x="38265" y="278257"/>
                </a:lnTo>
                <a:lnTo>
                  <a:pt x="36474" y="257556"/>
                </a:lnTo>
                <a:lnTo>
                  <a:pt x="36334" y="256070"/>
                </a:lnTo>
                <a:lnTo>
                  <a:pt x="36360" y="255270"/>
                </a:lnTo>
                <a:lnTo>
                  <a:pt x="37426" y="228092"/>
                </a:lnTo>
                <a:lnTo>
                  <a:pt x="37426" y="229362"/>
                </a:lnTo>
                <a:lnTo>
                  <a:pt x="37553" y="228092"/>
                </a:lnTo>
                <a:lnTo>
                  <a:pt x="40386" y="200914"/>
                </a:lnTo>
                <a:lnTo>
                  <a:pt x="40474" y="200152"/>
                </a:lnTo>
                <a:lnTo>
                  <a:pt x="40347" y="200914"/>
                </a:lnTo>
                <a:lnTo>
                  <a:pt x="44513" y="173101"/>
                </a:lnTo>
                <a:lnTo>
                  <a:pt x="44665" y="172085"/>
                </a:lnTo>
                <a:lnTo>
                  <a:pt x="44411" y="173101"/>
                </a:lnTo>
                <a:lnTo>
                  <a:pt x="50114" y="145161"/>
                </a:lnTo>
                <a:lnTo>
                  <a:pt x="50380" y="143891"/>
                </a:lnTo>
                <a:lnTo>
                  <a:pt x="49999" y="145161"/>
                </a:lnTo>
                <a:lnTo>
                  <a:pt x="57480" y="118237"/>
                </a:lnTo>
                <a:lnTo>
                  <a:pt x="57835" y="116967"/>
                </a:lnTo>
                <a:lnTo>
                  <a:pt x="65735" y="95504"/>
                </a:lnTo>
                <a:lnTo>
                  <a:pt x="66255" y="94107"/>
                </a:lnTo>
                <a:lnTo>
                  <a:pt x="65493" y="95504"/>
                </a:lnTo>
                <a:lnTo>
                  <a:pt x="74917" y="75692"/>
                </a:lnTo>
                <a:lnTo>
                  <a:pt x="75488" y="74510"/>
                </a:lnTo>
                <a:lnTo>
                  <a:pt x="75692" y="74168"/>
                </a:lnTo>
                <a:lnTo>
                  <a:pt x="84823" y="59309"/>
                </a:lnTo>
                <a:lnTo>
                  <a:pt x="85458" y="58267"/>
                </a:lnTo>
                <a:lnTo>
                  <a:pt x="85737" y="57912"/>
                </a:lnTo>
                <a:lnTo>
                  <a:pt x="94297" y="46736"/>
                </a:lnTo>
                <a:lnTo>
                  <a:pt x="95084" y="45707"/>
                </a:lnTo>
                <a:lnTo>
                  <a:pt x="95567" y="45212"/>
                </a:lnTo>
                <a:lnTo>
                  <a:pt x="115658" y="30226"/>
                </a:lnTo>
                <a:lnTo>
                  <a:pt x="112991" y="30734"/>
                </a:lnTo>
                <a:lnTo>
                  <a:pt x="120764" y="29083"/>
                </a:lnTo>
                <a:lnTo>
                  <a:pt x="127850" y="29083"/>
                </a:lnTo>
                <a:lnTo>
                  <a:pt x="128346" y="28575"/>
                </a:lnTo>
                <a:lnTo>
                  <a:pt x="128993" y="28575"/>
                </a:lnTo>
                <a:lnTo>
                  <a:pt x="135369" y="28575"/>
                </a:lnTo>
                <a:lnTo>
                  <a:pt x="149872" y="31432"/>
                </a:lnTo>
                <a:lnTo>
                  <a:pt x="151218" y="32766"/>
                </a:lnTo>
                <a:lnTo>
                  <a:pt x="164680" y="32766"/>
                </a:lnTo>
                <a:lnTo>
                  <a:pt x="170141" y="27432"/>
                </a:lnTo>
                <a:lnTo>
                  <a:pt x="170141" y="20701"/>
                </a:lnTo>
                <a:lnTo>
                  <a:pt x="170141" y="13970"/>
                </a:lnTo>
                <a:lnTo>
                  <a:pt x="164680" y="8509"/>
                </a:lnTo>
                <a:lnTo>
                  <a:pt x="159893" y="8509"/>
                </a:lnTo>
                <a:lnTo>
                  <a:pt x="145618" y="4572"/>
                </a:lnTo>
                <a:lnTo>
                  <a:pt x="143471" y="2413"/>
                </a:lnTo>
                <a:lnTo>
                  <a:pt x="140576" y="2413"/>
                </a:lnTo>
                <a:lnTo>
                  <a:pt x="139280" y="1143"/>
                </a:lnTo>
                <a:lnTo>
                  <a:pt x="135216" y="1143"/>
                </a:lnTo>
                <a:lnTo>
                  <a:pt x="134327" y="254"/>
                </a:lnTo>
                <a:lnTo>
                  <a:pt x="128104" y="254"/>
                </a:lnTo>
                <a:lnTo>
                  <a:pt x="127850" y="0"/>
                </a:lnTo>
                <a:lnTo>
                  <a:pt x="111848" y="0"/>
                </a:lnTo>
                <a:lnTo>
                  <a:pt x="110845" y="1003"/>
                </a:lnTo>
                <a:lnTo>
                  <a:pt x="108292" y="1270"/>
                </a:lnTo>
                <a:lnTo>
                  <a:pt x="71843" y="23749"/>
                </a:lnTo>
                <a:lnTo>
                  <a:pt x="46824" y="58039"/>
                </a:lnTo>
                <a:lnTo>
                  <a:pt x="46062" y="59563"/>
                </a:lnTo>
                <a:lnTo>
                  <a:pt x="35267" y="80645"/>
                </a:lnTo>
                <a:lnTo>
                  <a:pt x="34632" y="82042"/>
                </a:lnTo>
                <a:lnTo>
                  <a:pt x="25107" y="106045"/>
                </a:lnTo>
                <a:lnTo>
                  <a:pt x="16344" y="135382"/>
                </a:lnTo>
                <a:lnTo>
                  <a:pt x="15963" y="136525"/>
                </a:lnTo>
                <a:lnTo>
                  <a:pt x="9613" y="165735"/>
                </a:lnTo>
                <a:lnTo>
                  <a:pt x="9486" y="166624"/>
                </a:lnTo>
                <a:lnTo>
                  <a:pt x="4787" y="196215"/>
                </a:lnTo>
                <a:lnTo>
                  <a:pt x="1358" y="225298"/>
                </a:lnTo>
                <a:lnTo>
                  <a:pt x="1282" y="228092"/>
                </a:lnTo>
                <a:lnTo>
                  <a:pt x="0" y="255270"/>
                </a:lnTo>
                <a:lnTo>
                  <a:pt x="8978" y="310007"/>
                </a:lnTo>
                <a:lnTo>
                  <a:pt x="25158" y="335521"/>
                </a:lnTo>
                <a:lnTo>
                  <a:pt x="25933" y="336638"/>
                </a:lnTo>
                <a:lnTo>
                  <a:pt x="26885" y="337286"/>
                </a:lnTo>
                <a:lnTo>
                  <a:pt x="28028" y="338455"/>
                </a:lnTo>
                <a:lnTo>
                  <a:pt x="46062" y="351917"/>
                </a:lnTo>
                <a:lnTo>
                  <a:pt x="112229" y="371094"/>
                </a:lnTo>
                <a:lnTo>
                  <a:pt x="152996" y="374396"/>
                </a:lnTo>
                <a:lnTo>
                  <a:pt x="199351" y="374269"/>
                </a:lnTo>
                <a:lnTo>
                  <a:pt x="243547" y="370713"/>
                </a:lnTo>
                <a:lnTo>
                  <a:pt x="251929" y="370713"/>
                </a:lnTo>
                <a:lnTo>
                  <a:pt x="253390" y="369252"/>
                </a:lnTo>
                <a:lnTo>
                  <a:pt x="287172" y="363982"/>
                </a:lnTo>
                <a:lnTo>
                  <a:pt x="294601" y="363982"/>
                </a:lnTo>
                <a:lnTo>
                  <a:pt x="297027" y="361556"/>
                </a:lnTo>
                <a:lnTo>
                  <a:pt x="335749" y="351663"/>
                </a:lnTo>
                <a:lnTo>
                  <a:pt x="368122" y="339598"/>
                </a:lnTo>
                <a:lnTo>
                  <a:pt x="372325" y="339598"/>
                </a:lnTo>
                <a:lnTo>
                  <a:pt x="377151" y="334772"/>
                </a:lnTo>
                <a:lnTo>
                  <a:pt x="377151" y="328803"/>
                </a:lnTo>
                <a:lnTo>
                  <a:pt x="377151" y="322834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8909" y="1729104"/>
            <a:ext cx="192405" cy="49530"/>
          </a:xfrm>
          <a:custGeom>
            <a:avLst/>
            <a:gdLst/>
            <a:ahLst/>
            <a:cxnLst/>
            <a:rect l="l" t="t" r="r" b="b"/>
            <a:pathLst>
              <a:path w="192404" h="49530">
                <a:moveTo>
                  <a:pt x="192024" y="25019"/>
                </a:moveTo>
                <a:lnTo>
                  <a:pt x="189357" y="22225"/>
                </a:lnTo>
                <a:lnTo>
                  <a:pt x="185140" y="22225"/>
                </a:lnTo>
                <a:lnTo>
                  <a:pt x="153924" y="19431"/>
                </a:lnTo>
                <a:lnTo>
                  <a:pt x="153162" y="19431"/>
                </a:lnTo>
                <a:lnTo>
                  <a:pt x="123228" y="18846"/>
                </a:lnTo>
                <a:lnTo>
                  <a:pt x="123063" y="18669"/>
                </a:lnTo>
                <a:lnTo>
                  <a:pt x="115684" y="18669"/>
                </a:lnTo>
                <a:lnTo>
                  <a:pt x="91871" y="18491"/>
                </a:lnTo>
                <a:lnTo>
                  <a:pt x="84455" y="18415"/>
                </a:lnTo>
                <a:lnTo>
                  <a:pt x="69494" y="17195"/>
                </a:lnTo>
                <a:lnTo>
                  <a:pt x="68821" y="16510"/>
                </a:lnTo>
                <a:lnTo>
                  <a:pt x="62179" y="16510"/>
                </a:lnTo>
                <a:lnTo>
                  <a:pt x="52666" y="14198"/>
                </a:lnTo>
                <a:lnTo>
                  <a:pt x="50533" y="12065"/>
                </a:lnTo>
                <a:lnTo>
                  <a:pt x="45262" y="12065"/>
                </a:lnTo>
                <a:lnTo>
                  <a:pt x="29565" y="4686"/>
                </a:lnTo>
                <a:lnTo>
                  <a:pt x="24892" y="0"/>
                </a:lnTo>
                <a:lnTo>
                  <a:pt x="7239" y="0"/>
                </a:lnTo>
                <a:lnTo>
                  <a:pt x="0" y="7239"/>
                </a:lnTo>
                <a:lnTo>
                  <a:pt x="0" y="24892"/>
                </a:lnTo>
                <a:lnTo>
                  <a:pt x="7239" y="32131"/>
                </a:lnTo>
                <a:lnTo>
                  <a:pt x="12509" y="32131"/>
                </a:lnTo>
                <a:lnTo>
                  <a:pt x="28206" y="39522"/>
                </a:lnTo>
                <a:lnTo>
                  <a:pt x="32893" y="44196"/>
                </a:lnTo>
                <a:lnTo>
                  <a:pt x="39751" y="44196"/>
                </a:lnTo>
                <a:lnTo>
                  <a:pt x="49085" y="46342"/>
                </a:lnTo>
                <a:lnTo>
                  <a:pt x="51181" y="48387"/>
                </a:lnTo>
                <a:lnTo>
                  <a:pt x="59436" y="48387"/>
                </a:lnTo>
                <a:lnTo>
                  <a:pt x="74358" y="48958"/>
                </a:lnTo>
                <a:lnTo>
                  <a:pt x="74676" y="49276"/>
                </a:lnTo>
                <a:lnTo>
                  <a:pt x="82677" y="49276"/>
                </a:lnTo>
                <a:lnTo>
                  <a:pt x="91808" y="49276"/>
                </a:lnTo>
                <a:lnTo>
                  <a:pt x="92583" y="48488"/>
                </a:lnTo>
                <a:lnTo>
                  <a:pt x="116586" y="46482"/>
                </a:lnTo>
                <a:lnTo>
                  <a:pt x="123063" y="46482"/>
                </a:lnTo>
                <a:lnTo>
                  <a:pt x="124180" y="45364"/>
                </a:lnTo>
                <a:lnTo>
                  <a:pt x="154559" y="40894"/>
                </a:lnTo>
                <a:lnTo>
                  <a:pt x="155067" y="40767"/>
                </a:lnTo>
                <a:lnTo>
                  <a:pt x="186575" y="34290"/>
                </a:lnTo>
                <a:lnTo>
                  <a:pt x="189357" y="34290"/>
                </a:lnTo>
                <a:lnTo>
                  <a:pt x="192024" y="31623"/>
                </a:lnTo>
                <a:lnTo>
                  <a:pt x="192024" y="28321"/>
                </a:lnTo>
                <a:lnTo>
                  <a:pt x="192024" y="25019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3873" y="1602612"/>
            <a:ext cx="290195" cy="266065"/>
          </a:xfrm>
          <a:custGeom>
            <a:avLst/>
            <a:gdLst/>
            <a:ahLst/>
            <a:cxnLst/>
            <a:rect l="l" t="t" r="r" b="b"/>
            <a:pathLst>
              <a:path w="290195" h="266064">
                <a:moveTo>
                  <a:pt x="289991" y="216662"/>
                </a:moveTo>
                <a:lnTo>
                  <a:pt x="287705" y="214249"/>
                </a:lnTo>
                <a:lnTo>
                  <a:pt x="281990" y="214249"/>
                </a:lnTo>
                <a:lnTo>
                  <a:pt x="281520" y="214718"/>
                </a:lnTo>
                <a:lnTo>
                  <a:pt x="252780" y="218440"/>
                </a:lnTo>
                <a:lnTo>
                  <a:pt x="252526" y="218440"/>
                </a:lnTo>
                <a:lnTo>
                  <a:pt x="215468" y="224409"/>
                </a:lnTo>
                <a:lnTo>
                  <a:pt x="209346" y="224409"/>
                </a:lnTo>
                <a:lnTo>
                  <a:pt x="208445" y="225310"/>
                </a:lnTo>
                <a:lnTo>
                  <a:pt x="182803" y="228219"/>
                </a:lnTo>
                <a:lnTo>
                  <a:pt x="175945" y="228219"/>
                </a:lnTo>
                <a:lnTo>
                  <a:pt x="175425" y="228739"/>
                </a:lnTo>
                <a:lnTo>
                  <a:pt x="153720" y="230124"/>
                </a:lnTo>
                <a:lnTo>
                  <a:pt x="145465" y="230124"/>
                </a:lnTo>
                <a:lnTo>
                  <a:pt x="128828" y="230251"/>
                </a:lnTo>
                <a:lnTo>
                  <a:pt x="106070" y="229108"/>
                </a:lnTo>
                <a:lnTo>
                  <a:pt x="104698" y="229044"/>
                </a:lnTo>
                <a:lnTo>
                  <a:pt x="104279" y="228981"/>
                </a:lnTo>
                <a:lnTo>
                  <a:pt x="86677" y="226568"/>
                </a:lnTo>
                <a:lnTo>
                  <a:pt x="84480" y="226275"/>
                </a:lnTo>
                <a:lnTo>
                  <a:pt x="83769" y="226060"/>
                </a:lnTo>
                <a:lnTo>
                  <a:pt x="69799" y="221996"/>
                </a:lnTo>
                <a:lnTo>
                  <a:pt x="65836" y="220853"/>
                </a:lnTo>
                <a:lnTo>
                  <a:pt x="65138" y="220472"/>
                </a:lnTo>
                <a:lnTo>
                  <a:pt x="55892" y="215519"/>
                </a:lnTo>
                <a:lnTo>
                  <a:pt x="52374" y="213639"/>
                </a:lnTo>
                <a:lnTo>
                  <a:pt x="51066" y="212344"/>
                </a:lnTo>
                <a:lnTo>
                  <a:pt x="46837" y="208153"/>
                </a:lnTo>
                <a:lnTo>
                  <a:pt x="43688" y="205041"/>
                </a:lnTo>
                <a:lnTo>
                  <a:pt x="42659" y="202819"/>
                </a:lnTo>
                <a:lnTo>
                  <a:pt x="40246" y="197612"/>
                </a:lnTo>
                <a:lnTo>
                  <a:pt x="39014" y="194957"/>
                </a:lnTo>
                <a:lnTo>
                  <a:pt x="38646" y="192532"/>
                </a:lnTo>
                <a:lnTo>
                  <a:pt x="36906" y="181102"/>
                </a:lnTo>
                <a:lnTo>
                  <a:pt x="36690" y="179679"/>
                </a:lnTo>
                <a:lnTo>
                  <a:pt x="36626" y="181102"/>
                </a:lnTo>
                <a:lnTo>
                  <a:pt x="36626" y="179349"/>
                </a:lnTo>
                <a:lnTo>
                  <a:pt x="36690" y="179679"/>
                </a:lnTo>
                <a:lnTo>
                  <a:pt x="36791" y="177546"/>
                </a:lnTo>
                <a:lnTo>
                  <a:pt x="37668" y="159131"/>
                </a:lnTo>
                <a:lnTo>
                  <a:pt x="37744" y="157530"/>
                </a:lnTo>
                <a:lnTo>
                  <a:pt x="37795" y="157226"/>
                </a:lnTo>
                <a:lnTo>
                  <a:pt x="41071" y="135255"/>
                </a:lnTo>
                <a:lnTo>
                  <a:pt x="40944" y="136144"/>
                </a:lnTo>
                <a:lnTo>
                  <a:pt x="41109" y="135255"/>
                </a:lnTo>
                <a:lnTo>
                  <a:pt x="45897" y="109855"/>
                </a:lnTo>
                <a:lnTo>
                  <a:pt x="45643" y="111252"/>
                </a:lnTo>
                <a:lnTo>
                  <a:pt x="46012" y="109855"/>
                </a:lnTo>
                <a:lnTo>
                  <a:pt x="51955" y="87630"/>
                </a:lnTo>
                <a:lnTo>
                  <a:pt x="73583" y="48895"/>
                </a:lnTo>
                <a:lnTo>
                  <a:pt x="73583" y="46164"/>
                </a:lnTo>
                <a:lnTo>
                  <a:pt x="78574" y="40767"/>
                </a:lnTo>
                <a:lnTo>
                  <a:pt x="80441" y="40767"/>
                </a:lnTo>
                <a:lnTo>
                  <a:pt x="87058" y="34150"/>
                </a:lnTo>
                <a:lnTo>
                  <a:pt x="89242" y="32893"/>
                </a:lnTo>
                <a:lnTo>
                  <a:pt x="93903" y="32893"/>
                </a:lnTo>
                <a:lnTo>
                  <a:pt x="96113" y="30645"/>
                </a:lnTo>
                <a:lnTo>
                  <a:pt x="102247" y="29210"/>
                </a:lnTo>
                <a:lnTo>
                  <a:pt x="108762" y="29210"/>
                </a:lnTo>
                <a:lnTo>
                  <a:pt x="109334" y="28651"/>
                </a:lnTo>
                <a:lnTo>
                  <a:pt x="121081" y="27813"/>
                </a:lnTo>
                <a:lnTo>
                  <a:pt x="128320" y="27813"/>
                </a:lnTo>
                <a:lnTo>
                  <a:pt x="134543" y="21590"/>
                </a:lnTo>
                <a:lnTo>
                  <a:pt x="134543" y="13970"/>
                </a:lnTo>
                <a:lnTo>
                  <a:pt x="134543" y="6223"/>
                </a:lnTo>
                <a:lnTo>
                  <a:pt x="128320" y="0"/>
                </a:lnTo>
                <a:lnTo>
                  <a:pt x="119684" y="0"/>
                </a:lnTo>
                <a:lnTo>
                  <a:pt x="112953" y="0"/>
                </a:lnTo>
                <a:lnTo>
                  <a:pt x="112725" y="228"/>
                </a:lnTo>
                <a:lnTo>
                  <a:pt x="103886" y="508"/>
                </a:lnTo>
                <a:lnTo>
                  <a:pt x="93014" y="508"/>
                </a:lnTo>
                <a:lnTo>
                  <a:pt x="91821" y="1701"/>
                </a:lnTo>
                <a:lnTo>
                  <a:pt x="84836" y="2667"/>
                </a:lnTo>
                <a:lnTo>
                  <a:pt x="77266" y="2667"/>
                </a:lnTo>
                <a:lnTo>
                  <a:pt x="73393" y="6540"/>
                </a:lnTo>
                <a:lnTo>
                  <a:pt x="68795" y="8382"/>
                </a:lnTo>
                <a:lnTo>
                  <a:pt x="62534" y="8382"/>
                </a:lnTo>
                <a:lnTo>
                  <a:pt x="55295" y="15621"/>
                </a:lnTo>
                <a:lnTo>
                  <a:pt x="55295" y="17589"/>
                </a:lnTo>
                <a:lnTo>
                  <a:pt x="50012" y="22479"/>
                </a:lnTo>
                <a:lnTo>
                  <a:pt x="47167" y="22479"/>
                </a:lnTo>
                <a:lnTo>
                  <a:pt x="39547" y="30099"/>
                </a:lnTo>
                <a:lnTo>
                  <a:pt x="39547" y="34442"/>
                </a:lnTo>
                <a:lnTo>
                  <a:pt x="29895" y="49276"/>
                </a:lnTo>
                <a:lnTo>
                  <a:pt x="28752" y="51689"/>
                </a:lnTo>
                <a:lnTo>
                  <a:pt x="10972" y="101473"/>
                </a:lnTo>
                <a:lnTo>
                  <a:pt x="1320" y="153543"/>
                </a:lnTo>
                <a:lnTo>
                  <a:pt x="0" y="177546"/>
                </a:lnTo>
                <a:lnTo>
                  <a:pt x="50" y="182880"/>
                </a:lnTo>
                <a:lnTo>
                  <a:pt x="2971" y="202946"/>
                </a:lnTo>
                <a:lnTo>
                  <a:pt x="4495" y="208026"/>
                </a:lnTo>
                <a:lnTo>
                  <a:pt x="11480" y="222859"/>
                </a:lnTo>
                <a:lnTo>
                  <a:pt x="11531" y="223075"/>
                </a:lnTo>
                <a:lnTo>
                  <a:pt x="11722" y="223380"/>
                </a:lnTo>
                <a:lnTo>
                  <a:pt x="11861" y="223647"/>
                </a:lnTo>
                <a:lnTo>
                  <a:pt x="14554" y="227558"/>
                </a:lnTo>
                <a:lnTo>
                  <a:pt x="15481" y="228917"/>
                </a:lnTo>
                <a:lnTo>
                  <a:pt x="50850" y="254381"/>
                </a:lnTo>
                <a:lnTo>
                  <a:pt x="100380" y="265303"/>
                </a:lnTo>
                <a:lnTo>
                  <a:pt x="127558" y="265938"/>
                </a:lnTo>
                <a:lnTo>
                  <a:pt x="129082" y="265938"/>
                </a:lnTo>
                <a:lnTo>
                  <a:pt x="154203" y="264160"/>
                </a:lnTo>
                <a:lnTo>
                  <a:pt x="164261" y="264160"/>
                </a:lnTo>
                <a:lnTo>
                  <a:pt x="165836" y="262585"/>
                </a:lnTo>
                <a:lnTo>
                  <a:pt x="185394" y="259461"/>
                </a:lnTo>
                <a:lnTo>
                  <a:pt x="193217" y="259461"/>
                </a:lnTo>
                <a:lnTo>
                  <a:pt x="195554" y="257124"/>
                </a:lnTo>
                <a:lnTo>
                  <a:pt x="218147" y="251333"/>
                </a:lnTo>
                <a:lnTo>
                  <a:pt x="224205" y="251333"/>
                </a:lnTo>
                <a:lnTo>
                  <a:pt x="226898" y="248589"/>
                </a:lnTo>
                <a:lnTo>
                  <a:pt x="257479" y="237744"/>
                </a:lnTo>
                <a:lnTo>
                  <a:pt x="258241" y="237363"/>
                </a:lnTo>
                <a:lnTo>
                  <a:pt x="273685" y="230251"/>
                </a:lnTo>
                <a:lnTo>
                  <a:pt x="285838" y="224663"/>
                </a:lnTo>
                <a:lnTo>
                  <a:pt x="287705" y="224663"/>
                </a:lnTo>
                <a:lnTo>
                  <a:pt x="289991" y="222377"/>
                </a:lnTo>
                <a:lnTo>
                  <a:pt x="289991" y="219456"/>
                </a:lnTo>
                <a:lnTo>
                  <a:pt x="289991" y="216662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883" y="1677923"/>
            <a:ext cx="323215" cy="50165"/>
          </a:xfrm>
          <a:custGeom>
            <a:avLst/>
            <a:gdLst/>
            <a:ahLst/>
            <a:cxnLst/>
            <a:rect l="l" t="t" r="r" b="b"/>
            <a:pathLst>
              <a:path w="323214" h="50164">
                <a:moveTo>
                  <a:pt x="322834" y="7874"/>
                </a:moveTo>
                <a:lnTo>
                  <a:pt x="321310" y="6477"/>
                </a:lnTo>
                <a:lnTo>
                  <a:pt x="319913" y="6477"/>
                </a:lnTo>
                <a:lnTo>
                  <a:pt x="281813" y="2921"/>
                </a:lnTo>
                <a:lnTo>
                  <a:pt x="281559" y="2921"/>
                </a:lnTo>
                <a:lnTo>
                  <a:pt x="250558" y="1130"/>
                </a:lnTo>
                <a:lnTo>
                  <a:pt x="250190" y="762"/>
                </a:lnTo>
                <a:lnTo>
                  <a:pt x="244348" y="762"/>
                </a:lnTo>
                <a:lnTo>
                  <a:pt x="215811" y="177"/>
                </a:lnTo>
                <a:lnTo>
                  <a:pt x="215646" y="0"/>
                </a:lnTo>
                <a:lnTo>
                  <a:pt x="207899" y="0"/>
                </a:lnTo>
                <a:lnTo>
                  <a:pt x="199517" y="0"/>
                </a:lnTo>
                <a:lnTo>
                  <a:pt x="199390" y="127"/>
                </a:lnTo>
                <a:lnTo>
                  <a:pt x="172847" y="508"/>
                </a:lnTo>
                <a:lnTo>
                  <a:pt x="164211" y="508"/>
                </a:lnTo>
                <a:lnTo>
                  <a:pt x="163652" y="1066"/>
                </a:lnTo>
                <a:lnTo>
                  <a:pt x="138684" y="2286"/>
                </a:lnTo>
                <a:lnTo>
                  <a:pt x="138176" y="2286"/>
                </a:lnTo>
                <a:lnTo>
                  <a:pt x="130302" y="2286"/>
                </a:lnTo>
                <a:lnTo>
                  <a:pt x="129540" y="3035"/>
                </a:lnTo>
                <a:lnTo>
                  <a:pt x="107137" y="4953"/>
                </a:lnTo>
                <a:lnTo>
                  <a:pt x="97663" y="4953"/>
                </a:lnTo>
                <a:lnTo>
                  <a:pt x="96596" y="6045"/>
                </a:lnTo>
                <a:lnTo>
                  <a:pt x="75196" y="8382"/>
                </a:lnTo>
                <a:lnTo>
                  <a:pt x="66421" y="8382"/>
                </a:lnTo>
                <a:lnTo>
                  <a:pt x="65239" y="9550"/>
                </a:lnTo>
                <a:lnTo>
                  <a:pt x="47523" y="11684"/>
                </a:lnTo>
                <a:lnTo>
                  <a:pt x="38989" y="11684"/>
                </a:lnTo>
                <a:lnTo>
                  <a:pt x="37782" y="12890"/>
                </a:lnTo>
                <a:lnTo>
                  <a:pt x="15989" y="15621"/>
                </a:lnTo>
                <a:lnTo>
                  <a:pt x="7620" y="15621"/>
                </a:lnTo>
                <a:lnTo>
                  <a:pt x="0" y="23241"/>
                </a:lnTo>
                <a:lnTo>
                  <a:pt x="0" y="42291"/>
                </a:lnTo>
                <a:lnTo>
                  <a:pt x="7620" y="49911"/>
                </a:lnTo>
                <a:lnTo>
                  <a:pt x="26670" y="49911"/>
                </a:lnTo>
                <a:lnTo>
                  <a:pt x="27863" y="48717"/>
                </a:lnTo>
                <a:lnTo>
                  <a:pt x="49657" y="45974"/>
                </a:lnTo>
                <a:lnTo>
                  <a:pt x="57912" y="45974"/>
                </a:lnTo>
                <a:lnTo>
                  <a:pt x="59055" y="44831"/>
                </a:lnTo>
                <a:lnTo>
                  <a:pt x="76923" y="42672"/>
                </a:lnTo>
                <a:lnTo>
                  <a:pt x="85344" y="42672"/>
                </a:lnTo>
                <a:lnTo>
                  <a:pt x="86398" y="41605"/>
                </a:lnTo>
                <a:lnTo>
                  <a:pt x="107924" y="39243"/>
                </a:lnTo>
                <a:lnTo>
                  <a:pt x="116586" y="39243"/>
                </a:lnTo>
                <a:lnTo>
                  <a:pt x="117563" y="38239"/>
                </a:lnTo>
                <a:lnTo>
                  <a:pt x="140462" y="35941"/>
                </a:lnTo>
                <a:lnTo>
                  <a:pt x="148844" y="35941"/>
                </a:lnTo>
                <a:lnTo>
                  <a:pt x="149758" y="35013"/>
                </a:lnTo>
                <a:lnTo>
                  <a:pt x="173355" y="32639"/>
                </a:lnTo>
                <a:lnTo>
                  <a:pt x="181864" y="32639"/>
                </a:lnTo>
                <a:lnTo>
                  <a:pt x="182816" y="31686"/>
                </a:lnTo>
                <a:lnTo>
                  <a:pt x="207810" y="29083"/>
                </a:lnTo>
                <a:lnTo>
                  <a:pt x="215646" y="29083"/>
                </a:lnTo>
                <a:lnTo>
                  <a:pt x="216623" y="28105"/>
                </a:lnTo>
                <a:lnTo>
                  <a:pt x="243903" y="24892"/>
                </a:lnTo>
                <a:lnTo>
                  <a:pt x="250190" y="24892"/>
                </a:lnTo>
                <a:lnTo>
                  <a:pt x="251167" y="23914"/>
                </a:lnTo>
                <a:lnTo>
                  <a:pt x="282194" y="19431"/>
                </a:lnTo>
                <a:lnTo>
                  <a:pt x="282448" y="19431"/>
                </a:lnTo>
                <a:lnTo>
                  <a:pt x="320167" y="12954"/>
                </a:lnTo>
                <a:lnTo>
                  <a:pt x="321310" y="12954"/>
                </a:lnTo>
                <a:lnTo>
                  <a:pt x="322834" y="11557"/>
                </a:lnTo>
                <a:lnTo>
                  <a:pt x="322834" y="9779"/>
                </a:lnTo>
                <a:lnTo>
                  <a:pt x="322834" y="7874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2728" y="1501393"/>
            <a:ext cx="507365" cy="320040"/>
          </a:xfrm>
          <a:custGeom>
            <a:avLst/>
            <a:gdLst/>
            <a:ahLst/>
            <a:cxnLst/>
            <a:rect l="l" t="t" r="r" b="b"/>
            <a:pathLst>
              <a:path w="507364" h="320039">
                <a:moveTo>
                  <a:pt x="507238" y="280162"/>
                </a:moveTo>
                <a:lnTo>
                  <a:pt x="502539" y="275463"/>
                </a:lnTo>
                <a:lnTo>
                  <a:pt x="490982" y="275463"/>
                </a:lnTo>
                <a:lnTo>
                  <a:pt x="490321" y="276148"/>
                </a:lnTo>
                <a:lnTo>
                  <a:pt x="464058" y="278765"/>
                </a:lnTo>
                <a:lnTo>
                  <a:pt x="464566" y="278638"/>
                </a:lnTo>
                <a:lnTo>
                  <a:pt x="423164" y="281305"/>
                </a:lnTo>
                <a:lnTo>
                  <a:pt x="414782" y="281305"/>
                </a:lnTo>
                <a:lnTo>
                  <a:pt x="414477" y="281609"/>
                </a:lnTo>
                <a:lnTo>
                  <a:pt x="377126" y="282803"/>
                </a:lnTo>
                <a:lnTo>
                  <a:pt x="376783" y="282727"/>
                </a:lnTo>
                <a:lnTo>
                  <a:pt x="376936" y="282702"/>
                </a:lnTo>
                <a:lnTo>
                  <a:pt x="376682" y="282702"/>
                </a:lnTo>
                <a:lnTo>
                  <a:pt x="333425" y="282067"/>
                </a:lnTo>
                <a:lnTo>
                  <a:pt x="324739" y="281940"/>
                </a:lnTo>
                <a:lnTo>
                  <a:pt x="325501" y="282067"/>
                </a:lnTo>
                <a:lnTo>
                  <a:pt x="273177" y="279400"/>
                </a:lnTo>
                <a:lnTo>
                  <a:pt x="273558" y="279400"/>
                </a:lnTo>
                <a:lnTo>
                  <a:pt x="222973" y="275717"/>
                </a:lnTo>
                <a:lnTo>
                  <a:pt x="221234" y="275590"/>
                </a:lnTo>
                <a:lnTo>
                  <a:pt x="222123" y="275717"/>
                </a:lnTo>
                <a:lnTo>
                  <a:pt x="171361" y="269494"/>
                </a:lnTo>
                <a:lnTo>
                  <a:pt x="170662" y="269417"/>
                </a:lnTo>
                <a:lnTo>
                  <a:pt x="169875" y="269240"/>
                </a:lnTo>
                <a:lnTo>
                  <a:pt x="124752" y="259588"/>
                </a:lnTo>
                <a:lnTo>
                  <a:pt x="123291" y="259283"/>
                </a:lnTo>
                <a:lnTo>
                  <a:pt x="122351" y="258953"/>
                </a:lnTo>
                <a:lnTo>
                  <a:pt x="87350" y="246888"/>
                </a:lnTo>
                <a:lnTo>
                  <a:pt x="84150" y="245795"/>
                </a:lnTo>
                <a:lnTo>
                  <a:pt x="83400" y="245364"/>
                </a:lnTo>
                <a:lnTo>
                  <a:pt x="59804" y="232029"/>
                </a:lnTo>
                <a:lnTo>
                  <a:pt x="54813" y="229222"/>
                </a:lnTo>
                <a:lnTo>
                  <a:pt x="53403" y="227584"/>
                </a:lnTo>
                <a:lnTo>
                  <a:pt x="47205" y="220472"/>
                </a:lnTo>
                <a:lnTo>
                  <a:pt x="43218" y="215900"/>
                </a:lnTo>
                <a:lnTo>
                  <a:pt x="42265" y="212344"/>
                </a:lnTo>
                <a:lnTo>
                  <a:pt x="41681" y="210185"/>
                </a:lnTo>
                <a:lnTo>
                  <a:pt x="40373" y="205282"/>
                </a:lnTo>
                <a:lnTo>
                  <a:pt x="41236" y="201041"/>
                </a:lnTo>
                <a:lnTo>
                  <a:pt x="56222" y="161925"/>
                </a:lnTo>
                <a:lnTo>
                  <a:pt x="78587" y="131064"/>
                </a:lnTo>
                <a:lnTo>
                  <a:pt x="104762" y="102755"/>
                </a:lnTo>
                <a:lnTo>
                  <a:pt x="157568" y="57785"/>
                </a:lnTo>
                <a:lnTo>
                  <a:pt x="158203" y="57277"/>
                </a:lnTo>
                <a:lnTo>
                  <a:pt x="179946" y="41910"/>
                </a:lnTo>
                <a:lnTo>
                  <a:pt x="184150" y="41910"/>
                </a:lnTo>
                <a:lnTo>
                  <a:pt x="188683" y="37376"/>
                </a:lnTo>
                <a:lnTo>
                  <a:pt x="194271" y="35052"/>
                </a:lnTo>
                <a:lnTo>
                  <a:pt x="200533" y="35052"/>
                </a:lnTo>
                <a:lnTo>
                  <a:pt x="202120" y="33439"/>
                </a:lnTo>
                <a:lnTo>
                  <a:pt x="202298" y="33413"/>
                </a:lnTo>
                <a:lnTo>
                  <a:pt x="217741" y="36144"/>
                </a:lnTo>
                <a:lnTo>
                  <a:pt x="219329" y="37719"/>
                </a:lnTo>
                <a:lnTo>
                  <a:pt x="235712" y="37719"/>
                </a:lnTo>
                <a:lnTo>
                  <a:pt x="242443" y="30988"/>
                </a:lnTo>
                <a:lnTo>
                  <a:pt x="242443" y="22733"/>
                </a:lnTo>
                <a:lnTo>
                  <a:pt x="242443" y="14605"/>
                </a:lnTo>
                <a:lnTo>
                  <a:pt x="235712" y="7874"/>
                </a:lnTo>
                <a:lnTo>
                  <a:pt x="229158" y="7874"/>
                </a:lnTo>
                <a:lnTo>
                  <a:pt x="214972" y="3530"/>
                </a:lnTo>
                <a:lnTo>
                  <a:pt x="211836" y="381"/>
                </a:lnTo>
                <a:lnTo>
                  <a:pt x="200901" y="381"/>
                </a:lnTo>
                <a:lnTo>
                  <a:pt x="200533" y="0"/>
                </a:lnTo>
                <a:lnTo>
                  <a:pt x="181229" y="0"/>
                </a:lnTo>
                <a:lnTo>
                  <a:pt x="177507" y="3721"/>
                </a:lnTo>
                <a:lnTo>
                  <a:pt x="167259" y="7366"/>
                </a:lnTo>
                <a:lnTo>
                  <a:pt x="163830" y="9271"/>
                </a:lnTo>
                <a:lnTo>
                  <a:pt x="108839" y="48895"/>
                </a:lnTo>
                <a:lnTo>
                  <a:pt x="78232" y="75438"/>
                </a:lnTo>
                <a:lnTo>
                  <a:pt x="48641" y="106299"/>
                </a:lnTo>
                <a:lnTo>
                  <a:pt x="24384" y="138684"/>
                </a:lnTo>
                <a:lnTo>
                  <a:pt x="6604" y="173609"/>
                </a:lnTo>
                <a:lnTo>
                  <a:pt x="508" y="203288"/>
                </a:lnTo>
                <a:lnTo>
                  <a:pt x="0" y="205867"/>
                </a:lnTo>
                <a:lnTo>
                  <a:pt x="558" y="208724"/>
                </a:lnTo>
                <a:lnTo>
                  <a:pt x="635" y="211074"/>
                </a:lnTo>
                <a:lnTo>
                  <a:pt x="5715" y="230632"/>
                </a:lnTo>
                <a:lnTo>
                  <a:pt x="6184" y="231533"/>
                </a:lnTo>
                <a:lnTo>
                  <a:pt x="6527" y="233222"/>
                </a:lnTo>
                <a:lnTo>
                  <a:pt x="8966" y="236855"/>
                </a:lnTo>
                <a:lnTo>
                  <a:pt x="9906" y="238633"/>
                </a:lnTo>
                <a:lnTo>
                  <a:pt x="26924" y="258318"/>
                </a:lnTo>
                <a:lnTo>
                  <a:pt x="27635" y="258902"/>
                </a:lnTo>
                <a:lnTo>
                  <a:pt x="27940" y="259346"/>
                </a:lnTo>
                <a:lnTo>
                  <a:pt x="29413" y="260350"/>
                </a:lnTo>
                <a:lnTo>
                  <a:pt x="32258" y="262636"/>
                </a:lnTo>
                <a:lnTo>
                  <a:pt x="66548" y="281813"/>
                </a:lnTo>
                <a:lnTo>
                  <a:pt x="111125" y="297561"/>
                </a:lnTo>
                <a:lnTo>
                  <a:pt x="162814" y="308610"/>
                </a:lnTo>
                <a:lnTo>
                  <a:pt x="218567" y="315214"/>
                </a:lnTo>
                <a:lnTo>
                  <a:pt x="271018" y="318389"/>
                </a:lnTo>
                <a:lnTo>
                  <a:pt x="271526" y="318389"/>
                </a:lnTo>
                <a:lnTo>
                  <a:pt x="323977" y="320040"/>
                </a:lnTo>
                <a:lnTo>
                  <a:pt x="376936" y="319405"/>
                </a:lnTo>
                <a:lnTo>
                  <a:pt x="378206" y="319278"/>
                </a:lnTo>
                <a:lnTo>
                  <a:pt x="424167" y="315468"/>
                </a:lnTo>
                <a:lnTo>
                  <a:pt x="433705" y="315468"/>
                </a:lnTo>
                <a:lnTo>
                  <a:pt x="435622" y="313524"/>
                </a:lnTo>
                <a:lnTo>
                  <a:pt x="468122" y="307340"/>
                </a:lnTo>
                <a:lnTo>
                  <a:pt x="470535" y="306705"/>
                </a:lnTo>
                <a:lnTo>
                  <a:pt x="498640" y="296418"/>
                </a:lnTo>
                <a:lnTo>
                  <a:pt x="502539" y="296418"/>
                </a:lnTo>
                <a:lnTo>
                  <a:pt x="507238" y="291719"/>
                </a:lnTo>
                <a:lnTo>
                  <a:pt x="507238" y="286004"/>
                </a:lnTo>
                <a:lnTo>
                  <a:pt x="507238" y="280162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2062" y="1117853"/>
            <a:ext cx="80010" cy="387985"/>
          </a:xfrm>
          <a:custGeom>
            <a:avLst/>
            <a:gdLst/>
            <a:ahLst/>
            <a:cxnLst/>
            <a:rect l="l" t="t" r="r" b="b"/>
            <a:pathLst>
              <a:path w="80010" h="387984">
                <a:moveTo>
                  <a:pt x="79971" y="6604"/>
                </a:moveTo>
                <a:lnTo>
                  <a:pt x="73240" y="0"/>
                </a:lnTo>
                <a:lnTo>
                  <a:pt x="56984" y="0"/>
                </a:lnTo>
                <a:lnTo>
                  <a:pt x="50380" y="6604"/>
                </a:lnTo>
                <a:lnTo>
                  <a:pt x="50380" y="12763"/>
                </a:lnTo>
                <a:lnTo>
                  <a:pt x="46736" y="26377"/>
                </a:lnTo>
                <a:lnTo>
                  <a:pt x="44411" y="28702"/>
                </a:lnTo>
                <a:lnTo>
                  <a:pt x="44411" y="35394"/>
                </a:lnTo>
                <a:lnTo>
                  <a:pt x="41592" y="48920"/>
                </a:lnTo>
                <a:lnTo>
                  <a:pt x="39585" y="50927"/>
                </a:lnTo>
                <a:lnTo>
                  <a:pt x="39585" y="58686"/>
                </a:lnTo>
                <a:lnTo>
                  <a:pt x="36436" y="77698"/>
                </a:lnTo>
                <a:lnTo>
                  <a:pt x="34886" y="79248"/>
                </a:lnTo>
                <a:lnTo>
                  <a:pt x="34886" y="87693"/>
                </a:lnTo>
                <a:lnTo>
                  <a:pt x="32029" y="109029"/>
                </a:lnTo>
                <a:lnTo>
                  <a:pt x="30695" y="110363"/>
                </a:lnTo>
                <a:lnTo>
                  <a:pt x="30695" y="118884"/>
                </a:lnTo>
                <a:lnTo>
                  <a:pt x="26504" y="150368"/>
                </a:lnTo>
                <a:lnTo>
                  <a:pt x="26631" y="150114"/>
                </a:lnTo>
                <a:lnTo>
                  <a:pt x="22186" y="182880"/>
                </a:lnTo>
                <a:lnTo>
                  <a:pt x="22186" y="182753"/>
                </a:lnTo>
                <a:lnTo>
                  <a:pt x="22161" y="182880"/>
                </a:lnTo>
                <a:lnTo>
                  <a:pt x="17741" y="214630"/>
                </a:lnTo>
                <a:lnTo>
                  <a:pt x="17868" y="214630"/>
                </a:lnTo>
                <a:lnTo>
                  <a:pt x="13550" y="245491"/>
                </a:lnTo>
                <a:lnTo>
                  <a:pt x="9486" y="274828"/>
                </a:lnTo>
                <a:lnTo>
                  <a:pt x="5930" y="301117"/>
                </a:lnTo>
                <a:lnTo>
                  <a:pt x="6057" y="300609"/>
                </a:lnTo>
                <a:lnTo>
                  <a:pt x="2374" y="323723"/>
                </a:lnTo>
                <a:lnTo>
                  <a:pt x="88" y="344043"/>
                </a:lnTo>
                <a:lnTo>
                  <a:pt x="0" y="347980"/>
                </a:lnTo>
                <a:lnTo>
                  <a:pt x="342" y="360680"/>
                </a:lnTo>
                <a:lnTo>
                  <a:pt x="711" y="364363"/>
                </a:lnTo>
                <a:lnTo>
                  <a:pt x="774" y="364731"/>
                </a:lnTo>
                <a:lnTo>
                  <a:pt x="2755" y="372745"/>
                </a:lnTo>
                <a:lnTo>
                  <a:pt x="4533" y="375691"/>
                </a:lnTo>
                <a:lnTo>
                  <a:pt x="4533" y="380238"/>
                </a:lnTo>
                <a:lnTo>
                  <a:pt x="12026" y="387604"/>
                </a:lnTo>
                <a:lnTo>
                  <a:pt x="30441" y="387604"/>
                </a:lnTo>
                <a:lnTo>
                  <a:pt x="37807" y="380238"/>
                </a:lnTo>
                <a:lnTo>
                  <a:pt x="37807" y="370967"/>
                </a:lnTo>
                <a:lnTo>
                  <a:pt x="37807" y="361823"/>
                </a:lnTo>
                <a:lnTo>
                  <a:pt x="36169" y="360172"/>
                </a:lnTo>
                <a:lnTo>
                  <a:pt x="35877" y="358305"/>
                </a:lnTo>
                <a:lnTo>
                  <a:pt x="35877" y="357505"/>
                </a:lnTo>
                <a:lnTo>
                  <a:pt x="35826" y="351917"/>
                </a:lnTo>
                <a:lnTo>
                  <a:pt x="35788" y="347980"/>
                </a:lnTo>
                <a:lnTo>
                  <a:pt x="35775" y="346849"/>
                </a:lnTo>
                <a:lnTo>
                  <a:pt x="35902" y="345821"/>
                </a:lnTo>
                <a:lnTo>
                  <a:pt x="37960" y="328549"/>
                </a:lnTo>
                <a:lnTo>
                  <a:pt x="38061" y="327787"/>
                </a:lnTo>
                <a:lnTo>
                  <a:pt x="37934" y="328549"/>
                </a:lnTo>
                <a:lnTo>
                  <a:pt x="41363" y="306324"/>
                </a:lnTo>
                <a:lnTo>
                  <a:pt x="41490" y="305943"/>
                </a:lnTo>
                <a:lnTo>
                  <a:pt x="42202" y="300609"/>
                </a:lnTo>
                <a:lnTo>
                  <a:pt x="45046" y="279654"/>
                </a:lnTo>
                <a:lnTo>
                  <a:pt x="48983" y="250317"/>
                </a:lnTo>
                <a:lnTo>
                  <a:pt x="53174" y="219456"/>
                </a:lnTo>
                <a:lnTo>
                  <a:pt x="57365" y="187452"/>
                </a:lnTo>
                <a:lnTo>
                  <a:pt x="57365" y="187325"/>
                </a:lnTo>
                <a:lnTo>
                  <a:pt x="61302" y="154559"/>
                </a:lnTo>
                <a:lnTo>
                  <a:pt x="61785" y="150114"/>
                </a:lnTo>
                <a:lnTo>
                  <a:pt x="63919" y="130479"/>
                </a:lnTo>
                <a:lnTo>
                  <a:pt x="64985" y="129413"/>
                </a:lnTo>
                <a:lnTo>
                  <a:pt x="64985" y="120954"/>
                </a:lnTo>
                <a:lnTo>
                  <a:pt x="67310" y="98640"/>
                </a:lnTo>
                <a:lnTo>
                  <a:pt x="68287" y="97663"/>
                </a:lnTo>
                <a:lnTo>
                  <a:pt x="68287" y="89128"/>
                </a:lnTo>
                <a:lnTo>
                  <a:pt x="70662" y="69888"/>
                </a:lnTo>
                <a:lnTo>
                  <a:pt x="71843" y="68707"/>
                </a:lnTo>
                <a:lnTo>
                  <a:pt x="71843" y="60794"/>
                </a:lnTo>
                <a:lnTo>
                  <a:pt x="73952" y="47167"/>
                </a:lnTo>
                <a:lnTo>
                  <a:pt x="75399" y="45720"/>
                </a:lnTo>
                <a:lnTo>
                  <a:pt x="75399" y="38633"/>
                </a:lnTo>
                <a:lnTo>
                  <a:pt x="78206" y="24714"/>
                </a:lnTo>
                <a:lnTo>
                  <a:pt x="79971" y="22987"/>
                </a:lnTo>
                <a:lnTo>
                  <a:pt x="79971" y="14732"/>
                </a:lnTo>
                <a:lnTo>
                  <a:pt x="79971" y="6604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8691" y="652906"/>
            <a:ext cx="200660" cy="285750"/>
          </a:xfrm>
          <a:custGeom>
            <a:avLst/>
            <a:gdLst/>
            <a:ahLst/>
            <a:cxnLst/>
            <a:rect l="l" t="t" r="r" b="b"/>
            <a:pathLst>
              <a:path w="200660" h="285750">
                <a:moveTo>
                  <a:pt x="36347" y="225425"/>
                </a:moveTo>
                <a:lnTo>
                  <a:pt x="36220" y="226441"/>
                </a:lnTo>
                <a:lnTo>
                  <a:pt x="36347" y="225425"/>
                </a:lnTo>
                <a:close/>
              </a:path>
              <a:path w="200660" h="285750">
                <a:moveTo>
                  <a:pt x="200558" y="197612"/>
                </a:moveTo>
                <a:lnTo>
                  <a:pt x="197256" y="194437"/>
                </a:lnTo>
                <a:lnTo>
                  <a:pt x="189128" y="194437"/>
                </a:lnTo>
                <a:lnTo>
                  <a:pt x="187185" y="196303"/>
                </a:lnTo>
                <a:lnTo>
                  <a:pt x="177825" y="200406"/>
                </a:lnTo>
                <a:lnTo>
                  <a:pt x="177444" y="200533"/>
                </a:lnTo>
                <a:lnTo>
                  <a:pt x="166789" y="205613"/>
                </a:lnTo>
                <a:lnTo>
                  <a:pt x="162204" y="205613"/>
                </a:lnTo>
                <a:lnTo>
                  <a:pt x="157657" y="210159"/>
                </a:lnTo>
                <a:lnTo>
                  <a:pt x="152361" y="212852"/>
                </a:lnTo>
                <a:lnTo>
                  <a:pt x="147218" y="212852"/>
                </a:lnTo>
                <a:lnTo>
                  <a:pt x="142443" y="217627"/>
                </a:lnTo>
                <a:lnTo>
                  <a:pt x="136893" y="220218"/>
                </a:lnTo>
                <a:lnTo>
                  <a:pt x="131216" y="220218"/>
                </a:lnTo>
                <a:lnTo>
                  <a:pt x="126377" y="225056"/>
                </a:lnTo>
                <a:lnTo>
                  <a:pt x="117627" y="228981"/>
                </a:lnTo>
                <a:lnTo>
                  <a:pt x="117881" y="228854"/>
                </a:lnTo>
                <a:lnTo>
                  <a:pt x="117576" y="228981"/>
                </a:lnTo>
                <a:lnTo>
                  <a:pt x="100355" y="236347"/>
                </a:lnTo>
                <a:lnTo>
                  <a:pt x="100863" y="236093"/>
                </a:lnTo>
                <a:lnTo>
                  <a:pt x="84607" y="242443"/>
                </a:lnTo>
                <a:lnTo>
                  <a:pt x="82956" y="243078"/>
                </a:lnTo>
                <a:lnTo>
                  <a:pt x="84518" y="242468"/>
                </a:lnTo>
                <a:lnTo>
                  <a:pt x="68376" y="246951"/>
                </a:lnTo>
                <a:lnTo>
                  <a:pt x="55206" y="248437"/>
                </a:lnTo>
                <a:lnTo>
                  <a:pt x="44564" y="247891"/>
                </a:lnTo>
                <a:lnTo>
                  <a:pt x="44196" y="247777"/>
                </a:lnTo>
                <a:lnTo>
                  <a:pt x="38074" y="246049"/>
                </a:lnTo>
                <a:lnTo>
                  <a:pt x="35915" y="237274"/>
                </a:lnTo>
                <a:lnTo>
                  <a:pt x="35941" y="236601"/>
                </a:lnTo>
                <a:lnTo>
                  <a:pt x="36220" y="228854"/>
                </a:lnTo>
                <a:lnTo>
                  <a:pt x="36220" y="226441"/>
                </a:lnTo>
                <a:lnTo>
                  <a:pt x="37769" y="209931"/>
                </a:lnTo>
                <a:lnTo>
                  <a:pt x="37807" y="209550"/>
                </a:lnTo>
                <a:lnTo>
                  <a:pt x="37744" y="209931"/>
                </a:lnTo>
                <a:lnTo>
                  <a:pt x="37871" y="208915"/>
                </a:lnTo>
                <a:lnTo>
                  <a:pt x="37807" y="209550"/>
                </a:lnTo>
                <a:lnTo>
                  <a:pt x="37922" y="208915"/>
                </a:lnTo>
                <a:lnTo>
                  <a:pt x="41224" y="190119"/>
                </a:lnTo>
                <a:lnTo>
                  <a:pt x="41351" y="189407"/>
                </a:lnTo>
                <a:lnTo>
                  <a:pt x="41452" y="188976"/>
                </a:lnTo>
                <a:lnTo>
                  <a:pt x="47269" y="165735"/>
                </a:lnTo>
                <a:lnTo>
                  <a:pt x="47142" y="166497"/>
                </a:lnTo>
                <a:lnTo>
                  <a:pt x="47358" y="165735"/>
                </a:lnTo>
                <a:lnTo>
                  <a:pt x="54737" y="141097"/>
                </a:lnTo>
                <a:lnTo>
                  <a:pt x="54889" y="140589"/>
                </a:lnTo>
                <a:lnTo>
                  <a:pt x="54635" y="141097"/>
                </a:lnTo>
                <a:lnTo>
                  <a:pt x="63144" y="115316"/>
                </a:lnTo>
                <a:lnTo>
                  <a:pt x="63195" y="115163"/>
                </a:lnTo>
                <a:lnTo>
                  <a:pt x="63423" y="114554"/>
                </a:lnTo>
                <a:lnTo>
                  <a:pt x="72580" y="90170"/>
                </a:lnTo>
                <a:lnTo>
                  <a:pt x="72847" y="89458"/>
                </a:lnTo>
                <a:lnTo>
                  <a:pt x="82575" y="67183"/>
                </a:lnTo>
                <a:lnTo>
                  <a:pt x="82194" y="68072"/>
                </a:lnTo>
                <a:lnTo>
                  <a:pt x="82638" y="67183"/>
                </a:lnTo>
                <a:lnTo>
                  <a:pt x="90627" y="51308"/>
                </a:lnTo>
                <a:lnTo>
                  <a:pt x="91414" y="49745"/>
                </a:lnTo>
                <a:lnTo>
                  <a:pt x="91833" y="49149"/>
                </a:lnTo>
                <a:lnTo>
                  <a:pt x="98247" y="40005"/>
                </a:lnTo>
                <a:lnTo>
                  <a:pt x="111747" y="30480"/>
                </a:lnTo>
                <a:lnTo>
                  <a:pt x="117373" y="30480"/>
                </a:lnTo>
                <a:lnTo>
                  <a:pt x="118376" y="29476"/>
                </a:lnTo>
                <a:lnTo>
                  <a:pt x="120802" y="29210"/>
                </a:lnTo>
                <a:lnTo>
                  <a:pt x="121285" y="29210"/>
                </a:lnTo>
                <a:lnTo>
                  <a:pt x="122986" y="29375"/>
                </a:lnTo>
                <a:lnTo>
                  <a:pt x="123850" y="30226"/>
                </a:lnTo>
                <a:lnTo>
                  <a:pt x="129438" y="30226"/>
                </a:lnTo>
                <a:lnTo>
                  <a:pt x="132105" y="31076"/>
                </a:lnTo>
                <a:lnTo>
                  <a:pt x="134645" y="33655"/>
                </a:lnTo>
                <a:lnTo>
                  <a:pt x="138569" y="33655"/>
                </a:lnTo>
                <a:lnTo>
                  <a:pt x="153149" y="41783"/>
                </a:lnTo>
                <a:lnTo>
                  <a:pt x="157886" y="46609"/>
                </a:lnTo>
                <a:lnTo>
                  <a:pt x="172364" y="46609"/>
                </a:lnTo>
                <a:lnTo>
                  <a:pt x="178206" y="40767"/>
                </a:lnTo>
                <a:lnTo>
                  <a:pt x="178206" y="33655"/>
                </a:lnTo>
                <a:lnTo>
                  <a:pt x="178206" y="26416"/>
                </a:lnTo>
                <a:lnTo>
                  <a:pt x="172364" y="20574"/>
                </a:lnTo>
                <a:lnTo>
                  <a:pt x="168605" y="20574"/>
                </a:lnTo>
                <a:lnTo>
                  <a:pt x="154355" y="12357"/>
                </a:lnTo>
                <a:lnTo>
                  <a:pt x="152171" y="10172"/>
                </a:lnTo>
                <a:lnTo>
                  <a:pt x="152171" y="32423"/>
                </a:lnTo>
                <a:lnTo>
                  <a:pt x="150393" y="32512"/>
                </a:lnTo>
                <a:lnTo>
                  <a:pt x="152171" y="32423"/>
                </a:lnTo>
                <a:lnTo>
                  <a:pt x="152171" y="10172"/>
                </a:lnTo>
                <a:lnTo>
                  <a:pt x="149250" y="7239"/>
                </a:lnTo>
                <a:lnTo>
                  <a:pt x="144576" y="7239"/>
                </a:lnTo>
                <a:lnTo>
                  <a:pt x="142748" y="6464"/>
                </a:lnTo>
                <a:lnTo>
                  <a:pt x="138963" y="2667"/>
                </a:lnTo>
                <a:lnTo>
                  <a:pt x="132105" y="2667"/>
                </a:lnTo>
                <a:lnTo>
                  <a:pt x="131241" y="2451"/>
                </a:lnTo>
                <a:lnTo>
                  <a:pt x="128930" y="127"/>
                </a:lnTo>
                <a:lnTo>
                  <a:pt x="122199" y="127"/>
                </a:lnTo>
                <a:lnTo>
                  <a:pt x="117500" y="127"/>
                </a:lnTo>
                <a:lnTo>
                  <a:pt x="117373" y="0"/>
                </a:lnTo>
                <a:lnTo>
                  <a:pt x="100609" y="0"/>
                </a:lnTo>
                <a:lnTo>
                  <a:pt x="97815" y="2794"/>
                </a:lnTo>
                <a:lnTo>
                  <a:pt x="92481" y="4445"/>
                </a:lnTo>
                <a:lnTo>
                  <a:pt x="64033" y="32131"/>
                </a:lnTo>
                <a:lnTo>
                  <a:pt x="41808" y="76327"/>
                </a:lnTo>
                <a:lnTo>
                  <a:pt x="21996" y="130175"/>
                </a:lnTo>
                <a:lnTo>
                  <a:pt x="21742" y="130556"/>
                </a:lnTo>
                <a:lnTo>
                  <a:pt x="13868" y="156464"/>
                </a:lnTo>
                <a:lnTo>
                  <a:pt x="13614" y="157099"/>
                </a:lnTo>
                <a:lnTo>
                  <a:pt x="7391" y="181483"/>
                </a:lnTo>
                <a:lnTo>
                  <a:pt x="7137" y="182753"/>
                </a:lnTo>
                <a:lnTo>
                  <a:pt x="2946" y="205105"/>
                </a:lnTo>
                <a:lnTo>
                  <a:pt x="787" y="223774"/>
                </a:lnTo>
                <a:lnTo>
                  <a:pt x="0" y="236093"/>
                </a:lnTo>
                <a:lnTo>
                  <a:pt x="25" y="240792"/>
                </a:lnTo>
                <a:lnTo>
                  <a:pt x="1295" y="252476"/>
                </a:lnTo>
                <a:lnTo>
                  <a:pt x="1968" y="254685"/>
                </a:lnTo>
                <a:lnTo>
                  <a:pt x="2463" y="257136"/>
                </a:lnTo>
                <a:lnTo>
                  <a:pt x="2933" y="257848"/>
                </a:lnTo>
                <a:lnTo>
                  <a:pt x="3200" y="258699"/>
                </a:lnTo>
                <a:lnTo>
                  <a:pt x="7010" y="266192"/>
                </a:lnTo>
                <a:lnTo>
                  <a:pt x="8458" y="267919"/>
                </a:lnTo>
                <a:lnTo>
                  <a:pt x="10185" y="270471"/>
                </a:lnTo>
                <a:lnTo>
                  <a:pt x="11201" y="271170"/>
                </a:lnTo>
                <a:lnTo>
                  <a:pt x="11836" y="271907"/>
                </a:lnTo>
                <a:lnTo>
                  <a:pt x="18313" y="277114"/>
                </a:lnTo>
                <a:lnTo>
                  <a:pt x="20129" y="278041"/>
                </a:lnTo>
                <a:lnTo>
                  <a:pt x="22440" y="279603"/>
                </a:lnTo>
                <a:lnTo>
                  <a:pt x="23672" y="279857"/>
                </a:lnTo>
                <a:lnTo>
                  <a:pt x="24536" y="280289"/>
                </a:lnTo>
                <a:lnTo>
                  <a:pt x="36601" y="283845"/>
                </a:lnTo>
                <a:lnTo>
                  <a:pt x="40792" y="284607"/>
                </a:lnTo>
                <a:lnTo>
                  <a:pt x="55524" y="285242"/>
                </a:lnTo>
                <a:lnTo>
                  <a:pt x="58572" y="285242"/>
                </a:lnTo>
                <a:lnTo>
                  <a:pt x="96418" y="277368"/>
                </a:lnTo>
                <a:lnTo>
                  <a:pt x="114325" y="270256"/>
                </a:lnTo>
                <a:lnTo>
                  <a:pt x="115341" y="269875"/>
                </a:lnTo>
                <a:lnTo>
                  <a:pt x="132613" y="261747"/>
                </a:lnTo>
                <a:lnTo>
                  <a:pt x="133629" y="261239"/>
                </a:lnTo>
                <a:lnTo>
                  <a:pt x="145186" y="254889"/>
                </a:lnTo>
                <a:lnTo>
                  <a:pt x="150393" y="254889"/>
                </a:lnTo>
                <a:lnTo>
                  <a:pt x="158140" y="247142"/>
                </a:lnTo>
                <a:lnTo>
                  <a:pt x="158140" y="246837"/>
                </a:lnTo>
                <a:lnTo>
                  <a:pt x="160769" y="245110"/>
                </a:lnTo>
                <a:lnTo>
                  <a:pt x="164998" y="245110"/>
                </a:lnTo>
                <a:lnTo>
                  <a:pt x="172110" y="237871"/>
                </a:lnTo>
                <a:lnTo>
                  <a:pt x="172110" y="236766"/>
                </a:lnTo>
                <a:lnTo>
                  <a:pt x="172618" y="236347"/>
                </a:lnTo>
                <a:lnTo>
                  <a:pt x="175145" y="234315"/>
                </a:lnTo>
                <a:lnTo>
                  <a:pt x="178079" y="234315"/>
                </a:lnTo>
                <a:lnTo>
                  <a:pt x="184429" y="227838"/>
                </a:lnTo>
                <a:lnTo>
                  <a:pt x="184429" y="225602"/>
                </a:lnTo>
                <a:lnTo>
                  <a:pt x="187972" y="221742"/>
                </a:lnTo>
                <a:lnTo>
                  <a:pt x="190779" y="218694"/>
                </a:lnTo>
                <a:lnTo>
                  <a:pt x="191922" y="217170"/>
                </a:lnTo>
                <a:lnTo>
                  <a:pt x="193662" y="214503"/>
                </a:lnTo>
                <a:lnTo>
                  <a:pt x="197243" y="209042"/>
                </a:lnTo>
                <a:lnTo>
                  <a:pt x="200558" y="205740"/>
                </a:lnTo>
                <a:lnTo>
                  <a:pt x="200558" y="201676"/>
                </a:lnTo>
                <a:lnTo>
                  <a:pt x="200558" y="197612"/>
                </a:lnTo>
                <a:close/>
              </a:path>
            </a:pathLst>
          </a:custGeom>
          <a:solidFill>
            <a:srgbClr val="E1E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216908" y="635380"/>
            <a:ext cx="430530" cy="242570"/>
            <a:chOff x="4216908" y="635380"/>
            <a:chExt cx="430530" cy="2425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6908" y="665225"/>
              <a:ext cx="207644" cy="2127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8810" y="635380"/>
              <a:ext cx="198627" cy="21678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2717" y="1638935"/>
            <a:ext cx="186944" cy="42506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192523" y="1664842"/>
            <a:ext cx="165735" cy="218440"/>
            <a:chOff x="4192523" y="1664842"/>
            <a:chExt cx="165735" cy="2184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2523" y="1664842"/>
              <a:ext cx="123604" cy="1677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39463" y="1864486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8288" y="4064"/>
                  </a:moveTo>
                  <a:lnTo>
                    <a:pt x="14224" y="0"/>
                  </a:lnTo>
                  <a:lnTo>
                    <a:pt x="4064" y="0"/>
                  </a:lnTo>
                  <a:lnTo>
                    <a:pt x="0" y="4064"/>
                  </a:lnTo>
                  <a:lnTo>
                    <a:pt x="0" y="14224"/>
                  </a:lnTo>
                  <a:lnTo>
                    <a:pt x="4064" y="18288"/>
                  </a:lnTo>
                  <a:lnTo>
                    <a:pt x="14224" y="18288"/>
                  </a:lnTo>
                  <a:lnTo>
                    <a:pt x="18288" y="14224"/>
                  </a:lnTo>
                  <a:lnTo>
                    <a:pt x="18288" y="9144"/>
                  </a:lnTo>
                  <a:lnTo>
                    <a:pt x="18288" y="4064"/>
                  </a:lnTo>
                  <a:close/>
                </a:path>
              </a:pathLst>
            </a:custGeom>
            <a:solidFill>
              <a:srgbClr val="E1EE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3059" y="1600072"/>
            <a:ext cx="143382" cy="1365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2077" y="1787651"/>
            <a:ext cx="180827" cy="21323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695191" y="431419"/>
            <a:ext cx="347345" cy="391160"/>
            <a:chOff x="3695191" y="431419"/>
            <a:chExt cx="347345" cy="391160"/>
          </a:xfrm>
        </p:grpSpPr>
        <p:sp>
          <p:nvSpPr>
            <p:cNvPr id="19" name="object 19"/>
            <p:cNvSpPr/>
            <p:nvPr/>
          </p:nvSpPr>
          <p:spPr>
            <a:xfrm>
              <a:off x="3695192" y="431418"/>
              <a:ext cx="347345" cy="391160"/>
            </a:xfrm>
            <a:custGeom>
              <a:avLst/>
              <a:gdLst/>
              <a:ahLst/>
              <a:cxnLst/>
              <a:rect l="l" t="t" r="r" b="b"/>
              <a:pathLst>
                <a:path w="347345" h="391159">
                  <a:moveTo>
                    <a:pt x="196596" y="90551"/>
                  </a:moveTo>
                  <a:lnTo>
                    <a:pt x="189103" y="83058"/>
                  </a:lnTo>
                  <a:lnTo>
                    <a:pt x="170688" y="83058"/>
                  </a:lnTo>
                  <a:lnTo>
                    <a:pt x="163195" y="90551"/>
                  </a:lnTo>
                  <a:lnTo>
                    <a:pt x="163195" y="96354"/>
                  </a:lnTo>
                  <a:lnTo>
                    <a:pt x="156502" y="112788"/>
                  </a:lnTo>
                  <a:lnTo>
                    <a:pt x="152273" y="117094"/>
                  </a:lnTo>
                  <a:lnTo>
                    <a:pt x="152273" y="124726"/>
                  </a:lnTo>
                  <a:lnTo>
                    <a:pt x="152120" y="125336"/>
                  </a:lnTo>
                  <a:lnTo>
                    <a:pt x="149733" y="127762"/>
                  </a:lnTo>
                  <a:lnTo>
                    <a:pt x="149733" y="136017"/>
                  </a:lnTo>
                  <a:lnTo>
                    <a:pt x="149326" y="139217"/>
                  </a:lnTo>
                  <a:lnTo>
                    <a:pt x="147955" y="140589"/>
                  </a:lnTo>
                  <a:lnTo>
                    <a:pt x="147955" y="149606"/>
                  </a:lnTo>
                  <a:lnTo>
                    <a:pt x="146685" y="165862"/>
                  </a:lnTo>
                  <a:lnTo>
                    <a:pt x="146812" y="165481"/>
                  </a:lnTo>
                  <a:lnTo>
                    <a:pt x="146697" y="166687"/>
                  </a:lnTo>
                  <a:lnTo>
                    <a:pt x="145415" y="180340"/>
                  </a:lnTo>
                  <a:lnTo>
                    <a:pt x="145415" y="179578"/>
                  </a:lnTo>
                  <a:lnTo>
                    <a:pt x="145313" y="180340"/>
                  </a:lnTo>
                  <a:lnTo>
                    <a:pt x="143637" y="193548"/>
                  </a:lnTo>
                  <a:lnTo>
                    <a:pt x="143764" y="192913"/>
                  </a:lnTo>
                  <a:lnTo>
                    <a:pt x="141478" y="206502"/>
                  </a:lnTo>
                  <a:lnTo>
                    <a:pt x="141605" y="205994"/>
                  </a:lnTo>
                  <a:lnTo>
                    <a:pt x="139319" y="218059"/>
                  </a:lnTo>
                  <a:lnTo>
                    <a:pt x="139446" y="217678"/>
                  </a:lnTo>
                  <a:lnTo>
                    <a:pt x="137287" y="228219"/>
                  </a:lnTo>
                  <a:lnTo>
                    <a:pt x="137287" y="227965"/>
                  </a:lnTo>
                  <a:lnTo>
                    <a:pt x="137223" y="228219"/>
                  </a:lnTo>
                  <a:lnTo>
                    <a:pt x="133273" y="251587"/>
                  </a:lnTo>
                  <a:lnTo>
                    <a:pt x="134620" y="254736"/>
                  </a:lnTo>
                  <a:lnTo>
                    <a:pt x="134620" y="263652"/>
                  </a:lnTo>
                  <a:lnTo>
                    <a:pt x="142240" y="271272"/>
                  </a:lnTo>
                  <a:lnTo>
                    <a:pt x="161163" y="271272"/>
                  </a:lnTo>
                  <a:lnTo>
                    <a:pt x="168783" y="263652"/>
                  </a:lnTo>
                  <a:lnTo>
                    <a:pt x="168783" y="256197"/>
                  </a:lnTo>
                  <a:lnTo>
                    <a:pt x="168910" y="255651"/>
                  </a:lnTo>
                  <a:lnTo>
                    <a:pt x="169672" y="251587"/>
                  </a:lnTo>
                  <a:lnTo>
                    <a:pt x="169926" y="250317"/>
                  </a:lnTo>
                  <a:lnTo>
                    <a:pt x="169545" y="251587"/>
                  </a:lnTo>
                  <a:lnTo>
                    <a:pt x="171069" y="245364"/>
                  </a:lnTo>
                  <a:lnTo>
                    <a:pt x="171196" y="244983"/>
                  </a:lnTo>
                  <a:lnTo>
                    <a:pt x="171881" y="241935"/>
                  </a:lnTo>
                  <a:lnTo>
                    <a:pt x="173228" y="235966"/>
                  </a:lnTo>
                  <a:lnTo>
                    <a:pt x="173355" y="235712"/>
                  </a:lnTo>
                  <a:lnTo>
                    <a:pt x="175514" y="225171"/>
                  </a:lnTo>
                  <a:lnTo>
                    <a:pt x="175514" y="224790"/>
                  </a:lnTo>
                  <a:lnTo>
                    <a:pt x="176847" y="217678"/>
                  </a:lnTo>
                  <a:lnTo>
                    <a:pt x="177800" y="212598"/>
                  </a:lnTo>
                  <a:lnTo>
                    <a:pt x="177800" y="212090"/>
                  </a:lnTo>
                  <a:lnTo>
                    <a:pt x="178701" y="205994"/>
                  </a:lnTo>
                  <a:lnTo>
                    <a:pt x="179832" y="198501"/>
                  </a:lnTo>
                  <a:lnTo>
                    <a:pt x="179959" y="197993"/>
                  </a:lnTo>
                  <a:lnTo>
                    <a:pt x="180555" y="192913"/>
                  </a:lnTo>
                  <a:lnTo>
                    <a:pt x="181610" y="184023"/>
                  </a:lnTo>
                  <a:lnTo>
                    <a:pt x="181610" y="183388"/>
                  </a:lnTo>
                  <a:lnTo>
                    <a:pt x="182753" y="168529"/>
                  </a:lnTo>
                  <a:lnTo>
                    <a:pt x="182816" y="167043"/>
                  </a:lnTo>
                  <a:lnTo>
                    <a:pt x="182880" y="166751"/>
                  </a:lnTo>
                  <a:lnTo>
                    <a:pt x="182841" y="166573"/>
                  </a:lnTo>
                  <a:lnTo>
                    <a:pt x="182892" y="165481"/>
                  </a:lnTo>
                  <a:lnTo>
                    <a:pt x="183146" y="160769"/>
                  </a:lnTo>
                  <a:lnTo>
                    <a:pt x="183642" y="160274"/>
                  </a:lnTo>
                  <a:lnTo>
                    <a:pt x="183642" y="151892"/>
                  </a:lnTo>
                  <a:lnTo>
                    <a:pt x="183642" y="151079"/>
                  </a:lnTo>
                  <a:lnTo>
                    <a:pt x="183883" y="147828"/>
                  </a:lnTo>
                  <a:lnTo>
                    <a:pt x="184658" y="147066"/>
                  </a:lnTo>
                  <a:lnTo>
                    <a:pt x="184658" y="138506"/>
                  </a:lnTo>
                  <a:lnTo>
                    <a:pt x="184823" y="137528"/>
                  </a:lnTo>
                  <a:lnTo>
                    <a:pt x="186436" y="135890"/>
                  </a:lnTo>
                  <a:lnTo>
                    <a:pt x="186436" y="129641"/>
                  </a:lnTo>
                  <a:lnTo>
                    <a:pt x="192913" y="112776"/>
                  </a:lnTo>
                  <a:lnTo>
                    <a:pt x="196596" y="109093"/>
                  </a:lnTo>
                  <a:lnTo>
                    <a:pt x="196596" y="99822"/>
                  </a:lnTo>
                  <a:lnTo>
                    <a:pt x="196596" y="90551"/>
                  </a:lnTo>
                  <a:close/>
                </a:path>
                <a:path w="347345" h="391159">
                  <a:moveTo>
                    <a:pt x="307213" y="178562"/>
                  </a:moveTo>
                  <a:lnTo>
                    <a:pt x="307187" y="178104"/>
                  </a:lnTo>
                  <a:lnTo>
                    <a:pt x="307174" y="178562"/>
                  </a:lnTo>
                  <a:close/>
                </a:path>
                <a:path w="347345" h="391159">
                  <a:moveTo>
                    <a:pt x="346786" y="179578"/>
                  </a:moveTo>
                  <a:lnTo>
                    <a:pt x="346748" y="177165"/>
                  </a:lnTo>
                  <a:lnTo>
                    <a:pt x="346710" y="176784"/>
                  </a:lnTo>
                  <a:lnTo>
                    <a:pt x="345897" y="156718"/>
                  </a:lnTo>
                  <a:lnTo>
                    <a:pt x="345821" y="154813"/>
                  </a:lnTo>
                  <a:lnTo>
                    <a:pt x="345567" y="152527"/>
                  </a:lnTo>
                  <a:lnTo>
                    <a:pt x="343128" y="137160"/>
                  </a:lnTo>
                  <a:lnTo>
                    <a:pt x="342138" y="130810"/>
                  </a:lnTo>
                  <a:lnTo>
                    <a:pt x="341630" y="128397"/>
                  </a:lnTo>
                  <a:lnTo>
                    <a:pt x="339102" y="119507"/>
                  </a:lnTo>
                  <a:lnTo>
                    <a:pt x="335915" y="108204"/>
                  </a:lnTo>
                  <a:lnTo>
                    <a:pt x="334810" y="105410"/>
                  </a:lnTo>
                  <a:lnTo>
                    <a:pt x="333908" y="103251"/>
                  </a:lnTo>
                  <a:lnTo>
                    <a:pt x="327380" y="87630"/>
                  </a:lnTo>
                  <a:lnTo>
                    <a:pt x="327279" y="87376"/>
                  </a:lnTo>
                  <a:lnTo>
                    <a:pt x="326263" y="85344"/>
                  </a:lnTo>
                  <a:lnTo>
                    <a:pt x="319760" y="73660"/>
                  </a:lnTo>
                  <a:lnTo>
                    <a:pt x="316230" y="67310"/>
                  </a:lnTo>
                  <a:lnTo>
                    <a:pt x="313474" y="63373"/>
                  </a:lnTo>
                  <a:lnTo>
                    <a:pt x="312127" y="61468"/>
                  </a:lnTo>
                  <a:lnTo>
                    <a:pt x="307213" y="54483"/>
                  </a:lnTo>
                  <a:lnTo>
                    <a:pt x="307213" y="177165"/>
                  </a:lnTo>
                  <a:lnTo>
                    <a:pt x="307213" y="178562"/>
                  </a:lnTo>
                  <a:lnTo>
                    <a:pt x="307149" y="179578"/>
                  </a:lnTo>
                  <a:lnTo>
                    <a:pt x="306705" y="199136"/>
                  </a:lnTo>
                  <a:lnTo>
                    <a:pt x="306832" y="197993"/>
                  </a:lnTo>
                  <a:lnTo>
                    <a:pt x="305435" y="215646"/>
                  </a:lnTo>
                  <a:lnTo>
                    <a:pt x="302729" y="231978"/>
                  </a:lnTo>
                  <a:lnTo>
                    <a:pt x="302564" y="232537"/>
                  </a:lnTo>
                  <a:lnTo>
                    <a:pt x="299135" y="244716"/>
                  </a:lnTo>
                  <a:lnTo>
                    <a:pt x="293509" y="258470"/>
                  </a:lnTo>
                  <a:lnTo>
                    <a:pt x="293319" y="258826"/>
                  </a:lnTo>
                  <a:lnTo>
                    <a:pt x="287185" y="270560"/>
                  </a:lnTo>
                  <a:lnTo>
                    <a:pt x="286981" y="270891"/>
                  </a:lnTo>
                  <a:lnTo>
                    <a:pt x="280454" y="281292"/>
                  </a:lnTo>
                  <a:lnTo>
                    <a:pt x="279654" y="282575"/>
                  </a:lnTo>
                  <a:lnTo>
                    <a:pt x="280454" y="281292"/>
                  </a:lnTo>
                  <a:lnTo>
                    <a:pt x="271475" y="293331"/>
                  </a:lnTo>
                  <a:lnTo>
                    <a:pt x="270764" y="294132"/>
                  </a:lnTo>
                  <a:lnTo>
                    <a:pt x="261721" y="304266"/>
                  </a:lnTo>
                  <a:lnTo>
                    <a:pt x="261137" y="304800"/>
                  </a:lnTo>
                  <a:lnTo>
                    <a:pt x="250583" y="314579"/>
                  </a:lnTo>
                  <a:lnTo>
                    <a:pt x="250405" y="314706"/>
                  </a:lnTo>
                  <a:lnTo>
                    <a:pt x="239395" y="323342"/>
                  </a:lnTo>
                  <a:lnTo>
                    <a:pt x="238252" y="324231"/>
                  </a:lnTo>
                  <a:lnTo>
                    <a:pt x="239331" y="323380"/>
                  </a:lnTo>
                  <a:lnTo>
                    <a:pt x="225958" y="332384"/>
                  </a:lnTo>
                  <a:lnTo>
                    <a:pt x="211137" y="340423"/>
                  </a:lnTo>
                  <a:lnTo>
                    <a:pt x="195681" y="346722"/>
                  </a:lnTo>
                  <a:lnTo>
                    <a:pt x="182181" y="350304"/>
                  </a:lnTo>
                  <a:lnTo>
                    <a:pt x="167322" y="352196"/>
                  </a:lnTo>
                  <a:lnTo>
                    <a:pt x="152882" y="352412"/>
                  </a:lnTo>
                  <a:lnTo>
                    <a:pt x="139573" y="351155"/>
                  </a:lnTo>
                  <a:lnTo>
                    <a:pt x="135509" y="350774"/>
                  </a:lnTo>
                  <a:lnTo>
                    <a:pt x="137414" y="351155"/>
                  </a:lnTo>
                  <a:lnTo>
                    <a:pt x="122694" y="348234"/>
                  </a:lnTo>
                  <a:lnTo>
                    <a:pt x="121145" y="347929"/>
                  </a:lnTo>
                  <a:lnTo>
                    <a:pt x="120484" y="347726"/>
                  </a:lnTo>
                  <a:lnTo>
                    <a:pt x="108229" y="344043"/>
                  </a:lnTo>
                  <a:lnTo>
                    <a:pt x="105752" y="343306"/>
                  </a:lnTo>
                  <a:lnTo>
                    <a:pt x="105422" y="343154"/>
                  </a:lnTo>
                  <a:lnTo>
                    <a:pt x="93383" y="337820"/>
                  </a:lnTo>
                  <a:lnTo>
                    <a:pt x="91909" y="337172"/>
                  </a:lnTo>
                  <a:lnTo>
                    <a:pt x="91122" y="336677"/>
                  </a:lnTo>
                  <a:lnTo>
                    <a:pt x="80683" y="330200"/>
                  </a:lnTo>
                  <a:lnTo>
                    <a:pt x="79070" y="329209"/>
                  </a:lnTo>
                  <a:lnTo>
                    <a:pt x="78447" y="328676"/>
                  </a:lnTo>
                  <a:lnTo>
                    <a:pt x="69557" y="321183"/>
                  </a:lnTo>
                  <a:lnTo>
                    <a:pt x="68148" y="320001"/>
                  </a:lnTo>
                  <a:lnTo>
                    <a:pt x="67513" y="319278"/>
                  </a:lnTo>
                  <a:lnTo>
                    <a:pt x="59169" y="309880"/>
                  </a:lnTo>
                  <a:lnTo>
                    <a:pt x="57759" y="308292"/>
                  </a:lnTo>
                  <a:lnTo>
                    <a:pt x="57315" y="307594"/>
                  </a:lnTo>
                  <a:lnTo>
                    <a:pt x="50787" y="297561"/>
                  </a:lnTo>
                  <a:lnTo>
                    <a:pt x="49568" y="295681"/>
                  </a:lnTo>
                  <a:lnTo>
                    <a:pt x="49276" y="295021"/>
                  </a:lnTo>
                  <a:lnTo>
                    <a:pt x="43980" y="283210"/>
                  </a:lnTo>
                  <a:lnTo>
                    <a:pt x="42938" y="280898"/>
                  </a:lnTo>
                  <a:lnTo>
                    <a:pt x="42773" y="280289"/>
                  </a:lnTo>
                  <a:lnTo>
                    <a:pt x="39319" y="267335"/>
                  </a:lnTo>
                  <a:lnTo>
                    <a:pt x="38912" y="265836"/>
                  </a:lnTo>
                  <a:lnTo>
                    <a:pt x="38760" y="264668"/>
                  </a:lnTo>
                  <a:lnTo>
                    <a:pt x="36830" y="249936"/>
                  </a:lnTo>
                  <a:lnTo>
                    <a:pt x="36677" y="248716"/>
                  </a:lnTo>
                  <a:lnTo>
                    <a:pt x="36664" y="247904"/>
                  </a:lnTo>
                  <a:lnTo>
                    <a:pt x="36385" y="231978"/>
                  </a:lnTo>
                  <a:lnTo>
                    <a:pt x="36322" y="229616"/>
                  </a:lnTo>
                  <a:lnTo>
                    <a:pt x="36334" y="229374"/>
                  </a:lnTo>
                  <a:lnTo>
                    <a:pt x="36423" y="227965"/>
                  </a:lnTo>
                  <a:lnTo>
                    <a:pt x="37757" y="208026"/>
                  </a:lnTo>
                  <a:lnTo>
                    <a:pt x="37820" y="207225"/>
                  </a:lnTo>
                  <a:lnTo>
                    <a:pt x="37719" y="208026"/>
                  </a:lnTo>
                  <a:lnTo>
                    <a:pt x="37846" y="206883"/>
                  </a:lnTo>
                  <a:lnTo>
                    <a:pt x="37820" y="207225"/>
                  </a:lnTo>
                  <a:lnTo>
                    <a:pt x="37858" y="206883"/>
                  </a:lnTo>
                  <a:lnTo>
                    <a:pt x="40538" y="186182"/>
                  </a:lnTo>
                  <a:lnTo>
                    <a:pt x="40576" y="185788"/>
                  </a:lnTo>
                  <a:lnTo>
                    <a:pt x="40601" y="185648"/>
                  </a:lnTo>
                  <a:lnTo>
                    <a:pt x="44411" y="164719"/>
                  </a:lnTo>
                  <a:lnTo>
                    <a:pt x="44577" y="163830"/>
                  </a:lnTo>
                  <a:lnTo>
                    <a:pt x="44323" y="164719"/>
                  </a:lnTo>
                  <a:lnTo>
                    <a:pt x="49504" y="143002"/>
                  </a:lnTo>
                  <a:lnTo>
                    <a:pt x="49784" y="141859"/>
                  </a:lnTo>
                  <a:lnTo>
                    <a:pt x="49403" y="143002"/>
                  </a:lnTo>
                  <a:lnTo>
                    <a:pt x="62928" y="106045"/>
                  </a:lnTo>
                  <a:lnTo>
                    <a:pt x="63169" y="105486"/>
                  </a:lnTo>
                  <a:lnTo>
                    <a:pt x="62865" y="106045"/>
                  </a:lnTo>
                  <a:lnTo>
                    <a:pt x="63195" y="105410"/>
                  </a:lnTo>
                  <a:lnTo>
                    <a:pt x="63766" y="104394"/>
                  </a:lnTo>
                  <a:lnTo>
                    <a:pt x="71348" y="90551"/>
                  </a:lnTo>
                  <a:lnTo>
                    <a:pt x="72148" y="89103"/>
                  </a:lnTo>
                  <a:lnTo>
                    <a:pt x="72288" y="88900"/>
                  </a:lnTo>
                  <a:lnTo>
                    <a:pt x="80060" y="77978"/>
                  </a:lnTo>
                  <a:lnTo>
                    <a:pt x="80733" y="77025"/>
                  </a:lnTo>
                  <a:lnTo>
                    <a:pt x="81254" y="76454"/>
                  </a:lnTo>
                  <a:lnTo>
                    <a:pt x="89204" y="67691"/>
                  </a:lnTo>
                  <a:lnTo>
                    <a:pt x="90195" y="66598"/>
                  </a:lnTo>
                  <a:lnTo>
                    <a:pt x="91236" y="65786"/>
                  </a:lnTo>
                  <a:lnTo>
                    <a:pt x="115506" y="53657"/>
                  </a:lnTo>
                  <a:lnTo>
                    <a:pt x="121259" y="53873"/>
                  </a:lnTo>
                  <a:lnTo>
                    <a:pt x="117475" y="59309"/>
                  </a:lnTo>
                  <a:lnTo>
                    <a:pt x="115697" y="62738"/>
                  </a:lnTo>
                  <a:lnTo>
                    <a:pt x="108458" y="80137"/>
                  </a:lnTo>
                  <a:lnTo>
                    <a:pt x="107569" y="82677"/>
                  </a:lnTo>
                  <a:lnTo>
                    <a:pt x="104394" y="97409"/>
                  </a:lnTo>
                  <a:lnTo>
                    <a:pt x="120777" y="107315"/>
                  </a:lnTo>
                  <a:lnTo>
                    <a:pt x="132207" y="97663"/>
                  </a:lnTo>
                  <a:lnTo>
                    <a:pt x="133858" y="96012"/>
                  </a:lnTo>
                  <a:lnTo>
                    <a:pt x="146304" y="81788"/>
                  </a:lnTo>
                  <a:lnTo>
                    <a:pt x="145542" y="82677"/>
                  </a:lnTo>
                  <a:lnTo>
                    <a:pt x="146431" y="81788"/>
                  </a:lnTo>
                  <a:lnTo>
                    <a:pt x="156591" y="71755"/>
                  </a:lnTo>
                  <a:lnTo>
                    <a:pt x="157594" y="70866"/>
                  </a:lnTo>
                  <a:lnTo>
                    <a:pt x="168376" y="61341"/>
                  </a:lnTo>
                  <a:lnTo>
                    <a:pt x="168846" y="60921"/>
                  </a:lnTo>
                  <a:lnTo>
                    <a:pt x="169837" y="60198"/>
                  </a:lnTo>
                  <a:lnTo>
                    <a:pt x="177533" y="54610"/>
                  </a:lnTo>
                  <a:lnTo>
                    <a:pt x="179806" y="52959"/>
                  </a:lnTo>
                  <a:lnTo>
                    <a:pt x="193916" y="45593"/>
                  </a:lnTo>
                  <a:lnTo>
                    <a:pt x="199466" y="43688"/>
                  </a:lnTo>
                  <a:lnTo>
                    <a:pt x="200380" y="43383"/>
                  </a:lnTo>
                  <a:lnTo>
                    <a:pt x="204508" y="42799"/>
                  </a:lnTo>
                  <a:lnTo>
                    <a:pt x="210502" y="41973"/>
                  </a:lnTo>
                  <a:lnTo>
                    <a:pt x="220853" y="42252"/>
                  </a:lnTo>
                  <a:lnTo>
                    <a:pt x="230174" y="44030"/>
                  </a:lnTo>
                  <a:lnTo>
                    <a:pt x="239433" y="47536"/>
                  </a:lnTo>
                  <a:lnTo>
                    <a:pt x="249859" y="53784"/>
                  </a:lnTo>
                  <a:lnTo>
                    <a:pt x="260286" y="62674"/>
                  </a:lnTo>
                  <a:lnTo>
                    <a:pt x="261112" y="63373"/>
                  </a:lnTo>
                  <a:lnTo>
                    <a:pt x="260286" y="62674"/>
                  </a:lnTo>
                  <a:lnTo>
                    <a:pt x="271780" y="75438"/>
                  </a:lnTo>
                  <a:lnTo>
                    <a:pt x="281508" y="88861"/>
                  </a:lnTo>
                  <a:lnTo>
                    <a:pt x="281749" y="89281"/>
                  </a:lnTo>
                  <a:lnTo>
                    <a:pt x="281825" y="89408"/>
                  </a:lnTo>
                  <a:lnTo>
                    <a:pt x="290766" y="104876"/>
                  </a:lnTo>
                  <a:lnTo>
                    <a:pt x="290995" y="105410"/>
                  </a:lnTo>
                  <a:lnTo>
                    <a:pt x="297688" y="120802"/>
                  </a:lnTo>
                  <a:lnTo>
                    <a:pt x="297942" y="121666"/>
                  </a:lnTo>
                  <a:lnTo>
                    <a:pt x="298069" y="121666"/>
                  </a:lnTo>
                  <a:lnTo>
                    <a:pt x="297980" y="121793"/>
                  </a:lnTo>
                  <a:lnTo>
                    <a:pt x="303022" y="138734"/>
                  </a:lnTo>
                  <a:lnTo>
                    <a:pt x="303161" y="139573"/>
                  </a:lnTo>
                  <a:lnTo>
                    <a:pt x="306285" y="158661"/>
                  </a:lnTo>
                  <a:lnTo>
                    <a:pt x="306197" y="156718"/>
                  </a:lnTo>
                  <a:lnTo>
                    <a:pt x="306324" y="158877"/>
                  </a:lnTo>
                  <a:lnTo>
                    <a:pt x="306285" y="158661"/>
                  </a:lnTo>
                  <a:lnTo>
                    <a:pt x="306285" y="158877"/>
                  </a:lnTo>
                  <a:lnTo>
                    <a:pt x="307187" y="178104"/>
                  </a:lnTo>
                  <a:lnTo>
                    <a:pt x="307213" y="177165"/>
                  </a:lnTo>
                  <a:lnTo>
                    <a:pt x="307213" y="54483"/>
                  </a:lnTo>
                  <a:lnTo>
                    <a:pt x="307124" y="54356"/>
                  </a:lnTo>
                  <a:lnTo>
                    <a:pt x="305689" y="52324"/>
                  </a:lnTo>
                  <a:lnTo>
                    <a:pt x="303911" y="49784"/>
                  </a:lnTo>
                  <a:lnTo>
                    <a:pt x="302514" y="48133"/>
                  </a:lnTo>
                  <a:lnTo>
                    <a:pt x="300951" y="46355"/>
                  </a:lnTo>
                  <a:lnTo>
                    <a:pt x="299173" y="44323"/>
                  </a:lnTo>
                  <a:lnTo>
                    <a:pt x="298170" y="43180"/>
                  </a:lnTo>
                  <a:lnTo>
                    <a:pt x="297395" y="42291"/>
                  </a:lnTo>
                  <a:lnTo>
                    <a:pt x="297065" y="41910"/>
                  </a:lnTo>
                  <a:lnTo>
                    <a:pt x="296951" y="41783"/>
                  </a:lnTo>
                  <a:lnTo>
                    <a:pt x="259334" y="10668"/>
                  </a:lnTo>
                  <a:lnTo>
                    <a:pt x="209423" y="0"/>
                  </a:lnTo>
                  <a:lnTo>
                    <a:pt x="205994" y="127"/>
                  </a:lnTo>
                  <a:lnTo>
                    <a:pt x="159131" y="16510"/>
                  </a:lnTo>
                  <a:lnTo>
                    <a:pt x="142011" y="29654"/>
                  </a:lnTo>
                  <a:lnTo>
                    <a:pt x="142113" y="27178"/>
                  </a:lnTo>
                  <a:lnTo>
                    <a:pt x="115697" y="25273"/>
                  </a:lnTo>
                  <a:lnTo>
                    <a:pt x="112522" y="25527"/>
                  </a:lnTo>
                  <a:lnTo>
                    <a:pt x="101346" y="26035"/>
                  </a:lnTo>
                  <a:lnTo>
                    <a:pt x="56261" y="55499"/>
                  </a:lnTo>
                  <a:lnTo>
                    <a:pt x="33528" y="89408"/>
                  </a:lnTo>
                  <a:lnTo>
                    <a:pt x="16637" y="132207"/>
                  </a:lnTo>
                  <a:lnTo>
                    <a:pt x="5715" y="179578"/>
                  </a:lnTo>
                  <a:lnTo>
                    <a:pt x="0" y="226695"/>
                  </a:lnTo>
                  <a:lnTo>
                    <a:pt x="0" y="250317"/>
                  </a:lnTo>
                  <a:lnTo>
                    <a:pt x="7785" y="292862"/>
                  </a:lnTo>
                  <a:lnTo>
                    <a:pt x="27432" y="330200"/>
                  </a:lnTo>
                  <a:lnTo>
                    <a:pt x="56007" y="358902"/>
                  </a:lnTo>
                  <a:lnTo>
                    <a:pt x="91694" y="378714"/>
                  </a:lnTo>
                  <a:lnTo>
                    <a:pt x="130048" y="388874"/>
                  </a:lnTo>
                  <a:lnTo>
                    <a:pt x="151638" y="390906"/>
                  </a:lnTo>
                  <a:lnTo>
                    <a:pt x="169164" y="390652"/>
                  </a:lnTo>
                  <a:lnTo>
                    <a:pt x="207391" y="383667"/>
                  </a:lnTo>
                  <a:lnTo>
                    <a:pt x="245110" y="366014"/>
                  </a:lnTo>
                  <a:lnTo>
                    <a:pt x="265036" y="352425"/>
                  </a:lnTo>
                  <a:lnTo>
                    <a:pt x="265201" y="352298"/>
                  </a:lnTo>
                  <a:lnTo>
                    <a:pt x="265353" y="352171"/>
                  </a:lnTo>
                  <a:lnTo>
                    <a:pt x="267309" y="350647"/>
                  </a:lnTo>
                  <a:lnTo>
                    <a:pt x="267957" y="350139"/>
                  </a:lnTo>
                  <a:lnTo>
                    <a:pt x="272008" y="346964"/>
                  </a:lnTo>
                  <a:lnTo>
                    <a:pt x="272986" y="346202"/>
                  </a:lnTo>
                  <a:lnTo>
                    <a:pt x="275590" y="344170"/>
                  </a:lnTo>
                  <a:lnTo>
                    <a:pt x="276733" y="343154"/>
                  </a:lnTo>
                  <a:lnTo>
                    <a:pt x="279222" y="340868"/>
                  </a:lnTo>
                  <a:lnTo>
                    <a:pt x="280187" y="339979"/>
                  </a:lnTo>
                  <a:lnTo>
                    <a:pt x="287820" y="332994"/>
                  </a:lnTo>
                  <a:lnTo>
                    <a:pt x="288798" y="332105"/>
                  </a:lnTo>
                  <a:lnTo>
                    <a:pt x="288912" y="331978"/>
                  </a:lnTo>
                  <a:lnTo>
                    <a:pt x="295986" y="324231"/>
                  </a:lnTo>
                  <a:lnTo>
                    <a:pt x="296799" y="323342"/>
                  </a:lnTo>
                  <a:lnTo>
                    <a:pt x="300863" y="318897"/>
                  </a:lnTo>
                  <a:lnTo>
                    <a:pt x="301879" y="317500"/>
                  </a:lnTo>
                  <a:lnTo>
                    <a:pt x="304774" y="313690"/>
                  </a:lnTo>
                  <a:lnTo>
                    <a:pt x="311658" y="304673"/>
                  </a:lnTo>
                  <a:lnTo>
                    <a:pt x="312381" y="303530"/>
                  </a:lnTo>
                  <a:lnTo>
                    <a:pt x="319239" y="292862"/>
                  </a:lnTo>
                  <a:lnTo>
                    <a:pt x="320802" y="290449"/>
                  </a:lnTo>
                  <a:lnTo>
                    <a:pt x="321564" y="289179"/>
                  </a:lnTo>
                  <a:lnTo>
                    <a:pt x="325005" y="282575"/>
                  </a:lnTo>
                  <a:lnTo>
                    <a:pt x="325742" y="281178"/>
                  </a:lnTo>
                  <a:lnTo>
                    <a:pt x="328803" y="275336"/>
                  </a:lnTo>
                  <a:lnTo>
                    <a:pt x="329692" y="273685"/>
                  </a:lnTo>
                  <a:lnTo>
                    <a:pt x="331343" y="269621"/>
                  </a:lnTo>
                  <a:lnTo>
                    <a:pt x="335749" y="258826"/>
                  </a:lnTo>
                  <a:lnTo>
                    <a:pt x="336423" y="257048"/>
                  </a:lnTo>
                  <a:lnTo>
                    <a:pt x="339547" y="246253"/>
                  </a:lnTo>
                  <a:lnTo>
                    <a:pt x="340144" y="244221"/>
                  </a:lnTo>
                  <a:lnTo>
                    <a:pt x="340995" y="241300"/>
                  </a:lnTo>
                  <a:lnTo>
                    <a:pt x="341376" y="239268"/>
                  </a:lnTo>
                  <a:lnTo>
                    <a:pt x="342887" y="230505"/>
                  </a:lnTo>
                  <a:lnTo>
                    <a:pt x="344297" y="222377"/>
                  </a:lnTo>
                  <a:lnTo>
                    <a:pt x="344551" y="220726"/>
                  </a:lnTo>
                  <a:lnTo>
                    <a:pt x="344830" y="217424"/>
                  </a:lnTo>
                  <a:lnTo>
                    <a:pt x="346202" y="201295"/>
                  </a:lnTo>
                  <a:lnTo>
                    <a:pt x="346252" y="197993"/>
                  </a:lnTo>
                  <a:lnTo>
                    <a:pt x="346786" y="179578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945" y="456692"/>
              <a:ext cx="99567" cy="8445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649217" y="1250569"/>
            <a:ext cx="374650" cy="361950"/>
            <a:chOff x="3649217" y="1250569"/>
            <a:chExt cx="374650" cy="36195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8593" y="1290066"/>
              <a:ext cx="162558" cy="2029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49217" y="1250569"/>
              <a:ext cx="374650" cy="361950"/>
            </a:xfrm>
            <a:custGeom>
              <a:avLst/>
              <a:gdLst/>
              <a:ahLst/>
              <a:cxnLst/>
              <a:rect l="l" t="t" r="r" b="b"/>
              <a:pathLst>
                <a:path w="374650" h="361950">
                  <a:moveTo>
                    <a:pt x="112268" y="0"/>
                  </a:moveTo>
                  <a:lnTo>
                    <a:pt x="72136" y="11049"/>
                  </a:lnTo>
                  <a:lnTo>
                    <a:pt x="42291" y="46735"/>
                  </a:lnTo>
                  <a:lnTo>
                    <a:pt x="21590" y="95884"/>
                  </a:lnTo>
                  <a:lnTo>
                    <a:pt x="13208" y="124967"/>
                  </a:lnTo>
                  <a:lnTo>
                    <a:pt x="12827" y="126110"/>
                  </a:lnTo>
                  <a:lnTo>
                    <a:pt x="1905" y="188213"/>
                  </a:lnTo>
                  <a:lnTo>
                    <a:pt x="0" y="222250"/>
                  </a:lnTo>
                  <a:lnTo>
                    <a:pt x="1016" y="249808"/>
                  </a:lnTo>
                  <a:lnTo>
                    <a:pt x="15112" y="301878"/>
                  </a:lnTo>
                  <a:lnTo>
                    <a:pt x="56134" y="341629"/>
                  </a:lnTo>
                  <a:lnTo>
                    <a:pt x="115189" y="360299"/>
                  </a:lnTo>
                  <a:lnTo>
                    <a:pt x="146812" y="361950"/>
                  </a:lnTo>
                  <a:lnTo>
                    <a:pt x="149606" y="361823"/>
                  </a:lnTo>
                  <a:lnTo>
                    <a:pt x="206629" y="351916"/>
                  </a:lnTo>
                  <a:lnTo>
                    <a:pt x="263271" y="326898"/>
                  </a:lnTo>
                  <a:lnTo>
                    <a:pt x="266223" y="325120"/>
                  </a:lnTo>
                  <a:lnTo>
                    <a:pt x="145669" y="325120"/>
                  </a:lnTo>
                  <a:lnTo>
                    <a:pt x="147219" y="324948"/>
                  </a:lnTo>
                  <a:lnTo>
                    <a:pt x="129201" y="324230"/>
                  </a:lnTo>
                  <a:lnTo>
                    <a:pt x="122555" y="324230"/>
                  </a:lnTo>
                  <a:lnTo>
                    <a:pt x="119634" y="323850"/>
                  </a:lnTo>
                  <a:lnTo>
                    <a:pt x="120700" y="323850"/>
                  </a:lnTo>
                  <a:lnTo>
                    <a:pt x="99686" y="319531"/>
                  </a:lnTo>
                  <a:lnTo>
                    <a:pt x="98044" y="319531"/>
                  </a:lnTo>
                  <a:lnTo>
                    <a:pt x="94742" y="318515"/>
                  </a:lnTo>
                  <a:lnTo>
                    <a:pt x="95530" y="318515"/>
                  </a:lnTo>
                  <a:lnTo>
                    <a:pt x="78246" y="311530"/>
                  </a:lnTo>
                  <a:lnTo>
                    <a:pt x="77089" y="311530"/>
                  </a:lnTo>
                  <a:lnTo>
                    <a:pt x="73533" y="309625"/>
                  </a:lnTo>
                  <a:lnTo>
                    <a:pt x="74345" y="309625"/>
                  </a:lnTo>
                  <a:lnTo>
                    <a:pt x="61906" y="300989"/>
                  </a:lnTo>
                  <a:lnTo>
                    <a:pt x="60833" y="300989"/>
                  </a:lnTo>
                  <a:lnTo>
                    <a:pt x="57150" y="297687"/>
                  </a:lnTo>
                  <a:lnTo>
                    <a:pt x="58053" y="297687"/>
                  </a:lnTo>
                  <a:lnTo>
                    <a:pt x="50036" y="288162"/>
                  </a:lnTo>
                  <a:lnTo>
                    <a:pt x="48895" y="288162"/>
                  </a:lnTo>
                  <a:lnTo>
                    <a:pt x="45974" y="283336"/>
                  </a:lnTo>
                  <a:lnTo>
                    <a:pt x="46910" y="283336"/>
                  </a:lnTo>
                  <a:lnTo>
                    <a:pt x="41115" y="269239"/>
                  </a:lnTo>
                  <a:lnTo>
                    <a:pt x="40512" y="269239"/>
                  </a:lnTo>
                  <a:lnTo>
                    <a:pt x="39497" y="265302"/>
                  </a:lnTo>
                  <a:lnTo>
                    <a:pt x="39820" y="265302"/>
                  </a:lnTo>
                  <a:lnTo>
                    <a:pt x="36806" y="248157"/>
                  </a:lnTo>
                  <a:lnTo>
                    <a:pt x="36449" y="246125"/>
                  </a:lnTo>
                  <a:lnTo>
                    <a:pt x="36590" y="246125"/>
                  </a:lnTo>
                  <a:lnTo>
                    <a:pt x="35270" y="222250"/>
                  </a:lnTo>
                  <a:lnTo>
                    <a:pt x="36374" y="195833"/>
                  </a:lnTo>
                  <a:lnTo>
                    <a:pt x="36449" y="192912"/>
                  </a:lnTo>
                  <a:lnTo>
                    <a:pt x="36576" y="191388"/>
                  </a:lnTo>
                  <a:lnTo>
                    <a:pt x="40240" y="163067"/>
                  </a:lnTo>
                  <a:lnTo>
                    <a:pt x="45996" y="134111"/>
                  </a:lnTo>
                  <a:lnTo>
                    <a:pt x="46228" y="132969"/>
                  </a:lnTo>
                  <a:lnTo>
                    <a:pt x="53404" y="107314"/>
                  </a:lnTo>
                  <a:lnTo>
                    <a:pt x="53629" y="106446"/>
                  </a:lnTo>
                  <a:lnTo>
                    <a:pt x="53741" y="106172"/>
                  </a:lnTo>
                  <a:lnTo>
                    <a:pt x="61276" y="84708"/>
                  </a:lnTo>
                  <a:lnTo>
                    <a:pt x="61722" y="83438"/>
                  </a:lnTo>
                  <a:lnTo>
                    <a:pt x="70219" y="64388"/>
                  </a:lnTo>
                  <a:lnTo>
                    <a:pt x="69850" y="64388"/>
                  </a:lnTo>
                  <a:lnTo>
                    <a:pt x="80656" y="46989"/>
                  </a:lnTo>
                  <a:lnTo>
                    <a:pt x="80010" y="46989"/>
                  </a:lnTo>
                  <a:lnTo>
                    <a:pt x="82550" y="43941"/>
                  </a:lnTo>
                  <a:lnTo>
                    <a:pt x="83058" y="43941"/>
                  </a:lnTo>
                  <a:lnTo>
                    <a:pt x="90678" y="36322"/>
                  </a:lnTo>
                  <a:lnTo>
                    <a:pt x="88900" y="36322"/>
                  </a:lnTo>
                  <a:lnTo>
                    <a:pt x="93472" y="33527"/>
                  </a:lnTo>
                  <a:lnTo>
                    <a:pt x="94436" y="33527"/>
                  </a:lnTo>
                  <a:lnTo>
                    <a:pt x="100224" y="30606"/>
                  </a:lnTo>
                  <a:lnTo>
                    <a:pt x="97662" y="30606"/>
                  </a:lnTo>
                  <a:lnTo>
                    <a:pt x="102489" y="29463"/>
                  </a:lnTo>
                  <a:lnTo>
                    <a:pt x="105193" y="29463"/>
                  </a:lnTo>
                  <a:lnTo>
                    <a:pt x="111740" y="28470"/>
                  </a:lnTo>
                  <a:lnTo>
                    <a:pt x="108204" y="28194"/>
                  </a:lnTo>
                  <a:lnTo>
                    <a:pt x="176708" y="28194"/>
                  </a:lnTo>
                  <a:lnTo>
                    <a:pt x="169799" y="23622"/>
                  </a:lnTo>
                  <a:lnTo>
                    <a:pt x="168783" y="23113"/>
                  </a:lnTo>
                  <a:lnTo>
                    <a:pt x="149606" y="11683"/>
                  </a:lnTo>
                  <a:lnTo>
                    <a:pt x="148082" y="11175"/>
                  </a:lnTo>
                  <a:lnTo>
                    <a:pt x="130683" y="3682"/>
                  </a:lnTo>
                  <a:lnTo>
                    <a:pt x="128270" y="3301"/>
                  </a:lnTo>
                  <a:lnTo>
                    <a:pt x="112268" y="0"/>
                  </a:lnTo>
                  <a:close/>
                </a:path>
                <a:path w="374650" h="361950">
                  <a:moveTo>
                    <a:pt x="147219" y="324948"/>
                  </a:moveTo>
                  <a:lnTo>
                    <a:pt x="145669" y="325120"/>
                  </a:lnTo>
                  <a:lnTo>
                    <a:pt x="148336" y="324992"/>
                  </a:lnTo>
                  <a:lnTo>
                    <a:pt x="147219" y="324948"/>
                  </a:lnTo>
                  <a:close/>
                </a:path>
                <a:path w="374650" h="361950">
                  <a:moveTo>
                    <a:pt x="171376" y="322276"/>
                  </a:moveTo>
                  <a:lnTo>
                    <a:pt x="147219" y="324948"/>
                  </a:lnTo>
                  <a:lnTo>
                    <a:pt x="148336" y="324992"/>
                  </a:lnTo>
                  <a:lnTo>
                    <a:pt x="145669" y="325120"/>
                  </a:lnTo>
                  <a:lnTo>
                    <a:pt x="266223" y="325120"/>
                  </a:lnTo>
                  <a:lnTo>
                    <a:pt x="270336" y="322452"/>
                  </a:lnTo>
                  <a:lnTo>
                    <a:pt x="170687" y="322452"/>
                  </a:lnTo>
                  <a:lnTo>
                    <a:pt x="171376" y="322276"/>
                  </a:lnTo>
                  <a:close/>
                </a:path>
                <a:path w="374650" h="361950">
                  <a:moveTo>
                    <a:pt x="119634" y="323850"/>
                  </a:moveTo>
                  <a:lnTo>
                    <a:pt x="122555" y="324230"/>
                  </a:lnTo>
                  <a:lnTo>
                    <a:pt x="120957" y="323902"/>
                  </a:lnTo>
                  <a:lnTo>
                    <a:pt x="119634" y="323850"/>
                  </a:lnTo>
                  <a:close/>
                </a:path>
                <a:path w="374650" h="361950">
                  <a:moveTo>
                    <a:pt x="120957" y="323902"/>
                  </a:moveTo>
                  <a:lnTo>
                    <a:pt x="122555" y="324230"/>
                  </a:lnTo>
                  <a:lnTo>
                    <a:pt x="129201" y="324230"/>
                  </a:lnTo>
                  <a:lnTo>
                    <a:pt x="120957" y="323902"/>
                  </a:lnTo>
                  <a:close/>
                </a:path>
                <a:path w="374650" h="361950">
                  <a:moveTo>
                    <a:pt x="120700" y="323850"/>
                  </a:moveTo>
                  <a:lnTo>
                    <a:pt x="119634" y="323850"/>
                  </a:lnTo>
                  <a:lnTo>
                    <a:pt x="120957" y="323902"/>
                  </a:lnTo>
                  <a:lnTo>
                    <a:pt x="120700" y="323850"/>
                  </a:lnTo>
                  <a:close/>
                </a:path>
                <a:path w="374650" h="361950">
                  <a:moveTo>
                    <a:pt x="173228" y="322072"/>
                  </a:moveTo>
                  <a:lnTo>
                    <a:pt x="171376" y="322276"/>
                  </a:lnTo>
                  <a:lnTo>
                    <a:pt x="170687" y="322452"/>
                  </a:lnTo>
                  <a:lnTo>
                    <a:pt x="173228" y="322072"/>
                  </a:lnTo>
                  <a:close/>
                </a:path>
                <a:path w="374650" h="361950">
                  <a:moveTo>
                    <a:pt x="270923" y="322072"/>
                  </a:moveTo>
                  <a:lnTo>
                    <a:pt x="173228" y="322072"/>
                  </a:lnTo>
                  <a:lnTo>
                    <a:pt x="170687" y="322452"/>
                  </a:lnTo>
                  <a:lnTo>
                    <a:pt x="270336" y="322452"/>
                  </a:lnTo>
                  <a:lnTo>
                    <a:pt x="270923" y="322072"/>
                  </a:lnTo>
                  <a:close/>
                </a:path>
                <a:path w="374650" h="361950">
                  <a:moveTo>
                    <a:pt x="195543" y="316091"/>
                  </a:moveTo>
                  <a:lnTo>
                    <a:pt x="171376" y="322276"/>
                  </a:lnTo>
                  <a:lnTo>
                    <a:pt x="173228" y="322072"/>
                  </a:lnTo>
                  <a:lnTo>
                    <a:pt x="270923" y="322072"/>
                  </a:lnTo>
                  <a:lnTo>
                    <a:pt x="279932" y="316229"/>
                  </a:lnTo>
                  <a:lnTo>
                    <a:pt x="195199" y="316229"/>
                  </a:lnTo>
                  <a:lnTo>
                    <a:pt x="195543" y="316091"/>
                  </a:lnTo>
                  <a:close/>
                </a:path>
                <a:path w="374650" h="361950">
                  <a:moveTo>
                    <a:pt x="94742" y="318515"/>
                  </a:moveTo>
                  <a:lnTo>
                    <a:pt x="98044" y="319531"/>
                  </a:lnTo>
                  <a:lnTo>
                    <a:pt x="96345" y="318845"/>
                  </a:lnTo>
                  <a:lnTo>
                    <a:pt x="94742" y="318515"/>
                  </a:lnTo>
                  <a:close/>
                </a:path>
                <a:path w="374650" h="361950">
                  <a:moveTo>
                    <a:pt x="96345" y="318845"/>
                  </a:moveTo>
                  <a:lnTo>
                    <a:pt x="98044" y="319531"/>
                  </a:lnTo>
                  <a:lnTo>
                    <a:pt x="99686" y="319531"/>
                  </a:lnTo>
                  <a:lnTo>
                    <a:pt x="96345" y="318845"/>
                  </a:lnTo>
                  <a:close/>
                </a:path>
                <a:path w="374650" h="361950">
                  <a:moveTo>
                    <a:pt x="95530" y="318515"/>
                  </a:moveTo>
                  <a:lnTo>
                    <a:pt x="94742" y="318515"/>
                  </a:lnTo>
                  <a:lnTo>
                    <a:pt x="96345" y="318845"/>
                  </a:lnTo>
                  <a:lnTo>
                    <a:pt x="95530" y="318515"/>
                  </a:lnTo>
                  <a:close/>
                </a:path>
                <a:path w="374650" h="361950">
                  <a:moveTo>
                    <a:pt x="197485" y="315595"/>
                  </a:moveTo>
                  <a:lnTo>
                    <a:pt x="195543" y="316091"/>
                  </a:lnTo>
                  <a:lnTo>
                    <a:pt x="195199" y="316229"/>
                  </a:lnTo>
                  <a:lnTo>
                    <a:pt x="197485" y="315595"/>
                  </a:lnTo>
                  <a:close/>
                </a:path>
                <a:path w="374650" h="361950">
                  <a:moveTo>
                    <a:pt x="280911" y="315595"/>
                  </a:moveTo>
                  <a:lnTo>
                    <a:pt x="197485" y="315595"/>
                  </a:lnTo>
                  <a:lnTo>
                    <a:pt x="195199" y="316229"/>
                  </a:lnTo>
                  <a:lnTo>
                    <a:pt x="279932" y="316229"/>
                  </a:lnTo>
                  <a:lnTo>
                    <a:pt x="280911" y="315595"/>
                  </a:lnTo>
                  <a:close/>
                </a:path>
                <a:path w="374650" h="361950">
                  <a:moveTo>
                    <a:pt x="295392" y="305434"/>
                  </a:moveTo>
                  <a:lnTo>
                    <a:pt x="222123" y="305434"/>
                  </a:lnTo>
                  <a:lnTo>
                    <a:pt x="220345" y="306197"/>
                  </a:lnTo>
                  <a:lnTo>
                    <a:pt x="195543" y="316091"/>
                  </a:lnTo>
                  <a:lnTo>
                    <a:pt x="197485" y="315595"/>
                  </a:lnTo>
                  <a:lnTo>
                    <a:pt x="280911" y="315595"/>
                  </a:lnTo>
                  <a:lnTo>
                    <a:pt x="290703" y="309245"/>
                  </a:lnTo>
                  <a:lnTo>
                    <a:pt x="292481" y="307848"/>
                  </a:lnTo>
                  <a:lnTo>
                    <a:pt x="295392" y="305434"/>
                  </a:lnTo>
                  <a:close/>
                </a:path>
                <a:path w="374650" h="361950">
                  <a:moveTo>
                    <a:pt x="73533" y="309625"/>
                  </a:moveTo>
                  <a:lnTo>
                    <a:pt x="77089" y="311530"/>
                  </a:lnTo>
                  <a:lnTo>
                    <a:pt x="75476" y="310411"/>
                  </a:lnTo>
                  <a:lnTo>
                    <a:pt x="73533" y="309625"/>
                  </a:lnTo>
                  <a:close/>
                </a:path>
                <a:path w="374650" h="361950">
                  <a:moveTo>
                    <a:pt x="75476" y="310411"/>
                  </a:moveTo>
                  <a:lnTo>
                    <a:pt x="77089" y="311530"/>
                  </a:lnTo>
                  <a:lnTo>
                    <a:pt x="78246" y="311530"/>
                  </a:lnTo>
                  <a:lnTo>
                    <a:pt x="75476" y="310411"/>
                  </a:lnTo>
                  <a:close/>
                </a:path>
                <a:path w="374650" h="361950">
                  <a:moveTo>
                    <a:pt x="74345" y="309625"/>
                  </a:moveTo>
                  <a:lnTo>
                    <a:pt x="73533" y="309625"/>
                  </a:lnTo>
                  <a:lnTo>
                    <a:pt x="75476" y="310411"/>
                  </a:lnTo>
                  <a:lnTo>
                    <a:pt x="74345" y="309625"/>
                  </a:lnTo>
                  <a:close/>
                </a:path>
                <a:path w="374650" h="361950">
                  <a:moveTo>
                    <a:pt x="220724" y="305995"/>
                  </a:moveTo>
                  <a:lnTo>
                    <a:pt x="220222" y="306197"/>
                  </a:lnTo>
                  <a:lnTo>
                    <a:pt x="220724" y="305995"/>
                  </a:lnTo>
                  <a:close/>
                </a:path>
                <a:path w="374650" h="361950">
                  <a:moveTo>
                    <a:pt x="222123" y="305434"/>
                  </a:moveTo>
                  <a:lnTo>
                    <a:pt x="220724" y="305995"/>
                  </a:lnTo>
                  <a:lnTo>
                    <a:pt x="220345" y="306197"/>
                  </a:lnTo>
                  <a:lnTo>
                    <a:pt x="222123" y="305434"/>
                  </a:lnTo>
                  <a:close/>
                </a:path>
                <a:path w="374650" h="361950">
                  <a:moveTo>
                    <a:pt x="244810" y="293222"/>
                  </a:moveTo>
                  <a:lnTo>
                    <a:pt x="220724" y="305995"/>
                  </a:lnTo>
                  <a:lnTo>
                    <a:pt x="222123" y="305434"/>
                  </a:lnTo>
                  <a:lnTo>
                    <a:pt x="295392" y="305434"/>
                  </a:lnTo>
                  <a:lnTo>
                    <a:pt x="309335" y="293877"/>
                  </a:lnTo>
                  <a:lnTo>
                    <a:pt x="243840" y="293877"/>
                  </a:lnTo>
                  <a:lnTo>
                    <a:pt x="244810" y="293222"/>
                  </a:lnTo>
                  <a:close/>
                </a:path>
                <a:path w="374650" h="361950">
                  <a:moveTo>
                    <a:pt x="57150" y="297687"/>
                  </a:moveTo>
                  <a:lnTo>
                    <a:pt x="60833" y="300989"/>
                  </a:lnTo>
                  <a:lnTo>
                    <a:pt x="59324" y="299197"/>
                  </a:lnTo>
                  <a:lnTo>
                    <a:pt x="57150" y="297687"/>
                  </a:lnTo>
                  <a:close/>
                </a:path>
                <a:path w="374650" h="361950">
                  <a:moveTo>
                    <a:pt x="59324" y="299197"/>
                  </a:moveTo>
                  <a:lnTo>
                    <a:pt x="60833" y="300989"/>
                  </a:lnTo>
                  <a:lnTo>
                    <a:pt x="61906" y="300989"/>
                  </a:lnTo>
                  <a:lnTo>
                    <a:pt x="59324" y="299197"/>
                  </a:lnTo>
                  <a:close/>
                </a:path>
                <a:path w="374650" h="361950">
                  <a:moveTo>
                    <a:pt x="58053" y="297687"/>
                  </a:moveTo>
                  <a:lnTo>
                    <a:pt x="57150" y="297687"/>
                  </a:lnTo>
                  <a:lnTo>
                    <a:pt x="59324" y="299197"/>
                  </a:lnTo>
                  <a:lnTo>
                    <a:pt x="58053" y="297687"/>
                  </a:lnTo>
                  <a:close/>
                </a:path>
                <a:path w="374650" h="361950">
                  <a:moveTo>
                    <a:pt x="245491" y="292861"/>
                  </a:moveTo>
                  <a:lnTo>
                    <a:pt x="244810" y="293222"/>
                  </a:lnTo>
                  <a:lnTo>
                    <a:pt x="243840" y="293877"/>
                  </a:lnTo>
                  <a:lnTo>
                    <a:pt x="245491" y="292861"/>
                  </a:lnTo>
                  <a:close/>
                </a:path>
                <a:path w="374650" h="361950">
                  <a:moveTo>
                    <a:pt x="310560" y="292861"/>
                  </a:moveTo>
                  <a:lnTo>
                    <a:pt x="245491" y="292861"/>
                  </a:lnTo>
                  <a:lnTo>
                    <a:pt x="243840" y="293877"/>
                  </a:lnTo>
                  <a:lnTo>
                    <a:pt x="309335" y="293877"/>
                  </a:lnTo>
                  <a:lnTo>
                    <a:pt x="310560" y="292861"/>
                  </a:lnTo>
                  <a:close/>
                </a:path>
                <a:path w="374650" h="361950">
                  <a:moveTo>
                    <a:pt x="267937" y="277612"/>
                  </a:moveTo>
                  <a:lnTo>
                    <a:pt x="244810" y="293222"/>
                  </a:lnTo>
                  <a:lnTo>
                    <a:pt x="245491" y="292861"/>
                  </a:lnTo>
                  <a:lnTo>
                    <a:pt x="310560" y="292861"/>
                  </a:lnTo>
                  <a:lnTo>
                    <a:pt x="316230" y="288162"/>
                  </a:lnTo>
                  <a:lnTo>
                    <a:pt x="318262" y="286257"/>
                  </a:lnTo>
                  <a:lnTo>
                    <a:pt x="325651" y="278129"/>
                  </a:lnTo>
                  <a:lnTo>
                    <a:pt x="267335" y="278129"/>
                  </a:lnTo>
                  <a:lnTo>
                    <a:pt x="267937" y="277612"/>
                  </a:lnTo>
                  <a:close/>
                </a:path>
                <a:path w="374650" h="361950">
                  <a:moveTo>
                    <a:pt x="45974" y="283336"/>
                  </a:moveTo>
                  <a:lnTo>
                    <a:pt x="48895" y="288162"/>
                  </a:lnTo>
                  <a:lnTo>
                    <a:pt x="47805" y="285512"/>
                  </a:lnTo>
                  <a:lnTo>
                    <a:pt x="45974" y="283336"/>
                  </a:lnTo>
                  <a:close/>
                </a:path>
                <a:path w="374650" h="361950">
                  <a:moveTo>
                    <a:pt x="47805" y="285512"/>
                  </a:moveTo>
                  <a:lnTo>
                    <a:pt x="48895" y="288162"/>
                  </a:lnTo>
                  <a:lnTo>
                    <a:pt x="50036" y="288162"/>
                  </a:lnTo>
                  <a:lnTo>
                    <a:pt x="47805" y="285512"/>
                  </a:lnTo>
                  <a:close/>
                </a:path>
                <a:path w="374650" h="361950">
                  <a:moveTo>
                    <a:pt x="46910" y="283336"/>
                  </a:moveTo>
                  <a:lnTo>
                    <a:pt x="45974" y="283336"/>
                  </a:lnTo>
                  <a:lnTo>
                    <a:pt x="47805" y="285512"/>
                  </a:lnTo>
                  <a:lnTo>
                    <a:pt x="46910" y="283336"/>
                  </a:lnTo>
                  <a:close/>
                </a:path>
                <a:path w="374650" h="361950">
                  <a:moveTo>
                    <a:pt x="269240" y="276732"/>
                  </a:moveTo>
                  <a:lnTo>
                    <a:pt x="267937" y="277612"/>
                  </a:lnTo>
                  <a:lnTo>
                    <a:pt x="267335" y="278129"/>
                  </a:lnTo>
                  <a:lnTo>
                    <a:pt x="269240" y="276732"/>
                  </a:lnTo>
                  <a:close/>
                </a:path>
                <a:path w="374650" h="361950">
                  <a:moveTo>
                    <a:pt x="326921" y="276732"/>
                  </a:moveTo>
                  <a:lnTo>
                    <a:pt x="269240" y="276732"/>
                  </a:lnTo>
                  <a:lnTo>
                    <a:pt x="267335" y="278129"/>
                  </a:lnTo>
                  <a:lnTo>
                    <a:pt x="325651" y="278129"/>
                  </a:lnTo>
                  <a:lnTo>
                    <a:pt x="326921" y="276732"/>
                  </a:lnTo>
                  <a:close/>
                </a:path>
                <a:path w="374650" h="361950">
                  <a:moveTo>
                    <a:pt x="289391" y="259173"/>
                  </a:moveTo>
                  <a:lnTo>
                    <a:pt x="267937" y="277612"/>
                  </a:lnTo>
                  <a:lnTo>
                    <a:pt x="269240" y="276732"/>
                  </a:lnTo>
                  <a:lnTo>
                    <a:pt x="326921" y="276732"/>
                  </a:lnTo>
                  <a:lnTo>
                    <a:pt x="338582" y="263905"/>
                  </a:lnTo>
                  <a:lnTo>
                    <a:pt x="340487" y="261365"/>
                  </a:lnTo>
                  <a:lnTo>
                    <a:pt x="341486" y="259841"/>
                  </a:lnTo>
                  <a:lnTo>
                    <a:pt x="288798" y="259841"/>
                  </a:lnTo>
                  <a:lnTo>
                    <a:pt x="289391" y="259173"/>
                  </a:lnTo>
                  <a:close/>
                </a:path>
                <a:path w="374650" h="361950">
                  <a:moveTo>
                    <a:pt x="39497" y="265302"/>
                  </a:moveTo>
                  <a:lnTo>
                    <a:pt x="40512" y="269239"/>
                  </a:lnTo>
                  <a:lnTo>
                    <a:pt x="40062" y="266679"/>
                  </a:lnTo>
                  <a:lnTo>
                    <a:pt x="39497" y="265302"/>
                  </a:lnTo>
                  <a:close/>
                </a:path>
                <a:path w="374650" h="361950">
                  <a:moveTo>
                    <a:pt x="40062" y="266679"/>
                  </a:moveTo>
                  <a:lnTo>
                    <a:pt x="40512" y="269239"/>
                  </a:lnTo>
                  <a:lnTo>
                    <a:pt x="41115" y="269239"/>
                  </a:lnTo>
                  <a:lnTo>
                    <a:pt x="40062" y="266679"/>
                  </a:lnTo>
                  <a:close/>
                </a:path>
                <a:path w="374650" h="361950">
                  <a:moveTo>
                    <a:pt x="39820" y="265302"/>
                  </a:moveTo>
                  <a:lnTo>
                    <a:pt x="39497" y="265302"/>
                  </a:lnTo>
                  <a:lnTo>
                    <a:pt x="40062" y="266679"/>
                  </a:lnTo>
                  <a:lnTo>
                    <a:pt x="39820" y="265302"/>
                  </a:lnTo>
                  <a:close/>
                </a:path>
                <a:path w="374650" h="361950">
                  <a:moveTo>
                    <a:pt x="290830" y="257936"/>
                  </a:moveTo>
                  <a:lnTo>
                    <a:pt x="289391" y="259173"/>
                  </a:lnTo>
                  <a:lnTo>
                    <a:pt x="288798" y="259841"/>
                  </a:lnTo>
                  <a:lnTo>
                    <a:pt x="290830" y="257936"/>
                  </a:lnTo>
                  <a:close/>
                </a:path>
                <a:path w="374650" h="361950">
                  <a:moveTo>
                    <a:pt x="342734" y="257936"/>
                  </a:moveTo>
                  <a:lnTo>
                    <a:pt x="290830" y="257936"/>
                  </a:lnTo>
                  <a:lnTo>
                    <a:pt x="288798" y="259841"/>
                  </a:lnTo>
                  <a:lnTo>
                    <a:pt x="341486" y="259841"/>
                  </a:lnTo>
                  <a:lnTo>
                    <a:pt x="342734" y="257936"/>
                  </a:lnTo>
                  <a:close/>
                </a:path>
                <a:path w="374650" h="361950">
                  <a:moveTo>
                    <a:pt x="356108" y="237235"/>
                  </a:moveTo>
                  <a:lnTo>
                    <a:pt x="308864" y="237235"/>
                  </a:lnTo>
                  <a:lnTo>
                    <a:pt x="306832" y="239649"/>
                  </a:lnTo>
                  <a:lnTo>
                    <a:pt x="289391" y="259173"/>
                  </a:lnTo>
                  <a:lnTo>
                    <a:pt x="290830" y="257936"/>
                  </a:lnTo>
                  <a:lnTo>
                    <a:pt x="342734" y="257936"/>
                  </a:lnTo>
                  <a:lnTo>
                    <a:pt x="355473" y="238505"/>
                  </a:lnTo>
                  <a:lnTo>
                    <a:pt x="356108" y="237235"/>
                  </a:lnTo>
                  <a:close/>
                </a:path>
                <a:path w="374650" h="361950">
                  <a:moveTo>
                    <a:pt x="36449" y="246125"/>
                  </a:moveTo>
                  <a:lnTo>
                    <a:pt x="36703" y="248157"/>
                  </a:lnTo>
                  <a:lnTo>
                    <a:pt x="36655" y="247301"/>
                  </a:lnTo>
                  <a:lnTo>
                    <a:pt x="36449" y="246125"/>
                  </a:lnTo>
                  <a:close/>
                </a:path>
                <a:path w="374650" h="361950">
                  <a:moveTo>
                    <a:pt x="36655" y="247301"/>
                  </a:moveTo>
                  <a:lnTo>
                    <a:pt x="36703" y="248157"/>
                  </a:lnTo>
                  <a:lnTo>
                    <a:pt x="36655" y="247301"/>
                  </a:lnTo>
                  <a:close/>
                </a:path>
                <a:path w="374650" h="361950">
                  <a:moveTo>
                    <a:pt x="36590" y="246125"/>
                  </a:moveTo>
                  <a:lnTo>
                    <a:pt x="36449" y="246125"/>
                  </a:lnTo>
                  <a:lnTo>
                    <a:pt x="36655" y="247301"/>
                  </a:lnTo>
                  <a:lnTo>
                    <a:pt x="36590" y="246125"/>
                  </a:lnTo>
                  <a:close/>
                </a:path>
                <a:path w="374650" h="361950">
                  <a:moveTo>
                    <a:pt x="307111" y="239209"/>
                  </a:moveTo>
                  <a:lnTo>
                    <a:pt x="306722" y="239649"/>
                  </a:lnTo>
                  <a:lnTo>
                    <a:pt x="307111" y="239209"/>
                  </a:lnTo>
                  <a:close/>
                </a:path>
                <a:path w="374650" h="361950">
                  <a:moveTo>
                    <a:pt x="308864" y="237235"/>
                  </a:moveTo>
                  <a:lnTo>
                    <a:pt x="307111" y="239209"/>
                  </a:lnTo>
                  <a:lnTo>
                    <a:pt x="306832" y="239649"/>
                  </a:lnTo>
                  <a:lnTo>
                    <a:pt x="308864" y="237235"/>
                  </a:lnTo>
                  <a:close/>
                </a:path>
                <a:path w="374650" h="361950">
                  <a:moveTo>
                    <a:pt x="320607" y="218035"/>
                  </a:moveTo>
                  <a:lnTo>
                    <a:pt x="307111" y="239209"/>
                  </a:lnTo>
                  <a:lnTo>
                    <a:pt x="308864" y="237235"/>
                  </a:lnTo>
                  <a:lnTo>
                    <a:pt x="356108" y="237235"/>
                  </a:lnTo>
                  <a:lnTo>
                    <a:pt x="356997" y="235457"/>
                  </a:lnTo>
                  <a:lnTo>
                    <a:pt x="363818" y="219709"/>
                  </a:lnTo>
                  <a:lnTo>
                    <a:pt x="319913" y="219709"/>
                  </a:lnTo>
                  <a:lnTo>
                    <a:pt x="320607" y="218035"/>
                  </a:lnTo>
                  <a:close/>
                </a:path>
                <a:path w="374650" h="361950">
                  <a:moveTo>
                    <a:pt x="35220" y="221342"/>
                  </a:moveTo>
                  <a:lnTo>
                    <a:pt x="35179" y="222250"/>
                  </a:lnTo>
                  <a:lnTo>
                    <a:pt x="35220" y="221342"/>
                  </a:lnTo>
                  <a:close/>
                </a:path>
                <a:path w="374650" h="361950">
                  <a:moveTo>
                    <a:pt x="35253" y="220599"/>
                  </a:moveTo>
                  <a:lnTo>
                    <a:pt x="35220" y="221342"/>
                  </a:lnTo>
                  <a:lnTo>
                    <a:pt x="35253" y="220599"/>
                  </a:lnTo>
                  <a:close/>
                </a:path>
                <a:path w="374650" h="361950">
                  <a:moveTo>
                    <a:pt x="321564" y="216534"/>
                  </a:moveTo>
                  <a:lnTo>
                    <a:pt x="320607" y="218035"/>
                  </a:lnTo>
                  <a:lnTo>
                    <a:pt x="319913" y="219709"/>
                  </a:lnTo>
                  <a:lnTo>
                    <a:pt x="321564" y="216534"/>
                  </a:lnTo>
                  <a:close/>
                </a:path>
                <a:path w="374650" h="361950">
                  <a:moveTo>
                    <a:pt x="365193" y="216534"/>
                  </a:moveTo>
                  <a:lnTo>
                    <a:pt x="321564" y="216534"/>
                  </a:lnTo>
                  <a:lnTo>
                    <a:pt x="319913" y="219709"/>
                  </a:lnTo>
                  <a:lnTo>
                    <a:pt x="363818" y="219709"/>
                  </a:lnTo>
                  <a:lnTo>
                    <a:pt x="365193" y="216534"/>
                  </a:lnTo>
                  <a:close/>
                </a:path>
                <a:path w="374650" h="361950">
                  <a:moveTo>
                    <a:pt x="329059" y="197664"/>
                  </a:moveTo>
                  <a:lnTo>
                    <a:pt x="320607" y="218035"/>
                  </a:lnTo>
                  <a:lnTo>
                    <a:pt x="321564" y="216534"/>
                  </a:lnTo>
                  <a:lnTo>
                    <a:pt x="365193" y="216534"/>
                  </a:lnTo>
                  <a:lnTo>
                    <a:pt x="367284" y="211708"/>
                  </a:lnTo>
                  <a:lnTo>
                    <a:pt x="368427" y="208025"/>
                  </a:lnTo>
                  <a:lnTo>
                    <a:pt x="370284" y="199516"/>
                  </a:lnTo>
                  <a:lnTo>
                    <a:pt x="328676" y="199516"/>
                  </a:lnTo>
                  <a:lnTo>
                    <a:pt x="329059" y="197664"/>
                  </a:lnTo>
                  <a:close/>
                </a:path>
                <a:path w="374650" h="361950">
                  <a:moveTo>
                    <a:pt x="329819" y="195833"/>
                  </a:moveTo>
                  <a:lnTo>
                    <a:pt x="329059" y="197664"/>
                  </a:lnTo>
                  <a:lnTo>
                    <a:pt x="328676" y="199516"/>
                  </a:lnTo>
                  <a:lnTo>
                    <a:pt x="329819" y="195833"/>
                  </a:lnTo>
                  <a:close/>
                </a:path>
                <a:path w="374650" h="361950">
                  <a:moveTo>
                    <a:pt x="371088" y="195833"/>
                  </a:moveTo>
                  <a:lnTo>
                    <a:pt x="329819" y="195833"/>
                  </a:lnTo>
                  <a:lnTo>
                    <a:pt x="328676" y="199516"/>
                  </a:lnTo>
                  <a:lnTo>
                    <a:pt x="370284" y="199516"/>
                  </a:lnTo>
                  <a:lnTo>
                    <a:pt x="371088" y="195833"/>
                  </a:lnTo>
                  <a:close/>
                </a:path>
                <a:path w="374650" h="361950">
                  <a:moveTo>
                    <a:pt x="374340" y="174371"/>
                  </a:moveTo>
                  <a:lnTo>
                    <a:pt x="333883" y="174371"/>
                  </a:lnTo>
                  <a:lnTo>
                    <a:pt x="333502" y="178561"/>
                  </a:lnTo>
                  <a:lnTo>
                    <a:pt x="333015" y="178561"/>
                  </a:lnTo>
                  <a:lnTo>
                    <a:pt x="329059" y="197664"/>
                  </a:lnTo>
                  <a:lnTo>
                    <a:pt x="329819" y="195833"/>
                  </a:lnTo>
                  <a:lnTo>
                    <a:pt x="371088" y="195833"/>
                  </a:lnTo>
                  <a:lnTo>
                    <a:pt x="373888" y="183006"/>
                  </a:lnTo>
                  <a:lnTo>
                    <a:pt x="374269" y="178942"/>
                  </a:lnTo>
                  <a:lnTo>
                    <a:pt x="374274" y="178561"/>
                  </a:lnTo>
                  <a:lnTo>
                    <a:pt x="333502" y="178561"/>
                  </a:lnTo>
                  <a:lnTo>
                    <a:pt x="333514" y="176150"/>
                  </a:lnTo>
                  <a:lnTo>
                    <a:pt x="374312" y="176150"/>
                  </a:lnTo>
                  <a:lnTo>
                    <a:pt x="374340" y="174371"/>
                  </a:lnTo>
                  <a:close/>
                </a:path>
                <a:path w="374650" h="361950">
                  <a:moveTo>
                    <a:pt x="36576" y="191388"/>
                  </a:moveTo>
                  <a:lnTo>
                    <a:pt x="36449" y="192912"/>
                  </a:lnTo>
                  <a:lnTo>
                    <a:pt x="36539" y="192203"/>
                  </a:lnTo>
                  <a:lnTo>
                    <a:pt x="36576" y="191388"/>
                  </a:lnTo>
                  <a:close/>
                </a:path>
                <a:path w="374650" h="361950">
                  <a:moveTo>
                    <a:pt x="36539" y="192203"/>
                  </a:moveTo>
                  <a:lnTo>
                    <a:pt x="36449" y="192912"/>
                  </a:lnTo>
                  <a:lnTo>
                    <a:pt x="36539" y="192203"/>
                  </a:lnTo>
                  <a:close/>
                </a:path>
                <a:path w="374650" h="361950">
                  <a:moveTo>
                    <a:pt x="36642" y="191388"/>
                  </a:moveTo>
                  <a:lnTo>
                    <a:pt x="36539" y="192203"/>
                  </a:lnTo>
                  <a:lnTo>
                    <a:pt x="36642" y="191388"/>
                  </a:lnTo>
                  <a:close/>
                </a:path>
                <a:path w="374650" h="361950">
                  <a:moveTo>
                    <a:pt x="333883" y="174371"/>
                  </a:moveTo>
                  <a:lnTo>
                    <a:pt x="333514" y="176150"/>
                  </a:lnTo>
                  <a:lnTo>
                    <a:pt x="333502" y="178561"/>
                  </a:lnTo>
                  <a:lnTo>
                    <a:pt x="333883" y="174371"/>
                  </a:lnTo>
                  <a:close/>
                </a:path>
                <a:path w="374650" h="361950">
                  <a:moveTo>
                    <a:pt x="333618" y="155958"/>
                  </a:moveTo>
                  <a:lnTo>
                    <a:pt x="333514" y="176150"/>
                  </a:lnTo>
                  <a:lnTo>
                    <a:pt x="333883" y="174371"/>
                  </a:lnTo>
                  <a:lnTo>
                    <a:pt x="374340" y="174371"/>
                  </a:lnTo>
                  <a:lnTo>
                    <a:pt x="374588" y="158369"/>
                  </a:lnTo>
                  <a:lnTo>
                    <a:pt x="334137" y="158369"/>
                  </a:lnTo>
                  <a:lnTo>
                    <a:pt x="333618" y="155958"/>
                  </a:lnTo>
                  <a:close/>
                </a:path>
                <a:path w="374650" h="361950">
                  <a:moveTo>
                    <a:pt x="40386" y="161925"/>
                  </a:moveTo>
                  <a:lnTo>
                    <a:pt x="40132" y="163067"/>
                  </a:lnTo>
                  <a:lnTo>
                    <a:pt x="40386" y="161925"/>
                  </a:lnTo>
                  <a:close/>
                </a:path>
                <a:path w="374650" h="361950">
                  <a:moveTo>
                    <a:pt x="333629" y="153924"/>
                  </a:moveTo>
                  <a:lnTo>
                    <a:pt x="333645" y="156082"/>
                  </a:lnTo>
                  <a:lnTo>
                    <a:pt x="334137" y="158369"/>
                  </a:lnTo>
                  <a:lnTo>
                    <a:pt x="333629" y="153924"/>
                  </a:lnTo>
                  <a:close/>
                </a:path>
                <a:path w="374650" h="361950">
                  <a:moveTo>
                    <a:pt x="374591" y="153924"/>
                  </a:moveTo>
                  <a:lnTo>
                    <a:pt x="333629" y="153924"/>
                  </a:lnTo>
                  <a:lnTo>
                    <a:pt x="334137" y="158369"/>
                  </a:lnTo>
                  <a:lnTo>
                    <a:pt x="374588" y="158369"/>
                  </a:lnTo>
                  <a:lnTo>
                    <a:pt x="374591" y="153924"/>
                  </a:lnTo>
                  <a:close/>
                </a:path>
                <a:path w="374650" h="361950">
                  <a:moveTo>
                    <a:pt x="329536" y="136974"/>
                  </a:moveTo>
                  <a:lnTo>
                    <a:pt x="333618" y="155958"/>
                  </a:lnTo>
                  <a:lnTo>
                    <a:pt x="333629" y="153924"/>
                  </a:lnTo>
                  <a:lnTo>
                    <a:pt x="374591" y="153924"/>
                  </a:lnTo>
                  <a:lnTo>
                    <a:pt x="374142" y="149986"/>
                  </a:lnTo>
                  <a:lnTo>
                    <a:pt x="371890" y="139191"/>
                  </a:lnTo>
                  <a:lnTo>
                    <a:pt x="330581" y="139191"/>
                  </a:lnTo>
                  <a:lnTo>
                    <a:pt x="329536" y="136974"/>
                  </a:lnTo>
                  <a:close/>
                </a:path>
                <a:path w="374650" h="361950">
                  <a:moveTo>
                    <a:pt x="329057" y="134747"/>
                  </a:moveTo>
                  <a:lnTo>
                    <a:pt x="329536" y="136974"/>
                  </a:lnTo>
                  <a:lnTo>
                    <a:pt x="330581" y="139191"/>
                  </a:lnTo>
                  <a:lnTo>
                    <a:pt x="329057" y="134747"/>
                  </a:lnTo>
                  <a:close/>
                </a:path>
                <a:path w="374650" h="361950">
                  <a:moveTo>
                    <a:pt x="370963" y="134747"/>
                  </a:moveTo>
                  <a:lnTo>
                    <a:pt x="329057" y="134747"/>
                  </a:lnTo>
                  <a:lnTo>
                    <a:pt x="330581" y="139191"/>
                  </a:lnTo>
                  <a:lnTo>
                    <a:pt x="371890" y="139191"/>
                  </a:lnTo>
                  <a:lnTo>
                    <a:pt x="370963" y="134747"/>
                  </a:lnTo>
                  <a:close/>
                </a:path>
                <a:path w="374650" h="361950">
                  <a:moveTo>
                    <a:pt x="321195" y="119276"/>
                  </a:moveTo>
                  <a:lnTo>
                    <a:pt x="329536" y="136974"/>
                  </a:lnTo>
                  <a:lnTo>
                    <a:pt x="329057" y="134747"/>
                  </a:lnTo>
                  <a:lnTo>
                    <a:pt x="370963" y="134747"/>
                  </a:lnTo>
                  <a:lnTo>
                    <a:pt x="369189" y="126237"/>
                  </a:lnTo>
                  <a:lnTo>
                    <a:pt x="367665" y="121792"/>
                  </a:lnTo>
                  <a:lnTo>
                    <a:pt x="367251" y="120903"/>
                  </a:lnTo>
                  <a:lnTo>
                    <a:pt x="322453" y="120903"/>
                  </a:lnTo>
                  <a:lnTo>
                    <a:pt x="321195" y="119276"/>
                  </a:lnTo>
                  <a:close/>
                </a:path>
                <a:path w="374650" h="361950">
                  <a:moveTo>
                    <a:pt x="46228" y="132969"/>
                  </a:moveTo>
                  <a:lnTo>
                    <a:pt x="45974" y="134111"/>
                  </a:lnTo>
                  <a:lnTo>
                    <a:pt x="46057" y="133810"/>
                  </a:lnTo>
                  <a:lnTo>
                    <a:pt x="46228" y="132969"/>
                  </a:lnTo>
                  <a:close/>
                </a:path>
                <a:path w="374650" h="361950">
                  <a:moveTo>
                    <a:pt x="46057" y="133810"/>
                  </a:moveTo>
                  <a:lnTo>
                    <a:pt x="45974" y="134111"/>
                  </a:lnTo>
                  <a:lnTo>
                    <a:pt x="46057" y="133810"/>
                  </a:lnTo>
                  <a:close/>
                </a:path>
                <a:path w="374650" h="361950">
                  <a:moveTo>
                    <a:pt x="46290" y="132969"/>
                  </a:moveTo>
                  <a:lnTo>
                    <a:pt x="46057" y="133810"/>
                  </a:lnTo>
                  <a:lnTo>
                    <a:pt x="46290" y="132969"/>
                  </a:lnTo>
                  <a:close/>
                </a:path>
                <a:path w="374650" h="361950">
                  <a:moveTo>
                    <a:pt x="320167" y="117094"/>
                  </a:moveTo>
                  <a:lnTo>
                    <a:pt x="321195" y="119276"/>
                  </a:lnTo>
                  <a:lnTo>
                    <a:pt x="322453" y="120903"/>
                  </a:lnTo>
                  <a:lnTo>
                    <a:pt x="320167" y="117094"/>
                  </a:lnTo>
                  <a:close/>
                </a:path>
                <a:path w="374650" h="361950">
                  <a:moveTo>
                    <a:pt x="365477" y="117094"/>
                  </a:moveTo>
                  <a:lnTo>
                    <a:pt x="320167" y="117094"/>
                  </a:lnTo>
                  <a:lnTo>
                    <a:pt x="322453" y="120903"/>
                  </a:lnTo>
                  <a:lnTo>
                    <a:pt x="367251" y="120903"/>
                  </a:lnTo>
                  <a:lnTo>
                    <a:pt x="365477" y="117094"/>
                  </a:lnTo>
                  <a:close/>
                </a:path>
                <a:path w="374650" h="361950">
                  <a:moveTo>
                    <a:pt x="308503" y="102851"/>
                  </a:moveTo>
                  <a:lnTo>
                    <a:pt x="321195" y="119276"/>
                  </a:lnTo>
                  <a:lnTo>
                    <a:pt x="320167" y="117094"/>
                  </a:lnTo>
                  <a:lnTo>
                    <a:pt x="365477" y="117094"/>
                  </a:lnTo>
                  <a:lnTo>
                    <a:pt x="359624" y="104521"/>
                  </a:lnTo>
                  <a:lnTo>
                    <a:pt x="310515" y="104521"/>
                  </a:lnTo>
                  <a:lnTo>
                    <a:pt x="308503" y="102851"/>
                  </a:lnTo>
                  <a:close/>
                </a:path>
                <a:path w="374650" h="361950">
                  <a:moveTo>
                    <a:pt x="53721" y="106172"/>
                  </a:moveTo>
                  <a:lnTo>
                    <a:pt x="53340" y="107314"/>
                  </a:lnTo>
                  <a:lnTo>
                    <a:pt x="53644" y="106446"/>
                  </a:lnTo>
                  <a:lnTo>
                    <a:pt x="53721" y="106172"/>
                  </a:lnTo>
                  <a:close/>
                </a:path>
                <a:path w="374650" h="361950">
                  <a:moveTo>
                    <a:pt x="53644" y="106446"/>
                  </a:moveTo>
                  <a:lnTo>
                    <a:pt x="53340" y="107314"/>
                  </a:lnTo>
                  <a:lnTo>
                    <a:pt x="53644" y="106446"/>
                  </a:lnTo>
                  <a:close/>
                </a:path>
                <a:path w="374650" h="361950">
                  <a:moveTo>
                    <a:pt x="53741" y="106172"/>
                  </a:moveTo>
                  <a:lnTo>
                    <a:pt x="53644" y="106446"/>
                  </a:lnTo>
                  <a:lnTo>
                    <a:pt x="53741" y="106172"/>
                  </a:lnTo>
                  <a:close/>
                </a:path>
                <a:path w="374650" h="361950">
                  <a:moveTo>
                    <a:pt x="307340" y="101346"/>
                  </a:moveTo>
                  <a:lnTo>
                    <a:pt x="308503" y="102851"/>
                  </a:lnTo>
                  <a:lnTo>
                    <a:pt x="310515" y="104521"/>
                  </a:lnTo>
                  <a:lnTo>
                    <a:pt x="307340" y="101346"/>
                  </a:lnTo>
                  <a:close/>
                </a:path>
                <a:path w="374650" h="361950">
                  <a:moveTo>
                    <a:pt x="358146" y="101346"/>
                  </a:moveTo>
                  <a:lnTo>
                    <a:pt x="307340" y="101346"/>
                  </a:lnTo>
                  <a:lnTo>
                    <a:pt x="310515" y="104521"/>
                  </a:lnTo>
                  <a:lnTo>
                    <a:pt x="359624" y="104521"/>
                  </a:lnTo>
                  <a:lnTo>
                    <a:pt x="358146" y="101346"/>
                  </a:lnTo>
                  <a:close/>
                </a:path>
                <a:path w="374650" h="361950">
                  <a:moveTo>
                    <a:pt x="293738" y="90597"/>
                  </a:moveTo>
                  <a:lnTo>
                    <a:pt x="308503" y="102851"/>
                  </a:lnTo>
                  <a:lnTo>
                    <a:pt x="307340" y="101346"/>
                  </a:lnTo>
                  <a:lnTo>
                    <a:pt x="358146" y="101346"/>
                  </a:lnTo>
                  <a:lnTo>
                    <a:pt x="357378" y="99695"/>
                  </a:lnTo>
                  <a:lnTo>
                    <a:pt x="354965" y="95884"/>
                  </a:lnTo>
                  <a:lnTo>
                    <a:pt x="351649" y="91566"/>
                  </a:lnTo>
                  <a:lnTo>
                    <a:pt x="295656" y="91566"/>
                  </a:lnTo>
                  <a:lnTo>
                    <a:pt x="293738" y="90597"/>
                  </a:lnTo>
                  <a:close/>
                </a:path>
                <a:path w="374650" h="361950">
                  <a:moveTo>
                    <a:pt x="291846" y="89026"/>
                  </a:moveTo>
                  <a:lnTo>
                    <a:pt x="293738" y="90597"/>
                  </a:lnTo>
                  <a:lnTo>
                    <a:pt x="295656" y="91566"/>
                  </a:lnTo>
                  <a:lnTo>
                    <a:pt x="291846" y="89026"/>
                  </a:lnTo>
                  <a:close/>
                </a:path>
                <a:path w="374650" h="361950">
                  <a:moveTo>
                    <a:pt x="349699" y="89026"/>
                  </a:moveTo>
                  <a:lnTo>
                    <a:pt x="291846" y="89026"/>
                  </a:lnTo>
                  <a:lnTo>
                    <a:pt x="295656" y="91566"/>
                  </a:lnTo>
                  <a:lnTo>
                    <a:pt x="351649" y="91566"/>
                  </a:lnTo>
                  <a:lnTo>
                    <a:pt x="349699" y="89026"/>
                  </a:lnTo>
                  <a:close/>
                </a:path>
                <a:path w="374650" h="361950">
                  <a:moveTo>
                    <a:pt x="274089" y="80664"/>
                  </a:moveTo>
                  <a:lnTo>
                    <a:pt x="293738" y="90597"/>
                  </a:lnTo>
                  <a:lnTo>
                    <a:pt x="291846" y="89026"/>
                  </a:lnTo>
                  <a:lnTo>
                    <a:pt x="349699" y="89026"/>
                  </a:lnTo>
                  <a:lnTo>
                    <a:pt x="343752" y="81279"/>
                  </a:lnTo>
                  <a:lnTo>
                    <a:pt x="276225" y="81279"/>
                  </a:lnTo>
                  <a:lnTo>
                    <a:pt x="274089" y="80664"/>
                  </a:lnTo>
                  <a:close/>
                </a:path>
                <a:path w="374650" h="361950">
                  <a:moveTo>
                    <a:pt x="61722" y="83438"/>
                  </a:moveTo>
                  <a:lnTo>
                    <a:pt x="61214" y="84708"/>
                  </a:lnTo>
                  <a:lnTo>
                    <a:pt x="61512" y="84034"/>
                  </a:lnTo>
                  <a:lnTo>
                    <a:pt x="61722" y="83438"/>
                  </a:lnTo>
                  <a:close/>
                </a:path>
                <a:path w="374650" h="361950">
                  <a:moveTo>
                    <a:pt x="61512" y="84034"/>
                  </a:moveTo>
                  <a:lnTo>
                    <a:pt x="61214" y="84708"/>
                  </a:lnTo>
                  <a:lnTo>
                    <a:pt x="61512" y="84034"/>
                  </a:lnTo>
                  <a:close/>
                </a:path>
                <a:path w="374650" h="361950">
                  <a:moveTo>
                    <a:pt x="61776" y="83438"/>
                  </a:moveTo>
                  <a:lnTo>
                    <a:pt x="61512" y="84034"/>
                  </a:lnTo>
                  <a:lnTo>
                    <a:pt x="61776" y="83438"/>
                  </a:lnTo>
                  <a:close/>
                </a:path>
                <a:path w="374650" h="361950">
                  <a:moveTo>
                    <a:pt x="272796" y="80009"/>
                  </a:moveTo>
                  <a:lnTo>
                    <a:pt x="274089" y="80664"/>
                  </a:lnTo>
                  <a:lnTo>
                    <a:pt x="276225" y="81279"/>
                  </a:lnTo>
                  <a:lnTo>
                    <a:pt x="272796" y="80009"/>
                  </a:lnTo>
                  <a:close/>
                </a:path>
                <a:path w="374650" h="361950">
                  <a:moveTo>
                    <a:pt x="342777" y="80009"/>
                  </a:moveTo>
                  <a:lnTo>
                    <a:pt x="272796" y="80009"/>
                  </a:lnTo>
                  <a:lnTo>
                    <a:pt x="276225" y="81279"/>
                  </a:lnTo>
                  <a:lnTo>
                    <a:pt x="343752" y="81279"/>
                  </a:lnTo>
                  <a:lnTo>
                    <a:pt x="342777" y="80009"/>
                  </a:lnTo>
                  <a:close/>
                </a:path>
                <a:path w="374650" h="361950">
                  <a:moveTo>
                    <a:pt x="251614" y="74180"/>
                  </a:moveTo>
                  <a:lnTo>
                    <a:pt x="274089" y="80664"/>
                  </a:lnTo>
                  <a:lnTo>
                    <a:pt x="272796" y="80009"/>
                  </a:lnTo>
                  <a:lnTo>
                    <a:pt x="342777" y="80009"/>
                  </a:lnTo>
                  <a:lnTo>
                    <a:pt x="339852" y="76200"/>
                  </a:lnTo>
                  <a:lnTo>
                    <a:pt x="337947" y="74295"/>
                  </a:lnTo>
                  <a:lnTo>
                    <a:pt x="252349" y="74295"/>
                  </a:lnTo>
                  <a:lnTo>
                    <a:pt x="251614" y="74180"/>
                  </a:lnTo>
                  <a:close/>
                </a:path>
                <a:path w="374650" h="361950">
                  <a:moveTo>
                    <a:pt x="249809" y="73659"/>
                  </a:moveTo>
                  <a:lnTo>
                    <a:pt x="251614" y="74180"/>
                  </a:lnTo>
                  <a:lnTo>
                    <a:pt x="252349" y="74295"/>
                  </a:lnTo>
                  <a:lnTo>
                    <a:pt x="249809" y="73659"/>
                  </a:lnTo>
                  <a:close/>
                </a:path>
                <a:path w="374650" h="361950">
                  <a:moveTo>
                    <a:pt x="337312" y="73659"/>
                  </a:moveTo>
                  <a:lnTo>
                    <a:pt x="249809" y="73659"/>
                  </a:lnTo>
                  <a:lnTo>
                    <a:pt x="252349" y="74295"/>
                  </a:lnTo>
                  <a:lnTo>
                    <a:pt x="337947" y="74295"/>
                  </a:lnTo>
                  <a:lnTo>
                    <a:pt x="337312" y="73659"/>
                  </a:lnTo>
                  <a:close/>
                </a:path>
                <a:path w="374650" h="361950">
                  <a:moveTo>
                    <a:pt x="220907" y="69409"/>
                  </a:moveTo>
                  <a:lnTo>
                    <a:pt x="251614" y="74180"/>
                  </a:lnTo>
                  <a:lnTo>
                    <a:pt x="249809" y="73659"/>
                  </a:lnTo>
                  <a:lnTo>
                    <a:pt x="337312" y="73659"/>
                  </a:lnTo>
                  <a:lnTo>
                    <a:pt x="336677" y="73025"/>
                  </a:lnTo>
                  <a:lnTo>
                    <a:pt x="332427" y="69469"/>
                  </a:lnTo>
                  <a:lnTo>
                    <a:pt x="221615" y="69469"/>
                  </a:lnTo>
                  <a:lnTo>
                    <a:pt x="220907" y="69409"/>
                  </a:lnTo>
                  <a:close/>
                </a:path>
                <a:path w="374650" h="361950">
                  <a:moveTo>
                    <a:pt x="220472" y="69341"/>
                  </a:moveTo>
                  <a:lnTo>
                    <a:pt x="220907" y="69409"/>
                  </a:lnTo>
                  <a:lnTo>
                    <a:pt x="221615" y="69469"/>
                  </a:lnTo>
                  <a:lnTo>
                    <a:pt x="220472" y="69341"/>
                  </a:lnTo>
                  <a:close/>
                </a:path>
                <a:path w="374650" h="361950">
                  <a:moveTo>
                    <a:pt x="332275" y="69341"/>
                  </a:moveTo>
                  <a:lnTo>
                    <a:pt x="220472" y="69341"/>
                  </a:lnTo>
                  <a:lnTo>
                    <a:pt x="221615" y="69469"/>
                  </a:lnTo>
                  <a:lnTo>
                    <a:pt x="332427" y="69469"/>
                  </a:lnTo>
                  <a:lnTo>
                    <a:pt x="332275" y="69341"/>
                  </a:lnTo>
                  <a:close/>
                </a:path>
                <a:path w="374650" h="361950">
                  <a:moveTo>
                    <a:pt x="157176" y="40890"/>
                  </a:moveTo>
                  <a:lnTo>
                    <a:pt x="148590" y="42417"/>
                  </a:lnTo>
                  <a:lnTo>
                    <a:pt x="148590" y="60325"/>
                  </a:lnTo>
                  <a:lnTo>
                    <a:pt x="180721" y="66039"/>
                  </a:lnTo>
                  <a:lnTo>
                    <a:pt x="220907" y="69409"/>
                  </a:lnTo>
                  <a:lnTo>
                    <a:pt x="220472" y="69341"/>
                  </a:lnTo>
                  <a:lnTo>
                    <a:pt x="332275" y="69341"/>
                  </a:lnTo>
                  <a:lnTo>
                    <a:pt x="323320" y="61849"/>
                  </a:lnTo>
                  <a:lnTo>
                    <a:pt x="194437" y="61849"/>
                  </a:lnTo>
                  <a:lnTo>
                    <a:pt x="159007" y="41675"/>
                  </a:lnTo>
                  <a:lnTo>
                    <a:pt x="157176" y="40890"/>
                  </a:lnTo>
                  <a:close/>
                </a:path>
                <a:path w="374650" h="361950">
                  <a:moveTo>
                    <a:pt x="71120" y="62356"/>
                  </a:moveTo>
                  <a:lnTo>
                    <a:pt x="69850" y="64388"/>
                  </a:lnTo>
                  <a:lnTo>
                    <a:pt x="70219" y="64388"/>
                  </a:lnTo>
                  <a:lnTo>
                    <a:pt x="71120" y="62356"/>
                  </a:lnTo>
                  <a:close/>
                </a:path>
                <a:path w="374650" h="361950">
                  <a:moveTo>
                    <a:pt x="196860" y="41528"/>
                  </a:moveTo>
                  <a:lnTo>
                    <a:pt x="158750" y="41528"/>
                  </a:lnTo>
                  <a:lnTo>
                    <a:pt x="159258" y="41782"/>
                  </a:lnTo>
                  <a:lnTo>
                    <a:pt x="194437" y="61849"/>
                  </a:lnTo>
                  <a:lnTo>
                    <a:pt x="199390" y="54228"/>
                  </a:lnTo>
                  <a:lnTo>
                    <a:pt x="203962" y="46227"/>
                  </a:lnTo>
                  <a:lnTo>
                    <a:pt x="196860" y="41528"/>
                  </a:lnTo>
                  <a:close/>
                </a:path>
                <a:path w="374650" h="361950">
                  <a:moveTo>
                    <a:pt x="224409" y="33147"/>
                  </a:moveTo>
                  <a:lnTo>
                    <a:pt x="221615" y="33147"/>
                  </a:lnTo>
                  <a:lnTo>
                    <a:pt x="188539" y="36023"/>
                  </a:lnTo>
                  <a:lnTo>
                    <a:pt x="203962" y="46227"/>
                  </a:lnTo>
                  <a:lnTo>
                    <a:pt x="199390" y="54228"/>
                  </a:lnTo>
                  <a:lnTo>
                    <a:pt x="194437" y="61849"/>
                  </a:lnTo>
                  <a:lnTo>
                    <a:pt x="323320" y="61849"/>
                  </a:lnTo>
                  <a:lnTo>
                    <a:pt x="286639" y="42290"/>
                  </a:lnTo>
                  <a:lnTo>
                    <a:pt x="256667" y="35305"/>
                  </a:lnTo>
                  <a:lnTo>
                    <a:pt x="224409" y="33147"/>
                  </a:lnTo>
                  <a:close/>
                </a:path>
                <a:path w="374650" h="361950">
                  <a:moveTo>
                    <a:pt x="82550" y="43941"/>
                  </a:moveTo>
                  <a:lnTo>
                    <a:pt x="80010" y="46989"/>
                  </a:lnTo>
                  <a:lnTo>
                    <a:pt x="81717" y="45282"/>
                  </a:lnTo>
                  <a:lnTo>
                    <a:pt x="82550" y="43941"/>
                  </a:lnTo>
                  <a:close/>
                </a:path>
                <a:path w="374650" h="361950">
                  <a:moveTo>
                    <a:pt x="81717" y="45282"/>
                  </a:moveTo>
                  <a:lnTo>
                    <a:pt x="80010" y="46989"/>
                  </a:lnTo>
                  <a:lnTo>
                    <a:pt x="80656" y="46989"/>
                  </a:lnTo>
                  <a:lnTo>
                    <a:pt x="81717" y="45282"/>
                  </a:lnTo>
                  <a:close/>
                </a:path>
                <a:path w="374650" h="361950">
                  <a:moveTo>
                    <a:pt x="83058" y="43941"/>
                  </a:moveTo>
                  <a:lnTo>
                    <a:pt x="82550" y="43941"/>
                  </a:lnTo>
                  <a:lnTo>
                    <a:pt x="81717" y="45282"/>
                  </a:lnTo>
                  <a:lnTo>
                    <a:pt x="83058" y="43941"/>
                  </a:lnTo>
                  <a:close/>
                </a:path>
                <a:path w="374650" h="361950">
                  <a:moveTo>
                    <a:pt x="159007" y="41675"/>
                  </a:moveTo>
                  <a:lnTo>
                    <a:pt x="159196" y="41782"/>
                  </a:lnTo>
                  <a:lnTo>
                    <a:pt x="159007" y="41675"/>
                  </a:lnTo>
                  <a:close/>
                </a:path>
                <a:path w="374650" h="361950">
                  <a:moveTo>
                    <a:pt x="158750" y="41528"/>
                  </a:moveTo>
                  <a:lnTo>
                    <a:pt x="159007" y="41675"/>
                  </a:lnTo>
                  <a:lnTo>
                    <a:pt x="159258" y="41782"/>
                  </a:lnTo>
                  <a:lnTo>
                    <a:pt x="158750" y="41528"/>
                  </a:lnTo>
                  <a:close/>
                </a:path>
                <a:path w="374650" h="361950">
                  <a:moveTo>
                    <a:pt x="188539" y="36023"/>
                  </a:moveTo>
                  <a:lnTo>
                    <a:pt x="180721" y="36702"/>
                  </a:lnTo>
                  <a:lnTo>
                    <a:pt x="157176" y="40890"/>
                  </a:lnTo>
                  <a:lnTo>
                    <a:pt x="159007" y="41675"/>
                  </a:lnTo>
                  <a:lnTo>
                    <a:pt x="158750" y="41528"/>
                  </a:lnTo>
                  <a:lnTo>
                    <a:pt x="196860" y="41528"/>
                  </a:lnTo>
                  <a:lnTo>
                    <a:pt x="188539" y="36023"/>
                  </a:lnTo>
                  <a:close/>
                </a:path>
                <a:path w="374650" h="361950">
                  <a:moveTo>
                    <a:pt x="184001" y="33020"/>
                  </a:moveTo>
                  <a:lnTo>
                    <a:pt x="138811" y="33020"/>
                  </a:lnTo>
                  <a:lnTo>
                    <a:pt x="157176" y="40890"/>
                  </a:lnTo>
                  <a:lnTo>
                    <a:pt x="180721" y="36702"/>
                  </a:lnTo>
                  <a:lnTo>
                    <a:pt x="188539" y="36023"/>
                  </a:lnTo>
                  <a:lnTo>
                    <a:pt x="184001" y="33020"/>
                  </a:lnTo>
                  <a:close/>
                </a:path>
                <a:path w="374650" h="361950">
                  <a:moveTo>
                    <a:pt x="93472" y="33527"/>
                  </a:moveTo>
                  <a:lnTo>
                    <a:pt x="88900" y="36322"/>
                  </a:lnTo>
                  <a:lnTo>
                    <a:pt x="92489" y="34510"/>
                  </a:lnTo>
                  <a:lnTo>
                    <a:pt x="93472" y="33527"/>
                  </a:lnTo>
                  <a:close/>
                </a:path>
                <a:path w="374650" h="361950">
                  <a:moveTo>
                    <a:pt x="92489" y="34510"/>
                  </a:moveTo>
                  <a:lnTo>
                    <a:pt x="88900" y="36322"/>
                  </a:lnTo>
                  <a:lnTo>
                    <a:pt x="90678" y="36322"/>
                  </a:lnTo>
                  <a:lnTo>
                    <a:pt x="92489" y="34510"/>
                  </a:lnTo>
                  <a:close/>
                </a:path>
                <a:path w="374650" h="361950">
                  <a:moveTo>
                    <a:pt x="94436" y="33527"/>
                  </a:moveTo>
                  <a:lnTo>
                    <a:pt x="93472" y="33527"/>
                  </a:lnTo>
                  <a:lnTo>
                    <a:pt x="92489" y="34510"/>
                  </a:lnTo>
                  <a:lnTo>
                    <a:pt x="94436" y="33527"/>
                  </a:lnTo>
                  <a:close/>
                </a:path>
                <a:path w="374650" h="361950">
                  <a:moveTo>
                    <a:pt x="177476" y="28701"/>
                  </a:moveTo>
                  <a:lnTo>
                    <a:pt x="121920" y="28701"/>
                  </a:lnTo>
                  <a:lnTo>
                    <a:pt x="140208" y="33654"/>
                  </a:lnTo>
                  <a:lnTo>
                    <a:pt x="138811" y="33020"/>
                  </a:lnTo>
                  <a:lnTo>
                    <a:pt x="184001" y="33020"/>
                  </a:lnTo>
                  <a:lnTo>
                    <a:pt x="177476" y="28701"/>
                  </a:lnTo>
                  <a:close/>
                </a:path>
                <a:path w="374650" h="361950">
                  <a:moveTo>
                    <a:pt x="102489" y="29463"/>
                  </a:moveTo>
                  <a:lnTo>
                    <a:pt x="97662" y="30606"/>
                  </a:lnTo>
                  <a:lnTo>
                    <a:pt x="101325" y="30051"/>
                  </a:lnTo>
                  <a:lnTo>
                    <a:pt x="102489" y="29463"/>
                  </a:lnTo>
                  <a:close/>
                </a:path>
                <a:path w="374650" h="361950">
                  <a:moveTo>
                    <a:pt x="101325" y="30051"/>
                  </a:moveTo>
                  <a:lnTo>
                    <a:pt x="97662" y="30606"/>
                  </a:lnTo>
                  <a:lnTo>
                    <a:pt x="100224" y="30606"/>
                  </a:lnTo>
                  <a:lnTo>
                    <a:pt x="101325" y="30051"/>
                  </a:lnTo>
                  <a:close/>
                </a:path>
                <a:path w="374650" h="361950">
                  <a:moveTo>
                    <a:pt x="105193" y="29463"/>
                  </a:moveTo>
                  <a:lnTo>
                    <a:pt x="102489" y="29463"/>
                  </a:lnTo>
                  <a:lnTo>
                    <a:pt x="101325" y="30051"/>
                  </a:lnTo>
                  <a:lnTo>
                    <a:pt x="105193" y="29463"/>
                  </a:lnTo>
                  <a:close/>
                </a:path>
                <a:path w="374650" h="361950">
                  <a:moveTo>
                    <a:pt x="176708" y="28194"/>
                  </a:moveTo>
                  <a:lnTo>
                    <a:pt x="108204" y="28194"/>
                  </a:lnTo>
                  <a:lnTo>
                    <a:pt x="111887" y="28448"/>
                  </a:lnTo>
                  <a:lnTo>
                    <a:pt x="111740" y="28470"/>
                  </a:lnTo>
                  <a:lnTo>
                    <a:pt x="124460" y="29463"/>
                  </a:lnTo>
                  <a:lnTo>
                    <a:pt x="121920" y="28701"/>
                  </a:lnTo>
                  <a:lnTo>
                    <a:pt x="177476" y="28701"/>
                  </a:lnTo>
                  <a:lnTo>
                    <a:pt x="176708" y="28194"/>
                  </a:lnTo>
                  <a:close/>
                </a:path>
                <a:path w="374650" h="361950">
                  <a:moveTo>
                    <a:pt x="108204" y="28194"/>
                  </a:moveTo>
                  <a:lnTo>
                    <a:pt x="111740" y="28470"/>
                  </a:lnTo>
                  <a:lnTo>
                    <a:pt x="111887" y="28448"/>
                  </a:lnTo>
                  <a:lnTo>
                    <a:pt x="108204" y="28194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6118" y="1250569"/>
              <a:ext cx="178053" cy="7442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588514" y="1133221"/>
            <a:ext cx="520700" cy="491490"/>
            <a:chOff x="2588514" y="1133221"/>
            <a:chExt cx="520700" cy="49149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6949" y="1261872"/>
              <a:ext cx="120268" cy="21183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588514" y="1133220"/>
              <a:ext cx="520700" cy="491490"/>
            </a:xfrm>
            <a:custGeom>
              <a:avLst/>
              <a:gdLst/>
              <a:ahLst/>
              <a:cxnLst/>
              <a:rect l="l" t="t" r="r" b="b"/>
              <a:pathLst>
                <a:path w="520700" h="491490">
                  <a:moveTo>
                    <a:pt x="520065" y="193675"/>
                  </a:moveTo>
                  <a:lnTo>
                    <a:pt x="520001" y="192532"/>
                  </a:lnTo>
                  <a:lnTo>
                    <a:pt x="519811" y="189992"/>
                  </a:lnTo>
                  <a:lnTo>
                    <a:pt x="513854" y="156337"/>
                  </a:lnTo>
                  <a:lnTo>
                    <a:pt x="513168" y="152400"/>
                  </a:lnTo>
                  <a:lnTo>
                    <a:pt x="511937" y="145415"/>
                  </a:lnTo>
                  <a:lnTo>
                    <a:pt x="510794" y="141478"/>
                  </a:lnTo>
                  <a:lnTo>
                    <a:pt x="501688" y="118237"/>
                  </a:lnTo>
                  <a:lnTo>
                    <a:pt x="500049" y="114046"/>
                  </a:lnTo>
                  <a:lnTo>
                    <a:pt x="494284" y="99314"/>
                  </a:lnTo>
                  <a:lnTo>
                    <a:pt x="492125" y="95123"/>
                  </a:lnTo>
                  <a:lnTo>
                    <a:pt x="486460" y="86995"/>
                  </a:lnTo>
                  <a:lnTo>
                    <a:pt x="483730" y="83058"/>
                  </a:lnTo>
                  <a:lnTo>
                    <a:pt x="470027" y="63373"/>
                  </a:lnTo>
                  <a:lnTo>
                    <a:pt x="467995" y="60452"/>
                  </a:lnTo>
                  <a:lnTo>
                    <a:pt x="467741" y="60071"/>
                  </a:lnTo>
                  <a:lnTo>
                    <a:pt x="464312" y="56134"/>
                  </a:lnTo>
                  <a:lnTo>
                    <a:pt x="453923" y="47244"/>
                  </a:lnTo>
                  <a:lnTo>
                    <a:pt x="452005" y="45593"/>
                  </a:lnTo>
                  <a:lnTo>
                    <a:pt x="445325" y="39878"/>
                  </a:lnTo>
                  <a:lnTo>
                    <a:pt x="390906" y="8890"/>
                  </a:lnTo>
                  <a:lnTo>
                    <a:pt x="342392" y="127"/>
                  </a:lnTo>
                  <a:lnTo>
                    <a:pt x="336804" y="0"/>
                  </a:lnTo>
                  <a:lnTo>
                    <a:pt x="288544" y="5588"/>
                  </a:lnTo>
                  <a:lnTo>
                    <a:pt x="284226" y="6604"/>
                  </a:lnTo>
                  <a:lnTo>
                    <a:pt x="230886" y="25781"/>
                  </a:lnTo>
                  <a:lnTo>
                    <a:pt x="230327" y="26047"/>
                  </a:lnTo>
                  <a:lnTo>
                    <a:pt x="229882" y="26136"/>
                  </a:lnTo>
                  <a:lnTo>
                    <a:pt x="229273" y="26555"/>
                  </a:lnTo>
                  <a:lnTo>
                    <a:pt x="228219" y="27051"/>
                  </a:lnTo>
                  <a:lnTo>
                    <a:pt x="173355" y="56896"/>
                  </a:lnTo>
                  <a:lnTo>
                    <a:pt x="171958" y="57785"/>
                  </a:lnTo>
                  <a:lnTo>
                    <a:pt x="158102" y="67144"/>
                  </a:lnTo>
                  <a:lnTo>
                    <a:pt x="147777" y="62953"/>
                  </a:lnTo>
                  <a:lnTo>
                    <a:pt x="144653" y="59817"/>
                  </a:lnTo>
                  <a:lnTo>
                    <a:pt x="139128" y="59817"/>
                  </a:lnTo>
                  <a:lnTo>
                    <a:pt x="130187" y="57048"/>
                  </a:lnTo>
                  <a:lnTo>
                    <a:pt x="127508" y="54356"/>
                  </a:lnTo>
                  <a:lnTo>
                    <a:pt x="119507" y="54356"/>
                  </a:lnTo>
                  <a:lnTo>
                    <a:pt x="113322" y="53644"/>
                  </a:lnTo>
                  <a:lnTo>
                    <a:pt x="112141" y="52451"/>
                  </a:lnTo>
                  <a:lnTo>
                    <a:pt x="103251" y="52451"/>
                  </a:lnTo>
                  <a:lnTo>
                    <a:pt x="95631" y="52451"/>
                  </a:lnTo>
                  <a:lnTo>
                    <a:pt x="94018" y="54038"/>
                  </a:lnTo>
                  <a:lnTo>
                    <a:pt x="84709" y="55626"/>
                  </a:lnTo>
                  <a:lnTo>
                    <a:pt x="47117" y="84963"/>
                  </a:lnTo>
                  <a:lnTo>
                    <a:pt x="18796" y="149479"/>
                  </a:lnTo>
                  <a:lnTo>
                    <a:pt x="10160" y="186817"/>
                  </a:lnTo>
                  <a:lnTo>
                    <a:pt x="3683" y="224790"/>
                  </a:lnTo>
                  <a:lnTo>
                    <a:pt x="0" y="267462"/>
                  </a:lnTo>
                  <a:lnTo>
                    <a:pt x="114" y="273939"/>
                  </a:lnTo>
                  <a:lnTo>
                    <a:pt x="1016" y="309880"/>
                  </a:lnTo>
                  <a:lnTo>
                    <a:pt x="7493" y="349377"/>
                  </a:lnTo>
                  <a:lnTo>
                    <a:pt x="21844" y="388239"/>
                  </a:lnTo>
                  <a:lnTo>
                    <a:pt x="42926" y="420751"/>
                  </a:lnTo>
                  <a:lnTo>
                    <a:pt x="71501" y="448183"/>
                  </a:lnTo>
                  <a:lnTo>
                    <a:pt x="132461" y="479298"/>
                  </a:lnTo>
                  <a:lnTo>
                    <a:pt x="170688" y="487934"/>
                  </a:lnTo>
                  <a:lnTo>
                    <a:pt x="208788" y="491363"/>
                  </a:lnTo>
                  <a:lnTo>
                    <a:pt x="210693" y="491363"/>
                  </a:lnTo>
                  <a:lnTo>
                    <a:pt x="281813" y="486410"/>
                  </a:lnTo>
                  <a:lnTo>
                    <a:pt x="348107" y="467741"/>
                  </a:lnTo>
                  <a:lnTo>
                    <a:pt x="378561" y="454152"/>
                  </a:lnTo>
                  <a:lnTo>
                    <a:pt x="379755" y="453517"/>
                  </a:lnTo>
                  <a:lnTo>
                    <a:pt x="379996" y="453390"/>
                  </a:lnTo>
                  <a:lnTo>
                    <a:pt x="387210" y="449199"/>
                  </a:lnTo>
                  <a:lnTo>
                    <a:pt x="398780" y="442468"/>
                  </a:lnTo>
                  <a:lnTo>
                    <a:pt x="399643" y="441960"/>
                  </a:lnTo>
                  <a:lnTo>
                    <a:pt x="405765" y="438404"/>
                  </a:lnTo>
                  <a:lnTo>
                    <a:pt x="407670" y="437134"/>
                  </a:lnTo>
                  <a:lnTo>
                    <a:pt x="413766" y="432562"/>
                  </a:lnTo>
                  <a:lnTo>
                    <a:pt x="414604" y="431927"/>
                  </a:lnTo>
                  <a:lnTo>
                    <a:pt x="430009" y="420370"/>
                  </a:lnTo>
                  <a:lnTo>
                    <a:pt x="430530" y="419989"/>
                  </a:lnTo>
                  <a:lnTo>
                    <a:pt x="431076" y="419481"/>
                  </a:lnTo>
                  <a:lnTo>
                    <a:pt x="432181" y="418465"/>
                  </a:lnTo>
                  <a:lnTo>
                    <a:pt x="444754" y="406527"/>
                  </a:lnTo>
                  <a:lnTo>
                    <a:pt x="446087" y="405257"/>
                  </a:lnTo>
                  <a:lnTo>
                    <a:pt x="452120" y="399542"/>
                  </a:lnTo>
                  <a:lnTo>
                    <a:pt x="453644" y="397891"/>
                  </a:lnTo>
                  <a:lnTo>
                    <a:pt x="460984" y="389128"/>
                  </a:lnTo>
                  <a:lnTo>
                    <a:pt x="472059" y="375920"/>
                  </a:lnTo>
                  <a:lnTo>
                    <a:pt x="473583" y="373761"/>
                  </a:lnTo>
                  <a:lnTo>
                    <a:pt x="473976" y="373126"/>
                  </a:lnTo>
                  <a:lnTo>
                    <a:pt x="423545" y="373126"/>
                  </a:lnTo>
                  <a:lnTo>
                    <a:pt x="423354" y="373126"/>
                  </a:lnTo>
                  <a:lnTo>
                    <a:pt x="405561" y="390359"/>
                  </a:lnTo>
                  <a:lnTo>
                    <a:pt x="405333" y="390525"/>
                  </a:lnTo>
                  <a:lnTo>
                    <a:pt x="385673" y="405574"/>
                  </a:lnTo>
                  <a:lnTo>
                    <a:pt x="334708" y="432308"/>
                  </a:lnTo>
                  <a:lnTo>
                    <a:pt x="275361" y="449427"/>
                  </a:lnTo>
                  <a:lnTo>
                    <a:pt x="210375" y="454025"/>
                  </a:lnTo>
                  <a:lnTo>
                    <a:pt x="180733" y="451485"/>
                  </a:lnTo>
                  <a:lnTo>
                    <a:pt x="177126" y="451180"/>
                  </a:lnTo>
                  <a:lnTo>
                    <a:pt x="176796" y="451104"/>
                  </a:lnTo>
                  <a:lnTo>
                    <a:pt x="147370" y="444754"/>
                  </a:lnTo>
                  <a:lnTo>
                    <a:pt x="145008" y="444246"/>
                  </a:lnTo>
                  <a:lnTo>
                    <a:pt x="144056" y="443865"/>
                  </a:lnTo>
                  <a:lnTo>
                    <a:pt x="119037" y="433959"/>
                  </a:lnTo>
                  <a:lnTo>
                    <a:pt x="116547" y="432981"/>
                  </a:lnTo>
                  <a:lnTo>
                    <a:pt x="115697" y="432435"/>
                  </a:lnTo>
                  <a:lnTo>
                    <a:pt x="94792" y="419227"/>
                  </a:lnTo>
                  <a:lnTo>
                    <a:pt x="92748" y="417931"/>
                  </a:lnTo>
                  <a:lnTo>
                    <a:pt x="91706" y="416941"/>
                  </a:lnTo>
                  <a:lnTo>
                    <a:pt x="74180" y="400177"/>
                  </a:lnTo>
                  <a:lnTo>
                    <a:pt x="72364" y="398449"/>
                  </a:lnTo>
                  <a:lnTo>
                    <a:pt x="71475" y="397129"/>
                  </a:lnTo>
                  <a:lnTo>
                    <a:pt x="56705" y="375158"/>
                  </a:lnTo>
                  <a:lnTo>
                    <a:pt x="55384" y="373214"/>
                  </a:lnTo>
                  <a:lnTo>
                    <a:pt x="54724" y="371475"/>
                  </a:lnTo>
                  <a:lnTo>
                    <a:pt x="43967" y="343154"/>
                  </a:lnTo>
                  <a:lnTo>
                    <a:pt x="43218" y="341172"/>
                  </a:lnTo>
                  <a:lnTo>
                    <a:pt x="42964" y="339725"/>
                  </a:lnTo>
                  <a:lnTo>
                    <a:pt x="37668" y="308864"/>
                  </a:lnTo>
                  <a:lnTo>
                    <a:pt x="37414" y="307416"/>
                  </a:lnTo>
                  <a:lnTo>
                    <a:pt x="37376" y="306197"/>
                  </a:lnTo>
                  <a:lnTo>
                    <a:pt x="36258" y="270383"/>
                  </a:lnTo>
                  <a:lnTo>
                    <a:pt x="36233" y="269798"/>
                  </a:lnTo>
                  <a:lnTo>
                    <a:pt x="36195" y="270383"/>
                  </a:lnTo>
                  <a:lnTo>
                    <a:pt x="36195" y="268351"/>
                  </a:lnTo>
                  <a:lnTo>
                    <a:pt x="36233" y="269798"/>
                  </a:lnTo>
                  <a:lnTo>
                    <a:pt x="36347" y="268351"/>
                  </a:lnTo>
                  <a:lnTo>
                    <a:pt x="39255" y="230505"/>
                  </a:lnTo>
                  <a:lnTo>
                    <a:pt x="39281" y="230263"/>
                  </a:lnTo>
                  <a:lnTo>
                    <a:pt x="39243" y="230505"/>
                  </a:lnTo>
                  <a:lnTo>
                    <a:pt x="39370" y="229108"/>
                  </a:lnTo>
                  <a:lnTo>
                    <a:pt x="39281" y="230263"/>
                  </a:lnTo>
                  <a:lnTo>
                    <a:pt x="39458" y="229108"/>
                  </a:lnTo>
                  <a:lnTo>
                    <a:pt x="45212" y="192532"/>
                  </a:lnTo>
                  <a:lnTo>
                    <a:pt x="45085" y="193548"/>
                  </a:lnTo>
                  <a:lnTo>
                    <a:pt x="45300" y="192532"/>
                  </a:lnTo>
                  <a:lnTo>
                    <a:pt x="52184" y="160401"/>
                  </a:lnTo>
                  <a:lnTo>
                    <a:pt x="52451" y="159169"/>
                  </a:lnTo>
                  <a:lnTo>
                    <a:pt x="52628" y="158623"/>
                  </a:lnTo>
                  <a:lnTo>
                    <a:pt x="61849" y="129540"/>
                  </a:lnTo>
                  <a:lnTo>
                    <a:pt x="62255" y="128244"/>
                  </a:lnTo>
                  <a:lnTo>
                    <a:pt x="63030" y="126746"/>
                  </a:lnTo>
                  <a:lnTo>
                    <a:pt x="72898" y="107569"/>
                  </a:lnTo>
                  <a:lnTo>
                    <a:pt x="74028" y="105397"/>
                  </a:lnTo>
                  <a:lnTo>
                    <a:pt x="75120" y="104140"/>
                  </a:lnTo>
                  <a:lnTo>
                    <a:pt x="83972" y="93980"/>
                  </a:lnTo>
                  <a:lnTo>
                    <a:pt x="85686" y="92011"/>
                  </a:lnTo>
                  <a:lnTo>
                    <a:pt x="105994" y="82169"/>
                  </a:lnTo>
                  <a:lnTo>
                    <a:pt x="112141" y="82169"/>
                  </a:lnTo>
                  <a:lnTo>
                    <a:pt x="112623" y="81686"/>
                  </a:lnTo>
                  <a:lnTo>
                    <a:pt x="115646" y="81534"/>
                  </a:lnTo>
                  <a:lnTo>
                    <a:pt x="119519" y="81534"/>
                  </a:lnTo>
                  <a:lnTo>
                    <a:pt x="129603" y="83388"/>
                  </a:lnTo>
                  <a:lnTo>
                    <a:pt x="130937" y="84709"/>
                  </a:lnTo>
                  <a:lnTo>
                    <a:pt x="132105" y="84709"/>
                  </a:lnTo>
                  <a:lnTo>
                    <a:pt x="118948" y="93599"/>
                  </a:lnTo>
                  <a:lnTo>
                    <a:pt x="115697" y="93599"/>
                  </a:lnTo>
                  <a:lnTo>
                    <a:pt x="109601" y="99695"/>
                  </a:lnTo>
                  <a:lnTo>
                    <a:pt x="109601" y="114681"/>
                  </a:lnTo>
                  <a:lnTo>
                    <a:pt x="115697" y="120650"/>
                  </a:lnTo>
                  <a:lnTo>
                    <a:pt x="130556" y="120650"/>
                  </a:lnTo>
                  <a:lnTo>
                    <a:pt x="135242" y="116065"/>
                  </a:lnTo>
                  <a:lnTo>
                    <a:pt x="167767" y="98564"/>
                  </a:lnTo>
                  <a:lnTo>
                    <a:pt x="168783" y="99568"/>
                  </a:lnTo>
                  <a:lnTo>
                    <a:pt x="181864" y="99568"/>
                  </a:lnTo>
                  <a:lnTo>
                    <a:pt x="187198" y="94234"/>
                  </a:lnTo>
                  <a:lnTo>
                    <a:pt x="187198" y="88099"/>
                  </a:lnTo>
                  <a:lnTo>
                    <a:pt x="188772" y="87249"/>
                  </a:lnTo>
                  <a:lnTo>
                    <a:pt x="189484" y="86868"/>
                  </a:lnTo>
                  <a:lnTo>
                    <a:pt x="188595" y="87249"/>
                  </a:lnTo>
                  <a:lnTo>
                    <a:pt x="243319" y="61722"/>
                  </a:lnTo>
                  <a:lnTo>
                    <a:pt x="243624" y="61582"/>
                  </a:lnTo>
                  <a:lnTo>
                    <a:pt x="245897" y="60833"/>
                  </a:lnTo>
                  <a:lnTo>
                    <a:pt x="294360" y="44831"/>
                  </a:lnTo>
                  <a:lnTo>
                    <a:pt x="295008" y="44627"/>
                  </a:lnTo>
                  <a:lnTo>
                    <a:pt x="301739" y="43942"/>
                  </a:lnTo>
                  <a:lnTo>
                    <a:pt x="338137" y="40309"/>
                  </a:lnTo>
                  <a:lnTo>
                    <a:pt x="376174" y="46799"/>
                  </a:lnTo>
                  <a:lnTo>
                    <a:pt x="435851" y="85255"/>
                  </a:lnTo>
                  <a:lnTo>
                    <a:pt x="472490" y="154876"/>
                  </a:lnTo>
                  <a:lnTo>
                    <a:pt x="479679" y="194919"/>
                  </a:lnTo>
                  <a:lnTo>
                    <a:pt x="479818" y="194919"/>
                  </a:lnTo>
                  <a:lnTo>
                    <a:pt x="520065" y="194919"/>
                  </a:lnTo>
                  <a:lnTo>
                    <a:pt x="520065" y="193675"/>
                  </a:lnTo>
                  <a:close/>
                </a:path>
                <a:path w="520700" h="491490">
                  <a:moveTo>
                    <a:pt x="520306" y="237109"/>
                  </a:moveTo>
                  <a:lnTo>
                    <a:pt x="520293" y="234061"/>
                  </a:lnTo>
                  <a:lnTo>
                    <a:pt x="520077" y="196977"/>
                  </a:lnTo>
                  <a:lnTo>
                    <a:pt x="480060" y="196977"/>
                  </a:lnTo>
                  <a:lnTo>
                    <a:pt x="479704" y="196977"/>
                  </a:lnTo>
                  <a:lnTo>
                    <a:pt x="480047" y="235915"/>
                  </a:lnTo>
                  <a:lnTo>
                    <a:pt x="465505" y="304533"/>
                  </a:lnTo>
                  <a:lnTo>
                    <a:pt x="440728" y="352234"/>
                  </a:lnTo>
                  <a:lnTo>
                    <a:pt x="424256" y="372262"/>
                  </a:lnTo>
                  <a:lnTo>
                    <a:pt x="474522" y="372262"/>
                  </a:lnTo>
                  <a:lnTo>
                    <a:pt x="475030" y="371475"/>
                  </a:lnTo>
                  <a:lnTo>
                    <a:pt x="486803" y="352933"/>
                  </a:lnTo>
                  <a:lnTo>
                    <a:pt x="488086" y="350901"/>
                  </a:lnTo>
                  <a:lnTo>
                    <a:pt x="488823" y="349758"/>
                  </a:lnTo>
                  <a:lnTo>
                    <a:pt x="490093" y="347218"/>
                  </a:lnTo>
                  <a:lnTo>
                    <a:pt x="497395" y="331089"/>
                  </a:lnTo>
                  <a:lnTo>
                    <a:pt x="498487" y="328676"/>
                  </a:lnTo>
                  <a:lnTo>
                    <a:pt x="502920" y="318897"/>
                  </a:lnTo>
                  <a:lnTo>
                    <a:pt x="503809" y="316357"/>
                  </a:lnTo>
                  <a:lnTo>
                    <a:pt x="507860" y="302641"/>
                  </a:lnTo>
                  <a:lnTo>
                    <a:pt x="513842" y="282448"/>
                  </a:lnTo>
                  <a:lnTo>
                    <a:pt x="514350" y="279654"/>
                  </a:lnTo>
                  <a:lnTo>
                    <a:pt x="515188" y="273939"/>
                  </a:lnTo>
                  <a:lnTo>
                    <a:pt x="515594" y="271145"/>
                  </a:lnTo>
                  <a:lnTo>
                    <a:pt x="520192" y="239903"/>
                  </a:lnTo>
                  <a:lnTo>
                    <a:pt x="520306" y="237109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621024" y="994409"/>
            <a:ext cx="29845" cy="29209"/>
          </a:xfrm>
          <a:custGeom>
            <a:avLst/>
            <a:gdLst/>
            <a:ahLst/>
            <a:cxnLst/>
            <a:rect l="l" t="t" r="r" b="b"/>
            <a:pathLst>
              <a:path w="29845" h="29209">
                <a:moveTo>
                  <a:pt x="29337" y="6604"/>
                </a:moveTo>
                <a:lnTo>
                  <a:pt x="23241" y="508"/>
                </a:lnTo>
                <a:lnTo>
                  <a:pt x="22733" y="508"/>
                </a:lnTo>
                <a:lnTo>
                  <a:pt x="22225" y="0"/>
                </a:lnTo>
                <a:lnTo>
                  <a:pt x="6477" y="0"/>
                </a:lnTo>
                <a:lnTo>
                  <a:pt x="0" y="6477"/>
                </a:lnTo>
                <a:lnTo>
                  <a:pt x="0" y="22352"/>
                </a:lnTo>
                <a:lnTo>
                  <a:pt x="6477" y="28702"/>
                </a:lnTo>
                <a:lnTo>
                  <a:pt x="22225" y="28702"/>
                </a:lnTo>
                <a:lnTo>
                  <a:pt x="28702" y="22352"/>
                </a:lnTo>
                <a:lnTo>
                  <a:pt x="28702" y="22098"/>
                </a:lnTo>
                <a:lnTo>
                  <a:pt x="29337" y="21463"/>
                </a:lnTo>
                <a:lnTo>
                  <a:pt x="29337" y="14097"/>
                </a:lnTo>
                <a:lnTo>
                  <a:pt x="29337" y="660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226970" y="2307208"/>
            <a:ext cx="443865" cy="396240"/>
            <a:chOff x="1226970" y="2307208"/>
            <a:chExt cx="443865" cy="396240"/>
          </a:xfrm>
        </p:grpSpPr>
        <p:sp>
          <p:nvSpPr>
            <p:cNvPr id="30" name="object 30"/>
            <p:cNvSpPr/>
            <p:nvPr/>
          </p:nvSpPr>
          <p:spPr>
            <a:xfrm>
              <a:off x="1226959" y="2307208"/>
              <a:ext cx="277495" cy="396240"/>
            </a:xfrm>
            <a:custGeom>
              <a:avLst/>
              <a:gdLst/>
              <a:ahLst/>
              <a:cxnLst/>
              <a:rect l="l" t="t" r="r" b="b"/>
              <a:pathLst>
                <a:path w="277494" h="396239">
                  <a:moveTo>
                    <a:pt x="276936" y="97155"/>
                  </a:moveTo>
                  <a:lnTo>
                    <a:pt x="276847" y="95377"/>
                  </a:lnTo>
                  <a:lnTo>
                    <a:pt x="273646" y="75565"/>
                  </a:lnTo>
                  <a:lnTo>
                    <a:pt x="273138" y="72390"/>
                  </a:lnTo>
                  <a:lnTo>
                    <a:pt x="272402" y="67818"/>
                  </a:lnTo>
                  <a:lnTo>
                    <a:pt x="271640" y="64770"/>
                  </a:lnTo>
                  <a:lnTo>
                    <a:pt x="268071" y="55626"/>
                  </a:lnTo>
                  <a:lnTo>
                    <a:pt x="266788" y="52324"/>
                  </a:lnTo>
                  <a:lnTo>
                    <a:pt x="262750" y="41910"/>
                  </a:lnTo>
                  <a:lnTo>
                    <a:pt x="261861" y="40132"/>
                  </a:lnTo>
                  <a:lnTo>
                    <a:pt x="261099" y="38608"/>
                  </a:lnTo>
                  <a:lnTo>
                    <a:pt x="259740" y="36703"/>
                  </a:lnTo>
                  <a:lnTo>
                    <a:pt x="256044" y="31496"/>
                  </a:lnTo>
                  <a:lnTo>
                    <a:pt x="254508" y="29337"/>
                  </a:lnTo>
                  <a:lnTo>
                    <a:pt x="253339" y="27686"/>
                  </a:lnTo>
                  <a:lnTo>
                    <a:pt x="248018" y="20193"/>
                  </a:lnTo>
                  <a:lnTo>
                    <a:pt x="244716" y="16764"/>
                  </a:lnTo>
                  <a:lnTo>
                    <a:pt x="235826" y="10401"/>
                  </a:lnTo>
                  <a:lnTo>
                    <a:pt x="235826" y="9906"/>
                  </a:lnTo>
                  <a:lnTo>
                    <a:pt x="229476" y="3556"/>
                  </a:lnTo>
                  <a:lnTo>
                    <a:pt x="223507" y="3556"/>
                  </a:lnTo>
                  <a:lnTo>
                    <a:pt x="217893" y="2146"/>
                  </a:lnTo>
                  <a:lnTo>
                    <a:pt x="215760" y="0"/>
                  </a:lnTo>
                  <a:lnTo>
                    <a:pt x="200266" y="0"/>
                  </a:lnTo>
                  <a:lnTo>
                    <a:pt x="199440" y="850"/>
                  </a:lnTo>
                  <a:lnTo>
                    <a:pt x="191122" y="1651"/>
                  </a:lnTo>
                  <a:lnTo>
                    <a:pt x="155562" y="21336"/>
                  </a:lnTo>
                  <a:lnTo>
                    <a:pt x="128168" y="55626"/>
                  </a:lnTo>
                  <a:lnTo>
                    <a:pt x="112382" y="92710"/>
                  </a:lnTo>
                  <a:lnTo>
                    <a:pt x="109321" y="116840"/>
                  </a:lnTo>
                  <a:lnTo>
                    <a:pt x="110223" y="128524"/>
                  </a:lnTo>
                  <a:lnTo>
                    <a:pt x="110223" y="135509"/>
                  </a:lnTo>
                  <a:lnTo>
                    <a:pt x="114287" y="139496"/>
                  </a:lnTo>
                  <a:lnTo>
                    <a:pt x="114287" y="143383"/>
                  </a:lnTo>
                  <a:lnTo>
                    <a:pt x="120129" y="149225"/>
                  </a:lnTo>
                  <a:lnTo>
                    <a:pt x="122605" y="149225"/>
                  </a:lnTo>
                  <a:lnTo>
                    <a:pt x="124828" y="151130"/>
                  </a:lnTo>
                  <a:lnTo>
                    <a:pt x="128003" y="153670"/>
                  </a:lnTo>
                  <a:lnTo>
                    <a:pt x="134480" y="156210"/>
                  </a:lnTo>
                  <a:lnTo>
                    <a:pt x="137909" y="157480"/>
                  </a:lnTo>
                  <a:lnTo>
                    <a:pt x="148831" y="158623"/>
                  </a:lnTo>
                  <a:lnTo>
                    <a:pt x="161290" y="157480"/>
                  </a:lnTo>
                  <a:lnTo>
                    <a:pt x="167373" y="157480"/>
                  </a:lnTo>
                  <a:lnTo>
                    <a:pt x="168732" y="156121"/>
                  </a:lnTo>
                  <a:lnTo>
                    <a:pt x="175120" y="154813"/>
                  </a:lnTo>
                  <a:lnTo>
                    <a:pt x="180327" y="154813"/>
                  </a:lnTo>
                  <a:lnTo>
                    <a:pt x="182537" y="152603"/>
                  </a:lnTo>
                  <a:lnTo>
                    <a:pt x="188785" y="150368"/>
                  </a:lnTo>
                  <a:lnTo>
                    <a:pt x="193027" y="150368"/>
                  </a:lnTo>
                  <a:lnTo>
                    <a:pt x="196367" y="146926"/>
                  </a:lnTo>
                  <a:lnTo>
                    <a:pt x="201815" y="144145"/>
                  </a:lnTo>
                  <a:lnTo>
                    <a:pt x="204965" y="144145"/>
                  </a:lnTo>
                  <a:lnTo>
                    <a:pt x="209537" y="139700"/>
                  </a:lnTo>
                  <a:lnTo>
                    <a:pt x="209537" y="139509"/>
                  </a:lnTo>
                  <a:lnTo>
                    <a:pt x="215912" y="135382"/>
                  </a:lnTo>
                  <a:lnTo>
                    <a:pt x="218071" y="133985"/>
                  </a:lnTo>
                  <a:lnTo>
                    <a:pt x="218668" y="133604"/>
                  </a:lnTo>
                  <a:lnTo>
                    <a:pt x="223189" y="130683"/>
                  </a:lnTo>
                  <a:lnTo>
                    <a:pt x="231038" y="125603"/>
                  </a:lnTo>
                  <a:lnTo>
                    <a:pt x="233540" y="125603"/>
                  </a:lnTo>
                  <a:lnTo>
                    <a:pt x="237985" y="121158"/>
                  </a:lnTo>
                  <a:lnTo>
                    <a:pt x="237985" y="115697"/>
                  </a:lnTo>
                  <a:lnTo>
                    <a:pt x="237985" y="110236"/>
                  </a:lnTo>
                  <a:lnTo>
                    <a:pt x="233540" y="105791"/>
                  </a:lnTo>
                  <a:lnTo>
                    <a:pt x="222618" y="105791"/>
                  </a:lnTo>
                  <a:lnTo>
                    <a:pt x="218313" y="110096"/>
                  </a:lnTo>
                  <a:lnTo>
                    <a:pt x="196202" y="123952"/>
                  </a:lnTo>
                  <a:lnTo>
                    <a:pt x="193789" y="123952"/>
                  </a:lnTo>
                  <a:lnTo>
                    <a:pt x="190868" y="126796"/>
                  </a:lnTo>
                  <a:lnTo>
                    <a:pt x="184950" y="129540"/>
                  </a:lnTo>
                  <a:lnTo>
                    <a:pt x="181470" y="129540"/>
                  </a:lnTo>
                  <a:lnTo>
                    <a:pt x="179654" y="131305"/>
                  </a:lnTo>
                  <a:lnTo>
                    <a:pt x="172923" y="133350"/>
                  </a:lnTo>
                  <a:lnTo>
                    <a:pt x="168516" y="133350"/>
                  </a:lnTo>
                  <a:lnTo>
                    <a:pt x="167627" y="134239"/>
                  </a:lnTo>
                  <a:lnTo>
                    <a:pt x="160909" y="135128"/>
                  </a:lnTo>
                  <a:lnTo>
                    <a:pt x="160134" y="135128"/>
                  </a:lnTo>
                  <a:lnTo>
                    <a:pt x="154927" y="135128"/>
                  </a:lnTo>
                  <a:lnTo>
                    <a:pt x="149860" y="135242"/>
                  </a:lnTo>
                  <a:lnTo>
                    <a:pt x="145389" y="134366"/>
                  </a:lnTo>
                  <a:lnTo>
                    <a:pt x="144411" y="134188"/>
                  </a:lnTo>
                  <a:lnTo>
                    <a:pt x="143357" y="133604"/>
                  </a:lnTo>
                  <a:lnTo>
                    <a:pt x="142646" y="133223"/>
                  </a:lnTo>
                  <a:lnTo>
                    <a:pt x="141528" y="132626"/>
                  </a:lnTo>
                  <a:lnTo>
                    <a:pt x="140322" y="131318"/>
                  </a:lnTo>
                  <a:lnTo>
                    <a:pt x="140322" y="129032"/>
                  </a:lnTo>
                  <a:lnTo>
                    <a:pt x="137312" y="126034"/>
                  </a:lnTo>
                  <a:lnTo>
                    <a:pt x="137274" y="120523"/>
                  </a:lnTo>
                  <a:lnTo>
                    <a:pt x="136880" y="120142"/>
                  </a:lnTo>
                  <a:lnTo>
                    <a:pt x="136753" y="116840"/>
                  </a:lnTo>
                  <a:lnTo>
                    <a:pt x="136728" y="116243"/>
                  </a:lnTo>
                  <a:lnTo>
                    <a:pt x="136639" y="116840"/>
                  </a:lnTo>
                  <a:lnTo>
                    <a:pt x="136639" y="113665"/>
                  </a:lnTo>
                  <a:lnTo>
                    <a:pt x="136728" y="116243"/>
                  </a:lnTo>
                  <a:lnTo>
                    <a:pt x="137160" y="113665"/>
                  </a:lnTo>
                  <a:lnTo>
                    <a:pt x="139204" y="101219"/>
                  </a:lnTo>
                  <a:lnTo>
                    <a:pt x="139357" y="100241"/>
                  </a:lnTo>
                  <a:lnTo>
                    <a:pt x="139738" y="99060"/>
                  </a:lnTo>
                  <a:lnTo>
                    <a:pt x="162293" y="55245"/>
                  </a:lnTo>
                  <a:lnTo>
                    <a:pt x="174332" y="42291"/>
                  </a:lnTo>
                  <a:lnTo>
                    <a:pt x="175107" y="41465"/>
                  </a:lnTo>
                  <a:lnTo>
                    <a:pt x="176415" y="40513"/>
                  </a:lnTo>
                  <a:lnTo>
                    <a:pt x="185674" y="33782"/>
                  </a:lnTo>
                  <a:lnTo>
                    <a:pt x="186486" y="33185"/>
                  </a:lnTo>
                  <a:lnTo>
                    <a:pt x="189090" y="32131"/>
                  </a:lnTo>
                  <a:lnTo>
                    <a:pt x="195338" y="29591"/>
                  </a:lnTo>
                  <a:lnTo>
                    <a:pt x="195808" y="29413"/>
                  </a:lnTo>
                  <a:lnTo>
                    <a:pt x="204241" y="28575"/>
                  </a:lnTo>
                  <a:lnTo>
                    <a:pt x="206832" y="28321"/>
                  </a:lnTo>
                  <a:lnTo>
                    <a:pt x="211289" y="29578"/>
                  </a:lnTo>
                  <a:lnTo>
                    <a:pt x="213728" y="32004"/>
                  </a:lnTo>
                  <a:lnTo>
                    <a:pt x="216776" y="32004"/>
                  </a:lnTo>
                  <a:lnTo>
                    <a:pt x="224942" y="38315"/>
                  </a:lnTo>
                  <a:lnTo>
                    <a:pt x="235140" y="53657"/>
                  </a:lnTo>
                  <a:lnTo>
                    <a:pt x="242265" y="74041"/>
                  </a:lnTo>
                  <a:lnTo>
                    <a:pt x="245579" y="97955"/>
                  </a:lnTo>
                  <a:lnTo>
                    <a:pt x="244741" y="126377"/>
                  </a:lnTo>
                  <a:lnTo>
                    <a:pt x="229933" y="184785"/>
                  </a:lnTo>
                  <a:lnTo>
                    <a:pt x="214706" y="217043"/>
                  </a:lnTo>
                  <a:lnTo>
                    <a:pt x="197472" y="245364"/>
                  </a:lnTo>
                  <a:lnTo>
                    <a:pt x="175768" y="274802"/>
                  </a:lnTo>
                  <a:lnTo>
                    <a:pt x="155181" y="298704"/>
                  </a:lnTo>
                  <a:lnTo>
                    <a:pt x="142252" y="311569"/>
                  </a:lnTo>
                  <a:lnTo>
                    <a:pt x="132626" y="305562"/>
                  </a:lnTo>
                  <a:lnTo>
                    <a:pt x="132168" y="305282"/>
                  </a:lnTo>
                  <a:lnTo>
                    <a:pt x="131851" y="305054"/>
                  </a:lnTo>
                  <a:lnTo>
                    <a:pt x="114744" y="292989"/>
                  </a:lnTo>
                  <a:lnTo>
                    <a:pt x="114033" y="292481"/>
                  </a:lnTo>
                  <a:lnTo>
                    <a:pt x="114541" y="292989"/>
                  </a:lnTo>
                  <a:lnTo>
                    <a:pt x="111125" y="290322"/>
                  </a:lnTo>
                  <a:lnTo>
                    <a:pt x="109982" y="289433"/>
                  </a:lnTo>
                  <a:lnTo>
                    <a:pt x="100711" y="282194"/>
                  </a:lnTo>
                  <a:lnTo>
                    <a:pt x="98920" y="280797"/>
                  </a:lnTo>
                  <a:lnTo>
                    <a:pt x="96316" y="278765"/>
                  </a:lnTo>
                  <a:lnTo>
                    <a:pt x="95999" y="278511"/>
                  </a:lnTo>
                  <a:lnTo>
                    <a:pt x="96126" y="278765"/>
                  </a:lnTo>
                  <a:lnTo>
                    <a:pt x="94691" y="277622"/>
                  </a:lnTo>
                  <a:lnTo>
                    <a:pt x="93738" y="276860"/>
                  </a:lnTo>
                  <a:lnTo>
                    <a:pt x="89306" y="273304"/>
                  </a:lnTo>
                  <a:lnTo>
                    <a:pt x="86448" y="271018"/>
                  </a:lnTo>
                  <a:lnTo>
                    <a:pt x="46977" y="247904"/>
                  </a:lnTo>
                  <a:lnTo>
                    <a:pt x="40119" y="246265"/>
                  </a:lnTo>
                  <a:lnTo>
                    <a:pt x="38341" y="244475"/>
                  </a:lnTo>
                  <a:lnTo>
                    <a:pt x="21132" y="244475"/>
                  </a:lnTo>
                  <a:lnTo>
                    <a:pt x="15798" y="249809"/>
                  </a:lnTo>
                  <a:lnTo>
                    <a:pt x="12496" y="249809"/>
                  </a:lnTo>
                  <a:lnTo>
                    <a:pt x="5511" y="256794"/>
                  </a:lnTo>
                  <a:lnTo>
                    <a:pt x="5511" y="262559"/>
                  </a:lnTo>
                  <a:lnTo>
                    <a:pt x="2425" y="270510"/>
                  </a:lnTo>
                  <a:lnTo>
                    <a:pt x="1447" y="274802"/>
                  </a:lnTo>
                  <a:lnTo>
                    <a:pt x="1384" y="275336"/>
                  </a:lnTo>
                  <a:lnTo>
                    <a:pt x="127" y="292481"/>
                  </a:lnTo>
                  <a:lnTo>
                    <a:pt x="0" y="297180"/>
                  </a:lnTo>
                  <a:lnTo>
                    <a:pt x="101" y="298704"/>
                  </a:lnTo>
                  <a:lnTo>
                    <a:pt x="10350" y="348615"/>
                  </a:lnTo>
                  <a:lnTo>
                    <a:pt x="26339" y="379133"/>
                  </a:lnTo>
                  <a:lnTo>
                    <a:pt x="26339" y="382651"/>
                  </a:lnTo>
                  <a:lnTo>
                    <a:pt x="33528" y="389890"/>
                  </a:lnTo>
                  <a:lnTo>
                    <a:pt x="37426" y="389890"/>
                  </a:lnTo>
                  <a:lnTo>
                    <a:pt x="42722" y="395097"/>
                  </a:lnTo>
                  <a:lnTo>
                    <a:pt x="50025" y="395097"/>
                  </a:lnTo>
                  <a:lnTo>
                    <a:pt x="52273" y="395325"/>
                  </a:lnTo>
                  <a:lnTo>
                    <a:pt x="53200" y="396240"/>
                  </a:lnTo>
                  <a:lnTo>
                    <a:pt x="70980" y="396240"/>
                  </a:lnTo>
                  <a:lnTo>
                    <a:pt x="73393" y="393827"/>
                  </a:lnTo>
                  <a:lnTo>
                    <a:pt x="82029" y="391541"/>
                  </a:lnTo>
                  <a:lnTo>
                    <a:pt x="84950" y="390525"/>
                  </a:lnTo>
                  <a:lnTo>
                    <a:pt x="128003" y="366141"/>
                  </a:lnTo>
                  <a:lnTo>
                    <a:pt x="133908" y="361442"/>
                  </a:lnTo>
                  <a:lnTo>
                    <a:pt x="70980" y="361442"/>
                  </a:lnTo>
                  <a:lnTo>
                    <a:pt x="69570" y="361442"/>
                  </a:lnTo>
                  <a:lnTo>
                    <a:pt x="61341" y="363626"/>
                  </a:lnTo>
                  <a:lnTo>
                    <a:pt x="60566" y="362839"/>
                  </a:lnTo>
                  <a:lnTo>
                    <a:pt x="56375" y="362839"/>
                  </a:lnTo>
                  <a:lnTo>
                    <a:pt x="51295" y="357759"/>
                  </a:lnTo>
                  <a:lnTo>
                    <a:pt x="50368" y="357759"/>
                  </a:lnTo>
                  <a:lnTo>
                    <a:pt x="47840" y="354457"/>
                  </a:lnTo>
                  <a:lnTo>
                    <a:pt x="46418" y="352602"/>
                  </a:lnTo>
                  <a:lnTo>
                    <a:pt x="45796" y="351155"/>
                  </a:lnTo>
                  <a:lnTo>
                    <a:pt x="40982" y="339979"/>
                  </a:lnTo>
                  <a:lnTo>
                    <a:pt x="40576" y="339039"/>
                  </a:lnTo>
                  <a:lnTo>
                    <a:pt x="40855" y="339979"/>
                  </a:lnTo>
                  <a:lnTo>
                    <a:pt x="40563" y="339026"/>
                  </a:lnTo>
                  <a:lnTo>
                    <a:pt x="40297" y="338074"/>
                  </a:lnTo>
                  <a:lnTo>
                    <a:pt x="34658" y="318516"/>
                  </a:lnTo>
                  <a:lnTo>
                    <a:pt x="34328" y="317398"/>
                  </a:lnTo>
                  <a:lnTo>
                    <a:pt x="34188" y="316357"/>
                  </a:lnTo>
                  <a:lnTo>
                    <a:pt x="31483" y="297180"/>
                  </a:lnTo>
                  <a:lnTo>
                    <a:pt x="31254" y="295529"/>
                  </a:lnTo>
                  <a:lnTo>
                    <a:pt x="31140" y="297180"/>
                  </a:lnTo>
                  <a:lnTo>
                    <a:pt x="31165" y="294894"/>
                  </a:lnTo>
                  <a:lnTo>
                    <a:pt x="31254" y="295529"/>
                  </a:lnTo>
                  <a:lnTo>
                    <a:pt x="31369" y="293878"/>
                  </a:lnTo>
                  <a:lnTo>
                    <a:pt x="32219" y="281686"/>
                  </a:lnTo>
                  <a:lnTo>
                    <a:pt x="32372" y="279501"/>
                  </a:lnTo>
                  <a:lnTo>
                    <a:pt x="33070" y="277685"/>
                  </a:lnTo>
                  <a:lnTo>
                    <a:pt x="33947" y="276809"/>
                  </a:lnTo>
                  <a:lnTo>
                    <a:pt x="36525" y="277317"/>
                  </a:lnTo>
                  <a:lnTo>
                    <a:pt x="47091" y="281635"/>
                  </a:lnTo>
                  <a:lnTo>
                    <a:pt x="59550" y="289750"/>
                  </a:lnTo>
                  <a:lnTo>
                    <a:pt x="76441" y="303403"/>
                  </a:lnTo>
                  <a:lnTo>
                    <a:pt x="76568" y="303530"/>
                  </a:lnTo>
                  <a:lnTo>
                    <a:pt x="95745" y="318389"/>
                  </a:lnTo>
                  <a:lnTo>
                    <a:pt x="114287" y="331470"/>
                  </a:lnTo>
                  <a:lnTo>
                    <a:pt x="115176" y="331978"/>
                  </a:lnTo>
                  <a:lnTo>
                    <a:pt x="117386" y="333362"/>
                  </a:lnTo>
                  <a:lnTo>
                    <a:pt x="109499" y="339750"/>
                  </a:lnTo>
                  <a:lnTo>
                    <a:pt x="109118" y="339979"/>
                  </a:lnTo>
                  <a:lnTo>
                    <a:pt x="88861" y="352806"/>
                  </a:lnTo>
                  <a:lnTo>
                    <a:pt x="72669" y="360629"/>
                  </a:lnTo>
                  <a:lnTo>
                    <a:pt x="73050" y="360629"/>
                  </a:lnTo>
                  <a:lnTo>
                    <a:pt x="134924" y="360629"/>
                  </a:lnTo>
                  <a:lnTo>
                    <a:pt x="135331" y="360299"/>
                  </a:lnTo>
                  <a:lnTo>
                    <a:pt x="144106" y="353187"/>
                  </a:lnTo>
                  <a:lnTo>
                    <a:pt x="145211" y="352298"/>
                  </a:lnTo>
                  <a:lnTo>
                    <a:pt x="147281" y="350621"/>
                  </a:lnTo>
                  <a:lnTo>
                    <a:pt x="153530" y="353822"/>
                  </a:lnTo>
                  <a:lnTo>
                    <a:pt x="173469" y="361950"/>
                  </a:lnTo>
                  <a:lnTo>
                    <a:pt x="175120" y="362458"/>
                  </a:lnTo>
                  <a:lnTo>
                    <a:pt x="187540" y="365963"/>
                  </a:lnTo>
                  <a:lnTo>
                    <a:pt x="190106" y="368554"/>
                  </a:lnTo>
                  <a:lnTo>
                    <a:pt x="197700" y="368554"/>
                  </a:lnTo>
                  <a:lnTo>
                    <a:pt x="208368" y="369925"/>
                  </a:lnTo>
                  <a:lnTo>
                    <a:pt x="209410" y="370967"/>
                  </a:lnTo>
                  <a:lnTo>
                    <a:pt x="218173" y="370967"/>
                  </a:lnTo>
                  <a:lnTo>
                    <a:pt x="225412" y="370967"/>
                  </a:lnTo>
                  <a:lnTo>
                    <a:pt x="225806" y="370573"/>
                  </a:lnTo>
                  <a:lnTo>
                    <a:pt x="235191" y="370078"/>
                  </a:lnTo>
                  <a:lnTo>
                    <a:pt x="237350" y="369824"/>
                  </a:lnTo>
                  <a:lnTo>
                    <a:pt x="249224" y="367030"/>
                  </a:lnTo>
                  <a:lnTo>
                    <a:pt x="253225" y="367030"/>
                  </a:lnTo>
                  <a:lnTo>
                    <a:pt x="257289" y="362966"/>
                  </a:lnTo>
                  <a:lnTo>
                    <a:pt x="257289" y="358013"/>
                  </a:lnTo>
                  <a:lnTo>
                    <a:pt x="257289" y="352933"/>
                  </a:lnTo>
                  <a:lnTo>
                    <a:pt x="253225" y="348869"/>
                  </a:lnTo>
                  <a:lnTo>
                    <a:pt x="249224" y="348869"/>
                  </a:lnTo>
                  <a:lnTo>
                    <a:pt x="237350" y="346075"/>
                  </a:lnTo>
                  <a:lnTo>
                    <a:pt x="237223" y="346075"/>
                  </a:lnTo>
                  <a:lnTo>
                    <a:pt x="227266" y="343877"/>
                  </a:lnTo>
                  <a:lnTo>
                    <a:pt x="225412" y="342011"/>
                  </a:lnTo>
                  <a:lnTo>
                    <a:pt x="218770" y="342011"/>
                  </a:lnTo>
                  <a:lnTo>
                    <a:pt x="209423" y="339712"/>
                  </a:lnTo>
                  <a:lnTo>
                    <a:pt x="207251" y="337566"/>
                  </a:lnTo>
                  <a:lnTo>
                    <a:pt x="201244" y="337566"/>
                  </a:lnTo>
                  <a:lnTo>
                    <a:pt x="185648" y="332740"/>
                  </a:lnTo>
                  <a:lnTo>
                    <a:pt x="184632" y="332435"/>
                  </a:lnTo>
                  <a:lnTo>
                    <a:pt x="184162" y="332232"/>
                  </a:lnTo>
                  <a:lnTo>
                    <a:pt x="171932" y="327253"/>
                  </a:lnTo>
                  <a:lnTo>
                    <a:pt x="178676" y="320548"/>
                  </a:lnTo>
                  <a:lnTo>
                    <a:pt x="182613" y="315976"/>
                  </a:lnTo>
                  <a:lnTo>
                    <a:pt x="196735" y="299593"/>
                  </a:lnTo>
                  <a:lnTo>
                    <a:pt x="201663" y="293878"/>
                  </a:lnTo>
                  <a:lnTo>
                    <a:pt x="216268" y="273939"/>
                  </a:lnTo>
                  <a:lnTo>
                    <a:pt x="223253" y="264414"/>
                  </a:lnTo>
                  <a:lnTo>
                    <a:pt x="234048" y="246634"/>
                  </a:lnTo>
                  <a:lnTo>
                    <a:pt x="242938" y="232029"/>
                  </a:lnTo>
                  <a:lnTo>
                    <a:pt x="243700" y="230632"/>
                  </a:lnTo>
                  <a:lnTo>
                    <a:pt x="250723" y="215519"/>
                  </a:lnTo>
                  <a:lnTo>
                    <a:pt x="258940" y="197866"/>
                  </a:lnTo>
                  <a:lnTo>
                    <a:pt x="259702" y="196088"/>
                  </a:lnTo>
                  <a:lnTo>
                    <a:pt x="262928" y="186182"/>
                  </a:lnTo>
                  <a:lnTo>
                    <a:pt x="263512" y="184404"/>
                  </a:lnTo>
                  <a:lnTo>
                    <a:pt x="270243" y="163830"/>
                  </a:lnTo>
                  <a:lnTo>
                    <a:pt x="270751" y="161671"/>
                  </a:lnTo>
                  <a:lnTo>
                    <a:pt x="272110" y="153924"/>
                  </a:lnTo>
                  <a:lnTo>
                    <a:pt x="276161" y="131064"/>
                  </a:lnTo>
                  <a:lnTo>
                    <a:pt x="276288" y="129387"/>
                  </a:lnTo>
                  <a:lnTo>
                    <a:pt x="276352" y="127635"/>
                  </a:lnTo>
                  <a:lnTo>
                    <a:pt x="276402" y="125222"/>
                  </a:lnTo>
                  <a:lnTo>
                    <a:pt x="276923" y="99949"/>
                  </a:lnTo>
                  <a:lnTo>
                    <a:pt x="276936" y="9715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4574" y="2477261"/>
              <a:ext cx="125730" cy="6629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853945" y="2123567"/>
            <a:ext cx="1969135" cy="710565"/>
            <a:chOff x="1853945" y="2123567"/>
            <a:chExt cx="1969135" cy="710565"/>
          </a:xfrm>
        </p:grpSpPr>
        <p:sp>
          <p:nvSpPr>
            <p:cNvPr id="33" name="object 33"/>
            <p:cNvSpPr/>
            <p:nvPr/>
          </p:nvSpPr>
          <p:spPr>
            <a:xfrm>
              <a:off x="1853946" y="2253487"/>
              <a:ext cx="873125" cy="580390"/>
            </a:xfrm>
            <a:custGeom>
              <a:avLst/>
              <a:gdLst/>
              <a:ahLst/>
              <a:cxnLst/>
              <a:rect l="l" t="t" r="r" b="b"/>
              <a:pathLst>
                <a:path w="873125" h="580389">
                  <a:moveTo>
                    <a:pt x="110236" y="184150"/>
                  </a:moveTo>
                  <a:lnTo>
                    <a:pt x="110109" y="185420"/>
                  </a:lnTo>
                  <a:lnTo>
                    <a:pt x="110236" y="184150"/>
                  </a:lnTo>
                  <a:close/>
                </a:path>
                <a:path w="873125" h="580389">
                  <a:moveTo>
                    <a:pt x="444715" y="217500"/>
                  </a:moveTo>
                  <a:lnTo>
                    <a:pt x="444627" y="218440"/>
                  </a:lnTo>
                  <a:lnTo>
                    <a:pt x="444715" y="217500"/>
                  </a:lnTo>
                  <a:close/>
                </a:path>
                <a:path w="873125" h="580389">
                  <a:moveTo>
                    <a:pt x="657555" y="216268"/>
                  </a:moveTo>
                  <a:lnTo>
                    <a:pt x="657263" y="216204"/>
                  </a:lnTo>
                  <a:lnTo>
                    <a:pt x="656907" y="216827"/>
                  </a:lnTo>
                  <a:lnTo>
                    <a:pt x="657339" y="216827"/>
                  </a:lnTo>
                  <a:lnTo>
                    <a:pt x="657453" y="216674"/>
                  </a:lnTo>
                  <a:lnTo>
                    <a:pt x="657555" y="216268"/>
                  </a:lnTo>
                  <a:close/>
                </a:path>
                <a:path w="873125" h="580389">
                  <a:moveTo>
                    <a:pt x="872744" y="222250"/>
                  </a:moveTo>
                  <a:lnTo>
                    <a:pt x="872109" y="215900"/>
                  </a:lnTo>
                  <a:lnTo>
                    <a:pt x="871855" y="213372"/>
                  </a:lnTo>
                  <a:lnTo>
                    <a:pt x="871220" y="207010"/>
                  </a:lnTo>
                  <a:lnTo>
                    <a:pt x="869950" y="203200"/>
                  </a:lnTo>
                  <a:lnTo>
                    <a:pt x="864616" y="194310"/>
                  </a:lnTo>
                  <a:lnTo>
                    <a:pt x="856869" y="194310"/>
                  </a:lnTo>
                  <a:lnTo>
                    <a:pt x="851535" y="203200"/>
                  </a:lnTo>
                  <a:lnTo>
                    <a:pt x="851408" y="203200"/>
                  </a:lnTo>
                  <a:lnTo>
                    <a:pt x="845413" y="214490"/>
                  </a:lnTo>
                  <a:lnTo>
                    <a:pt x="838200" y="223520"/>
                  </a:lnTo>
                  <a:lnTo>
                    <a:pt x="840105" y="222250"/>
                  </a:lnTo>
                  <a:lnTo>
                    <a:pt x="830199" y="231140"/>
                  </a:lnTo>
                  <a:lnTo>
                    <a:pt x="832866" y="228600"/>
                  </a:lnTo>
                  <a:lnTo>
                    <a:pt x="821436" y="236220"/>
                  </a:lnTo>
                  <a:lnTo>
                    <a:pt x="824738" y="233680"/>
                  </a:lnTo>
                  <a:lnTo>
                    <a:pt x="815543" y="237680"/>
                  </a:lnTo>
                  <a:lnTo>
                    <a:pt x="808456" y="238455"/>
                  </a:lnTo>
                  <a:lnTo>
                    <a:pt x="802360" y="237820"/>
                  </a:lnTo>
                  <a:lnTo>
                    <a:pt x="800061" y="236613"/>
                  </a:lnTo>
                  <a:lnTo>
                    <a:pt x="800061" y="237794"/>
                  </a:lnTo>
                  <a:lnTo>
                    <a:pt x="799350" y="237566"/>
                  </a:lnTo>
                  <a:lnTo>
                    <a:pt x="800061" y="237794"/>
                  </a:lnTo>
                  <a:lnTo>
                    <a:pt x="800061" y="236613"/>
                  </a:lnTo>
                  <a:lnTo>
                    <a:pt x="798398" y="235737"/>
                  </a:lnTo>
                  <a:lnTo>
                    <a:pt x="796747" y="233680"/>
                  </a:lnTo>
                  <a:lnTo>
                    <a:pt x="795718" y="232410"/>
                  </a:lnTo>
                  <a:lnTo>
                    <a:pt x="792149" y="228015"/>
                  </a:lnTo>
                  <a:lnTo>
                    <a:pt x="791387" y="226060"/>
                  </a:lnTo>
                  <a:lnTo>
                    <a:pt x="789889" y="222250"/>
                  </a:lnTo>
                  <a:lnTo>
                    <a:pt x="789076" y="220179"/>
                  </a:lnTo>
                  <a:lnTo>
                    <a:pt x="788758" y="217170"/>
                  </a:lnTo>
                  <a:lnTo>
                    <a:pt x="787425" y="204470"/>
                  </a:lnTo>
                  <a:lnTo>
                    <a:pt x="787120" y="201612"/>
                  </a:lnTo>
                  <a:lnTo>
                    <a:pt x="787006" y="202476"/>
                  </a:lnTo>
                  <a:lnTo>
                    <a:pt x="786892" y="199390"/>
                  </a:lnTo>
                  <a:lnTo>
                    <a:pt x="787120" y="201612"/>
                  </a:lnTo>
                  <a:lnTo>
                    <a:pt x="787400" y="199390"/>
                  </a:lnTo>
                  <a:lnTo>
                    <a:pt x="787565" y="198043"/>
                  </a:lnTo>
                  <a:lnTo>
                    <a:pt x="803529" y="173990"/>
                  </a:lnTo>
                  <a:lnTo>
                    <a:pt x="804291" y="172720"/>
                  </a:lnTo>
                  <a:lnTo>
                    <a:pt x="826008" y="133350"/>
                  </a:lnTo>
                  <a:lnTo>
                    <a:pt x="826770" y="132080"/>
                  </a:lnTo>
                  <a:lnTo>
                    <a:pt x="844169" y="93980"/>
                  </a:lnTo>
                  <a:lnTo>
                    <a:pt x="850861" y="74930"/>
                  </a:lnTo>
                  <a:lnTo>
                    <a:pt x="856234" y="59690"/>
                  </a:lnTo>
                  <a:lnTo>
                    <a:pt x="859472" y="48260"/>
                  </a:lnTo>
                  <a:lnTo>
                    <a:pt x="863092" y="35560"/>
                  </a:lnTo>
                  <a:lnTo>
                    <a:pt x="863346" y="34290"/>
                  </a:lnTo>
                  <a:lnTo>
                    <a:pt x="864527" y="29210"/>
                  </a:lnTo>
                  <a:lnTo>
                    <a:pt x="866902" y="19050"/>
                  </a:lnTo>
                  <a:lnTo>
                    <a:pt x="867283" y="12700"/>
                  </a:lnTo>
                  <a:lnTo>
                    <a:pt x="867664" y="8890"/>
                  </a:lnTo>
                  <a:lnTo>
                    <a:pt x="856767" y="6350"/>
                  </a:lnTo>
                  <a:lnTo>
                    <a:pt x="836688" y="1663"/>
                  </a:lnTo>
                  <a:lnTo>
                    <a:pt x="836688" y="12700"/>
                  </a:lnTo>
                  <a:lnTo>
                    <a:pt x="826897" y="12700"/>
                  </a:lnTo>
                  <a:lnTo>
                    <a:pt x="826744" y="12700"/>
                  </a:lnTo>
                  <a:lnTo>
                    <a:pt x="826846" y="12230"/>
                  </a:lnTo>
                  <a:lnTo>
                    <a:pt x="835406" y="12230"/>
                  </a:lnTo>
                  <a:lnTo>
                    <a:pt x="836688" y="12700"/>
                  </a:lnTo>
                  <a:lnTo>
                    <a:pt x="836688" y="1663"/>
                  </a:lnTo>
                  <a:lnTo>
                    <a:pt x="829564" y="0"/>
                  </a:lnTo>
                  <a:lnTo>
                    <a:pt x="824992" y="6350"/>
                  </a:lnTo>
                  <a:lnTo>
                    <a:pt x="825119" y="5080"/>
                  </a:lnTo>
                  <a:lnTo>
                    <a:pt x="812165" y="25400"/>
                  </a:lnTo>
                  <a:lnTo>
                    <a:pt x="811784" y="25400"/>
                  </a:lnTo>
                  <a:lnTo>
                    <a:pt x="793623" y="55880"/>
                  </a:lnTo>
                  <a:lnTo>
                    <a:pt x="775030" y="94107"/>
                  </a:lnTo>
                  <a:lnTo>
                    <a:pt x="760730" y="128270"/>
                  </a:lnTo>
                  <a:lnTo>
                    <a:pt x="760095" y="130810"/>
                  </a:lnTo>
                  <a:lnTo>
                    <a:pt x="749427" y="166370"/>
                  </a:lnTo>
                  <a:lnTo>
                    <a:pt x="748665" y="170180"/>
                  </a:lnTo>
                  <a:lnTo>
                    <a:pt x="746645" y="186702"/>
                  </a:lnTo>
                  <a:lnTo>
                    <a:pt x="744982" y="189230"/>
                  </a:lnTo>
                  <a:lnTo>
                    <a:pt x="745617" y="187960"/>
                  </a:lnTo>
                  <a:lnTo>
                    <a:pt x="719201" y="223520"/>
                  </a:lnTo>
                  <a:lnTo>
                    <a:pt x="720090" y="222250"/>
                  </a:lnTo>
                  <a:lnTo>
                    <a:pt x="693293" y="252730"/>
                  </a:lnTo>
                  <a:lnTo>
                    <a:pt x="694182" y="251460"/>
                  </a:lnTo>
                  <a:lnTo>
                    <a:pt x="691172" y="254533"/>
                  </a:lnTo>
                  <a:lnTo>
                    <a:pt x="689406" y="256336"/>
                  </a:lnTo>
                  <a:lnTo>
                    <a:pt x="689406" y="264160"/>
                  </a:lnTo>
                  <a:lnTo>
                    <a:pt x="689330" y="264655"/>
                  </a:lnTo>
                  <a:lnTo>
                    <a:pt x="689356" y="264160"/>
                  </a:lnTo>
                  <a:lnTo>
                    <a:pt x="689406" y="256336"/>
                  </a:lnTo>
                  <a:lnTo>
                    <a:pt x="666750" y="279400"/>
                  </a:lnTo>
                  <a:lnTo>
                    <a:pt x="690435" y="255270"/>
                  </a:lnTo>
                  <a:lnTo>
                    <a:pt x="691172" y="254533"/>
                  </a:lnTo>
                  <a:lnTo>
                    <a:pt x="693674" y="241300"/>
                  </a:lnTo>
                  <a:lnTo>
                    <a:pt x="693547" y="242570"/>
                  </a:lnTo>
                  <a:lnTo>
                    <a:pt x="693813" y="241300"/>
                  </a:lnTo>
                  <a:lnTo>
                    <a:pt x="696785" y="227330"/>
                  </a:lnTo>
                  <a:lnTo>
                    <a:pt x="697280" y="225018"/>
                  </a:lnTo>
                  <a:lnTo>
                    <a:pt x="697903" y="223520"/>
                  </a:lnTo>
                  <a:lnTo>
                    <a:pt x="701052" y="215849"/>
                  </a:lnTo>
                  <a:lnTo>
                    <a:pt x="701344" y="214630"/>
                  </a:lnTo>
                  <a:lnTo>
                    <a:pt x="701662" y="213372"/>
                  </a:lnTo>
                  <a:lnTo>
                    <a:pt x="701992" y="212090"/>
                  </a:lnTo>
                  <a:lnTo>
                    <a:pt x="702945" y="208280"/>
                  </a:lnTo>
                  <a:lnTo>
                    <a:pt x="702183" y="205740"/>
                  </a:lnTo>
                  <a:lnTo>
                    <a:pt x="699897" y="204914"/>
                  </a:lnTo>
                  <a:lnTo>
                    <a:pt x="699897" y="212090"/>
                  </a:lnTo>
                  <a:lnTo>
                    <a:pt x="699566" y="213372"/>
                  </a:lnTo>
                  <a:lnTo>
                    <a:pt x="699897" y="212090"/>
                  </a:lnTo>
                  <a:lnTo>
                    <a:pt x="699897" y="204914"/>
                  </a:lnTo>
                  <a:lnTo>
                    <a:pt x="697572" y="204063"/>
                  </a:lnTo>
                  <a:lnTo>
                    <a:pt x="697572" y="219494"/>
                  </a:lnTo>
                  <a:lnTo>
                    <a:pt x="697496" y="219710"/>
                  </a:lnTo>
                  <a:lnTo>
                    <a:pt x="664591" y="219710"/>
                  </a:lnTo>
                  <a:lnTo>
                    <a:pt x="664375" y="219710"/>
                  </a:lnTo>
                  <a:lnTo>
                    <a:pt x="665734" y="222250"/>
                  </a:lnTo>
                  <a:lnTo>
                    <a:pt x="664248" y="219494"/>
                  </a:lnTo>
                  <a:lnTo>
                    <a:pt x="664743" y="220903"/>
                  </a:lnTo>
                  <a:lnTo>
                    <a:pt x="664235" y="219494"/>
                  </a:lnTo>
                  <a:lnTo>
                    <a:pt x="664362" y="219494"/>
                  </a:lnTo>
                  <a:lnTo>
                    <a:pt x="697572" y="219494"/>
                  </a:lnTo>
                  <a:lnTo>
                    <a:pt x="697572" y="204063"/>
                  </a:lnTo>
                  <a:lnTo>
                    <a:pt x="684847" y="199390"/>
                  </a:lnTo>
                  <a:lnTo>
                    <a:pt x="667512" y="193040"/>
                  </a:lnTo>
                  <a:lnTo>
                    <a:pt x="667131" y="194310"/>
                  </a:lnTo>
                  <a:lnTo>
                    <a:pt x="663956" y="199390"/>
                  </a:lnTo>
                  <a:lnTo>
                    <a:pt x="663257" y="201676"/>
                  </a:lnTo>
                  <a:lnTo>
                    <a:pt x="664337" y="199390"/>
                  </a:lnTo>
                  <a:lnTo>
                    <a:pt x="664235" y="199618"/>
                  </a:lnTo>
                  <a:lnTo>
                    <a:pt x="664235" y="219481"/>
                  </a:lnTo>
                  <a:lnTo>
                    <a:pt x="664133" y="219265"/>
                  </a:lnTo>
                  <a:lnTo>
                    <a:pt x="664235" y="219481"/>
                  </a:lnTo>
                  <a:lnTo>
                    <a:pt x="664235" y="199618"/>
                  </a:lnTo>
                  <a:lnTo>
                    <a:pt x="664108" y="199885"/>
                  </a:lnTo>
                  <a:lnTo>
                    <a:pt x="664108" y="219481"/>
                  </a:lnTo>
                  <a:lnTo>
                    <a:pt x="663994" y="219329"/>
                  </a:lnTo>
                  <a:lnTo>
                    <a:pt x="664108" y="219481"/>
                  </a:lnTo>
                  <a:lnTo>
                    <a:pt x="664108" y="199885"/>
                  </a:lnTo>
                  <a:lnTo>
                    <a:pt x="663956" y="200215"/>
                  </a:lnTo>
                  <a:lnTo>
                    <a:pt x="663956" y="218440"/>
                  </a:lnTo>
                  <a:lnTo>
                    <a:pt x="662355" y="213131"/>
                  </a:lnTo>
                  <a:lnTo>
                    <a:pt x="662381" y="213372"/>
                  </a:lnTo>
                  <a:lnTo>
                    <a:pt x="662254" y="212788"/>
                  </a:lnTo>
                  <a:lnTo>
                    <a:pt x="662355" y="213131"/>
                  </a:lnTo>
                  <a:lnTo>
                    <a:pt x="662317" y="212801"/>
                  </a:lnTo>
                  <a:lnTo>
                    <a:pt x="662432" y="213372"/>
                  </a:lnTo>
                  <a:lnTo>
                    <a:pt x="663956" y="218440"/>
                  </a:lnTo>
                  <a:lnTo>
                    <a:pt x="663956" y="200215"/>
                  </a:lnTo>
                  <a:lnTo>
                    <a:pt x="663308" y="201587"/>
                  </a:lnTo>
                  <a:lnTo>
                    <a:pt x="662813" y="203200"/>
                  </a:lnTo>
                  <a:lnTo>
                    <a:pt x="663257" y="201676"/>
                  </a:lnTo>
                  <a:lnTo>
                    <a:pt x="661962" y="204470"/>
                  </a:lnTo>
                  <a:lnTo>
                    <a:pt x="661924" y="205549"/>
                  </a:lnTo>
                  <a:lnTo>
                    <a:pt x="661949" y="209702"/>
                  </a:lnTo>
                  <a:lnTo>
                    <a:pt x="661924" y="209372"/>
                  </a:lnTo>
                  <a:lnTo>
                    <a:pt x="661924" y="210820"/>
                  </a:lnTo>
                  <a:lnTo>
                    <a:pt x="661797" y="208280"/>
                  </a:lnTo>
                  <a:lnTo>
                    <a:pt x="661924" y="209372"/>
                  </a:lnTo>
                  <a:lnTo>
                    <a:pt x="661924" y="208280"/>
                  </a:lnTo>
                  <a:lnTo>
                    <a:pt x="661924" y="205549"/>
                  </a:lnTo>
                  <a:lnTo>
                    <a:pt x="661847" y="205740"/>
                  </a:lnTo>
                  <a:lnTo>
                    <a:pt x="661924" y="204571"/>
                  </a:lnTo>
                  <a:lnTo>
                    <a:pt x="661797" y="199999"/>
                  </a:lnTo>
                  <a:lnTo>
                    <a:pt x="661695" y="198120"/>
                  </a:lnTo>
                  <a:lnTo>
                    <a:pt x="661543" y="195580"/>
                  </a:lnTo>
                  <a:lnTo>
                    <a:pt x="661416" y="198120"/>
                  </a:lnTo>
                  <a:lnTo>
                    <a:pt x="661174" y="197319"/>
                  </a:lnTo>
                  <a:lnTo>
                    <a:pt x="661174" y="207492"/>
                  </a:lnTo>
                  <a:lnTo>
                    <a:pt x="660450" y="209384"/>
                  </a:lnTo>
                  <a:lnTo>
                    <a:pt x="660450" y="216471"/>
                  </a:lnTo>
                  <a:lnTo>
                    <a:pt x="660323" y="216509"/>
                  </a:lnTo>
                  <a:lnTo>
                    <a:pt x="660146" y="216433"/>
                  </a:lnTo>
                  <a:lnTo>
                    <a:pt x="659892" y="216331"/>
                  </a:lnTo>
                  <a:lnTo>
                    <a:pt x="659701" y="216255"/>
                  </a:lnTo>
                  <a:lnTo>
                    <a:pt x="659701" y="216458"/>
                  </a:lnTo>
                  <a:lnTo>
                    <a:pt x="659701" y="216255"/>
                  </a:lnTo>
                  <a:lnTo>
                    <a:pt x="659460" y="216154"/>
                  </a:lnTo>
                  <a:lnTo>
                    <a:pt x="659295" y="216192"/>
                  </a:lnTo>
                  <a:lnTo>
                    <a:pt x="658964" y="216293"/>
                  </a:lnTo>
                  <a:lnTo>
                    <a:pt x="658964" y="216509"/>
                  </a:lnTo>
                  <a:lnTo>
                    <a:pt x="658761" y="216674"/>
                  </a:lnTo>
                  <a:lnTo>
                    <a:pt x="658837" y="216535"/>
                  </a:lnTo>
                  <a:lnTo>
                    <a:pt x="658964" y="216509"/>
                  </a:lnTo>
                  <a:lnTo>
                    <a:pt x="658964" y="216293"/>
                  </a:lnTo>
                  <a:lnTo>
                    <a:pt x="658609" y="216382"/>
                  </a:lnTo>
                  <a:lnTo>
                    <a:pt x="659193" y="216217"/>
                  </a:lnTo>
                  <a:lnTo>
                    <a:pt x="659155" y="216090"/>
                  </a:lnTo>
                  <a:lnTo>
                    <a:pt x="659320" y="216090"/>
                  </a:lnTo>
                  <a:lnTo>
                    <a:pt x="659460" y="216154"/>
                  </a:lnTo>
                  <a:lnTo>
                    <a:pt x="659663" y="216103"/>
                  </a:lnTo>
                  <a:lnTo>
                    <a:pt x="659892" y="216331"/>
                  </a:lnTo>
                  <a:lnTo>
                    <a:pt x="660044" y="216306"/>
                  </a:lnTo>
                  <a:lnTo>
                    <a:pt x="660146" y="216433"/>
                  </a:lnTo>
                  <a:lnTo>
                    <a:pt x="660323" y="216509"/>
                  </a:lnTo>
                  <a:lnTo>
                    <a:pt x="660450" y="216471"/>
                  </a:lnTo>
                  <a:lnTo>
                    <a:pt x="660450" y="209384"/>
                  </a:lnTo>
                  <a:lnTo>
                    <a:pt x="660387" y="209550"/>
                  </a:lnTo>
                  <a:lnTo>
                    <a:pt x="658863" y="213372"/>
                  </a:lnTo>
                  <a:lnTo>
                    <a:pt x="658571" y="213906"/>
                  </a:lnTo>
                  <a:lnTo>
                    <a:pt x="658571" y="216382"/>
                  </a:lnTo>
                  <a:lnTo>
                    <a:pt x="658380" y="216509"/>
                  </a:lnTo>
                  <a:lnTo>
                    <a:pt x="658571" y="216382"/>
                  </a:lnTo>
                  <a:lnTo>
                    <a:pt x="658571" y="213906"/>
                  </a:lnTo>
                  <a:lnTo>
                    <a:pt x="658075" y="214782"/>
                  </a:lnTo>
                  <a:lnTo>
                    <a:pt x="658075" y="216687"/>
                  </a:lnTo>
                  <a:lnTo>
                    <a:pt x="657402" y="217043"/>
                  </a:lnTo>
                  <a:lnTo>
                    <a:pt x="657326" y="217170"/>
                  </a:lnTo>
                  <a:lnTo>
                    <a:pt x="657225" y="217601"/>
                  </a:lnTo>
                  <a:lnTo>
                    <a:pt x="657326" y="217170"/>
                  </a:lnTo>
                  <a:lnTo>
                    <a:pt x="657440" y="216928"/>
                  </a:lnTo>
                  <a:lnTo>
                    <a:pt x="658063" y="216687"/>
                  </a:lnTo>
                  <a:lnTo>
                    <a:pt x="658075" y="214782"/>
                  </a:lnTo>
                  <a:lnTo>
                    <a:pt x="657834" y="215214"/>
                  </a:lnTo>
                  <a:lnTo>
                    <a:pt x="657555" y="216268"/>
                  </a:lnTo>
                  <a:lnTo>
                    <a:pt x="657453" y="216674"/>
                  </a:lnTo>
                  <a:lnTo>
                    <a:pt x="657415" y="216814"/>
                  </a:lnTo>
                  <a:lnTo>
                    <a:pt x="657555" y="216649"/>
                  </a:lnTo>
                  <a:lnTo>
                    <a:pt x="657491" y="216801"/>
                  </a:lnTo>
                  <a:lnTo>
                    <a:pt x="656856" y="216928"/>
                  </a:lnTo>
                  <a:lnTo>
                    <a:pt x="656539" y="216992"/>
                  </a:lnTo>
                  <a:lnTo>
                    <a:pt x="656539" y="217512"/>
                  </a:lnTo>
                  <a:lnTo>
                    <a:pt x="656539" y="216992"/>
                  </a:lnTo>
                  <a:lnTo>
                    <a:pt x="656310" y="217043"/>
                  </a:lnTo>
                  <a:lnTo>
                    <a:pt x="656310" y="217881"/>
                  </a:lnTo>
                  <a:lnTo>
                    <a:pt x="654812" y="218440"/>
                  </a:lnTo>
                  <a:lnTo>
                    <a:pt x="656196" y="217957"/>
                  </a:lnTo>
                  <a:lnTo>
                    <a:pt x="656310" y="217043"/>
                  </a:lnTo>
                  <a:lnTo>
                    <a:pt x="655574" y="217170"/>
                  </a:lnTo>
                  <a:lnTo>
                    <a:pt x="656882" y="216827"/>
                  </a:lnTo>
                  <a:lnTo>
                    <a:pt x="657250" y="216217"/>
                  </a:lnTo>
                  <a:lnTo>
                    <a:pt x="655828" y="215900"/>
                  </a:lnTo>
                  <a:lnTo>
                    <a:pt x="657263" y="216204"/>
                  </a:lnTo>
                  <a:lnTo>
                    <a:pt x="657415" y="215938"/>
                  </a:lnTo>
                  <a:lnTo>
                    <a:pt x="657326" y="216217"/>
                  </a:lnTo>
                  <a:lnTo>
                    <a:pt x="657555" y="216268"/>
                  </a:lnTo>
                  <a:lnTo>
                    <a:pt x="657821" y="215214"/>
                  </a:lnTo>
                  <a:lnTo>
                    <a:pt x="659003" y="210820"/>
                  </a:lnTo>
                  <a:lnTo>
                    <a:pt x="657834" y="215188"/>
                  </a:lnTo>
                  <a:lnTo>
                    <a:pt x="658863" y="213372"/>
                  </a:lnTo>
                  <a:lnTo>
                    <a:pt x="661174" y="207492"/>
                  </a:lnTo>
                  <a:lnTo>
                    <a:pt x="661174" y="197319"/>
                  </a:lnTo>
                  <a:lnTo>
                    <a:pt x="661035" y="196850"/>
                  </a:lnTo>
                  <a:lnTo>
                    <a:pt x="658685" y="195580"/>
                  </a:lnTo>
                  <a:lnTo>
                    <a:pt x="653999" y="193040"/>
                  </a:lnTo>
                  <a:lnTo>
                    <a:pt x="630555" y="180340"/>
                  </a:lnTo>
                  <a:lnTo>
                    <a:pt x="629539" y="181610"/>
                  </a:lnTo>
                  <a:lnTo>
                    <a:pt x="628396" y="182880"/>
                  </a:lnTo>
                  <a:lnTo>
                    <a:pt x="625475" y="185420"/>
                  </a:lnTo>
                  <a:lnTo>
                    <a:pt x="624586" y="186728"/>
                  </a:lnTo>
                  <a:lnTo>
                    <a:pt x="624586" y="195580"/>
                  </a:lnTo>
                  <a:lnTo>
                    <a:pt x="624459" y="198755"/>
                  </a:lnTo>
                  <a:lnTo>
                    <a:pt x="624459" y="217170"/>
                  </a:lnTo>
                  <a:lnTo>
                    <a:pt x="624014" y="212788"/>
                  </a:lnTo>
                  <a:lnTo>
                    <a:pt x="623925" y="211709"/>
                  </a:lnTo>
                  <a:lnTo>
                    <a:pt x="623824" y="209550"/>
                  </a:lnTo>
                  <a:lnTo>
                    <a:pt x="623925" y="207010"/>
                  </a:lnTo>
                  <a:lnTo>
                    <a:pt x="623976" y="205740"/>
                  </a:lnTo>
                  <a:lnTo>
                    <a:pt x="624205" y="200660"/>
                  </a:lnTo>
                  <a:lnTo>
                    <a:pt x="624039" y="204470"/>
                  </a:lnTo>
                  <a:lnTo>
                    <a:pt x="623925" y="211709"/>
                  </a:lnTo>
                  <a:lnTo>
                    <a:pt x="624459" y="217170"/>
                  </a:lnTo>
                  <a:lnTo>
                    <a:pt x="624459" y="198755"/>
                  </a:lnTo>
                  <a:lnTo>
                    <a:pt x="624332" y="201930"/>
                  </a:lnTo>
                  <a:lnTo>
                    <a:pt x="624370" y="200660"/>
                  </a:lnTo>
                  <a:lnTo>
                    <a:pt x="624586" y="195580"/>
                  </a:lnTo>
                  <a:lnTo>
                    <a:pt x="624586" y="186728"/>
                  </a:lnTo>
                  <a:lnTo>
                    <a:pt x="620268" y="193040"/>
                  </a:lnTo>
                  <a:lnTo>
                    <a:pt x="620395" y="191770"/>
                  </a:lnTo>
                  <a:lnTo>
                    <a:pt x="614045" y="199390"/>
                  </a:lnTo>
                  <a:lnTo>
                    <a:pt x="615061" y="199390"/>
                  </a:lnTo>
                  <a:lnTo>
                    <a:pt x="608457" y="205740"/>
                  </a:lnTo>
                  <a:lnTo>
                    <a:pt x="610997" y="203200"/>
                  </a:lnTo>
                  <a:lnTo>
                    <a:pt x="605650" y="207645"/>
                  </a:lnTo>
                  <a:lnTo>
                    <a:pt x="603237" y="208470"/>
                  </a:lnTo>
                  <a:lnTo>
                    <a:pt x="600976" y="208851"/>
                  </a:lnTo>
                  <a:lnTo>
                    <a:pt x="600913" y="209130"/>
                  </a:lnTo>
                  <a:lnTo>
                    <a:pt x="600900" y="209270"/>
                  </a:lnTo>
                  <a:lnTo>
                    <a:pt x="601040" y="209232"/>
                  </a:lnTo>
                  <a:lnTo>
                    <a:pt x="600976" y="209435"/>
                  </a:lnTo>
                  <a:lnTo>
                    <a:pt x="601599" y="209550"/>
                  </a:lnTo>
                  <a:lnTo>
                    <a:pt x="600887" y="209423"/>
                  </a:lnTo>
                  <a:lnTo>
                    <a:pt x="600900" y="209270"/>
                  </a:lnTo>
                  <a:lnTo>
                    <a:pt x="600913" y="209130"/>
                  </a:lnTo>
                  <a:lnTo>
                    <a:pt x="600938" y="208864"/>
                  </a:lnTo>
                  <a:lnTo>
                    <a:pt x="600989" y="208280"/>
                  </a:lnTo>
                  <a:lnTo>
                    <a:pt x="601103" y="207010"/>
                  </a:lnTo>
                  <a:lnTo>
                    <a:pt x="601218" y="205740"/>
                  </a:lnTo>
                  <a:lnTo>
                    <a:pt x="601218" y="207010"/>
                  </a:lnTo>
                  <a:lnTo>
                    <a:pt x="601332" y="205740"/>
                  </a:lnTo>
                  <a:lnTo>
                    <a:pt x="601548" y="203504"/>
                  </a:lnTo>
                  <a:lnTo>
                    <a:pt x="602615" y="202438"/>
                  </a:lnTo>
                  <a:lnTo>
                    <a:pt x="602615" y="192659"/>
                  </a:lnTo>
                  <a:lnTo>
                    <a:pt x="602615" y="182880"/>
                  </a:lnTo>
                  <a:lnTo>
                    <a:pt x="600773" y="181038"/>
                  </a:lnTo>
                  <a:lnTo>
                    <a:pt x="600773" y="210820"/>
                  </a:lnTo>
                  <a:lnTo>
                    <a:pt x="600722" y="211810"/>
                  </a:lnTo>
                  <a:lnTo>
                    <a:pt x="600773" y="210820"/>
                  </a:lnTo>
                  <a:lnTo>
                    <a:pt x="600773" y="181038"/>
                  </a:lnTo>
                  <a:lnTo>
                    <a:pt x="600633" y="180898"/>
                  </a:lnTo>
                  <a:lnTo>
                    <a:pt x="600633" y="209372"/>
                  </a:lnTo>
                  <a:lnTo>
                    <a:pt x="600633" y="180898"/>
                  </a:lnTo>
                  <a:lnTo>
                    <a:pt x="600329" y="180594"/>
                  </a:lnTo>
                  <a:lnTo>
                    <a:pt x="600329" y="174498"/>
                  </a:lnTo>
                  <a:lnTo>
                    <a:pt x="598779" y="172974"/>
                  </a:lnTo>
                  <a:lnTo>
                    <a:pt x="598779" y="209296"/>
                  </a:lnTo>
                  <a:lnTo>
                    <a:pt x="598779" y="172974"/>
                  </a:lnTo>
                  <a:lnTo>
                    <a:pt x="592455" y="166751"/>
                  </a:lnTo>
                  <a:lnTo>
                    <a:pt x="591261" y="166751"/>
                  </a:lnTo>
                  <a:lnTo>
                    <a:pt x="588518" y="163957"/>
                  </a:lnTo>
                  <a:lnTo>
                    <a:pt x="577392" y="163957"/>
                  </a:lnTo>
                  <a:lnTo>
                    <a:pt x="576961" y="163830"/>
                  </a:lnTo>
                  <a:lnTo>
                    <a:pt x="566547" y="163830"/>
                  </a:lnTo>
                  <a:lnTo>
                    <a:pt x="557707" y="166014"/>
                  </a:lnTo>
                  <a:lnTo>
                    <a:pt x="562229" y="156210"/>
                  </a:lnTo>
                  <a:lnTo>
                    <a:pt x="562610" y="154940"/>
                  </a:lnTo>
                  <a:lnTo>
                    <a:pt x="571373" y="129540"/>
                  </a:lnTo>
                  <a:lnTo>
                    <a:pt x="571627" y="129540"/>
                  </a:lnTo>
                  <a:lnTo>
                    <a:pt x="578866" y="106680"/>
                  </a:lnTo>
                  <a:lnTo>
                    <a:pt x="578993" y="105410"/>
                  </a:lnTo>
                  <a:lnTo>
                    <a:pt x="584581" y="86360"/>
                  </a:lnTo>
                  <a:lnTo>
                    <a:pt x="588010" y="75311"/>
                  </a:lnTo>
                  <a:lnTo>
                    <a:pt x="591058" y="72263"/>
                  </a:lnTo>
                  <a:lnTo>
                    <a:pt x="591058" y="62484"/>
                  </a:lnTo>
                  <a:lnTo>
                    <a:pt x="591058" y="52832"/>
                  </a:lnTo>
                  <a:lnTo>
                    <a:pt x="583184" y="44958"/>
                  </a:lnTo>
                  <a:lnTo>
                    <a:pt x="570357" y="44958"/>
                  </a:lnTo>
                  <a:lnTo>
                    <a:pt x="570357" y="116840"/>
                  </a:lnTo>
                  <a:lnTo>
                    <a:pt x="559257" y="140970"/>
                  </a:lnTo>
                  <a:lnTo>
                    <a:pt x="569175" y="119380"/>
                  </a:lnTo>
                  <a:lnTo>
                    <a:pt x="570357" y="116840"/>
                  </a:lnTo>
                  <a:lnTo>
                    <a:pt x="570357" y="44958"/>
                  </a:lnTo>
                  <a:lnTo>
                    <a:pt x="563753" y="44958"/>
                  </a:lnTo>
                  <a:lnTo>
                    <a:pt x="555879" y="52832"/>
                  </a:lnTo>
                  <a:lnTo>
                    <a:pt x="555879" y="59474"/>
                  </a:lnTo>
                  <a:lnTo>
                    <a:pt x="553593" y="64770"/>
                  </a:lnTo>
                  <a:lnTo>
                    <a:pt x="553847" y="63500"/>
                  </a:lnTo>
                  <a:lnTo>
                    <a:pt x="546608" y="80010"/>
                  </a:lnTo>
                  <a:lnTo>
                    <a:pt x="546862" y="80010"/>
                  </a:lnTo>
                  <a:lnTo>
                    <a:pt x="536702" y="101600"/>
                  </a:lnTo>
                  <a:lnTo>
                    <a:pt x="536956" y="101600"/>
                  </a:lnTo>
                  <a:lnTo>
                    <a:pt x="536956" y="175260"/>
                  </a:lnTo>
                  <a:lnTo>
                    <a:pt x="522732" y="184150"/>
                  </a:lnTo>
                  <a:lnTo>
                    <a:pt x="526783" y="181610"/>
                  </a:lnTo>
                  <a:lnTo>
                    <a:pt x="536956" y="175260"/>
                  </a:lnTo>
                  <a:lnTo>
                    <a:pt x="536956" y="101600"/>
                  </a:lnTo>
                  <a:lnTo>
                    <a:pt x="524891" y="127000"/>
                  </a:lnTo>
                  <a:lnTo>
                    <a:pt x="524637" y="127000"/>
                  </a:lnTo>
                  <a:lnTo>
                    <a:pt x="518769" y="140601"/>
                  </a:lnTo>
                  <a:lnTo>
                    <a:pt x="518769" y="163830"/>
                  </a:lnTo>
                  <a:lnTo>
                    <a:pt x="518617" y="164084"/>
                  </a:lnTo>
                  <a:lnTo>
                    <a:pt x="518668" y="163830"/>
                  </a:lnTo>
                  <a:lnTo>
                    <a:pt x="518769" y="140601"/>
                  </a:lnTo>
                  <a:lnTo>
                    <a:pt x="514223" y="151130"/>
                  </a:lnTo>
                  <a:lnTo>
                    <a:pt x="506984" y="172720"/>
                  </a:lnTo>
                  <a:lnTo>
                    <a:pt x="506247" y="175260"/>
                  </a:lnTo>
                  <a:lnTo>
                    <a:pt x="502412" y="189204"/>
                  </a:lnTo>
                  <a:lnTo>
                    <a:pt x="494411" y="199390"/>
                  </a:lnTo>
                  <a:lnTo>
                    <a:pt x="495935" y="198120"/>
                  </a:lnTo>
                  <a:lnTo>
                    <a:pt x="479793" y="213372"/>
                  </a:lnTo>
                  <a:lnTo>
                    <a:pt x="481584" y="212090"/>
                  </a:lnTo>
                  <a:lnTo>
                    <a:pt x="468185" y="222567"/>
                  </a:lnTo>
                  <a:lnTo>
                    <a:pt x="455295" y="229870"/>
                  </a:lnTo>
                  <a:lnTo>
                    <a:pt x="456565" y="229870"/>
                  </a:lnTo>
                  <a:lnTo>
                    <a:pt x="445071" y="235737"/>
                  </a:lnTo>
                  <a:lnTo>
                    <a:pt x="444982" y="236220"/>
                  </a:lnTo>
                  <a:lnTo>
                    <a:pt x="444957" y="235800"/>
                  </a:lnTo>
                  <a:lnTo>
                    <a:pt x="444893" y="234950"/>
                  </a:lnTo>
                  <a:lnTo>
                    <a:pt x="444119" y="236220"/>
                  </a:lnTo>
                  <a:lnTo>
                    <a:pt x="444881" y="234950"/>
                  </a:lnTo>
                  <a:lnTo>
                    <a:pt x="444588" y="231140"/>
                  </a:lnTo>
                  <a:lnTo>
                    <a:pt x="444512" y="230149"/>
                  </a:lnTo>
                  <a:lnTo>
                    <a:pt x="444512" y="229870"/>
                  </a:lnTo>
                  <a:lnTo>
                    <a:pt x="444639" y="222554"/>
                  </a:lnTo>
                  <a:lnTo>
                    <a:pt x="444627" y="218440"/>
                  </a:lnTo>
                  <a:lnTo>
                    <a:pt x="444754" y="215900"/>
                  </a:lnTo>
                  <a:lnTo>
                    <a:pt x="444715" y="217500"/>
                  </a:lnTo>
                  <a:lnTo>
                    <a:pt x="444893" y="215900"/>
                  </a:lnTo>
                  <a:lnTo>
                    <a:pt x="445223" y="212788"/>
                  </a:lnTo>
                  <a:lnTo>
                    <a:pt x="446506" y="200660"/>
                  </a:lnTo>
                  <a:lnTo>
                    <a:pt x="445223" y="212788"/>
                  </a:lnTo>
                  <a:lnTo>
                    <a:pt x="448437" y="208280"/>
                  </a:lnTo>
                  <a:lnTo>
                    <a:pt x="449922" y="205549"/>
                  </a:lnTo>
                  <a:lnTo>
                    <a:pt x="461137" y="182880"/>
                  </a:lnTo>
                  <a:lnTo>
                    <a:pt x="470535" y="156210"/>
                  </a:lnTo>
                  <a:lnTo>
                    <a:pt x="471043" y="154940"/>
                  </a:lnTo>
                  <a:lnTo>
                    <a:pt x="480314" y="105410"/>
                  </a:lnTo>
                  <a:lnTo>
                    <a:pt x="482092" y="68580"/>
                  </a:lnTo>
                  <a:lnTo>
                    <a:pt x="482206" y="61099"/>
                  </a:lnTo>
                  <a:lnTo>
                    <a:pt x="482219" y="60960"/>
                  </a:lnTo>
                  <a:lnTo>
                    <a:pt x="480783" y="54025"/>
                  </a:lnTo>
                  <a:lnTo>
                    <a:pt x="476897" y="48247"/>
                  </a:lnTo>
                  <a:lnTo>
                    <a:pt x="471119" y="44361"/>
                  </a:lnTo>
                  <a:lnTo>
                    <a:pt x="464058" y="42926"/>
                  </a:lnTo>
                  <a:lnTo>
                    <a:pt x="456984" y="44361"/>
                  </a:lnTo>
                  <a:lnTo>
                    <a:pt x="451205" y="48247"/>
                  </a:lnTo>
                  <a:lnTo>
                    <a:pt x="450723" y="48971"/>
                  </a:lnTo>
                  <a:lnTo>
                    <a:pt x="450723" y="179070"/>
                  </a:lnTo>
                  <a:lnTo>
                    <a:pt x="450494" y="180238"/>
                  </a:lnTo>
                  <a:lnTo>
                    <a:pt x="450723" y="179070"/>
                  </a:lnTo>
                  <a:lnTo>
                    <a:pt x="450723" y="48971"/>
                  </a:lnTo>
                  <a:lnTo>
                    <a:pt x="447319" y="54025"/>
                  </a:lnTo>
                  <a:lnTo>
                    <a:pt x="446417" y="58458"/>
                  </a:lnTo>
                  <a:lnTo>
                    <a:pt x="446024" y="58420"/>
                  </a:lnTo>
                  <a:lnTo>
                    <a:pt x="446024" y="81280"/>
                  </a:lnTo>
                  <a:lnTo>
                    <a:pt x="446024" y="82550"/>
                  </a:lnTo>
                  <a:lnTo>
                    <a:pt x="446011" y="81407"/>
                  </a:lnTo>
                  <a:lnTo>
                    <a:pt x="445909" y="82550"/>
                  </a:lnTo>
                  <a:lnTo>
                    <a:pt x="445909" y="69850"/>
                  </a:lnTo>
                  <a:lnTo>
                    <a:pt x="445897" y="67310"/>
                  </a:lnTo>
                  <a:lnTo>
                    <a:pt x="445897" y="61099"/>
                  </a:lnTo>
                  <a:lnTo>
                    <a:pt x="446011" y="81407"/>
                  </a:lnTo>
                  <a:lnTo>
                    <a:pt x="446024" y="81280"/>
                  </a:lnTo>
                  <a:lnTo>
                    <a:pt x="446024" y="58420"/>
                  </a:lnTo>
                  <a:lnTo>
                    <a:pt x="445389" y="60960"/>
                  </a:lnTo>
                  <a:lnTo>
                    <a:pt x="445389" y="66040"/>
                  </a:lnTo>
                  <a:lnTo>
                    <a:pt x="445008" y="67310"/>
                  </a:lnTo>
                  <a:lnTo>
                    <a:pt x="445135" y="60960"/>
                  </a:lnTo>
                  <a:lnTo>
                    <a:pt x="444500" y="63576"/>
                  </a:lnTo>
                  <a:lnTo>
                    <a:pt x="444500" y="100330"/>
                  </a:lnTo>
                  <a:lnTo>
                    <a:pt x="444373" y="101600"/>
                  </a:lnTo>
                  <a:lnTo>
                    <a:pt x="444436" y="100711"/>
                  </a:lnTo>
                  <a:lnTo>
                    <a:pt x="444500" y="100330"/>
                  </a:lnTo>
                  <a:lnTo>
                    <a:pt x="444500" y="63576"/>
                  </a:lnTo>
                  <a:lnTo>
                    <a:pt x="442976" y="69850"/>
                  </a:lnTo>
                  <a:lnTo>
                    <a:pt x="443103" y="68580"/>
                  </a:lnTo>
                  <a:lnTo>
                    <a:pt x="441198" y="76644"/>
                  </a:lnTo>
                  <a:lnTo>
                    <a:pt x="441198" y="123190"/>
                  </a:lnTo>
                  <a:lnTo>
                    <a:pt x="441198" y="76644"/>
                  </a:lnTo>
                  <a:lnTo>
                    <a:pt x="439801" y="82550"/>
                  </a:lnTo>
                  <a:lnTo>
                    <a:pt x="440055" y="81280"/>
                  </a:lnTo>
                  <a:lnTo>
                    <a:pt x="434213" y="100330"/>
                  </a:lnTo>
                  <a:lnTo>
                    <a:pt x="434213" y="100711"/>
                  </a:lnTo>
                  <a:lnTo>
                    <a:pt x="427101" y="123190"/>
                  </a:lnTo>
                  <a:lnTo>
                    <a:pt x="426974" y="123190"/>
                  </a:lnTo>
                  <a:lnTo>
                    <a:pt x="419735" y="147320"/>
                  </a:lnTo>
                  <a:lnTo>
                    <a:pt x="419481" y="147320"/>
                  </a:lnTo>
                  <a:lnTo>
                    <a:pt x="413385" y="170180"/>
                  </a:lnTo>
                  <a:lnTo>
                    <a:pt x="413004" y="171450"/>
                  </a:lnTo>
                  <a:lnTo>
                    <a:pt x="408559" y="194310"/>
                  </a:lnTo>
                  <a:lnTo>
                    <a:pt x="407758" y="201269"/>
                  </a:lnTo>
                  <a:lnTo>
                    <a:pt x="406781" y="202628"/>
                  </a:lnTo>
                  <a:lnTo>
                    <a:pt x="406781" y="209931"/>
                  </a:lnTo>
                  <a:lnTo>
                    <a:pt x="406463" y="212788"/>
                  </a:lnTo>
                  <a:lnTo>
                    <a:pt x="406438" y="212966"/>
                  </a:lnTo>
                  <a:lnTo>
                    <a:pt x="406781" y="209931"/>
                  </a:lnTo>
                  <a:lnTo>
                    <a:pt x="406781" y="202628"/>
                  </a:lnTo>
                  <a:lnTo>
                    <a:pt x="406323" y="203263"/>
                  </a:lnTo>
                  <a:lnTo>
                    <a:pt x="406323" y="214706"/>
                  </a:lnTo>
                  <a:lnTo>
                    <a:pt x="406234" y="233680"/>
                  </a:lnTo>
                  <a:lnTo>
                    <a:pt x="406209" y="222250"/>
                  </a:lnTo>
                  <a:lnTo>
                    <a:pt x="406323" y="214706"/>
                  </a:lnTo>
                  <a:lnTo>
                    <a:pt x="406323" y="203263"/>
                  </a:lnTo>
                  <a:lnTo>
                    <a:pt x="403606" y="207010"/>
                  </a:lnTo>
                  <a:lnTo>
                    <a:pt x="405257" y="205740"/>
                  </a:lnTo>
                  <a:lnTo>
                    <a:pt x="387731" y="223520"/>
                  </a:lnTo>
                  <a:lnTo>
                    <a:pt x="389509" y="222250"/>
                  </a:lnTo>
                  <a:lnTo>
                    <a:pt x="368808" y="238760"/>
                  </a:lnTo>
                  <a:lnTo>
                    <a:pt x="370332" y="237490"/>
                  </a:lnTo>
                  <a:lnTo>
                    <a:pt x="348742" y="251460"/>
                  </a:lnTo>
                  <a:lnTo>
                    <a:pt x="350520" y="250190"/>
                  </a:lnTo>
                  <a:lnTo>
                    <a:pt x="333794" y="259359"/>
                  </a:lnTo>
                  <a:lnTo>
                    <a:pt x="320128" y="263728"/>
                  </a:lnTo>
                  <a:lnTo>
                    <a:pt x="320421" y="263448"/>
                  </a:lnTo>
                  <a:lnTo>
                    <a:pt x="321691" y="262890"/>
                  </a:lnTo>
                  <a:lnTo>
                    <a:pt x="320814" y="263067"/>
                  </a:lnTo>
                  <a:lnTo>
                    <a:pt x="322326" y="261620"/>
                  </a:lnTo>
                  <a:lnTo>
                    <a:pt x="323850" y="260350"/>
                  </a:lnTo>
                  <a:lnTo>
                    <a:pt x="337566" y="243840"/>
                  </a:lnTo>
                  <a:lnTo>
                    <a:pt x="339090" y="241300"/>
                  </a:lnTo>
                  <a:lnTo>
                    <a:pt x="342239" y="236220"/>
                  </a:lnTo>
                  <a:lnTo>
                    <a:pt x="350139" y="223520"/>
                  </a:lnTo>
                  <a:lnTo>
                    <a:pt x="351536" y="220980"/>
                  </a:lnTo>
                  <a:lnTo>
                    <a:pt x="356362" y="208280"/>
                  </a:lnTo>
                  <a:lnTo>
                    <a:pt x="357327" y="205740"/>
                  </a:lnTo>
                  <a:lnTo>
                    <a:pt x="358775" y="201930"/>
                  </a:lnTo>
                  <a:lnTo>
                    <a:pt x="359791" y="198120"/>
                  </a:lnTo>
                  <a:lnTo>
                    <a:pt x="360603" y="193040"/>
                  </a:lnTo>
                  <a:lnTo>
                    <a:pt x="361226" y="189230"/>
                  </a:lnTo>
                  <a:lnTo>
                    <a:pt x="362458" y="181610"/>
                  </a:lnTo>
                  <a:lnTo>
                    <a:pt x="362483" y="180340"/>
                  </a:lnTo>
                  <a:lnTo>
                    <a:pt x="362585" y="176530"/>
                  </a:lnTo>
                  <a:lnTo>
                    <a:pt x="362432" y="175260"/>
                  </a:lnTo>
                  <a:lnTo>
                    <a:pt x="361556" y="167640"/>
                  </a:lnTo>
                  <a:lnTo>
                    <a:pt x="361111" y="163830"/>
                  </a:lnTo>
                  <a:lnTo>
                    <a:pt x="360680" y="160020"/>
                  </a:lnTo>
                  <a:lnTo>
                    <a:pt x="360387" y="158750"/>
                  </a:lnTo>
                  <a:lnTo>
                    <a:pt x="359537" y="154940"/>
                  </a:lnTo>
                  <a:lnTo>
                    <a:pt x="357505" y="149860"/>
                  </a:lnTo>
                  <a:lnTo>
                    <a:pt x="355727" y="145415"/>
                  </a:lnTo>
                  <a:lnTo>
                    <a:pt x="355727" y="138684"/>
                  </a:lnTo>
                  <a:lnTo>
                    <a:pt x="347980" y="130937"/>
                  </a:lnTo>
                  <a:lnTo>
                    <a:pt x="346837" y="130937"/>
                  </a:lnTo>
                  <a:lnTo>
                    <a:pt x="346837" y="130556"/>
                  </a:lnTo>
                  <a:lnTo>
                    <a:pt x="338963" y="122809"/>
                  </a:lnTo>
                  <a:lnTo>
                    <a:pt x="330962" y="122809"/>
                  </a:lnTo>
                  <a:lnTo>
                    <a:pt x="329184" y="121031"/>
                  </a:lnTo>
                  <a:lnTo>
                    <a:pt x="327875" y="121031"/>
                  </a:lnTo>
                  <a:lnTo>
                    <a:pt x="327875" y="177888"/>
                  </a:lnTo>
                  <a:lnTo>
                    <a:pt x="325818" y="191008"/>
                  </a:lnTo>
                  <a:lnTo>
                    <a:pt x="319328" y="207492"/>
                  </a:lnTo>
                  <a:lnTo>
                    <a:pt x="319151" y="207784"/>
                  </a:lnTo>
                  <a:lnTo>
                    <a:pt x="319151" y="264655"/>
                  </a:lnTo>
                  <a:lnTo>
                    <a:pt x="318350" y="265430"/>
                  </a:lnTo>
                  <a:lnTo>
                    <a:pt x="308737" y="265430"/>
                  </a:lnTo>
                  <a:lnTo>
                    <a:pt x="299974" y="265430"/>
                  </a:lnTo>
                  <a:lnTo>
                    <a:pt x="293116" y="265430"/>
                  </a:lnTo>
                  <a:lnTo>
                    <a:pt x="293014" y="264655"/>
                  </a:lnTo>
                  <a:lnTo>
                    <a:pt x="312686" y="264655"/>
                  </a:lnTo>
                  <a:lnTo>
                    <a:pt x="319151" y="264655"/>
                  </a:lnTo>
                  <a:lnTo>
                    <a:pt x="319151" y="207784"/>
                  </a:lnTo>
                  <a:lnTo>
                    <a:pt x="309372" y="223520"/>
                  </a:lnTo>
                  <a:lnTo>
                    <a:pt x="310896" y="220980"/>
                  </a:lnTo>
                  <a:lnTo>
                    <a:pt x="297053" y="237490"/>
                  </a:lnTo>
                  <a:lnTo>
                    <a:pt x="298577" y="236220"/>
                  </a:lnTo>
                  <a:lnTo>
                    <a:pt x="291782" y="242697"/>
                  </a:lnTo>
                  <a:lnTo>
                    <a:pt x="291566" y="246380"/>
                  </a:lnTo>
                  <a:lnTo>
                    <a:pt x="291465" y="250190"/>
                  </a:lnTo>
                  <a:lnTo>
                    <a:pt x="291592" y="251460"/>
                  </a:lnTo>
                  <a:lnTo>
                    <a:pt x="291376" y="249402"/>
                  </a:lnTo>
                  <a:lnTo>
                    <a:pt x="291338" y="250190"/>
                  </a:lnTo>
                  <a:lnTo>
                    <a:pt x="291211" y="247650"/>
                  </a:lnTo>
                  <a:lnTo>
                    <a:pt x="291376" y="249402"/>
                  </a:lnTo>
                  <a:lnTo>
                    <a:pt x="291490" y="247650"/>
                  </a:lnTo>
                  <a:lnTo>
                    <a:pt x="291782" y="242697"/>
                  </a:lnTo>
                  <a:lnTo>
                    <a:pt x="292252" y="234950"/>
                  </a:lnTo>
                  <a:lnTo>
                    <a:pt x="292366" y="233006"/>
                  </a:lnTo>
                  <a:lnTo>
                    <a:pt x="305562" y="195580"/>
                  </a:lnTo>
                  <a:lnTo>
                    <a:pt x="304673" y="198120"/>
                  </a:lnTo>
                  <a:lnTo>
                    <a:pt x="306095" y="195580"/>
                  </a:lnTo>
                  <a:lnTo>
                    <a:pt x="316103" y="177800"/>
                  </a:lnTo>
                  <a:lnTo>
                    <a:pt x="315468" y="179070"/>
                  </a:lnTo>
                  <a:lnTo>
                    <a:pt x="316242" y="177800"/>
                  </a:lnTo>
                  <a:lnTo>
                    <a:pt x="325462" y="162801"/>
                  </a:lnTo>
                  <a:lnTo>
                    <a:pt x="326415" y="165176"/>
                  </a:lnTo>
                  <a:lnTo>
                    <a:pt x="327875" y="177888"/>
                  </a:lnTo>
                  <a:lnTo>
                    <a:pt x="327875" y="121031"/>
                  </a:lnTo>
                  <a:lnTo>
                    <a:pt x="309499" y="121031"/>
                  </a:lnTo>
                  <a:lnTo>
                    <a:pt x="301498" y="129032"/>
                  </a:lnTo>
                  <a:lnTo>
                    <a:pt x="301498" y="133908"/>
                  </a:lnTo>
                  <a:lnTo>
                    <a:pt x="296164" y="142240"/>
                  </a:lnTo>
                  <a:lnTo>
                    <a:pt x="296037" y="142240"/>
                  </a:lnTo>
                  <a:lnTo>
                    <a:pt x="284480" y="160020"/>
                  </a:lnTo>
                  <a:lnTo>
                    <a:pt x="272923" y="179070"/>
                  </a:lnTo>
                  <a:lnTo>
                    <a:pt x="272034" y="180340"/>
                  </a:lnTo>
                  <a:lnTo>
                    <a:pt x="256032" y="224790"/>
                  </a:lnTo>
                  <a:lnTo>
                    <a:pt x="254254" y="250190"/>
                  </a:lnTo>
                  <a:lnTo>
                    <a:pt x="255397" y="262890"/>
                  </a:lnTo>
                  <a:lnTo>
                    <a:pt x="255524" y="265430"/>
                  </a:lnTo>
                  <a:lnTo>
                    <a:pt x="255905" y="268287"/>
                  </a:lnTo>
                  <a:lnTo>
                    <a:pt x="255206" y="268693"/>
                  </a:lnTo>
                  <a:lnTo>
                    <a:pt x="243992" y="271780"/>
                  </a:lnTo>
                  <a:lnTo>
                    <a:pt x="233172" y="271780"/>
                  </a:lnTo>
                  <a:lnTo>
                    <a:pt x="225767" y="270878"/>
                  </a:lnTo>
                  <a:lnTo>
                    <a:pt x="225615" y="269240"/>
                  </a:lnTo>
                  <a:lnTo>
                    <a:pt x="225272" y="265430"/>
                  </a:lnTo>
                  <a:lnTo>
                    <a:pt x="225171" y="264160"/>
                  </a:lnTo>
                  <a:lnTo>
                    <a:pt x="225171" y="265430"/>
                  </a:lnTo>
                  <a:lnTo>
                    <a:pt x="224853" y="252730"/>
                  </a:lnTo>
                  <a:lnTo>
                    <a:pt x="224828" y="251777"/>
                  </a:lnTo>
                  <a:lnTo>
                    <a:pt x="224828" y="251587"/>
                  </a:lnTo>
                  <a:lnTo>
                    <a:pt x="224891" y="250190"/>
                  </a:lnTo>
                  <a:lnTo>
                    <a:pt x="225463" y="235737"/>
                  </a:lnTo>
                  <a:lnTo>
                    <a:pt x="225425" y="234950"/>
                  </a:lnTo>
                  <a:lnTo>
                    <a:pt x="225526" y="234162"/>
                  </a:lnTo>
                  <a:lnTo>
                    <a:pt x="225590" y="233680"/>
                  </a:lnTo>
                  <a:lnTo>
                    <a:pt x="228117" y="215036"/>
                  </a:lnTo>
                  <a:lnTo>
                    <a:pt x="228092" y="214630"/>
                  </a:lnTo>
                  <a:lnTo>
                    <a:pt x="228307" y="213512"/>
                  </a:lnTo>
                  <a:lnTo>
                    <a:pt x="228333" y="213372"/>
                  </a:lnTo>
                  <a:lnTo>
                    <a:pt x="233654" y="186690"/>
                  </a:lnTo>
                  <a:lnTo>
                    <a:pt x="237998" y="163830"/>
                  </a:lnTo>
                  <a:lnTo>
                    <a:pt x="238125" y="163830"/>
                  </a:lnTo>
                  <a:lnTo>
                    <a:pt x="241681" y="139700"/>
                  </a:lnTo>
                  <a:lnTo>
                    <a:pt x="243840" y="119380"/>
                  </a:lnTo>
                  <a:lnTo>
                    <a:pt x="243928" y="116840"/>
                  </a:lnTo>
                  <a:lnTo>
                    <a:pt x="244640" y="106514"/>
                  </a:lnTo>
                  <a:lnTo>
                    <a:pt x="245110" y="106045"/>
                  </a:lnTo>
                  <a:lnTo>
                    <a:pt x="245110" y="97028"/>
                  </a:lnTo>
                  <a:lnTo>
                    <a:pt x="245110" y="88138"/>
                  </a:lnTo>
                  <a:lnTo>
                    <a:pt x="237871" y="80899"/>
                  </a:lnTo>
                  <a:lnTo>
                    <a:pt x="219964" y="80899"/>
                  </a:lnTo>
                  <a:lnTo>
                    <a:pt x="212725" y="88138"/>
                  </a:lnTo>
                  <a:lnTo>
                    <a:pt x="212725" y="95656"/>
                  </a:lnTo>
                  <a:lnTo>
                    <a:pt x="210947" y="100330"/>
                  </a:lnTo>
                  <a:lnTo>
                    <a:pt x="206756" y="114300"/>
                  </a:lnTo>
                  <a:lnTo>
                    <a:pt x="203885" y="123469"/>
                  </a:lnTo>
                  <a:lnTo>
                    <a:pt x="203885" y="158394"/>
                  </a:lnTo>
                  <a:lnTo>
                    <a:pt x="200621" y="173990"/>
                  </a:lnTo>
                  <a:lnTo>
                    <a:pt x="198755" y="182880"/>
                  </a:lnTo>
                  <a:lnTo>
                    <a:pt x="200075" y="176530"/>
                  </a:lnTo>
                  <a:lnTo>
                    <a:pt x="200621" y="173990"/>
                  </a:lnTo>
                  <a:lnTo>
                    <a:pt x="203885" y="158394"/>
                  </a:lnTo>
                  <a:lnTo>
                    <a:pt x="203885" y="123469"/>
                  </a:lnTo>
                  <a:lnTo>
                    <a:pt x="200787" y="133350"/>
                  </a:lnTo>
                  <a:lnTo>
                    <a:pt x="201041" y="133350"/>
                  </a:lnTo>
                  <a:lnTo>
                    <a:pt x="193370" y="154381"/>
                  </a:lnTo>
                  <a:lnTo>
                    <a:pt x="193128" y="154940"/>
                  </a:lnTo>
                  <a:lnTo>
                    <a:pt x="184619" y="174815"/>
                  </a:lnTo>
                  <a:lnTo>
                    <a:pt x="175768" y="188442"/>
                  </a:lnTo>
                  <a:lnTo>
                    <a:pt x="163690" y="199999"/>
                  </a:lnTo>
                  <a:lnTo>
                    <a:pt x="146786" y="208902"/>
                  </a:lnTo>
                  <a:lnTo>
                    <a:pt x="132702" y="213372"/>
                  </a:lnTo>
                  <a:lnTo>
                    <a:pt x="134988" y="213372"/>
                  </a:lnTo>
                  <a:lnTo>
                    <a:pt x="120523" y="215900"/>
                  </a:lnTo>
                  <a:lnTo>
                    <a:pt x="120777" y="215900"/>
                  </a:lnTo>
                  <a:lnTo>
                    <a:pt x="112382" y="216611"/>
                  </a:lnTo>
                  <a:lnTo>
                    <a:pt x="111861" y="216090"/>
                  </a:lnTo>
                  <a:lnTo>
                    <a:pt x="111429" y="214706"/>
                  </a:lnTo>
                  <a:lnTo>
                    <a:pt x="111467" y="215036"/>
                  </a:lnTo>
                  <a:lnTo>
                    <a:pt x="111353" y="214490"/>
                  </a:lnTo>
                  <a:lnTo>
                    <a:pt x="111429" y="214706"/>
                  </a:lnTo>
                  <a:lnTo>
                    <a:pt x="111252" y="213372"/>
                  </a:lnTo>
                  <a:lnTo>
                    <a:pt x="110058" y="204470"/>
                  </a:lnTo>
                  <a:lnTo>
                    <a:pt x="109880" y="203085"/>
                  </a:lnTo>
                  <a:lnTo>
                    <a:pt x="109855" y="204470"/>
                  </a:lnTo>
                  <a:lnTo>
                    <a:pt x="109728" y="201930"/>
                  </a:lnTo>
                  <a:lnTo>
                    <a:pt x="109880" y="203085"/>
                  </a:lnTo>
                  <a:lnTo>
                    <a:pt x="109893" y="201930"/>
                  </a:lnTo>
                  <a:lnTo>
                    <a:pt x="110134" y="189204"/>
                  </a:lnTo>
                  <a:lnTo>
                    <a:pt x="110109" y="185420"/>
                  </a:lnTo>
                  <a:lnTo>
                    <a:pt x="111887" y="162560"/>
                  </a:lnTo>
                  <a:lnTo>
                    <a:pt x="112572" y="139700"/>
                  </a:lnTo>
                  <a:lnTo>
                    <a:pt x="112458" y="129540"/>
                  </a:lnTo>
                  <a:lnTo>
                    <a:pt x="112141" y="115570"/>
                  </a:lnTo>
                  <a:lnTo>
                    <a:pt x="112141" y="114427"/>
                  </a:lnTo>
                  <a:lnTo>
                    <a:pt x="112141" y="105918"/>
                  </a:lnTo>
                  <a:lnTo>
                    <a:pt x="111226" y="105003"/>
                  </a:lnTo>
                  <a:lnTo>
                    <a:pt x="110947" y="101600"/>
                  </a:lnTo>
                  <a:lnTo>
                    <a:pt x="110744" y="99060"/>
                  </a:lnTo>
                  <a:lnTo>
                    <a:pt x="110744" y="97917"/>
                  </a:lnTo>
                  <a:lnTo>
                    <a:pt x="110744" y="90043"/>
                  </a:lnTo>
                  <a:lnTo>
                    <a:pt x="109093" y="88430"/>
                  </a:lnTo>
                  <a:lnTo>
                    <a:pt x="109093" y="83947"/>
                  </a:lnTo>
                  <a:lnTo>
                    <a:pt x="103505" y="78359"/>
                  </a:lnTo>
                  <a:lnTo>
                    <a:pt x="92646" y="78359"/>
                  </a:lnTo>
                  <a:lnTo>
                    <a:pt x="99949" y="63754"/>
                  </a:lnTo>
                  <a:lnTo>
                    <a:pt x="104394" y="59309"/>
                  </a:lnTo>
                  <a:lnTo>
                    <a:pt x="104394" y="51308"/>
                  </a:lnTo>
                  <a:lnTo>
                    <a:pt x="104394" y="43434"/>
                  </a:lnTo>
                  <a:lnTo>
                    <a:pt x="97917" y="36957"/>
                  </a:lnTo>
                  <a:lnTo>
                    <a:pt x="82042" y="36957"/>
                  </a:lnTo>
                  <a:lnTo>
                    <a:pt x="82042" y="100901"/>
                  </a:lnTo>
                  <a:lnTo>
                    <a:pt x="82042" y="101041"/>
                  </a:lnTo>
                  <a:lnTo>
                    <a:pt x="78663" y="115646"/>
                  </a:lnTo>
                  <a:lnTo>
                    <a:pt x="77470" y="116840"/>
                  </a:lnTo>
                  <a:lnTo>
                    <a:pt x="77470" y="121005"/>
                  </a:lnTo>
                  <a:lnTo>
                    <a:pt x="71767" y="145275"/>
                  </a:lnTo>
                  <a:lnTo>
                    <a:pt x="70739" y="146304"/>
                  </a:lnTo>
                  <a:lnTo>
                    <a:pt x="70739" y="149110"/>
                  </a:lnTo>
                  <a:lnTo>
                    <a:pt x="62103" y="184150"/>
                  </a:lnTo>
                  <a:lnTo>
                    <a:pt x="52984" y="217474"/>
                  </a:lnTo>
                  <a:lnTo>
                    <a:pt x="51308" y="219075"/>
                  </a:lnTo>
                  <a:lnTo>
                    <a:pt x="51308" y="223456"/>
                  </a:lnTo>
                  <a:lnTo>
                    <a:pt x="42011" y="253009"/>
                  </a:lnTo>
                  <a:lnTo>
                    <a:pt x="41148" y="253873"/>
                  </a:lnTo>
                  <a:lnTo>
                    <a:pt x="42418" y="243840"/>
                  </a:lnTo>
                  <a:lnTo>
                    <a:pt x="42291" y="245110"/>
                  </a:lnTo>
                  <a:lnTo>
                    <a:pt x="42481" y="243840"/>
                  </a:lnTo>
                  <a:lnTo>
                    <a:pt x="46609" y="217170"/>
                  </a:lnTo>
                  <a:lnTo>
                    <a:pt x="46482" y="218440"/>
                  </a:lnTo>
                  <a:lnTo>
                    <a:pt x="46748" y="217170"/>
                  </a:lnTo>
                  <a:lnTo>
                    <a:pt x="52197" y="191770"/>
                  </a:lnTo>
                  <a:lnTo>
                    <a:pt x="51816" y="191770"/>
                  </a:lnTo>
                  <a:lnTo>
                    <a:pt x="57480" y="170611"/>
                  </a:lnTo>
                  <a:lnTo>
                    <a:pt x="60071" y="168021"/>
                  </a:lnTo>
                  <a:lnTo>
                    <a:pt x="60071" y="161442"/>
                  </a:lnTo>
                  <a:lnTo>
                    <a:pt x="65976" y="142557"/>
                  </a:lnTo>
                  <a:lnTo>
                    <a:pt x="69215" y="139319"/>
                  </a:lnTo>
                  <a:lnTo>
                    <a:pt x="69215" y="133096"/>
                  </a:lnTo>
                  <a:lnTo>
                    <a:pt x="75717" y="115798"/>
                  </a:lnTo>
                  <a:lnTo>
                    <a:pt x="79121" y="112395"/>
                  </a:lnTo>
                  <a:lnTo>
                    <a:pt x="79121" y="107835"/>
                  </a:lnTo>
                  <a:lnTo>
                    <a:pt x="82042" y="100901"/>
                  </a:lnTo>
                  <a:lnTo>
                    <a:pt x="82042" y="36957"/>
                  </a:lnTo>
                  <a:lnTo>
                    <a:pt x="75565" y="43434"/>
                  </a:lnTo>
                  <a:lnTo>
                    <a:pt x="75565" y="48717"/>
                  </a:lnTo>
                  <a:lnTo>
                    <a:pt x="65938" y="66128"/>
                  </a:lnTo>
                  <a:lnTo>
                    <a:pt x="59436" y="72517"/>
                  </a:lnTo>
                  <a:lnTo>
                    <a:pt x="59436" y="77508"/>
                  </a:lnTo>
                  <a:lnTo>
                    <a:pt x="53619" y="89255"/>
                  </a:lnTo>
                  <a:lnTo>
                    <a:pt x="47752" y="95123"/>
                  </a:lnTo>
                  <a:lnTo>
                    <a:pt x="47752" y="101257"/>
                  </a:lnTo>
                  <a:lnTo>
                    <a:pt x="40957" y="115836"/>
                  </a:lnTo>
                  <a:lnTo>
                    <a:pt x="35814" y="120904"/>
                  </a:lnTo>
                  <a:lnTo>
                    <a:pt x="35814" y="128117"/>
                  </a:lnTo>
                  <a:lnTo>
                    <a:pt x="29603" y="144767"/>
                  </a:lnTo>
                  <a:lnTo>
                    <a:pt x="25400" y="148971"/>
                  </a:lnTo>
                  <a:lnTo>
                    <a:pt x="25400" y="156819"/>
                  </a:lnTo>
                  <a:lnTo>
                    <a:pt x="17653" y="184150"/>
                  </a:lnTo>
                  <a:lnTo>
                    <a:pt x="11557" y="210820"/>
                  </a:lnTo>
                  <a:lnTo>
                    <a:pt x="6858" y="240030"/>
                  </a:lnTo>
                  <a:lnTo>
                    <a:pt x="3810" y="265430"/>
                  </a:lnTo>
                  <a:lnTo>
                    <a:pt x="3683" y="265430"/>
                  </a:lnTo>
                  <a:lnTo>
                    <a:pt x="1651" y="289560"/>
                  </a:lnTo>
                  <a:lnTo>
                    <a:pt x="1524" y="290830"/>
                  </a:lnTo>
                  <a:lnTo>
                    <a:pt x="381" y="311150"/>
                  </a:lnTo>
                  <a:lnTo>
                    <a:pt x="254" y="311150"/>
                  </a:lnTo>
                  <a:lnTo>
                    <a:pt x="88" y="317500"/>
                  </a:lnTo>
                  <a:lnTo>
                    <a:pt x="0" y="337820"/>
                  </a:lnTo>
                  <a:lnTo>
                    <a:pt x="508" y="342900"/>
                  </a:lnTo>
                  <a:lnTo>
                    <a:pt x="508" y="351028"/>
                  </a:lnTo>
                  <a:lnTo>
                    <a:pt x="7747" y="358267"/>
                  </a:lnTo>
                  <a:lnTo>
                    <a:pt x="25400" y="358267"/>
                  </a:lnTo>
                  <a:lnTo>
                    <a:pt x="32512" y="351028"/>
                  </a:lnTo>
                  <a:lnTo>
                    <a:pt x="32512" y="344170"/>
                  </a:lnTo>
                  <a:lnTo>
                    <a:pt x="32702" y="343217"/>
                  </a:lnTo>
                  <a:lnTo>
                    <a:pt x="34671" y="341249"/>
                  </a:lnTo>
                  <a:lnTo>
                    <a:pt x="34671" y="336753"/>
                  </a:lnTo>
                  <a:lnTo>
                    <a:pt x="38900" y="326986"/>
                  </a:lnTo>
                  <a:lnTo>
                    <a:pt x="41148" y="324739"/>
                  </a:lnTo>
                  <a:lnTo>
                    <a:pt x="41148" y="320522"/>
                  </a:lnTo>
                  <a:lnTo>
                    <a:pt x="48590" y="300405"/>
                  </a:lnTo>
                  <a:lnTo>
                    <a:pt x="50419" y="298577"/>
                  </a:lnTo>
                  <a:lnTo>
                    <a:pt x="50419" y="294703"/>
                  </a:lnTo>
                  <a:lnTo>
                    <a:pt x="57670" y="266306"/>
                  </a:lnTo>
                  <a:lnTo>
                    <a:pt x="58674" y="265303"/>
                  </a:lnTo>
                  <a:lnTo>
                    <a:pt x="58674" y="262216"/>
                  </a:lnTo>
                  <a:lnTo>
                    <a:pt x="65100" y="227761"/>
                  </a:lnTo>
                  <a:lnTo>
                    <a:pt x="65786" y="227076"/>
                  </a:lnTo>
                  <a:lnTo>
                    <a:pt x="65786" y="224091"/>
                  </a:lnTo>
                  <a:lnTo>
                    <a:pt x="72517" y="186690"/>
                  </a:lnTo>
                  <a:lnTo>
                    <a:pt x="77812" y="164211"/>
                  </a:lnTo>
                  <a:lnTo>
                    <a:pt x="77851" y="163855"/>
                  </a:lnTo>
                  <a:lnTo>
                    <a:pt x="77838" y="164084"/>
                  </a:lnTo>
                  <a:lnTo>
                    <a:pt x="76009" y="183362"/>
                  </a:lnTo>
                  <a:lnTo>
                    <a:pt x="75907" y="185420"/>
                  </a:lnTo>
                  <a:lnTo>
                    <a:pt x="75438" y="203200"/>
                  </a:lnTo>
                  <a:lnTo>
                    <a:pt x="75692" y="205740"/>
                  </a:lnTo>
                  <a:lnTo>
                    <a:pt x="77597" y="220980"/>
                  </a:lnTo>
                  <a:lnTo>
                    <a:pt x="78816" y="225018"/>
                  </a:lnTo>
                  <a:lnTo>
                    <a:pt x="81026" y="232105"/>
                  </a:lnTo>
                  <a:lnTo>
                    <a:pt x="81026" y="238760"/>
                  </a:lnTo>
                  <a:lnTo>
                    <a:pt x="88773" y="246380"/>
                  </a:lnTo>
                  <a:lnTo>
                    <a:pt x="93091" y="246380"/>
                  </a:lnTo>
                  <a:lnTo>
                    <a:pt x="94500" y="247091"/>
                  </a:lnTo>
                  <a:lnTo>
                    <a:pt x="98806" y="251460"/>
                  </a:lnTo>
                  <a:lnTo>
                    <a:pt x="110998" y="251460"/>
                  </a:lnTo>
                  <a:lnTo>
                    <a:pt x="117856" y="251460"/>
                  </a:lnTo>
                  <a:lnTo>
                    <a:pt x="119253" y="250063"/>
                  </a:lnTo>
                  <a:lnTo>
                    <a:pt x="125984" y="248920"/>
                  </a:lnTo>
                  <a:lnTo>
                    <a:pt x="126365" y="248920"/>
                  </a:lnTo>
                  <a:lnTo>
                    <a:pt x="140843" y="247650"/>
                  </a:lnTo>
                  <a:lnTo>
                    <a:pt x="143129" y="246380"/>
                  </a:lnTo>
                  <a:lnTo>
                    <a:pt x="159131" y="241300"/>
                  </a:lnTo>
                  <a:lnTo>
                    <a:pt x="162433" y="240030"/>
                  </a:lnTo>
                  <a:lnTo>
                    <a:pt x="181610" y="228600"/>
                  </a:lnTo>
                  <a:lnTo>
                    <a:pt x="184912" y="226060"/>
                  </a:lnTo>
                  <a:lnTo>
                    <a:pt x="186207" y="224790"/>
                  </a:lnTo>
                  <a:lnTo>
                    <a:pt x="191427" y="219710"/>
                  </a:lnTo>
                  <a:lnTo>
                    <a:pt x="192074" y="219075"/>
                  </a:lnTo>
                  <a:lnTo>
                    <a:pt x="192201" y="218909"/>
                  </a:lnTo>
                  <a:lnTo>
                    <a:pt x="193408" y="209550"/>
                  </a:lnTo>
                  <a:lnTo>
                    <a:pt x="193497" y="209130"/>
                  </a:lnTo>
                  <a:lnTo>
                    <a:pt x="193382" y="209842"/>
                  </a:lnTo>
                  <a:lnTo>
                    <a:pt x="192201" y="218909"/>
                  </a:lnTo>
                  <a:lnTo>
                    <a:pt x="192163" y="219265"/>
                  </a:lnTo>
                  <a:lnTo>
                    <a:pt x="190627" y="231140"/>
                  </a:lnTo>
                  <a:lnTo>
                    <a:pt x="190500" y="232410"/>
                  </a:lnTo>
                  <a:lnTo>
                    <a:pt x="189763" y="247040"/>
                  </a:lnTo>
                  <a:lnTo>
                    <a:pt x="189649" y="252730"/>
                  </a:lnTo>
                  <a:lnTo>
                    <a:pt x="190119" y="266700"/>
                  </a:lnTo>
                  <a:lnTo>
                    <a:pt x="191389" y="279400"/>
                  </a:lnTo>
                  <a:lnTo>
                    <a:pt x="192786" y="287997"/>
                  </a:lnTo>
                  <a:lnTo>
                    <a:pt x="192786" y="295656"/>
                  </a:lnTo>
                  <a:lnTo>
                    <a:pt x="200660" y="303530"/>
                  </a:lnTo>
                  <a:lnTo>
                    <a:pt x="208534" y="303530"/>
                  </a:lnTo>
                  <a:lnTo>
                    <a:pt x="218821" y="304800"/>
                  </a:lnTo>
                  <a:lnTo>
                    <a:pt x="218313" y="304800"/>
                  </a:lnTo>
                  <a:lnTo>
                    <a:pt x="228727" y="306070"/>
                  </a:lnTo>
                  <a:lnTo>
                    <a:pt x="248793" y="306070"/>
                  </a:lnTo>
                  <a:lnTo>
                    <a:pt x="267081" y="300990"/>
                  </a:lnTo>
                  <a:lnTo>
                    <a:pt x="270637" y="299720"/>
                  </a:lnTo>
                  <a:lnTo>
                    <a:pt x="272199" y="298818"/>
                  </a:lnTo>
                  <a:lnTo>
                    <a:pt x="272796" y="298945"/>
                  </a:lnTo>
                  <a:lnTo>
                    <a:pt x="273558" y="299720"/>
                  </a:lnTo>
                  <a:lnTo>
                    <a:pt x="284734" y="300990"/>
                  </a:lnTo>
                  <a:lnTo>
                    <a:pt x="286004" y="302260"/>
                  </a:lnTo>
                  <a:lnTo>
                    <a:pt x="314325" y="302260"/>
                  </a:lnTo>
                  <a:lnTo>
                    <a:pt x="327279" y="299720"/>
                  </a:lnTo>
                  <a:lnTo>
                    <a:pt x="329946" y="299720"/>
                  </a:lnTo>
                  <a:lnTo>
                    <a:pt x="345821" y="294640"/>
                  </a:lnTo>
                  <a:lnTo>
                    <a:pt x="348615" y="293370"/>
                  </a:lnTo>
                  <a:lnTo>
                    <a:pt x="367284" y="284480"/>
                  </a:lnTo>
                  <a:lnTo>
                    <a:pt x="369189" y="283210"/>
                  </a:lnTo>
                  <a:lnTo>
                    <a:pt x="390779" y="269240"/>
                  </a:lnTo>
                  <a:lnTo>
                    <a:pt x="392303" y="267970"/>
                  </a:lnTo>
                  <a:lnTo>
                    <a:pt x="401789" y="260350"/>
                  </a:lnTo>
                  <a:lnTo>
                    <a:pt x="403377" y="259080"/>
                  </a:lnTo>
                  <a:lnTo>
                    <a:pt x="408940" y="254622"/>
                  </a:lnTo>
                  <a:lnTo>
                    <a:pt x="409067" y="255270"/>
                  </a:lnTo>
                  <a:lnTo>
                    <a:pt x="410591" y="261620"/>
                  </a:lnTo>
                  <a:lnTo>
                    <a:pt x="411111" y="262293"/>
                  </a:lnTo>
                  <a:lnTo>
                    <a:pt x="411467" y="263994"/>
                  </a:lnTo>
                  <a:lnTo>
                    <a:pt x="415582" y="270090"/>
                  </a:lnTo>
                  <a:lnTo>
                    <a:pt x="419214" y="272554"/>
                  </a:lnTo>
                  <a:lnTo>
                    <a:pt x="420624" y="274320"/>
                  </a:lnTo>
                  <a:lnTo>
                    <a:pt x="427228" y="278130"/>
                  </a:lnTo>
                  <a:lnTo>
                    <a:pt x="431800" y="278130"/>
                  </a:lnTo>
                  <a:lnTo>
                    <a:pt x="435610" y="278892"/>
                  </a:lnTo>
                  <a:lnTo>
                    <a:pt x="439407" y="278130"/>
                  </a:lnTo>
                  <a:lnTo>
                    <a:pt x="443357" y="278130"/>
                  </a:lnTo>
                  <a:lnTo>
                    <a:pt x="460756" y="270510"/>
                  </a:lnTo>
                  <a:lnTo>
                    <a:pt x="461391" y="269240"/>
                  </a:lnTo>
                  <a:lnTo>
                    <a:pt x="473710" y="262890"/>
                  </a:lnTo>
                  <a:lnTo>
                    <a:pt x="474980" y="262890"/>
                  </a:lnTo>
                  <a:lnTo>
                    <a:pt x="490347" y="252730"/>
                  </a:lnTo>
                  <a:lnTo>
                    <a:pt x="504825" y="241300"/>
                  </a:lnTo>
                  <a:lnTo>
                    <a:pt x="506603" y="240030"/>
                  </a:lnTo>
                  <a:lnTo>
                    <a:pt x="520306" y="225653"/>
                  </a:lnTo>
                  <a:lnTo>
                    <a:pt x="525068" y="224701"/>
                  </a:lnTo>
                  <a:lnTo>
                    <a:pt x="525767" y="224231"/>
                  </a:lnTo>
                  <a:lnTo>
                    <a:pt x="526542" y="224790"/>
                  </a:lnTo>
                  <a:lnTo>
                    <a:pt x="530987" y="222250"/>
                  </a:lnTo>
                  <a:lnTo>
                    <a:pt x="531876" y="222250"/>
                  </a:lnTo>
                  <a:lnTo>
                    <a:pt x="541528" y="215900"/>
                  </a:lnTo>
                  <a:lnTo>
                    <a:pt x="541782" y="215900"/>
                  </a:lnTo>
                  <a:lnTo>
                    <a:pt x="547712" y="212090"/>
                  </a:lnTo>
                  <a:lnTo>
                    <a:pt x="553643" y="208280"/>
                  </a:lnTo>
                  <a:lnTo>
                    <a:pt x="555625" y="207010"/>
                  </a:lnTo>
                  <a:lnTo>
                    <a:pt x="554609" y="208280"/>
                  </a:lnTo>
                  <a:lnTo>
                    <a:pt x="557022" y="207010"/>
                  </a:lnTo>
                  <a:lnTo>
                    <a:pt x="565658" y="202476"/>
                  </a:lnTo>
                  <a:lnTo>
                    <a:pt x="566661" y="201930"/>
                  </a:lnTo>
                  <a:lnTo>
                    <a:pt x="567182" y="201676"/>
                  </a:lnTo>
                  <a:lnTo>
                    <a:pt x="565658" y="202476"/>
                  </a:lnTo>
                  <a:lnTo>
                    <a:pt x="565658" y="203200"/>
                  </a:lnTo>
                  <a:lnTo>
                    <a:pt x="564667" y="210820"/>
                  </a:lnTo>
                  <a:lnTo>
                    <a:pt x="564642" y="214630"/>
                  </a:lnTo>
                  <a:lnTo>
                    <a:pt x="564769" y="217170"/>
                  </a:lnTo>
                  <a:lnTo>
                    <a:pt x="565912" y="223520"/>
                  </a:lnTo>
                  <a:lnTo>
                    <a:pt x="566648" y="225056"/>
                  </a:lnTo>
                  <a:lnTo>
                    <a:pt x="566953" y="226529"/>
                  </a:lnTo>
                  <a:lnTo>
                    <a:pt x="568477" y="228815"/>
                  </a:lnTo>
                  <a:lnTo>
                    <a:pt x="570230" y="232410"/>
                  </a:lnTo>
                  <a:lnTo>
                    <a:pt x="573786" y="236220"/>
                  </a:lnTo>
                  <a:lnTo>
                    <a:pt x="579882" y="241300"/>
                  </a:lnTo>
                  <a:lnTo>
                    <a:pt x="584835" y="242570"/>
                  </a:lnTo>
                  <a:lnTo>
                    <a:pt x="589153" y="243840"/>
                  </a:lnTo>
                  <a:lnTo>
                    <a:pt x="595757" y="245110"/>
                  </a:lnTo>
                  <a:lnTo>
                    <a:pt x="607949" y="245110"/>
                  </a:lnTo>
                  <a:lnTo>
                    <a:pt x="612267" y="243840"/>
                  </a:lnTo>
                  <a:lnTo>
                    <a:pt x="620014" y="241300"/>
                  </a:lnTo>
                  <a:lnTo>
                    <a:pt x="624205" y="238760"/>
                  </a:lnTo>
                  <a:lnTo>
                    <a:pt x="629615" y="235153"/>
                  </a:lnTo>
                  <a:lnTo>
                    <a:pt x="631063" y="238760"/>
                  </a:lnTo>
                  <a:lnTo>
                    <a:pt x="633222" y="242570"/>
                  </a:lnTo>
                  <a:lnTo>
                    <a:pt x="639572" y="248920"/>
                  </a:lnTo>
                  <a:lnTo>
                    <a:pt x="645160" y="252730"/>
                  </a:lnTo>
                  <a:lnTo>
                    <a:pt x="648208" y="252730"/>
                  </a:lnTo>
                  <a:lnTo>
                    <a:pt x="649097" y="252920"/>
                  </a:lnTo>
                  <a:lnTo>
                    <a:pt x="648335" y="256540"/>
                  </a:lnTo>
                  <a:lnTo>
                    <a:pt x="643890" y="283210"/>
                  </a:lnTo>
                  <a:lnTo>
                    <a:pt x="641286" y="303771"/>
                  </a:lnTo>
                  <a:lnTo>
                    <a:pt x="640207" y="304800"/>
                  </a:lnTo>
                  <a:lnTo>
                    <a:pt x="636143" y="308787"/>
                  </a:lnTo>
                  <a:lnTo>
                    <a:pt x="636143" y="364236"/>
                  </a:lnTo>
                  <a:lnTo>
                    <a:pt x="635254" y="377190"/>
                  </a:lnTo>
                  <a:lnTo>
                    <a:pt x="635254" y="375920"/>
                  </a:lnTo>
                  <a:lnTo>
                    <a:pt x="635127" y="377190"/>
                  </a:lnTo>
                  <a:lnTo>
                    <a:pt x="632193" y="407746"/>
                  </a:lnTo>
                  <a:lnTo>
                    <a:pt x="631990" y="408940"/>
                  </a:lnTo>
                  <a:lnTo>
                    <a:pt x="627138" y="438988"/>
                  </a:lnTo>
                  <a:lnTo>
                    <a:pt x="619061" y="467918"/>
                  </a:lnTo>
                  <a:lnTo>
                    <a:pt x="618744" y="468630"/>
                  </a:lnTo>
                  <a:lnTo>
                    <a:pt x="607949" y="492760"/>
                  </a:lnTo>
                  <a:lnTo>
                    <a:pt x="609727" y="490220"/>
                  </a:lnTo>
                  <a:lnTo>
                    <a:pt x="594741" y="513080"/>
                  </a:lnTo>
                  <a:lnTo>
                    <a:pt x="597154" y="509270"/>
                  </a:lnTo>
                  <a:lnTo>
                    <a:pt x="581444" y="525856"/>
                  </a:lnTo>
                  <a:lnTo>
                    <a:pt x="566661" y="535279"/>
                  </a:lnTo>
                  <a:lnTo>
                    <a:pt x="560654" y="536371"/>
                  </a:lnTo>
                  <a:lnTo>
                    <a:pt x="558177" y="528320"/>
                  </a:lnTo>
                  <a:lnTo>
                    <a:pt x="557911" y="527481"/>
                  </a:lnTo>
                  <a:lnTo>
                    <a:pt x="557682" y="525780"/>
                  </a:lnTo>
                  <a:lnTo>
                    <a:pt x="555802" y="511810"/>
                  </a:lnTo>
                  <a:lnTo>
                    <a:pt x="555485" y="509485"/>
                  </a:lnTo>
                  <a:lnTo>
                    <a:pt x="555371" y="510540"/>
                  </a:lnTo>
                  <a:lnTo>
                    <a:pt x="555447" y="509295"/>
                  </a:lnTo>
                  <a:lnTo>
                    <a:pt x="555485" y="509485"/>
                  </a:lnTo>
                  <a:lnTo>
                    <a:pt x="555764" y="506730"/>
                  </a:lnTo>
                  <a:lnTo>
                    <a:pt x="557758" y="487680"/>
                  </a:lnTo>
                  <a:lnTo>
                    <a:pt x="557949" y="485876"/>
                  </a:lnTo>
                  <a:lnTo>
                    <a:pt x="558558" y="483870"/>
                  </a:lnTo>
                  <a:lnTo>
                    <a:pt x="564375" y="464820"/>
                  </a:lnTo>
                  <a:lnTo>
                    <a:pt x="564578" y="464146"/>
                  </a:lnTo>
                  <a:lnTo>
                    <a:pt x="565454" y="462280"/>
                  </a:lnTo>
                  <a:lnTo>
                    <a:pt x="574446" y="443230"/>
                  </a:lnTo>
                  <a:lnTo>
                    <a:pt x="575056" y="441960"/>
                  </a:lnTo>
                  <a:lnTo>
                    <a:pt x="574040" y="443230"/>
                  </a:lnTo>
                  <a:lnTo>
                    <a:pt x="587590" y="421640"/>
                  </a:lnTo>
                  <a:lnTo>
                    <a:pt x="588391" y="420370"/>
                  </a:lnTo>
                  <a:lnTo>
                    <a:pt x="587375" y="421640"/>
                  </a:lnTo>
                  <a:lnTo>
                    <a:pt x="604012" y="400050"/>
                  </a:lnTo>
                  <a:lnTo>
                    <a:pt x="603123" y="400050"/>
                  </a:lnTo>
                  <a:lnTo>
                    <a:pt x="622681" y="378460"/>
                  </a:lnTo>
                  <a:lnTo>
                    <a:pt x="621919" y="378460"/>
                  </a:lnTo>
                  <a:lnTo>
                    <a:pt x="636143" y="364236"/>
                  </a:lnTo>
                  <a:lnTo>
                    <a:pt x="636143" y="308787"/>
                  </a:lnTo>
                  <a:lnTo>
                    <a:pt x="615569" y="328930"/>
                  </a:lnTo>
                  <a:lnTo>
                    <a:pt x="615188" y="328930"/>
                  </a:lnTo>
                  <a:lnTo>
                    <a:pt x="593725" y="351790"/>
                  </a:lnTo>
                  <a:lnTo>
                    <a:pt x="592963" y="351790"/>
                  </a:lnTo>
                  <a:lnTo>
                    <a:pt x="573532" y="374650"/>
                  </a:lnTo>
                  <a:lnTo>
                    <a:pt x="572643" y="375920"/>
                  </a:lnTo>
                  <a:lnTo>
                    <a:pt x="556133" y="398780"/>
                  </a:lnTo>
                  <a:lnTo>
                    <a:pt x="555117" y="400050"/>
                  </a:lnTo>
                  <a:lnTo>
                    <a:pt x="540893" y="422910"/>
                  </a:lnTo>
                  <a:lnTo>
                    <a:pt x="539877" y="425450"/>
                  </a:lnTo>
                  <a:lnTo>
                    <a:pt x="529082" y="448310"/>
                  </a:lnTo>
                  <a:lnTo>
                    <a:pt x="528193" y="450850"/>
                  </a:lnTo>
                  <a:lnTo>
                    <a:pt x="520446" y="476250"/>
                  </a:lnTo>
                  <a:lnTo>
                    <a:pt x="519684" y="480060"/>
                  </a:lnTo>
                  <a:lnTo>
                    <a:pt x="516509" y="506730"/>
                  </a:lnTo>
                  <a:lnTo>
                    <a:pt x="516509" y="511810"/>
                  </a:lnTo>
                  <a:lnTo>
                    <a:pt x="523621" y="553720"/>
                  </a:lnTo>
                  <a:lnTo>
                    <a:pt x="550545" y="580390"/>
                  </a:lnTo>
                  <a:lnTo>
                    <a:pt x="564261" y="579120"/>
                  </a:lnTo>
                  <a:lnTo>
                    <a:pt x="564642" y="577850"/>
                  </a:lnTo>
                  <a:lnTo>
                    <a:pt x="578612" y="575310"/>
                  </a:lnTo>
                  <a:lnTo>
                    <a:pt x="585216" y="572770"/>
                  </a:lnTo>
                  <a:lnTo>
                    <a:pt x="605155" y="561340"/>
                  </a:lnTo>
                  <a:lnTo>
                    <a:pt x="609600" y="557530"/>
                  </a:lnTo>
                  <a:lnTo>
                    <a:pt x="613181" y="553720"/>
                  </a:lnTo>
                  <a:lnTo>
                    <a:pt x="628713" y="537210"/>
                  </a:lnTo>
                  <a:lnTo>
                    <a:pt x="629920" y="535940"/>
                  </a:lnTo>
                  <a:lnTo>
                    <a:pt x="630745" y="534670"/>
                  </a:lnTo>
                  <a:lnTo>
                    <a:pt x="634873" y="528320"/>
                  </a:lnTo>
                  <a:lnTo>
                    <a:pt x="637349" y="524510"/>
                  </a:lnTo>
                  <a:lnTo>
                    <a:pt x="644766" y="513080"/>
                  </a:lnTo>
                  <a:lnTo>
                    <a:pt x="646430" y="510540"/>
                  </a:lnTo>
                  <a:lnTo>
                    <a:pt x="655104" y="490220"/>
                  </a:lnTo>
                  <a:lnTo>
                    <a:pt x="658368" y="482600"/>
                  </a:lnTo>
                  <a:lnTo>
                    <a:pt x="659384" y="480060"/>
                  </a:lnTo>
                  <a:lnTo>
                    <a:pt x="663282" y="466090"/>
                  </a:lnTo>
                  <a:lnTo>
                    <a:pt x="667893" y="449580"/>
                  </a:lnTo>
                  <a:lnTo>
                    <a:pt x="668274" y="447040"/>
                  </a:lnTo>
                  <a:lnTo>
                    <a:pt x="669290" y="440690"/>
                  </a:lnTo>
                  <a:lnTo>
                    <a:pt x="669709" y="438150"/>
                  </a:lnTo>
                  <a:lnTo>
                    <a:pt x="673608" y="414020"/>
                  </a:lnTo>
                  <a:lnTo>
                    <a:pt x="673862" y="412750"/>
                  </a:lnTo>
                  <a:lnTo>
                    <a:pt x="674344" y="407670"/>
                  </a:lnTo>
                  <a:lnTo>
                    <a:pt x="677037" y="379730"/>
                  </a:lnTo>
                  <a:lnTo>
                    <a:pt x="677164" y="379730"/>
                  </a:lnTo>
                  <a:lnTo>
                    <a:pt x="679450" y="347980"/>
                  </a:lnTo>
                  <a:lnTo>
                    <a:pt x="679323" y="347980"/>
                  </a:lnTo>
                  <a:lnTo>
                    <a:pt x="681812" y="319430"/>
                  </a:lnTo>
                  <a:lnTo>
                    <a:pt x="694690" y="307340"/>
                  </a:lnTo>
                  <a:lnTo>
                    <a:pt x="722376" y="280670"/>
                  </a:lnTo>
                  <a:lnTo>
                    <a:pt x="723138" y="279400"/>
                  </a:lnTo>
                  <a:lnTo>
                    <a:pt x="737781" y="262890"/>
                  </a:lnTo>
                  <a:lnTo>
                    <a:pt x="746798" y="252730"/>
                  </a:lnTo>
                  <a:lnTo>
                    <a:pt x="750189" y="248920"/>
                  </a:lnTo>
                  <a:lnTo>
                    <a:pt x="751078" y="247650"/>
                  </a:lnTo>
                  <a:lnTo>
                    <a:pt x="753503" y="244398"/>
                  </a:lnTo>
                  <a:lnTo>
                    <a:pt x="754761" y="247650"/>
                  </a:lnTo>
                  <a:lnTo>
                    <a:pt x="758063" y="252730"/>
                  </a:lnTo>
                  <a:lnTo>
                    <a:pt x="794131" y="279400"/>
                  </a:lnTo>
                  <a:lnTo>
                    <a:pt x="806450" y="280670"/>
                  </a:lnTo>
                  <a:lnTo>
                    <a:pt x="812673" y="280670"/>
                  </a:lnTo>
                  <a:lnTo>
                    <a:pt x="824357" y="278130"/>
                  </a:lnTo>
                  <a:lnTo>
                    <a:pt x="829691" y="276860"/>
                  </a:lnTo>
                  <a:lnTo>
                    <a:pt x="840994" y="271780"/>
                  </a:lnTo>
                  <a:lnTo>
                    <a:pt x="845439" y="267970"/>
                  </a:lnTo>
                  <a:lnTo>
                    <a:pt x="855599" y="260350"/>
                  </a:lnTo>
                  <a:lnTo>
                    <a:pt x="859028" y="255270"/>
                  </a:lnTo>
                  <a:lnTo>
                    <a:pt x="866521" y="245110"/>
                  </a:lnTo>
                  <a:lnTo>
                    <a:pt x="868807" y="240030"/>
                  </a:lnTo>
                  <a:lnTo>
                    <a:pt x="872236" y="227330"/>
                  </a:lnTo>
                  <a:lnTo>
                    <a:pt x="872744" y="22225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8658" y="2428367"/>
              <a:ext cx="78232" cy="778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80107" y="2242438"/>
              <a:ext cx="341630" cy="591820"/>
            </a:xfrm>
            <a:custGeom>
              <a:avLst/>
              <a:gdLst/>
              <a:ahLst/>
              <a:cxnLst/>
              <a:rect l="l" t="t" r="r" b="b"/>
              <a:pathLst>
                <a:path w="341630" h="591819">
                  <a:moveTo>
                    <a:pt x="41275" y="571119"/>
                  </a:moveTo>
                  <a:lnTo>
                    <a:pt x="39662" y="563067"/>
                  </a:lnTo>
                  <a:lnTo>
                    <a:pt x="35267" y="556488"/>
                  </a:lnTo>
                  <a:lnTo>
                    <a:pt x="28727" y="552056"/>
                  </a:lnTo>
                  <a:lnTo>
                    <a:pt x="20701" y="550418"/>
                  </a:lnTo>
                  <a:lnTo>
                    <a:pt x="12636" y="552056"/>
                  </a:lnTo>
                  <a:lnTo>
                    <a:pt x="6057" y="556488"/>
                  </a:lnTo>
                  <a:lnTo>
                    <a:pt x="1625" y="563067"/>
                  </a:lnTo>
                  <a:lnTo>
                    <a:pt x="0" y="571119"/>
                  </a:lnTo>
                  <a:lnTo>
                    <a:pt x="1625" y="579107"/>
                  </a:lnTo>
                  <a:lnTo>
                    <a:pt x="6057" y="585647"/>
                  </a:lnTo>
                  <a:lnTo>
                    <a:pt x="12636" y="590080"/>
                  </a:lnTo>
                  <a:lnTo>
                    <a:pt x="20701" y="591693"/>
                  </a:lnTo>
                  <a:lnTo>
                    <a:pt x="28727" y="590080"/>
                  </a:lnTo>
                  <a:lnTo>
                    <a:pt x="35267" y="585647"/>
                  </a:lnTo>
                  <a:lnTo>
                    <a:pt x="39662" y="579107"/>
                  </a:lnTo>
                  <a:lnTo>
                    <a:pt x="41275" y="571119"/>
                  </a:lnTo>
                  <a:close/>
                </a:path>
                <a:path w="341630" h="591819">
                  <a:moveTo>
                    <a:pt x="341630" y="20701"/>
                  </a:moveTo>
                  <a:lnTo>
                    <a:pt x="339991" y="12649"/>
                  </a:lnTo>
                  <a:lnTo>
                    <a:pt x="335559" y="6070"/>
                  </a:lnTo>
                  <a:lnTo>
                    <a:pt x="328980" y="1638"/>
                  </a:lnTo>
                  <a:lnTo>
                    <a:pt x="320929" y="0"/>
                  </a:lnTo>
                  <a:lnTo>
                    <a:pt x="312864" y="1638"/>
                  </a:lnTo>
                  <a:lnTo>
                    <a:pt x="306285" y="6070"/>
                  </a:lnTo>
                  <a:lnTo>
                    <a:pt x="301853" y="12649"/>
                  </a:lnTo>
                  <a:lnTo>
                    <a:pt x="300228" y="20701"/>
                  </a:lnTo>
                  <a:lnTo>
                    <a:pt x="301853" y="28689"/>
                  </a:lnTo>
                  <a:lnTo>
                    <a:pt x="306285" y="35229"/>
                  </a:lnTo>
                  <a:lnTo>
                    <a:pt x="312864" y="39662"/>
                  </a:lnTo>
                  <a:lnTo>
                    <a:pt x="320929" y="41275"/>
                  </a:lnTo>
                  <a:lnTo>
                    <a:pt x="328980" y="39662"/>
                  </a:lnTo>
                  <a:lnTo>
                    <a:pt x="335559" y="35229"/>
                  </a:lnTo>
                  <a:lnTo>
                    <a:pt x="339991" y="28689"/>
                  </a:lnTo>
                  <a:lnTo>
                    <a:pt x="341630" y="20701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7596" y="2444496"/>
              <a:ext cx="109219" cy="8788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105533" y="2123566"/>
              <a:ext cx="1717039" cy="576580"/>
            </a:xfrm>
            <a:custGeom>
              <a:avLst/>
              <a:gdLst/>
              <a:ahLst/>
              <a:cxnLst/>
              <a:rect l="l" t="t" r="r" b="b"/>
              <a:pathLst>
                <a:path w="1717039" h="576580">
                  <a:moveTo>
                    <a:pt x="229743" y="182880"/>
                  </a:moveTo>
                  <a:lnTo>
                    <a:pt x="224663" y="177800"/>
                  </a:lnTo>
                  <a:lnTo>
                    <a:pt x="212090" y="177800"/>
                  </a:lnTo>
                  <a:lnTo>
                    <a:pt x="210820" y="179070"/>
                  </a:lnTo>
                  <a:lnTo>
                    <a:pt x="175895" y="185547"/>
                  </a:lnTo>
                  <a:lnTo>
                    <a:pt x="175387" y="185674"/>
                  </a:lnTo>
                  <a:lnTo>
                    <a:pt x="136334" y="194310"/>
                  </a:lnTo>
                  <a:lnTo>
                    <a:pt x="129159" y="194310"/>
                  </a:lnTo>
                  <a:lnTo>
                    <a:pt x="126631" y="196799"/>
                  </a:lnTo>
                  <a:lnTo>
                    <a:pt x="98463" y="204470"/>
                  </a:lnTo>
                  <a:lnTo>
                    <a:pt x="91059" y="204470"/>
                  </a:lnTo>
                  <a:lnTo>
                    <a:pt x="87490" y="208038"/>
                  </a:lnTo>
                  <a:lnTo>
                    <a:pt x="62357" y="216535"/>
                  </a:lnTo>
                  <a:lnTo>
                    <a:pt x="62611" y="216535"/>
                  </a:lnTo>
                  <a:lnTo>
                    <a:pt x="56108" y="218681"/>
                  </a:lnTo>
                  <a:lnTo>
                    <a:pt x="53594" y="216154"/>
                  </a:lnTo>
                  <a:lnTo>
                    <a:pt x="34036" y="216154"/>
                  </a:lnTo>
                  <a:lnTo>
                    <a:pt x="28054" y="222034"/>
                  </a:lnTo>
                  <a:lnTo>
                    <a:pt x="22034" y="225171"/>
                  </a:lnTo>
                  <a:lnTo>
                    <a:pt x="16383" y="225171"/>
                  </a:lnTo>
                  <a:lnTo>
                    <a:pt x="12065" y="229489"/>
                  </a:lnTo>
                  <a:lnTo>
                    <a:pt x="8255" y="229489"/>
                  </a:lnTo>
                  <a:lnTo>
                    <a:pt x="8115" y="229616"/>
                  </a:lnTo>
                  <a:lnTo>
                    <a:pt x="127" y="237490"/>
                  </a:lnTo>
                  <a:lnTo>
                    <a:pt x="0" y="237617"/>
                  </a:lnTo>
                  <a:lnTo>
                    <a:pt x="0" y="257429"/>
                  </a:lnTo>
                  <a:lnTo>
                    <a:pt x="8001" y="265430"/>
                  </a:lnTo>
                  <a:lnTo>
                    <a:pt x="27813" y="265430"/>
                  </a:lnTo>
                  <a:lnTo>
                    <a:pt x="27940" y="265303"/>
                  </a:lnTo>
                  <a:lnTo>
                    <a:pt x="28956" y="264287"/>
                  </a:lnTo>
                  <a:lnTo>
                    <a:pt x="34417" y="264287"/>
                  </a:lnTo>
                  <a:lnTo>
                    <a:pt x="36906" y="261797"/>
                  </a:lnTo>
                  <a:lnTo>
                    <a:pt x="47625" y="259207"/>
                  </a:lnTo>
                  <a:lnTo>
                    <a:pt x="73787" y="250317"/>
                  </a:lnTo>
                  <a:lnTo>
                    <a:pt x="74295" y="250190"/>
                  </a:lnTo>
                  <a:lnTo>
                    <a:pt x="103886" y="239395"/>
                  </a:lnTo>
                  <a:lnTo>
                    <a:pt x="110363" y="239395"/>
                  </a:lnTo>
                  <a:lnTo>
                    <a:pt x="113753" y="236004"/>
                  </a:lnTo>
                  <a:lnTo>
                    <a:pt x="141071" y="226949"/>
                  </a:lnTo>
                  <a:lnTo>
                    <a:pt x="147193" y="226949"/>
                  </a:lnTo>
                  <a:lnTo>
                    <a:pt x="150304" y="223901"/>
                  </a:lnTo>
                  <a:lnTo>
                    <a:pt x="183007" y="213233"/>
                  </a:lnTo>
                  <a:lnTo>
                    <a:pt x="183134" y="213106"/>
                  </a:lnTo>
                  <a:lnTo>
                    <a:pt x="220484" y="200533"/>
                  </a:lnTo>
                  <a:lnTo>
                    <a:pt x="224663" y="200533"/>
                  </a:lnTo>
                  <a:lnTo>
                    <a:pt x="229743" y="195453"/>
                  </a:lnTo>
                  <a:lnTo>
                    <a:pt x="229743" y="189230"/>
                  </a:lnTo>
                  <a:lnTo>
                    <a:pt x="229743" y="182880"/>
                  </a:lnTo>
                  <a:close/>
                </a:path>
                <a:path w="1717039" h="576580">
                  <a:moveTo>
                    <a:pt x="679196" y="383032"/>
                  </a:moveTo>
                  <a:lnTo>
                    <a:pt x="679069" y="384302"/>
                  </a:lnTo>
                  <a:lnTo>
                    <a:pt x="679196" y="383032"/>
                  </a:lnTo>
                  <a:close/>
                </a:path>
                <a:path w="1717039" h="576580">
                  <a:moveTo>
                    <a:pt x="1090295" y="482409"/>
                  </a:moveTo>
                  <a:lnTo>
                    <a:pt x="1090168" y="483362"/>
                  </a:lnTo>
                  <a:lnTo>
                    <a:pt x="1090295" y="483362"/>
                  </a:lnTo>
                  <a:lnTo>
                    <a:pt x="1090295" y="482409"/>
                  </a:lnTo>
                  <a:close/>
                </a:path>
                <a:path w="1717039" h="576580">
                  <a:moveTo>
                    <a:pt x="1212850" y="210312"/>
                  </a:moveTo>
                  <a:lnTo>
                    <a:pt x="1212646" y="209042"/>
                  </a:lnTo>
                  <a:lnTo>
                    <a:pt x="1211834" y="203974"/>
                  </a:lnTo>
                  <a:lnTo>
                    <a:pt x="1211427" y="201422"/>
                  </a:lnTo>
                  <a:lnTo>
                    <a:pt x="1210779" y="197497"/>
                  </a:lnTo>
                  <a:lnTo>
                    <a:pt x="1210475" y="196342"/>
                  </a:lnTo>
                  <a:lnTo>
                    <a:pt x="1209802" y="193802"/>
                  </a:lnTo>
                  <a:lnTo>
                    <a:pt x="1207668" y="188722"/>
                  </a:lnTo>
                  <a:lnTo>
                    <a:pt x="1207135" y="187452"/>
                  </a:lnTo>
                  <a:lnTo>
                    <a:pt x="1205522" y="183642"/>
                  </a:lnTo>
                  <a:lnTo>
                    <a:pt x="1205001" y="182372"/>
                  </a:lnTo>
                  <a:lnTo>
                    <a:pt x="1204468" y="181102"/>
                  </a:lnTo>
                  <a:lnTo>
                    <a:pt x="1202055" y="177292"/>
                  </a:lnTo>
                  <a:lnTo>
                    <a:pt x="1193419" y="167132"/>
                  </a:lnTo>
                  <a:lnTo>
                    <a:pt x="1186180" y="160782"/>
                  </a:lnTo>
                  <a:lnTo>
                    <a:pt x="1186815" y="160782"/>
                  </a:lnTo>
                  <a:lnTo>
                    <a:pt x="1182357" y="157175"/>
                  </a:lnTo>
                  <a:lnTo>
                    <a:pt x="1181087" y="155270"/>
                  </a:lnTo>
                  <a:lnTo>
                    <a:pt x="1175283" y="151320"/>
                  </a:lnTo>
                  <a:lnTo>
                    <a:pt x="1172464" y="150749"/>
                  </a:lnTo>
                  <a:lnTo>
                    <a:pt x="1172464" y="216662"/>
                  </a:lnTo>
                  <a:lnTo>
                    <a:pt x="1172019" y="213271"/>
                  </a:lnTo>
                  <a:lnTo>
                    <a:pt x="1150239" y="249682"/>
                  </a:lnTo>
                  <a:lnTo>
                    <a:pt x="1151763" y="248412"/>
                  </a:lnTo>
                  <a:lnTo>
                    <a:pt x="1137043" y="261797"/>
                  </a:lnTo>
                  <a:lnTo>
                    <a:pt x="1123061" y="271272"/>
                  </a:lnTo>
                  <a:lnTo>
                    <a:pt x="1124204" y="270002"/>
                  </a:lnTo>
                  <a:lnTo>
                    <a:pt x="1122680" y="271005"/>
                  </a:lnTo>
                  <a:lnTo>
                    <a:pt x="1127899" y="249682"/>
                  </a:lnTo>
                  <a:lnTo>
                    <a:pt x="1128102" y="248818"/>
                  </a:lnTo>
                  <a:lnTo>
                    <a:pt x="1128788" y="247142"/>
                  </a:lnTo>
                  <a:lnTo>
                    <a:pt x="1141196" y="216662"/>
                  </a:lnTo>
                  <a:lnTo>
                    <a:pt x="1141755" y="215290"/>
                  </a:lnTo>
                  <a:lnTo>
                    <a:pt x="1142542" y="214122"/>
                  </a:lnTo>
                  <a:lnTo>
                    <a:pt x="1155319" y="195072"/>
                  </a:lnTo>
                  <a:lnTo>
                    <a:pt x="1153668" y="197612"/>
                  </a:lnTo>
                  <a:lnTo>
                    <a:pt x="1156233" y="195072"/>
                  </a:lnTo>
                  <a:lnTo>
                    <a:pt x="1161986" y="189395"/>
                  </a:lnTo>
                  <a:lnTo>
                    <a:pt x="1166495" y="193802"/>
                  </a:lnTo>
                  <a:lnTo>
                    <a:pt x="1164590" y="192532"/>
                  </a:lnTo>
                  <a:lnTo>
                    <a:pt x="1168057" y="197497"/>
                  </a:lnTo>
                  <a:lnTo>
                    <a:pt x="1171003" y="205447"/>
                  </a:lnTo>
                  <a:lnTo>
                    <a:pt x="1170813" y="203974"/>
                  </a:lnTo>
                  <a:lnTo>
                    <a:pt x="1170978" y="205232"/>
                  </a:lnTo>
                  <a:lnTo>
                    <a:pt x="1171003" y="205447"/>
                  </a:lnTo>
                  <a:lnTo>
                    <a:pt x="1172019" y="213271"/>
                  </a:lnTo>
                  <a:lnTo>
                    <a:pt x="1172197" y="211582"/>
                  </a:lnTo>
                  <a:lnTo>
                    <a:pt x="1172133" y="214122"/>
                  </a:lnTo>
                  <a:lnTo>
                    <a:pt x="1172464" y="216662"/>
                  </a:lnTo>
                  <a:lnTo>
                    <a:pt x="1172464" y="150749"/>
                  </a:lnTo>
                  <a:lnTo>
                    <a:pt x="1168133" y="149860"/>
                  </a:lnTo>
                  <a:lnTo>
                    <a:pt x="1165098" y="150482"/>
                  </a:lnTo>
                  <a:lnTo>
                    <a:pt x="1165098" y="186309"/>
                  </a:lnTo>
                  <a:lnTo>
                    <a:pt x="1165098" y="150482"/>
                  </a:lnTo>
                  <a:lnTo>
                    <a:pt x="1163777" y="150749"/>
                  </a:lnTo>
                  <a:lnTo>
                    <a:pt x="1151763" y="150749"/>
                  </a:lnTo>
                  <a:lnTo>
                    <a:pt x="1143889" y="158750"/>
                  </a:lnTo>
                  <a:lnTo>
                    <a:pt x="1143889" y="159816"/>
                  </a:lnTo>
                  <a:lnTo>
                    <a:pt x="1140968" y="162052"/>
                  </a:lnTo>
                  <a:lnTo>
                    <a:pt x="1130300" y="173482"/>
                  </a:lnTo>
                  <a:lnTo>
                    <a:pt x="1127887" y="177292"/>
                  </a:lnTo>
                  <a:lnTo>
                    <a:pt x="1116457" y="194957"/>
                  </a:lnTo>
                  <a:lnTo>
                    <a:pt x="1112266" y="201422"/>
                  </a:lnTo>
                  <a:lnTo>
                    <a:pt x="1116368" y="195072"/>
                  </a:lnTo>
                  <a:lnTo>
                    <a:pt x="1116495" y="167132"/>
                  </a:lnTo>
                  <a:lnTo>
                    <a:pt x="1116711" y="152082"/>
                  </a:lnTo>
                  <a:lnTo>
                    <a:pt x="1134999" y="137922"/>
                  </a:lnTo>
                  <a:lnTo>
                    <a:pt x="1137285" y="135382"/>
                  </a:lnTo>
                  <a:lnTo>
                    <a:pt x="1150366" y="121412"/>
                  </a:lnTo>
                  <a:lnTo>
                    <a:pt x="1152906" y="117602"/>
                  </a:lnTo>
                  <a:lnTo>
                    <a:pt x="1159764" y="103632"/>
                  </a:lnTo>
                  <a:lnTo>
                    <a:pt x="1160221" y="102362"/>
                  </a:lnTo>
                  <a:lnTo>
                    <a:pt x="1161161" y="99822"/>
                  </a:lnTo>
                  <a:lnTo>
                    <a:pt x="1161465" y="98552"/>
                  </a:lnTo>
                  <a:lnTo>
                    <a:pt x="1163002" y="92202"/>
                  </a:lnTo>
                  <a:lnTo>
                    <a:pt x="1163916" y="88392"/>
                  </a:lnTo>
                  <a:lnTo>
                    <a:pt x="1164844" y="84582"/>
                  </a:lnTo>
                  <a:lnTo>
                    <a:pt x="1165225" y="80772"/>
                  </a:lnTo>
                  <a:lnTo>
                    <a:pt x="1165352" y="76962"/>
                  </a:lnTo>
                  <a:lnTo>
                    <a:pt x="1165631" y="69342"/>
                  </a:lnTo>
                  <a:lnTo>
                    <a:pt x="1132332" y="69342"/>
                  </a:lnTo>
                  <a:lnTo>
                    <a:pt x="1131951" y="69342"/>
                  </a:lnTo>
                  <a:lnTo>
                    <a:pt x="1131633" y="78803"/>
                  </a:lnTo>
                  <a:lnTo>
                    <a:pt x="1128966" y="89801"/>
                  </a:lnTo>
                  <a:lnTo>
                    <a:pt x="1123924" y="100063"/>
                  </a:lnTo>
                  <a:lnTo>
                    <a:pt x="1117841" y="107238"/>
                  </a:lnTo>
                  <a:lnTo>
                    <a:pt x="1118489" y="89662"/>
                  </a:lnTo>
                  <a:lnTo>
                    <a:pt x="1118489" y="90932"/>
                  </a:lnTo>
                  <a:lnTo>
                    <a:pt x="1118628" y="89662"/>
                  </a:lnTo>
                  <a:lnTo>
                    <a:pt x="1121740" y="61722"/>
                  </a:lnTo>
                  <a:lnTo>
                    <a:pt x="1121892" y="60337"/>
                  </a:lnTo>
                  <a:lnTo>
                    <a:pt x="1122527" y="57912"/>
                  </a:lnTo>
                  <a:lnTo>
                    <a:pt x="1125385" y="47028"/>
                  </a:lnTo>
                  <a:lnTo>
                    <a:pt x="1125778" y="47447"/>
                  </a:lnTo>
                  <a:lnTo>
                    <a:pt x="1130147" y="57912"/>
                  </a:lnTo>
                  <a:lnTo>
                    <a:pt x="1132001" y="67652"/>
                  </a:lnTo>
                  <a:lnTo>
                    <a:pt x="1132217" y="67652"/>
                  </a:lnTo>
                  <a:lnTo>
                    <a:pt x="1165694" y="67652"/>
                  </a:lnTo>
                  <a:lnTo>
                    <a:pt x="1165644" y="65532"/>
                  </a:lnTo>
                  <a:lnTo>
                    <a:pt x="1165479" y="62992"/>
                  </a:lnTo>
                  <a:lnTo>
                    <a:pt x="1164742" y="59182"/>
                  </a:lnTo>
                  <a:lnTo>
                    <a:pt x="1164018" y="55372"/>
                  </a:lnTo>
                  <a:lnTo>
                    <a:pt x="1143381" y="16002"/>
                  </a:lnTo>
                  <a:lnTo>
                    <a:pt x="1130681" y="7200"/>
                  </a:lnTo>
                  <a:lnTo>
                    <a:pt x="1131189" y="7112"/>
                  </a:lnTo>
                  <a:lnTo>
                    <a:pt x="1130096" y="6324"/>
                  </a:lnTo>
                  <a:lnTo>
                    <a:pt x="1129436" y="5321"/>
                  </a:lnTo>
                  <a:lnTo>
                    <a:pt x="1126490" y="3327"/>
                  </a:lnTo>
                  <a:lnTo>
                    <a:pt x="1126490" y="42481"/>
                  </a:lnTo>
                  <a:lnTo>
                    <a:pt x="1126413" y="42672"/>
                  </a:lnTo>
                  <a:lnTo>
                    <a:pt x="1121537" y="42672"/>
                  </a:lnTo>
                  <a:lnTo>
                    <a:pt x="1121194" y="42481"/>
                  </a:lnTo>
                  <a:lnTo>
                    <a:pt x="1121346" y="42481"/>
                  </a:lnTo>
                  <a:lnTo>
                    <a:pt x="1126490" y="42481"/>
                  </a:lnTo>
                  <a:lnTo>
                    <a:pt x="1126490" y="3327"/>
                  </a:lnTo>
                  <a:lnTo>
                    <a:pt x="1123696" y="1435"/>
                  </a:lnTo>
                  <a:lnTo>
                    <a:pt x="1116711" y="0"/>
                  </a:lnTo>
                  <a:lnTo>
                    <a:pt x="1109637" y="1435"/>
                  </a:lnTo>
                  <a:lnTo>
                    <a:pt x="1103858" y="5321"/>
                  </a:lnTo>
                  <a:lnTo>
                    <a:pt x="1099972" y="11099"/>
                  </a:lnTo>
                  <a:lnTo>
                    <a:pt x="1099718" y="12357"/>
                  </a:lnTo>
                  <a:lnTo>
                    <a:pt x="1096645" y="17272"/>
                  </a:lnTo>
                  <a:lnTo>
                    <a:pt x="1091057" y="29972"/>
                  </a:lnTo>
                  <a:lnTo>
                    <a:pt x="1090409" y="31254"/>
                  </a:lnTo>
                  <a:lnTo>
                    <a:pt x="1090320" y="31572"/>
                  </a:lnTo>
                  <a:lnTo>
                    <a:pt x="1090320" y="482117"/>
                  </a:lnTo>
                  <a:lnTo>
                    <a:pt x="1090295" y="483362"/>
                  </a:lnTo>
                  <a:lnTo>
                    <a:pt x="1090295" y="484378"/>
                  </a:lnTo>
                  <a:lnTo>
                    <a:pt x="1090295" y="484632"/>
                  </a:lnTo>
                  <a:lnTo>
                    <a:pt x="1090269" y="484466"/>
                  </a:lnTo>
                  <a:lnTo>
                    <a:pt x="1090244" y="484136"/>
                  </a:lnTo>
                  <a:lnTo>
                    <a:pt x="1090168" y="483362"/>
                  </a:lnTo>
                  <a:lnTo>
                    <a:pt x="1090295" y="480822"/>
                  </a:lnTo>
                  <a:lnTo>
                    <a:pt x="1090295" y="482409"/>
                  </a:lnTo>
                  <a:lnTo>
                    <a:pt x="1090320" y="482117"/>
                  </a:lnTo>
                  <a:lnTo>
                    <a:pt x="1090320" y="31572"/>
                  </a:lnTo>
                  <a:lnTo>
                    <a:pt x="1084707" y="51562"/>
                  </a:lnTo>
                  <a:lnTo>
                    <a:pt x="1078534" y="125222"/>
                  </a:lnTo>
                  <a:lnTo>
                    <a:pt x="1078318" y="135712"/>
                  </a:lnTo>
                  <a:lnTo>
                    <a:pt x="1072134" y="139192"/>
                  </a:lnTo>
                  <a:lnTo>
                    <a:pt x="1073404" y="137922"/>
                  </a:lnTo>
                  <a:lnTo>
                    <a:pt x="1046607" y="150622"/>
                  </a:lnTo>
                  <a:lnTo>
                    <a:pt x="1047242" y="150622"/>
                  </a:lnTo>
                  <a:lnTo>
                    <a:pt x="1023874" y="160782"/>
                  </a:lnTo>
                  <a:lnTo>
                    <a:pt x="1024001" y="160782"/>
                  </a:lnTo>
                  <a:lnTo>
                    <a:pt x="1006221" y="167132"/>
                  </a:lnTo>
                  <a:lnTo>
                    <a:pt x="1007364" y="167132"/>
                  </a:lnTo>
                  <a:lnTo>
                    <a:pt x="991362" y="172212"/>
                  </a:lnTo>
                  <a:lnTo>
                    <a:pt x="991489" y="172212"/>
                  </a:lnTo>
                  <a:lnTo>
                    <a:pt x="971042" y="178562"/>
                  </a:lnTo>
                  <a:lnTo>
                    <a:pt x="970026" y="179832"/>
                  </a:lnTo>
                  <a:lnTo>
                    <a:pt x="966812" y="181152"/>
                  </a:lnTo>
                  <a:lnTo>
                    <a:pt x="966812" y="206502"/>
                  </a:lnTo>
                  <a:lnTo>
                    <a:pt x="966597" y="206502"/>
                  </a:lnTo>
                  <a:lnTo>
                    <a:pt x="966597" y="206171"/>
                  </a:lnTo>
                  <a:lnTo>
                    <a:pt x="966812" y="206502"/>
                  </a:lnTo>
                  <a:lnTo>
                    <a:pt x="966812" y="181152"/>
                  </a:lnTo>
                  <a:lnTo>
                    <a:pt x="954532" y="186182"/>
                  </a:lnTo>
                  <a:lnTo>
                    <a:pt x="952373" y="186182"/>
                  </a:lnTo>
                  <a:lnTo>
                    <a:pt x="944118" y="191262"/>
                  </a:lnTo>
                  <a:lnTo>
                    <a:pt x="943559" y="191643"/>
                  </a:lnTo>
                  <a:lnTo>
                    <a:pt x="940308" y="191643"/>
                  </a:lnTo>
                  <a:lnTo>
                    <a:pt x="932688" y="199263"/>
                  </a:lnTo>
                  <a:lnTo>
                    <a:pt x="932688" y="206502"/>
                  </a:lnTo>
                  <a:lnTo>
                    <a:pt x="932688" y="217932"/>
                  </a:lnTo>
                  <a:lnTo>
                    <a:pt x="934631" y="219887"/>
                  </a:lnTo>
                  <a:lnTo>
                    <a:pt x="934847" y="220472"/>
                  </a:lnTo>
                  <a:lnTo>
                    <a:pt x="936752" y="223012"/>
                  </a:lnTo>
                  <a:lnTo>
                    <a:pt x="938022" y="225552"/>
                  </a:lnTo>
                  <a:lnTo>
                    <a:pt x="940955" y="229235"/>
                  </a:lnTo>
                  <a:lnTo>
                    <a:pt x="936244" y="230632"/>
                  </a:lnTo>
                  <a:lnTo>
                    <a:pt x="936371" y="230632"/>
                  </a:lnTo>
                  <a:lnTo>
                    <a:pt x="926592" y="233172"/>
                  </a:lnTo>
                  <a:lnTo>
                    <a:pt x="926211" y="233172"/>
                  </a:lnTo>
                  <a:lnTo>
                    <a:pt x="917067" y="235712"/>
                  </a:lnTo>
                  <a:lnTo>
                    <a:pt x="916305" y="235712"/>
                  </a:lnTo>
                  <a:lnTo>
                    <a:pt x="907669" y="238252"/>
                  </a:lnTo>
                  <a:lnTo>
                    <a:pt x="906653" y="239522"/>
                  </a:lnTo>
                  <a:lnTo>
                    <a:pt x="898271" y="242062"/>
                  </a:lnTo>
                  <a:lnTo>
                    <a:pt x="896747" y="243332"/>
                  </a:lnTo>
                  <a:lnTo>
                    <a:pt x="888365" y="247040"/>
                  </a:lnTo>
                  <a:lnTo>
                    <a:pt x="888047" y="245872"/>
                  </a:lnTo>
                  <a:lnTo>
                    <a:pt x="887691" y="244602"/>
                  </a:lnTo>
                  <a:lnTo>
                    <a:pt x="887349" y="243332"/>
                  </a:lnTo>
                  <a:lnTo>
                    <a:pt x="885698" y="239522"/>
                  </a:lnTo>
                  <a:lnTo>
                    <a:pt x="880999" y="233172"/>
                  </a:lnTo>
                  <a:lnTo>
                    <a:pt x="878611" y="230314"/>
                  </a:lnTo>
                  <a:lnTo>
                    <a:pt x="878611" y="253276"/>
                  </a:lnTo>
                  <a:lnTo>
                    <a:pt x="878281" y="253492"/>
                  </a:lnTo>
                  <a:lnTo>
                    <a:pt x="875919" y="253492"/>
                  </a:lnTo>
                  <a:lnTo>
                    <a:pt x="875919" y="323342"/>
                  </a:lnTo>
                  <a:lnTo>
                    <a:pt x="875792" y="323659"/>
                  </a:lnTo>
                  <a:lnTo>
                    <a:pt x="875919" y="323342"/>
                  </a:lnTo>
                  <a:lnTo>
                    <a:pt x="875919" y="253492"/>
                  </a:lnTo>
                  <a:lnTo>
                    <a:pt x="857504" y="253492"/>
                  </a:lnTo>
                  <a:lnTo>
                    <a:pt x="857338" y="253492"/>
                  </a:lnTo>
                  <a:lnTo>
                    <a:pt x="857262" y="253276"/>
                  </a:lnTo>
                  <a:lnTo>
                    <a:pt x="857097" y="253136"/>
                  </a:lnTo>
                  <a:lnTo>
                    <a:pt x="857059" y="252996"/>
                  </a:lnTo>
                  <a:lnTo>
                    <a:pt x="857148" y="253174"/>
                  </a:lnTo>
                  <a:lnTo>
                    <a:pt x="857300" y="253276"/>
                  </a:lnTo>
                  <a:lnTo>
                    <a:pt x="878611" y="253276"/>
                  </a:lnTo>
                  <a:lnTo>
                    <a:pt x="878611" y="230314"/>
                  </a:lnTo>
                  <a:lnTo>
                    <a:pt x="844677" y="214122"/>
                  </a:lnTo>
                  <a:lnTo>
                    <a:pt x="840486" y="214122"/>
                  </a:lnTo>
                  <a:lnTo>
                    <a:pt x="827024" y="216662"/>
                  </a:lnTo>
                  <a:lnTo>
                    <a:pt x="823849" y="216662"/>
                  </a:lnTo>
                  <a:lnTo>
                    <a:pt x="810387" y="221742"/>
                  </a:lnTo>
                  <a:lnTo>
                    <a:pt x="808228" y="221742"/>
                  </a:lnTo>
                  <a:lnTo>
                    <a:pt x="804875" y="223443"/>
                  </a:lnTo>
                  <a:lnTo>
                    <a:pt x="804875" y="258559"/>
                  </a:lnTo>
                  <a:lnTo>
                    <a:pt x="781431" y="258572"/>
                  </a:lnTo>
                  <a:lnTo>
                    <a:pt x="781431" y="281432"/>
                  </a:lnTo>
                  <a:lnTo>
                    <a:pt x="781304" y="283972"/>
                  </a:lnTo>
                  <a:lnTo>
                    <a:pt x="781431" y="285242"/>
                  </a:lnTo>
                  <a:lnTo>
                    <a:pt x="781202" y="283070"/>
                  </a:lnTo>
                  <a:lnTo>
                    <a:pt x="780211" y="290550"/>
                  </a:lnTo>
                  <a:lnTo>
                    <a:pt x="776351" y="300482"/>
                  </a:lnTo>
                  <a:lnTo>
                    <a:pt x="778002" y="297942"/>
                  </a:lnTo>
                  <a:lnTo>
                    <a:pt x="770991" y="309232"/>
                  </a:lnTo>
                  <a:lnTo>
                    <a:pt x="761746" y="318262"/>
                  </a:lnTo>
                  <a:lnTo>
                    <a:pt x="763905" y="316992"/>
                  </a:lnTo>
                  <a:lnTo>
                    <a:pt x="751903" y="325564"/>
                  </a:lnTo>
                  <a:lnTo>
                    <a:pt x="751509" y="325780"/>
                  </a:lnTo>
                  <a:lnTo>
                    <a:pt x="751382" y="326618"/>
                  </a:lnTo>
                  <a:lnTo>
                    <a:pt x="751459" y="325882"/>
                  </a:lnTo>
                  <a:lnTo>
                    <a:pt x="751547" y="325564"/>
                  </a:lnTo>
                  <a:lnTo>
                    <a:pt x="751586" y="324612"/>
                  </a:lnTo>
                  <a:lnTo>
                    <a:pt x="751789" y="323977"/>
                  </a:lnTo>
                  <a:lnTo>
                    <a:pt x="752436" y="322072"/>
                  </a:lnTo>
                  <a:lnTo>
                    <a:pt x="755421" y="313182"/>
                  </a:lnTo>
                  <a:lnTo>
                    <a:pt x="756132" y="311073"/>
                  </a:lnTo>
                  <a:lnTo>
                    <a:pt x="756361" y="310642"/>
                  </a:lnTo>
                  <a:lnTo>
                    <a:pt x="761784" y="300482"/>
                  </a:lnTo>
                  <a:lnTo>
                    <a:pt x="761885" y="300278"/>
                  </a:lnTo>
                  <a:lnTo>
                    <a:pt x="763612" y="297942"/>
                  </a:lnTo>
                  <a:lnTo>
                    <a:pt x="772998" y="285242"/>
                  </a:lnTo>
                  <a:lnTo>
                    <a:pt x="773569" y="284467"/>
                  </a:lnTo>
                  <a:lnTo>
                    <a:pt x="774052" y="283972"/>
                  </a:lnTo>
                  <a:lnTo>
                    <a:pt x="780503" y="277533"/>
                  </a:lnTo>
                  <a:lnTo>
                    <a:pt x="780580" y="277406"/>
                  </a:lnTo>
                  <a:lnTo>
                    <a:pt x="780542" y="276377"/>
                  </a:lnTo>
                  <a:lnTo>
                    <a:pt x="780643" y="277393"/>
                  </a:lnTo>
                  <a:lnTo>
                    <a:pt x="780656" y="277533"/>
                  </a:lnTo>
                  <a:lnTo>
                    <a:pt x="781202" y="283070"/>
                  </a:lnTo>
                  <a:lnTo>
                    <a:pt x="781431" y="281432"/>
                  </a:lnTo>
                  <a:lnTo>
                    <a:pt x="781431" y="258572"/>
                  </a:lnTo>
                  <a:lnTo>
                    <a:pt x="757682" y="258572"/>
                  </a:lnTo>
                  <a:lnTo>
                    <a:pt x="757453" y="258572"/>
                  </a:lnTo>
                  <a:lnTo>
                    <a:pt x="764628" y="261112"/>
                  </a:lnTo>
                  <a:lnTo>
                    <a:pt x="757389" y="258559"/>
                  </a:lnTo>
                  <a:lnTo>
                    <a:pt x="757631" y="258559"/>
                  </a:lnTo>
                  <a:lnTo>
                    <a:pt x="756348" y="258140"/>
                  </a:lnTo>
                  <a:lnTo>
                    <a:pt x="757631" y="258559"/>
                  </a:lnTo>
                  <a:lnTo>
                    <a:pt x="804875" y="258559"/>
                  </a:lnTo>
                  <a:lnTo>
                    <a:pt x="804875" y="223443"/>
                  </a:lnTo>
                  <a:lnTo>
                    <a:pt x="793115" y="229362"/>
                  </a:lnTo>
                  <a:lnTo>
                    <a:pt x="791464" y="230632"/>
                  </a:lnTo>
                  <a:lnTo>
                    <a:pt x="786574" y="234073"/>
                  </a:lnTo>
                  <a:lnTo>
                    <a:pt x="783336" y="231902"/>
                  </a:lnTo>
                  <a:lnTo>
                    <a:pt x="779272" y="229362"/>
                  </a:lnTo>
                  <a:lnTo>
                    <a:pt x="764794" y="225552"/>
                  </a:lnTo>
                  <a:lnTo>
                    <a:pt x="760984" y="224282"/>
                  </a:lnTo>
                  <a:lnTo>
                    <a:pt x="756310" y="223913"/>
                  </a:lnTo>
                  <a:lnTo>
                    <a:pt x="756310" y="258165"/>
                  </a:lnTo>
                  <a:lnTo>
                    <a:pt x="756310" y="223913"/>
                  </a:lnTo>
                  <a:lnTo>
                    <a:pt x="756031" y="223888"/>
                  </a:lnTo>
                  <a:lnTo>
                    <a:pt x="756031" y="258445"/>
                  </a:lnTo>
                  <a:lnTo>
                    <a:pt x="750824" y="263652"/>
                  </a:lnTo>
                  <a:lnTo>
                    <a:pt x="750062" y="264502"/>
                  </a:lnTo>
                  <a:lnTo>
                    <a:pt x="750062" y="334772"/>
                  </a:lnTo>
                  <a:lnTo>
                    <a:pt x="749960" y="335813"/>
                  </a:lnTo>
                  <a:lnTo>
                    <a:pt x="749935" y="336042"/>
                  </a:lnTo>
                  <a:lnTo>
                    <a:pt x="750062" y="334772"/>
                  </a:lnTo>
                  <a:lnTo>
                    <a:pt x="750062" y="264502"/>
                  </a:lnTo>
                  <a:lnTo>
                    <a:pt x="750608" y="258013"/>
                  </a:lnTo>
                  <a:lnTo>
                    <a:pt x="756031" y="258445"/>
                  </a:lnTo>
                  <a:lnTo>
                    <a:pt x="756031" y="223888"/>
                  </a:lnTo>
                  <a:lnTo>
                    <a:pt x="753351" y="223672"/>
                  </a:lnTo>
                  <a:lnTo>
                    <a:pt x="753414" y="223012"/>
                  </a:lnTo>
                  <a:lnTo>
                    <a:pt x="754634" y="207772"/>
                  </a:lnTo>
                  <a:lnTo>
                    <a:pt x="756894" y="170942"/>
                  </a:lnTo>
                  <a:lnTo>
                    <a:pt x="757682" y="158242"/>
                  </a:lnTo>
                  <a:lnTo>
                    <a:pt x="760603" y="98552"/>
                  </a:lnTo>
                  <a:lnTo>
                    <a:pt x="761580" y="76962"/>
                  </a:lnTo>
                  <a:lnTo>
                    <a:pt x="762330" y="57912"/>
                  </a:lnTo>
                  <a:lnTo>
                    <a:pt x="762254" y="56642"/>
                  </a:lnTo>
                  <a:lnTo>
                    <a:pt x="762381" y="43942"/>
                  </a:lnTo>
                  <a:lnTo>
                    <a:pt x="761492" y="45681"/>
                  </a:lnTo>
                  <a:lnTo>
                    <a:pt x="761492" y="39751"/>
                  </a:lnTo>
                  <a:lnTo>
                    <a:pt x="761492" y="31242"/>
                  </a:lnTo>
                  <a:lnTo>
                    <a:pt x="761453" y="65024"/>
                  </a:lnTo>
                  <a:lnTo>
                    <a:pt x="761453" y="66268"/>
                  </a:lnTo>
                  <a:lnTo>
                    <a:pt x="761453" y="65024"/>
                  </a:lnTo>
                  <a:lnTo>
                    <a:pt x="761453" y="31203"/>
                  </a:lnTo>
                  <a:lnTo>
                    <a:pt x="754634" y="24384"/>
                  </a:lnTo>
                  <a:lnTo>
                    <a:pt x="745617" y="24384"/>
                  </a:lnTo>
                  <a:lnTo>
                    <a:pt x="745617" y="256032"/>
                  </a:lnTo>
                  <a:lnTo>
                    <a:pt x="731862" y="258216"/>
                  </a:lnTo>
                  <a:lnTo>
                    <a:pt x="737603" y="257302"/>
                  </a:lnTo>
                  <a:lnTo>
                    <a:pt x="745617" y="256032"/>
                  </a:lnTo>
                  <a:lnTo>
                    <a:pt x="745617" y="24384"/>
                  </a:lnTo>
                  <a:lnTo>
                    <a:pt x="740029" y="24384"/>
                  </a:lnTo>
                  <a:lnTo>
                    <a:pt x="740029" y="103797"/>
                  </a:lnTo>
                  <a:lnTo>
                    <a:pt x="737997" y="115824"/>
                  </a:lnTo>
                  <a:lnTo>
                    <a:pt x="740029" y="103797"/>
                  </a:lnTo>
                  <a:lnTo>
                    <a:pt x="740029" y="24384"/>
                  </a:lnTo>
                  <a:lnTo>
                    <a:pt x="737743" y="24384"/>
                  </a:lnTo>
                  <a:lnTo>
                    <a:pt x="733729" y="28397"/>
                  </a:lnTo>
                  <a:lnTo>
                    <a:pt x="733729" y="51117"/>
                  </a:lnTo>
                  <a:lnTo>
                    <a:pt x="733425" y="51562"/>
                  </a:lnTo>
                  <a:lnTo>
                    <a:pt x="733005" y="50393"/>
                  </a:lnTo>
                  <a:lnTo>
                    <a:pt x="733729" y="51117"/>
                  </a:lnTo>
                  <a:lnTo>
                    <a:pt x="733729" y="28397"/>
                  </a:lnTo>
                  <a:lnTo>
                    <a:pt x="730885" y="31242"/>
                  </a:lnTo>
                  <a:lnTo>
                    <a:pt x="730885" y="44310"/>
                  </a:lnTo>
                  <a:lnTo>
                    <a:pt x="729869" y="41402"/>
                  </a:lnTo>
                  <a:lnTo>
                    <a:pt x="728599" y="55372"/>
                  </a:lnTo>
                  <a:lnTo>
                    <a:pt x="727163" y="78803"/>
                  </a:lnTo>
                  <a:lnTo>
                    <a:pt x="723874" y="139192"/>
                  </a:lnTo>
                  <a:lnTo>
                    <a:pt x="722795" y="158242"/>
                  </a:lnTo>
                  <a:lnTo>
                    <a:pt x="720712" y="163207"/>
                  </a:lnTo>
                  <a:lnTo>
                    <a:pt x="718566" y="165354"/>
                  </a:lnTo>
                  <a:lnTo>
                    <a:pt x="718566" y="171958"/>
                  </a:lnTo>
                  <a:lnTo>
                    <a:pt x="721360" y="174625"/>
                  </a:lnTo>
                  <a:lnTo>
                    <a:pt x="721753" y="174625"/>
                  </a:lnTo>
                  <a:lnTo>
                    <a:pt x="719836" y="205232"/>
                  </a:lnTo>
                  <a:lnTo>
                    <a:pt x="719836" y="203974"/>
                  </a:lnTo>
                  <a:lnTo>
                    <a:pt x="719734" y="205232"/>
                  </a:lnTo>
                  <a:lnTo>
                    <a:pt x="718019" y="227190"/>
                  </a:lnTo>
                  <a:lnTo>
                    <a:pt x="714540" y="228968"/>
                  </a:lnTo>
                  <a:lnTo>
                    <a:pt x="714540" y="267690"/>
                  </a:lnTo>
                  <a:lnTo>
                    <a:pt x="711034" y="304571"/>
                  </a:lnTo>
                  <a:lnTo>
                    <a:pt x="710920" y="305562"/>
                  </a:lnTo>
                  <a:lnTo>
                    <a:pt x="705358" y="352552"/>
                  </a:lnTo>
                  <a:lnTo>
                    <a:pt x="705358" y="351282"/>
                  </a:lnTo>
                  <a:lnTo>
                    <a:pt x="699262" y="394462"/>
                  </a:lnTo>
                  <a:lnTo>
                    <a:pt x="699389" y="393192"/>
                  </a:lnTo>
                  <a:lnTo>
                    <a:pt x="699173" y="394462"/>
                  </a:lnTo>
                  <a:lnTo>
                    <a:pt x="692912" y="432562"/>
                  </a:lnTo>
                  <a:lnTo>
                    <a:pt x="692912" y="431292"/>
                  </a:lnTo>
                  <a:lnTo>
                    <a:pt x="686308" y="465582"/>
                  </a:lnTo>
                  <a:lnTo>
                    <a:pt x="686435" y="465582"/>
                  </a:lnTo>
                  <a:lnTo>
                    <a:pt x="684911" y="472732"/>
                  </a:lnTo>
                  <a:lnTo>
                    <a:pt x="684911" y="518922"/>
                  </a:lnTo>
                  <a:lnTo>
                    <a:pt x="684784" y="517652"/>
                  </a:lnTo>
                  <a:lnTo>
                    <a:pt x="684911" y="518922"/>
                  </a:lnTo>
                  <a:lnTo>
                    <a:pt x="684911" y="472732"/>
                  </a:lnTo>
                  <a:lnTo>
                    <a:pt x="681964" y="486524"/>
                  </a:lnTo>
                  <a:lnTo>
                    <a:pt x="680339" y="459232"/>
                  </a:lnTo>
                  <a:lnTo>
                    <a:pt x="678980" y="422402"/>
                  </a:lnTo>
                  <a:lnTo>
                    <a:pt x="678942" y="421487"/>
                  </a:lnTo>
                  <a:lnTo>
                    <a:pt x="678942" y="421322"/>
                  </a:lnTo>
                  <a:lnTo>
                    <a:pt x="679145" y="389382"/>
                  </a:lnTo>
                  <a:lnTo>
                    <a:pt x="679069" y="384302"/>
                  </a:lnTo>
                  <a:lnTo>
                    <a:pt x="682282" y="346202"/>
                  </a:lnTo>
                  <a:lnTo>
                    <a:pt x="682307" y="345859"/>
                  </a:lnTo>
                  <a:lnTo>
                    <a:pt x="682739" y="343662"/>
                  </a:lnTo>
                  <a:lnTo>
                    <a:pt x="688594" y="314452"/>
                  </a:lnTo>
                  <a:lnTo>
                    <a:pt x="688860" y="313067"/>
                  </a:lnTo>
                  <a:lnTo>
                    <a:pt x="689305" y="311912"/>
                  </a:lnTo>
                  <a:lnTo>
                    <a:pt x="698538" y="287782"/>
                  </a:lnTo>
                  <a:lnTo>
                    <a:pt x="699465" y="285356"/>
                  </a:lnTo>
                  <a:lnTo>
                    <a:pt x="708609" y="272542"/>
                  </a:lnTo>
                  <a:lnTo>
                    <a:pt x="709015" y="271970"/>
                  </a:lnTo>
                  <a:lnTo>
                    <a:pt x="713181" y="268732"/>
                  </a:lnTo>
                  <a:lnTo>
                    <a:pt x="714540" y="267690"/>
                  </a:lnTo>
                  <a:lnTo>
                    <a:pt x="714540" y="228968"/>
                  </a:lnTo>
                  <a:lnTo>
                    <a:pt x="706247" y="233172"/>
                  </a:lnTo>
                  <a:lnTo>
                    <a:pt x="702056" y="234442"/>
                  </a:lnTo>
                  <a:lnTo>
                    <a:pt x="687705" y="247142"/>
                  </a:lnTo>
                  <a:lnTo>
                    <a:pt x="684403" y="249682"/>
                  </a:lnTo>
                  <a:lnTo>
                    <a:pt x="673976" y="265887"/>
                  </a:lnTo>
                  <a:lnTo>
                    <a:pt x="673976" y="516763"/>
                  </a:lnTo>
                  <a:lnTo>
                    <a:pt x="673671" y="517652"/>
                  </a:lnTo>
                  <a:lnTo>
                    <a:pt x="668337" y="532892"/>
                  </a:lnTo>
                  <a:lnTo>
                    <a:pt x="673976" y="516763"/>
                  </a:lnTo>
                  <a:lnTo>
                    <a:pt x="673976" y="265887"/>
                  </a:lnTo>
                  <a:lnTo>
                    <a:pt x="658685" y="303199"/>
                  </a:lnTo>
                  <a:lnTo>
                    <a:pt x="651129" y="341122"/>
                  </a:lnTo>
                  <a:lnTo>
                    <a:pt x="647954" y="381762"/>
                  </a:lnTo>
                  <a:lnTo>
                    <a:pt x="647827" y="383032"/>
                  </a:lnTo>
                  <a:lnTo>
                    <a:pt x="647801" y="424942"/>
                  </a:lnTo>
                  <a:lnTo>
                    <a:pt x="651002" y="493522"/>
                  </a:lnTo>
                  <a:lnTo>
                    <a:pt x="656209" y="543052"/>
                  </a:lnTo>
                  <a:lnTo>
                    <a:pt x="656336" y="544322"/>
                  </a:lnTo>
                  <a:lnTo>
                    <a:pt x="658368" y="557022"/>
                  </a:lnTo>
                  <a:lnTo>
                    <a:pt x="658749" y="560832"/>
                  </a:lnTo>
                  <a:lnTo>
                    <a:pt x="658749" y="568325"/>
                  </a:lnTo>
                  <a:lnTo>
                    <a:pt x="666496" y="576072"/>
                  </a:lnTo>
                  <a:lnTo>
                    <a:pt x="685546" y="576072"/>
                  </a:lnTo>
                  <a:lnTo>
                    <a:pt x="693293" y="568325"/>
                  </a:lnTo>
                  <a:lnTo>
                    <a:pt x="693293" y="563778"/>
                  </a:lnTo>
                  <a:lnTo>
                    <a:pt x="695706" y="558292"/>
                  </a:lnTo>
                  <a:lnTo>
                    <a:pt x="697306" y="554482"/>
                  </a:lnTo>
                  <a:lnTo>
                    <a:pt x="699452" y="549402"/>
                  </a:lnTo>
                  <a:lnTo>
                    <a:pt x="700532" y="546862"/>
                  </a:lnTo>
                  <a:lnTo>
                    <a:pt x="700786" y="545592"/>
                  </a:lnTo>
                  <a:lnTo>
                    <a:pt x="707009" y="527812"/>
                  </a:lnTo>
                  <a:lnTo>
                    <a:pt x="707390" y="526542"/>
                  </a:lnTo>
                  <a:lnTo>
                    <a:pt x="714375" y="501142"/>
                  </a:lnTo>
                  <a:lnTo>
                    <a:pt x="720598" y="473202"/>
                  </a:lnTo>
                  <a:lnTo>
                    <a:pt x="720598" y="471932"/>
                  </a:lnTo>
                  <a:lnTo>
                    <a:pt x="727202" y="437642"/>
                  </a:lnTo>
                  <a:lnTo>
                    <a:pt x="727329" y="437642"/>
                  </a:lnTo>
                  <a:lnTo>
                    <a:pt x="728192" y="432562"/>
                  </a:lnTo>
                  <a:lnTo>
                    <a:pt x="733806" y="399542"/>
                  </a:lnTo>
                  <a:lnTo>
                    <a:pt x="737920" y="370332"/>
                  </a:lnTo>
                  <a:lnTo>
                    <a:pt x="740537" y="370332"/>
                  </a:lnTo>
                  <a:lnTo>
                    <a:pt x="744855" y="370332"/>
                  </a:lnTo>
                  <a:lnTo>
                    <a:pt x="747344" y="367792"/>
                  </a:lnTo>
                  <a:lnTo>
                    <a:pt x="748284" y="367792"/>
                  </a:lnTo>
                  <a:lnTo>
                    <a:pt x="757936" y="362712"/>
                  </a:lnTo>
                  <a:lnTo>
                    <a:pt x="759714" y="362712"/>
                  </a:lnTo>
                  <a:lnTo>
                    <a:pt x="771144" y="356362"/>
                  </a:lnTo>
                  <a:lnTo>
                    <a:pt x="773303" y="355092"/>
                  </a:lnTo>
                  <a:lnTo>
                    <a:pt x="774839" y="353822"/>
                  </a:lnTo>
                  <a:lnTo>
                    <a:pt x="785622" y="344932"/>
                  </a:lnTo>
                  <a:lnTo>
                    <a:pt x="787781" y="342392"/>
                  </a:lnTo>
                  <a:lnTo>
                    <a:pt x="798195" y="330962"/>
                  </a:lnTo>
                  <a:lnTo>
                    <a:pt x="800100" y="329692"/>
                  </a:lnTo>
                  <a:lnTo>
                    <a:pt x="803236" y="324612"/>
                  </a:lnTo>
                  <a:lnTo>
                    <a:pt x="807974" y="316992"/>
                  </a:lnTo>
                  <a:lnTo>
                    <a:pt x="809663" y="313067"/>
                  </a:lnTo>
                  <a:lnTo>
                    <a:pt x="810488" y="310642"/>
                  </a:lnTo>
                  <a:lnTo>
                    <a:pt x="811352" y="308102"/>
                  </a:lnTo>
                  <a:lnTo>
                    <a:pt x="814832" y="297942"/>
                  </a:lnTo>
                  <a:lnTo>
                    <a:pt x="815505" y="292862"/>
                  </a:lnTo>
                  <a:lnTo>
                    <a:pt x="816013" y="289052"/>
                  </a:lnTo>
                  <a:lnTo>
                    <a:pt x="816356" y="286512"/>
                  </a:lnTo>
                  <a:lnTo>
                    <a:pt x="816356" y="285242"/>
                  </a:lnTo>
                  <a:lnTo>
                    <a:pt x="816356" y="281432"/>
                  </a:lnTo>
                  <a:lnTo>
                    <a:pt x="816203" y="280162"/>
                  </a:lnTo>
                  <a:lnTo>
                    <a:pt x="815213" y="271272"/>
                  </a:lnTo>
                  <a:lnTo>
                    <a:pt x="813816" y="266192"/>
                  </a:lnTo>
                  <a:lnTo>
                    <a:pt x="809917" y="257302"/>
                  </a:lnTo>
                  <a:lnTo>
                    <a:pt x="809383" y="256082"/>
                  </a:lnTo>
                  <a:lnTo>
                    <a:pt x="822071" y="249682"/>
                  </a:lnTo>
                  <a:lnTo>
                    <a:pt x="820039" y="250952"/>
                  </a:lnTo>
                  <a:lnTo>
                    <a:pt x="823429" y="249682"/>
                  </a:lnTo>
                  <a:lnTo>
                    <a:pt x="833628" y="245872"/>
                  </a:lnTo>
                  <a:lnTo>
                    <a:pt x="830580" y="247142"/>
                  </a:lnTo>
                  <a:lnTo>
                    <a:pt x="837298" y="245872"/>
                  </a:lnTo>
                  <a:lnTo>
                    <a:pt x="859751" y="269303"/>
                  </a:lnTo>
                  <a:lnTo>
                    <a:pt x="859790" y="268732"/>
                  </a:lnTo>
                  <a:lnTo>
                    <a:pt x="859815" y="270002"/>
                  </a:lnTo>
                  <a:lnTo>
                    <a:pt x="859917" y="271272"/>
                  </a:lnTo>
                  <a:lnTo>
                    <a:pt x="859751" y="269303"/>
                  </a:lnTo>
                  <a:lnTo>
                    <a:pt x="859548" y="273062"/>
                  </a:lnTo>
                  <a:lnTo>
                    <a:pt x="853186" y="282702"/>
                  </a:lnTo>
                  <a:lnTo>
                    <a:pt x="851281" y="286512"/>
                  </a:lnTo>
                  <a:lnTo>
                    <a:pt x="847471" y="297942"/>
                  </a:lnTo>
                  <a:lnTo>
                    <a:pt x="846963" y="299212"/>
                  </a:lnTo>
                  <a:lnTo>
                    <a:pt x="845299" y="307479"/>
                  </a:lnTo>
                  <a:lnTo>
                    <a:pt x="843026" y="309753"/>
                  </a:lnTo>
                  <a:lnTo>
                    <a:pt x="843026" y="327660"/>
                  </a:lnTo>
                  <a:lnTo>
                    <a:pt x="850265" y="334899"/>
                  </a:lnTo>
                  <a:lnTo>
                    <a:pt x="850646" y="334899"/>
                  </a:lnTo>
                  <a:lnTo>
                    <a:pt x="855980" y="334899"/>
                  </a:lnTo>
                  <a:lnTo>
                    <a:pt x="856742" y="336042"/>
                  </a:lnTo>
                  <a:lnTo>
                    <a:pt x="857084" y="334899"/>
                  </a:lnTo>
                  <a:lnTo>
                    <a:pt x="868172" y="334899"/>
                  </a:lnTo>
                  <a:lnTo>
                    <a:pt x="868553" y="334899"/>
                  </a:lnTo>
                  <a:lnTo>
                    <a:pt x="875792" y="327660"/>
                  </a:lnTo>
                  <a:lnTo>
                    <a:pt x="875792" y="324091"/>
                  </a:lnTo>
                  <a:lnTo>
                    <a:pt x="879983" y="318262"/>
                  </a:lnTo>
                  <a:lnTo>
                    <a:pt x="890612" y="286219"/>
                  </a:lnTo>
                  <a:lnTo>
                    <a:pt x="895451" y="281432"/>
                  </a:lnTo>
                  <a:lnTo>
                    <a:pt x="896747" y="280162"/>
                  </a:lnTo>
                  <a:lnTo>
                    <a:pt x="894461" y="281432"/>
                  </a:lnTo>
                  <a:lnTo>
                    <a:pt x="904494" y="275082"/>
                  </a:lnTo>
                  <a:lnTo>
                    <a:pt x="902576" y="276364"/>
                  </a:lnTo>
                  <a:lnTo>
                    <a:pt x="905459" y="275082"/>
                  </a:lnTo>
                  <a:lnTo>
                    <a:pt x="911225" y="272542"/>
                  </a:lnTo>
                  <a:lnTo>
                    <a:pt x="909955" y="272542"/>
                  </a:lnTo>
                  <a:lnTo>
                    <a:pt x="918337" y="270002"/>
                  </a:lnTo>
                  <a:lnTo>
                    <a:pt x="917321" y="270002"/>
                  </a:lnTo>
                  <a:lnTo>
                    <a:pt x="926084" y="267462"/>
                  </a:lnTo>
                  <a:lnTo>
                    <a:pt x="925449" y="267462"/>
                  </a:lnTo>
                  <a:lnTo>
                    <a:pt x="934593" y="264922"/>
                  </a:lnTo>
                  <a:lnTo>
                    <a:pt x="934339" y="264922"/>
                  </a:lnTo>
                  <a:lnTo>
                    <a:pt x="944118" y="262382"/>
                  </a:lnTo>
                  <a:lnTo>
                    <a:pt x="943991" y="262382"/>
                  </a:lnTo>
                  <a:lnTo>
                    <a:pt x="953008" y="261112"/>
                  </a:lnTo>
                  <a:lnTo>
                    <a:pt x="959993" y="258572"/>
                  </a:lnTo>
                  <a:lnTo>
                    <a:pt x="963422" y="258572"/>
                  </a:lnTo>
                  <a:lnTo>
                    <a:pt x="963930" y="257810"/>
                  </a:lnTo>
                  <a:lnTo>
                    <a:pt x="968121" y="257810"/>
                  </a:lnTo>
                  <a:lnTo>
                    <a:pt x="975487" y="250444"/>
                  </a:lnTo>
                  <a:lnTo>
                    <a:pt x="975487" y="241300"/>
                  </a:lnTo>
                  <a:lnTo>
                    <a:pt x="975487" y="240792"/>
                  </a:lnTo>
                  <a:lnTo>
                    <a:pt x="975614" y="240792"/>
                  </a:lnTo>
                  <a:lnTo>
                    <a:pt x="975995" y="239522"/>
                  </a:lnTo>
                  <a:lnTo>
                    <a:pt x="975868" y="240792"/>
                  </a:lnTo>
                  <a:lnTo>
                    <a:pt x="976172" y="239522"/>
                  </a:lnTo>
                  <a:lnTo>
                    <a:pt x="976503" y="238252"/>
                  </a:lnTo>
                  <a:lnTo>
                    <a:pt x="976630" y="238252"/>
                  </a:lnTo>
                  <a:lnTo>
                    <a:pt x="977265" y="234442"/>
                  </a:lnTo>
                  <a:lnTo>
                    <a:pt x="977163" y="230632"/>
                  </a:lnTo>
                  <a:lnTo>
                    <a:pt x="977049" y="228752"/>
                  </a:lnTo>
                  <a:lnTo>
                    <a:pt x="976604" y="225552"/>
                  </a:lnTo>
                  <a:lnTo>
                    <a:pt x="976503" y="224828"/>
                  </a:lnTo>
                  <a:lnTo>
                    <a:pt x="976503" y="215646"/>
                  </a:lnTo>
                  <a:lnTo>
                    <a:pt x="974420" y="213614"/>
                  </a:lnTo>
                  <a:lnTo>
                    <a:pt x="982472" y="210312"/>
                  </a:lnTo>
                  <a:lnTo>
                    <a:pt x="981456" y="211582"/>
                  </a:lnTo>
                  <a:lnTo>
                    <a:pt x="1001763" y="203974"/>
                  </a:lnTo>
                  <a:lnTo>
                    <a:pt x="1001890" y="203974"/>
                  </a:lnTo>
                  <a:lnTo>
                    <a:pt x="1017905" y="198882"/>
                  </a:lnTo>
                  <a:lnTo>
                    <a:pt x="1019048" y="198882"/>
                  </a:lnTo>
                  <a:lnTo>
                    <a:pt x="1048334" y="186397"/>
                  </a:lnTo>
                  <a:lnTo>
                    <a:pt x="1060831" y="181102"/>
                  </a:lnTo>
                  <a:lnTo>
                    <a:pt x="1077709" y="173113"/>
                  </a:lnTo>
                  <a:lnTo>
                    <a:pt x="1077556" y="225552"/>
                  </a:lnTo>
                  <a:lnTo>
                    <a:pt x="1077429" y="259842"/>
                  </a:lnTo>
                  <a:lnTo>
                    <a:pt x="1076452" y="300482"/>
                  </a:lnTo>
                  <a:lnTo>
                    <a:pt x="1076502" y="301752"/>
                  </a:lnTo>
                  <a:lnTo>
                    <a:pt x="1074420" y="339852"/>
                  </a:lnTo>
                  <a:lnTo>
                    <a:pt x="1074420" y="338582"/>
                  </a:lnTo>
                  <a:lnTo>
                    <a:pt x="1074293" y="339852"/>
                  </a:lnTo>
                  <a:lnTo>
                    <a:pt x="1071079" y="374345"/>
                  </a:lnTo>
                  <a:lnTo>
                    <a:pt x="1071118" y="374142"/>
                  </a:lnTo>
                  <a:lnTo>
                    <a:pt x="1070991" y="375412"/>
                  </a:lnTo>
                  <a:lnTo>
                    <a:pt x="1071079" y="374345"/>
                  </a:lnTo>
                  <a:lnTo>
                    <a:pt x="1070940" y="375412"/>
                  </a:lnTo>
                  <a:lnTo>
                    <a:pt x="1069721" y="384225"/>
                  </a:lnTo>
                  <a:lnTo>
                    <a:pt x="1069721" y="389382"/>
                  </a:lnTo>
                  <a:lnTo>
                    <a:pt x="1064387" y="424942"/>
                  </a:lnTo>
                  <a:lnTo>
                    <a:pt x="1064564" y="423672"/>
                  </a:lnTo>
                  <a:lnTo>
                    <a:pt x="1069721" y="389382"/>
                  </a:lnTo>
                  <a:lnTo>
                    <a:pt x="1069721" y="384225"/>
                  </a:lnTo>
                  <a:lnTo>
                    <a:pt x="1066546" y="407162"/>
                  </a:lnTo>
                  <a:lnTo>
                    <a:pt x="1066673" y="405892"/>
                  </a:lnTo>
                  <a:lnTo>
                    <a:pt x="1066431" y="407162"/>
                  </a:lnTo>
                  <a:lnTo>
                    <a:pt x="1061593" y="433832"/>
                  </a:lnTo>
                  <a:lnTo>
                    <a:pt x="1057275" y="456692"/>
                  </a:lnTo>
                  <a:lnTo>
                    <a:pt x="1054354" y="471932"/>
                  </a:lnTo>
                  <a:lnTo>
                    <a:pt x="1053058" y="479272"/>
                  </a:lnTo>
                  <a:lnTo>
                    <a:pt x="1053007" y="479577"/>
                  </a:lnTo>
                  <a:lnTo>
                    <a:pt x="1052576" y="482092"/>
                  </a:lnTo>
                  <a:lnTo>
                    <a:pt x="1071245" y="503428"/>
                  </a:lnTo>
                  <a:lnTo>
                    <a:pt x="1078661" y="501916"/>
                  </a:lnTo>
                  <a:lnTo>
                    <a:pt x="1084719" y="497814"/>
                  </a:lnTo>
                  <a:lnTo>
                    <a:pt x="1088796" y="491756"/>
                  </a:lnTo>
                  <a:lnTo>
                    <a:pt x="1089482" y="488340"/>
                  </a:lnTo>
                  <a:lnTo>
                    <a:pt x="1089914" y="488442"/>
                  </a:lnTo>
                  <a:lnTo>
                    <a:pt x="1090777" y="484632"/>
                  </a:lnTo>
                  <a:lnTo>
                    <a:pt x="1091996" y="479272"/>
                  </a:lnTo>
                  <a:lnTo>
                    <a:pt x="1093470" y="471932"/>
                  </a:lnTo>
                  <a:lnTo>
                    <a:pt x="1099566" y="441452"/>
                  </a:lnTo>
                  <a:lnTo>
                    <a:pt x="1104773" y="412242"/>
                  </a:lnTo>
                  <a:lnTo>
                    <a:pt x="1104900" y="412242"/>
                  </a:lnTo>
                  <a:lnTo>
                    <a:pt x="1109599" y="379222"/>
                  </a:lnTo>
                  <a:lnTo>
                    <a:pt x="1113028" y="343662"/>
                  </a:lnTo>
                  <a:lnTo>
                    <a:pt x="1114475" y="317639"/>
                  </a:lnTo>
                  <a:lnTo>
                    <a:pt x="1119251" y="316992"/>
                  </a:lnTo>
                  <a:lnTo>
                    <a:pt x="1161542" y="294132"/>
                  </a:lnTo>
                  <a:lnTo>
                    <a:pt x="1178687" y="280162"/>
                  </a:lnTo>
                  <a:lnTo>
                    <a:pt x="1180338" y="278892"/>
                  </a:lnTo>
                  <a:lnTo>
                    <a:pt x="1187183" y="271272"/>
                  </a:lnTo>
                  <a:lnTo>
                    <a:pt x="1194054" y="263652"/>
                  </a:lnTo>
                  <a:lnTo>
                    <a:pt x="1195120" y="262382"/>
                  </a:lnTo>
                  <a:lnTo>
                    <a:pt x="1196213" y="261112"/>
                  </a:lnTo>
                  <a:lnTo>
                    <a:pt x="1204595" y="248412"/>
                  </a:lnTo>
                  <a:lnTo>
                    <a:pt x="1206754" y="243332"/>
                  </a:lnTo>
                  <a:lnTo>
                    <a:pt x="1208557" y="238252"/>
                  </a:lnTo>
                  <a:lnTo>
                    <a:pt x="1209459" y="235712"/>
                  </a:lnTo>
                  <a:lnTo>
                    <a:pt x="1210818" y="231902"/>
                  </a:lnTo>
                  <a:lnTo>
                    <a:pt x="1211389" y="229362"/>
                  </a:lnTo>
                  <a:lnTo>
                    <a:pt x="1211961" y="226822"/>
                  </a:lnTo>
                  <a:lnTo>
                    <a:pt x="1212049" y="225552"/>
                  </a:lnTo>
                  <a:lnTo>
                    <a:pt x="1212253" y="223012"/>
                  </a:lnTo>
                  <a:lnTo>
                    <a:pt x="1212646" y="217932"/>
                  </a:lnTo>
                  <a:lnTo>
                    <a:pt x="1212748" y="216662"/>
                  </a:lnTo>
                  <a:lnTo>
                    <a:pt x="1212850" y="211582"/>
                  </a:lnTo>
                  <a:lnTo>
                    <a:pt x="1212850" y="210312"/>
                  </a:lnTo>
                  <a:close/>
                </a:path>
                <a:path w="1717039" h="576580">
                  <a:moveTo>
                    <a:pt x="1336268" y="160972"/>
                  </a:moveTo>
                  <a:lnTo>
                    <a:pt x="1336027" y="161302"/>
                  </a:lnTo>
                  <a:lnTo>
                    <a:pt x="1336255" y="161048"/>
                  </a:lnTo>
                  <a:close/>
                </a:path>
                <a:path w="1717039" h="576580">
                  <a:moveTo>
                    <a:pt x="1392809" y="243979"/>
                  </a:moveTo>
                  <a:lnTo>
                    <a:pt x="1387602" y="242544"/>
                  </a:lnTo>
                  <a:lnTo>
                    <a:pt x="1387602" y="242760"/>
                  </a:lnTo>
                  <a:lnTo>
                    <a:pt x="1392809" y="243979"/>
                  </a:lnTo>
                  <a:close/>
                </a:path>
                <a:path w="1717039" h="576580">
                  <a:moveTo>
                    <a:pt x="1463357" y="225399"/>
                  </a:moveTo>
                  <a:lnTo>
                    <a:pt x="1463319" y="225666"/>
                  </a:lnTo>
                  <a:lnTo>
                    <a:pt x="1463255" y="226187"/>
                  </a:lnTo>
                  <a:lnTo>
                    <a:pt x="1463357" y="225399"/>
                  </a:lnTo>
                  <a:close/>
                </a:path>
                <a:path w="1717039" h="576580">
                  <a:moveTo>
                    <a:pt x="1501813" y="193179"/>
                  </a:moveTo>
                  <a:lnTo>
                    <a:pt x="1501775" y="191897"/>
                  </a:lnTo>
                  <a:lnTo>
                    <a:pt x="1501775" y="193179"/>
                  </a:lnTo>
                  <a:close/>
                </a:path>
                <a:path w="1717039" h="576580">
                  <a:moveTo>
                    <a:pt x="1717040" y="194437"/>
                  </a:moveTo>
                  <a:lnTo>
                    <a:pt x="1711960" y="183007"/>
                  </a:lnTo>
                  <a:lnTo>
                    <a:pt x="1711071" y="182460"/>
                  </a:lnTo>
                  <a:lnTo>
                    <a:pt x="1711071" y="181610"/>
                  </a:lnTo>
                  <a:lnTo>
                    <a:pt x="1709801" y="180340"/>
                  </a:lnTo>
                  <a:lnTo>
                    <a:pt x="1706499" y="180340"/>
                  </a:lnTo>
                  <a:lnTo>
                    <a:pt x="1706333" y="180479"/>
                  </a:lnTo>
                  <a:lnTo>
                    <a:pt x="1706118" y="180479"/>
                  </a:lnTo>
                  <a:lnTo>
                    <a:pt x="1695577" y="183007"/>
                  </a:lnTo>
                  <a:lnTo>
                    <a:pt x="1686687" y="190627"/>
                  </a:lnTo>
                  <a:lnTo>
                    <a:pt x="1685632" y="191376"/>
                  </a:lnTo>
                  <a:lnTo>
                    <a:pt x="1684489" y="193078"/>
                  </a:lnTo>
                  <a:lnTo>
                    <a:pt x="1678343" y="200342"/>
                  </a:lnTo>
                  <a:lnTo>
                    <a:pt x="1678203" y="200444"/>
                  </a:lnTo>
                  <a:lnTo>
                    <a:pt x="1677936" y="200837"/>
                  </a:lnTo>
                  <a:lnTo>
                    <a:pt x="1676908" y="202057"/>
                  </a:lnTo>
                  <a:lnTo>
                    <a:pt x="1677111" y="202057"/>
                  </a:lnTo>
                  <a:lnTo>
                    <a:pt x="1676958" y="202285"/>
                  </a:lnTo>
                  <a:lnTo>
                    <a:pt x="1670558" y="209677"/>
                  </a:lnTo>
                  <a:lnTo>
                    <a:pt x="1671320" y="208407"/>
                  </a:lnTo>
                  <a:lnTo>
                    <a:pt x="1664474" y="215874"/>
                  </a:lnTo>
                  <a:lnTo>
                    <a:pt x="1664284" y="216027"/>
                  </a:lnTo>
                  <a:lnTo>
                    <a:pt x="1658137" y="220980"/>
                  </a:lnTo>
                  <a:lnTo>
                    <a:pt x="1657934" y="221107"/>
                  </a:lnTo>
                  <a:lnTo>
                    <a:pt x="1649984" y="225958"/>
                  </a:lnTo>
                  <a:lnTo>
                    <a:pt x="1649526" y="226187"/>
                  </a:lnTo>
                  <a:lnTo>
                    <a:pt x="1639570" y="231279"/>
                  </a:lnTo>
                  <a:lnTo>
                    <a:pt x="1641856" y="229997"/>
                  </a:lnTo>
                  <a:lnTo>
                    <a:pt x="1633474" y="232829"/>
                  </a:lnTo>
                  <a:lnTo>
                    <a:pt x="1633474" y="233807"/>
                  </a:lnTo>
                  <a:lnTo>
                    <a:pt x="1631950" y="234010"/>
                  </a:lnTo>
                  <a:lnTo>
                    <a:pt x="1631950" y="236347"/>
                  </a:lnTo>
                  <a:lnTo>
                    <a:pt x="1631950" y="238226"/>
                  </a:lnTo>
                  <a:lnTo>
                    <a:pt x="1631924" y="237629"/>
                  </a:lnTo>
                  <a:lnTo>
                    <a:pt x="1631950" y="236347"/>
                  </a:lnTo>
                  <a:lnTo>
                    <a:pt x="1631950" y="234010"/>
                  </a:lnTo>
                  <a:lnTo>
                    <a:pt x="1631950" y="233807"/>
                  </a:lnTo>
                  <a:lnTo>
                    <a:pt x="1633474" y="233807"/>
                  </a:lnTo>
                  <a:lnTo>
                    <a:pt x="1633474" y="232829"/>
                  </a:lnTo>
                  <a:lnTo>
                    <a:pt x="1631950" y="233337"/>
                  </a:lnTo>
                  <a:lnTo>
                    <a:pt x="1631950" y="231279"/>
                  </a:lnTo>
                  <a:lnTo>
                    <a:pt x="1631950" y="227457"/>
                  </a:lnTo>
                  <a:lnTo>
                    <a:pt x="1631950" y="226187"/>
                  </a:lnTo>
                  <a:lnTo>
                    <a:pt x="1631315" y="221107"/>
                  </a:lnTo>
                  <a:lnTo>
                    <a:pt x="1628267" y="209677"/>
                  </a:lnTo>
                  <a:lnTo>
                    <a:pt x="1627682" y="208572"/>
                  </a:lnTo>
                  <a:lnTo>
                    <a:pt x="1627378" y="207022"/>
                  </a:lnTo>
                  <a:lnTo>
                    <a:pt x="1625168" y="203720"/>
                  </a:lnTo>
                  <a:lnTo>
                    <a:pt x="1624965" y="203327"/>
                  </a:lnTo>
                  <a:lnTo>
                    <a:pt x="1624469" y="202692"/>
                  </a:lnTo>
                  <a:lnTo>
                    <a:pt x="1623225" y="200812"/>
                  </a:lnTo>
                  <a:lnTo>
                    <a:pt x="1622869" y="200583"/>
                  </a:lnTo>
                  <a:lnTo>
                    <a:pt x="1620139" y="196977"/>
                  </a:lnTo>
                  <a:lnTo>
                    <a:pt x="1619643" y="196659"/>
                  </a:lnTo>
                  <a:lnTo>
                    <a:pt x="1618424" y="194818"/>
                  </a:lnTo>
                  <a:lnTo>
                    <a:pt x="1612277" y="190639"/>
                  </a:lnTo>
                  <a:lnTo>
                    <a:pt x="1608988" y="189979"/>
                  </a:lnTo>
                  <a:lnTo>
                    <a:pt x="1606384" y="188214"/>
                  </a:lnTo>
                  <a:lnTo>
                    <a:pt x="1598803" y="186690"/>
                  </a:lnTo>
                  <a:lnTo>
                    <a:pt x="1597914" y="186880"/>
                  </a:lnTo>
                  <a:lnTo>
                    <a:pt x="1597787" y="186829"/>
                  </a:lnTo>
                  <a:lnTo>
                    <a:pt x="1594358" y="187210"/>
                  </a:lnTo>
                  <a:lnTo>
                    <a:pt x="1594358" y="227457"/>
                  </a:lnTo>
                  <a:lnTo>
                    <a:pt x="1593418" y="226199"/>
                  </a:lnTo>
                  <a:lnTo>
                    <a:pt x="1593545" y="226364"/>
                  </a:lnTo>
                  <a:lnTo>
                    <a:pt x="1594358" y="227457"/>
                  </a:lnTo>
                  <a:lnTo>
                    <a:pt x="1594358" y="187210"/>
                  </a:lnTo>
                  <a:lnTo>
                    <a:pt x="1593659" y="187274"/>
                  </a:lnTo>
                  <a:lnTo>
                    <a:pt x="1593659" y="225272"/>
                  </a:lnTo>
                  <a:lnTo>
                    <a:pt x="1593075" y="225183"/>
                  </a:lnTo>
                  <a:lnTo>
                    <a:pt x="1593659" y="225272"/>
                  </a:lnTo>
                  <a:lnTo>
                    <a:pt x="1593659" y="187274"/>
                  </a:lnTo>
                  <a:lnTo>
                    <a:pt x="1592859" y="187363"/>
                  </a:lnTo>
                  <a:lnTo>
                    <a:pt x="1592859" y="226364"/>
                  </a:lnTo>
                  <a:lnTo>
                    <a:pt x="1592834" y="226187"/>
                  </a:lnTo>
                  <a:lnTo>
                    <a:pt x="1592859" y="226364"/>
                  </a:lnTo>
                  <a:lnTo>
                    <a:pt x="1592859" y="187363"/>
                  </a:lnTo>
                  <a:lnTo>
                    <a:pt x="1549146" y="203327"/>
                  </a:lnTo>
                  <a:lnTo>
                    <a:pt x="1547368" y="204597"/>
                  </a:lnTo>
                  <a:lnTo>
                    <a:pt x="1530477" y="216027"/>
                  </a:lnTo>
                  <a:lnTo>
                    <a:pt x="1530223" y="216027"/>
                  </a:lnTo>
                  <a:lnTo>
                    <a:pt x="1513840" y="228727"/>
                  </a:lnTo>
                  <a:lnTo>
                    <a:pt x="1515364" y="227457"/>
                  </a:lnTo>
                  <a:lnTo>
                    <a:pt x="1500606" y="236410"/>
                  </a:lnTo>
                  <a:lnTo>
                    <a:pt x="1501394" y="229997"/>
                  </a:lnTo>
                  <a:lnTo>
                    <a:pt x="1501521" y="228727"/>
                  </a:lnTo>
                  <a:lnTo>
                    <a:pt x="1501648" y="226187"/>
                  </a:lnTo>
                  <a:lnTo>
                    <a:pt x="1502295" y="214579"/>
                  </a:lnTo>
                  <a:lnTo>
                    <a:pt x="1502181" y="203327"/>
                  </a:lnTo>
                  <a:lnTo>
                    <a:pt x="1501228" y="190487"/>
                  </a:lnTo>
                  <a:lnTo>
                    <a:pt x="1501521" y="189103"/>
                  </a:lnTo>
                  <a:lnTo>
                    <a:pt x="1500060" y="181940"/>
                  </a:lnTo>
                  <a:lnTo>
                    <a:pt x="1499323" y="180860"/>
                  </a:lnTo>
                  <a:lnTo>
                    <a:pt x="1499323" y="251942"/>
                  </a:lnTo>
                  <a:lnTo>
                    <a:pt x="1499235" y="260731"/>
                  </a:lnTo>
                  <a:lnTo>
                    <a:pt x="1499235" y="257937"/>
                  </a:lnTo>
                  <a:lnTo>
                    <a:pt x="1499247" y="256679"/>
                  </a:lnTo>
                  <a:lnTo>
                    <a:pt x="1499323" y="251942"/>
                  </a:lnTo>
                  <a:lnTo>
                    <a:pt x="1499323" y="180860"/>
                  </a:lnTo>
                  <a:lnTo>
                    <a:pt x="1496110" y="176085"/>
                  </a:lnTo>
                  <a:lnTo>
                    <a:pt x="1490268" y="172148"/>
                  </a:lnTo>
                  <a:lnTo>
                    <a:pt x="1483106" y="170688"/>
                  </a:lnTo>
                  <a:lnTo>
                    <a:pt x="1475930" y="172148"/>
                  </a:lnTo>
                  <a:lnTo>
                    <a:pt x="1471079" y="175412"/>
                  </a:lnTo>
                  <a:lnTo>
                    <a:pt x="1470888" y="175539"/>
                  </a:lnTo>
                  <a:lnTo>
                    <a:pt x="1470075" y="176085"/>
                  </a:lnTo>
                  <a:lnTo>
                    <a:pt x="1469263" y="177292"/>
                  </a:lnTo>
                  <a:lnTo>
                    <a:pt x="1468755" y="177927"/>
                  </a:lnTo>
                  <a:lnTo>
                    <a:pt x="1464945" y="183007"/>
                  </a:lnTo>
                  <a:lnTo>
                    <a:pt x="1464564" y="183007"/>
                  </a:lnTo>
                  <a:lnTo>
                    <a:pt x="1464564" y="193179"/>
                  </a:lnTo>
                  <a:lnTo>
                    <a:pt x="1464564" y="194437"/>
                  </a:lnTo>
                  <a:lnTo>
                    <a:pt x="1464525" y="203327"/>
                  </a:lnTo>
                  <a:lnTo>
                    <a:pt x="1464564" y="193179"/>
                  </a:lnTo>
                  <a:lnTo>
                    <a:pt x="1464564" y="183007"/>
                  </a:lnTo>
                  <a:lnTo>
                    <a:pt x="1464437" y="183007"/>
                  </a:lnTo>
                  <a:lnTo>
                    <a:pt x="1464322" y="183134"/>
                  </a:lnTo>
                  <a:lnTo>
                    <a:pt x="1464322" y="213487"/>
                  </a:lnTo>
                  <a:lnTo>
                    <a:pt x="1464221" y="214757"/>
                  </a:lnTo>
                  <a:lnTo>
                    <a:pt x="1464310" y="213487"/>
                  </a:lnTo>
                  <a:lnTo>
                    <a:pt x="1464322" y="183134"/>
                  </a:lnTo>
                  <a:lnTo>
                    <a:pt x="1463421" y="184124"/>
                  </a:lnTo>
                  <a:lnTo>
                    <a:pt x="1463421" y="224929"/>
                  </a:lnTo>
                  <a:lnTo>
                    <a:pt x="1463294" y="226187"/>
                  </a:lnTo>
                  <a:lnTo>
                    <a:pt x="1463205" y="226517"/>
                  </a:lnTo>
                  <a:lnTo>
                    <a:pt x="1463319" y="225666"/>
                  </a:lnTo>
                  <a:lnTo>
                    <a:pt x="1463395" y="224929"/>
                  </a:lnTo>
                  <a:lnTo>
                    <a:pt x="1463357" y="225399"/>
                  </a:lnTo>
                  <a:lnTo>
                    <a:pt x="1463421" y="224929"/>
                  </a:lnTo>
                  <a:lnTo>
                    <a:pt x="1463421" y="184124"/>
                  </a:lnTo>
                  <a:lnTo>
                    <a:pt x="1457452" y="190627"/>
                  </a:lnTo>
                  <a:lnTo>
                    <a:pt x="1456944" y="191897"/>
                  </a:lnTo>
                  <a:lnTo>
                    <a:pt x="1447546" y="202057"/>
                  </a:lnTo>
                  <a:lnTo>
                    <a:pt x="1447419" y="202057"/>
                  </a:lnTo>
                  <a:lnTo>
                    <a:pt x="1437640" y="214757"/>
                  </a:lnTo>
                  <a:lnTo>
                    <a:pt x="1438402" y="213487"/>
                  </a:lnTo>
                  <a:lnTo>
                    <a:pt x="1426845" y="226187"/>
                  </a:lnTo>
                  <a:lnTo>
                    <a:pt x="1428496" y="224929"/>
                  </a:lnTo>
                  <a:lnTo>
                    <a:pt x="1415796" y="235077"/>
                  </a:lnTo>
                  <a:lnTo>
                    <a:pt x="1418463" y="233807"/>
                  </a:lnTo>
                  <a:lnTo>
                    <a:pt x="1405191" y="241046"/>
                  </a:lnTo>
                  <a:lnTo>
                    <a:pt x="1394968" y="243979"/>
                  </a:lnTo>
                  <a:lnTo>
                    <a:pt x="1399413" y="242697"/>
                  </a:lnTo>
                  <a:lnTo>
                    <a:pt x="1388173" y="242697"/>
                  </a:lnTo>
                  <a:lnTo>
                    <a:pt x="1392809" y="243979"/>
                  </a:lnTo>
                  <a:lnTo>
                    <a:pt x="1387589" y="242760"/>
                  </a:lnTo>
                  <a:lnTo>
                    <a:pt x="1387602" y="242544"/>
                  </a:lnTo>
                  <a:lnTo>
                    <a:pt x="1387652" y="241427"/>
                  </a:lnTo>
                  <a:lnTo>
                    <a:pt x="1387792" y="238887"/>
                  </a:lnTo>
                  <a:lnTo>
                    <a:pt x="1387856" y="237629"/>
                  </a:lnTo>
                  <a:lnTo>
                    <a:pt x="1387932" y="236067"/>
                  </a:lnTo>
                  <a:lnTo>
                    <a:pt x="1387868" y="236347"/>
                  </a:lnTo>
                  <a:lnTo>
                    <a:pt x="1387983" y="235077"/>
                  </a:lnTo>
                  <a:lnTo>
                    <a:pt x="1387932" y="236067"/>
                  </a:lnTo>
                  <a:lnTo>
                    <a:pt x="1388135" y="235077"/>
                  </a:lnTo>
                  <a:lnTo>
                    <a:pt x="1390218" y="225336"/>
                  </a:lnTo>
                  <a:lnTo>
                    <a:pt x="1390256" y="225158"/>
                  </a:lnTo>
                  <a:lnTo>
                    <a:pt x="1390218" y="225336"/>
                  </a:lnTo>
                  <a:lnTo>
                    <a:pt x="1391412" y="223647"/>
                  </a:lnTo>
                  <a:lnTo>
                    <a:pt x="1393190" y="219837"/>
                  </a:lnTo>
                  <a:lnTo>
                    <a:pt x="1400175" y="203327"/>
                  </a:lnTo>
                  <a:lnTo>
                    <a:pt x="1400937" y="200787"/>
                  </a:lnTo>
                  <a:lnTo>
                    <a:pt x="1403223" y="190627"/>
                  </a:lnTo>
                  <a:lnTo>
                    <a:pt x="1400429" y="190627"/>
                  </a:lnTo>
                  <a:lnTo>
                    <a:pt x="1400162" y="190627"/>
                  </a:lnTo>
                  <a:lnTo>
                    <a:pt x="1400556" y="189357"/>
                  </a:lnTo>
                  <a:lnTo>
                    <a:pt x="1400835" y="189357"/>
                  </a:lnTo>
                  <a:lnTo>
                    <a:pt x="1403502" y="189357"/>
                  </a:lnTo>
                  <a:lnTo>
                    <a:pt x="1404366" y="185547"/>
                  </a:lnTo>
                  <a:lnTo>
                    <a:pt x="1404747" y="184277"/>
                  </a:lnTo>
                  <a:lnTo>
                    <a:pt x="1406359" y="173901"/>
                  </a:lnTo>
                  <a:lnTo>
                    <a:pt x="1407795" y="172466"/>
                  </a:lnTo>
                  <a:lnTo>
                    <a:pt x="1407795" y="162814"/>
                  </a:lnTo>
                  <a:lnTo>
                    <a:pt x="1407795" y="153035"/>
                  </a:lnTo>
                  <a:lnTo>
                    <a:pt x="1399921" y="145161"/>
                  </a:lnTo>
                  <a:lnTo>
                    <a:pt x="1387576" y="145161"/>
                  </a:lnTo>
                  <a:lnTo>
                    <a:pt x="1387576" y="243192"/>
                  </a:lnTo>
                  <a:lnTo>
                    <a:pt x="1387563" y="243446"/>
                  </a:lnTo>
                  <a:lnTo>
                    <a:pt x="1387513" y="243243"/>
                  </a:lnTo>
                  <a:lnTo>
                    <a:pt x="1387513" y="244322"/>
                  </a:lnTo>
                  <a:lnTo>
                    <a:pt x="1387487" y="244792"/>
                  </a:lnTo>
                  <a:lnTo>
                    <a:pt x="1387487" y="244297"/>
                  </a:lnTo>
                  <a:lnTo>
                    <a:pt x="1387513" y="243243"/>
                  </a:lnTo>
                  <a:lnTo>
                    <a:pt x="1387576" y="145161"/>
                  </a:lnTo>
                  <a:lnTo>
                    <a:pt x="1380490" y="145161"/>
                  </a:lnTo>
                  <a:lnTo>
                    <a:pt x="1372616" y="153035"/>
                  </a:lnTo>
                  <a:lnTo>
                    <a:pt x="1372616" y="159829"/>
                  </a:lnTo>
                  <a:lnTo>
                    <a:pt x="1369949" y="166497"/>
                  </a:lnTo>
                  <a:lnTo>
                    <a:pt x="1370076" y="166497"/>
                  </a:lnTo>
                  <a:lnTo>
                    <a:pt x="1365758" y="179197"/>
                  </a:lnTo>
                  <a:lnTo>
                    <a:pt x="1360424" y="195707"/>
                  </a:lnTo>
                  <a:lnTo>
                    <a:pt x="1356106" y="209677"/>
                  </a:lnTo>
                  <a:lnTo>
                    <a:pt x="1355115" y="214579"/>
                  </a:lnTo>
                  <a:lnTo>
                    <a:pt x="1352397" y="218300"/>
                  </a:lnTo>
                  <a:lnTo>
                    <a:pt x="1337691" y="232537"/>
                  </a:lnTo>
                  <a:lnTo>
                    <a:pt x="1339850" y="231279"/>
                  </a:lnTo>
                  <a:lnTo>
                    <a:pt x="1321181" y="243979"/>
                  </a:lnTo>
                  <a:lnTo>
                    <a:pt x="1324483" y="241427"/>
                  </a:lnTo>
                  <a:lnTo>
                    <a:pt x="1308531" y="247980"/>
                  </a:lnTo>
                  <a:lnTo>
                    <a:pt x="1294561" y="250101"/>
                  </a:lnTo>
                  <a:lnTo>
                    <a:pt x="1290916" y="249770"/>
                  </a:lnTo>
                  <a:lnTo>
                    <a:pt x="1290891" y="251371"/>
                  </a:lnTo>
                  <a:lnTo>
                    <a:pt x="1290866" y="249770"/>
                  </a:lnTo>
                  <a:lnTo>
                    <a:pt x="1290955" y="246507"/>
                  </a:lnTo>
                  <a:lnTo>
                    <a:pt x="1290916" y="249542"/>
                  </a:lnTo>
                  <a:lnTo>
                    <a:pt x="1291628" y="246507"/>
                  </a:lnTo>
                  <a:lnTo>
                    <a:pt x="1293406" y="238887"/>
                  </a:lnTo>
                  <a:lnTo>
                    <a:pt x="1293647" y="237832"/>
                  </a:lnTo>
                  <a:lnTo>
                    <a:pt x="1294231" y="236347"/>
                  </a:lnTo>
                  <a:lnTo>
                    <a:pt x="1300226" y="221107"/>
                  </a:lnTo>
                  <a:lnTo>
                    <a:pt x="1300734" y="219837"/>
                  </a:lnTo>
                  <a:lnTo>
                    <a:pt x="1299845" y="221107"/>
                  </a:lnTo>
                  <a:lnTo>
                    <a:pt x="1311402" y="199529"/>
                  </a:lnTo>
                  <a:lnTo>
                    <a:pt x="1310894" y="199529"/>
                  </a:lnTo>
                  <a:lnTo>
                    <a:pt x="1324483" y="177927"/>
                  </a:lnTo>
                  <a:lnTo>
                    <a:pt x="1323721" y="177927"/>
                  </a:lnTo>
                  <a:lnTo>
                    <a:pt x="1335925" y="161429"/>
                  </a:lnTo>
                  <a:lnTo>
                    <a:pt x="1336027" y="161302"/>
                  </a:lnTo>
                  <a:lnTo>
                    <a:pt x="1336268" y="160947"/>
                  </a:lnTo>
                  <a:lnTo>
                    <a:pt x="1336205" y="161645"/>
                  </a:lnTo>
                  <a:lnTo>
                    <a:pt x="1335659" y="162179"/>
                  </a:lnTo>
                  <a:lnTo>
                    <a:pt x="1335659" y="175514"/>
                  </a:lnTo>
                  <a:lnTo>
                    <a:pt x="1341120" y="180975"/>
                  </a:lnTo>
                  <a:lnTo>
                    <a:pt x="1354455" y="180975"/>
                  </a:lnTo>
                  <a:lnTo>
                    <a:pt x="1359789" y="175514"/>
                  </a:lnTo>
                  <a:lnTo>
                    <a:pt x="1359789" y="170307"/>
                  </a:lnTo>
                  <a:lnTo>
                    <a:pt x="1361236" y="158318"/>
                  </a:lnTo>
                  <a:lnTo>
                    <a:pt x="1361948" y="157607"/>
                  </a:lnTo>
                  <a:lnTo>
                    <a:pt x="1361948" y="152527"/>
                  </a:lnTo>
                  <a:lnTo>
                    <a:pt x="1361948" y="151257"/>
                  </a:lnTo>
                  <a:lnTo>
                    <a:pt x="1363091" y="150114"/>
                  </a:lnTo>
                  <a:lnTo>
                    <a:pt x="1363091" y="144018"/>
                  </a:lnTo>
                  <a:lnTo>
                    <a:pt x="1363726" y="143383"/>
                  </a:lnTo>
                  <a:lnTo>
                    <a:pt x="1363726" y="138811"/>
                  </a:lnTo>
                  <a:lnTo>
                    <a:pt x="1363853" y="138684"/>
                  </a:lnTo>
                  <a:lnTo>
                    <a:pt x="1363853" y="135509"/>
                  </a:lnTo>
                  <a:lnTo>
                    <a:pt x="1363853" y="129921"/>
                  </a:lnTo>
                  <a:lnTo>
                    <a:pt x="1363853" y="126365"/>
                  </a:lnTo>
                  <a:lnTo>
                    <a:pt x="1363853" y="121285"/>
                  </a:lnTo>
                  <a:lnTo>
                    <a:pt x="1363853" y="117348"/>
                  </a:lnTo>
                  <a:lnTo>
                    <a:pt x="1356487" y="109982"/>
                  </a:lnTo>
                  <a:lnTo>
                    <a:pt x="1338326" y="109982"/>
                  </a:lnTo>
                  <a:lnTo>
                    <a:pt x="1330960" y="117348"/>
                  </a:lnTo>
                  <a:lnTo>
                    <a:pt x="1330960" y="117716"/>
                  </a:lnTo>
                  <a:lnTo>
                    <a:pt x="1324102" y="123329"/>
                  </a:lnTo>
                  <a:lnTo>
                    <a:pt x="1323086" y="123329"/>
                  </a:lnTo>
                  <a:lnTo>
                    <a:pt x="1310640" y="136029"/>
                  </a:lnTo>
                  <a:lnTo>
                    <a:pt x="1308989" y="138557"/>
                  </a:lnTo>
                  <a:lnTo>
                    <a:pt x="1294765" y="157607"/>
                  </a:lnTo>
                  <a:lnTo>
                    <a:pt x="1280160" y="181737"/>
                  </a:lnTo>
                  <a:lnTo>
                    <a:pt x="1279652" y="181737"/>
                  </a:lnTo>
                  <a:lnTo>
                    <a:pt x="1267968" y="204597"/>
                  </a:lnTo>
                  <a:lnTo>
                    <a:pt x="1255395" y="242697"/>
                  </a:lnTo>
                  <a:lnTo>
                    <a:pt x="1254760" y="258406"/>
                  </a:lnTo>
                  <a:lnTo>
                    <a:pt x="1254760" y="259207"/>
                  </a:lnTo>
                  <a:lnTo>
                    <a:pt x="1255471" y="262102"/>
                  </a:lnTo>
                  <a:lnTo>
                    <a:pt x="1256157" y="265506"/>
                  </a:lnTo>
                  <a:lnTo>
                    <a:pt x="1256436" y="265938"/>
                  </a:lnTo>
                  <a:lnTo>
                    <a:pt x="1256665" y="266827"/>
                  </a:lnTo>
                  <a:lnTo>
                    <a:pt x="1259332" y="271907"/>
                  </a:lnTo>
                  <a:lnTo>
                    <a:pt x="1260322" y="272961"/>
                  </a:lnTo>
                  <a:lnTo>
                    <a:pt x="1262545" y="276263"/>
                  </a:lnTo>
                  <a:lnTo>
                    <a:pt x="1265123" y="278015"/>
                  </a:lnTo>
                  <a:lnTo>
                    <a:pt x="1266571" y="279527"/>
                  </a:lnTo>
                  <a:lnTo>
                    <a:pt x="1272794" y="283337"/>
                  </a:lnTo>
                  <a:lnTo>
                    <a:pt x="1280414" y="285877"/>
                  </a:lnTo>
                  <a:lnTo>
                    <a:pt x="1298829" y="285877"/>
                  </a:lnTo>
                  <a:lnTo>
                    <a:pt x="1315593" y="283337"/>
                  </a:lnTo>
                  <a:lnTo>
                    <a:pt x="1319657" y="282079"/>
                  </a:lnTo>
                  <a:lnTo>
                    <a:pt x="1338199" y="274447"/>
                  </a:lnTo>
                  <a:lnTo>
                    <a:pt x="1341501" y="273177"/>
                  </a:lnTo>
                  <a:lnTo>
                    <a:pt x="1356410" y="262902"/>
                  </a:lnTo>
                  <a:lnTo>
                    <a:pt x="1357160" y="263906"/>
                  </a:lnTo>
                  <a:lnTo>
                    <a:pt x="1358620" y="266077"/>
                  </a:lnTo>
                  <a:lnTo>
                    <a:pt x="1359014" y="266344"/>
                  </a:lnTo>
                  <a:lnTo>
                    <a:pt x="1388110" y="279527"/>
                  </a:lnTo>
                  <a:lnTo>
                    <a:pt x="1400302" y="279527"/>
                  </a:lnTo>
                  <a:lnTo>
                    <a:pt x="1436116" y="265557"/>
                  </a:lnTo>
                  <a:lnTo>
                    <a:pt x="1438783" y="263029"/>
                  </a:lnTo>
                  <a:lnTo>
                    <a:pt x="1451483" y="252857"/>
                  </a:lnTo>
                  <a:lnTo>
                    <a:pt x="1453134" y="251587"/>
                  </a:lnTo>
                  <a:lnTo>
                    <a:pt x="1456626" y="247777"/>
                  </a:lnTo>
                  <a:lnTo>
                    <a:pt x="1457807" y="246507"/>
                  </a:lnTo>
                  <a:lnTo>
                    <a:pt x="1460131" y="243979"/>
                  </a:lnTo>
                  <a:lnTo>
                    <a:pt x="1461173" y="242849"/>
                  </a:lnTo>
                  <a:lnTo>
                    <a:pt x="1461249" y="242722"/>
                  </a:lnTo>
                  <a:lnTo>
                    <a:pt x="1460754" y="247777"/>
                  </a:lnTo>
                  <a:lnTo>
                    <a:pt x="1460627" y="252857"/>
                  </a:lnTo>
                  <a:lnTo>
                    <a:pt x="1460512" y="260654"/>
                  </a:lnTo>
                  <a:lnTo>
                    <a:pt x="1460512" y="260807"/>
                  </a:lnTo>
                  <a:lnTo>
                    <a:pt x="1460500" y="261747"/>
                  </a:lnTo>
                  <a:lnTo>
                    <a:pt x="1460741" y="261962"/>
                  </a:lnTo>
                  <a:lnTo>
                    <a:pt x="1462011" y="268249"/>
                  </a:lnTo>
                  <a:lnTo>
                    <a:pt x="1466164" y="274383"/>
                  </a:lnTo>
                  <a:lnTo>
                    <a:pt x="1472336" y="278523"/>
                  </a:lnTo>
                  <a:lnTo>
                    <a:pt x="1479931" y="280035"/>
                  </a:lnTo>
                  <a:lnTo>
                    <a:pt x="1481277" y="279768"/>
                  </a:lnTo>
                  <a:lnTo>
                    <a:pt x="1482471" y="280797"/>
                  </a:lnTo>
                  <a:lnTo>
                    <a:pt x="1489583" y="279527"/>
                  </a:lnTo>
                  <a:lnTo>
                    <a:pt x="1490853" y="279527"/>
                  </a:lnTo>
                  <a:lnTo>
                    <a:pt x="1500251" y="276987"/>
                  </a:lnTo>
                  <a:lnTo>
                    <a:pt x="1503045" y="276987"/>
                  </a:lnTo>
                  <a:lnTo>
                    <a:pt x="1515110" y="271907"/>
                  </a:lnTo>
                  <a:lnTo>
                    <a:pt x="1518412" y="270637"/>
                  </a:lnTo>
                  <a:lnTo>
                    <a:pt x="1533080" y="261747"/>
                  </a:lnTo>
                  <a:lnTo>
                    <a:pt x="1535176" y="260477"/>
                  </a:lnTo>
                  <a:lnTo>
                    <a:pt x="1536700" y="259207"/>
                  </a:lnTo>
                  <a:lnTo>
                    <a:pt x="1552956" y="247777"/>
                  </a:lnTo>
                  <a:lnTo>
                    <a:pt x="1552702" y="247777"/>
                  </a:lnTo>
                  <a:lnTo>
                    <a:pt x="1567827" y="237629"/>
                  </a:lnTo>
                  <a:lnTo>
                    <a:pt x="1592287" y="226529"/>
                  </a:lnTo>
                  <a:lnTo>
                    <a:pt x="1591906" y="225183"/>
                  </a:lnTo>
                  <a:lnTo>
                    <a:pt x="1592287" y="226529"/>
                  </a:lnTo>
                  <a:lnTo>
                    <a:pt x="1592694" y="228028"/>
                  </a:lnTo>
                  <a:lnTo>
                    <a:pt x="1592224" y="234721"/>
                  </a:lnTo>
                  <a:lnTo>
                    <a:pt x="1591856" y="241020"/>
                  </a:lnTo>
                  <a:lnTo>
                    <a:pt x="1591729" y="244322"/>
                  </a:lnTo>
                  <a:lnTo>
                    <a:pt x="1592224" y="247980"/>
                  </a:lnTo>
                  <a:lnTo>
                    <a:pt x="1593215" y="254127"/>
                  </a:lnTo>
                  <a:lnTo>
                    <a:pt x="1594104" y="256159"/>
                  </a:lnTo>
                  <a:lnTo>
                    <a:pt x="1594281" y="257022"/>
                  </a:lnTo>
                  <a:lnTo>
                    <a:pt x="1594904" y="257975"/>
                  </a:lnTo>
                  <a:lnTo>
                    <a:pt x="1597152" y="263029"/>
                  </a:lnTo>
                  <a:lnTo>
                    <a:pt x="1599311" y="265557"/>
                  </a:lnTo>
                  <a:lnTo>
                    <a:pt x="1606423" y="270637"/>
                  </a:lnTo>
                  <a:lnTo>
                    <a:pt x="1610360" y="273177"/>
                  </a:lnTo>
                  <a:lnTo>
                    <a:pt x="1617599" y="275729"/>
                  </a:lnTo>
                  <a:lnTo>
                    <a:pt x="1630553" y="275729"/>
                  </a:lnTo>
                  <a:lnTo>
                    <a:pt x="1640586" y="274447"/>
                  </a:lnTo>
                  <a:lnTo>
                    <a:pt x="1643507" y="273177"/>
                  </a:lnTo>
                  <a:lnTo>
                    <a:pt x="1654937" y="269379"/>
                  </a:lnTo>
                  <a:lnTo>
                    <a:pt x="1657096" y="268097"/>
                  </a:lnTo>
                  <a:lnTo>
                    <a:pt x="1669542" y="263029"/>
                  </a:lnTo>
                  <a:lnTo>
                    <a:pt x="1671955" y="261747"/>
                  </a:lnTo>
                  <a:lnTo>
                    <a:pt x="1682369" y="254127"/>
                  </a:lnTo>
                  <a:lnTo>
                    <a:pt x="1684528" y="252857"/>
                  </a:lnTo>
                  <a:lnTo>
                    <a:pt x="1692402" y="246507"/>
                  </a:lnTo>
                  <a:lnTo>
                    <a:pt x="1694307" y="243979"/>
                  </a:lnTo>
                  <a:lnTo>
                    <a:pt x="1701165" y="237629"/>
                  </a:lnTo>
                  <a:lnTo>
                    <a:pt x="1703070" y="233807"/>
                  </a:lnTo>
                  <a:lnTo>
                    <a:pt x="1711579" y="219837"/>
                  </a:lnTo>
                  <a:lnTo>
                    <a:pt x="1713865" y="214757"/>
                  </a:lnTo>
                  <a:lnTo>
                    <a:pt x="1715008" y="212229"/>
                  </a:lnTo>
                  <a:lnTo>
                    <a:pt x="1715617" y="209677"/>
                  </a:lnTo>
                  <a:lnTo>
                    <a:pt x="1716532" y="205879"/>
                  </a:lnTo>
                  <a:lnTo>
                    <a:pt x="1717040" y="194437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3761435" y="536701"/>
            <a:ext cx="1060450" cy="585470"/>
          </a:xfrm>
          <a:custGeom>
            <a:avLst/>
            <a:gdLst/>
            <a:ahLst/>
            <a:cxnLst/>
            <a:rect l="l" t="t" r="r" b="b"/>
            <a:pathLst>
              <a:path w="1060450" h="585469">
                <a:moveTo>
                  <a:pt x="1060119" y="335534"/>
                </a:moveTo>
                <a:lnTo>
                  <a:pt x="1058684" y="328472"/>
                </a:lnTo>
                <a:lnTo>
                  <a:pt x="1058062" y="327558"/>
                </a:lnTo>
                <a:lnTo>
                  <a:pt x="1057579" y="325120"/>
                </a:lnTo>
                <a:lnTo>
                  <a:pt x="1058087" y="326390"/>
                </a:lnTo>
                <a:lnTo>
                  <a:pt x="1057795" y="325120"/>
                </a:lnTo>
                <a:lnTo>
                  <a:pt x="1057224" y="322580"/>
                </a:lnTo>
                <a:lnTo>
                  <a:pt x="1056944" y="321310"/>
                </a:lnTo>
                <a:lnTo>
                  <a:pt x="1057198" y="322580"/>
                </a:lnTo>
                <a:lnTo>
                  <a:pt x="1056779" y="321310"/>
                </a:lnTo>
                <a:lnTo>
                  <a:pt x="1055547" y="317500"/>
                </a:lnTo>
                <a:lnTo>
                  <a:pt x="1053388" y="311150"/>
                </a:lnTo>
                <a:lnTo>
                  <a:pt x="1053515" y="311150"/>
                </a:lnTo>
                <a:lnTo>
                  <a:pt x="1050975" y="304800"/>
                </a:lnTo>
                <a:lnTo>
                  <a:pt x="1051102" y="304800"/>
                </a:lnTo>
                <a:lnTo>
                  <a:pt x="1048308" y="297180"/>
                </a:lnTo>
                <a:lnTo>
                  <a:pt x="1048562" y="297180"/>
                </a:lnTo>
                <a:lnTo>
                  <a:pt x="1046048" y="289560"/>
                </a:lnTo>
                <a:lnTo>
                  <a:pt x="1045641" y="288290"/>
                </a:lnTo>
                <a:lnTo>
                  <a:pt x="1045895" y="289560"/>
                </a:lnTo>
                <a:lnTo>
                  <a:pt x="1043406" y="279400"/>
                </a:lnTo>
                <a:lnTo>
                  <a:pt x="1043101" y="278130"/>
                </a:lnTo>
                <a:lnTo>
                  <a:pt x="1043355" y="279400"/>
                </a:lnTo>
                <a:lnTo>
                  <a:pt x="1040955" y="267970"/>
                </a:lnTo>
                <a:lnTo>
                  <a:pt x="1040688" y="266700"/>
                </a:lnTo>
                <a:lnTo>
                  <a:pt x="1040815" y="267970"/>
                </a:lnTo>
                <a:lnTo>
                  <a:pt x="1038758" y="256540"/>
                </a:lnTo>
                <a:lnTo>
                  <a:pt x="1038529" y="255270"/>
                </a:lnTo>
                <a:lnTo>
                  <a:pt x="1038656" y="256540"/>
                </a:lnTo>
                <a:lnTo>
                  <a:pt x="1036802" y="243840"/>
                </a:lnTo>
                <a:lnTo>
                  <a:pt x="1036624" y="242570"/>
                </a:lnTo>
                <a:lnTo>
                  <a:pt x="1036624" y="243840"/>
                </a:lnTo>
                <a:lnTo>
                  <a:pt x="1034719" y="229870"/>
                </a:lnTo>
                <a:lnTo>
                  <a:pt x="1030782" y="198120"/>
                </a:lnTo>
                <a:lnTo>
                  <a:pt x="1028369" y="181610"/>
                </a:lnTo>
                <a:lnTo>
                  <a:pt x="1028242" y="180340"/>
                </a:lnTo>
                <a:lnTo>
                  <a:pt x="1025575" y="165100"/>
                </a:lnTo>
                <a:lnTo>
                  <a:pt x="1025575" y="163830"/>
                </a:lnTo>
                <a:lnTo>
                  <a:pt x="1023797" y="154940"/>
                </a:lnTo>
                <a:lnTo>
                  <a:pt x="1022273" y="147320"/>
                </a:lnTo>
                <a:lnTo>
                  <a:pt x="1018844" y="132080"/>
                </a:lnTo>
                <a:lnTo>
                  <a:pt x="1018590" y="132080"/>
                </a:lnTo>
                <a:lnTo>
                  <a:pt x="1014653" y="116840"/>
                </a:lnTo>
                <a:lnTo>
                  <a:pt x="1014399" y="115570"/>
                </a:lnTo>
                <a:lnTo>
                  <a:pt x="1013561" y="113030"/>
                </a:lnTo>
                <a:lnTo>
                  <a:pt x="1009827" y="101600"/>
                </a:lnTo>
                <a:lnTo>
                  <a:pt x="1004836" y="88900"/>
                </a:lnTo>
                <a:lnTo>
                  <a:pt x="1003350" y="85090"/>
                </a:lnTo>
                <a:lnTo>
                  <a:pt x="999464" y="77470"/>
                </a:lnTo>
                <a:lnTo>
                  <a:pt x="996238" y="71120"/>
                </a:lnTo>
                <a:lnTo>
                  <a:pt x="995540" y="69850"/>
                </a:lnTo>
                <a:lnTo>
                  <a:pt x="990638" y="60960"/>
                </a:lnTo>
                <a:lnTo>
                  <a:pt x="989253" y="58420"/>
                </a:lnTo>
                <a:lnTo>
                  <a:pt x="988364" y="57150"/>
                </a:lnTo>
                <a:lnTo>
                  <a:pt x="986421" y="54610"/>
                </a:lnTo>
                <a:lnTo>
                  <a:pt x="985456" y="53340"/>
                </a:lnTo>
                <a:lnTo>
                  <a:pt x="981583" y="48260"/>
                </a:lnTo>
                <a:lnTo>
                  <a:pt x="980617" y="46990"/>
                </a:lnTo>
                <a:lnTo>
                  <a:pt x="979220" y="44450"/>
                </a:lnTo>
                <a:lnTo>
                  <a:pt x="977988" y="43180"/>
                </a:lnTo>
                <a:lnTo>
                  <a:pt x="969441" y="34290"/>
                </a:lnTo>
                <a:lnTo>
                  <a:pt x="967282" y="31750"/>
                </a:lnTo>
                <a:lnTo>
                  <a:pt x="956995" y="24130"/>
                </a:lnTo>
                <a:lnTo>
                  <a:pt x="954709" y="22860"/>
                </a:lnTo>
                <a:lnTo>
                  <a:pt x="942898" y="15240"/>
                </a:lnTo>
                <a:lnTo>
                  <a:pt x="940485" y="13970"/>
                </a:lnTo>
                <a:lnTo>
                  <a:pt x="927150" y="8890"/>
                </a:lnTo>
                <a:lnTo>
                  <a:pt x="924737" y="8890"/>
                </a:lnTo>
                <a:lnTo>
                  <a:pt x="908608" y="3810"/>
                </a:lnTo>
                <a:lnTo>
                  <a:pt x="906449" y="3810"/>
                </a:lnTo>
                <a:lnTo>
                  <a:pt x="886002" y="1270"/>
                </a:lnTo>
                <a:lnTo>
                  <a:pt x="884224" y="1270"/>
                </a:lnTo>
                <a:lnTo>
                  <a:pt x="859078" y="0"/>
                </a:lnTo>
                <a:lnTo>
                  <a:pt x="857935" y="0"/>
                </a:lnTo>
                <a:lnTo>
                  <a:pt x="828979" y="1270"/>
                </a:lnTo>
                <a:lnTo>
                  <a:pt x="828217" y="1270"/>
                </a:lnTo>
                <a:lnTo>
                  <a:pt x="797483" y="3810"/>
                </a:lnTo>
                <a:lnTo>
                  <a:pt x="796594" y="3810"/>
                </a:lnTo>
                <a:lnTo>
                  <a:pt x="763066" y="7620"/>
                </a:lnTo>
                <a:lnTo>
                  <a:pt x="762431" y="7620"/>
                </a:lnTo>
                <a:lnTo>
                  <a:pt x="727506" y="12700"/>
                </a:lnTo>
                <a:lnTo>
                  <a:pt x="727125" y="12700"/>
                </a:lnTo>
                <a:lnTo>
                  <a:pt x="689406" y="20320"/>
                </a:lnTo>
                <a:lnTo>
                  <a:pt x="689152" y="20320"/>
                </a:lnTo>
                <a:lnTo>
                  <a:pt x="649020" y="27940"/>
                </a:lnTo>
                <a:lnTo>
                  <a:pt x="606602" y="36830"/>
                </a:lnTo>
                <a:lnTo>
                  <a:pt x="606856" y="36830"/>
                </a:lnTo>
                <a:lnTo>
                  <a:pt x="562279" y="44450"/>
                </a:lnTo>
                <a:lnTo>
                  <a:pt x="562787" y="44450"/>
                </a:lnTo>
                <a:lnTo>
                  <a:pt x="517575" y="52070"/>
                </a:lnTo>
                <a:lnTo>
                  <a:pt x="517829" y="52070"/>
                </a:lnTo>
                <a:lnTo>
                  <a:pt x="473125" y="58420"/>
                </a:lnTo>
                <a:lnTo>
                  <a:pt x="473379" y="58420"/>
                </a:lnTo>
                <a:lnTo>
                  <a:pt x="393115" y="68580"/>
                </a:lnTo>
                <a:lnTo>
                  <a:pt x="392988" y="68580"/>
                </a:lnTo>
                <a:lnTo>
                  <a:pt x="357174" y="72390"/>
                </a:lnTo>
                <a:lnTo>
                  <a:pt x="357047" y="72390"/>
                </a:lnTo>
                <a:lnTo>
                  <a:pt x="325297" y="77470"/>
                </a:lnTo>
                <a:lnTo>
                  <a:pt x="325043" y="77470"/>
                </a:lnTo>
                <a:lnTo>
                  <a:pt x="295579" y="81280"/>
                </a:lnTo>
                <a:lnTo>
                  <a:pt x="295452" y="81280"/>
                </a:lnTo>
                <a:lnTo>
                  <a:pt x="268147" y="86360"/>
                </a:lnTo>
                <a:lnTo>
                  <a:pt x="267893" y="86360"/>
                </a:lnTo>
                <a:lnTo>
                  <a:pt x="244017" y="90170"/>
                </a:lnTo>
                <a:lnTo>
                  <a:pt x="243890" y="90170"/>
                </a:lnTo>
                <a:lnTo>
                  <a:pt x="222046" y="93980"/>
                </a:lnTo>
                <a:lnTo>
                  <a:pt x="221792" y="93980"/>
                </a:lnTo>
                <a:lnTo>
                  <a:pt x="202488" y="97790"/>
                </a:lnTo>
                <a:lnTo>
                  <a:pt x="202234" y="97790"/>
                </a:lnTo>
                <a:lnTo>
                  <a:pt x="182676" y="102870"/>
                </a:lnTo>
                <a:lnTo>
                  <a:pt x="181914" y="102870"/>
                </a:lnTo>
                <a:lnTo>
                  <a:pt x="163626" y="107950"/>
                </a:lnTo>
                <a:lnTo>
                  <a:pt x="146481" y="113030"/>
                </a:lnTo>
                <a:lnTo>
                  <a:pt x="130987" y="120650"/>
                </a:lnTo>
                <a:lnTo>
                  <a:pt x="129336" y="120650"/>
                </a:lnTo>
                <a:lnTo>
                  <a:pt x="97205" y="144780"/>
                </a:lnTo>
                <a:lnTo>
                  <a:pt x="95681" y="147320"/>
                </a:lnTo>
                <a:lnTo>
                  <a:pt x="87045" y="157480"/>
                </a:lnTo>
                <a:lnTo>
                  <a:pt x="85648" y="160020"/>
                </a:lnTo>
                <a:lnTo>
                  <a:pt x="76377" y="175260"/>
                </a:lnTo>
                <a:lnTo>
                  <a:pt x="68630" y="193040"/>
                </a:lnTo>
                <a:lnTo>
                  <a:pt x="68122" y="194310"/>
                </a:lnTo>
                <a:lnTo>
                  <a:pt x="59613" y="217170"/>
                </a:lnTo>
                <a:lnTo>
                  <a:pt x="59232" y="217170"/>
                </a:lnTo>
                <a:lnTo>
                  <a:pt x="50088" y="246380"/>
                </a:lnTo>
                <a:lnTo>
                  <a:pt x="49834" y="247650"/>
                </a:lnTo>
                <a:lnTo>
                  <a:pt x="40563" y="281940"/>
                </a:lnTo>
                <a:lnTo>
                  <a:pt x="40436" y="281940"/>
                </a:lnTo>
                <a:lnTo>
                  <a:pt x="30530" y="320040"/>
                </a:lnTo>
                <a:lnTo>
                  <a:pt x="20497" y="355600"/>
                </a:lnTo>
                <a:lnTo>
                  <a:pt x="20370" y="355600"/>
                </a:lnTo>
                <a:lnTo>
                  <a:pt x="10464" y="393700"/>
                </a:lnTo>
                <a:lnTo>
                  <a:pt x="3098" y="430530"/>
                </a:lnTo>
                <a:lnTo>
                  <a:pt x="50" y="462280"/>
                </a:lnTo>
                <a:lnTo>
                  <a:pt x="0" y="467360"/>
                </a:lnTo>
                <a:lnTo>
                  <a:pt x="812" y="491490"/>
                </a:lnTo>
                <a:lnTo>
                  <a:pt x="1193" y="494030"/>
                </a:lnTo>
                <a:lnTo>
                  <a:pt x="5511" y="516890"/>
                </a:lnTo>
                <a:lnTo>
                  <a:pt x="6400" y="520700"/>
                </a:lnTo>
                <a:lnTo>
                  <a:pt x="13131" y="538073"/>
                </a:lnTo>
                <a:lnTo>
                  <a:pt x="13131" y="543179"/>
                </a:lnTo>
                <a:lnTo>
                  <a:pt x="20878" y="550926"/>
                </a:lnTo>
                <a:lnTo>
                  <a:pt x="21602" y="550926"/>
                </a:lnTo>
                <a:lnTo>
                  <a:pt x="26593" y="557110"/>
                </a:lnTo>
                <a:lnTo>
                  <a:pt x="26593" y="560197"/>
                </a:lnTo>
                <a:lnTo>
                  <a:pt x="33832" y="567436"/>
                </a:lnTo>
                <a:lnTo>
                  <a:pt x="36423" y="567436"/>
                </a:lnTo>
                <a:lnTo>
                  <a:pt x="48818" y="576580"/>
                </a:lnTo>
                <a:lnTo>
                  <a:pt x="50088" y="576580"/>
                </a:lnTo>
                <a:lnTo>
                  <a:pt x="61074" y="582371"/>
                </a:lnTo>
                <a:lnTo>
                  <a:pt x="63931" y="585216"/>
                </a:lnTo>
                <a:lnTo>
                  <a:pt x="73202" y="585216"/>
                </a:lnTo>
                <a:lnTo>
                  <a:pt x="76885" y="581406"/>
                </a:lnTo>
                <a:lnTo>
                  <a:pt x="76885" y="576834"/>
                </a:lnTo>
                <a:lnTo>
                  <a:pt x="76885" y="572135"/>
                </a:lnTo>
                <a:lnTo>
                  <a:pt x="73202" y="568452"/>
                </a:lnTo>
                <a:lnTo>
                  <a:pt x="68376" y="558800"/>
                </a:lnTo>
                <a:lnTo>
                  <a:pt x="67233" y="557530"/>
                </a:lnTo>
                <a:lnTo>
                  <a:pt x="59105" y="546709"/>
                </a:lnTo>
                <a:lnTo>
                  <a:pt x="59105" y="542290"/>
                </a:lnTo>
                <a:lnTo>
                  <a:pt x="51739" y="534924"/>
                </a:lnTo>
                <a:lnTo>
                  <a:pt x="51320" y="534924"/>
                </a:lnTo>
                <a:lnTo>
                  <a:pt x="47675" y="528916"/>
                </a:lnTo>
                <a:lnTo>
                  <a:pt x="47675" y="524002"/>
                </a:lnTo>
                <a:lnTo>
                  <a:pt x="43522" y="519861"/>
                </a:lnTo>
                <a:lnTo>
                  <a:pt x="40093" y="510540"/>
                </a:lnTo>
                <a:lnTo>
                  <a:pt x="39738" y="509574"/>
                </a:lnTo>
                <a:lnTo>
                  <a:pt x="39446" y="508000"/>
                </a:lnTo>
                <a:lnTo>
                  <a:pt x="35052" y="466090"/>
                </a:lnTo>
                <a:lnTo>
                  <a:pt x="35001" y="464464"/>
                </a:lnTo>
                <a:lnTo>
                  <a:pt x="34963" y="464820"/>
                </a:lnTo>
                <a:lnTo>
                  <a:pt x="34975" y="463550"/>
                </a:lnTo>
                <a:lnTo>
                  <a:pt x="35001" y="464464"/>
                </a:lnTo>
                <a:lnTo>
                  <a:pt x="35090" y="463550"/>
                </a:lnTo>
                <a:lnTo>
                  <a:pt x="37769" y="435610"/>
                </a:lnTo>
                <a:lnTo>
                  <a:pt x="37896" y="434340"/>
                </a:lnTo>
                <a:lnTo>
                  <a:pt x="44500" y="401320"/>
                </a:lnTo>
                <a:lnTo>
                  <a:pt x="44373" y="402590"/>
                </a:lnTo>
                <a:lnTo>
                  <a:pt x="44691" y="401320"/>
                </a:lnTo>
                <a:lnTo>
                  <a:pt x="54152" y="364490"/>
                </a:lnTo>
                <a:lnTo>
                  <a:pt x="54025" y="364490"/>
                </a:lnTo>
                <a:lnTo>
                  <a:pt x="64058" y="328930"/>
                </a:lnTo>
                <a:lnTo>
                  <a:pt x="73837" y="290830"/>
                </a:lnTo>
                <a:lnTo>
                  <a:pt x="82981" y="256540"/>
                </a:lnTo>
                <a:lnTo>
                  <a:pt x="82854" y="257810"/>
                </a:lnTo>
                <a:lnTo>
                  <a:pt x="83223" y="256540"/>
                </a:lnTo>
                <a:lnTo>
                  <a:pt x="91617" y="228600"/>
                </a:lnTo>
                <a:lnTo>
                  <a:pt x="92087" y="227330"/>
                </a:lnTo>
                <a:lnTo>
                  <a:pt x="100253" y="205740"/>
                </a:lnTo>
                <a:lnTo>
                  <a:pt x="99872" y="207010"/>
                </a:lnTo>
                <a:lnTo>
                  <a:pt x="100418" y="205740"/>
                </a:lnTo>
                <a:lnTo>
                  <a:pt x="107619" y="189230"/>
                </a:lnTo>
                <a:lnTo>
                  <a:pt x="106730" y="191770"/>
                </a:lnTo>
                <a:lnTo>
                  <a:pt x="108165" y="189230"/>
                </a:lnTo>
                <a:lnTo>
                  <a:pt x="113919" y="179070"/>
                </a:lnTo>
                <a:lnTo>
                  <a:pt x="114084" y="178777"/>
                </a:lnTo>
                <a:lnTo>
                  <a:pt x="115989" y="176530"/>
                </a:lnTo>
                <a:lnTo>
                  <a:pt x="121386" y="170180"/>
                </a:lnTo>
                <a:lnTo>
                  <a:pt x="122478" y="168910"/>
                </a:lnTo>
                <a:lnTo>
                  <a:pt x="120827" y="170180"/>
                </a:lnTo>
                <a:lnTo>
                  <a:pt x="127914" y="163830"/>
                </a:lnTo>
                <a:lnTo>
                  <a:pt x="129336" y="162560"/>
                </a:lnTo>
                <a:lnTo>
                  <a:pt x="127685" y="163830"/>
                </a:lnTo>
                <a:lnTo>
                  <a:pt x="135724" y="157480"/>
                </a:lnTo>
                <a:lnTo>
                  <a:pt x="136156" y="157137"/>
                </a:lnTo>
                <a:lnTo>
                  <a:pt x="137795" y="156210"/>
                </a:lnTo>
                <a:lnTo>
                  <a:pt x="146735" y="151130"/>
                </a:lnTo>
                <a:lnTo>
                  <a:pt x="144957" y="152400"/>
                </a:lnTo>
                <a:lnTo>
                  <a:pt x="147802" y="151130"/>
                </a:lnTo>
                <a:lnTo>
                  <a:pt x="159181" y="146050"/>
                </a:lnTo>
                <a:lnTo>
                  <a:pt x="157530" y="146050"/>
                </a:lnTo>
                <a:lnTo>
                  <a:pt x="173532" y="140970"/>
                </a:lnTo>
                <a:lnTo>
                  <a:pt x="172389" y="142240"/>
                </a:lnTo>
                <a:lnTo>
                  <a:pt x="176987" y="140970"/>
                </a:lnTo>
                <a:lnTo>
                  <a:pt x="190804" y="137160"/>
                </a:lnTo>
                <a:lnTo>
                  <a:pt x="190169" y="137160"/>
                </a:lnTo>
                <a:lnTo>
                  <a:pt x="209727" y="133350"/>
                </a:lnTo>
                <a:lnTo>
                  <a:pt x="209473" y="133350"/>
                </a:lnTo>
                <a:lnTo>
                  <a:pt x="228777" y="129540"/>
                </a:lnTo>
                <a:lnTo>
                  <a:pt x="228523" y="129540"/>
                </a:lnTo>
                <a:lnTo>
                  <a:pt x="250367" y="125730"/>
                </a:lnTo>
                <a:lnTo>
                  <a:pt x="250113" y="125730"/>
                </a:lnTo>
                <a:lnTo>
                  <a:pt x="273989" y="121920"/>
                </a:lnTo>
                <a:lnTo>
                  <a:pt x="273735" y="121920"/>
                </a:lnTo>
                <a:lnTo>
                  <a:pt x="300913" y="118110"/>
                </a:lnTo>
                <a:lnTo>
                  <a:pt x="300786" y="118110"/>
                </a:lnTo>
                <a:lnTo>
                  <a:pt x="330250" y="113030"/>
                </a:lnTo>
                <a:lnTo>
                  <a:pt x="330123" y="113030"/>
                </a:lnTo>
                <a:lnTo>
                  <a:pt x="361873" y="109220"/>
                </a:lnTo>
                <a:lnTo>
                  <a:pt x="361746" y="109220"/>
                </a:lnTo>
                <a:lnTo>
                  <a:pt x="397560" y="105410"/>
                </a:lnTo>
                <a:lnTo>
                  <a:pt x="436295" y="100330"/>
                </a:lnTo>
                <a:lnTo>
                  <a:pt x="436422" y="100330"/>
                </a:lnTo>
                <a:lnTo>
                  <a:pt x="478078" y="95250"/>
                </a:lnTo>
                <a:lnTo>
                  <a:pt x="478205" y="95250"/>
                </a:lnTo>
                <a:lnTo>
                  <a:pt x="522909" y="88900"/>
                </a:lnTo>
                <a:lnTo>
                  <a:pt x="523290" y="88900"/>
                </a:lnTo>
                <a:lnTo>
                  <a:pt x="568629" y="81280"/>
                </a:lnTo>
                <a:lnTo>
                  <a:pt x="569137" y="81280"/>
                </a:lnTo>
                <a:lnTo>
                  <a:pt x="613714" y="73660"/>
                </a:lnTo>
                <a:lnTo>
                  <a:pt x="613968" y="73660"/>
                </a:lnTo>
                <a:lnTo>
                  <a:pt x="656386" y="64770"/>
                </a:lnTo>
                <a:lnTo>
                  <a:pt x="696518" y="55880"/>
                </a:lnTo>
                <a:lnTo>
                  <a:pt x="696264" y="57150"/>
                </a:lnTo>
                <a:lnTo>
                  <a:pt x="702551" y="55880"/>
                </a:lnTo>
                <a:lnTo>
                  <a:pt x="733983" y="49530"/>
                </a:lnTo>
                <a:lnTo>
                  <a:pt x="733475" y="49530"/>
                </a:lnTo>
                <a:lnTo>
                  <a:pt x="768273" y="44450"/>
                </a:lnTo>
                <a:lnTo>
                  <a:pt x="767511" y="44450"/>
                </a:lnTo>
                <a:lnTo>
                  <a:pt x="801166" y="40640"/>
                </a:lnTo>
                <a:lnTo>
                  <a:pt x="800277" y="40640"/>
                </a:lnTo>
                <a:lnTo>
                  <a:pt x="831011" y="38100"/>
                </a:lnTo>
                <a:lnTo>
                  <a:pt x="830122" y="38100"/>
                </a:lnTo>
                <a:lnTo>
                  <a:pt x="858393" y="36868"/>
                </a:lnTo>
                <a:lnTo>
                  <a:pt x="882954" y="38100"/>
                </a:lnTo>
                <a:lnTo>
                  <a:pt x="881049" y="38100"/>
                </a:lnTo>
                <a:lnTo>
                  <a:pt x="901369" y="40640"/>
                </a:lnTo>
                <a:lnTo>
                  <a:pt x="899210" y="40640"/>
                </a:lnTo>
                <a:lnTo>
                  <a:pt x="915339" y="44450"/>
                </a:lnTo>
                <a:lnTo>
                  <a:pt x="912926" y="43180"/>
                </a:lnTo>
                <a:lnTo>
                  <a:pt x="925969" y="49339"/>
                </a:lnTo>
                <a:lnTo>
                  <a:pt x="926338" y="49530"/>
                </a:lnTo>
                <a:lnTo>
                  <a:pt x="933691" y="53492"/>
                </a:lnTo>
                <a:lnTo>
                  <a:pt x="943787" y="60960"/>
                </a:lnTo>
                <a:lnTo>
                  <a:pt x="941755" y="59690"/>
                </a:lnTo>
                <a:lnTo>
                  <a:pt x="951407" y="69850"/>
                </a:lnTo>
                <a:lnTo>
                  <a:pt x="949883" y="68580"/>
                </a:lnTo>
                <a:lnTo>
                  <a:pt x="957630" y="80010"/>
                </a:lnTo>
                <a:lnTo>
                  <a:pt x="956741" y="77470"/>
                </a:lnTo>
                <a:lnTo>
                  <a:pt x="963472" y="90170"/>
                </a:lnTo>
                <a:lnTo>
                  <a:pt x="968552" y="100330"/>
                </a:lnTo>
                <a:lnTo>
                  <a:pt x="974013" y="114300"/>
                </a:lnTo>
                <a:lnTo>
                  <a:pt x="973632" y="113030"/>
                </a:lnTo>
                <a:lnTo>
                  <a:pt x="978077" y="127000"/>
                </a:lnTo>
                <a:lnTo>
                  <a:pt x="977823" y="127000"/>
                </a:lnTo>
                <a:lnTo>
                  <a:pt x="981760" y="140970"/>
                </a:lnTo>
                <a:lnTo>
                  <a:pt x="981633" y="140970"/>
                </a:lnTo>
                <a:lnTo>
                  <a:pt x="984808" y="156210"/>
                </a:lnTo>
                <a:lnTo>
                  <a:pt x="984681" y="154940"/>
                </a:lnTo>
                <a:lnTo>
                  <a:pt x="987729" y="171450"/>
                </a:lnTo>
                <a:lnTo>
                  <a:pt x="990142" y="186690"/>
                </a:lnTo>
                <a:lnTo>
                  <a:pt x="992428" y="203200"/>
                </a:lnTo>
                <a:lnTo>
                  <a:pt x="994460" y="219710"/>
                </a:lnTo>
                <a:lnTo>
                  <a:pt x="996238" y="233680"/>
                </a:lnTo>
                <a:lnTo>
                  <a:pt x="996238" y="234950"/>
                </a:lnTo>
                <a:lnTo>
                  <a:pt x="998143" y="248920"/>
                </a:lnTo>
                <a:lnTo>
                  <a:pt x="998270" y="248920"/>
                </a:lnTo>
                <a:lnTo>
                  <a:pt x="1000302" y="261620"/>
                </a:lnTo>
                <a:lnTo>
                  <a:pt x="1000302" y="262890"/>
                </a:lnTo>
                <a:lnTo>
                  <a:pt x="1002842" y="275590"/>
                </a:lnTo>
                <a:lnTo>
                  <a:pt x="1005382" y="287020"/>
                </a:lnTo>
                <a:lnTo>
                  <a:pt x="1005509" y="288290"/>
                </a:lnTo>
                <a:lnTo>
                  <a:pt x="1008430" y="298450"/>
                </a:lnTo>
                <a:lnTo>
                  <a:pt x="1008557" y="299720"/>
                </a:lnTo>
                <a:lnTo>
                  <a:pt x="1011605" y="308610"/>
                </a:lnTo>
                <a:lnTo>
                  <a:pt x="1011859" y="309880"/>
                </a:lnTo>
                <a:lnTo>
                  <a:pt x="1014653" y="317500"/>
                </a:lnTo>
                <a:lnTo>
                  <a:pt x="1014780" y="317500"/>
                </a:lnTo>
                <a:lnTo>
                  <a:pt x="1017447" y="325120"/>
                </a:lnTo>
                <a:lnTo>
                  <a:pt x="1018692" y="327774"/>
                </a:lnTo>
                <a:lnTo>
                  <a:pt x="1008049" y="331470"/>
                </a:lnTo>
                <a:lnTo>
                  <a:pt x="1008684" y="331470"/>
                </a:lnTo>
                <a:lnTo>
                  <a:pt x="986967" y="336550"/>
                </a:lnTo>
                <a:lnTo>
                  <a:pt x="987729" y="336550"/>
                </a:lnTo>
                <a:lnTo>
                  <a:pt x="958011" y="342900"/>
                </a:lnTo>
                <a:lnTo>
                  <a:pt x="958519" y="342900"/>
                </a:lnTo>
                <a:lnTo>
                  <a:pt x="920800" y="347980"/>
                </a:lnTo>
                <a:lnTo>
                  <a:pt x="920927" y="347980"/>
                </a:lnTo>
                <a:lnTo>
                  <a:pt x="874318" y="355600"/>
                </a:lnTo>
                <a:lnTo>
                  <a:pt x="874064" y="355600"/>
                </a:lnTo>
                <a:lnTo>
                  <a:pt x="754176" y="375920"/>
                </a:lnTo>
                <a:lnTo>
                  <a:pt x="683691" y="388620"/>
                </a:lnTo>
                <a:lnTo>
                  <a:pt x="683564" y="388620"/>
                </a:lnTo>
                <a:lnTo>
                  <a:pt x="607491" y="401320"/>
                </a:lnTo>
                <a:lnTo>
                  <a:pt x="607237" y="401320"/>
                </a:lnTo>
                <a:lnTo>
                  <a:pt x="527735" y="416560"/>
                </a:lnTo>
                <a:lnTo>
                  <a:pt x="527608" y="416560"/>
                </a:lnTo>
                <a:lnTo>
                  <a:pt x="445185" y="433070"/>
                </a:lnTo>
                <a:lnTo>
                  <a:pt x="444931" y="433070"/>
                </a:lnTo>
                <a:lnTo>
                  <a:pt x="363905" y="449580"/>
                </a:lnTo>
                <a:lnTo>
                  <a:pt x="363778" y="449580"/>
                </a:lnTo>
                <a:lnTo>
                  <a:pt x="286943" y="467360"/>
                </a:lnTo>
                <a:lnTo>
                  <a:pt x="286689" y="467360"/>
                </a:lnTo>
                <a:lnTo>
                  <a:pt x="217982" y="483870"/>
                </a:lnTo>
                <a:lnTo>
                  <a:pt x="217855" y="483870"/>
                </a:lnTo>
                <a:lnTo>
                  <a:pt x="160197" y="497840"/>
                </a:lnTo>
                <a:lnTo>
                  <a:pt x="159562" y="499110"/>
                </a:lnTo>
                <a:lnTo>
                  <a:pt x="116763" y="511810"/>
                </a:lnTo>
                <a:lnTo>
                  <a:pt x="116255" y="511810"/>
                </a:lnTo>
                <a:lnTo>
                  <a:pt x="89839" y="520700"/>
                </a:lnTo>
                <a:lnTo>
                  <a:pt x="76504" y="524510"/>
                </a:lnTo>
                <a:lnTo>
                  <a:pt x="79171" y="524510"/>
                </a:lnTo>
                <a:lnTo>
                  <a:pt x="78955" y="524637"/>
                </a:lnTo>
                <a:lnTo>
                  <a:pt x="70916" y="524637"/>
                </a:lnTo>
                <a:lnTo>
                  <a:pt x="64312" y="531241"/>
                </a:lnTo>
                <a:lnTo>
                  <a:pt x="64312" y="547497"/>
                </a:lnTo>
                <a:lnTo>
                  <a:pt x="70916" y="554101"/>
                </a:lnTo>
                <a:lnTo>
                  <a:pt x="87172" y="554101"/>
                </a:lnTo>
                <a:lnTo>
                  <a:pt x="87426" y="553847"/>
                </a:lnTo>
                <a:lnTo>
                  <a:pt x="111810" y="557530"/>
                </a:lnTo>
                <a:lnTo>
                  <a:pt x="111950" y="556768"/>
                </a:lnTo>
                <a:lnTo>
                  <a:pt x="120446" y="556768"/>
                </a:lnTo>
                <a:lnTo>
                  <a:pt x="125653" y="551561"/>
                </a:lnTo>
                <a:lnTo>
                  <a:pt x="125653" y="545084"/>
                </a:lnTo>
                <a:lnTo>
                  <a:pt x="125653" y="541096"/>
                </a:lnTo>
                <a:lnTo>
                  <a:pt x="125907" y="541020"/>
                </a:lnTo>
                <a:lnTo>
                  <a:pt x="125653" y="541020"/>
                </a:lnTo>
                <a:lnTo>
                  <a:pt x="168325" y="528320"/>
                </a:lnTo>
                <a:lnTo>
                  <a:pt x="167817" y="528320"/>
                </a:lnTo>
                <a:lnTo>
                  <a:pt x="172631" y="527050"/>
                </a:lnTo>
                <a:lnTo>
                  <a:pt x="225602" y="513080"/>
                </a:lnTo>
                <a:lnTo>
                  <a:pt x="225348" y="514350"/>
                </a:lnTo>
                <a:lnTo>
                  <a:pt x="230632" y="513080"/>
                </a:lnTo>
                <a:lnTo>
                  <a:pt x="294055" y="497840"/>
                </a:lnTo>
                <a:lnTo>
                  <a:pt x="293801" y="497840"/>
                </a:lnTo>
                <a:lnTo>
                  <a:pt x="370636" y="480060"/>
                </a:lnTo>
                <a:lnTo>
                  <a:pt x="370382" y="480060"/>
                </a:lnTo>
                <a:lnTo>
                  <a:pt x="451408" y="463550"/>
                </a:lnTo>
                <a:lnTo>
                  <a:pt x="451281" y="463550"/>
                </a:lnTo>
                <a:lnTo>
                  <a:pt x="533704" y="448310"/>
                </a:lnTo>
                <a:lnTo>
                  <a:pt x="533577" y="448310"/>
                </a:lnTo>
                <a:lnTo>
                  <a:pt x="613079" y="433070"/>
                </a:lnTo>
                <a:lnTo>
                  <a:pt x="612952" y="433070"/>
                </a:lnTo>
                <a:lnTo>
                  <a:pt x="689152" y="420370"/>
                </a:lnTo>
                <a:lnTo>
                  <a:pt x="689025" y="420370"/>
                </a:lnTo>
                <a:lnTo>
                  <a:pt x="759637" y="407670"/>
                </a:lnTo>
                <a:lnTo>
                  <a:pt x="759510" y="407670"/>
                </a:lnTo>
                <a:lnTo>
                  <a:pt x="879398" y="388620"/>
                </a:lnTo>
                <a:lnTo>
                  <a:pt x="879271" y="388620"/>
                </a:lnTo>
                <a:lnTo>
                  <a:pt x="926007" y="381000"/>
                </a:lnTo>
                <a:lnTo>
                  <a:pt x="926134" y="381000"/>
                </a:lnTo>
                <a:lnTo>
                  <a:pt x="963980" y="375920"/>
                </a:lnTo>
                <a:lnTo>
                  <a:pt x="964488" y="374650"/>
                </a:lnTo>
                <a:lnTo>
                  <a:pt x="994206" y="369570"/>
                </a:lnTo>
                <a:lnTo>
                  <a:pt x="995095" y="369570"/>
                </a:lnTo>
                <a:lnTo>
                  <a:pt x="1016812" y="364490"/>
                </a:lnTo>
                <a:lnTo>
                  <a:pt x="1017574" y="364490"/>
                </a:lnTo>
                <a:lnTo>
                  <a:pt x="1032179" y="359410"/>
                </a:lnTo>
                <a:lnTo>
                  <a:pt x="1032941" y="359410"/>
                </a:lnTo>
                <a:lnTo>
                  <a:pt x="1041704" y="356870"/>
                </a:lnTo>
                <a:lnTo>
                  <a:pt x="1044562" y="356235"/>
                </a:lnTo>
                <a:lnTo>
                  <a:pt x="1050340" y="356235"/>
                </a:lnTo>
                <a:lnTo>
                  <a:pt x="1058341" y="348234"/>
                </a:lnTo>
                <a:lnTo>
                  <a:pt x="1058341" y="343814"/>
                </a:lnTo>
                <a:lnTo>
                  <a:pt x="1058976" y="342900"/>
                </a:lnTo>
                <a:lnTo>
                  <a:pt x="1058887" y="341566"/>
                </a:lnTo>
                <a:lnTo>
                  <a:pt x="1060119" y="33553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71849" y="2070480"/>
            <a:ext cx="418465" cy="323850"/>
          </a:xfrm>
          <a:custGeom>
            <a:avLst/>
            <a:gdLst/>
            <a:ahLst/>
            <a:cxnLst/>
            <a:rect l="l" t="t" r="r" b="b"/>
            <a:pathLst>
              <a:path w="418464" h="323850">
                <a:moveTo>
                  <a:pt x="302729" y="163664"/>
                </a:moveTo>
                <a:lnTo>
                  <a:pt x="302641" y="164465"/>
                </a:lnTo>
                <a:lnTo>
                  <a:pt x="302729" y="163664"/>
                </a:lnTo>
                <a:close/>
              </a:path>
              <a:path w="418464" h="323850">
                <a:moveTo>
                  <a:pt x="418084" y="276606"/>
                </a:moveTo>
                <a:lnTo>
                  <a:pt x="411861" y="270256"/>
                </a:lnTo>
                <a:lnTo>
                  <a:pt x="405257" y="270256"/>
                </a:lnTo>
                <a:lnTo>
                  <a:pt x="386842" y="267589"/>
                </a:lnTo>
                <a:lnTo>
                  <a:pt x="386969" y="267589"/>
                </a:lnTo>
                <a:lnTo>
                  <a:pt x="369227" y="264795"/>
                </a:lnTo>
                <a:lnTo>
                  <a:pt x="369023" y="264769"/>
                </a:lnTo>
                <a:lnTo>
                  <a:pt x="368884" y="264744"/>
                </a:lnTo>
                <a:lnTo>
                  <a:pt x="368554" y="264668"/>
                </a:lnTo>
                <a:lnTo>
                  <a:pt x="352882" y="261493"/>
                </a:lnTo>
                <a:lnTo>
                  <a:pt x="350672" y="261048"/>
                </a:lnTo>
                <a:lnTo>
                  <a:pt x="350100" y="260858"/>
                </a:lnTo>
                <a:lnTo>
                  <a:pt x="338505" y="257048"/>
                </a:lnTo>
                <a:lnTo>
                  <a:pt x="335788" y="256159"/>
                </a:lnTo>
                <a:lnTo>
                  <a:pt x="334860" y="255651"/>
                </a:lnTo>
                <a:lnTo>
                  <a:pt x="326212" y="250952"/>
                </a:lnTo>
                <a:lnTo>
                  <a:pt x="323469" y="249466"/>
                </a:lnTo>
                <a:lnTo>
                  <a:pt x="322173" y="248285"/>
                </a:lnTo>
                <a:lnTo>
                  <a:pt x="317830" y="244348"/>
                </a:lnTo>
                <a:lnTo>
                  <a:pt x="315201" y="241973"/>
                </a:lnTo>
                <a:lnTo>
                  <a:pt x="313982" y="239903"/>
                </a:lnTo>
                <a:lnTo>
                  <a:pt x="310159" y="233426"/>
                </a:lnTo>
                <a:lnTo>
                  <a:pt x="308622" y="230822"/>
                </a:lnTo>
                <a:lnTo>
                  <a:pt x="308051" y="228854"/>
                </a:lnTo>
                <a:lnTo>
                  <a:pt x="304850" y="217678"/>
                </a:lnTo>
                <a:lnTo>
                  <a:pt x="304342" y="215925"/>
                </a:lnTo>
                <a:lnTo>
                  <a:pt x="304177" y="214376"/>
                </a:lnTo>
                <a:lnTo>
                  <a:pt x="302044" y="194818"/>
                </a:lnTo>
                <a:lnTo>
                  <a:pt x="301904" y="193522"/>
                </a:lnTo>
                <a:lnTo>
                  <a:pt x="301879" y="194818"/>
                </a:lnTo>
                <a:lnTo>
                  <a:pt x="301752" y="192024"/>
                </a:lnTo>
                <a:lnTo>
                  <a:pt x="301904" y="193522"/>
                </a:lnTo>
                <a:lnTo>
                  <a:pt x="301955" y="192024"/>
                </a:lnTo>
                <a:lnTo>
                  <a:pt x="302691" y="164973"/>
                </a:lnTo>
                <a:lnTo>
                  <a:pt x="302641" y="164465"/>
                </a:lnTo>
                <a:lnTo>
                  <a:pt x="302768" y="162560"/>
                </a:lnTo>
                <a:lnTo>
                  <a:pt x="302729" y="163664"/>
                </a:lnTo>
                <a:lnTo>
                  <a:pt x="302856" y="162560"/>
                </a:lnTo>
                <a:lnTo>
                  <a:pt x="306857" y="129032"/>
                </a:lnTo>
                <a:lnTo>
                  <a:pt x="306959" y="128270"/>
                </a:lnTo>
                <a:lnTo>
                  <a:pt x="306832" y="129032"/>
                </a:lnTo>
                <a:lnTo>
                  <a:pt x="312420" y="94615"/>
                </a:lnTo>
                <a:lnTo>
                  <a:pt x="312547" y="94615"/>
                </a:lnTo>
                <a:lnTo>
                  <a:pt x="317627" y="61976"/>
                </a:lnTo>
                <a:lnTo>
                  <a:pt x="317754" y="61341"/>
                </a:lnTo>
                <a:lnTo>
                  <a:pt x="320548" y="37084"/>
                </a:lnTo>
                <a:lnTo>
                  <a:pt x="320548" y="36449"/>
                </a:lnTo>
                <a:lnTo>
                  <a:pt x="321310" y="20574"/>
                </a:lnTo>
                <a:lnTo>
                  <a:pt x="320802" y="21958"/>
                </a:lnTo>
                <a:lnTo>
                  <a:pt x="320802" y="18796"/>
                </a:lnTo>
                <a:lnTo>
                  <a:pt x="320802" y="17526"/>
                </a:lnTo>
                <a:lnTo>
                  <a:pt x="320802" y="7874"/>
                </a:lnTo>
                <a:lnTo>
                  <a:pt x="313055" y="0"/>
                </a:lnTo>
                <a:lnTo>
                  <a:pt x="293751" y="0"/>
                </a:lnTo>
                <a:lnTo>
                  <a:pt x="285877" y="7874"/>
                </a:lnTo>
                <a:lnTo>
                  <a:pt x="285877" y="20294"/>
                </a:lnTo>
                <a:lnTo>
                  <a:pt x="285864" y="20574"/>
                </a:lnTo>
                <a:lnTo>
                  <a:pt x="285813" y="20345"/>
                </a:lnTo>
                <a:lnTo>
                  <a:pt x="285242" y="17780"/>
                </a:lnTo>
                <a:lnTo>
                  <a:pt x="283591" y="33655"/>
                </a:lnTo>
                <a:lnTo>
                  <a:pt x="283591" y="32385"/>
                </a:lnTo>
                <a:lnTo>
                  <a:pt x="280289" y="56515"/>
                </a:lnTo>
                <a:lnTo>
                  <a:pt x="280289" y="55753"/>
                </a:lnTo>
                <a:lnTo>
                  <a:pt x="274701" y="88392"/>
                </a:lnTo>
                <a:lnTo>
                  <a:pt x="274701" y="88265"/>
                </a:lnTo>
                <a:lnTo>
                  <a:pt x="274675" y="88392"/>
                </a:lnTo>
                <a:lnTo>
                  <a:pt x="268605" y="123317"/>
                </a:lnTo>
                <a:lnTo>
                  <a:pt x="267220" y="133350"/>
                </a:lnTo>
                <a:lnTo>
                  <a:pt x="267208" y="133477"/>
                </a:lnTo>
                <a:lnTo>
                  <a:pt x="263652" y="159512"/>
                </a:lnTo>
                <a:lnTo>
                  <a:pt x="267220" y="133350"/>
                </a:lnTo>
                <a:lnTo>
                  <a:pt x="262470" y="146202"/>
                </a:lnTo>
                <a:lnTo>
                  <a:pt x="262470" y="190881"/>
                </a:lnTo>
                <a:lnTo>
                  <a:pt x="262432" y="194818"/>
                </a:lnTo>
                <a:lnTo>
                  <a:pt x="262407" y="192786"/>
                </a:lnTo>
                <a:lnTo>
                  <a:pt x="262470" y="190881"/>
                </a:lnTo>
                <a:lnTo>
                  <a:pt x="262470" y="146202"/>
                </a:lnTo>
                <a:lnTo>
                  <a:pt x="255905" y="163944"/>
                </a:lnTo>
                <a:lnTo>
                  <a:pt x="240207" y="191782"/>
                </a:lnTo>
                <a:lnTo>
                  <a:pt x="221653" y="215455"/>
                </a:lnTo>
                <a:lnTo>
                  <a:pt x="222504" y="214630"/>
                </a:lnTo>
                <a:lnTo>
                  <a:pt x="221602" y="215519"/>
                </a:lnTo>
                <a:lnTo>
                  <a:pt x="201104" y="235407"/>
                </a:lnTo>
                <a:lnTo>
                  <a:pt x="200698" y="235712"/>
                </a:lnTo>
                <a:lnTo>
                  <a:pt x="179946" y="251739"/>
                </a:lnTo>
                <a:lnTo>
                  <a:pt x="158343" y="265341"/>
                </a:lnTo>
                <a:lnTo>
                  <a:pt x="157911" y="265557"/>
                </a:lnTo>
                <a:lnTo>
                  <a:pt x="136525" y="276720"/>
                </a:lnTo>
                <a:lnTo>
                  <a:pt x="115506" y="285775"/>
                </a:lnTo>
                <a:lnTo>
                  <a:pt x="96735" y="291274"/>
                </a:lnTo>
                <a:lnTo>
                  <a:pt x="85382" y="292519"/>
                </a:lnTo>
                <a:lnTo>
                  <a:pt x="85255" y="292722"/>
                </a:lnTo>
                <a:lnTo>
                  <a:pt x="85331" y="292519"/>
                </a:lnTo>
                <a:lnTo>
                  <a:pt x="85991" y="291465"/>
                </a:lnTo>
                <a:lnTo>
                  <a:pt x="91274" y="282448"/>
                </a:lnTo>
                <a:lnTo>
                  <a:pt x="91719" y="281698"/>
                </a:lnTo>
                <a:lnTo>
                  <a:pt x="91986" y="281305"/>
                </a:lnTo>
                <a:lnTo>
                  <a:pt x="100076" y="269875"/>
                </a:lnTo>
                <a:lnTo>
                  <a:pt x="99822" y="270256"/>
                </a:lnTo>
                <a:lnTo>
                  <a:pt x="100101" y="269875"/>
                </a:lnTo>
                <a:lnTo>
                  <a:pt x="109626" y="257048"/>
                </a:lnTo>
                <a:lnTo>
                  <a:pt x="112750" y="252730"/>
                </a:lnTo>
                <a:lnTo>
                  <a:pt x="113284" y="252730"/>
                </a:lnTo>
                <a:lnTo>
                  <a:pt x="119888" y="246126"/>
                </a:lnTo>
                <a:lnTo>
                  <a:pt x="119888" y="237871"/>
                </a:lnTo>
                <a:lnTo>
                  <a:pt x="119888" y="229616"/>
                </a:lnTo>
                <a:lnTo>
                  <a:pt x="113284" y="222885"/>
                </a:lnTo>
                <a:lnTo>
                  <a:pt x="110782" y="222885"/>
                </a:lnTo>
                <a:lnTo>
                  <a:pt x="110782" y="252730"/>
                </a:lnTo>
                <a:lnTo>
                  <a:pt x="104648" y="258318"/>
                </a:lnTo>
                <a:lnTo>
                  <a:pt x="105029" y="257937"/>
                </a:lnTo>
                <a:lnTo>
                  <a:pt x="110756" y="252730"/>
                </a:lnTo>
                <a:lnTo>
                  <a:pt x="110782" y="222885"/>
                </a:lnTo>
                <a:lnTo>
                  <a:pt x="96774" y="222885"/>
                </a:lnTo>
                <a:lnTo>
                  <a:pt x="90043" y="229616"/>
                </a:lnTo>
                <a:lnTo>
                  <a:pt x="90043" y="231394"/>
                </a:lnTo>
                <a:lnTo>
                  <a:pt x="90043" y="232803"/>
                </a:lnTo>
                <a:lnTo>
                  <a:pt x="87579" y="235966"/>
                </a:lnTo>
                <a:lnTo>
                  <a:pt x="90043" y="232803"/>
                </a:lnTo>
                <a:lnTo>
                  <a:pt x="90043" y="231394"/>
                </a:lnTo>
                <a:lnTo>
                  <a:pt x="85217" y="235851"/>
                </a:lnTo>
                <a:lnTo>
                  <a:pt x="85217" y="292531"/>
                </a:lnTo>
                <a:lnTo>
                  <a:pt x="83312" y="292735"/>
                </a:lnTo>
                <a:lnTo>
                  <a:pt x="84467" y="292608"/>
                </a:lnTo>
                <a:lnTo>
                  <a:pt x="85217" y="292531"/>
                </a:lnTo>
                <a:lnTo>
                  <a:pt x="85217" y="235851"/>
                </a:lnTo>
                <a:lnTo>
                  <a:pt x="85090" y="235966"/>
                </a:lnTo>
                <a:lnTo>
                  <a:pt x="85344" y="235585"/>
                </a:lnTo>
                <a:lnTo>
                  <a:pt x="82219" y="238264"/>
                </a:lnTo>
                <a:lnTo>
                  <a:pt x="82219" y="301117"/>
                </a:lnTo>
                <a:lnTo>
                  <a:pt x="82105" y="301586"/>
                </a:lnTo>
                <a:lnTo>
                  <a:pt x="82169" y="301117"/>
                </a:lnTo>
                <a:lnTo>
                  <a:pt x="82219" y="238264"/>
                </a:lnTo>
                <a:lnTo>
                  <a:pt x="75272" y="244221"/>
                </a:lnTo>
                <a:lnTo>
                  <a:pt x="75438" y="244094"/>
                </a:lnTo>
                <a:lnTo>
                  <a:pt x="74676" y="244729"/>
                </a:lnTo>
                <a:lnTo>
                  <a:pt x="75272" y="244221"/>
                </a:lnTo>
                <a:lnTo>
                  <a:pt x="74574" y="244729"/>
                </a:lnTo>
                <a:lnTo>
                  <a:pt x="73825" y="245287"/>
                </a:lnTo>
                <a:lnTo>
                  <a:pt x="73825" y="254000"/>
                </a:lnTo>
                <a:lnTo>
                  <a:pt x="65913" y="264922"/>
                </a:lnTo>
                <a:lnTo>
                  <a:pt x="66167" y="264541"/>
                </a:lnTo>
                <a:lnTo>
                  <a:pt x="67729" y="262382"/>
                </a:lnTo>
                <a:lnTo>
                  <a:pt x="68567" y="261239"/>
                </a:lnTo>
                <a:lnTo>
                  <a:pt x="73825" y="254000"/>
                </a:lnTo>
                <a:lnTo>
                  <a:pt x="73825" y="245287"/>
                </a:lnTo>
                <a:lnTo>
                  <a:pt x="63030" y="253314"/>
                </a:lnTo>
                <a:lnTo>
                  <a:pt x="48399" y="261861"/>
                </a:lnTo>
                <a:lnTo>
                  <a:pt x="38709" y="265226"/>
                </a:lnTo>
                <a:lnTo>
                  <a:pt x="40474" y="262636"/>
                </a:lnTo>
                <a:lnTo>
                  <a:pt x="40767" y="262636"/>
                </a:lnTo>
                <a:lnTo>
                  <a:pt x="46990" y="256413"/>
                </a:lnTo>
                <a:lnTo>
                  <a:pt x="46990" y="254050"/>
                </a:lnTo>
                <a:lnTo>
                  <a:pt x="68732" y="229489"/>
                </a:lnTo>
                <a:lnTo>
                  <a:pt x="70231" y="229489"/>
                </a:lnTo>
                <a:lnTo>
                  <a:pt x="76454" y="223266"/>
                </a:lnTo>
                <a:lnTo>
                  <a:pt x="76454" y="215519"/>
                </a:lnTo>
                <a:lnTo>
                  <a:pt x="76454" y="207772"/>
                </a:lnTo>
                <a:lnTo>
                  <a:pt x="70231" y="201549"/>
                </a:lnTo>
                <a:lnTo>
                  <a:pt x="54864" y="201549"/>
                </a:lnTo>
                <a:lnTo>
                  <a:pt x="48514" y="207772"/>
                </a:lnTo>
                <a:lnTo>
                  <a:pt x="48514" y="210273"/>
                </a:lnTo>
                <a:lnTo>
                  <a:pt x="26758" y="234823"/>
                </a:lnTo>
                <a:lnTo>
                  <a:pt x="25273" y="234823"/>
                </a:lnTo>
                <a:lnTo>
                  <a:pt x="19050" y="241046"/>
                </a:lnTo>
                <a:lnTo>
                  <a:pt x="19050" y="244449"/>
                </a:lnTo>
                <a:lnTo>
                  <a:pt x="16243" y="248539"/>
                </a:lnTo>
                <a:lnTo>
                  <a:pt x="15875" y="248539"/>
                </a:lnTo>
                <a:lnTo>
                  <a:pt x="9652" y="254762"/>
                </a:lnTo>
                <a:lnTo>
                  <a:pt x="9652" y="258889"/>
                </a:lnTo>
                <a:lnTo>
                  <a:pt x="8902" y="260223"/>
                </a:lnTo>
                <a:lnTo>
                  <a:pt x="3683" y="265557"/>
                </a:lnTo>
                <a:lnTo>
                  <a:pt x="3683" y="269189"/>
                </a:lnTo>
                <a:lnTo>
                  <a:pt x="0" y="272796"/>
                </a:lnTo>
                <a:lnTo>
                  <a:pt x="0" y="288544"/>
                </a:lnTo>
                <a:lnTo>
                  <a:pt x="6477" y="294894"/>
                </a:lnTo>
                <a:lnTo>
                  <a:pt x="13284" y="294894"/>
                </a:lnTo>
                <a:lnTo>
                  <a:pt x="15621" y="295529"/>
                </a:lnTo>
                <a:lnTo>
                  <a:pt x="16002" y="295529"/>
                </a:lnTo>
                <a:lnTo>
                  <a:pt x="24384" y="296672"/>
                </a:lnTo>
                <a:lnTo>
                  <a:pt x="26797" y="296672"/>
                </a:lnTo>
                <a:lnTo>
                  <a:pt x="38608" y="296164"/>
                </a:lnTo>
                <a:lnTo>
                  <a:pt x="42291" y="295275"/>
                </a:lnTo>
                <a:lnTo>
                  <a:pt x="52793" y="291706"/>
                </a:lnTo>
                <a:lnTo>
                  <a:pt x="53340" y="290195"/>
                </a:lnTo>
                <a:lnTo>
                  <a:pt x="54521" y="287020"/>
                </a:lnTo>
                <a:lnTo>
                  <a:pt x="56896" y="280670"/>
                </a:lnTo>
                <a:lnTo>
                  <a:pt x="52793" y="291706"/>
                </a:lnTo>
                <a:lnTo>
                  <a:pt x="52666" y="292100"/>
                </a:lnTo>
                <a:lnTo>
                  <a:pt x="51371" y="297281"/>
                </a:lnTo>
                <a:lnTo>
                  <a:pt x="49530" y="299085"/>
                </a:lnTo>
                <a:lnTo>
                  <a:pt x="49530" y="316230"/>
                </a:lnTo>
                <a:lnTo>
                  <a:pt x="56515" y="323088"/>
                </a:lnTo>
                <a:lnTo>
                  <a:pt x="64262" y="323088"/>
                </a:lnTo>
                <a:lnTo>
                  <a:pt x="72263" y="323469"/>
                </a:lnTo>
                <a:lnTo>
                  <a:pt x="72898" y="323596"/>
                </a:lnTo>
                <a:lnTo>
                  <a:pt x="84709" y="323723"/>
                </a:lnTo>
                <a:lnTo>
                  <a:pt x="86487" y="323596"/>
                </a:lnTo>
                <a:lnTo>
                  <a:pt x="125222" y="315468"/>
                </a:lnTo>
                <a:lnTo>
                  <a:pt x="136715" y="310642"/>
                </a:lnTo>
                <a:lnTo>
                  <a:pt x="148209" y="305689"/>
                </a:lnTo>
                <a:lnTo>
                  <a:pt x="150241" y="304800"/>
                </a:lnTo>
                <a:lnTo>
                  <a:pt x="174015" y="292519"/>
                </a:lnTo>
                <a:lnTo>
                  <a:pt x="174752" y="292100"/>
                </a:lnTo>
                <a:lnTo>
                  <a:pt x="175552" y="291592"/>
                </a:lnTo>
                <a:lnTo>
                  <a:pt x="176352" y="291084"/>
                </a:lnTo>
                <a:lnTo>
                  <a:pt x="184175" y="286131"/>
                </a:lnTo>
                <a:lnTo>
                  <a:pt x="185178" y="285496"/>
                </a:lnTo>
                <a:lnTo>
                  <a:pt x="197231" y="277876"/>
                </a:lnTo>
                <a:lnTo>
                  <a:pt x="198310" y="277114"/>
                </a:lnTo>
                <a:lnTo>
                  <a:pt x="228739" y="252222"/>
                </a:lnTo>
                <a:lnTo>
                  <a:pt x="229641" y="251333"/>
                </a:lnTo>
                <a:lnTo>
                  <a:pt x="244348" y="236982"/>
                </a:lnTo>
                <a:lnTo>
                  <a:pt x="245783" y="235407"/>
                </a:lnTo>
                <a:lnTo>
                  <a:pt x="246443" y="234569"/>
                </a:lnTo>
                <a:lnTo>
                  <a:pt x="260972" y="216154"/>
                </a:lnTo>
                <a:lnTo>
                  <a:pt x="262166" y="214630"/>
                </a:lnTo>
                <a:lnTo>
                  <a:pt x="264147" y="212128"/>
                </a:lnTo>
                <a:lnTo>
                  <a:pt x="265176" y="221996"/>
                </a:lnTo>
                <a:lnTo>
                  <a:pt x="265938" y="225298"/>
                </a:lnTo>
                <a:lnTo>
                  <a:pt x="282575" y="264541"/>
                </a:lnTo>
                <a:lnTo>
                  <a:pt x="319024" y="291592"/>
                </a:lnTo>
                <a:lnTo>
                  <a:pt x="363093" y="301498"/>
                </a:lnTo>
                <a:lnTo>
                  <a:pt x="365391" y="301612"/>
                </a:lnTo>
                <a:lnTo>
                  <a:pt x="365569" y="301612"/>
                </a:lnTo>
                <a:lnTo>
                  <a:pt x="365887" y="301625"/>
                </a:lnTo>
                <a:lnTo>
                  <a:pt x="384810" y="301117"/>
                </a:lnTo>
                <a:lnTo>
                  <a:pt x="386842" y="300990"/>
                </a:lnTo>
                <a:lnTo>
                  <a:pt x="404456" y="298323"/>
                </a:lnTo>
                <a:lnTo>
                  <a:pt x="411861" y="298323"/>
                </a:lnTo>
                <a:lnTo>
                  <a:pt x="418084" y="291973"/>
                </a:lnTo>
                <a:lnTo>
                  <a:pt x="418084" y="284226"/>
                </a:lnTo>
                <a:lnTo>
                  <a:pt x="418084" y="276606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18609" y="2166365"/>
            <a:ext cx="1133475" cy="294005"/>
          </a:xfrm>
          <a:custGeom>
            <a:avLst/>
            <a:gdLst/>
            <a:ahLst/>
            <a:cxnLst/>
            <a:rect l="l" t="t" r="r" b="b"/>
            <a:pathLst>
              <a:path w="1133475" h="294005">
                <a:moveTo>
                  <a:pt x="1009777" y="93726"/>
                </a:moveTo>
                <a:lnTo>
                  <a:pt x="1002157" y="86106"/>
                </a:lnTo>
                <a:lnTo>
                  <a:pt x="983488" y="86106"/>
                </a:lnTo>
                <a:lnTo>
                  <a:pt x="981849" y="87744"/>
                </a:lnTo>
                <a:lnTo>
                  <a:pt x="970584" y="89662"/>
                </a:lnTo>
                <a:lnTo>
                  <a:pt x="962152" y="89662"/>
                </a:lnTo>
                <a:lnTo>
                  <a:pt x="960450" y="91401"/>
                </a:lnTo>
                <a:lnTo>
                  <a:pt x="949756" y="93218"/>
                </a:lnTo>
                <a:lnTo>
                  <a:pt x="941705" y="93218"/>
                </a:lnTo>
                <a:lnTo>
                  <a:pt x="940079" y="94869"/>
                </a:lnTo>
                <a:lnTo>
                  <a:pt x="928839" y="96774"/>
                </a:lnTo>
                <a:lnTo>
                  <a:pt x="921258" y="96774"/>
                </a:lnTo>
                <a:lnTo>
                  <a:pt x="919683" y="98348"/>
                </a:lnTo>
                <a:lnTo>
                  <a:pt x="906373" y="100584"/>
                </a:lnTo>
                <a:lnTo>
                  <a:pt x="899033" y="100584"/>
                </a:lnTo>
                <a:lnTo>
                  <a:pt x="897445" y="102171"/>
                </a:lnTo>
                <a:lnTo>
                  <a:pt x="875411" y="106172"/>
                </a:lnTo>
                <a:lnTo>
                  <a:pt x="874649" y="106426"/>
                </a:lnTo>
                <a:lnTo>
                  <a:pt x="850912" y="112268"/>
                </a:lnTo>
                <a:lnTo>
                  <a:pt x="847217" y="112268"/>
                </a:lnTo>
                <a:lnTo>
                  <a:pt x="843280" y="116205"/>
                </a:lnTo>
                <a:lnTo>
                  <a:pt x="843280" y="125857"/>
                </a:lnTo>
                <a:lnTo>
                  <a:pt x="847217" y="129794"/>
                </a:lnTo>
                <a:lnTo>
                  <a:pt x="851281" y="129794"/>
                </a:lnTo>
                <a:lnTo>
                  <a:pt x="876554" y="132207"/>
                </a:lnTo>
                <a:lnTo>
                  <a:pt x="878205" y="132207"/>
                </a:lnTo>
                <a:lnTo>
                  <a:pt x="907923" y="131318"/>
                </a:lnTo>
                <a:lnTo>
                  <a:pt x="908939" y="131318"/>
                </a:lnTo>
                <a:lnTo>
                  <a:pt x="915924" y="131318"/>
                </a:lnTo>
                <a:lnTo>
                  <a:pt x="916660" y="130594"/>
                </a:lnTo>
                <a:lnTo>
                  <a:pt x="930325" y="129286"/>
                </a:lnTo>
                <a:lnTo>
                  <a:pt x="939165" y="129286"/>
                </a:lnTo>
                <a:lnTo>
                  <a:pt x="940320" y="128130"/>
                </a:lnTo>
                <a:lnTo>
                  <a:pt x="952131" y="126619"/>
                </a:lnTo>
                <a:lnTo>
                  <a:pt x="960247" y="126619"/>
                </a:lnTo>
                <a:lnTo>
                  <a:pt x="961618" y="125247"/>
                </a:lnTo>
                <a:lnTo>
                  <a:pt x="972439" y="123571"/>
                </a:lnTo>
                <a:lnTo>
                  <a:pt x="980948" y="123571"/>
                </a:lnTo>
                <a:lnTo>
                  <a:pt x="982535" y="121958"/>
                </a:lnTo>
                <a:lnTo>
                  <a:pt x="994156" y="120015"/>
                </a:lnTo>
                <a:lnTo>
                  <a:pt x="1002157" y="120015"/>
                </a:lnTo>
                <a:lnTo>
                  <a:pt x="1009777" y="112395"/>
                </a:lnTo>
                <a:lnTo>
                  <a:pt x="1009777" y="102997"/>
                </a:lnTo>
                <a:lnTo>
                  <a:pt x="1009777" y="93726"/>
                </a:lnTo>
                <a:close/>
              </a:path>
              <a:path w="1133475" h="294005">
                <a:moveTo>
                  <a:pt x="1132967" y="9398"/>
                </a:moveTo>
                <a:lnTo>
                  <a:pt x="1128395" y="4826"/>
                </a:lnTo>
                <a:lnTo>
                  <a:pt x="1123619" y="4826"/>
                </a:lnTo>
                <a:lnTo>
                  <a:pt x="1106043" y="1143"/>
                </a:lnTo>
                <a:lnTo>
                  <a:pt x="1103503" y="889"/>
                </a:lnTo>
                <a:lnTo>
                  <a:pt x="1076540" y="228"/>
                </a:lnTo>
                <a:lnTo>
                  <a:pt x="1076325" y="0"/>
                </a:lnTo>
                <a:lnTo>
                  <a:pt x="1067435" y="0"/>
                </a:lnTo>
                <a:lnTo>
                  <a:pt x="1066038" y="0"/>
                </a:lnTo>
                <a:lnTo>
                  <a:pt x="1057656" y="0"/>
                </a:lnTo>
                <a:lnTo>
                  <a:pt x="1057148" y="508"/>
                </a:lnTo>
                <a:lnTo>
                  <a:pt x="1014730" y="2921"/>
                </a:lnTo>
                <a:lnTo>
                  <a:pt x="1013841" y="2921"/>
                </a:lnTo>
                <a:lnTo>
                  <a:pt x="946277" y="10160"/>
                </a:lnTo>
                <a:lnTo>
                  <a:pt x="945261" y="10287"/>
                </a:lnTo>
                <a:lnTo>
                  <a:pt x="864489" y="23114"/>
                </a:lnTo>
                <a:lnTo>
                  <a:pt x="863473" y="23368"/>
                </a:lnTo>
                <a:lnTo>
                  <a:pt x="771906" y="43561"/>
                </a:lnTo>
                <a:lnTo>
                  <a:pt x="770890" y="43815"/>
                </a:lnTo>
                <a:lnTo>
                  <a:pt x="675513" y="70739"/>
                </a:lnTo>
                <a:lnTo>
                  <a:pt x="674878" y="70993"/>
                </a:lnTo>
                <a:lnTo>
                  <a:pt x="579374" y="102235"/>
                </a:lnTo>
                <a:lnTo>
                  <a:pt x="485851" y="135420"/>
                </a:lnTo>
                <a:lnTo>
                  <a:pt x="397764" y="167132"/>
                </a:lnTo>
                <a:lnTo>
                  <a:pt x="397891" y="167132"/>
                </a:lnTo>
                <a:lnTo>
                  <a:pt x="313817" y="196469"/>
                </a:lnTo>
                <a:lnTo>
                  <a:pt x="313563" y="196557"/>
                </a:lnTo>
                <a:lnTo>
                  <a:pt x="235331" y="221996"/>
                </a:lnTo>
                <a:lnTo>
                  <a:pt x="235839" y="221742"/>
                </a:lnTo>
                <a:lnTo>
                  <a:pt x="166497" y="241808"/>
                </a:lnTo>
                <a:lnTo>
                  <a:pt x="110045" y="255981"/>
                </a:lnTo>
                <a:lnTo>
                  <a:pt x="65455" y="261975"/>
                </a:lnTo>
                <a:lnTo>
                  <a:pt x="46761" y="259461"/>
                </a:lnTo>
                <a:lnTo>
                  <a:pt x="43154" y="258978"/>
                </a:lnTo>
                <a:lnTo>
                  <a:pt x="42672" y="258826"/>
                </a:lnTo>
                <a:lnTo>
                  <a:pt x="37820" y="257302"/>
                </a:lnTo>
                <a:lnTo>
                  <a:pt x="35052" y="256438"/>
                </a:lnTo>
                <a:lnTo>
                  <a:pt x="35052" y="254635"/>
                </a:lnTo>
                <a:lnTo>
                  <a:pt x="36156" y="251587"/>
                </a:lnTo>
                <a:lnTo>
                  <a:pt x="37592" y="247650"/>
                </a:lnTo>
                <a:lnTo>
                  <a:pt x="40767" y="244475"/>
                </a:lnTo>
                <a:lnTo>
                  <a:pt x="40767" y="239115"/>
                </a:lnTo>
                <a:lnTo>
                  <a:pt x="44386" y="230187"/>
                </a:lnTo>
                <a:lnTo>
                  <a:pt x="48260" y="226314"/>
                </a:lnTo>
                <a:lnTo>
                  <a:pt x="48260" y="221335"/>
                </a:lnTo>
                <a:lnTo>
                  <a:pt x="53187" y="211023"/>
                </a:lnTo>
                <a:lnTo>
                  <a:pt x="57658" y="206629"/>
                </a:lnTo>
                <a:lnTo>
                  <a:pt x="57658" y="198374"/>
                </a:lnTo>
                <a:lnTo>
                  <a:pt x="57658" y="190119"/>
                </a:lnTo>
                <a:lnTo>
                  <a:pt x="50927" y="183515"/>
                </a:lnTo>
                <a:lnTo>
                  <a:pt x="34544" y="183515"/>
                </a:lnTo>
                <a:lnTo>
                  <a:pt x="27813" y="190119"/>
                </a:lnTo>
                <a:lnTo>
                  <a:pt x="27813" y="194805"/>
                </a:lnTo>
                <a:lnTo>
                  <a:pt x="22733" y="205359"/>
                </a:lnTo>
                <a:lnTo>
                  <a:pt x="18288" y="209804"/>
                </a:lnTo>
                <a:lnTo>
                  <a:pt x="18288" y="215112"/>
                </a:lnTo>
                <a:lnTo>
                  <a:pt x="14617" y="224015"/>
                </a:lnTo>
                <a:lnTo>
                  <a:pt x="10795" y="227838"/>
                </a:lnTo>
                <a:lnTo>
                  <a:pt x="10795" y="233527"/>
                </a:lnTo>
                <a:lnTo>
                  <a:pt x="8204" y="240461"/>
                </a:lnTo>
                <a:lnTo>
                  <a:pt x="4826" y="243840"/>
                </a:lnTo>
                <a:lnTo>
                  <a:pt x="4826" y="249631"/>
                </a:lnTo>
                <a:lnTo>
                  <a:pt x="3302" y="253873"/>
                </a:lnTo>
                <a:lnTo>
                  <a:pt x="0" y="257175"/>
                </a:lnTo>
                <a:lnTo>
                  <a:pt x="0" y="274193"/>
                </a:lnTo>
                <a:lnTo>
                  <a:pt x="6858" y="281051"/>
                </a:lnTo>
                <a:lnTo>
                  <a:pt x="12306" y="281051"/>
                </a:lnTo>
                <a:lnTo>
                  <a:pt x="19812" y="284226"/>
                </a:lnTo>
                <a:lnTo>
                  <a:pt x="35052" y="289306"/>
                </a:lnTo>
                <a:lnTo>
                  <a:pt x="37719" y="289941"/>
                </a:lnTo>
                <a:lnTo>
                  <a:pt x="63246" y="293497"/>
                </a:lnTo>
                <a:lnTo>
                  <a:pt x="67437" y="293497"/>
                </a:lnTo>
                <a:lnTo>
                  <a:pt x="114681" y="287655"/>
                </a:lnTo>
                <a:lnTo>
                  <a:pt x="116459" y="287274"/>
                </a:lnTo>
                <a:lnTo>
                  <a:pt x="174752" y="273431"/>
                </a:lnTo>
                <a:lnTo>
                  <a:pt x="175387" y="273177"/>
                </a:lnTo>
                <a:lnTo>
                  <a:pt x="184086" y="270764"/>
                </a:lnTo>
                <a:lnTo>
                  <a:pt x="214757" y="262255"/>
                </a:lnTo>
                <a:lnTo>
                  <a:pt x="236283" y="256286"/>
                </a:lnTo>
                <a:lnTo>
                  <a:pt x="237655" y="255905"/>
                </a:lnTo>
                <a:lnTo>
                  <a:pt x="245491" y="253746"/>
                </a:lnTo>
                <a:lnTo>
                  <a:pt x="283641" y="241681"/>
                </a:lnTo>
                <a:lnTo>
                  <a:pt x="324612" y="228727"/>
                </a:lnTo>
                <a:lnTo>
                  <a:pt x="344182" y="221996"/>
                </a:lnTo>
                <a:lnTo>
                  <a:pt x="409194" y="199644"/>
                </a:lnTo>
                <a:lnTo>
                  <a:pt x="409321" y="199644"/>
                </a:lnTo>
                <a:lnTo>
                  <a:pt x="418223" y="196469"/>
                </a:lnTo>
                <a:lnTo>
                  <a:pt x="498348" y="167894"/>
                </a:lnTo>
                <a:lnTo>
                  <a:pt x="498221" y="167894"/>
                </a:lnTo>
                <a:lnTo>
                  <a:pt x="590689" y="135509"/>
                </a:lnTo>
                <a:lnTo>
                  <a:pt x="685800" y="104394"/>
                </a:lnTo>
                <a:lnTo>
                  <a:pt x="685165" y="104648"/>
                </a:lnTo>
                <a:lnTo>
                  <a:pt x="686066" y="104394"/>
                </a:lnTo>
                <a:lnTo>
                  <a:pt x="779526" y="78105"/>
                </a:lnTo>
                <a:lnTo>
                  <a:pt x="780669" y="77851"/>
                </a:lnTo>
                <a:lnTo>
                  <a:pt x="870508" y="58039"/>
                </a:lnTo>
                <a:lnTo>
                  <a:pt x="871093" y="57912"/>
                </a:lnTo>
                <a:lnTo>
                  <a:pt x="870077" y="58039"/>
                </a:lnTo>
                <a:lnTo>
                  <a:pt x="950048" y="45212"/>
                </a:lnTo>
                <a:lnTo>
                  <a:pt x="950849" y="45085"/>
                </a:lnTo>
                <a:lnTo>
                  <a:pt x="950252" y="45186"/>
                </a:lnTo>
                <a:lnTo>
                  <a:pt x="951115" y="45085"/>
                </a:lnTo>
                <a:lnTo>
                  <a:pt x="1017524" y="37846"/>
                </a:lnTo>
                <a:lnTo>
                  <a:pt x="1017016" y="37846"/>
                </a:lnTo>
                <a:lnTo>
                  <a:pt x="1068324" y="33782"/>
                </a:lnTo>
                <a:lnTo>
                  <a:pt x="1068705" y="33782"/>
                </a:lnTo>
                <a:lnTo>
                  <a:pt x="1076325" y="33782"/>
                </a:lnTo>
                <a:lnTo>
                  <a:pt x="1077201" y="32918"/>
                </a:lnTo>
                <a:lnTo>
                  <a:pt x="1104646" y="30099"/>
                </a:lnTo>
                <a:lnTo>
                  <a:pt x="1106678" y="29718"/>
                </a:lnTo>
                <a:lnTo>
                  <a:pt x="1123708" y="25400"/>
                </a:lnTo>
                <a:lnTo>
                  <a:pt x="1128395" y="25400"/>
                </a:lnTo>
                <a:lnTo>
                  <a:pt x="1132967" y="20828"/>
                </a:lnTo>
                <a:lnTo>
                  <a:pt x="1132967" y="15113"/>
                </a:lnTo>
                <a:lnTo>
                  <a:pt x="1132967" y="9398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17315" y="2278252"/>
            <a:ext cx="29209" cy="60960"/>
          </a:xfrm>
          <a:custGeom>
            <a:avLst/>
            <a:gdLst/>
            <a:ahLst/>
            <a:cxnLst/>
            <a:rect l="l" t="t" r="r" b="b"/>
            <a:pathLst>
              <a:path w="29210" h="60960">
                <a:moveTo>
                  <a:pt x="28829" y="29718"/>
                </a:moveTo>
                <a:lnTo>
                  <a:pt x="28232" y="29133"/>
                </a:lnTo>
                <a:lnTo>
                  <a:pt x="28194" y="28702"/>
                </a:lnTo>
                <a:lnTo>
                  <a:pt x="28194" y="23622"/>
                </a:lnTo>
                <a:lnTo>
                  <a:pt x="26276" y="21717"/>
                </a:lnTo>
                <a:lnTo>
                  <a:pt x="22606" y="9779"/>
                </a:lnTo>
                <a:lnTo>
                  <a:pt x="22606" y="5080"/>
                </a:lnTo>
                <a:lnTo>
                  <a:pt x="17526" y="0"/>
                </a:lnTo>
                <a:lnTo>
                  <a:pt x="5080" y="0"/>
                </a:lnTo>
                <a:lnTo>
                  <a:pt x="0" y="5080"/>
                </a:lnTo>
                <a:lnTo>
                  <a:pt x="0" y="17526"/>
                </a:lnTo>
                <a:lnTo>
                  <a:pt x="1917" y="19456"/>
                </a:lnTo>
                <a:lnTo>
                  <a:pt x="5461" y="31572"/>
                </a:lnTo>
                <a:lnTo>
                  <a:pt x="5461" y="36195"/>
                </a:lnTo>
                <a:lnTo>
                  <a:pt x="6350" y="37084"/>
                </a:lnTo>
                <a:lnTo>
                  <a:pt x="6350" y="42164"/>
                </a:lnTo>
                <a:lnTo>
                  <a:pt x="7023" y="42824"/>
                </a:lnTo>
                <a:lnTo>
                  <a:pt x="7112" y="43573"/>
                </a:lnTo>
                <a:lnTo>
                  <a:pt x="7112" y="49022"/>
                </a:lnTo>
                <a:lnTo>
                  <a:pt x="7747" y="49657"/>
                </a:lnTo>
                <a:lnTo>
                  <a:pt x="8128" y="53467"/>
                </a:lnTo>
                <a:lnTo>
                  <a:pt x="8128" y="57023"/>
                </a:lnTo>
                <a:lnTo>
                  <a:pt x="11557" y="60579"/>
                </a:lnTo>
                <a:lnTo>
                  <a:pt x="20320" y="60579"/>
                </a:lnTo>
                <a:lnTo>
                  <a:pt x="23876" y="57023"/>
                </a:lnTo>
                <a:lnTo>
                  <a:pt x="23876" y="54254"/>
                </a:lnTo>
                <a:lnTo>
                  <a:pt x="24917" y="51790"/>
                </a:lnTo>
                <a:lnTo>
                  <a:pt x="27686" y="49022"/>
                </a:lnTo>
                <a:lnTo>
                  <a:pt x="27686" y="44132"/>
                </a:lnTo>
                <a:lnTo>
                  <a:pt x="27825" y="43141"/>
                </a:lnTo>
                <a:lnTo>
                  <a:pt x="28829" y="42164"/>
                </a:lnTo>
                <a:lnTo>
                  <a:pt x="28829" y="35941"/>
                </a:lnTo>
                <a:lnTo>
                  <a:pt x="28829" y="34671"/>
                </a:lnTo>
                <a:lnTo>
                  <a:pt x="28829" y="29718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2875660" y="3491610"/>
            <a:ext cx="238125" cy="401955"/>
            <a:chOff x="2875660" y="3491610"/>
            <a:chExt cx="238125" cy="401955"/>
          </a:xfrm>
        </p:grpSpPr>
        <p:sp>
          <p:nvSpPr>
            <p:cNvPr id="43" name="object 43"/>
            <p:cNvSpPr/>
            <p:nvPr/>
          </p:nvSpPr>
          <p:spPr>
            <a:xfrm>
              <a:off x="2875686" y="3491610"/>
              <a:ext cx="238125" cy="401955"/>
            </a:xfrm>
            <a:custGeom>
              <a:avLst/>
              <a:gdLst/>
              <a:ahLst/>
              <a:cxnLst/>
              <a:rect l="l" t="t" r="r" b="b"/>
              <a:pathLst>
                <a:path w="238125" h="401954">
                  <a:moveTo>
                    <a:pt x="36233" y="362051"/>
                  </a:moveTo>
                  <a:lnTo>
                    <a:pt x="36144" y="361873"/>
                  </a:lnTo>
                  <a:lnTo>
                    <a:pt x="35991" y="361683"/>
                  </a:lnTo>
                  <a:lnTo>
                    <a:pt x="36042" y="361924"/>
                  </a:lnTo>
                  <a:lnTo>
                    <a:pt x="36233" y="362051"/>
                  </a:lnTo>
                  <a:close/>
                </a:path>
                <a:path w="238125" h="401954">
                  <a:moveTo>
                    <a:pt x="36601" y="361429"/>
                  </a:moveTo>
                  <a:lnTo>
                    <a:pt x="36372" y="359829"/>
                  </a:lnTo>
                  <a:lnTo>
                    <a:pt x="36271" y="360807"/>
                  </a:lnTo>
                  <a:lnTo>
                    <a:pt x="36601" y="361429"/>
                  </a:lnTo>
                  <a:close/>
                </a:path>
                <a:path w="238125" h="401954">
                  <a:moveTo>
                    <a:pt x="237591" y="273812"/>
                  </a:moveTo>
                  <a:lnTo>
                    <a:pt x="236474" y="272707"/>
                  </a:lnTo>
                  <a:lnTo>
                    <a:pt x="236397" y="271907"/>
                  </a:lnTo>
                  <a:lnTo>
                    <a:pt x="235940" y="267716"/>
                  </a:lnTo>
                  <a:lnTo>
                    <a:pt x="235254" y="265303"/>
                  </a:lnTo>
                  <a:lnTo>
                    <a:pt x="234543" y="262763"/>
                  </a:lnTo>
                  <a:lnTo>
                    <a:pt x="234264" y="262128"/>
                  </a:lnTo>
                  <a:lnTo>
                    <a:pt x="229552" y="251333"/>
                  </a:lnTo>
                  <a:lnTo>
                    <a:pt x="228777" y="249555"/>
                  </a:lnTo>
                  <a:lnTo>
                    <a:pt x="228066" y="247904"/>
                  </a:lnTo>
                  <a:lnTo>
                    <a:pt x="226161" y="244729"/>
                  </a:lnTo>
                  <a:lnTo>
                    <a:pt x="220116" y="236220"/>
                  </a:lnTo>
                  <a:lnTo>
                    <a:pt x="214985" y="228981"/>
                  </a:lnTo>
                  <a:lnTo>
                    <a:pt x="213461" y="227203"/>
                  </a:lnTo>
                  <a:lnTo>
                    <a:pt x="198475" y="211201"/>
                  </a:lnTo>
                  <a:lnTo>
                    <a:pt x="197459" y="210185"/>
                  </a:lnTo>
                  <a:lnTo>
                    <a:pt x="179425" y="193802"/>
                  </a:lnTo>
                  <a:lnTo>
                    <a:pt x="178917" y="193294"/>
                  </a:lnTo>
                  <a:lnTo>
                    <a:pt x="159613" y="177038"/>
                  </a:lnTo>
                  <a:lnTo>
                    <a:pt x="159740" y="177038"/>
                  </a:lnTo>
                  <a:lnTo>
                    <a:pt x="141833" y="161798"/>
                  </a:lnTo>
                  <a:lnTo>
                    <a:pt x="142468" y="162306"/>
                  </a:lnTo>
                  <a:lnTo>
                    <a:pt x="141922" y="161798"/>
                  </a:lnTo>
                  <a:lnTo>
                    <a:pt x="126403" y="147320"/>
                  </a:lnTo>
                  <a:lnTo>
                    <a:pt x="125958" y="146913"/>
                  </a:lnTo>
                  <a:lnTo>
                    <a:pt x="125425" y="146304"/>
                  </a:lnTo>
                  <a:lnTo>
                    <a:pt x="113715" y="133223"/>
                  </a:lnTo>
                  <a:lnTo>
                    <a:pt x="112242" y="131572"/>
                  </a:lnTo>
                  <a:lnTo>
                    <a:pt x="113385" y="133223"/>
                  </a:lnTo>
                  <a:lnTo>
                    <a:pt x="104952" y="121412"/>
                  </a:lnTo>
                  <a:lnTo>
                    <a:pt x="103606" y="119519"/>
                  </a:lnTo>
                  <a:lnTo>
                    <a:pt x="102895" y="117729"/>
                  </a:lnTo>
                  <a:lnTo>
                    <a:pt x="100101" y="110744"/>
                  </a:lnTo>
                  <a:lnTo>
                    <a:pt x="98945" y="107873"/>
                  </a:lnTo>
                  <a:lnTo>
                    <a:pt x="98780" y="105537"/>
                  </a:lnTo>
                  <a:lnTo>
                    <a:pt x="98323" y="99314"/>
                  </a:lnTo>
                  <a:lnTo>
                    <a:pt x="98145" y="96989"/>
                  </a:lnTo>
                  <a:lnTo>
                    <a:pt x="98463" y="95123"/>
                  </a:lnTo>
                  <a:lnTo>
                    <a:pt x="99847" y="86868"/>
                  </a:lnTo>
                  <a:lnTo>
                    <a:pt x="110642" y="63893"/>
                  </a:lnTo>
                  <a:lnTo>
                    <a:pt x="111150" y="63068"/>
                  </a:lnTo>
                  <a:lnTo>
                    <a:pt x="141008" y="37211"/>
                  </a:lnTo>
                  <a:lnTo>
                    <a:pt x="151765" y="34785"/>
                  </a:lnTo>
                  <a:lnTo>
                    <a:pt x="156438" y="35306"/>
                  </a:lnTo>
                  <a:lnTo>
                    <a:pt x="159753" y="36550"/>
                  </a:lnTo>
                  <a:lnTo>
                    <a:pt x="160502" y="37109"/>
                  </a:lnTo>
                  <a:lnTo>
                    <a:pt x="160502" y="40767"/>
                  </a:lnTo>
                  <a:lnTo>
                    <a:pt x="162788" y="43103"/>
                  </a:lnTo>
                  <a:lnTo>
                    <a:pt x="162788" y="47625"/>
                  </a:lnTo>
                  <a:lnTo>
                    <a:pt x="164185" y="49022"/>
                  </a:lnTo>
                  <a:lnTo>
                    <a:pt x="164185" y="56896"/>
                  </a:lnTo>
                  <a:lnTo>
                    <a:pt x="164439" y="57150"/>
                  </a:lnTo>
                  <a:lnTo>
                    <a:pt x="164439" y="61785"/>
                  </a:lnTo>
                  <a:lnTo>
                    <a:pt x="164071" y="70980"/>
                  </a:lnTo>
                  <a:lnTo>
                    <a:pt x="163804" y="71247"/>
                  </a:lnTo>
                  <a:lnTo>
                    <a:pt x="163804" y="77724"/>
                  </a:lnTo>
                  <a:lnTo>
                    <a:pt x="163804" y="86106"/>
                  </a:lnTo>
                  <a:lnTo>
                    <a:pt x="169773" y="92202"/>
                  </a:lnTo>
                  <a:lnTo>
                    <a:pt x="184632" y="92202"/>
                  </a:lnTo>
                  <a:lnTo>
                    <a:pt x="190728" y="86106"/>
                  </a:lnTo>
                  <a:lnTo>
                    <a:pt x="190728" y="79248"/>
                  </a:lnTo>
                  <a:lnTo>
                    <a:pt x="191541" y="68402"/>
                  </a:lnTo>
                  <a:lnTo>
                    <a:pt x="192125" y="67818"/>
                  </a:lnTo>
                  <a:lnTo>
                    <a:pt x="192125" y="60198"/>
                  </a:lnTo>
                  <a:lnTo>
                    <a:pt x="192151" y="59563"/>
                  </a:lnTo>
                  <a:lnTo>
                    <a:pt x="192316" y="57721"/>
                  </a:lnTo>
                  <a:lnTo>
                    <a:pt x="193141" y="56896"/>
                  </a:lnTo>
                  <a:lnTo>
                    <a:pt x="193141" y="48895"/>
                  </a:lnTo>
                  <a:lnTo>
                    <a:pt x="193141" y="48514"/>
                  </a:lnTo>
                  <a:lnTo>
                    <a:pt x="193141" y="48006"/>
                  </a:lnTo>
                  <a:lnTo>
                    <a:pt x="193522" y="47625"/>
                  </a:lnTo>
                  <a:lnTo>
                    <a:pt x="193522" y="39116"/>
                  </a:lnTo>
                  <a:lnTo>
                    <a:pt x="193522" y="30619"/>
                  </a:lnTo>
                  <a:lnTo>
                    <a:pt x="192506" y="29616"/>
                  </a:lnTo>
                  <a:lnTo>
                    <a:pt x="192506" y="22987"/>
                  </a:lnTo>
                  <a:lnTo>
                    <a:pt x="186728" y="17221"/>
                  </a:lnTo>
                  <a:lnTo>
                    <a:pt x="186283" y="16383"/>
                  </a:lnTo>
                  <a:lnTo>
                    <a:pt x="153263" y="0"/>
                  </a:lnTo>
                  <a:lnTo>
                    <a:pt x="149326" y="0"/>
                  </a:lnTo>
                  <a:lnTo>
                    <a:pt x="108686" y="15240"/>
                  </a:lnTo>
                  <a:lnTo>
                    <a:pt x="81889" y="43065"/>
                  </a:lnTo>
                  <a:lnTo>
                    <a:pt x="65506" y="77724"/>
                  </a:lnTo>
                  <a:lnTo>
                    <a:pt x="62814" y="99314"/>
                  </a:lnTo>
                  <a:lnTo>
                    <a:pt x="63855" y="113538"/>
                  </a:lnTo>
                  <a:lnTo>
                    <a:pt x="84683" y="153797"/>
                  </a:lnTo>
                  <a:lnTo>
                    <a:pt x="118338" y="188087"/>
                  </a:lnTo>
                  <a:lnTo>
                    <a:pt x="118846" y="188595"/>
                  </a:lnTo>
                  <a:lnTo>
                    <a:pt x="136753" y="203835"/>
                  </a:lnTo>
                  <a:lnTo>
                    <a:pt x="136880" y="203962"/>
                  </a:lnTo>
                  <a:lnTo>
                    <a:pt x="156184" y="220218"/>
                  </a:lnTo>
                  <a:lnTo>
                    <a:pt x="155676" y="219837"/>
                  </a:lnTo>
                  <a:lnTo>
                    <a:pt x="156095" y="220218"/>
                  </a:lnTo>
                  <a:lnTo>
                    <a:pt x="173710" y="236220"/>
                  </a:lnTo>
                  <a:lnTo>
                    <a:pt x="172694" y="235331"/>
                  </a:lnTo>
                  <a:lnTo>
                    <a:pt x="186766" y="250240"/>
                  </a:lnTo>
                  <a:lnTo>
                    <a:pt x="196621" y="263969"/>
                  </a:lnTo>
                  <a:lnTo>
                    <a:pt x="201333" y="274574"/>
                  </a:lnTo>
                  <a:lnTo>
                    <a:pt x="202247" y="282181"/>
                  </a:lnTo>
                  <a:lnTo>
                    <a:pt x="201498" y="284670"/>
                  </a:lnTo>
                  <a:lnTo>
                    <a:pt x="198602" y="287528"/>
                  </a:lnTo>
                  <a:lnTo>
                    <a:pt x="198602" y="291299"/>
                  </a:lnTo>
                  <a:lnTo>
                    <a:pt x="193294" y="298272"/>
                  </a:lnTo>
                  <a:lnTo>
                    <a:pt x="179578" y="309435"/>
                  </a:lnTo>
                  <a:lnTo>
                    <a:pt x="160121" y="321183"/>
                  </a:lnTo>
                  <a:lnTo>
                    <a:pt x="161010" y="320802"/>
                  </a:lnTo>
                  <a:lnTo>
                    <a:pt x="141452" y="330962"/>
                  </a:lnTo>
                  <a:lnTo>
                    <a:pt x="141579" y="330835"/>
                  </a:lnTo>
                  <a:lnTo>
                    <a:pt x="141325" y="330962"/>
                  </a:lnTo>
                  <a:lnTo>
                    <a:pt x="124688" y="339344"/>
                  </a:lnTo>
                  <a:lnTo>
                    <a:pt x="125323" y="339090"/>
                  </a:lnTo>
                  <a:lnTo>
                    <a:pt x="101955" y="349758"/>
                  </a:lnTo>
                  <a:lnTo>
                    <a:pt x="103098" y="349377"/>
                  </a:lnTo>
                  <a:lnTo>
                    <a:pt x="79476" y="358178"/>
                  </a:lnTo>
                  <a:lnTo>
                    <a:pt x="59512" y="363232"/>
                  </a:lnTo>
                  <a:lnTo>
                    <a:pt x="46367" y="364312"/>
                  </a:lnTo>
                  <a:lnTo>
                    <a:pt x="44170" y="364490"/>
                  </a:lnTo>
                  <a:lnTo>
                    <a:pt x="45694" y="364363"/>
                  </a:lnTo>
                  <a:lnTo>
                    <a:pt x="46367" y="364312"/>
                  </a:lnTo>
                  <a:lnTo>
                    <a:pt x="39852" y="363372"/>
                  </a:lnTo>
                  <a:lnTo>
                    <a:pt x="39852" y="364363"/>
                  </a:lnTo>
                  <a:lnTo>
                    <a:pt x="38061" y="363232"/>
                  </a:lnTo>
                  <a:lnTo>
                    <a:pt x="39852" y="364363"/>
                  </a:lnTo>
                  <a:lnTo>
                    <a:pt x="39852" y="363372"/>
                  </a:lnTo>
                  <a:lnTo>
                    <a:pt x="39700" y="363347"/>
                  </a:lnTo>
                  <a:lnTo>
                    <a:pt x="37668" y="362432"/>
                  </a:lnTo>
                  <a:lnTo>
                    <a:pt x="36639" y="361518"/>
                  </a:lnTo>
                  <a:lnTo>
                    <a:pt x="36703" y="361657"/>
                  </a:lnTo>
                  <a:lnTo>
                    <a:pt x="36601" y="361492"/>
                  </a:lnTo>
                  <a:lnTo>
                    <a:pt x="36677" y="361988"/>
                  </a:lnTo>
                  <a:lnTo>
                    <a:pt x="36728" y="362331"/>
                  </a:lnTo>
                  <a:lnTo>
                    <a:pt x="37261" y="362712"/>
                  </a:lnTo>
                  <a:lnTo>
                    <a:pt x="37807" y="363067"/>
                  </a:lnTo>
                  <a:lnTo>
                    <a:pt x="37261" y="362712"/>
                  </a:lnTo>
                  <a:lnTo>
                    <a:pt x="36728" y="362369"/>
                  </a:lnTo>
                  <a:lnTo>
                    <a:pt x="36779" y="362673"/>
                  </a:lnTo>
                  <a:lnTo>
                    <a:pt x="36677" y="362343"/>
                  </a:lnTo>
                  <a:lnTo>
                    <a:pt x="36677" y="361988"/>
                  </a:lnTo>
                  <a:lnTo>
                    <a:pt x="36131" y="361746"/>
                  </a:lnTo>
                  <a:lnTo>
                    <a:pt x="36042" y="361454"/>
                  </a:lnTo>
                  <a:lnTo>
                    <a:pt x="36004" y="361696"/>
                  </a:lnTo>
                  <a:lnTo>
                    <a:pt x="36144" y="361873"/>
                  </a:lnTo>
                  <a:lnTo>
                    <a:pt x="36233" y="362051"/>
                  </a:lnTo>
                  <a:lnTo>
                    <a:pt x="35953" y="361873"/>
                  </a:lnTo>
                  <a:lnTo>
                    <a:pt x="35953" y="361683"/>
                  </a:lnTo>
                  <a:lnTo>
                    <a:pt x="35814" y="361442"/>
                  </a:lnTo>
                  <a:lnTo>
                    <a:pt x="35801" y="361607"/>
                  </a:lnTo>
                  <a:lnTo>
                    <a:pt x="35801" y="361772"/>
                  </a:lnTo>
                  <a:lnTo>
                    <a:pt x="35788" y="362712"/>
                  </a:lnTo>
                  <a:lnTo>
                    <a:pt x="35661" y="361683"/>
                  </a:lnTo>
                  <a:lnTo>
                    <a:pt x="35801" y="361772"/>
                  </a:lnTo>
                  <a:lnTo>
                    <a:pt x="35801" y="361607"/>
                  </a:lnTo>
                  <a:lnTo>
                    <a:pt x="35801" y="361429"/>
                  </a:lnTo>
                  <a:lnTo>
                    <a:pt x="35801" y="360781"/>
                  </a:lnTo>
                  <a:lnTo>
                    <a:pt x="35344" y="359283"/>
                  </a:lnTo>
                  <a:lnTo>
                    <a:pt x="35826" y="360768"/>
                  </a:lnTo>
                  <a:lnTo>
                    <a:pt x="35737" y="359791"/>
                  </a:lnTo>
                  <a:lnTo>
                    <a:pt x="35839" y="359981"/>
                  </a:lnTo>
                  <a:lnTo>
                    <a:pt x="35826" y="360768"/>
                  </a:lnTo>
                  <a:lnTo>
                    <a:pt x="35877" y="361518"/>
                  </a:lnTo>
                  <a:lnTo>
                    <a:pt x="35991" y="361670"/>
                  </a:lnTo>
                  <a:lnTo>
                    <a:pt x="35915" y="361086"/>
                  </a:lnTo>
                  <a:lnTo>
                    <a:pt x="36042" y="361454"/>
                  </a:lnTo>
                  <a:lnTo>
                    <a:pt x="36118" y="361061"/>
                  </a:lnTo>
                  <a:lnTo>
                    <a:pt x="36093" y="361607"/>
                  </a:lnTo>
                  <a:lnTo>
                    <a:pt x="36195" y="361772"/>
                  </a:lnTo>
                  <a:lnTo>
                    <a:pt x="36677" y="361988"/>
                  </a:lnTo>
                  <a:lnTo>
                    <a:pt x="36537" y="361442"/>
                  </a:lnTo>
                  <a:lnTo>
                    <a:pt x="36195" y="360667"/>
                  </a:lnTo>
                  <a:lnTo>
                    <a:pt x="36334" y="359981"/>
                  </a:lnTo>
                  <a:lnTo>
                    <a:pt x="36296" y="359308"/>
                  </a:lnTo>
                  <a:lnTo>
                    <a:pt x="36372" y="359829"/>
                  </a:lnTo>
                  <a:lnTo>
                    <a:pt x="37020" y="356616"/>
                  </a:lnTo>
                  <a:lnTo>
                    <a:pt x="43662" y="340106"/>
                  </a:lnTo>
                  <a:lnTo>
                    <a:pt x="43154" y="340995"/>
                  </a:lnTo>
                  <a:lnTo>
                    <a:pt x="53060" y="322707"/>
                  </a:lnTo>
                  <a:lnTo>
                    <a:pt x="63728" y="301752"/>
                  </a:lnTo>
                  <a:lnTo>
                    <a:pt x="50647" y="291719"/>
                  </a:lnTo>
                  <a:lnTo>
                    <a:pt x="33248" y="307594"/>
                  </a:lnTo>
                  <a:lnTo>
                    <a:pt x="7467" y="338074"/>
                  </a:lnTo>
                  <a:lnTo>
                    <a:pt x="0" y="360667"/>
                  </a:lnTo>
                  <a:lnTo>
                    <a:pt x="228" y="367792"/>
                  </a:lnTo>
                  <a:lnTo>
                    <a:pt x="27025" y="398399"/>
                  </a:lnTo>
                  <a:lnTo>
                    <a:pt x="47472" y="401447"/>
                  </a:lnTo>
                  <a:lnTo>
                    <a:pt x="64490" y="399796"/>
                  </a:lnTo>
                  <a:lnTo>
                    <a:pt x="116052" y="383032"/>
                  </a:lnTo>
                  <a:lnTo>
                    <a:pt x="140436" y="371475"/>
                  </a:lnTo>
                  <a:lnTo>
                    <a:pt x="141071" y="371221"/>
                  </a:lnTo>
                  <a:lnTo>
                    <a:pt x="153517" y="364617"/>
                  </a:lnTo>
                  <a:lnTo>
                    <a:pt x="155435" y="363601"/>
                  </a:lnTo>
                  <a:lnTo>
                    <a:pt x="156387" y="363093"/>
                  </a:lnTo>
                  <a:lnTo>
                    <a:pt x="157835" y="362331"/>
                  </a:lnTo>
                  <a:lnTo>
                    <a:pt x="158089" y="362331"/>
                  </a:lnTo>
                  <a:lnTo>
                    <a:pt x="164909" y="358648"/>
                  </a:lnTo>
                  <a:lnTo>
                    <a:pt x="166090" y="358013"/>
                  </a:lnTo>
                  <a:lnTo>
                    <a:pt x="177393" y="351917"/>
                  </a:lnTo>
                  <a:lnTo>
                    <a:pt x="178409" y="351409"/>
                  </a:lnTo>
                  <a:lnTo>
                    <a:pt x="181737" y="349377"/>
                  </a:lnTo>
                  <a:lnTo>
                    <a:pt x="198602" y="339090"/>
                  </a:lnTo>
                  <a:lnTo>
                    <a:pt x="200634" y="337693"/>
                  </a:lnTo>
                  <a:lnTo>
                    <a:pt x="217017" y="324104"/>
                  </a:lnTo>
                  <a:lnTo>
                    <a:pt x="219811" y="321183"/>
                  </a:lnTo>
                  <a:lnTo>
                    <a:pt x="220091" y="320802"/>
                  </a:lnTo>
                  <a:lnTo>
                    <a:pt x="224726" y="314706"/>
                  </a:lnTo>
                  <a:lnTo>
                    <a:pt x="225780" y="314706"/>
                  </a:lnTo>
                  <a:lnTo>
                    <a:pt x="233654" y="306959"/>
                  </a:lnTo>
                  <a:lnTo>
                    <a:pt x="233654" y="299554"/>
                  </a:lnTo>
                  <a:lnTo>
                    <a:pt x="234391" y="297053"/>
                  </a:lnTo>
                  <a:lnTo>
                    <a:pt x="234657" y="296125"/>
                  </a:lnTo>
                  <a:lnTo>
                    <a:pt x="237591" y="293243"/>
                  </a:lnTo>
                  <a:lnTo>
                    <a:pt x="237591" y="283464"/>
                  </a:lnTo>
                  <a:lnTo>
                    <a:pt x="237591" y="273812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75660" y="3781170"/>
              <a:ext cx="64643" cy="102107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134106" y="3361816"/>
            <a:ext cx="141605" cy="434975"/>
          </a:xfrm>
          <a:custGeom>
            <a:avLst/>
            <a:gdLst/>
            <a:ahLst/>
            <a:cxnLst/>
            <a:rect l="l" t="t" r="r" b="b"/>
            <a:pathLst>
              <a:path w="141604" h="434975">
                <a:moveTo>
                  <a:pt x="141605" y="255270"/>
                </a:moveTo>
                <a:lnTo>
                  <a:pt x="137033" y="250698"/>
                </a:lnTo>
                <a:lnTo>
                  <a:pt x="131318" y="250698"/>
                </a:lnTo>
                <a:lnTo>
                  <a:pt x="127647" y="250698"/>
                </a:lnTo>
                <a:lnTo>
                  <a:pt x="127279" y="236474"/>
                </a:lnTo>
                <a:lnTo>
                  <a:pt x="127254" y="235077"/>
                </a:lnTo>
                <a:lnTo>
                  <a:pt x="125539" y="197104"/>
                </a:lnTo>
                <a:lnTo>
                  <a:pt x="125476" y="195326"/>
                </a:lnTo>
                <a:lnTo>
                  <a:pt x="123418" y="158508"/>
                </a:lnTo>
                <a:lnTo>
                  <a:pt x="123317" y="156464"/>
                </a:lnTo>
                <a:lnTo>
                  <a:pt x="120688" y="120269"/>
                </a:lnTo>
                <a:lnTo>
                  <a:pt x="120510" y="117856"/>
                </a:lnTo>
                <a:lnTo>
                  <a:pt x="117690" y="84836"/>
                </a:lnTo>
                <a:lnTo>
                  <a:pt x="117602" y="83807"/>
                </a:lnTo>
                <a:lnTo>
                  <a:pt x="117602" y="83312"/>
                </a:lnTo>
                <a:lnTo>
                  <a:pt x="117602" y="73533"/>
                </a:lnTo>
                <a:lnTo>
                  <a:pt x="116560" y="72517"/>
                </a:lnTo>
                <a:lnTo>
                  <a:pt x="114681" y="52336"/>
                </a:lnTo>
                <a:lnTo>
                  <a:pt x="114681" y="43942"/>
                </a:lnTo>
                <a:lnTo>
                  <a:pt x="113652" y="42926"/>
                </a:lnTo>
                <a:lnTo>
                  <a:pt x="110998" y="15494"/>
                </a:lnTo>
                <a:lnTo>
                  <a:pt x="110998" y="7493"/>
                </a:lnTo>
                <a:lnTo>
                  <a:pt x="103505" y="0"/>
                </a:lnTo>
                <a:lnTo>
                  <a:pt x="85090" y="0"/>
                </a:lnTo>
                <a:lnTo>
                  <a:pt x="77597" y="7493"/>
                </a:lnTo>
                <a:lnTo>
                  <a:pt x="77597" y="18288"/>
                </a:lnTo>
                <a:lnTo>
                  <a:pt x="77597" y="25908"/>
                </a:lnTo>
                <a:lnTo>
                  <a:pt x="78181" y="26504"/>
                </a:lnTo>
                <a:lnTo>
                  <a:pt x="80137" y="53378"/>
                </a:lnTo>
                <a:lnTo>
                  <a:pt x="80137" y="62992"/>
                </a:lnTo>
                <a:lnTo>
                  <a:pt x="80797" y="63652"/>
                </a:lnTo>
                <a:lnTo>
                  <a:pt x="82169" y="85090"/>
                </a:lnTo>
                <a:lnTo>
                  <a:pt x="82169" y="93091"/>
                </a:lnTo>
                <a:lnTo>
                  <a:pt x="82765" y="93700"/>
                </a:lnTo>
                <a:lnTo>
                  <a:pt x="84467" y="118935"/>
                </a:lnTo>
                <a:lnTo>
                  <a:pt x="84480" y="119189"/>
                </a:lnTo>
                <a:lnTo>
                  <a:pt x="84582" y="120535"/>
                </a:lnTo>
                <a:lnTo>
                  <a:pt x="84582" y="120269"/>
                </a:lnTo>
                <a:lnTo>
                  <a:pt x="86868" y="158762"/>
                </a:lnTo>
                <a:lnTo>
                  <a:pt x="86868" y="158508"/>
                </a:lnTo>
                <a:lnTo>
                  <a:pt x="89027" y="197358"/>
                </a:lnTo>
                <a:lnTo>
                  <a:pt x="90678" y="236728"/>
                </a:lnTo>
                <a:lnTo>
                  <a:pt x="91109" y="251167"/>
                </a:lnTo>
                <a:lnTo>
                  <a:pt x="74815" y="251841"/>
                </a:lnTo>
                <a:lnTo>
                  <a:pt x="64389" y="251841"/>
                </a:lnTo>
                <a:lnTo>
                  <a:pt x="63563" y="252679"/>
                </a:lnTo>
                <a:lnTo>
                  <a:pt x="46799" y="254127"/>
                </a:lnTo>
                <a:lnTo>
                  <a:pt x="38354" y="254127"/>
                </a:lnTo>
                <a:lnTo>
                  <a:pt x="37020" y="255435"/>
                </a:lnTo>
                <a:lnTo>
                  <a:pt x="15748" y="258445"/>
                </a:lnTo>
                <a:lnTo>
                  <a:pt x="7747" y="258445"/>
                </a:lnTo>
                <a:lnTo>
                  <a:pt x="0" y="266192"/>
                </a:lnTo>
                <a:lnTo>
                  <a:pt x="0" y="285242"/>
                </a:lnTo>
                <a:lnTo>
                  <a:pt x="7747" y="292862"/>
                </a:lnTo>
                <a:lnTo>
                  <a:pt x="26797" y="292862"/>
                </a:lnTo>
                <a:lnTo>
                  <a:pt x="28422" y="291261"/>
                </a:lnTo>
                <a:lnTo>
                  <a:pt x="49098" y="287909"/>
                </a:lnTo>
                <a:lnTo>
                  <a:pt x="57023" y="287909"/>
                </a:lnTo>
                <a:lnTo>
                  <a:pt x="58699" y="286258"/>
                </a:lnTo>
                <a:lnTo>
                  <a:pt x="74739" y="283464"/>
                </a:lnTo>
                <a:lnTo>
                  <a:pt x="81915" y="283464"/>
                </a:lnTo>
                <a:lnTo>
                  <a:pt x="83629" y="281724"/>
                </a:lnTo>
                <a:lnTo>
                  <a:pt x="91897" y="280047"/>
                </a:lnTo>
                <a:lnTo>
                  <a:pt x="92329" y="310388"/>
                </a:lnTo>
                <a:lnTo>
                  <a:pt x="92583" y="342011"/>
                </a:lnTo>
                <a:lnTo>
                  <a:pt x="93218" y="368173"/>
                </a:lnTo>
                <a:lnTo>
                  <a:pt x="94107" y="390398"/>
                </a:lnTo>
                <a:lnTo>
                  <a:pt x="94107" y="399034"/>
                </a:lnTo>
                <a:lnTo>
                  <a:pt x="94932" y="399872"/>
                </a:lnTo>
                <a:lnTo>
                  <a:pt x="95377" y="405447"/>
                </a:lnTo>
                <a:lnTo>
                  <a:pt x="95377" y="414528"/>
                </a:lnTo>
                <a:lnTo>
                  <a:pt x="96558" y="415721"/>
                </a:lnTo>
                <a:lnTo>
                  <a:pt x="97155" y="420116"/>
                </a:lnTo>
                <a:lnTo>
                  <a:pt x="97155" y="419989"/>
                </a:lnTo>
                <a:lnTo>
                  <a:pt x="97663" y="424154"/>
                </a:lnTo>
                <a:lnTo>
                  <a:pt x="97663" y="429641"/>
                </a:lnTo>
                <a:lnTo>
                  <a:pt x="102489" y="434467"/>
                </a:lnTo>
                <a:lnTo>
                  <a:pt x="114173" y="434467"/>
                </a:lnTo>
                <a:lnTo>
                  <a:pt x="118872" y="429641"/>
                </a:lnTo>
                <a:lnTo>
                  <a:pt x="118872" y="429133"/>
                </a:lnTo>
                <a:lnTo>
                  <a:pt x="124206" y="421005"/>
                </a:lnTo>
                <a:lnTo>
                  <a:pt x="124409" y="419989"/>
                </a:lnTo>
                <a:lnTo>
                  <a:pt x="125171" y="416344"/>
                </a:lnTo>
                <a:lnTo>
                  <a:pt x="126987" y="414528"/>
                </a:lnTo>
                <a:lnTo>
                  <a:pt x="126987" y="407035"/>
                </a:lnTo>
                <a:lnTo>
                  <a:pt x="127508" y="399669"/>
                </a:lnTo>
                <a:lnTo>
                  <a:pt x="128143" y="399034"/>
                </a:lnTo>
                <a:lnTo>
                  <a:pt x="128143" y="390906"/>
                </a:lnTo>
                <a:lnTo>
                  <a:pt x="128143" y="390017"/>
                </a:lnTo>
                <a:lnTo>
                  <a:pt x="128143" y="389636"/>
                </a:lnTo>
                <a:lnTo>
                  <a:pt x="128651" y="368173"/>
                </a:lnTo>
                <a:lnTo>
                  <a:pt x="128651" y="310261"/>
                </a:lnTo>
                <a:lnTo>
                  <a:pt x="128270" y="274320"/>
                </a:lnTo>
                <a:lnTo>
                  <a:pt x="128206" y="272148"/>
                </a:lnTo>
                <a:lnTo>
                  <a:pt x="132613" y="271145"/>
                </a:lnTo>
                <a:lnTo>
                  <a:pt x="137033" y="271145"/>
                </a:lnTo>
                <a:lnTo>
                  <a:pt x="141605" y="266573"/>
                </a:lnTo>
                <a:lnTo>
                  <a:pt x="141605" y="260858"/>
                </a:lnTo>
                <a:lnTo>
                  <a:pt x="141605" y="25527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3404489" y="3514978"/>
            <a:ext cx="777240" cy="213360"/>
            <a:chOff x="3404489" y="3514978"/>
            <a:chExt cx="777240" cy="213360"/>
          </a:xfrm>
        </p:grpSpPr>
        <p:sp>
          <p:nvSpPr>
            <p:cNvPr id="47" name="object 47"/>
            <p:cNvSpPr/>
            <p:nvPr/>
          </p:nvSpPr>
          <p:spPr>
            <a:xfrm>
              <a:off x="3404489" y="3515994"/>
              <a:ext cx="706120" cy="212090"/>
            </a:xfrm>
            <a:custGeom>
              <a:avLst/>
              <a:gdLst/>
              <a:ahLst/>
              <a:cxnLst/>
              <a:rect l="l" t="t" r="r" b="b"/>
              <a:pathLst>
                <a:path w="706120" h="212089">
                  <a:moveTo>
                    <a:pt x="249682" y="142240"/>
                  </a:moveTo>
                  <a:lnTo>
                    <a:pt x="249555" y="141185"/>
                  </a:lnTo>
                  <a:lnTo>
                    <a:pt x="249580" y="142240"/>
                  </a:lnTo>
                  <a:close/>
                </a:path>
                <a:path w="706120" h="212089">
                  <a:moveTo>
                    <a:pt x="249809" y="151130"/>
                  </a:moveTo>
                  <a:lnTo>
                    <a:pt x="249783" y="150533"/>
                  </a:lnTo>
                  <a:lnTo>
                    <a:pt x="249770" y="151130"/>
                  </a:lnTo>
                  <a:close/>
                </a:path>
                <a:path w="706120" h="212089">
                  <a:moveTo>
                    <a:pt x="430022" y="146278"/>
                  </a:moveTo>
                  <a:lnTo>
                    <a:pt x="429818" y="146138"/>
                  </a:lnTo>
                  <a:lnTo>
                    <a:pt x="430022" y="146278"/>
                  </a:lnTo>
                  <a:close/>
                </a:path>
                <a:path w="706120" h="212089">
                  <a:moveTo>
                    <a:pt x="662432" y="71081"/>
                  </a:moveTo>
                  <a:lnTo>
                    <a:pt x="661962" y="70027"/>
                  </a:lnTo>
                  <a:lnTo>
                    <a:pt x="661822" y="70383"/>
                  </a:lnTo>
                  <a:lnTo>
                    <a:pt x="662432" y="71081"/>
                  </a:lnTo>
                  <a:close/>
                </a:path>
                <a:path w="706120" h="212089">
                  <a:moveTo>
                    <a:pt x="705840" y="98056"/>
                  </a:moveTo>
                  <a:lnTo>
                    <a:pt x="704824" y="80022"/>
                  </a:lnTo>
                  <a:lnTo>
                    <a:pt x="703707" y="74930"/>
                  </a:lnTo>
                  <a:lnTo>
                    <a:pt x="691172" y="45720"/>
                  </a:lnTo>
                  <a:lnTo>
                    <a:pt x="685673" y="39382"/>
                  </a:lnTo>
                  <a:lnTo>
                    <a:pt x="680974" y="35560"/>
                  </a:lnTo>
                  <a:lnTo>
                    <a:pt x="673354" y="30480"/>
                  </a:lnTo>
                  <a:lnTo>
                    <a:pt x="667893" y="29210"/>
                  </a:lnTo>
                  <a:lnTo>
                    <a:pt x="661416" y="27432"/>
                  </a:lnTo>
                  <a:lnTo>
                    <a:pt x="661416" y="68580"/>
                  </a:lnTo>
                  <a:lnTo>
                    <a:pt x="661250" y="68491"/>
                  </a:lnTo>
                  <a:lnTo>
                    <a:pt x="661416" y="68580"/>
                  </a:lnTo>
                  <a:lnTo>
                    <a:pt x="661416" y="27432"/>
                  </a:lnTo>
                  <a:lnTo>
                    <a:pt x="658749" y="26682"/>
                  </a:lnTo>
                  <a:lnTo>
                    <a:pt x="657555" y="26416"/>
                  </a:lnTo>
                  <a:lnTo>
                    <a:pt x="657555" y="65468"/>
                  </a:lnTo>
                  <a:lnTo>
                    <a:pt x="656590" y="64985"/>
                  </a:lnTo>
                  <a:lnTo>
                    <a:pt x="656590" y="77470"/>
                  </a:lnTo>
                  <a:lnTo>
                    <a:pt x="655447" y="78740"/>
                  </a:lnTo>
                  <a:lnTo>
                    <a:pt x="656107" y="77927"/>
                  </a:lnTo>
                  <a:lnTo>
                    <a:pt x="656590" y="77470"/>
                  </a:lnTo>
                  <a:lnTo>
                    <a:pt x="656590" y="64985"/>
                  </a:lnTo>
                  <a:lnTo>
                    <a:pt x="653669" y="63500"/>
                  </a:lnTo>
                  <a:lnTo>
                    <a:pt x="657542" y="65443"/>
                  </a:lnTo>
                  <a:lnTo>
                    <a:pt x="657555" y="26416"/>
                  </a:lnTo>
                  <a:lnTo>
                    <a:pt x="653161" y="25400"/>
                  </a:lnTo>
                  <a:lnTo>
                    <a:pt x="652589" y="25476"/>
                  </a:lnTo>
                  <a:lnTo>
                    <a:pt x="652589" y="64338"/>
                  </a:lnTo>
                  <a:lnTo>
                    <a:pt x="650189" y="63677"/>
                  </a:lnTo>
                  <a:lnTo>
                    <a:pt x="650049" y="63627"/>
                  </a:lnTo>
                  <a:lnTo>
                    <a:pt x="650240" y="63652"/>
                  </a:lnTo>
                  <a:lnTo>
                    <a:pt x="652589" y="64338"/>
                  </a:lnTo>
                  <a:lnTo>
                    <a:pt x="652589" y="25476"/>
                  </a:lnTo>
                  <a:lnTo>
                    <a:pt x="652500" y="64236"/>
                  </a:lnTo>
                  <a:lnTo>
                    <a:pt x="652500" y="25488"/>
                  </a:lnTo>
                  <a:lnTo>
                    <a:pt x="642747" y="26682"/>
                  </a:lnTo>
                  <a:lnTo>
                    <a:pt x="641553" y="26962"/>
                  </a:lnTo>
                  <a:lnTo>
                    <a:pt x="641553" y="67030"/>
                  </a:lnTo>
                  <a:lnTo>
                    <a:pt x="641553" y="26962"/>
                  </a:lnTo>
                  <a:lnTo>
                    <a:pt x="641400" y="26987"/>
                  </a:lnTo>
                  <a:lnTo>
                    <a:pt x="641400" y="67106"/>
                  </a:lnTo>
                  <a:lnTo>
                    <a:pt x="640969" y="67322"/>
                  </a:lnTo>
                  <a:lnTo>
                    <a:pt x="641388" y="67094"/>
                  </a:lnTo>
                  <a:lnTo>
                    <a:pt x="641400" y="26987"/>
                  </a:lnTo>
                  <a:lnTo>
                    <a:pt x="639000" y="27533"/>
                  </a:lnTo>
                  <a:lnTo>
                    <a:pt x="639000" y="91516"/>
                  </a:lnTo>
                  <a:lnTo>
                    <a:pt x="630555" y="100330"/>
                  </a:lnTo>
                  <a:lnTo>
                    <a:pt x="638987" y="91490"/>
                  </a:lnTo>
                  <a:lnTo>
                    <a:pt x="639000" y="27533"/>
                  </a:lnTo>
                  <a:lnTo>
                    <a:pt x="638873" y="27559"/>
                  </a:lnTo>
                  <a:lnTo>
                    <a:pt x="638873" y="90170"/>
                  </a:lnTo>
                  <a:lnTo>
                    <a:pt x="637794" y="82550"/>
                  </a:lnTo>
                  <a:lnTo>
                    <a:pt x="638873" y="90170"/>
                  </a:lnTo>
                  <a:lnTo>
                    <a:pt x="638873" y="27559"/>
                  </a:lnTo>
                  <a:lnTo>
                    <a:pt x="637552" y="27863"/>
                  </a:lnTo>
                  <a:lnTo>
                    <a:pt x="637552" y="72885"/>
                  </a:lnTo>
                  <a:lnTo>
                    <a:pt x="637451" y="73583"/>
                  </a:lnTo>
                  <a:lnTo>
                    <a:pt x="637324" y="75260"/>
                  </a:lnTo>
                  <a:lnTo>
                    <a:pt x="637489" y="72986"/>
                  </a:lnTo>
                  <a:lnTo>
                    <a:pt x="637387" y="73139"/>
                  </a:lnTo>
                  <a:lnTo>
                    <a:pt x="637425" y="72898"/>
                  </a:lnTo>
                  <a:lnTo>
                    <a:pt x="637400" y="73037"/>
                  </a:lnTo>
                  <a:lnTo>
                    <a:pt x="637501" y="72872"/>
                  </a:lnTo>
                  <a:lnTo>
                    <a:pt x="637552" y="27863"/>
                  </a:lnTo>
                  <a:lnTo>
                    <a:pt x="637171" y="27940"/>
                  </a:lnTo>
                  <a:lnTo>
                    <a:pt x="637171" y="77470"/>
                  </a:lnTo>
                  <a:lnTo>
                    <a:pt x="637095" y="80022"/>
                  </a:lnTo>
                  <a:lnTo>
                    <a:pt x="637019" y="79679"/>
                  </a:lnTo>
                  <a:lnTo>
                    <a:pt x="637171" y="77470"/>
                  </a:lnTo>
                  <a:lnTo>
                    <a:pt x="637171" y="27940"/>
                  </a:lnTo>
                  <a:lnTo>
                    <a:pt x="631571" y="29400"/>
                  </a:lnTo>
                  <a:lnTo>
                    <a:pt x="631571" y="58420"/>
                  </a:lnTo>
                  <a:lnTo>
                    <a:pt x="629412" y="61861"/>
                  </a:lnTo>
                  <a:lnTo>
                    <a:pt x="629412" y="114300"/>
                  </a:lnTo>
                  <a:lnTo>
                    <a:pt x="629412" y="115481"/>
                  </a:lnTo>
                  <a:lnTo>
                    <a:pt x="629412" y="114300"/>
                  </a:lnTo>
                  <a:lnTo>
                    <a:pt x="629412" y="61861"/>
                  </a:lnTo>
                  <a:lnTo>
                    <a:pt x="623570" y="71170"/>
                  </a:lnTo>
                  <a:lnTo>
                    <a:pt x="629158" y="62230"/>
                  </a:lnTo>
                  <a:lnTo>
                    <a:pt x="631571" y="58420"/>
                  </a:lnTo>
                  <a:lnTo>
                    <a:pt x="631571" y="29400"/>
                  </a:lnTo>
                  <a:lnTo>
                    <a:pt x="602488" y="58420"/>
                  </a:lnTo>
                  <a:lnTo>
                    <a:pt x="599998" y="75260"/>
                  </a:lnTo>
                  <a:lnTo>
                    <a:pt x="601599" y="83820"/>
                  </a:lnTo>
                  <a:lnTo>
                    <a:pt x="602297" y="84556"/>
                  </a:lnTo>
                  <a:lnTo>
                    <a:pt x="601980" y="85090"/>
                  </a:lnTo>
                  <a:lnTo>
                    <a:pt x="596392" y="96520"/>
                  </a:lnTo>
                  <a:lnTo>
                    <a:pt x="595122" y="100330"/>
                  </a:lnTo>
                  <a:lnTo>
                    <a:pt x="592582" y="109220"/>
                  </a:lnTo>
                  <a:lnTo>
                    <a:pt x="592480" y="110032"/>
                  </a:lnTo>
                  <a:lnTo>
                    <a:pt x="590804" y="111772"/>
                  </a:lnTo>
                  <a:lnTo>
                    <a:pt x="591820" y="110490"/>
                  </a:lnTo>
                  <a:lnTo>
                    <a:pt x="580771" y="119380"/>
                  </a:lnTo>
                  <a:lnTo>
                    <a:pt x="582168" y="119380"/>
                  </a:lnTo>
                  <a:lnTo>
                    <a:pt x="570230" y="127000"/>
                  </a:lnTo>
                  <a:lnTo>
                    <a:pt x="571627" y="125730"/>
                  </a:lnTo>
                  <a:lnTo>
                    <a:pt x="559435" y="133350"/>
                  </a:lnTo>
                  <a:lnTo>
                    <a:pt x="560832" y="132080"/>
                  </a:lnTo>
                  <a:lnTo>
                    <a:pt x="547116" y="138430"/>
                  </a:lnTo>
                  <a:lnTo>
                    <a:pt x="548640" y="137172"/>
                  </a:lnTo>
                  <a:lnTo>
                    <a:pt x="533146" y="142240"/>
                  </a:lnTo>
                  <a:lnTo>
                    <a:pt x="534289" y="142240"/>
                  </a:lnTo>
                  <a:lnTo>
                    <a:pt x="518287" y="146050"/>
                  </a:lnTo>
                  <a:lnTo>
                    <a:pt x="519049" y="146050"/>
                  </a:lnTo>
                  <a:lnTo>
                    <a:pt x="502158" y="149872"/>
                  </a:lnTo>
                  <a:lnTo>
                    <a:pt x="503555" y="149872"/>
                  </a:lnTo>
                  <a:lnTo>
                    <a:pt x="487299" y="151130"/>
                  </a:lnTo>
                  <a:lnTo>
                    <a:pt x="488950" y="151130"/>
                  </a:lnTo>
                  <a:lnTo>
                    <a:pt x="472821" y="152400"/>
                  </a:lnTo>
                  <a:lnTo>
                    <a:pt x="459359" y="152400"/>
                  </a:lnTo>
                  <a:lnTo>
                    <a:pt x="444246" y="151130"/>
                  </a:lnTo>
                  <a:lnTo>
                    <a:pt x="447167" y="151130"/>
                  </a:lnTo>
                  <a:lnTo>
                    <a:pt x="440753" y="149872"/>
                  </a:lnTo>
                  <a:lnTo>
                    <a:pt x="436803" y="149085"/>
                  </a:lnTo>
                  <a:lnTo>
                    <a:pt x="432930" y="147447"/>
                  </a:lnTo>
                  <a:lnTo>
                    <a:pt x="430022" y="144538"/>
                  </a:lnTo>
                  <a:lnTo>
                    <a:pt x="430022" y="146278"/>
                  </a:lnTo>
                  <a:lnTo>
                    <a:pt x="429831" y="146177"/>
                  </a:lnTo>
                  <a:lnTo>
                    <a:pt x="429793" y="146050"/>
                  </a:lnTo>
                  <a:lnTo>
                    <a:pt x="429907" y="146177"/>
                  </a:lnTo>
                  <a:lnTo>
                    <a:pt x="430022" y="144538"/>
                  </a:lnTo>
                  <a:lnTo>
                    <a:pt x="429501" y="144018"/>
                  </a:lnTo>
                  <a:lnTo>
                    <a:pt x="428980" y="141782"/>
                  </a:lnTo>
                  <a:lnTo>
                    <a:pt x="429082" y="143522"/>
                  </a:lnTo>
                  <a:lnTo>
                    <a:pt x="428993" y="143344"/>
                  </a:lnTo>
                  <a:lnTo>
                    <a:pt x="429006" y="143522"/>
                  </a:lnTo>
                  <a:lnTo>
                    <a:pt x="428955" y="143294"/>
                  </a:lnTo>
                  <a:lnTo>
                    <a:pt x="428980" y="141782"/>
                  </a:lnTo>
                  <a:lnTo>
                    <a:pt x="428942" y="139700"/>
                  </a:lnTo>
                  <a:lnTo>
                    <a:pt x="428904" y="137172"/>
                  </a:lnTo>
                  <a:lnTo>
                    <a:pt x="428879" y="135343"/>
                  </a:lnTo>
                  <a:lnTo>
                    <a:pt x="428802" y="135890"/>
                  </a:lnTo>
                  <a:lnTo>
                    <a:pt x="428879" y="134620"/>
                  </a:lnTo>
                  <a:lnTo>
                    <a:pt x="428879" y="135343"/>
                  </a:lnTo>
                  <a:lnTo>
                    <a:pt x="428980" y="134620"/>
                  </a:lnTo>
                  <a:lnTo>
                    <a:pt x="429907" y="128270"/>
                  </a:lnTo>
                  <a:lnTo>
                    <a:pt x="430098" y="126936"/>
                  </a:lnTo>
                  <a:lnTo>
                    <a:pt x="430403" y="125730"/>
                  </a:lnTo>
                  <a:lnTo>
                    <a:pt x="431342" y="121970"/>
                  </a:lnTo>
                  <a:lnTo>
                    <a:pt x="432689" y="120650"/>
                  </a:lnTo>
                  <a:lnTo>
                    <a:pt x="445135" y="106680"/>
                  </a:lnTo>
                  <a:lnTo>
                    <a:pt x="445643" y="105422"/>
                  </a:lnTo>
                  <a:lnTo>
                    <a:pt x="455041" y="95250"/>
                  </a:lnTo>
                  <a:lnTo>
                    <a:pt x="462915" y="83820"/>
                  </a:lnTo>
                  <a:lnTo>
                    <a:pt x="467614" y="77470"/>
                  </a:lnTo>
                  <a:lnTo>
                    <a:pt x="469773" y="73672"/>
                  </a:lnTo>
                  <a:lnTo>
                    <a:pt x="470789" y="72390"/>
                  </a:lnTo>
                  <a:lnTo>
                    <a:pt x="471017" y="70535"/>
                  </a:lnTo>
                  <a:lnTo>
                    <a:pt x="471982" y="69113"/>
                  </a:lnTo>
                  <a:lnTo>
                    <a:pt x="472033" y="68859"/>
                  </a:lnTo>
                  <a:lnTo>
                    <a:pt x="473583" y="61468"/>
                  </a:lnTo>
                  <a:lnTo>
                    <a:pt x="472706" y="57150"/>
                  </a:lnTo>
                  <a:lnTo>
                    <a:pt x="472109" y="54140"/>
                  </a:lnTo>
                  <a:lnTo>
                    <a:pt x="468083" y="48171"/>
                  </a:lnTo>
                  <a:lnTo>
                    <a:pt x="462114" y="44145"/>
                  </a:lnTo>
                  <a:lnTo>
                    <a:pt x="454787" y="42672"/>
                  </a:lnTo>
                  <a:lnTo>
                    <a:pt x="447446" y="44145"/>
                  </a:lnTo>
                  <a:lnTo>
                    <a:pt x="441477" y="48171"/>
                  </a:lnTo>
                  <a:lnTo>
                    <a:pt x="440169" y="50114"/>
                  </a:lnTo>
                  <a:lnTo>
                    <a:pt x="438404" y="52070"/>
                  </a:lnTo>
                  <a:lnTo>
                    <a:pt x="438023" y="52070"/>
                  </a:lnTo>
                  <a:lnTo>
                    <a:pt x="434594" y="57150"/>
                  </a:lnTo>
                  <a:lnTo>
                    <a:pt x="434721" y="57150"/>
                  </a:lnTo>
                  <a:lnTo>
                    <a:pt x="432650" y="59537"/>
                  </a:lnTo>
                  <a:lnTo>
                    <a:pt x="429641" y="58928"/>
                  </a:lnTo>
                  <a:lnTo>
                    <a:pt x="422363" y="60401"/>
                  </a:lnTo>
                  <a:lnTo>
                    <a:pt x="416382" y="64427"/>
                  </a:lnTo>
                  <a:lnTo>
                    <a:pt x="413562" y="68580"/>
                  </a:lnTo>
                  <a:lnTo>
                    <a:pt x="413118" y="69240"/>
                  </a:lnTo>
                  <a:lnTo>
                    <a:pt x="412330" y="70396"/>
                  </a:lnTo>
                  <a:lnTo>
                    <a:pt x="412280" y="70637"/>
                  </a:lnTo>
                  <a:lnTo>
                    <a:pt x="407416" y="78740"/>
                  </a:lnTo>
                  <a:lnTo>
                    <a:pt x="402209" y="90170"/>
                  </a:lnTo>
                  <a:lnTo>
                    <a:pt x="401675" y="91516"/>
                  </a:lnTo>
                  <a:lnTo>
                    <a:pt x="397827" y="102171"/>
                  </a:lnTo>
                  <a:lnTo>
                    <a:pt x="390906" y="109220"/>
                  </a:lnTo>
                  <a:lnTo>
                    <a:pt x="391668" y="109220"/>
                  </a:lnTo>
                  <a:lnTo>
                    <a:pt x="391464" y="109410"/>
                  </a:lnTo>
                  <a:lnTo>
                    <a:pt x="391464" y="142240"/>
                  </a:lnTo>
                  <a:lnTo>
                    <a:pt x="391312" y="137172"/>
                  </a:lnTo>
                  <a:lnTo>
                    <a:pt x="391414" y="132080"/>
                  </a:lnTo>
                  <a:lnTo>
                    <a:pt x="391350" y="138430"/>
                  </a:lnTo>
                  <a:lnTo>
                    <a:pt x="391464" y="142240"/>
                  </a:lnTo>
                  <a:lnTo>
                    <a:pt x="391464" y="109410"/>
                  </a:lnTo>
                  <a:lnTo>
                    <a:pt x="374523" y="124472"/>
                  </a:lnTo>
                  <a:lnTo>
                    <a:pt x="375412" y="123190"/>
                  </a:lnTo>
                  <a:lnTo>
                    <a:pt x="357505" y="137172"/>
                  </a:lnTo>
                  <a:lnTo>
                    <a:pt x="358648" y="135890"/>
                  </a:lnTo>
                  <a:lnTo>
                    <a:pt x="339852" y="148590"/>
                  </a:lnTo>
                  <a:lnTo>
                    <a:pt x="341122" y="148590"/>
                  </a:lnTo>
                  <a:lnTo>
                    <a:pt x="324104" y="157480"/>
                  </a:lnTo>
                  <a:lnTo>
                    <a:pt x="325628" y="157480"/>
                  </a:lnTo>
                  <a:lnTo>
                    <a:pt x="309245" y="163830"/>
                  </a:lnTo>
                  <a:lnTo>
                    <a:pt x="311023" y="163830"/>
                  </a:lnTo>
                  <a:lnTo>
                    <a:pt x="296799" y="167640"/>
                  </a:lnTo>
                  <a:lnTo>
                    <a:pt x="300863" y="167640"/>
                  </a:lnTo>
                  <a:lnTo>
                    <a:pt x="289598" y="168681"/>
                  </a:lnTo>
                  <a:lnTo>
                    <a:pt x="286346" y="168236"/>
                  </a:lnTo>
                  <a:lnTo>
                    <a:pt x="286435" y="165100"/>
                  </a:lnTo>
                  <a:lnTo>
                    <a:pt x="286766" y="154940"/>
                  </a:lnTo>
                  <a:lnTo>
                    <a:pt x="286893" y="149872"/>
                  </a:lnTo>
                  <a:lnTo>
                    <a:pt x="286550" y="140970"/>
                  </a:lnTo>
                  <a:lnTo>
                    <a:pt x="286512" y="138430"/>
                  </a:lnTo>
                  <a:lnTo>
                    <a:pt x="284099" y="120650"/>
                  </a:lnTo>
                  <a:lnTo>
                    <a:pt x="283972" y="120650"/>
                  </a:lnTo>
                  <a:lnTo>
                    <a:pt x="282956" y="114300"/>
                  </a:lnTo>
                  <a:lnTo>
                    <a:pt x="282549" y="113969"/>
                  </a:lnTo>
                  <a:lnTo>
                    <a:pt x="281749" y="109994"/>
                  </a:lnTo>
                  <a:lnTo>
                    <a:pt x="277787" y="104101"/>
                  </a:lnTo>
                  <a:lnTo>
                    <a:pt x="271894" y="100139"/>
                  </a:lnTo>
                  <a:lnTo>
                    <a:pt x="264668" y="98679"/>
                  </a:lnTo>
                  <a:lnTo>
                    <a:pt x="262724" y="99072"/>
                  </a:lnTo>
                  <a:lnTo>
                    <a:pt x="257175" y="99072"/>
                  </a:lnTo>
                  <a:lnTo>
                    <a:pt x="252603" y="100330"/>
                  </a:lnTo>
                  <a:lnTo>
                    <a:pt x="248881" y="101155"/>
                  </a:lnTo>
                  <a:lnTo>
                    <a:pt x="248881" y="135343"/>
                  </a:lnTo>
                  <a:lnTo>
                    <a:pt x="248793" y="134620"/>
                  </a:lnTo>
                  <a:lnTo>
                    <a:pt x="248881" y="135343"/>
                  </a:lnTo>
                  <a:lnTo>
                    <a:pt x="248881" y="101155"/>
                  </a:lnTo>
                  <a:lnTo>
                    <a:pt x="241046" y="102870"/>
                  </a:lnTo>
                  <a:lnTo>
                    <a:pt x="239395" y="102870"/>
                  </a:lnTo>
                  <a:lnTo>
                    <a:pt x="205613" y="116840"/>
                  </a:lnTo>
                  <a:lnTo>
                    <a:pt x="204343" y="118122"/>
                  </a:lnTo>
                  <a:lnTo>
                    <a:pt x="186182" y="128270"/>
                  </a:lnTo>
                  <a:lnTo>
                    <a:pt x="185547" y="128270"/>
                  </a:lnTo>
                  <a:lnTo>
                    <a:pt x="166878" y="139700"/>
                  </a:lnTo>
                  <a:lnTo>
                    <a:pt x="147701" y="152400"/>
                  </a:lnTo>
                  <a:lnTo>
                    <a:pt x="148336" y="151130"/>
                  </a:lnTo>
                  <a:lnTo>
                    <a:pt x="128397" y="163830"/>
                  </a:lnTo>
                  <a:lnTo>
                    <a:pt x="129921" y="162572"/>
                  </a:lnTo>
                  <a:lnTo>
                    <a:pt x="110617" y="171450"/>
                  </a:lnTo>
                  <a:lnTo>
                    <a:pt x="113284" y="170180"/>
                  </a:lnTo>
                  <a:lnTo>
                    <a:pt x="94488" y="175272"/>
                  </a:lnTo>
                  <a:lnTo>
                    <a:pt x="84404" y="175272"/>
                  </a:lnTo>
                  <a:lnTo>
                    <a:pt x="71628" y="161290"/>
                  </a:lnTo>
                  <a:lnTo>
                    <a:pt x="71107" y="158750"/>
                  </a:lnTo>
                  <a:lnTo>
                    <a:pt x="71361" y="156222"/>
                  </a:lnTo>
                  <a:lnTo>
                    <a:pt x="72390" y="146050"/>
                  </a:lnTo>
                  <a:lnTo>
                    <a:pt x="72555" y="144373"/>
                  </a:lnTo>
                  <a:lnTo>
                    <a:pt x="73240" y="142240"/>
                  </a:lnTo>
                  <a:lnTo>
                    <a:pt x="79451" y="123190"/>
                  </a:lnTo>
                  <a:lnTo>
                    <a:pt x="79883" y="121920"/>
                  </a:lnTo>
                  <a:lnTo>
                    <a:pt x="79489" y="123101"/>
                  </a:lnTo>
                  <a:lnTo>
                    <a:pt x="80035" y="121920"/>
                  </a:lnTo>
                  <a:lnTo>
                    <a:pt x="81343" y="119075"/>
                  </a:lnTo>
                  <a:lnTo>
                    <a:pt x="83312" y="117157"/>
                  </a:lnTo>
                  <a:lnTo>
                    <a:pt x="91325" y="113538"/>
                  </a:lnTo>
                  <a:lnTo>
                    <a:pt x="94234" y="113538"/>
                  </a:lnTo>
                  <a:lnTo>
                    <a:pt x="99745" y="108026"/>
                  </a:lnTo>
                  <a:lnTo>
                    <a:pt x="106807" y="102870"/>
                  </a:lnTo>
                  <a:lnTo>
                    <a:pt x="108839" y="101600"/>
                  </a:lnTo>
                  <a:lnTo>
                    <a:pt x="119888" y="90170"/>
                  </a:lnTo>
                  <a:lnTo>
                    <a:pt x="121793" y="87630"/>
                  </a:lnTo>
                  <a:lnTo>
                    <a:pt x="131572" y="74930"/>
                  </a:lnTo>
                  <a:lnTo>
                    <a:pt x="133223" y="72390"/>
                  </a:lnTo>
                  <a:lnTo>
                    <a:pt x="144399" y="38100"/>
                  </a:lnTo>
                  <a:lnTo>
                    <a:pt x="144843" y="35560"/>
                  </a:lnTo>
                  <a:lnTo>
                    <a:pt x="145288" y="33032"/>
                  </a:lnTo>
                  <a:lnTo>
                    <a:pt x="145288" y="31750"/>
                  </a:lnTo>
                  <a:lnTo>
                    <a:pt x="145630" y="29121"/>
                  </a:lnTo>
                  <a:lnTo>
                    <a:pt x="146939" y="27813"/>
                  </a:lnTo>
                  <a:lnTo>
                    <a:pt x="146939" y="19050"/>
                  </a:lnTo>
                  <a:lnTo>
                    <a:pt x="146939" y="17907"/>
                  </a:lnTo>
                  <a:lnTo>
                    <a:pt x="146939" y="8001"/>
                  </a:lnTo>
                  <a:lnTo>
                    <a:pt x="138938" y="0"/>
                  </a:lnTo>
                  <a:lnTo>
                    <a:pt x="119126" y="0"/>
                  </a:lnTo>
                  <a:lnTo>
                    <a:pt x="111125" y="8001"/>
                  </a:lnTo>
                  <a:lnTo>
                    <a:pt x="111125" y="8890"/>
                  </a:lnTo>
                  <a:lnTo>
                    <a:pt x="101727" y="16510"/>
                  </a:lnTo>
                  <a:lnTo>
                    <a:pt x="99441" y="19050"/>
                  </a:lnTo>
                  <a:lnTo>
                    <a:pt x="86233" y="35560"/>
                  </a:lnTo>
                  <a:lnTo>
                    <a:pt x="84836" y="36830"/>
                  </a:lnTo>
                  <a:lnTo>
                    <a:pt x="73914" y="54622"/>
                  </a:lnTo>
                  <a:lnTo>
                    <a:pt x="73533" y="54622"/>
                  </a:lnTo>
                  <a:lnTo>
                    <a:pt x="58928" y="80022"/>
                  </a:lnTo>
                  <a:lnTo>
                    <a:pt x="52120" y="93853"/>
                  </a:lnTo>
                  <a:lnTo>
                    <a:pt x="48514" y="93853"/>
                  </a:lnTo>
                  <a:lnTo>
                    <a:pt x="46342" y="96024"/>
                  </a:lnTo>
                  <a:lnTo>
                    <a:pt x="43307" y="96774"/>
                  </a:lnTo>
                  <a:lnTo>
                    <a:pt x="33401" y="96774"/>
                  </a:lnTo>
                  <a:lnTo>
                    <a:pt x="31953" y="98221"/>
                  </a:lnTo>
                  <a:lnTo>
                    <a:pt x="14224" y="99060"/>
                  </a:lnTo>
                  <a:lnTo>
                    <a:pt x="6604" y="99060"/>
                  </a:lnTo>
                  <a:lnTo>
                    <a:pt x="0" y="105791"/>
                  </a:lnTo>
                  <a:lnTo>
                    <a:pt x="0" y="122301"/>
                  </a:lnTo>
                  <a:lnTo>
                    <a:pt x="6604" y="128905"/>
                  </a:lnTo>
                  <a:lnTo>
                    <a:pt x="16065" y="128905"/>
                  </a:lnTo>
                  <a:lnTo>
                    <a:pt x="16129" y="129540"/>
                  </a:lnTo>
                  <a:lnTo>
                    <a:pt x="38442" y="128498"/>
                  </a:lnTo>
                  <a:lnTo>
                    <a:pt x="36449" y="134620"/>
                  </a:lnTo>
                  <a:lnTo>
                    <a:pt x="35560" y="138430"/>
                  </a:lnTo>
                  <a:lnTo>
                    <a:pt x="33909" y="154940"/>
                  </a:lnTo>
                  <a:lnTo>
                    <a:pt x="33782" y="162572"/>
                  </a:lnTo>
                  <a:lnTo>
                    <a:pt x="36449" y="176530"/>
                  </a:lnTo>
                  <a:lnTo>
                    <a:pt x="37452" y="179349"/>
                  </a:lnTo>
                  <a:lnTo>
                    <a:pt x="37528" y="179679"/>
                  </a:lnTo>
                  <a:lnTo>
                    <a:pt x="37642" y="179857"/>
                  </a:lnTo>
                  <a:lnTo>
                    <a:pt x="38735" y="182880"/>
                  </a:lnTo>
                  <a:lnTo>
                    <a:pt x="44196" y="191770"/>
                  </a:lnTo>
                  <a:lnTo>
                    <a:pt x="48514" y="196850"/>
                  </a:lnTo>
                  <a:lnTo>
                    <a:pt x="58420" y="204470"/>
                  </a:lnTo>
                  <a:lnTo>
                    <a:pt x="64897" y="208280"/>
                  </a:lnTo>
                  <a:lnTo>
                    <a:pt x="78486" y="212090"/>
                  </a:lnTo>
                  <a:lnTo>
                    <a:pt x="100330" y="212090"/>
                  </a:lnTo>
                  <a:lnTo>
                    <a:pt x="104521" y="210820"/>
                  </a:lnTo>
                  <a:lnTo>
                    <a:pt x="123317" y="205740"/>
                  </a:lnTo>
                  <a:lnTo>
                    <a:pt x="125984" y="205740"/>
                  </a:lnTo>
                  <a:lnTo>
                    <a:pt x="145415" y="196850"/>
                  </a:lnTo>
                  <a:lnTo>
                    <a:pt x="146939" y="195580"/>
                  </a:lnTo>
                  <a:lnTo>
                    <a:pt x="167513" y="184150"/>
                  </a:lnTo>
                  <a:lnTo>
                    <a:pt x="179019" y="176530"/>
                  </a:lnTo>
                  <a:lnTo>
                    <a:pt x="186690" y="171450"/>
                  </a:lnTo>
                  <a:lnTo>
                    <a:pt x="186563" y="171450"/>
                  </a:lnTo>
                  <a:lnTo>
                    <a:pt x="198920" y="163830"/>
                  </a:lnTo>
                  <a:lnTo>
                    <a:pt x="205105" y="160020"/>
                  </a:lnTo>
                  <a:lnTo>
                    <a:pt x="204343" y="160020"/>
                  </a:lnTo>
                  <a:lnTo>
                    <a:pt x="217957" y="152400"/>
                  </a:lnTo>
                  <a:lnTo>
                    <a:pt x="222504" y="149872"/>
                  </a:lnTo>
                  <a:lnTo>
                    <a:pt x="221234" y="151130"/>
                  </a:lnTo>
                  <a:lnTo>
                    <a:pt x="224015" y="149872"/>
                  </a:lnTo>
                  <a:lnTo>
                    <a:pt x="237998" y="143522"/>
                  </a:lnTo>
                  <a:lnTo>
                    <a:pt x="236474" y="143522"/>
                  </a:lnTo>
                  <a:lnTo>
                    <a:pt x="249326" y="139230"/>
                  </a:lnTo>
                  <a:lnTo>
                    <a:pt x="249555" y="141185"/>
                  </a:lnTo>
                  <a:lnTo>
                    <a:pt x="249555" y="140970"/>
                  </a:lnTo>
                  <a:lnTo>
                    <a:pt x="249682" y="142240"/>
                  </a:lnTo>
                  <a:lnTo>
                    <a:pt x="249669" y="145935"/>
                  </a:lnTo>
                  <a:lnTo>
                    <a:pt x="249783" y="150533"/>
                  </a:lnTo>
                  <a:lnTo>
                    <a:pt x="249809" y="149872"/>
                  </a:lnTo>
                  <a:lnTo>
                    <a:pt x="249809" y="151130"/>
                  </a:lnTo>
                  <a:lnTo>
                    <a:pt x="249720" y="153670"/>
                  </a:lnTo>
                  <a:lnTo>
                    <a:pt x="249605" y="158750"/>
                  </a:lnTo>
                  <a:lnTo>
                    <a:pt x="249491" y="162572"/>
                  </a:lnTo>
                  <a:lnTo>
                    <a:pt x="249174" y="170180"/>
                  </a:lnTo>
                  <a:lnTo>
                    <a:pt x="249047" y="183095"/>
                  </a:lnTo>
                  <a:lnTo>
                    <a:pt x="249047" y="184150"/>
                  </a:lnTo>
                  <a:lnTo>
                    <a:pt x="249301" y="184454"/>
                  </a:lnTo>
                  <a:lnTo>
                    <a:pt x="250494" y="190322"/>
                  </a:lnTo>
                  <a:lnTo>
                    <a:pt x="254457" y="196215"/>
                  </a:lnTo>
                  <a:lnTo>
                    <a:pt x="260350" y="200215"/>
                  </a:lnTo>
                  <a:lnTo>
                    <a:pt x="263906" y="200939"/>
                  </a:lnTo>
                  <a:lnTo>
                    <a:pt x="264795" y="201930"/>
                  </a:lnTo>
                  <a:lnTo>
                    <a:pt x="270129" y="203200"/>
                  </a:lnTo>
                  <a:lnTo>
                    <a:pt x="269367" y="203200"/>
                  </a:lnTo>
                  <a:lnTo>
                    <a:pt x="275844" y="204470"/>
                  </a:lnTo>
                  <a:lnTo>
                    <a:pt x="276606" y="204470"/>
                  </a:lnTo>
                  <a:lnTo>
                    <a:pt x="286004" y="205740"/>
                  </a:lnTo>
                  <a:lnTo>
                    <a:pt x="290322" y="205740"/>
                  </a:lnTo>
                  <a:lnTo>
                    <a:pt x="304292" y="204470"/>
                  </a:lnTo>
                  <a:lnTo>
                    <a:pt x="308229" y="203200"/>
                  </a:lnTo>
                  <a:lnTo>
                    <a:pt x="322326" y="199390"/>
                  </a:lnTo>
                  <a:lnTo>
                    <a:pt x="324231" y="198120"/>
                  </a:lnTo>
                  <a:lnTo>
                    <a:pt x="340614" y="190500"/>
                  </a:lnTo>
                  <a:lnTo>
                    <a:pt x="342138" y="190500"/>
                  </a:lnTo>
                  <a:lnTo>
                    <a:pt x="352767" y="184150"/>
                  </a:lnTo>
                  <a:lnTo>
                    <a:pt x="359156" y="180340"/>
                  </a:lnTo>
                  <a:lnTo>
                    <a:pt x="360553" y="180340"/>
                  </a:lnTo>
                  <a:lnTo>
                    <a:pt x="377469" y="168922"/>
                  </a:lnTo>
                  <a:lnTo>
                    <a:pt x="379349" y="167640"/>
                  </a:lnTo>
                  <a:lnTo>
                    <a:pt x="380365" y="166370"/>
                  </a:lnTo>
                  <a:lnTo>
                    <a:pt x="393992" y="155816"/>
                  </a:lnTo>
                  <a:lnTo>
                    <a:pt x="421767" y="184150"/>
                  </a:lnTo>
                  <a:lnTo>
                    <a:pt x="438912" y="187972"/>
                  </a:lnTo>
                  <a:lnTo>
                    <a:pt x="441960" y="187972"/>
                  </a:lnTo>
                  <a:lnTo>
                    <a:pt x="457073" y="189230"/>
                  </a:lnTo>
                  <a:lnTo>
                    <a:pt x="492252" y="189230"/>
                  </a:lnTo>
                  <a:lnTo>
                    <a:pt x="508508" y="186690"/>
                  </a:lnTo>
                  <a:lnTo>
                    <a:pt x="510032" y="186690"/>
                  </a:lnTo>
                  <a:lnTo>
                    <a:pt x="526923" y="182880"/>
                  </a:lnTo>
                  <a:lnTo>
                    <a:pt x="543941" y="177800"/>
                  </a:lnTo>
                  <a:lnTo>
                    <a:pt x="545465" y="176530"/>
                  </a:lnTo>
                  <a:lnTo>
                    <a:pt x="560578" y="170180"/>
                  </a:lnTo>
                  <a:lnTo>
                    <a:pt x="562356" y="170180"/>
                  </a:lnTo>
                  <a:lnTo>
                    <a:pt x="576961" y="162572"/>
                  </a:lnTo>
                  <a:lnTo>
                    <a:pt x="589788" y="153670"/>
                  </a:lnTo>
                  <a:lnTo>
                    <a:pt x="591400" y="152400"/>
                  </a:lnTo>
                  <a:lnTo>
                    <a:pt x="599617" y="145935"/>
                  </a:lnTo>
                  <a:lnTo>
                    <a:pt x="621919" y="162572"/>
                  </a:lnTo>
                  <a:lnTo>
                    <a:pt x="625348" y="163830"/>
                  </a:lnTo>
                  <a:lnTo>
                    <a:pt x="633857" y="166370"/>
                  </a:lnTo>
                  <a:lnTo>
                    <a:pt x="649732" y="166370"/>
                  </a:lnTo>
                  <a:lnTo>
                    <a:pt x="688340" y="148590"/>
                  </a:lnTo>
                  <a:lnTo>
                    <a:pt x="700024" y="129540"/>
                  </a:lnTo>
                  <a:lnTo>
                    <a:pt x="700595" y="128270"/>
                  </a:lnTo>
                  <a:lnTo>
                    <a:pt x="701167" y="127000"/>
                  </a:lnTo>
                  <a:lnTo>
                    <a:pt x="701484" y="125730"/>
                  </a:lnTo>
                  <a:lnTo>
                    <a:pt x="703389" y="118122"/>
                  </a:lnTo>
                  <a:lnTo>
                    <a:pt x="703707" y="116840"/>
                  </a:lnTo>
                  <a:lnTo>
                    <a:pt x="704215" y="114300"/>
                  </a:lnTo>
                  <a:lnTo>
                    <a:pt x="704621" y="110490"/>
                  </a:lnTo>
                  <a:lnTo>
                    <a:pt x="704900" y="107950"/>
                  </a:lnTo>
                  <a:lnTo>
                    <a:pt x="705739" y="100330"/>
                  </a:lnTo>
                  <a:lnTo>
                    <a:pt x="705802" y="99072"/>
                  </a:lnTo>
                  <a:lnTo>
                    <a:pt x="668147" y="99072"/>
                  </a:lnTo>
                  <a:lnTo>
                    <a:pt x="667994" y="99072"/>
                  </a:lnTo>
                  <a:lnTo>
                    <a:pt x="666877" y="109258"/>
                  </a:lnTo>
                  <a:lnTo>
                    <a:pt x="664832" y="116420"/>
                  </a:lnTo>
                  <a:lnTo>
                    <a:pt x="664629" y="116840"/>
                  </a:lnTo>
                  <a:lnTo>
                    <a:pt x="663092" y="120027"/>
                  </a:lnTo>
                  <a:lnTo>
                    <a:pt x="661022" y="122910"/>
                  </a:lnTo>
                  <a:lnTo>
                    <a:pt x="657834" y="125145"/>
                  </a:lnTo>
                  <a:lnTo>
                    <a:pt x="650532" y="128663"/>
                  </a:lnTo>
                  <a:lnTo>
                    <a:pt x="646366" y="129286"/>
                  </a:lnTo>
                  <a:lnTo>
                    <a:pt x="639191" y="128270"/>
                  </a:lnTo>
                  <a:lnTo>
                    <a:pt x="642239" y="128270"/>
                  </a:lnTo>
                  <a:lnTo>
                    <a:pt x="634961" y="127190"/>
                  </a:lnTo>
                  <a:lnTo>
                    <a:pt x="630224" y="124701"/>
                  </a:lnTo>
                  <a:lnTo>
                    <a:pt x="633730" y="127000"/>
                  </a:lnTo>
                  <a:lnTo>
                    <a:pt x="630250" y="124790"/>
                  </a:lnTo>
                  <a:lnTo>
                    <a:pt x="630301" y="125018"/>
                  </a:lnTo>
                  <a:lnTo>
                    <a:pt x="630199" y="124764"/>
                  </a:lnTo>
                  <a:lnTo>
                    <a:pt x="630047" y="124663"/>
                  </a:lnTo>
                  <a:lnTo>
                    <a:pt x="630237" y="124764"/>
                  </a:lnTo>
                  <a:lnTo>
                    <a:pt x="629843" y="123190"/>
                  </a:lnTo>
                  <a:lnTo>
                    <a:pt x="629412" y="121412"/>
                  </a:lnTo>
                  <a:lnTo>
                    <a:pt x="629412" y="116840"/>
                  </a:lnTo>
                  <a:lnTo>
                    <a:pt x="629894" y="114871"/>
                  </a:lnTo>
                  <a:lnTo>
                    <a:pt x="635508" y="107950"/>
                  </a:lnTo>
                  <a:lnTo>
                    <a:pt x="636016" y="107950"/>
                  </a:lnTo>
                  <a:lnTo>
                    <a:pt x="645287" y="95250"/>
                  </a:lnTo>
                  <a:lnTo>
                    <a:pt x="645795" y="93980"/>
                  </a:lnTo>
                  <a:lnTo>
                    <a:pt x="653161" y="83820"/>
                  </a:lnTo>
                  <a:lnTo>
                    <a:pt x="653542" y="82550"/>
                  </a:lnTo>
                  <a:lnTo>
                    <a:pt x="656145" y="78740"/>
                  </a:lnTo>
                  <a:lnTo>
                    <a:pt x="657009" y="77470"/>
                  </a:lnTo>
                  <a:lnTo>
                    <a:pt x="658749" y="74930"/>
                  </a:lnTo>
                  <a:lnTo>
                    <a:pt x="659168" y="74231"/>
                  </a:lnTo>
                  <a:lnTo>
                    <a:pt x="659638" y="73672"/>
                  </a:lnTo>
                  <a:lnTo>
                    <a:pt x="661771" y="70319"/>
                  </a:lnTo>
                  <a:lnTo>
                    <a:pt x="661885" y="70129"/>
                  </a:lnTo>
                  <a:lnTo>
                    <a:pt x="661860" y="69799"/>
                  </a:lnTo>
                  <a:lnTo>
                    <a:pt x="661962" y="70027"/>
                  </a:lnTo>
                  <a:lnTo>
                    <a:pt x="662127" y="69773"/>
                  </a:lnTo>
                  <a:lnTo>
                    <a:pt x="662012" y="70129"/>
                  </a:lnTo>
                  <a:lnTo>
                    <a:pt x="662432" y="71081"/>
                  </a:lnTo>
                  <a:lnTo>
                    <a:pt x="665670" y="78435"/>
                  </a:lnTo>
                  <a:lnTo>
                    <a:pt x="667727" y="88747"/>
                  </a:lnTo>
                  <a:lnTo>
                    <a:pt x="667639" y="86372"/>
                  </a:lnTo>
                  <a:lnTo>
                    <a:pt x="667766" y="88900"/>
                  </a:lnTo>
                  <a:lnTo>
                    <a:pt x="668020" y="90170"/>
                  </a:lnTo>
                  <a:lnTo>
                    <a:pt x="667727" y="88747"/>
                  </a:lnTo>
                  <a:lnTo>
                    <a:pt x="668096" y="98056"/>
                  </a:lnTo>
                  <a:lnTo>
                    <a:pt x="668274" y="96520"/>
                  </a:lnTo>
                  <a:lnTo>
                    <a:pt x="668185" y="98056"/>
                  </a:lnTo>
                  <a:lnTo>
                    <a:pt x="705840" y="9805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2024" y="3558158"/>
              <a:ext cx="68834" cy="11379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139311" y="3514978"/>
              <a:ext cx="41910" cy="181610"/>
            </a:xfrm>
            <a:custGeom>
              <a:avLst/>
              <a:gdLst/>
              <a:ahLst/>
              <a:cxnLst/>
              <a:rect l="l" t="t" r="r" b="b"/>
              <a:pathLst>
                <a:path w="41910" h="181610">
                  <a:moveTo>
                    <a:pt x="3810" y="68453"/>
                  </a:moveTo>
                  <a:lnTo>
                    <a:pt x="3784" y="68834"/>
                  </a:lnTo>
                  <a:lnTo>
                    <a:pt x="3810" y="68453"/>
                  </a:lnTo>
                  <a:close/>
                </a:path>
                <a:path w="41910" h="181610">
                  <a:moveTo>
                    <a:pt x="41910" y="52705"/>
                  </a:moveTo>
                  <a:lnTo>
                    <a:pt x="41783" y="37719"/>
                  </a:lnTo>
                  <a:lnTo>
                    <a:pt x="41783" y="37592"/>
                  </a:lnTo>
                  <a:lnTo>
                    <a:pt x="41021" y="17907"/>
                  </a:lnTo>
                  <a:lnTo>
                    <a:pt x="41021" y="17780"/>
                  </a:lnTo>
                  <a:lnTo>
                    <a:pt x="41021" y="8001"/>
                  </a:lnTo>
                  <a:lnTo>
                    <a:pt x="33020" y="0"/>
                  </a:lnTo>
                  <a:lnTo>
                    <a:pt x="13462" y="0"/>
                  </a:lnTo>
                  <a:lnTo>
                    <a:pt x="5588" y="8001"/>
                  </a:lnTo>
                  <a:lnTo>
                    <a:pt x="5588" y="18415"/>
                  </a:lnTo>
                  <a:lnTo>
                    <a:pt x="5461" y="37592"/>
                  </a:lnTo>
                  <a:lnTo>
                    <a:pt x="5461" y="37846"/>
                  </a:lnTo>
                  <a:lnTo>
                    <a:pt x="5422" y="38354"/>
                  </a:lnTo>
                  <a:lnTo>
                    <a:pt x="5422" y="38481"/>
                  </a:lnTo>
                  <a:lnTo>
                    <a:pt x="4699" y="52666"/>
                  </a:lnTo>
                  <a:lnTo>
                    <a:pt x="4699" y="52324"/>
                  </a:lnTo>
                  <a:lnTo>
                    <a:pt x="4660" y="52832"/>
                  </a:lnTo>
                  <a:lnTo>
                    <a:pt x="4622" y="53721"/>
                  </a:lnTo>
                  <a:lnTo>
                    <a:pt x="3810" y="68834"/>
                  </a:lnTo>
                  <a:lnTo>
                    <a:pt x="3683" y="70358"/>
                  </a:lnTo>
                  <a:lnTo>
                    <a:pt x="2794" y="84582"/>
                  </a:lnTo>
                  <a:lnTo>
                    <a:pt x="2781" y="84709"/>
                  </a:lnTo>
                  <a:lnTo>
                    <a:pt x="2679" y="86614"/>
                  </a:lnTo>
                  <a:lnTo>
                    <a:pt x="1905" y="100711"/>
                  </a:lnTo>
                  <a:lnTo>
                    <a:pt x="1270" y="116332"/>
                  </a:lnTo>
                  <a:lnTo>
                    <a:pt x="1397" y="115824"/>
                  </a:lnTo>
                  <a:lnTo>
                    <a:pt x="381" y="130429"/>
                  </a:lnTo>
                  <a:lnTo>
                    <a:pt x="241" y="144424"/>
                  </a:lnTo>
                  <a:lnTo>
                    <a:pt x="0" y="145669"/>
                  </a:lnTo>
                  <a:lnTo>
                    <a:pt x="228" y="146812"/>
                  </a:lnTo>
                  <a:lnTo>
                    <a:pt x="228" y="146939"/>
                  </a:lnTo>
                  <a:lnTo>
                    <a:pt x="381" y="149098"/>
                  </a:lnTo>
                  <a:lnTo>
                    <a:pt x="2413" y="160058"/>
                  </a:lnTo>
                  <a:lnTo>
                    <a:pt x="2413" y="167894"/>
                  </a:lnTo>
                  <a:lnTo>
                    <a:pt x="10287" y="175768"/>
                  </a:lnTo>
                  <a:lnTo>
                    <a:pt x="12103" y="175768"/>
                  </a:lnTo>
                  <a:lnTo>
                    <a:pt x="21170" y="180822"/>
                  </a:lnTo>
                  <a:lnTo>
                    <a:pt x="21717" y="181356"/>
                  </a:lnTo>
                  <a:lnTo>
                    <a:pt x="27051" y="181356"/>
                  </a:lnTo>
                  <a:lnTo>
                    <a:pt x="34163" y="181356"/>
                  </a:lnTo>
                  <a:lnTo>
                    <a:pt x="39243" y="176276"/>
                  </a:lnTo>
                  <a:lnTo>
                    <a:pt x="39243" y="170053"/>
                  </a:lnTo>
                  <a:lnTo>
                    <a:pt x="39243" y="163830"/>
                  </a:lnTo>
                  <a:lnTo>
                    <a:pt x="37617" y="162217"/>
                  </a:lnTo>
                  <a:lnTo>
                    <a:pt x="37592" y="161417"/>
                  </a:lnTo>
                  <a:lnTo>
                    <a:pt x="37477" y="158115"/>
                  </a:lnTo>
                  <a:lnTo>
                    <a:pt x="37465" y="148463"/>
                  </a:lnTo>
                  <a:lnTo>
                    <a:pt x="37338" y="146939"/>
                  </a:lnTo>
                  <a:lnTo>
                    <a:pt x="37401" y="145948"/>
                  </a:lnTo>
                  <a:lnTo>
                    <a:pt x="37439" y="145783"/>
                  </a:lnTo>
                  <a:lnTo>
                    <a:pt x="37338" y="146939"/>
                  </a:lnTo>
                  <a:lnTo>
                    <a:pt x="37465" y="146939"/>
                  </a:lnTo>
                  <a:lnTo>
                    <a:pt x="37465" y="145669"/>
                  </a:lnTo>
                  <a:lnTo>
                    <a:pt x="37465" y="145542"/>
                  </a:lnTo>
                  <a:lnTo>
                    <a:pt x="38531" y="130429"/>
                  </a:lnTo>
                  <a:lnTo>
                    <a:pt x="39370" y="118618"/>
                  </a:lnTo>
                  <a:lnTo>
                    <a:pt x="39497" y="117983"/>
                  </a:lnTo>
                  <a:lnTo>
                    <a:pt x="39573" y="115824"/>
                  </a:lnTo>
                  <a:lnTo>
                    <a:pt x="40132" y="102616"/>
                  </a:lnTo>
                  <a:lnTo>
                    <a:pt x="40220" y="100711"/>
                  </a:lnTo>
                  <a:lnTo>
                    <a:pt x="40894" y="86487"/>
                  </a:lnTo>
                  <a:lnTo>
                    <a:pt x="41529" y="70358"/>
                  </a:lnTo>
                  <a:lnTo>
                    <a:pt x="41910" y="53721"/>
                  </a:lnTo>
                  <a:lnTo>
                    <a:pt x="41897" y="5275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8338" y="3482466"/>
            <a:ext cx="125857" cy="199516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4446522" y="3493642"/>
            <a:ext cx="943610" cy="163830"/>
            <a:chOff x="4446522" y="3493642"/>
            <a:chExt cx="943610" cy="163830"/>
          </a:xfrm>
        </p:grpSpPr>
        <p:sp>
          <p:nvSpPr>
            <p:cNvPr id="52" name="object 52"/>
            <p:cNvSpPr/>
            <p:nvPr/>
          </p:nvSpPr>
          <p:spPr>
            <a:xfrm>
              <a:off x="4446511" y="3499751"/>
              <a:ext cx="819150" cy="157480"/>
            </a:xfrm>
            <a:custGeom>
              <a:avLst/>
              <a:gdLst/>
              <a:ahLst/>
              <a:cxnLst/>
              <a:rect l="l" t="t" r="r" b="b"/>
              <a:pathLst>
                <a:path w="819150" h="157479">
                  <a:moveTo>
                    <a:pt x="259473" y="98285"/>
                  </a:moveTo>
                  <a:lnTo>
                    <a:pt x="259372" y="97777"/>
                  </a:lnTo>
                  <a:lnTo>
                    <a:pt x="259397" y="98285"/>
                  </a:lnTo>
                  <a:close/>
                </a:path>
                <a:path w="819150" h="157479">
                  <a:moveTo>
                    <a:pt x="818654" y="43675"/>
                  </a:moveTo>
                  <a:lnTo>
                    <a:pt x="817219" y="36537"/>
                  </a:lnTo>
                  <a:lnTo>
                    <a:pt x="813308" y="30721"/>
                  </a:lnTo>
                  <a:lnTo>
                    <a:pt x="808685" y="27622"/>
                  </a:lnTo>
                  <a:lnTo>
                    <a:pt x="808685" y="59753"/>
                  </a:lnTo>
                  <a:lnTo>
                    <a:pt x="805700" y="62725"/>
                  </a:lnTo>
                  <a:lnTo>
                    <a:pt x="806958" y="61455"/>
                  </a:lnTo>
                  <a:lnTo>
                    <a:pt x="808685" y="59753"/>
                  </a:lnTo>
                  <a:lnTo>
                    <a:pt x="808685" y="27622"/>
                  </a:lnTo>
                  <a:lnTo>
                    <a:pt x="807504" y="26822"/>
                  </a:lnTo>
                  <a:lnTo>
                    <a:pt x="800366" y="25400"/>
                  </a:lnTo>
                  <a:lnTo>
                    <a:pt x="799846" y="25514"/>
                  </a:lnTo>
                  <a:lnTo>
                    <a:pt x="799350" y="25400"/>
                  </a:lnTo>
                  <a:lnTo>
                    <a:pt x="793635" y="26543"/>
                  </a:lnTo>
                  <a:lnTo>
                    <a:pt x="793635" y="71628"/>
                  </a:lnTo>
                  <a:lnTo>
                    <a:pt x="792492" y="72783"/>
                  </a:lnTo>
                  <a:lnTo>
                    <a:pt x="793635" y="71628"/>
                  </a:lnTo>
                  <a:lnTo>
                    <a:pt x="793635" y="26543"/>
                  </a:lnTo>
                  <a:lnTo>
                    <a:pt x="792175" y="26822"/>
                  </a:lnTo>
                  <a:lnTo>
                    <a:pt x="790054" y="28244"/>
                  </a:lnTo>
                  <a:lnTo>
                    <a:pt x="789190" y="28448"/>
                  </a:lnTo>
                  <a:lnTo>
                    <a:pt x="785253" y="30975"/>
                  </a:lnTo>
                  <a:lnTo>
                    <a:pt x="784618" y="32245"/>
                  </a:lnTo>
                  <a:lnTo>
                    <a:pt x="778268" y="36055"/>
                  </a:lnTo>
                  <a:lnTo>
                    <a:pt x="777252" y="37325"/>
                  </a:lnTo>
                  <a:lnTo>
                    <a:pt x="768616" y="44945"/>
                  </a:lnTo>
                  <a:lnTo>
                    <a:pt x="767346" y="46228"/>
                  </a:lnTo>
                  <a:lnTo>
                    <a:pt x="758710" y="55105"/>
                  </a:lnTo>
                  <a:lnTo>
                    <a:pt x="757694" y="56375"/>
                  </a:lnTo>
                  <a:lnTo>
                    <a:pt x="748919" y="66573"/>
                  </a:lnTo>
                  <a:lnTo>
                    <a:pt x="748423" y="67805"/>
                  </a:lnTo>
                  <a:lnTo>
                    <a:pt x="740422" y="77978"/>
                  </a:lnTo>
                  <a:lnTo>
                    <a:pt x="740295" y="77978"/>
                  </a:lnTo>
                  <a:lnTo>
                    <a:pt x="733310" y="88125"/>
                  </a:lnTo>
                  <a:lnTo>
                    <a:pt x="733437" y="88125"/>
                  </a:lnTo>
                  <a:lnTo>
                    <a:pt x="726579" y="97028"/>
                  </a:lnTo>
                  <a:lnTo>
                    <a:pt x="726960" y="97028"/>
                  </a:lnTo>
                  <a:lnTo>
                    <a:pt x="726833" y="97205"/>
                  </a:lnTo>
                  <a:lnTo>
                    <a:pt x="726833" y="103378"/>
                  </a:lnTo>
                  <a:lnTo>
                    <a:pt x="726059" y="102489"/>
                  </a:lnTo>
                  <a:lnTo>
                    <a:pt x="725792" y="102285"/>
                  </a:lnTo>
                  <a:lnTo>
                    <a:pt x="726059" y="102489"/>
                  </a:lnTo>
                  <a:lnTo>
                    <a:pt x="725893" y="102285"/>
                  </a:lnTo>
                  <a:lnTo>
                    <a:pt x="726084" y="102489"/>
                  </a:lnTo>
                  <a:lnTo>
                    <a:pt x="726833" y="103378"/>
                  </a:lnTo>
                  <a:lnTo>
                    <a:pt x="726833" y="97205"/>
                  </a:lnTo>
                  <a:lnTo>
                    <a:pt x="724395" y="100507"/>
                  </a:lnTo>
                  <a:lnTo>
                    <a:pt x="724420" y="100825"/>
                  </a:lnTo>
                  <a:lnTo>
                    <a:pt x="724306" y="100634"/>
                  </a:lnTo>
                  <a:lnTo>
                    <a:pt x="724166" y="100825"/>
                  </a:lnTo>
                  <a:lnTo>
                    <a:pt x="724166" y="100533"/>
                  </a:lnTo>
                  <a:lnTo>
                    <a:pt x="724281" y="100660"/>
                  </a:lnTo>
                  <a:lnTo>
                    <a:pt x="724230" y="100507"/>
                  </a:lnTo>
                  <a:lnTo>
                    <a:pt x="724306" y="100634"/>
                  </a:lnTo>
                  <a:lnTo>
                    <a:pt x="724395" y="100507"/>
                  </a:lnTo>
                  <a:lnTo>
                    <a:pt x="723925" y="99961"/>
                  </a:lnTo>
                  <a:lnTo>
                    <a:pt x="722998" y="98285"/>
                  </a:lnTo>
                  <a:lnTo>
                    <a:pt x="722287" y="97028"/>
                  </a:lnTo>
                  <a:lnTo>
                    <a:pt x="721944" y="96418"/>
                  </a:lnTo>
                  <a:lnTo>
                    <a:pt x="721944" y="103911"/>
                  </a:lnTo>
                  <a:lnTo>
                    <a:pt x="721664" y="104267"/>
                  </a:lnTo>
                  <a:lnTo>
                    <a:pt x="721499" y="104368"/>
                  </a:lnTo>
                  <a:lnTo>
                    <a:pt x="721626" y="104292"/>
                  </a:lnTo>
                  <a:lnTo>
                    <a:pt x="721944" y="103911"/>
                  </a:lnTo>
                  <a:lnTo>
                    <a:pt x="721944" y="96418"/>
                  </a:lnTo>
                  <a:lnTo>
                    <a:pt x="721512" y="95643"/>
                  </a:lnTo>
                  <a:lnTo>
                    <a:pt x="721093" y="94475"/>
                  </a:lnTo>
                  <a:lnTo>
                    <a:pt x="718832" y="88125"/>
                  </a:lnTo>
                  <a:lnTo>
                    <a:pt x="719340" y="89395"/>
                  </a:lnTo>
                  <a:lnTo>
                    <a:pt x="719023" y="88125"/>
                  </a:lnTo>
                  <a:lnTo>
                    <a:pt x="716876" y="79565"/>
                  </a:lnTo>
                  <a:lnTo>
                    <a:pt x="716927" y="79235"/>
                  </a:lnTo>
                  <a:lnTo>
                    <a:pt x="716013" y="75425"/>
                  </a:lnTo>
                  <a:lnTo>
                    <a:pt x="714514" y="69075"/>
                  </a:lnTo>
                  <a:lnTo>
                    <a:pt x="714260" y="67805"/>
                  </a:lnTo>
                  <a:lnTo>
                    <a:pt x="713549" y="65278"/>
                  </a:lnTo>
                  <a:lnTo>
                    <a:pt x="712495" y="61455"/>
                  </a:lnTo>
                  <a:lnTo>
                    <a:pt x="711022" y="56222"/>
                  </a:lnTo>
                  <a:lnTo>
                    <a:pt x="710196" y="53848"/>
                  </a:lnTo>
                  <a:lnTo>
                    <a:pt x="709637" y="52578"/>
                  </a:lnTo>
                  <a:lnTo>
                    <a:pt x="705751" y="43675"/>
                  </a:lnTo>
                  <a:lnTo>
                    <a:pt x="673620" y="18275"/>
                  </a:lnTo>
                  <a:lnTo>
                    <a:pt x="668667" y="17005"/>
                  </a:lnTo>
                  <a:lnTo>
                    <a:pt x="653554" y="17005"/>
                  </a:lnTo>
                  <a:lnTo>
                    <a:pt x="640346" y="20828"/>
                  </a:lnTo>
                  <a:lnTo>
                    <a:pt x="600595" y="46228"/>
                  </a:lnTo>
                  <a:lnTo>
                    <a:pt x="585355" y="65278"/>
                  </a:lnTo>
                  <a:lnTo>
                    <a:pt x="584187" y="66573"/>
                  </a:lnTo>
                  <a:lnTo>
                    <a:pt x="574560" y="83045"/>
                  </a:lnTo>
                  <a:lnTo>
                    <a:pt x="574433" y="83045"/>
                  </a:lnTo>
                  <a:lnTo>
                    <a:pt x="566877" y="96024"/>
                  </a:lnTo>
                  <a:lnTo>
                    <a:pt x="566216" y="97028"/>
                  </a:lnTo>
                  <a:lnTo>
                    <a:pt x="559447" y="107175"/>
                  </a:lnTo>
                  <a:lnTo>
                    <a:pt x="560844" y="104635"/>
                  </a:lnTo>
                  <a:lnTo>
                    <a:pt x="553859" y="113525"/>
                  </a:lnTo>
                  <a:lnTo>
                    <a:pt x="555510" y="110985"/>
                  </a:lnTo>
                  <a:lnTo>
                    <a:pt x="550202" y="115316"/>
                  </a:lnTo>
                  <a:lnTo>
                    <a:pt x="552970" y="113525"/>
                  </a:lnTo>
                  <a:lnTo>
                    <a:pt x="550227" y="115316"/>
                  </a:lnTo>
                  <a:lnTo>
                    <a:pt x="549338" y="116039"/>
                  </a:lnTo>
                  <a:lnTo>
                    <a:pt x="549783" y="116039"/>
                  </a:lnTo>
                  <a:lnTo>
                    <a:pt x="549287" y="116078"/>
                  </a:lnTo>
                  <a:lnTo>
                    <a:pt x="549071" y="116078"/>
                  </a:lnTo>
                  <a:lnTo>
                    <a:pt x="549325" y="116039"/>
                  </a:lnTo>
                  <a:lnTo>
                    <a:pt x="550125" y="115379"/>
                  </a:lnTo>
                  <a:lnTo>
                    <a:pt x="548106" y="115836"/>
                  </a:lnTo>
                  <a:lnTo>
                    <a:pt x="547509" y="115722"/>
                  </a:lnTo>
                  <a:lnTo>
                    <a:pt x="547509" y="116078"/>
                  </a:lnTo>
                  <a:lnTo>
                    <a:pt x="547331" y="116027"/>
                  </a:lnTo>
                  <a:lnTo>
                    <a:pt x="547128" y="116078"/>
                  </a:lnTo>
                  <a:lnTo>
                    <a:pt x="547255" y="116039"/>
                  </a:lnTo>
                  <a:lnTo>
                    <a:pt x="547382" y="116001"/>
                  </a:lnTo>
                  <a:lnTo>
                    <a:pt x="547509" y="116078"/>
                  </a:lnTo>
                  <a:lnTo>
                    <a:pt x="547509" y="115722"/>
                  </a:lnTo>
                  <a:lnTo>
                    <a:pt x="546442" y="115493"/>
                  </a:lnTo>
                  <a:lnTo>
                    <a:pt x="543458" y="113868"/>
                  </a:lnTo>
                  <a:lnTo>
                    <a:pt x="542239" y="112217"/>
                  </a:lnTo>
                  <a:lnTo>
                    <a:pt x="541235" y="109054"/>
                  </a:lnTo>
                  <a:lnTo>
                    <a:pt x="541337" y="110985"/>
                  </a:lnTo>
                  <a:lnTo>
                    <a:pt x="541235" y="109054"/>
                  </a:lnTo>
                  <a:lnTo>
                    <a:pt x="541197" y="107175"/>
                  </a:lnTo>
                  <a:lnTo>
                    <a:pt x="541172" y="106184"/>
                  </a:lnTo>
                  <a:lnTo>
                    <a:pt x="541108" y="103378"/>
                  </a:lnTo>
                  <a:lnTo>
                    <a:pt x="541070" y="101727"/>
                  </a:lnTo>
                  <a:lnTo>
                    <a:pt x="541020" y="102019"/>
                  </a:lnTo>
                  <a:lnTo>
                    <a:pt x="541032" y="99555"/>
                  </a:lnTo>
                  <a:lnTo>
                    <a:pt x="541070" y="101727"/>
                  </a:lnTo>
                  <a:lnTo>
                    <a:pt x="541299" y="100507"/>
                  </a:lnTo>
                  <a:lnTo>
                    <a:pt x="541172" y="106184"/>
                  </a:lnTo>
                  <a:lnTo>
                    <a:pt x="542302" y="104635"/>
                  </a:lnTo>
                  <a:lnTo>
                    <a:pt x="543356" y="102019"/>
                  </a:lnTo>
                  <a:lnTo>
                    <a:pt x="550329" y="89319"/>
                  </a:lnTo>
                  <a:lnTo>
                    <a:pt x="556399" y="74155"/>
                  </a:lnTo>
                  <a:lnTo>
                    <a:pt x="556907" y="72885"/>
                  </a:lnTo>
                  <a:lnTo>
                    <a:pt x="557034" y="72885"/>
                  </a:lnTo>
                  <a:lnTo>
                    <a:pt x="561898" y="60185"/>
                  </a:lnTo>
                  <a:lnTo>
                    <a:pt x="564464" y="53390"/>
                  </a:lnTo>
                  <a:lnTo>
                    <a:pt x="568083" y="43675"/>
                  </a:lnTo>
                  <a:lnTo>
                    <a:pt x="572147" y="31356"/>
                  </a:lnTo>
                  <a:lnTo>
                    <a:pt x="575957" y="27546"/>
                  </a:lnTo>
                  <a:lnTo>
                    <a:pt x="575957" y="17767"/>
                  </a:lnTo>
                  <a:lnTo>
                    <a:pt x="575957" y="7874"/>
                  </a:lnTo>
                  <a:lnTo>
                    <a:pt x="567956" y="0"/>
                  </a:lnTo>
                  <a:lnTo>
                    <a:pt x="548271" y="0"/>
                  </a:lnTo>
                  <a:lnTo>
                    <a:pt x="543420" y="4775"/>
                  </a:lnTo>
                  <a:lnTo>
                    <a:pt x="543420" y="89039"/>
                  </a:lnTo>
                  <a:lnTo>
                    <a:pt x="543102" y="90678"/>
                  </a:lnTo>
                  <a:lnTo>
                    <a:pt x="543382" y="89141"/>
                  </a:lnTo>
                  <a:lnTo>
                    <a:pt x="543306" y="89344"/>
                  </a:lnTo>
                  <a:lnTo>
                    <a:pt x="543407" y="88976"/>
                  </a:lnTo>
                  <a:lnTo>
                    <a:pt x="543382" y="89141"/>
                  </a:lnTo>
                  <a:lnTo>
                    <a:pt x="543420" y="4775"/>
                  </a:lnTo>
                  <a:lnTo>
                    <a:pt x="540270" y="7874"/>
                  </a:lnTo>
                  <a:lnTo>
                    <a:pt x="540270" y="14224"/>
                  </a:lnTo>
                  <a:lnTo>
                    <a:pt x="540143" y="14478"/>
                  </a:lnTo>
                  <a:lnTo>
                    <a:pt x="539254" y="15748"/>
                  </a:lnTo>
                  <a:lnTo>
                    <a:pt x="539762" y="14478"/>
                  </a:lnTo>
                  <a:lnTo>
                    <a:pt x="536841" y="19545"/>
                  </a:lnTo>
                  <a:lnTo>
                    <a:pt x="536968" y="19545"/>
                  </a:lnTo>
                  <a:lnTo>
                    <a:pt x="531888" y="28448"/>
                  </a:lnTo>
                  <a:lnTo>
                    <a:pt x="531761" y="28448"/>
                  </a:lnTo>
                  <a:lnTo>
                    <a:pt x="524141" y="42405"/>
                  </a:lnTo>
                  <a:lnTo>
                    <a:pt x="515759" y="60185"/>
                  </a:lnTo>
                  <a:lnTo>
                    <a:pt x="515124" y="61455"/>
                  </a:lnTo>
                  <a:lnTo>
                    <a:pt x="508876" y="79286"/>
                  </a:lnTo>
                  <a:lnTo>
                    <a:pt x="508139" y="81775"/>
                  </a:lnTo>
                  <a:lnTo>
                    <a:pt x="505218" y="95745"/>
                  </a:lnTo>
                  <a:lnTo>
                    <a:pt x="505104" y="96862"/>
                  </a:lnTo>
                  <a:lnTo>
                    <a:pt x="506095" y="95745"/>
                  </a:lnTo>
                  <a:lnTo>
                    <a:pt x="507250" y="94475"/>
                  </a:lnTo>
                  <a:lnTo>
                    <a:pt x="505104" y="96862"/>
                  </a:lnTo>
                  <a:lnTo>
                    <a:pt x="505091" y="97028"/>
                  </a:lnTo>
                  <a:lnTo>
                    <a:pt x="504964" y="105905"/>
                  </a:lnTo>
                  <a:lnTo>
                    <a:pt x="505066" y="110985"/>
                  </a:lnTo>
                  <a:lnTo>
                    <a:pt x="505028" y="109728"/>
                  </a:lnTo>
                  <a:lnTo>
                    <a:pt x="504964" y="105905"/>
                  </a:lnTo>
                  <a:lnTo>
                    <a:pt x="504913" y="103378"/>
                  </a:lnTo>
                  <a:lnTo>
                    <a:pt x="505015" y="97777"/>
                  </a:lnTo>
                  <a:lnTo>
                    <a:pt x="505104" y="96862"/>
                  </a:lnTo>
                  <a:lnTo>
                    <a:pt x="501535" y="100825"/>
                  </a:lnTo>
                  <a:lnTo>
                    <a:pt x="492518" y="107175"/>
                  </a:lnTo>
                  <a:lnTo>
                    <a:pt x="495566" y="105905"/>
                  </a:lnTo>
                  <a:lnTo>
                    <a:pt x="486816" y="110223"/>
                  </a:lnTo>
                  <a:lnTo>
                    <a:pt x="477024" y="113525"/>
                  </a:lnTo>
                  <a:lnTo>
                    <a:pt x="479310" y="112255"/>
                  </a:lnTo>
                  <a:lnTo>
                    <a:pt x="466737" y="113525"/>
                  </a:lnTo>
                  <a:lnTo>
                    <a:pt x="468642" y="113525"/>
                  </a:lnTo>
                  <a:lnTo>
                    <a:pt x="455688" y="114719"/>
                  </a:lnTo>
                  <a:lnTo>
                    <a:pt x="442988" y="113525"/>
                  </a:lnTo>
                  <a:lnTo>
                    <a:pt x="444639" y="113525"/>
                  </a:lnTo>
                  <a:lnTo>
                    <a:pt x="438797" y="112255"/>
                  </a:lnTo>
                  <a:lnTo>
                    <a:pt x="432955" y="110985"/>
                  </a:lnTo>
                  <a:lnTo>
                    <a:pt x="435368" y="112255"/>
                  </a:lnTo>
                  <a:lnTo>
                    <a:pt x="426643" y="109728"/>
                  </a:lnTo>
                  <a:lnTo>
                    <a:pt x="424802" y="109181"/>
                  </a:lnTo>
                  <a:lnTo>
                    <a:pt x="423545" y="108445"/>
                  </a:lnTo>
                  <a:lnTo>
                    <a:pt x="421386" y="107175"/>
                  </a:lnTo>
                  <a:lnTo>
                    <a:pt x="418693" y="105600"/>
                  </a:lnTo>
                  <a:lnTo>
                    <a:pt x="417690" y="104635"/>
                  </a:lnTo>
                  <a:lnTo>
                    <a:pt x="416344" y="103378"/>
                  </a:lnTo>
                  <a:lnTo>
                    <a:pt x="414896" y="102019"/>
                  </a:lnTo>
                  <a:lnTo>
                    <a:pt x="413994" y="100825"/>
                  </a:lnTo>
                  <a:lnTo>
                    <a:pt x="411111" y="97028"/>
                  </a:lnTo>
                  <a:lnTo>
                    <a:pt x="412381" y="98285"/>
                  </a:lnTo>
                  <a:lnTo>
                    <a:pt x="411670" y="97028"/>
                  </a:lnTo>
                  <a:lnTo>
                    <a:pt x="408889" y="91935"/>
                  </a:lnTo>
                  <a:lnTo>
                    <a:pt x="408190" y="90678"/>
                  </a:lnTo>
                  <a:lnTo>
                    <a:pt x="408825" y="91935"/>
                  </a:lnTo>
                  <a:lnTo>
                    <a:pt x="404888" y="84328"/>
                  </a:lnTo>
                  <a:lnTo>
                    <a:pt x="405015" y="84328"/>
                  </a:lnTo>
                  <a:lnTo>
                    <a:pt x="403847" y="81775"/>
                  </a:lnTo>
                  <a:lnTo>
                    <a:pt x="403263" y="80505"/>
                  </a:lnTo>
                  <a:lnTo>
                    <a:pt x="402691" y="79235"/>
                  </a:lnTo>
                  <a:lnTo>
                    <a:pt x="401523" y="76695"/>
                  </a:lnTo>
                  <a:lnTo>
                    <a:pt x="401231" y="76085"/>
                  </a:lnTo>
                  <a:lnTo>
                    <a:pt x="401015" y="75425"/>
                  </a:lnTo>
                  <a:lnTo>
                    <a:pt x="398411" y="67805"/>
                  </a:lnTo>
                  <a:lnTo>
                    <a:pt x="398030" y="66535"/>
                  </a:lnTo>
                  <a:lnTo>
                    <a:pt x="397141" y="64452"/>
                  </a:lnTo>
                  <a:lnTo>
                    <a:pt x="397141" y="57645"/>
                  </a:lnTo>
                  <a:lnTo>
                    <a:pt x="393839" y="54343"/>
                  </a:lnTo>
                  <a:lnTo>
                    <a:pt x="389140" y="49644"/>
                  </a:lnTo>
                  <a:lnTo>
                    <a:pt x="385838" y="46342"/>
                  </a:lnTo>
                  <a:lnTo>
                    <a:pt x="378320" y="46342"/>
                  </a:lnTo>
                  <a:lnTo>
                    <a:pt x="378091" y="46228"/>
                  </a:lnTo>
                  <a:lnTo>
                    <a:pt x="374154" y="44945"/>
                  </a:lnTo>
                  <a:lnTo>
                    <a:pt x="367804" y="43675"/>
                  </a:lnTo>
                  <a:lnTo>
                    <a:pt x="362978" y="43675"/>
                  </a:lnTo>
                  <a:lnTo>
                    <a:pt x="361835" y="43840"/>
                  </a:lnTo>
                  <a:lnTo>
                    <a:pt x="361835" y="79235"/>
                  </a:lnTo>
                  <a:lnTo>
                    <a:pt x="361594" y="79324"/>
                  </a:lnTo>
                  <a:lnTo>
                    <a:pt x="361835" y="79235"/>
                  </a:lnTo>
                  <a:lnTo>
                    <a:pt x="361835" y="43840"/>
                  </a:lnTo>
                  <a:lnTo>
                    <a:pt x="353961" y="44945"/>
                  </a:lnTo>
                  <a:lnTo>
                    <a:pt x="349135" y="44945"/>
                  </a:lnTo>
                  <a:lnTo>
                    <a:pt x="337451" y="50025"/>
                  </a:lnTo>
                  <a:lnTo>
                    <a:pt x="334022" y="51295"/>
                  </a:lnTo>
                  <a:lnTo>
                    <a:pt x="320941" y="60185"/>
                  </a:lnTo>
                  <a:lnTo>
                    <a:pt x="318909" y="61455"/>
                  </a:lnTo>
                  <a:lnTo>
                    <a:pt x="306590" y="72885"/>
                  </a:lnTo>
                  <a:lnTo>
                    <a:pt x="305574" y="74155"/>
                  </a:lnTo>
                  <a:lnTo>
                    <a:pt x="295414" y="84328"/>
                  </a:lnTo>
                  <a:lnTo>
                    <a:pt x="295287" y="84747"/>
                  </a:lnTo>
                  <a:lnTo>
                    <a:pt x="295287" y="100507"/>
                  </a:lnTo>
                  <a:lnTo>
                    <a:pt x="295033" y="94475"/>
                  </a:lnTo>
                  <a:lnTo>
                    <a:pt x="295287" y="100507"/>
                  </a:lnTo>
                  <a:lnTo>
                    <a:pt x="295287" y="84747"/>
                  </a:lnTo>
                  <a:lnTo>
                    <a:pt x="295033" y="85585"/>
                  </a:lnTo>
                  <a:lnTo>
                    <a:pt x="293776" y="86906"/>
                  </a:lnTo>
                  <a:lnTo>
                    <a:pt x="293382" y="84328"/>
                  </a:lnTo>
                  <a:lnTo>
                    <a:pt x="292239" y="80505"/>
                  </a:lnTo>
                  <a:lnTo>
                    <a:pt x="290715" y="76352"/>
                  </a:lnTo>
                  <a:lnTo>
                    <a:pt x="290715" y="69710"/>
                  </a:lnTo>
                  <a:lnTo>
                    <a:pt x="282714" y="61709"/>
                  </a:lnTo>
                  <a:lnTo>
                    <a:pt x="279958" y="61709"/>
                  </a:lnTo>
                  <a:lnTo>
                    <a:pt x="276618" y="58928"/>
                  </a:lnTo>
                  <a:lnTo>
                    <a:pt x="271157" y="56375"/>
                  </a:lnTo>
                  <a:lnTo>
                    <a:pt x="267601" y="55105"/>
                  </a:lnTo>
                  <a:lnTo>
                    <a:pt x="262013" y="53848"/>
                  </a:lnTo>
                  <a:lnTo>
                    <a:pt x="257949" y="52578"/>
                  </a:lnTo>
                  <a:lnTo>
                    <a:pt x="245884" y="52578"/>
                  </a:lnTo>
                  <a:lnTo>
                    <a:pt x="236867" y="55105"/>
                  </a:lnTo>
                  <a:lnTo>
                    <a:pt x="233311" y="56375"/>
                  </a:lnTo>
                  <a:lnTo>
                    <a:pt x="222135" y="61455"/>
                  </a:lnTo>
                  <a:lnTo>
                    <a:pt x="219468" y="62725"/>
                  </a:lnTo>
                  <a:lnTo>
                    <a:pt x="208419" y="70345"/>
                  </a:lnTo>
                  <a:lnTo>
                    <a:pt x="206387" y="71628"/>
                  </a:lnTo>
                  <a:lnTo>
                    <a:pt x="196240" y="80848"/>
                  </a:lnTo>
                  <a:lnTo>
                    <a:pt x="196240" y="103378"/>
                  </a:lnTo>
                  <a:lnTo>
                    <a:pt x="195376" y="113042"/>
                  </a:lnTo>
                  <a:lnTo>
                    <a:pt x="195326" y="113334"/>
                  </a:lnTo>
                  <a:lnTo>
                    <a:pt x="196240" y="103378"/>
                  </a:lnTo>
                  <a:lnTo>
                    <a:pt x="196240" y="80848"/>
                  </a:lnTo>
                  <a:lnTo>
                    <a:pt x="196113" y="80962"/>
                  </a:lnTo>
                  <a:lnTo>
                    <a:pt x="196113" y="90157"/>
                  </a:lnTo>
                  <a:lnTo>
                    <a:pt x="195973" y="88265"/>
                  </a:lnTo>
                  <a:lnTo>
                    <a:pt x="196011" y="88557"/>
                  </a:lnTo>
                  <a:lnTo>
                    <a:pt x="196113" y="90157"/>
                  </a:lnTo>
                  <a:lnTo>
                    <a:pt x="196113" y="80962"/>
                  </a:lnTo>
                  <a:lnTo>
                    <a:pt x="195211" y="81775"/>
                  </a:lnTo>
                  <a:lnTo>
                    <a:pt x="195097" y="82613"/>
                  </a:lnTo>
                  <a:lnTo>
                    <a:pt x="194995" y="82016"/>
                  </a:lnTo>
                  <a:lnTo>
                    <a:pt x="194957" y="81775"/>
                  </a:lnTo>
                  <a:lnTo>
                    <a:pt x="194729" y="80505"/>
                  </a:lnTo>
                  <a:lnTo>
                    <a:pt x="194513" y="79235"/>
                  </a:lnTo>
                  <a:lnTo>
                    <a:pt x="194068" y="76695"/>
                  </a:lnTo>
                  <a:lnTo>
                    <a:pt x="194068" y="122428"/>
                  </a:lnTo>
                  <a:lnTo>
                    <a:pt x="192163" y="132575"/>
                  </a:lnTo>
                  <a:lnTo>
                    <a:pt x="193814" y="123685"/>
                  </a:lnTo>
                  <a:lnTo>
                    <a:pt x="194068" y="122428"/>
                  </a:lnTo>
                  <a:lnTo>
                    <a:pt x="194068" y="76695"/>
                  </a:lnTo>
                  <a:lnTo>
                    <a:pt x="193675" y="75425"/>
                  </a:lnTo>
                  <a:lnTo>
                    <a:pt x="193306" y="74155"/>
                  </a:lnTo>
                  <a:lnTo>
                    <a:pt x="189877" y="63995"/>
                  </a:lnTo>
                  <a:lnTo>
                    <a:pt x="188099" y="60185"/>
                  </a:lnTo>
                  <a:lnTo>
                    <a:pt x="186575" y="57950"/>
                  </a:lnTo>
                  <a:lnTo>
                    <a:pt x="186575" y="53708"/>
                  </a:lnTo>
                  <a:lnTo>
                    <a:pt x="178828" y="45974"/>
                  </a:lnTo>
                  <a:lnTo>
                    <a:pt x="176428" y="45974"/>
                  </a:lnTo>
                  <a:lnTo>
                    <a:pt x="173113" y="42659"/>
                  </a:lnTo>
                  <a:lnTo>
                    <a:pt x="159346" y="42659"/>
                  </a:lnTo>
                  <a:lnTo>
                    <a:pt x="157492" y="42405"/>
                  </a:lnTo>
                  <a:lnTo>
                    <a:pt x="153428" y="42405"/>
                  </a:lnTo>
                  <a:lnTo>
                    <a:pt x="142633" y="43675"/>
                  </a:lnTo>
                  <a:lnTo>
                    <a:pt x="139331" y="44945"/>
                  </a:lnTo>
                  <a:lnTo>
                    <a:pt x="128409" y="48755"/>
                  </a:lnTo>
                  <a:lnTo>
                    <a:pt x="125361" y="50025"/>
                  </a:lnTo>
                  <a:lnTo>
                    <a:pt x="115074" y="55105"/>
                  </a:lnTo>
                  <a:lnTo>
                    <a:pt x="112788" y="56375"/>
                  </a:lnTo>
                  <a:lnTo>
                    <a:pt x="105676" y="62598"/>
                  </a:lnTo>
                  <a:lnTo>
                    <a:pt x="105676" y="53708"/>
                  </a:lnTo>
                  <a:lnTo>
                    <a:pt x="105676" y="44945"/>
                  </a:lnTo>
                  <a:lnTo>
                    <a:pt x="98564" y="37833"/>
                  </a:lnTo>
                  <a:lnTo>
                    <a:pt x="97739" y="37833"/>
                  </a:lnTo>
                  <a:lnTo>
                    <a:pt x="97739" y="69710"/>
                  </a:lnTo>
                  <a:lnTo>
                    <a:pt x="91452" y="75425"/>
                  </a:lnTo>
                  <a:lnTo>
                    <a:pt x="90944" y="76695"/>
                  </a:lnTo>
                  <a:lnTo>
                    <a:pt x="80657" y="86855"/>
                  </a:lnTo>
                  <a:lnTo>
                    <a:pt x="70751" y="98285"/>
                  </a:lnTo>
                  <a:lnTo>
                    <a:pt x="71640" y="97028"/>
                  </a:lnTo>
                  <a:lnTo>
                    <a:pt x="60972" y="107175"/>
                  </a:lnTo>
                  <a:lnTo>
                    <a:pt x="62750" y="104635"/>
                  </a:lnTo>
                  <a:lnTo>
                    <a:pt x="50685" y="113525"/>
                  </a:lnTo>
                  <a:lnTo>
                    <a:pt x="53479" y="110985"/>
                  </a:lnTo>
                  <a:lnTo>
                    <a:pt x="44297" y="115023"/>
                  </a:lnTo>
                  <a:lnTo>
                    <a:pt x="38633" y="115684"/>
                  </a:lnTo>
                  <a:lnTo>
                    <a:pt x="38214" y="115582"/>
                  </a:lnTo>
                  <a:lnTo>
                    <a:pt x="35826" y="113144"/>
                  </a:lnTo>
                  <a:lnTo>
                    <a:pt x="34175" y="113144"/>
                  </a:lnTo>
                  <a:lnTo>
                    <a:pt x="34175" y="110731"/>
                  </a:lnTo>
                  <a:lnTo>
                    <a:pt x="33934" y="110502"/>
                  </a:lnTo>
                  <a:lnTo>
                    <a:pt x="34467" y="107175"/>
                  </a:lnTo>
                  <a:lnTo>
                    <a:pt x="34607" y="106248"/>
                  </a:lnTo>
                  <a:lnTo>
                    <a:pt x="35572" y="103378"/>
                  </a:lnTo>
                  <a:lnTo>
                    <a:pt x="38138" y="95745"/>
                  </a:lnTo>
                  <a:lnTo>
                    <a:pt x="38404" y="94957"/>
                  </a:lnTo>
                  <a:lnTo>
                    <a:pt x="39344" y="93205"/>
                  </a:lnTo>
                  <a:lnTo>
                    <a:pt x="41541" y="89141"/>
                  </a:lnTo>
                  <a:lnTo>
                    <a:pt x="46748" y="83934"/>
                  </a:lnTo>
                  <a:lnTo>
                    <a:pt x="46748" y="81089"/>
                  </a:lnTo>
                  <a:lnTo>
                    <a:pt x="50609" y="75387"/>
                  </a:lnTo>
                  <a:lnTo>
                    <a:pt x="58051" y="68059"/>
                  </a:lnTo>
                  <a:lnTo>
                    <a:pt x="58051" y="67043"/>
                  </a:lnTo>
                  <a:lnTo>
                    <a:pt x="60210" y="67043"/>
                  </a:lnTo>
                  <a:lnTo>
                    <a:pt x="62242" y="65049"/>
                  </a:lnTo>
                  <a:lnTo>
                    <a:pt x="80187" y="68999"/>
                  </a:lnTo>
                  <a:lnTo>
                    <a:pt x="80911" y="69710"/>
                  </a:lnTo>
                  <a:lnTo>
                    <a:pt x="83477" y="69710"/>
                  </a:lnTo>
                  <a:lnTo>
                    <a:pt x="86372" y="70345"/>
                  </a:lnTo>
                  <a:lnTo>
                    <a:pt x="86499" y="69710"/>
                  </a:lnTo>
                  <a:lnTo>
                    <a:pt x="97739" y="69710"/>
                  </a:lnTo>
                  <a:lnTo>
                    <a:pt x="97739" y="37833"/>
                  </a:lnTo>
                  <a:lnTo>
                    <a:pt x="89141" y="37833"/>
                  </a:lnTo>
                  <a:lnTo>
                    <a:pt x="72542" y="34175"/>
                  </a:lnTo>
                  <a:lnTo>
                    <a:pt x="69989" y="31610"/>
                  </a:lnTo>
                  <a:lnTo>
                    <a:pt x="51955" y="31610"/>
                  </a:lnTo>
                  <a:lnTo>
                    <a:pt x="49796" y="33769"/>
                  </a:lnTo>
                  <a:lnTo>
                    <a:pt x="41922" y="33769"/>
                  </a:lnTo>
                  <a:lnTo>
                    <a:pt x="34429" y="41275"/>
                  </a:lnTo>
                  <a:lnTo>
                    <a:pt x="34429" y="42024"/>
                  </a:lnTo>
                  <a:lnTo>
                    <a:pt x="32016" y="42024"/>
                  </a:lnTo>
                  <a:lnTo>
                    <a:pt x="24523" y="49517"/>
                  </a:lnTo>
                  <a:lnTo>
                    <a:pt x="24523" y="54140"/>
                  </a:lnTo>
                  <a:lnTo>
                    <a:pt x="21831" y="57772"/>
                  </a:lnTo>
                  <a:lnTo>
                    <a:pt x="20713" y="57772"/>
                  </a:lnTo>
                  <a:lnTo>
                    <a:pt x="13220" y="65392"/>
                  </a:lnTo>
                  <a:lnTo>
                    <a:pt x="13220" y="71412"/>
                  </a:lnTo>
                  <a:lnTo>
                    <a:pt x="8394" y="80505"/>
                  </a:lnTo>
                  <a:lnTo>
                    <a:pt x="7378" y="81775"/>
                  </a:lnTo>
                  <a:lnTo>
                    <a:pt x="2222" y="97028"/>
                  </a:lnTo>
                  <a:lnTo>
                    <a:pt x="1790" y="98285"/>
                  </a:lnTo>
                  <a:lnTo>
                    <a:pt x="114" y="109054"/>
                  </a:lnTo>
                  <a:lnTo>
                    <a:pt x="0" y="114782"/>
                  </a:lnTo>
                  <a:lnTo>
                    <a:pt x="647" y="121183"/>
                  </a:lnTo>
                  <a:lnTo>
                    <a:pt x="647" y="129273"/>
                  </a:lnTo>
                  <a:lnTo>
                    <a:pt x="3695" y="132321"/>
                  </a:lnTo>
                  <a:lnTo>
                    <a:pt x="3695" y="134607"/>
                  </a:lnTo>
                  <a:lnTo>
                    <a:pt x="11061" y="141973"/>
                  </a:lnTo>
                  <a:lnTo>
                    <a:pt x="13728" y="141973"/>
                  </a:lnTo>
                  <a:lnTo>
                    <a:pt x="17665" y="145910"/>
                  </a:lnTo>
                  <a:lnTo>
                    <a:pt x="22771" y="145910"/>
                  </a:lnTo>
                  <a:lnTo>
                    <a:pt x="24269" y="146545"/>
                  </a:lnTo>
                  <a:lnTo>
                    <a:pt x="34302" y="147828"/>
                  </a:lnTo>
                  <a:lnTo>
                    <a:pt x="39001" y="147828"/>
                  </a:lnTo>
                  <a:lnTo>
                    <a:pt x="79895" y="131305"/>
                  </a:lnTo>
                  <a:lnTo>
                    <a:pt x="81673" y="128778"/>
                  </a:lnTo>
                  <a:lnTo>
                    <a:pt x="92341" y="119875"/>
                  </a:lnTo>
                  <a:lnTo>
                    <a:pt x="93103" y="118605"/>
                  </a:lnTo>
                  <a:lnTo>
                    <a:pt x="95643" y="116078"/>
                  </a:lnTo>
                  <a:lnTo>
                    <a:pt x="96913" y="114795"/>
                  </a:lnTo>
                  <a:lnTo>
                    <a:pt x="98183" y="113525"/>
                  </a:lnTo>
                  <a:lnTo>
                    <a:pt x="103263" y="108445"/>
                  </a:lnTo>
                  <a:lnTo>
                    <a:pt x="104406" y="107175"/>
                  </a:lnTo>
                  <a:lnTo>
                    <a:pt x="112407" y="98285"/>
                  </a:lnTo>
                  <a:lnTo>
                    <a:pt x="113550" y="97028"/>
                  </a:lnTo>
                  <a:lnTo>
                    <a:pt x="113042" y="97028"/>
                  </a:lnTo>
                  <a:lnTo>
                    <a:pt x="122821" y="88125"/>
                  </a:lnTo>
                  <a:lnTo>
                    <a:pt x="121551" y="89395"/>
                  </a:lnTo>
                  <a:lnTo>
                    <a:pt x="123278" y="88125"/>
                  </a:lnTo>
                  <a:lnTo>
                    <a:pt x="130225" y="83045"/>
                  </a:lnTo>
                  <a:lnTo>
                    <a:pt x="130810" y="82613"/>
                  </a:lnTo>
                  <a:lnTo>
                    <a:pt x="132537" y="81775"/>
                  </a:lnTo>
                  <a:lnTo>
                    <a:pt x="140347" y="77978"/>
                  </a:lnTo>
                  <a:lnTo>
                    <a:pt x="137807" y="77978"/>
                  </a:lnTo>
                  <a:lnTo>
                    <a:pt x="148983" y="75425"/>
                  </a:lnTo>
                  <a:lnTo>
                    <a:pt x="146062" y="76695"/>
                  </a:lnTo>
                  <a:lnTo>
                    <a:pt x="153454" y="75844"/>
                  </a:lnTo>
                  <a:lnTo>
                    <a:pt x="154317" y="76695"/>
                  </a:lnTo>
                  <a:lnTo>
                    <a:pt x="156159" y="76695"/>
                  </a:lnTo>
                  <a:lnTo>
                    <a:pt x="158026" y="78549"/>
                  </a:lnTo>
                  <a:lnTo>
                    <a:pt x="158191" y="78790"/>
                  </a:lnTo>
                  <a:lnTo>
                    <a:pt x="159969" y="84226"/>
                  </a:lnTo>
                  <a:lnTo>
                    <a:pt x="161201" y="91821"/>
                  </a:lnTo>
                  <a:lnTo>
                    <a:pt x="161429" y="100825"/>
                  </a:lnTo>
                  <a:lnTo>
                    <a:pt x="161556" y="99555"/>
                  </a:lnTo>
                  <a:lnTo>
                    <a:pt x="160794" y="109728"/>
                  </a:lnTo>
                  <a:lnTo>
                    <a:pt x="160794" y="108445"/>
                  </a:lnTo>
                  <a:lnTo>
                    <a:pt x="159651" y="118605"/>
                  </a:lnTo>
                  <a:lnTo>
                    <a:pt x="159778" y="117335"/>
                  </a:lnTo>
                  <a:lnTo>
                    <a:pt x="159575" y="118605"/>
                  </a:lnTo>
                  <a:lnTo>
                    <a:pt x="158381" y="126225"/>
                  </a:lnTo>
                  <a:lnTo>
                    <a:pt x="158508" y="124955"/>
                  </a:lnTo>
                  <a:lnTo>
                    <a:pt x="157568" y="129197"/>
                  </a:lnTo>
                  <a:lnTo>
                    <a:pt x="155587" y="131178"/>
                  </a:lnTo>
                  <a:lnTo>
                    <a:pt x="155587" y="149847"/>
                  </a:lnTo>
                  <a:lnTo>
                    <a:pt x="163207" y="157467"/>
                  </a:lnTo>
                  <a:lnTo>
                    <a:pt x="181876" y="157467"/>
                  </a:lnTo>
                  <a:lnTo>
                    <a:pt x="189496" y="149847"/>
                  </a:lnTo>
                  <a:lnTo>
                    <a:pt x="189496" y="146659"/>
                  </a:lnTo>
                  <a:lnTo>
                    <a:pt x="191300" y="144005"/>
                  </a:lnTo>
                  <a:lnTo>
                    <a:pt x="192163" y="142735"/>
                  </a:lnTo>
                  <a:lnTo>
                    <a:pt x="192290" y="142735"/>
                  </a:lnTo>
                  <a:lnTo>
                    <a:pt x="198259" y="133845"/>
                  </a:lnTo>
                  <a:lnTo>
                    <a:pt x="205371" y="123685"/>
                  </a:lnTo>
                  <a:lnTo>
                    <a:pt x="204990" y="124955"/>
                  </a:lnTo>
                  <a:lnTo>
                    <a:pt x="205892" y="123685"/>
                  </a:lnTo>
                  <a:lnTo>
                    <a:pt x="213118" y="113525"/>
                  </a:lnTo>
                  <a:lnTo>
                    <a:pt x="212229" y="114795"/>
                  </a:lnTo>
                  <a:lnTo>
                    <a:pt x="213347" y="113525"/>
                  </a:lnTo>
                  <a:lnTo>
                    <a:pt x="220116" y="105905"/>
                  </a:lnTo>
                  <a:lnTo>
                    <a:pt x="221246" y="104635"/>
                  </a:lnTo>
                  <a:lnTo>
                    <a:pt x="219849" y="105905"/>
                  </a:lnTo>
                  <a:lnTo>
                    <a:pt x="228117" y="98285"/>
                  </a:lnTo>
                  <a:lnTo>
                    <a:pt x="229501" y="97028"/>
                  </a:lnTo>
                  <a:lnTo>
                    <a:pt x="227469" y="98285"/>
                  </a:lnTo>
                  <a:lnTo>
                    <a:pt x="238645" y="90678"/>
                  </a:lnTo>
                  <a:lnTo>
                    <a:pt x="235978" y="93205"/>
                  </a:lnTo>
                  <a:lnTo>
                    <a:pt x="241617" y="90678"/>
                  </a:lnTo>
                  <a:lnTo>
                    <a:pt x="244449" y="89395"/>
                  </a:lnTo>
                  <a:lnTo>
                    <a:pt x="245427" y="88963"/>
                  </a:lnTo>
                  <a:lnTo>
                    <a:pt x="248424" y="88125"/>
                  </a:lnTo>
                  <a:lnTo>
                    <a:pt x="252996" y="86855"/>
                  </a:lnTo>
                  <a:lnTo>
                    <a:pt x="248932" y="88125"/>
                  </a:lnTo>
                  <a:lnTo>
                    <a:pt x="252615" y="88125"/>
                  </a:lnTo>
                  <a:lnTo>
                    <a:pt x="254901" y="88658"/>
                  </a:lnTo>
                  <a:lnTo>
                    <a:pt x="254901" y="89522"/>
                  </a:lnTo>
                  <a:lnTo>
                    <a:pt x="258508" y="93091"/>
                  </a:lnTo>
                  <a:lnTo>
                    <a:pt x="259372" y="97777"/>
                  </a:lnTo>
                  <a:lnTo>
                    <a:pt x="259346" y="97028"/>
                  </a:lnTo>
                  <a:lnTo>
                    <a:pt x="259473" y="98285"/>
                  </a:lnTo>
                  <a:lnTo>
                    <a:pt x="259486" y="100507"/>
                  </a:lnTo>
                  <a:lnTo>
                    <a:pt x="259727" y="105905"/>
                  </a:lnTo>
                  <a:lnTo>
                    <a:pt x="259816" y="117170"/>
                  </a:lnTo>
                  <a:lnTo>
                    <a:pt x="259930" y="121145"/>
                  </a:lnTo>
                  <a:lnTo>
                    <a:pt x="260108" y="123685"/>
                  </a:lnTo>
                  <a:lnTo>
                    <a:pt x="260235" y="126225"/>
                  </a:lnTo>
                  <a:lnTo>
                    <a:pt x="260362" y="127495"/>
                  </a:lnTo>
                  <a:lnTo>
                    <a:pt x="260489" y="127495"/>
                  </a:lnTo>
                  <a:lnTo>
                    <a:pt x="260489" y="135877"/>
                  </a:lnTo>
                  <a:lnTo>
                    <a:pt x="268363" y="143751"/>
                  </a:lnTo>
                  <a:lnTo>
                    <a:pt x="269379" y="143751"/>
                  </a:lnTo>
                  <a:lnTo>
                    <a:pt x="277837" y="143751"/>
                  </a:lnTo>
                  <a:lnTo>
                    <a:pt x="278142" y="144005"/>
                  </a:lnTo>
                  <a:lnTo>
                    <a:pt x="279285" y="144005"/>
                  </a:lnTo>
                  <a:lnTo>
                    <a:pt x="279882" y="143751"/>
                  </a:lnTo>
                  <a:lnTo>
                    <a:pt x="287794" y="143751"/>
                  </a:lnTo>
                  <a:lnTo>
                    <a:pt x="288810" y="143751"/>
                  </a:lnTo>
                  <a:lnTo>
                    <a:pt x="296684" y="135877"/>
                  </a:lnTo>
                  <a:lnTo>
                    <a:pt x="296684" y="134696"/>
                  </a:lnTo>
                  <a:lnTo>
                    <a:pt x="299732" y="131305"/>
                  </a:lnTo>
                  <a:lnTo>
                    <a:pt x="306463" y="124955"/>
                  </a:lnTo>
                  <a:lnTo>
                    <a:pt x="307098" y="124955"/>
                  </a:lnTo>
                  <a:lnTo>
                    <a:pt x="308254" y="123685"/>
                  </a:lnTo>
                  <a:lnTo>
                    <a:pt x="314083" y="117335"/>
                  </a:lnTo>
                  <a:lnTo>
                    <a:pt x="314464" y="117335"/>
                  </a:lnTo>
                  <a:lnTo>
                    <a:pt x="321703" y="108445"/>
                  </a:lnTo>
                  <a:lnTo>
                    <a:pt x="321195" y="109728"/>
                  </a:lnTo>
                  <a:lnTo>
                    <a:pt x="322338" y="108445"/>
                  </a:lnTo>
                  <a:lnTo>
                    <a:pt x="330339" y="99555"/>
                  </a:lnTo>
                  <a:lnTo>
                    <a:pt x="331698" y="98285"/>
                  </a:lnTo>
                  <a:lnTo>
                    <a:pt x="342658" y="88125"/>
                  </a:lnTo>
                  <a:lnTo>
                    <a:pt x="340626" y="90678"/>
                  </a:lnTo>
                  <a:lnTo>
                    <a:pt x="344322" y="88125"/>
                  </a:lnTo>
                  <a:lnTo>
                    <a:pt x="351726" y="83045"/>
                  </a:lnTo>
                  <a:lnTo>
                    <a:pt x="353148" y="82067"/>
                  </a:lnTo>
                  <a:lnTo>
                    <a:pt x="354037" y="81775"/>
                  </a:lnTo>
                  <a:lnTo>
                    <a:pt x="357936" y="80505"/>
                  </a:lnTo>
                  <a:lnTo>
                    <a:pt x="358648" y="80276"/>
                  </a:lnTo>
                  <a:lnTo>
                    <a:pt x="363207" y="79641"/>
                  </a:lnTo>
                  <a:lnTo>
                    <a:pt x="363575" y="79717"/>
                  </a:lnTo>
                  <a:lnTo>
                    <a:pt x="365404" y="81546"/>
                  </a:lnTo>
                  <a:lnTo>
                    <a:pt x="367677" y="88125"/>
                  </a:lnTo>
                  <a:lnTo>
                    <a:pt x="368312" y="89687"/>
                  </a:lnTo>
                  <a:lnTo>
                    <a:pt x="372249" y="98285"/>
                  </a:lnTo>
                  <a:lnTo>
                    <a:pt x="372503" y="99555"/>
                  </a:lnTo>
                  <a:lnTo>
                    <a:pt x="376313" y="107175"/>
                  </a:lnTo>
                  <a:lnTo>
                    <a:pt x="380974" y="116001"/>
                  </a:lnTo>
                  <a:lnTo>
                    <a:pt x="381203" y="116293"/>
                  </a:lnTo>
                  <a:lnTo>
                    <a:pt x="382155" y="117335"/>
                  </a:lnTo>
                  <a:lnTo>
                    <a:pt x="387121" y="124980"/>
                  </a:lnTo>
                  <a:lnTo>
                    <a:pt x="389699" y="127800"/>
                  </a:lnTo>
                  <a:lnTo>
                    <a:pt x="395998" y="133845"/>
                  </a:lnTo>
                  <a:lnTo>
                    <a:pt x="399300" y="135128"/>
                  </a:lnTo>
                  <a:lnTo>
                    <a:pt x="408063" y="140195"/>
                  </a:lnTo>
                  <a:lnTo>
                    <a:pt x="411492" y="142735"/>
                  </a:lnTo>
                  <a:lnTo>
                    <a:pt x="424573" y="146545"/>
                  </a:lnTo>
                  <a:lnTo>
                    <a:pt x="427113" y="146545"/>
                  </a:lnTo>
                  <a:lnTo>
                    <a:pt x="438924" y="149085"/>
                  </a:lnTo>
                  <a:lnTo>
                    <a:pt x="440575" y="149085"/>
                  </a:lnTo>
                  <a:lnTo>
                    <a:pt x="454164" y="150355"/>
                  </a:lnTo>
                  <a:lnTo>
                    <a:pt x="455942" y="150355"/>
                  </a:lnTo>
                  <a:lnTo>
                    <a:pt x="469785" y="149085"/>
                  </a:lnTo>
                  <a:lnTo>
                    <a:pt x="471690" y="149085"/>
                  </a:lnTo>
                  <a:lnTo>
                    <a:pt x="484263" y="147828"/>
                  </a:lnTo>
                  <a:lnTo>
                    <a:pt x="486549" y="146545"/>
                  </a:lnTo>
                  <a:lnTo>
                    <a:pt x="497725" y="144005"/>
                  </a:lnTo>
                  <a:lnTo>
                    <a:pt x="500773" y="142735"/>
                  </a:lnTo>
                  <a:lnTo>
                    <a:pt x="511060" y="137655"/>
                  </a:lnTo>
                  <a:lnTo>
                    <a:pt x="513956" y="135242"/>
                  </a:lnTo>
                  <a:lnTo>
                    <a:pt x="515759" y="137655"/>
                  </a:lnTo>
                  <a:lnTo>
                    <a:pt x="520458" y="141478"/>
                  </a:lnTo>
                  <a:lnTo>
                    <a:pt x="527443" y="146545"/>
                  </a:lnTo>
                  <a:lnTo>
                    <a:pt x="531888" y="149085"/>
                  </a:lnTo>
                  <a:lnTo>
                    <a:pt x="538238" y="150355"/>
                  </a:lnTo>
                  <a:lnTo>
                    <a:pt x="542302" y="151625"/>
                  </a:lnTo>
                  <a:lnTo>
                    <a:pt x="558050" y="151625"/>
                  </a:lnTo>
                  <a:lnTo>
                    <a:pt x="563257" y="149085"/>
                  </a:lnTo>
                  <a:lnTo>
                    <a:pt x="569099" y="146545"/>
                  </a:lnTo>
                  <a:lnTo>
                    <a:pt x="572782" y="144005"/>
                  </a:lnTo>
                  <a:lnTo>
                    <a:pt x="579132" y="138925"/>
                  </a:lnTo>
                  <a:lnTo>
                    <a:pt x="580783" y="136385"/>
                  </a:lnTo>
                  <a:lnTo>
                    <a:pt x="587768" y="128778"/>
                  </a:lnTo>
                  <a:lnTo>
                    <a:pt x="589165" y="127495"/>
                  </a:lnTo>
                  <a:lnTo>
                    <a:pt x="595934" y="117335"/>
                  </a:lnTo>
                  <a:lnTo>
                    <a:pt x="597535" y="114795"/>
                  </a:lnTo>
                  <a:lnTo>
                    <a:pt x="602043" y="107175"/>
                  </a:lnTo>
                  <a:lnTo>
                    <a:pt x="605802" y="100825"/>
                  </a:lnTo>
                  <a:lnTo>
                    <a:pt x="605675" y="102095"/>
                  </a:lnTo>
                  <a:lnTo>
                    <a:pt x="606412" y="100825"/>
                  </a:lnTo>
                  <a:lnTo>
                    <a:pt x="609384" y="95745"/>
                  </a:lnTo>
                  <a:lnTo>
                    <a:pt x="614578" y="86855"/>
                  </a:lnTo>
                  <a:lnTo>
                    <a:pt x="615327" y="85585"/>
                  </a:lnTo>
                  <a:lnTo>
                    <a:pt x="614184" y="86855"/>
                  </a:lnTo>
                  <a:lnTo>
                    <a:pt x="624446" y="74155"/>
                  </a:lnTo>
                  <a:lnTo>
                    <a:pt x="626046" y="72174"/>
                  </a:lnTo>
                  <a:lnTo>
                    <a:pt x="626706" y="71628"/>
                  </a:lnTo>
                  <a:lnTo>
                    <a:pt x="658037" y="53848"/>
                  </a:lnTo>
                  <a:lnTo>
                    <a:pt x="666369" y="53848"/>
                  </a:lnTo>
                  <a:lnTo>
                    <a:pt x="681367" y="86906"/>
                  </a:lnTo>
                  <a:lnTo>
                    <a:pt x="684161" y="98285"/>
                  </a:lnTo>
                  <a:lnTo>
                    <a:pt x="684669" y="99555"/>
                  </a:lnTo>
                  <a:lnTo>
                    <a:pt x="687717" y="108445"/>
                  </a:lnTo>
                  <a:lnTo>
                    <a:pt x="688860" y="110985"/>
                  </a:lnTo>
                  <a:lnTo>
                    <a:pt x="692416" y="117335"/>
                  </a:lnTo>
                  <a:lnTo>
                    <a:pt x="694321" y="121145"/>
                  </a:lnTo>
                  <a:lnTo>
                    <a:pt x="698639" y="126225"/>
                  </a:lnTo>
                  <a:lnTo>
                    <a:pt x="701179" y="128778"/>
                  </a:lnTo>
                  <a:lnTo>
                    <a:pt x="705624" y="132575"/>
                  </a:lnTo>
                  <a:lnTo>
                    <a:pt x="708926" y="135128"/>
                  </a:lnTo>
                  <a:lnTo>
                    <a:pt x="713752" y="136385"/>
                  </a:lnTo>
                  <a:lnTo>
                    <a:pt x="719086" y="138925"/>
                  </a:lnTo>
                  <a:lnTo>
                    <a:pt x="731405" y="138925"/>
                  </a:lnTo>
                  <a:lnTo>
                    <a:pt x="736612" y="137655"/>
                  </a:lnTo>
                  <a:lnTo>
                    <a:pt x="739406" y="135128"/>
                  </a:lnTo>
                  <a:lnTo>
                    <a:pt x="743724" y="132575"/>
                  </a:lnTo>
                  <a:lnTo>
                    <a:pt x="748296" y="128778"/>
                  </a:lnTo>
                  <a:lnTo>
                    <a:pt x="750379" y="126149"/>
                  </a:lnTo>
                  <a:lnTo>
                    <a:pt x="755916" y="118605"/>
                  </a:lnTo>
                  <a:lnTo>
                    <a:pt x="756170" y="118605"/>
                  </a:lnTo>
                  <a:lnTo>
                    <a:pt x="761479" y="111721"/>
                  </a:lnTo>
                  <a:lnTo>
                    <a:pt x="761377" y="112217"/>
                  </a:lnTo>
                  <a:lnTo>
                    <a:pt x="760285" y="119875"/>
                  </a:lnTo>
                  <a:lnTo>
                    <a:pt x="760158" y="126593"/>
                  </a:lnTo>
                  <a:lnTo>
                    <a:pt x="761123" y="132575"/>
                  </a:lnTo>
                  <a:lnTo>
                    <a:pt x="763282" y="138264"/>
                  </a:lnTo>
                  <a:lnTo>
                    <a:pt x="763282" y="142862"/>
                  </a:lnTo>
                  <a:lnTo>
                    <a:pt x="771029" y="150609"/>
                  </a:lnTo>
                  <a:lnTo>
                    <a:pt x="773950" y="150609"/>
                  </a:lnTo>
                  <a:lnTo>
                    <a:pt x="776363" y="153022"/>
                  </a:lnTo>
                  <a:lnTo>
                    <a:pt x="793889" y="153022"/>
                  </a:lnTo>
                  <a:lnTo>
                    <a:pt x="795032" y="151879"/>
                  </a:lnTo>
                  <a:lnTo>
                    <a:pt x="800747" y="151879"/>
                  </a:lnTo>
                  <a:lnTo>
                    <a:pt x="804748" y="147878"/>
                  </a:lnTo>
                  <a:lnTo>
                    <a:pt x="807097" y="146545"/>
                  </a:lnTo>
                  <a:lnTo>
                    <a:pt x="809891" y="144005"/>
                  </a:lnTo>
                  <a:lnTo>
                    <a:pt x="812025" y="140830"/>
                  </a:lnTo>
                  <a:lnTo>
                    <a:pt x="814463" y="138417"/>
                  </a:lnTo>
                  <a:lnTo>
                    <a:pt x="814463" y="135496"/>
                  </a:lnTo>
                  <a:lnTo>
                    <a:pt x="814463" y="132448"/>
                  </a:lnTo>
                  <a:lnTo>
                    <a:pt x="812050" y="130035"/>
                  </a:lnTo>
                  <a:lnTo>
                    <a:pt x="809752" y="130035"/>
                  </a:lnTo>
                  <a:lnTo>
                    <a:pt x="807478" y="128778"/>
                  </a:lnTo>
                  <a:lnTo>
                    <a:pt x="804176" y="127495"/>
                  </a:lnTo>
                  <a:lnTo>
                    <a:pt x="800747" y="124193"/>
                  </a:lnTo>
                  <a:lnTo>
                    <a:pt x="797826" y="124193"/>
                  </a:lnTo>
                  <a:lnTo>
                    <a:pt x="797826" y="123812"/>
                  </a:lnTo>
                  <a:lnTo>
                    <a:pt x="796721" y="122720"/>
                  </a:lnTo>
                  <a:lnTo>
                    <a:pt x="796772" y="122428"/>
                  </a:lnTo>
                  <a:lnTo>
                    <a:pt x="800493" y="109728"/>
                  </a:lnTo>
                  <a:lnTo>
                    <a:pt x="799858" y="110985"/>
                  </a:lnTo>
                  <a:lnTo>
                    <a:pt x="805446" y="99555"/>
                  </a:lnTo>
                  <a:lnTo>
                    <a:pt x="810018" y="89395"/>
                  </a:lnTo>
                  <a:lnTo>
                    <a:pt x="810780" y="86855"/>
                  </a:lnTo>
                  <a:lnTo>
                    <a:pt x="814463" y="75425"/>
                  </a:lnTo>
                  <a:lnTo>
                    <a:pt x="814971" y="72885"/>
                  </a:lnTo>
                  <a:lnTo>
                    <a:pt x="816076" y="66535"/>
                  </a:lnTo>
                  <a:lnTo>
                    <a:pt x="816749" y="62725"/>
                  </a:lnTo>
                  <a:lnTo>
                    <a:pt x="817232" y="58928"/>
                  </a:lnTo>
                  <a:lnTo>
                    <a:pt x="817829" y="54267"/>
                  </a:lnTo>
                  <a:lnTo>
                    <a:pt x="817892" y="52578"/>
                  </a:lnTo>
                  <a:lnTo>
                    <a:pt x="818654" y="46228"/>
                  </a:lnTo>
                  <a:lnTo>
                    <a:pt x="818235" y="45770"/>
                  </a:lnTo>
                  <a:lnTo>
                    <a:pt x="818654" y="4367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86501" y="3493642"/>
              <a:ext cx="103632" cy="151510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39155" y="3506723"/>
            <a:ext cx="141351" cy="124840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4934585" y="3506723"/>
            <a:ext cx="92075" cy="108585"/>
          </a:xfrm>
          <a:custGeom>
            <a:avLst/>
            <a:gdLst/>
            <a:ahLst/>
            <a:cxnLst/>
            <a:rect l="l" t="t" r="r" b="b"/>
            <a:pathLst>
              <a:path w="92075" h="108585">
                <a:moveTo>
                  <a:pt x="63754" y="4699"/>
                </a:moveTo>
                <a:lnTo>
                  <a:pt x="59182" y="0"/>
                </a:lnTo>
                <a:lnTo>
                  <a:pt x="47625" y="0"/>
                </a:lnTo>
                <a:lnTo>
                  <a:pt x="47129" y="508"/>
                </a:lnTo>
                <a:lnTo>
                  <a:pt x="46901" y="508"/>
                </a:lnTo>
                <a:lnTo>
                  <a:pt x="47117" y="381"/>
                </a:lnTo>
                <a:lnTo>
                  <a:pt x="44704" y="254"/>
                </a:lnTo>
                <a:lnTo>
                  <a:pt x="44196" y="508"/>
                </a:lnTo>
                <a:lnTo>
                  <a:pt x="39751" y="508"/>
                </a:lnTo>
                <a:lnTo>
                  <a:pt x="34417" y="5854"/>
                </a:lnTo>
                <a:lnTo>
                  <a:pt x="34417" y="7556"/>
                </a:lnTo>
                <a:lnTo>
                  <a:pt x="30988" y="11049"/>
                </a:lnTo>
                <a:lnTo>
                  <a:pt x="23368" y="19431"/>
                </a:lnTo>
                <a:lnTo>
                  <a:pt x="23114" y="19685"/>
                </a:lnTo>
                <a:lnTo>
                  <a:pt x="14478" y="29972"/>
                </a:lnTo>
                <a:lnTo>
                  <a:pt x="1244" y="56286"/>
                </a:lnTo>
                <a:lnTo>
                  <a:pt x="0" y="57531"/>
                </a:lnTo>
                <a:lnTo>
                  <a:pt x="0" y="70739"/>
                </a:lnTo>
                <a:lnTo>
                  <a:pt x="2032" y="72783"/>
                </a:lnTo>
                <a:lnTo>
                  <a:pt x="2032" y="75565"/>
                </a:lnTo>
                <a:lnTo>
                  <a:pt x="6858" y="80391"/>
                </a:lnTo>
                <a:lnTo>
                  <a:pt x="9804" y="80391"/>
                </a:lnTo>
                <a:lnTo>
                  <a:pt x="11303" y="81280"/>
                </a:lnTo>
                <a:lnTo>
                  <a:pt x="13335" y="82169"/>
                </a:lnTo>
                <a:lnTo>
                  <a:pt x="17145" y="83312"/>
                </a:lnTo>
                <a:lnTo>
                  <a:pt x="18161" y="84328"/>
                </a:lnTo>
                <a:lnTo>
                  <a:pt x="24638" y="84328"/>
                </a:lnTo>
                <a:lnTo>
                  <a:pt x="27305" y="81661"/>
                </a:lnTo>
                <a:lnTo>
                  <a:pt x="27305" y="78486"/>
                </a:lnTo>
                <a:lnTo>
                  <a:pt x="27305" y="75184"/>
                </a:lnTo>
                <a:lnTo>
                  <a:pt x="25425" y="73317"/>
                </a:lnTo>
                <a:lnTo>
                  <a:pt x="24980" y="72390"/>
                </a:lnTo>
                <a:lnTo>
                  <a:pt x="24269" y="70929"/>
                </a:lnTo>
                <a:lnTo>
                  <a:pt x="24091" y="69850"/>
                </a:lnTo>
                <a:lnTo>
                  <a:pt x="24028" y="69469"/>
                </a:lnTo>
                <a:lnTo>
                  <a:pt x="23876" y="68478"/>
                </a:lnTo>
                <a:lnTo>
                  <a:pt x="23876" y="67691"/>
                </a:lnTo>
                <a:lnTo>
                  <a:pt x="23876" y="66929"/>
                </a:lnTo>
                <a:lnTo>
                  <a:pt x="23876" y="65405"/>
                </a:lnTo>
                <a:lnTo>
                  <a:pt x="24218" y="64008"/>
                </a:lnTo>
                <a:lnTo>
                  <a:pt x="34671" y="43827"/>
                </a:lnTo>
                <a:lnTo>
                  <a:pt x="33909" y="44704"/>
                </a:lnTo>
                <a:lnTo>
                  <a:pt x="39243" y="38341"/>
                </a:lnTo>
                <a:lnTo>
                  <a:pt x="39243" y="39128"/>
                </a:lnTo>
                <a:lnTo>
                  <a:pt x="42672" y="42545"/>
                </a:lnTo>
                <a:lnTo>
                  <a:pt x="51181" y="42545"/>
                </a:lnTo>
                <a:lnTo>
                  <a:pt x="54610" y="39128"/>
                </a:lnTo>
                <a:lnTo>
                  <a:pt x="54610" y="36220"/>
                </a:lnTo>
                <a:lnTo>
                  <a:pt x="58699" y="27178"/>
                </a:lnTo>
                <a:lnTo>
                  <a:pt x="59347" y="25742"/>
                </a:lnTo>
                <a:lnTo>
                  <a:pt x="61976" y="23126"/>
                </a:lnTo>
                <a:lnTo>
                  <a:pt x="61976" y="21437"/>
                </a:lnTo>
                <a:lnTo>
                  <a:pt x="62992" y="20447"/>
                </a:lnTo>
                <a:lnTo>
                  <a:pt x="62992" y="18288"/>
                </a:lnTo>
                <a:lnTo>
                  <a:pt x="63373" y="17907"/>
                </a:lnTo>
                <a:lnTo>
                  <a:pt x="63373" y="16510"/>
                </a:lnTo>
                <a:lnTo>
                  <a:pt x="63754" y="16129"/>
                </a:lnTo>
                <a:lnTo>
                  <a:pt x="63754" y="10426"/>
                </a:lnTo>
                <a:lnTo>
                  <a:pt x="63754" y="4699"/>
                </a:lnTo>
                <a:close/>
              </a:path>
              <a:path w="92075" h="108585">
                <a:moveTo>
                  <a:pt x="91567" y="90424"/>
                </a:moveTo>
                <a:lnTo>
                  <a:pt x="86487" y="85344"/>
                </a:lnTo>
                <a:lnTo>
                  <a:pt x="86487" y="83566"/>
                </a:lnTo>
                <a:lnTo>
                  <a:pt x="81280" y="78486"/>
                </a:lnTo>
                <a:lnTo>
                  <a:pt x="68453" y="78486"/>
                </a:lnTo>
                <a:lnTo>
                  <a:pt x="63373" y="83566"/>
                </a:lnTo>
                <a:lnTo>
                  <a:pt x="63373" y="96393"/>
                </a:lnTo>
                <a:lnTo>
                  <a:pt x="68453" y="101600"/>
                </a:lnTo>
                <a:lnTo>
                  <a:pt x="68961" y="101600"/>
                </a:lnTo>
                <a:lnTo>
                  <a:pt x="68961" y="102997"/>
                </a:lnTo>
                <a:lnTo>
                  <a:pt x="74041" y="108077"/>
                </a:lnTo>
                <a:lnTo>
                  <a:pt x="86487" y="108077"/>
                </a:lnTo>
                <a:lnTo>
                  <a:pt x="91567" y="102997"/>
                </a:lnTo>
                <a:lnTo>
                  <a:pt x="91567" y="96774"/>
                </a:lnTo>
                <a:lnTo>
                  <a:pt x="91567" y="9042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4859" y="3784853"/>
            <a:ext cx="3438525" cy="225425"/>
          </a:xfrm>
          <a:custGeom>
            <a:avLst/>
            <a:gdLst/>
            <a:ahLst/>
            <a:cxnLst/>
            <a:rect l="l" t="t" r="r" b="b"/>
            <a:pathLst>
              <a:path w="3438525" h="225425">
                <a:moveTo>
                  <a:pt x="3438017" y="10668"/>
                </a:moveTo>
                <a:lnTo>
                  <a:pt x="3437509" y="10160"/>
                </a:lnTo>
                <a:lnTo>
                  <a:pt x="3437509" y="7366"/>
                </a:lnTo>
                <a:lnTo>
                  <a:pt x="3431794" y="1524"/>
                </a:lnTo>
                <a:lnTo>
                  <a:pt x="3425380" y="1524"/>
                </a:lnTo>
                <a:lnTo>
                  <a:pt x="3418840" y="381"/>
                </a:lnTo>
                <a:lnTo>
                  <a:pt x="3416427" y="127"/>
                </a:lnTo>
                <a:lnTo>
                  <a:pt x="3407206" y="63"/>
                </a:lnTo>
                <a:lnTo>
                  <a:pt x="3398393" y="0"/>
                </a:lnTo>
                <a:lnTo>
                  <a:pt x="3397631" y="0"/>
                </a:lnTo>
                <a:lnTo>
                  <a:pt x="3389376" y="0"/>
                </a:lnTo>
                <a:lnTo>
                  <a:pt x="3389071" y="304"/>
                </a:lnTo>
                <a:lnTo>
                  <a:pt x="3368929" y="1016"/>
                </a:lnTo>
                <a:lnTo>
                  <a:pt x="3368675" y="1143"/>
                </a:lnTo>
                <a:lnTo>
                  <a:pt x="3148457" y="13335"/>
                </a:lnTo>
                <a:lnTo>
                  <a:pt x="687959" y="149733"/>
                </a:lnTo>
                <a:lnTo>
                  <a:pt x="688086" y="149606"/>
                </a:lnTo>
                <a:lnTo>
                  <a:pt x="621792" y="153162"/>
                </a:lnTo>
                <a:lnTo>
                  <a:pt x="348742" y="163830"/>
                </a:lnTo>
                <a:lnTo>
                  <a:pt x="266700" y="168275"/>
                </a:lnTo>
                <a:lnTo>
                  <a:pt x="201422" y="172847"/>
                </a:lnTo>
                <a:lnTo>
                  <a:pt x="149479" y="177546"/>
                </a:lnTo>
                <a:lnTo>
                  <a:pt x="127508" y="179959"/>
                </a:lnTo>
                <a:lnTo>
                  <a:pt x="127381" y="179959"/>
                </a:lnTo>
                <a:lnTo>
                  <a:pt x="107950" y="182118"/>
                </a:lnTo>
                <a:lnTo>
                  <a:pt x="107823" y="182118"/>
                </a:lnTo>
                <a:lnTo>
                  <a:pt x="91059" y="184150"/>
                </a:lnTo>
                <a:lnTo>
                  <a:pt x="90932" y="184150"/>
                </a:lnTo>
                <a:lnTo>
                  <a:pt x="75946" y="186182"/>
                </a:lnTo>
                <a:lnTo>
                  <a:pt x="75438" y="186182"/>
                </a:lnTo>
                <a:lnTo>
                  <a:pt x="61468" y="188595"/>
                </a:lnTo>
                <a:lnTo>
                  <a:pt x="60960" y="188722"/>
                </a:lnTo>
                <a:lnTo>
                  <a:pt x="48768" y="191389"/>
                </a:lnTo>
                <a:lnTo>
                  <a:pt x="48514" y="191389"/>
                </a:lnTo>
                <a:lnTo>
                  <a:pt x="38620" y="193802"/>
                </a:lnTo>
                <a:lnTo>
                  <a:pt x="33147" y="193802"/>
                </a:lnTo>
                <a:lnTo>
                  <a:pt x="31165" y="195783"/>
                </a:lnTo>
                <a:lnTo>
                  <a:pt x="29527" y="196215"/>
                </a:lnTo>
                <a:lnTo>
                  <a:pt x="24130" y="196215"/>
                </a:lnTo>
                <a:lnTo>
                  <a:pt x="22098" y="198247"/>
                </a:lnTo>
                <a:lnTo>
                  <a:pt x="16637" y="198247"/>
                </a:lnTo>
                <a:lnTo>
                  <a:pt x="15113" y="199771"/>
                </a:lnTo>
                <a:lnTo>
                  <a:pt x="10922" y="199771"/>
                </a:lnTo>
                <a:lnTo>
                  <a:pt x="9525" y="201168"/>
                </a:lnTo>
                <a:lnTo>
                  <a:pt x="5334" y="201168"/>
                </a:lnTo>
                <a:lnTo>
                  <a:pt x="0" y="206502"/>
                </a:lnTo>
                <a:lnTo>
                  <a:pt x="0" y="219710"/>
                </a:lnTo>
                <a:lnTo>
                  <a:pt x="5334" y="225171"/>
                </a:lnTo>
                <a:lnTo>
                  <a:pt x="18669" y="225171"/>
                </a:lnTo>
                <a:lnTo>
                  <a:pt x="19532" y="224282"/>
                </a:lnTo>
                <a:lnTo>
                  <a:pt x="24384" y="224282"/>
                </a:lnTo>
                <a:lnTo>
                  <a:pt x="25400" y="223266"/>
                </a:lnTo>
                <a:lnTo>
                  <a:pt x="30480" y="223266"/>
                </a:lnTo>
                <a:lnTo>
                  <a:pt x="31851" y="221894"/>
                </a:lnTo>
                <a:lnTo>
                  <a:pt x="31978" y="221869"/>
                </a:lnTo>
                <a:lnTo>
                  <a:pt x="38354" y="221869"/>
                </a:lnTo>
                <a:lnTo>
                  <a:pt x="39941" y="220243"/>
                </a:lnTo>
                <a:lnTo>
                  <a:pt x="41871" y="219837"/>
                </a:lnTo>
                <a:lnTo>
                  <a:pt x="47625" y="219837"/>
                </a:lnTo>
                <a:lnTo>
                  <a:pt x="49263" y="218198"/>
                </a:lnTo>
                <a:lnTo>
                  <a:pt x="54483" y="217043"/>
                </a:lnTo>
                <a:lnTo>
                  <a:pt x="54229" y="217170"/>
                </a:lnTo>
                <a:lnTo>
                  <a:pt x="54864" y="217043"/>
                </a:lnTo>
                <a:lnTo>
                  <a:pt x="65786" y="214884"/>
                </a:lnTo>
                <a:lnTo>
                  <a:pt x="66560" y="214757"/>
                </a:lnTo>
                <a:lnTo>
                  <a:pt x="79756" y="212598"/>
                </a:lnTo>
                <a:lnTo>
                  <a:pt x="79248" y="212725"/>
                </a:lnTo>
                <a:lnTo>
                  <a:pt x="80314" y="212598"/>
                </a:lnTo>
                <a:lnTo>
                  <a:pt x="94234" y="210947"/>
                </a:lnTo>
                <a:lnTo>
                  <a:pt x="94107" y="210947"/>
                </a:lnTo>
                <a:lnTo>
                  <a:pt x="110998" y="208915"/>
                </a:lnTo>
                <a:lnTo>
                  <a:pt x="130429" y="206883"/>
                </a:lnTo>
                <a:lnTo>
                  <a:pt x="152273" y="204851"/>
                </a:lnTo>
                <a:lnTo>
                  <a:pt x="152019" y="204851"/>
                </a:lnTo>
                <a:lnTo>
                  <a:pt x="203708" y="200406"/>
                </a:lnTo>
                <a:lnTo>
                  <a:pt x="268478" y="195961"/>
                </a:lnTo>
                <a:lnTo>
                  <a:pt x="307594" y="193802"/>
                </a:lnTo>
                <a:lnTo>
                  <a:pt x="350012" y="191643"/>
                </a:lnTo>
                <a:lnTo>
                  <a:pt x="446278" y="187960"/>
                </a:lnTo>
                <a:lnTo>
                  <a:pt x="622935" y="181356"/>
                </a:lnTo>
                <a:lnTo>
                  <a:pt x="759460" y="173863"/>
                </a:lnTo>
                <a:lnTo>
                  <a:pt x="1184338" y="149733"/>
                </a:lnTo>
                <a:lnTo>
                  <a:pt x="3370580" y="34163"/>
                </a:lnTo>
                <a:lnTo>
                  <a:pt x="3370834" y="34163"/>
                </a:lnTo>
                <a:lnTo>
                  <a:pt x="3397935" y="32004"/>
                </a:lnTo>
                <a:lnTo>
                  <a:pt x="3407156" y="32004"/>
                </a:lnTo>
                <a:lnTo>
                  <a:pt x="3408235" y="30911"/>
                </a:lnTo>
                <a:lnTo>
                  <a:pt x="3418078" y="29718"/>
                </a:lnTo>
                <a:lnTo>
                  <a:pt x="3420491" y="29210"/>
                </a:lnTo>
                <a:lnTo>
                  <a:pt x="3426193" y="27432"/>
                </a:lnTo>
                <a:lnTo>
                  <a:pt x="3431794" y="27432"/>
                </a:lnTo>
                <a:lnTo>
                  <a:pt x="3437509" y="21590"/>
                </a:lnTo>
                <a:lnTo>
                  <a:pt x="3437509" y="17907"/>
                </a:lnTo>
                <a:lnTo>
                  <a:pt x="3438017" y="17399"/>
                </a:lnTo>
                <a:lnTo>
                  <a:pt x="3438017" y="14097"/>
                </a:lnTo>
                <a:lnTo>
                  <a:pt x="3438017" y="10668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1276222" y="4556886"/>
            <a:ext cx="1123315" cy="457200"/>
            <a:chOff x="1276222" y="4556886"/>
            <a:chExt cx="1123315" cy="457200"/>
          </a:xfrm>
        </p:grpSpPr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6222" y="4652517"/>
              <a:ext cx="151765" cy="2209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35735" y="4666995"/>
              <a:ext cx="362585" cy="347345"/>
            </a:xfrm>
            <a:custGeom>
              <a:avLst/>
              <a:gdLst/>
              <a:ahLst/>
              <a:cxnLst/>
              <a:rect l="l" t="t" r="r" b="b"/>
              <a:pathLst>
                <a:path w="362585" h="347345">
                  <a:moveTo>
                    <a:pt x="362115" y="32385"/>
                  </a:moveTo>
                  <a:lnTo>
                    <a:pt x="362000" y="28067"/>
                  </a:lnTo>
                  <a:lnTo>
                    <a:pt x="361950" y="25908"/>
                  </a:lnTo>
                  <a:lnTo>
                    <a:pt x="361696" y="23114"/>
                  </a:lnTo>
                  <a:lnTo>
                    <a:pt x="361657" y="22987"/>
                  </a:lnTo>
                  <a:lnTo>
                    <a:pt x="360426" y="17411"/>
                  </a:lnTo>
                  <a:lnTo>
                    <a:pt x="360426" y="10287"/>
                  </a:lnTo>
                  <a:lnTo>
                    <a:pt x="357759" y="7620"/>
                  </a:lnTo>
                  <a:lnTo>
                    <a:pt x="357759" y="7493"/>
                  </a:lnTo>
                  <a:lnTo>
                    <a:pt x="350520" y="254"/>
                  </a:lnTo>
                  <a:lnTo>
                    <a:pt x="348107" y="254"/>
                  </a:lnTo>
                  <a:lnTo>
                    <a:pt x="347853" y="0"/>
                  </a:lnTo>
                  <a:lnTo>
                    <a:pt x="330581" y="0"/>
                  </a:lnTo>
                  <a:lnTo>
                    <a:pt x="329819" y="762"/>
                  </a:lnTo>
                  <a:lnTo>
                    <a:pt x="328168" y="762"/>
                  </a:lnTo>
                  <a:lnTo>
                    <a:pt x="326390" y="2540"/>
                  </a:lnTo>
                  <a:lnTo>
                    <a:pt x="325755" y="2540"/>
                  </a:lnTo>
                  <a:lnTo>
                    <a:pt x="319405" y="8890"/>
                  </a:lnTo>
                  <a:lnTo>
                    <a:pt x="319405" y="9398"/>
                  </a:lnTo>
                  <a:lnTo>
                    <a:pt x="317246" y="11557"/>
                  </a:lnTo>
                  <a:lnTo>
                    <a:pt x="317246" y="13106"/>
                  </a:lnTo>
                  <a:lnTo>
                    <a:pt x="313182" y="17272"/>
                  </a:lnTo>
                  <a:lnTo>
                    <a:pt x="313182" y="20231"/>
                  </a:lnTo>
                  <a:lnTo>
                    <a:pt x="311073" y="23469"/>
                  </a:lnTo>
                  <a:lnTo>
                    <a:pt x="309880" y="24638"/>
                  </a:lnTo>
                  <a:lnTo>
                    <a:pt x="309880" y="25323"/>
                  </a:lnTo>
                  <a:lnTo>
                    <a:pt x="304558" y="33528"/>
                  </a:lnTo>
                  <a:lnTo>
                    <a:pt x="304419" y="33528"/>
                  </a:lnTo>
                  <a:lnTo>
                    <a:pt x="302463" y="35483"/>
                  </a:lnTo>
                  <a:lnTo>
                    <a:pt x="301371" y="36322"/>
                  </a:lnTo>
                  <a:lnTo>
                    <a:pt x="301625" y="36322"/>
                  </a:lnTo>
                  <a:lnTo>
                    <a:pt x="301383" y="36563"/>
                  </a:lnTo>
                  <a:lnTo>
                    <a:pt x="295910" y="40132"/>
                  </a:lnTo>
                  <a:lnTo>
                    <a:pt x="296291" y="40132"/>
                  </a:lnTo>
                  <a:lnTo>
                    <a:pt x="289052" y="45212"/>
                  </a:lnTo>
                  <a:lnTo>
                    <a:pt x="289560" y="45212"/>
                  </a:lnTo>
                  <a:lnTo>
                    <a:pt x="286054" y="46990"/>
                  </a:lnTo>
                  <a:lnTo>
                    <a:pt x="281432" y="46990"/>
                  </a:lnTo>
                  <a:lnTo>
                    <a:pt x="277850" y="50673"/>
                  </a:lnTo>
                  <a:lnTo>
                    <a:pt x="273685" y="50673"/>
                  </a:lnTo>
                  <a:lnTo>
                    <a:pt x="270675" y="53594"/>
                  </a:lnTo>
                  <a:lnTo>
                    <a:pt x="266065" y="53594"/>
                  </a:lnTo>
                  <a:lnTo>
                    <a:pt x="261950" y="57708"/>
                  </a:lnTo>
                  <a:lnTo>
                    <a:pt x="261366" y="57912"/>
                  </a:lnTo>
                  <a:lnTo>
                    <a:pt x="261493" y="57912"/>
                  </a:lnTo>
                  <a:lnTo>
                    <a:pt x="254889" y="60452"/>
                  </a:lnTo>
                  <a:lnTo>
                    <a:pt x="254635" y="60452"/>
                  </a:lnTo>
                  <a:lnTo>
                    <a:pt x="248285" y="62992"/>
                  </a:lnTo>
                  <a:lnTo>
                    <a:pt x="247904" y="62992"/>
                  </a:lnTo>
                  <a:lnTo>
                    <a:pt x="242697" y="65532"/>
                  </a:lnTo>
                  <a:lnTo>
                    <a:pt x="242443" y="65532"/>
                  </a:lnTo>
                  <a:lnTo>
                    <a:pt x="237871" y="66802"/>
                  </a:lnTo>
                  <a:lnTo>
                    <a:pt x="237744" y="66802"/>
                  </a:lnTo>
                  <a:lnTo>
                    <a:pt x="233934" y="69342"/>
                  </a:lnTo>
                  <a:lnTo>
                    <a:pt x="233807" y="69342"/>
                  </a:lnTo>
                  <a:lnTo>
                    <a:pt x="229362" y="71882"/>
                  </a:lnTo>
                  <a:lnTo>
                    <a:pt x="225425" y="73152"/>
                  </a:lnTo>
                  <a:lnTo>
                    <a:pt x="225171" y="73152"/>
                  </a:lnTo>
                  <a:lnTo>
                    <a:pt x="220726" y="75692"/>
                  </a:lnTo>
                  <a:lnTo>
                    <a:pt x="220345" y="75692"/>
                  </a:lnTo>
                  <a:lnTo>
                    <a:pt x="214998" y="79502"/>
                  </a:lnTo>
                  <a:lnTo>
                    <a:pt x="208534" y="83312"/>
                  </a:lnTo>
                  <a:lnTo>
                    <a:pt x="207759" y="83959"/>
                  </a:lnTo>
                  <a:lnTo>
                    <a:pt x="207137" y="82042"/>
                  </a:lnTo>
                  <a:lnTo>
                    <a:pt x="205092" y="78232"/>
                  </a:lnTo>
                  <a:lnTo>
                    <a:pt x="203060" y="76466"/>
                  </a:lnTo>
                  <a:lnTo>
                    <a:pt x="203060" y="74041"/>
                  </a:lnTo>
                  <a:lnTo>
                    <a:pt x="196850" y="67818"/>
                  </a:lnTo>
                  <a:lnTo>
                    <a:pt x="181102" y="67818"/>
                  </a:lnTo>
                  <a:lnTo>
                    <a:pt x="180746" y="68173"/>
                  </a:lnTo>
                  <a:lnTo>
                    <a:pt x="176403" y="69342"/>
                  </a:lnTo>
                  <a:lnTo>
                    <a:pt x="173863" y="69342"/>
                  </a:lnTo>
                  <a:lnTo>
                    <a:pt x="168529" y="71882"/>
                  </a:lnTo>
                  <a:lnTo>
                    <a:pt x="166243" y="71882"/>
                  </a:lnTo>
                  <a:lnTo>
                    <a:pt x="160782" y="74422"/>
                  </a:lnTo>
                  <a:lnTo>
                    <a:pt x="159004" y="75692"/>
                  </a:lnTo>
                  <a:lnTo>
                    <a:pt x="152654" y="80772"/>
                  </a:lnTo>
                  <a:lnTo>
                    <a:pt x="151638" y="80772"/>
                  </a:lnTo>
                  <a:lnTo>
                    <a:pt x="144780" y="87122"/>
                  </a:lnTo>
                  <a:lnTo>
                    <a:pt x="144653" y="87122"/>
                  </a:lnTo>
                  <a:lnTo>
                    <a:pt x="144094" y="87668"/>
                  </a:lnTo>
                  <a:lnTo>
                    <a:pt x="144018" y="76962"/>
                  </a:lnTo>
                  <a:lnTo>
                    <a:pt x="143891" y="76962"/>
                  </a:lnTo>
                  <a:lnTo>
                    <a:pt x="143510" y="70612"/>
                  </a:lnTo>
                  <a:lnTo>
                    <a:pt x="143243" y="68072"/>
                  </a:lnTo>
                  <a:lnTo>
                    <a:pt x="143129" y="66802"/>
                  </a:lnTo>
                  <a:lnTo>
                    <a:pt x="143129" y="68072"/>
                  </a:lnTo>
                  <a:lnTo>
                    <a:pt x="143002" y="68072"/>
                  </a:lnTo>
                  <a:lnTo>
                    <a:pt x="143002" y="65405"/>
                  </a:lnTo>
                  <a:lnTo>
                    <a:pt x="143002" y="57658"/>
                  </a:lnTo>
                  <a:lnTo>
                    <a:pt x="136779" y="51435"/>
                  </a:lnTo>
                  <a:lnTo>
                    <a:pt x="132854" y="51435"/>
                  </a:lnTo>
                  <a:lnTo>
                    <a:pt x="132854" y="79375"/>
                  </a:lnTo>
                  <a:lnTo>
                    <a:pt x="132638" y="79502"/>
                  </a:lnTo>
                  <a:lnTo>
                    <a:pt x="132842" y="79375"/>
                  </a:lnTo>
                  <a:lnTo>
                    <a:pt x="132854" y="51435"/>
                  </a:lnTo>
                  <a:lnTo>
                    <a:pt x="121412" y="51435"/>
                  </a:lnTo>
                  <a:lnTo>
                    <a:pt x="121285" y="51562"/>
                  </a:lnTo>
                  <a:lnTo>
                    <a:pt x="120777" y="51562"/>
                  </a:lnTo>
                  <a:lnTo>
                    <a:pt x="115443" y="56896"/>
                  </a:lnTo>
                  <a:lnTo>
                    <a:pt x="115443" y="78232"/>
                  </a:lnTo>
                  <a:lnTo>
                    <a:pt x="115417" y="80772"/>
                  </a:lnTo>
                  <a:lnTo>
                    <a:pt x="115316" y="78232"/>
                  </a:lnTo>
                  <a:lnTo>
                    <a:pt x="115443" y="78232"/>
                  </a:lnTo>
                  <a:lnTo>
                    <a:pt x="115443" y="56896"/>
                  </a:lnTo>
                  <a:lnTo>
                    <a:pt x="114554" y="57785"/>
                  </a:lnTo>
                  <a:lnTo>
                    <a:pt x="114554" y="59182"/>
                  </a:lnTo>
                  <a:lnTo>
                    <a:pt x="114300" y="59182"/>
                  </a:lnTo>
                  <a:lnTo>
                    <a:pt x="108585" y="64262"/>
                  </a:lnTo>
                  <a:lnTo>
                    <a:pt x="107950" y="65532"/>
                  </a:lnTo>
                  <a:lnTo>
                    <a:pt x="100838" y="71882"/>
                  </a:lnTo>
                  <a:lnTo>
                    <a:pt x="100330" y="71882"/>
                  </a:lnTo>
                  <a:lnTo>
                    <a:pt x="83058" y="88392"/>
                  </a:lnTo>
                  <a:lnTo>
                    <a:pt x="72771" y="98552"/>
                  </a:lnTo>
                  <a:lnTo>
                    <a:pt x="72898" y="98552"/>
                  </a:lnTo>
                  <a:lnTo>
                    <a:pt x="60833" y="109982"/>
                  </a:lnTo>
                  <a:lnTo>
                    <a:pt x="61214" y="108712"/>
                  </a:lnTo>
                  <a:lnTo>
                    <a:pt x="48260" y="120142"/>
                  </a:lnTo>
                  <a:lnTo>
                    <a:pt x="48895" y="120142"/>
                  </a:lnTo>
                  <a:lnTo>
                    <a:pt x="36195" y="129032"/>
                  </a:lnTo>
                  <a:lnTo>
                    <a:pt x="37973" y="127762"/>
                  </a:lnTo>
                  <a:lnTo>
                    <a:pt x="31305" y="131648"/>
                  </a:lnTo>
                  <a:lnTo>
                    <a:pt x="32131" y="129032"/>
                  </a:lnTo>
                  <a:lnTo>
                    <a:pt x="31750" y="130302"/>
                  </a:lnTo>
                  <a:lnTo>
                    <a:pt x="32232" y="129032"/>
                  </a:lnTo>
                  <a:lnTo>
                    <a:pt x="36588" y="117602"/>
                  </a:lnTo>
                  <a:lnTo>
                    <a:pt x="37084" y="116332"/>
                  </a:lnTo>
                  <a:lnTo>
                    <a:pt x="36449" y="117602"/>
                  </a:lnTo>
                  <a:lnTo>
                    <a:pt x="43827" y="102362"/>
                  </a:lnTo>
                  <a:lnTo>
                    <a:pt x="44640" y="101092"/>
                  </a:lnTo>
                  <a:lnTo>
                    <a:pt x="53632" y="87249"/>
                  </a:lnTo>
                  <a:lnTo>
                    <a:pt x="57658" y="83312"/>
                  </a:lnTo>
                  <a:lnTo>
                    <a:pt x="57658" y="80632"/>
                  </a:lnTo>
                  <a:lnTo>
                    <a:pt x="64820" y="70485"/>
                  </a:lnTo>
                  <a:lnTo>
                    <a:pt x="65151" y="70485"/>
                  </a:lnTo>
                  <a:lnTo>
                    <a:pt x="70993" y="64643"/>
                  </a:lnTo>
                  <a:lnTo>
                    <a:pt x="70993" y="62661"/>
                  </a:lnTo>
                  <a:lnTo>
                    <a:pt x="76568" y="56388"/>
                  </a:lnTo>
                  <a:lnTo>
                    <a:pt x="77597" y="56388"/>
                  </a:lnTo>
                  <a:lnTo>
                    <a:pt x="83312" y="50673"/>
                  </a:lnTo>
                  <a:lnTo>
                    <a:pt x="83312" y="49961"/>
                  </a:lnTo>
                  <a:lnTo>
                    <a:pt x="87604" y="46609"/>
                  </a:lnTo>
                  <a:lnTo>
                    <a:pt x="89027" y="46609"/>
                  </a:lnTo>
                  <a:lnTo>
                    <a:pt x="91554" y="44018"/>
                  </a:lnTo>
                  <a:lnTo>
                    <a:pt x="103632" y="36195"/>
                  </a:lnTo>
                  <a:lnTo>
                    <a:pt x="106680" y="36195"/>
                  </a:lnTo>
                  <a:lnTo>
                    <a:pt x="111760" y="31115"/>
                  </a:lnTo>
                  <a:lnTo>
                    <a:pt x="111760" y="24765"/>
                  </a:lnTo>
                  <a:lnTo>
                    <a:pt x="111760" y="18415"/>
                  </a:lnTo>
                  <a:lnTo>
                    <a:pt x="106680" y="13208"/>
                  </a:lnTo>
                  <a:lnTo>
                    <a:pt x="93980" y="13208"/>
                  </a:lnTo>
                  <a:lnTo>
                    <a:pt x="88900" y="18415"/>
                  </a:lnTo>
                  <a:lnTo>
                    <a:pt x="88900" y="18719"/>
                  </a:lnTo>
                  <a:lnTo>
                    <a:pt x="81419" y="22352"/>
                  </a:lnTo>
                  <a:lnTo>
                    <a:pt x="75565" y="22352"/>
                  </a:lnTo>
                  <a:lnTo>
                    <a:pt x="70231" y="27813"/>
                  </a:lnTo>
                  <a:lnTo>
                    <a:pt x="70231" y="29260"/>
                  </a:lnTo>
                  <a:lnTo>
                    <a:pt x="67881" y="30988"/>
                  </a:lnTo>
                  <a:lnTo>
                    <a:pt x="63500" y="30988"/>
                  </a:lnTo>
                  <a:lnTo>
                    <a:pt x="57785" y="36576"/>
                  </a:lnTo>
                  <a:lnTo>
                    <a:pt x="57785" y="39535"/>
                  </a:lnTo>
                  <a:lnTo>
                    <a:pt x="52971" y="44196"/>
                  </a:lnTo>
                  <a:lnTo>
                    <a:pt x="50673" y="44196"/>
                  </a:lnTo>
                  <a:lnTo>
                    <a:pt x="44704" y="50038"/>
                  </a:lnTo>
                  <a:lnTo>
                    <a:pt x="44704" y="53301"/>
                  </a:lnTo>
                  <a:lnTo>
                    <a:pt x="37693" y="62357"/>
                  </a:lnTo>
                  <a:lnTo>
                    <a:pt x="36703" y="62357"/>
                  </a:lnTo>
                  <a:lnTo>
                    <a:pt x="30734" y="68453"/>
                  </a:lnTo>
                  <a:lnTo>
                    <a:pt x="30734" y="71932"/>
                  </a:lnTo>
                  <a:lnTo>
                    <a:pt x="20701" y="87122"/>
                  </a:lnTo>
                  <a:lnTo>
                    <a:pt x="11176" y="106172"/>
                  </a:lnTo>
                  <a:lnTo>
                    <a:pt x="5842" y="120142"/>
                  </a:lnTo>
                  <a:lnTo>
                    <a:pt x="2032" y="132842"/>
                  </a:lnTo>
                  <a:lnTo>
                    <a:pt x="406" y="139801"/>
                  </a:lnTo>
                  <a:lnTo>
                    <a:pt x="0" y="140208"/>
                  </a:lnTo>
                  <a:lnTo>
                    <a:pt x="0" y="148082"/>
                  </a:lnTo>
                  <a:lnTo>
                    <a:pt x="0" y="155448"/>
                  </a:lnTo>
                  <a:lnTo>
                    <a:pt x="6223" y="161671"/>
                  </a:lnTo>
                  <a:lnTo>
                    <a:pt x="14452" y="161671"/>
                  </a:lnTo>
                  <a:lnTo>
                    <a:pt x="14859" y="162052"/>
                  </a:lnTo>
                  <a:lnTo>
                    <a:pt x="26924" y="162052"/>
                  </a:lnTo>
                  <a:lnTo>
                    <a:pt x="33528" y="160782"/>
                  </a:lnTo>
                  <a:lnTo>
                    <a:pt x="35077" y="159893"/>
                  </a:lnTo>
                  <a:lnTo>
                    <a:pt x="38608" y="159893"/>
                  </a:lnTo>
                  <a:lnTo>
                    <a:pt x="42494" y="156006"/>
                  </a:lnTo>
                  <a:lnTo>
                    <a:pt x="50800" y="151892"/>
                  </a:lnTo>
                  <a:lnTo>
                    <a:pt x="52451" y="150622"/>
                  </a:lnTo>
                  <a:lnTo>
                    <a:pt x="55346" y="148082"/>
                  </a:lnTo>
                  <a:lnTo>
                    <a:pt x="65532" y="139192"/>
                  </a:lnTo>
                  <a:lnTo>
                    <a:pt x="76708" y="129032"/>
                  </a:lnTo>
                  <a:lnTo>
                    <a:pt x="78105" y="127762"/>
                  </a:lnTo>
                  <a:lnTo>
                    <a:pt x="90170" y="116332"/>
                  </a:lnTo>
                  <a:lnTo>
                    <a:pt x="96507" y="109982"/>
                  </a:lnTo>
                  <a:lnTo>
                    <a:pt x="100330" y="106172"/>
                  </a:lnTo>
                  <a:lnTo>
                    <a:pt x="109474" y="98552"/>
                  </a:lnTo>
                  <a:lnTo>
                    <a:pt x="115404" y="92989"/>
                  </a:lnTo>
                  <a:lnTo>
                    <a:pt x="115252" y="99822"/>
                  </a:lnTo>
                  <a:lnTo>
                    <a:pt x="115062" y="104902"/>
                  </a:lnTo>
                  <a:lnTo>
                    <a:pt x="114681" y="109982"/>
                  </a:lnTo>
                  <a:lnTo>
                    <a:pt x="114655" y="110642"/>
                  </a:lnTo>
                  <a:lnTo>
                    <a:pt x="114427" y="110871"/>
                  </a:lnTo>
                  <a:lnTo>
                    <a:pt x="114427" y="115062"/>
                  </a:lnTo>
                  <a:lnTo>
                    <a:pt x="114300" y="116332"/>
                  </a:lnTo>
                  <a:lnTo>
                    <a:pt x="114427" y="120142"/>
                  </a:lnTo>
                  <a:lnTo>
                    <a:pt x="114427" y="125857"/>
                  </a:lnTo>
                  <a:lnTo>
                    <a:pt x="120523" y="131826"/>
                  </a:lnTo>
                  <a:lnTo>
                    <a:pt x="135509" y="131826"/>
                  </a:lnTo>
                  <a:lnTo>
                    <a:pt x="141605" y="125857"/>
                  </a:lnTo>
                  <a:lnTo>
                    <a:pt x="141605" y="124701"/>
                  </a:lnTo>
                  <a:lnTo>
                    <a:pt x="142494" y="123952"/>
                  </a:lnTo>
                  <a:lnTo>
                    <a:pt x="142240" y="123952"/>
                  </a:lnTo>
                  <a:lnTo>
                    <a:pt x="145275" y="121412"/>
                  </a:lnTo>
                  <a:lnTo>
                    <a:pt x="148336" y="118872"/>
                  </a:lnTo>
                  <a:lnTo>
                    <a:pt x="148209" y="118872"/>
                  </a:lnTo>
                  <a:lnTo>
                    <a:pt x="155194" y="112522"/>
                  </a:lnTo>
                  <a:lnTo>
                    <a:pt x="155321" y="112522"/>
                  </a:lnTo>
                  <a:lnTo>
                    <a:pt x="161798" y="107442"/>
                  </a:lnTo>
                  <a:lnTo>
                    <a:pt x="161671" y="107442"/>
                  </a:lnTo>
                  <a:lnTo>
                    <a:pt x="168402" y="101092"/>
                  </a:lnTo>
                  <a:lnTo>
                    <a:pt x="167640" y="102362"/>
                  </a:lnTo>
                  <a:lnTo>
                    <a:pt x="169252" y="101092"/>
                  </a:lnTo>
                  <a:lnTo>
                    <a:pt x="174117" y="97282"/>
                  </a:lnTo>
                  <a:lnTo>
                    <a:pt x="172720" y="98552"/>
                  </a:lnTo>
                  <a:lnTo>
                    <a:pt x="175577" y="97282"/>
                  </a:lnTo>
                  <a:lnTo>
                    <a:pt x="178435" y="96012"/>
                  </a:lnTo>
                  <a:lnTo>
                    <a:pt x="176530" y="97282"/>
                  </a:lnTo>
                  <a:lnTo>
                    <a:pt x="179247" y="96012"/>
                  </a:lnTo>
                  <a:lnTo>
                    <a:pt x="180505" y="95427"/>
                  </a:lnTo>
                  <a:lnTo>
                    <a:pt x="179832" y="96012"/>
                  </a:lnTo>
                  <a:lnTo>
                    <a:pt x="181102" y="96012"/>
                  </a:lnTo>
                  <a:lnTo>
                    <a:pt x="181597" y="96012"/>
                  </a:lnTo>
                  <a:lnTo>
                    <a:pt x="181686" y="96862"/>
                  </a:lnTo>
                  <a:lnTo>
                    <a:pt x="181737" y="96012"/>
                  </a:lnTo>
                  <a:lnTo>
                    <a:pt x="181737" y="97282"/>
                  </a:lnTo>
                  <a:lnTo>
                    <a:pt x="181686" y="96862"/>
                  </a:lnTo>
                  <a:lnTo>
                    <a:pt x="181673" y="97282"/>
                  </a:lnTo>
                  <a:lnTo>
                    <a:pt x="181546" y="99758"/>
                  </a:lnTo>
                  <a:lnTo>
                    <a:pt x="181229" y="100076"/>
                  </a:lnTo>
                  <a:lnTo>
                    <a:pt x="181229" y="104902"/>
                  </a:lnTo>
                  <a:lnTo>
                    <a:pt x="181102" y="107442"/>
                  </a:lnTo>
                  <a:lnTo>
                    <a:pt x="181229" y="108712"/>
                  </a:lnTo>
                  <a:lnTo>
                    <a:pt x="181229" y="115697"/>
                  </a:lnTo>
                  <a:lnTo>
                    <a:pt x="187579" y="122047"/>
                  </a:lnTo>
                  <a:lnTo>
                    <a:pt x="203200" y="122047"/>
                  </a:lnTo>
                  <a:lnTo>
                    <a:pt x="209410" y="115697"/>
                  </a:lnTo>
                  <a:lnTo>
                    <a:pt x="211709" y="113792"/>
                  </a:lnTo>
                  <a:lnTo>
                    <a:pt x="211963" y="113792"/>
                  </a:lnTo>
                  <a:lnTo>
                    <a:pt x="217792" y="109982"/>
                  </a:lnTo>
                  <a:lnTo>
                    <a:pt x="223901" y="104902"/>
                  </a:lnTo>
                  <a:lnTo>
                    <a:pt x="223520" y="106172"/>
                  </a:lnTo>
                  <a:lnTo>
                    <a:pt x="225374" y="104902"/>
                  </a:lnTo>
                  <a:lnTo>
                    <a:pt x="229108" y="102362"/>
                  </a:lnTo>
                  <a:lnTo>
                    <a:pt x="228727" y="102362"/>
                  </a:lnTo>
                  <a:lnTo>
                    <a:pt x="234061" y="98552"/>
                  </a:lnTo>
                  <a:lnTo>
                    <a:pt x="233680" y="99822"/>
                  </a:lnTo>
                  <a:lnTo>
                    <a:pt x="235889" y="98552"/>
                  </a:lnTo>
                  <a:lnTo>
                    <a:pt x="238125" y="97282"/>
                  </a:lnTo>
                  <a:lnTo>
                    <a:pt x="237744" y="97282"/>
                  </a:lnTo>
                  <a:lnTo>
                    <a:pt x="241681" y="94742"/>
                  </a:lnTo>
                  <a:lnTo>
                    <a:pt x="241300" y="94742"/>
                  </a:lnTo>
                  <a:lnTo>
                    <a:pt x="245491" y="93472"/>
                  </a:lnTo>
                  <a:lnTo>
                    <a:pt x="245364" y="93472"/>
                  </a:lnTo>
                  <a:lnTo>
                    <a:pt x="249047" y="90932"/>
                  </a:lnTo>
                  <a:lnTo>
                    <a:pt x="248920" y="90932"/>
                  </a:lnTo>
                  <a:lnTo>
                    <a:pt x="253365" y="89662"/>
                  </a:lnTo>
                  <a:lnTo>
                    <a:pt x="253238" y="89662"/>
                  </a:lnTo>
                  <a:lnTo>
                    <a:pt x="264795" y="84582"/>
                  </a:lnTo>
                  <a:lnTo>
                    <a:pt x="265557" y="84582"/>
                  </a:lnTo>
                  <a:lnTo>
                    <a:pt x="271780" y="80772"/>
                  </a:lnTo>
                  <a:lnTo>
                    <a:pt x="272923" y="80772"/>
                  </a:lnTo>
                  <a:lnTo>
                    <a:pt x="277545" y="77470"/>
                  </a:lnTo>
                  <a:lnTo>
                    <a:pt x="279273" y="77470"/>
                  </a:lnTo>
                  <a:lnTo>
                    <a:pt x="284480" y="72263"/>
                  </a:lnTo>
                  <a:lnTo>
                    <a:pt x="285623" y="72263"/>
                  </a:lnTo>
                  <a:lnTo>
                    <a:pt x="290449" y="67437"/>
                  </a:lnTo>
                  <a:lnTo>
                    <a:pt x="290449" y="66929"/>
                  </a:lnTo>
                  <a:lnTo>
                    <a:pt x="290830" y="66548"/>
                  </a:lnTo>
                  <a:lnTo>
                    <a:pt x="292100" y="66548"/>
                  </a:lnTo>
                  <a:lnTo>
                    <a:pt x="296545" y="62103"/>
                  </a:lnTo>
                  <a:lnTo>
                    <a:pt x="296545" y="61785"/>
                  </a:lnTo>
                  <a:lnTo>
                    <a:pt x="299720" y="59182"/>
                  </a:lnTo>
                  <a:lnTo>
                    <a:pt x="304698" y="54102"/>
                  </a:lnTo>
                  <a:lnTo>
                    <a:pt x="305790" y="54102"/>
                  </a:lnTo>
                  <a:lnTo>
                    <a:pt x="305435" y="56642"/>
                  </a:lnTo>
                  <a:lnTo>
                    <a:pt x="305562" y="55372"/>
                  </a:lnTo>
                  <a:lnTo>
                    <a:pt x="305308" y="56642"/>
                  </a:lnTo>
                  <a:lnTo>
                    <a:pt x="302006" y="73152"/>
                  </a:lnTo>
                  <a:lnTo>
                    <a:pt x="302133" y="71882"/>
                  </a:lnTo>
                  <a:lnTo>
                    <a:pt x="296291" y="92202"/>
                  </a:lnTo>
                  <a:lnTo>
                    <a:pt x="296545" y="92202"/>
                  </a:lnTo>
                  <a:lnTo>
                    <a:pt x="288036" y="116332"/>
                  </a:lnTo>
                  <a:lnTo>
                    <a:pt x="288163" y="116332"/>
                  </a:lnTo>
                  <a:lnTo>
                    <a:pt x="278638" y="143002"/>
                  </a:lnTo>
                  <a:lnTo>
                    <a:pt x="269240" y="170942"/>
                  </a:lnTo>
                  <a:lnTo>
                    <a:pt x="269113" y="170942"/>
                  </a:lnTo>
                  <a:lnTo>
                    <a:pt x="263118" y="189738"/>
                  </a:lnTo>
                  <a:lnTo>
                    <a:pt x="257175" y="189738"/>
                  </a:lnTo>
                  <a:lnTo>
                    <a:pt x="256070" y="190842"/>
                  </a:lnTo>
                  <a:lnTo>
                    <a:pt x="256070" y="305562"/>
                  </a:lnTo>
                  <a:lnTo>
                    <a:pt x="256019" y="310642"/>
                  </a:lnTo>
                  <a:lnTo>
                    <a:pt x="255905" y="308102"/>
                  </a:lnTo>
                  <a:lnTo>
                    <a:pt x="255930" y="307708"/>
                  </a:lnTo>
                  <a:lnTo>
                    <a:pt x="255981" y="306832"/>
                  </a:lnTo>
                  <a:lnTo>
                    <a:pt x="256070" y="305562"/>
                  </a:lnTo>
                  <a:lnTo>
                    <a:pt x="256070" y="190842"/>
                  </a:lnTo>
                  <a:lnTo>
                    <a:pt x="254508" y="192405"/>
                  </a:lnTo>
                  <a:lnTo>
                    <a:pt x="254508" y="195605"/>
                  </a:lnTo>
                  <a:lnTo>
                    <a:pt x="247269" y="225552"/>
                  </a:lnTo>
                  <a:lnTo>
                    <a:pt x="242379" y="254190"/>
                  </a:lnTo>
                  <a:lnTo>
                    <a:pt x="241300" y="255270"/>
                  </a:lnTo>
                  <a:lnTo>
                    <a:pt x="241300" y="260616"/>
                  </a:lnTo>
                  <a:lnTo>
                    <a:pt x="238709" y="276250"/>
                  </a:lnTo>
                  <a:lnTo>
                    <a:pt x="231267" y="309372"/>
                  </a:lnTo>
                  <a:lnTo>
                    <a:pt x="231267" y="310642"/>
                  </a:lnTo>
                  <a:lnTo>
                    <a:pt x="228981" y="322072"/>
                  </a:lnTo>
                  <a:lnTo>
                    <a:pt x="228854" y="322072"/>
                  </a:lnTo>
                  <a:lnTo>
                    <a:pt x="228739" y="322821"/>
                  </a:lnTo>
                  <a:lnTo>
                    <a:pt x="228079" y="323469"/>
                  </a:lnTo>
                  <a:lnTo>
                    <a:pt x="228079" y="327609"/>
                  </a:lnTo>
                  <a:lnTo>
                    <a:pt x="227965" y="328422"/>
                  </a:lnTo>
                  <a:lnTo>
                    <a:pt x="228079" y="330327"/>
                  </a:lnTo>
                  <a:lnTo>
                    <a:pt x="228079" y="340106"/>
                  </a:lnTo>
                  <a:lnTo>
                    <a:pt x="234950" y="346964"/>
                  </a:lnTo>
                  <a:lnTo>
                    <a:pt x="251587" y="346964"/>
                  </a:lnTo>
                  <a:lnTo>
                    <a:pt x="258318" y="340106"/>
                  </a:lnTo>
                  <a:lnTo>
                    <a:pt x="258318" y="334772"/>
                  </a:lnTo>
                  <a:lnTo>
                    <a:pt x="259715" y="328422"/>
                  </a:lnTo>
                  <a:lnTo>
                    <a:pt x="259842" y="328422"/>
                  </a:lnTo>
                  <a:lnTo>
                    <a:pt x="262255" y="316992"/>
                  </a:lnTo>
                  <a:lnTo>
                    <a:pt x="265684" y="300482"/>
                  </a:lnTo>
                  <a:lnTo>
                    <a:pt x="270256" y="281432"/>
                  </a:lnTo>
                  <a:lnTo>
                    <a:pt x="270129" y="281432"/>
                  </a:lnTo>
                  <a:lnTo>
                    <a:pt x="275844" y="258572"/>
                  </a:lnTo>
                  <a:lnTo>
                    <a:pt x="275717" y="258572"/>
                  </a:lnTo>
                  <a:lnTo>
                    <a:pt x="282448" y="234442"/>
                  </a:lnTo>
                  <a:lnTo>
                    <a:pt x="290322" y="207772"/>
                  </a:lnTo>
                  <a:lnTo>
                    <a:pt x="290195" y="207772"/>
                  </a:lnTo>
                  <a:lnTo>
                    <a:pt x="298831" y="179832"/>
                  </a:lnTo>
                  <a:lnTo>
                    <a:pt x="298704" y="179832"/>
                  </a:lnTo>
                  <a:lnTo>
                    <a:pt x="307721" y="151892"/>
                  </a:lnTo>
                  <a:lnTo>
                    <a:pt x="307594" y="153162"/>
                  </a:lnTo>
                  <a:lnTo>
                    <a:pt x="307975" y="151892"/>
                  </a:lnTo>
                  <a:lnTo>
                    <a:pt x="316230" y="125222"/>
                  </a:lnTo>
                  <a:lnTo>
                    <a:pt x="316357" y="125222"/>
                  </a:lnTo>
                  <a:lnTo>
                    <a:pt x="318516" y="117729"/>
                  </a:lnTo>
                  <a:lnTo>
                    <a:pt x="319405" y="117729"/>
                  </a:lnTo>
                  <a:lnTo>
                    <a:pt x="322453" y="114681"/>
                  </a:lnTo>
                  <a:lnTo>
                    <a:pt x="324485" y="114681"/>
                  </a:lnTo>
                  <a:lnTo>
                    <a:pt x="331470" y="107696"/>
                  </a:lnTo>
                  <a:lnTo>
                    <a:pt x="331470" y="104660"/>
                  </a:lnTo>
                  <a:lnTo>
                    <a:pt x="332587" y="103251"/>
                  </a:lnTo>
                  <a:lnTo>
                    <a:pt x="332994" y="102743"/>
                  </a:lnTo>
                  <a:lnTo>
                    <a:pt x="333248" y="102362"/>
                  </a:lnTo>
                  <a:lnTo>
                    <a:pt x="351891" y="73787"/>
                  </a:lnTo>
                  <a:lnTo>
                    <a:pt x="355092" y="67056"/>
                  </a:lnTo>
                  <a:lnTo>
                    <a:pt x="355765" y="65405"/>
                  </a:lnTo>
                  <a:lnTo>
                    <a:pt x="355981" y="64897"/>
                  </a:lnTo>
                  <a:lnTo>
                    <a:pt x="356362" y="63627"/>
                  </a:lnTo>
                  <a:lnTo>
                    <a:pt x="359054" y="54864"/>
                  </a:lnTo>
                  <a:lnTo>
                    <a:pt x="359752" y="52578"/>
                  </a:lnTo>
                  <a:lnTo>
                    <a:pt x="359918" y="52070"/>
                  </a:lnTo>
                  <a:lnTo>
                    <a:pt x="360553" y="49276"/>
                  </a:lnTo>
                  <a:lnTo>
                    <a:pt x="361175" y="44704"/>
                  </a:lnTo>
                  <a:lnTo>
                    <a:pt x="361530" y="42037"/>
                  </a:lnTo>
                  <a:lnTo>
                    <a:pt x="362077" y="38100"/>
                  </a:lnTo>
                  <a:lnTo>
                    <a:pt x="362115" y="3238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29610" y="4637785"/>
              <a:ext cx="85668" cy="12674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43988" y="4624704"/>
              <a:ext cx="127888" cy="1397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94520" y="4556886"/>
              <a:ext cx="304509" cy="196087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771394" y="4459859"/>
            <a:ext cx="531495" cy="541655"/>
            <a:chOff x="2771394" y="4459859"/>
            <a:chExt cx="531495" cy="541655"/>
          </a:xfrm>
        </p:grpSpPr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71394" y="4459859"/>
              <a:ext cx="212851" cy="20942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10789" y="4581271"/>
              <a:ext cx="118744" cy="11226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117596" y="4565268"/>
              <a:ext cx="185420" cy="436245"/>
            </a:xfrm>
            <a:custGeom>
              <a:avLst/>
              <a:gdLst/>
              <a:ahLst/>
              <a:cxnLst/>
              <a:rect l="l" t="t" r="r" b="b"/>
              <a:pathLst>
                <a:path w="185420" h="436245">
                  <a:moveTo>
                    <a:pt x="78613" y="38989"/>
                  </a:moveTo>
                  <a:lnTo>
                    <a:pt x="77622" y="38011"/>
                  </a:lnTo>
                  <a:lnTo>
                    <a:pt x="77597" y="37719"/>
                  </a:lnTo>
                  <a:lnTo>
                    <a:pt x="77597" y="37592"/>
                  </a:lnTo>
                  <a:lnTo>
                    <a:pt x="77597" y="29972"/>
                  </a:lnTo>
                  <a:lnTo>
                    <a:pt x="76212" y="28600"/>
                  </a:lnTo>
                  <a:lnTo>
                    <a:pt x="73406" y="11557"/>
                  </a:lnTo>
                  <a:lnTo>
                    <a:pt x="73406" y="5715"/>
                  </a:lnTo>
                  <a:lnTo>
                    <a:pt x="67691" y="0"/>
                  </a:lnTo>
                  <a:lnTo>
                    <a:pt x="53467" y="0"/>
                  </a:lnTo>
                  <a:lnTo>
                    <a:pt x="47625" y="5715"/>
                  </a:lnTo>
                  <a:lnTo>
                    <a:pt x="47625" y="19939"/>
                  </a:lnTo>
                  <a:lnTo>
                    <a:pt x="48323" y="20650"/>
                  </a:lnTo>
                  <a:lnTo>
                    <a:pt x="50165" y="38646"/>
                  </a:lnTo>
                  <a:lnTo>
                    <a:pt x="50165" y="38862"/>
                  </a:lnTo>
                  <a:lnTo>
                    <a:pt x="50038" y="38989"/>
                  </a:lnTo>
                  <a:lnTo>
                    <a:pt x="50038" y="46736"/>
                  </a:lnTo>
                  <a:lnTo>
                    <a:pt x="49936" y="48107"/>
                  </a:lnTo>
                  <a:lnTo>
                    <a:pt x="49403" y="48641"/>
                  </a:lnTo>
                  <a:lnTo>
                    <a:pt x="49403" y="55346"/>
                  </a:lnTo>
                  <a:lnTo>
                    <a:pt x="49085" y="57238"/>
                  </a:lnTo>
                  <a:lnTo>
                    <a:pt x="47625" y="58674"/>
                  </a:lnTo>
                  <a:lnTo>
                    <a:pt x="47625" y="64998"/>
                  </a:lnTo>
                  <a:lnTo>
                    <a:pt x="45593" y="72517"/>
                  </a:lnTo>
                  <a:lnTo>
                    <a:pt x="45847" y="71755"/>
                  </a:lnTo>
                  <a:lnTo>
                    <a:pt x="42926" y="81026"/>
                  </a:lnTo>
                  <a:lnTo>
                    <a:pt x="40259" y="89027"/>
                  </a:lnTo>
                  <a:lnTo>
                    <a:pt x="39903" y="90551"/>
                  </a:lnTo>
                  <a:lnTo>
                    <a:pt x="39865" y="90690"/>
                  </a:lnTo>
                  <a:lnTo>
                    <a:pt x="37973" y="92583"/>
                  </a:lnTo>
                  <a:lnTo>
                    <a:pt x="37973" y="100076"/>
                  </a:lnTo>
                  <a:lnTo>
                    <a:pt x="37846" y="105918"/>
                  </a:lnTo>
                  <a:lnTo>
                    <a:pt x="37973" y="106324"/>
                  </a:lnTo>
                  <a:lnTo>
                    <a:pt x="37973" y="107950"/>
                  </a:lnTo>
                  <a:lnTo>
                    <a:pt x="38747" y="108737"/>
                  </a:lnTo>
                  <a:lnTo>
                    <a:pt x="39624" y="111455"/>
                  </a:lnTo>
                  <a:lnTo>
                    <a:pt x="39624" y="114808"/>
                  </a:lnTo>
                  <a:lnTo>
                    <a:pt x="44069" y="119253"/>
                  </a:lnTo>
                  <a:lnTo>
                    <a:pt x="55118" y="119253"/>
                  </a:lnTo>
                  <a:lnTo>
                    <a:pt x="59563" y="114808"/>
                  </a:lnTo>
                  <a:lnTo>
                    <a:pt x="59563" y="114173"/>
                  </a:lnTo>
                  <a:lnTo>
                    <a:pt x="65786" y="107950"/>
                  </a:lnTo>
                  <a:lnTo>
                    <a:pt x="65786" y="103149"/>
                  </a:lnTo>
                  <a:lnTo>
                    <a:pt x="67818" y="98425"/>
                  </a:lnTo>
                  <a:lnTo>
                    <a:pt x="70739" y="90551"/>
                  </a:lnTo>
                  <a:lnTo>
                    <a:pt x="70866" y="90043"/>
                  </a:lnTo>
                  <a:lnTo>
                    <a:pt x="73914" y="80772"/>
                  </a:lnTo>
                  <a:lnTo>
                    <a:pt x="74041" y="80010"/>
                  </a:lnTo>
                  <a:lnTo>
                    <a:pt x="74764" y="77177"/>
                  </a:lnTo>
                  <a:lnTo>
                    <a:pt x="76962" y="74930"/>
                  </a:lnTo>
                  <a:lnTo>
                    <a:pt x="76962" y="68364"/>
                  </a:lnTo>
                  <a:lnTo>
                    <a:pt x="77317" y="65938"/>
                  </a:lnTo>
                  <a:lnTo>
                    <a:pt x="78486" y="64770"/>
                  </a:lnTo>
                  <a:lnTo>
                    <a:pt x="78486" y="57658"/>
                  </a:lnTo>
                  <a:lnTo>
                    <a:pt x="78486" y="56769"/>
                  </a:lnTo>
                  <a:lnTo>
                    <a:pt x="78498" y="56515"/>
                  </a:lnTo>
                  <a:lnTo>
                    <a:pt x="78511" y="54965"/>
                  </a:lnTo>
                  <a:lnTo>
                    <a:pt x="78613" y="46863"/>
                  </a:lnTo>
                  <a:lnTo>
                    <a:pt x="78613" y="38989"/>
                  </a:lnTo>
                  <a:close/>
                </a:path>
                <a:path w="185420" h="436245">
                  <a:moveTo>
                    <a:pt x="153416" y="218440"/>
                  </a:moveTo>
                  <a:lnTo>
                    <a:pt x="153289" y="218567"/>
                  </a:lnTo>
                  <a:lnTo>
                    <a:pt x="153416" y="218440"/>
                  </a:lnTo>
                  <a:close/>
                </a:path>
                <a:path w="185420" h="436245">
                  <a:moveTo>
                    <a:pt x="184988" y="39370"/>
                  </a:moveTo>
                  <a:lnTo>
                    <a:pt x="184950" y="34163"/>
                  </a:lnTo>
                  <a:lnTo>
                    <a:pt x="184912" y="32004"/>
                  </a:lnTo>
                  <a:lnTo>
                    <a:pt x="184531" y="34163"/>
                  </a:lnTo>
                  <a:lnTo>
                    <a:pt x="184404" y="33566"/>
                  </a:lnTo>
                  <a:lnTo>
                    <a:pt x="184404" y="28321"/>
                  </a:lnTo>
                  <a:lnTo>
                    <a:pt x="184404" y="19685"/>
                  </a:lnTo>
                  <a:lnTo>
                    <a:pt x="177533" y="12827"/>
                  </a:lnTo>
                  <a:lnTo>
                    <a:pt x="160401" y="12827"/>
                  </a:lnTo>
                  <a:lnTo>
                    <a:pt x="153416" y="19685"/>
                  </a:lnTo>
                  <a:lnTo>
                    <a:pt x="153416" y="20447"/>
                  </a:lnTo>
                  <a:lnTo>
                    <a:pt x="153162" y="20574"/>
                  </a:lnTo>
                  <a:lnTo>
                    <a:pt x="152527" y="20701"/>
                  </a:lnTo>
                  <a:lnTo>
                    <a:pt x="146050" y="24003"/>
                  </a:lnTo>
                  <a:lnTo>
                    <a:pt x="145783" y="24003"/>
                  </a:lnTo>
                  <a:lnTo>
                    <a:pt x="141122" y="26289"/>
                  </a:lnTo>
                  <a:lnTo>
                    <a:pt x="137020" y="26289"/>
                  </a:lnTo>
                  <a:lnTo>
                    <a:pt x="133057" y="30264"/>
                  </a:lnTo>
                  <a:lnTo>
                    <a:pt x="132867" y="30353"/>
                  </a:lnTo>
                  <a:lnTo>
                    <a:pt x="128778" y="30353"/>
                  </a:lnTo>
                  <a:lnTo>
                    <a:pt x="124879" y="34163"/>
                  </a:lnTo>
                  <a:lnTo>
                    <a:pt x="120904" y="34163"/>
                  </a:lnTo>
                  <a:lnTo>
                    <a:pt x="116967" y="38100"/>
                  </a:lnTo>
                  <a:lnTo>
                    <a:pt x="113411" y="38100"/>
                  </a:lnTo>
                  <a:lnTo>
                    <a:pt x="108712" y="42799"/>
                  </a:lnTo>
                  <a:lnTo>
                    <a:pt x="98818" y="48006"/>
                  </a:lnTo>
                  <a:lnTo>
                    <a:pt x="95123" y="48006"/>
                  </a:lnTo>
                  <a:lnTo>
                    <a:pt x="89662" y="53467"/>
                  </a:lnTo>
                  <a:lnTo>
                    <a:pt x="89662" y="67183"/>
                  </a:lnTo>
                  <a:lnTo>
                    <a:pt x="95123" y="72771"/>
                  </a:lnTo>
                  <a:lnTo>
                    <a:pt x="108839" y="72771"/>
                  </a:lnTo>
                  <a:lnTo>
                    <a:pt x="112280" y="69240"/>
                  </a:lnTo>
                  <a:lnTo>
                    <a:pt x="123355" y="64262"/>
                  </a:lnTo>
                  <a:lnTo>
                    <a:pt x="127889" y="64262"/>
                  </a:lnTo>
                  <a:lnTo>
                    <a:pt x="131191" y="60960"/>
                  </a:lnTo>
                  <a:lnTo>
                    <a:pt x="135763" y="60960"/>
                  </a:lnTo>
                  <a:lnTo>
                    <a:pt x="139319" y="57404"/>
                  </a:lnTo>
                  <a:lnTo>
                    <a:pt x="143637" y="57404"/>
                  </a:lnTo>
                  <a:lnTo>
                    <a:pt x="147675" y="53365"/>
                  </a:lnTo>
                  <a:lnTo>
                    <a:pt x="149529" y="53340"/>
                  </a:lnTo>
                  <a:lnTo>
                    <a:pt x="148463" y="58801"/>
                  </a:lnTo>
                  <a:lnTo>
                    <a:pt x="148590" y="57531"/>
                  </a:lnTo>
                  <a:lnTo>
                    <a:pt x="144018" y="75438"/>
                  </a:lnTo>
                  <a:lnTo>
                    <a:pt x="144132" y="75057"/>
                  </a:lnTo>
                  <a:lnTo>
                    <a:pt x="138811" y="96012"/>
                  </a:lnTo>
                  <a:lnTo>
                    <a:pt x="138671" y="96393"/>
                  </a:lnTo>
                  <a:lnTo>
                    <a:pt x="132969" y="121793"/>
                  </a:lnTo>
                  <a:lnTo>
                    <a:pt x="132842" y="122174"/>
                  </a:lnTo>
                  <a:lnTo>
                    <a:pt x="127381" y="149606"/>
                  </a:lnTo>
                  <a:lnTo>
                    <a:pt x="127381" y="149860"/>
                  </a:lnTo>
                  <a:lnTo>
                    <a:pt x="121793" y="180340"/>
                  </a:lnTo>
                  <a:lnTo>
                    <a:pt x="121793" y="180467"/>
                  </a:lnTo>
                  <a:lnTo>
                    <a:pt x="118643" y="199390"/>
                  </a:lnTo>
                  <a:lnTo>
                    <a:pt x="112382" y="201472"/>
                  </a:lnTo>
                  <a:lnTo>
                    <a:pt x="112382" y="239077"/>
                  </a:lnTo>
                  <a:lnTo>
                    <a:pt x="106807" y="274701"/>
                  </a:lnTo>
                  <a:lnTo>
                    <a:pt x="106807" y="274447"/>
                  </a:lnTo>
                  <a:lnTo>
                    <a:pt x="106756" y="274701"/>
                  </a:lnTo>
                  <a:lnTo>
                    <a:pt x="101854" y="303403"/>
                  </a:lnTo>
                  <a:lnTo>
                    <a:pt x="101981" y="303022"/>
                  </a:lnTo>
                  <a:lnTo>
                    <a:pt x="96901" y="328930"/>
                  </a:lnTo>
                  <a:lnTo>
                    <a:pt x="97028" y="328549"/>
                  </a:lnTo>
                  <a:lnTo>
                    <a:pt x="92163" y="351218"/>
                  </a:lnTo>
                  <a:lnTo>
                    <a:pt x="92024" y="351663"/>
                  </a:lnTo>
                  <a:lnTo>
                    <a:pt x="86220" y="371043"/>
                  </a:lnTo>
                  <a:lnTo>
                    <a:pt x="79717" y="384454"/>
                  </a:lnTo>
                  <a:lnTo>
                    <a:pt x="73215" y="392607"/>
                  </a:lnTo>
                  <a:lnTo>
                    <a:pt x="67640" y="396671"/>
                  </a:lnTo>
                  <a:lnTo>
                    <a:pt x="62623" y="398259"/>
                  </a:lnTo>
                  <a:lnTo>
                    <a:pt x="58648" y="397941"/>
                  </a:lnTo>
                  <a:lnTo>
                    <a:pt x="56134" y="396735"/>
                  </a:lnTo>
                  <a:lnTo>
                    <a:pt x="56134" y="398018"/>
                  </a:lnTo>
                  <a:lnTo>
                    <a:pt x="56007" y="397941"/>
                  </a:lnTo>
                  <a:lnTo>
                    <a:pt x="56134" y="398018"/>
                  </a:lnTo>
                  <a:lnTo>
                    <a:pt x="56134" y="396735"/>
                  </a:lnTo>
                  <a:lnTo>
                    <a:pt x="53809" y="395605"/>
                  </a:lnTo>
                  <a:lnTo>
                    <a:pt x="52362" y="394081"/>
                  </a:lnTo>
                  <a:lnTo>
                    <a:pt x="49199" y="390779"/>
                  </a:lnTo>
                  <a:lnTo>
                    <a:pt x="46774" y="388251"/>
                  </a:lnTo>
                  <a:lnTo>
                    <a:pt x="45720" y="386080"/>
                  </a:lnTo>
                  <a:lnTo>
                    <a:pt x="42341" y="379095"/>
                  </a:lnTo>
                  <a:lnTo>
                    <a:pt x="41325" y="377012"/>
                  </a:lnTo>
                  <a:lnTo>
                    <a:pt x="40855" y="374777"/>
                  </a:lnTo>
                  <a:lnTo>
                    <a:pt x="38455" y="363474"/>
                  </a:lnTo>
                  <a:lnTo>
                    <a:pt x="37985" y="361264"/>
                  </a:lnTo>
                  <a:lnTo>
                    <a:pt x="37973" y="363474"/>
                  </a:lnTo>
                  <a:lnTo>
                    <a:pt x="37909" y="360934"/>
                  </a:lnTo>
                  <a:lnTo>
                    <a:pt x="37985" y="361264"/>
                  </a:lnTo>
                  <a:lnTo>
                    <a:pt x="37985" y="359410"/>
                  </a:lnTo>
                  <a:lnTo>
                    <a:pt x="38074" y="345313"/>
                  </a:lnTo>
                  <a:lnTo>
                    <a:pt x="47218" y="310515"/>
                  </a:lnTo>
                  <a:lnTo>
                    <a:pt x="47675" y="309283"/>
                  </a:lnTo>
                  <a:lnTo>
                    <a:pt x="48539" y="307721"/>
                  </a:lnTo>
                  <a:lnTo>
                    <a:pt x="55575" y="295148"/>
                  </a:lnTo>
                  <a:lnTo>
                    <a:pt x="56248" y="293941"/>
                  </a:lnTo>
                  <a:lnTo>
                    <a:pt x="76835" y="268478"/>
                  </a:lnTo>
                  <a:lnTo>
                    <a:pt x="75946" y="269494"/>
                  </a:lnTo>
                  <a:lnTo>
                    <a:pt x="76974" y="268478"/>
                  </a:lnTo>
                  <a:lnTo>
                    <a:pt x="86715" y="258953"/>
                  </a:lnTo>
                  <a:lnTo>
                    <a:pt x="87376" y="258318"/>
                  </a:lnTo>
                  <a:lnTo>
                    <a:pt x="86614" y="258953"/>
                  </a:lnTo>
                  <a:lnTo>
                    <a:pt x="98044" y="248793"/>
                  </a:lnTo>
                  <a:lnTo>
                    <a:pt x="97536" y="249301"/>
                  </a:lnTo>
                  <a:lnTo>
                    <a:pt x="98145" y="248793"/>
                  </a:lnTo>
                  <a:lnTo>
                    <a:pt x="104648" y="243459"/>
                  </a:lnTo>
                  <a:lnTo>
                    <a:pt x="108077" y="243459"/>
                  </a:lnTo>
                  <a:lnTo>
                    <a:pt x="112382" y="239077"/>
                  </a:lnTo>
                  <a:lnTo>
                    <a:pt x="112382" y="201472"/>
                  </a:lnTo>
                  <a:lnTo>
                    <a:pt x="108331" y="202819"/>
                  </a:lnTo>
                  <a:lnTo>
                    <a:pt x="102362" y="202819"/>
                  </a:lnTo>
                  <a:lnTo>
                    <a:pt x="97663" y="207518"/>
                  </a:lnTo>
                  <a:lnTo>
                    <a:pt x="94488" y="209042"/>
                  </a:lnTo>
                  <a:lnTo>
                    <a:pt x="89027" y="209042"/>
                  </a:lnTo>
                  <a:lnTo>
                    <a:pt x="81280" y="216662"/>
                  </a:lnTo>
                  <a:lnTo>
                    <a:pt x="74930" y="220726"/>
                  </a:lnTo>
                  <a:lnTo>
                    <a:pt x="62865" y="229997"/>
                  </a:lnTo>
                  <a:lnTo>
                    <a:pt x="35560" y="257683"/>
                  </a:lnTo>
                  <a:lnTo>
                    <a:pt x="13716" y="291846"/>
                  </a:lnTo>
                  <a:lnTo>
                    <a:pt x="381" y="338328"/>
                  </a:lnTo>
                  <a:lnTo>
                    <a:pt x="0" y="341757"/>
                  </a:lnTo>
                  <a:lnTo>
                    <a:pt x="0" y="363474"/>
                  </a:lnTo>
                  <a:lnTo>
                    <a:pt x="14097" y="407416"/>
                  </a:lnTo>
                  <a:lnTo>
                    <a:pt x="28905" y="424116"/>
                  </a:lnTo>
                  <a:lnTo>
                    <a:pt x="29108" y="424408"/>
                  </a:lnTo>
                  <a:lnTo>
                    <a:pt x="32423" y="426656"/>
                  </a:lnTo>
                  <a:lnTo>
                    <a:pt x="34290" y="427990"/>
                  </a:lnTo>
                  <a:lnTo>
                    <a:pt x="34734" y="428218"/>
                  </a:lnTo>
                  <a:lnTo>
                    <a:pt x="35077" y="428434"/>
                  </a:lnTo>
                  <a:lnTo>
                    <a:pt x="35293" y="428485"/>
                  </a:lnTo>
                  <a:lnTo>
                    <a:pt x="45339" y="433324"/>
                  </a:lnTo>
                  <a:lnTo>
                    <a:pt x="45554" y="433400"/>
                  </a:lnTo>
                  <a:lnTo>
                    <a:pt x="46126" y="433768"/>
                  </a:lnTo>
                  <a:lnTo>
                    <a:pt x="48552" y="434263"/>
                  </a:lnTo>
                  <a:lnTo>
                    <a:pt x="51943" y="435229"/>
                  </a:lnTo>
                  <a:lnTo>
                    <a:pt x="63373" y="435991"/>
                  </a:lnTo>
                  <a:lnTo>
                    <a:pt x="64312" y="435876"/>
                  </a:lnTo>
                  <a:lnTo>
                    <a:pt x="64897" y="435991"/>
                  </a:lnTo>
                  <a:lnTo>
                    <a:pt x="67284" y="435521"/>
                  </a:lnTo>
                  <a:lnTo>
                    <a:pt x="70612" y="435102"/>
                  </a:lnTo>
                  <a:lnTo>
                    <a:pt x="82169" y="431292"/>
                  </a:lnTo>
                  <a:lnTo>
                    <a:pt x="112649" y="402336"/>
                  </a:lnTo>
                  <a:lnTo>
                    <a:pt x="114033" y="399415"/>
                  </a:lnTo>
                  <a:lnTo>
                    <a:pt x="114528" y="398399"/>
                  </a:lnTo>
                  <a:lnTo>
                    <a:pt x="115798" y="395732"/>
                  </a:lnTo>
                  <a:lnTo>
                    <a:pt x="116344" y="394589"/>
                  </a:lnTo>
                  <a:lnTo>
                    <a:pt x="117983" y="391160"/>
                  </a:lnTo>
                  <a:lnTo>
                    <a:pt x="120345" y="386207"/>
                  </a:lnTo>
                  <a:lnTo>
                    <a:pt x="120777" y="385318"/>
                  </a:lnTo>
                  <a:lnTo>
                    <a:pt x="121856" y="382651"/>
                  </a:lnTo>
                  <a:lnTo>
                    <a:pt x="121920" y="382524"/>
                  </a:lnTo>
                  <a:lnTo>
                    <a:pt x="125056" y="371856"/>
                  </a:lnTo>
                  <a:lnTo>
                    <a:pt x="125831" y="369189"/>
                  </a:lnTo>
                  <a:lnTo>
                    <a:pt x="128270" y="360934"/>
                  </a:lnTo>
                  <a:lnTo>
                    <a:pt x="128676" y="359410"/>
                  </a:lnTo>
                  <a:lnTo>
                    <a:pt x="130632" y="350266"/>
                  </a:lnTo>
                  <a:lnTo>
                    <a:pt x="133604" y="336423"/>
                  </a:lnTo>
                  <a:lnTo>
                    <a:pt x="133731" y="336042"/>
                  </a:lnTo>
                  <a:lnTo>
                    <a:pt x="135153" y="328549"/>
                  </a:lnTo>
                  <a:lnTo>
                    <a:pt x="138607" y="310515"/>
                  </a:lnTo>
                  <a:lnTo>
                    <a:pt x="138671" y="309753"/>
                  </a:lnTo>
                  <a:lnTo>
                    <a:pt x="139827" y="303022"/>
                  </a:lnTo>
                  <a:lnTo>
                    <a:pt x="143637" y="280670"/>
                  </a:lnTo>
                  <a:lnTo>
                    <a:pt x="143764" y="280416"/>
                  </a:lnTo>
                  <a:lnTo>
                    <a:pt x="148615" y="248793"/>
                  </a:lnTo>
                  <a:lnTo>
                    <a:pt x="153174" y="219964"/>
                  </a:lnTo>
                  <a:lnTo>
                    <a:pt x="153289" y="218567"/>
                  </a:lnTo>
                  <a:lnTo>
                    <a:pt x="156883" y="196342"/>
                  </a:lnTo>
                  <a:lnTo>
                    <a:pt x="158432" y="186817"/>
                  </a:lnTo>
                  <a:lnTo>
                    <a:pt x="158483" y="186664"/>
                  </a:lnTo>
                  <a:lnTo>
                    <a:pt x="158483" y="186817"/>
                  </a:lnTo>
                  <a:lnTo>
                    <a:pt x="158559" y="186436"/>
                  </a:lnTo>
                  <a:lnTo>
                    <a:pt x="163626" y="156591"/>
                  </a:lnTo>
                  <a:lnTo>
                    <a:pt x="163703" y="156210"/>
                  </a:lnTo>
                  <a:lnTo>
                    <a:pt x="163576" y="156591"/>
                  </a:lnTo>
                  <a:lnTo>
                    <a:pt x="168656" y="129032"/>
                  </a:lnTo>
                  <a:lnTo>
                    <a:pt x="168656" y="129540"/>
                  </a:lnTo>
                  <a:lnTo>
                    <a:pt x="168757" y="129032"/>
                  </a:lnTo>
                  <a:lnTo>
                    <a:pt x="173748" y="104521"/>
                  </a:lnTo>
                  <a:lnTo>
                    <a:pt x="173863" y="104013"/>
                  </a:lnTo>
                  <a:lnTo>
                    <a:pt x="173736" y="104521"/>
                  </a:lnTo>
                  <a:lnTo>
                    <a:pt x="178562" y="83439"/>
                  </a:lnTo>
                  <a:lnTo>
                    <a:pt x="180327" y="75057"/>
                  </a:lnTo>
                  <a:lnTo>
                    <a:pt x="182359" y="65405"/>
                  </a:lnTo>
                  <a:lnTo>
                    <a:pt x="183261" y="58801"/>
                  </a:lnTo>
                  <a:lnTo>
                    <a:pt x="184277" y="51435"/>
                  </a:lnTo>
                  <a:lnTo>
                    <a:pt x="184404" y="50292"/>
                  </a:lnTo>
                  <a:lnTo>
                    <a:pt x="184861" y="40640"/>
                  </a:lnTo>
                  <a:lnTo>
                    <a:pt x="184988" y="3937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732276" y="4514976"/>
            <a:ext cx="445770" cy="201295"/>
          </a:xfrm>
          <a:custGeom>
            <a:avLst/>
            <a:gdLst/>
            <a:ahLst/>
            <a:cxnLst/>
            <a:rect l="l" t="t" r="r" b="b"/>
            <a:pathLst>
              <a:path w="445770" h="201295">
                <a:moveTo>
                  <a:pt x="445770" y="63881"/>
                </a:moveTo>
                <a:lnTo>
                  <a:pt x="438912" y="57023"/>
                </a:lnTo>
                <a:lnTo>
                  <a:pt x="422148" y="57023"/>
                </a:lnTo>
                <a:lnTo>
                  <a:pt x="422021" y="57150"/>
                </a:lnTo>
                <a:lnTo>
                  <a:pt x="414121" y="57150"/>
                </a:lnTo>
                <a:lnTo>
                  <a:pt x="418846" y="53340"/>
                </a:lnTo>
                <a:lnTo>
                  <a:pt x="430784" y="43180"/>
                </a:lnTo>
                <a:lnTo>
                  <a:pt x="432168" y="41910"/>
                </a:lnTo>
                <a:lnTo>
                  <a:pt x="433578" y="40640"/>
                </a:lnTo>
                <a:lnTo>
                  <a:pt x="437565" y="34290"/>
                </a:lnTo>
                <a:lnTo>
                  <a:pt x="438365" y="33020"/>
                </a:lnTo>
                <a:lnTo>
                  <a:pt x="439166" y="31750"/>
                </a:lnTo>
                <a:lnTo>
                  <a:pt x="439343" y="31419"/>
                </a:lnTo>
                <a:lnTo>
                  <a:pt x="445135" y="25527"/>
                </a:lnTo>
                <a:lnTo>
                  <a:pt x="445135" y="16383"/>
                </a:lnTo>
                <a:lnTo>
                  <a:pt x="445135" y="7366"/>
                </a:lnTo>
                <a:lnTo>
                  <a:pt x="437896" y="0"/>
                </a:lnTo>
                <a:lnTo>
                  <a:pt x="434594" y="0"/>
                </a:lnTo>
                <a:lnTo>
                  <a:pt x="434594" y="33020"/>
                </a:lnTo>
                <a:lnTo>
                  <a:pt x="431546" y="34290"/>
                </a:lnTo>
                <a:lnTo>
                  <a:pt x="431647" y="34074"/>
                </a:lnTo>
                <a:lnTo>
                  <a:pt x="434594" y="33020"/>
                </a:lnTo>
                <a:lnTo>
                  <a:pt x="434594" y="0"/>
                </a:lnTo>
                <a:lnTo>
                  <a:pt x="419735" y="0"/>
                </a:lnTo>
                <a:lnTo>
                  <a:pt x="416941" y="2794"/>
                </a:lnTo>
                <a:lnTo>
                  <a:pt x="416941" y="40640"/>
                </a:lnTo>
                <a:lnTo>
                  <a:pt x="403098" y="49301"/>
                </a:lnTo>
                <a:lnTo>
                  <a:pt x="403098" y="66040"/>
                </a:lnTo>
                <a:lnTo>
                  <a:pt x="380746" y="80010"/>
                </a:lnTo>
                <a:lnTo>
                  <a:pt x="399021" y="68580"/>
                </a:lnTo>
                <a:lnTo>
                  <a:pt x="403098" y="66040"/>
                </a:lnTo>
                <a:lnTo>
                  <a:pt x="403098" y="49301"/>
                </a:lnTo>
                <a:lnTo>
                  <a:pt x="400685" y="50800"/>
                </a:lnTo>
                <a:lnTo>
                  <a:pt x="402704" y="49530"/>
                </a:lnTo>
                <a:lnTo>
                  <a:pt x="416941" y="40640"/>
                </a:lnTo>
                <a:lnTo>
                  <a:pt x="416941" y="2794"/>
                </a:lnTo>
                <a:lnTo>
                  <a:pt x="415124" y="4610"/>
                </a:lnTo>
                <a:lnTo>
                  <a:pt x="413766" y="5080"/>
                </a:lnTo>
                <a:lnTo>
                  <a:pt x="401193" y="11430"/>
                </a:lnTo>
                <a:lnTo>
                  <a:pt x="383413" y="21590"/>
                </a:lnTo>
                <a:lnTo>
                  <a:pt x="381762" y="22860"/>
                </a:lnTo>
                <a:lnTo>
                  <a:pt x="366522" y="34290"/>
                </a:lnTo>
                <a:lnTo>
                  <a:pt x="364744" y="35560"/>
                </a:lnTo>
                <a:lnTo>
                  <a:pt x="354330" y="46990"/>
                </a:lnTo>
                <a:lnTo>
                  <a:pt x="352679" y="48260"/>
                </a:lnTo>
                <a:lnTo>
                  <a:pt x="347980" y="55245"/>
                </a:lnTo>
                <a:lnTo>
                  <a:pt x="340487" y="62738"/>
                </a:lnTo>
                <a:lnTo>
                  <a:pt x="340487" y="65620"/>
                </a:lnTo>
                <a:lnTo>
                  <a:pt x="339725" y="66040"/>
                </a:lnTo>
                <a:lnTo>
                  <a:pt x="340360" y="66040"/>
                </a:lnTo>
                <a:lnTo>
                  <a:pt x="313944" y="78740"/>
                </a:lnTo>
                <a:lnTo>
                  <a:pt x="314325" y="78740"/>
                </a:lnTo>
                <a:lnTo>
                  <a:pt x="286766" y="91440"/>
                </a:lnTo>
                <a:lnTo>
                  <a:pt x="278460" y="95554"/>
                </a:lnTo>
                <a:lnTo>
                  <a:pt x="249504" y="109943"/>
                </a:lnTo>
                <a:lnTo>
                  <a:pt x="249504" y="110185"/>
                </a:lnTo>
                <a:lnTo>
                  <a:pt x="249415" y="109994"/>
                </a:lnTo>
                <a:lnTo>
                  <a:pt x="258559" y="105410"/>
                </a:lnTo>
                <a:lnTo>
                  <a:pt x="266230" y="101600"/>
                </a:lnTo>
                <a:lnTo>
                  <a:pt x="278460" y="95554"/>
                </a:lnTo>
                <a:lnTo>
                  <a:pt x="278384" y="95250"/>
                </a:lnTo>
                <a:lnTo>
                  <a:pt x="277749" y="93980"/>
                </a:lnTo>
                <a:lnTo>
                  <a:pt x="276479" y="91440"/>
                </a:lnTo>
                <a:lnTo>
                  <a:pt x="273304" y="85090"/>
                </a:lnTo>
                <a:lnTo>
                  <a:pt x="272669" y="83820"/>
                </a:lnTo>
                <a:lnTo>
                  <a:pt x="271856" y="82550"/>
                </a:lnTo>
                <a:lnTo>
                  <a:pt x="240030" y="57150"/>
                </a:lnTo>
                <a:lnTo>
                  <a:pt x="214376" y="52070"/>
                </a:lnTo>
                <a:lnTo>
                  <a:pt x="211201" y="50800"/>
                </a:lnTo>
                <a:lnTo>
                  <a:pt x="184404" y="52070"/>
                </a:lnTo>
                <a:lnTo>
                  <a:pt x="181356" y="52070"/>
                </a:lnTo>
                <a:lnTo>
                  <a:pt x="150241" y="58420"/>
                </a:lnTo>
                <a:lnTo>
                  <a:pt x="147701" y="59690"/>
                </a:lnTo>
                <a:lnTo>
                  <a:pt x="114554" y="72390"/>
                </a:lnTo>
                <a:lnTo>
                  <a:pt x="112649" y="73660"/>
                </a:lnTo>
                <a:lnTo>
                  <a:pt x="81280" y="91440"/>
                </a:lnTo>
                <a:lnTo>
                  <a:pt x="80010" y="91440"/>
                </a:lnTo>
                <a:lnTo>
                  <a:pt x="57924" y="107950"/>
                </a:lnTo>
                <a:lnTo>
                  <a:pt x="53975" y="107950"/>
                </a:lnTo>
                <a:lnTo>
                  <a:pt x="47625" y="114300"/>
                </a:lnTo>
                <a:lnTo>
                  <a:pt x="47625" y="116420"/>
                </a:lnTo>
                <a:lnTo>
                  <a:pt x="34785" y="127889"/>
                </a:lnTo>
                <a:lnTo>
                  <a:pt x="31242" y="127889"/>
                </a:lnTo>
                <a:lnTo>
                  <a:pt x="25019" y="134112"/>
                </a:lnTo>
                <a:lnTo>
                  <a:pt x="25019" y="137756"/>
                </a:lnTo>
                <a:lnTo>
                  <a:pt x="19443" y="144653"/>
                </a:lnTo>
                <a:lnTo>
                  <a:pt x="17907" y="144653"/>
                </a:lnTo>
                <a:lnTo>
                  <a:pt x="11938" y="150622"/>
                </a:lnTo>
                <a:lnTo>
                  <a:pt x="11938" y="155232"/>
                </a:lnTo>
                <a:lnTo>
                  <a:pt x="10033" y="158750"/>
                </a:lnTo>
                <a:lnTo>
                  <a:pt x="5080" y="163703"/>
                </a:lnTo>
                <a:lnTo>
                  <a:pt x="5080" y="169710"/>
                </a:lnTo>
                <a:lnTo>
                  <a:pt x="2971" y="176542"/>
                </a:lnTo>
                <a:lnTo>
                  <a:pt x="0" y="179578"/>
                </a:lnTo>
                <a:lnTo>
                  <a:pt x="0" y="194564"/>
                </a:lnTo>
                <a:lnTo>
                  <a:pt x="6096" y="200787"/>
                </a:lnTo>
                <a:lnTo>
                  <a:pt x="21209" y="200787"/>
                </a:lnTo>
                <a:lnTo>
                  <a:pt x="27305" y="194564"/>
                </a:lnTo>
                <a:lnTo>
                  <a:pt x="27305" y="190322"/>
                </a:lnTo>
                <a:lnTo>
                  <a:pt x="30010" y="179920"/>
                </a:lnTo>
                <a:lnTo>
                  <a:pt x="31623" y="178308"/>
                </a:lnTo>
                <a:lnTo>
                  <a:pt x="31623" y="175031"/>
                </a:lnTo>
                <a:lnTo>
                  <a:pt x="34899" y="169062"/>
                </a:lnTo>
                <a:lnTo>
                  <a:pt x="38608" y="165354"/>
                </a:lnTo>
                <a:lnTo>
                  <a:pt x="38608" y="164185"/>
                </a:lnTo>
                <a:lnTo>
                  <a:pt x="45885" y="155575"/>
                </a:lnTo>
                <a:lnTo>
                  <a:pt x="46609" y="155575"/>
                </a:lnTo>
                <a:lnTo>
                  <a:pt x="52705" y="149479"/>
                </a:lnTo>
                <a:lnTo>
                  <a:pt x="52705" y="148577"/>
                </a:lnTo>
                <a:lnTo>
                  <a:pt x="67322" y="136652"/>
                </a:lnTo>
                <a:lnTo>
                  <a:pt x="69850" y="136652"/>
                </a:lnTo>
                <a:lnTo>
                  <a:pt x="75298" y="131089"/>
                </a:lnTo>
                <a:lnTo>
                  <a:pt x="97028" y="115570"/>
                </a:lnTo>
                <a:lnTo>
                  <a:pt x="95631" y="116840"/>
                </a:lnTo>
                <a:lnTo>
                  <a:pt x="97878" y="115570"/>
                </a:lnTo>
                <a:lnTo>
                  <a:pt x="127127" y="99060"/>
                </a:lnTo>
                <a:lnTo>
                  <a:pt x="125349" y="100330"/>
                </a:lnTo>
                <a:lnTo>
                  <a:pt x="128689" y="99060"/>
                </a:lnTo>
                <a:lnTo>
                  <a:pt x="158750" y="87630"/>
                </a:lnTo>
                <a:lnTo>
                  <a:pt x="156210" y="88900"/>
                </a:lnTo>
                <a:lnTo>
                  <a:pt x="162471" y="87630"/>
                </a:lnTo>
                <a:lnTo>
                  <a:pt x="187579" y="82550"/>
                </a:lnTo>
                <a:lnTo>
                  <a:pt x="208026" y="82550"/>
                </a:lnTo>
                <a:lnTo>
                  <a:pt x="229031" y="87617"/>
                </a:lnTo>
                <a:lnTo>
                  <a:pt x="249008" y="110197"/>
                </a:lnTo>
                <a:lnTo>
                  <a:pt x="238252" y="115570"/>
                </a:lnTo>
                <a:lnTo>
                  <a:pt x="227965" y="120992"/>
                </a:lnTo>
                <a:lnTo>
                  <a:pt x="227965" y="156210"/>
                </a:lnTo>
                <a:lnTo>
                  <a:pt x="217805" y="162560"/>
                </a:lnTo>
                <a:lnTo>
                  <a:pt x="221856" y="160020"/>
                </a:lnTo>
                <a:lnTo>
                  <a:pt x="227965" y="156210"/>
                </a:lnTo>
                <a:lnTo>
                  <a:pt x="227965" y="120992"/>
                </a:lnTo>
                <a:lnTo>
                  <a:pt x="218948" y="125730"/>
                </a:lnTo>
                <a:lnTo>
                  <a:pt x="202057" y="135890"/>
                </a:lnTo>
                <a:lnTo>
                  <a:pt x="200914" y="137160"/>
                </a:lnTo>
                <a:lnTo>
                  <a:pt x="187071" y="147320"/>
                </a:lnTo>
                <a:lnTo>
                  <a:pt x="185166" y="148590"/>
                </a:lnTo>
                <a:lnTo>
                  <a:pt x="176911" y="156210"/>
                </a:lnTo>
                <a:lnTo>
                  <a:pt x="175641" y="158750"/>
                </a:lnTo>
                <a:lnTo>
                  <a:pt x="172999" y="162052"/>
                </a:lnTo>
                <a:lnTo>
                  <a:pt x="171577" y="162052"/>
                </a:lnTo>
                <a:lnTo>
                  <a:pt x="164338" y="169291"/>
                </a:lnTo>
                <a:lnTo>
                  <a:pt x="164338" y="186944"/>
                </a:lnTo>
                <a:lnTo>
                  <a:pt x="171577" y="194056"/>
                </a:lnTo>
                <a:lnTo>
                  <a:pt x="179692" y="194056"/>
                </a:lnTo>
                <a:lnTo>
                  <a:pt x="179832" y="194310"/>
                </a:lnTo>
                <a:lnTo>
                  <a:pt x="198882" y="194310"/>
                </a:lnTo>
                <a:lnTo>
                  <a:pt x="211074" y="191770"/>
                </a:lnTo>
                <a:lnTo>
                  <a:pt x="214249" y="190500"/>
                </a:lnTo>
                <a:lnTo>
                  <a:pt x="221945" y="186690"/>
                </a:lnTo>
                <a:lnTo>
                  <a:pt x="227076" y="184150"/>
                </a:lnTo>
                <a:lnTo>
                  <a:pt x="228473" y="184150"/>
                </a:lnTo>
                <a:lnTo>
                  <a:pt x="241096" y="176530"/>
                </a:lnTo>
                <a:lnTo>
                  <a:pt x="243205" y="175260"/>
                </a:lnTo>
                <a:lnTo>
                  <a:pt x="244856" y="173990"/>
                </a:lnTo>
                <a:lnTo>
                  <a:pt x="249428" y="170180"/>
                </a:lnTo>
                <a:lnTo>
                  <a:pt x="258572" y="162560"/>
                </a:lnTo>
                <a:lnTo>
                  <a:pt x="260731" y="161290"/>
                </a:lnTo>
                <a:lnTo>
                  <a:pt x="271018" y="148590"/>
                </a:lnTo>
                <a:lnTo>
                  <a:pt x="273304" y="146050"/>
                </a:lnTo>
                <a:lnTo>
                  <a:pt x="279019" y="133350"/>
                </a:lnTo>
                <a:lnTo>
                  <a:pt x="280543" y="129540"/>
                </a:lnTo>
                <a:lnTo>
                  <a:pt x="280568" y="129349"/>
                </a:lnTo>
                <a:lnTo>
                  <a:pt x="299974" y="120650"/>
                </a:lnTo>
                <a:lnTo>
                  <a:pt x="299847" y="120650"/>
                </a:lnTo>
                <a:lnTo>
                  <a:pt x="327787" y="106680"/>
                </a:lnTo>
                <a:lnTo>
                  <a:pt x="354330" y="93980"/>
                </a:lnTo>
                <a:lnTo>
                  <a:pt x="354965" y="93980"/>
                </a:lnTo>
                <a:lnTo>
                  <a:pt x="357225" y="92710"/>
                </a:lnTo>
                <a:lnTo>
                  <a:pt x="375031" y="92710"/>
                </a:lnTo>
                <a:lnTo>
                  <a:pt x="387350" y="91440"/>
                </a:lnTo>
                <a:lnTo>
                  <a:pt x="388620" y="90170"/>
                </a:lnTo>
                <a:lnTo>
                  <a:pt x="401955" y="88900"/>
                </a:lnTo>
                <a:lnTo>
                  <a:pt x="401320" y="88900"/>
                </a:lnTo>
                <a:lnTo>
                  <a:pt x="412711" y="86550"/>
                </a:lnTo>
                <a:lnTo>
                  <a:pt x="411353" y="91440"/>
                </a:lnTo>
                <a:lnTo>
                  <a:pt x="411251" y="91922"/>
                </a:lnTo>
                <a:lnTo>
                  <a:pt x="409448" y="93726"/>
                </a:lnTo>
                <a:lnTo>
                  <a:pt x="409448" y="109855"/>
                </a:lnTo>
                <a:lnTo>
                  <a:pt x="410425" y="110832"/>
                </a:lnTo>
                <a:lnTo>
                  <a:pt x="412369" y="114439"/>
                </a:lnTo>
                <a:lnTo>
                  <a:pt x="412369" y="116840"/>
                </a:lnTo>
                <a:lnTo>
                  <a:pt x="416941" y="121412"/>
                </a:lnTo>
                <a:lnTo>
                  <a:pt x="428371" y="121412"/>
                </a:lnTo>
                <a:lnTo>
                  <a:pt x="432943" y="116840"/>
                </a:lnTo>
                <a:lnTo>
                  <a:pt x="432943" y="115824"/>
                </a:lnTo>
                <a:lnTo>
                  <a:pt x="433616" y="114922"/>
                </a:lnTo>
                <a:lnTo>
                  <a:pt x="438785" y="109855"/>
                </a:lnTo>
                <a:lnTo>
                  <a:pt x="438785" y="105346"/>
                </a:lnTo>
                <a:lnTo>
                  <a:pt x="440055" y="101600"/>
                </a:lnTo>
                <a:lnTo>
                  <a:pt x="440436" y="100330"/>
                </a:lnTo>
                <a:lnTo>
                  <a:pt x="442341" y="92710"/>
                </a:lnTo>
                <a:lnTo>
                  <a:pt x="442468" y="92710"/>
                </a:lnTo>
                <a:lnTo>
                  <a:pt x="443738" y="87630"/>
                </a:lnTo>
                <a:lnTo>
                  <a:pt x="443992" y="86360"/>
                </a:lnTo>
                <a:lnTo>
                  <a:pt x="444830" y="81572"/>
                </a:lnTo>
                <a:lnTo>
                  <a:pt x="445770" y="80645"/>
                </a:lnTo>
                <a:lnTo>
                  <a:pt x="445770" y="72263"/>
                </a:lnTo>
                <a:lnTo>
                  <a:pt x="445770" y="6388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26941" y="4494021"/>
            <a:ext cx="316865" cy="141605"/>
          </a:xfrm>
          <a:custGeom>
            <a:avLst/>
            <a:gdLst/>
            <a:ahLst/>
            <a:cxnLst/>
            <a:rect l="l" t="t" r="r" b="b"/>
            <a:pathLst>
              <a:path w="316864" h="141604">
                <a:moveTo>
                  <a:pt x="6096" y="96520"/>
                </a:moveTo>
                <a:lnTo>
                  <a:pt x="6083" y="96024"/>
                </a:lnTo>
                <a:lnTo>
                  <a:pt x="6070" y="96520"/>
                </a:lnTo>
                <a:close/>
              </a:path>
              <a:path w="316864" h="141604">
                <a:moveTo>
                  <a:pt x="316484" y="8001"/>
                </a:moveTo>
                <a:lnTo>
                  <a:pt x="309245" y="762"/>
                </a:lnTo>
                <a:lnTo>
                  <a:pt x="296164" y="762"/>
                </a:lnTo>
                <a:lnTo>
                  <a:pt x="295656" y="254"/>
                </a:lnTo>
                <a:lnTo>
                  <a:pt x="291973" y="254"/>
                </a:lnTo>
                <a:lnTo>
                  <a:pt x="291084" y="0"/>
                </a:lnTo>
                <a:lnTo>
                  <a:pt x="289306" y="254"/>
                </a:lnTo>
                <a:lnTo>
                  <a:pt x="284924" y="254"/>
                </a:lnTo>
                <a:lnTo>
                  <a:pt x="284924" y="34163"/>
                </a:lnTo>
                <a:lnTo>
                  <a:pt x="284873" y="38315"/>
                </a:lnTo>
                <a:lnTo>
                  <a:pt x="284873" y="34163"/>
                </a:lnTo>
                <a:lnTo>
                  <a:pt x="284924" y="254"/>
                </a:lnTo>
                <a:lnTo>
                  <a:pt x="284607" y="254"/>
                </a:lnTo>
                <a:lnTo>
                  <a:pt x="284607" y="44450"/>
                </a:lnTo>
                <a:lnTo>
                  <a:pt x="281711" y="50990"/>
                </a:lnTo>
                <a:lnTo>
                  <a:pt x="278104" y="55689"/>
                </a:lnTo>
                <a:lnTo>
                  <a:pt x="272034" y="60286"/>
                </a:lnTo>
                <a:lnTo>
                  <a:pt x="271322" y="60591"/>
                </a:lnTo>
                <a:lnTo>
                  <a:pt x="271907" y="59690"/>
                </a:lnTo>
                <a:lnTo>
                  <a:pt x="278561" y="49530"/>
                </a:lnTo>
                <a:lnTo>
                  <a:pt x="279400" y="48260"/>
                </a:lnTo>
                <a:lnTo>
                  <a:pt x="278130" y="49530"/>
                </a:lnTo>
                <a:lnTo>
                  <a:pt x="284149" y="42760"/>
                </a:lnTo>
                <a:lnTo>
                  <a:pt x="283464" y="46990"/>
                </a:lnTo>
                <a:lnTo>
                  <a:pt x="284607" y="44450"/>
                </a:lnTo>
                <a:lnTo>
                  <a:pt x="284607" y="254"/>
                </a:lnTo>
                <a:lnTo>
                  <a:pt x="276987" y="254"/>
                </a:lnTo>
                <a:lnTo>
                  <a:pt x="269367" y="7874"/>
                </a:lnTo>
                <a:lnTo>
                  <a:pt x="269367" y="9474"/>
                </a:lnTo>
                <a:lnTo>
                  <a:pt x="267589" y="10731"/>
                </a:lnTo>
                <a:lnTo>
                  <a:pt x="267589" y="88900"/>
                </a:lnTo>
                <a:lnTo>
                  <a:pt x="263842" y="87350"/>
                </a:lnTo>
                <a:lnTo>
                  <a:pt x="263842" y="88099"/>
                </a:lnTo>
                <a:lnTo>
                  <a:pt x="263575" y="87858"/>
                </a:lnTo>
                <a:lnTo>
                  <a:pt x="263613" y="88061"/>
                </a:lnTo>
                <a:lnTo>
                  <a:pt x="263575" y="87858"/>
                </a:lnTo>
                <a:lnTo>
                  <a:pt x="263486" y="87477"/>
                </a:lnTo>
                <a:lnTo>
                  <a:pt x="263601" y="87693"/>
                </a:lnTo>
                <a:lnTo>
                  <a:pt x="263537" y="87553"/>
                </a:lnTo>
                <a:lnTo>
                  <a:pt x="263652" y="87922"/>
                </a:lnTo>
                <a:lnTo>
                  <a:pt x="263842" y="88099"/>
                </a:lnTo>
                <a:lnTo>
                  <a:pt x="263842" y="87350"/>
                </a:lnTo>
                <a:lnTo>
                  <a:pt x="263486" y="87198"/>
                </a:lnTo>
                <a:lnTo>
                  <a:pt x="263448" y="86931"/>
                </a:lnTo>
                <a:lnTo>
                  <a:pt x="263550" y="87223"/>
                </a:lnTo>
                <a:lnTo>
                  <a:pt x="267589" y="88900"/>
                </a:lnTo>
                <a:lnTo>
                  <a:pt x="267589" y="10731"/>
                </a:lnTo>
                <a:lnTo>
                  <a:pt x="264795" y="12700"/>
                </a:lnTo>
                <a:lnTo>
                  <a:pt x="263867" y="13792"/>
                </a:lnTo>
                <a:lnTo>
                  <a:pt x="263867" y="80797"/>
                </a:lnTo>
                <a:lnTo>
                  <a:pt x="263779" y="81280"/>
                </a:lnTo>
                <a:lnTo>
                  <a:pt x="263804" y="81026"/>
                </a:lnTo>
                <a:lnTo>
                  <a:pt x="263728" y="81280"/>
                </a:lnTo>
                <a:lnTo>
                  <a:pt x="263855" y="80441"/>
                </a:lnTo>
                <a:lnTo>
                  <a:pt x="263804" y="81026"/>
                </a:lnTo>
                <a:lnTo>
                  <a:pt x="263867" y="80797"/>
                </a:lnTo>
                <a:lnTo>
                  <a:pt x="263867" y="13792"/>
                </a:lnTo>
                <a:lnTo>
                  <a:pt x="263525" y="14198"/>
                </a:lnTo>
                <a:lnTo>
                  <a:pt x="263525" y="83820"/>
                </a:lnTo>
                <a:lnTo>
                  <a:pt x="263398" y="85090"/>
                </a:lnTo>
                <a:lnTo>
                  <a:pt x="263372" y="86360"/>
                </a:lnTo>
                <a:lnTo>
                  <a:pt x="263385" y="86550"/>
                </a:lnTo>
                <a:lnTo>
                  <a:pt x="263309" y="85940"/>
                </a:lnTo>
                <a:lnTo>
                  <a:pt x="263283" y="87109"/>
                </a:lnTo>
                <a:lnTo>
                  <a:pt x="263245" y="87515"/>
                </a:lnTo>
                <a:lnTo>
                  <a:pt x="263156" y="87388"/>
                </a:lnTo>
                <a:lnTo>
                  <a:pt x="263194" y="87071"/>
                </a:lnTo>
                <a:lnTo>
                  <a:pt x="263067" y="86741"/>
                </a:lnTo>
                <a:lnTo>
                  <a:pt x="263207" y="86982"/>
                </a:lnTo>
                <a:lnTo>
                  <a:pt x="263194" y="85115"/>
                </a:lnTo>
                <a:lnTo>
                  <a:pt x="263309" y="85940"/>
                </a:lnTo>
                <a:lnTo>
                  <a:pt x="263525" y="83820"/>
                </a:lnTo>
                <a:lnTo>
                  <a:pt x="263525" y="14198"/>
                </a:lnTo>
                <a:lnTo>
                  <a:pt x="263042" y="14770"/>
                </a:lnTo>
                <a:lnTo>
                  <a:pt x="263042" y="86690"/>
                </a:lnTo>
                <a:lnTo>
                  <a:pt x="263017" y="87007"/>
                </a:lnTo>
                <a:lnTo>
                  <a:pt x="263017" y="87172"/>
                </a:lnTo>
                <a:lnTo>
                  <a:pt x="262953" y="86982"/>
                </a:lnTo>
                <a:lnTo>
                  <a:pt x="262902" y="86448"/>
                </a:lnTo>
                <a:lnTo>
                  <a:pt x="263017" y="86639"/>
                </a:lnTo>
                <a:lnTo>
                  <a:pt x="263017" y="85090"/>
                </a:lnTo>
                <a:lnTo>
                  <a:pt x="263042" y="86690"/>
                </a:lnTo>
                <a:lnTo>
                  <a:pt x="263042" y="14770"/>
                </a:lnTo>
                <a:lnTo>
                  <a:pt x="262636" y="15240"/>
                </a:lnTo>
                <a:lnTo>
                  <a:pt x="251968" y="26670"/>
                </a:lnTo>
                <a:lnTo>
                  <a:pt x="250698" y="29210"/>
                </a:lnTo>
                <a:lnTo>
                  <a:pt x="241046" y="41910"/>
                </a:lnTo>
                <a:lnTo>
                  <a:pt x="239776" y="44450"/>
                </a:lnTo>
                <a:lnTo>
                  <a:pt x="228155" y="75488"/>
                </a:lnTo>
                <a:lnTo>
                  <a:pt x="220091" y="77470"/>
                </a:lnTo>
                <a:lnTo>
                  <a:pt x="221361" y="77470"/>
                </a:lnTo>
                <a:lnTo>
                  <a:pt x="206362" y="78752"/>
                </a:lnTo>
                <a:lnTo>
                  <a:pt x="207505" y="78752"/>
                </a:lnTo>
                <a:lnTo>
                  <a:pt x="194132" y="79971"/>
                </a:lnTo>
                <a:lnTo>
                  <a:pt x="181864" y="78752"/>
                </a:lnTo>
                <a:lnTo>
                  <a:pt x="183261" y="80010"/>
                </a:lnTo>
                <a:lnTo>
                  <a:pt x="171704" y="78752"/>
                </a:lnTo>
                <a:lnTo>
                  <a:pt x="172593" y="78752"/>
                </a:lnTo>
                <a:lnTo>
                  <a:pt x="162814" y="77470"/>
                </a:lnTo>
                <a:lnTo>
                  <a:pt x="162560" y="77470"/>
                </a:lnTo>
                <a:lnTo>
                  <a:pt x="153543" y="76200"/>
                </a:lnTo>
                <a:lnTo>
                  <a:pt x="152273" y="76200"/>
                </a:lnTo>
                <a:lnTo>
                  <a:pt x="144399" y="74930"/>
                </a:lnTo>
                <a:lnTo>
                  <a:pt x="143002" y="74930"/>
                </a:lnTo>
                <a:lnTo>
                  <a:pt x="136144" y="76200"/>
                </a:lnTo>
                <a:lnTo>
                  <a:pt x="127254" y="76200"/>
                </a:lnTo>
                <a:lnTo>
                  <a:pt x="123190" y="76936"/>
                </a:lnTo>
                <a:lnTo>
                  <a:pt x="123190" y="83820"/>
                </a:lnTo>
                <a:lnTo>
                  <a:pt x="123126" y="85940"/>
                </a:lnTo>
                <a:lnTo>
                  <a:pt x="123063" y="86741"/>
                </a:lnTo>
                <a:lnTo>
                  <a:pt x="123190" y="83820"/>
                </a:lnTo>
                <a:lnTo>
                  <a:pt x="123190" y="76936"/>
                </a:lnTo>
                <a:lnTo>
                  <a:pt x="123024" y="76200"/>
                </a:lnTo>
                <a:lnTo>
                  <a:pt x="122872" y="74930"/>
                </a:lnTo>
                <a:lnTo>
                  <a:pt x="122796" y="74320"/>
                </a:lnTo>
                <a:lnTo>
                  <a:pt x="122796" y="90233"/>
                </a:lnTo>
                <a:lnTo>
                  <a:pt x="122682" y="93980"/>
                </a:lnTo>
                <a:lnTo>
                  <a:pt x="122745" y="91440"/>
                </a:lnTo>
                <a:lnTo>
                  <a:pt x="122796" y="90233"/>
                </a:lnTo>
                <a:lnTo>
                  <a:pt x="122796" y="74320"/>
                </a:lnTo>
                <a:lnTo>
                  <a:pt x="122555" y="72390"/>
                </a:lnTo>
                <a:lnTo>
                  <a:pt x="121412" y="68580"/>
                </a:lnTo>
                <a:lnTo>
                  <a:pt x="120523" y="66497"/>
                </a:lnTo>
                <a:lnTo>
                  <a:pt x="120523" y="60198"/>
                </a:lnTo>
                <a:lnTo>
                  <a:pt x="113665" y="53467"/>
                </a:lnTo>
                <a:lnTo>
                  <a:pt x="113284" y="53467"/>
                </a:lnTo>
                <a:lnTo>
                  <a:pt x="110871" y="51054"/>
                </a:lnTo>
                <a:lnTo>
                  <a:pt x="103835" y="51054"/>
                </a:lnTo>
                <a:lnTo>
                  <a:pt x="102997" y="50800"/>
                </a:lnTo>
                <a:lnTo>
                  <a:pt x="90043" y="50800"/>
                </a:lnTo>
                <a:lnTo>
                  <a:pt x="78994" y="52070"/>
                </a:lnTo>
                <a:lnTo>
                  <a:pt x="69850" y="54610"/>
                </a:lnTo>
                <a:lnTo>
                  <a:pt x="68072" y="55880"/>
                </a:lnTo>
                <a:lnTo>
                  <a:pt x="57658" y="59690"/>
                </a:lnTo>
                <a:lnTo>
                  <a:pt x="55753" y="60960"/>
                </a:lnTo>
                <a:lnTo>
                  <a:pt x="45847" y="67310"/>
                </a:lnTo>
                <a:lnTo>
                  <a:pt x="43942" y="68580"/>
                </a:lnTo>
                <a:lnTo>
                  <a:pt x="35534" y="75044"/>
                </a:lnTo>
                <a:lnTo>
                  <a:pt x="35331" y="74841"/>
                </a:lnTo>
                <a:lnTo>
                  <a:pt x="35179" y="72390"/>
                </a:lnTo>
                <a:lnTo>
                  <a:pt x="35179" y="65024"/>
                </a:lnTo>
                <a:lnTo>
                  <a:pt x="34099" y="63957"/>
                </a:lnTo>
                <a:lnTo>
                  <a:pt x="34036" y="63347"/>
                </a:lnTo>
                <a:lnTo>
                  <a:pt x="34036" y="62992"/>
                </a:lnTo>
                <a:lnTo>
                  <a:pt x="34036" y="54610"/>
                </a:lnTo>
                <a:lnTo>
                  <a:pt x="32245" y="52832"/>
                </a:lnTo>
                <a:lnTo>
                  <a:pt x="29972" y="40728"/>
                </a:lnTo>
                <a:lnTo>
                  <a:pt x="29972" y="32639"/>
                </a:lnTo>
                <a:lnTo>
                  <a:pt x="23241" y="25908"/>
                </a:lnTo>
                <a:lnTo>
                  <a:pt x="6731" y="25908"/>
                </a:lnTo>
                <a:lnTo>
                  <a:pt x="0" y="32639"/>
                </a:lnTo>
                <a:lnTo>
                  <a:pt x="0" y="49149"/>
                </a:lnTo>
                <a:lnTo>
                  <a:pt x="1346" y="50507"/>
                </a:lnTo>
                <a:lnTo>
                  <a:pt x="3937" y="64655"/>
                </a:lnTo>
                <a:lnTo>
                  <a:pt x="3937" y="71247"/>
                </a:lnTo>
                <a:lnTo>
                  <a:pt x="4787" y="72110"/>
                </a:lnTo>
                <a:lnTo>
                  <a:pt x="5080" y="74968"/>
                </a:lnTo>
                <a:lnTo>
                  <a:pt x="5080" y="81534"/>
                </a:lnTo>
                <a:lnTo>
                  <a:pt x="5638" y="82105"/>
                </a:lnTo>
                <a:lnTo>
                  <a:pt x="5753" y="83820"/>
                </a:lnTo>
                <a:lnTo>
                  <a:pt x="5842" y="85686"/>
                </a:lnTo>
                <a:lnTo>
                  <a:pt x="5842" y="92075"/>
                </a:lnTo>
                <a:lnTo>
                  <a:pt x="5994" y="92240"/>
                </a:lnTo>
                <a:lnTo>
                  <a:pt x="6083" y="96024"/>
                </a:lnTo>
                <a:lnTo>
                  <a:pt x="6096" y="95250"/>
                </a:lnTo>
                <a:lnTo>
                  <a:pt x="6096" y="96520"/>
                </a:lnTo>
                <a:lnTo>
                  <a:pt x="5943" y="104584"/>
                </a:lnTo>
                <a:lnTo>
                  <a:pt x="5499" y="112293"/>
                </a:lnTo>
                <a:lnTo>
                  <a:pt x="5588" y="111760"/>
                </a:lnTo>
                <a:lnTo>
                  <a:pt x="5461" y="113030"/>
                </a:lnTo>
                <a:lnTo>
                  <a:pt x="5499" y="112293"/>
                </a:lnTo>
                <a:lnTo>
                  <a:pt x="5372" y="113030"/>
                </a:lnTo>
                <a:lnTo>
                  <a:pt x="4889" y="116052"/>
                </a:lnTo>
                <a:lnTo>
                  <a:pt x="2921" y="117983"/>
                </a:lnTo>
                <a:lnTo>
                  <a:pt x="2921" y="119761"/>
                </a:lnTo>
                <a:lnTo>
                  <a:pt x="2667" y="120015"/>
                </a:lnTo>
                <a:lnTo>
                  <a:pt x="2667" y="135255"/>
                </a:lnTo>
                <a:lnTo>
                  <a:pt x="8763" y="141478"/>
                </a:lnTo>
                <a:lnTo>
                  <a:pt x="24003" y="141478"/>
                </a:lnTo>
                <a:lnTo>
                  <a:pt x="30226" y="135255"/>
                </a:lnTo>
                <a:lnTo>
                  <a:pt x="30226" y="131445"/>
                </a:lnTo>
                <a:lnTo>
                  <a:pt x="32512" y="125730"/>
                </a:lnTo>
                <a:lnTo>
                  <a:pt x="32575" y="125285"/>
                </a:lnTo>
                <a:lnTo>
                  <a:pt x="36576" y="118110"/>
                </a:lnTo>
                <a:lnTo>
                  <a:pt x="36322" y="118110"/>
                </a:lnTo>
                <a:lnTo>
                  <a:pt x="41656" y="109220"/>
                </a:lnTo>
                <a:lnTo>
                  <a:pt x="41148" y="110490"/>
                </a:lnTo>
                <a:lnTo>
                  <a:pt x="41998" y="109220"/>
                </a:lnTo>
                <a:lnTo>
                  <a:pt x="69723" y="85090"/>
                </a:lnTo>
                <a:lnTo>
                  <a:pt x="67818" y="86360"/>
                </a:lnTo>
                <a:lnTo>
                  <a:pt x="71412" y="85090"/>
                </a:lnTo>
                <a:lnTo>
                  <a:pt x="78613" y="82550"/>
                </a:lnTo>
                <a:lnTo>
                  <a:pt x="76962" y="82550"/>
                </a:lnTo>
                <a:lnTo>
                  <a:pt x="86233" y="80010"/>
                </a:lnTo>
                <a:lnTo>
                  <a:pt x="84455" y="81280"/>
                </a:lnTo>
                <a:lnTo>
                  <a:pt x="92468" y="80213"/>
                </a:lnTo>
                <a:lnTo>
                  <a:pt x="93065" y="80327"/>
                </a:lnTo>
                <a:lnTo>
                  <a:pt x="93218" y="81280"/>
                </a:lnTo>
                <a:lnTo>
                  <a:pt x="93091" y="80441"/>
                </a:lnTo>
                <a:lnTo>
                  <a:pt x="93091" y="81280"/>
                </a:lnTo>
                <a:lnTo>
                  <a:pt x="93014" y="89941"/>
                </a:lnTo>
                <a:lnTo>
                  <a:pt x="93091" y="93980"/>
                </a:lnTo>
                <a:lnTo>
                  <a:pt x="93091" y="101600"/>
                </a:lnTo>
                <a:lnTo>
                  <a:pt x="99695" y="108204"/>
                </a:lnTo>
                <a:lnTo>
                  <a:pt x="109207" y="108204"/>
                </a:lnTo>
                <a:lnTo>
                  <a:pt x="110363" y="109220"/>
                </a:lnTo>
                <a:lnTo>
                  <a:pt x="112090" y="108204"/>
                </a:lnTo>
                <a:lnTo>
                  <a:pt x="116078" y="108204"/>
                </a:lnTo>
                <a:lnTo>
                  <a:pt x="117513" y="106768"/>
                </a:lnTo>
                <a:lnTo>
                  <a:pt x="117856" y="106680"/>
                </a:lnTo>
                <a:lnTo>
                  <a:pt x="124333" y="106680"/>
                </a:lnTo>
                <a:lnTo>
                  <a:pt x="131445" y="105410"/>
                </a:lnTo>
                <a:lnTo>
                  <a:pt x="130683" y="105410"/>
                </a:lnTo>
                <a:lnTo>
                  <a:pt x="138176" y="104140"/>
                </a:lnTo>
                <a:lnTo>
                  <a:pt x="149606" y="104140"/>
                </a:lnTo>
                <a:lnTo>
                  <a:pt x="158623" y="105410"/>
                </a:lnTo>
                <a:lnTo>
                  <a:pt x="158242" y="105410"/>
                </a:lnTo>
                <a:lnTo>
                  <a:pt x="168021" y="107950"/>
                </a:lnTo>
                <a:lnTo>
                  <a:pt x="168783" y="107950"/>
                </a:lnTo>
                <a:lnTo>
                  <a:pt x="180340" y="109220"/>
                </a:lnTo>
                <a:lnTo>
                  <a:pt x="195199" y="109220"/>
                </a:lnTo>
                <a:lnTo>
                  <a:pt x="209042" y="107950"/>
                </a:lnTo>
                <a:lnTo>
                  <a:pt x="210312" y="107950"/>
                </a:lnTo>
                <a:lnTo>
                  <a:pt x="225298" y="106680"/>
                </a:lnTo>
                <a:lnTo>
                  <a:pt x="226695" y="105410"/>
                </a:lnTo>
                <a:lnTo>
                  <a:pt x="231825" y="104584"/>
                </a:lnTo>
                <a:lnTo>
                  <a:pt x="233045" y="106680"/>
                </a:lnTo>
                <a:lnTo>
                  <a:pt x="237490" y="113030"/>
                </a:lnTo>
                <a:lnTo>
                  <a:pt x="243332" y="116840"/>
                </a:lnTo>
                <a:lnTo>
                  <a:pt x="248158" y="120650"/>
                </a:lnTo>
                <a:lnTo>
                  <a:pt x="254254" y="123190"/>
                </a:lnTo>
                <a:lnTo>
                  <a:pt x="257683" y="123190"/>
                </a:lnTo>
                <a:lnTo>
                  <a:pt x="265811" y="125730"/>
                </a:lnTo>
                <a:lnTo>
                  <a:pt x="278511" y="125730"/>
                </a:lnTo>
                <a:lnTo>
                  <a:pt x="281266" y="124714"/>
                </a:lnTo>
                <a:lnTo>
                  <a:pt x="288036" y="124714"/>
                </a:lnTo>
                <a:lnTo>
                  <a:pt x="289344" y="123405"/>
                </a:lnTo>
                <a:lnTo>
                  <a:pt x="290830" y="123190"/>
                </a:lnTo>
                <a:lnTo>
                  <a:pt x="291350" y="122936"/>
                </a:lnTo>
                <a:lnTo>
                  <a:pt x="296545" y="122936"/>
                </a:lnTo>
                <a:lnTo>
                  <a:pt x="303657" y="115697"/>
                </a:lnTo>
                <a:lnTo>
                  <a:pt x="306578" y="113030"/>
                </a:lnTo>
                <a:lnTo>
                  <a:pt x="308648" y="110070"/>
                </a:lnTo>
                <a:lnTo>
                  <a:pt x="312801" y="105918"/>
                </a:lnTo>
                <a:lnTo>
                  <a:pt x="312801" y="100330"/>
                </a:lnTo>
                <a:lnTo>
                  <a:pt x="312801" y="94742"/>
                </a:lnTo>
                <a:lnTo>
                  <a:pt x="308229" y="90170"/>
                </a:lnTo>
                <a:lnTo>
                  <a:pt x="301371" y="90170"/>
                </a:lnTo>
                <a:lnTo>
                  <a:pt x="297053" y="90170"/>
                </a:lnTo>
                <a:lnTo>
                  <a:pt x="296418" y="90805"/>
                </a:lnTo>
                <a:lnTo>
                  <a:pt x="288544" y="90805"/>
                </a:lnTo>
                <a:lnTo>
                  <a:pt x="288036" y="90297"/>
                </a:lnTo>
                <a:lnTo>
                  <a:pt x="279285" y="90297"/>
                </a:lnTo>
                <a:lnTo>
                  <a:pt x="284353" y="87630"/>
                </a:lnTo>
                <a:lnTo>
                  <a:pt x="289179" y="85090"/>
                </a:lnTo>
                <a:lnTo>
                  <a:pt x="297548" y="78752"/>
                </a:lnTo>
                <a:lnTo>
                  <a:pt x="300101" y="76200"/>
                </a:lnTo>
                <a:lnTo>
                  <a:pt x="305943" y="68580"/>
                </a:lnTo>
                <a:lnTo>
                  <a:pt x="308229" y="66040"/>
                </a:lnTo>
                <a:lnTo>
                  <a:pt x="311124" y="59690"/>
                </a:lnTo>
                <a:lnTo>
                  <a:pt x="312293" y="57150"/>
                </a:lnTo>
                <a:lnTo>
                  <a:pt x="313055" y="54610"/>
                </a:lnTo>
                <a:lnTo>
                  <a:pt x="313436" y="53340"/>
                </a:lnTo>
                <a:lnTo>
                  <a:pt x="314198" y="49530"/>
                </a:lnTo>
                <a:lnTo>
                  <a:pt x="315214" y="44450"/>
                </a:lnTo>
                <a:lnTo>
                  <a:pt x="315468" y="43180"/>
                </a:lnTo>
                <a:lnTo>
                  <a:pt x="315772" y="38100"/>
                </a:lnTo>
                <a:lnTo>
                  <a:pt x="316077" y="33020"/>
                </a:lnTo>
                <a:lnTo>
                  <a:pt x="316153" y="31750"/>
                </a:lnTo>
                <a:lnTo>
                  <a:pt x="316191" y="25946"/>
                </a:lnTo>
                <a:lnTo>
                  <a:pt x="316484" y="25654"/>
                </a:lnTo>
                <a:lnTo>
                  <a:pt x="316484" y="16764"/>
                </a:lnTo>
                <a:lnTo>
                  <a:pt x="316484" y="16510"/>
                </a:lnTo>
                <a:lnTo>
                  <a:pt x="316484" y="800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10328" y="4319777"/>
            <a:ext cx="182245" cy="283210"/>
          </a:xfrm>
          <a:custGeom>
            <a:avLst/>
            <a:gdLst/>
            <a:ahLst/>
            <a:cxnLst/>
            <a:rect l="l" t="t" r="r" b="b"/>
            <a:pathLst>
              <a:path w="182245" h="283210">
                <a:moveTo>
                  <a:pt x="182245" y="18288"/>
                </a:moveTo>
                <a:lnTo>
                  <a:pt x="175387" y="11430"/>
                </a:lnTo>
                <a:lnTo>
                  <a:pt x="169875" y="11430"/>
                </a:lnTo>
                <a:lnTo>
                  <a:pt x="151892" y="4381"/>
                </a:lnTo>
                <a:lnTo>
                  <a:pt x="151892" y="30962"/>
                </a:lnTo>
                <a:lnTo>
                  <a:pt x="147574" y="30988"/>
                </a:lnTo>
                <a:lnTo>
                  <a:pt x="151892" y="30962"/>
                </a:lnTo>
                <a:lnTo>
                  <a:pt x="151892" y="4381"/>
                </a:lnTo>
                <a:lnTo>
                  <a:pt x="151130" y="4076"/>
                </a:lnTo>
                <a:lnTo>
                  <a:pt x="147574" y="508"/>
                </a:lnTo>
                <a:lnTo>
                  <a:pt x="139573" y="508"/>
                </a:lnTo>
                <a:lnTo>
                  <a:pt x="139065" y="0"/>
                </a:lnTo>
                <a:lnTo>
                  <a:pt x="130683" y="0"/>
                </a:lnTo>
                <a:lnTo>
                  <a:pt x="121920" y="0"/>
                </a:lnTo>
                <a:lnTo>
                  <a:pt x="119253" y="2667"/>
                </a:lnTo>
                <a:lnTo>
                  <a:pt x="114808" y="2667"/>
                </a:lnTo>
                <a:lnTo>
                  <a:pt x="107696" y="9779"/>
                </a:lnTo>
                <a:lnTo>
                  <a:pt x="107696" y="13246"/>
                </a:lnTo>
                <a:lnTo>
                  <a:pt x="107061" y="14097"/>
                </a:lnTo>
                <a:lnTo>
                  <a:pt x="106299" y="14097"/>
                </a:lnTo>
                <a:lnTo>
                  <a:pt x="99060" y="21336"/>
                </a:lnTo>
                <a:lnTo>
                  <a:pt x="99060" y="27330"/>
                </a:lnTo>
                <a:lnTo>
                  <a:pt x="94234" y="41148"/>
                </a:lnTo>
                <a:lnTo>
                  <a:pt x="93599" y="43688"/>
                </a:lnTo>
                <a:lnTo>
                  <a:pt x="90297" y="63881"/>
                </a:lnTo>
                <a:lnTo>
                  <a:pt x="90170" y="66294"/>
                </a:lnTo>
                <a:lnTo>
                  <a:pt x="89814" y="86995"/>
                </a:lnTo>
                <a:lnTo>
                  <a:pt x="89814" y="88900"/>
                </a:lnTo>
                <a:lnTo>
                  <a:pt x="97155" y="134874"/>
                </a:lnTo>
                <a:lnTo>
                  <a:pt x="114300" y="176911"/>
                </a:lnTo>
                <a:lnTo>
                  <a:pt x="114681" y="177546"/>
                </a:lnTo>
                <a:lnTo>
                  <a:pt x="123825" y="194818"/>
                </a:lnTo>
                <a:lnTo>
                  <a:pt x="123698" y="194691"/>
                </a:lnTo>
                <a:lnTo>
                  <a:pt x="123761" y="194818"/>
                </a:lnTo>
                <a:lnTo>
                  <a:pt x="131318" y="209423"/>
                </a:lnTo>
                <a:lnTo>
                  <a:pt x="136283" y="220941"/>
                </a:lnTo>
                <a:lnTo>
                  <a:pt x="136436" y="221488"/>
                </a:lnTo>
                <a:lnTo>
                  <a:pt x="139014" y="230276"/>
                </a:lnTo>
                <a:lnTo>
                  <a:pt x="139331" y="235953"/>
                </a:lnTo>
                <a:lnTo>
                  <a:pt x="137287" y="237998"/>
                </a:lnTo>
                <a:lnTo>
                  <a:pt x="137287" y="238252"/>
                </a:lnTo>
                <a:lnTo>
                  <a:pt x="133362" y="242176"/>
                </a:lnTo>
                <a:lnTo>
                  <a:pt x="130187" y="243687"/>
                </a:lnTo>
                <a:lnTo>
                  <a:pt x="117500" y="246608"/>
                </a:lnTo>
                <a:lnTo>
                  <a:pt x="104267" y="248158"/>
                </a:lnTo>
                <a:lnTo>
                  <a:pt x="104775" y="248158"/>
                </a:lnTo>
                <a:lnTo>
                  <a:pt x="88265" y="249174"/>
                </a:lnTo>
                <a:lnTo>
                  <a:pt x="88773" y="249174"/>
                </a:lnTo>
                <a:lnTo>
                  <a:pt x="71501" y="249682"/>
                </a:lnTo>
                <a:lnTo>
                  <a:pt x="58737" y="249796"/>
                </a:lnTo>
                <a:lnTo>
                  <a:pt x="61595" y="247269"/>
                </a:lnTo>
                <a:lnTo>
                  <a:pt x="62395" y="246507"/>
                </a:lnTo>
                <a:lnTo>
                  <a:pt x="74904" y="234950"/>
                </a:lnTo>
                <a:lnTo>
                  <a:pt x="76073" y="234950"/>
                </a:lnTo>
                <a:lnTo>
                  <a:pt x="78994" y="231902"/>
                </a:lnTo>
                <a:lnTo>
                  <a:pt x="78994" y="228219"/>
                </a:lnTo>
                <a:lnTo>
                  <a:pt x="78994" y="224536"/>
                </a:lnTo>
                <a:lnTo>
                  <a:pt x="76073" y="221615"/>
                </a:lnTo>
                <a:lnTo>
                  <a:pt x="68707" y="221615"/>
                </a:lnTo>
                <a:lnTo>
                  <a:pt x="66840" y="223393"/>
                </a:lnTo>
                <a:lnTo>
                  <a:pt x="50927" y="230759"/>
                </a:lnTo>
                <a:lnTo>
                  <a:pt x="50673" y="230759"/>
                </a:lnTo>
                <a:lnTo>
                  <a:pt x="36385" y="237744"/>
                </a:lnTo>
                <a:lnTo>
                  <a:pt x="32385" y="237744"/>
                </a:lnTo>
                <a:lnTo>
                  <a:pt x="28003" y="242125"/>
                </a:lnTo>
                <a:lnTo>
                  <a:pt x="23063" y="244729"/>
                </a:lnTo>
                <a:lnTo>
                  <a:pt x="18796" y="244729"/>
                </a:lnTo>
                <a:lnTo>
                  <a:pt x="14122" y="249301"/>
                </a:lnTo>
                <a:lnTo>
                  <a:pt x="10033" y="249301"/>
                </a:lnTo>
                <a:lnTo>
                  <a:pt x="8763" y="250571"/>
                </a:lnTo>
                <a:lnTo>
                  <a:pt x="7239" y="250571"/>
                </a:lnTo>
                <a:lnTo>
                  <a:pt x="0" y="257810"/>
                </a:lnTo>
                <a:lnTo>
                  <a:pt x="0" y="275717"/>
                </a:lnTo>
                <a:lnTo>
                  <a:pt x="7239" y="282956"/>
                </a:lnTo>
                <a:lnTo>
                  <a:pt x="16129" y="282956"/>
                </a:lnTo>
                <a:lnTo>
                  <a:pt x="18542" y="282956"/>
                </a:lnTo>
                <a:lnTo>
                  <a:pt x="25146" y="282956"/>
                </a:lnTo>
                <a:lnTo>
                  <a:pt x="25527" y="282575"/>
                </a:lnTo>
                <a:lnTo>
                  <a:pt x="30607" y="282321"/>
                </a:lnTo>
                <a:lnTo>
                  <a:pt x="41910" y="281813"/>
                </a:lnTo>
                <a:lnTo>
                  <a:pt x="56261" y="281432"/>
                </a:lnTo>
                <a:lnTo>
                  <a:pt x="72517" y="280797"/>
                </a:lnTo>
                <a:lnTo>
                  <a:pt x="72898" y="280797"/>
                </a:lnTo>
                <a:lnTo>
                  <a:pt x="90170" y="279781"/>
                </a:lnTo>
                <a:lnTo>
                  <a:pt x="90678" y="279781"/>
                </a:lnTo>
                <a:lnTo>
                  <a:pt x="107188" y="278257"/>
                </a:lnTo>
                <a:lnTo>
                  <a:pt x="107950" y="278130"/>
                </a:lnTo>
                <a:lnTo>
                  <a:pt x="113982" y="277368"/>
                </a:lnTo>
                <a:lnTo>
                  <a:pt x="149758" y="267589"/>
                </a:lnTo>
                <a:lnTo>
                  <a:pt x="154432" y="267589"/>
                </a:lnTo>
                <a:lnTo>
                  <a:pt x="161163" y="260858"/>
                </a:lnTo>
                <a:lnTo>
                  <a:pt x="161163" y="260604"/>
                </a:lnTo>
                <a:lnTo>
                  <a:pt x="167259" y="254508"/>
                </a:lnTo>
                <a:lnTo>
                  <a:pt x="167259" y="249555"/>
                </a:lnTo>
                <a:lnTo>
                  <a:pt x="169672" y="247142"/>
                </a:lnTo>
                <a:lnTo>
                  <a:pt x="169672" y="238887"/>
                </a:lnTo>
                <a:lnTo>
                  <a:pt x="169672" y="230632"/>
                </a:lnTo>
                <a:lnTo>
                  <a:pt x="169151" y="230124"/>
                </a:lnTo>
                <a:lnTo>
                  <a:pt x="169100" y="228854"/>
                </a:lnTo>
                <a:lnTo>
                  <a:pt x="169037" y="227330"/>
                </a:lnTo>
                <a:lnTo>
                  <a:pt x="168529" y="224155"/>
                </a:lnTo>
                <a:lnTo>
                  <a:pt x="167335" y="219583"/>
                </a:lnTo>
                <a:lnTo>
                  <a:pt x="165227" y="211455"/>
                </a:lnTo>
                <a:lnTo>
                  <a:pt x="164096" y="208534"/>
                </a:lnTo>
                <a:lnTo>
                  <a:pt x="159512" y="196596"/>
                </a:lnTo>
                <a:lnTo>
                  <a:pt x="159131" y="195834"/>
                </a:lnTo>
                <a:lnTo>
                  <a:pt x="152146" y="180721"/>
                </a:lnTo>
                <a:lnTo>
                  <a:pt x="151892" y="180467"/>
                </a:lnTo>
                <a:lnTo>
                  <a:pt x="143433" y="163195"/>
                </a:lnTo>
                <a:lnTo>
                  <a:pt x="143256" y="162814"/>
                </a:lnTo>
                <a:lnTo>
                  <a:pt x="143383" y="163195"/>
                </a:lnTo>
                <a:lnTo>
                  <a:pt x="135572" y="146177"/>
                </a:lnTo>
                <a:lnTo>
                  <a:pt x="124333" y="106807"/>
                </a:lnTo>
                <a:lnTo>
                  <a:pt x="124714" y="108458"/>
                </a:lnTo>
                <a:lnTo>
                  <a:pt x="124523" y="106807"/>
                </a:lnTo>
                <a:lnTo>
                  <a:pt x="122504" y="88900"/>
                </a:lnTo>
                <a:lnTo>
                  <a:pt x="122428" y="88239"/>
                </a:lnTo>
                <a:lnTo>
                  <a:pt x="122453" y="86995"/>
                </a:lnTo>
                <a:lnTo>
                  <a:pt x="122758" y="69215"/>
                </a:lnTo>
                <a:lnTo>
                  <a:pt x="122783" y="67703"/>
                </a:lnTo>
                <a:lnTo>
                  <a:pt x="122923" y="66802"/>
                </a:lnTo>
                <a:lnTo>
                  <a:pt x="131318" y="39116"/>
                </a:lnTo>
                <a:lnTo>
                  <a:pt x="131318" y="35242"/>
                </a:lnTo>
                <a:lnTo>
                  <a:pt x="131876" y="34417"/>
                </a:lnTo>
                <a:lnTo>
                  <a:pt x="132334" y="34417"/>
                </a:lnTo>
                <a:lnTo>
                  <a:pt x="135763" y="30988"/>
                </a:lnTo>
                <a:lnTo>
                  <a:pt x="136232" y="30988"/>
                </a:lnTo>
                <a:lnTo>
                  <a:pt x="155117" y="38290"/>
                </a:lnTo>
                <a:lnTo>
                  <a:pt x="158623" y="41783"/>
                </a:lnTo>
                <a:lnTo>
                  <a:pt x="175387" y="41783"/>
                </a:lnTo>
                <a:lnTo>
                  <a:pt x="182245" y="35052"/>
                </a:lnTo>
                <a:lnTo>
                  <a:pt x="182245" y="26670"/>
                </a:lnTo>
                <a:lnTo>
                  <a:pt x="182245" y="1828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5144134" y="4305427"/>
            <a:ext cx="112395" cy="279400"/>
            <a:chOff x="5144134" y="4305427"/>
            <a:chExt cx="112395" cy="279400"/>
          </a:xfrm>
        </p:grpSpPr>
        <p:sp>
          <p:nvSpPr>
            <p:cNvPr id="71" name="object 71"/>
            <p:cNvSpPr/>
            <p:nvPr/>
          </p:nvSpPr>
          <p:spPr>
            <a:xfrm>
              <a:off x="5156707" y="4321429"/>
              <a:ext cx="66040" cy="262890"/>
            </a:xfrm>
            <a:custGeom>
              <a:avLst/>
              <a:gdLst/>
              <a:ahLst/>
              <a:cxnLst/>
              <a:rect l="l" t="t" r="r" b="b"/>
              <a:pathLst>
                <a:path w="66039" h="262889">
                  <a:moveTo>
                    <a:pt x="26212" y="246380"/>
                  </a:moveTo>
                  <a:lnTo>
                    <a:pt x="3047" y="246380"/>
                  </a:lnTo>
                  <a:lnTo>
                    <a:pt x="0" y="254888"/>
                  </a:lnTo>
                  <a:lnTo>
                    <a:pt x="9016" y="262509"/>
                  </a:lnTo>
                  <a:lnTo>
                    <a:pt x="16890" y="257937"/>
                  </a:lnTo>
                  <a:lnTo>
                    <a:pt x="19812" y="255270"/>
                  </a:lnTo>
                  <a:lnTo>
                    <a:pt x="26212" y="246380"/>
                  </a:lnTo>
                  <a:close/>
                </a:path>
                <a:path w="66039" h="262889">
                  <a:moveTo>
                    <a:pt x="34441" y="231901"/>
                  </a:moveTo>
                  <a:lnTo>
                    <a:pt x="7746" y="231901"/>
                  </a:lnTo>
                  <a:lnTo>
                    <a:pt x="3013" y="246477"/>
                  </a:lnTo>
                  <a:lnTo>
                    <a:pt x="26212" y="246380"/>
                  </a:lnTo>
                  <a:lnTo>
                    <a:pt x="28955" y="242570"/>
                  </a:lnTo>
                  <a:lnTo>
                    <a:pt x="29971" y="240919"/>
                  </a:lnTo>
                  <a:lnTo>
                    <a:pt x="34441" y="231901"/>
                  </a:lnTo>
                  <a:close/>
                </a:path>
                <a:path w="66039" h="262889">
                  <a:moveTo>
                    <a:pt x="40993" y="216535"/>
                  </a:moveTo>
                  <a:lnTo>
                    <a:pt x="11429" y="216535"/>
                  </a:lnTo>
                  <a:lnTo>
                    <a:pt x="7492" y="232663"/>
                  </a:lnTo>
                  <a:lnTo>
                    <a:pt x="7746" y="231901"/>
                  </a:lnTo>
                  <a:lnTo>
                    <a:pt x="34441" y="231901"/>
                  </a:lnTo>
                  <a:lnTo>
                    <a:pt x="37337" y="226060"/>
                  </a:lnTo>
                  <a:lnTo>
                    <a:pt x="37972" y="224662"/>
                  </a:lnTo>
                  <a:lnTo>
                    <a:pt x="40993" y="216535"/>
                  </a:lnTo>
                  <a:close/>
                </a:path>
                <a:path w="66039" h="262889">
                  <a:moveTo>
                    <a:pt x="51202" y="179832"/>
                  </a:moveTo>
                  <a:lnTo>
                    <a:pt x="18287" y="179832"/>
                  </a:lnTo>
                  <a:lnTo>
                    <a:pt x="14986" y="199390"/>
                  </a:lnTo>
                  <a:lnTo>
                    <a:pt x="11302" y="217043"/>
                  </a:lnTo>
                  <a:lnTo>
                    <a:pt x="11429" y="216535"/>
                  </a:lnTo>
                  <a:lnTo>
                    <a:pt x="40993" y="216535"/>
                  </a:lnTo>
                  <a:lnTo>
                    <a:pt x="44957" y="205867"/>
                  </a:lnTo>
                  <a:lnTo>
                    <a:pt x="49911" y="186690"/>
                  </a:lnTo>
                  <a:lnTo>
                    <a:pt x="50291" y="185293"/>
                  </a:lnTo>
                  <a:lnTo>
                    <a:pt x="51202" y="179832"/>
                  </a:lnTo>
                  <a:close/>
                </a:path>
                <a:path w="66039" h="262889">
                  <a:moveTo>
                    <a:pt x="14986" y="198882"/>
                  </a:moveTo>
                  <a:lnTo>
                    <a:pt x="14882" y="199390"/>
                  </a:lnTo>
                  <a:lnTo>
                    <a:pt x="14986" y="198882"/>
                  </a:lnTo>
                  <a:close/>
                </a:path>
                <a:path w="66039" h="262889">
                  <a:moveTo>
                    <a:pt x="56790" y="137033"/>
                  </a:moveTo>
                  <a:lnTo>
                    <a:pt x="23494" y="137033"/>
                  </a:lnTo>
                  <a:lnTo>
                    <a:pt x="21081" y="159512"/>
                  </a:lnTo>
                  <a:lnTo>
                    <a:pt x="18161" y="180340"/>
                  </a:lnTo>
                  <a:lnTo>
                    <a:pt x="18287" y="179832"/>
                  </a:lnTo>
                  <a:lnTo>
                    <a:pt x="51202" y="179832"/>
                  </a:lnTo>
                  <a:lnTo>
                    <a:pt x="53847" y="163957"/>
                  </a:lnTo>
                  <a:lnTo>
                    <a:pt x="53975" y="163068"/>
                  </a:lnTo>
                  <a:lnTo>
                    <a:pt x="56514" y="140588"/>
                  </a:lnTo>
                  <a:lnTo>
                    <a:pt x="56514" y="140208"/>
                  </a:lnTo>
                  <a:lnTo>
                    <a:pt x="56790" y="137033"/>
                  </a:lnTo>
                  <a:close/>
                </a:path>
                <a:path w="66039" h="262889">
                  <a:moveTo>
                    <a:pt x="21081" y="159004"/>
                  </a:moveTo>
                  <a:lnTo>
                    <a:pt x="21012" y="159512"/>
                  </a:lnTo>
                  <a:lnTo>
                    <a:pt x="21081" y="159004"/>
                  </a:lnTo>
                  <a:close/>
                </a:path>
                <a:path w="66039" h="262889">
                  <a:moveTo>
                    <a:pt x="64557" y="48895"/>
                  </a:moveTo>
                  <a:lnTo>
                    <a:pt x="31622" y="48895"/>
                  </a:lnTo>
                  <a:lnTo>
                    <a:pt x="29337" y="69976"/>
                  </a:lnTo>
                  <a:lnTo>
                    <a:pt x="27177" y="92456"/>
                  </a:lnTo>
                  <a:lnTo>
                    <a:pt x="27177" y="92710"/>
                  </a:lnTo>
                  <a:lnTo>
                    <a:pt x="25272" y="115570"/>
                  </a:lnTo>
                  <a:lnTo>
                    <a:pt x="23367" y="137413"/>
                  </a:lnTo>
                  <a:lnTo>
                    <a:pt x="23494" y="137033"/>
                  </a:lnTo>
                  <a:lnTo>
                    <a:pt x="56790" y="137033"/>
                  </a:lnTo>
                  <a:lnTo>
                    <a:pt x="58419" y="118237"/>
                  </a:lnTo>
                  <a:lnTo>
                    <a:pt x="60178" y="95631"/>
                  </a:lnTo>
                  <a:lnTo>
                    <a:pt x="60222" y="95376"/>
                  </a:lnTo>
                  <a:lnTo>
                    <a:pt x="64388" y="52197"/>
                  </a:lnTo>
                  <a:lnTo>
                    <a:pt x="64388" y="51688"/>
                  </a:lnTo>
                  <a:lnTo>
                    <a:pt x="64557" y="48895"/>
                  </a:lnTo>
                  <a:close/>
                </a:path>
                <a:path w="66039" h="262889">
                  <a:moveTo>
                    <a:pt x="25272" y="115443"/>
                  </a:moveTo>
                  <a:close/>
                </a:path>
                <a:path w="66039" h="262889">
                  <a:moveTo>
                    <a:pt x="60222" y="95376"/>
                  </a:moveTo>
                  <a:lnTo>
                    <a:pt x="60197" y="95631"/>
                  </a:lnTo>
                  <a:lnTo>
                    <a:pt x="60222" y="95376"/>
                  </a:lnTo>
                  <a:close/>
                </a:path>
                <a:path w="66039" h="262889">
                  <a:moveTo>
                    <a:pt x="62369" y="73151"/>
                  </a:moveTo>
                  <a:lnTo>
                    <a:pt x="62356" y="73279"/>
                  </a:lnTo>
                  <a:lnTo>
                    <a:pt x="62369" y="73151"/>
                  </a:lnTo>
                  <a:close/>
                </a:path>
                <a:path w="66039" h="262889">
                  <a:moveTo>
                    <a:pt x="65643" y="28448"/>
                  </a:moveTo>
                  <a:lnTo>
                    <a:pt x="33146" y="28448"/>
                  </a:lnTo>
                  <a:lnTo>
                    <a:pt x="33146" y="29718"/>
                  </a:lnTo>
                  <a:lnTo>
                    <a:pt x="31495" y="49403"/>
                  </a:lnTo>
                  <a:lnTo>
                    <a:pt x="31622" y="48895"/>
                  </a:lnTo>
                  <a:lnTo>
                    <a:pt x="64557" y="48895"/>
                  </a:lnTo>
                  <a:lnTo>
                    <a:pt x="65658" y="30607"/>
                  </a:lnTo>
                  <a:lnTo>
                    <a:pt x="65643" y="28448"/>
                  </a:lnTo>
                  <a:close/>
                </a:path>
                <a:path w="66039" h="262889">
                  <a:moveTo>
                    <a:pt x="33141" y="28514"/>
                  </a:moveTo>
                  <a:lnTo>
                    <a:pt x="33046" y="29718"/>
                  </a:lnTo>
                  <a:lnTo>
                    <a:pt x="33141" y="28514"/>
                  </a:lnTo>
                  <a:close/>
                </a:path>
                <a:path w="66039" h="262889">
                  <a:moveTo>
                    <a:pt x="65150" y="0"/>
                  </a:moveTo>
                  <a:lnTo>
                    <a:pt x="33019" y="381"/>
                  </a:lnTo>
                  <a:lnTo>
                    <a:pt x="33141" y="28514"/>
                  </a:lnTo>
                  <a:lnTo>
                    <a:pt x="65643" y="28448"/>
                  </a:lnTo>
                  <a:lnTo>
                    <a:pt x="65150" y="0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4134" y="4305427"/>
              <a:ext cx="112013" cy="279400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5304282" y="4406772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55880" y="5207"/>
                </a:moveTo>
                <a:lnTo>
                  <a:pt x="52578" y="1905"/>
                </a:lnTo>
                <a:lnTo>
                  <a:pt x="48996" y="1905"/>
                </a:lnTo>
                <a:lnTo>
                  <a:pt x="43738" y="1054"/>
                </a:lnTo>
                <a:lnTo>
                  <a:pt x="42672" y="0"/>
                </a:lnTo>
                <a:lnTo>
                  <a:pt x="29718" y="0"/>
                </a:lnTo>
                <a:lnTo>
                  <a:pt x="28625" y="1092"/>
                </a:lnTo>
                <a:lnTo>
                  <a:pt x="13957" y="3556"/>
                </a:lnTo>
                <a:lnTo>
                  <a:pt x="7112" y="3556"/>
                </a:lnTo>
                <a:lnTo>
                  <a:pt x="0" y="10541"/>
                </a:lnTo>
                <a:lnTo>
                  <a:pt x="0" y="28067"/>
                </a:lnTo>
                <a:lnTo>
                  <a:pt x="7112" y="35179"/>
                </a:lnTo>
                <a:lnTo>
                  <a:pt x="24511" y="35179"/>
                </a:lnTo>
                <a:lnTo>
                  <a:pt x="31178" y="28511"/>
                </a:lnTo>
                <a:lnTo>
                  <a:pt x="39382" y="23495"/>
                </a:lnTo>
                <a:lnTo>
                  <a:pt x="42672" y="23495"/>
                </a:lnTo>
                <a:lnTo>
                  <a:pt x="47942" y="18224"/>
                </a:lnTo>
                <a:lnTo>
                  <a:pt x="50647" y="16510"/>
                </a:lnTo>
                <a:lnTo>
                  <a:pt x="52578" y="16510"/>
                </a:lnTo>
                <a:lnTo>
                  <a:pt x="55880" y="13208"/>
                </a:lnTo>
                <a:lnTo>
                  <a:pt x="55880" y="9271"/>
                </a:lnTo>
                <a:lnTo>
                  <a:pt x="55880" y="5207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5409565" y="4207890"/>
            <a:ext cx="947419" cy="549275"/>
            <a:chOff x="5409565" y="4207890"/>
            <a:chExt cx="947419" cy="549275"/>
          </a:xfrm>
        </p:grpSpPr>
        <p:sp>
          <p:nvSpPr>
            <p:cNvPr id="75" name="object 75"/>
            <p:cNvSpPr/>
            <p:nvPr/>
          </p:nvSpPr>
          <p:spPr>
            <a:xfrm>
              <a:off x="5409565" y="4225924"/>
              <a:ext cx="286385" cy="530860"/>
            </a:xfrm>
            <a:custGeom>
              <a:avLst/>
              <a:gdLst/>
              <a:ahLst/>
              <a:cxnLst/>
              <a:rect l="l" t="t" r="r" b="b"/>
              <a:pathLst>
                <a:path w="286385" h="530860">
                  <a:moveTo>
                    <a:pt x="252133" y="272846"/>
                  </a:moveTo>
                  <a:lnTo>
                    <a:pt x="252031" y="273431"/>
                  </a:lnTo>
                  <a:lnTo>
                    <a:pt x="252133" y="272846"/>
                  </a:lnTo>
                  <a:close/>
                </a:path>
                <a:path w="286385" h="530860">
                  <a:moveTo>
                    <a:pt x="252857" y="248285"/>
                  </a:moveTo>
                  <a:lnTo>
                    <a:pt x="252755" y="247497"/>
                  </a:lnTo>
                  <a:lnTo>
                    <a:pt x="252780" y="248285"/>
                  </a:lnTo>
                  <a:close/>
                </a:path>
                <a:path w="286385" h="530860">
                  <a:moveTo>
                    <a:pt x="286232" y="258064"/>
                  </a:moveTo>
                  <a:lnTo>
                    <a:pt x="285902" y="246507"/>
                  </a:lnTo>
                  <a:lnTo>
                    <a:pt x="285877" y="245618"/>
                  </a:lnTo>
                  <a:lnTo>
                    <a:pt x="285750" y="243840"/>
                  </a:lnTo>
                  <a:lnTo>
                    <a:pt x="285026" y="238125"/>
                  </a:lnTo>
                  <a:lnTo>
                    <a:pt x="284708" y="235712"/>
                  </a:lnTo>
                  <a:lnTo>
                    <a:pt x="284480" y="233807"/>
                  </a:lnTo>
                  <a:lnTo>
                    <a:pt x="258953" y="203708"/>
                  </a:lnTo>
                  <a:lnTo>
                    <a:pt x="256794" y="203835"/>
                  </a:lnTo>
                  <a:lnTo>
                    <a:pt x="249174" y="206502"/>
                  </a:lnTo>
                  <a:lnTo>
                    <a:pt x="248158" y="207264"/>
                  </a:lnTo>
                  <a:lnTo>
                    <a:pt x="243332" y="216154"/>
                  </a:lnTo>
                  <a:lnTo>
                    <a:pt x="243205" y="217424"/>
                  </a:lnTo>
                  <a:lnTo>
                    <a:pt x="245110" y="225425"/>
                  </a:lnTo>
                  <a:lnTo>
                    <a:pt x="246253" y="227330"/>
                  </a:lnTo>
                  <a:lnTo>
                    <a:pt x="248158" y="229997"/>
                  </a:lnTo>
                  <a:lnTo>
                    <a:pt x="248920" y="230809"/>
                  </a:lnTo>
                  <a:lnTo>
                    <a:pt x="250621" y="234480"/>
                  </a:lnTo>
                  <a:lnTo>
                    <a:pt x="251726" y="239318"/>
                  </a:lnTo>
                  <a:lnTo>
                    <a:pt x="251790" y="239776"/>
                  </a:lnTo>
                  <a:lnTo>
                    <a:pt x="252755" y="247497"/>
                  </a:lnTo>
                  <a:lnTo>
                    <a:pt x="252730" y="246507"/>
                  </a:lnTo>
                  <a:lnTo>
                    <a:pt x="252857" y="248285"/>
                  </a:lnTo>
                  <a:lnTo>
                    <a:pt x="252895" y="252349"/>
                  </a:lnTo>
                  <a:lnTo>
                    <a:pt x="253098" y="259791"/>
                  </a:lnTo>
                  <a:lnTo>
                    <a:pt x="252133" y="272846"/>
                  </a:lnTo>
                  <a:lnTo>
                    <a:pt x="252196" y="272453"/>
                  </a:lnTo>
                  <a:lnTo>
                    <a:pt x="252095" y="273431"/>
                  </a:lnTo>
                  <a:lnTo>
                    <a:pt x="251980" y="273685"/>
                  </a:lnTo>
                  <a:lnTo>
                    <a:pt x="249961" y="285127"/>
                  </a:lnTo>
                  <a:lnTo>
                    <a:pt x="249707" y="286004"/>
                  </a:lnTo>
                  <a:lnTo>
                    <a:pt x="246164" y="298145"/>
                  </a:lnTo>
                  <a:lnTo>
                    <a:pt x="245910" y="298704"/>
                  </a:lnTo>
                  <a:lnTo>
                    <a:pt x="242328" y="306806"/>
                  </a:lnTo>
                  <a:lnTo>
                    <a:pt x="237197" y="314553"/>
                  </a:lnTo>
                  <a:lnTo>
                    <a:pt x="232130" y="319100"/>
                  </a:lnTo>
                  <a:lnTo>
                    <a:pt x="226923" y="321437"/>
                  </a:lnTo>
                  <a:lnTo>
                    <a:pt x="219862" y="322072"/>
                  </a:lnTo>
                  <a:lnTo>
                    <a:pt x="218440" y="322199"/>
                  </a:lnTo>
                  <a:lnTo>
                    <a:pt x="219824" y="322072"/>
                  </a:lnTo>
                  <a:lnTo>
                    <a:pt x="212915" y="321183"/>
                  </a:lnTo>
                  <a:lnTo>
                    <a:pt x="210845" y="320306"/>
                  </a:lnTo>
                  <a:lnTo>
                    <a:pt x="209118" y="318655"/>
                  </a:lnTo>
                  <a:lnTo>
                    <a:pt x="209778" y="319849"/>
                  </a:lnTo>
                  <a:lnTo>
                    <a:pt x="209105" y="318655"/>
                  </a:lnTo>
                  <a:lnTo>
                    <a:pt x="208280" y="317119"/>
                  </a:lnTo>
                  <a:lnTo>
                    <a:pt x="205117" y="311404"/>
                  </a:lnTo>
                  <a:lnTo>
                    <a:pt x="205028" y="311238"/>
                  </a:lnTo>
                  <a:lnTo>
                    <a:pt x="204406" y="309753"/>
                  </a:lnTo>
                  <a:lnTo>
                    <a:pt x="199517" y="298196"/>
                  </a:lnTo>
                  <a:lnTo>
                    <a:pt x="199453" y="297942"/>
                  </a:lnTo>
                  <a:lnTo>
                    <a:pt x="189293" y="275717"/>
                  </a:lnTo>
                  <a:lnTo>
                    <a:pt x="187464" y="272415"/>
                  </a:lnTo>
                  <a:lnTo>
                    <a:pt x="184721" y="267462"/>
                  </a:lnTo>
                  <a:lnTo>
                    <a:pt x="184023" y="266192"/>
                  </a:lnTo>
                  <a:lnTo>
                    <a:pt x="183743" y="265811"/>
                  </a:lnTo>
                  <a:lnTo>
                    <a:pt x="181698" y="263017"/>
                  </a:lnTo>
                  <a:lnTo>
                    <a:pt x="121412" y="263017"/>
                  </a:lnTo>
                  <a:lnTo>
                    <a:pt x="181686" y="263004"/>
                  </a:lnTo>
                  <a:lnTo>
                    <a:pt x="181483" y="262763"/>
                  </a:lnTo>
                  <a:lnTo>
                    <a:pt x="181013" y="262255"/>
                  </a:lnTo>
                  <a:lnTo>
                    <a:pt x="169037" y="249301"/>
                  </a:lnTo>
                  <a:lnTo>
                    <a:pt x="124968" y="230759"/>
                  </a:lnTo>
                  <a:lnTo>
                    <a:pt x="121031" y="230251"/>
                  </a:lnTo>
                  <a:lnTo>
                    <a:pt x="119875" y="230301"/>
                  </a:lnTo>
                  <a:lnTo>
                    <a:pt x="121031" y="204089"/>
                  </a:lnTo>
                  <a:lnTo>
                    <a:pt x="121513" y="169951"/>
                  </a:lnTo>
                  <a:lnTo>
                    <a:pt x="121666" y="169799"/>
                  </a:lnTo>
                  <a:lnTo>
                    <a:pt x="121666" y="160020"/>
                  </a:lnTo>
                  <a:lnTo>
                    <a:pt x="121666" y="159639"/>
                  </a:lnTo>
                  <a:lnTo>
                    <a:pt x="121856" y="126555"/>
                  </a:lnTo>
                  <a:lnTo>
                    <a:pt x="121920" y="118287"/>
                  </a:lnTo>
                  <a:lnTo>
                    <a:pt x="121970" y="117246"/>
                  </a:lnTo>
                  <a:lnTo>
                    <a:pt x="123456" y="92697"/>
                  </a:lnTo>
                  <a:lnTo>
                    <a:pt x="123952" y="92202"/>
                  </a:lnTo>
                  <a:lnTo>
                    <a:pt x="123952" y="84582"/>
                  </a:lnTo>
                  <a:lnTo>
                    <a:pt x="123952" y="84378"/>
                  </a:lnTo>
                  <a:lnTo>
                    <a:pt x="127101" y="65786"/>
                  </a:lnTo>
                  <a:lnTo>
                    <a:pt x="128651" y="64262"/>
                  </a:lnTo>
                  <a:lnTo>
                    <a:pt x="128651" y="57721"/>
                  </a:lnTo>
                  <a:lnTo>
                    <a:pt x="139141" y="26720"/>
                  </a:lnTo>
                  <a:lnTo>
                    <a:pt x="142240" y="23622"/>
                  </a:lnTo>
                  <a:lnTo>
                    <a:pt x="142240" y="15240"/>
                  </a:lnTo>
                  <a:lnTo>
                    <a:pt x="142240" y="6858"/>
                  </a:lnTo>
                  <a:lnTo>
                    <a:pt x="135382" y="0"/>
                  </a:lnTo>
                  <a:lnTo>
                    <a:pt x="118618" y="0"/>
                  </a:lnTo>
                  <a:lnTo>
                    <a:pt x="111760" y="6858"/>
                  </a:lnTo>
                  <a:lnTo>
                    <a:pt x="111760" y="12763"/>
                  </a:lnTo>
                  <a:lnTo>
                    <a:pt x="100355" y="42824"/>
                  </a:lnTo>
                  <a:lnTo>
                    <a:pt x="96647" y="46609"/>
                  </a:lnTo>
                  <a:lnTo>
                    <a:pt x="96647" y="53835"/>
                  </a:lnTo>
                  <a:lnTo>
                    <a:pt x="92671" y="71412"/>
                  </a:lnTo>
                  <a:lnTo>
                    <a:pt x="90424" y="73660"/>
                  </a:lnTo>
                  <a:lnTo>
                    <a:pt x="90424" y="81915"/>
                  </a:lnTo>
                  <a:lnTo>
                    <a:pt x="88138" y="106299"/>
                  </a:lnTo>
                  <a:lnTo>
                    <a:pt x="87122" y="107315"/>
                  </a:lnTo>
                  <a:lnTo>
                    <a:pt x="87122" y="116713"/>
                  </a:lnTo>
                  <a:lnTo>
                    <a:pt x="86423" y="150050"/>
                  </a:lnTo>
                  <a:lnTo>
                    <a:pt x="86233" y="150241"/>
                  </a:lnTo>
                  <a:lnTo>
                    <a:pt x="86233" y="159639"/>
                  </a:lnTo>
                  <a:lnTo>
                    <a:pt x="86220" y="159893"/>
                  </a:lnTo>
                  <a:lnTo>
                    <a:pt x="85344" y="202565"/>
                  </a:lnTo>
                  <a:lnTo>
                    <a:pt x="85318" y="203073"/>
                  </a:lnTo>
                  <a:lnTo>
                    <a:pt x="85280" y="204089"/>
                  </a:lnTo>
                  <a:lnTo>
                    <a:pt x="84035" y="234657"/>
                  </a:lnTo>
                  <a:lnTo>
                    <a:pt x="73926" y="237490"/>
                  </a:lnTo>
                  <a:lnTo>
                    <a:pt x="67818" y="237490"/>
                  </a:lnTo>
                  <a:lnTo>
                    <a:pt x="62166" y="243141"/>
                  </a:lnTo>
                  <a:lnTo>
                    <a:pt x="50647" y="249682"/>
                  </a:lnTo>
                  <a:lnTo>
                    <a:pt x="46482" y="249682"/>
                  </a:lnTo>
                  <a:lnTo>
                    <a:pt x="40259" y="255905"/>
                  </a:lnTo>
                  <a:lnTo>
                    <a:pt x="40259" y="257581"/>
                  </a:lnTo>
                  <a:lnTo>
                    <a:pt x="32677" y="264668"/>
                  </a:lnTo>
                  <a:lnTo>
                    <a:pt x="30607" y="264668"/>
                  </a:lnTo>
                  <a:lnTo>
                    <a:pt x="24892" y="270256"/>
                  </a:lnTo>
                  <a:lnTo>
                    <a:pt x="24892" y="273062"/>
                  </a:lnTo>
                  <a:lnTo>
                    <a:pt x="18148" y="281686"/>
                  </a:lnTo>
                  <a:lnTo>
                    <a:pt x="17399" y="281686"/>
                  </a:lnTo>
                  <a:lnTo>
                    <a:pt x="12065" y="287020"/>
                  </a:lnTo>
                  <a:lnTo>
                    <a:pt x="12065" y="290080"/>
                  </a:lnTo>
                  <a:lnTo>
                    <a:pt x="5346" y="300609"/>
                  </a:lnTo>
                  <a:lnTo>
                    <a:pt x="0" y="305816"/>
                  </a:lnTo>
                  <a:lnTo>
                    <a:pt x="0" y="318770"/>
                  </a:lnTo>
                  <a:lnTo>
                    <a:pt x="5334" y="323977"/>
                  </a:lnTo>
                  <a:lnTo>
                    <a:pt x="18288" y="323977"/>
                  </a:lnTo>
                  <a:lnTo>
                    <a:pt x="23495" y="318770"/>
                  </a:lnTo>
                  <a:lnTo>
                    <a:pt x="23495" y="315836"/>
                  </a:lnTo>
                  <a:lnTo>
                    <a:pt x="30454" y="305562"/>
                  </a:lnTo>
                  <a:lnTo>
                    <a:pt x="30607" y="305562"/>
                  </a:lnTo>
                  <a:lnTo>
                    <a:pt x="35941" y="300228"/>
                  </a:lnTo>
                  <a:lnTo>
                    <a:pt x="35941" y="298234"/>
                  </a:lnTo>
                  <a:lnTo>
                    <a:pt x="43167" y="289941"/>
                  </a:lnTo>
                  <a:lnTo>
                    <a:pt x="44577" y="289941"/>
                  </a:lnTo>
                  <a:lnTo>
                    <a:pt x="50165" y="284226"/>
                  </a:lnTo>
                  <a:lnTo>
                    <a:pt x="50165" y="283514"/>
                  </a:lnTo>
                  <a:lnTo>
                    <a:pt x="58496" y="277368"/>
                  </a:lnTo>
                  <a:lnTo>
                    <a:pt x="61722" y="277368"/>
                  </a:lnTo>
                  <a:lnTo>
                    <a:pt x="65481" y="273608"/>
                  </a:lnTo>
                  <a:lnTo>
                    <a:pt x="79197" y="267589"/>
                  </a:lnTo>
                  <a:lnTo>
                    <a:pt x="82003" y="267589"/>
                  </a:lnTo>
                  <a:lnTo>
                    <a:pt x="80518" y="288417"/>
                  </a:lnTo>
                  <a:lnTo>
                    <a:pt x="80645" y="287909"/>
                  </a:lnTo>
                  <a:lnTo>
                    <a:pt x="76581" y="328676"/>
                  </a:lnTo>
                  <a:lnTo>
                    <a:pt x="76581" y="328168"/>
                  </a:lnTo>
                  <a:lnTo>
                    <a:pt x="76504" y="328676"/>
                  </a:lnTo>
                  <a:lnTo>
                    <a:pt x="71882" y="365633"/>
                  </a:lnTo>
                  <a:lnTo>
                    <a:pt x="71882" y="365125"/>
                  </a:lnTo>
                  <a:lnTo>
                    <a:pt x="71793" y="365633"/>
                  </a:lnTo>
                  <a:lnTo>
                    <a:pt x="66751" y="398221"/>
                  </a:lnTo>
                  <a:lnTo>
                    <a:pt x="66802" y="398018"/>
                  </a:lnTo>
                  <a:lnTo>
                    <a:pt x="66675" y="398780"/>
                  </a:lnTo>
                  <a:lnTo>
                    <a:pt x="66751" y="398221"/>
                  </a:lnTo>
                  <a:lnTo>
                    <a:pt x="66636" y="398780"/>
                  </a:lnTo>
                  <a:lnTo>
                    <a:pt x="60960" y="427101"/>
                  </a:lnTo>
                  <a:lnTo>
                    <a:pt x="61341" y="425831"/>
                  </a:lnTo>
                  <a:lnTo>
                    <a:pt x="55778" y="445363"/>
                  </a:lnTo>
                  <a:lnTo>
                    <a:pt x="53213" y="447929"/>
                  </a:lnTo>
                  <a:lnTo>
                    <a:pt x="53213" y="454037"/>
                  </a:lnTo>
                  <a:lnTo>
                    <a:pt x="48069" y="467169"/>
                  </a:lnTo>
                  <a:lnTo>
                    <a:pt x="44323" y="470916"/>
                  </a:lnTo>
                  <a:lnTo>
                    <a:pt x="44323" y="475754"/>
                  </a:lnTo>
                  <a:lnTo>
                    <a:pt x="39852" y="484174"/>
                  </a:lnTo>
                  <a:lnTo>
                    <a:pt x="34798" y="489331"/>
                  </a:lnTo>
                  <a:lnTo>
                    <a:pt x="34798" y="492912"/>
                  </a:lnTo>
                  <a:lnTo>
                    <a:pt x="31330" y="497967"/>
                  </a:lnTo>
                  <a:lnTo>
                    <a:pt x="30988" y="497967"/>
                  </a:lnTo>
                  <a:lnTo>
                    <a:pt x="25146" y="503809"/>
                  </a:lnTo>
                  <a:lnTo>
                    <a:pt x="25146" y="505510"/>
                  </a:lnTo>
                  <a:lnTo>
                    <a:pt x="18516" y="511987"/>
                  </a:lnTo>
                  <a:lnTo>
                    <a:pt x="12458" y="516382"/>
                  </a:lnTo>
                  <a:lnTo>
                    <a:pt x="10668" y="516382"/>
                  </a:lnTo>
                  <a:lnTo>
                    <a:pt x="7493" y="519557"/>
                  </a:lnTo>
                  <a:lnTo>
                    <a:pt x="7493" y="527558"/>
                  </a:lnTo>
                  <a:lnTo>
                    <a:pt x="10668" y="530733"/>
                  </a:lnTo>
                  <a:lnTo>
                    <a:pt x="14859" y="530733"/>
                  </a:lnTo>
                  <a:lnTo>
                    <a:pt x="18669" y="530733"/>
                  </a:lnTo>
                  <a:lnTo>
                    <a:pt x="25146" y="530606"/>
                  </a:lnTo>
                  <a:lnTo>
                    <a:pt x="29591" y="529463"/>
                  </a:lnTo>
                  <a:lnTo>
                    <a:pt x="41071" y="523875"/>
                  </a:lnTo>
                  <a:lnTo>
                    <a:pt x="45212" y="523875"/>
                  </a:lnTo>
                  <a:lnTo>
                    <a:pt x="51054" y="518160"/>
                  </a:lnTo>
                  <a:lnTo>
                    <a:pt x="51054" y="516432"/>
                  </a:lnTo>
                  <a:lnTo>
                    <a:pt x="54813" y="512699"/>
                  </a:lnTo>
                  <a:lnTo>
                    <a:pt x="55448" y="512064"/>
                  </a:lnTo>
                  <a:lnTo>
                    <a:pt x="57531" y="512064"/>
                  </a:lnTo>
                  <a:lnTo>
                    <a:pt x="64135" y="505587"/>
                  </a:lnTo>
                  <a:lnTo>
                    <a:pt x="64135" y="501878"/>
                  </a:lnTo>
                  <a:lnTo>
                    <a:pt x="64287" y="501650"/>
                  </a:lnTo>
                  <a:lnTo>
                    <a:pt x="68516" y="495554"/>
                  </a:lnTo>
                  <a:lnTo>
                    <a:pt x="68961" y="495554"/>
                  </a:lnTo>
                  <a:lnTo>
                    <a:pt x="76073" y="488442"/>
                  </a:lnTo>
                  <a:lnTo>
                    <a:pt x="76073" y="483362"/>
                  </a:lnTo>
                  <a:lnTo>
                    <a:pt x="81432" y="472186"/>
                  </a:lnTo>
                  <a:lnTo>
                    <a:pt x="81686" y="471652"/>
                  </a:lnTo>
                  <a:lnTo>
                    <a:pt x="86868" y="466471"/>
                  </a:lnTo>
                  <a:lnTo>
                    <a:pt x="86868" y="459689"/>
                  </a:lnTo>
                  <a:lnTo>
                    <a:pt x="89662" y="451104"/>
                  </a:lnTo>
                  <a:lnTo>
                    <a:pt x="94615" y="435991"/>
                  </a:lnTo>
                  <a:lnTo>
                    <a:pt x="95123" y="434213"/>
                  </a:lnTo>
                  <a:lnTo>
                    <a:pt x="96951" y="425831"/>
                  </a:lnTo>
                  <a:lnTo>
                    <a:pt x="101473" y="405257"/>
                  </a:lnTo>
                  <a:lnTo>
                    <a:pt x="101600" y="404368"/>
                  </a:lnTo>
                  <a:lnTo>
                    <a:pt x="102628" y="398018"/>
                  </a:lnTo>
                  <a:lnTo>
                    <a:pt x="107061" y="370713"/>
                  </a:lnTo>
                  <a:lnTo>
                    <a:pt x="107188" y="370078"/>
                  </a:lnTo>
                  <a:lnTo>
                    <a:pt x="112014" y="332740"/>
                  </a:lnTo>
                  <a:lnTo>
                    <a:pt x="112014" y="332232"/>
                  </a:lnTo>
                  <a:lnTo>
                    <a:pt x="116078" y="291465"/>
                  </a:lnTo>
                  <a:lnTo>
                    <a:pt x="116078" y="290957"/>
                  </a:lnTo>
                  <a:lnTo>
                    <a:pt x="116293" y="287909"/>
                  </a:lnTo>
                  <a:lnTo>
                    <a:pt x="118071" y="263004"/>
                  </a:lnTo>
                  <a:lnTo>
                    <a:pt x="118275" y="263004"/>
                  </a:lnTo>
                  <a:lnTo>
                    <a:pt x="155321" y="284746"/>
                  </a:lnTo>
                  <a:lnTo>
                    <a:pt x="162687" y="297942"/>
                  </a:lnTo>
                  <a:lnTo>
                    <a:pt x="162814" y="297942"/>
                  </a:lnTo>
                  <a:lnTo>
                    <a:pt x="162814" y="298196"/>
                  </a:lnTo>
                  <a:lnTo>
                    <a:pt x="168910" y="311404"/>
                  </a:lnTo>
                  <a:lnTo>
                    <a:pt x="169037" y="311785"/>
                  </a:lnTo>
                  <a:lnTo>
                    <a:pt x="191897" y="345567"/>
                  </a:lnTo>
                  <a:lnTo>
                    <a:pt x="217932" y="353441"/>
                  </a:lnTo>
                  <a:lnTo>
                    <a:pt x="221361" y="353441"/>
                  </a:lnTo>
                  <a:lnTo>
                    <a:pt x="260096" y="336931"/>
                  </a:lnTo>
                  <a:lnTo>
                    <a:pt x="275031" y="312928"/>
                  </a:lnTo>
                  <a:lnTo>
                    <a:pt x="276352" y="310134"/>
                  </a:lnTo>
                  <a:lnTo>
                    <a:pt x="277114" y="307721"/>
                  </a:lnTo>
                  <a:lnTo>
                    <a:pt x="277876" y="305308"/>
                  </a:lnTo>
                  <a:lnTo>
                    <a:pt x="280581" y="296799"/>
                  </a:lnTo>
                  <a:lnTo>
                    <a:pt x="281559" y="293751"/>
                  </a:lnTo>
                  <a:lnTo>
                    <a:pt x="281940" y="291973"/>
                  </a:lnTo>
                  <a:lnTo>
                    <a:pt x="283413" y="284353"/>
                  </a:lnTo>
                  <a:lnTo>
                    <a:pt x="284734" y="277622"/>
                  </a:lnTo>
                  <a:lnTo>
                    <a:pt x="284988" y="275971"/>
                  </a:lnTo>
                  <a:lnTo>
                    <a:pt x="285343" y="271653"/>
                  </a:lnTo>
                  <a:lnTo>
                    <a:pt x="286131" y="262255"/>
                  </a:lnTo>
                  <a:lnTo>
                    <a:pt x="286232" y="25806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94604" y="4399660"/>
              <a:ext cx="469138" cy="17551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081395" y="4207890"/>
              <a:ext cx="260985" cy="254635"/>
            </a:xfrm>
            <a:custGeom>
              <a:avLst/>
              <a:gdLst/>
              <a:ahLst/>
              <a:cxnLst/>
              <a:rect l="l" t="t" r="r" b="b"/>
              <a:pathLst>
                <a:path w="260985" h="254635">
                  <a:moveTo>
                    <a:pt x="260731" y="139065"/>
                  </a:moveTo>
                  <a:lnTo>
                    <a:pt x="253250" y="136525"/>
                  </a:lnTo>
                  <a:lnTo>
                    <a:pt x="246532" y="134251"/>
                  </a:lnTo>
                  <a:lnTo>
                    <a:pt x="246532" y="157556"/>
                  </a:lnTo>
                  <a:lnTo>
                    <a:pt x="246214" y="157721"/>
                  </a:lnTo>
                  <a:lnTo>
                    <a:pt x="246214" y="158064"/>
                  </a:lnTo>
                  <a:lnTo>
                    <a:pt x="245770" y="158546"/>
                  </a:lnTo>
                  <a:lnTo>
                    <a:pt x="245656" y="158826"/>
                  </a:lnTo>
                  <a:lnTo>
                    <a:pt x="245579" y="159766"/>
                  </a:lnTo>
                  <a:lnTo>
                    <a:pt x="245300" y="160299"/>
                  </a:lnTo>
                  <a:lnTo>
                    <a:pt x="245579" y="159766"/>
                  </a:lnTo>
                  <a:lnTo>
                    <a:pt x="245579" y="158902"/>
                  </a:lnTo>
                  <a:lnTo>
                    <a:pt x="245643" y="158673"/>
                  </a:lnTo>
                  <a:lnTo>
                    <a:pt x="245694" y="158546"/>
                  </a:lnTo>
                  <a:lnTo>
                    <a:pt x="245783" y="158318"/>
                  </a:lnTo>
                  <a:lnTo>
                    <a:pt x="245872" y="158115"/>
                  </a:lnTo>
                  <a:lnTo>
                    <a:pt x="245808" y="158305"/>
                  </a:lnTo>
                  <a:lnTo>
                    <a:pt x="245757" y="158470"/>
                  </a:lnTo>
                  <a:lnTo>
                    <a:pt x="246214" y="158064"/>
                  </a:lnTo>
                  <a:lnTo>
                    <a:pt x="246214" y="157721"/>
                  </a:lnTo>
                  <a:lnTo>
                    <a:pt x="245618" y="158000"/>
                  </a:lnTo>
                  <a:lnTo>
                    <a:pt x="246532" y="157556"/>
                  </a:lnTo>
                  <a:lnTo>
                    <a:pt x="246532" y="134251"/>
                  </a:lnTo>
                  <a:lnTo>
                    <a:pt x="234569" y="130175"/>
                  </a:lnTo>
                  <a:lnTo>
                    <a:pt x="233934" y="130175"/>
                  </a:lnTo>
                  <a:lnTo>
                    <a:pt x="241046" y="126365"/>
                  </a:lnTo>
                  <a:lnTo>
                    <a:pt x="238252" y="126365"/>
                  </a:lnTo>
                  <a:lnTo>
                    <a:pt x="236093" y="127635"/>
                  </a:lnTo>
                  <a:lnTo>
                    <a:pt x="232410" y="128752"/>
                  </a:lnTo>
                  <a:lnTo>
                    <a:pt x="232410" y="136525"/>
                  </a:lnTo>
                  <a:lnTo>
                    <a:pt x="231267" y="139065"/>
                  </a:lnTo>
                  <a:lnTo>
                    <a:pt x="231292" y="139293"/>
                  </a:lnTo>
                  <a:lnTo>
                    <a:pt x="231267" y="139065"/>
                  </a:lnTo>
                  <a:lnTo>
                    <a:pt x="231825" y="137795"/>
                  </a:lnTo>
                  <a:lnTo>
                    <a:pt x="232410" y="136525"/>
                  </a:lnTo>
                  <a:lnTo>
                    <a:pt x="232410" y="128752"/>
                  </a:lnTo>
                  <a:lnTo>
                    <a:pt x="231902" y="128905"/>
                  </a:lnTo>
                  <a:lnTo>
                    <a:pt x="230911" y="129476"/>
                  </a:lnTo>
                  <a:lnTo>
                    <a:pt x="230911" y="139065"/>
                  </a:lnTo>
                  <a:lnTo>
                    <a:pt x="230886" y="139446"/>
                  </a:lnTo>
                  <a:lnTo>
                    <a:pt x="230784" y="139293"/>
                  </a:lnTo>
                  <a:lnTo>
                    <a:pt x="230759" y="139750"/>
                  </a:lnTo>
                  <a:lnTo>
                    <a:pt x="230695" y="139446"/>
                  </a:lnTo>
                  <a:lnTo>
                    <a:pt x="230784" y="139293"/>
                  </a:lnTo>
                  <a:lnTo>
                    <a:pt x="230911" y="139065"/>
                  </a:lnTo>
                  <a:lnTo>
                    <a:pt x="230911" y="129476"/>
                  </a:lnTo>
                  <a:lnTo>
                    <a:pt x="227457" y="131445"/>
                  </a:lnTo>
                  <a:lnTo>
                    <a:pt x="223774" y="133985"/>
                  </a:lnTo>
                  <a:lnTo>
                    <a:pt x="221615" y="136525"/>
                  </a:lnTo>
                  <a:lnTo>
                    <a:pt x="219329" y="139065"/>
                  </a:lnTo>
                  <a:lnTo>
                    <a:pt x="217932" y="141605"/>
                  </a:lnTo>
                  <a:lnTo>
                    <a:pt x="216662" y="144145"/>
                  </a:lnTo>
                  <a:lnTo>
                    <a:pt x="215265" y="146685"/>
                  </a:lnTo>
                  <a:lnTo>
                    <a:pt x="214884" y="147955"/>
                  </a:lnTo>
                  <a:lnTo>
                    <a:pt x="214249" y="149225"/>
                  </a:lnTo>
                  <a:lnTo>
                    <a:pt x="213741" y="151765"/>
                  </a:lnTo>
                  <a:lnTo>
                    <a:pt x="213487" y="151765"/>
                  </a:lnTo>
                  <a:lnTo>
                    <a:pt x="212966" y="154317"/>
                  </a:lnTo>
                  <a:lnTo>
                    <a:pt x="212852" y="155575"/>
                  </a:lnTo>
                  <a:lnTo>
                    <a:pt x="212128" y="159143"/>
                  </a:lnTo>
                  <a:lnTo>
                    <a:pt x="208915" y="161925"/>
                  </a:lnTo>
                  <a:lnTo>
                    <a:pt x="209677" y="161925"/>
                  </a:lnTo>
                  <a:lnTo>
                    <a:pt x="198120" y="169545"/>
                  </a:lnTo>
                  <a:lnTo>
                    <a:pt x="198374" y="169545"/>
                  </a:lnTo>
                  <a:lnTo>
                    <a:pt x="186944" y="177165"/>
                  </a:lnTo>
                  <a:lnTo>
                    <a:pt x="187579" y="177165"/>
                  </a:lnTo>
                  <a:lnTo>
                    <a:pt x="175514" y="184785"/>
                  </a:lnTo>
                  <a:lnTo>
                    <a:pt x="177038" y="183515"/>
                  </a:lnTo>
                  <a:lnTo>
                    <a:pt x="165862" y="188595"/>
                  </a:lnTo>
                  <a:lnTo>
                    <a:pt x="168402" y="187325"/>
                  </a:lnTo>
                  <a:lnTo>
                    <a:pt x="157607" y="191135"/>
                  </a:lnTo>
                  <a:lnTo>
                    <a:pt x="160274" y="189865"/>
                  </a:lnTo>
                  <a:lnTo>
                    <a:pt x="150622" y="191033"/>
                  </a:lnTo>
                  <a:lnTo>
                    <a:pt x="139700" y="189865"/>
                  </a:lnTo>
                  <a:lnTo>
                    <a:pt x="142240" y="189865"/>
                  </a:lnTo>
                  <a:lnTo>
                    <a:pt x="136334" y="188595"/>
                  </a:lnTo>
                  <a:lnTo>
                    <a:pt x="132219" y="187718"/>
                  </a:lnTo>
                  <a:lnTo>
                    <a:pt x="131953" y="187579"/>
                  </a:lnTo>
                  <a:lnTo>
                    <a:pt x="131953" y="187452"/>
                  </a:lnTo>
                  <a:lnTo>
                    <a:pt x="125349" y="180721"/>
                  </a:lnTo>
                  <a:lnTo>
                    <a:pt x="124841" y="180721"/>
                  </a:lnTo>
                  <a:lnTo>
                    <a:pt x="124841" y="178435"/>
                  </a:lnTo>
                  <a:lnTo>
                    <a:pt x="122275" y="175933"/>
                  </a:lnTo>
                  <a:lnTo>
                    <a:pt x="121932" y="174625"/>
                  </a:lnTo>
                  <a:lnTo>
                    <a:pt x="121513" y="173088"/>
                  </a:lnTo>
                  <a:lnTo>
                    <a:pt x="121475" y="170815"/>
                  </a:lnTo>
                  <a:lnTo>
                    <a:pt x="121323" y="161328"/>
                  </a:lnTo>
                  <a:lnTo>
                    <a:pt x="121323" y="160667"/>
                  </a:lnTo>
                  <a:lnTo>
                    <a:pt x="121297" y="159753"/>
                  </a:lnTo>
                  <a:lnTo>
                    <a:pt x="121208" y="160299"/>
                  </a:lnTo>
                  <a:lnTo>
                    <a:pt x="121285" y="158115"/>
                  </a:lnTo>
                  <a:lnTo>
                    <a:pt x="121297" y="159753"/>
                  </a:lnTo>
                  <a:lnTo>
                    <a:pt x="121424" y="158953"/>
                  </a:lnTo>
                  <a:lnTo>
                    <a:pt x="121323" y="161328"/>
                  </a:lnTo>
                  <a:lnTo>
                    <a:pt x="121526" y="160667"/>
                  </a:lnTo>
                  <a:lnTo>
                    <a:pt x="121627" y="159753"/>
                  </a:lnTo>
                  <a:lnTo>
                    <a:pt x="121716" y="159143"/>
                  </a:lnTo>
                  <a:lnTo>
                    <a:pt x="125730" y="140335"/>
                  </a:lnTo>
                  <a:lnTo>
                    <a:pt x="125857" y="140335"/>
                  </a:lnTo>
                  <a:lnTo>
                    <a:pt x="128981" y="121805"/>
                  </a:lnTo>
                  <a:lnTo>
                    <a:pt x="137287" y="86995"/>
                  </a:lnTo>
                  <a:lnTo>
                    <a:pt x="137287" y="85725"/>
                  </a:lnTo>
                  <a:lnTo>
                    <a:pt x="142494" y="61595"/>
                  </a:lnTo>
                  <a:lnTo>
                    <a:pt x="142621" y="60325"/>
                  </a:lnTo>
                  <a:lnTo>
                    <a:pt x="145796" y="38735"/>
                  </a:lnTo>
                  <a:lnTo>
                    <a:pt x="146812" y="24765"/>
                  </a:lnTo>
                  <a:lnTo>
                    <a:pt x="146939" y="24765"/>
                  </a:lnTo>
                  <a:lnTo>
                    <a:pt x="146812" y="17145"/>
                  </a:lnTo>
                  <a:lnTo>
                    <a:pt x="146812" y="14986"/>
                  </a:lnTo>
                  <a:lnTo>
                    <a:pt x="146812" y="6731"/>
                  </a:lnTo>
                  <a:lnTo>
                    <a:pt x="140208" y="0"/>
                  </a:lnTo>
                  <a:lnTo>
                    <a:pt x="123571" y="0"/>
                  </a:lnTo>
                  <a:lnTo>
                    <a:pt x="116967" y="6731"/>
                  </a:lnTo>
                  <a:lnTo>
                    <a:pt x="116967" y="15875"/>
                  </a:lnTo>
                  <a:lnTo>
                    <a:pt x="116332" y="23495"/>
                  </a:lnTo>
                  <a:lnTo>
                    <a:pt x="116332" y="22225"/>
                  </a:lnTo>
                  <a:lnTo>
                    <a:pt x="116205" y="23495"/>
                  </a:lnTo>
                  <a:lnTo>
                    <a:pt x="115049" y="34937"/>
                  </a:lnTo>
                  <a:lnTo>
                    <a:pt x="114858" y="36195"/>
                  </a:lnTo>
                  <a:lnTo>
                    <a:pt x="111887" y="55245"/>
                  </a:lnTo>
                  <a:lnTo>
                    <a:pt x="112014" y="55245"/>
                  </a:lnTo>
                  <a:lnTo>
                    <a:pt x="106680" y="79375"/>
                  </a:lnTo>
                  <a:lnTo>
                    <a:pt x="106807" y="79375"/>
                  </a:lnTo>
                  <a:lnTo>
                    <a:pt x="100457" y="107315"/>
                  </a:lnTo>
                  <a:lnTo>
                    <a:pt x="99301" y="111988"/>
                  </a:lnTo>
                  <a:lnTo>
                    <a:pt x="99301" y="154317"/>
                  </a:lnTo>
                  <a:lnTo>
                    <a:pt x="98971" y="155575"/>
                  </a:lnTo>
                  <a:lnTo>
                    <a:pt x="95199" y="169545"/>
                  </a:lnTo>
                  <a:lnTo>
                    <a:pt x="99301" y="154317"/>
                  </a:lnTo>
                  <a:lnTo>
                    <a:pt x="99301" y="111988"/>
                  </a:lnTo>
                  <a:lnTo>
                    <a:pt x="90932" y="156845"/>
                  </a:lnTo>
                  <a:lnTo>
                    <a:pt x="90728" y="160667"/>
                  </a:lnTo>
                  <a:lnTo>
                    <a:pt x="91440" y="175895"/>
                  </a:lnTo>
                  <a:lnTo>
                    <a:pt x="91846" y="178346"/>
                  </a:lnTo>
                  <a:lnTo>
                    <a:pt x="90284" y="182524"/>
                  </a:lnTo>
                  <a:lnTo>
                    <a:pt x="89789" y="183515"/>
                  </a:lnTo>
                  <a:lnTo>
                    <a:pt x="84709" y="193675"/>
                  </a:lnTo>
                  <a:lnTo>
                    <a:pt x="85344" y="193675"/>
                  </a:lnTo>
                  <a:lnTo>
                    <a:pt x="79248" y="202565"/>
                  </a:lnTo>
                  <a:lnTo>
                    <a:pt x="79883" y="201295"/>
                  </a:lnTo>
                  <a:lnTo>
                    <a:pt x="73279" y="210185"/>
                  </a:lnTo>
                  <a:lnTo>
                    <a:pt x="74041" y="208915"/>
                  </a:lnTo>
                  <a:lnTo>
                    <a:pt x="66675" y="216535"/>
                  </a:lnTo>
                  <a:lnTo>
                    <a:pt x="67183" y="216535"/>
                  </a:lnTo>
                  <a:lnTo>
                    <a:pt x="60325" y="221615"/>
                  </a:lnTo>
                  <a:lnTo>
                    <a:pt x="60833" y="221615"/>
                  </a:lnTo>
                  <a:lnTo>
                    <a:pt x="52451" y="227965"/>
                  </a:lnTo>
                  <a:lnTo>
                    <a:pt x="53975" y="227965"/>
                  </a:lnTo>
                  <a:lnTo>
                    <a:pt x="47231" y="231940"/>
                  </a:lnTo>
                  <a:lnTo>
                    <a:pt x="41656" y="233045"/>
                  </a:lnTo>
                  <a:lnTo>
                    <a:pt x="36195" y="233045"/>
                  </a:lnTo>
                  <a:lnTo>
                    <a:pt x="33769" y="232295"/>
                  </a:lnTo>
                  <a:lnTo>
                    <a:pt x="33083" y="231775"/>
                  </a:lnTo>
                  <a:lnTo>
                    <a:pt x="32905" y="231660"/>
                  </a:lnTo>
                  <a:lnTo>
                    <a:pt x="32639" y="231343"/>
                  </a:lnTo>
                  <a:lnTo>
                    <a:pt x="32639" y="229108"/>
                  </a:lnTo>
                  <a:lnTo>
                    <a:pt x="29464" y="225933"/>
                  </a:lnTo>
                  <a:lnTo>
                    <a:pt x="29464" y="223901"/>
                  </a:lnTo>
                  <a:lnTo>
                    <a:pt x="27305" y="221742"/>
                  </a:lnTo>
                  <a:lnTo>
                    <a:pt x="27305" y="219075"/>
                  </a:lnTo>
                  <a:lnTo>
                    <a:pt x="25654" y="217424"/>
                  </a:lnTo>
                  <a:lnTo>
                    <a:pt x="25654" y="213360"/>
                  </a:lnTo>
                  <a:lnTo>
                    <a:pt x="24307" y="212026"/>
                  </a:lnTo>
                  <a:lnTo>
                    <a:pt x="22606" y="202679"/>
                  </a:lnTo>
                  <a:lnTo>
                    <a:pt x="22606" y="196723"/>
                  </a:lnTo>
                  <a:lnTo>
                    <a:pt x="17526" y="191643"/>
                  </a:lnTo>
                  <a:lnTo>
                    <a:pt x="5080" y="191643"/>
                  </a:lnTo>
                  <a:lnTo>
                    <a:pt x="0" y="196723"/>
                  </a:lnTo>
                  <a:lnTo>
                    <a:pt x="0" y="209169"/>
                  </a:lnTo>
                  <a:lnTo>
                    <a:pt x="1168" y="210324"/>
                  </a:lnTo>
                  <a:lnTo>
                    <a:pt x="3048" y="220903"/>
                  </a:lnTo>
                  <a:lnTo>
                    <a:pt x="3048" y="225806"/>
                  </a:lnTo>
                  <a:lnTo>
                    <a:pt x="4699" y="227469"/>
                  </a:lnTo>
                  <a:lnTo>
                    <a:pt x="4699" y="231521"/>
                  </a:lnTo>
                  <a:lnTo>
                    <a:pt x="6731" y="233565"/>
                  </a:lnTo>
                  <a:lnTo>
                    <a:pt x="6731" y="236347"/>
                  </a:lnTo>
                  <a:lnTo>
                    <a:pt x="10033" y="239661"/>
                  </a:lnTo>
                  <a:lnTo>
                    <a:pt x="10033" y="241554"/>
                  </a:lnTo>
                  <a:lnTo>
                    <a:pt x="15113" y="246634"/>
                  </a:lnTo>
                  <a:lnTo>
                    <a:pt x="15925" y="246634"/>
                  </a:lnTo>
                  <a:lnTo>
                    <a:pt x="16256" y="247015"/>
                  </a:lnTo>
                  <a:lnTo>
                    <a:pt x="21590" y="250825"/>
                  </a:lnTo>
                  <a:lnTo>
                    <a:pt x="24511" y="253365"/>
                  </a:lnTo>
                  <a:lnTo>
                    <a:pt x="28575" y="254635"/>
                  </a:lnTo>
                  <a:lnTo>
                    <a:pt x="47371" y="254635"/>
                  </a:lnTo>
                  <a:lnTo>
                    <a:pt x="53721" y="253365"/>
                  </a:lnTo>
                  <a:lnTo>
                    <a:pt x="56388" y="252095"/>
                  </a:lnTo>
                  <a:lnTo>
                    <a:pt x="65024" y="247015"/>
                  </a:lnTo>
                  <a:lnTo>
                    <a:pt x="66421" y="245745"/>
                  </a:lnTo>
                  <a:lnTo>
                    <a:pt x="74676" y="239395"/>
                  </a:lnTo>
                  <a:lnTo>
                    <a:pt x="75184" y="239395"/>
                  </a:lnTo>
                  <a:lnTo>
                    <a:pt x="82169" y="233045"/>
                  </a:lnTo>
                  <a:lnTo>
                    <a:pt x="82550" y="231775"/>
                  </a:lnTo>
                  <a:lnTo>
                    <a:pt x="90805" y="224155"/>
                  </a:lnTo>
                  <a:lnTo>
                    <a:pt x="97409" y="215265"/>
                  </a:lnTo>
                  <a:lnTo>
                    <a:pt x="98171" y="215265"/>
                  </a:lnTo>
                  <a:lnTo>
                    <a:pt x="101155" y="210185"/>
                  </a:lnTo>
                  <a:lnTo>
                    <a:pt x="103924" y="205498"/>
                  </a:lnTo>
                  <a:lnTo>
                    <a:pt x="108966" y="210439"/>
                  </a:lnTo>
                  <a:lnTo>
                    <a:pt x="112801" y="210439"/>
                  </a:lnTo>
                  <a:lnTo>
                    <a:pt x="119380" y="213995"/>
                  </a:lnTo>
                  <a:lnTo>
                    <a:pt x="122936" y="215265"/>
                  </a:lnTo>
                  <a:lnTo>
                    <a:pt x="134747" y="219075"/>
                  </a:lnTo>
                  <a:lnTo>
                    <a:pt x="137287" y="219075"/>
                  </a:lnTo>
                  <a:lnTo>
                    <a:pt x="149352" y="220345"/>
                  </a:lnTo>
                  <a:lnTo>
                    <a:pt x="161925" y="220345"/>
                  </a:lnTo>
                  <a:lnTo>
                    <a:pt x="164592" y="219075"/>
                  </a:lnTo>
                  <a:lnTo>
                    <a:pt x="175387" y="216535"/>
                  </a:lnTo>
                  <a:lnTo>
                    <a:pt x="178054" y="215265"/>
                  </a:lnTo>
                  <a:lnTo>
                    <a:pt x="189357" y="210185"/>
                  </a:lnTo>
                  <a:lnTo>
                    <a:pt x="190881" y="210185"/>
                  </a:lnTo>
                  <a:lnTo>
                    <a:pt x="203073" y="202565"/>
                  </a:lnTo>
                  <a:lnTo>
                    <a:pt x="203835" y="202565"/>
                  </a:lnTo>
                  <a:lnTo>
                    <a:pt x="215138" y="193675"/>
                  </a:lnTo>
                  <a:lnTo>
                    <a:pt x="215392" y="193675"/>
                  </a:lnTo>
                  <a:lnTo>
                    <a:pt x="217906" y="191884"/>
                  </a:lnTo>
                  <a:lnTo>
                    <a:pt x="218313" y="192405"/>
                  </a:lnTo>
                  <a:lnTo>
                    <a:pt x="219964" y="193675"/>
                  </a:lnTo>
                  <a:lnTo>
                    <a:pt x="237871" y="189865"/>
                  </a:lnTo>
                  <a:lnTo>
                    <a:pt x="238887" y="187325"/>
                  </a:lnTo>
                  <a:lnTo>
                    <a:pt x="240284" y="184785"/>
                  </a:lnTo>
                  <a:lnTo>
                    <a:pt x="241935" y="179705"/>
                  </a:lnTo>
                  <a:lnTo>
                    <a:pt x="243078" y="173355"/>
                  </a:lnTo>
                  <a:lnTo>
                    <a:pt x="243713" y="170815"/>
                  </a:lnTo>
                  <a:lnTo>
                    <a:pt x="237998" y="177165"/>
                  </a:lnTo>
                  <a:lnTo>
                    <a:pt x="243700" y="170815"/>
                  </a:lnTo>
                  <a:lnTo>
                    <a:pt x="244348" y="165735"/>
                  </a:lnTo>
                  <a:lnTo>
                    <a:pt x="243713" y="170815"/>
                  </a:lnTo>
                  <a:lnTo>
                    <a:pt x="248285" y="165735"/>
                  </a:lnTo>
                  <a:lnTo>
                    <a:pt x="254381" y="158115"/>
                  </a:lnTo>
                  <a:lnTo>
                    <a:pt x="255104" y="156845"/>
                  </a:lnTo>
                  <a:lnTo>
                    <a:pt x="255841" y="155575"/>
                  </a:lnTo>
                  <a:lnTo>
                    <a:pt x="257302" y="153035"/>
                  </a:lnTo>
                  <a:lnTo>
                    <a:pt x="258064" y="151765"/>
                  </a:lnTo>
                  <a:lnTo>
                    <a:pt x="259461" y="149225"/>
                  </a:lnTo>
                  <a:lnTo>
                    <a:pt x="260477" y="140335"/>
                  </a:lnTo>
                  <a:lnTo>
                    <a:pt x="260731" y="13906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82563" y="4332858"/>
              <a:ext cx="73913" cy="1206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069457" y="4416551"/>
              <a:ext cx="61594" cy="62865"/>
            </a:xfrm>
            <a:custGeom>
              <a:avLst/>
              <a:gdLst/>
              <a:ahLst/>
              <a:cxnLst/>
              <a:rect l="l" t="t" r="r" b="b"/>
              <a:pathLst>
                <a:path w="61595" h="62864">
                  <a:moveTo>
                    <a:pt x="61468" y="37719"/>
                  </a:moveTo>
                  <a:lnTo>
                    <a:pt x="54991" y="31242"/>
                  </a:lnTo>
                  <a:lnTo>
                    <a:pt x="40055" y="31242"/>
                  </a:lnTo>
                  <a:lnTo>
                    <a:pt x="42037" y="29210"/>
                  </a:lnTo>
                  <a:lnTo>
                    <a:pt x="42037" y="28702"/>
                  </a:lnTo>
                  <a:lnTo>
                    <a:pt x="42037" y="22987"/>
                  </a:lnTo>
                  <a:lnTo>
                    <a:pt x="42037" y="22834"/>
                  </a:lnTo>
                  <a:lnTo>
                    <a:pt x="44399" y="23063"/>
                  </a:lnTo>
                  <a:lnTo>
                    <a:pt x="44958" y="23622"/>
                  </a:lnTo>
                  <a:lnTo>
                    <a:pt x="56261" y="23622"/>
                  </a:lnTo>
                  <a:lnTo>
                    <a:pt x="60833" y="18923"/>
                  </a:lnTo>
                  <a:lnTo>
                    <a:pt x="60833" y="13335"/>
                  </a:lnTo>
                  <a:lnTo>
                    <a:pt x="60833" y="7620"/>
                  </a:lnTo>
                  <a:lnTo>
                    <a:pt x="56261" y="3048"/>
                  </a:lnTo>
                  <a:lnTo>
                    <a:pt x="50774" y="3048"/>
                  </a:lnTo>
                  <a:lnTo>
                    <a:pt x="37807" y="965"/>
                  </a:lnTo>
                  <a:lnTo>
                    <a:pt x="36830" y="0"/>
                  </a:lnTo>
                  <a:lnTo>
                    <a:pt x="31877" y="0"/>
                  </a:lnTo>
                  <a:lnTo>
                    <a:pt x="24892" y="0"/>
                  </a:lnTo>
                  <a:lnTo>
                    <a:pt x="24257" y="635"/>
                  </a:lnTo>
                  <a:lnTo>
                    <a:pt x="19431" y="635"/>
                  </a:lnTo>
                  <a:lnTo>
                    <a:pt x="17145" y="2921"/>
                  </a:lnTo>
                  <a:lnTo>
                    <a:pt x="13843" y="2921"/>
                  </a:lnTo>
                  <a:lnTo>
                    <a:pt x="10668" y="6096"/>
                  </a:lnTo>
                  <a:lnTo>
                    <a:pt x="8382" y="6096"/>
                  </a:lnTo>
                  <a:lnTo>
                    <a:pt x="6515" y="8001"/>
                  </a:lnTo>
                  <a:lnTo>
                    <a:pt x="6350" y="8001"/>
                  </a:lnTo>
                  <a:lnTo>
                    <a:pt x="889" y="13335"/>
                  </a:lnTo>
                  <a:lnTo>
                    <a:pt x="889" y="14097"/>
                  </a:lnTo>
                  <a:lnTo>
                    <a:pt x="0" y="14986"/>
                  </a:lnTo>
                  <a:lnTo>
                    <a:pt x="0" y="28321"/>
                  </a:lnTo>
                  <a:lnTo>
                    <a:pt x="5461" y="33655"/>
                  </a:lnTo>
                  <a:lnTo>
                    <a:pt x="12827" y="33655"/>
                  </a:lnTo>
                  <a:lnTo>
                    <a:pt x="18796" y="33655"/>
                  </a:lnTo>
                  <a:lnTo>
                    <a:pt x="19189" y="33261"/>
                  </a:lnTo>
                  <a:lnTo>
                    <a:pt x="20701" y="33147"/>
                  </a:lnTo>
                  <a:lnTo>
                    <a:pt x="22860" y="33147"/>
                  </a:lnTo>
                  <a:lnTo>
                    <a:pt x="23749" y="34036"/>
                  </a:lnTo>
                  <a:lnTo>
                    <a:pt x="23876" y="34036"/>
                  </a:lnTo>
                  <a:lnTo>
                    <a:pt x="27051" y="37211"/>
                  </a:lnTo>
                  <a:lnTo>
                    <a:pt x="33147" y="37211"/>
                  </a:lnTo>
                  <a:lnTo>
                    <a:pt x="32639" y="37719"/>
                  </a:lnTo>
                  <a:lnTo>
                    <a:pt x="32639" y="46355"/>
                  </a:lnTo>
                  <a:lnTo>
                    <a:pt x="32639" y="53594"/>
                  </a:lnTo>
                  <a:lnTo>
                    <a:pt x="32893" y="53848"/>
                  </a:lnTo>
                  <a:lnTo>
                    <a:pt x="32893" y="57023"/>
                  </a:lnTo>
                  <a:lnTo>
                    <a:pt x="38481" y="62611"/>
                  </a:lnTo>
                  <a:lnTo>
                    <a:pt x="52324" y="62611"/>
                  </a:lnTo>
                  <a:lnTo>
                    <a:pt x="54864" y="60071"/>
                  </a:lnTo>
                  <a:lnTo>
                    <a:pt x="54991" y="60071"/>
                  </a:lnTo>
                  <a:lnTo>
                    <a:pt x="61468" y="53594"/>
                  </a:lnTo>
                  <a:lnTo>
                    <a:pt x="61468" y="45593"/>
                  </a:lnTo>
                  <a:lnTo>
                    <a:pt x="61468" y="37719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6662928" y="4145152"/>
            <a:ext cx="550545" cy="313055"/>
          </a:xfrm>
          <a:custGeom>
            <a:avLst/>
            <a:gdLst/>
            <a:ahLst/>
            <a:cxnLst/>
            <a:rect l="l" t="t" r="r" b="b"/>
            <a:pathLst>
              <a:path w="550545" h="313054">
                <a:moveTo>
                  <a:pt x="550545" y="68961"/>
                </a:moveTo>
                <a:lnTo>
                  <a:pt x="546227" y="64770"/>
                </a:lnTo>
                <a:lnTo>
                  <a:pt x="540766" y="64770"/>
                </a:lnTo>
                <a:lnTo>
                  <a:pt x="535686" y="64770"/>
                </a:lnTo>
                <a:lnTo>
                  <a:pt x="535520" y="64935"/>
                </a:lnTo>
                <a:lnTo>
                  <a:pt x="523875" y="65278"/>
                </a:lnTo>
                <a:lnTo>
                  <a:pt x="508177" y="67310"/>
                </a:lnTo>
                <a:lnTo>
                  <a:pt x="500507" y="67310"/>
                </a:lnTo>
                <a:lnTo>
                  <a:pt x="498792" y="69049"/>
                </a:lnTo>
                <a:lnTo>
                  <a:pt x="490347" y="70739"/>
                </a:lnTo>
                <a:lnTo>
                  <a:pt x="483108" y="70739"/>
                </a:lnTo>
                <a:lnTo>
                  <a:pt x="480822" y="72986"/>
                </a:lnTo>
                <a:lnTo>
                  <a:pt x="472363" y="75057"/>
                </a:lnTo>
                <a:lnTo>
                  <a:pt x="465074" y="75057"/>
                </a:lnTo>
                <a:lnTo>
                  <a:pt x="462127" y="78003"/>
                </a:lnTo>
                <a:lnTo>
                  <a:pt x="456717" y="79629"/>
                </a:lnTo>
                <a:lnTo>
                  <a:pt x="453313" y="79629"/>
                </a:lnTo>
                <a:lnTo>
                  <a:pt x="455168" y="74041"/>
                </a:lnTo>
                <a:lnTo>
                  <a:pt x="455041" y="74041"/>
                </a:lnTo>
                <a:lnTo>
                  <a:pt x="461899" y="52451"/>
                </a:lnTo>
                <a:lnTo>
                  <a:pt x="466598" y="35941"/>
                </a:lnTo>
                <a:lnTo>
                  <a:pt x="467956" y="29146"/>
                </a:lnTo>
                <a:lnTo>
                  <a:pt x="469519" y="27559"/>
                </a:lnTo>
                <a:lnTo>
                  <a:pt x="469519" y="17780"/>
                </a:lnTo>
                <a:lnTo>
                  <a:pt x="469519" y="8001"/>
                </a:lnTo>
                <a:lnTo>
                  <a:pt x="461645" y="0"/>
                </a:lnTo>
                <a:lnTo>
                  <a:pt x="441960" y="0"/>
                </a:lnTo>
                <a:lnTo>
                  <a:pt x="434086" y="8001"/>
                </a:lnTo>
                <a:lnTo>
                  <a:pt x="434086" y="16421"/>
                </a:lnTo>
                <a:lnTo>
                  <a:pt x="433844" y="16992"/>
                </a:lnTo>
                <a:lnTo>
                  <a:pt x="433959" y="15621"/>
                </a:lnTo>
                <a:lnTo>
                  <a:pt x="433260" y="18415"/>
                </a:lnTo>
                <a:lnTo>
                  <a:pt x="432308" y="20701"/>
                </a:lnTo>
                <a:lnTo>
                  <a:pt x="431927" y="20701"/>
                </a:lnTo>
                <a:lnTo>
                  <a:pt x="428840" y="29006"/>
                </a:lnTo>
                <a:lnTo>
                  <a:pt x="428840" y="197104"/>
                </a:lnTo>
                <a:lnTo>
                  <a:pt x="428790" y="195961"/>
                </a:lnTo>
                <a:lnTo>
                  <a:pt x="428840" y="197104"/>
                </a:lnTo>
                <a:lnTo>
                  <a:pt x="428840" y="29006"/>
                </a:lnTo>
                <a:lnTo>
                  <a:pt x="416814" y="61341"/>
                </a:lnTo>
                <a:lnTo>
                  <a:pt x="407035" y="90551"/>
                </a:lnTo>
                <a:lnTo>
                  <a:pt x="397256" y="118491"/>
                </a:lnTo>
                <a:lnTo>
                  <a:pt x="397383" y="118491"/>
                </a:lnTo>
                <a:lnTo>
                  <a:pt x="388543" y="143027"/>
                </a:lnTo>
                <a:lnTo>
                  <a:pt x="388124" y="143891"/>
                </a:lnTo>
                <a:lnTo>
                  <a:pt x="379476" y="161671"/>
                </a:lnTo>
                <a:lnTo>
                  <a:pt x="380619" y="160401"/>
                </a:lnTo>
                <a:lnTo>
                  <a:pt x="370713" y="175641"/>
                </a:lnTo>
                <a:lnTo>
                  <a:pt x="371983" y="173101"/>
                </a:lnTo>
                <a:lnTo>
                  <a:pt x="362915" y="183984"/>
                </a:lnTo>
                <a:lnTo>
                  <a:pt x="353695" y="192151"/>
                </a:lnTo>
                <a:lnTo>
                  <a:pt x="355092" y="190881"/>
                </a:lnTo>
                <a:lnTo>
                  <a:pt x="344424" y="198501"/>
                </a:lnTo>
                <a:lnTo>
                  <a:pt x="345948" y="198501"/>
                </a:lnTo>
                <a:lnTo>
                  <a:pt x="333756" y="204851"/>
                </a:lnTo>
                <a:lnTo>
                  <a:pt x="335407" y="204851"/>
                </a:lnTo>
                <a:lnTo>
                  <a:pt x="322453" y="209931"/>
                </a:lnTo>
                <a:lnTo>
                  <a:pt x="324485" y="208661"/>
                </a:lnTo>
                <a:lnTo>
                  <a:pt x="312293" y="212471"/>
                </a:lnTo>
                <a:lnTo>
                  <a:pt x="314960" y="211201"/>
                </a:lnTo>
                <a:lnTo>
                  <a:pt x="303530" y="212471"/>
                </a:lnTo>
                <a:lnTo>
                  <a:pt x="307086" y="213741"/>
                </a:lnTo>
                <a:lnTo>
                  <a:pt x="302196" y="212471"/>
                </a:lnTo>
                <a:lnTo>
                  <a:pt x="301078" y="212191"/>
                </a:lnTo>
                <a:lnTo>
                  <a:pt x="296786" y="207899"/>
                </a:lnTo>
                <a:lnTo>
                  <a:pt x="296684" y="207391"/>
                </a:lnTo>
                <a:lnTo>
                  <a:pt x="296621" y="207124"/>
                </a:lnTo>
                <a:lnTo>
                  <a:pt x="296494" y="206121"/>
                </a:lnTo>
                <a:lnTo>
                  <a:pt x="295783" y="201041"/>
                </a:lnTo>
                <a:lnTo>
                  <a:pt x="295656" y="198958"/>
                </a:lnTo>
                <a:lnTo>
                  <a:pt x="295148" y="195580"/>
                </a:lnTo>
                <a:lnTo>
                  <a:pt x="295148" y="186690"/>
                </a:lnTo>
                <a:lnTo>
                  <a:pt x="287909" y="179451"/>
                </a:lnTo>
                <a:lnTo>
                  <a:pt x="270129" y="179451"/>
                </a:lnTo>
                <a:lnTo>
                  <a:pt x="270002" y="179578"/>
                </a:lnTo>
                <a:lnTo>
                  <a:pt x="268732" y="179578"/>
                </a:lnTo>
                <a:lnTo>
                  <a:pt x="262928" y="185483"/>
                </a:lnTo>
                <a:lnTo>
                  <a:pt x="262255" y="185801"/>
                </a:lnTo>
                <a:lnTo>
                  <a:pt x="262089" y="186334"/>
                </a:lnTo>
                <a:lnTo>
                  <a:pt x="261620" y="186817"/>
                </a:lnTo>
                <a:lnTo>
                  <a:pt x="261620" y="187223"/>
                </a:lnTo>
                <a:lnTo>
                  <a:pt x="253365" y="192151"/>
                </a:lnTo>
                <a:lnTo>
                  <a:pt x="253492" y="192151"/>
                </a:lnTo>
                <a:lnTo>
                  <a:pt x="242443" y="198501"/>
                </a:lnTo>
                <a:lnTo>
                  <a:pt x="243332" y="197231"/>
                </a:lnTo>
                <a:lnTo>
                  <a:pt x="230378" y="203581"/>
                </a:lnTo>
                <a:lnTo>
                  <a:pt x="232664" y="203581"/>
                </a:lnTo>
                <a:lnTo>
                  <a:pt x="222973" y="206349"/>
                </a:lnTo>
                <a:lnTo>
                  <a:pt x="223647" y="202311"/>
                </a:lnTo>
                <a:lnTo>
                  <a:pt x="224396" y="195859"/>
                </a:lnTo>
                <a:lnTo>
                  <a:pt x="225171" y="195072"/>
                </a:lnTo>
                <a:lnTo>
                  <a:pt x="225171" y="188341"/>
                </a:lnTo>
                <a:lnTo>
                  <a:pt x="225171" y="186309"/>
                </a:lnTo>
                <a:lnTo>
                  <a:pt x="225171" y="177419"/>
                </a:lnTo>
                <a:lnTo>
                  <a:pt x="221234" y="173418"/>
                </a:lnTo>
                <a:lnTo>
                  <a:pt x="221234" y="217551"/>
                </a:lnTo>
                <a:lnTo>
                  <a:pt x="221094" y="218694"/>
                </a:lnTo>
                <a:lnTo>
                  <a:pt x="221107" y="217551"/>
                </a:lnTo>
                <a:lnTo>
                  <a:pt x="221234" y="217551"/>
                </a:lnTo>
                <a:lnTo>
                  <a:pt x="221234" y="173418"/>
                </a:lnTo>
                <a:lnTo>
                  <a:pt x="218059" y="170180"/>
                </a:lnTo>
                <a:lnTo>
                  <a:pt x="216281" y="170180"/>
                </a:lnTo>
                <a:lnTo>
                  <a:pt x="200279" y="170180"/>
                </a:lnTo>
                <a:lnTo>
                  <a:pt x="198501" y="170180"/>
                </a:lnTo>
                <a:lnTo>
                  <a:pt x="193040" y="175641"/>
                </a:lnTo>
                <a:lnTo>
                  <a:pt x="191744" y="176453"/>
                </a:lnTo>
                <a:lnTo>
                  <a:pt x="191744" y="197281"/>
                </a:lnTo>
                <a:lnTo>
                  <a:pt x="191693" y="197688"/>
                </a:lnTo>
                <a:lnTo>
                  <a:pt x="190500" y="204851"/>
                </a:lnTo>
                <a:lnTo>
                  <a:pt x="191744" y="197281"/>
                </a:lnTo>
                <a:lnTo>
                  <a:pt x="191744" y="176453"/>
                </a:lnTo>
                <a:lnTo>
                  <a:pt x="188976" y="178181"/>
                </a:lnTo>
                <a:lnTo>
                  <a:pt x="178308" y="183261"/>
                </a:lnTo>
                <a:lnTo>
                  <a:pt x="177927" y="184531"/>
                </a:lnTo>
                <a:lnTo>
                  <a:pt x="167005" y="190881"/>
                </a:lnTo>
                <a:lnTo>
                  <a:pt x="167259" y="190881"/>
                </a:lnTo>
                <a:lnTo>
                  <a:pt x="155321" y="197231"/>
                </a:lnTo>
                <a:lnTo>
                  <a:pt x="155448" y="197231"/>
                </a:lnTo>
                <a:lnTo>
                  <a:pt x="142875" y="204851"/>
                </a:lnTo>
                <a:lnTo>
                  <a:pt x="142621" y="204851"/>
                </a:lnTo>
                <a:lnTo>
                  <a:pt x="129159" y="212471"/>
                </a:lnTo>
                <a:lnTo>
                  <a:pt x="128524" y="212471"/>
                </a:lnTo>
                <a:lnTo>
                  <a:pt x="122364" y="216865"/>
                </a:lnTo>
                <a:lnTo>
                  <a:pt x="121285" y="215773"/>
                </a:lnTo>
                <a:lnTo>
                  <a:pt x="114554" y="215773"/>
                </a:lnTo>
                <a:lnTo>
                  <a:pt x="114554" y="265811"/>
                </a:lnTo>
                <a:lnTo>
                  <a:pt x="114427" y="264591"/>
                </a:lnTo>
                <a:lnTo>
                  <a:pt x="114401" y="264833"/>
                </a:lnTo>
                <a:lnTo>
                  <a:pt x="114376" y="264642"/>
                </a:lnTo>
                <a:lnTo>
                  <a:pt x="114300" y="269709"/>
                </a:lnTo>
                <a:lnTo>
                  <a:pt x="113893" y="272021"/>
                </a:lnTo>
                <a:lnTo>
                  <a:pt x="113411" y="273354"/>
                </a:lnTo>
                <a:lnTo>
                  <a:pt x="113411" y="274650"/>
                </a:lnTo>
                <a:lnTo>
                  <a:pt x="113411" y="273354"/>
                </a:lnTo>
                <a:lnTo>
                  <a:pt x="112737" y="275209"/>
                </a:lnTo>
                <a:lnTo>
                  <a:pt x="112636" y="275513"/>
                </a:lnTo>
                <a:lnTo>
                  <a:pt x="112572" y="275678"/>
                </a:lnTo>
                <a:lnTo>
                  <a:pt x="110223" y="278523"/>
                </a:lnTo>
                <a:lnTo>
                  <a:pt x="111252" y="277241"/>
                </a:lnTo>
                <a:lnTo>
                  <a:pt x="112636" y="275513"/>
                </a:lnTo>
                <a:lnTo>
                  <a:pt x="112636" y="275310"/>
                </a:lnTo>
                <a:lnTo>
                  <a:pt x="110375" y="277406"/>
                </a:lnTo>
                <a:lnTo>
                  <a:pt x="107391" y="278714"/>
                </a:lnTo>
                <a:lnTo>
                  <a:pt x="105092" y="279781"/>
                </a:lnTo>
                <a:lnTo>
                  <a:pt x="103784" y="278549"/>
                </a:lnTo>
                <a:lnTo>
                  <a:pt x="103759" y="278409"/>
                </a:lnTo>
                <a:lnTo>
                  <a:pt x="103720" y="278066"/>
                </a:lnTo>
                <a:lnTo>
                  <a:pt x="103644" y="278409"/>
                </a:lnTo>
                <a:lnTo>
                  <a:pt x="103619" y="277355"/>
                </a:lnTo>
                <a:lnTo>
                  <a:pt x="103720" y="278066"/>
                </a:lnTo>
                <a:lnTo>
                  <a:pt x="103886" y="277241"/>
                </a:lnTo>
                <a:lnTo>
                  <a:pt x="103759" y="278409"/>
                </a:lnTo>
                <a:lnTo>
                  <a:pt x="105918" y="274701"/>
                </a:lnTo>
                <a:lnTo>
                  <a:pt x="104394" y="275971"/>
                </a:lnTo>
                <a:lnTo>
                  <a:pt x="105562" y="274701"/>
                </a:lnTo>
                <a:lnTo>
                  <a:pt x="110236" y="269621"/>
                </a:lnTo>
                <a:lnTo>
                  <a:pt x="109728" y="269621"/>
                </a:lnTo>
                <a:lnTo>
                  <a:pt x="114173" y="264858"/>
                </a:lnTo>
                <a:lnTo>
                  <a:pt x="114122" y="262940"/>
                </a:lnTo>
                <a:lnTo>
                  <a:pt x="114300" y="264121"/>
                </a:lnTo>
                <a:lnTo>
                  <a:pt x="114300" y="263271"/>
                </a:lnTo>
                <a:lnTo>
                  <a:pt x="114427" y="264591"/>
                </a:lnTo>
                <a:lnTo>
                  <a:pt x="114554" y="265811"/>
                </a:lnTo>
                <a:lnTo>
                  <a:pt x="114554" y="215773"/>
                </a:lnTo>
                <a:lnTo>
                  <a:pt x="113474" y="215773"/>
                </a:lnTo>
                <a:lnTo>
                  <a:pt x="113474" y="258191"/>
                </a:lnTo>
                <a:lnTo>
                  <a:pt x="112547" y="254825"/>
                </a:lnTo>
                <a:lnTo>
                  <a:pt x="112788" y="255651"/>
                </a:lnTo>
                <a:lnTo>
                  <a:pt x="113474" y="258191"/>
                </a:lnTo>
                <a:lnTo>
                  <a:pt x="113474" y="215773"/>
                </a:lnTo>
                <a:lnTo>
                  <a:pt x="107175" y="215773"/>
                </a:lnTo>
                <a:lnTo>
                  <a:pt x="107175" y="246075"/>
                </a:lnTo>
                <a:lnTo>
                  <a:pt x="100101" y="247954"/>
                </a:lnTo>
                <a:lnTo>
                  <a:pt x="104571" y="246761"/>
                </a:lnTo>
                <a:lnTo>
                  <a:pt x="107175" y="246075"/>
                </a:lnTo>
                <a:lnTo>
                  <a:pt x="107175" y="215773"/>
                </a:lnTo>
                <a:lnTo>
                  <a:pt x="104648" y="215773"/>
                </a:lnTo>
                <a:lnTo>
                  <a:pt x="103505" y="216916"/>
                </a:lnTo>
                <a:lnTo>
                  <a:pt x="101346" y="217551"/>
                </a:lnTo>
                <a:lnTo>
                  <a:pt x="91948" y="220091"/>
                </a:lnTo>
                <a:lnTo>
                  <a:pt x="89281" y="221361"/>
                </a:lnTo>
                <a:lnTo>
                  <a:pt x="78105" y="226441"/>
                </a:lnTo>
                <a:lnTo>
                  <a:pt x="76327" y="227711"/>
                </a:lnTo>
                <a:lnTo>
                  <a:pt x="62484" y="236601"/>
                </a:lnTo>
                <a:lnTo>
                  <a:pt x="47879" y="248031"/>
                </a:lnTo>
                <a:lnTo>
                  <a:pt x="49149" y="246761"/>
                </a:lnTo>
                <a:lnTo>
                  <a:pt x="35217" y="254825"/>
                </a:lnTo>
                <a:lnTo>
                  <a:pt x="31686" y="256222"/>
                </a:lnTo>
                <a:lnTo>
                  <a:pt x="34290" y="244221"/>
                </a:lnTo>
                <a:lnTo>
                  <a:pt x="34163" y="244221"/>
                </a:lnTo>
                <a:lnTo>
                  <a:pt x="38989" y="226441"/>
                </a:lnTo>
                <a:lnTo>
                  <a:pt x="45339" y="204851"/>
                </a:lnTo>
                <a:lnTo>
                  <a:pt x="47434" y="197231"/>
                </a:lnTo>
                <a:lnTo>
                  <a:pt x="50901" y="184594"/>
                </a:lnTo>
                <a:lnTo>
                  <a:pt x="52832" y="182626"/>
                </a:lnTo>
                <a:lnTo>
                  <a:pt x="52832" y="177304"/>
                </a:lnTo>
                <a:lnTo>
                  <a:pt x="57658" y="156845"/>
                </a:lnTo>
                <a:lnTo>
                  <a:pt x="59309" y="155194"/>
                </a:lnTo>
                <a:lnTo>
                  <a:pt x="59309" y="149885"/>
                </a:lnTo>
                <a:lnTo>
                  <a:pt x="63754" y="130810"/>
                </a:lnTo>
                <a:lnTo>
                  <a:pt x="65532" y="129032"/>
                </a:lnTo>
                <a:lnTo>
                  <a:pt x="65532" y="123786"/>
                </a:lnTo>
                <a:lnTo>
                  <a:pt x="69570" y="109143"/>
                </a:lnTo>
                <a:lnTo>
                  <a:pt x="71374" y="107315"/>
                </a:lnTo>
                <a:lnTo>
                  <a:pt x="71374" y="103124"/>
                </a:lnTo>
                <a:lnTo>
                  <a:pt x="75412" y="91084"/>
                </a:lnTo>
                <a:lnTo>
                  <a:pt x="77343" y="89154"/>
                </a:lnTo>
                <a:lnTo>
                  <a:pt x="77343" y="81788"/>
                </a:lnTo>
                <a:lnTo>
                  <a:pt x="77343" y="74549"/>
                </a:lnTo>
                <a:lnTo>
                  <a:pt x="71374" y="68580"/>
                </a:lnTo>
                <a:lnTo>
                  <a:pt x="56769" y="68580"/>
                </a:lnTo>
                <a:lnTo>
                  <a:pt x="50800" y="74549"/>
                </a:lnTo>
                <a:lnTo>
                  <a:pt x="50800" y="79438"/>
                </a:lnTo>
                <a:lnTo>
                  <a:pt x="47193" y="88442"/>
                </a:lnTo>
                <a:lnTo>
                  <a:pt x="43688" y="91948"/>
                </a:lnTo>
                <a:lnTo>
                  <a:pt x="43688" y="98564"/>
                </a:lnTo>
                <a:lnTo>
                  <a:pt x="40043" y="110451"/>
                </a:lnTo>
                <a:lnTo>
                  <a:pt x="37084" y="113411"/>
                </a:lnTo>
                <a:lnTo>
                  <a:pt x="37084" y="120586"/>
                </a:lnTo>
                <a:lnTo>
                  <a:pt x="33096" y="137007"/>
                </a:lnTo>
                <a:lnTo>
                  <a:pt x="30734" y="139319"/>
                </a:lnTo>
                <a:lnTo>
                  <a:pt x="30734" y="146710"/>
                </a:lnTo>
                <a:lnTo>
                  <a:pt x="26289" y="164630"/>
                </a:lnTo>
                <a:lnTo>
                  <a:pt x="24130" y="166751"/>
                </a:lnTo>
                <a:lnTo>
                  <a:pt x="24130" y="173685"/>
                </a:lnTo>
                <a:lnTo>
                  <a:pt x="17653" y="197231"/>
                </a:lnTo>
                <a:lnTo>
                  <a:pt x="17653" y="195961"/>
                </a:lnTo>
                <a:lnTo>
                  <a:pt x="11303" y="218821"/>
                </a:lnTo>
                <a:lnTo>
                  <a:pt x="11176" y="218821"/>
                </a:lnTo>
                <a:lnTo>
                  <a:pt x="6350" y="236601"/>
                </a:lnTo>
                <a:lnTo>
                  <a:pt x="6096" y="237871"/>
                </a:lnTo>
                <a:lnTo>
                  <a:pt x="2794" y="253111"/>
                </a:lnTo>
                <a:lnTo>
                  <a:pt x="2667" y="254381"/>
                </a:lnTo>
                <a:lnTo>
                  <a:pt x="1143" y="264541"/>
                </a:lnTo>
                <a:lnTo>
                  <a:pt x="965" y="266242"/>
                </a:lnTo>
                <a:lnTo>
                  <a:pt x="0" y="267208"/>
                </a:lnTo>
                <a:lnTo>
                  <a:pt x="0" y="283083"/>
                </a:lnTo>
                <a:lnTo>
                  <a:pt x="6477" y="289560"/>
                </a:lnTo>
                <a:lnTo>
                  <a:pt x="16344" y="289560"/>
                </a:lnTo>
                <a:lnTo>
                  <a:pt x="16764" y="289941"/>
                </a:lnTo>
                <a:lnTo>
                  <a:pt x="22098" y="289941"/>
                </a:lnTo>
                <a:lnTo>
                  <a:pt x="22326" y="289560"/>
                </a:lnTo>
                <a:lnTo>
                  <a:pt x="23304" y="288607"/>
                </a:lnTo>
                <a:lnTo>
                  <a:pt x="31369" y="287401"/>
                </a:lnTo>
                <a:lnTo>
                  <a:pt x="33147" y="287401"/>
                </a:lnTo>
                <a:lnTo>
                  <a:pt x="45974" y="282321"/>
                </a:lnTo>
                <a:lnTo>
                  <a:pt x="50393" y="279971"/>
                </a:lnTo>
                <a:lnTo>
                  <a:pt x="55092" y="277241"/>
                </a:lnTo>
                <a:lnTo>
                  <a:pt x="63881" y="272161"/>
                </a:lnTo>
                <a:lnTo>
                  <a:pt x="65278" y="270891"/>
                </a:lnTo>
                <a:lnTo>
                  <a:pt x="72085" y="266115"/>
                </a:lnTo>
                <a:lnTo>
                  <a:pt x="70612" y="267589"/>
                </a:lnTo>
                <a:lnTo>
                  <a:pt x="70612" y="285750"/>
                </a:lnTo>
                <a:lnTo>
                  <a:pt x="71653" y="286804"/>
                </a:lnTo>
                <a:lnTo>
                  <a:pt x="71755" y="287401"/>
                </a:lnTo>
                <a:lnTo>
                  <a:pt x="73025" y="292481"/>
                </a:lnTo>
                <a:lnTo>
                  <a:pt x="73533" y="293751"/>
                </a:lnTo>
                <a:lnTo>
                  <a:pt x="73914" y="294894"/>
                </a:lnTo>
                <a:lnTo>
                  <a:pt x="73914" y="300482"/>
                </a:lnTo>
                <a:lnTo>
                  <a:pt x="76073" y="302641"/>
                </a:lnTo>
                <a:lnTo>
                  <a:pt x="76073" y="302768"/>
                </a:lnTo>
                <a:lnTo>
                  <a:pt x="83566" y="310261"/>
                </a:lnTo>
                <a:lnTo>
                  <a:pt x="88074" y="310261"/>
                </a:lnTo>
                <a:lnTo>
                  <a:pt x="90043" y="311531"/>
                </a:lnTo>
                <a:lnTo>
                  <a:pt x="93726" y="312801"/>
                </a:lnTo>
                <a:lnTo>
                  <a:pt x="110871" y="312801"/>
                </a:lnTo>
                <a:lnTo>
                  <a:pt x="116332" y="311531"/>
                </a:lnTo>
                <a:lnTo>
                  <a:pt x="125095" y="307721"/>
                </a:lnTo>
                <a:lnTo>
                  <a:pt x="128016" y="305181"/>
                </a:lnTo>
                <a:lnTo>
                  <a:pt x="133477" y="301371"/>
                </a:lnTo>
                <a:lnTo>
                  <a:pt x="136398" y="298831"/>
                </a:lnTo>
                <a:lnTo>
                  <a:pt x="140462" y="293751"/>
                </a:lnTo>
                <a:lnTo>
                  <a:pt x="142875" y="288671"/>
                </a:lnTo>
                <a:lnTo>
                  <a:pt x="144018" y="286131"/>
                </a:lnTo>
                <a:lnTo>
                  <a:pt x="145161" y="283591"/>
                </a:lnTo>
                <a:lnTo>
                  <a:pt x="145999" y="279971"/>
                </a:lnTo>
                <a:lnTo>
                  <a:pt x="146265" y="278523"/>
                </a:lnTo>
                <a:lnTo>
                  <a:pt x="146507" y="277241"/>
                </a:lnTo>
                <a:lnTo>
                  <a:pt x="147193" y="273431"/>
                </a:lnTo>
                <a:lnTo>
                  <a:pt x="147320" y="272161"/>
                </a:lnTo>
                <a:lnTo>
                  <a:pt x="147396" y="268351"/>
                </a:lnTo>
                <a:lnTo>
                  <a:pt x="147358" y="265811"/>
                </a:lnTo>
                <a:lnTo>
                  <a:pt x="142532" y="242722"/>
                </a:lnTo>
                <a:lnTo>
                  <a:pt x="146304" y="240411"/>
                </a:lnTo>
                <a:lnTo>
                  <a:pt x="145669" y="240411"/>
                </a:lnTo>
                <a:lnTo>
                  <a:pt x="159131" y="232791"/>
                </a:lnTo>
                <a:lnTo>
                  <a:pt x="158877" y="232791"/>
                </a:lnTo>
                <a:lnTo>
                  <a:pt x="171450" y="225171"/>
                </a:lnTo>
                <a:lnTo>
                  <a:pt x="183388" y="217551"/>
                </a:lnTo>
                <a:lnTo>
                  <a:pt x="183642" y="217551"/>
                </a:lnTo>
                <a:lnTo>
                  <a:pt x="188341" y="214795"/>
                </a:lnTo>
                <a:lnTo>
                  <a:pt x="188341" y="223901"/>
                </a:lnTo>
                <a:lnTo>
                  <a:pt x="188341" y="232664"/>
                </a:lnTo>
                <a:lnTo>
                  <a:pt x="195580" y="239776"/>
                </a:lnTo>
                <a:lnTo>
                  <a:pt x="204571" y="239776"/>
                </a:lnTo>
                <a:lnTo>
                  <a:pt x="205232" y="240411"/>
                </a:lnTo>
                <a:lnTo>
                  <a:pt x="215900" y="240411"/>
                </a:lnTo>
                <a:lnTo>
                  <a:pt x="226060" y="239141"/>
                </a:lnTo>
                <a:lnTo>
                  <a:pt x="229108" y="237871"/>
                </a:lnTo>
                <a:lnTo>
                  <a:pt x="242570" y="234061"/>
                </a:lnTo>
                <a:lnTo>
                  <a:pt x="244983" y="232791"/>
                </a:lnTo>
                <a:lnTo>
                  <a:pt x="257810" y="226441"/>
                </a:lnTo>
                <a:lnTo>
                  <a:pt x="258953" y="226441"/>
                </a:lnTo>
                <a:lnTo>
                  <a:pt x="262585" y="223901"/>
                </a:lnTo>
                <a:lnTo>
                  <a:pt x="266090" y="221462"/>
                </a:lnTo>
                <a:lnTo>
                  <a:pt x="267081" y="223901"/>
                </a:lnTo>
                <a:lnTo>
                  <a:pt x="267970" y="225933"/>
                </a:lnTo>
                <a:lnTo>
                  <a:pt x="267970" y="230505"/>
                </a:lnTo>
                <a:lnTo>
                  <a:pt x="275463" y="237871"/>
                </a:lnTo>
                <a:lnTo>
                  <a:pt x="277114" y="237871"/>
                </a:lnTo>
                <a:lnTo>
                  <a:pt x="278638" y="239141"/>
                </a:lnTo>
                <a:lnTo>
                  <a:pt x="283718" y="241681"/>
                </a:lnTo>
                <a:lnTo>
                  <a:pt x="290068" y="242951"/>
                </a:lnTo>
                <a:lnTo>
                  <a:pt x="294005" y="244221"/>
                </a:lnTo>
                <a:lnTo>
                  <a:pt x="303657" y="245491"/>
                </a:lnTo>
                <a:lnTo>
                  <a:pt x="307086" y="245491"/>
                </a:lnTo>
                <a:lnTo>
                  <a:pt x="318643" y="244221"/>
                </a:lnTo>
                <a:lnTo>
                  <a:pt x="321183" y="242951"/>
                </a:lnTo>
                <a:lnTo>
                  <a:pt x="333248" y="239141"/>
                </a:lnTo>
                <a:lnTo>
                  <a:pt x="335026" y="239141"/>
                </a:lnTo>
                <a:lnTo>
                  <a:pt x="347980" y="232791"/>
                </a:lnTo>
                <a:lnTo>
                  <a:pt x="349377" y="232791"/>
                </a:lnTo>
                <a:lnTo>
                  <a:pt x="361442" y="225171"/>
                </a:lnTo>
                <a:lnTo>
                  <a:pt x="362966" y="225171"/>
                </a:lnTo>
                <a:lnTo>
                  <a:pt x="373634" y="217551"/>
                </a:lnTo>
                <a:lnTo>
                  <a:pt x="376174" y="215011"/>
                </a:lnTo>
                <a:lnTo>
                  <a:pt x="377431" y="213741"/>
                </a:lnTo>
                <a:lnTo>
                  <a:pt x="378701" y="212471"/>
                </a:lnTo>
                <a:lnTo>
                  <a:pt x="381254" y="209931"/>
                </a:lnTo>
                <a:lnTo>
                  <a:pt x="386334" y="204851"/>
                </a:lnTo>
                <a:lnTo>
                  <a:pt x="390258" y="200723"/>
                </a:lnTo>
                <a:lnTo>
                  <a:pt x="390309" y="192151"/>
                </a:lnTo>
                <a:lnTo>
                  <a:pt x="390334" y="191096"/>
                </a:lnTo>
                <a:lnTo>
                  <a:pt x="390258" y="200723"/>
                </a:lnTo>
                <a:lnTo>
                  <a:pt x="390271" y="201041"/>
                </a:lnTo>
                <a:lnTo>
                  <a:pt x="391414" y="208661"/>
                </a:lnTo>
                <a:lnTo>
                  <a:pt x="414782" y="234061"/>
                </a:lnTo>
                <a:lnTo>
                  <a:pt x="427482" y="234061"/>
                </a:lnTo>
                <a:lnTo>
                  <a:pt x="432155" y="233045"/>
                </a:lnTo>
                <a:lnTo>
                  <a:pt x="439547" y="233045"/>
                </a:lnTo>
                <a:lnTo>
                  <a:pt x="442595" y="229997"/>
                </a:lnTo>
                <a:lnTo>
                  <a:pt x="443992" y="229997"/>
                </a:lnTo>
                <a:lnTo>
                  <a:pt x="451358" y="222631"/>
                </a:lnTo>
                <a:lnTo>
                  <a:pt x="451358" y="218097"/>
                </a:lnTo>
                <a:lnTo>
                  <a:pt x="451612" y="217551"/>
                </a:lnTo>
                <a:lnTo>
                  <a:pt x="451866" y="206121"/>
                </a:lnTo>
                <a:lnTo>
                  <a:pt x="451358" y="205003"/>
                </a:lnTo>
                <a:lnTo>
                  <a:pt x="451358" y="204470"/>
                </a:lnTo>
                <a:lnTo>
                  <a:pt x="450926" y="204050"/>
                </a:lnTo>
                <a:lnTo>
                  <a:pt x="450723" y="203581"/>
                </a:lnTo>
                <a:lnTo>
                  <a:pt x="450342" y="202742"/>
                </a:lnTo>
                <a:lnTo>
                  <a:pt x="450342" y="198374"/>
                </a:lnTo>
                <a:lnTo>
                  <a:pt x="446151" y="194183"/>
                </a:lnTo>
                <a:lnTo>
                  <a:pt x="435864" y="194183"/>
                </a:lnTo>
                <a:lnTo>
                  <a:pt x="432943" y="197104"/>
                </a:lnTo>
                <a:lnTo>
                  <a:pt x="429056" y="197104"/>
                </a:lnTo>
                <a:lnTo>
                  <a:pt x="428967" y="196367"/>
                </a:lnTo>
                <a:lnTo>
                  <a:pt x="428929" y="197104"/>
                </a:lnTo>
                <a:lnTo>
                  <a:pt x="428904" y="195973"/>
                </a:lnTo>
                <a:lnTo>
                  <a:pt x="428967" y="196367"/>
                </a:lnTo>
                <a:lnTo>
                  <a:pt x="429044" y="194691"/>
                </a:lnTo>
                <a:lnTo>
                  <a:pt x="429272" y="189611"/>
                </a:lnTo>
                <a:lnTo>
                  <a:pt x="429336" y="188087"/>
                </a:lnTo>
                <a:lnTo>
                  <a:pt x="429298" y="188341"/>
                </a:lnTo>
                <a:lnTo>
                  <a:pt x="429387" y="187071"/>
                </a:lnTo>
                <a:lnTo>
                  <a:pt x="429336" y="188087"/>
                </a:lnTo>
                <a:lnTo>
                  <a:pt x="429475" y="187071"/>
                </a:lnTo>
                <a:lnTo>
                  <a:pt x="431038" y="175641"/>
                </a:lnTo>
                <a:lnTo>
                  <a:pt x="433578" y="159131"/>
                </a:lnTo>
                <a:lnTo>
                  <a:pt x="433451" y="159131"/>
                </a:lnTo>
                <a:lnTo>
                  <a:pt x="437388" y="138811"/>
                </a:lnTo>
                <a:lnTo>
                  <a:pt x="437261" y="140081"/>
                </a:lnTo>
                <a:lnTo>
                  <a:pt x="437540" y="138811"/>
                </a:lnTo>
                <a:lnTo>
                  <a:pt x="441528" y="121437"/>
                </a:lnTo>
                <a:lnTo>
                  <a:pt x="449008" y="118491"/>
                </a:lnTo>
                <a:lnTo>
                  <a:pt x="455295" y="118491"/>
                </a:lnTo>
                <a:lnTo>
                  <a:pt x="458558" y="115227"/>
                </a:lnTo>
                <a:lnTo>
                  <a:pt x="462051" y="114046"/>
                </a:lnTo>
                <a:lnTo>
                  <a:pt x="468630" y="114046"/>
                </a:lnTo>
                <a:lnTo>
                  <a:pt x="471525" y="111188"/>
                </a:lnTo>
                <a:lnTo>
                  <a:pt x="477278" y="109474"/>
                </a:lnTo>
                <a:lnTo>
                  <a:pt x="484124" y="109474"/>
                </a:lnTo>
                <a:lnTo>
                  <a:pt x="486943" y="106705"/>
                </a:lnTo>
                <a:lnTo>
                  <a:pt x="494588" y="104521"/>
                </a:lnTo>
                <a:lnTo>
                  <a:pt x="501777" y="104521"/>
                </a:lnTo>
                <a:lnTo>
                  <a:pt x="505129" y="101117"/>
                </a:lnTo>
                <a:lnTo>
                  <a:pt x="511517" y="98933"/>
                </a:lnTo>
                <a:lnTo>
                  <a:pt x="518033" y="98933"/>
                </a:lnTo>
                <a:lnTo>
                  <a:pt x="522351" y="94538"/>
                </a:lnTo>
                <a:lnTo>
                  <a:pt x="532130" y="90170"/>
                </a:lnTo>
                <a:lnTo>
                  <a:pt x="543445" y="83820"/>
                </a:lnTo>
                <a:lnTo>
                  <a:pt x="546227" y="83820"/>
                </a:lnTo>
                <a:lnTo>
                  <a:pt x="550545" y="79502"/>
                </a:lnTo>
                <a:lnTo>
                  <a:pt x="550545" y="74295"/>
                </a:lnTo>
                <a:lnTo>
                  <a:pt x="550545" y="6896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982421" y="5086984"/>
            <a:ext cx="839469" cy="581660"/>
            <a:chOff x="982421" y="5086984"/>
            <a:chExt cx="839469" cy="581660"/>
          </a:xfrm>
        </p:grpSpPr>
        <p:sp>
          <p:nvSpPr>
            <p:cNvPr id="82" name="object 82"/>
            <p:cNvSpPr/>
            <p:nvPr/>
          </p:nvSpPr>
          <p:spPr>
            <a:xfrm>
              <a:off x="982421" y="5086984"/>
              <a:ext cx="839469" cy="581660"/>
            </a:xfrm>
            <a:custGeom>
              <a:avLst/>
              <a:gdLst/>
              <a:ahLst/>
              <a:cxnLst/>
              <a:rect l="l" t="t" r="r" b="b"/>
              <a:pathLst>
                <a:path w="839469" h="581660">
                  <a:moveTo>
                    <a:pt x="33261" y="343954"/>
                  </a:moveTo>
                  <a:lnTo>
                    <a:pt x="33172" y="344805"/>
                  </a:lnTo>
                  <a:lnTo>
                    <a:pt x="33261" y="343954"/>
                  </a:lnTo>
                  <a:close/>
                </a:path>
                <a:path w="839469" h="581660">
                  <a:moveTo>
                    <a:pt x="328599" y="281178"/>
                  </a:moveTo>
                  <a:lnTo>
                    <a:pt x="323900" y="276479"/>
                  </a:lnTo>
                  <a:lnTo>
                    <a:pt x="312216" y="276479"/>
                  </a:lnTo>
                  <a:lnTo>
                    <a:pt x="307390" y="281178"/>
                  </a:lnTo>
                  <a:lnTo>
                    <a:pt x="307390" y="282117"/>
                  </a:lnTo>
                  <a:lnTo>
                    <a:pt x="302056" y="286385"/>
                  </a:lnTo>
                  <a:lnTo>
                    <a:pt x="303072" y="286385"/>
                  </a:lnTo>
                  <a:lnTo>
                    <a:pt x="296125" y="290195"/>
                  </a:lnTo>
                  <a:lnTo>
                    <a:pt x="291261" y="290195"/>
                  </a:lnTo>
                  <a:lnTo>
                    <a:pt x="290588" y="290868"/>
                  </a:lnTo>
                  <a:lnTo>
                    <a:pt x="291363" y="283857"/>
                  </a:lnTo>
                  <a:lnTo>
                    <a:pt x="291515" y="282575"/>
                  </a:lnTo>
                  <a:lnTo>
                    <a:pt x="291134" y="283857"/>
                  </a:lnTo>
                  <a:lnTo>
                    <a:pt x="294182" y="271157"/>
                  </a:lnTo>
                  <a:lnTo>
                    <a:pt x="293674" y="273685"/>
                  </a:lnTo>
                  <a:lnTo>
                    <a:pt x="294513" y="271157"/>
                  </a:lnTo>
                  <a:lnTo>
                    <a:pt x="299135" y="257175"/>
                  </a:lnTo>
                  <a:lnTo>
                    <a:pt x="298881" y="257175"/>
                  </a:lnTo>
                  <a:lnTo>
                    <a:pt x="304723" y="241935"/>
                  </a:lnTo>
                  <a:lnTo>
                    <a:pt x="304850" y="241935"/>
                  </a:lnTo>
                  <a:lnTo>
                    <a:pt x="309803" y="226707"/>
                  </a:lnTo>
                  <a:lnTo>
                    <a:pt x="312077" y="219075"/>
                  </a:lnTo>
                  <a:lnTo>
                    <a:pt x="312470" y="217805"/>
                  </a:lnTo>
                  <a:lnTo>
                    <a:pt x="311200" y="219075"/>
                  </a:lnTo>
                  <a:lnTo>
                    <a:pt x="311213" y="218884"/>
                  </a:lnTo>
                  <a:lnTo>
                    <a:pt x="313613" y="216535"/>
                  </a:lnTo>
                  <a:lnTo>
                    <a:pt x="313613" y="209296"/>
                  </a:lnTo>
                  <a:lnTo>
                    <a:pt x="313613" y="201930"/>
                  </a:lnTo>
                  <a:lnTo>
                    <a:pt x="307644" y="196088"/>
                  </a:lnTo>
                  <a:lnTo>
                    <a:pt x="293166" y="196088"/>
                  </a:lnTo>
                  <a:lnTo>
                    <a:pt x="287235" y="201930"/>
                  </a:lnTo>
                  <a:lnTo>
                    <a:pt x="287235" y="206730"/>
                  </a:lnTo>
                  <a:lnTo>
                    <a:pt x="285826" y="208915"/>
                  </a:lnTo>
                  <a:lnTo>
                    <a:pt x="278980" y="220357"/>
                  </a:lnTo>
                  <a:lnTo>
                    <a:pt x="279298" y="220357"/>
                  </a:lnTo>
                  <a:lnTo>
                    <a:pt x="269328" y="234315"/>
                  </a:lnTo>
                  <a:lnTo>
                    <a:pt x="269760" y="234315"/>
                  </a:lnTo>
                  <a:lnTo>
                    <a:pt x="256997" y="250825"/>
                  </a:lnTo>
                  <a:lnTo>
                    <a:pt x="257683" y="249555"/>
                  </a:lnTo>
                  <a:lnTo>
                    <a:pt x="242582" y="267335"/>
                  </a:lnTo>
                  <a:lnTo>
                    <a:pt x="243611" y="266065"/>
                  </a:lnTo>
                  <a:lnTo>
                    <a:pt x="228460" y="280035"/>
                  </a:lnTo>
                  <a:lnTo>
                    <a:pt x="210756" y="292620"/>
                  </a:lnTo>
                  <a:lnTo>
                    <a:pt x="213614" y="291465"/>
                  </a:lnTo>
                  <a:lnTo>
                    <a:pt x="210756" y="292633"/>
                  </a:lnTo>
                  <a:lnTo>
                    <a:pt x="210604" y="292735"/>
                  </a:lnTo>
                  <a:lnTo>
                    <a:pt x="210756" y="292620"/>
                  </a:lnTo>
                  <a:lnTo>
                    <a:pt x="210477" y="292735"/>
                  </a:lnTo>
                  <a:lnTo>
                    <a:pt x="200558" y="296760"/>
                  </a:lnTo>
                  <a:lnTo>
                    <a:pt x="194983" y="297929"/>
                  </a:lnTo>
                  <a:lnTo>
                    <a:pt x="194868" y="296760"/>
                  </a:lnTo>
                  <a:lnTo>
                    <a:pt x="194805" y="296557"/>
                  </a:lnTo>
                  <a:lnTo>
                    <a:pt x="194792" y="295986"/>
                  </a:lnTo>
                  <a:lnTo>
                    <a:pt x="194779" y="295275"/>
                  </a:lnTo>
                  <a:lnTo>
                    <a:pt x="194589" y="283857"/>
                  </a:lnTo>
                  <a:lnTo>
                    <a:pt x="194576" y="282867"/>
                  </a:lnTo>
                  <a:lnTo>
                    <a:pt x="194462" y="283857"/>
                  </a:lnTo>
                  <a:lnTo>
                    <a:pt x="194576" y="282575"/>
                  </a:lnTo>
                  <a:lnTo>
                    <a:pt x="194576" y="282867"/>
                  </a:lnTo>
                  <a:lnTo>
                    <a:pt x="194614" y="282575"/>
                  </a:lnTo>
                  <a:lnTo>
                    <a:pt x="196761" y="264807"/>
                  </a:lnTo>
                  <a:lnTo>
                    <a:pt x="196875" y="263880"/>
                  </a:lnTo>
                  <a:lnTo>
                    <a:pt x="196951" y="263525"/>
                  </a:lnTo>
                  <a:lnTo>
                    <a:pt x="201358" y="243205"/>
                  </a:lnTo>
                  <a:lnTo>
                    <a:pt x="201193" y="244475"/>
                  </a:lnTo>
                  <a:lnTo>
                    <a:pt x="201498" y="243205"/>
                  </a:lnTo>
                  <a:lnTo>
                    <a:pt x="207149" y="220357"/>
                  </a:lnTo>
                  <a:lnTo>
                    <a:pt x="207010" y="221615"/>
                  </a:lnTo>
                  <a:lnTo>
                    <a:pt x="207365" y="220357"/>
                  </a:lnTo>
                  <a:lnTo>
                    <a:pt x="214122" y="196215"/>
                  </a:lnTo>
                  <a:lnTo>
                    <a:pt x="214045" y="197485"/>
                  </a:lnTo>
                  <a:lnTo>
                    <a:pt x="214426" y="196215"/>
                  </a:lnTo>
                  <a:lnTo>
                    <a:pt x="221665" y="172085"/>
                  </a:lnTo>
                  <a:lnTo>
                    <a:pt x="228777" y="147955"/>
                  </a:lnTo>
                  <a:lnTo>
                    <a:pt x="233172" y="128905"/>
                  </a:lnTo>
                  <a:lnTo>
                    <a:pt x="234175" y="120662"/>
                  </a:lnTo>
                  <a:lnTo>
                    <a:pt x="234696" y="120142"/>
                  </a:lnTo>
                  <a:lnTo>
                    <a:pt x="234696" y="112014"/>
                  </a:lnTo>
                  <a:lnTo>
                    <a:pt x="234696" y="104013"/>
                  </a:lnTo>
                  <a:lnTo>
                    <a:pt x="228168" y="97536"/>
                  </a:lnTo>
                  <a:lnTo>
                    <a:pt x="212064" y="97536"/>
                  </a:lnTo>
                  <a:lnTo>
                    <a:pt x="205536" y="104013"/>
                  </a:lnTo>
                  <a:lnTo>
                    <a:pt x="205536" y="108940"/>
                  </a:lnTo>
                  <a:lnTo>
                    <a:pt x="202958" y="114414"/>
                  </a:lnTo>
                  <a:lnTo>
                    <a:pt x="202958" y="122555"/>
                  </a:lnTo>
                  <a:lnTo>
                    <a:pt x="202692" y="123825"/>
                  </a:lnTo>
                  <a:lnTo>
                    <a:pt x="202907" y="122720"/>
                  </a:lnTo>
                  <a:lnTo>
                    <a:pt x="202628" y="123825"/>
                  </a:lnTo>
                  <a:lnTo>
                    <a:pt x="198424" y="140335"/>
                  </a:lnTo>
                  <a:lnTo>
                    <a:pt x="202920" y="122643"/>
                  </a:lnTo>
                  <a:lnTo>
                    <a:pt x="202958" y="114414"/>
                  </a:lnTo>
                  <a:lnTo>
                    <a:pt x="202107" y="116205"/>
                  </a:lnTo>
                  <a:lnTo>
                    <a:pt x="201434" y="117475"/>
                  </a:lnTo>
                  <a:lnTo>
                    <a:pt x="195326" y="132715"/>
                  </a:lnTo>
                  <a:lnTo>
                    <a:pt x="187071" y="155575"/>
                  </a:lnTo>
                  <a:lnTo>
                    <a:pt x="176999" y="182257"/>
                  </a:lnTo>
                  <a:lnTo>
                    <a:pt x="177139" y="182257"/>
                  </a:lnTo>
                  <a:lnTo>
                    <a:pt x="164896" y="211455"/>
                  </a:lnTo>
                  <a:lnTo>
                    <a:pt x="165188" y="211455"/>
                  </a:lnTo>
                  <a:lnTo>
                    <a:pt x="151269" y="240665"/>
                  </a:lnTo>
                  <a:lnTo>
                    <a:pt x="151638" y="239407"/>
                  </a:lnTo>
                  <a:lnTo>
                    <a:pt x="146900" y="248043"/>
                  </a:lnTo>
                  <a:lnTo>
                    <a:pt x="141668" y="239928"/>
                  </a:lnTo>
                  <a:lnTo>
                    <a:pt x="141668" y="235712"/>
                  </a:lnTo>
                  <a:lnTo>
                    <a:pt x="136296" y="230378"/>
                  </a:lnTo>
                  <a:lnTo>
                    <a:pt x="135369" y="230378"/>
                  </a:lnTo>
                  <a:lnTo>
                    <a:pt x="135369" y="227330"/>
                  </a:lnTo>
                  <a:lnTo>
                    <a:pt x="129730" y="221742"/>
                  </a:lnTo>
                  <a:lnTo>
                    <a:pt x="128930" y="221742"/>
                  </a:lnTo>
                  <a:lnTo>
                    <a:pt x="128930" y="220472"/>
                  </a:lnTo>
                  <a:lnTo>
                    <a:pt x="122859" y="214376"/>
                  </a:lnTo>
                  <a:lnTo>
                    <a:pt x="120446" y="214376"/>
                  </a:lnTo>
                  <a:lnTo>
                    <a:pt x="114820" y="208661"/>
                  </a:lnTo>
                  <a:lnTo>
                    <a:pt x="108013" y="208661"/>
                  </a:lnTo>
                  <a:lnTo>
                    <a:pt x="97980" y="206375"/>
                  </a:lnTo>
                  <a:lnTo>
                    <a:pt x="80302" y="206375"/>
                  </a:lnTo>
                  <a:lnTo>
                    <a:pt x="46151" y="224155"/>
                  </a:lnTo>
                  <a:lnTo>
                    <a:pt x="43573" y="227965"/>
                  </a:lnTo>
                  <a:lnTo>
                    <a:pt x="32486" y="243205"/>
                  </a:lnTo>
                  <a:lnTo>
                    <a:pt x="13169" y="282575"/>
                  </a:lnTo>
                  <a:lnTo>
                    <a:pt x="12649" y="285115"/>
                  </a:lnTo>
                  <a:lnTo>
                    <a:pt x="6146" y="305435"/>
                  </a:lnTo>
                  <a:lnTo>
                    <a:pt x="2336" y="323215"/>
                  </a:lnTo>
                  <a:lnTo>
                    <a:pt x="2082" y="325755"/>
                  </a:lnTo>
                  <a:lnTo>
                    <a:pt x="254" y="341007"/>
                  </a:lnTo>
                  <a:lnTo>
                    <a:pt x="152" y="343535"/>
                  </a:lnTo>
                  <a:lnTo>
                    <a:pt x="0" y="357505"/>
                  </a:lnTo>
                  <a:lnTo>
                    <a:pt x="520" y="361315"/>
                  </a:lnTo>
                  <a:lnTo>
                    <a:pt x="2667" y="370205"/>
                  </a:lnTo>
                  <a:lnTo>
                    <a:pt x="4178" y="374015"/>
                  </a:lnTo>
                  <a:lnTo>
                    <a:pt x="6502" y="378104"/>
                  </a:lnTo>
                  <a:lnTo>
                    <a:pt x="6502" y="382397"/>
                  </a:lnTo>
                  <a:lnTo>
                    <a:pt x="13817" y="389763"/>
                  </a:lnTo>
                  <a:lnTo>
                    <a:pt x="20294" y="389763"/>
                  </a:lnTo>
                  <a:lnTo>
                    <a:pt x="21399" y="390525"/>
                  </a:lnTo>
                  <a:lnTo>
                    <a:pt x="44856" y="390525"/>
                  </a:lnTo>
                  <a:lnTo>
                    <a:pt x="48768" y="389255"/>
                  </a:lnTo>
                  <a:lnTo>
                    <a:pt x="61861" y="385457"/>
                  </a:lnTo>
                  <a:lnTo>
                    <a:pt x="65417" y="382905"/>
                  </a:lnTo>
                  <a:lnTo>
                    <a:pt x="84277" y="370205"/>
                  </a:lnTo>
                  <a:lnTo>
                    <a:pt x="85852" y="368935"/>
                  </a:lnTo>
                  <a:lnTo>
                    <a:pt x="88747" y="366407"/>
                  </a:lnTo>
                  <a:lnTo>
                    <a:pt x="97434" y="358775"/>
                  </a:lnTo>
                  <a:lnTo>
                    <a:pt x="38950" y="358775"/>
                  </a:lnTo>
                  <a:lnTo>
                    <a:pt x="34683" y="358775"/>
                  </a:lnTo>
                  <a:lnTo>
                    <a:pt x="33756" y="358775"/>
                  </a:lnTo>
                  <a:lnTo>
                    <a:pt x="33083" y="355866"/>
                  </a:lnTo>
                  <a:lnTo>
                    <a:pt x="33121" y="353707"/>
                  </a:lnTo>
                  <a:lnTo>
                    <a:pt x="33235" y="346075"/>
                  </a:lnTo>
                  <a:lnTo>
                    <a:pt x="33172" y="344805"/>
                  </a:lnTo>
                  <a:lnTo>
                    <a:pt x="33274" y="343535"/>
                  </a:lnTo>
                  <a:lnTo>
                    <a:pt x="33261" y="343954"/>
                  </a:lnTo>
                  <a:lnTo>
                    <a:pt x="33312" y="343535"/>
                  </a:lnTo>
                  <a:lnTo>
                    <a:pt x="35013" y="328307"/>
                  </a:lnTo>
                  <a:lnTo>
                    <a:pt x="34747" y="330835"/>
                  </a:lnTo>
                  <a:lnTo>
                    <a:pt x="35280" y="328307"/>
                  </a:lnTo>
                  <a:lnTo>
                    <a:pt x="38277" y="314325"/>
                  </a:lnTo>
                  <a:lnTo>
                    <a:pt x="38557" y="313055"/>
                  </a:lnTo>
                  <a:lnTo>
                    <a:pt x="38138" y="314325"/>
                  </a:lnTo>
                  <a:lnTo>
                    <a:pt x="44234" y="294005"/>
                  </a:lnTo>
                  <a:lnTo>
                    <a:pt x="43713" y="296557"/>
                  </a:lnTo>
                  <a:lnTo>
                    <a:pt x="44716" y="294005"/>
                  </a:lnTo>
                  <a:lnTo>
                    <a:pt x="51269" y="277507"/>
                  </a:lnTo>
                  <a:lnTo>
                    <a:pt x="51600" y="276682"/>
                  </a:lnTo>
                  <a:lnTo>
                    <a:pt x="51828" y="276225"/>
                  </a:lnTo>
                  <a:lnTo>
                    <a:pt x="60502" y="259715"/>
                  </a:lnTo>
                  <a:lnTo>
                    <a:pt x="59182" y="262255"/>
                  </a:lnTo>
                  <a:lnTo>
                    <a:pt x="60998" y="259715"/>
                  </a:lnTo>
                  <a:lnTo>
                    <a:pt x="80746" y="239407"/>
                  </a:lnTo>
                  <a:lnTo>
                    <a:pt x="83972" y="238125"/>
                  </a:lnTo>
                  <a:lnTo>
                    <a:pt x="84505" y="237921"/>
                  </a:lnTo>
                  <a:lnTo>
                    <a:pt x="95897" y="236855"/>
                  </a:lnTo>
                  <a:lnTo>
                    <a:pt x="91135" y="235585"/>
                  </a:lnTo>
                  <a:lnTo>
                    <a:pt x="98120" y="237134"/>
                  </a:lnTo>
                  <a:lnTo>
                    <a:pt x="98742" y="237744"/>
                  </a:lnTo>
                  <a:lnTo>
                    <a:pt x="100888" y="237744"/>
                  </a:lnTo>
                  <a:lnTo>
                    <a:pt x="102616" y="238125"/>
                  </a:lnTo>
                  <a:lnTo>
                    <a:pt x="102006" y="237744"/>
                  </a:lnTo>
                  <a:lnTo>
                    <a:pt x="103708" y="237744"/>
                  </a:lnTo>
                  <a:lnTo>
                    <a:pt x="104406" y="238036"/>
                  </a:lnTo>
                  <a:lnTo>
                    <a:pt x="107873" y="241427"/>
                  </a:lnTo>
                  <a:lnTo>
                    <a:pt x="110324" y="241427"/>
                  </a:lnTo>
                  <a:lnTo>
                    <a:pt x="115836" y="246888"/>
                  </a:lnTo>
                  <a:lnTo>
                    <a:pt x="116293" y="246888"/>
                  </a:lnTo>
                  <a:lnTo>
                    <a:pt x="117640" y="248285"/>
                  </a:lnTo>
                  <a:lnTo>
                    <a:pt x="117640" y="249047"/>
                  </a:lnTo>
                  <a:lnTo>
                    <a:pt x="122110" y="253479"/>
                  </a:lnTo>
                  <a:lnTo>
                    <a:pt x="129425" y="264541"/>
                  </a:lnTo>
                  <a:lnTo>
                    <a:pt x="129425" y="266954"/>
                  </a:lnTo>
                  <a:lnTo>
                    <a:pt x="133565" y="271119"/>
                  </a:lnTo>
                  <a:lnTo>
                    <a:pt x="120040" y="291465"/>
                  </a:lnTo>
                  <a:lnTo>
                    <a:pt x="120827" y="290207"/>
                  </a:lnTo>
                  <a:lnTo>
                    <a:pt x="102628" y="313055"/>
                  </a:lnTo>
                  <a:lnTo>
                    <a:pt x="103555" y="311785"/>
                  </a:lnTo>
                  <a:lnTo>
                    <a:pt x="84086" y="330835"/>
                  </a:lnTo>
                  <a:lnTo>
                    <a:pt x="85178" y="329565"/>
                  </a:lnTo>
                  <a:lnTo>
                    <a:pt x="67271" y="344944"/>
                  </a:lnTo>
                  <a:lnTo>
                    <a:pt x="48374" y="357505"/>
                  </a:lnTo>
                  <a:lnTo>
                    <a:pt x="52171" y="354965"/>
                  </a:lnTo>
                  <a:lnTo>
                    <a:pt x="39344" y="358660"/>
                  </a:lnTo>
                  <a:lnTo>
                    <a:pt x="97574" y="358660"/>
                  </a:lnTo>
                  <a:lnTo>
                    <a:pt x="98882" y="357505"/>
                  </a:lnTo>
                  <a:lnTo>
                    <a:pt x="104686" y="352425"/>
                  </a:lnTo>
                  <a:lnTo>
                    <a:pt x="105867" y="352425"/>
                  </a:lnTo>
                  <a:lnTo>
                    <a:pt x="111721" y="346075"/>
                  </a:lnTo>
                  <a:lnTo>
                    <a:pt x="112890" y="344805"/>
                  </a:lnTo>
                  <a:lnTo>
                    <a:pt x="124612" y="332105"/>
                  </a:lnTo>
                  <a:lnTo>
                    <a:pt x="125514" y="330835"/>
                  </a:lnTo>
                  <a:lnTo>
                    <a:pt x="138226" y="313055"/>
                  </a:lnTo>
                  <a:lnTo>
                    <a:pt x="142773" y="306705"/>
                  </a:lnTo>
                  <a:lnTo>
                    <a:pt x="143433" y="306705"/>
                  </a:lnTo>
                  <a:lnTo>
                    <a:pt x="153060" y="291465"/>
                  </a:lnTo>
                  <a:lnTo>
                    <a:pt x="159499" y="281305"/>
                  </a:lnTo>
                  <a:lnTo>
                    <a:pt x="159956" y="280035"/>
                  </a:lnTo>
                  <a:lnTo>
                    <a:pt x="163220" y="273748"/>
                  </a:lnTo>
                  <a:lnTo>
                    <a:pt x="162496" y="280035"/>
                  </a:lnTo>
                  <a:lnTo>
                    <a:pt x="162369" y="290207"/>
                  </a:lnTo>
                  <a:lnTo>
                    <a:pt x="162458" y="295948"/>
                  </a:lnTo>
                  <a:lnTo>
                    <a:pt x="162585" y="299085"/>
                  </a:lnTo>
                  <a:lnTo>
                    <a:pt x="163741" y="309257"/>
                  </a:lnTo>
                  <a:lnTo>
                    <a:pt x="163842" y="310515"/>
                  </a:lnTo>
                  <a:lnTo>
                    <a:pt x="164769" y="315785"/>
                  </a:lnTo>
                  <a:lnTo>
                    <a:pt x="164769" y="323342"/>
                  </a:lnTo>
                  <a:lnTo>
                    <a:pt x="171983" y="330454"/>
                  </a:lnTo>
                  <a:lnTo>
                    <a:pt x="180962" y="330454"/>
                  </a:lnTo>
                  <a:lnTo>
                    <a:pt x="181419" y="330835"/>
                  </a:lnTo>
                  <a:lnTo>
                    <a:pt x="195173" y="330835"/>
                  </a:lnTo>
                  <a:lnTo>
                    <a:pt x="207200" y="328307"/>
                  </a:lnTo>
                  <a:lnTo>
                    <a:pt x="210908" y="327025"/>
                  </a:lnTo>
                  <a:lnTo>
                    <a:pt x="226377" y="319405"/>
                  </a:lnTo>
                  <a:lnTo>
                    <a:pt x="229425" y="318135"/>
                  </a:lnTo>
                  <a:lnTo>
                    <a:pt x="235737" y="313055"/>
                  </a:lnTo>
                  <a:lnTo>
                    <a:pt x="245198" y="305435"/>
                  </a:lnTo>
                  <a:lnTo>
                    <a:pt x="246786" y="304165"/>
                  </a:lnTo>
                  <a:lnTo>
                    <a:pt x="248310" y="302907"/>
                  </a:lnTo>
                  <a:lnTo>
                    <a:pt x="253530" y="297815"/>
                  </a:lnTo>
                  <a:lnTo>
                    <a:pt x="254838" y="296557"/>
                  </a:lnTo>
                  <a:lnTo>
                    <a:pt x="258762" y="292735"/>
                  </a:lnTo>
                  <a:lnTo>
                    <a:pt x="258876" y="291465"/>
                  </a:lnTo>
                  <a:lnTo>
                    <a:pt x="258978" y="290207"/>
                  </a:lnTo>
                  <a:lnTo>
                    <a:pt x="258876" y="292633"/>
                  </a:lnTo>
                  <a:lnTo>
                    <a:pt x="258889" y="295948"/>
                  </a:lnTo>
                  <a:lnTo>
                    <a:pt x="259016" y="301625"/>
                  </a:lnTo>
                  <a:lnTo>
                    <a:pt x="259702" y="307975"/>
                  </a:lnTo>
                  <a:lnTo>
                    <a:pt x="259892" y="309257"/>
                  </a:lnTo>
                  <a:lnTo>
                    <a:pt x="260438" y="312521"/>
                  </a:lnTo>
                  <a:lnTo>
                    <a:pt x="260438" y="318770"/>
                  </a:lnTo>
                  <a:lnTo>
                    <a:pt x="267525" y="325882"/>
                  </a:lnTo>
                  <a:lnTo>
                    <a:pt x="285026" y="325882"/>
                  </a:lnTo>
                  <a:lnTo>
                    <a:pt x="285153" y="325755"/>
                  </a:lnTo>
                  <a:lnTo>
                    <a:pt x="286829" y="325755"/>
                  </a:lnTo>
                  <a:lnTo>
                    <a:pt x="294182" y="323215"/>
                  </a:lnTo>
                  <a:lnTo>
                    <a:pt x="297738" y="323215"/>
                  </a:lnTo>
                  <a:lnTo>
                    <a:pt x="304939" y="319786"/>
                  </a:lnTo>
                  <a:lnTo>
                    <a:pt x="307517" y="319786"/>
                  </a:lnTo>
                  <a:lnTo>
                    <a:pt x="314121" y="313055"/>
                  </a:lnTo>
                  <a:lnTo>
                    <a:pt x="314121" y="311632"/>
                  </a:lnTo>
                  <a:lnTo>
                    <a:pt x="318071" y="307975"/>
                  </a:lnTo>
                  <a:lnTo>
                    <a:pt x="319455" y="306705"/>
                  </a:lnTo>
                  <a:lnTo>
                    <a:pt x="321741" y="302907"/>
                  </a:lnTo>
                  <a:lnTo>
                    <a:pt x="325716" y="295821"/>
                  </a:lnTo>
                  <a:lnTo>
                    <a:pt x="328599" y="292862"/>
                  </a:lnTo>
                  <a:lnTo>
                    <a:pt x="328599" y="287020"/>
                  </a:lnTo>
                  <a:lnTo>
                    <a:pt x="328599" y="281178"/>
                  </a:lnTo>
                  <a:close/>
                </a:path>
                <a:path w="839469" h="581660">
                  <a:moveTo>
                    <a:pt x="376605" y="132334"/>
                  </a:moveTo>
                  <a:lnTo>
                    <a:pt x="373176" y="129032"/>
                  </a:lnTo>
                  <a:lnTo>
                    <a:pt x="365048" y="129032"/>
                  </a:lnTo>
                  <a:lnTo>
                    <a:pt x="363588" y="130492"/>
                  </a:lnTo>
                  <a:lnTo>
                    <a:pt x="351243" y="134747"/>
                  </a:lnTo>
                  <a:lnTo>
                    <a:pt x="345744" y="134747"/>
                  </a:lnTo>
                  <a:lnTo>
                    <a:pt x="338886" y="141478"/>
                  </a:lnTo>
                  <a:lnTo>
                    <a:pt x="338886" y="158115"/>
                  </a:lnTo>
                  <a:lnTo>
                    <a:pt x="345744" y="164846"/>
                  </a:lnTo>
                  <a:lnTo>
                    <a:pt x="362381" y="164846"/>
                  </a:lnTo>
                  <a:lnTo>
                    <a:pt x="369112" y="158115"/>
                  </a:lnTo>
                  <a:lnTo>
                    <a:pt x="369112" y="153111"/>
                  </a:lnTo>
                  <a:lnTo>
                    <a:pt x="374078" y="143027"/>
                  </a:lnTo>
                  <a:lnTo>
                    <a:pt x="376605" y="140589"/>
                  </a:lnTo>
                  <a:lnTo>
                    <a:pt x="376605" y="136525"/>
                  </a:lnTo>
                  <a:lnTo>
                    <a:pt x="376605" y="132334"/>
                  </a:lnTo>
                  <a:close/>
                </a:path>
                <a:path w="839469" h="581660">
                  <a:moveTo>
                    <a:pt x="637667" y="275412"/>
                  </a:moveTo>
                  <a:lnTo>
                    <a:pt x="637590" y="276098"/>
                  </a:lnTo>
                  <a:lnTo>
                    <a:pt x="637667" y="275412"/>
                  </a:lnTo>
                  <a:close/>
                </a:path>
                <a:path w="839469" h="581660">
                  <a:moveTo>
                    <a:pt x="839101" y="288048"/>
                  </a:moveTo>
                  <a:lnTo>
                    <a:pt x="839050" y="286258"/>
                  </a:lnTo>
                  <a:lnTo>
                    <a:pt x="838631" y="279908"/>
                  </a:lnTo>
                  <a:lnTo>
                    <a:pt x="824788" y="272288"/>
                  </a:lnTo>
                  <a:lnTo>
                    <a:pt x="818184" y="276098"/>
                  </a:lnTo>
                  <a:lnTo>
                    <a:pt x="815263" y="278638"/>
                  </a:lnTo>
                  <a:lnTo>
                    <a:pt x="809040" y="286258"/>
                  </a:lnTo>
                  <a:lnTo>
                    <a:pt x="807643" y="287528"/>
                  </a:lnTo>
                  <a:lnTo>
                    <a:pt x="802055" y="295148"/>
                  </a:lnTo>
                  <a:lnTo>
                    <a:pt x="796886" y="303187"/>
                  </a:lnTo>
                  <a:lnTo>
                    <a:pt x="791006" y="310388"/>
                  </a:lnTo>
                  <a:lnTo>
                    <a:pt x="792657" y="307848"/>
                  </a:lnTo>
                  <a:lnTo>
                    <a:pt x="785114" y="315391"/>
                  </a:lnTo>
                  <a:lnTo>
                    <a:pt x="784910" y="315468"/>
                  </a:lnTo>
                  <a:lnTo>
                    <a:pt x="782624" y="315468"/>
                  </a:lnTo>
                  <a:lnTo>
                    <a:pt x="780161" y="316014"/>
                  </a:lnTo>
                  <a:lnTo>
                    <a:pt x="779907" y="315468"/>
                  </a:lnTo>
                  <a:lnTo>
                    <a:pt x="779767" y="315175"/>
                  </a:lnTo>
                  <a:lnTo>
                    <a:pt x="779767" y="316103"/>
                  </a:lnTo>
                  <a:lnTo>
                    <a:pt x="779322" y="315468"/>
                  </a:lnTo>
                  <a:lnTo>
                    <a:pt x="779767" y="316103"/>
                  </a:lnTo>
                  <a:lnTo>
                    <a:pt x="779767" y="315175"/>
                  </a:lnTo>
                  <a:lnTo>
                    <a:pt x="777544" y="310388"/>
                  </a:lnTo>
                  <a:lnTo>
                    <a:pt x="778179" y="311658"/>
                  </a:lnTo>
                  <a:lnTo>
                    <a:pt x="777748" y="310388"/>
                  </a:lnTo>
                  <a:lnTo>
                    <a:pt x="775169" y="302768"/>
                  </a:lnTo>
                  <a:lnTo>
                    <a:pt x="775004" y="302285"/>
                  </a:lnTo>
                  <a:lnTo>
                    <a:pt x="774827" y="301498"/>
                  </a:lnTo>
                  <a:lnTo>
                    <a:pt x="772083" y="290068"/>
                  </a:lnTo>
                  <a:lnTo>
                    <a:pt x="772210" y="290068"/>
                  </a:lnTo>
                  <a:lnTo>
                    <a:pt x="769543" y="277368"/>
                  </a:lnTo>
                  <a:lnTo>
                    <a:pt x="768121" y="271018"/>
                  </a:lnTo>
                  <a:lnTo>
                    <a:pt x="767842" y="269748"/>
                  </a:lnTo>
                  <a:lnTo>
                    <a:pt x="767283" y="267208"/>
                  </a:lnTo>
                  <a:lnTo>
                    <a:pt x="767003" y="265938"/>
                  </a:lnTo>
                  <a:lnTo>
                    <a:pt x="766876" y="264668"/>
                  </a:lnTo>
                  <a:lnTo>
                    <a:pt x="764781" y="257048"/>
                  </a:lnTo>
                  <a:lnTo>
                    <a:pt x="764082" y="254508"/>
                  </a:lnTo>
                  <a:lnTo>
                    <a:pt x="763828" y="253238"/>
                  </a:lnTo>
                  <a:lnTo>
                    <a:pt x="761542" y="245618"/>
                  </a:lnTo>
                  <a:lnTo>
                    <a:pt x="761238" y="245402"/>
                  </a:lnTo>
                  <a:lnTo>
                    <a:pt x="760895" y="243649"/>
                  </a:lnTo>
                  <a:lnTo>
                    <a:pt x="757047" y="237921"/>
                  </a:lnTo>
                  <a:lnTo>
                    <a:pt x="751319" y="234073"/>
                  </a:lnTo>
                  <a:lnTo>
                    <a:pt x="744270" y="232664"/>
                  </a:lnTo>
                  <a:lnTo>
                    <a:pt x="743000" y="232918"/>
                  </a:lnTo>
                  <a:lnTo>
                    <a:pt x="740435" y="232918"/>
                  </a:lnTo>
                  <a:lnTo>
                    <a:pt x="739190" y="232664"/>
                  </a:lnTo>
                  <a:lnTo>
                    <a:pt x="732205" y="234099"/>
                  </a:lnTo>
                  <a:lnTo>
                    <a:pt x="729932" y="235648"/>
                  </a:lnTo>
                  <a:lnTo>
                    <a:pt x="725855" y="237998"/>
                  </a:lnTo>
                  <a:lnTo>
                    <a:pt x="723950" y="237998"/>
                  </a:lnTo>
                  <a:lnTo>
                    <a:pt x="713917" y="244348"/>
                  </a:lnTo>
                  <a:lnTo>
                    <a:pt x="703757" y="251968"/>
                  </a:lnTo>
                  <a:lnTo>
                    <a:pt x="701979" y="253238"/>
                  </a:lnTo>
                  <a:lnTo>
                    <a:pt x="691692" y="263398"/>
                  </a:lnTo>
                  <a:lnTo>
                    <a:pt x="690676" y="264668"/>
                  </a:lnTo>
                  <a:lnTo>
                    <a:pt x="680631" y="274828"/>
                  </a:lnTo>
                  <a:lnTo>
                    <a:pt x="680516" y="276098"/>
                  </a:lnTo>
                  <a:lnTo>
                    <a:pt x="670102" y="287528"/>
                  </a:lnTo>
                  <a:lnTo>
                    <a:pt x="670610" y="287528"/>
                  </a:lnTo>
                  <a:lnTo>
                    <a:pt x="660323" y="297688"/>
                  </a:lnTo>
                  <a:lnTo>
                    <a:pt x="661720" y="296418"/>
                  </a:lnTo>
                  <a:lnTo>
                    <a:pt x="652818" y="304800"/>
                  </a:lnTo>
                  <a:lnTo>
                    <a:pt x="645871" y="308533"/>
                  </a:lnTo>
                  <a:lnTo>
                    <a:pt x="644004" y="308914"/>
                  </a:lnTo>
                  <a:lnTo>
                    <a:pt x="639940" y="308076"/>
                  </a:lnTo>
                  <a:lnTo>
                    <a:pt x="639902" y="307848"/>
                  </a:lnTo>
                  <a:lnTo>
                    <a:pt x="638695" y="301498"/>
                  </a:lnTo>
                  <a:lnTo>
                    <a:pt x="638505" y="300494"/>
                  </a:lnTo>
                  <a:lnTo>
                    <a:pt x="638365" y="298958"/>
                  </a:lnTo>
                  <a:lnTo>
                    <a:pt x="637565" y="290068"/>
                  </a:lnTo>
                  <a:lnTo>
                    <a:pt x="637374" y="288124"/>
                  </a:lnTo>
                  <a:lnTo>
                    <a:pt x="637387" y="287528"/>
                  </a:lnTo>
                  <a:lnTo>
                    <a:pt x="637628" y="277368"/>
                  </a:lnTo>
                  <a:lnTo>
                    <a:pt x="637590" y="276098"/>
                  </a:lnTo>
                  <a:lnTo>
                    <a:pt x="637717" y="273558"/>
                  </a:lnTo>
                  <a:lnTo>
                    <a:pt x="637667" y="275412"/>
                  </a:lnTo>
                  <a:lnTo>
                    <a:pt x="637895" y="273558"/>
                  </a:lnTo>
                  <a:lnTo>
                    <a:pt x="643432" y="243078"/>
                  </a:lnTo>
                  <a:lnTo>
                    <a:pt x="642924" y="244348"/>
                  </a:lnTo>
                  <a:lnTo>
                    <a:pt x="647420" y="231648"/>
                  </a:lnTo>
                  <a:lnTo>
                    <a:pt x="647877" y="230378"/>
                  </a:lnTo>
                  <a:lnTo>
                    <a:pt x="647242" y="231648"/>
                  </a:lnTo>
                  <a:lnTo>
                    <a:pt x="651243" y="222758"/>
                  </a:lnTo>
                  <a:lnTo>
                    <a:pt x="651814" y="221488"/>
                  </a:lnTo>
                  <a:lnTo>
                    <a:pt x="653465" y="218186"/>
                  </a:lnTo>
                  <a:lnTo>
                    <a:pt x="656259" y="215392"/>
                  </a:lnTo>
                  <a:lnTo>
                    <a:pt x="656374" y="215265"/>
                  </a:lnTo>
                  <a:lnTo>
                    <a:pt x="656374" y="205613"/>
                  </a:lnTo>
                  <a:lnTo>
                    <a:pt x="656374" y="195961"/>
                  </a:lnTo>
                  <a:lnTo>
                    <a:pt x="648500" y="188087"/>
                  </a:lnTo>
                  <a:lnTo>
                    <a:pt x="629208" y="188087"/>
                  </a:lnTo>
                  <a:lnTo>
                    <a:pt x="621334" y="195961"/>
                  </a:lnTo>
                  <a:lnTo>
                    <a:pt x="621334" y="200050"/>
                  </a:lnTo>
                  <a:lnTo>
                    <a:pt x="618667" y="204978"/>
                  </a:lnTo>
                  <a:lnTo>
                    <a:pt x="618286" y="206248"/>
                  </a:lnTo>
                  <a:lnTo>
                    <a:pt x="613587" y="216408"/>
                  </a:lnTo>
                  <a:lnTo>
                    <a:pt x="613079" y="217678"/>
                  </a:lnTo>
                  <a:lnTo>
                    <a:pt x="612584" y="219151"/>
                  </a:lnTo>
                  <a:lnTo>
                    <a:pt x="607491" y="225298"/>
                  </a:lnTo>
                  <a:lnTo>
                    <a:pt x="607872" y="225298"/>
                  </a:lnTo>
                  <a:lnTo>
                    <a:pt x="598855" y="234188"/>
                  </a:lnTo>
                  <a:lnTo>
                    <a:pt x="599109" y="234188"/>
                  </a:lnTo>
                  <a:lnTo>
                    <a:pt x="588568" y="245618"/>
                  </a:lnTo>
                  <a:lnTo>
                    <a:pt x="578154" y="257048"/>
                  </a:lnTo>
                  <a:lnTo>
                    <a:pt x="577900" y="257048"/>
                  </a:lnTo>
                  <a:lnTo>
                    <a:pt x="567740" y="268478"/>
                  </a:lnTo>
                  <a:lnTo>
                    <a:pt x="567220" y="268490"/>
                  </a:lnTo>
                  <a:lnTo>
                    <a:pt x="564464" y="272034"/>
                  </a:lnTo>
                  <a:lnTo>
                    <a:pt x="568502" y="232918"/>
                  </a:lnTo>
                  <a:lnTo>
                    <a:pt x="568375" y="232918"/>
                  </a:lnTo>
                  <a:lnTo>
                    <a:pt x="574217" y="192278"/>
                  </a:lnTo>
                  <a:lnTo>
                    <a:pt x="574090" y="193548"/>
                  </a:lnTo>
                  <a:lnTo>
                    <a:pt x="574319" y="192278"/>
                  </a:lnTo>
                  <a:lnTo>
                    <a:pt x="581075" y="156718"/>
                  </a:lnTo>
                  <a:lnTo>
                    <a:pt x="580948" y="156718"/>
                  </a:lnTo>
                  <a:lnTo>
                    <a:pt x="588568" y="124968"/>
                  </a:lnTo>
                  <a:lnTo>
                    <a:pt x="588441" y="124968"/>
                  </a:lnTo>
                  <a:lnTo>
                    <a:pt x="593420" y="107518"/>
                  </a:lnTo>
                  <a:lnTo>
                    <a:pt x="601141" y="94488"/>
                  </a:lnTo>
                  <a:lnTo>
                    <a:pt x="605574" y="84328"/>
                  </a:lnTo>
                  <a:lnTo>
                    <a:pt x="607237" y="80518"/>
                  </a:lnTo>
                  <a:lnTo>
                    <a:pt x="607491" y="80518"/>
                  </a:lnTo>
                  <a:lnTo>
                    <a:pt x="610565" y="71729"/>
                  </a:lnTo>
                  <a:lnTo>
                    <a:pt x="610946" y="71348"/>
                  </a:lnTo>
                  <a:lnTo>
                    <a:pt x="610920" y="71628"/>
                  </a:lnTo>
                  <a:lnTo>
                    <a:pt x="611124" y="71170"/>
                  </a:lnTo>
                  <a:lnTo>
                    <a:pt x="614222" y="68072"/>
                  </a:lnTo>
                  <a:lnTo>
                    <a:pt x="614222" y="59944"/>
                  </a:lnTo>
                  <a:lnTo>
                    <a:pt x="614222" y="51816"/>
                  </a:lnTo>
                  <a:lnTo>
                    <a:pt x="607745" y="45212"/>
                  </a:lnTo>
                  <a:lnTo>
                    <a:pt x="591489" y="45212"/>
                  </a:lnTo>
                  <a:lnTo>
                    <a:pt x="584885" y="51816"/>
                  </a:lnTo>
                  <a:lnTo>
                    <a:pt x="584885" y="55118"/>
                  </a:lnTo>
                  <a:lnTo>
                    <a:pt x="584885" y="55880"/>
                  </a:lnTo>
                  <a:lnTo>
                    <a:pt x="584504" y="56388"/>
                  </a:lnTo>
                  <a:lnTo>
                    <a:pt x="584885" y="55118"/>
                  </a:lnTo>
                  <a:lnTo>
                    <a:pt x="581329" y="60198"/>
                  </a:lnTo>
                  <a:lnTo>
                    <a:pt x="581710" y="58928"/>
                  </a:lnTo>
                  <a:lnTo>
                    <a:pt x="575106" y="69088"/>
                  </a:lnTo>
                  <a:lnTo>
                    <a:pt x="573963" y="70358"/>
                  </a:lnTo>
                  <a:lnTo>
                    <a:pt x="566216" y="88138"/>
                  </a:lnTo>
                  <a:lnTo>
                    <a:pt x="565581" y="89408"/>
                  </a:lnTo>
                  <a:lnTo>
                    <a:pt x="561390" y="102946"/>
                  </a:lnTo>
                  <a:lnTo>
                    <a:pt x="561390" y="316738"/>
                  </a:lnTo>
                  <a:lnTo>
                    <a:pt x="561276" y="317881"/>
                  </a:lnTo>
                  <a:lnTo>
                    <a:pt x="561327" y="316738"/>
                  </a:lnTo>
                  <a:lnTo>
                    <a:pt x="561390" y="102946"/>
                  </a:lnTo>
                  <a:lnTo>
                    <a:pt x="561301" y="103225"/>
                  </a:lnTo>
                  <a:lnTo>
                    <a:pt x="558596" y="107238"/>
                  </a:lnTo>
                  <a:lnTo>
                    <a:pt x="558596" y="395478"/>
                  </a:lnTo>
                  <a:lnTo>
                    <a:pt x="557339" y="469138"/>
                  </a:lnTo>
                  <a:lnTo>
                    <a:pt x="557936" y="432308"/>
                  </a:lnTo>
                  <a:lnTo>
                    <a:pt x="558279" y="413258"/>
                  </a:lnTo>
                  <a:lnTo>
                    <a:pt x="558596" y="395478"/>
                  </a:lnTo>
                  <a:lnTo>
                    <a:pt x="558596" y="107238"/>
                  </a:lnTo>
                  <a:lnTo>
                    <a:pt x="552627" y="116078"/>
                  </a:lnTo>
                  <a:lnTo>
                    <a:pt x="553262" y="114808"/>
                  </a:lnTo>
                  <a:lnTo>
                    <a:pt x="535482" y="137668"/>
                  </a:lnTo>
                  <a:lnTo>
                    <a:pt x="535990" y="137668"/>
                  </a:lnTo>
                  <a:lnTo>
                    <a:pt x="515162" y="160528"/>
                  </a:lnTo>
                  <a:lnTo>
                    <a:pt x="515543" y="160528"/>
                  </a:lnTo>
                  <a:lnTo>
                    <a:pt x="492810" y="184658"/>
                  </a:lnTo>
                  <a:lnTo>
                    <a:pt x="493191" y="183388"/>
                  </a:lnTo>
                  <a:lnTo>
                    <a:pt x="491197" y="185318"/>
                  </a:lnTo>
                  <a:lnTo>
                    <a:pt x="493572" y="156718"/>
                  </a:lnTo>
                  <a:lnTo>
                    <a:pt x="495096" y="124968"/>
                  </a:lnTo>
                  <a:lnTo>
                    <a:pt x="495452" y="103657"/>
                  </a:lnTo>
                  <a:lnTo>
                    <a:pt x="495604" y="103505"/>
                  </a:lnTo>
                  <a:lnTo>
                    <a:pt x="495604" y="95123"/>
                  </a:lnTo>
                  <a:lnTo>
                    <a:pt x="495604" y="86868"/>
                  </a:lnTo>
                  <a:lnTo>
                    <a:pt x="495477" y="86753"/>
                  </a:lnTo>
                  <a:lnTo>
                    <a:pt x="495477" y="80010"/>
                  </a:lnTo>
                  <a:lnTo>
                    <a:pt x="495604" y="79883"/>
                  </a:lnTo>
                  <a:lnTo>
                    <a:pt x="495604" y="71882"/>
                  </a:lnTo>
                  <a:lnTo>
                    <a:pt x="495604" y="63881"/>
                  </a:lnTo>
                  <a:lnTo>
                    <a:pt x="495452" y="63741"/>
                  </a:lnTo>
                  <a:lnTo>
                    <a:pt x="495452" y="59969"/>
                  </a:lnTo>
                  <a:lnTo>
                    <a:pt x="495477" y="51943"/>
                  </a:lnTo>
                  <a:lnTo>
                    <a:pt x="495477" y="44069"/>
                  </a:lnTo>
                  <a:lnTo>
                    <a:pt x="495350" y="14478"/>
                  </a:lnTo>
                  <a:lnTo>
                    <a:pt x="495350" y="14224"/>
                  </a:lnTo>
                  <a:lnTo>
                    <a:pt x="495350" y="6350"/>
                  </a:lnTo>
                  <a:lnTo>
                    <a:pt x="489000" y="0"/>
                  </a:lnTo>
                  <a:lnTo>
                    <a:pt x="473252" y="0"/>
                  </a:lnTo>
                  <a:lnTo>
                    <a:pt x="466902" y="6350"/>
                  </a:lnTo>
                  <a:lnTo>
                    <a:pt x="466902" y="14478"/>
                  </a:lnTo>
                  <a:lnTo>
                    <a:pt x="466902" y="21971"/>
                  </a:lnTo>
                  <a:lnTo>
                    <a:pt x="466902" y="27305"/>
                  </a:lnTo>
                  <a:lnTo>
                    <a:pt x="466902" y="36068"/>
                  </a:lnTo>
                  <a:lnTo>
                    <a:pt x="466839" y="44005"/>
                  </a:lnTo>
                  <a:lnTo>
                    <a:pt x="466775" y="52578"/>
                  </a:lnTo>
                  <a:lnTo>
                    <a:pt x="466559" y="63715"/>
                  </a:lnTo>
                  <a:lnTo>
                    <a:pt x="466394" y="63881"/>
                  </a:lnTo>
                  <a:lnTo>
                    <a:pt x="466394" y="72898"/>
                  </a:lnTo>
                  <a:lnTo>
                    <a:pt x="465912" y="86588"/>
                  </a:lnTo>
                  <a:lnTo>
                    <a:pt x="465632" y="86868"/>
                  </a:lnTo>
                  <a:lnTo>
                    <a:pt x="465632" y="94678"/>
                  </a:lnTo>
                  <a:lnTo>
                    <a:pt x="464616" y="123698"/>
                  </a:lnTo>
                  <a:lnTo>
                    <a:pt x="462838" y="155448"/>
                  </a:lnTo>
                  <a:lnTo>
                    <a:pt x="462838" y="154178"/>
                  </a:lnTo>
                  <a:lnTo>
                    <a:pt x="462724" y="155448"/>
                  </a:lnTo>
                  <a:lnTo>
                    <a:pt x="459663" y="189738"/>
                  </a:lnTo>
                  <a:lnTo>
                    <a:pt x="459790" y="189738"/>
                  </a:lnTo>
                  <a:lnTo>
                    <a:pt x="455498" y="219951"/>
                  </a:lnTo>
                  <a:lnTo>
                    <a:pt x="449884" y="225298"/>
                  </a:lnTo>
                  <a:lnTo>
                    <a:pt x="450011" y="225298"/>
                  </a:lnTo>
                  <a:lnTo>
                    <a:pt x="446201" y="228600"/>
                  </a:lnTo>
                  <a:lnTo>
                    <a:pt x="446201" y="269748"/>
                  </a:lnTo>
                  <a:lnTo>
                    <a:pt x="433895" y="313232"/>
                  </a:lnTo>
                  <a:lnTo>
                    <a:pt x="433552" y="314198"/>
                  </a:lnTo>
                  <a:lnTo>
                    <a:pt x="419150" y="354838"/>
                  </a:lnTo>
                  <a:lnTo>
                    <a:pt x="419277" y="354838"/>
                  </a:lnTo>
                  <a:lnTo>
                    <a:pt x="413854" y="369176"/>
                  </a:lnTo>
                  <a:lnTo>
                    <a:pt x="410641" y="363004"/>
                  </a:lnTo>
                  <a:lnTo>
                    <a:pt x="410641" y="479298"/>
                  </a:lnTo>
                  <a:lnTo>
                    <a:pt x="410387" y="480568"/>
                  </a:lnTo>
                  <a:lnTo>
                    <a:pt x="410108" y="481838"/>
                  </a:lnTo>
                  <a:lnTo>
                    <a:pt x="410641" y="479298"/>
                  </a:lnTo>
                  <a:lnTo>
                    <a:pt x="410641" y="363004"/>
                  </a:lnTo>
                  <a:lnTo>
                    <a:pt x="409879" y="361530"/>
                  </a:lnTo>
                  <a:lnTo>
                    <a:pt x="409879" y="457708"/>
                  </a:lnTo>
                  <a:lnTo>
                    <a:pt x="409740" y="456539"/>
                  </a:lnTo>
                  <a:lnTo>
                    <a:pt x="409727" y="457746"/>
                  </a:lnTo>
                  <a:lnTo>
                    <a:pt x="409727" y="456539"/>
                  </a:lnTo>
                  <a:lnTo>
                    <a:pt x="409879" y="457708"/>
                  </a:lnTo>
                  <a:lnTo>
                    <a:pt x="409879" y="361530"/>
                  </a:lnTo>
                  <a:lnTo>
                    <a:pt x="409702" y="361188"/>
                  </a:lnTo>
                  <a:lnTo>
                    <a:pt x="409676" y="470458"/>
                  </a:lnTo>
                  <a:lnTo>
                    <a:pt x="409625" y="482879"/>
                  </a:lnTo>
                  <a:lnTo>
                    <a:pt x="409587" y="483108"/>
                  </a:lnTo>
                  <a:lnTo>
                    <a:pt x="409676" y="470458"/>
                  </a:lnTo>
                  <a:lnTo>
                    <a:pt x="409676" y="361149"/>
                  </a:lnTo>
                  <a:lnTo>
                    <a:pt x="409244" y="360311"/>
                  </a:lnTo>
                  <a:lnTo>
                    <a:pt x="409244" y="485940"/>
                  </a:lnTo>
                  <a:lnTo>
                    <a:pt x="406869" y="505587"/>
                  </a:lnTo>
                  <a:lnTo>
                    <a:pt x="406781" y="505968"/>
                  </a:lnTo>
                  <a:lnTo>
                    <a:pt x="402780" y="522986"/>
                  </a:lnTo>
                  <a:lnTo>
                    <a:pt x="404672" y="507238"/>
                  </a:lnTo>
                  <a:lnTo>
                    <a:pt x="404545" y="508508"/>
                  </a:lnTo>
                  <a:lnTo>
                    <a:pt x="404799" y="507238"/>
                  </a:lnTo>
                  <a:lnTo>
                    <a:pt x="409244" y="485940"/>
                  </a:lnTo>
                  <a:lnTo>
                    <a:pt x="409244" y="360311"/>
                  </a:lnTo>
                  <a:lnTo>
                    <a:pt x="403783" y="349758"/>
                  </a:lnTo>
                  <a:lnTo>
                    <a:pt x="403402" y="348488"/>
                  </a:lnTo>
                  <a:lnTo>
                    <a:pt x="401929" y="345871"/>
                  </a:lnTo>
                  <a:lnTo>
                    <a:pt x="401929" y="530098"/>
                  </a:lnTo>
                  <a:lnTo>
                    <a:pt x="401878" y="532638"/>
                  </a:lnTo>
                  <a:lnTo>
                    <a:pt x="401802" y="531126"/>
                  </a:lnTo>
                  <a:lnTo>
                    <a:pt x="401764" y="531355"/>
                  </a:lnTo>
                  <a:lnTo>
                    <a:pt x="401751" y="530098"/>
                  </a:lnTo>
                  <a:lnTo>
                    <a:pt x="401802" y="531126"/>
                  </a:lnTo>
                  <a:lnTo>
                    <a:pt x="401929" y="530098"/>
                  </a:lnTo>
                  <a:lnTo>
                    <a:pt x="401929" y="345871"/>
                  </a:lnTo>
                  <a:lnTo>
                    <a:pt x="394131" y="331978"/>
                  </a:lnTo>
                  <a:lnTo>
                    <a:pt x="393877" y="330708"/>
                  </a:lnTo>
                  <a:lnTo>
                    <a:pt x="391668" y="326898"/>
                  </a:lnTo>
                  <a:lnTo>
                    <a:pt x="387223" y="319201"/>
                  </a:lnTo>
                  <a:lnTo>
                    <a:pt x="390575" y="316738"/>
                  </a:lnTo>
                  <a:lnTo>
                    <a:pt x="390702" y="316738"/>
                  </a:lnTo>
                  <a:lnTo>
                    <a:pt x="397052" y="311658"/>
                  </a:lnTo>
                  <a:lnTo>
                    <a:pt x="403402" y="306578"/>
                  </a:lnTo>
                  <a:lnTo>
                    <a:pt x="406730" y="304038"/>
                  </a:lnTo>
                  <a:lnTo>
                    <a:pt x="418388" y="295148"/>
                  </a:lnTo>
                  <a:lnTo>
                    <a:pt x="418896" y="293878"/>
                  </a:lnTo>
                  <a:lnTo>
                    <a:pt x="434390" y="279908"/>
                  </a:lnTo>
                  <a:lnTo>
                    <a:pt x="446100" y="269570"/>
                  </a:lnTo>
                  <a:lnTo>
                    <a:pt x="445820" y="271018"/>
                  </a:lnTo>
                  <a:lnTo>
                    <a:pt x="446201" y="269748"/>
                  </a:lnTo>
                  <a:lnTo>
                    <a:pt x="446201" y="228600"/>
                  </a:lnTo>
                  <a:lnTo>
                    <a:pt x="430961" y="241808"/>
                  </a:lnTo>
                  <a:lnTo>
                    <a:pt x="431088" y="241808"/>
                  </a:lnTo>
                  <a:lnTo>
                    <a:pt x="413689" y="257048"/>
                  </a:lnTo>
                  <a:lnTo>
                    <a:pt x="398068" y="271018"/>
                  </a:lnTo>
                  <a:lnTo>
                    <a:pt x="398449" y="271018"/>
                  </a:lnTo>
                  <a:lnTo>
                    <a:pt x="383463" y="282448"/>
                  </a:lnTo>
                  <a:lnTo>
                    <a:pt x="383971" y="282448"/>
                  </a:lnTo>
                  <a:lnTo>
                    <a:pt x="371652" y="291338"/>
                  </a:lnTo>
                  <a:lnTo>
                    <a:pt x="364591" y="297561"/>
                  </a:lnTo>
                  <a:lnTo>
                    <a:pt x="359714" y="297561"/>
                  </a:lnTo>
                  <a:lnTo>
                    <a:pt x="352729" y="304673"/>
                  </a:lnTo>
                  <a:lnTo>
                    <a:pt x="352729" y="321945"/>
                  </a:lnTo>
                  <a:lnTo>
                    <a:pt x="352856" y="322084"/>
                  </a:lnTo>
                  <a:lnTo>
                    <a:pt x="352856" y="322961"/>
                  </a:lnTo>
                  <a:lnTo>
                    <a:pt x="359841" y="329946"/>
                  </a:lnTo>
                  <a:lnTo>
                    <a:pt x="360616" y="329946"/>
                  </a:lnTo>
                  <a:lnTo>
                    <a:pt x="362762" y="333248"/>
                  </a:lnTo>
                  <a:lnTo>
                    <a:pt x="363016" y="333248"/>
                  </a:lnTo>
                  <a:lnTo>
                    <a:pt x="370382" y="344678"/>
                  </a:lnTo>
                  <a:lnTo>
                    <a:pt x="380288" y="362458"/>
                  </a:lnTo>
                  <a:lnTo>
                    <a:pt x="380034" y="361188"/>
                  </a:lnTo>
                  <a:lnTo>
                    <a:pt x="390956" y="382778"/>
                  </a:lnTo>
                  <a:lnTo>
                    <a:pt x="390448" y="381508"/>
                  </a:lnTo>
                  <a:lnTo>
                    <a:pt x="400138" y="404533"/>
                  </a:lnTo>
                  <a:lnTo>
                    <a:pt x="400418" y="405638"/>
                  </a:lnTo>
                  <a:lnTo>
                    <a:pt x="400481" y="405396"/>
                  </a:lnTo>
                  <a:lnTo>
                    <a:pt x="400418" y="405638"/>
                  </a:lnTo>
                  <a:lnTo>
                    <a:pt x="389940" y="436118"/>
                  </a:lnTo>
                  <a:lnTo>
                    <a:pt x="379653" y="471678"/>
                  </a:lnTo>
                  <a:lnTo>
                    <a:pt x="379399" y="472948"/>
                  </a:lnTo>
                  <a:lnTo>
                    <a:pt x="372922" y="503428"/>
                  </a:lnTo>
                  <a:lnTo>
                    <a:pt x="369900" y="527558"/>
                  </a:lnTo>
                  <a:lnTo>
                    <a:pt x="375589" y="568756"/>
                  </a:lnTo>
                  <a:lnTo>
                    <a:pt x="375589" y="574294"/>
                  </a:lnTo>
                  <a:lnTo>
                    <a:pt x="382447" y="581279"/>
                  </a:lnTo>
                  <a:lnTo>
                    <a:pt x="399719" y="581279"/>
                  </a:lnTo>
                  <a:lnTo>
                    <a:pt x="406704" y="574294"/>
                  </a:lnTo>
                  <a:lnTo>
                    <a:pt x="406704" y="572135"/>
                  </a:lnTo>
                  <a:lnTo>
                    <a:pt x="406831" y="572008"/>
                  </a:lnTo>
                  <a:lnTo>
                    <a:pt x="406704" y="572008"/>
                  </a:lnTo>
                  <a:lnTo>
                    <a:pt x="406704" y="571487"/>
                  </a:lnTo>
                  <a:lnTo>
                    <a:pt x="411149" y="566928"/>
                  </a:lnTo>
                  <a:lnTo>
                    <a:pt x="414515" y="563118"/>
                  </a:lnTo>
                  <a:lnTo>
                    <a:pt x="431850" y="523748"/>
                  </a:lnTo>
                  <a:lnTo>
                    <a:pt x="434390" y="511048"/>
                  </a:lnTo>
                  <a:lnTo>
                    <a:pt x="434898" y="504698"/>
                  </a:lnTo>
                  <a:lnTo>
                    <a:pt x="436549" y="484378"/>
                  </a:lnTo>
                  <a:lnTo>
                    <a:pt x="436410" y="469138"/>
                  </a:lnTo>
                  <a:lnTo>
                    <a:pt x="436257" y="461518"/>
                  </a:lnTo>
                  <a:lnTo>
                    <a:pt x="436168" y="455168"/>
                  </a:lnTo>
                  <a:lnTo>
                    <a:pt x="432993" y="427228"/>
                  </a:lnTo>
                  <a:lnTo>
                    <a:pt x="432612" y="425958"/>
                  </a:lnTo>
                  <a:lnTo>
                    <a:pt x="430212" y="416560"/>
                  </a:lnTo>
                  <a:lnTo>
                    <a:pt x="433628" y="406908"/>
                  </a:lnTo>
                  <a:lnTo>
                    <a:pt x="433501" y="406908"/>
                  </a:lnTo>
                  <a:lnTo>
                    <a:pt x="448614" y="364998"/>
                  </a:lnTo>
                  <a:lnTo>
                    <a:pt x="448741" y="364998"/>
                  </a:lnTo>
                  <a:lnTo>
                    <a:pt x="463473" y="323088"/>
                  </a:lnTo>
                  <a:lnTo>
                    <a:pt x="466318" y="312928"/>
                  </a:lnTo>
                  <a:lnTo>
                    <a:pt x="476300" y="277368"/>
                  </a:lnTo>
                  <a:lnTo>
                    <a:pt x="477824" y="269748"/>
                  </a:lnTo>
                  <a:lnTo>
                    <a:pt x="484746" y="235115"/>
                  </a:lnTo>
                  <a:lnTo>
                    <a:pt x="492429" y="227838"/>
                  </a:lnTo>
                  <a:lnTo>
                    <a:pt x="514908" y="204978"/>
                  </a:lnTo>
                  <a:lnTo>
                    <a:pt x="535114" y="184658"/>
                  </a:lnTo>
                  <a:lnTo>
                    <a:pt x="537641" y="182118"/>
                  </a:lnTo>
                  <a:lnTo>
                    <a:pt x="538149" y="180848"/>
                  </a:lnTo>
                  <a:lnTo>
                    <a:pt x="543775" y="174294"/>
                  </a:lnTo>
                  <a:lnTo>
                    <a:pt x="543610" y="175133"/>
                  </a:lnTo>
                  <a:lnTo>
                    <a:pt x="543610" y="433578"/>
                  </a:lnTo>
                  <a:lnTo>
                    <a:pt x="543610" y="451358"/>
                  </a:lnTo>
                  <a:lnTo>
                    <a:pt x="543521" y="432308"/>
                  </a:lnTo>
                  <a:lnTo>
                    <a:pt x="543610" y="433578"/>
                  </a:lnTo>
                  <a:lnTo>
                    <a:pt x="543610" y="175133"/>
                  </a:lnTo>
                  <a:lnTo>
                    <a:pt x="542467" y="180848"/>
                  </a:lnTo>
                  <a:lnTo>
                    <a:pt x="542467" y="469138"/>
                  </a:lnTo>
                  <a:lnTo>
                    <a:pt x="542340" y="470408"/>
                  </a:lnTo>
                  <a:lnTo>
                    <a:pt x="542404" y="469493"/>
                  </a:lnTo>
                  <a:lnTo>
                    <a:pt x="542251" y="470408"/>
                  </a:lnTo>
                  <a:lnTo>
                    <a:pt x="539673" y="485648"/>
                  </a:lnTo>
                  <a:lnTo>
                    <a:pt x="542404" y="469493"/>
                  </a:lnTo>
                  <a:lnTo>
                    <a:pt x="542467" y="469138"/>
                  </a:lnTo>
                  <a:lnTo>
                    <a:pt x="542467" y="180848"/>
                  </a:lnTo>
                  <a:lnTo>
                    <a:pt x="541197" y="187198"/>
                  </a:lnTo>
                  <a:lnTo>
                    <a:pt x="541070" y="187198"/>
                  </a:lnTo>
                  <a:lnTo>
                    <a:pt x="535101" y="227838"/>
                  </a:lnTo>
                  <a:lnTo>
                    <a:pt x="535101" y="229120"/>
                  </a:lnTo>
                  <a:lnTo>
                    <a:pt x="530783" y="271018"/>
                  </a:lnTo>
                  <a:lnTo>
                    <a:pt x="530656" y="271018"/>
                  </a:lnTo>
                  <a:lnTo>
                    <a:pt x="527799" y="313220"/>
                  </a:lnTo>
                  <a:lnTo>
                    <a:pt x="525957" y="356108"/>
                  </a:lnTo>
                  <a:lnTo>
                    <a:pt x="525056" y="396748"/>
                  </a:lnTo>
                  <a:lnTo>
                    <a:pt x="524941" y="485648"/>
                  </a:lnTo>
                  <a:lnTo>
                    <a:pt x="525056" y="504698"/>
                  </a:lnTo>
                  <a:lnTo>
                    <a:pt x="525195" y="505968"/>
                  </a:lnTo>
                  <a:lnTo>
                    <a:pt x="527354" y="518668"/>
                  </a:lnTo>
                  <a:lnTo>
                    <a:pt x="527735" y="521208"/>
                  </a:lnTo>
                  <a:lnTo>
                    <a:pt x="529386" y="526288"/>
                  </a:lnTo>
                  <a:lnTo>
                    <a:pt x="529640" y="527558"/>
                  </a:lnTo>
                  <a:lnTo>
                    <a:pt x="529640" y="532511"/>
                  </a:lnTo>
                  <a:lnTo>
                    <a:pt x="536625" y="539496"/>
                  </a:lnTo>
                  <a:lnTo>
                    <a:pt x="553770" y="539496"/>
                  </a:lnTo>
                  <a:lnTo>
                    <a:pt x="560882" y="532511"/>
                  </a:lnTo>
                  <a:lnTo>
                    <a:pt x="560882" y="527240"/>
                  </a:lnTo>
                  <a:lnTo>
                    <a:pt x="562787" y="521208"/>
                  </a:lnTo>
                  <a:lnTo>
                    <a:pt x="562914" y="521208"/>
                  </a:lnTo>
                  <a:lnTo>
                    <a:pt x="566851" y="507238"/>
                  </a:lnTo>
                  <a:lnTo>
                    <a:pt x="570153" y="491998"/>
                  </a:lnTo>
                  <a:lnTo>
                    <a:pt x="570280" y="490728"/>
                  </a:lnTo>
                  <a:lnTo>
                    <a:pt x="572820" y="472948"/>
                  </a:lnTo>
                  <a:lnTo>
                    <a:pt x="572947" y="471678"/>
                  </a:lnTo>
                  <a:lnTo>
                    <a:pt x="574090" y="452628"/>
                  </a:lnTo>
                  <a:lnTo>
                    <a:pt x="573976" y="433578"/>
                  </a:lnTo>
                  <a:lnTo>
                    <a:pt x="573862" y="429768"/>
                  </a:lnTo>
                  <a:lnTo>
                    <a:pt x="572439" y="410718"/>
                  </a:lnTo>
                  <a:lnTo>
                    <a:pt x="572312" y="410718"/>
                  </a:lnTo>
                  <a:lnTo>
                    <a:pt x="570026" y="391668"/>
                  </a:lnTo>
                  <a:lnTo>
                    <a:pt x="567105" y="373888"/>
                  </a:lnTo>
                  <a:lnTo>
                    <a:pt x="564908" y="361188"/>
                  </a:lnTo>
                  <a:lnTo>
                    <a:pt x="564692" y="359956"/>
                  </a:lnTo>
                  <a:lnTo>
                    <a:pt x="563803" y="351040"/>
                  </a:lnTo>
                  <a:lnTo>
                    <a:pt x="563778" y="349758"/>
                  </a:lnTo>
                  <a:lnTo>
                    <a:pt x="563676" y="342138"/>
                  </a:lnTo>
                  <a:lnTo>
                    <a:pt x="563803" y="343408"/>
                  </a:lnTo>
                  <a:lnTo>
                    <a:pt x="563918" y="342138"/>
                  </a:lnTo>
                  <a:lnTo>
                    <a:pt x="564438" y="337058"/>
                  </a:lnTo>
                  <a:lnTo>
                    <a:pt x="564184" y="339598"/>
                  </a:lnTo>
                  <a:lnTo>
                    <a:pt x="564692" y="337058"/>
                  </a:lnTo>
                  <a:lnTo>
                    <a:pt x="565200" y="334518"/>
                  </a:lnTo>
                  <a:lnTo>
                    <a:pt x="566496" y="330708"/>
                  </a:lnTo>
                  <a:lnTo>
                    <a:pt x="568248" y="325628"/>
                  </a:lnTo>
                  <a:lnTo>
                    <a:pt x="567486" y="328168"/>
                  </a:lnTo>
                  <a:lnTo>
                    <a:pt x="568756" y="325628"/>
                  </a:lnTo>
                  <a:lnTo>
                    <a:pt x="571296" y="320548"/>
                  </a:lnTo>
                  <a:lnTo>
                    <a:pt x="572071" y="319278"/>
                  </a:lnTo>
                  <a:lnTo>
                    <a:pt x="577519" y="310388"/>
                  </a:lnTo>
                  <a:lnTo>
                    <a:pt x="576884" y="311658"/>
                  </a:lnTo>
                  <a:lnTo>
                    <a:pt x="577735" y="310388"/>
                  </a:lnTo>
                  <a:lnTo>
                    <a:pt x="584631" y="300228"/>
                  </a:lnTo>
                  <a:lnTo>
                    <a:pt x="584123" y="301498"/>
                  </a:lnTo>
                  <a:lnTo>
                    <a:pt x="585114" y="300228"/>
                  </a:lnTo>
                  <a:lnTo>
                    <a:pt x="593140" y="290068"/>
                  </a:lnTo>
                  <a:lnTo>
                    <a:pt x="592759" y="291338"/>
                  </a:lnTo>
                  <a:lnTo>
                    <a:pt x="593902" y="290068"/>
                  </a:lnTo>
                  <a:lnTo>
                    <a:pt x="600659" y="282562"/>
                  </a:lnTo>
                  <a:lnTo>
                    <a:pt x="600506" y="288798"/>
                  </a:lnTo>
                  <a:lnTo>
                    <a:pt x="600633" y="290068"/>
                  </a:lnTo>
                  <a:lnTo>
                    <a:pt x="601776" y="305308"/>
                  </a:lnTo>
                  <a:lnTo>
                    <a:pt x="604189" y="318008"/>
                  </a:lnTo>
                  <a:lnTo>
                    <a:pt x="604697" y="319278"/>
                  </a:lnTo>
                  <a:lnTo>
                    <a:pt x="607110" y="328168"/>
                  </a:lnTo>
                  <a:lnTo>
                    <a:pt x="612190" y="335788"/>
                  </a:lnTo>
                  <a:lnTo>
                    <a:pt x="617651" y="340868"/>
                  </a:lnTo>
                  <a:lnTo>
                    <a:pt x="620509" y="341909"/>
                  </a:lnTo>
                  <a:lnTo>
                    <a:pt x="623049" y="343611"/>
                  </a:lnTo>
                  <a:lnTo>
                    <a:pt x="628078" y="344627"/>
                  </a:lnTo>
                  <a:lnTo>
                    <a:pt x="631748" y="345948"/>
                  </a:lnTo>
                  <a:lnTo>
                    <a:pt x="638149" y="344906"/>
                  </a:lnTo>
                  <a:lnTo>
                    <a:pt x="643293" y="345948"/>
                  </a:lnTo>
                  <a:lnTo>
                    <a:pt x="652322" y="344678"/>
                  </a:lnTo>
                  <a:lnTo>
                    <a:pt x="657847" y="342811"/>
                  </a:lnTo>
                  <a:lnTo>
                    <a:pt x="658190" y="342734"/>
                  </a:lnTo>
                  <a:lnTo>
                    <a:pt x="658317" y="342646"/>
                  </a:lnTo>
                  <a:lnTo>
                    <a:pt x="659815" y="342138"/>
                  </a:lnTo>
                  <a:lnTo>
                    <a:pt x="671626" y="335788"/>
                  </a:lnTo>
                  <a:lnTo>
                    <a:pt x="675043" y="333248"/>
                  </a:lnTo>
                  <a:lnTo>
                    <a:pt x="685723" y="324358"/>
                  </a:lnTo>
                  <a:lnTo>
                    <a:pt x="687120" y="323088"/>
                  </a:lnTo>
                  <a:lnTo>
                    <a:pt x="692759" y="316738"/>
                  </a:lnTo>
                  <a:lnTo>
                    <a:pt x="695020" y="314198"/>
                  </a:lnTo>
                  <a:lnTo>
                    <a:pt x="697280" y="311658"/>
                  </a:lnTo>
                  <a:lnTo>
                    <a:pt x="697915" y="311658"/>
                  </a:lnTo>
                  <a:lnTo>
                    <a:pt x="698931" y="310388"/>
                  </a:lnTo>
                  <a:lnTo>
                    <a:pt x="701001" y="307848"/>
                  </a:lnTo>
                  <a:lnTo>
                    <a:pt x="702030" y="306578"/>
                  </a:lnTo>
                  <a:lnTo>
                    <a:pt x="704075" y="304038"/>
                  </a:lnTo>
                  <a:lnTo>
                    <a:pt x="708202" y="298958"/>
                  </a:lnTo>
                  <a:lnTo>
                    <a:pt x="707948" y="298958"/>
                  </a:lnTo>
                  <a:lnTo>
                    <a:pt x="710145" y="296418"/>
                  </a:lnTo>
                  <a:lnTo>
                    <a:pt x="717854" y="287528"/>
                  </a:lnTo>
                  <a:lnTo>
                    <a:pt x="716838" y="288798"/>
                  </a:lnTo>
                  <a:lnTo>
                    <a:pt x="725728" y="279908"/>
                  </a:lnTo>
                  <a:lnTo>
                    <a:pt x="726567" y="279069"/>
                  </a:lnTo>
                  <a:lnTo>
                    <a:pt x="727240" y="278638"/>
                  </a:lnTo>
                  <a:lnTo>
                    <a:pt x="731761" y="275818"/>
                  </a:lnTo>
                  <a:lnTo>
                    <a:pt x="733602" y="284988"/>
                  </a:lnTo>
                  <a:lnTo>
                    <a:pt x="736269" y="298958"/>
                  </a:lnTo>
                  <a:lnTo>
                    <a:pt x="739317" y="310388"/>
                  </a:lnTo>
                  <a:lnTo>
                    <a:pt x="743000" y="323088"/>
                  </a:lnTo>
                  <a:lnTo>
                    <a:pt x="743635" y="324358"/>
                  </a:lnTo>
                  <a:lnTo>
                    <a:pt x="747191" y="333248"/>
                  </a:lnTo>
                  <a:lnTo>
                    <a:pt x="753795" y="343408"/>
                  </a:lnTo>
                  <a:lnTo>
                    <a:pt x="757732" y="347218"/>
                  </a:lnTo>
                  <a:lnTo>
                    <a:pt x="762050" y="351040"/>
                  </a:lnTo>
                  <a:lnTo>
                    <a:pt x="777036" y="354838"/>
                  </a:lnTo>
                  <a:lnTo>
                    <a:pt x="783259" y="353568"/>
                  </a:lnTo>
                  <a:lnTo>
                    <a:pt x="782370" y="353568"/>
                  </a:lnTo>
                  <a:lnTo>
                    <a:pt x="788085" y="352298"/>
                  </a:lnTo>
                  <a:lnTo>
                    <a:pt x="789101" y="352298"/>
                  </a:lnTo>
                  <a:lnTo>
                    <a:pt x="793661" y="351040"/>
                  </a:lnTo>
                  <a:lnTo>
                    <a:pt x="825677" y="325628"/>
                  </a:lnTo>
                  <a:lnTo>
                    <a:pt x="827049" y="323088"/>
                  </a:lnTo>
                  <a:lnTo>
                    <a:pt x="827747" y="321818"/>
                  </a:lnTo>
                  <a:lnTo>
                    <a:pt x="830516" y="316738"/>
                  </a:lnTo>
                  <a:lnTo>
                    <a:pt x="831202" y="315468"/>
                  </a:lnTo>
                  <a:lnTo>
                    <a:pt x="831900" y="314198"/>
                  </a:lnTo>
                  <a:lnTo>
                    <a:pt x="833424" y="310388"/>
                  </a:lnTo>
                  <a:lnTo>
                    <a:pt x="835952" y="304038"/>
                  </a:lnTo>
                  <a:lnTo>
                    <a:pt x="836472" y="302768"/>
                  </a:lnTo>
                  <a:lnTo>
                    <a:pt x="837361" y="300228"/>
                  </a:lnTo>
                  <a:lnTo>
                    <a:pt x="839012" y="290068"/>
                  </a:lnTo>
                  <a:lnTo>
                    <a:pt x="839101" y="288048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37360" y="5357367"/>
              <a:ext cx="83819" cy="83693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166366" y="5199760"/>
            <a:ext cx="281305" cy="175260"/>
            <a:chOff x="2166366" y="5199760"/>
            <a:chExt cx="281305" cy="175260"/>
          </a:xfrm>
        </p:grpSpPr>
        <p:pic>
          <p:nvPicPr>
            <p:cNvPr id="85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66366" y="5199760"/>
              <a:ext cx="68325" cy="17500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61616" y="5204586"/>
              <a:ext cx="185546" cy="146050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2805077" y="4985003"/>
            <a:ext cx="1866264" cy="817244"/>
            <a:chOff x="2805077" y="4985003"/>
            <a:chExt cx="1866264" cy="817244"/>
          </a:xfrm>
        </p:grpSpPr>
        <p:sp>
          <p:nvSpPr>
            <p:cNvPr id="88" name="object 88"/>
            <p:cNvSpPr/>
            <p:nvPr/>
          </p:nvSpPr>
          <p:spPr>
            <a:xfrm>
              <a:off x="2805074" y="5132196"/>
              <a:ext cx="1203960" cy="669925"/>
            </a:xfrm>
            <a:custGeom>
              <a:avLst/>
              <a:gdLst/>
              <a:ahLst/>
              <a:cxnLst/>
              <a:rect l="l" t="t" r="r" b="b"/>
              <a:pathLst>
                <a:path w="1203960" h="669925">
                  <a:moveTo>
                    <a:pt x="116649" y="140373"/>
                  </a:moveTo>
                  <a:lnTo>
                    <a:pt x="116560" y="140855"/>
                  </a:lnTo>
                  <a:lnTo>
                    <a:pt x="116649" y="140373"/>
                  </a:lnTo>
                  <a:close/>
                </a:path>
                <a:path w="1203960" h="669925">
                  <a:moveTo>
                    <a:pt x="706716" y="139750"/>
                  </a:moveTo>
                  <a:lnTo>
                    <a:pt x="704913" y="119253"/>
                  </a:lnTo>
                  <a:lnTo>
                    <a:pt x="704697" y="117995"/>
                  </a:lnTo>
                  <a:lnTo>
                    <a:pt x="704570" y="116713"/>
                  </a:lnTo>
                  <a:lnTo>
                    <a:pt x="703935" y="114173"/>
                  </a:lnTo>
                  <a:lnTo>
                    <a:pt x="703618" y="112903"/>
                  </a:lnTo>
                  <a:lnTo>
                    <a:pt x="679678" y="81153"/>
                  </a:lnTo>
                  <a:lnTo>
                    <a:pt x="675246" y="79387"/>
                  </a:lnTo>
                  <a:lnTo>
                    <a:pt x="677900" y="76073"/>
                  </a:lnTo>
                  <a:lnTo>
                    <a:pt x="679297" y="74803"/>
                  </a:lnTo>
                  <a:lnTo>
                    <a:pt x="682790" y="68453"/>
                  </a:lnTo>
                  <a:lnTo>
                    <a:pt x="686282" y="62103"/>
                  </a:lnTo>
                  <a:lnTo>
                    <a:pt x="687412" y="59575"/>
                  </a:lnTo>
                  <a:lnTo>
                    <a:pt x="687895" y="58305"/>
                  </a:lnTo>
                  <a:lnTo>
                    <a:pt x="691261" y="49403"/>
                  </a:lnTo>
                  <a:lnTo>
                    <a:pt x="691743" y="48145"/>
                  </a:lnTo>
                  <a:lnTo>
                    <a:pt x="692251" y="45605"/>
                  </a:lnTo>
                  <a:lnTo>
                    <a:pt x="692543" y="44005"/>
                  </a:lnTo>
                  <a:lnTo>
                    <a:pt x="694029" y="34163"/>
                  </a:lnTo>
                  <a:lnTo>
                    <a:pt x="694397" y="29248"/>
                  </a:lnTo>
                  <a:lnTo>
                    <a:pt x="695553" y="28067"/>
                  </a:lnTo>
                  <a:lnTo>
                    <a:pt x="695553" y="20205"/>
                  </a:lnTo>
                  <a:lnTo>
                    <a:pt x="695553" y="18669"/>
                  </a:lnTo>
                  <a:lnTo>
                    <a:pt x="695553" y="9271"/>
                  </a:lnTo>
                  <a:lnTo>
                    <a:pt x="687933" y="1524"/>
                  </a:lnTo>
                  <a:lnTo>
                    <a:pt x="669010" y="1524"/>
                  </a:lnTo>
                  <a:lnTo>
                    <a:pt x="666343" y="4241"/>
                  </a:lnTo>
                  <a:lnTo>
                    <a:pt x="662279" y="4953"/>
                  </a:lnTo>
                  <a:lnTo>
                    <a:pt x="661390" y="5181"/>
                  </a:lnTo>
                  <a:lnTo>
                    <a:pt x="661390" y="29095"/>
                  </a:lnTo>
                  <a:lnTo>
                    <a:pt x="661263" y="30353"/>
                  </a:lnTo>
                  <a:lnTo>
                    <a:pt x="661263" y="30226"/>
                  </a:lnTo>
                  <a:lnTo>
                    <a:pt x="661238" y="30353"/>
                  </a:lnTo>
                  <a:lnTo>
                    <a:pt x="661263" y="22745"/>
                  </a:lnTo>
                  <a:lnTo>
                    <a:pt x="661263" y="30226"/>
                  </a:lnTo>
                  <a:lnTo>
                    <a:pt x="661390" y="29095"/>
                  </a:lnTo>
                  <a:lnTo>
                    <a:pt x="661390" y="5181"/>
                  </a:lnTo>
                  <a:lnTo>
                    <a:pt x="658418" y="5905"/>
                  </a:lnTo>
                  <a:lnTo>
                    <a:pt x="658418" y="44399"/>
                  </a:lnTo>
                  <a:lnTo>
                    <a:pt x="657961" y="45834"/>
                  </a:lnTo>
                  <a:lnTo>
                    <a:pt x="651230" y="58305"/>
                  </a:lnTo>
                  <a:lnTo>
                    <a:pt x="652500" y="55753"/>
                  </a:lnTo>
                  <a:lnTo>
                    <a:pt x="642975" y="68846"/>
                  </a:lnTo>
                  <a:lnTo>
                    <a:pt x="642975" y="67691"/>
                  </a:lnTo>
                  <a:lnTo>
                    <a:pt x="641261" y="65989"/>
                  </a:lnTo>
                  <a:lnTo>
                    <a:pt x="642531" y="62407"/>
                  </a:lnTo>
                  <a:lnTo>
                    <a:pt x="643483" y="60845"/>
                  </a:lnTo>
                  <a:lnTo>
                    <a:pt x="647293" y="54495"/>
                  </a:lnTo>
                  <a:lnTo>
                    <a:pt x="648373" y="52679"/>
                  </a:lnTo>
                  <a:lnTo>
                    <a:pt x="649122" y="51955"/>
                  </a:lnTo>
                  <a:lnTo>
                    <a:pt x="654316" y="46863"/>
                  </a:lnTo>
                  <a:lnTo>
                    <a:pt x="654710" y="46482"/>
                  </a:lnTo>
                  <a:lnTo>
                    <a:pt x="658418" y="44399"/>
                  </a:lnTo>
                  <a:lnTo>
                    <a:pt x="658418" y="5905"/>
                  </a:lnTo>
                  <a:lnTo>
                    <a:pt x="621131" y="30353"/>
                  </a:lnTo>
                  <a:lnTo>
                    <a:pt x="618718" y="32905"/>
                  </a:lnTo>
                  <a:lnTo>
                    <a:pt x="610971" y="45605"/>
                  </a:lnTo>
                  <a:lnTo>
                    <a:pt x="609066" y="49403"/>
                  </a:lnTo>
                  <a:lnTo>
                    <a:pt x="606145" y="59575"/>
                  </a:lnTo>
                  <a:lnTo>
                    <a:pt x="605878" y="61734"/>
                  </a:lnTo>
                  <a:lnTo>
                    <a:pt x="605637" y="61976"/>
                  </a:lnTo>
                  <a:lnTo>
                    <a:pt x="605637" y="63817"/>
                  </a:lnTo>
                  <a:lnTo>
                    <a:pt x="605536" y="64655"/>
                  </a:lnTo>
                  <a:lnTo>
                    <a:pt x="605510" y="69723"/>
                  </a:lnTo>
                  <a:lnTo>
                    <a:pt x="605637" y="73545"/>
                  </a:lnTo>
                  <a:lnTo>
                    <a:pt x="605637" y="81407"/>
                  </a:lnTo>
                  <a:lnTo>
                    <a:pt x="608304" y="84086"/>
                  </a:lnTo>
                  <a:lnTo>
                    <a:pt x="608304" y="86868"/>
                  </a:lnTo>
                  <a:lnTo>
                    <a:pt x="615149" y="93726"/>
                  </a:lnTo>
                  <a:lnTo>
                    <a:pt x="606145" y="100203"/>
                  </a:lnTo>
                  <a:lnTo>
                    <a:pt x="607161" y="98945"/>
                  </a:lnTo>
                  <a:lnTo>
                    <a:pt x="591794" y="109105"/>
                  </a:lnTo>
                  <a:lnTo>
                    <a:pt x="592810" y="107823"/>
                  </a:lnTo>
                  <a:lnTo>
                    <a:pt x="577443" y="116713"/>
                  </a:lnTo>
                  <a:lnTo>
                    <a:pt x="578205" y="115455"/>
                  </a:lnTo>
                  <a:lnTo>
                    <a:pt x="562838" y="123063"/>
                  </a:lnTo>
                  <a:lnTo>
                    <a:pt x="564108" y="121805"/>
                  </a:lnTo>
                  <a:lnTo>
                    <a:pt x="549630" y="126873"/>
                  </a:lnTo>
                  <a:lnTo>
                    <a:pt x="551662" y="126873"/>
                  </a:lnTo>
                  <a:lnTo>
                    <a:pt x="538327" y="129413"/>
                  </a:lnTo>
                  <a:lnTo>
                    <a:pt x="540740" y="129413"/>
                  </a:lnTo>
                  <a:lnTo>
                    <a:pt x="530326" y="130594"/>
                  </a:lnTo>
                  <a:lnTo>
                    <a:pt x="524713" y="129959"/>
                  </a:lnTo>
                  <a:lnTo>
                    <a:pt x="522452" y="127635"/>
                  </a:lnTo>
                  <a:lnTo>
                    <a:pt x="521487" y="127635"/>
                  </a:lnTo>
                  <a:lnTo>
                    <a:pt x="521106" y="126517"/>
                  </a:lnTo>
                  <a:lnTo>
                    <a:pt x="520928" y="125603"/>
                  </a:lnTo>
                  <a:lnTo>
                    <a:pt x="520407" y="123063"/>
                  </a:lnTo>
                  <a:lnTo>
                    <a:pt x="520230" y="122186"/>
                  </a:lnTo>
                  <a:lnTo>
                    <a:pt x="520217" y="121805"/>
                  </a:lnTo>
                  <a:lnTo>
                    <a:pt x="519849" y="115455"/>
                  </a:lnTo>
                  <a:lnTo>
                    <a:pt x="519798" y="114642"/>
                  </a:lnTo>
                  <a:lnTo>
                    <a:pt x="519811" y="114173"/>
                  </a:lnTo>
                  <a:lnTo>
                    <a:pt x="520039" y="104013"/>
                  </a:lnTo>
                  <a:lnTo>
                    <a:pt x="520039" y="105295"/>
                  </a:lnTo>
                  <a:lnTo>
                    <a:pt x="520141" y="104013"/>
                  </a:lnTo>
                  <a:lnTo>
                    <a:pt x="522071" y="81153"/>
                  </a:lnTo>
                  <a:lnTo>
                    <a:pt x="522681" y="69977"/>
                  </a:lnTo>
                  <a:lnTo>
                    <a:pt x="522693" y="68453"/>
                  </a:lnTo>
                  <a:lnTo>
                    <a:pt x="522452" y="60845"/>
                  </a:lnTo>
                  <a:lnTo>
                    <a:pt x="522363" y="58305"/>
                  </a:lnTo>
                  <a:lnTo>
                    <a:pt x="522325" y="57023"/>
                  </a:lnTo>
                  <a:lnTo>
                    <a:pt x="522071" y="54495"/>
                  </a:lnTo>
                  <a:lnTo>
                    <a:pt x="521589" y="51955"/>
                  </a:lnTo>
                  <a:lnTo>
                    <a:pt x="521106" y="49403"/>
                  </a:lnTo>
                  <a:lnTo>
                    <a:pt x="520395" y="45605"/>
                  </a:lnTo>
                  <a:lnTo>
                    <a:pt x="519950" y="43053"/>
                  </a:lnTo>
                  <a:lnTo>
                    <a:pt x="519518" y="40513"/>
                  </a:lnTo>
                  <a:lnTo>
                    <a:pt x="518515" y="37973"/>
                  </a:lnTo>
                  <a:lnTo>
                    <a:pt x="516978" y="34163"/>
                  </a:lnTo>
                  <a:lnTo>
                    <a:pt x="515975" y="31623"/>
                  </a:lnTo>
                  <a:lnTo>
                    <a:pt x="514578" y="27813"/>
                  </a:lnTo>
                  <a:lnTo>
                    <a:pt x="509498" y="20205"/>
                  </a:lnTo>
                  <a:lnTo>
                    <a:pt x="479907" y="2413"/>
                  </a:lnTo>
                  <a:lnTo>
                    <a:pt x="469480" y="2413"/>
                  </a:lnTo>
                  <a:lnTo>
                    <a:pt x="465810" y="3695"/>
                  </a:lnTo>
                  <a:lnTo>
                    <a:pt x="458444" y="4953"/>
                  </a:lnTo>
                  <a:lnTo>
                    <a:pt x="454761" y="7505"/>
                  </a:lnTo>
                  <a:lnTo>
                    <a:pt x="444728" y="12573"/>
                  </a:lnTo>
                  <a:lnTo>
                    <a:pt x="437235" y="20205"/>
                  </a:lnTo>
                  <a:lnTo>
                    <a:pt x="407390" y="60845"/>
                  </a:lnTo>
                  <a:lnTo>
                    <a:pt x="407009" y="60845"/>
                  </a:lnTo>
                  <a:lnTo>
                    <a:pt x="397865" y="77571"/>
                  </a:lnTo>
                  <a:lnTo>
                    <a:pt x="388848" y="93853"/>
                  </a:lnTo>
                  <a:lnTo>
                    <a:pt x="389229" y="93853"/>
                  </a:lnTo>
                  <a:lnTo>
                    <a:pt x="379488" y="108635"/>
                  </a:lnTo>
                  <a:lnTo>
                    <a:pt x="379082" y="109105"/>
                  </a:lnTo>
                  <a:lnTo>
                    <a:pt x="369036" y="120523"/>
                  </a:lnTo>
                  <a:lnTo>
                    <a:pt x="369925" y="120523"/>
                  </a:lnTo>
                  <a:lnTo>
                    <a:pt x="359003" y="130695"/>
                  </a:lnTo>
                  <a:lnTo>
                    <a:pt x="359765" y="130695"/>
                  </a:lnTo>
                  <a:lnTo>
                    <a:pt x="348856" y="140271"/>
                  </a:lnTo>
                  <a:lnTo>
                    <a:pt x="339699" y="145923"/>
                  </a:lnTo>
                  <a:lnTo>
                    <a:pt x="342239" y="144653"/>
                  </a:lnTo>
                  <a:lnTo>
                    <a:pt x="336638" y="147548"/>
                  </a:lnTo>
                  <a:lnTo>
                    <a:pt x="336499" y="147574"/>
                  </a:lnTo>
                  <a:lnTo>
                    <a:pt x="333400" y="147574"/>
                  </a:lnTo>
                  <a:lnTo>
                    <a:pt x="332968" y="147205"/>
                  </a:lnTo>
                  <a:lnTo>
                    <a:pt x="331444" y="145923"/>
                  </a:lnTo>
                  <a:lnTo>
                    <a:pt x="331089" y="145643"/>
                  </a:lnTo>
                  <a:lnTo>
                    <a:pt x="330352" y="144653"/>
                  </a:lnTo>
                  <a:lnTo>
                    <a:pt x="327456" y="140855"/>
                  </a:lnTo>
                  <a:lnTo>
                    <a:pt x="326491" y="139573"/>
                  </a:lnTo>
                  <a:lnTo>
                    <a:pt x="327253" y="140855"/>
                  </a:lnTo>
                  <a:lnTo>
                    <a:pt x="322910" y="134505"/>
                  </a:lnTo>
                  <a:lnTo>
                    <a:pt x="322046" y="133223"/>
                  </a:lnTo>
                  <a:lnTo>
                    <a:pt x="322554" y="134505"/>
                  </a:lnTo>
                  <a:lnTo>
                    <a:pt x="316585" y="124345"/>
                  </a:lnTo>
                  <a:lnTo>
                    <a:pt x="316839" y="124345"/>
                  </a:lnTo>
                  <a:lnTo>
                    <a:pt x="310489" y="112903"/>
                  </a:lnTo>
                  <a:lnTo>
                    <a:pt x="310616" y="112903"/>
                  </a:lnTo>
                  <a:lnTo>
                    <a:pt x="305231" y="102755"/>
                  </a:lnTo>
                  <a:lnTo>
                    <a:pt x="303885" y="100203"/>
                  </a:lnTo>
                  <a:lnTo>
                    <a:pt x="303758" y="100203"/>
                  </a:lnTo>
                  <a:lnTo>
                    <a:pt x="295884" y="86245"/>
                  </a:lnTo>
                  <a:lnTo>
                    <a:pt x="288010" y="73545"/>
                  </a:lnTo>
                  <a:lnTo>
                    <a:pt x="287121" y="73545"/>
                  </a:lnTo>
                  <a:lnTo>
                    <a:pt x="278612" y="62103"/>
                  </a:lnTo>
                  <a:lnTo>
                    <a:pt x="277850" y="60845"/>
                  </a:lnTo>
                  <a:lnTo>
                    <a:pt x="274916" y="58026"/>
                  </a:lnTo>
                  <a:lnTo>
                    <a:pt x="275310" y="55753"/>
                  </a:lnTo>
                  <a:lnTo>
                    <a:pt x="275437" y="53213"/>
                  </a:lnTo>
                  <a:lnTo>
                    <a:pt x="275678" y="40868"/>
                  </a:lnTo>
                  <a:lnTo>
                    <a:pt x="275551" y="37426"/>
                  </a:lnTo>
                  <a:lnTo>
                    <a:pt x="275412" y="35445"/>
                  </a:lnTo>
                  <a:lnTo>
                    <a:pt x="275043" y="30226"/>
                  </a:lnTo>
                  <a:lnTo>
                    <a:pt x="274548" y="25273"/>
                  </a:lnTo>
                  <a:lnTo>
                    <a:pt x="274548" y="22606"/>
                  </a:lnTo>
                  <a:lnTo>
                    <a:pt x="274548" y="13335"/>
                  </a:lnTo>
                  <a:lnTo>
                    <a:pt x="273545" y="12331"/>
                  </a:lnTo>
                  <a:lnTo>
                    <a:pt x="273545" y="65913"/>
                  </a:lnTo>
                  <a:lnTo>
                    <a:pt x="272948" y="69405"/>
                  </a:lnTo>
                  <a:lnTo>
                    <a:pt x="272884" y="69634"/>
                  </a:lnTo>
                  <a:lnTo>
                    <a:pt x="273545" y="65913"/>
                  </a:lnTo>
                  <a:lnTo>
                    <a:pt x="273545" y="12331"/>
                  </a:lnTo>
                  <a:lnTo>
                    <a:pt x="266928" y="5715"/>
                  </a:lnTo>
                  <a:lnTo>
                    <a:pt x="265023" y="5715"/>
                  </a:lnTo>
                  <a:lnTo>
                    <a:pt x="264642" y="5334"/>
                  </a:lnTo>
                  <a:lnTo>
                    <a:pt x="264299" y="5334"/>
                  </a:lnTo>
                  <a:lnTo>
                    <a:pt x="264299" y="45313"/>
                  </a:lnTo>
                  <a:lnTo>
                    <a:pt x="263740" y="44551"/>
                  </a:lnTo>
                  <a:lnTo>
                    <a:pt x="263880" y="45605"/>
                  </a:lnTo>
                  <a:lnTo>
                    <a:pt x="263728" y="44513"/>
                  </a:lnTo>
                  <a:lnTo>
                    <a:pt x="263715" y="44323"/>
                  </a:lnTo>
                  <a:lnTo>
                    <a:pt x="263664" y="44005"/>
                  </a:lnTo>
                  <a:lnTo>
                    <a:pt x="263779" y="44551"/>
                  </a:lnTo>
                  <a:lnTo>
                    <a:pt x="264299" y="45313"/>
                  </a:lnTo>
                  <a:lnTo>
                    <a:pt x="264299" y="5334"/>
                  </a:lnTo>
                  <a:lnTo>
                    <a:pt x="256794" y="5334"/>
                  </a:lnTo>
                  <a:lnTo>
                    <a:pt x="256794" y="87503"/>
                  </a:lnTo>
                  <a:lnTo>
                    <a:pt x="254254" y="84607"/>
                  </a:lnTo>
                  <a:lnTo>
                    <a:pt x="254571" y="84963"/>
                  </a:lnTo>
                  <a:lnTo>
                    <a:pt x="256794" y="87503"/>
                  </a:lnTo>
                  <a:lnTo>
                    <a:pt x="256794" y="5334"/>
                  </a:lnTo>
                  <a:lnTo>
                    <a:pt x="245592" y="5334"/>
                  </a:lnTo>
                  <a:lnTo>
                    <a:pt x="243814" y="7112"/>
                  </a:lnTo>
                  <a:lnTo>
                    <a:pt x="243814" y="50673"/>
                  </a:lnTo>
                  <a:lnTo>
                    <a:pt x="243687" y="53213"/>
                  </a:lnTo>
                  <a:lnTo>
                    <a:pt x="243700" y="51498"/>
                  </a:lnTo>
                  <a:lnTo>
                    <a:pt x="243636" y="51955"/>
                  </a:lnTo>
                  <a:lnTo>
                    <a:pt x="243687" y="48895"/>
                  </a:lnTo>
                  <a:lnTo>
                    <a:pt x="243700" y="51498"/>
                  </a:lnTo>
                  <a:lnTo>
                    <a:pt x="243814" y="50673"/>
                  </a:lnTo>
                  <a:lnTo>
                    <a:pt x="243814" y="7112"/>
                  </a:lnTo>
                  <a:lnTo>
                    <a:pt x="237845" y="13081"/>
                  </a:lnTo>
                  <a:lnTo>
                    <a:pt x="237845" y="13843"/>
                  </a:lnTo>
                  <a:lnTo>
                    <a:pt x="237083" y="13843"/>
                  </a:lnTo>
                  <a:lnTo>
                    <a:pt x="229209" y="21717"/>
                  </a:lnTo>
                  <a:lnTo>
                    <a:pt x="229209" y="31178"/>
                  </a:lnTo>
                  <a:lnTo>
                    <a:pt x="228193" y="36703"/>
                  </a:lnTo>
                  <a:lnTo>
                    <a:pt x="237210" y="65913"/>
                  </a:lnTo>
                  <a:lnTo>
                    <a:pt x="240080" y="69278"/>
                  </a:lnTo>
                  <a:lnTo>
                    <a:pt x="240271" y="68668"/>
                  </a:lnTo>
                  <a:lnTo>
                    <a:pt x="240195" y="69405"/>
                  </a:lnTo>
                  <a:lnTo>
                    <a:pt x="244830" y="74803"/>
                  </a:lnTo>
                  <a:lnTo>
                    <a:pt x="240080" y="69278"/>
                  </a:lnTo>
                  <a:lnTo>
                    <a:pt x="237464" y="77355"/>
                  </a:lnTo>
                  <a:lnTo>
                    <a:pt x="238607" y="76073"/>
                  </a:lnTo>
                  <a:lnTo>
                    <a:pt x="231495" y="88773"/>
                  </a:lnTo>
                  <a:lnTo>
                    <a:pt x="232384" y="87503"/>
                  </a:lnTo>
                  <a:lnTo>
                    <a:pt x="222897" y="101727"/>
                  </a:lnTo>
                  <a:lnTo>
                    <a:pt x="210286" y="116713"/>
                  </a:lnTo>
                  <a:lnTo>
                    <a:pt x="211175" y="115455"/>
                  </a:lnTo>
                  <a:lnTo>
                    <a:pt x="196189" y="130695"/>
                  </a:lnTo>
                  <a:lnTo>
                    <a:pt x="197205" y="129413"/>
                  </a:lnTo>
                  <a:lnTo>
                    <a:pt x="181584" y="142113"/>
                  </a:lnTo>
                  <a:lnTo>
                    <a:pt x="182600" y="142113"/>
                  </a:lnTo>
                  <a:lnTo>
                    <a:pt x="168122" y="152273"/>
                  </a:lnTo>
                  <a:lnTo>
                    <a:pt x="169519" y="151003"/>
                  </a:lnTo>
                  <a:lnTo>
                    <a:pt x="156438" y="158623"/>
                  </a:lnTo>
                  <a:lnTo>
                    <a:pt x="157962" y="157353"/>
                  </a:lnTo>
                  <a:lnTo>
                    <a:pt x="146659" y="162445"/>
                  </a:lnTo>
                  <a:lnTo>
                    <a:pt x="148056" y="161163"/>
                  </a:lnTo>
                  <a:lnTo>
                    <a:pt x="137261" y="164973"/>
                  </a:lnTo>
                  <a:lnTo>
                    <a:pt x="138785" y="164973"/>
                  </a:lnTo>
                  <a:lnTo>
                    <a:pt x="128117" y="166255"/>
                  </a:lnTo>
                  <a:lnTo>
                    <a:pt x="124066" y="166255"/>
                  </a:lnTo>
                  <a:lnTo>
                    <a:pt x="122148" y="164338"/>
                  </a:lnTo>
                  <a:lnTo>
                    <a:pt x="120230" y="164338"/>
                  </a:lnTo>
                  <a:lnTo>
                    <a:pt x="116598" y="160705"/>
                  </a:lnTo>
                  <a:lnTo>
                    <a:pt x="116459" y="160261"/>
                  </a:lnTo>
                  <a:lnTo>
                    <a:pt x="116306" y="158623"/>
                  </a:lnTo>
                  <a:lnTo>
                    <a:pt x="115798" y="153555"/>
                  </a:lnTo>
                  <a:lnTo>
                    <a:pt x="115722" y="152819"/>
                  </a:lnTo>
                  <a:lnTo>
                    <a:pt x="115671" y="153555"/>
                  </a:lnTo>
                  <a:lnTo>
                    <a:pt x="115544" y="151003"/>
                  </a:lnTo>
                  <a:lnTo>
                    <a:pt x="115722" y="152819"/>
                  </a:lnTo>
                  <a:lnTo>
                    <a:pt x="115849" y="151003"/>
                  </a:lnTo>
                  <a:lnTo>
                    <a:pt x="116522" y="142113"/>
                  </a:lnTo>
                  <a:lnTo>
                    <a:pt x="116560" y="140855"/>
                  </a:lnTo>
                  <a:lnTo>
                    <a:pt x="116649" y="140322"/>
                  </a:lnTo>
                  <a:lnTo>
                    <a:pt x="117081" y="138303"/>
                  </a:lnTo>
                  <a:lnTo>
                    <a:pt x="119532" y="126517"/>
                  </a:lnTo>
                  <a:lnTo>
                    <a:pt x="119608" y="125603"/>
                  </a:lnTo>
                  <a:lnTo>
                    <a:pt x="119964" y="124447"/>
                  </a:lnTo>
                  <a:lnTo>
                    <a:pt x="122999" y="114566"/>
                  </a:lnTo>
                  <a:lnTo>
                    <a:pt x="125577" y="109105"/>
                  </a:lnTo>
                  <a:lnTo>
                    <a:pt x="125831" y="107823"/>
                  </a:lnTo>
                  <a:lnTo>
                    <a:pt x="128879" y="100203"/>
                  </a:lnTo>
                  <a:lnTo>
                    <a:pt x="130403" y="96405"/>
                  </a:lnTo>
                  <a:lnTo>
                    <a:pt x="130530" y="96405"/>
                  </a:lnTo>
                  <a:lnTo>
                    <a:pt x="130924" y="95338"/>
                  </a:lnTo>
                  <a:lnTo>
                    <a:pt x="131013" y="95123"/>
                  </a:lnTo>
                  <a:lnTo>
                    <a:pt x="130937" y="95326"/>
                  </a:lnTo>
                  <a:lnTo>
                    <a:pt x="131800" y="93853"/>
                  </a:lnTo>
                  <a:lnTo>
                    <a:pt x="131292" y="94424"/>
                  </a:lnTo>
                  <a:lnTo>
                    <a:pt x="131597" y="93611"/>
                  </a:lnTo>
                  <a:lnTo>
                    <a:pt x="133832" y="90055"/>
                  </a:lnTo>
                  <a:lnTo>
                    <a:pt x="132588" y="91033"/>
                  </a:lnTo>
                  <a:lnTo>
                    <a:pt x="133959" y="87503"/>
                  </a:lnTo>
                  <a:lnTo>
                    <a:pt x="134213" y="86245"/>
                  </a:lnTo>
                  <a:lnTo>
                    <a:pt x="136372" y="81153"/>
                  </a:lnTo>
                  <a:lnTo>
                    <a:pt x="124307" y="79019"/>
                  </a:lnTo>
                  <a:lnTo>
                    <a:pt x="124307" y="110363"/>
                  </a:lnTo>
                  <a:lnTo>
                    <a:pt x="123926" y="111645"/>
                  </a:lnTo>
                  <a:lnTo>
                    <a:pt x="123177" y="113982"/>
                  </a:lnTo>
                  <a:lnTo>
                    <a:pt x="124307" y="110363"/>
                  </a:lnTo>
                  <a:lnTo>
                    <a:pt x="124307" y="79019"/>
                  </a:lnTo>
                  <a:lnTo>
                    <a:pt x="116205" y="77571"/>
                  </a:lnTo>
                  <a:lnTo>
                    <a:pt x="109067" y="72263"/>
                  </a:lnTo>
                  <a:lnTo>
                    <a:pt x="108089" y="76136"/>
                  </a:lnTo>
                  <a:lnTo>
                    <a:pt x="107797" y="76073"/>
                  </a:lnTo>
                  <a:lnTo>
                    <a:pt x="105765" y="77355"/>
                  </a:lnTo>
                  <a:lnTo>
                    <a:pt x="106908" y="72263"/>
                  </a:lnTo>
                  <a:lnTo>
                    <a:pt x="103098" y="77355"/>
                  </a:lnTo>
                  <a:lnTo>
                    <a:pt x="102971" y="77355"/>
                  </a:lnTo>
                  <a:lnTo>
                    <a:pt x="98272" y="84963"/>
                  </a:lnTo>
                  <a:lnTo>
                    <a:pt x="95135" y="92811"/>
                  </a:lnTo>
                  <a:lnTo>
                    <a:pt x="95135" y="109448"/>
                  </a:lnTo>
                  <a:lnTo>
                    <a:pt x="95072" y="109588"/>
                  </a:lnTo>
                  <a:lnTo>
                    <a:pt x="94627" y="110363"/>
                  </a:lnTo>
                  <a:lnTo>
                    <a:pt x="95135" y="109448"/>
                  </a:lnTo>
                  <a:lnTo>
                    <a:pt x="95135" y="92811"/>
                  </a:lnTo>
                  <a:lnTo>
                    <a:pt x="92176" y="100203"/>
                  </a:lnTo>
                  <a:lnTo>
                    <a:pt x="87350" y="115455"/>
                  </a:lnTo>
                  <a:lnTo>
                    <a:pt x="86969" y="116713"/>
                  </a:lnTo>
                  <a:lnTo>
                    <a:pt x="85547" y="124333"/>
                  </a:lnTo>
                  <a:lnTo>
                    <a:pt x="82715" y="127711"/>
                  </a:lnTo>
                  <a:lnTo>
                    <a:pt x="82715" y="147205"/>
                  </a:lnTo>
                  <a:lnTo>
                    <a:pt x="82600" y="153555"/>
                  </a:lnTo>
                  <a:lnTo>
                    <a:pt x="82702" y="155232"/>
                  </a:lnTo>
                  <a:lnTo>
                    <a:pt x="82651" y="154813"/>
                  </a:lnTo>
                  <a:lnTo>
                    <a:pt x="82600" y="153555"/>
                  </a:lnTo>
                  <a:lnTo>
                    <a:pt x="82588" y="149745"/>
                  </a:lnTo>
                  <a:lnTo>
                    <a:pt x="82651" y="148463"/>
                  </a:lnTo>
                  <a:lnTo>
                    <a:pt x="82715" y="147205"/>
                  </a:lnTo>
                  <a:lnTo>
                    <a:pt x="82715" y="127711"/>
                  </a:lnTo>
                  <a:lnTo>
                    <a:pt x="78079" y="133223"/>
                  </a:lnTo>
                  <a:lnTo>
                    <a:pt x="79730" y="131953"/>
                  </a:lnTo>
                  <a:lnTo>
                    <a:pt x="67754" y="141630"/>
                  </a:lnTo>
                  <a:lnTo>
                    <a:pt x="67030" y="142113"/>
                  </a:lnTo>
                  <a:lnTo>
                    <a:pt x="56692" y="149009"/>
                  </a:lnTo>
                  <a:lnTo>
                    <a:pt x="44551" y="153555"/>
                  </a:lnTo>
                  <a:lnTo>
                    <a:pt x="47853" y="152273"/>
                  </a:lnTo>
                  <a:lnTo>
                    <a:pt x="37338" y="154470"/>
                  </a:lnTo>
                  <a:lnTo>
                    <a:pt x="35661" y="152781"/>
                  </a:lnTo>
                  <a:lnTo>
                    <a:pt x="33845" y="152781"/>
                  </a:lnTo>
                  <a:lnTo>
                    <a:pt x="33794" y="152273"/>
                  </a:lnTo>
                  <a:lnTo>
                    <a:pt x="33451" y="149745"/>
                  </a:lnTo>
                  <a:lnTo>
                    <a:pt x="33248" y="148158"/>
                  </a:lnTo>
                  <a:lnTo>
                    <a:pt x="33248" y="149745"/>
                  </a:lnTo>
                  <a:lnTo>
                    <a:pt x="33159" y="147548"/>
                  </a:lnTo>
                  <a:lnTo>
                    <a:pt x="33248" y="148158"/>
                  </a:lnTo>
                  <a:lnTo>
                    <a:pt x="33248" y="147205"/>
                  </a:lnTo>
                  <a:lnTo>
                    <a:pt x="33248" y="140855"/>
                  </a:lnTo>
                  <a:lnTo>
                    <a:pt x="33248" y="139750"/>
                  </a:lnTo>
                  <a:lnTo>
                    <a:pt x="33185" y="140271"/>
                  </a:lnTo>
                  <a:lnTo>
                    <a:pt x="33248" y="138303"/>
                  </a:lnTo>
                  <a:lnTo>
                    <a:pt x="33248" y="139750"/>
                  </a:lnTo>
                  <a:lnTo>
                    <a:pt x="33413" y="138303"/>
                  </a:lnTo>
                  <a:lnTo>
                    <a:pt x="34772" y="126517"/>
                  </a:lnTo>
                  <a:lnTo>
                    <a:pt x="34772" y="125603"/>
                  </a:lnTo>
                  <a:lnTo>
                    <a:pt x="34988" y="124574"/>
                  </a:lnTo>
                  <a:lnTo>
                    <a:pt x="35013" y="124447"/>
                  </a:lnTo>
                  <a:lnTo>
                    <a:pt x="38938" y="106553"/>
                  </a:lnTo>
                  <a:lnTo>
                    <a:pt x="39217" y="105295"/>
                  </a:lnTo>
                  <a:lnTo>
                    <a:pt x="38709" y="106553"/>
                  </a:lnTo>
                  <a:lnTo>
                    <a:pt x="45135" y="87503"/>
                  </a:lnTo>
                  <a:lnTo>
                    <a:pt x="45567" y="86245"/>
                  </a:lnTo>
                  <a:lnTo>
                    <a:pt x="44805" y="87503"/>
                  </a:lnTo>
                  <a:lnTo>
                    <a:pt x="52197" y="72263"/>
                  </a:lnTo>
                  <a:lnTo>
                    <a:pt x="52755" y="71120"/>
                  </a:lnTo>
                  <a:lnTo>
                    <a:pt x="53632" y="69723"/>
                  </a:lnTo>
                  <a:lnTo>
                    <a:pt x="58407" y="62103"/>
                  </a:lnTo>
                  <a:lnTo>
                    <a:pt x="58762" y="61556"/>
                  </a:lnTo>
                  <a:lnTo>
                    <a:pt x="61696" y="58305"/>
                  </a:lnTo>
                  <a:lnTo>
                    <a:pt x="62268" y="57658"/>
                  </a:lnTo>
                  <a:lnTo>
                    <a:pt x="63601" y="57658"/>
                  </a:lnTo>
                  <a:lnTo>
                    <a:pt x="66370" y="54889"/>
                  </a:lnTo>
                  <a:lnTo>
                    <a:pt x="67157" y="55626"/>
                  </a:lnTo>
                  <a:lnTo>
                    <a:pt x="69240" y="55626"/>
                  </a:lnTo>
                  <a:lnTo>
                    <a:pt x="81635" y="66675"/>
                  </a:lnTo>
                  <a:lnTo>
                    <a:pt x="81635" y="67310"/>
                  </a:lnTo>
                  <a:lnTo>
                    <a:pt x="86842" y="72644"/>
                  </a:lnTo>
                  <a:lnTo>
                    <a:pt x="100050" y="72644"/>
                  </a:lnTo>
                  <a:lnTo>
                    <a:pt x="105257" y="67310"/>
                  </a:lnTo>
                  <a:lnTo>
                    <a:pt x="105257" y="60833"/>
                  </a:lnTo>
                  <a:lnTo>
                    <a:pt x="105257" y="54229"/>
                  </a:lnTo>
                  <a:lnTo>
                    <a:pt x="100050" y="48895"/>
                  </a:lnTo>
                  <a:lnTo>
                    <a:pt x="97993" y="48895"/>
                  </a:lnTo>
                  <a:lnTo>
                    <a:pt x="87096" y="38442"/>
                  </a:lnTo>
                  <a:lnTo>
                    <a:pt x="87096" y="35687"/>
                  </a:lnTo>
                  <a:lnTo>
                    <a:pt x="81381" y="29972"/>
                  </a:lnTo>
                  <a:lnTo>
                    <a:pt x="80403" y="29972"/>
                  </a:lnTo>
                  <a:lnTo>
                    <a:pt x="76301" y="25781"/>
                  </a:lnTo>
                  <a:lnTo>
                    <a:pt x="71856" y="25781"/>
                  </a:lnTo>
                  <a:lnTo>
                    <a:pt x="70205" y="24130"/>
                  </a:lnTo>
                  <a:lnTo>
                    <a:pt x="53568" y="24130"/>
                  </a:lnTo>
                  <a:lnTo>
                    <a:pt x="51282" y="26416"/>
                  </a:lnTo>
                  <a:lnTo>
                    <a:pt x="46329" y="26416"/>
                  </a:lnTo>
                  <a:lnTo>
                    <a:pt x="39344" y="33401"/>
                  </a:lnTo>
                  <a:lnTo>
                    <a:pt x="39344" y="35394"/>
                  </a:lnTo>
                  <a:lnTo>
                    <a:pt x="36296" y="37973"/>
                  </a:lnTo>
                  <a:lnTo>
                    <a:pt x="31610" y="44551"/>
                  </a:lnTo>
                  <a:lnTo>
                    <a:pt x="25374" y="53213"/>
                  </a:lnTo>
                  <a:lnTo>
                    <a:pt x="24104" y="55753"/>
                  </a:lnTo>
                  <a:lnTo>
                    <a:pt x="15087" y="73545"/>
                  </a:lnTo>
                  <a:lnTo>
                    <a:pt x="14300" y="76136"/>
                  </a:lnTo>
                  <a:lnTo>
                    <a:pt x="7213" y="96405"/>
                  </a:lnTo>
                  <a:lnTo>
                    <a:pt x="2260" y="117995"/>
                  </a:lnTo>
                  <a:lnTo>
                    <a:pt x="2006" y="120523"/>
                  </a:lnTo>
                  <a:lnTo>
                    <a:pt x="101" y="137045"/>
                  </a:lnTo>
                  <a:lnTo>
                    <a:pt x="0" y="139573"/>
                  </a:lnTo>
                  <a:lnTo>
                    <a:pt x="4927" y="170345"/>
                  </a:lnTo>
                  <a:lnTo>
                    <a:pt x="4927" y="174498"/>
                  </a:lnTo>
                  <a:lnTo>
                    <a:pt x="12293" y="181737"/>
                  </a:lnTo>
                  <a:lnTo>
                    <a:pt x="14833" y="181737"/>
                  </a:lnTo>
                  <a:lnTo>
                    <a:pt x="18008" y="184912"/>
                  </a:lnTo>
                  <a:lnTo>
                    <a:pt x="23952" y="184912"/>
                  </a:lnTo>
                  <a:lnTo>
                    <a:pt x="26136" y="185305"/>
                  </a:lnTo>
                  <a:lnTo>
                    <a:pt x="37312" y="186563"/>
                  </a:lnTo>
                  <a:lnTo>
                    <a:pt x="40995" y="185305"/>
                  </a:lnTo>
                  <a:lnTo>
                    <a:pt x="53060" y="184023"/>
                  </a:lnTo>
                  <a:lnTo>
                    <a:pt x="56489" y="182753"/>
                  </a:lnTo>
                  <a:lnTo>
                    <a:pt x="69697" y="176403"/>
                  </a:lnTo>
                  <a:lnTo>
                    <a:pt x="72618" y="175145"/>
                  </a:lnTo>
                  <a:lnTo>
                    <a:pt x="84455" y="166763"/>
                  </a:lnTo>
                  <a:lnTo>
                    <a:pt x="85445" y="170053"/>
                  </a:lnTo>
                  <a:lnTo>
                    <a:pt x="88493" y="176403"/>
                  </a:lnTo>
                  <a:lnTo>
                    <a:pt x="90652" y="180213"/>
                  </a:lnTo>
                  <a:lnTo>
                    <a:pt x="91414" y="181368"/>
                  </a:lnTo>
                  <a:lnTo>
                    <a:pt x="91414" y="184277"/>
                  </a:lnTo>
                  <a:lnTo>
                    <a:pt x="98399" y="191389"/>
                  </a:lnTo>
                  <a:lnTo>
                    <a:pt x="101193" y="191389"/>
                  </a:lnTo>
                  <a:lnTo>
                    <a:pt x="105130" y="195326"/>
                  </a:lnTo>
                  <a:lnTo>
                    <a:pt x="110210" y="195326"/>
                  </a:lnTo>
                  <a:lnTo>
                    <a:pt x="110718" y="195453"/>
                  </a:lnTo>
                  <a:lnTo>
                    <a:pt x="118719" y="196723"/>
                  </a:lnTo>
                  <a:lnTo>
                    <a:pt x="134213" y="196723"/>
                  </a:lnTo>
                  <a:lnTo>
                    <a:pt x="144881" y="194195"/>
                  </a:lnTo>
                  <a:lnTo>
                    <a:pt x="146278" y="194195"/>
                  </a:lnTo>
                  <a:lnTo>
                    <a:pt x="156946" y="190373"/>
                  </a:lnTo>
                  <a:lnTo>
                    <a:pt x="158343" y="190373"/>
                  </a:lnTo>
                  <a:lnTo>
                    <a:pt x="169646" y="185305"/>
                  </a:lnTo>
                  <a:lnTo>
                    <a:pt x="171170" y="185305"/>
                  </a:lnTo>
                  <a:lnTo>
                    <a:pt x="184251" y="177673"/>
                  </a:lnTo>
                  <a:lnTo>
                    <a:pt x="198247" y="167513"/>
                  </a:lnTo>
                  <a:lnTo>
                    <a:pt x="199999" y="166255"/>
                  </a:lnTo>
                  <a:lnTo>
                    <a:pt x="201142" y="166255"/>
                  </a:lnTo>
                  <a:lnTo>
                    <a:pt x="205397" y="162445"/>
                  </a:lnTo>
                  <a:lnTo>
                    <a:pt x="209651" y="158623"/>
                  </a:lnTo>
                  <a:lnTo>
                    <a:pt x="216763" y="152273"/>
                  </a:lnTo>
                  <a:lnTo>
                    <a:pt x="217779" y="152273"/>
                  </a:lnTo>
                  <a:lnTo>
                    <a:pt x="232765" y="137045"/>
                  </a:lnTo>
                  <a:lnTo>
                    <a:pt x="233654" y="135763"/>
                  </a:lnTo>
                  <a:lnTo>
                    <a:pt x="237921" y="130695"/>
                  </a:lnTo>
                  <a:lnTo>
                    <a:pt x="246481" y="120523"/>
                  </a:lnTo>
                  <a:lnTo>
                    <a:pt x="249301" y="116713"/>
                  </a:lnTo>
                  <a:lnTo>
                    <a:pt x="257784" y="105295"/>
                  </a:lnTo>
                  <a:lnTo>
                    <a:pt x="258673" y="104013"/>
                  </a:lnTo>
                  <a:lnTo>
                    <a:pt x="259321" y="102755"/>
                  </a:lnTo>
                  <a:lnTo>
                    <a:pt x="259981" y="101473"/>
                  </a:lnTo>
                  <a:lnTo>
                    <a:pt x="263169" y="95338"/>
                  </a:lnTo>
                  <a:lnTo>
                    <a:pt x="269341" y="104013"/>
                  </a:lnTo>
                  <a:lnTo>
                    <a:pt x="268833" y="102755"/>
                  </a:lnTo>
                  <a:lnTo>
                    <a:pt x="276580" y="115455"/>
                  </a:lnTo>
                  <a:lnTo>
                    <a:pt x="276453" y="115455"/>
                  </a:lnTo>
                  <a:lnTo>
                    <a:pt x="283565" y="128155"/>
                  </a:lnTo>
                  <a:lnTo>
                    <a:pt x="283819" y="128155"/>
                  </a:lnTo>
                  <a:lnTo>
                    <a:pt x="290804" y="139573"/>
                  </a:lnTo>
                  <a:lnTo>
                    <a:pt x="291312" y="140855"/>
                  </a:lnTo>
                  <a:lnTo>
                    <a:pt x="298043" y="149745"/>
                  </a:lnTo>
                  <a:lnTo>
                    <a:pt x="298805" y="151003"/>
                  </a:lnTo>
                  <a:lnTo>
                    <a:pt x="305536" y="158623"/>
                  </a:lnTo>
                  <a:lnTo>
                    <a:pt x="310870" y="163703"/>
                  </a:lnTo>
                  <a:lnTo>
                    <a:pt x="311759" y="164973"/>
                  </a:lnTo>
                  <a:lnTo>
                    <a:pt x="316458" y="168795"/>
                  </a:lnTo>
                  <a:lnTo>
                    <a:pt x="318490" y="170053"/>
                  </a:lnTo>
                  <a:lnTo>
                    <a:pt x="322046" y="172605"/>
                  </a:lnTo>
                  <a:lnTo>
                    <a:pt x="323557" y="173189"/>
                  </a:lnTo>
                  <a:lnTo>
                    <a:pt x="325221" y="174879"/>
                  </a:lnTo>
                  <a:lnTo>
                    <a:pt x="328561" y="174879"/>
                  </a:lnTo>
                  <a:lnTo>
                    <a:pt x="329412" y="175145"/>
                  </a:lnTo>
                  <a:lnTo>
                    <a:pt x="341096" y="175145"/>
                  </a:lnTo>
                  <a:lnTo>
                    <a:pt x="345033" y="173863"/>
                  </a:lnTo>
                  <a:lnTo>
                    <a:pt x="352653" y="171323"/>
                  </a:lnTo>
                  <a:lnTo>
                    <a:pt x="355066" y="170053"/>
                  </a:lnTo>
                  <a:lnTo>
                    <a:pt x="365480" y="162445"/>
                  </a:lnTo>
                  <a:lnTo>
                    <a:pt x="366877" y="162445"/>
                  </a:lnTo>
                  <a:lnTo>
                    <a:pt x="378561" y="152273"/>
                  </a:lnTo>
                  <a:lnTo>
                    <a:pt x="379323" y="151003"/>
                  </a:lnTo>
                  <a:lnTo>
                    <a:pt x="381749" y="148463"/>
                  </a:lnTo>
                  <a:lnTo>
                    <a:pt x="382955" y="147205"/>
                  </a:lnTo>
                  <a:lnTo>
                    <a:pt x="385381" y="144653"/>
                  </a:lnTo>
                  <a:lnTo>
                    <a:pt x="389026" y="140855"/>
                  </a:lnTo>
                  <a:lnTo>
                    <a:pt x="413994" y="107823"/>
                  </a:lnTo>
                  <a:lnTo>
                    <a:pt x="423519" y="91313"/>
                  </a:lnTo>
                  <a:lnTo>
                    <a:pt x="423646" y="91313"/>
                  </a:lnTo>
                  <a:lnTo>
                    <a:pt x="433044" y="74803"/>
                  </a:lnTo>
                  <a:lnTo>
                    <a:pt x="432663" y="76073"/>
                  </a:lnTo>
                  <a:lnTo>
                    <a:pt x="433425" y="74803"/>
                  </a:lnTo>
                  <a:lnTo>
                    <a:pt x="441807" y="60845"/>
                  </a:lnTo>
                  <a:lnTo>
                    <a:pt x="441172" y="62103"/>
                  </a:lnTo>
                  <a:lnTo>
                    <a:pt x="450430" y="50673"/>
                  </a:lnTo>
                  <a:lnTo>
                    <a:pt x="449427" y="51955"/>
                  </a:lnTo>
                  <a:lnTo>
                    <a:pt x="450545" y="50673"/>
                  </a:lnTo>
                  <a:lnTo>
                    <a:pt x="457314" y="43053"/>
                  </a:lnTo>
                  <a:lnTo>
                    <a:pt x="457987" y="42291"/>
                  </a:lnTo>
                  <a:lnTo>
                    <a:pt x="458609" y="41795"/>
                  </a:lnTo>
                  <a:lnTo>
                    <a:pt x="464908" y="36715"/>
                  </a:lnTo>
                  <a:lnTo>
                    <a:pt x="466953" y="36703"/>
                  </a:lnTo>
                  <a:lnTo>
                    <a:pt x="464908" y="36715"/>
                  </a:lnTo>
                  <a:lnTo>
                    <a:pt x="462508" y="39255"/>
                  </a:lnTo>
                  <a:lnTo>
                    <a:pt x="469176" y="35966"/>
                  </a:lnTo>
                  <a:lnTo>
                    <a:pt x="470750" y="35445"/>
                  </a:lnTo>
                  <a:lnTo>
                    <a:pt x="474573" y="34163"/>
                  </a:lnTo>
                  <a:lnTo>
                    <a:pt x="471271" y="35445"/>
                  </a:lnTo>
                  <a:lnTo>
                    <a:pt x="474065" y="35445"/>
                  </a:lnTo>
                  <a:lnTo>
                    <a:pt x="477862" y="36169"/>
                  </a:lnTo>
                  <a:lnTo>
                    <a:pt x="488505" y="69062"/>
                  </a:lnTo>
                  <a:lnTo>
                    <a:pt x="488530" y="68453"/>
                  </a:lnTo>
                  <a:lnTo>
                    <a:pt x="488530" y="69723"/>
                  </a:lnTo>
                  <a:lnTo>
                    <a:pt x="488505" y="69062"/>
                  </a:lnTo>
                  <a:lnTo>
                    <a:pt x="488467" y="69723"/>
                  </a:lnTo>
                  <a:lnTo>
                    <a:pt x="487972" y="79387"/>
                  </a:lnTo>
                  <a:lnTo>
                    <a:pt x="487159" y="91033"/>
                  </a:lnTo>
                  <a:lnTo>
                    <a:pt x="486714" y="98945"/>
                  </a:lnTo>
                  <a:lnTo>
                    <a:pt x="486638" y="115455"/>
                  </a:lnTo>
                  <a:lnTo>
                    <a:pt x="486765" y="116713"/>
                  </a:lnTo>
                  <a:lnTo>
                    <a:pt x="488403" y="128155"/>
                  </a:lnTo>
                  <a:lnTo>
                    <a:pt x="490194" y="134505"/>
                  </a:lnTo>
                  <a:lnTo>
                    <a:pt x="490702" y="137045"/>
                  </a:lnTo>
                  <a:lnTo>
                    <a:pt x="492988" y="143395"/>
                  </a:lnTo>
                  <a:lnTo>
                    <a:pt x="494385" y="145923"/>
                  </a:lnTo>
                  <a:lnTo>
                    <a:pt x="496544" y="149745"/>
                  </a:lnTo>
                  <a:lnTo>
                    <a:pt x="497687" y="150977"/>
                  </a:lnTo>
                  <a:lnTo>
                    <a:pt x="497687" y="152400"/>
                  </a:lnTo>
                  <a:lnTo>
                    <a:pt x="504799" y="159512"/>
                  </a:lnTo>
                  <a:lnTo>
                    <a:pt x="508774" y="159512"/>
                  </a:lnTo>
                  <a:lnTo>
                    <a:pt x="509371" y="159905"/>
                  </a:lnTo>
                  <a:lnTo>
                    <a:pt x="514959" y="161163"/>
                  </a:lnTo>
                  <a:lnTo>
                    <a:pt x="518769" y="162445"/>
                  </a:lnTo>
                  <a:lnTo>
                    <a:pt x="531723" y="162445"/>
                  </a:lnTo>
                  <a:lnTo>
                    <a:pt x="542899" y="161163"/>
                  </a:lnTo>
                  <a:lnTo>
                    <a:pt x="545185" y="161163"/>
                  </a:lnTo>
                  <a:lnTo>
                    <a:pt x="558520" y="158623"/>
                  </a:lnTo>
                  <a:lnTo>
                    <a:pt x="560425" y="157353"/>
                  </a:lnTo>
                  <a:lnTo>
                    <a:pt x="574903" y="152273"/>
                  </a:lnTo>
                  <a:lnTo>
                    <a:pt x="576173" y="152273"/>
                  </a:lnTo>
                  <a:lnTo>
                    <a:pt x="591540" y="144653"/>
                  </a:lnTo>
                  <a:lnTo>
                    <a:pt x="607796" y="137045"/>
                  </a:lnTo>
                  <a:lnTo>
                    <a:pt x="608685" y="135763"/>
                  </a:lnTo>
                  <a:lnTo>
                    <a:pt x="613067" y="133223"/>
                  </a:lnTo>
                  <a:lnTo>
                    <a:pt x="615264" y="131953"/>
                  </a:lnTo>
                  <a:lnTo>
                    <a:pt x="617461" y="130695"/>
                  </a:lnTo>
                  <a:lnTo>
                    <a:pt x="624052" y="126873"/>
                  </a:lnTo>
                  <a:lnTo>
                    <a:pt x="625068" y="125603"/>
                  </a:lnTo>
                  <a:lnTo>
                    <a:pt x="628586" y="123063"/>
                  </a:lnTo>
                  <a:lnTo>
                    <a:pt x="637400" y="116713"/>
                  </a:lnTo>
                  <a:lnTo>
                    <a:pt x="639165" y="115455"/>
                  </a:lnTo>
                  <a:lnTo>
                    <a:pt x="640181" y="115455"/>
                  </a:lnTo>
                  <a:lnTo>
                    <a:pt x="647420" y="109105"/>
                  </a:lnTo>
                  <a:lnTo>
                    <a:pt x="651319" y="105664"/>
                  </a:lnTo>
                  <a:lnTo>
                    <a:pt x="658088" y="106553"/>
                  </a:lnTo>
                  <a:lnTo>
                    <a:pt x="657199" y="106553"/>
                  </a:lnTo>
                  <a:lnTo>
                    <a:pt x="665581" y="107823"/>
                  </a:lnTo>
                  <a:lnTo>
                    <a:pt x="662914" y="106553"/>
                  </a:lnTo>
                  <a:lnTo>
                    <a:pt x="668642" y="108813"/>
                  </a:lnTo>
                  <a:lnTo>
                    <a:pt x="665835" y="107823"/>
                  </a:lnTo>
                  <a:lnTo>
                    <a:pt x="669163" y="109448"/>
                  </a:lnTo>
                  <a:lnTo>
                    <a:pt x="670217" y="110769"/>
                  </a:lnTo>
                  <a:lnTo>
                    <a:pt x="672325" y="115176"/>
                  </a:lnTo>
                  <a:lnTo>
                    <a:pt x="673455" y="119253"/>
                  </a:lnTo>
                  <a:lnTo>
                    <a:pt x="672947" y="117995"/>
                  </a:lnTo>
                  <a:lnTo>
                    <a:pt x="673709" y="123063"/>
                  </a:lnTo>
                  <a:lnTo>
                    <a:pt x="673455" y="121805"/>
                  </a:lnTo>
                  <a:lnTo>
                    <a:pt x="673963" y="126873"/>
                  </a:lnTo>
                  <a:lnTo>
                    <a:pt x="673912" y="128155"/>
                  </a:lnTo>
                  <a:lnTo>
                    <a:pt x="676630" y="145605"/>
                  </a:lnTo>
                  <a:lnTo>
                    <a:pt x="676630" y="150495"/>
                  </a:lnTo>
                  <a:lnTo>
                    <a:pt x="683361" y="157226"/>
                  </a:lnTo>
                  <a:lnTo>
                    <a:pt x="688187" y="157226"/>
                  </a:lnTo>
                  <a:lnTo>
                    <a:pt x="689203" y="158242"/>
                  </a:lnTo>
                  <a:lnTo>
                    <a:pt x="693699" y="158242"/>
                  </a:lnTo>
                  <a:lnTo>
                    <a:pt x="695299" y="158623"/>
                  </a:lnTo>
                  <a:lnTo>
                    <a:pt x="695807" y="158623"/>
                  </a:lnTo>
                  <a:lnTo>
                    <a:pt x="696493" y="158242"/>
                  </a:lnTo>
                  <a:lnTo>
                    <a:pt x="698601" y="158242"/>
                  </a:lnTo>
                  <a:lnTo>
                    <a:pt x="699617" y="157226"/>
                  </a:lnTo>
                  <a:lnTo>
                    <a:pt x="699871" y="157226"/>
                  </a:lnTo>
                  <a:lnTo>
                    <a:pt x="706475" y="150495"/>
                  </a:lnTo>
                  <a:lnTo>
                    <a:pt x="706475" y="143395"/>
                  </a:lnTo>
                  <a:lnTo>
                    <a:pt x="706716" y="139750"/>
                  </a:lnTo>
                  <a:close/>
                </a:path>
                <a:path w="1203960" h="669925">
                  <a:moveTo>
                    <a:pt x="920013" y="196088"/>
                  </a:moveTo>
                  <a:lnTo>
                    <a:pt x="919962" y="194830"/>
                  </a:lnTo>
                  <a:lnTo>
                    <a:pt x="919962" y="196088"/>
                  </a:lnTo>
                  <a:close/>
                </a:path>
                <a:path w="1203960" h="669925">
                  <a:moveTo>
                    <a:pt x="1203807" y="126238"/>
                  </a:moveTo>
                  <a:lnTo>
                    <a:pt x="1203756" y="123698"/>
                  </a:lnTo>
                  <a:lnTo>
                    <a:pt x="1203680" y="118630"/>
                  </a:lnTo>
                  <a:lnTo>
                    <a:pt x="1203680" y="116586"/>
                  </a:lnTo>
                  <a:lnTo>
                    <a:pt x="1202029" y="114935"/>
                  </a:lnTo>
                  <a:lnTo>
                    <a:pt x="1197965" y="114935"/>
                  </a:lnTo>
                  <a:lnTo>
                    <a:pt x="1196327" y="116573"/>
                  </a:lnTo>
                  <a:lnTo>
                    <a:pt x="1191869" y="117348"/>
                  </a:lnTo>
                  <a:lnTo>
                    <a:pt x="1190853" y="118630"/>
                  </a:lnTo>
                  <a:lnTo>
                    <a:pt x="1183386" y="121666"/>
                  </a:lnTo>
                  <a:lnTo>
                    <a:pt x="1176248" y="121666"/>
                  </a:lnTo>
                  <a:lnTo>
                    <a:pt x="1173022" y="124891"/>
                  </a:lnTo>
                  <a:lnTo>
                    <a:pt x="1170292" y="125984"/>
                  </a:lnTo>
                  <a:lnTo>
                    <a:pt x="1162913" y="125984"/>
                  </a:lnTo>
                  <a:lnTo>
                    <a:pt x="1158925" y="129971"/>
                  </a:lnTo>
                  <a:lnTo>
                    <a:pt x="1155382" y="131064"/>
                  </a:lnTo>
                  <a:lnTo>
                    <a:pt x="1146149" y="131064"/>
                  </a:lnTo>
                  <a:lnTo>
                    <a:pt x="1142250" y="134962"/>
                  </a:lnTo>
                  <a:lnTo>
                    <a:pt x="1131671" y="137680"/>
                  </a:lnTo>
                  <a:lnTo>
                    <a:pt x="1133068" y="136398"/>
                  </a:lnTo>
                  <a:lnTo>
                    <a:pt x="1110716" y="140220"/>
                  </a:lnTo>
                  <a:lnTo>
                    <a:pt x="1112240" y="140220"/>
                  </a:lnTo>
                  <a:lnTo>
                    <a:pt x="1089380" y="141478"/>
                  </a:lnTo>
                  <a:lnTo>
                    <a:pt x="1072616" y="141478"/>
                  </a:lnTo>
                  <a:lnTo>
                    <a:pt x="1062393" y="140220"/>
                  </a:lnTo>
                  <a:lnTo>
                    <a:pt x="1052169" y="138938"/>
                  </a:lnTo>
                  <a:lnTo>
                    <a:pt x="1055852" y="140220"/>
                  </a:lnTo>
                  <a:lnTo>
                    <a:pt x="1048143" y="137680"/>
                  </a:lnTo>
                  <a:lnTo>
                    <a:pt x="1046327" y="137083"/>
                  </a:lnTo>
                  <a:lnTo>
                    <a:pt x="1046327" y="137680"/>
                  </a:lnTo>
                  <a:lnTo>
                    <a:pt x="1043749" y="136588"/>
                  </a:lnTo>
                  <a:lnTo>
                    <a:pt x="1044333" y="136423"/>
                  </a:lnTo>
                  <a:lnTo>
                    <a:pt x="1046327" y="137680"/>
                  </a:lnTo>
                  <a:lnTo>
                    <a:pt x="1046327" y="137083"/>
                  </a:lnTo>
                  <a:lnTo>
                    <a:pt x="1044346" y="136423"/>
                  </a:lnTo>
                  <a:lnTo>
                    <a:pt x="1049121" y="135128"/>
                  </a:lnTo>
                  <a:lnTo>
                    <a:pt x="1063218" y="131330"/>
                  </a:lnTo>
                  <a:lnTo>
                    <a:pt x="1063853" y="130048"/>
                  </a:lnTo>
                  <a:lnTo>
                    <a:pt x="1084935" y="122428"/>
                  </a:lnTo>
                  <a:lnTo>
                    <a:pt x="1086459" y="122428"/>
                  </a:lnTo>
                  <a:lnTo>
                    <a:pt x="1104112" y="114820"/>
                  </a:lnTo>
                  <a:lnTo>
                    <a:pt x="1106017" y="113538"/>
                  </a:lnTo>
                  <a:lnTo>
                    <a:pt x="1120749" y="104648"/>
                  </a:lnTo>
                  <a:lnTo>
                    <a:pt x="1122908" y="102120"/>
                  </a:lnTo>
                  <a:lnTo>
                    <a:pt x="1134084" y="93230"/>
                  </a:lnTo>
                  <a:lnTo>
                    <a:pt x="1136116" y="90678"/>
                  </a:lnTo>
                  <a:lnTo>
                    <a:pt x="1143292" y="83070"/>
                  </a:lnTo>
                  <a:lnTo>
                    <a:pt x="1144498" y="81788"/>
                  </a:lnTo>
                  <a:lnTo>
                    <a:pt x="1147546" y="76720"/>
                  </a:lnTo>
                  <a:lnTo>
                    <a:pt x="1148588" y="74180"/>
                  </a:lnTo>
                  <a:lnTo>
                    <a:pt x="1149489" y="71970"/>
                  </a:lnTo>
                  <a:lnTo>
                    <a:pt x="1153515" y="67945"/>
                  </a:lnTo>
                  <a:lnTo>
                    <a:pt x="1153515" y="58039"/>
                  </a:lnTo>
                  <a:lnTo>
                    <a:pt x="1153477" y="57873"/>
                  </a:lnTo>
                  <a:lnTo>
                    <a:pt x="1153515" y="57670"/>
                  </a:lnTo>
                  <a:lnTo>
                    <a:pt x="1153439" y="56388"/>
                  </a:lnTo>
                  <a:lnTo>
                    <a:pt x="1153007" y="48780"/>
                  </a:lnTo>
                  <a:lnTo>
                    <a:pt x="1152753" y="47498"/>
                  </a:lnTo>
                  <a:lnTo>
                    <a:pt x="1152220" y="43688"/>
                  </a:lnTo>
                  <a:lnTo>
                    <a:pt x="1152118" y="42964"/>
                  </a:lnTo>
                  <a:lnTo>
                    <a:pt x="1152118" y="41148"/>
                  </a:lnTo>
                  <a:lnTo>
                    <a:pt x="1152118" y="38620"/>
                  </a:lnTo>
                  <a:lnTo>
                    <a:pt x="1152118" y="37719"/>
                  </a:lnTo>
                  <a:lnTo>
                    <a:pt x="1152118" y="37338"/>
                  </a:lnTo>
                  <a:lnTo>
                    <a:pt x="1150683" y="30556"/>
                  </a:lnTo>
                  <a:lnTo>
                    <a:pt x="1146771" y="24701"/>
                  </a:lnTo>
                  <a:lnTo>
                    <a:pt x="1140968" y="20764"/>
                  </a:lnTo>
                  <a:lnTo>
                    <a:pt x="1133830" y="19304"/>
                  </a:lnTo>
                  <a:lnTo>
                    <a:pt x="1132522" y="19570"/>
                  </a:lnTo>
                  <a:lnTo>
                    <a:pt x="1118984" y="19570"/>
                  </a:lnTo>
                  <a:lnTo>
                    <a:pt x="1118984" y="51574"/>
                  </a:lnTo>
                  <a:lnTo>
                    <a:pt x="1117523" y="55130"/>
                  </a:lnTo>
                  <a:lnTo>
                    <a:pt x="1117485" y="56388"/>
                  </a:lnTo>
                  <a:lnTo>
                    <a:pt x="1117003" y="56400"/>
                  </a:lnTo>
                  <a:lnTo>
                    <a:pt x="1115631" y="59740"/>
                  </a:lnTo>
                  <a:lnTo>
                    <a:pt x="1109065" y="67830"/>
                  </a:lnTo>
                  <a:lnTo>
                    <a:pt x="1111097" y="66548"/>
                  </a:lnTo>
                  <a:lnTo>
                    <a:pt x="1099921" y="75438"/>
                  </a:lnTo>
                  <a:lnTo>
                    <a:pt x="1102080" y="74180"/>
                  </a:lnTo>
                  <a:lnTo>
                    <a:pt x="1087348" y="83070"/>
                  </a:lnTo>
                  <a:lnTo>
                    <a:pt x="1089253" y="81788"/>
                  </a:lnTo>
                  <a:lnTo>
                    <a:pt x="1071600" y="89420"/>
                  </a:lnTo>
                  <a:lnTo>
                    <a:pt x="1072997" y="89420"/>
                  </a:lnTo>
                  <a:lnTo>
                    <a:pt x="1068031" y="91211"/>
                  </a:lnTo>
                  <a:lnTo>
                    <a:pt x="1070203" y="88138"/>
                  </a:lnTo>
                  <a:lnTo>
                    <a:pt x="1068679" y="90678"/>
                  </a:lnTo>
                  <a:lnTo>
                    <a:pt x="1071092" y="88138"/>
                  </a:lnTo>
                  <a:lnTo>
                    <a:pt x="1083208" y="75438"/>
                  </a:lnTo>
                  <a:lnTo>
                    <a:pt x="1084427" y="74180"/>
                  </a:lnTo>
                  <a:lnTo>
                    <a:pt x="1082649" y="75438"/>
                  </a:lnTo>
                  <a:lnTo>
                    <a:pt x="1095451" y="65278"/>
                  </a:lnTo>
                  <a:lnTo>
                    <a:pt x="1095870" y="64947"/>
                  </a:lnTo>
                  <a:lnTo>
                    <a:pt x="1100150" y="62738"/>
                  </a:lnTo>
                  <a:lnTo>
                    <a:pt x="1110018" y="57670"/>
                  </a:lnTo>
                  <a:lnTo>
                    <a:pt x="1111148" y="57086"/>
                  </a:lnTo>
                  <a:lnTo>
                    <a:pt x="1117003" y="56388"/>
                  </a:lnTo>
                  <a:lnTo>
                    <a:pt x="1112469" y="56400"/>
                  </a:lnTo>
                  <a:lnTo>
                    <a:pt x="1117003" y="56388"/>
                  </a:lnTo>
                  <a:lnTo>
                    <a:pt x="1117485" y="56388"/>
                  </a:lnTo>
                  <a:lnTo>
                    <a:pt x="1117396" y="55422"/>
                  </a:lnTo>
                  <a:lnTo>
                    <a:pt x="1118984" y="51574"/>
                  </a:lnTo>
                  <a:lnTo>
                    <a:pt x="1118984" y="19570"/>
                  </a:lnTo>
                  <a:lnTo>
                    <a:pt x="1113383" y="19570"/>
                  </a:lnTo>
                  <a:lnTo>
                    <a:pt x="1105636" y="20459"/>
                  </a:lnTo>
                  <a:lnTo>
                    <a:pt x="1104366" y="20193"/>
                  </a:lnTo>
                  <a:lnTo>
                    <a:pt x="1097102" y="21666"/>
                  </a:lnTo>
                  <a:lnTo>
                    <a:pt x="1091742" y="25298"/>
                  </a:lnTo>
                  <a:lnTo>
                    <a:pt x="1078712" y="30988"/>
                  </a:lnTo>
                  <a:lnTo>
                    <a:pt x="1075283" y="33528"/>
                  </a:lnTo>
                  <a:lnTo>
                    <a:pt x="1059154" y="46228"/>
                  </a:lnTo>
                  <a:lnTo>
                    <a:pt x="1057376" y="47498"/>
                  </a:lnTo>
                  <a:lnTo>
                    <a:pt x="1041374" y="64020"/>
                  </a:lnTo>
                  <a:lnTo>
                    <a:pt x="1039850" y="66548"/>
                  </a:lnTo>
                  <a:lnTo>
                    <a:pt x="1026134" y="84328"/>
                  </a:lnTo>
                  <a:lnTo>
                    <a:pt x="1024864" y="86880"/>
                  </a:lnTo>
                  <a:lnTo>
                    <a:pt x="1015212" y="103378"/>
                  </a:lnTo>
                  <a:lnTo>
                    <a:pt x="1014323" y="104648"/>
                  </a:lnTo>
                  <a:lnTo>
                    <a:pt x="1012240" y="109143"/>
                  </a:lnTo>
                  <a:lnTo>
                    <a:pt x="1002893" y="112280"/>
                  </a:lnTo>
                  <a:lnTo>
                    <a:pt x="1003147" y="112280"/>
                  </a:lnTo>
                  <a:lnTo>
                    <a:pt x="973175" y="119888"/>
                  </a:lnTo>
                  <a:lnTo>
                    <a:pt x="973302" y="119888"/>
                  </a:lnTo>
                  <a:lnTo>
                    <a:pt x="941425" y="128778"/>
                  </a:lnTo>
                  <a:lnTo>
                    <a:pt x="941298" y="128778"/>
                  </a:lnTo>
                  <a:lnTo>
                    <a:pt x="919187" y="134670"/>
                  </a:lnTo>
                  <a:lnTo>
                    <a:pt x="919162" y="165620"/>
                  </a:lnTo>
                  <a:lnTo>
                    <a:pt x="919073" y="163080"/>
                  </a:lnTo>
                  <a:lnTo>
                    <a:pt x="919073" y="162140"/>
                  </a:lnTo>
                  <a:lnTo>
                    <a:pt x="919073" y="161975"/>
                  </a:lnTo>
                  <a:lnTo>
                    <a:pt x="919187" y="134670"/>
                  </a:lnTo>
                  <a:lnTo>
                    <a:pt x="919302" y="128778"/>
                  </a:lnTo>
                  <a:lnTo>
                    <a:pt x="919962" y="105930"/>
                  </a:lnTo>
                  <a:lnTo>
                    <a:pt x="921105" y="83070"/>
                  </a:lnTo>
                  <a:lnTo>
                    <a:pt x="921105" y="84328"/>
                  </a:lnTo>
                  <a:lnTo>
                    <a:pt x="921194" y="83070"/>
                  </a:lnTo>
                  <a:lnTo>
                    <a:pt x="922502" y="66548"/>
                  </a:lnTo>
                  <a:lnTo>
                    <a:pt x="923391" y="57670"/>
                  </a:lnTo>
                  <a:lnTo>
                    <a:pt x="923645" y="55130"/>
                  </a:lnTo>
                  <a:lnTo>
                    <a:pt x="924026" y="53848"/>
                  </a:lnTo>
                  <a:lnTo>
                    <a:pt x="925169" y="50038"/>
                  </a:lnTo>
                  <a:lnTo>
                    <a:pt x="925004" y="49885"/>
                  </a:lnTo>
                  <a:lnTo>
                    <a:pt x="925639" y="46748"/>
                  </a:lnTo>
                  <a:lnTo>
                    <a:pt x="926058" y="46228"/>
                  </a:lnTo>
                  <a:lnTo>
                    <a:pt x="925753" y="46177"/>
                  </a:lnTo>
                  <a:lnTo>
                    <a:pt x="907770" y="24892"/>
                  </a:lnTo>
                  <a:lnTo>
                    <a:pt x="905230" y="25412"/>
                  </a:lnTo>
                  <a:lnTo>
                    <a:pt x="905230" y="75425"/>
                  </a:lnTo>
                  <a:lnTo>
                    <a:pt x="898372" y="83070"/>
                  </a:lnTo>
                  <a:lnTo>
                    <a:pt x="905230" y="75425"/>
                  </a:lnTo>
                  <a:lnTo>
                    <a:pt x="905230" y="25412"/>
                  </a:lnTo>
                  <a:lnTo>
                    <a:pt x="902042" y="26047"/>
                  </a:lnTo>
                  <a:lnTo>
                    <a:pt x="901928" y="25920"/>
                  </a:lnTo>
                  <a:lnTo>
                    <a:pt x="901852" y="26085"/>
                  </a:lnTo>
                  <a:lnTo>
                    <a:pt x="900506" y="26352"/>
                  </a:lnTo>
                  <a:lnTo>
                    <a:pt x="894575" y="30314"/>
                  </a:lnTo>
                  <a:lnTo>
                    <a:pt x="894181" y="30899"/>
                  </a:lnTo>
                  <a:lnTo>
                    <a:pt x="894181" y="438670"/>
                  </a:lnTo>
                  <a:lnTo>
                    <a:pt x="892543" y="471309"/>
                  </a:lnTo>
                  <a:lnTo>
                    <a:pt x="892492" y="471678"/>
                  </a:lnTo>
                  <a:lnTo>
                    <a:pt x="888974" y="500888"/>
                  </a:lnTo>
                  <a:lnTo>
                    <a:pt x="889228" y="499630"/>
                  </a:lnTo>
                  <a:lnTo>
                    <a:pt x="884047" y="528002"/>
                  </a:lnTo>
                  <a:lnTo>
                    <a:pt x="883843" y="528828"/>
                  </a:lnTo>
                  <a:lnTo>
                    <a:pt x="877925" y="554228"/>
                  </a:lnTo>
                  <a:lnTo>
                    <a:pt x="878179" y="554228"/>
                  </a:lnTo>
                  <a:lnTo>
                    <a:pt x="871829" y="577088"/>
                  </a:lnTo>
                  <a:lnTo>
                    <a:pt x="871956" y="577088"/>
                  </a:lnTo>
                  <a:lnTo>
                    <a:pt x="866114" y="596138"/>
                  </a:lnTo>
                  <a:lnTo>
                    <a:pt x="865987" y="597420"/>
                  </a:lnTo>
                  <a:lnTo>
                    <a:pt x="861161" y="613930"/>
                  </a:lnTo>
                  <a:lnTo>
                    <a:pt x="856564" y="625690"/>
                  </a:lnTo>
                  <a:lnTo>
                    <a:pt x="852424" y="632142"/>
                  </a:lnTo>
                  <a:lnTo>
                    <a:pt x="850239" y="634276"/>
                  </a:lnTo>
                  <a:lnTo>
                    <a:pt x="850239" y="635520"/>
                  </a:lnTo>
                  <a:lnTo>
                    <a:pt x="847877" y="636435"/>
                  </a:lnTo>
                  <a:lnTo>
                    <a:pt x="850239" y="635520"/>
                  </a:lnTo>
                  <a:lnTo>
                    <a:pt x="850239" y="634276"/>
                  </a:lnTo>
                  <a:lnTo>
                    <a:pt x="849426" y="635063"/>
                  </a:lnTo>
                  <a:lnTo>
                    <a:pt x="849210" y="635215"/>
                  </a:lnTo>
                  <a:lnTo>
                    <a:pt x="849528" y="634987"/>
                  </a:lnTo>
                  <a:lnTo>
                    <a:pt x="849693" y="634873"/>
                  </a:lnTo>
                  <a:lnTo>
                    <a:pt x="849274" y="635215"/>
                  </a:lnTo>
                  <a:lnTo>
                    <a:pt x="849083" y="635304"/>
                  </a:lnTo>
                  <a:lnTo>
                    <a:pt x="847877" y="634771"/>
                  </a:lnTo>
                  <a:lnTo>
                    <a:pt x="847877" y="636409"/>
                  </a:lnTo>
                  <a:lnTo>
                    <a:pt x="846937" y="636778"/>
                  </a:lnTo>
                  <a:lnTo>
                    <a:pt x="847877" y="636409"/>
                  </a:lnTo>
                  <a:lnTo>
                    <a:pt x="847877" y="634771"/>
                  </a:lnTo>
                  <a:lnTo>
                    <a:pt x="846480" y="634238"/>
                  </a:lnTo>
                  <a:lnTo>
                    <a:pt x="844892" y="633641"/>
                  </a:lnTo>
                  <a:lnTo>
                    <a:pt x="843762" y="632980"/>
                  </a:lnTo>
                  <a:lnTo>
                    <a:pt x="839431" y="630428"/>
                  </a:lnTo>
                  <a:lnTo>
                    <a:pt x="837590" y="629348"/>
                  </a:lnTo>
                  <a:lnTo>
                    <a:pt x="837349" y="629170"/>
                  </a:lnTo>
                  <a:lnTo>
                    <a:pt x="828776" y="622820"/>
                  </a:lnTo>
                  <a:lnTo>
                    <a:pt x="829538" y="622820"/>
                  </a:lnTo>
                  <a:lnTo>
                    <a:pt x="817600" y="612648"/>
                  </a:lnTo>
                  <a:lnTo>
                    <a:pt x="818235" y="612648"/>
                  </a:lnTo>
                  <a:lnTo>
                    <a:pt x="806577" y="601230"/>
                  </a:lnTo>
                  <a:lnTo>
                    <a:pt x="805281" y="599948"/>
                  </a:lnTo>
                  <a:lnTo>
                    <a:pt x="805916" y="601230"/>
                  </a:lnTo>
                  <a:lnTo>
                    <a:pt x="792314" y="585978"/>
                  </a:lnTo>
                  <a:lnTo>
                    <a:pt x="791184" y="584720"/>
                  </a:lnTo>
                  <a:lnTo>
                    <a:pt x="791819" y="585978"/>
                  </a:lnTo>
                  <a:lnTo>
                    <a:pt x="776452" y="566928"/>
                  </a:lnTo>
                  <a:lnTo>
                    <a:pt x="777087" y="566928"/>
                  </a:lnTo>
                  <a:lnTo>
                    <a:pt x="762139" y="546620"/>
                  </a:lnTo>
                  <a:lnTo>
                    <a:pt x="761212" y="545338"/>
                  </a:lnTo>
                  <a:lnTo>
                    <a:pt x="761847" y="546620"/>
                  </a:lnTo>
                  <a:lnTo>
                    <a:pt x="745464" y="521220"/>
                  </a:lnTo>
                  <a:lnTo>
                    <a:pt x="746099" y="521220"/>
                  </a:lnTo>
                  <a:lnTo>
                    <a:pt x="731697" y="495820"/>
                  </a:lnTo>
                  <a:lnTo>
                    <a:pt x="731189" y="494919"/>
                  </a:lnTo>
                  <a:lnTo>
                    <a:pt x="731012" y="494538"/>
                  </a:lnTo>
                  <a:lnTo>
                    <a:pt x="719607" y="470420"/>
                  </a:lnTo>
                  <a:lnTo>
                    <a:pt x="718413" y="467880"/>
                  </a:lnTo>
                  <a:lnTo>
                    <a:pt x="719048" y="470420"/>
                  </a:lnTo>
                  <a:lnTo>
                    <a:pt x="708634" y="442480"/>
                  </a:lnTo>
                  <a:lnTo>
                    <a:pt x="709269" y="443738"/>
                  </a:lnTo>
                  <a:lnTo>
                    <a:pt x="708926" y="442480"/>
                  </a:lnTo>
                  <a:lnTo>
                    <a:pt x="702310" y="417080"/>
                  </a:lnTo>
                  <a:lnTo>
                    <a:pt x="701662" y="414578"/>
                  </a:lnTo>
                  <a:lnTo>
                    <a:pt x="702030" y="417080"/>
                  </a:lnTo>
                  <a:lnTo>
                    <a:pt x="701649" y="414566"/>
                  </a:lnTo>
                  <a:lnTo>
                    <a:pt x="698080" y="390398"/>
                  </a:lnTo>
                  <a:lnTo>
                    <a:pt x="697915" y="389293"/>
                  </a:lnTo>
                  <a:lnTo>
                    <a:pt x="697865" y="387870"/>
                  </a:lnTo>
                  <a:lnTo>
                    <a:pt x="697039" y="366280"/>
                  </a:lnTo>
                  <a:lnTo>
                    <a:pt x="696976" y="364451"/>
                  </a:lnTo>
                  <a:lnTo>
                    <a:pt x="696925" y="364998"/>
                  </a:lnTo>
                  <a:lnTo>
                    <a:pt x="696950" y="363728"/>
                  </a:lnTo>
                  <a:lnTo>
                    <a:pt x="696976" y="364451"/>
                  </a:lnTo>
                  <a:lnTo>
                    <a:pt x="697039" y="363728"/>
                  </a:lnTo>
                  <a:lnTo>
                    <a:pt x="698766" y="343420"/>
                  </a:lnTo>
                  <a:lnTo>
                    <a:pt x="698855" y="342341"/>
                  </a:lnTo>
                  <a:lnTo>
                    <a:pt x="699198" y="340880"/>
                  </a:lnTo>
                  <a:lnTo>
                    <a:pt x="703453" y="323088"/>
                  </a:lnTo>
                  <a:lnTo>
                    <a:pt x="703986" y="320865"/>
                  </a:lnTo>
                  <a:lnTo>
                    <a:pt x="704113" y="320548"/>
                  </a:lnTo>
                  <a:lnTo>
                    <a:pt x="711619" y="302780"/>
                  </a:lnTo>
                  <a:lnTo>
                    <a:pt x="712495" y="300685"/>
                  </a:lnTo>
                  <a:lnTo>
                    <a:pt x="712787" y="300228"/>
                  </a:lnTo>
                  <a:lnTo>
                    <a:pt x="724154" y="282448"/>
                  </a:lnTo>
                  <a:lnTo>
                    <a:pt x="724547" y="281825"/>
                  </a:lnTo>
                  <a:lnTo>
                    <a:pt x="726249" y="279920"/>
                  </a:lnTo>
                  <a:lnTo>
                    <a:pt x="743178" y="260870"/>
                  </a:lnTo>
                  <a:lnTo>
                    <a:pt x="741273" y="263398"/>
                  </a:lnTo>
                  <a:lnTo>
                    <a:pt x="744131" y="260870"/>
                  </a:lnTo>
                  <a:lnTo>
                    <a:pt x="764222" y="243078"/>
                  </a:lnTo>
                  <a:lnTo>
                    <a:pt x="765086" y="242316"/>
                  </a:lnTo>
                  <a:lnTo>
                    <a:pt x="765873" y="241820"/>
                  </a:lnTo>
                  <a:lnTo>
                    <a:pt x="791946" y="225298"/>
                  </a:lnTo>
                  <a:lnTo>
                    <a:pt x="790422" y="226580"/>
                  </a:lnTo>
                  <a:lnTo>
                    <a:pt x="792670" y="225298"/>
                  </a:lnTo>
                  <a:lnTo>
                    <a:pt x="822045" y="208788"/>
                  </a:lnTo>
                  <a:lnTo>
                    <a:pt x="820775" y="210070"/>
                  </a:lnTo>
                  <a:lnTo>
                    <a:pt x="823493" y="208788"/>
                  </a:lnTo>
                  <a:lnTo>
                    <a:pt x="853414" y="194830"/>
                  </a:lnTo>
                  <a:lnTo>
                    <a:pt x="852398" y="196088"/>
                  </a:lnTo>
                  <a:lnTo>
                    <a:pt x="855649" y="194830"/>
                  </a:lnTo>
                  <a:lnTo>
                    <a:pt x="879983" y="185356"/>
                  </a:lnTo>
                  <a:lnTo>
                    <a:pt x="880211" y="197370"/>
                  </a:lnTo>
                  <a:lnTo>
                    <a:pt x="881735" y="232930"/>
                  </a:lnTo>
                  <a:lnTo>
                    <a:pt x="884021" y="267220"/>
                  </a:lnTo>
                  <a:lnTo>
                    <a:pt x="884021" y="268478"/>
                  </a:lnTo>
                  <a:lnTo>
                    <a:pt x="886942" y="302780"/>
                  </a:lnTo>
                  <a:lnTo>
                    <a:pt x="889736" y="337070"/>
                  </a:lnTo>
                  <a:lnTo>
                    <a:pt x="892276" y="372630"/>
                  </a:lnTo>
                  <a:lnTo>
                    <a:pt x="892276" y="371348"/>
                  </a:lnTo>
                  <a:lnTo>
                    <a:pt x="893927" y="406920"/>
                  </a:lnTo>
                  <a:lnTo>
                    <a:pt x="894054" y="439928"/>
                  </a:lnTo>
                  <a:lnTo>
                    <a:pt x="894181" y="438670"/>
                  </a:lnTo>
                  <a:lnTo>
                    <a:pt x="894181" y="30899"/>
                  </a:lnTo>
                  <a:lnTo>
                    <a:pt x="890562" y="36207"/>
                  </a:lnTo>
                  <a:lnTo>
                    <a:pt x="890066" y="38646"/>
                  </a:lnTo>
                  <a:lnTo>
                    <a:pt x="887323" y="46228"/>
                  </a:lnTo>
                  <a:lnTo>
                    <a:pt x="887196" y="46837"/>
                  </a:lnTo>
                  <a:lnTo>
                    <a:pt x="885037" y="50038"/>
                  </a:lnTo>
                  <a:lnTo>
                    <a:pt x="885291" y="50038"/>
                  </a:lnTo>
                  <a:lnTo>
                    <a:pt x="880833" y="55130"/>
                  </a:lnTo>
                  <a:lnTo>
                    <a:pt x="881468" y="55130"/>
                  </a:lnTo>
                  <a:lnTo>
                    <a:pt x="876858" y="60363"/>
                  </a:lnTo>
                  <a:lnTo>
                    <a:pt x="870432" y="66548"/>
                  </a:lnTo>
                  <a:lnTo>
                    <a:pt x="872591" y="65278"/>
                  </a:lnTo>
                  <a:lnTo>
                    <a:pt x="866216" y="69265"/>
                  </a:lnTo>
                  <a:lnTo>
                    <a:pt x="857732" y="72898"/>
                  </a:lnTo>
                  <a:lnTo>
                    <a:pt x="859129" y="72898"/>
                  </a:lnTo>
                  <a:lnTo>
                    <a:pt x="850366" y="75438"/>
                  </a:lnTo>
                  <a:lnTo>
                    <a:pt x="853160" y="74180"/>
                  </a:lnTo>
                  <a:lnTo>
                    <a:pt x="845413" y="75438"/>
                  </a:lnTo>
                  <a:lnTo>
                    <a:pt x="845197" y="75438"/>
                  </a:lnTo>
                  <a:lnTo>
                    <a:pt x="843495" y="73710"/>
                  </a:lnTo>
                  <a:lnTo>
                    <a:pt x="843127" y="72898"/>
                  </a:lnTo>
                  <a:lnTo>
                    <a:pt x="843254" y="72898"/>
                  </a:lnTo>
                  <a:lnTo>
                    <a:pt x="841730" y="70370"/>
                  </a:lnTo>
                  <a:lnTo>
                    <a:pt x="840968" y="69088"/>
                  </a:lnTo>
                  <a:lnTo>
                    <a:pt x="841476" y="70370"/>
                  </a:lnTo>
                  <a:lnTo>
                    <a:pt x="839825" y="66548"/>
                  </a:lnTo>
                  <a:lnTo>
                    <a:pt x="840460" y="70370"/>
                  </a:lnTo>
                  <a:lnTo>
                    <a:pt x="839952" y="69088"/>
                  </a:lnTo>
                  <a:lnTo>
                    <a:pt x="839317" y="66713"/>
                  </a:lnTo>
                  <a:lnTo>
                    <a:pt x="839317" y="61087"/>
                  </a:lnTo>
                  <a:lnTo>
                    <a:pt x="832840" y="54610"/>
                  </a:lnTo>
                  <a:lnTo>
                    <a:pt x="816965" y="54610"/>
                  </a:lnTo>
                  <a:lnTo>
                    <a:pt x="810488" y="61087"/>
                  </a:lnTo>
                  <a:lnTo>
                    <a:pt x="810488" y="62738"/>
                  </a:lnTo>
                  <a:lnTo>
                    <a:pt x="803884" y="70370"/>
                  </a:lnTo>
                  <a:lnTo>
                    <a:pt x="800074" y="73710"/>
                  </a:lnTo>
                  <a:lnTo>
                    <a:pt x="800074" y="68834"/>
                  </a:lnTo>
                  <a:lnTo>
                    <a:pt x="799947" y="66205"/>
                  </a:lnTo>
                  <a:lnTo>
                    <a:pt x="799947" y="64643"/>
                  </a:lnTo>
                  <a:lnTo>
                    <a:pt x="799947" y="56007"/>
                  </a:lnTo>
                  <a:lnTo>
                    <a:pt x="799592" y="55664"/>
                  </a:lnTo>
                  <a:lnTo>
                    <a:pt x="799439" y="51320"/>
                  </a:lnTo>
                  <a:lnTo>
                    <a:pt x="799439" y="51181"/>
                  </a:lnTo>
                  <a:lnTo>
                    <a:pt x="799439" y="42545"/>
                  </a:lnTo>
                  <a:lnTo>
                    <a:pt x="798830" y="41948"/>
                  </a:lnTo>
                  <a:lnTo>
                    <a:pt x="798626" y="38620"/>
                  </a:lnTo>
                  <a:lnTo>
                    <a:pt x="798550" y="37338"/>
                  </a:lnTo>
                  <a:lnTo>
                    <a:pt x="798550" y="29083"/>
                  </a:lnTo>
                  <a:lnTo>
                    <a:pt x="797687" y="28206"/>
                  </a:lnTo>
                  <a:lnTo>
                    <a:pt x="796391" y="14478"/>
                  </a:lnTo>
                  <a:lnTo>
                    <a:pt x="796391" y="6858"/>
                  </a:lnTo>
                  <a:lnTo>
                    <a:pt x="789533" y="0"/>
                  </a:lnTo>
                  <a:lnTo>
                    <a:pt x="772515" y="0"/>
                  </a:lnTo>
                  <a:lnTo>
                    <a:pt x="765657" y="6858"/>
                  </a:lnTo>
                  <a:lnTo>
                    <a:pt x="765657" y="17030"/>
                  </a:lnTo>
                  <a:lnTo>
                    <a:pt x="765657" y="23876"/>
                  </a:lnTo>
                  <a:lnTo>
                    <a:pt x="766279" y="24511"/>
                  </a:lnTo>
                  <a:lnTo>
                    <a:pt x="767562" y="39878"/>
                  </a:lnTo>
                  <a:lnTo>
                    <a:pt x="767562" y="46228"/>
                  </a:lnTo>
                  <a:lnTo>
                    <a:pt x="767994" y="46659"/>
                  </a:lnTo>
                  <a:lnTo>
                    <a:pt x="768197" y="50304"/>
                  </a:lnTo>
                  <a:lnTo>
                    <a:pt x="768197" y="59817"/>
                  </a:lnTo>
                  <a:lnTo>
                    <a:pt x="768540" y="60172"/>
                  </a:lnTo>
                  <a:lnTo>
                    <a:pt x="768667" y="64020"/>
                  </a:lnTo>
                  <a:lnTo>
                    <a:pt x="768705" y="70218"/>
                  </a:lnTo>
                  <a:lnTo>
                    <a:pt x="768705" y="73279"/>
                  </a:lnTo>
                  <a:lnTo>
                    <a:pt x="768769" y="80530"/>
                  </a:lnTo>
                  <a:lnTo>
                    <a:pt x="768324" y="99580"/>
                  </a:lnTo>
                  <a:lnTo>
                    <a:pt x="768172" y="104038"/>
                  </a:lnTo>
                  <a:lnTo>
                    <a:pt x="767816" y="104394"/>
                  </a:lnTo>
                  <a:lnTo>
                    <a:pt x="767816" y="112280"/>
                  </a:lnTo>
                  <a:lnTo>
                    <a:pt x="767816" y="121412"/>
                  </a:lnTo>
                  <a:lnTo>
                    <a:pt x="774674" y="128270"/>
                  </a:lnTo>
                  <a:lnTo>
                    <a:pt x="791692" y="128270"/>
                  </a:lnTo>
                  <a:lnTo>
                    <a:pt x="798550" y="121412"/>
                  </a:lnTo>
                  <a:lnTo>
                    <a:pt x="798550" y="119253"/>
                  </a:lnTo>
                  <a:lnTo>
                    <a:pt x="802894" y="114820"/>
                  </a:lnTo>
                  <a:lnTo>
                    <a:pt x="804138" y="113538"/>
                  </a:lnTo>
                  <a:lnTo>
                    <a:pt x="811377" y="105930"/>
                  </a:lnTo>
                  <a:lnTo>
                    <a:pt x="811631" y="105930"/>
                  </a:lnTo>
                  <a:lnTo>
                    <a:pt x="818896" y="97307"/>
                  </a:lnTo>
                  <a:lnTo>
                    <a:pt x="825093" y="103378"/>
                  </a:lnTo>
                  <a:lnTo>
                    <a:pt x="829284" y="103378"/>
                  </a:lnTo>
                  <a:lnTo>
                    <a:pt x="835761" y="104648"/>
                  </a:lnTo>
                  <a:lnTo>
                    <a:pt x="838809" y="105930"/>
                  </a:lnTo>
                  <a:lnTo>
                    <a:pt x="857224" y="105930"/>
                  </a:lnTo>
                  <a:lnTo>
                    <a:pt x="859891" y="104648"/>
                  </a:lnTo>
                  <a:lnTo>
                    <a:pt x="868654" y="102120"/>
                  </a:lnTo>
                  <a:lnTo>
                    <a:pt x="870178" y="100838"/>
                  </a:lnTo>
                  <a:lnTo>
                    <a:pt x="879068" y="97028"/>
                  </a:lnTo>
                  <a:lnTo>
                    <a:pt x="881621" y="95516"/>
                  </a:lnTo>
                  <a:lnTo>
                    <a:pt x="880973" y="103378"/>
                  </a:lnTo>
                  <a:lnTo>
                    <a:pt x="879830" y="131330"/>
                  </a:lnTo>
                  <a:lnTo>
                    <a:pt x="879703" y="146900"/>
                  </a:lnTo>
                  <a:lnTo>
                    <a:pt x="873099" y="149098"/>
                  </a:lnTo>
                  <a:lnTo>
                    <a:pt x="872210" y="149098"/>
                  </a:lnTo>
                  <a:lnTo>
                    <a:pt x="838555" y="161798"/>
                  </a:lnTo>
                  <a:lnTo>
                    <a:pt x="805916" y="175780"/>
                  </a:lnTo>
                  <a:lnTo>
                    <a:pt x="804646" y="177038"/>
                  </a:lnTo>
                  <a:lnTo>
                    <a:pt x="773023" y="193548"/>
                  </a:lnTo>
                  <a:lnTo>
                    <a:pt x="771499" y="193548"/>
                  </a:lnTo>
                  <a:lnTo>
                    <a:pt x="743432" y="212598"/>
                  </a:lnTo>
                  <a:lnTo>
                    <a:pt x="741654" y="213880"/>
                  </a:lnTo>
                  <a:lnTo>
                    <a:pt x="717143" y="234188"/>
                  </a:lnTo>
                  <a:lnTo>
                    <a:pt x="715238" y="236728"/>
                  </a:lnTo>
                  <a:lnTo>
                    <a:pt x="695934" y="258330"/>
                  </a:lnTo>
                  <a:lnTo>
                    <a:pt x="694156" y="259588"/>
                  </a:lnTo>
                  <a:lnTo>
                    <a:pt x="679424" y="282448"/>
                  </a:lnTo>
                  <a:lnTo>
                    <a:pt x="678027" y="286270"/>
                  </a:lnTo>
                  <a:lnTo>
                    <a:pt x="668248" y="309130"/>
                  </a:lnTo>
                  <a:lnTo>
                    <a:pt x="667232" y="311670"/>
                  </a:lnTo>
                  <a:lnTo>
                    <a:pt x="661771" y="334530"/>
                  </a:lnTo>
                  <a:lnTo>
                    <a:pt x="661263" y="337070"/>
                  </a:lnTo>
                  <a:lnTo>
                    <a:pt x="659104" y="362470"/>
                  </a:lnTo>
                  <a:lnTo>
                    <a:pt x="659142" y="366280"/>
                  </a:lnTo>
                  <a:lnTo>
                    <a:pt x="660120" y="391680"/>
                  </a:lnTo>
                  <a:lnTo>
                    <a:pt x="660247" y="394220"/>
                  </a:lnTo>
                  <a:lnTo>
                    <a:pt x="664946" y="424688"/>
                  </a:lnTo>
                  <a:lnTo>
                    <a:pt x="672693" y="453898"/>
                  </a:lnTo>
                  <a:lnTo>
                    <a:pt x="673328" y="456438"/>
                  </a:lnTo>
                  <a:lnTo>
                    <a:pt x="683742" y="483120"/>
                  </a:lnTo>
                  <a:lnTo>
                    <a:pt x="684504" y="484378"/>
                  </a:lnTo>
                  <a:lnTo>
                    <a:pt x="698220" y="513588"/>
                  </a:lnTo>
                  <a:lnTo>
                    <a:pt x="713460" y="540270"/>
                  </a:lnTo>
                  <a:lnTo>
                    <a:pt x="714095" y="541528"/>
                  </a:lnTo>
                  <a:lnTo>
                    <a:pt x="730732" y="566928"/>
                  </a:lnTo>
                  <a:lnTo>
                    <a:pt x="731367" y="566928"/>
                  </a:lnTo>
                  <a:lnTo>
                    <a:pt x="747496" y="588530"/>
                  </a:lnTo>
                  <a:lnTo>
                    <a:pt x="764006" y="608838"/>
                  </a:lnTo>
                  <a:lnTo>
                    <a:pt x="764641" y="608838"/>
                  </a:lnTo>
                  <a:lnTo>
                    <a:pt x="779754" y="625348"/>
                  </a:lnTo>
                  <a:lnTo>
                    <a:pt x="780516" y="626630"/>
                  </a:lnTo>
                  <a:lnTo>
                    <a:pt x="793597" y="638048"/>
                  </a:lnTo>
                  <a:lnTo>
                    <a:pt x="794232" y="639330"/>
                  </a:lnTo>
                  <a:lnTo>
                    <a:pt x="806424" y="649478"/>
                  </a:lnTo>
                  <a:lnTo>
                    <a:pt x="807186" y="650748"/>
                  </a:lnTo>
                  <a:lnTo>
                    <a:pt x="840968" y="669798"/>
                  </a:lnTo>
                  <a:lnTo>
                    <a:pt x="856716" y="669798"/>
                  </a:lnTo>
                  <a:lnTo>
                    <a:pt x="859129" y="668528"/>
                  </a:lnTo>
                  <a:lnTo>
                    <a:pt x="862939" y="667270"/>
                  </a:lnTo>
                  <a:lnTo>
                    <a:pt x="890244" y="640588"/>
                  </a:lnTo>
                  <a:lnTo>
                    <a:pt x="892670" y="634238"/>
                  </a:lnTo>
                  <a:lnTo>
                    <a:pt x="894130" y="630428"/>
                  </a:lnTo>
                  <a:lnTo>
                    <a:pt x="895591" y="626630"/>
                  </a:lnTo>
                  <a:lnTo>
                    <a:pt x="896594" y="624078"/>
                  </a:lnTo>
                  <a:lnTo>
                    <a:pt x="900188" y="612648"/>
                  </a:lnTo>
                  <a:lnTo>
                    <a:pt x="901801" y="607580"/>
                  </a:lnTo>
                  <a:lnTo>
                    <a:pt x="908024" y="588530"/>
                  </a:lnTo>
                  <a:lnTo>
                    <a:pt x="908151" y="587248"/>
                  </a:lnTo>
                  <a:lnTo>
                    <a:pt x="914755" y="564388"/>
                  </a:lnTo>
                  <a:lnTo>
                    <a:pt x="914882" y="563130"/>
                  </a:lnTo>
                  <a:lnTo>
                    <a:pt x="921486" y="537730"/>
                  </a:lnTo>
                  <a:lnTo>
                    <a:pt x="923429" y="527570"/>
                  </a:lnTo>
                  <a:lnTo>
                    <a:pt x="927582" y="505980"/>
                  </a:lnTo>
                  <a:lnTo>
                    <a:pt x="928370" y="499630"/>
                  </a:lnTo>
                  <a:lnTo>
                    <a:pt x="931392" y="475488"/>
                  </a:lnTo>
                  <a:lnTo>
                    <a:pt x="931519" y="474230"/>
                  </a:lnTo>
                  <a:lnTo>
                    <a:pt x="931722" y="470420"/>
                  </a:lnTo>
                  <a:lnTo>
                    <a:pt x="933221" y="442480"/>
                  </a:lnTo>
                  <a:lnTo>
                    <a:pt x="933297" y="438670"/>
                  </a:lnTo>
                  <a:lnTo>
                    <a:pt x="933297" y="405638"/>
                  </a:lnTo>
                  <a:lnTo>
                    <a:pt x="933297" y="404380"/>
                  </a:lnTo>
                  <a:lnTo>
                    <a:pt x="931951" y="371348"/>
                  </a:lnTo>
                  <a:lnTo>
                    <a:pt x="931900" y="370078"/>
                  </a:lnTo>
                  <a:lnTo>
                    <a:pt x="931773" y="368820"/>
                  </a:lnTo>
                  <a:lnTo>
                    <a:pt x="929360" y="334530"/>
                  </a:lnTo>
                  <a:lnTo>
                    <a:pt x="923772" y="264680"/>
                  </a:lnTo>
                  <a:lnTo>
                    <a:pt x="921486" y="230378"/>
                  </a:lnTo>
                  <a:lnTo>
                    <a:pt x="920064" y="197370"/>
                  </a:lnTo>
                  <a:lnTo>
                    <a:pt x="919962" y="196088"/>
                  </a:lnTo>
                  <a:lnTo>
                    <a:pt x="919353" y="172796"/>
                  </a:lnTo>
                  <a:lnTo>
                    <a:pt x="951204" y="163080"/>
                  </a:lnTo>
                  <a:lnTo>
                    <a:pt x="950950" y="163080"/>
                  </a:lnTo>
                  <a:lnTo>
                    <a:pt x="1002804" y="149199"/>
                  </a:lnTo>
                  <a:lnTo>
                    <a:pt x="1003909" y="154660"/>
                  </a:lnTo>
                  <a:lnTo>
                    <a:pt x="1008100" y="160832"/>
                  </a:lnTo>
                  <a:lnTo>
                    <a:pt x="1012342" y="163703"/>
                  </a:lnTo>
                  <a:lnTo>
                    <a:pt x="1013561" y="165620"/>
                  </a:lnTo>
                  <a:lnTo>
                    <a:pt x="1021181" y="169430"/>
                  </a:lnTo>
                  <a:lnTo>
                    <a:pt x="1021562" y="169430"/>
                  </a:lnTo>
                  <a:lnTo>
                    <a:pt x="1030579" y="173228"/>
                  </a:lnTo>
                  <a:lnTo>
                    <a:pt x="1032738" y="173228"/>
                  </a:lnTo>
                  <a:lnTo>
                    <a:pt x="1048105" y="178320"/>
                  </a:lnTo>
                  <a:lnTo>
                    <a:pt x="1068552" y="179578"/>
                  </a:lnTo>
                  <a:lnTo>
                    <a:pt x="1070838" y="180848"/>
                  </a:lnTo>
                  <a:lnTo>
                    <a:pt x="1091158" y="179578"/>
                  </a:lnTo>
                  <a:lnTo>
                    <a:pt x="1092936" y="179578"/>
                  </a:lnTo>
                  <a:lnTo>
                    <a:pt x="1115669" y="177038"/>
                  </a:lnTo>
                  <a:lnTo>
                    <a:pt x="1117447" y="177038"/>
                  </a:lnTo>
                  <a:lnTo>
                    <a:pt x="1139672" y="171970"/>
                  </a:lnTo>
                  <a:lnTo>
                    <a:pt x="1141704" y="171970"/>
                  </a:lnTo>
                  <a:lnTo>
                    <a:pt x="1161135" y="165620"/>
                  </a:lnTo>
                  <a:lnTo>
                    <a:pt x="1161389" y="165481"/>
                  </a:lnTo>
                  <a:lnTo>
                    <a:pt x="1165072" y="165481"/>
                  </a:lnTo>
                  <a:lnTo>
                    <a:pt x="1169682" y="160794"/>
                  </a:lnTo>
                  <a:lnTo>
                    <a:pt x="1175842" y="157226"/>
                  </a:lnTo>
                  <a:lnTo>
                    <a:pt x="1180185" y="157226"/>
                  </a:lnTo>
                  <a:lnTo>
                    <a:pt x="1187170" y="150241"/>
                  </a:lnTo>
                  <a:lnTo>
                    <a:pt x="1187170" y="149301"/>
                  </a:lnTo>
                  <a:lnTo>
                    <a:pt x="1188580" y="148082"/>
                  </a:lnTo>
                  <a:lnTo>
                    <a:pt x="1190726" y="148082"/>
                  </a:lnTo>
                  <a:lnTo>
                    <a:pt x="1196695" y="142113"/>
                  </a:lnTo>
                  <a:lnTo>
                    <a:pt x="1196695" y="139598"/>
                  </a:lnTo>
                  <a:lnTo>
                    <a:pt x="1198156" y="137680"/>
                  </a:lnTo>
                  <a:lnTo>
                    <a:pt x="1202029" y="132588"/>
                  </a:lnTo>
                  <a:lnTo>
                    <a:pt x="1203807" y="126238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4822" y="5146674"/>
              <a:ext cx="201929" cy="14846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88663" y="4985003"/>
              <a:ext cx="382397" cy="259715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4985754" y="5002529"/>
            <a:ext cx="172085" cy="447675"/>
            <a:chOff x="4985754" y="5002529"/>
            <a:chExt cx="172085" cy="447675"/>
          </a:xfrm>
        </p:grpSpPr>
        <p:sp>
          <p:nvSpPr>
            <p:cNvPr id="92" name="object 92"/>
            <p:cNvSpPr/>
            <p:nvPr/>
          </p:nvSpPr>
          <p:spPr>
            <a:xfrm>
              <a:off x="4985753" y="5002529"/>
              <a:ext cx="172085" cy="447675"/>
            </a:xfrm>
            <a:custGeom>
              <a:avLst/>
              <a:gdLst/>
              <a:ahLst/>
              <a:cxnLst/>
              <a:rect l="l" t="t" r="r" b="b"/>
              <a:pathLst>
                <a:path w="172085" h="447675">
                  <a:moveTo>
                    <a:pt x="171716" y="6731"/>
                  </a:moveTo>
                  <a:lnTo>
                    <a:pt x="164985" y="0"/>
                  </a:lnTo>
                  <a:lnTo>
                    <a:pt x="148221" y="0"/>
                  </a:lnTo>
                  <a:lnTo>
                    <a:pt x="141490" y="6731"/>
                  </a:lnTo>
                  <a:lnTo>
                    <a:pt x="141490" y="13716"/>
                  </a:lnTo>
                  <a:lnTo>
                    <a:pt x="139331" y="20447"/>
                  </a:lnTo>
                  <a:lnTo>
                    <a:pt x="139585" y="18923"/>
                  </a:lnTo>
                  <a:lnTo>
                    <a:pt x="136258" y="31305"/>
                  </a:lnTo>
                  <a:lnTo>
                    <a:pt x="131838" y="45212"/>
                  </a:lnTo>
                  <a:lnTo>
                    <a:pt x="131838" y="45339"/>
                  </a:lnTo>
                  <a:lnTo>
                    <a:pt x="126377" y="63627"/>
                  </a:lnTo>
                  <a:lnTo>
                    <a:pt x="120675" y="81343"/>
                  </a:lnTo>
                  <a:lnTo>
                    <a:pt x="116801" y="90817"/>
                  </a:lnTo>
                  <a:lnTo>
                    <a:pt x="116801" y="134912"/>
                  </a:lnTo>
                  <a:lnTo>
                    <a:pt x="106311" y="144653"/>
                  </a:lnTo>
                  <a:lnTo>
                    <a:pt x="116801" y="134912"/>
                  </a:lnTo>
                  <a:lnTo>
                    <a:pt x="116801" y="90817"/>
                  </a:lnTo>
                  <a:lnTo>
                    <a:pt x="114312" y="96901"/>
                  </a:lnTo>
                  <a:lnTo>
                    <a:pt x="114820" y="96012"/>
                  </a:lnTo>
                  <a:lnTo>
                    <a:pt x="107848" y="108966"/>
                  </a:lnTo>
                  <a:lnTo>
                    <a:pt x="107645" y="109220"/>
                  </a:lnTo>
                  <a:lnTo>
                    <a:pt x="100647" y="118656"/>
                  </a:lnTo>
                  <a:lnTo>
                    <a:pt x="91198" y="127419"/>
                  </a:lnTo>
                  <a:lnTo>
                    <a:pt x="82270" y="133007"/>
                  </a:lnTo>
                  <a:lnTo>
                    <a:pt x="70802" y="137185"/>
                  </a:lnTo>
                  <a:lnTo>
                    <a:pt x="60871" y="138557"/>
                  </a:lnTo>
                  <a:lnTo>
                    <a:pt x="49009" y="138557"/>
                  </a:lnTo>
                  <a:lnTo>
                    <a:pt x="45885" y="138049"/>
                  </a:lnTo>
                  <a:lnTo>
                    <a:pt x="40792" y="137223"/>
                  </a:lnTo>
                  <a:lnTo>
                    <a:pt x="40297" y="136969"/>
                  </a:lnTo>
                  <a:lnTo>
                    <a:pt x="37096" y="133845"/>
                  </a:lnTo>
                  <a:lnTo>
                    <a:pt x="37096" y="131826"/>
                  </a:lnTo>
                  <a:lnTo>
                    <a:pt x="35090" y="129870"/>
                  </a:lnTo>
                  <a:lnTo>
                    <a:pt x="35039" y="129654"/>
                  </a:lnTo>
                  <a:lnTo>
                    <a:pt x="35013" y="128270"/>
                  </a:lnTo>
                  <a:lnTo>
                    <a:pt x="34963" y="124079"/>
                  </a:lnTo>
                  <a:lnTo>
                    <a:pt x="34950" y="122732"/>
                  </a:lnTo>
                  <a:lnTo>
                    <a:pt x="35242" y="121285"/>
                  </a:lnTo>
                  <a:lnTo>
                    <a:pt x="36906" y="113030"/>
                  </a:lnTo>
                  <a:lnTo>
                    <a:pt x="37134" y="111899"/>
                  </a:lnTo>
                  <a:lnTo>
                    <a:pt x="37515" y="110871"/>
                  </a:lnTo>
                  <a:lnTo>
                    <a:pt x="39484" y="105625"/>
                  </a:lnTo>
                  <a:lnTo>
                    <a:pt x="42430" y="102743"/>
                  </a:lnTo>
                  <a:lnTo>
                    <a:pt x="42430" y="98691"/>
                  </a:lnTo>
                  <a:lnTo>
                    <a:pt x="45758" y="92303"/>
                  </a:lnTo>
                  <a:lnTo>
                    <a:pt x="50177" y="87884"/>
                  </a:lnTo>
                  <a:lnTo>
                    <a:pt x="50177" y="85166"/>
                  </a:lnTo>
                  <a:lnTo>
                    <a:pt x="51777" y="83185"/>
                  </a:lnTo>
                  <a:lnTo>
                    <a:pt x="52717" y="83185"/>
                  </a:lnTo>
                  <a:lnTo>
                    <a:pt x="58178" y="77724"/>
                  </a:lnTo>
                  <a:lnTo>
                    <a:pt x="58178" y="77050"/>
                  </a:lnTo>
                  <a:lnTo>
                    <a:pt x="59283" y="76200"/>
                  </a:lnTo>
                  <a:lnTo>
                    <a:pt x="61988" y="76200"/>
                  </a:lnTo>
                  <a:lnTo>
                    <a:pt x="65443" y="72745"/>
                  </a:lnTo>
                  <a:lnTo>
                    <a:pt x="77139" y="67437"/>
                  </a:lnTo>
                  <a:lnTo>
                    <a:pt x="81165" y="67437"/>
                  </a:lnTo>
                  <a:lnTo>
                    <a:pt x="86499" y="62103"/>
                  </a:lnTo>
                  <a:lnTo>
                    <a:pt x="86499" y="55499"/>
                  </a:lnTo>
                  <a:lnTo>
                    <a:pt x="86499" y="48768"/>
                  </a:lnTo>
                  <a:lnTo>
                    <a:pt x="81165" y="43434"/>
                  </a:lnTo>
                  <a:lnTo>
                    <a:pt x="67957" y="43434"/>
                  </a:lnTo>
                  <a:lnTo>
                    <a:pt x="64643" y="46672"/>
                  </a:lnTo>
                  <a:lnTo>
                    <a:pt x="52857" y="51943"/>
                  </a:lnTo>
                  <a:lnTo>
                    <a:pt x="48653" y="51943"/>
                  </a:lnTo>
                  <a:lnTo>
                    <a:pt x="43319" y="57404"/>
                  </a:lnTo>
                  <a:lnTo>
                    <a:pt x="43319" y="57683"/>
                  </a:lnTo>
                  <a:lnTo>
                    <a:pt x="42011" y="58547"/>
                  </a:lnTo>
                  <a:lnTo>
                    <a:pt x="39001" y="58547"/>
                  </a:lnTo>
                  <a:lnTo>
                    <a:pt x="33540" y="64008"/>
                  </a:lnTo>
                  <a:lnTo>
                    <a:pt x="33540" y="65976"/>
                  </a:lnTo>
                  <a:lnTo>
                    <a:pt x="31699" y="67945"/>
                  </a:lnTo>
                  <a:lnTo>
                    <a:pt x="30111" y="67945"/>
                  </a:lnTo>
                  <a:lnTo>
                    <a:pt x="24396" y="73787"/>
                  </a:lnTo>
                  <a:lnTo>
                    <a:pt x="24396" y="77444"/>
                  </a:lnTo>
                  <a:lnTo>
                    <a:pt x="21361" y="82664"/>
                  </a:lnTo>
                  <a:lnTo>
                    <a:pt x="16014" y="88138"/>
                  </a:lnTo>
                  <a:lnTo>
                    <a:pt x="16014" y="92786"/>
                  </a:lnTo>
                  <a:lnTo>
                    <a:pt x="11823" y="103632"/>
                  </a:lnTo>
                  <a:lnTo>
                    <a:pt x="11188" y="105664"/>
                  </a:lnTo>
                  <a:lnTo>
                    <a:pt x="8686" y="118656"/>
                  </a:lnTo>
                  <a:lnTo>
                    <a:pt x="8572" y="119761"/>
                  </a:lnTo>
                  <a:lnTo>
                    <a:pt x="8509" y="126619"/>
                  </a:lnTo>
                  <a:lnTo>
                    <a:pt x="8623" y="131445"/>
                  </a:lnTo>
                  <a:lnTo>
                    <a:pt x="8737" y="132715"/>
                  </a:lnTo>
                  <a:lnTo>
                    <a:pt x="9410" y="136144"/>
                  </a:lnTo>
                  <a:lnTo>
                    <a:pt x="11188" y="141389"/>
                  </a:lnTo>
                  <a:lnTo>
                    <a:pt x="11188" y="146177"/>
                  </a:lnTo>
                  <a:lnTo>
                    <a:pt x="16522" y="151638"/>
                  </a:lnTo>
                  <a:lnTo>
                    <a:pt x="16522" y="152400"/>
                  </a:lnTo>
                  <a:lnTo>
                    <a:pt x="22237" y="158115"/>
                  </a:lnTo>
                  <a:lnTo>
                    <a:pt x="26720" y="158115"/>
                  </a:lnTo>
                  <a:lnTo>
                    <a:pt x="31889" y="160401"/>
                  </a:lnTo>
                  <a:lnTo>
                    <a:pt x="35191" y="161290"/>
                  </a:lnTo>
                  <a:lnTo>
                    <a:pt x="46113" y="162814"/>
                  </a:lnTo>
                  <a:lnTo>
                    <a:pt x="48018" y="162814"/>
                  </a:lnTo>
                  <a:lnTo>
                    <a:pt x="91198" y="154305"/>
                  </a:lnTo>
                  <a:lnTo>
                    <a:pt x="96253" y="151345"/>
                  </a:lnTo>
                  <a:lnTo>
                    <a:pt x="91706" y="163576"/>
                  </a:lnTo>
                  <a:lnTo>
                    <a:pt x="91833" y="163068"/>
                  </a:lnTo>
                  <a:lnTo>
                    <a:pt x="91630" y="163576"/>
                  </a:lnTo>
                  <a:lnTo>
                    <a:pt x="75704" y="203962"/>
                  </a:lnTo>
                  <a:lnTo>
                    <a:pt x="75831" y="203581"/>
                  </a:lnTo>
                  <a:lnTo>
                    <a:pt x="75666" y="203962"/>
                  </a:lnTo>
                  <a:lnTo>
                    <a:pt x="58305" y="245491"/>
                  </a:lnTo>
                  <a:lnTo>
                    <a:pt x="58432" y="245237"/>
                  </a:lnTo>
                  <a:lnTo>
                    <a:pt x="45504" y="274967"/>
                  </a:lnTo>
                  <a:lnTo>
                    <a:pt x="37858" y="272796"/>
                  </a:lnTo>
                  <a:lnTo>
                    <a:pt x="33794" y="272161"/>
                  </a:lnTo>
                  <a:lnTo>
                    <a:pt x="32715" y="272186"/>
                  </a:lnTo>
                  <a:lnTo>
                    <a:pt x="32715" y="409689"/>
                  </a:lnTo>
                  <a:lnTo>
                    <a:pt x="27762" y="410743"/>
                  </a:lnTo>
                  <a:lnTo>
                    <a:pt x="32715" y="409689"/>
                  </a:lnTo>
                  <a:lnTo>
                    <a:pt x="32715" y="272186"/>
                  </a:lnTo>
                  <a:lnTo>
                    <a:pt x="27698" y="272288"/>
                  </a:lnTo>
                  <a:lnTo>
                    <a:pt x="18681" y="286385"/>
                  </a:lnTo>
                  <a:lnTo>
                    <a:pt x="21221" y="291985"/>
                  </a:lnTo>
                  <a:lnTo>
                    <a:pt x="23761" y="295910"/>
                  </a:lnTo>
                  <a:lnTo>
                    <a:pt x="29857" y="302260"/>
                  </a:lnTo>
                  <a:lnTo>
                    <a:pt x="32143" y="304292"/>
                  </a:lnTo>
                  <a:lnTo>
                    <a:pt x="32321" y="304431"/>
                  </a:lnTo>
                  <a:lnTo>
                    <a:pt x="25158" y="320167"/>
                  </a:lnTo>
                  <a:lnTo>
                    <a:pt x="4076" y="378206"/>
                  </a:lnTo>
                  <a:lnTo>
                    <a:pt x="0" y="405892"/>
                  </a:lnTo>
                  <a:lnTo>
                    <a:pt x="457" y="415925"/>
                  </a:lnTo>
                  <a:lnTo>
                    <a:pt x="558" y="417576"/>
                  </a:lnTo>
                  <a:lnTo>
                    <a:pt x="1536" y="422656"/>
                  </a:lnTo>
                  <a:lnTo>
                    <a:pt x="4076" y="429387"/>
                  </a:lnTo>
                  <a:lnTo>
                    <a:pt x="3949" y="429133"/>
                  </a:lnTo>
                  <a:lnTo>
                    <a:pt x="4025" y="429387"/>
                  </a:lnTo>
                  <a:lnTo>
                    <a:pt x="5092" y="432650"/>
                  </a:lnTo>
                  <a:lnTo>
                    <a:pt x="5092" y="439420"/>
                  </a:lnTo>
                  <a:lnTo>
                    <a:pt x="13093" y="447421"/>
                  </a:lnTo>
                  <a:lnTo>
                    <a:pt x="22999" y="447421"/>
                  </a:lnTo>
                  <a:lnTo>
                    <a:pt x="24879" y="447052"/>
                  </a:lnTo>
                  <a:lnTo>
                    <a:pt x="25285" y="447294"/>
                  </a:lnTo>
                  <a:lnTo>
                    <a:pt x="32397" y="446405"/>
                  </a:lnTo>
                  <a:lnTo>
                    <a:pt x="33667" y="446278"/>
                  </a:lnTo>
                  <a:lnTo>
                    <a:pt x="41414" y="444754"/>
                  </a:lnTo>
                  <a:lnTo>
                    <a:pt x="77000" y="423799"/>
                  </a:lnTo>
                  <a:lnTo>
                    <a:pt x="83197" y="418465"/>
                  </a:lnTo>
                  <a:lnTo>
                    <a:pt x="84848" y="416941"/>
                  </a:lnTo>
                  <a:lnTo>
                    <a:pt x="92214" y="408686"/>
                  </a:lnTo>
                  <a:lnTo>
                    <a:pt x="93916" y="406781"/>
                  </a:lnTo>
                  <a:lnTo>
                    <a:pt x="94373" y="406273"/>
                  </a:lnTo>
                  <a:lnTo>
                    <a:pt x="96151" y="403987"/>
                  </a:lnTo>
                  <a:lnTo>
                    <a:pt x="98767" y="400050"/>
                  </a:lnTo>
                  <a:lnTo>
                    <a:pt x="103517" y="392938"/>
                  </a:lnTo>
                  <a:lnTo>
                    <a:pt x="103644" y="392684"/>
                  </a:lnTo>
                  <a:lnTo>
                    <a:pt x="104508" y="391033"/>
                  </a:lnTo>
                  <a:lnTo>
                    <a:pt x="105041" y="390017"/>
                  </a:lnTo>
                  <a:lnTo>
                    <a:pt x="107454" y="384175"/>
                  </a:lnTo>
                  <a:lnTo>
                    <a:pt x="108356" y="382016"/>
                  </a:lnTo>
                  <a:lnTo>
                    <a:pt x="109994" y="378079"/>
                  </a:lnTo>
                  <a:lnTo>
                    <a:pt x="110591" y="376047"/>
                  </a:lnTo>
                  <a:lnTo>
                    <a:pt x="111010" y="374650"/>
                  </a:lnTo>
                  <a:lnTo>
                    <a:pt x="111328" y="372999"/>
                  </a:lnTo>
                  <a:lnTo>
                    <a:pt x="112407" y="367538"/>
                  </a:lnTo>
                  <a:lnTo>
                    <a:pt x="113093" y="364109"/>
                  </a:lnTo>
                  <a:lnTo>
                    <a:pt x="113550" y="361823"/>
                  </a:lnTo>
                  <a:lnTo>
                    <a:pt x="113931" y="358394"/>
                  </a:lnTo>
                  <a:lnTo>
                    <a:pt x="113931" y="358140"/>
                  </a:lnTo>
                  <a:lnTo>
                    <a:pt x="77355" y="358140"/>
                  </a:lnTo>
                  <a:lnTo>
                    <a:pt x="77050" y="358140"/>
                  </a:lnTo>
                  <a:lnTo>
                    <a:pt x="58851" y="391655"/>
                  </a:lnTo>
                  <a:lnTo>
                    <a:pt x="47523" y="401320"/>
                  </a:lnTo>
                  <a:lnTo>
                    <a:pt x="38404" y="407466"/>
                  </a:lnTo>
                  <a:lnTo>
                    <a:pt x="36372" y="408266"/>
                  </a:lnTo>
                  <a:lnTo>
                    <a:pt x="36309" y="405892"/>
                  </a:lnTo>
                  <a:lnTo>
                    <a:pt x="36245" y="403694"/>
                  </a:lnTo>
                  <a:lnTo>
                    <a:pt x="36195" y="403961"/>
                  </a:lnTo>
                  <a:lnTo>
                    <a:pt x="36207" y="401955"/>
                  </a:lnTo>
                  <a:lnTo>
                    <a:pt x="36245" y="403694"/>
                  </a:lnTo>
                  <a:lnTo>
                    <a:pt x="36588" y="401955"/>
                  </a:lnTo>
                  <a:lnTo>
                    <a:pt x="39128" y="388874"/>
                  </a:lnTo>
                  <a:lnTo>
                    <a:pt x="39370" y="387680"/>
                  </a:lnTo>
                  <a:lnTo>
                    <a:pt x="39585" y="386969"/>
                  </a:lnTo>
                  <a:lnTo>
                    <a:pt x="45986" y="366255"/>
                  </a:lnTo>
                  <a:lnTo>
                    <a:pt x="45986" y="365887"/>
                  </a:lnTo>
                  <a:lnTo>
                    <a:pt x="46482" y="364667"/>
                  </a:lnTo>
                  <a:lnTo>
                    <a:pt x="46659" y="364236"/>
                  </a:lnTo>
                  <a:lnTo>
                    <a:pt x="58813" y="334645"/>
                  </a:lnTo>
                  <a:lnTo>
                    <a:pt x="58559" y="335280"/>
                  </a:lnTo>
                  <a:lnTo>
                    <a:pt x="58839" y="334645"/>
                  </a:lnTo>
                  <a:lnTo>
                    <a:pt x="62941" y="325678"/>
                  </a:lnTo>
                  <a:lnTo>
                    <a:pt x="62890" y="325513"/>
                  </a:lnTo>
                  <a:lnTo>
                    <a:pt x="63017" y="325501"/>
                  </a:lnTo>
                  <a:lnTo>
                    <a:pt x="63144" y="325678"/>
                  </a:lnTo>
                  <a:lnTo>
                    <a:pt x="71120" y="332587"/>
                  </a:lnTo>
                  <a:lnTo>
                    <a:pt x="75641" y="339344"/>
                  </a:lnTo>
                  <a:lnTo>
                    <a:pt x="77457" y="346519"/>
                  </a:lnTo>
                  <a:lnTo>
                    <a:pt x="77368" y="356565"/>
                  </a:lnTo>
                  <a:lnTo>
                    <a:pt x="77520" y="356565"/>
                  </a:lnTo>
                  <a:lnTo>
                    <a:pt x="113944" y="356565"/>
                  </a:lnTo>
                  <a:lnTo>
                    <a:pt x="113957" y="354711"/>
                  </a:lnTo>
                  <a:lnTo>
                    <a:pt x="114007" y="348615"/>
                  </a:lnTo>
                  <a:lnTo>
                    <a:pt x="114020" y="344043"/>
                  </a:lnTo>
                  <a:lnTo>
                    <a:pt x="113792" y="341884"/>
                  </a:lnTo>
                  <a:lnTo>
                    <a:pt x="113550" y="339598"/>
                  </a:lnTo>
                  <a:lnTo>
                    <a:pt x="112610" y="336042"/>
                  </a:lnTo>
                  <a:lnTo>
                    <a:pt x="112115" y="334137"/>
                  </a:lnTo>
                  <a:lnTo>
                    <a:pt x="111213" y="330708"/>
                  </a:lnTo>
                  <a:lnTo>
                    <a:pt x="110248" y="327025"/>
                  </a:lnTo>
                  <a:lnTo>
                    <a:pt x="109905" y="326263"/>
                  </a:lnTo>
                  <a:lnTo>
                    <a:pt x="107708" y="321183"/>
                  </a:lnTo>
                  <a:lnTo>
                    <a:pt x="78117" y="291985"/>
                  </a:lnTo>
                  <a:lnTo>
                    <a:pt x="92087" y="259842"/>
                  </a:lnTo>
                  <a:lnTo>
                    <a:pt x="92214" y="259588"/>
                  </a:lnTo>
                  <a:lnTo>
                    <a:pt x="98171" y="245237"/>
                  </a:lnTo>
                  <a:lnTo>
                    <a:pt x="109613" y="217678"/>
                  </a:lnTo>
                  <a:lnTo>
                    <a:pt x="109740" y="217297"/>
                  </a:lnTo>
                  <a:lnTo>
                    <a:pt x="125742" y="176403"/>
                  </a:lnTo>
                  <a:lnTo>
                    <a:pt x="125869" y="176149"/>
                  </a:lnTo>
                  <a:lnTo>
                    <a:pt x="139865" y="137668"/>
                  </a:lnTo>
                  <a:lnTo>
                    <a:pt x="139966" y="137033"/>
                  </a:lnTo>
                  <a:lnTo>
                    <a:pt x="151904" y="101600"/>
                  </a:lnTo>
                  <a:lnTo>
                    <a:pt x="161175" y="69596"/>
                  </a:lnTo>
                  <a:lnTo>
                    <a:pt x="161302" y="68961"/>
                  </a:lnTo>
                  <a:lnTo>
                    <a:pt x="167271" y="43561"/>
                  </a:lnTo>
                  <a:lnTo>
                    <a:pt x="167398" y="43307"/>
                  </a:lnTo>
                  <a:lnTo>
                    <a:pt x="168503" y="37211"/>
                  </a:lnTo>
                  <a:lnTo>
                    <a:pt x="170408" y="26797"/>
                  </a:lnTo>
                  <a:lnTo>
                    <a:pt x="170573" y="25908"/>
                  </a:lnTo>
                  <a:lnTo>
                    <a:pt x="170319" y="26797"/>
                  </a:lnTo>
                  <a:lnTo>
                    <a:pt x="170510" y="24701"/>
                  </a:lnTo>
                  <a:lnTo>
                    <a:pt x="171716" y="23495"/>
                  </a:lnTo>
                  <a:lnTo>
                    <a:pt x="171716" y="15113"/>
                  </a:lnTo>
                  <a:lnTo>
                    <a:pt x="171716" y="6731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03546" y="5274817"/>
              <a:ext cx="93090" cy="77597"/>
            </a:xfrm>
            <a:prstGeom prst="rect">
              <a:avLst/>
            </a:prstGeom>
          </p:spPr>
        </p:pic>
      </p:grpSp>
      <p:sp>
        <p:nvSpPr>
          <p:cNvPr id="94" name="object 94"/>
          <p:cNvSpPr/>
          <p:nvPr/>
        </p:nvSpPr>
        <p:spPr>
          <a:xfrm>
            <a:off x="5420868" y="4918074"/>
            <a:ext cx="566420" cy="274320"/>
          </a:xfrm>
          <a:custGeom>
            <a:avLst/>
            <a:gdLst/>
            <a:ahLst/>
            <a:cxnLst/>
            <a:rect l="l" t="t" r="r" b="b"/>
            <a:pathLst>
              <a:path w="566420" h="274320">
                <a:moveTo>
                  <a:pt x="144526" y="190246"/>
                </a:moveTo>
                <a:lnTo>
                  <a:pt x="144373" y="188976"/>
                </a:lnTo>
                <a:lnTo>
                  <a:pt x="144195" y="187960"/>
                </a:lnTo>
                <a:lnTo>
                  <a:pt x="143814" y="185674"/>
                </a:lnTo>
                <a:lnTo>
                  <a:pt x="143700" y="185039"/>
                </a:lnTo>
                <a:lnTo>
                  <a:pt x="143129" y="181610"/>
                </a:lnTo>
                <a:lnTo>
                  <a:pt x="143129" y="174879"/>
                </a:lnTo>
                <a:lnTo>
                  <a:pt x="139065" y="170815"/>
                </a:lnTo>
                <a:lnTo>
                  <a:pt x="139065" y="169164"/>
                </a:lnTo>
                <a:lnTo>
                  <a:pt x="132715" y="162814"/>
                </a:lnTo>
                <a:lnTo>
                  <a:pt x="130429" y="162814"/>
                </a:lnTo>
                <a:lnTo>
                  <a:pt x="129286" y="161671"/>
                </a:lnTo>
                <a:lnTo>
                  <a:pt x="122682" y="161671"/>
                </a:lnTo>
                <a:lnTo>
                  <a:pt x="115951" y="161671"/>
                </a:lnTo>
                <a:lnTo>
                  <a:pt x="114173" y="161671"/>
                </a:lnTo>
                <a:lnTo>
                  <a:pt x="113995" y="161848"/>
                </a:lnTo>
                <a:lnTo>
                  <a:pt x="84582" y="171577"/>
                </a:lnTo>
                <a:lnTo>
                  <a:pt x="70866" y="178181"/>
                </a:lnTo>
                <a:lnTo>
                  <a:pt x="70993" y="178181"/>
                </a:lnTo>
                <a:lnTo>
                  <a:pt x="68808" y="179235"/>
                </a:lnTo>
                <a:lnTo>
                  <a:pt x="71526" y="170053"/>
                </a:lnTo>
                <a:lnTo>
                  <a:pt x="71640" y="169659"/>
                </a:lnTo>
                <a:lnTo>
                  <a:pt x="71780" y="169291"/>
                </a:lnTo>
                <a:lnTo>
                  <a:pt x="79248" y="148971"/>
                </a:lnTo>
                <a:lnTo>
                  <a:pt x="79502" y="148463"/>
                </a:lnTo>
                <a:lnTo>
                  <a:pt x="82042" y="140462"/>
                </a:lnTo>
                <a:lnTo>
                  <a:pt x="84429" y="132994"/>
                </a:lnTo>
                <a:lnTo>
                  <a:pt x="86741" y="130683"/>
                </a:lnTo>
                <a:lnTo>
                  <a:pt x="86741" y="124891"/>
                </a:lnTo>
                <a:lnTo>
                  <a:pt x="87604" y="120269"/>
                </a:lnTo>
                <a:lnTo>
                  <a:pt x="90233" y="106362"/>
                </a:lnTo>
                <a:lnTo>
                  <a:pt x="91440" y="105156"/>
                </a:lnTo>
                <a:lnTo>
                  <a:pt x="91440" y="99491"/>
                </a:lnTo>
                <a:lnTo>
                  <a:pt x="91922" y="96266"/>
                </a:lnTo>
                <a:lnTo>
                  <a:pt x="94348" y="80276"/>
                </a:lnTo>
                <a:lnTo>
                  <a:pt x="95377" y="79248"/>
                </a:lnTo>
                <a:lnTo>
                  <a:pt x="95377" y="73190"/>
                </a:lnTo>
                <a:lnTo>
                  <a:pt x="97637" y="55638"/>
                </a:lnTo>
                <a:lnTo>
                  <a:pt x="98552" y="54737"/>
                </a:lnTo>
                <a:lnTo>
                  <a:pt x="98552" y="48475"/>
                </a:lnTo>
                <a:lnTo>
                  <a:pt x="101511" y="23837"/>
                </a:lnTo>
                <a:lnTo>
                  <a:pt x="102362" y="22987"/>
                </a:lnTo>
                <a:lnTo>
                  <a:pt x="102362" y="16383"/>
                </a:lnTo>
                <a:lnTo>
                  <a:pt x="102362" y="9652"/>
                </a:lnTo>
                <a:lnTo>
                  <a:pt x="97028" y="4318"/>
                </a:lnTo>
                <a:lnTo>
                  <a:pt x="83693" y="4318"/>
                </a:lnTo>
                <a:lnTo>
                  <a:pt x="78359" y="9652"/>
                </a:lnTo>
                <a:lnTo>
                  <a:pt x="78359" y="15824"/>
                </a:lnTo>
                <a:lnTo>
                  <a:pt x="75082" y="40462"/>
                </a:lnTo>
                <a:lnTo>
                  <a:pt x="74295" y="41275"/>
                </a:lnTo>
                <a:lnTo>
                  <a:pt x="74295" y="46482"/>
                </a:lnTo>
                <a:lnTo>
                  <a:pt x="71907" y="64871"/>
                </a:lnTo>
                <a:lnTo>
                  <a:pt x="70993" y="65786"/>
                </a:lnTo>
                <a:lnTo>
                  <a:pt x="70993" y="71501"/>
                </a:lnTo>
                <a:lnTo>
                  <a:pt x="68084" y="90665"/>
                </a:lnTo>
                <a:lnTo>
                  <a:pt x="67056" y="91694"/>
                </a:lnTo>
                <a:lnTo>
                  <a:pt x="67056" y="97612"/>
                </a:lnTo>
                <a:lnTo>
                  <a:pt x="63563" y="116014"/>
                </a:lnTo>
                <a:lnTo>
                  <a:pt x="62357" y="117221"/>
                </a:lnTo>
                <a:lnTo>
                  <a:pt x="62357" y="121793"/>
                </a:lnTo>
                <a:lnTo>
                  <a:pt x="56134" y="140970"/>
                </a:lnTo>
                <a:lnTo>
                  <a:pt x="56388" y="140462"/>
                </a:lnTo>
                <a:lnTo>
                  <a:pt x="48475" y="161671"/>
                </a:lnTo>
                <a:lnTo>
                  <a:pt x="43561" y="178181"/>
                </a:lnTo>
                <a:lnTo>
                  <a:pt x="43180" y="179959"/>
                </a:lnTo>
                <a:lnTo>
                  <a:pt x="41706" y="189865"/>
                </a:lnTo>
                <a:lnTo>
                  <a:pt x="41643" y="191782"/>
                </a:lnTo>
                <a:lnTo>
                  <a:pt x="41402" y="192024"/>
                </a:lnTo>
                <a:lnTo>
                  <a:pt x="41402" y="206375"/>
                </a:lnTo>
                <a:lnTo>
                  <a:pt x="47244" y="212090"/>
                </a:lnTo>
                <a:lnTo>
                  <a:pt x="49022" y="212090"/>
                </a:lnTo>
                <a:lnTo>
                  <a:pt x="49276" y="212344"/>
                </a:lnTo>
                <a:lnTo>
                  <a:pt x="63754" y="212344"/>
                </a:lnTo>
                <a:lnTo>
                  <a:pt x="66802" y="209232"/>
                </a:lnTo>
                <a:lnTo>
                  <a:pt x="70612" y="207772"/>
                </a:lnTo>
                <a:lnTo>
                  <a:pt x="82423" y="202311"/>
                </a:lnTo>
                <a:lnTo>
                  <a:pt x="89077" y="199136"/>
                </a:lnTo>
                <a:lnTo>
                  <a:pt x="94399" y="196596"/>
                </a:lnTo>
                <a:lnTo>
                  <a:pt x="95465" y="196088"/>
                </a:lnTo>
                <a:lnTo>
                  <a:pt x="108724" y="190754"/>
                </a:lnTo>
                <a:lnTo>
                  <a:pt x="108292" y="190766"/>
                </a:lnTo>
                <a:lnTo>
                  <a:pt x="108724" y="190754"/>
                </a:lnTo>
                <a:lnTo>
                  <a:pt x="113919" y="189293"/>
                </a:lnTo>
                <a:lnTo>
                  <a:pt x="113919" y="191135"/>
                </a:lnTo>
                <a:lnTo>
                  <a:pt x="114477" y="191706"/>
                </a:lnTo>
                <a:lnTo>
                  <a:pt x="113919" y="195503"/>
                </a:lnTo>
                <a:lnTo>
                  <a:pt x="111760" y="200939"/>
                </a:lnTo>
                <a:lnTo>
                  <a:pt x="107124" y="207568"/>
                </a:lnTo>
                <a:lnTo>
                  <a:pt x="98679" y="215773"/>
                </a:lnTo>
                <a:lnTo>
                  <a:pt x="100330" y="214122"/>
                </a:lnTo>
                <a:lnTo>
                  <a:pt x="90982" y="220967"/>
                </a:lnTo>
                <a:lnTo>
                  <a:pt x="80264" y="227076"/>
                </a:lnTo>
                <a:lnTo>
                  <a:pt x="68948" y="232029"/>
                </a:lnTo>
                <a:lnTo>
                  <a:pt x="56083" y="235864"/>
                </a:lnTo>
                <a:lnTo>
                  <a:pt x="44704" y="237871"/>
                </a:lnTo>
                <a:lnTo>
                  <a:pt x="41402" y="237871"/>
                </a:lnTo>
                <a:lnTo>
                  <a:pt x="37465" y="237871"/>
                </a:lnTo>
                <a:lnTo>
                  <a:pt x="37211" y="237871"/>
                </a:lnTo>
                <a:lnTo>
                  <a:pt x="37211" y="257683"/>
                </a:lnTo>
                <a:lnTo>
                  <a:pt x="37084" y="257810"/>
                </a:lnTo>
                <a:lnTo>
                  <a:pt x="35433" y="259232"/>
                </a:lnTo>
                <a:lnTo>
                  <a:pt x="37211" y="257683"/>
                </a:lnTo>
                <a:lnTo>
                  <a:pt x="37211" y="237871"/>
                </a:lnTo>
                <a:lnTo>
                  <a:pt x="36664" y="237871"/>
                </a:lnTo>
                <a:lnTo>
                  <a:pt x="36664" y="238709"/>
                </a:lnTo>
                <a:lnTo>
                  <a:pt x="32385" y="239141"/>
                </a:lnTo>
                <a:lnTo>
                  <a:pt x="33604" y="239014"/>
                </a:lnTo>
                <a:lnTo>
                  <a:pt x="36664" y="238709"/>
                </a:lnTo>
                <a:lnTo>
                  <a:pt x="36664" y="237871"/>
                </a:lnTo>
                <a:lnTo>
                  <a:pt x="29083" y="237871"/>
                </a:lnTo>
                <a:lnTo>
                  <a:pt x="21971" y="238379"/>
                </a:lnTo>
                <a:lnTo>
                  <a:pt x="18669" y="238379"/>
                </a:lnTo>
                <a:lnTo>
                  <a:pt x="13335" y="238379"/>
                </a:lnTo>
                <a:lnTo>
                  <a:pt x="7620" y="238379"/>
                </a:lnTo>
                <a:lnTo>
                  <a:pt x="0" y="245872"/>
                </a:lnTo>
                <a:lnTo>
                  <a:pt x="0" y="264541"/>
                </a:lnTo>
                <a:lnTo>
                  <a:pt x="7620" y="272161"/>
                </a:lnTo>
                <a:lnTo>
                  <a:pt x="13779" y="272161"/>
                </a:lnTo>
                <a:lnTo>
                  <a:pt x="15113" y="272796"/>
                </a:lnTo>
                <a:lnTo>
                  <a:pt x="21463" y="273939"/>
                </a:lnTo>
                <a:lnTo>
                  <a:pt x="25273" y="274193"/>
                </a:lnTo>
                <a:lnTo>
                  <a:pt x="34925" y="273685"/>
                </a:lnTo>
                <a:lnTo>
                  <a:pt x="35814" y="273685"/>
                </a:lnTo>
                <a:lnTo>
                  <a:pt x="72986" y="266573"/>
                </a:lnTo>
                <a:lnTo>
                  <a:pt x="79375" y="264541"/>
                </a:lnTo>
                <a:lnTo>
                  <a:pt x="81280" y="263779"/>
                </a:lnTo>
                <a:lnTo>
                  <a:pt x="81813" y="263525"/>
                </a:lnTo>
                <a:lnTo>
                  <a:pt x="94107" y="257683"/>
                </a:lnTo>
                <a:lnTo>
                  <a:pt x="123266" y="236220"/>
                </a:lnTo>
                <a:lnTo>
                  <a:pt x="123723" y="235712"/>
                </a:lnTo>
                <a:lnTo>
                  <a:pt x="126365" y="232791"/>
                </a:lnTo>
                <a:lnTo>
                  <a:pt x="127165" y="231902"/>
                </a:lnTo>
                <a:lnTo>
                  <a:pt x="130594" y="228092"/>
                </a:lnTo>
                <a:lnTo>
                  <a:pt x="131953" y="226568"/>
                </a:lnTo>
                <a:lnTo>
                  <a:pt x="134683" y="222123"/>
                </a:lnTo>
                <a:lnTo>
                  <a:pt x="135470" y="220853"/>
                </a:lnTo>
                <a:lnTo>
                  <a:pt x="137668" y="217297"/>
                </a:lnTo>
                <a:lnTo>
                  <a:pt x="138493" y="215773"/>
                </a:lnTo>
                <a:lnTo>
                  <a:pt x="139319" y="214249"/>
                </a:lnTo>
                <a:lnTo>
                  <a:pt x="141173" y="209296"/>
                </a:lnTo>
                <a:lnTo>
                  <a:pt x="141998" y="207137"/>
                </a:lnTo>
                <a:lnTo>
                  <a:pt x="142621" y="205486"/>
                </a:lnTo>
                <a:lnTo>
                  <a:pt x="143230" y="203200"/>
                </a:lnTo>
                <a:lnTo>
                  <a:pt x="143510" y="202184"/>
                </a:lnTo>
                <a:lnTo>
                  <a:pt x="143713" y="200406"/>
                </a:lnTo>
                <a:lnTo>
                  <a:pt x="143992" y="198120"/>
                </a:lnTo>
                <a:lnTo>
                  <a:pt x="144411" y="194564"/>
                </a:lnTo>
                <a:lnTo>
                  <a:pt x="144475" y="194056"/>
                </a:lnTo>
                <a:lnTo>
                  <a:pt x="144526" y="191389"/>
                </a:lnTo>
                <a:lnTo>
                  <a:pt x="144526" y="190246"/>
                </a:lnTo>
                <a:close/>
              </a:path>
              <a:path w="566420" h="274320">
                <a:moveTo>
                  <a:pt x="381381" y="159258"/>
                </a:moveTo>
                <a:lnTo>
                  <a:pt x="381254" y="159893"/>
                </a:lnTo>
                <a:lnTo>
                  <a:pt x="381381" y="159893"/>
                </a:lnTo>
                <a:lnTo>
                  <a:pt x="381381" y="159258"/>
                </a:lnTo>
                <a:close/>
              </a:path>
              <a:path w="566420" h="274320">
                <a:moveTo>
                  <a:pt x="387096" y="182499"/>
                </a:moveTo>
                <a:lnTo>
                  <a:pt x="384314" y="179730"/>
                </a:lnTo>
                <a:lnTo>
                  <a:pt x="384098" y="179324"/>
                </a:lnTo>
                <a:lnTo>
                  <a:pt x="383730" y="178676"/>
                </a:lnTo>
                <a:lnTo>
                  <a:pt x="384048" y="179324"/>
                </a:lnTo>
                <a:lnTo>
                  <a:pt x="383667" y="178562"/>
                </a:lnTo>
                <a:lnTo>
                  <a:pt x="383565" y="178308"/>
                </a:lnTo>
                <a:lnTo>
                  <a:pt x="383082" y="177292"/>
                </a:lnTo>
                <a:lnTo>
                  <a:pt x="382524" y="176110"/>
                </a:lnTo>
                <a:lnTo>
                  <a:pt x="382524" y="171196"/>
                </a:lnTo>
                <a:lnTo>
                  <a:pt x="381762" y="170434"/>
                </a:lnTo>
                <a:lnTo>
                  <a:pt x="381762" y="164973"/>
                </a:lnTo>
                <a:lnTo>
                  <a:pt x="381330" y="164541"/>
                </a:lnTo>
                <a:lnTo>
                  <a:pt x="381254" y="159893"/>
                </a:lnTo>
                <a:lnTo>
                  <a:pt x="381635" y="151638"/>
                </a:lnTo>
                <a:lnTo>
                  <a:pt x="381736" y="148590"/>
                </a:lnTo>
                <a:lnTo>
                  <a:pt x="381774" y="147447"/>
                </a:lnTo>
                <a:lnTo>
                  <a:pt x="381812" y="146177"/>
                </a:lnTo>
                <a:lnTo>
                  <a:pt x="381711" y="139446"/>
                </a:lnTo>
                <a:lnTo>
                  <a:pt x="381635" y="137414"/>
                </a:lnTo>
                <a:lnTo>
                  <a:pt x="381355" y="136017"/>
                </a:lnTo>
                <a:lnTo>
                  <a:pt x="380873" y="133477"/>
                </a:lnTo>
                <a:lnTo>
                  <a:pt x="380873" y="132715"/>
                </a:lnTo>
                <a:lnTo>
                  <a:pt x="380873" y="123698"/>
                </a:lnTo>
                <a:lnTo>
                  <a:pt x="373507" y="116332"/>
                </a:lnTo>
                <a:lnTo>
                  <a:pt x="357949" y="116332"/>
                </a:lnTo>
                <a:lnTo>
                  <a:pt x="357949" y="149352"/>
                </a:lnTo>
                <a:lnTo>
                  <a:pt x="351040" y="154470"/>
                </a:lnTo>
                <a:lnTo>
                  <a:pt x="352107" y="153670"/>
                </a:lnTo>
                <a:lnTo>
                  <a:pt x="357949" y="149352"/>
                </a:lnTo>
                <a:lnTo>
                  <a:pt x="357949" y="116332"/>
                </a:lnTo>
                <a:lnTo>
                  <a:pt x="355600" y="116332"/>
                </a:lnTo>
                <a:lnTo>
                  <a:pt x="352374" y="119557"/>
                </a:lnTo>
                <a:lnTo>
                  <a:pt x="350520" y="120015"/>
                </a:lnTo>
                <a:lnTo>
                  <a:pt x="344043" y="124333"/>
                </a:lnTo>
                <a:lnTo>
                  <a:pt x="341249" y="125984"/>
                </a:lnTo>
                <a:lnTo>
                  <a:pt x="332994" y="132969"/>
                </a:lnTo>
                <a:lnTo>
                  <a:pt x="331089" y="134620"/>
                </a:lnTo>
                <a:lnTo>
                  <a:pt x="322580" y="144018"/>
                </a:lnTo>
                <a:lnTo>
                  <a:pt x="321818" y="145034"/>
                </a:lnTo>
                <a:lnTo>
                  <a:pt x="312928" y="156337"/>
                </a:lnTo>
                <a:lnTo>
                  <a:pt x="313055" y="156210"/>
                </a:lnTo>
                <a:lnTo>
                  <a:pt x="304507" y="166928"/>
                </a:lnTo>
                <a:lnTo>
                  <a:pt x="303923" y="167513"/>
                </a:lnTo>
                <a:lnTo>
                  <a:pt x="296659" y="174879"/>
                </a:lnTo>
                <a:lnTo>
                  <a:pt x="297624" y="168021"/>
                </a:lnTo>
                <a:lnTo>
                  <a:pt x="297738" y="166116"/>
                </a:lnTo>
                <a:lnTo>
                  <a:pt x="297853" y="162814"/>
                </a:lnTo>
                <a:lnTo>
                  <a:pt x="297815" y="160655"/>
                </a:lnTo>
                <a:lnTo>
                  <a:pt x="297561" y="155448"/>
                </a:lnTo>
                <a:lnTo>
                  <a:pt x="297561" y="153924"/>
                </a:lnTo>
                <a:lnTo>
                  <a:pt x="297561" y="145542"/>
                </a:lnTo>
                <a:lnTo>
                  <a:pt x="296646" y="144627"/>
                </a:lnTo>
                <a:lnTo>
                  <a:pt x="296646" y="174967"/>
                </a:lnTo>
                <a:lnTo>
                  <a:pt x="296621" y="175145"/>
                </a:lnTo>
                <a:lnTo>
                  <a:pt x="296545" y="175768"/>
                </a:lnTo>
                <a:lnTo>
                  <a:pt x="296519" y="175895"/>
                </a:lnTo>
                <a:lnTo>
                  <a:pt x="296621" y="175145"/>
                </a:lnTo>
                <a:lnTo>
                  <a:pt x="296646" y="174967"/>
                </a:lnTo>
                <a:lnTo>
                  <a:pt x="296646" y="144627"/>
                </a:lnTo>
                <a:lnTo>
                  <a:pt x="293166" y="141147"/>
                </a:lnTo>
                <a:lnTo>
                  <a:pt x="293166" y="191135"/>
                </a:lnTo>
                <a:lnTo>
                  <a:pt x="293154" y="191262"/>
                </a:lnTo>
                <a:lnTo>
                  <a:pt x="293116" y="191135"/>
                </a:lnTo>
                <a:lnTo>
                  <a:pt x="293166" y="141147"/>
                </a:lnTo>
                <a:lnTo>
                  <a:pt x="292608" y="140589"/>
                </a:lnTo>
                <a:lnTo>
                  <a:pt x="292608" y="194437"/>
                </a:lnTo>
                <a:lnTo>
                  <a:pt x="292569" y="194805"/>
                </a:lnTo>
                <a:lnTo>
                  <a:pt x="292481" y="195326"/>
                </a:lnTo>
                <a:lnTo>
                  <a:pt x="292481" y="195580"/>
                </a:lnTo>
                <a:lnTo>
                  <a:pt x="292481" y="195326"/>
                </a:lnTo>
                <a:lnTo>
                  <a:pt x="292608" y="194437"/>
                </a:lnTo>
                <a:lnTo>
                  <a:pt x="292608" y="140589"/>
                </a:lnTo>
                <a:lnTo>
                  <a:pt x="290830" y="138811"/>
                </a:lnTo>
                <a:lnTo>
                  <a:pt x="274066" y="138811"/>
                </a:lnTo>
                <a:lnTo>
                  <a:pt x="269341" y="143535"/>
                </a:lnTo>
                <a:lnTo>
                  <a:pt x="269113" y="143637"/>
                </a:lnTo>
                <a:lnTo>
                  <a:pt x="266954" y="144653"/>
                </a:lnTo>
                <a:lnTo>
                  <a:pt x="265277" y="145681"/>
                </a:lnTo>
                <a:lnTo>
                  <a:pt x="265277" y="170561"/>
                </a:lnTo>
                <a:lnTo>
                  <a:pt x="265277" y="145681"/>
                </a:lnTo>
                <a:lnTo>
                  <a:pt x="258191" y="149987"/>
                </a:lnTo>
                <a:lnTo>
                  <a:pt x="247142" y="156591"/>
                </a:lnTo>
                <a:lnTo>
                  <a:pt x="247650" y="156210"/>
                </a:lnTo>
                <a:lnTo>
                  <a:pt x="234784" y="163182"/>
                </a:lnTo>
                <a:lnTo>
                  <a:pt x="221437" y="168478"/>
                </a:lnTo>
                <a:lnTo>
                  <a:pt x="208432" y="170802"/>
                </a:lnTo>
                <a:lnTo>
                  <a:pt x="206883" y="171069"/>
                </a:lnTo>
                <a:lnTo>
                  <a:pt x="208305" y="170815"/>
                </a:lnTo>
                <a:lnTo>
                  <a:pt x="208432" y="170802"/>
                </a:lnTo>
                <a:lnTo>
                  <a:pt x="196532" y="170586"/>
                </a:lnTo>
                <a:lnTo>
                  <a:pt x="194487" y="170256"/>
                </a:lnTo>
                <a:lnTo>
                  <a:pt x="197231" y="167513"/>
                </a:lnTo>
                <a:lnTo>
                  <a:pt x="197231" y="163804"/>
                </a:lnTo>
                <a:lnTo>
                  <a:pt x="198424" y="162052"/>
                </a:lnTo>
                <a:lnTo>
                  <a:pt x="198882" y="162052"/>
                </a:lnTo>
                <a:lnTo>
                  <a:pt x="205740" y="155194"/>
                </a:lnTo>
                <a:lnTo>
                  <a:pt x="205740" y="153670"/>
                </a:lnTo>
                <a:lnTo>
                  <a:pt x="207518" y="153670"/>
                </a:lnTo>
                <a:lnTo>
                  <a:pt x="212471" y="148717"/>
                </a:lnTo>
                <a:lnTo>
                  <a:pt x="216535" y="148717"/>
                </a:lnTo>
                <a:lnTo>
                  <a:pt x="217728" y="147523"/>
                </a:lnTo>
                <a:lnTo>
                  <a:pt x="235839" y="144780"/>
                </a:lnTo>
                <a:lnTo>
                  <a:pt x="242062" y="144780"/>
                </a:lnTo>
                <a:lnTo>
                  <a:pt x="247777" y="139065"/>
                </a:lnTo>
                <a:lnTo>
                  <a:pt x="247777" y="131953"/>
                </a:lnTo>
                <a:lnTo>
                  <a:pt x="247777" y="124841"/>
                </a:lnTo>
                <a:lnTo>
                  <a:pt x="242062" y="119126"/>
                </a:lnTo>
                <a:lnTo>
                  <a:pt x="227838" y="119126"/>
                </a:lnTo>
                <a:lnTo>
                  <a:pt x="227317" y="119646"/>
                </a:lnTo>
                <a:lnTo>
                  <a:pt x="208635" y="120904"/>
                </a:lnTo>
                <a:lnTo>
                  <a:pt x="201168" y="120904"/>
                </a:lnTo>
                <a:lnTo>
                  <a:pt x="198196" y="123875"/>
                </a:lnTo>
                <a:lnTo>
                  <a:pt x="197561" y="124079"/>
                </a:lnTo>
                <a:lnTo>
                  <a:pt x="192532" y="124079"/>
                </a:lnTo>
                <a:lnTo>
                  <a:pt x="192532" y="176530"/>
                </a:lnTo>
                <a:lnTo>
                  <a:pt x="192506" y="176987"/>
                </a:lnTo>
                <a:lnTo>
                  <a:pt x="192405" y="177927"/>
                </a:lnTo>
                <a:lnTo>
                  <a:pt x="192392" y="179933"/>
                </a:lnTo>
                <a:lnTo>
                  <a:pt x="192405" y="177927"/>
                </a:lnTo>
                <a:lnTo>
                  <a:pt x="192532" y="176530"/>
                </a:lnTo>
                <a:lnTo>
                  <a:pt x="192532" y="124079"/>
                </a:lnTo>
                <a:lnTo>
                  <a:pt x="191135" y="124079"/>
                </a:lnTo>
                <a:lnTo>
                  <a:pt x="184404" y="130683"/>
                </a:lnTo>
                <a:lnTo>
                  <a:pt x="184404" y="131445"/>
                </a:lnTo>
                <a:lnTo>
                  <a:pt x="181991" y="131445"/>
                </a:lnTo>
                <a:lnTo>
                  <a:pt x="175133" y="138303"/>
                </a:lnTo>
                <a:lnTo>
                  <a:pt x="175133" y="141668"/>
                </a:lnTo>
                <a:lnTo>
                  <a:pt x="173863" y="143383"/>
                </a:lnTo>
                <a:lnTo>
                  <a:pt x="173101" y="143383"/>
                </a:lnTo>
                <a:lnTo>
                  <a:pt x="166116" y="150368"/>
                </a:lnTo>
                <a:lnTo>
                  <a:pt x="166116" y="155651"/>
                </a:lnTo>
                <a:lnTo>
                  <a:pt x="163195" y="162306"/>
                </a:lnTo>
                <a:lnTo>
                  <a:pt x="162204" y="166370"/>
                </a:lnTo>
                <a:lnTo>
                  <a:pt x="161277" y="173240"/>
                </a:lnTo>
                <a:lnTo>
                  <a:pt x="160909" y="173609"/>
                </a:lnTo>
                <a:lnTo>
                  <a:pt x="160909" y="191008"/>
                </a:lnTo>
                <a:lnTo>
                  <a:pt x="167894" y="197993"/>
                </a:lnTo>
                <a:lnTo>
                  <a:pt x="174269" y="197993"/>
                </a:lnTo>
                <a:lnTo>
                  <a:pt x="179705" y="199517"/>
                </a:lnTo>
                <a:lnTo>
                  <a:pt x="181356" y="199898"/>
                </a:lnTo>
                <a:lnTo>
                  <a:pt x="192913" y="201676"/>
                </a:lnTo>
                <a:lnTo>
                  <a:pt x="195580" y="201930"/>
                </a:lnTo>
                <a:lnTo>
                  <a:pt x="209677" y="201803"/>
                </a:lnTo>
                <a:lnTo>
                  <a:pt x="247269" y="190119"/>
                </a:lnTo>
                <a:lnTo>
                  <a:pt x="259270" y="182880"/>
                </a:lnTo>
                <a:lnTo>
                  <a:pt x="262001" y="181229"/>
                </a:lnTo>
                <a:lnTo>
                  <a:pt x="263017" y="180555"/>
                </a:lnTo>
                <a:lnTo>
                  <a:pt x="262001" y="184912"/>
                </a:lnTo>
                <a:lnTo>
                  <a:pt x="261391" y="188569"/>
                </a:lnTo>
                <a:lnTo>
                  <a:pt x="260477" y="189484"/>
                </a:lnTo>
                <a:lnTo>
                  <a:pt x="260477" y="206883"/>
                </a:lnTo>
                <a:lnTo>
                  <a:pt x="267589" y="213995"/>
                </a:lnTo>
                <a:lnTo>
                  <a:pt x="285115" y="213995"/>
                </a:lnTo>
                <a:lnTo>
                  <a:pt x="286880" y="212191"/>
                </a:lnTo>
                <a:lnTo>
                  <a:pt x="290195" y="211455"/>
                </a:lnTo>
                <a:lnTo>
                  <a:pt x="292735" y="210566"/>
                </a:lnTo>
                <a:lnTo>
                  <a:pt x="301117" y="207010"/>
                </a:lnTo>
                <a:lnTo>
                  <a:pt x="304419" y="205105"/>
                </a:lnTo>
                <a:lnTo>
                  <a:pt x="311454" y="199644"/>
                </a:lnTo>
                <a:lnTo>
                  <a:pt x="314579" y="197231"/>
                </a:lnTo>
                <a:lnTo>
                  <a:pt x="316357" y="195580"/>
                </a:lnTo>
                <a:lnTo>
                  <a:pt x="325374" y="185801"/>
                </a:lnTo>
                <a:lnTo>
                  <a:pt x="326263" y="184785"/>
                </a:lnTo>
                <a:lnTo>
                  <a:pt x="334441" y="174117"/>
                </a:lnTo>
                <a:lnTo>
                  <a:pt x="340436" y="166370"/>
                </a:lnTo>
                <a:lnTo>
                  <a:pt x="343090" y="162941"/>
                </a:lnTo>
                <a:lnTo>
                  <a:pt x="343420" y="162521"/>
                </a:lnTo>
                <a:lnTo>
                  <a:pt x="343865" y="162052"/>
                </a:lnTo>
                <a:lnTo>
                  <a:pt x="347091" y="158635"/>
                </a:lnTo>
                <a:lnTo>
                  <a:pt x="347154" y="159893"/>
                </a:lnTo>
                <a:lnTo>
                  <a:pt x="347853" y="168529"/>
                </a:lnTo>
                <a:lnTo>
                  <a:pt x="348615" y="172339"/>
                </a:lnTo>
                <a:lnTo>
                  <a:pt x="349885" y="176237"/>
                </a:lnTo>
                <a:lnTo>
                  <a:pt x="349885" y="182626"/>
                </a:lnTo>
                <a:lnTo>
                  <a:pt x="353822" y="186563"/>
                </a:lnTo>
                <a:lnTo>
                  <a:pt x="353822" y="187071"/>
                </a:lnTo>
                <a:lnTo>
                  <a:pt x="360172" y="193421"/>
                </a:lnTo>
                <a:lnTo>
                  <a:pt x="365506" y="193421"/>
                </a:lnTo>
                <a:lnTo>
                  <a:pt x="369824" y="194945"/>
                </a:lnTo>
                <a:lnTo>
                  <a:pt x="376428" y="195199"/>
                </a:lnTo>
                <a:lnTo>
                  <a:pt x="380492" y="194183"/>
                </a:lnTo>
                <a:lnTo>
                  <a:pt x="383794" y="194183"/>
                </a:lnTo>
                <a:lnTo>
                  <a:pt x="387096" y="190754"/>
                </a:lnTo>
                <a:lnTo>
                  <a:pt x="387096" y="186690"/>
                </a:lnTo>
                <a:lnTo>
                  <a:pt x="387096" y="182499"/>
                </a:lnTo>
                <a:close/>
              </a:path>
              <a:path w="566420" h="274320">
                <a:moveTo>
                  <a:pt x="479348" y="107543"/>
                </a:moveTo>
                <a:lnTo>
                  <a:pt x="479272" y="107696"/>
                </a:lnTo>
                <a:lnTo>
                  <a:pt x="479348" y="107543"/>
                </a:lnTo>
                <a:close/>
              </a:path>
              <a:path w="566420" h="274320">
                <a:moveTo>
                  <a:pt x="565835" y="144653"/>
                </a:moveTo>
                <a:lnTo>
                  <a:pt x="565772" y="141859"/>
                </a:lnTo>
                <a:lnTo>
                  <a:pt x="565708" y="140970"/>
                </a:lnTo>
                <a:lnTo>
                  <a:pt x="565619" y="139827"/>
                </a:lnTo>
                <a:lnTo>
                  <a:pt x="559689" y="139827"/>
                </a:lnTo>
                <a:lnTo>
                  <a:pt x="565619" y="139814"/>
                </a:lnTo>
                <a:lnTo>
                  <a:pt x="565404" y="136779"/>
                </a:lnTo>
                <a:lnTo>
                  <a:pt x="565277" y="136144"/>
                </a:lnTo>
                <a:lnTo>
                  <a:pt x="565226" y="135890"/>
                </a:lnTo>
                <a:lnTo>
                  <a:pt x="564388" y="131445"/>
                </a:lnTo>
                <a:lnTo>
                  <a:pt x="563372" y="127127"/>
                </a:lnTo>
                <a:lnTo>
                  <a:pt x="562229" y="124917"/>
                </a:lnTo>
                <a:lnTo>
                  <a:pt x="562229" y="119634"/>
                </a:lnTo>
                <a:lnTo>
                  <a:pt x="554990" y="112395"/>
                </a:lnTo>
                <a:lnTo>
                  <a:pt x="553593" y="112395"/>
                </a:lnTo>
                <a:lnTo>
                  <a:pt x="550926" y="109728"/>
                </a:lnTo>
                <a:lnTo>
                  <a:pt x="543712" y="109728"/>
                </a:lnTo>
                <a:lnTo>
                  <a:pt x="541909" y="109347"/>
                </a:lnTo>
                <a:lnTo>
                  <a:pt x="537718" y="108585"/>
                </a:lnTo>
                <a:lnTo>
                  <a:pt x="532638" y="108585"/>
                </a:lnTo>
                <a:lnTo>
                  <a:pt x="532638" y="141478"/>
                </a:lnTo>
                <a:lnTo>
                  <a:pt x="532485" y="140322"/>
                </a:lnTo>
                <a:lnTo>
                  <a:pt x="532638" y="141478"/>
                </a:lnTo>
                <a:lnTo>
                  <a:pt x="532638" y="108585"/>
                </a:lnTo>
                <a:lnTo>
                  <a:pt x="530987" y="108585"/>
                </a:lnTo>
                <a:lnTo>
                  <a:pt x="527558" y="108839"/>
                </a:lnTo>
                <a:lnTo>
                  <a:pt x="518795" y="110617"/>
                </a:lnTo>
                <a:lnTo>
                  <a:pt x="516636" y="111125"/>
                </a:lnTo>
                <a:lnTo>
                  <a:pt x="506272" y="114795"/>
                </a:lnTo>
                <a:lnTo>
                  <a:pt x="508927" y="107950"/>
                </a:lnTo>
                <a:lnTo>
                  <a:pt x="513334" y="96647"/>
                </a:lnTo>
                <a:lnTo>
                  <a:pt x="513461" y="96012"/>
                </a:lnTo>
                <a:lnTo>
                  <a:pt x="520827" y="73787"/>
                </a:lnTo>
                <a:lnTo>
                  <a:pt x="526669" y="52324"/>
                </a:lnTo>
                <a:lnTo>
                  <a:pt x="529920" y="36068"/>
                </a:lnTo>
                <a:lnTo>
                  <a:pt x="530225" y="34417"/>
                </a:lnTo>
                <a:lnTo>
                  <a:pt x="530352" y="33147"/>
                </a:lnTo>
                <a:lnTo>
                  <a:pt x="530606" y="31242"/>
                </a:lnTo>
                <a:lnTo>
                  <a:pt x="531177" y="27012"/>
                </a:lnTo>
                <a:lnTo>
                  <a:pt x="532638" y="25527"/>
                </a:lnTo>
                <a:lnTo>
                  <a:pt x="532638" y="16383"/>
                </a:lnTo>
                <a:lnTo>
                  <a:pt x="532638" y="15113"/>
                </a:lnTo>
                <a:lnTo>
                  <a:pt x="532638" y="7366"/>
                </a:lnTo>
                <a:lnTo>
                  <a:pt x="525399" y="0"/>
                </a:lnTo>
                <a:lnTo>
                  <a:pt x="507238" y="0"/>
                </a:lnTo>
                <a:lnTo>
                  <a:pt x="499960" y="7277"/>
                </a:lnTo>
                <a:lnTo>
                  <a:pt x="499872" y="10033"/>
                </a:lnTo>
                <a:lnTo>
                  <a:pt x="499872" y="10922"/>
                </a:lnTo>
                <a:lnTo>
                  <a:pt x="499872" y="29210"/>
                </a:lnTo>
                <a:lnTo>
                  <a:pt x="499745" y="30226"/>
                </a:lnTo>
                <a:lnTo>
                  <a:pt x="499757" y="29997"/>
                </a:lnTo>
                <a:lnTo>
                  <a:pt x="499719" y="30226"/>
                </a:lnTo>
                <a:lnTo>
                  <a:pt x="499795" y="29210"/>
                </a:lnTo>
                <a:lnTo>
                  <a:pt x="499757" y="29997"/>
                </a:lnTo>
                <a:lnTo>
                  <a:pt x="499872" y="29210"/>
                </a:lnTo>
                <a:lnTo>
                  <a:pt x="499872" y="10922"/>
                </a:lnTo>
                <a:lnTo>
                  <a:pt x="499110" y="11176"/>
                </a:lnTo>
                <a:lnTo>
                  <a:pt x="499872" y="10033"/>
                </a:lnTo>
                <a:lnTo>
                  <a:pt x="499872" y="7353"/>
                </a:lnTo>
                <a:lnTo>
                  <a:pt x="495757" y="10363"/>
                </a:lnTo>
                <a:lnTo>
                  <a:pt x="495757" y="137502"/>
                </a:lnTo>
                <a:lnTo>
                  <a:pt x="495681" y="137668"/>
                </a:lnTo>
                <a:lnTo>
                  <a:pt x="495452" y="138049"/>
                </a:lnTo>
                <a:lnTo>
                  <a:pt x="495757" y="137502"/>
                </a:lnTo>
                <a:lnTo>
                  <a:pt x="495757" y="10363"/>
                </a:lnTo>
                <a:lnTo>
                  <a:pt x="490042" y="15887"/>
                </a:lnTo>
                <a:lnTo>
                  <a:pt x="490042" y="74866"/>
                </a:lnTo>
                <a:lnTo>
                  <a:pt x="487934" y="82207"/>
                </a:lnTo>
                <a:lnTo>
                  <a:pt x="487870" y="82423"/>
                </a:lnTo>
                <a:lnTo>
                  <a:pt x="487857" y="82169"/>
                </a:lnTo>
                <a:lnTo>
                  <a:pt x="486054" y="81407"/>
                </a:lnTo>
                <a:lnTo>
                  <a:pt x="486092" y="81203"/>
                </a:lnTo>
                <a:lnTo>
                  <a:pt x="486029" y="81394"/>
                </a:lnTo>
                <a:lnTo>
                  <a:pt x="486143" y="81203"/>
                </a:lnTo>
                <a:lnTo>
                  <a:pt x="486486" y="80645"/>
                </a:lnTo>
                <a:lnTo>
                  <a:pt x="490042" y="74866"/>
                </a:lnTo>
                <a:lnTo>
                  <a:pt x="490042" y="15887"/>
                </a:lnTo>
                <a:lnTo>
                  <a:pt x="483235" y="22479"/>
                </a:lnTo>
                <a:lnTo>
                  <a:pt x="481838" y="24130"/>
                </a:lnTo>
                <a:lnTo>
                  <a:pt x="479679" y="26936"/>
                </a:lnTo>
                <a:lnTo>
                  <a:pt x="479679" y="106807"/>
                </a:lnTo>
                <a:lnTo>
                  <a:pt x="479298" y="107696"/>
                </a:lnTo>
                <a:lnTo>
                  <a:pt x="472554" y="122809"/>
                </a:lnTo>
                <a:lnTo>
                  <a:pt x="471868" y="122123"/>
                </a:lnTo>
                <a:lnTo>
                  <a:pt x="472135" y="120523"/>
                </a:lnTo>
                <a:lnTo>
                  <a:pt x="473075" y="114935"/>
                </a:lnTo>
                <a:lnTo>
                  <a:pt x="473367" y="113144"/>
                </a:lnTo>
                <a:lnTo>
                  <a:pt x="473519" y="112649"/>
                </a:lnTo>
                <a:lnTo>
                  <a:pt x="475691" y="105625"/>
                </a:lnTo>
                <a:lnTo>
                  <a:pt x="479640" y="106705"/>
                </a:lnTo>
                <a:lnTo>
                  <a:pt x="479348" y="107543"/>
                </a:lnTo>
                <a:lnTo>
                  <a:pt x="479679" y="106807"/>
                </a:lnTo>
                <a:lnTo>
                  <a:pt x="479679" y="26936"/>
                </a:lnTo>
                <a:lnTo>
                  <a:pt x="468122" y="41910"/>
                </a:lnTo>
                <a:lnTo>
                  <a:pt x="467106" y="43434"/>
                </a:lnTo>
                <a:lnTo>
                  <a:pt x="454710" y="63754"/>
                </a:lnTo>
                <a:lnTo>
                  <a:pt x="453771" y="65405"/>
                </a:lnTo>
                <a:lnTo>
                  <a:pt x="450227" y="73075"/>
                </a:lnTo>
                <a:lnTo>
                  <a:pt x="450227" y="155194"/>
                </a:lnTo>
                <a:lnTo>
                  <a:pt x="448170" y="157340"/>
                </a:lnTo>
                <a:lnTo>
                  <a:pt x="439039" y="163931"/>
                </a:lnTo>
                <a:lnTo>
                  <a:pt x="431469" y="167043"/>
                </a:lnTo>
                <a:lnTo>
                  <a:pt x="426186" y="167944"/>
                </a:lnTo>
                <a:lnTo>
                  <a:pt x="426250" y="167640"/>
                </a:lnTo>
                <a:lnTo>
                  <a:pt x="426326" y="167386"/>
                </a:lnTo>
                <a:lnTo>
                  <a:pt x="427685" y="162052"/>
                </a:lnTo>
                <a:lnTo>
                  <a:pt x="428053" y="160642"/>
                </a:lnTo>
                <a:lnTo>
                  <a:pt x="428345" y="159893"/>
                </a:lnTo>
                <a:lnTo>
                  <a:pt x="432092" y="150622"/>
                </a:lnTo>
                <a:lnTo>
                  <a:pt x="432333" y="150025"/>
                </a:lnTo>
                <a:lnTo>
                  <a:pt x="432600" y="149479"/>
                </a:lnTo>
                <a:lnTo>
                  <a:pt x="437261" y="139801"/>
                </a:lnTo>
                <a:lnTo>
                  <a:pt x="437261" y="142621"/>
                </a:lnTo>
                <a:lnTo>
                  <a:pt x="441706" y="147066"/>
                </a:lnTo>
                <a:lnTo>
                  <a:pt x="441706" y="147320"/>
                </a:lnTo>
                <a:lnTo>
                  <a:pt x="449580" y="155194"/>
                </a:lnTo>
                <a:lnTo>
                  <a:pt x="450227" y="155194"/>
                </a:lnTo>
                <a:lnTo>
                  <a:pt x="450227" y="73075"/>
                </a:lnTo>
                <a:lnTo>
                  <a:pt x="449618" y="74383"/>
                </a:lnTo>
                <a:lnTo>
                  <a:pt x="447040" y="76962"/>
                </a:lnTo>
                <a:lnTo>
                  <a:pt x="442341" y="76962"/>
                </a:lnTo>
                <a:lnTo>
                  <a:pt x="435102" y="84201"/>
                </a:lnTo>
                <a:lnTo>
                  <a:pt x="435102" y="86487"/>
                </a:lnTo>
                <a:lnTo>
                  <a:pt x="433070" y="88519"/>
                </a:lnTo>
                <a:lnTo>
                  <a:pt x="430784" y="88519"/>
                </a:lnTo>
                <a:lnTo>
                  <a:pt x="425958" y="93345"/>
                </a:lnTo>
                <a:lnTo>
                  <a:pt x="425958" y="167640"/>
                </a:lnTo>
                <a:lnTo>
                  <a:pt x="425932" y="167982"/>
                </a:lnTo>
                <a:lnTo>
                  <a:pt x="425919" y="168160"/>
                </a:lnTo>
                <a:lnTo>
                  <a:pt x="425843" y="169252"/>
                </a:lnTo>
                <a:lnTo>
                  <a:pt x="425919" y="168160"/>
                </a:lnTo>
                <a:lnTo>
                  <a:pt x="425831" y="168402"/>
                </a:lnTo>
                <a:lnTo>
                  <a:pt x="425869" y="168160"/>
                </a:lnTo>
                <a:lnTo>
                  <a:pt x="425894" y="167982"/>
                </a:lnTo>
                <a:lnTo>
                  <a:pt x="425958" y="167640"/>
                </a:lnTo>
                <a:lnTo>
                  <a:pt x="425958" y="93345"/>
                </a:lnTo>
                <a:lnTo>
                  <a:pt x="425716" y="93586"/>
                </a:lnTo>
                <a:lnTo>
                  <a:pt x="425716" y="171145"/>
                </a:lnTo>
                <a:lnTo>
                  <a:pt x="425551" y="173736"/>
                </a:lnTo>
                <a:lnTo>
                  <a:pt x="425551" y="174231"/>
                </a:lnTo>
                <a:lnTo>
                  <a:pt x="425526" y="174053"/>
                </a:lnTo>
                <a:lnTo>
                  <a:pt x="425551" y="173736"/>
                </a:lnTo>
                <a:lnTo>
                  <a:pt x="425716" y="171145"/>
                </a:lnTo>
                <a:lnTo>
                  <a:pt x="425716" y="93586"/>
                </a:lnTo>
                <a:lnTo>
                  <a:pt x="423418" y="95885"/>
                </a:lnTo>
                <a:lnTo>
                  <a:pt x="423418" y="99466"/>
                </a:lnTo>
                <a:lnTo>
                  <a:pt x="417703" y="106807"/>
                </a:lnTo>
                <a:lnTo>
                  <a:pt x="396189" y="149606"/>
                </a:lnTo>
                <a:lnTo>
                  <a:pt x="392366" y="175260"/>
                </a:lnTo>
                <a:lnTo>
                  <a:pt x="392493" y="176911"/>
                </a:lnTo>
                <a:lnTo>
                  <a:pt x="392938" y="181610"/>
                </a:lnTo>
                <a:lnTo>
                  <a:pt x="393192" y="182753"/>
                </a:lnTo>
                <a:lnTo>
                  <a:pt x="393573" y="184962"/>
                </a:lnTo>
                <a:lnTo>
                  <a:pt x="393573" y="192405"/>
                </a:lnTo>
                <a:lnTo>
                  <a:pt x="400812" y="199644"/>
                </a:lnTo>
                <a:lnTo>
                  <a:pt x="409448" y="199644"/>
                </a:lnTo>
                <a:lnTo>
                  <a:pt x="416814" y="199771"/>
                </a:lnTo>
                <a:lnTo>
                  <a:pt x="455168" y="187198"/>
                </a:lnTo>
                <a:lnTo>
                  <a:pt x="464896" y="179070"/>
                </a:lnTo>
                <a:lnTo>
                  <a:pt x="465963" y="178181"/>
                </a:lnTo>
                <a:lnTo>
                  <a:pt x="479209" y="163195"/>
                </a:lnTo>
                <a:lnTo>
                  <a:pt x="482993" y="158115"/>
                </a:lnTo>
                <a:lnTo>
                  <a:pt x="483285" y="157734"/>
                </a:lnTo>
                <a:lnTo>
                  <a:pt x="483984" y="156806"/>
                </a:lnTo>
                <a:lnTo>
                  <a:pt x="487299" y="156210"/>
                </a:lnTo>
                <a:lnTo>
                  <a:pt x="500126" y="152019"/>
                </a:lnTo>
                <a:lnTo>
                  <a:pt x="501777" y="151384"/>
                </a:lnTo>
                <a:lnTo>
                  <a:pt x="515874" y="144907"/>
                </a:lnTo>
                <a:lnTo>
                  <a:pt x="515112" y="145288"/>
                </a:lnTo>
                <a:lnTo>
                  <a:pt x="516077" y="144907"/>
                </a:lnTo>
                <a:lnTo>
                  <a:pt x="525475" y="141224"/>
                </a:lnTo>
                <a:lnTo>
                  <a:pt x="526059" y="141008"/>
                </a:lnTo>
                <a:lnTo>
                  <a:pt x="525018" y="141224"/>
                </a:lnTo>
                <a:lnTo>
                  <a:pt x="526122" y="140970"/>
                </a:lnTo>
                <a:lnTo>
                  <a:pt x="527431" y="140462"/>
                </a:lnTo>
                <a:lnTo>
                  <a:pt x="526059" y="141008"/>
                </a:lnTo>
                <a:lnTo>
                  <a:pt x="528523" y="140462"/>
                </a:lnTo>
                <a:lnTo>
                  <a:pt x="531901" y="139738"/>
                </a:lnTo>
                <a:lnTo>
                  <a:pt x="532358" y="140195"/>
                </a:lnTo>
                <a:lnTo>
                  <a:pt x="532257" y="144653"/>
                </a:lnTo>
                <a:lnTo>
                  <a:pt x="532257" y="142240"/>
                </a:lnTo>
                <a:lnTo>
                  <a:pt x="531850" y="146024"/>
                </a:lnTo>
                <a:lnTo>
                  <a:pt x="533577" y="146024"/>
                </a:lnTo>
                <a:lnTo>
                  <a:pt x="531418" y="148209"/>
                </a:lnTo>
                <a:lnTo>
                  <a:pt x="531241" y="148209"/>
                </a:lnTo>
                <a:lnTo>
                  <a:pt x="531152" y="148488"/>
                </a:lnTo>
                <a:lnTo>
                  <a:pt x="527685" y="152019"/>
                </a:lnTo>
                <a:lnTo>
                  <a:pt x="527685" y="158559"/>
                </a:lnTo>
                <a:lnTo>
                  <a:pt x="526542" y="162179"/>
                </a:lnTo>
                <a:lnTo>
                  <a:pt x="526211" y="163766"/>
                </a:lnTo>
                <a:lnTo>
                  <a:pt x="525272" y="164719"/>
                </a:lnTo>
                <a:lnTo>
                  <a:pt x="525272" y="170688"/>
                </a:lnTo>
                <a:lnTo>
                  <a:pt x="525272" y="179451"/>
                </a:lnTo>
                <a:lnTo>
                  <a:pt x="531241" y="185547"/>
                </a:lnTo>
                <a:lnTo>
                  <a:pt x="546100" y="185547"/>
                </a:lnTo>
                <a:lnTo>
                  <a:pt x="552069" y="179451"/>
                </a:lnTo>
                <a:lnTo>
                  <a:pt x="552069" y="178282"/>
                </a:lnTo>
                <a:lnTo>
                  <a:pt x="552526" y="177800"/>
                </a:lnTo>
                <a:lnTo>
                  <a:pt x="553466" y="177800"/>
                </a:lnTo>
                <a:lnTo>
                  <a:pt x="560959" y="170434"/>
                </a:lnTo>
                <a:lnTo>
                  <a:pt x="560959" y="164807"/>
                </a:lnTo>
                <a:lnTo>
                  <a:pt x="562102" y="162306"/>
                </a:lnTo>
                <a:lnTo>
                  <a:pt x="565467" y="149098"/>
                </a:lnTo>
                <a:lnTo>
                  <a:pt x="558038" y="149110"/>
                </a:lnTo>
                <a:lnTo>
                  <a:pt x="565467" y="149098"/>
                </a:lnTo>
                <a:lnTo>
                  <a:pt x="565543" y="148209"/>
                </a:lnTo>
                <a:lnTo>
                  <a:pt x="557149" y="148209"/>
                </a:lnTo>
                <a:lnTo>
                  <a:pt x="554964" y="146024"/>
                </a:lnTo>
                <a:lnTo>
                  <a:pt x="565721" y="146024"/>
                </a:lnTo>
                <a:lnTo>
                  <a:pt x="565797" y="145034"/>
                </a:lnTo>
                <a:lnTo>
                  <a:pt x="565835" y="144653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6244463" y="4929378"/>
            <a:ext cx="252729" cy="160655"/>
            <a:chOff x="6244463" y="4929378"/>
            <a:chExt cx="252729" cy="160655"/>
          </a:xfrm>
        </p:grpSpPr>
        <p:sp>
          <p:nvSpPr>
            <p:cNvPr id="96" name="object 96"/>
            <p:cNvSpPr/>
            <p:nvPr/>
          </p:nvSpPr>
          <p:spPr>
            <a:xfrm>
              <a:off x="6244463" y="4941569"/>
              <a:ext cx="46990" cy="148590"/>
            </a:xfrm>
            <a:custGeom>
              <a:avLst/>
              <a:gdLst/>
              <a:ahLst/>
              <a:cxnLst/>
              <a:rect l="l" t="t" r="r" b="b"/>
              <a:pathLst>
                <a:path w="46989" h="148589">
                  <a:moveTo>
                    <a:pt x="46990" y="6096"/>
                  </a:moveTo>
                  <a:lnTo>
                    <a:pt x="40894" y="0"/>
                  </a:lnTo>
                  <a:lnTo>
                    <a:pt x="25654" y="0"/>
                  </a:lnTo>
                  <a:lnTo>
                    <a:pt x="19558" y="6096"/>
                  </a:lnTo>
                  <a:lnTo>
                    <a:pt x="19558" y="11988"/>
                  </a:lnTo>
                  <a:lnTo>
                    <a:pt x="15494" y="29591"/>
                  </a:lnTo>
                  <a:lnTo>
                    <a:pt x="13462" y="31623"/>
                  </a:lnTo>
                  <a:lnTo>
                    <a:pt x="13462" y="37858"/>
                  </a:lnTo>
                  <a:lnTo>
                    <a:pt x="11734" y="44145"/>
                  </a:lnTo>
                  <a:lnTo>
                    <a:pt x="9271" y="46609"/>
                  </a:lnTo>
                  <a:lnTo>
                    <a:pt x="9271" y="53327"/>
                  </a:lnTo>
                  <a:lnTo>
                    <a:pt x="7721" y="59461"/>
                  </a:lnTo>
                  <a:lnTo>
                    <a:pt x="5588" y="61595"/>
                  </a:lnTo>
                  <a:lnTo>
                    <a:pt x="5588" y="68249"/>
                  </a:lnTo>
                  <a:lnTo>
                    <a:pt x="4495" y="73355"/>
                  </a:lnTo>
                  <a:lnTo>
                    <a:pt x="2540" y="75311"/>
                  </a:lnTo>
                  <a:lnTo>
                    <a:pt x="2540" y="83400"/>
                  </a:lnTo>
                  <a:lnTo>
                    <a:pt x="889" y="94742"/>
                  </a:lnTo>
                  <a:lnTo>
                    <a:pt x="762" y="95885"/>
                  </a:lnTo>
                  <a:lnTo>
                    <a:pt x="0" y="107823"/>
                  </a:lnTo>
                  <a:lnTo>
                    <a:pt x="12" y="109855"/>
                  </a:lnTo>
                  <a:lnTo>
                    <a:pt x="254" y="120142"/>
                  </a:lnTo>
                  <a:lnTo>
                    <a:pt x="254" y="128143"/>
                  </a:lnTo>
                  <a:lnTo>
                    <a:pt x="1625" y="129552"/>
                  </a:lnTo>
                  <a:lnTo>
                    <a:pt x="2032" y="131826"/>
                  </a:lnTo>
                  <a:lnTo>
                    <a:pt x="2667" y="134112"/>
                  </a:lnTo>
                  <a:lnTo>
                    <a:pt x="4572" y="139636"/>
                  </a:lnTo>
                  <a:lnTo>
                    <a:pt x="4572" y="143764"/>
                  </a:lnTo>
                  <a:lnTo>
                    <a:pt x="9398" y="148463"/>
                  </a:lnTo>
                  <a:lnTo>
                    <a:pt x="21082" y="148463"/>
                  </a:lnTo>
                  <a:lnTo>
                    <a:pt x="25908" y="143764"/>
                  </a:lnTo>
                  <a:lnTo>
                    <a:pt x="25908" y="139611"/>
                  </a:lnTo>
                  <a:lnTo>
                    <a:pt x="27813" y="133985"/>
                  </a:lnTo>
                  <a:lnTo>
                    <a:pt x="28448" y="131826"/>
                  </a:lnTo>
                  <a:lnTo>
                    <a:pt x="28841" y="129527"/>
                  </a:lnTo>
                  <a:lnTo>
                    <a:pt x="30226" y="128143"/>
                  </a:lnTo>
                  <a:lnTo>
                    <a:pt x="30226" y="120611"/>
                  </a:lnTo>
                  <a:lnTo>
                    <a:pt x="31115" y="107823"/>
                  </a:lnTo>
                  <a:lnTo>
                    <a:pt x="31673" y="99187"/>
                  </a:lnTo>
                  <a:lnTo>
                    <a:pt x="31711" y="98539"/>
                  </a:lnTo>
                  <a:lnTo>
                    <a:pt x="31623" y="99187"/>
                  </a:lnTo>
                  <a:lnTo>
                    <a:pt x="31750" y="98044"/>
                  </a:lnTo>
                  <a:lnTo>
                    <a:pt x="31711" y="98539"/>
                  </a:lnTo>
                  <a:lnTo>
                    <a:pt x="31788" y="98044"/>
                  </a:lnTo>
                  <a:lnTo>
                    <a:pt x="32410" y="93700"/>
                  </a:lnTo>
                  <a:lnTo>
                    <a:pt x="33655" y="92456"/>
                  </a:lnTo>
                  <a:lnTo>
                    <a:pt x="33655" y="85242"/>
                  </a:lnTo>
                  <a:lnTo>
                    <a:pt x="34594" y="80594"/>
                  </a:lnTo>
                  <a:lnTo>
                    <a:pt x="36449" y="78740"/>
                  </a:lnTo>
                  <a:lnTo>
                    <a:pt x="36449" y="72059"/>
                  </a:lnTo>
                  <a:lnTo>
                    <a:pt x="37858" y="65265"/>
                  </a:lnTo>
                  <a:lnTo>
                    <a:pt x="39751" y="63373"/>
                  </a:lnTo>
                  <a:lnTo>
                    <a:pt x="39751" y="55676"/>
                  </a:lnTo>
                  <a:lnTo>
                    <a:pt x="40474" y="51816"/>
                  </a:lnTo>
                  <a:lnTo>
                    <a:pt x="40906" y="49479"/>
                  </a:lnTo>
                  <a:lnTo>
                    <a:pt x="42672" y="47752"/>
                  </a:lnTo>
                  <a:lnTo>
                    <a:pt x="42672" y="40728"/>
                  </a:lnTo>
                  <a:lnTo>
                    <a:pt x="45643" y="22580"/>
                  </a:lnTo>
                  <a:lnTo>
                    <a:pt x="46990" y="21209"/>
                  </a:lnTo>
                  <a:lnTo>
                    <a:pt x="46990" y="13716"/>
                  </a:lnTo>
                  <a:lnTo>
                    <a:pt x="46990" y="6096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21425" y="4929378"/>
              <a:ext cx="175640" cy="133858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5898642" y="4998719"/>
            <a:ext cx="194945" cy="142240"/>
          </a:xfrm>
          <a:custGeom>
            <a:avLst/>
            <a:gdLst/>
            <a:ahLst/>
            <a:cxnLst/>
            <a:rect l="l" t="t" r="r" b="b"/>
            <a:pathLst>
              <a:path w="194945" h="142239">
                <a:moveTo>
                  <a:pt x="20955" y="77089"/>
                </a:moveTo>
                <a:lnTo>
                  <a:pt x="16256" y="72390"/>
                </a:lnTo>
                <a:lnTo>
                  <a:pt x="4699" y="72390"/>
                </a:lnTo>
                <a:lnTo>
                  <a:pt x="0" y="77089"/>
                </a:lnTo>
                <a:lnTo>
                  <a:pt x="0" y="88646"/>
                </a:lnTo>
                <a:lnTo>
                  <a:pt x="4699" y="93345"/>
                </a:lnTo>
                <a:lnTo>
                  <a:pt x="16256" y="93345"/>
                </a:lnTo>
                <a:lnTo>
                  <a:pt x="20955" y="88646"/>
                </a:lnTo>
                <a:lnTo>
                  <a:pt x="20955" y="82804"/>
                </a:lnTo>
                <a:lnTo>
                  <a:pt x="20955" y="77089"/>
                </a:lnTo>
                <a:close/>
              </a:path>
              <a:path w="194945" h="142239">
                <a:moveTo>
                  <a:pt x="194627" y="88138"/>
                </a:moveTo>
                <a:lnTo>
                  <a:pt x="194398" y="84582"/>
                </a:lnTo>
                <a:lnTo>
                  <a:pt x="194271" y="82423"/>
                </a:lnTo>
                <a:lnTo>
                  <a:pt x="194056" y="78486"/>
                </a:lnTo>
                <a:lnTo>
                  <a:pt x="193357" y="74676"/>
                </a:lnTo>
                <a:lnTo>
                  <a:pt x="192201" y="68326"/>
                </a:lnTo>
                <a:lnTo>
                  <a:pt x="191897" y="66802"/>
                </a:lnTo>
                <a:lnTo>
                  <a:pt x="191668" y="66040"/>
                </a:lnTo>
                <a:lnTo>
                  <a:pt x="188468" y="54991"/>
                </a:lnTo>
                <a:lnTo>
                  <a:pt x="188087" y="53848"/>
                </a:lnTo>
                <a:lnTo>
                  <a:pt x="184721" y="44831"/>
                </a:lnTo>
                <a:lnTo>
                  <a:pt x="183870" y="42545"/>
                </a:lnTo>
                <a:lnTo>
                  <a:pt x="183642" y="41910"/>
                </a:lnTo>
                <a:lnTo>
                  <a:pt x="183515" y="41656"/>
                </a:lnTo>
                <a:lnTo>
                  <a:pt x="182232" y="38354"/>
                </a:lnTo>
                <a:lnTo>
                  <a:pt x="180949" y="35052"/>
                </a:lnTo>
                <a:lnTo>
                  <a:pt x="179628" y="31623"/>
                </a:lnTo>
                <a:lnTo>
                  <a:pt x="178943" y="29845"/>
                </a:lnTo>
                <a:lnTo>
                  <a:pt x="178054" y="27940"/>
                </a:lnTo>
                <a:lnTo>
                  <a:pt x="173609" y="20116"/>
                </a:lnTo>
                <a:lnTo>
                  <a:pt x="173609" y="15240"/>
                </a:lnTo>
                <a:lnTo>
                  <a:pt x="165862" y="7366"/>
                </a:lnTo>
                <a:lnTo>
                  <a:pt x="164338" y="7366"/>
                </a:lnTo>
                <a:lnTo>
                  <a:pt x="158369" y="1397"/>
                </a:lnTo>
                <a:lnTo>
                  <a:pt x="150088" y="1397"/>
                </a:lnTo>
                <a:lnTo>
                  <a:pt x="146685" y="762"/>
                </a:lnTo>
                <a:lnTo>
                  <a:pt x="141224" y="0"/>
                </a:lnTo>
                <a:lnTo>
                  <a:pt x="101727" y="13970"/>
                </a:lnTo>
                <a:lnTo>
                  <a:pt x="91020" y="22352"/>
                </a:lnTo>
                <a:lnTo>
                  <a:pt x="88011" y="22352"/>
                </a:lnTo>
                <a:lnTo>
                  <a:pt x="81153" y="29083"/>
                </a:lnTo>
                <a:lnTo>
                  <a:pt x="81153" y="30975"/>
                </a:lnTo>
                <a:lnTo>
                  <a:pt x="78041" y="33909"/>
                </a:lnTo>
                <a:lnTo>
                  <a:pt x="75819" y="33909"/>
                </a:lnTo>
                <a:lnTo>
                  <a:pt x="69088" y="40513"/>
                </a:lnTo>
                <a:lnTo>
                  <a:pt x="69088" y="43332"/>
                </a:lnTo>
                <a:lnTo>
                  <a:pt x="67233" y="45466"/>
                </a:lnTo>
                <a:lnTo>
                  <a:pt x="65786" y="45466"/>
                </a:lnTo>
                <a:lnTo>
                  <a:pt x="59309" y="51943"/>
                </a:lnTo>
                <a:lnTo>
                  <a:pt x="59309" y="55359"/>
                </a:lnTo>
                <a:lnTo>
                  <a:pt x="58648" y="56261"/>
                </a:lnTo>
                <a:lnTo>
                  <a:pt x="57912" y="56261"/>
                </a:lnTo>
                <a:lnTo>
                  <a:pt x="51816" y="62484"/>
                </a:lnTo>
                <a:lnTo>
                  <a:pt x="51816" y="65887"/>
                </a:lnTo>
                <a:lnTo>
                  <a:pt x="42964" y="78867"/>
                </a:lnTo>
                <a:lnTo>
                  <a:pt x="42545" y="78867"/>
                </a:lnTo>
                <a:lnTo>
                  <a:pt x="36703" y="84836"/>
                </a:lnTo>
                <a:lnTo>
                  <a:pt x="36703" y="99441"/>
                </a:lnTo>
                <a:lnTo>
                  <a:pt x="42545" y="105410"/>
                </a:lnTo>
                <a:lnTo>
                  <a:pt x="57150" y="105410"/>
                </a:lnTo>
                <a:lnTo>
                  <a:pt x="63119" y="99441"/>
                </a:lnTo>
                <a:lnTo>
                  <a:pt x="63119" y="96456"/>
                </a:lnTo>
                <a:lnTo>
                  <a:pt x="72453" y="83693"/>
                </a:lnTo>
                <a:lnTo>
                  <a:pt x="73025" y="83693"/>
                </a:lnTo>
                <a:lnTo>
                  <a:pt x="79248" y="77597"/>
                </a:lnTo>
                <a:lnTo>
                  <a:pt x="79248" y="75120"/>
                </a:lnTo>
                <a:lnTo>
                  <a:pt x="80098" y="74168"/>
                </a:lnTo>
                <a:lnTo>
                  <a:pt x="81661" y="74168"/>
                </a:lnTo>
                <a:lnTo>
                  <a:pt x="88011" y="67818"/>
                </a:lnTo>
                <a:lnTo>
                  <a:pt x="88011" y="65697"/>
                </a:lnTo>
                <a:lnTo>
                  <a:pt x="90144" y="63500"/>
                </a:lnTo>
                <a:lnTo>
                  <a:pt x="92202" y="63500"/>
                </a:lnTo>
                <a:lnTo>
                  <a:pt x="98806" y="56896"/>
                </a:lnTo>
                <a:lnTo>
                  <a:pt x="98806" y="55308"/>
                </a:lnTo>
                <a:lnTo>
                  <a:pt x="101904" y="52578"/>
                </a:lnTo>
                <a:lnTo>
                  <a:pt x="104648" y="52578"/>
                </a:lnTo>
                <a:lnTo>
                  <a:pt x="111506" y="45847"/>
                </a:lnTo>
                <a:lnTo>
                  <a:pt x="111506" y="44958"/>
                </a:lnTo>
                <a:lnTo>
                  <a:pt x="117055" y="40767"/>
                </a:lnTo>
                <a:lnTo>
                  <a:pt x="137287" y="33159"/>
                </a:lnTo>
                <a:lnTo>
                  <a:pt x="139573" y="35433"/>
                </a:lnTo>
                <a:lnTo>
                  <a:pt x="139839" y="35433"/>
                </a:lnTo>
                <a:lnTo>
                  <a:pt x="144576" y="40093"/>
                </a:lnTo>
                <a:lnTo>
                  <a:pt x="146050" y="42900"/>
                </a:lnTo>
                <a:lnTo>
                  <a:pt x="150368" y="54356"/>
                </a:lnTo>
                <a:lnTo>
                  <a:pt x="150241" y="54102"/>
                </a:lnTo>
                <a:lnTo>
                  <a:pt x="150329" y="54356"/>
                </a:lnTo>
                <a:lnTo>
                  <a:pt x="154559" y="66040"/>
                </a:lnTo>
                <a:lnTo>
                  <a:pt x="154051" y="64770"/>
                </a:lnTo>
                <a:lnTo>
                  <a:pt x="157187" y="76022"/>
                </a:lnTo>
                <a:lnTo>
                  <a:pt x="157276" y="76581"/>
                </a:lnTo>
                <a:lnTo>
                  <a:pt x="158381" y="83210"/>
                </a:lnTo>
                <a:lnTo>
                  <a:pt x="158584" y="89496"/>
                </a:lnTo>
                <a:lnTo>
                  <a:pt x="158750" y="88138"/>
                </a:lnTo>
                <a:lnTo>
                  <a:pt x="158623" y="90678"/>
                </a:lnTo>
                <a:lnTo>
                  <a:pt x="158584" y="89496"/>
                </a:lnTo>
                <a:lnTo>
                  <a:pt x="158178" y="92875"/>
                </a:lnTo>
                <a:lnTo>
                  <a:pt x="157949" y="93433"/>
                </a:lnTo>
                <a:lnTo>
                  <a:pt x="157949" y="94665"/>
                </a:lnTo>
                <a:lnTo>
                  <a:pt x="157924" y="94881"/>
                </a:lnTo>
                <a:lnTo>
                  <a:pt x="157949" y="94665"/>
                </a:lnTo>
                <a:lnTo>
                  <a:pt x="157949" y="93433"/>
                </a:lnTo>
                <a:lnTo>
                  <a:pt x="157568" y="94348"/>
                </a:lnTo>
                <a:lnTo>
                  <a:pt x="155816" y="96253"/>
                </a:lnTo>
                <a:lnTo>
                  <a:pt x="150799" y="99339"/>
                </a:lnTo>
                <a:lnTo>
                  <a:pt x="141859" y="103632"/>
                </a:lnTo>
                <a:lnTo>
                  <a:pt x="142240" y="103505"/>
                </a:lnTo>
                <a:lnTo>
                  <a:pt x="136525" y="106045"/>
                </a:lnTo>
                <a:lnTo>
                  <a:pt x="130556" y="106045"/>
                </a:lnTo>
                <a:lnTo>
                  <a:pt x="127050" y="109601"/>
                </a:lnTo>
                <a:lnTo>
                  <a:pt x="122301" y="109601"/>
                </a:lnTo>
                <a:lnTo>
                  <a:pt x="117487" y="114490"/>
                </a:lnTo>
                <a:lnTo>
                  <a:pt x="115443" y="115697"/>
                </a:lnTo>
                <a:lnTo>
                  <a:pt x="113995" y="116713"/>
                </a:lnTo>
                <a:lnTo>
                  <a:pt x="111506" y="116713"/>
                </a:lnTo>
                <a:lnTo>
                  <a:pt x="106553" y="121666"/>
                </a:lnTo>
                <a:lnTo>
                  <a:pt x="106553" y="133858"/>
                </a:lnTo>
                <a:lnTo>
                  <a:pt x="111506" y="138938"/>
                </a:lnTo>
                <a:lnTo>
                  <a:pt x="115290" y="138938"/>
                </a:lnTo>
                <a:lnTo>
                  <a:pt x="117856" y="140081"/>
                </a:lnTo>
                <a:lnTo>
                  <a:pt x="121119" y="140931"/>
                </a:lnTo>
                <a:lnTo>
                  <a:pt x="122301" y="142113"/>
                </a:lnTo>
                <a:lnTo>
                  <a:pt x="140208" y="142113"/>
                </a:lnTo>
                <a:lnTo>
                  <a:pt x="141439" y="140855"/>
                </a:lnTo>
                <a:lnTo>
                  <a:pt x="149733" y="140843"/>
                </a:lnTo>
                <a:lnTo>
                  <a:pt x="152895" y="137680"/>
                </a:lnTo>
                <a:lnTo>
                  <a:pt x="185801" y="117132"/>
                </a:lnTo>
                <a:lnTo>
                  <a:pt x="186309" y="116586"/>
                </a:lnTo>
                <a:lnTo>
                  <a:pt x="189865" y="111125"/>
                </a:lnTo>
                <a:lnTo>
                  <a:pt x="191300" y="107442"/>
                </a:lnTo>
                <a:lnTo>
                  <a:pt x="192659" y="104013"/>
                </a:lnTo>
                <a:lnTo>
                  <a:pt x="192773" y="103505"/>
                </a:lnTo>
                <a:lnTo>
                  <a:pt x="193586" y="100076"/>
                </a:lnTo>
                <a:lnTo>
                  <a:pt x="193814" y="99060"/>
                </a:lnTo>
                <a:lnTo>
                  <a:pt x="193916" y="98044"/>
                </a:lnTo>
                <a:lnTo>
                  <a:pt x="193954" y="97663"/>
                </a:lnTo>
                <a:lnTo>
                  <a:pt x="194183" y="95504"/>
                </a:lnTo>
                <a:lnTo>
                  <a:pt x="194538" y="91948"/>
                </a:lnTo>
                <a:lnTo>
                  <a:pt x="194614" y="90551"/>
                </a:lnTo>
                <a:lnTo>
                  <a:pt x="194627" y="8813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6749795" y="4748910"/>
            <a:ext cx="633095" cy="454659"/>
            <a:chOff x="6749795" y="4748910"/>
            <a:chExt cx="633095" cy="454659"/>
          </a:xfrm>
        </p:grpSpPr>
        <p:pic>
          <p:nvPicPr>
            <p:cNvPr id="100" name="object 10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49795" y="4846573"/>
              <a:ext cx="118598" cy="14414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871462" y="4825618"/>
              <a:ext cx="266700" cy="377825"/>
            </a:xfrm>
            <a:custGeom>
              <a:avLst/>
              <a:gdLst/>
              <a:ahLst/>
              <a:cxnLst/>
              <a:rect l="l" t="t" r="r" b="b"/>
              <a:pathLst>
                <a:path w="266700" h="377825">
                  <a:moveTo>
                    <a:pt x="266573" y="41275"/>
                  </a:moveTo>
                  <a:lnTo>
                    <a:pt x="265811" y="40513"/>
                  </a:lnTo>
                  <a:lnTo>
                    <a:pt x="265811" y="39497"/>
                  </a:lnTo>
                  <a:lnTo>
                    <a:pt x="258953" y="32639"/>
                  </a:lnTo>
                  <a:lnTo>
                    <a:pt x="258572" y="32639"/>
                  </a:lnTo>
                  <a:lnTo>
                    <a:pt x="257683" y="31750"/>
                  </a:lnTo>
                  <a:lnTo>
                    <a:pt x="250799" y="31750"/>
                  </a:lnTo>
                  <a:lnTo>
                    <a:pt x="249174" y="31369"/>
                  </a:lnTo>
                  <a:lnTo>
                    <a:pt x="245364" y="30861"/>
                  </a:lnTo>
                  <a:lnTo>
                    <a:pt x="240538" y="30962"/>
                  </a:lnTo>
                  <a:lnTo>
                    <a:pt x="240538" y="29718"/>
                  </a:lnTo>
                  <a:lnTo>
                    <a:pt x="240538" y="21844"/>
                  </a:lnTo>
                  <a:lnTo>
                    <a:pt x="234188" y="15494"/>
                  </a:lnTo>
                  <a:lnTo>
                    <a:pt x="226695" y="15494"/>
                  </a:lnTo>
                  <a:lnTo>
                    <a:pt x="226695" y="44069"/>
                  </a:lnTo>
                  <a:lnTo>
                    <a:pt x="207530" y="45834"/>
                  </a:lnTo>
                  <a:lnTo>
                    <a:pt x="226695" y="44069"/>
                  </a:lnTo>
                  <a:lnTo>
                    <a:pt x="226695" y="15494"/>
                  </a:lnTo>
                  <a:lnTo>
                    <a:pt x="218440" y="15494"/>
                  </a:lnTo>
                  <a:lnTo>
                    <a:pt x="218084" y="15849"/>
                  </a:lnTo>
                  <a:lnTo>
                    <a:pt x="215569" y="15938"/>
                  </a:lnTo>
                  <a:lnTo>
                    <a:pt x="215569" y="41148"/>
                  </a:lnTo>
                  <a:lnTo>
                    <a:pt x="212204" y="41160"/>
                  </a:lnTo>
                  <a:lnTo>
                    <a:pt x="215569" y="41148"/>
                  </a:lnTo>
                  <a:lnTo>
                    <a:pt x="215569" y="15938"/>
                  </a:lnTo>
                  <a:lnTo>
                    <a:pt x="201053" y="16383"/>
                  </a:lnTo>
                  <a:lnTo>
                    <a:pt x="201053" y="46609"/>
                  </a:lnTo>
                  <a:lnTo>
                    <a:pt x="197840" y="47777"/>
                  </a:lnTo>
                  <a:lnTo>
                    <a:pt x="201041" y="46609"/>
                  </a:lnTo>
                  <a:lnTo>
                    <a:pt x="201053" y="16383"/>
                  </a:lnTo>
                  <a:lnTo>
                    <a:pt x="189992" y="16383"/>
                  </a:lnTo>
                  <a:lnTo>
                    <a:pt x="187452" y="18973"/>
                  </a:lnTo>
                  <a:lnTo>
                    <a:pt x="183921" y="19939"/>
                  </a:lnTo>
                  <a:lnTo>
                    <a:pt x="177038" y="19939"/>
                  </a:lnTo>
                  <a:lnTo>
                    <a:pt x="170180" y="26797"/>
                  </a:lnTo>
                  <a:lnTo>
                    <a:pt x="166624" y="26797"/>
                  </a:lnTo>
                  <a:lnTo>
                    <a:pt x="159512" y="33909"/>
                  </a:lnTo>
                  <a:lnTo>
                    <a:pt x="159512" y="34544"/>
                  </a:lnTo>
                  <a:lnTo>
                    <a:pt x="159131" y="34544"/>
                  </a:lnTo>
                  <a:lnTo>
                    <a:pt x="153631" y="40043"/>
                  </a:lnTo>
                  <a:lnTo>
                    <a:pt x="153428" y="39116"/>
                  </a:lnTo>
                  <a:lnTo>
                    <a:pt x="153162" y="37973"/>
                  </a:lnTo>
                  <a:lnTo>
                    <a:pt x="143383" y="15481"/>
                  </a:lnTo>
                  <a:lnTo>
                    <a:pt x="143383" y="11557"/>
                  </a:lnTo>
                  <a:lnTo>
                    <a:pt x="135763" y="3810"/>
                  </a:lnTo>
                  <a:lnTo>
                    <a:pt x="118097" y="3810"/>
                  </a:lnTo>
                  <a:lnTo>
                    <a:pt x="118097" y="45656"/>
                  </a:lnTo>
                  <a:lnTo>
                    <a:pt x="118084" y="45466"/>
                  </a:lnTo>
                  <a:lnTo>
                    <a:pt x="118097" y="45656"/>
                  </a:lnTo>
                  <a:lnTo>
                    <a:pt x="118097" y="3810"/>
                  </a:lnTo>
                  <a:lnTo>
                    <a:pt x="117919" y="3810"/>
                  </a:lnTo>
                  <a:lnTo>
                    <a:pt x="117919" y="45783"/>
                  </a:lnTo>
                  <a:lnTo>
                    <a:pt x="117919" y="45923"/>
                  </a:lnTo>
                  <a:lnTo>
                    <a:pt x="117919" y="45783"/>
                  </a:lnTo>
                  <a:lnTo>
                    <a:pt x="117919" y="3810"/>
                  </a:lnTo>
                  <a:lnTo>
                    <a:pt x="117906" y="42760"/>
                  </a:lnTo>
                  <a:lnTo>
                    <a:pt x="117906" y="3810"/>
                  </a:lnTo>
                  <a:lnTo>
                    <a:pt x="117856" y="41402"/>
                  </a:lnTo>
                  <a:lnTo>
                    <a:pt x="117779" y="42303"/>
                  </a:lnTo>
                  <a:lnTo>
                    <a:pt x="117856" y="41402"/>
                  </a:lnTo>
                  <a:lnTo>
                    <a:pt x="117856" y="3810"/>
                  </a:lnTo>
                  <a:lnTo>
                    <a:pt x="117716" y="3810"/>
                  </a:lnTo>
                  <a:lnTo>
                    <a:pt x="117716" y="42303"/>
                  </a:lnTo>
                  <a:lnTo>
                    <a:pt x="117602" y="43053"/>
                  </a:lnTo>
                  <a:lnTo>
                    <a:pt x="117665" y="42214"/>
                  </a:lnTo>
                  <a:lnTo>
                    <a:pt x="117716" y="3810"/>
                  </a:lnTo>
                  <a:lnTo>
                    <a:pt x="117487" y="3810"/>
                  </a:lnTo>
                  <a:lnTo>
                    <a:pt x="117487" y="43942"/>
                  </a:lnTo>
                  <a:lnTo>
                    <a:pt x="116967" y="47548"/>
                  </a:lnTo>
                  <a:lnTo>
                    <a:pt x="113906" y="53263"/>
                  </a:lnTo>
                  <a:lnTo>
                    <a:pt x="106807" y="61861"/>
                  </a:lnTo>
                  <a:lnTo>
                    <a:pt x="106197" y="62484"/>
                  </a:lnTo>
                  <a:lnTo>
                    <a:pt x="95377" y="73621"/>
                  </a:lnTo>
                  <a:lnTo>
                    <a:pt x="95377" y="73355"/>
                  </a:lnTo>
                  <a:lnTo>
                    <a:pt x="95402" y="73139"/>
                  </a:lnTo>
                  <a:lnTo>
                    <a:pt x="96545" y="69570"/>
                  </a:lnTo>
                  <a:lnTo>
                    <a:pt x="98552" y="67564"/>
                  </a:lnTo>
                  <a:lnTo>
                    <a:pt x="98552" y="64160"/>
                  </a:lnTo>
                  <a:lnTo>
                    <a:pt x="105587" y="50495"/>
                  </a:lnTo>
                  <a:lnTo>
                    <a:pt x="109855" y="46228"/>
                  </a:lnTo>
                  <a:lnTo>
                    <a:pt x="109855" y="43395"/>
                  </a:lnTo>
                  <a:lnTo>
                    <a:pt x="112102" y="40640"/>
                  </a:lnTo>
                  <a:lnTo>
                    <a:pt x="113538" y="40640"/>
                  </a:lnTo>
                  <a:lnTo>
                    <a:pt x="115951" y="38277"/>
                  </a:lnTo>
                  <a:lnTo>
                    <a:pt x="116763" y="40119"/>
                  </a:lnTo>
                  <a:lnTo>
                    <a:pt x="117259" y="41275"/>
                  </a:lnTo>
                  <a:lnTo>
                    <a:pt x="116763" y="40119"/>
                  </a:lnTo>
                  <a:lnTo>
                    <a:pt x="117487" y="43942"/>
                  </a:lnTo>
                  <a:lnTo>
                    <a:pt x="117487" y="3810"/>
                  </a:lnTo>
                  <a:lnTo>
                    <a:pt x="116713" y="3810"/>
                  </a:lnTo>
                  <a:lnTo>
                    <a:pt x="114211" y="6350"/>
                  </a:lnTo>
                  <a:lnTo>
                    <a:pt x="105410" y="6350"/>
                  </a:lnTo>
                  <a:lnTo>
                    <a:pt x="98679" y="13208"/>
                  </a:lnTo>
                  <a:lnTo>
                    <a:pt x="98679" y="13589"/>
                  </a:lnTo>
                  <a:lnTo>
                    <a:pt x="98552" y="13589"/>
                  </a:lnTo>
                  <a:lnTo>
                    <a:pt x="97536" y="14630"/>
                  </a:lnTo>
                  <a:lnTo>
                    <a:pt x="97536" y="6858"/>
                  </a:lnTo>
                  <a:lnTo>
                    <a:pt x="90678" y="0"/>
                  </a:lnTo>
                  <a:lnTo>
                    <a:pt x="73914" y="0"/>
                  </a:lnTo>
                  <a:lnTo>
                    <a:pt x="67056" y="6858"/>
                  </a:lnTo>
                  <a:lnTo>
                    <a:pt x="67056" y="14859"/>
                  </a:lnTo>
                  <a:lnTo>
                    <a:pt x="66014" y="38760"/>
                  </a:lnTo>
                  <a:lnTo>
                    <a:pt x="65659" y="39116"/>
                  </a:lnTo>
                  <a:lnTo>
                    <a:pt x="65659" y="46990"/>
                  </a:lnTo>
                  <a:lnTo>
                    <a:pt x="65633" y="47244"/>
                  </a:lnTo>
                  <a:lnTo>
                    <a:pt x="65570" y="47879"/>
                  </a:lnTo>
                  <a:lnTo>
                    <a:pt x="63944" y="65214"/>
                  </a:lnTo>
                  <a:lnTo>
                    <a:pt x="63119" y="66040"/>
                  </a:lnTo>
                  <a:lnTo>
                    <a:pt x="63119" y="73660"/>
                  </a:lnTo>
                  <a:lnTo>
                    <a:pt x="63055" y="74168"/>
                  </a:lnTo>
                  <a:lnTo>
                    <a:pt x="60185" y="97040"/>
                  </a:lnTo>
                  <a:lnTo>
                    <a:pt x="58928" y="98298"/>
                  </a:lnTo>
                  <a:lnTo>
                    <a:pt x="58928" y="106845"/>
                  </a:lnTo>
                  <a:lnTo>
                    <a:pt x="55079" y="131356"/>
                  </a:lnTo>
                  <a:lnTo>
                    <a:pt x="53594" y="132842"/>
                  </a:lnTo>
                  <a:lnTo>
                    <a:pt x="53594" y="140881"/>
                  </a:lnTo>
                  <a:lnTo>
                    <a:pt x="47752" y="173609"/>
                  </a:lnTo>
                  <a:lnTo>
                    <a:pt x="47752" y="173228"/>
                  </a:lnTo>
                  <a:lnTo>
                    <a:pt x="47675" y="173609"/>
                  </a:lnTo>
                  <a:lnTo>
                    <a:pt x="41021" y="207010"/>
                  </a:lnTo>
                  <a:lnTo>
                    <a:pt x="41148" y="206629"/>
                  </a:lnTo>
                  <a:lnTo>
                    <a:pt x="33909" y="238506"/>
                  </a:lnTo>
                  <a:lnTo>
                    <a:pt x="34036" y="238125"/>
                  </a:lnTo>
                  <a:lnTo>
                    <a:pt x="27012" y="265861"/>
                  </a:lnTo>
                  <a:lnTo>
                    <a:pt x="27012" y="274828"/>
                  </a:lnTo>
                  <a:lnTo>
                    <a:pt x="13728" y="319392"/>
                  </a:lnTo>
                  <a:lnTo>
                    <a:pt x="21729" y="292481"/>
                  </a:lnTo>
                  <a:lnTo>
                    <a:pt x="27012" y="274828"/>
                  </a:lnTo>
                  <a:lnTo>
                    <a:pt x="27012" y="265861"/>
                  </a:lnTo>
                  <a:lnTo>
                    <a:pt x="26670" y="267208"/>
                  </a:lnTo>
                  <a:lnTo>
                    <a:pt x="26797" y="266827"/>
                  </a:lnTo>
                  <a:lnTo>
                    <a:pt x="19558" y="292735"/>
                  </a:lnTo>
                  <a:lnTo>
                    <a:pt x="19685" y="292481"/>
                  </a:lnTo>
                  <a:lnTo>
                    <a:pt x="12954" y="314960"/>
                  </a:lnTo>
                  <a:lnTo>
                    <a:pt x="12954" y="314833"/>
                  </a:lnTo>
                  <a:lnTo>
                    <a:pt x="12903" y="314960"/>
                  </a:lnTo>
                  <a:lnTo>
                    <a:pt x="3302" y="346964"/>
                  </a:lnTo>
                  <a:lnTo>
                    <a:pt x="3302" y="347091"/>
                  </a:lnTo>
                  <a:lnTo>
                    <a:pt x="2578" y="349592"/>
                  </a:lnTo>
                  <a:lnTo>
                    <a:pt x="0" y="352171"/>
                  </a:lnTo>
                  <a:lnTo>
                    <a:pt x="0" y="369062"/>
                  </a:lnTo>
                  <a:lnTo>
                    <a:pt x="635" y="369697"/>
                  </a:lnTo>
                  <a:lnTo>
                    <a:pt x="635" y="371094"/>
                  </a:lnTo>
                  <a:lnTo>
                    <a:pt x="6858" y="377444"/>
                  </a:lnTo>
                  <a:lnTo>
                    <a:pt x="22479" y="377444"/>
                  </a:lnTo>
                  <a:lnTo>
                    <a:pt x="28702" y="371094"/>
                  </a:lnTo>
                  <a:lnTo>
                    <a:pt x="28702" y="370840"/>
                  </a:lnTo>
                  <a:lnTo>
                    <a:pt x="30480" y="369062"/>
                  </a:lnTo>
                  <a:lnTo>
                    <a:pt x="30480" y="364045"/>
                  </a:lnTo>
                  <a:lnTo>
                    <a:pt x="33147" y="358013"/>
                  </a:lnTo>
                  <a:lnTo>
                    <a:pt x="38608" y="344297"/>
                  </a:lnTo>
                  <a:lnTo>
                    <a:pt x="38862" y="343789"/>
                  </a:lnTo>
                  <a:lnTo>
                    <a:pt x="44640" y="327787"/>
                  </a:lnTo>
                  <a:lnTo>
                    <a:pt x="45466" y="325501"/>
                  </a:lnTo>
                  <a:lnTo>
                    <a:pt x="45593" y="324866"/>
                  </a:lnTo>
                  <a:lnTo>
                    <a:pt x="51689" y="305689"/>
                  </a:lnTo>
                  <a:lnTo>
                    <a:pt x="52705" y="302514"/>
                  </a:lnTo>
                  <a:lnTo>
                    <a:pt x="52832" y="302006"/>
                  </a:lnTo>
                  <a:lnTo>
                    <a:pt x="60198" y="276225"/>
                  </a:lnTo>
                  <a:lnTo>
                    <a:pt x="67691" y="246634"/>
                  </a:lnTo>
                  <a:lnTo>
                    <a:pt x="67818" y="246253"/>
                  </a:lnTo>
                  <a:lnTo>
                    <a:pt x="75057" y="214249"/>
                  </a:lnTo>
                  <a:lnTo>
                    <a:pt x="75057" y="213868"/>
                  </a:lnTo>
                  <a:lnTo>
                    <a:pt x="81788" y="179959"/>
                  </a:lnTo>
                  <a:lnTo>
                    <a:pt x="81915" y="179578"/>
                  </a:lnTo>
                  <a:lnTo>
                    <a:pt x="86372" y="153504"/>
                  </a:lnTo>
                  <a:lnTo>
                    <a:pt x="88011" y="151892"/>
                  </a:lnTo>
                  <a:lnTo>
                    <a:pt x="88011" y="143027"/>
                  </a:lnTo>
                  <a:lnTo>
                    <a:pt x="89954" y="128524"/>
                  </a:lnTo>
                  <a:lnTo>
                    <a:pt x="97028" y="128524"/>
                  </a:lnTo>
                  <a:lnTo>
                    <a:pt x="101473" y="124079"/>
                  </a:lnTo>
                  <a:lnTo>
                    <a:pt x="102362" y="124079"/>
                  </a:lnTo>
                  <a:lnTo>
                    <a:pt x="110109" y="116459"/>
                  </a:lnTo>
                  <a:lnTo>
                    <a:pt x="110109" y="112344"/>
                  </a:lnTo>
                  <a:lnTo>
                    <a:pt x="110578" y="111671"/>
                  </a:lnTo>
                  <a:lnTo>
                    <a:pt x="110921" y="111252"/>
                  </a:lnTo>
                  <a:lnTo>
                    <a:pt x="116103" y="105156"/>
                  </a:lnTo>
                  <a:lnTo>
                    <a:pt x="116967" y="104140"/>
                  </a:lnTo>
                  <a:lnTo>
                    <a:pt x="115951" y="105156"/>
                  </a:lnTo>
                  <a:lnTo>
                    <a:pt x="124460" y="96520"/>
                  </a:lnTo>
                  <a:lnTo>
                    <a:pt x="133731" y="86995"/>
                  </a:lnTo>
                  <a:lnTo>
                    <a:pt x="134874" y="85725"/>
                  </a:lnTo>
                  <a:lnTo>
                    <a:pt x="143129" y="75565"/>
                  </a:lnTo>
                  <a:lnTo>
                    <a:pt x="145161" y="72517"/>
                  </a:lnTo>
                  <a:lnTo>
                    <a:pt x="149606" y="64046"/>
                  </a:lnTo>
                  <a:lnTo>
                    <a:pt x="149606" y="64643"/>
                  </a:lnTo>
                  <a:lnTo>
                    <a:pt x="149606" y="66802"/>
                  </a:lnTo>
                  <a:lnTo>
                    <a:pt x="156845" y="74041"/>
                  </a:lnTo>
                  <a:lnTo>
                    <a:pt x="165735" y="74041"/>
                  </a:lnTo>
                  <a:lnTo>
                    <a:pt x="174625" y="74168"/>
                  </a:lnTo>
                  <a:lnTo>
                    <a:pt x="175387" y="74168"/>
                  </a:lnTo>
                  <a:lnTo>
                    <a:pt x="187833" y="73660"/>
                  </a:lnTo>
                  <a:lnTo>
                    <a:pt x="232664" y="63881"/>
                  </a:lnTo>
                  <a:lnTo>
                    <a:pt x="234061" y="63500"/>
                  </a:lnTo>
                  <a:lnTo>
                    <a:pt x="237744" y="62522"/>
                  </a:lnTo>
                  <a:lnTo>
                    <a:pt x="237744" y="65405"/>
                  </a:lnTo>
                  <a:lnTo>
                    <a:pt x="243840" y="71628"/>
                  </a:lnTo>
                  <a:lnTo>
                    <a:pt x="244398" y="71628"/>
                  </a:lnTo>
                  <a:lnTo>
                    <a:pt x="246507" y="73660"/>
                  </a:lnTo>
                  <a:lnTo>
                    <a:pt x="256413" y="73660"/>
                  </a:lnTo>
                  <a:lnTo>
                    <a:pt x="258508" y="71628"/>
                  </a:lnTo>
                  <a:lnTo>
                    <a:pt x="259080" y="71628"/>
                  </a:lnTo>
                  <a:lnTo>
                    <a:pt x="265176" y="65405"/>
                  </a:lnTo>
                  <a:lnTo>
                    <a:pt x="265176" y="62738"/>
                  </a:lnTo>
                  <a:lnTo>
                    <a:pt x="266446" y="61468"/>
                  </a:lnTo>
                  <a:lnTo>
                    <a:pt x="266446" y="58166"/>
                  </a:lnTo>
                  <a:lnTo>
                    <a:pt x="266573" y="58039"/>
                  </a:lnTo>
                  <a:lnTo>
                    <a:pt x="266573" y="50292"/>
                  </a:lnTo>
                  <a:lnTo>
                    <a:pt x="266573" y="49657"/>
                  </a:lnTo>
                  <a:lnTo>
                    <a:pt x="266573" y="41275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57538" y="4748910"/>
              <a:ext cx="225352" cy="152400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7461377" y="4804282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32639" y="7366"/>
                </a:moveTo>
                <a:lnTo>
                  <a:pt x="25273" y="0"/>
                </a:lnTo>
                <a:lnTo>
                  <a:pt x="7366" y="0"/>
                </a:lnTo>
                <a:lnTo>
                  <a:pt x="0" y="7366"/>
                </a:lnTo>
                <a:lnTo>
                  <a:pt x="0" y="17145"/>
                </a:lnTo>
                <a:lnTo>
                  <a:pt x="0" y="25273"/>
                </a:lnTo>
                <a:lnTo>
                  <a:pt x="381" y="25654"/>
                </a:lnTo>
                <a:lnTo>
                  <a:pt x="381" y="28956"/>
                </a:lnTo>
                <a:lnTo>
                  <a:pt x="5588" y="34163"/>
                </a:lnTo>
                <a:lnTo>
                  <a:pt x="18415" y="34163"/>
                </a:lnTo>
                <a:lnTo>
                  <a:pt x="19939" y="32639"/>
                </a:lnTo>
                <a:lnTo>
                  <a:pt x="25273" y="32639"/>
                </a:lnTo>
                <a:lnTo>
                  <a:pt x="32639" y="25273"/>
                </a:lnTo>
                <a:lnTo>
                  <a:pt x="32639" y="16383"/>
                </a:lnTo>
                <a:lnTo>
                  <a:pt x="32639" y="7366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9872" y="5724143"/>
            <a:ext cx="230504" cy="512445"/>
          </a:xfrm>
          <a:custGeom>
            <a:avLst/>
            <a:gdLst/>
            <a:ahLst/>
            <a:cxnLst/>
            <a:rect l="l" t="t" r="r" b="b"/>
            <a:pathLst>
              <a:path w="230505" h="512445">
                <a:moveTo>
                  <a:pt x="213220" y="390779"/>
                </a:moveTo>
                <a:lnTo>
                  <a:pt x="213093" y="391287"/>
                </a:lnTo>
                <a:lnTo>
                  <a:pt x="213220" y="390779"/>
                </a:lnTo>
                <a:close/>
              </a:path>
              <a:path w="230505" h="512445">
                <a:moveTo>
                  <a:pt x="215379" y="351028"/>
                </a:moveTo>
                <a:lnTo>
                  <a:pt x="215252" y="351917"/>
                </a:lnTo>
                <a:lnTo>
                  <a:pt x="215379" y="351028"/>
                </a:lnTo>
                <a:close/>
              </a:path>
              <a:path w="230505" h="512445">
                <a:moveTo>
                  <a:pt x="230492" y="254508"/>
                </a:moveTo>
                <a:lnTo>
                  <a:pt x="223507" y="247523"/>
                </a:lnTo>
                <a:lnTo>
                  <a:pt x="217436" y="247523"/>
                </a:lnTo>
                <a:lnTo>
                  <a:pt x="217436" y="332613"/>
                </a:lnTo>
                <a:lnTo>
                  <a:pt x="217360" y="333248"/>
                </a:lnTo>
                <a:lnTo>
                  <a:pt x="217411" y="332613"/>
                </a:lnTo>
                <a:lnTo>
                  <a:pt x="217436" y="247523"/>
                </a:lnTo>
                <a:lnTo>
                  <a:pt x="206362" y="247523"/>
                </a:lnTo>
                <a:lnTo>
                  <a:pt x="199377" y="254508"/>
                </a:lnTo>
                <a:lnTo>
                  <a:pt x="199377" y="261391"/>
                </a:lnTo>
                <a:lnTo>
                  <a:pt x="198615" y="264541"/>
                </a:lnTo>
                <a:lnTo>
                  <a:pt x="198488" y="265557"/>
                </a:lnTo>
                <a:lnTo>
                  <a:pt x="197599" y="268097"/>
                </a:lnTo>
                <a:lnTo>
                  <a:pt x="197853" y="266446"/>
                </a:lnTo>
                <a:lnTo>
                  <a:pt x="197396" y="268224"/>
                </a:lnTo>
                <a:lnTo>
                  <a:pt x="197396" y="283210"/>
                </a:lnTo>
                <a:lnTo>
                  <a:pt x="197256" y="284251"/>
                </a:lnTo>
                <a:lnTo>
                  <a:pt x="197345" y="283210"/>
                </a:lnTo>
                <a:lnTo>
                  <a:pt x="197396" y="268224"/>
                </a:lnTo>
                <a:lnTo>
                  <a:pt x="195821" y="274320"/>
                </a:lnTo>
                <a:lnTo>
                  <a:pt x="195948" y="273558"/>
                </a:lnTo>
                <a:lnTo>
                  <a:pt x="195745" y="274320"/>
                </a:lnTo>
                <a:lnTo>
                  <a:pt x="192646" y="286004"/>
                </a:lnTo>
                <a:lnTo>
                  <a:pt x="192519" y="286766"/>
                </a:lnTo>
                <a:lnTo>
                  <a:pt x="187947" y="305816"/>
                </a:lnTo>
                <a:lnTo>
                  <a:pt x="187820" y="306705"/>
                </a:lnTo>
                <a:lnTo>
                  <a:pt x="184010" y="327660"/>
                </a:lnTo>
                <a:lnTo>
                  <a:pt x="182778" y="337400"/>
                </a:lnTo>
                <a:lnTo>
                  <a:pt x="180060" y="342785"/>
                </a:lnTo>
                <a:lnTo>
                  <a:pt x="179768" y="343217"/>
                </a:lnTo>
                <a:lnTo>
                  <a:pt x="179768" y="370408"/>
                </a:lnTo>
                <a:lnTo>
                  <a:pt x="179768" y="370598"/>
                </a:lnTo>
                <a:lnTo>
                  <a:pt x="179717" y="371729"/>
                </a:lnTo>
                <a:lnTo>
                  <a:pt x="179768" y="370408"/>
                </a:lnTo>
                <a:lnTo>
                  <a:pt x="179768" y="343217"/>
                </a:lnTo>
                <a:lnTo>
                  <a:pt x="171538" y="355028"/>
                </a:lnTo>
                <a:lnTo>
                  <a:pt x="162864" y="363994"/>
                </a:lnTo>
                <a:lnTo>
                  <a:pt x="153162" y="370598"/>
                </a:lnTo>
                <a:lnTo>
                  <a:pt x="143383" y="373913"/>
                </a:lnTo>
                <a:lnTo>
                  <a:pt x="131787" y="375094"/>
                </a:lnTo>
                <a:lnTo>
                  <a:pt x="125590" y="374777"/>
                </a:lnTo>
                <a:lnTo>
                  <a:pt x="118338" y="374421"/>
                </a:lnTo>
                <a:lnTo>
                  <a:pt x="118211" y="374396"/>
                </a:lnTo>
                <a:lnTo>
                  <a:pt x="106781" y="372110"/>
                </a:lnTo>
                <a:lnTo>
                  <a:pt x="104863" y="371729"/>
                </a:lnTo>
                <a:lnTo>
                  <a:pt x="104190" y="371475"/>
                </a:lnTo>
                <a:lnTo>
                  <a:pt x="91224" y="366649"/>
                </a:lnTo>
                <a:lnTo>
                  <a:pt x="89941" y="366179"/>
                </a:lnTo>
                <a:lnTo>
                  <a:pt x="89001" y="365633"/>
                </a:lnTo>
                <a:lnTo>
                  <a:pt x="76708" y="358648"/>
                </a:lnTo>
                <a:lnTo>
                  <a:pt x="74942" y="357657"/>
                </a:lnTo>
                <a:lnTo>
                  <a:pt x="74295" y="357124"/>
                </a:lnTo>
                <a:lnTo>
                  <a:pt x="63296" y="348234"/>
                </a:lnTo>
                <a:lnTo>
                  <a:pt x="62217" y="347370"/>
                </a:lnTo>
                <a:lnTo>
                  <a:pt x="61328" y="346329"/>
                </a:lnTo>
                <a:lnTo>
                  <a:pt x="52324" y="335915"/>
                </a:lnTo>
                <a:lnTo>
                  <a:pt x="50787" y="334149"/>
                </a:lnTo>
                <a:lnTo>
                  <a:pt x="50279" y="333248"/>
                </a:lnTo>
                <a:lnTo>
                  <a:pt x="43726" y="321691"/>
                </a:lnTo>
                <a:lnTo>
                  <a:pt x="42964" y="320344"/>
                </a:lnTo>
                <a:lnTo>
                  <a:pt x="42481" y="318897"/>
                </a:lnTo>
                <a:lnTo>
                  <a:pt x="37744" y="304800"/>
                </a:lnTo>
                <a:lnTo>
                  <a:pt x="37096" y="302856"/>
                </a:lnTo>
                <a:lnTo>
                  <a:pt x="37007" y="302387"/>
                </a:lnTo>
                <a:lnTo>
                  <a:pt x="33858" y="284988"/>
                </a:lnTo>
                <a:lnTo>
                  <a:pt x="33718" y="284251"/>
                </a:lnTo>
                <a:lnTo>
                  <a:pt x="33655" y="283083"/>
                </a:lnTo>
                <a:lnTo>
                  <a:pt x="32461" y="262636"/>
                </a:lnTo>
                <a:lnTo>
                  <a:pt x="32410" y="261708"/>
                </a:lnTo>
                <a:lnTo>
                  <a:pt x="32435" y="260985"/>
                </a:lnTo>
                <a:lnTo>
                  <a:pt x="33451" y="236982"/>
                </a:lnTo>
                <a:lnTo>
                  <a:pt x="33489" y="236042"/>
                </a:lnTo>
                <a:lnTo>
                  <a:pt x="33388" y="236982"/>
                </a:lnTo>
                <a:lnTo>
                  <a:pt x="33515" y="235712"/>
                </a:lnTo>
                <a:lnTo>
                  <a:pt x="33489" y="236042"/>
                </a:lnTo>
                <a:lnTo>
                  <a:pt x="33528" y="235712"/>
                </a:lnTo>
                <a:lnTo>
                  <a:pt x="36576" y="210312"/>
                </a:lnTo>
                <a:lnTo>
                  <a:pt x="36614" y="209969"/>
                </a:lnTo>
                <a:lnTo>
                  <a:pt x="36563" y="210312"/>
                </a:lnTo>
                <a:lnTo>
                  <a:pt x="36690" y="209423"/>
                </a:lnTo>
                <a:lnTo>
                  <a:pt x="36614" y="209969"/>
                </a:lnTo>
                <a:lnTo>
                  <a:pt x="36715" y="209423"/>
                </a:lnTo>
                <a:lnTo>
                  <a:pt x="41643" y="181991"/>
                </a:lnTo>
                <a:lnTo>
                  <a:pt x="41643" y="182499"/>
                </a:lnTo>
                <a:lnTo>
                  <a:pt x="41744" y="181991"/>
                </a:lnTo>
                <a:lnTo>
                  <a:pt x="47015" y="157607"/>
                </a:lnTo>
                <a:lnTo>
                  <a:pt x="47104" y="157226"/>
                </a:lnTo>
                <a:lnTo>
                  <a:pt x="46977" y="157607"/>
                </a:lnTo>
                <a:lnTo>
                  <a:pt x="52755" y="134112"/>
                </a:lnTo>
                <a:lnTo>
                  <a:pt x="52946" y="133350"/>
                </a:lnTo>
                <a:lnTo>
                  <a:pt x="52692" y="134112"/>
                </a:lnTo>
                <a:lnTo>
                  <a:pt x="59588" y="110744"/>
                </a:lnTo>
                <a:lnTo>
                  <a:pt x="59740" y="110236"/>
                </a:lnTo>
                <a:lnTo>
                  <a:pt x="59982" y="109601"/>
                </a:lnTo>
                <a:lnTo>
                  <a:pt x="67475" y="89916"/>
                </a:lnTo>
                <a:lnTo>
                  <a:pt x="67995" y="88531"/>
                </a:lnTo>
                <a:lnTo>
                  <a:pt x="68072" y="88392"/>
                </a:lnTo>
                <a:lnTo>
                  <a:pt x="76415" y="72009"/>
                </a:lnTo>
                <a:lnTo>
                  <a:pt x="77089" y="70688"/>
                </a:lnTo>
                <a:lnTo>
                  <a:pt x="77406" y="70231"/>
                </a:lnTo>
                <a:lnTo>
                  <a:pt x="85877" y="57912"/>
                </a:lnTo>
                <a:lnTo>
                  <a:pt x="116420" y="33401"/>
                </a:lnTo>
                <a:lnTo>
                  <a:pt x="129654" y="30099"/>
                </a:lnTo>
                <a:lnTo>
                  <a:pt x="126987" y="30099"/>
                </a:lnTo>
                <a:lnTo>
                  <a:pt x="134480" y="29972"/>
                </a:lnTo>
                <a:lnTo>
                  <a:pt x="132321" y="29718"/>
                </a:lnTo>
                <a:lnTo>
                  <a:pt x="138925" y="30353"/>
                </a:lnTo>
                <a:lnTo>
                  <a:pt x="136829" y="29718"/>
                </a:lnTo>
                <a:lnTo>
                  <a:pt x="136004" y="29464"/>
                </a:lnTo>
                <a:lnTo>
                  <a:pt x="141211" y="30861"/>
                </a:lnTo>
                <a:lnTo>
                  <a:pt x="138912" y="29464"/>
                </a:lnTo>
                <a:lnTo>
                  <a:pt x="138290" y="29083"/>
                </a:lnTo>
                <a:lnTo>
                  <a:pt x="142392" y="30772"/>
                </a:lnTo>
                <a:lnTo>
                  <a:pt x="147688" y="36068"/>
                </a:lnTo>
                <a:lnTo>
                  <a:pt x="148742" y="36068"/>
                </a:lnTo>
                <a:lnTo>
                  <a:pt x="152133" y="39370"/>
                </a:lnTo>
                <a:lnTo>
                  <a:pt x="152387" y="39370"/>
                </a:lnTo>
                <a:lnTo>
                  <a:pt x="155562" y="42545"/>
                </a:lnTo>
                <a:lnTo>
                  <a:pt x="156324" y="43307"/>
                </a:lnTo>
                <a:lnTo>
                  <a:pt x="160134" y="47117"/>
                </a:lnTo>
                <a:lnTo>
                  <a:pt x="160629" y="47117"/>
                </a:lnTo>
                <a:lnTo>
                  <a:pt x="167754" y="56934"/>
                </a:lnTo>
                <a:lnTo>
                  <a:pt x="167754" y="59182"/>
                </a:lnTo>
                <a:lnTo>
                  <a:pt x="171945" y="63373"/>
                </a:lnTo>
                <a:lnTo>
                  <a:pt x="182232" y="63373"/>
                </a:lnTo>
                <a:lnTo>
                  <a:pt x="186423" y="59182"/>
                </a:lnTo>
                <a:lnTo>
                  <a:pt x="186423" y="53975"/>
                </a:lnTo>
                <a:lnTo>
                  <a:pt x="186423" y="48768"/>
                </a:lnTo>
                <a:lnTo>
                  <a:pt x="182727" y="45199"/>
                </a:lnTo>
                <a:lnTo>
                  <a:pt x="178066" y="37084"/>
                </a:lnTo>
                <a:lnTo>
                  <a:pt x="176263" y="33947"/>
                </a:lnTo>
                <a:lnTo>
                  <a:pt x="176263" y="30988"/>
                </a:lnTo>
                <a:lnTo>
                  <a:pt x="173850" y="28587"/>
                </a:lnTo>
                <a:lnTo>
                  <a:pt x="173850" y="25781"/>
                </a:lnTo>
                <a:lnTo>
                  <a:pt x="170802" y="22733"/>
                </a:lnTo>
                <a:lnTo>
                  <a:pt x="170802" y="20701"/>
                </a:lnTo>
                <a:lnTo>
                  <a:pt x="167500" y="17399"/>
                </a:lnTo>
                <a:lnTo>
                  <a:pt x="167500" y="16256"/>
                </a:lnTo>
                <a:lnTo>
                  <a:pt x="161785" y="10541"/>
                </a:lnTo>
                <a:lnTo>
                  <a:pt x="159423" y="10541"/>
                </a:lnTo>
                <a:lnTo>
                  <a:pt x="157467" y="8509"/>
                </a:lnTo>
                <a:lnTo>
                  <a:pt x="155816" y="7747"/>
                </a:lnTo>
                <a:lnTo>
                  <a:pt x="152133" y="4826"/>
                </a:lnTo>
                <a:lnTo>
                  <a:pt x="150355" y="4318"/>
                </a:lnTo>
                <a:lnTo>
                  <a:pt x="145402" y="2159"/>
                </a:lnTo>
                <a:lnTo>
                  <a:pt x="143243" y="1778"/>
                </a:lnTo>
                <a:lnTo>
                  <a:pt x="141973" y="1511"/>
                </a:lnTo>
                <a:lnTo>
                  <a:pt x="141973" y="30035"/>
                </a:lnTo>
                <a:lnTo>
                  <a:pt x="141973" y="30327"/>
                </a:lnTo>
                <a:lnTo>
                  <a:pt x="140957" y="29464"/>
                </a:lnTo>
                <a:lnTo>
                  <a:pt x="141973" y="30035"/>
                </a:lnTo>
                <a:lnTo>
                  <a:pt x="141973" y="1511"/>
                </a:lnTo>
                <a:lnTo>
                  <a:pt x="136766" y="381"/>
                </a:lnTo>
                <a:lnTo>
                  <a:pt x="135115" y="381"/>
                </a:lnTo>
                <a:lnTo>
                  <a:pt x="127495" y="0"/>
                </a:lnTo>
                <a:lnTo>
                  <a:pt x="90157" y="12192"/>
                </a:lnTo>
                <a:lnTo>
                  <a:pt x="61328" y="38227"/>
                </a:lnTo>
                <a:lnTo>
                  <a:pt x="38976" y="75311"/>
                </a:lnTo>
                <a:lnTo>
                  <a:pt x="21831" y="124968"/>
                </a:lnTo>
                <a:lnTo>
                  <a:pt x="21577" y="125730"/>
                </a:lnTo>
                <a:lnTo>
                  <a:pt x="15608" y="149860"/>
                </a:lnTo>
                <a:lnTo>
                  <a:pt x="15481" y="150241"/>
                </a:lnTo>
                <a:lnTo>
                  <a:pt x="9893" y="175641"/>
                </a:lnTo>
                <a:lnTo>
                  <a:pt x="1130" y="233172"/>
                </a:lnTo>
                <a:lnTo>
                  <a:pt x="1016" y="236982"/>
                </a:lnTo>
                <a:lnTo>
                  <a:pt x="0" y="260858"/>
                </a:lnTo>
                <a:lnTo>
                  <a:pt x="5575" y="310642"/>
                </a:lnTo>
                <a:lnTo>
                  <a:pt x="23736" y="351917"/>
                </a:lnTo>
                <a:lnTo>
                  <a:pt x="56248" y="383540"/>
                </a:lnTo>
                <a:lnTo>
                  <a:pt x="95364" y="401574"/>
                </a:lnTo>
                <a:lnTo>
                  <a:pt x="132067" y="406146"/>
                </a:lnTo>
                <a:lnTo>
                  <a:pt x="134353" y="406019"/>
                </a:lnTo>
                <a:lnTo>
                  <a:pt x="178917" y="390575"/>
                </a:lnTo>
                <a:lnTo>
                  <a:pt x="178663" y="412115"/>
                </a:lnTo>
                <a:lnTo>
                  <a:pt x="178422" y="431038"/>
                </a:lnTo>
                <a:lnTo>
                  <a:pt x="178422" y="450850"/>
                </a:lnTo>
                <a:lnTo>
                  <a:pt x="187693" y="497332"/>
                </a:lnTo>
                <a:lnTo>
                  <a:pt x="194932" y="508254"/>
                </a:lnTo>
                <a:lnTo>
                  <a:pt x="197192" y="507949"/>
                </a:lnTo>
                <a:lnTo>
                  <a:pt x="201790" y="512445"/>
                </a:lnTo>
                <a:lnTo>
                  <a:pt x="217284" y="512445"/>
                </a:lnTo>
                <a:lnTo>
                  <a:pt x="223634" y="506222"/>
                </a:lnTo>
                <a:lnTo>
                  <a:pt x="223634" y="498348"/>
                </a:lnTo>
                <a:lnTo>
                  <a:pt x="223634" y="490601"/>
                </a:lnTo>
                <a:lnTo>
                  <a:pt x="218376" y="485457"/>
                </a:lnTo>
                <a:lnTo>
                  <a:pt x="218198" y="485089"/>
                </a:lnTo>
                <a:lnTo>
                  <a:pt x="217881" y="483997"/>
                </a:lnTo>
                <a:lnTo>
                  <a:pt x="216281" y="478663"/>
                </a:lnTo>
                <a:lnTo>
                  <a:pt x="215887" y="477342"/>
                </a:lnTo>
                <a:lnTo>
                  <a:pt x="215811" y="476885"/>
                </a:lnTo>
                <a:lnTo>
                  <a:pt x="213918" y="466725"/>
                </a:lnTo>
                <a:lnTo>
                  <a:pt x="213804" y="466051"/>
                </a:lnTo>
                <a:lnTo>
                  <a:pt x="213715" y="464947"/>
                </a:lnTo>
                <a:lnTo>
                  <a:pt x="212674" y="450850"/>
                </a:lnTo>
                <a:lnTo>
                  <a:pt x="212585" y="449580"/>
                </a:lnTo>
                <a:lnTo>
                  <a:pt x="212585" y="431546"/>
                </a:lnTo>
                <a:lnTo>
                  <a:pt x="212585" y="431292"/>
                </a:lnTo>
                <a:lnTo>
                  <a:pt x="212585" y="431038"/>
                </a:lnTo>
                <a:lnTo>
                  <a:pt x="212966" y="412115"/>
                </a:lnTo>
                <a:lnTo>
                  <a:pt x="213080" y="401574"/>
                </a:lnTo>
                <a:lnTo>
                  <a:pt x="213093" y="391287"/>
                </a:lnTo>
                <a:lnTo>
                  <a:pt x="213804" y="372110"/>
                </a:lnTo>
                <a:lnTo>
                  <a:pt x="213855" y="371436"/>
                </a:lnTo>
                <a:lnTo>
                  <a:pt x="213906" y="370840"/>
                </a:lnTo>
                <a:lnTo>
                  <a:pt x="215163" y="353822"/>
                </a:lnTo>
                <a:lnTo>
                  <a:pt x="215252" y="351917"/>
                </a:lnTo>
                <a:lnTo>
                  <a:pt x="216928" y="337096"/>
                </a:lnTo>
                <a:lnTo>
                  <a:pt x="221729" y="323215"/>
                </a:lnTo>
                <a:lnTo>
                  <a:pt x="222237" y="321310"/>
                </a:lnTo>
                <a:lnTo>
                  <a:pt x="225920" y="304165"/>
                </a:lnTo>
                <a:lnTo>
                  <a:pt x="226110" y="302387"/>
                </a:lnTo>
                <a:lnTo>
                  <a:pt x="227279" y="293624"/>
                </a:lnTo>
                <a:lnTo>
                  <a:pt x="228206" y="286766"/>
                </a:lnTo>
                <a:lnTo>
                  <a:pt x="228333" y="286258"/>
                </a:lnTo>
                <a:lnTo>
                  <a:pt x="229603" y="273304"/>
                </a:lnTo>
                <a:lnTo>
                  <a:pt x="229666" y="272605"/>
                </a:lnTo>
                <a:lnTo>
                  <a:pt x="230492" y="271780"/>
                </a:lnTo>
                <a:lnTo>
                  <a:pt x="230492" y="264541"/>
                </a:lnTo>
                <a:lnTo>
                  <a:pt x="230492" y="263144"/>
                </a:lnTo>
                <a:lnTo>
                  <a:pt x="230492" y="254508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3019870" y="5949696"/>
            <a:ext cx="300355" cy="177165"/>
            <a:chOff x="3019870" y="5949696"/>
            <a:chExt cx="300355" cy="177165"/>
          </a:xfrm>
        </p:grpSpPr>
        <p:pic>
          <p:nvPicPr>
            <p:cNvPr id="106" name="object 10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19870" y="5949696"/>
              <a:ext cx="142556" cy="17703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96742" y="5979668"/>
              <a:ext cx="122909" cy="143764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3381121" y="5684519"/>
            <a:ext cx="1119505" cy="408305"/>
          </a:xfrm>
          <a:custGeom>
            <a:avLst/>
            <a:gdLst/>
            <a:ahLst/>
            <a:cxnLst/>
            <a:rect l="l" t="t" r="r" b="b"/>
            <a:pathLst>
              <a:path w="1119504" h="408304">
                <a:moveTo>
                  <a:pt x="112014" y="370332"/>
                </a:moveTo>
                <a:lnTo>
                  <a:pt x="111988" y="369862"/>
                </a:lnTo>
                <a:lnTo>
                  <a:pt x="111988" y="370332"/>
                </a:lnTo>
                <a:close/>
              </a:path>
              <a:path w="1119504" h="408304">
                <a:moveTo>
                  <a:pt x="163283" y="332854"/>
                </a:moveTo>
                <a:lnTo>
                  <a:pt x="163233" y="332727"/>
                </a:lnTo>
                <a:lnTo>
                  <a:pt x="163283" y="332854"/>
                </a:lnTo>
                <a:close/>
              </a:path>
              <a:path w="1119504" h="408304">
                <a:moveTo>
                  <a:pt x="447916" y="275793"/>
                </a:moveTo>
                <a:lnTo>
                  <a:pt x="447548" y="276352"/>
                </a:lnTo>
                <a:lnTo>
                  <a:pt x="447878" y="275983"/>
                </a:lnTo>
                <a:lnTo>
                  <a:pt x="447916" y="275793"/>
                </a:lnTo>
                <a:close/>
              </a:path>
              <a:path w="1119504" h="408304">
                <a:moveTo>
                  <a:pt x="668020" y="255778"/>
                </a:moveTo>
                <a:lnTo>
                  <a:pt x="667918" y="254952"/>
                </a:lnTo>
                <a:lnTo>
                  <a:pt x="667931" y="255778"/>
                </a:lnTo>
                <a:close/>
              </a:path>
              <a:path w="1119504" h="408304">
                <a:moveTo>
                  <a:pt x="702056" y="262128"/>
                </a:moveTo>
                <a:lnTo>
                  <a:pt x="700887" y="246380"/>
                </a:lnTo>
                <a:lnTo>
                  <a:pt x="700290" y="241935"/>
                </a:lnTo>
                <a:lnTo>
                  <a:pt x="699808" y="239598"/>
                </a:lnTo>
                <a:lnTo>
                  <a:pt x="699719" y="239268"/>
                </a:lnTo>
                <a:lnTo>
                  <a:pt x="699554" y="238760"/>
                </a:lnTo>
                <a:lnTo>
                  <a:pt x="698855" y="236601"/>
                </a:lnTo>
                <a:lnTo>
                  <a:pt x="697788" y="233299"/>
                </a:lnTo>
                <a:lnTo>
                  <a:pt x="697572" y="232664"/>
                </a:lnTo>
                <a:lnTo>
                  <a:pt x="696912" y="230632"/>
                </a:lnTo>
                <a:lnTo>
                  <a:pt x="696544" y="229489"/>
                </a:lnTo>
                <a:lnTo>
                  <a:pt x="696506" y="229362"/>
                </a:lnTo>
                <a:lnTo>
                  <a:pt x="696468" y="229235"/>
                </a:lnTo>
                <a:lnTo>
                  <a:pt x="695452" y="226314"/>
                </a:lnTo>
                <a:lnTo>
                  <a:pt x="690626" y="217805"/>
                </a:lnTo>
                <a:lnTo>
                  <a:pt x="688213" y="214376"/>
                </a:lnTo>
                <a:lnTo>
                  <a:pt x="685419" y="211531"/>
                </a:lnTo>
                <a:lnTo>
                  <a:pt x="685419" y="209169"/>
                </a:lnTo>
                <a:lnTo>
                  <a:pt x="678307" y="201930"/>
                </a:lnTo>
                <a:lnTo>
                  <a:pt x="674611" y="201930"/>
                </a:lnTo>
                <a:lnTo>
                  <a:pt x="671576" y="198882"/>
                </a:lnTo>
                <a:lnTo>
                  <a:pt x="662508" y="198882"/>
                </a:lnTo>
                <a:lnTo>
                  <a:pt x="657606" y="198374"/>
                </a:lnTo>
                <a:lnTo>
                  <a:pt x="653161" y="198374"/>
                </a:lnTo>
                <a:lnTo>
                  <a:pt x="615569" y="212979"/>
                </a:lnTo>
                <a:lnTo>
                  <a:pt x="614692" y="213652"/>
                </a:lnTo>
                <a:lnTo>
                  <a:pt x="614692" y="252857"/>
                </a:lnTo>
                <a:lnTo>
                  <a:pt x="611492" y="245630"/>
                </a:lnTo>
                <a:lnTo>
                  <a:pt x="614553" y="252476"/>
                </a:lnTo>
                <a:lnTo>
                  <a:pt x="614692" y="252857"/>
                </a:lnTo>
                <a:lnTo>
                  <a:pt x="614692" y="213652"/>
                </a:lnTo>
                <a:lnTo>
                  <a:pt x="604837" y="221183"/>
                </a:lnTo>
                <a:lnTo>
                  <a:pt x="604837" y="268351"/>
                </a:lnTo>
                <a:lnTo>
                  <a:pt x="603440" y="270891"/>
                </a:lnTo>
                <a:lnTo>
                  <a:pt x="604685" y="268605"/>
                </a:lnTo>
                <a:lnTo>
                  <a:pt x="604837" y="268351"/>
                </a:lnTo>
                <a:lnTo>
                  <a:pt x="604837" y="221183"/>
                </a:lnTo>
                <a:lnTo>
                  <a:pt x="603758" y="221996"/>
                </a:lnTo>
                <a:lnTo>
                  <a:pt x="602107" y="223520"/>
                </a:lnTo>
                <a:lnTo>
                  <a:pt x="598398" y="227393"/>
                </a:lnTo>
                <a:lnTo>
                  <a:pt x="597065" y="225996"/>
                </a:lnTo>
                <a:lnTo>
                  <a:pt x="597065" y="285623"/>
                </a:lnTo>
                <a:lnTo>
                  <a:pt x="597027" y="286423"/>
                </a:lnTo>
                <a:lnTo>
                  <a:pt x="596963" y="286639"/>
                </a:lnTo>
                <a:lnTo>
                  <a:pt x="597065" y="285623"/>
                </a:lnTo>
                <a:lnTo>
                  <a:pt x="597065" y="225996"/>
                </a:lnTo>
                <a:lnTo>
                  <a:pt x="596646" y="225552"/>
                </a:lnTo>
                <a:lnTo>
                  <a:pt x="596646" y="293370"/>
                </a:lnTo>
                <a:lnTo>
                  <a:pt x="596646" y="294335"/>
                </a:lnTo>
                <a:lnTo>
                  <a:pt x="596544" y="293370"/>
                </a:lnTo>
                <a:lnTo>
                  <a:pt x="596646" y="225552"/>
                </a:lnTo>
                <a:lnTo>
                  <a:pt x="594487" y="223266"/>
                </a:lnTo>
                <a:lnTo>
                  <a:pt x="592201" y="221234"/>
                </a:lnTo>
                <a:lnTo>
                  <a:pt x="589915" y="219633"/>
                </a:lnTo>
                <a:lnTo>
                  <a:pt x="589915" y="280035"/>
                </a:lnTo>
                <a:lnTo>
                  <a:pt x="589749" y="279031"/>
                </a:lnTo>
                <a:lnTo>
                  <a:pt x="589749" y="284226"/>
                </a:lnTo>
                <a:lnTo>
                  <a:pt x="589711" y="284657"/>
                </a:lnTo>
                <a:lnTo>
                  <a:pt x="589661" y="285115"/>
                </a:lnTo>
                <a:lnTo>
                  <a:pt x="589622" y="285242"/>
                </a:lnTo>
                <a:lnTo>
                  <a:pt x="589661" y="285115"/>
                </a:lnTo>
                <a:lnTo>
                  <a:pt x="589661" y="284734"/>
                </a:lnTo>
                <a:lnTo>
                  <a:pt x="589749" y="284226"/>
                </a:lnTo>
                <a:lnTo>
                  <a:pt x="589749" y="279031"/>
                </a:lnTo>
                <a:lnTo>
                  <a:pt x="589686" y="283019"/>
                </a:lnTo>
                <a:lnTo>
                  <a:pt x="589648" y="278371"/>
                </a:lnTo>
                <a:lnTo>
                  <a:pt x="589749" y="279031"/>
                </a:lnTo>
                <a:lnTo>
                  <a:pt x="589788" y="277368"/>
                </a:lnTo>
                <a:lnTo>
                  <a:pt x="589813" y="279400"/>
                </a:lnTo>
                <a:lnTo>
                  <a:pt x="589915" y="280035"/>
                </a:lnTo>
                <a:lnTo>
                  <a:pt x="589915" y="219633"/>
                </a:lnTo>
                <a:lnTo>
                  <a:pt x="589026" y="219011"/>
                </a:lnTo>
                <a:lnTo>
                  <a:pt x="589026" y="274358"/>
                </a:lnTo>
                <a:lnTo>
                  <a:pt x="588695" y="272186"/>
                </a:lnTo>
                <a:lnTo>
                  <a:pt x="589026" y="274358"/>
                </a:lnTo>
                <a:lnTo>
                  <a:pt x="589026" y="219011"/>
                </a:lnTo>
                <a:lnTo>
                  <a:pt x="588670" y="218757"/>
                </a:lnTo>
                <a:lnTo>
                  <a:pt x="588670" y="286893"/>
                </a:lnTo>
                <a:lnTo>
                  <a:pt x="588619" y="287121"/>
                </a:lnTo>
                <a:lnTo>
                  <a:pt x="588670" y="286893"/>
                </a:lnTo>
                <a:lnTo>
                  <a:pt x="588670" y="218757"/>
                </a:lnTo>
                <a:lnTo>
                  <a:pt x="586867" y="217500"/>
                </a:lnTo>
                <a:lnTo>
                  <a:pt x="586867" y="265811"/>
                </a:lnTo>
                <a:lnTo>
                  <a:pt x="586409" y="264909"/>
                </a:lnTo>
                <a:lnTo>
                  <a:pt x="583298" y="258699"/>
                </a:lnTo>
                <a:lnTo>
                  <a:pt x="586409" y="264909"/>
                </a:lnTo>
                <a:lnTo>
                  <a:pt x="586867" y="265811"/>
                </a:lnTo>
                <a:lnTo>
                  <a:pt x="586867" y="217500"/>
                </a:lnTo>
                <a:lnTo>
                  <a:pt x="550545" y="204597"/>
                </a:lnTo>
                <a:lnTo>
                  <a:pt x="532130" y="203454"/>
                </a:lnTo>
                <a:lnTo>
                  <a:pt x="530860" y="203454"/>
                </a:lnTo>
                <a:lnTo>
                  <a:pt x="512826" y="203962"/>
                </a:lnTo>
                <a:lnTo>
                  <a:pt x="512470" y="204089"/>
                </a:lnTo>
                <a:lnTo>
                  <a:pt x="512953" y="202692"/>
                </a:lnTo>
                <a:lnTo>
                  <a:pt x="513207" y="201422"/>
                </a:lnTo>
                <a:lnTo>
                  <a:pt x="523113" y="164592"/>
                </a:lnTo>
                <a:lnTo>
                  <a:pt x="523240" y="164592"/>
                </a:lnTo>
                <a:lnTo>
                  <a:pt x="530733" y="126492"/>
                </a:lnTo>
                <a:lnTo>
                  <a:pt x="535686" y="90932"/>
                </a:lnTo>
                <a:lnTo>
                  <a:pt x="537984" y="65532"/>
                </a:lnTo>
                <a:lnTo>
                  <a:pt x="538226" y="62992"/>
                </a:lnTo>
                <a:lnTo>
                  <a:pt x="539064" y="50292"/>
                </a:lnTo>
                <a:lnTo>
                  <a:pt x="539496" y="43942"/>
                </a:lnTo>
                <a:lnTo>
                  <a:pt x="539496" y="42672"/>
                </a:lnTo>
                <a:lnTo>
                  <a:pt x="539661" y="40132"/>
                </a:lnTo>
                <a:lnTo>
                  <a:pt x="539724" y="39154"/>
                </a:lnTo>
                <a:lnTo>
                  <a:pt x="540385" y="38481"/>
                </a:lnTo>
                <a:lnTo>
                  <a:pt x="540385" y="37338"/>
                </a:lnTo>
                <a:lnTo>
                  <a:pt x="541401" y="36322"/>
                </a:lnTo>
                <a:lnTo>
                  <a:pt x="541401" y="28575"/>
                </a:lnTo>
                <a:lnTo>
                  <a:pt x="541401" y="20701"/>
                </a:lnTo>
                <a:lnTo>
                  <a:pt x="535051" y="14351"/>
                </a:lnTo>
                <a:lnTo>
                  <a:pt x="519430" y="14351"/>
                </a:lnTo>
                <a:lnTo>
                  <a:pt x="513080" y="20701"/>
                </a:lnTo>
                <a:lnTo>
                  <a:pt x="513080" y="26365"/>
                </a:lnTo>
                <a:lnTo>
                  <a:pt x="511048" y="27432"/>
                </a:lnTo>
                <a:lnTo>
                  <a:pt x="512572" y="23622"/>
                </a:lnTo>
                <a:lnTo>
                  <a:pt x="507530" y="31584"/>
                </a:lnTo>
                <a:lnTo>
                  <a:pt x="507530" y="118846"/>
                </a:lnTo>
                <a:lnTo>
                  <a:pt x="506984" y="122682"/>
                </a:lnTo>
                <a:lnTo>
                  <a:pt x="507111" y="122682"/>
                </a:lnTo>
                <a:lnTo>
                  <a:pt x="499237" y="159512"/>
                </a:lnTo>
                <a:lnTo>
                  <a:pt x="499491" y="158242"/>
                </a:lnTo>
                <a:lnTo>
                  <a:pt x="499110" y="159512"/>
                </a:lnTo>
                <a:lnTo>
                  <a:pt x="495731" y="170891"/>
                </a:lnTo>
                <a:lnTo>
                  <a:pt x="501269" y="144272"/>
                </a:lnTo>
                <a:lnTo>
                  <a:pt x="501015" y="144272"/>
                </a:lnTo>
                <a:lnTo>
                  <a:pt x="507530" y="118846"/>
                </a:lnTo>
                <a:lnTo>
                  <a:pt x="507530" y="31584"/>
                </a:lnTo>
                <a:lnTo>
                  <a:pt x="505333" y="35052"/>
                </a:lnTo>
                <a:lnTo>
                  <a:pt x="504952" y="35052"/>
                </a:lnTo>
                <a:lnTo>
                  <a:pt x="495808" y="51562"/>
                </a:lnTo>
                <a:lnTo>
                  <a:pt x="495173" y="52832"/>
                </a:lnTo>
                <a:lnTo>
                  <a:pt x="488937" y="67652"/>
                </a:lnTo>
                <a:lnTo>
                  <a:pt x="488937" y="193802"/>
                </a:lnTo>
                <a:lnTo>
                  <a:pt x="488442" y="195072"/>
                </a:lnTo>
                <a:lnTo>
                  <a:pt x="484225" y="205701"/>
                </a:lnTo>
                <a:lnTo>
                  <a:pt x="488937" y="193802"/>
                </a:lnTo>
                <a:lnTo>
                  <a:pt x="488937" y="67652"/>
                </a:lnTo>
                <a:lnTo>
                  <a:pt x="485013" y="76962"/>
                </a:lnTo>
                <a:lnTo>
                  <a:pt x="484632" y="78232"/>
                </a:lnTo>
                <a:lnTo>
                  <a:pt x="475742" y="104902"/>
                </a:lnTo>
                <a:lnTo>
                  <a:pt x="475488" y="106172"/>
                </a:lnTo>
                <a:lnTo>
                  <a:pt x="469963" y="126034"/>
                </a:lnTo>
                <a:lnTo>
                  <a:pt x="469963" y="238379"/>
                </a:lnTo>
                <a:lnTo>
                  <a:pt x="462610" y="253085"/>
                </a:lnTo>
                <a:lnTo>
                  <a:pt x="469950" y="238379"/>
                </a:lnTo>
                <a:lnTo>
                  <a:pt x="469963" y="126034"/>
                </a:lnTo>
                <a:lnTo>
                  <a:pt x="467360" y="135382"/>
                </a:lnTo>
                <a:lnTo>
                  <a:pt x="467233" y="136652"/>
                </a:lnTo>
                <a:lnTo>
                  <a:pt x="459994" y="169672"/>
                </a:lnTo>
                <a:lnTo>
                  <a:pt x="454152" y="205232"/>
                </a:lnTo>
                <a:lnTo>
                  <a:pt x="453783" y="208203"/>
                </a:lnTo>
                <a:lnTo>
                  <a:pt x="450075" y="208711"/>
                </a:lnTo>
                <a:lnTo>
                  <a:pt x="450075" y="240538"/>
                </a:lnTo>
                <a:lnTo>
                  <a:pt x="448310" y="264922"/>
                </a:lnTo>
                <a:lnTo>
                  <a:pt x="448183" y="266192"/>
                </a:lnTo>
                <a:lnTo>
                  <a:pt x="447916" y="275793"/>
                </a:lnTo>
                <a:lnTo>
                  <a:pt x="447903" y="275958"/>
                </a:lnTo>
                <a:lnTo>
                  <a:pt x="447827" y="278892"/>
                </a:lnTo>
                <a:lnTo>
                  <a:pt x="447725" y="282359"/>
                </a:lnTo>
                <a:lnTo>
                  <a:pt x="447903" y="275983"/>
                </a:lnTo>
                <a:lnTo>
                  <a:pt x="432181" y="294132"/>
                </a:lnTo>
                <a:lnTo>
                  <a:pt x="433324" y="294132"/>
                </a:lnTo>
                <a:lnTo>
                  <a:pt x="416306" y="309372"/>
                </a:lnTo>
                <a:lnTo>
                  <a:pt x="417322" y="309372"/>
                </a:lnTo>
                <a:lnTo>
                  <a:pt x="400177" y="323342"/>
                </a:lnTo>
                <a:lnTo>
                  <a:pt x="401320" y="322072"/>
                </a:lnTo>
                <a:lnTo>
                  <a:pt x="384048" y="333502"/>
                </a:lnTo>
                <a:lnTo>
                  <a:pt x="385064" y="333502"/>
                </a:lnTo>
                <a:lnTo>
                  <a:pt x="368427" y="342392"/>
                </a:lnTo>
                <a:lnTo>
                  <a:pt x="369570" y="341122"/>
                </a:lnTo>
                <a:lnTo>
                  <a:pt x="353949" y="348742"/>
                </a:lnTo>
                <a:lnTo>
                  <a:pt x="354838" y="348742"/>
                </a:lnTo>
                <a:lnTo>
                  <a:pt x="340360" y="353822"/>
                </a:lnTo>
                <a:lnTo>
                  <a:pt x="341884" y="353822"/>
                </a:lnTo>
                <a:lnTo>
                  <a:pt x="328930" y="357632"/>
                </a:lnTo>
                <a:lnTo>
                  <a:pt x="330835" y="356362"/>
                </a:lnTo>
                <a:lnTo>
                  <a:pt x="319024" y="358902"/>
                </a:lnTo>
                <a:lnTo>
                  <a:pt x="311658" y="358902"/>
                </a:lnTo>
                <a:lnTo>
                  <a:pt x="302387" y="357632"/>
                </a:lnTo>
                <a:lnTo>
                  <a:pt x="305308" y="357632"/>
                </a:lnTo>
                <a:lnTo>
                  <a:pt x="302882" y="356933"/>
                </a:lnTo>
                <a:lnTo>
                  <a:pt x="305181" y="355092"/>
                </a:lnTo>
                <a:lnTo>
                  <a:pt x="311531" y="350012"/>
                </a:lnTo>
                <a:lnTo>
                  <a:pt x="313309" y="347472"/>
                </a:lnTo>
                <a:lnTo>
                  <a:pt x="321437" y="338582"/>
                </a:lnTo>
                <a:lnTo>
                  <a:pt x="322961" y="337312"/>
                </a:lnTo>
                <a:lnTo>
                  <a:pt x="328295" y="328422"/>
                </a:lnTo>
                <a:lnTo>
                  <a:pt x="329057" y="327152"/>
                </a:lnTo>
                <a:lnTo>
                  <a:pt x="330073" y="325882"/>
                </a:lnTo>
                <a:lnTo>
                  <a:pt x="332752" y="319532"/>
                </a:lnTo>
                <a:lnTo>
                  <a:pt x="334899" y="314452"/>
                </a:lnTo>
                <a:lnTo>
                  <a:pt x="335280" y="313182"/>
                </a:lnTo>
                <a:lnTo>
                  <a:pt x="335661" y="311912"/>
                </a:lnTo>
                <a:lnTo>
                  <a:pt x="338023" y="303022"/>
                </a:lnTo>
                <a:lnTo>
                  <a:pt x="338709" y="300482"/>
                </a:lnTo>
                <a:lnTo>
                  <a:pt x="339090" y="297942"/>
                </a:lnTo>
                <a:lnTo>
                  <a:pt x="339344" y="295402"/>
                </a:lnTo>
                <a:lnTo>
                  <a:pt x="339585" y="292862"/>
                </a:lnTo>
                <a:lnTo>
                  <a:pt x="340360" y="285242"/>
                </a:lnTo>
                <a:lnTo>
                  <a:pt x="340334" y="284086"/>
                </a:lnTo>
                <a:lnTo>
                  <a:pt x="345186" y="288925"/>
                </a:lnTo>
                <a:lnTo>
                  <a:pt x="362839" y="288925"/>
                </a:lnTo>
                <a:lnTo>
                  <a:pt x="369951" y="281813"/>
                </a:lnTo>
                <a:lnTo>
                  <a:pt x="369951" y="276580"/>
                </a:lnTo>
                <a:lnTo>
                  <a:pt x="373481" y="268706"/>
                </a:lnTo>
                <a:lnTo>
                  <a:pt x="377825" y="264287"/>
                </a:lnTo>
                <a:lnTo>
                  <a:pt x="377825" y="263779"/>
                </a:lnTo>
                <a:lnTo>
                  <a:pt x="378079" y="263779"/>
                </a:lnTo>
                <a:lnTo>
                  <a:pt x="383717" y="258140"/>
                </a:lnTo>
                <a:lnTo>
                  <a:pt x="385533" y="257175"/>
                </a:lnTo>
                <a:lnTo>
                  <a:pt x="390525" y="257175"/>
                </a:lnTo>
                <a:lnTo>
                  <a:pt x="393763" y="253936"/>
                </a:lnTo>
                <a:lnTo>
                  <a:pt x="404241" y="250444"/>
                </a:lnTo>
                <a:lnTo>
                  <a:pt x="410718" y="250444"/>
                </a:lnTo>
                <a:lnTo>
                  <a:pt x="413283" y="247878"/>
                </a:lnTo>
                <a:lnTo>
                  <a:pt x="450075" y="240538"/>
                </a:lnTo>
                <a:lnTo>
                  <a:pt x="450075" y="208711"/>
                </a:lnTo>
                <a:lnTo>
                  <a:pt x="436118" y="210566"/>
                </a:lnTo>
                <a:lnTo>
                  <a:pt x="417449" y="213995"/>
                </a:lnTo>
                <a:lnTo>
                  <a:pt x="416306" y="214249"/>
                </a:lnTo>
                <a:lnTo>
                  <a:pt x="399821" y="218567"/>
                </a:lnTo>
                <a:lnTo>
                  <a:pt x="393065" y="218567"/>
                </a:lnTo>
                <a:lnTo>
                  <a:pt x="390080" y="221551"/>
                </a:lnTo>
                <a:lnTo>
                  <a:pt x="379183" y="225044"/>
                </a:lnTo>
                <a:lnTo>
                  <a:pt x="372872" y="225044"/>
                </a:lnTo>
                <a:lnTo>
                  <a:pt x="367385" y="230530"/>
                </a:lnTo>
                <a:lnTo>
                  <a:pt x="365480" y="231521"/>
                </a:lnTo>
                <a:lnTo>
                  <a:pt x="360299" y="231521"/>
                </a:lnTo>
                <a:lnTo>
                  <a:pt x="353060" y="238760"/>
                </a:lnTo>
                <a:lnTo>
                  <a:pt x="353060" y="239395"/>
                </a:lnTo>
                <a:lnTo>
                  <a:pt x="352933" y="239395"/>
                </a:lnTo>
                <a:lnTo>
                  <a:pt x="345821" y="246634"/>
                </a:lnTo>
                <a:lnTo>
                  <a:pt x="345821" y="252082"/>
                </a:lnTo>
                <a:lnTo>
                  <a:pt x="342379" y="259854"/>
                </a:lnTo>
                <a:lnTo>
                  <a:pt x="338074" y="264160"/>
                </a:lnTo>
                <a:lnTo>
                  <a:pt x="337540" y="262382"/>
                </a:lnTo>
                <a:lnTo>
                  <a:pt x="337185" y="261112"/>
                </a:lnTo>
                <a:lnTo>
                  <a:pt x="335661" y="258572"/>
                </a:lnTo>
                <a:lnTo>
                  <a:pt x="335534" y="258191"/>
                </a:lnTo>
                <a:lnTo>
                  <a:pt x="335534" y="257810"/>
                </a:lnTo>
                <a:lnTo>
                  <a:pt x="335534" y="249047"/>
                </a:lnTo>
                <a:lnTo>
                  <a:pt x="328295" y="241935"/>
                </a:lnTo>
                <a:lnTo>
                  <a:pt x="310769" y="241935"/>
                </a:lnTo>
                <a:lnTo>
                  <a:pt x="310515" y="242189"/>
                </a:lnTo>
                <a:lnTo>
                  <a:pt x="310515" y="277622"/>
                </a:lnTo>
                <a:lnTo>
                  <a:pt x="310515" y="282702"/>
                </a:lnTo>
                <a:lnTo>
                  <a:pt x="310388" y="285242"/>
                </a:lnTo>
                <a:lnTo>
                  <a:pt x="310349" y="284429"/>
                </a:lnTo>
                <a:lnTo>
                  <a:pt x="310286" y="285242"/>
                </a:lnTo>
                <a:lnTo>
                  <a:pt x="309511" y="293725"/>
                </a:lnTo>
                <a:lnTo>
                  <a:pt x="306705" y="304292"/>
                </a:lnTo>
                <a:lnTo>
                  <a:pt x="307467" y="303022"/>
                </a:lnTo>
                <a:lnTo>
                  <a:pt x="302768" y="313182"/>
                </a:lnTo>
                <a:lnTo>
                  <a:pt x="303911" y="310642"/>
                </a:lnTo>
                <a:lnTo>
                  <a:pt x="297815" y="320802"/>
                </a:lnTo>
                <a:lnTo>
                  <a:pt x="299212" y="319532"/>
                </a:lnTo>
                <a:lnTo>
                  <a:pt x="291960" y="327469"/>
                </a:lnTo>
                <a:lnTo>
                  <a:pt x="291960" y="350266"/>
                </a:lnTo>
                <a:lnTo>
                  <a:pt x="289864" y="346075"/>
                </a:lnTo>
                <a:lnTo>
                  <a:pt x="289814" y="345897"/>
                </a:lnTo>
                <a:lnTo>
                  <a:pt x="289941" y="346202"/>
                </a:lnTo>
                <a:lnTo>
                  <a:pt x="291960" y="350266"/>
                </a:lnTo>
                <a:lnTo>
                  <a:pt x="291960" y="327469"/>
                </a:lnTo>
                <a:lnTo>
                  <a:pt x="291084" y="328422"/>
                </a:lnTo>
                <a:lnTo>
                  <a:pt x="292862" y="325882"/>
                </a:lnTo>
                <a:lnTo>
                  <a:pt x="287566" y="330123"/>
                </a:lnTo>
                <a:lnTo>
                  <a:pt x="287604" y="332168"/>
                </a:lnTo>
                <a:lnTo>
                  <a:pt x="287502" y="330898"/>
                </a:lnTo>
                <a:lnTo>
                  <a:pt x="287401" y="332232"/>
                </a:lnTo>
                <a:lnTo>
                  <a:pt x="287401" y="330250"/>
                </a:lnTo>
                <a:lnTo>
                  <a:pt x="287401" y="329692"/>
                </a:lnTo>
                <a:lnTo>
                  <a:pt x="287439" y="330225"/>
                </a:lnTo>
                <a:lnTo>
                  <a:pt x="287566" y="330123"/>
                </a:lnTo>
                <a:lnTo>
                  <a:pt x="287604" y="329692"/>
                </a:lnTo>
                <a:lnTo>
                  <a:pt x="288213" y="322072"/>
                </a:lnTo>
                <a:lnTo>
                  <a:pt x="288302" y="320802"/>
                </a:lnTo>
                <a:lnTo>
                  <a:pt x="288417" y="319532"/>
                </a:lnTo>
                <a:lnTo>
                  <a:pt x="288315" y="320789"/>
                </a:lnTo>
                <a:lnTo>
                  <a:pt x="288582" y="319532"/>
                </a:lnTo>
                <a:lnTo>
                  <a:pt x="290525" y="310642"/>
                </a:lnTo>
                <a:lnTo>
                  <a:pt x="290944" y="308698"/>
                </a:lnTo>
                <a:lnTo>
                  <a:pt x="291172" y="308102"/>
                </a:lnTo>
                <a:lnTo>
                  <a:pt x="293662" y="301752"/>
                </a:lnTo>
                <a:lnTo>
                  <a:pt x="293890" y="301142"/>
                </a:lnTo>
                <a:lnTo>
                  <a:pt x="295998" y="297942"/>
                </a:lnTo>
                <a:lnTo>
                  <a:pt x="300202" y="291592"/>
                </a:lnTo>
                <a:lnTo>
                  <a:pt x="301688" y="289344"/>
                </a:lnTo>
                <a:lnTo>
                  <a:pt x="301980" y="289052"/>
                </a:lnTo>
                <a:lnTo>
                  <a:pt x="308610" y="282702"/>
                </a:lnTo>
                <a:lnTo>
                  <a:pt x="306070" y="285242"/>
                </a:lnTo>
                <a:lnTo>
                  <a:pt x="309778" y="282702"/>
                </a:lnTo>
                <a:lnTo>
                  <a:pt x="310286" y="282359"/>
                </a:lnTo>
                <a:lnTo>
                  <a:pt x="310349" y="284429"/>
                </a:lnTo>
                <a:lnTo>
                  <a:pt x="310515" y="282702"/>
                </a:lnTo>
                <a:lnTo>
                  <a:pt x="310515" y="277622"/>
                </a:lnTo>
                <a:lnTo>
                  <a:pt x="310083" y="276288"/>
                </a:lnTo>
                <a:lnTo>
                  <a:pt x="310007" y="273812"/>
                </a:lnTo>
                <a:lnTo>
                  <a:pt x="310108" y="276352"/>
                </a:lnTo>
                <a:lnTo>
                  <a:pt x="310515" y="277622"/>
                </a:lnTo>
                <a:lnTo>
                  <a:pt x="310515" y="242189"/>
                </a:lnTo>
                <a:lnTo>
                  <a:pt x="305231" y="247472"/>
                </a:lnTo>
                <a:lnTo>
                  <a:pt x="298704" y="249682"/>
                </a:lnTo>
                <a:lnTo>
                  <a:pt x="297815" y="250952"/>
                </a:lnTo>
                <a:lnTo>
                  <a:pt x="288417" y="256032"/>
                </a:lnTo>
                <a:lnTo>
                  <a:pt x="285877" y="258572"/>
                </a:lnTo>
                <a:lnTo>
                  <a:pt x="258953" y="297942"/>
                </a:lnTo>
                <a:lnTo>
                  <a:pt x="253847" y="334772"/>
                </a:lnTo>
                <a:lnTo>
                  <a:pt x="254762" y="344932"/>
                </a:lnTo>
                <a:lnTo>
                  <a:pt x="254965" y="345973"/>
                </a:lnTo>
                <a:lnTo>
                  <a:pt x="249555" y="347472"/>
                </a:lnTo>
                <a:lnTo>
                  <a:pt x="250952" y="347472"/>
                </a:lnTo>
                <a:lnTo>
                  <a:pt x="236728" y="351282"/>
                </a:lnTo>
                <a:lnTo>
                  <a:pt x="238506" y="350012"/>
                </a:lnTo>
                <a:lnTo>
                  <a:pt x="226822" y="351282"/>
                </a:lnTo>
                <a:lnTo>
                  <a:pt x="220853" y="351282"/>
                </a:lnTo>
                <a:lnTo>
                  <a:pt x="213969" y="350177"/>
                </a:lnTo>
                <a:lnTo>
                  <a:pt x="209296" y="347472"/>
                </a:lnTo>
                <a:lnTo>
                  <a:pt x="212598" y="350012"/>
                </a:lnTo>
                <a:lnTo>
                  <a:pt x="207518" y="346202"/>
                </a:lnTo>
                <a:lnTo>
                  <a:pt x="209677" y="347472"/>
                </a:lnTo>
                <a:lnTo>
                  <a:pt x="208356" y="346202"/>
                </a:lnTo>
                <a:lnTo>
                  <a:pt x="207048" y="344932"/>
                </a:lnTo>
                <a:lnTo>
                  <a:pt x="206552" y="344462"/>
                </a:lnTo>
                <a:lnTo>
                  <a:pt x="206019" y="343662"/>
                </a:lnTo>
                <a:lnTo>
                  <a:pt x="204304" y="341122"/>
                </a:lnTo>
                <a:lnTo>
                  <a:pt x="203454" y="339852"/>
                </a:lnTo>
                <a:lnTo>
                  <a:pt x="203962" y="341122"/>
                </a:lnTo>
                <a:lnTo>
                  <a:pt x="202768" y="338582"/>
                </a:lnTo>
                <a:lnTo>
                  <a:pt x="200990" y="334772"/>
                </a:lnTo>
                <a:lnTo>
                  <a:pt x="200367" y="333451"/>
                </a:lnTo>
                <a:lnTo>
                  <a:pt x="199656" y="332232"/>
                </a:lnTo>
                <a:lnTo>
                  <a:pt x="195961" y="325882"/>
                </a:lnTo>
                <a:lnTo>
                  <a:pt x="192024" y="319532"/>
                </a:lnTo>
                <a:lnTo>
                  <a:pt x="190373" y="318262"/>
                </a:lnTo>
                <a:lnTo>
                  <a:pt x="185547" y="313182"/>
                </a:lnTo>
                <a:lnTo>
                  <a:pt x="182626" y="310642"/>
                </a:lnTo>
                <a:lnTo>
                  <a:pt x="177165" y="308102"/>
                </a:lnTo>
                <a:lnTo>
                  <a:pt x="173101" y="305562"/>
                </a:lnTo>
                <a:lnTo>
                  <a:pt x="168021" y="304292"/>
                </a:lnTo>
                <a:lnTo>
                  <a:pt x="164109" y="304292"/>
                </a:lnTo>
                <a:lnTo>
                  <a:pt x="164109" y="333260"/>
                </a:lnTo>
                <a:lnTo>
                  <a:pt x="163372" y="332816"/>
                </a:lnTo>
                <a:lnTo>
                  <a:pt x="163144" y="332752"/>
                </a:lnTo>
                <a:lnTo>
                  <a:pt x="163372" y="332816"/>
                </a:lnTo>
                <a:lnTo>
                  <a:pt x="163563" y="332727"/>
                </a:lnTo>
                <a:lnTo>
                  <a:pt x="163449" y="332854"/>
                </a:lnTo>
                <a:lnTo>
                  <a:pt x="164109" y="333260"/>
                </a:lnTo>
                <a:lnTo>
                  <a:pt x="164109" y="304292"/>
                </a:lnTo>
                <a:lnTo>
                  <a:pt x="163449" y="304292"/>
                </a:lnTo>
                <a:lnTo>
                  <a:pt x="158623" y="305562"/>
                </a:lnTo>
                <a:lnTo>
                  <a:pt x="154686" y="305562"/>
                </a:lnTo>
                <a:lnTo>
                  <a:pt x="149479" y="308102"/>
                </a:lnTo>
                <a:lnTo>
                  <a:pt x="146431" y="309372"/>
                </a:lnTo>
                <a:lnTo>
                  <a:pt x="140716" y="313182"/>
                </a:lnTo>
                <a:lnTo>
                  <a:pt x="138557" y="314452"/>
                </a:lnTo>
                <a:lnTo>
                  <a:pt x="135001" y="318414"/>
                </a:lnTo>
                <a:lnTo>
                  <a:pt x="135001" y="339852"/>
                </a:lnTo>
                <a:lnTo>
                  <a:pt x="128193" y="330898"/>
                </a:lnTo>
                <a:lnTo>
                  <a:pt x="135001" y="339852"/>
                </a:lnTo>
                <a:lnTo>
                  <a:pt x="135001" y="318414"/>
                </a:lnTo>
                <a:lnTo>
                  <a:pt x="132842" y="320802"/>
                </a:lnTo>
                <a:lnTo>
                  <a:pt x="131318" y="322072"/>
                </a:lnTo>
                <a:lnTo>
                  <a:pt x="126746" y="328422"/>
                </a:lnTo>
                <a:lnTo>
                  <a:pt x="126441" y="329107"/>
                </a:lnTo>
                <a:lnTo>
                  <a:pt x="125628" y="328282"/>
                </a:lnTo>
                <a:lnTo>
                  <a:pt x="125628" y="330898"/>
                </a:lnTo>
                <a:lnTo>
                  <a:pt x="121158" y="338582"/>
                </a:lnTo>
                <a:lnTo>
                  <a:pt x="125628" y="330898"/>
                </a:lnTo>
                <a:lnTo>
                  <a:pt x="125628" y="328282"/>
                </a:lnTo>
                <a:lnTo>
                  <a:pt x="122047" y="324612"/>
                </a:lnTo>
                <a:lnTo>
                  <a:pt x="119380" y="323342"/>
                </a:lnTo>
                <a:lnTo>
                  <a:pt x="112649" y="319532"/>
                </a:lnTo>
                <a:lnTo>
                  <a:pt x="108712" y="318262"/>
                </a:lnTo>
                <a:lnTo>
                  <a:pt x="101727" y="316992"/>
                </a:lnTo>
                <a:lnTo>
                  <a:pt x="97409" y="315722"/>
                </a:lnTo>
                <a:lnTo>
                  <a:pt x="88773" y="316992"/>
                </a:lnTo>
                <a:lnTo>
                  <a:pt x="85979" y="316992"/>
                </a:lnTo>
                <a:lnTo>
                  <a:pt x="77343" y="319532"/>
                </a:lnTo>
                <a:lnTo>
                  <a:pt x="75311" y="320802"/>
                </a:lnTo>
                <a:lnTo>
                  <a:pt x="66548" y="324612"/>
                </a:lnTo>
                <a:lnTo>
                  <a:pt x="64643" y="324612"/>
                </a:lnTo>
                <a:lnTo>
                  <a:pt x="55626" y="330962"/>
                </a:lnTo>
                <a:lnTo>
                  <a:pt x="52933" y="333006"/>
                </a:lnTo>
                <a:lnTo>
                  <a:pt x="52425" y="329692"/>
                </a:lnTo>
                <a:lnTo>
                  <a:pt x="51638" y="324612"/>
                </a:lnTo>
                <a:lnTo>
                  <a:pt x="51054" y="320802"/>
                </a:lnTo>
                <a:lnTo>
                  <a:pt x="47879" y="311912"/>
                </a:lnTo>
                <a:lnTo>
                  <a:pt x="45974" y="308102"/>
                </a:lnTo>
                <a:lnTo>
                  <a:pt x="43980" y="305320"/>
                </a:lnTo>
                <a:lnTo>
                  <a:pt x="43980" y="388874"/>
                </a:lnTo>
                <a:lnTo>
                  <a:pt x="43967" y="390664"/>
                </a:lnTo>
                <a:lnTo>
                  <a:pt x="43942" y="389801"/>
                </a:lnTo>
                <a:lnTo>
                  <a:pt x="43942" y="388950"/>
                </a:lnTo>
                <a:lnTo>
                  <a:pt x="43980" y="305320"/>
                </a:lnTo>
                <a:lnTo>
                  <a:pt x="43243" y="304292"/>
                </a:lnTo>
                <a:lnTo>
                  <a:pt x="42037" y="302602"/>
                </a:lnTo>
                <a:lnTo>
                  <a:pt x="42037" y="297942"/>
                </a:lnTo>
                <a:lnTo>
                  <a:pt x="35560" y="291465"/>
                </a:lnTo>
                <a:lnTo>
                  <a:pt x="31750" y="291465"/>
                </a:lnTo>
                <a:lnTo>
                  <a:pt x="30480" y="290195"/>
                </a:lnTo>
                <a:lnTo>
                  <a:pt x="27292" y="290195"/>
                </a:lnTo>
                <a:lnTo>
                  <a:pt x="26670" y="289560"/>
                </a:lnTo>
                <a:lnTo>
                  <a:pt x="24384" y="289560"/>
                </a:lnTo>
                <a:lnTo>
                  <a:pt x="22860" y="288036"/>
                </a:lnTo>
                <a:lnTo>
                  <a:pt x="22606" y="288036"/>
                </a:lnTo>
                <a:lnTo>
                  <a:pt x="22606" y="329692"/>
                </a:lnTo>
                <a:lnTo>
                  <a:pt x="22504" y="329463"/>
                </a:lnTo>
                <a:lnTo>
                  <a:pt x="22606" y="329692"/>
                </a:lnTo>
                <a:lnTo>
                  <a:pt x="22606" y="288036"/>
                </a:lnTo>
                <a:lnTo>
                  <a:pt x="7747" y="288036"/>
                </a:lnTo>
                <a:lnTo>
                  <a:pt x="1651" y="294259"/>
                </a:lnTo>
                <a:lnTo>
                  <a:pt x="1651" y="302831"/>
                </a:lnTo>
                <a:lnTo>
                  <a:pt x="850" y="310184"/>
                </a:lnTo>
                <a:lnTo>
                  <a:pt x="0" y="311023"/>
                </a:lnTo>
                <a:lnTo>
                  <a:pt x="0" y="325628"/>
                </a:lnTo>
                <a:lnTo>
                  <a:pt x="5969" y="331470"/>
                </a:lnTo>
                <a:lnTo>
                  <a:pt x="20447" y="331470"/>
                </a:lnTo>
                <a:lnTo>
                  <a:pt x="22275" y="329679"/>
                </a:lnTo>
                <a:lnTo>
                  <a:pt x="23520" y="338328"/>
                </a:lnTo>
                <a:lnTo>
                  <a:pt x="23495" y="337312"/>
                </a:lnTo>
                <a:lnTo>
                  <a:pt x="23558" y="338582"/>
                </a:lnTo>
                <a:lnTo>
                  <a:pt x="23520" y="338328"/>
                </a:lnTo>
                <a:lnTo>
                  <a:pt x="23837" y="347929"/>
                </a:lnTo>
                <a:lnTo>
                  <a:pt x="23876" y="347472"/>
                </a:lnTo>
                <a:lnTo>
                  <a:pt x="23876" y="348742"/>
                </a:lnTo>
                <a:lnTo>
                  <a:pt x="23837" y="347929"/>
                </a:lnTo>
                <a:lnTo>
                  <a:pt x="23799" y="348742"/>
                </a:lnTo>
                <a:lnTo>
                  <a:pt x="23152" y="359473"/>
                </a:lnTo>
                <a:lnTo>
                  <a:pt x="23241" y="358902"/>
                </a:lnTo>
                <a:lnTo>
                  <a:pt x="23114" y="360184"/>
                </a:lnTo>
                <a:lnTo>
                  <a:pt x="23152" y="359473"/>
                </a:lnTo>
                <a:lnTo>
                  <a:pt x="23037" y="360184"/>
                </a:lnTo>
                <a:lnTo>
                  <a:pt x="21717" y="369062"/>
                </a:lnTo>
                <a:lnTo>
                  <a:pt x="21844" y="369062"/>
                </a:lnTo>
                <a:lnTo>
                  <a:pt x="21628" y="370255"/>
                </a:lnTo>
                <a:lnTo>
                  <a:pt x="21082" y="371602"/>
                </a:lnTo>
                <a:lnTo>
                  <a:pt x="20053" y="373773"/>
                </a:lnTo>
                <a:lnTo>
                  <a:pt x="15621" y="378206"/>
                </a:lnTo>
                <a:lnTo>
                  <a:pt x="15621" y="381889"/>
                </a:lnTo>
                <a:lnTo>
                  <a:pt x="15367" y="382143"/>
                </a:lnTo>
                <a:lnTo>
                  <a:pt x="15367" y="397764"/>
                </a:lnTo>
                <a:lnTo>
                  <a:pt x="15621" y="398018"/>
                </a:lnTo>
                <a:lnTo>
                  <a:pt x="15621" y="401701"/>
                </a:lnTo>
                <a:lnTo>
                  <a:pt x="21971" y="408051"/>
                </a:lnTo>
                <a:lnTo>
                  <a:pt x="37592" y="408051"/>
                </a:lnTo>
                <a:lnTo>
                  <a:pt x="43815" y="401701"/>
                </a:lnTo>
                <a:lnTo>
                  <a:pt x="43815" y="397408"/>
                </a:lnTo>
                <a:lnTo>
                  <a:pt x="44704" y="395732"/>
                </a:lnTo>
                <a:lnTo>
                  <a:pt x="45085" y="394462"/>
                </a:lnTo>
                <a:lnTo>
                  <a:pt x="48133" y="385572"/>
                </a:lnTo>
                <a:lnTo>
                  <a:pt x="48641" y="384302"/>
                </a:lnTo>
                <a:lnTo>
                  <a:pt x="49974" y="378333"/>
                </a:lnTo>
                <a:lnTo>
                  <a:pt x="51816" y="375412"/>
                </a:lnTo>
                <a:lnTo>
                  <a:pt x="51054" y="376682"/>
                </a:lnTo>
                <a:lnTo>
                  <a:pt x="51904" y="375412"/>
                </a:lnTo>
                <a:lnTo>
                  <a:pt x="57048" y="367792"/>
                </a:lnTo>
                <a:lnTo>
                  <a:pt x="57810" y="366661"/>
                </a:lnTo>
                <a:lnTo>
                  <a:pt x="57924" y="366522"/>
                </a:lnTo>
                <a:lnTo>
                  <a:pt x="63728" y="360184"/>
                </a:lnTo>
                <a:lnTo>
                  <a:pt x="64236" y="359625"/>
                </a:lnTo>
                <a:lnTo>
                  <a:pt x="65201" y="358902"/>
                </a:lnTo>
                <a:lnTo>
                  <a:pt x="72009" y="353822"/>
                </a:lnTo>
                <a:lnTo>
                  <a:pt x="70358" y="355092"/>
                </a:lnTo>
                <a:lnTo>
                  <a:pt x="72161" y="353822"/>
                </a:lnTo>
                <a:lnTo>
                  <a:pt x="79375" y="348742"/>
                </a:lnTo>
                <a:lnTo>
                  <a:pt x="77597" y="350012"/>
                </a:lnTo>
                <a:lnTo>
                  <a:pt x="80556" y="348742"/>
                </a:lnTo>
                <a:lnTo>
                  <a:pt x="86487" y="346202"/>
                </a:lnTo>
                <a:lnTo>
                  <a:pt x="84709" y="347472"/>
                </a:lnTo>
                <a:lnTo>
                  <a:pt x="89014" y="346202"/>
                </a:lnTo>
                <a:lnTo>
                  <a:pt x="93345" y="344932"/>
                </a:lnTo>
                <a:lnTo>
                  <a:pt x="95504" y="344932"/>
                </a:lnTo>
                <a:lnTo>
                  <a:pt x="99237" y="345630"/>
                </a:lnTo>
                <a:lnTo>
                  <a:pt x="104648" y="348742"/>
                </a:lnTo>
                <a:lnTo>
                  <a:pt x="101727" y="347472"/>
                </a:lnTo>
                <a:lnTo>
                  <a:pt x="106756" y="351586"/>
                </a:lnTo>
                <a:lnTo>
                  <a:pt x="109550" y="356120"/>
                </a:lnTo>
                <a:lnTo>
                  <a:pt x="111175" y="360565"/>
                </a:lnTo>
                <a:lnTo>
                  <a:pt x="111823" y="364896"/>
                </a:lnTo>
                <a:lnTo>
                  <a:pt x="111836" y="365264"/>
                </a:lnTo>
                <a:lnTo>
                  <a:pt x="111861" y="366001"/>
                </a:lnTo>
                <a:lnTo>
                  <a:pt x="111988" y="369862"/>
                </a:lnTo>
                <a:lnTo>
                  <a:pt x="112014" y="369062"/>
                </a:lnTo>
                <a:lnTo>
                  <a:pt x="112014" y="370332"/>
                </a:lnTo>
                <a:lnTo>
                  <a:pt x="111937" y="372872"/>
                </a:lnTo>
                <a:lnTo>
                  <a:pt x="111861" y="366001"/>
                </a:lnTo>
                <a:lnTo>
                  <a:pt x="111125" y="369062"/>
                </a:lnTo>
                <a:lnTo>
                  <a:pt x="110744" y="371602"/>
                </a:lnTo>
                <a:lnTo>
                  <a:pt x="110617" y="374142"/>
                </a:lnTo>
                <a:lnTo>
                  <a:pt x="110490" y="384302"/>
                </a:lnTo>
                <a:lnTo>
                  <a:pt x="110744" y="382612"/>
                </a:lnTo>
                <a:lnTo>
                  <a:pt x="110744" y="392811"/>
                </a:lnTo>
                <a:lnTo>
                  <a:pt x="116840" y="399034"/>
                </a:lnTo>
                <a:lnTo>
                  <a:pt x="132080" y="399034"/>
                </a:lnTo>
                <a:lnTo>
                  <a:pt x="138176" y="392811"/>
                </a:lnTo>
                <a:lnTo>
                  <a:pt x="138176" y="392328"/>
                </a:lnTo>
                <a:lnTo>
                  <a:pt x="139319" y="391160"/>
                </a:lnTo>
                <a:lnTo>
                  <a:pt x="139319" y="385826"/>
                </a:lnTo>
                <a:lnTo>
                  <a:pt x="139700" y="384302"/>
                </a:lnTo>
                <a:lnTo>
                  <a:pt x="139827" y="383032"/>
                </a:lnTo>
                <a:lnTo>
                  <a:pt x="140716" y="379222"/>
                </a:lnTo>
                <a:lnTo>
                  <a:pt x="141605" y="371602"/>
                </a:lnTo>
                <a:lnTo>
                  <a:pt x="141605" y="369062"/>
                </a:lnTo>
                <a:lnTo>
                  <a:pt x="141605" y="365264"/>
                </a:lnTo>
                <a:lnTo>
                  <a:pt x="143116" y="360184"/>
                </a:lnTo>
                <a:lnTo>
                  <a:pt x="143649" y="358902"/>
                </a:lnTo>
                <a:lnTo>
                  <a:pt x="146278" y="352552"/>
                </a:lnTo>
                <a:lnTo>
                  <a:pt x="146812" y="351282"/>
                </a:lnTo>
                <a:lnTo>
                  <a:pt x="149974" y="344932"/>
                </a:lnTo>
                <a:lnTo>
                  <a:pt x="150622" y="343662"/>
                </a:lnTo>
                <a:lnTo>
                  <a:pt x="149606" y="344932"/>
                </a:lnTo>
                <a:lnTo>
                  <a:pt x="154178" y="338582"/>
                </a:lnTo>
                <a:lnTo>
                  <a:pt x="152654" y="341122"/>
                </a:lnTo>
                <a:lnTo>
                  <a:pt x="154940" y="338582"/>
                </a:lnTo>
                <a:lnTo>
                  <a:pt x="158369" y="334772"/>
                </a:lnTo>
                <a:lnTo>
                  <a:pt x="156337" y="337312"/>
                </a:lnTo>
                <a:lnTo>
                  <a:pt x="161912" y="333603"/>
                </a:lnTo>
                <a:lnTo>
                  <a:pt x="159258" y="334772"/>
                </a:lnTo>
                <a:lnTo>
                  <a:pt x="161785" y="333565"/>
                </a:lnTo>
                <a:lnTo>
                  <a:pt x="161912" y="333578"/>
                </a:lnTo>
                <a:lnTo>
                  <a:pt x="165303" y="334454"/>
                </a:lnTo>
                <a:lnTo>
                  <a:pt x="168262" y="337743"/>
                </a:lnTo>
                <a:lnTo>
                  <a:pt x="174117" y="347472"/>
                </a:lnTo>
                <a:lnTo>
                  <a:pt x="177673" y="355092"/>
                </a:lnTo>
                <a:lnTo>
                  <a:pt x="178308" y="355092"/>
                </a:lnTo>
                <a:lnTo>
                  <a:pt x="181737" y="361442"/>
                </a:lnTo>
                <a:lnTo>
                  <a:pt x="183007" y="362712"/>
                </a:lnTo>
                <a:lnTo>
                  <a:pt x="186944" y="367792"/>
                </a:lnTo>
                <a:lnTo>
                  <a:pt x="189230" y="370332"/>
                </a:lnTo>
                <a:lnTo>
                  <a:pt x="194310" y="374142"/>
                </a:lnTo>
                <a:lnTo>
                  <a:pt x="204343" y="377952"/>
                </a:lnTo>
                <a:lnTo>
                  <a:pt x="207264" y="379222"/>
                </a:lnTo>
                <a:lnTo>
                  <a:pt x="215138" y="380492"/>
                </a:lnTo>
                <a:lnTo>
                  <a:pt x="217424" y="380492"/>
                </a:lnTo>
                <a:lnTo>
                  <a:pt x="227838" y="381762"/>
                </a:lnTo>
                <a:lnTo>
                  <a:pt x="229870" y="381762"/>
                </a:lnTo>
                <a:lnTo>
                  <a:pt x="241681" y="380492"/>
                </a:lnTo>
                <a:lnTo>
                  <a:pt x="243459" y="380492"/>
                </a:lnTo>
                <a:lnTo>
                  <a:pt x="257556" y="376682"/>
                </a:lnTo>
                <a:lnTo>
                  <a:pt x="258953" y="376682"/>
                </a:lnTo>
                <a:lnTo>
                  <a:pt x="267639" y="373468"/>
                </a:lnTo>
                <a:lnTo>
                  <a:pt x="295402" y="389382"/>
                </a:lnTo>
                <a:lnTo>
                  <a:pt x="298196" y="390652"/>
                </a:lnTo>
                <a:lnTo>
                  <a:pt x="307594" y="391922"/>
                </a:lnTo>
                <a:lnTo>
                  <a:pt x="321818" y="391922"/>
                </a:lnTo>
                <a:lnTo>
                  <a:pt x="323977" y="390652"/>
                </a:lnTo>
                <a:lnTo>
                  <a:pt x="335788" y="389382"/>
                </a:lnTo>
                <a:lnTo>
                  <a:pt x="337820" y="389382"/>
                </a:lnTo>
                <a:lnTo>
                  <a:pt x="350774" y="385572"/>
                </a:lnTo>
                <a:lnTo>
                  <a:pt x="352425" y="384302"/>
                </a:lnTo>
                <a:lnTo>
                  <a:pt x="366776" y="377952"/>
                </a:lnTo>
                <a:lnTo>
                  <a:pt x="383286" y="370332"/>
                </a:lnTo>
                <a:lnTo>
                  <a:pt x="400672" y="360184"/>
                </a:lnTo>
                <a:lnTo>
                  <a:pt x="401688" y="360184"/>
                </a:lnTo>
                <a:lnTo>
                  <a:pt x="403402" y="358902"/>
                </a:lnTo>
                <a:lnTo>
                  <a:pt x="405130" y="357632"/>
                </a:lnTo>
                <a:lnTo>
                  <a:pt x="418846" y="347472"/>
                </a:lnTo>
                <a:lnTo>
                  <a:pt x="419862" y="347472"/>
                </a:lnTo>
                <a:lnTo>
                  <a:pt x="425488" y="342392"/>
                </a:lnTo>
                <a:lnTo>
                  <a:pt x="436753" y="332232"/>
                </a:lnTo>
                <a:lnTo>
                  <a:pt x="445579" y="323342"/>
                </a:lnTo>
                <a:lnTo>
                  <a:pt x="450100" y="318795"/>
                </a:lnTo>
                <a:lnTo>
                  <a:pt x="450748" y="319443"/>
                </a:lnTo>
                <a:lnTo>
                  <a:pt x="451993" y="324383"/>
                </a:lnTo>
                <a:lnTo>
                  <a:pt x="451993" y="331089"/>
                </a:lnTo>
                <a:lnTo>
                  <a:pt x="454901" y="334010"/>
                </a:lnTo>
                <a:lnTo>
                  <a:pt x="455803" y="336499"/>
                </a:lnTo>
                <a:lnTo>
                  <a:pt x="455803" y="341376"/>
                </a:lnTo>
                <a:lnTo>
                  <a:pt x="460895" y="346481"/>
                </a:lnTo>
                <a:lnTo>
                  <a:pt x="461518" y="347472"/>
                </a:lnTo>
                <a:lnTo>
                  <a:pt x="463931" y="350100"/>
                </a:lnTo>
                <a:lnTo>
                  <a:pt x="463931" y="350266"/>
                </a:lnTo>
                <a:lnTo>
                  <a:pt x="465899" y="352234"/>
                </a:lnTo>
                <a:lnTo>
                  <a:pt x="467360" y="353822"/>
                </a:lnTo>
                <a:lnTo>
                  <a:pt x="467487" y="353822"/>
                </a:lnTo>
                <a:lnTo>
                  <a:pt x="467614" y="353949"/>
                </a:lnTo>
                <a:lnTo>
                  <a:pt x="476758" y="353949"/>
                </a:lnTo>
                <a:lnTo>
                  <a:pt x="477520" y="353187"/>
                </a:lnTo>
                <a:lnTo>
                  <a:pt x="478282" y="352552"/>
                </a:lnTo>
                <a:lnTo>
                  <a:pt x="478472" y="352234"/>
                </a:lnTo>
                <a:lnTo>
                  <a:pt x="480441" y="350266"/>
                </a:lnTo>
                <a:lnTo>
                  <a:pt x="480441" y="348957"/>
                </a:lnTo>
                <a:lnTo>
                  <a:pt x="483616" y="343662"/>
                </a:lnTo>
                <a:lnTo>
                  <a:pt x="483755" y="341998"/>
                </a:lnTo>
                <a:lnTo>
                  <a:pt x="484378" y="341376"/>
                </a:lnTo>
                <a:lnTo>
                  <a:pt x="484378" y="333502"/>
                </a:lnTo>
                <a:lnTo>
                  <a:pt x="484378" y="325501"/>
                </a:lnTo>
                <a:lnTo>
                  <a:pt x="483895" y="325031"/>
                </a:lnTo>
                <a:lnTo>
                  <a:pt x="483755" y="322427"/>
                </a:lnTo>
                <a:lnTo>
                  <a:pt x="483743" y="322262"/>
                </a:lnTo>
                <a:lnTo>
                  <a:pt x="483743" y="313436"/>
                </a:lnTo>
                <a:lnTo>
                  <a:pt x="483057" y="312762"/>
                </a:lnTo>
                <a:lnTo>
                  <a:pt x="482815" y="309372"/>
                </a:lnTo>
                <a:lnTo>
                  <a:pt x="482727" y="306705"/>
                </a:lnTo>
                <a:lnTo>
                  <a:pt x="482727" y="298831"/>
                </a:lnTo>
                <a:lnTo>
                  <a:pt x="482587" y="298704"/>
                </a:lnTo>
                <a:lnTo>
                  <a:pt x="482473" y="290322"/>
                </a:lnTo>
                <a:lnTo>
                  <a:pt x="482485" y="290042"/>
                </a:lnTo>
                <a:lnTo>
                  <a:pt x="482523" y="289052"/>
                </a:lnTo>
                <a:lnTo>
                  <a:pt x="483184" y="274142"/>
                </a:lnTo>
                <a:lnTo>
                  <a:pt x="483425" y="268732"/>
                </a:lnTo>
                <a:lnTo>
                  <a:pt x="483374" y="270002"/>
                </a:lnTo>
                <a:lnTo>
                  <a:pt x="483184" y="274142"/>
                </a:lnTo>
                <a:lnTo>
                  <a:pt x="487299" y="267462"/>
                </a:lnTo>
                <a:lnTo>
                  <a:pt x="488061" y="266192"/>
                </a:lnTo>
                <a:lnTo>
                  <a:pt x="500888" y="236982"/>
                </a:lnTo>
                <a:lnTo>
                  <a:pt x="501269" y="236982"/>
                </a:lnTo>
                <a:lnTo>
                  <a:pt x="501523" y="236232"/>
                </a:lnTo>
                <a:lnTo>
                  <a:pt x="514223" y="235458"/>
                </a:lnTo>
                <a:lnTo>
                  <a:pt x="531749" y="235077"/>
                </a:lnTo>
                <a:lnTo>
                  <a:pt x="530352" y="234950"/>
                </a:lnTo>
                <a:lnTo>
                  <a:pt x="572592" y="245859"/>
                </a:lnTo>
                <a:lnTo>
                  <a:pt x="578586" y="252133"/>
                </a:lnTo>
                <a:lnTo>
                  <a:pt x="578739" y="251866"/>
                </a:lnTo>
                <a:lnTo>
                  <a:pt x="578739" y="252133"/>
                </a:lnTo>
                <a:lnTo>
                  <a:pt x="578612" y="252082"/>
                </a:lnTo>
                <a:lnTo>
                  <a:pt x="571627" y="264922"/>
                </a:lnTo>
                <a:lnTo>
                  <a:pt x="570357" y="267843"/>
                </a:lnTo>
                <a:lnTo>
                  <a:pt x="567080" y="279400"/>
                </a:lnTo>
                <a:lnTo>
                  <a:pt x="566420" y="283019"/>
                </a:lnTo>
                <a:lnTo>
                  <a:pt x="566280" y="287985"/>
                </a:lnTo>
                <a:lnTo>
                  <a:pt x="566166" y="293497"/>
                </a:lnTo>
                <a:lnTo>
                  <a:pt x="566928" y="300863"/>
                </a:lnTo>
                <a:lnTo>
                  <a:pt x="566928" y="300736"/>
                </a:lnTo>
                <a:lnTo>
                  <a:pt x="567690" y="306070"/>
                </a:lnTo>
                <a:lnTo>
                  <a:pt x="567690" y="313817"/>
                </a:lnTo>
                <a:lnTo>
                  <a:pt x="574167" y="320421"/>
                </a:lnTo>
                <a:lnTo>
                  <a:pt x="590296" y="320421"/>
                </a:lnTo>
                <a:lnTo>
                  <a:pt x="590677" y="320040"/>
                </a:lnTo>
                <a:lnTo>
                  <a:pt x="593725" y="320040"/>
                </a:lnTo>
                <a:lnTo>
                  <a:pt x="598436" y="315417"/>
                </a:lnTo>
                <a:lnTo>
                  <a:pt x="600583" y="314198"/>
                </a:lnTo>
                <a:lnTo>
                  <a:pt x="602615" y="312801"/>
                </a:lnTo>
                <a:lnTo>
                  <a:pt x="607695" y="308610"/>
                </a:lnTo>
                <a:lnTo>
                  <a:pt x="610108" y="305943"/>
                </a:lnTo>
                <a:lnTo>
                  <a:pt x="611606" y="303784"/>
                </a:lnTo>
                <a:lnTo>
                  <a:pt x="614172" y="300101"/>
                </a:lnTo>
                <a:lnTo>
                  <a:pt x="615022" y="298450"/>
                </a:lnTo>
                <a:lnTo>
                  <a:pt x="616204" y="296164"/>
                </a:lnTo>
                <a:lnTo>
                  <a:pt x="618159" y="290169"/>
                </a:lnTo>
                <a:lnTo>
                  <a:pt x="618248" y="289814"/>
                </a:lnTo>
                <a:lnTo>
                  <a:pt x="618871" y="286639"/>
                </a:lnTo>
                <a:lnTo>
                  <a:pt x="619404" y="280035"/>
                </a:lnTo>
                <a:lnTo>
                  <a:pt x="619506" y="276098"/>
                </a:lnTo>
                <a:lnTo>
                  <a:pt x="618464" y="266827"/>
                </a:lnTo>
                <a:lnTo>
                  <a:pt x="618083" y="264464"/>
                </a:lnTo>
                <a:lnTo>
                  <a:pt x="615442" y="254762"/>
                </a:lnTo>
                <a:lnTo>
                  <a:pt x="615340" y="254508"/>
                </a:lnTo>
                <a:lnTo>
                  <a:pt x="622998" y="246507"/>
                </a:lnTo>
                <a:lnTo>
                  <a:pt x="653427" y="230149"/>
                </a:lnTo>
                <a:lnTo>
                  <a:pt x="654050" y="230759"/>
                </a:lnTo>
                <a:lnTo>
                  <a:pt x="657021" y="230759"/>
                </a:lnTo>
                <a:lnTo>
                  <a:pt x="660400" y="234188"/>
                </a:lnTo>
                <a:lnTo>
                  <a:pt x="662076" y="234188"/>
                </a:lnTo>
                <a:lnTo>
                  <a:pt x="664806" y="239598"/>
                </a:lnTo>
                <a:lnTo>
                  <a:pt x="667042" y="247827"/>
                </a:lnTo>
                <a:lnTo>
                  <a:pt x="667918" y="254952"/>
                </a:lnTo>
                <a:lnTo>
                  <a:pt x="667893" y="254000"/>
                </a:lnTo>
                <a:lnTo>
                  <a:pt x="668020" y="255778"/>
                </a:lnTo>
                <a:lnTo>
                  <a:pt x="668020" y="258699"/>
                </a:lnTo>
                <a:lnTo>
                  <a:pt x="668121" y="262636"/>
                </a:lnTo>
                <a:lnTo>
                  <a:pt x="668147" y="262128"/>
                </a:lnTo>
                <a:lnTo>
                  <a:pt x="668147" y="263144"/>
                </a:lnTo>
                <a:lnTo>
                  <a:pt x="668121" y="262636"/>
                </a:lnTo>
                <a:lnTo>
                  <a:pt x="668108" y="263144"/>
                </a:lnTo>
                <a:lnTo>
                  <a:pt x="667893" y="270891"/>
                </a:lnTo>
                <a:lnTo>
                  <a:pt x="667893" y="270383"/>
                </a:lnTo>
                <a:lnTo>
                  <a:pt x="667854" y="270891"/>
                </a:lnTo>
                <a:lnTo>
                  <a:pt x="667131" y="285242"/>
                </a:lnTo>
                <a:lnTo>
                  <a:pt x="667004" y="297561"/>
                </a:lnTo>
                <a:lnTo>
                  <a:pt x="667766" y="299923"/>
                </a:lnTo>
                <a:lnTo>
                  <a:pt x="667766" y="307340"/>
                </a:lnTo>
                <a:lnTo>
                  <a:pt x="675005" y="314706"/>
                </a:lnTo>
                <a:lnTo>
                  <a:pt x="692912" y="314706"/>
                </a:lnTo>
                <a:lnTo>
                  <a:pt x="700151" y="307340"/>
                </a:lnTo>
                <a:lnTo>
                  <a:pt x="700151" y="300291"/>
                </a:lnTo>
                <a:lnTo>
                  <a:pt x="700443" y="298450"/>
                </a:lnTo>
                <a:lnTo>
                  <a:pt x="700544" y="297561"/>
                </a:lnTo>
                <a:lnTo>
                  <a:pt x="701052" y="286893"/>
                </a:lnTo>
                <a:lnTo>
                  <a:pt x="701319" y="281686"/>
                </a:lnTo>
                <a:lnTo>
                  <a:pt x="701852" y="273177"/>
                </a:lnTo>
                <a:lnTo>
                  <a:pt x="701979" y="267843"/>
                </a:lnTo>
                <a:lnTo>
                  <a:pt x="702056" y="262128"/>
                </a:lnTo>
                <a:close/>
              </a:path>
              <a:path w="1119504" h="408304">
                <a:moveTo>
                  <a:pt x="747141" y="142240"/>
                </a:moveTo>
                <a:lnTo>
                  <a:pt x="740537" y="135636"/>
                </a:lnTo>
                <a:lnTo>
                  <a:pt x="724281" y="135636"/>
                </a:lnTo>
                <a:lnTo>
                  <a:pt x="717677" y="142240"/>
                </a:lnTo>
                <a:lnTo>
                  <a:pt x="717677" y="150749"/>
                </a:lnTo>
                <a:lnTo>
                  <a:pt x="717677" y="158496"/>
                </a:lnTo>
                <a:lnTo>
                  <a:pt x="717816" y="158648"/>
                </a:lnTo>
                <a:lnTo>
                  <a:pt x="717931" y="164592"/>
                </a:lnTo>
                <a:lnTo>
                  <a:pt x="717931" y="171450"/>
                </a:lnTo>
                <a:lnTo>
                  <a:pt x="723773" y="177292"/>
                </a:lnTo>
                <a:lnTo>
                  <a:pt x="724662" y="177292"/>
                </a:lnTo>
                <a:lnTo>
                  <a:pt x="727202" y="179832"/>
                </a:lnTo>
                <a:lnTo>
                  <a:pt x="738378" y="179832"/>
                </a:lnTo>
                <a:lnTo>
                  <a:pt x="742823" y="175387"/>
                </a:lnTo>
                <a:lnTo>
                  <a:pt x="742823" y="172593"/>
                </a:lnTo>
                <a:lnTo>
                  <a:pt x="743966" y="171450"/>
                </a:lnTo>
                <a:lnTo>
                  <a:pt x="743966" y="165646"/>
                </a:lnTo>
                <a:lnTo>
                  <a:pt x="745185" y="160451"/>
                </a:lnTo>
                <a:lnTo>
                  <a:pt x="747141" y="158496"/>
                </a:lnTo>
                <a:lnTo>
                  <a:pt x="747141" y="150368"/>
                </a:lnTo>
                <a:lnTo>
                  <a:pt x="747141" y="142240"/>
                </a:lnTo>
                <a:close/>
              </a:path>
              <a:path w="1119504" h="408304">
                <a:moveTo>
                  <a:pt x="1118997" y="6731"/>
                </a:moveTo>
                <a:lnTo>
                  <a:pt x="1112266" y="0"/>
                </a:lnTo>
                <a:lnTo>
                  <a:pt x="1095629" y="0"/>
                </a:lnTo>
                <a:lnTo>
                  <a:pt x="1088771" y="6731"/>
                </a:lnTo>
                <a:lnTo>
                  <a:pt x="1088771" y="8661"/>
                </a:lnTo>
                <a:lnTo>
                  <a:pt x="1088771" y="12052"/>
                </a:lnTo>
                <a:lnTo>
                  <a:pt x="1088771" y="17627"/>
                </a:lnTo>
                <a:lnTo>
                  <a:pt x="1087120" y="18796"/>
                </a:lnTo>
                <a:lnTo>
                  <a:pt x="1088771" y="12052"/>
                </a:lnTo>
                <a:lnTo>
                  <a:pt x="1088771" y="8661"/>
                </a:lnTo>
                <a:lnTo>
                  <a:pt x="1080897" y="17526"/>
                </a:lnTo>
                <a:lnTo>
                  <a:pt x="1080770" y="17526"/>
                </a:lnTo>
                <a:lnTo>
                  <a:pt x="1068705" y="34036"/>
                </a:lnTo>
                <a:lnTo>
                  <a:pt x="1068197" y="34036"/>
                </a:lnTo>
                <a:lnTo>
                  <a:pt x="1054354" y="55626"/>
                </a:lnTo>
                <a:lnTo>
                  <a:pt x="1053719" y="56896"/>
                </a:lnTo>
                <a:lnTo>
                  <a:pt x="1040384" y="82296"/>
                </a:lnTo>
                <a:lnTo>
                  <a:pt x="1027684" y="111506"/>
                </a:lnTo>
                <a:lnTo>
                  <a:pt x="1027176" y="112776"/>
                </a:lnTo>
                <a:lnTo>
                  <a:pt x="1017397" y="141986"/>
                </a:lnTo>
                <a:lnTo>
                  <a:pt x="1016889" y="144526"/>
                </a:lnTo>
                <a:lnTo>
                  <a:pt x="1010539" y="172466"/>
                </a:lnTo>
                <a:lnTo>
                  <a:pt x="1010158" y="175006"/>
                </a:lnTo>
                <a:lnTo>
                  <a:pt x="1007110" y="200406"/>
                </a:lnTo>
                <a:lnTo>
                  <a:pt x="1007033" y="205486"/>
                </a:lnTo>
                <a:lnTo>
                  <a:pt x="1007325" y="212661"/>
                </a:lnTo>
                <a:lnTo>
                  <a:pt x="1000417" y="224053"/>
                </a:lnTo>
                <a:lnTo>
                  <a:pt x="1000048" y="224536"/>
                </a:lnTo>
                <a:lnTo>
                  <a:pt x="989457" y="238506"/>
                </a:lnTo>
                <a:lnTo>
                  <a:pt x="990854" y="235966"/>
                </a:lnTo>
                <a:lnTo>
                  <a:pt x="981062" y="245516"/>
                </a:lnTo>
                <a:lnTo>
                  <a:pt x="971550" y="252476"/>
                </a:lnTo>
                <a:lnTo>
                  <a:pt x="973455" y="252476"/>
                </a:lnTo>
                <a:lnTo>
                  <a:pt x="962533" y="257556"/>
                </a:lnTo>
                <a:lnTo>
                  <a:pt x="964692" y="256286"/>
                </a:lnTo>
                <a:lnTo>
                  <a:pt x="952500" y="260096"/>
                </a:lnTo>
                <a:lnTo>
                  <a:pt x="954532" y="260096"/>
                </a:lnTo>
                <a:lnTo>
                  <a:pt x="943737" y="261366"/>
                </a:lnTo>
                <a:lnTo>
                  <a:pt x="945007" y="261366"/>
                </a:lnTo>
                <a:lnTo>
                  <a:pt x="933196" y="262636"/>
                </a:lnTo>
                <a:lnTo>
                  <a:pt x="923798" y="262636"/>
                </a:lnTo>
                <a:lnTo>
                  <a:pt x="912495" y="261366"/>
                </a:lnTo>
                <a:lnTo>
                  <a:pt x="914781" y="262636"/>
                </a:lnTo>
                <a:lnTo>
                  <a:pt x="908824" y="260464"/>
                </a:lnTo>
                <a:lnTo>
                  <a:pt x="909637" y="258826"/>
                </a:lnTo>
                <a:lnTo>
                  <a:pt x="912710" y="252539"/>
                </a:lnTo>
                <a:lnTo>
                  <a:pt x="913511" y="249936"/>
                </a:lnTo>
                <a:lnTo>
                  <a:pt x="917448" y="238506"/>
                </a:lnTo>
                <a:lnTo>
                  <a:pt x="917829" y="237236"/>
                </a:lnTo>
                <a:lnTo>
                  <a:pt x="918908" y="233400"/>
                </a:lnTo>
                <a:lnTo>
                  <a:pt x="921385" y="230886"/>
                </a:lnTo>
                <a:lnTo>
                  <a:pt x="921385" y="221742"/>
                </a:lnTo>
                <a:lnTo>
                  <a:pt x="921385" y="212598"/>
                </a:lnTo>
                <a:lnTo>
                  <a:pt x="914019" y="205232"/>
                </a:lnTo>
                <a:lnTo>
                  <a:pt x="905383" y="205232"/>
                </a:lnTo>
                <a:lnTo>
                  <a:pt x="905383" y="266446"/>
                </a:lnTo>
                <a:lnTo>
                  <a:pt x="897001" y="279146"/>
                </a:lnTo>
                <a:lnTo>
                  <a:pt x="904532" y="267716"/>
                </a:lnTo>
                <a:lnTo>
                  <a:pt x="905383" y="266446"/>
                </a:lnTo>
                <a:lnTo>
                  <a:pt x="905383" y="205232"/>
                </a:lnTo>
                <a:lnTo>
                  <a:pt x="895731" y="205232"/>
                </a:lnTo>
                <a:lnTo>
                  <a:pt x="891628" y="209257"/>
                </a:lnTo>
                <a:lnTo>
                  <a:pt x="890739" y="209550"/>
                </a:lnTo>
                <a:lnTo>
                  <a:pt x="880110" y="209550"/>
                </a:lnTo>
                <a:lnTo>
                  <a:pt x="872363" y="217424"/>
                </a:lnTo>
                <a:lnTo>
                  <a:pt x="872363" y="218071"/>
                </a:lnTo>
                <a:lnTo>
                  <a:pt x="864743" y="225806"/>
                </a:lnTo>
                <a:lnTo>
                  <a:pt x="864743" y="232473"/>
                </a:lnTo>
                <a:lnTo>
                  <a:pt x="862330" y="238506"/>
                </a:lnTo>
                <a:lnTo>
                  <a:pt x="861314" y="242316"/>
                </a:lnTo>
                <a:lnTo>
                  <a:pt x="860564" y="248666"/>
                </a:lnTo>
                <a:lnTo>
                  <a:pt x="860501" y="251841"/>
                </a:lnTo>
                <a:lnTo>
                  <a:pt x="860602" y="254622"/>
                </a:lnTo>
                <a:lnTo>
                  <a:pt x="860729" y="256527"/>
                </a:lnTo>
                <a:lnTo>
                  <a:pt x="861695" y="260540"/>
                </a:lnTo>
                <a:lnTo>
                  <a:pt x="861695" y="268224"/>
                </a:lnTo>
                <a:lnTo>
                  <a:pt x="862736" y="269278"/>
                </a:lnTo>
                <a:lnTo>
                  <a:pt x="853821" y="276212"/>
                </a:lnTo>
                <a:lnTo>
                  <a:pt x="841883" y="281686"/>
                </a:lnTo>
                <a:lnTo>
                  <a:pt x="844804" y="281686"/>
                </a:lnTo>
                <a:lnTo>
                  <a:pt x="829310" y="285496"/>
                </a:lnTo>
                <a:lnTo>
                  <a:pt x="831596" y="285496"/>
                </a:lnTo>
                <a:lnTo>
                  <a:pt x="817880" y="286766"/>
                </a:lnTo>
                <a:lnTo>
                  <a:pt x="807212" y="286766"/>
                </a:lnTo>
                <a:lnTo>
                  <a:pt x="794385" y="285496"/>
                </a:lnTo>
                <a:lnTo>
                  <a:pt x="797433" y="285496"/>
                </a:lnTo>
                <a:lnTo>
                  <a:pt x="794118" y="284226"/>
                </a:lnTo>
                <a:lnTo>
                  <a:pt x="781507" y="271526"/>
                </a:lnTo>
                <a:lnTo>
                  <a:pt x="780859" y="269278"/>
                </a:lnTo>
                <a:lnTo>
                  <a:pt x="780808" y="267716"/>
                </a:lnTo>
                <a:lnTo>
                  <a:pt x="780643" y="261366"/>
                </a:lnTo>
                <a:lnTo>
                  <a:pt x="780592" y="259499"/>
                </a:lnTo>
                <a:lnTo>
                  <a:pt x="780491" y="260096"/>
                </a:lnTo>
                <a:lnTo>
                  <a:pt x="780542" y="257556"/>
                </a:lnTo>
                <a:lnTo>
                  <a:pt x="780592" y="259499"/>
                </a:lnTo>
                <a:lnTo>
                  <a:pt x="780910" y="257556"/>
                </a:lnTo>
                <a:lnTo>
                  <a:pt x="782993" y="244856"/>
                </a:lnTo>
                <a:lnTo>
                  <a:pt x="783209" y="243586"/>
                </a:lnTo>
                <a:lnTo>
                  <a:pt x="782828" y="244856"/>
                </a:lnTo>
                <a:lnTo>
                  <a:pt x="786333" y="232841"/>
                </a:lnTo>
                <a:lnTo>
                  <a:pt x="788670" y="230505"/>
                </a:lnTo>
                <a:lnTo>
                  <a:pt x="788670" y="225348"/>
                </a:lnTo>
                <a:lnTo>
                  <a:pt x="793064" y="213791"/>
                </a:lnTo>
                <a:lnTo>
                  <a:pt x="796544" y="210312"/>
                </a:lnTo>
                <a:lnTo>
                  <a:pt x="796544" y="206387"/>
                </a:lnTo>
                <a:lnTo>
                  <a:pt x="800849" y="199326"/>
                </a:lnTo>
                <a:lnTo>
                  <a:pt x="804926" y="195326"/>
                </a:lnTo>
                <a:lnTo>
                  <a:pt x="804926" y="192620"/>
                </a:lnTo>
                <a:lnTo>
                  <a:pt x="806716" y="190373"/>
                </a:lnTo>
                <a:lnTo>
                  <a:pt x="807720" y="190373"/>
                </a:lnTo>
                <a:lnTo>
                  <a:pt x="813816" y="184277"/>
                </a:lnTo>
                <a:lnTo>
                  <a:pt x="813816" y="183578"/>
                </a:lnTo>
                <a:lnTo>
                  <a:pt x="829157" y="171704"/>
                </a:lnTo>
                <a:lnTo>
                  <a:pt x="830834" y="171704"/>
                </a:lnTo>
                <a:lnTo>
                  <a:pt x="836803" y="165735"/>
                </a:lnTo>
                <a:lnTo>
                  <a:pt x="836803" y="158369"/>
                </a:lnTo>
                <a:lnTo>
                  <a:pt x="836803" y="151130"/>
                </a:lnTo>
                <a:lnTo>
                  <a:pt x="830834" y="145161"/>
                </a:lnTo>
                <a:lnTo>
                  <a:pt x="816102" y="145161"/>
                </a:lnTo>
                <a:lnTo>
                  <a:pt x="810260" y="151130"/>
                </a:lnTo>
                <a:lnTo>
                  <a:pt x="810260" y="152336"/>
                </a:lnTo>
                <a:lnTo>
                  <a:pt x="796937" y="163068"/>
                </a:lnTo>
                <a:lnTo>
                  <a:pt x="792607" y="163068"/>
                </a:lnTo>
                <a:lnTo>
                  <a:pt x="786511" y="169164"/>
                </a:lnTo>
                <a:lnTo>
                  <a:pt x="786511" y="171754"/>
                </a:lnTo>
                <a:lnTo>
                  <a:pt x="785177" y="173101"/>
                </a:lnTo>
                <a:lnTo>
                  <a:pt x="782701" y="173101"/>
                </a:lnTo>
                <a:lnTo>
                  <a:pt x="776224" y="179451"/>
                </a:lnTo>
                <a:lnTo>
                  <a:pt x="776224" y="184150"/>
                </a:lnTo>
                <a:lnTo>
                  <a:pt x="774230" y="187071"/>
                </a:lnTo>
                <a:lnTo>
                  <a:pt x="773303" y="187071"/>
                </a:lnTo>
                <a:lnTo>
                  <a:pt x="766699" y="193802"/>
                </a:lnTo>
                <a:lnTo>
                  <a:pt x="766699" y="199034"/>
                </a:lnTo>
                <a:lnTo>
                  <a:pt x="762228" y="209702"/>
                </a:lnTo>
                <a:lnTo>
                  <a:pt x="758190" y="213741"/>
                </a:lnTo>
                <a:lnTo>
                  <a:pt x="758190" y="220230"/>
                </a:lnTo>
                <a:lnTo>
                  <a:pt x="753364" y="235966"/>
                </a:lnTo>
                <a:lnTo>
                  <a:pt x="752983" y="238506"/>
                </a:lnTo>
                <a:lnTo>
                  <a:pt x="749935" y="256286"/>
                </a:lnTo>
                <a:lnTo>
                  <a:pt x="749808" y="259499"/>
                </a:lnTo>
                <a:lnTo>
                  <a:pt x="760984" y="299466"/>
                </a:lnTo>
                <a:lnTo>
                  <a:pt x="776605" y="310896"/>
                </a:lnTo>
                <a:lnTo>
                  <a:pt x="786511" y="314706"/>
                </a:lnTo>
                <a:lnTo>
                  <a:pt x="789559" y="315976"/>
                </a:lnTo>
                <a:lnTo>
                  <a:pt x="802259" y="317246"/>
                </a:lnTo>
                <a:lnTo>
                  <a:pt x="821944" y="317246"/>
                </a:lnTo>
                <a:lnTo>
                  <a:pt x="835660" y="315976"/>
                </a:lnTo>
                <a:lnTo>
                  <a:pt x="837946" y="315976"/>
                </a:lnTo>
                <a:lnTo>
                  <a:pt x="853440" y="310896"/>
                </a:lnTo>
                <a:lnTo>
                  <a:pt x="856107" y="309626"/>
                </a:lnTo>
                <a:lnTo>
                  <a:pt x="869950" y="303276"/>
                </a:lnTo>
                <a:lnTo>
                  <a:pt x="872363" y="302006"/>
                </a:lnTo>
                <a:lnTo>
                  <a:pt x="883793" y="293116"/>
                </a:lnTo>
                <a:lnTo>
                  <a:pt x="885825" y="290576"/>
                </a:lnTo>
                <a:lnTo>
                  <a:pt x="887272" y="289052"/>
                </a:lnTo>
                <a:lnTo>
                  <a:pt x="894207" y="291846"/>
                </a:lnTo>
                <a:lnTo>
                  <a:pt x="897382" y="291846"/>
                </a:lnTo>
                <a:lnTo>
                  <a:pt x="907923" y="294386"/>
                </a:lnTo>
                <a:lnTo>
                  <a:pt x="937006" y="294386"/>
                </a:lnTo>
                <a:lnTo>
                  <a:pt x="948690" y="291846"/>
                </a:lnTo>
                <a:lnTo>
                  <a:pt x="950087" y="291846"/>
                </a:lnTo>
                <a:lnTo>
                  <a:pt x="960755" y="289306"/>
                </a:lnTo>
                <a:lnTo>
                  <a:pt x="962152" y="288036"/>
                </a:lnTo>
                <a:lnTo>
                  <a:pt x="974217" y="284226"/>
                </a:lnTo>
                <a:lnTo>
                  <a:pt x="975995" y="282956"/>
                </a:lnTo>
                <a:lnTo>
                  <a:pt x="986790" y="277876"/>
                </a:lnTo>
                <a:lnTo>
                  <a:pt x="999109" y="268986"/>
                </a:lnTo>
                <a:lnTo>
                  <a:pt x="1000633" y="267716"/>
                </a:lnTo>
                <a:lnTo>
                  <a:pt x="1005840" y="262636"/>
                </a:lnTo>
                <a:lnTo>
                  <a:pt x="1011047" y="257556"/>
                </a:lnTo>
                <a:lnTo>
                  <a:pt x="1012444" y="256286"/>
                </a:lnTo>
                <a:lnTo>
                  <a:pt x="1015606" y="252120"/>
                </a:lnTo>
                <a:lnTo>
                  <a:pt x="1016381" y="253746"/>
                </a:lnTo>
                <a:lnTo>
                  <a:pt x="1025652" y="267716"/>
                </a:lnTo>
                <a:lnTo>
                  <a:pt x="1029208" y="271526"/>
                </a:lnTo>
                <a:lnTo>
                  <a:pt x="1036066" y="276910"/>
                </a:lnTo>
                <a:lnTo>
                  <a:pt x="1036066" y="277622"/>
                </a:lnTo>
                <a:lnTo>
                  <a:pt x="1043686" y="285369"/>
                </a:lnTo>
                <a:lnTo>
                  <a:pt x="1047191" y="285369"/>
                </a:lnTo>
                <a:lnTo>
                  <a:pt x="1047369" y="285496"/>
                </a:lnTo>
                <a:lnTo>
                  <a:pt x="1057300" y="288988"/>
                </a:lnTo>
                <a:lnTo>
                  <a:pt x="1058672" y="290322"/>
                </a:lnTo>
                <a:lnTo>
                  <a:pt x="1061123" y="290322"/>
                </a:lnTo>
                <a:lnTo>
                  <a:pt x="1061847" y="290576"/>
                </a:lnTo>
                <a:lnTo>
                  <a:pt x="1068197" y="290576"/>
                </a:lnTo>
                <a:lnTo>
                  <a:pt x="1070965" y="290322"/>
                </a:lnTo>
                <a:lnTo>
                  <a:pt x="1075309" y="290322"/>
                </a:lnTo>
                <a:lnTo>
                  <a:pt x="1075740" y="289890"/>
                </a:lnTo>
                <a:lnTo>
                  <a:pt x="1082040" y="289306"/>
                </a:lnTo>
                <a:lnTo>
                  <a:pt x="1084072" y="289306"/>
                </a:lnTo>
                <a:lnTo>
                  <a:pt x="1098423" y="285496"/>
                </a:lnTo>
                <a:lnTo>
                  <a:pt x="1098435" y="285115"/>
                </a:lnTo>
                <a:lnTo>
                  <a:pt x="1100328" y="285115"/>
                </a:lnTo>
                <a:lnTo>
                  <a:pt x="1103122" y="282194"/>
                </a:lnTo>
                <a:lnTo>
                  <a:pt x="1103122" y="278638"/>
                </a:lnTo>
                <a:lnTo>
                  <a:pt x="1103122" y="275082"/>
                </a:lnTo>
                <a:lnTo>
                  <a:pt x="1100328" y="272161"/>
                </a:lnTo>
                <a:lnTo>
                  <a:pt x="1097318" y="272161"/>
                </a:lnTo>
                <a:lnTo>
                  <a:pt x="1085215" y="267716"/>
                </a:lnTo>
                <a:lnTo>
                  <a:pt x="1085850" y="267716"/>
                </a:lnTo>
                <a:lnTo>
                  <a:pt x="1080731" y="265658"/>
                </a:lnTo>
                <a:lnTo>
                  <a:pt x="1075309" y="260223"/>
                </a:lnTo>
                <a:lnTo>
                  <a:pt x="1070356" y="260223"/>
                </a:lnTo>
                <a:lnTo>
                  <a:pt x="1070356" y="258699"/>
                </a:lnTo>
                <a:lnTo>
                  <a:pt x="1062609" y="251079"/>
                </a:lnTo>
                <a:lnTo>
                  <a:pt x="1059878" y="251079"/>
                </a:lnTo>
                <a:lnTo>
                  <a:pt x="1057694" y="248666"/>
                </a:lnTo>
                <a:lnTo>
                  <a:pt x="1055789" y="246595"/>
                </a:lnTo>
                <a:lnTo>
                  <a:pt x="1054862" y="245237"/>
                </a:lnTo>
                <a:lnTo>
                  <a:pt x="1054671" y="244856"/>
                </a:lnTo>
                <a:lnTo>
                  <a:pt x="1050480" y="237236"/>
                </a:lnTo>
                <a:lnTo>
                  <a:pt x="1050061" y="236486"/>
                </a:lnTo>
                <a:lnTo>
                  <a:pt x="1049147" y="233426"/>
                </a:lnTo>
                <a:lnTo>
                  <a:pt x="1046480" y="224536"/>
                </a:lnTo>
                <a:lnTo>
                  <a:pt x="1045908" y="222669"/>
                </a:lnTo>
                <a:lnTo>
                  <a:pt x="1045857" y="220726"/>
                </a:lnTo>
                <a:lnTo>
                  <a:pt x="1045400" y="205486"/>
                </a:lnTo>
                <a:lnTo>
                  <a:pt x="1045375" y="204558"/>
                </a:lnTo>
                <a:lnTo>
                  <a:pt x="1045298" y="204698"/>
                </a:lnTo>
                <a:lnTo>
                  <a:pt x="1045210" y="205486"/>
                </a:lnTo>
                <a:lnTo>
                  <a:pt x="1045235" y="204825"/>
                </a:lnTo>
                <a:lnTo>
                  <a:pt x="1045362" y="204216"/>
                </a:lnTo>
                <a:lnTo>
                  <a:pt x="1045337" y="202946"/>
                </a:lnTo>
                <a:lnTo>
                  <a:pt x="1045362" y="204190"/>
                </a:lnTo>
                <a:lnTo>
                  <a:pt x="1045375" y="204558"/>
                </a:lnTo>
                <a:lnTo>
                  <a:pt x="1051433" y="192786"/>
                </a:lnTo>
                <a:lnTo>
                  <a:pt x="1051941" y="192786"/>
                </a:lnTo>
                <a:lnTo>
                  <a:pt x="1066038" y="161036"/>
                </a:lnTo>
                <a:lnTo>
                  <a:pt x="1066292" y="159766"/>
                </a:lnTo>
                <a:lnTo>
                  <a:pt x="1079131" y="126746"/>
                </a:lnTo>
                <a:lnTo>
                  <a:pt x="1079627" y="125476"/>
                </a:lnTo>
                <a:lnTo>
                  <a:pt x="1089063" y="97536"/>
                </a:lnTo>
                <a:lnTo>
                  <a:pt x="1092073" y="88646"/>
                </a:lnTo>
                <a:lnTo>
                  <a:pt x="1097407" y="73406"/>
                </a:lnTo>
                <a:lnTo>
                  <a:pt x="1102741" y="58166"/>
                </a:lnTo>
                <a:lnTo>
                  <a:pt x="1102614" y="58166"/>
                </a:lnTo>
                <a:lnTo>
                  <a:pt x="1104607" y="53086"/>
                </a:lnTo>
                <a:lnTo>
                  <a:pt x="1110107" y="39116"/>
                </a:lnTo>
                <a:lnTo>
                  <a:pt x="1110615" y="37846"/>
                </a:lnTo>
                <a:lnTo>
                  <a:pt x="1110742" y="37846"/>
                </a:lnTo>
                <a:lnTo>
                  <a:pt x="1114679" y="28422"/>
                </a:lnTo>
                <a:lnTo>
                  <a:pt x="1115187" y="27686"/>
                </a:lnTo>
                <a:lnTo>
                  <a:pt x="1114933" y="27813"/>
                </a:lnTo>
                <a:lnTo>
                  <a:pt x="1115110" y="27381"/>
                </a:lnTo>
                <a:lnTo>
                  <a:pt x="1118997" y="23495"/>
                </a:lnTo>
                <a:lnTo>
                  <a:pt x="1118997" y="15113"/>
                </a:lnTo>
                <a:lnTo>
                  <a:pt x="1118997" y="14986"/>
                </a:lnTo>
                <a:lnTo>
                  <a:pt x="1118997" y="6731"/>
                </a:lnTo>
                <a:close/>
              </a:path>
            </a:pathLst>
          </a:custGeom>
          <a:solidFill>
            <a:srgbClr val="FD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4895215" y="5552566"/>
            <a:ext cx="394970" cy="448309"/>
            <a:chOff x="4895215" y="5552566"/>
            <a:chExt cx="394970" cy="448309"/>
          </a:xfrm>
        </p:grpSpPr>
        <p:sp>
          <p:nvSpPr>
            <p:cNvPr id="110" name="object 110"/>
            <p:cNvSpPr/>
            <p:nvPr/>
          </p:nvSpPr>
          <p:spPr>
            <a:xfrm>
              <a:off x="4895215" y="5552566"/>
              <a:ext cx="198755" cy="448309"/>
            </a:xfrm>
            <a:custGeom>
              <a:avLst/>
              <a:gdLst/>
              <a:ahLst/>
              <a:cxnLst/>
              <a:rect l="l" t="t" r="r" b="b"/>
              <a:pathLst>
                <a:path w="198754" h="448310">
                  <a:moveTo>
                    <a:pt x="122262" y="82346"/>
                  </a:moveTo>
                  <a:lnTo>
                    <a:pt x="122174" y="83058"/>
                  </a:lnTo>
                  <a:lnTo>
                    <a:pt x="122262" y="82346"/>
                  </a:lnTo>
                  <a:close/>
                </a:path>
                <a:path w="198754" h="448310">
                  <a:moveTo>
                    <a:pt x="148971" y="327914"/>
                  </a:moveTo>
                  <a:lnTo>
                    <a:pt x="148945" y="327367"/>
                  </a:lnTo>
                  <a:lnTo>
                    <a:pt x="148932" y="327914"/>
                  </a:lnTo>
                  <a:close/>
                </a:path>
                <a:path w="198754" h="448310">
                  <a:moveTo>
                    <a:pt x="198247" y="171577"/>
                  </a:moveTo>
                  <a:lnTo>
                    <a:pt x="193421" y="166751"/>
                  </a:lnTo>
                  <a:lnTo>
                    <a:pt x="188518" y="166751"/>
                  </a:lnTo>
                  <a:lnTo>
                    <a:pt x="176212" y="164541"/>
                  </a:lnTo>
                  <a:lnTo>
                    <a:pt x="175133" y="163449"/>
                  </a:lnTo>
                  <a:lnTo>
                    <a:pt x="173799" y="163449"/>
                  </a:lnTo>
                  <a:lnTo>
                    <a:pt x="173570" y="157353"/>
                  </a:lnTo>
                  <a:lnTo>
                    <a:pt x="171450" y="122555"/>
                  </a:lnTo>
                  <a:lnTo>
                    <a:pt x="171323" y="122174"/>
                  </a:lnTo>
                  <a:lnTo>
                    <a:pt x="168643" y="92583"/>
                  </a:lnTo>
                  <a:lnTo>
                    <a:pt x="168402" y="89789"/>
                  </a:lnTo>
                  <a:lnTo>
                    <a:pt x="168402" y="89408"/>
                  </a:lnTo>
                  <a:lnTo>
                    <a:pt x="165100" y="61468"/>
                  </a:lnTo>
                  <a:lnTo>
                    <a:pt x="164973" y="60833"/>
                  </a:lnTo>
                  <a:lnTo>
                    <a:pt x="161163" y="38481"/>
                  </a:lnTo>
                  <a:lnTo>
                    <a:pt x="157975" y="25654"/>
                  </a:lnTo>
                  <a:lnTo>
                    <a:pt x="157099" y="22098"/>
                  </a:lnTo>
                  <a:lnTo>
                    <a:pt x="156845" y="21209"/>
                  </a:lnTo>
                  <a:lnTo>
                    <a:pt x="156425" y="19939"/>
                  </a:lnTo>
                  <a:lnTo>
                    <a:pt x="154051" y="12573"/>
                  </a:lnTo>
                  <a:lnTo>
                    <a:pt x="153924" y="12446"/>
                  </a:lnTo>
                  <a:lnTo>
                    <a:pt x="153797" y="12090"/>
                  </a:lnTo>
                  <a:lnTo>
                    <a:pt x="153797" y="6477"/>
                  </a:lnTo>
                  <a:lnTo>
                    <a:pt x="147193" y="0"/>
                  </a:lnTo>
                  <a:lnTo>
                    <a:pt x="142481" y="0"/>
                  </a:lnTo>
                  <a:lnTo>
                    <a:pt x="142481" y="150114"/>
                  </a:lnTo>
                  <a:lnTo>
                    <a:pt x="141617" y="150114"/>
                  </a:lnTo>
                  <a:lnTo>
                    <a:pt x="137160" y="145796"/>
                  </a:lnTo>
                  <a:lnTo>
                    <a:pt x="137160" y="144145"/>
                  </a:lnTo>
                  <a:lnTo>
                    <a:pt x="131864" y="138734"/>
                  </a:lnTo>
                  <a:lnTo>
                    <a:pt x="127990" y="132207"/>
                  </a:lnTo>
                  <a:lnTo>
                    <a:pt x="127508" y="131406"/>
                  </a:lnTo>
                  <a:lnTo>
                    <a:pt x="126809" y="129032"/>
                  </a:lnTo>
                  <a:lnTo>
                    <a:pt x="123647" y="118491"/>
                  </a:lnTo>
                  <a:lnTo>
                    <a:pt x="123520" y="118110"/>
                  </a:lnTo>
                  <a:lnTo>
                    <a:pt x="123278" y="115697"/>
                  </a:lnTo>
                  <a:lnTo>
                    <a:pt x="121856" y="101473"/>
                  </a:lnTo>
                  <a:lnTo>
                    <a:pt x="121805" y="100965"/>
                  </a:lnTo>
                  <a:lnTo>
                    <a:pt x="121831" y="99568"/>
                  </a:lnTo>
                  <a:lnTo>
                    <a:pt x="122085" y="89408"/>
                  </a:lnTo>
                  <a:lnTo>
                    <a:pt x="122174" y="83058"/>
                  </a:lnTo>
                  <a:lnTo>
                    <a:pt x="122301" y="81280"/>
                  </a:lnTo>
                  <a:lnTo>
                    <a:pt x="122262" y="82346"/>
                  </a:lnTo>
                  <a:lnTo>
                    <a:pt x="122415" y="81280"/>
                  </a:lnTo>
                  <a:lnTo>
                    <a:pt x="124498" y="66294"/>
                  </a:lnTo>
                  <a:lnTo>
                    <a:pt x="124625" y="65366"/>
                  </a:lnTo>
                  <a:lnTo>
                    <a:pt x="125107" y="63881"/>
                  </a:lnTo>
                  <a:lnTo>
                    <a:pt x="129298" y="50927"/>
                  </a:lnTo>
                  <a:lnTo>
                    <a:pt x="129717" y="49657"/>
                  </a:lnTo>
                  <a:lnTo>
                    <a:pt x="130263" y="48641"/>
                  </a:lnTo>
                  <a:lnTo>
                    <a:pt x="131914" y="45593"/>
                  </a:lnTo>
                  <a:lnTo>
                    <a:pt x="134874" y="64897"/>
                  </a:lnTo>
                  <a:lnTo>
                    <a:pt x="134950" y="65659"/>
                  </a:lnTo>
                  <a:lnTo>
                    <a:pt x="135026" y="66294"/>
                  </a:lnTo>
                  <a:lnTo>
                    <a:pt x="138049" y="92964"/>
                  </a:lnTo>
                  <a:lnTo>
                    <a:pt x="138049" y="92583"/>
                  </a:lnTo>
                  <a:lnTo>
                    <a:pt x="140970" y="124968"/>
                  </a:lnTo>
                  <a:lnTo>
                    <a:pt x="140843" y="124587"/>
                  </a:lnTo>
                  <a:lnTo>
                    <a:pt x="140855" y="124968"/>
                  </a:lnTo>
                  <a:lnTo>
                    <a:pt x="142481" y="150114"/>
                  </a:lnTo>
                  <a:lnTo>
                    <a:pt x="142481" y="0"/>
                  </a:lnTo>
                  <a:lnTo>
                    <a:pt x="131826" y="0"/>
                  </a:lnTo>
                  <a:lnTo>
                    <a:pt x="131826" y="44450"/>
                  </a:lnTo>
                  <a:lnTo>
                    <a:pt x="131584" y="43446"/>
                  </a:lnTo>
                  <a:lnTo>
                    <a:pt x="131737" y="44450"/>
                  </a:lnTo>
                  <a:lnTo>
                    <a:pt x="131572" y="43408"/>
                  </a:lnTo>
                  <a:lnTo>
                    <a:pt x="131826" y="44450"/>
                  </a:lnTo>
                  <a:lnTo>
                    <a:pt x="131826" y="0"/>
                  </a:lnTo>
                  <a:lnTo>
                    <a:pt x="131191" y="0"/>
                  </a:lnTo>
                  <a:lnTo>
                    <a:pt x="130251" y="927"/>
                  </a:lnTo>
                  <a:lnTo>
                    <a:pt x="130251" y="37731"/>
                  </a:lnTo>
                  <a:lnTo>
                    <a:pt x="128473" y="30060"/>
                  </a:lnTo>
                  <a:lnTo>
                    <a:pt x="130251" y="37731"/>
                  </a:lnTo>
                  <a:lnTo>
                    <a:pt x="130251" y="927"/>
                  </a:lnTo>
                  <a:lnTo>
                    <a:pt x="129755" y="1397"/>
                  </a:lnTo>
                  <a:lnTo>
                    <a:pt x="128524" y="1397"/>
                  </a:lnTo>
                  <a:lnTo>
                    <a:pt x="122047" y="7747"/>
                  </a:lnTo>
                  <a:lnTo>
                    <a:pt x="122047" y="10096"/>
                  </a:lnTo>
                  <a:lnTo>
                    <a:pt x="121031" y="11176"/>
                  </a:lnTo>
                  <a:lnTo>
                    <a:pt x="119761" y="12573"/>
                  </a:lnTo>
                  <a:lnTo>
                    <a:pt x="97536" y="57658"/>
                  </a:lnTo>
                  <a:lnTo>
                    <a:pt x="94107" y="102743"/>
                  </a:lnTo>
                  <a:lnTo>
                    <a:pt x="96520" y="121666"/>
                  </a:lnTo>
                  <a:lnTo>
                    <a:pt x="97028" y="124206"/>
                  </a:lnTo>
                  <a:lnTo>
                    <a:pt x="102870" y="140462"/>
                  </a:lnTo>
                  <a:lnTo>
                    <a:pt x="104267" y="143383"/>
                  </a:lnTo>
                  <a:lnTo>
                    <a:pt x="112395" y="154851"/>
                  </a:lnTo>
                  <a:lnTo>
                    <a:pt x="112395" y="157861"/>
                  </a:lnTo>
                  <a:lnTo>
                    <a:pt x="117983" y="163322"/>
                  </a:lnTo>
                  <a:lnTo>
                    <a:pt x="120383" y="163322"/>
                  </a:lnTo>
                  <a:lnTo>
                    <a:pt x="125349" y="167386"/>
                  </a:lnTo>
                  <a:lnTo>
                    <a:pt x="125349" y="168275"/>
                  </a:lnTo>
                  <a:lnTo>
                    <a:pt x="130556" y="173482"/>
                  </a:lnTo>
                  <a:lnTo>
                    <a:pt x="134239" y="173482"/>
                  </a:lnTo>
                  <a:lnTo>
                    <a:pt x="142455" y="177393"/>
                  </a:lnTo>
                  <a:lnTo>
                    <a:pt x="144056" y="178993"/>
                  </a:lnTo>
                  <a:lnTo>
                    <a:pt x="144907" y="196342"/>
                  </a:lnTo>
                  <a:lnTo>
                    <a:pt x="144780" y="196088"/>
                  </a:lnTo>
                  <a:lnTo>
                    <a:pt x="144780" y="196342"/>
                  </a:lnTo>
                  <a:lnTo>
                    <a:pt x="146050" y="232537"/>
                  </a:lnTo>
                  <a:lnTo>
                    <a:pt x="146939" y="266954"/>
                  </a:lnTo>
                  <a:lnTo>
                    <a:pt x="148209" y="298196"/>
                  </a:lnTo>
                  <a:lnTo>
                    <a:pt x="148945" y="327367"/>
                  </a:lnTo>
                  <a:lnTo>
                    <a:pt x="148971" y="327025"/>
                  </a:lnTo>
                  <a:lnTo>
                    <a:pt x="148971" y="327914"/>
                  </a:lnTo>
                  <a:lnTo>
                    <a:pt x="148907" y="328295"/>
                  </a:lnTo>
                  <a:lnTo>
                    <a:pt x="147967" y="351383"/>
                  </a:lnTo>
                  <a:lnTo>
                    <a:pt x="148082" y="350647"/>
                  </a:lnTo>
                  <a:lnTo>
                    <a:pt x="147955" y="351917"/>
                  </a:lnTo>
                  <a:lnTo>
                    <a:pt x="147967" y="351383"/>
                  </a:lnTo>
                  <a:lnTo>
                    <a:pt x="147891" y="351917"/>
                  </a:lnTo>
                  <a:lnTo>
                    <a:pt x="145072" y="371640"/>
                  </a:lnTo>
                  <a:lnTo>
                    <a:pt x="144970" y="371983"/>
                  </a:lnTo>
                  <a:lnTo>
                    <a:pt x="140690" y="386511"/>
                  </a:lnTo>
                  <a:lnTo>
                    <a:pt x="134848" y="398297"/>
                  </a:lnTo>
                  <a:lnTo>
                    <a:pt x="99288" y="419582"/>
                  </a:lnTo>
                  <a:lnTo>
                    <a:pt x="92710" y="419354"/>
                  </a:lnTo>
                  <a:lnTo>
                    <a:pt x="90195" y="419277"/>
                  </a:lnTo>
                  <a:lnTo>
                    <a:pt x="89916" y="419227"/>
                  </a:lnTo>
                  <a:lnTo>
                    <a:pt x="78359" y="417576"/>
                  </a:lnTo>
                  <a:lnTo>
                    <a:pt x="79502" y="417703"/>
                  </a:lnTo>
                  <a:lnTo>
                    <a:pt x="78917" y="417576"/>
                  </a:lnTo>
                  <a:lnTo>
                    <a:pt x="67500" y="415036"/>
                  </a:lnTo>
                  <a:lnTo>
                    <a:pt x="55499" y="412115"/>
                  </a:lnTo>
                  <a:lnTo>
                    <a:pt x="55245" y="411988"/>
                  </a:lnTo>
                  <a:lnTo>
                    <a:pt x="52959" y="411480"/>
                  </a:lnTo>
                  <a:lnTo>
                    <a:pt x="57912" y="407924"/>
                  </a:lnTo>
                  <a:lnTo>
                    <a:pt x="58547" y="407416"/>
                  </a:lnTo>
                  <a:lnTo>
                    <a:pt x="60591" y="405638"/>
                  </a:lnTo>
                  <a:lnTo>
                    <a:pt x="73609" y="394335"/>
                  </a:lnTo>
                  <a:lnTo>
                    <a:pt x="74549" y="394335"/>
                  </a:lnTo>
                  <a:lnTo>
                    <a:pt x="76581" y="392303"/>
                  </a:lnTo>
                  <a:lnTo>
                    <a:pt x="76581" y="389636"/>
                  </a:lnTo>
                  <a:lnTo>
                    <a:pt x="76581" y="386969"/>
                  </a:lnTo>
                  <a:lnTo>
                    <a:pt x="74549" y="384937"/>
                  </a:lnTo>
                  <a:lnTo>
                    <a:pt x="69215" y="384937"/>
                  </a:lnTo>
                  <a:lnTo>
                    <a:pt x="68237" y="385914"/>
                  </a:lnTo>
                  <a:lnTo>
                    <a:pt x="49784" y="392557"/>
                  </a:lnTo>
                  <a:lnTo>
                    <a:pt x="49911" y="392430"/>
                  </a:lnTo>
                  <a:lnTo>
                    <a:pt x="34124" y="397764"/>
                  </a:lnTo>
                  <a:lnTo>
                    <a:pt x="29972" y="397764"/>
                  </a:lnTo>
                  <a:lnTo>
                    <a:pt x="27406" y="400265"/>
                  </a:lnTo>
                  <a:lnTo>
                    <a:pt x="21361" y="402590"/>
                  </a:lnTo>
                  <a:lnTo>
                    <a:pt x="16383" y="402590"/>
                  </a:lnTo>
                  <a:lnTo>
                    <a:pt x="13398" y="405511"/>
                  </a:lnTo>
                  <a:lnTo>
                    <a:pt x="8382" y="405511"/>
                  </a:lnTo>
                  <a:lnTo>
                    <a:pt x="8242" y="405638"/>
                  </a:lnTo>
                  <a:lnTo>
                    <a:pt x="6731" y="405638"/>
                  </a:lnTo>
                  <a:lnTo>
                    <a:pt x="0" y="412369"/>
                  </a:lnTo>
                  <a:lnTo>
                    <a:pt x="0" y="428879"/>
                  </a:lnTo>
                  <a:lnTo>
                    <a:pt x="6731" y="435610"/>
                  </a:lnTo>
                  <a:lnTo>
                    <a:pt x="13589" y="435610"/>
                  </a:lnTo>
                  <a:lnTo>
                    <a:pt x="21717" y="436372"/>
                  </a:lnTo>
                  <a:lnTo>
                    <a:pt x="21463" y="436372"/>
                  </a:lnTo>
                  <a:lnTo>
                    <a:pt x="29514" y="437235"/>
                  </a:lnTo>
                  <a:lnTo>
                    <a:pt x="28956" y="437134"/>
                  </a:lnTo>
                  <a:lnTo>
                    <a:pt x="29845" y="437261"/>
                  </a:lnTo>
                  <a:lnTo>
                    <a:pt x="29718" y="437261"/>
                  </a:lnTo>
                  <a:lnTo>
                    <a:pt x="37490" y="438543"/>
                  </a:lnTo>
                  <a:lnTo>
                    <a:pt x="48768" y="440944"/>
                  </a:lnTo>
                  <a:lnTo>
                    <a:pt x="48514" y="440817"/>
                  </a:lnTo>
                  <a:lnTo>
                    <a:pt x="60452" y="443611"/>
                  </a:lnTo>
                  <a:lnTo>
                    <a:pt x="60833" y="443738"/>
                  </a:lnTo>
                  <a:lnTo>
                    <a:pt x="73406" y="446278"/>
                  </a:lnTo>
                  <a:lnTo>
                    <a:pt x="74549" y="446532"/>
                  </a:lnTo>
                  <a:lnTo>
                    <a:pt x="86995" y="448056"/>
                  </a:lnTo>
                  <a:lnTo>
                    <a:pt x="88646" y="448183"/>
                  </a:lnTo>
                  <a:lnTo>
                    <a:pt x="99822" y="448056"/>
                  </a:lnTo>
                  <a:lnTo>
                    <a:pt x="101727" y="448056"/>
                  </a:lnTo>
                  <a:lnTo>
                    <a:pt x="127469" y="440817"/>
                  </a:lnTo>
                  <a:lnTo>
                    <a:pt x="130911" y="438658"/>
                  </a:lnTo>
                  <a:lnTo>
                    <a:pt x="131114" y="438531"/>
                  </a:lnTo>
                  <a:lnTo>
                    <a:pt x="133337" y="437134"/>
                  </a:lnTo>
                  <a:lnTo>
                    <a:pt x="135763" y="435610"/>
                  </a:lnTo>
                  <a:lnTo>
                    <a:pt x="138049" y="433959"/>
                  </a:lnTo>
                  <a:lnTo>
                    <a:pt x="140830" y="431292"/>
                  </a:lnTo>
                  <a:lnTo>
                    <a:pt x="146431" y="425958"/>
                  </a:lnTo>
                  <a:lnTo>
                    <a:pt x="148209" y="423926"/>
                  </a:lnTo>
                  <a:lnTo>
                    <a:pt x="151257" y="419735"/>
                  </a:lnTo>
                  <a:lnTo>
                    <a:pt x="151536" y="419354"/>
                  </a:lnTo>
                  <a:lnTo>
                    <a:pt x="152095" y="418592"/>
                  </a:lnTo>
                  <a:lnTo>
                    <a:pt x="152742" y="417703"/>
                  </a:lnTo>
                  <a:lnTo>
                    <a:pt x="153758" y="416306"/>
                  </a:lnTo>
                  <a:lnTo>
                    <a:pt x="155244" y="414274"/>
                  </a:lnTo>
                  <a:lnTo>
                    <a:pt x="156083" y="413131"/>
                  </a:lnTo>
                  <a:lnTo>
                    <a:pt x="156400" y="412623"/>
                  </a:lnTo>
                  <a:lnTo>
                    <a:pt x="157353" y="411099"/>
                  </a:lnTo>
                  <a:lnTo>
                    <a:pt x="158661" y="408432"/>
                  </a:lnTo>
                  <a:lnTo>
                    <a:pt x="159524" y="406654"/>
                  </a:lnTo>
                  <a:lnTo>
                    <a:pt x="163017" y="399542"/>
                  </a:lnTo>
                  <a:lnTo>
                    <a:pt x="163893" y="397764"/>
                  </a:lnTo>
                  <a:lnTo>
                    <a:pt x="164211" y="397129"/>
                  </a:lnTo>
                  <a:lnTo>
                    <a:pt x="164973" y="395097"/>
                  </a:lnTo>
                  <a:lnTo>
                    <a:pt x="167208" y="387731"/>
                  </a:lnTo>
                  <a:lnTo>
                    <a:pt x="167830" y="385699"/>
                  </a:lnTo>
                  <a:lnTo>
                    <a:pt x="170307" y="377571"/>
                  </a:lnTo>
                  <a:lnTo>
                    <a:pt x="170688" y="375793"/>
                  </a:lnTo>
                  <a:lnTo>
                    <a:pt x="171564" y="370078"/>
                  </a:lnTo>
                  <a:lnTo>
                    <a:pt x="173990" y="354330"/>
                  </a:lnTo>
                  <a:lnTo>
                    <a:pt x="174117" y="353187"/>
                  </a:lnTo>
                  <a:lnTo>
                    <a:pt x="174256" y="350647"/>
                  </a:lnTo>
                  <a:lnTo>
                    <a:pt x="175514" y="328295"/>
                  </a:lnTo>
                  <a:lnTo>
                    <a:pt x="175514" y="327025"/>
                  </a:lnTo>
                  <a:lnTo>
                    <a:pt x="175514" y="298069"/>
                  </a:lnTo>
                  <a:lnTo>
                    <a:pt x="175387" y="266446"/>
                  </a:lnTo>
                  <a:lnTo>
                    <a:pt x="175501" y="232410"/>
                  </a:lnTo>
                  <a:lnTo>
                    <a:pt x="175006" y="195072"/>
                  </a:lnTo>
                  <a:lnTo>
                    <a:pt x="174675" y="186423"/>
                  </a:lnTo>
                  <a:lnTo>
                    <a:pt x="180365" y="187363"/>
                  </a:lnTo>
                  <a:lnTo>
                    <a:pt x="181483" y="188468"/>
                  </a:lnTo>
                  <a:lnTo>
                    <a:pt x="193421" y="188468"/>
                  </a:lnTo>
                  <a:lnTo>
                    <a:pt x="198247" y="183642"/>
                  </a:lnTo>
                  <a:lnTo>
                    <a:pt x="198247" y="177546"/>
                  </a:lnTo>
                  <a:lnTo>
                    <a:pt x="198247" y="171577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90160" y="5765164"/>
              <a:ext cx="199643" cy="226187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5357748" y="5776721"/>
            <a:ext cx="958215" cy="152400"/>
            <a:chOff x="5357748" y="5776721"/>
            <a:chExt cx="958215" cy="152400"/>
          </a:xfrm>
        </p:grpSpPr>
        <p:sp>
          <p:nvSpPr>
            <p:cNvPr id="113" name="object 113"/>
            <p:cNvSpPr/>
            <p:nvPr/>
          </p:nvSpPr>
          <p:spPr>
            <a:xfrm>
              <a:off x="5357749" y="5786754"/>
              <a:ext cx="663575" cy="142240"/>
            </a:xfrm>
            <a:custGeom>
              <a:avLst/>
              <a:gdLst/>
              <a:ahLst/>
              <a:cxnLst/>
              <a:rect l="l" t="t" r="r" b="b"/>
              <a:pathLst>
                <a:path w="663575" h="142239">
                  <a:moveTo>
                    <a:pt x="137033" y="87884"/>
                  </a:moveTo>
                  <a:lnTo>
                    <a:pt x="136842" y="86614"/>
                  </a:lnTo>
                  <a:lnTo>
                    <a:pt x="136918" y="87884"/>
                  </a:lnTo>
                  <a:close/>
                </a:path>
                <a:path w="663575" h="142239">
                  <a:moveTo>
                    <a:pt x="641896" y="89179"/>
                  </a:moveTo>
                  <a:lnTo>
                    <a:pt x="641781" y="88861"/>
                  </a:lnTo>
                  <a:lnTo>
                    <a:pt x="641680" y="88671"/>
                  </a:lnTo>
                  <a:lnTo>
                    <a:pt x="641692" y="88849"/>
                  </a:lnTo>
                  <a:lnTo>
                    <a:pt x="641819" y="89103"/>
                  </a:lnTo>
                  <a:close/>
                </a:path>
                <a:path w="663575" h="142239">
                  <a:moveTo>
                    <a:pt x="641934" y="88226"/>
                  </a:moveTo>
                  <a:lnTo>
                    <a:pt x="641807" y="87731"/>
                  </a:lnTo>
                  <a:lnTo>
                    <a:pt x="641680" y="87515"/>
                  </a:lnTo>
                  <a:lnTo>
                    <a:pt x="641616" y="88049"/>
                  </a:lnTo>
                  <a:lnTo>
                    <a:pt x="641743" y="88176"/>
                  </a:lnTo>
                  <a:lnTo>
                    <a:pt x="641616" y="88112"/>
                  </a:lnTo>
                  <a:lnTo>
                    <a:pt x="641667" y="88544"/>
                  </a:lnTo>
                  <a:lnTo>
                    <a:pt x="641781" y="88861"/>
                  </a:lnTo>
                  <a:lnTo>
                    <a:pt x="641908" y="89103"/>
                  </a:lnTo>
                  <a:lnTo>
                    <a:pt x="641883" y="88493"/>
                  </a:lnTo>
                  <a:lnTo>
                    <a:pt x="641832" y="88201"/>
                  </a:lnTo>
                  <a:close/>
                </a:path>
                <a:path w="663575" h="142239">
                  <a:moveTo>
                    <a:pt x="663448" y="24384"/>
                  </a:moveTo>
                  <a:lnTo>
                    <a:pt x="637032" y="9144"/>
                  </a:lnTo>
                  <a:lnTo>
                    <a:pt x="635635" y="11684"/>
                  </a:lnTo>
                  <a:lnTo>
                    <a:pt x="635000" y="11684"/>
                  </a:lnTo>
                  <a:lnTo>
                    <a:pt x="630809" y="16764"/>
                  </a:lnTo>
                  <a:lnTo>
                    <a:pt x="630428" y="16764"/>
                  </a:lnTo>
                  <a:lnTo>
                    <a:pt x="624078" y="24384"/>
                  </a:lnTo>
                  <a:lnTo>
                    <a:pt x="616204" y="34544"/>
                  </a:lnTo>
                  <a:lnTo>
                    <a:pt x="616458" y="34544"/>
                  </a:lnTo>
                  <a:lnTo>
                    <a:pt x="607314" y="44704"/>
                  </a:lnTo>
                  <a:lnTo>
                    <a:pt x="607822" y="44704"/>
                  </a:lnTo>
                  <a:lnTo>
                    <a:pt x="599694" y="52324"/>
                  </a:lnTo>
                  <a:lnTo>
                    <a:pt x="592201" y="61214"/>
                  </a:lnTo>
                  <a:lnTo>
                    <a:pt x="592455" y="59944"/>
                  </a:lnTo>
                  <a:lnTo>
                    <a:pt x="586867" y="65646"/>
                  </a:lnTo>
                  <a:lnTo>
                    <a:pt x="582091" y="69545"/>
                  </a:lnTo>
                  <a:lnTo>
                    <a:pt x="576961" y="71374"/>
                  </a:lnTo>
                  <a:lnTo>
                    <a:pt x="580009" y="71374"/>
                  </a:lnTo>
                  <a:lnTo>
                    <a:pt x="571754" y="72644"/>
                  </a:lnTo>
                  <a:lnTo>
                    <a:pt x="573786" y="72644"/>
                  </a:lnTo>
                  <a:lnTo>
                    <a:pt x="563626" y="73914"/>
                  </a:lnTo>
                  <a:lnTo>
                    <a:pt x="558800" y="73914"/>
                  </a:lnTo>
                  <a:lnTo>
                    <a:pt x="552665" y="72936"/>
                  </a:lnTo>
                  <a:lnTo>
                    <a:pt x="551942" y="72517"/>
                  </a:lnTo>
                  <a:lnTo>
                    <a:pt x="551942" y="72644"/>
                  </a:lnTo>
                  <a:lnTo>
                    <a:pt x="549910" y="71729"/>
                  </a:lnTo>
                  <a:lnTo>
                    <a:pt x="549656" y="71374"/>
                  </a:lnTo>
                  <a:lnTo>
                    <a:pt x="549897" y="71374"/>
                  </a:lnTo>
                  <a:lnTo>
                    <a:pt x="551942" y="72644"/>
                  </a:lnTo>
                  <a:lnTo>
                    <a:pt x="551942" y="72517"/>
                  </a:lnTo>
                  <a:lnTo>
                    <a:pt x="550024" y="71374"/>
                  </a:lnTo>
                  <a:lnTo>
                    <a:pt x="550291" y="71374"/>
                  </a:lnTo>
                  <a:lnTo>
                    <a:pt x="549529" y="70104"/>
                  </a:lnTo>
                  <a:lnTo>
                    <a:pt x="547243" y="66294"/>
                  </a:lnTo>
                  <a:lnTo>
                    <a:pt x="543941" y="62484"/>
                  </a:lnTo>
                  <a:lnTo>
                    <a:pt x="544322" y="62484"/>
                  </a:lnTo>
                  <a:lnTo>
                    <a:pt x="541020" y="59080"/>
                  </a:lnTo>
                  <a:lnTo>
                    <a:pt x="541020" y="58674"/>
                  </a:lnTo>
                  <a:lnTo>
                    <a:pt x="541147" y="58674"/>
                  </a:lnTo>
                  <a:lnTo>
                    <a:pt x="541020" y="58534"/>
                  </a:lnTo>
                  <a:lnTo>
                    <a:pt x="541020" y="54356"/>
                  </a:lnTo>
                  <a:lnTo>
                    <a:pt x="534162" y="47625"/>
                  </a:lnTo>
                  <a:lnTo>
                    <a:pt x="533400" y="47625"/>
                  </a:lnTo>
                  <a:lnTo>
                    <a:pt x="531876" y="46101"/>
                  </a:lnTo>
                  <a:lnTo>
                    <a:pt x="521652" y="46101"/>
                  </a:lnTo>
                  <a:lnTo>
                    <a:pt x="521081" y="45974"/>
                  </a:lnTo>
                  <a:lnTo>
                    <a:pt x="511302" y="45974"/>
                  </a:lnTo>
                  <a:lnTo>
                    <a:pt x="507492" y="47244"/>
                  </a:lnTo>
                  <a:lnTo>
                    <a:pt x="498983" y="49784"/>
                  </a:lnTo>
                  <a:lnTo>
                    <a:pt x="496316" y="51054"/>
                  </a:lnTo>
                  <a:lnTo>
                    <a:pt x="486156" y="56134"/>
                  </a:lnTo>
                  <a:lnTo>
                    <a:pt x="475234" y="65024"/>
                  </a:lnTo>
                  <a:lnTo>
                    <a:pt x="474345" y="65024"/>
                  </a:lnTo>
                  <a:lnTo>
                    <a:pt x="465328" y="72644"/>
                  </a:lnTo>
                  <a:lnTo>
                    <a:pt x="465074" y="72644"/>
                  </a:lnTo>
                  <a:lnTo>
                    <a:pt x="455549" y="81534"/>
                  </a:lnTo>
                  <a:lnTo>
                    <a:pt x="456565" y="80264"/>
                  </a:lnTo>
                  <a:lnTo>
                    <a:pt x="446976" y="87731"/>
                  </a:lnTo>
                  <a:lnTo>
                    <a:pt x="446659" y="87884"/>
                  </a:lnTo>
                  <a:lnTo>
                    <a:pt x="440690" y="90728"/>
                  </a:lnTo>
                  <a:lnTo>
                    <a:pt x="433133" y="91579"/>
                  </a:lnTo>
                  <a:lnTo>
                    <a:pt x="422910" y="90424"/>
                  </a:lnTo>
                  <a:lnTo>
                    <a:pt x="424307" y="90424"/>
                  </a:lnTo>
                  <a:lnTo>
                    <a:pt x="421817" y="90106"/>
                  </a:lnTo>
                  <a:lnTo>
                    <a:pt x="420624" y="88900"/>
                  </a:lnTo>
                  <a:lnTo>
                    <a:pt x="416928" y="88900"/>
                  </a:lnTo>
                  <a:lnTo>
                    <a:pt x="414655" y="86614"/>
                  </a:lnTo>
                  <a:lnTo>
                    <a:pt x="414655" y="84582"/>
                  </a:lnTo>
                  <a:lnTo>
                    <a:pt x="413931" y="83870"/>
                  </a:lnTo>
                  <a:lnTo>
                    <a:pt x="414147" y="82804"/>
                  </a:lnTo>
                  <a:lnTo>
                    <a:pt x="414401" y="81534"/>
                  </a:lnTo>
                  <a:lnTo>
                    <a:pt x="414680" y="80098"/>
                  </a:lnTo>
                  <a:lnTo>
                    <a:pt x="417195" y="77724"/>
                  </a:lnTo>
                  <a:lnTo>
                    <a:pt x="423202" y="70104"/>
                  </a:lnTo>
                  <a:lnTo>
                    <a:pt x="427228" y="65024"/>
                  </a:lnTo>
                  <a:lnTo>
                    <a:pt x="436880" y="52324"/>
                  </a:lnTo>
                  <a:lnTo>
                    <a:pt x="444373" y="40894"/>
                  </a:lnTo>
                  <a:lnTo>
                    <a:pt x="444627" y="40894"/>
                  </a:lnTo>
                  <a:lnTo>
                    <a:pt x="450342" y="32004"/>
                  </a:lnTo>
                  <a:lnTo>
                    <a:pt x="452437" y="28384"/>
                  </a:lnTo>
                  <a:lnTo>
                    <a:pt x="458089" y="22733"/>
                  </a:lnTo>
                  <a:lnTo>
                    <a:pt x="458089" y="14605"/>
                  </a:lnTo>
                  <a:lnTo>
                    <a:pt x="458089" y="6477"/>
                  </a:lnTo>
                  <a:lnTo>
                    <a:pt x="451485" y="0"/>
                  </a:lnTo>
                  <a:lnTo>
                    <a:pt x="435229" y="0"/>
                  </a:lnTo>
                  <a:lnTo>
                    <a:pt x="428752" y="6477"/>
                  </a:lnTo>
                  <a:lnTo>
                    <a:pt x="428752" y="9994"/>
                  </a:lnTo>
                  <a:lnTo>
                    <a:pt x="421513" y="18034"/>
                  </a:lnTo>
                  <a:lnTo>
                    <a:pt x="414731" y="25971"/>
                  </a:lnTo>
                  <a:lnTo>
                    <a:pt x="414731" y="79844"/>
                  </a:lnTo>
                  <a:lnTo>
                    <a:pt x="414540" y="80238"/>
                  </a:lnTo>
                  <a:lnTo>
                    <a:pt x="414731" y="79844"/>
                  </a:lnTo>
                  <a:lnTo>
                    <a:pt x="414731" y="25971"/>
                  </a:lnTo>
                  <a:lnTo>
                    <a:pt x="411734" y="29464"/>
                  </a:lnTo>
                  <a:lnTo>
                    <a:pt x="411353" y="30734"/>
                  </a:lnTo>
                  <a:lnTo>
                    <a:pt x="402082" y="42164"/>
                  </a:lnTo>
                  <a:lnTo>
                    <a:pt x="401447" y="43434"/>
                  </a:lnTo>
                  <a:lnTo>
                    <a:pt x="393700" y="56134"/>
                  </a:lnTo>
                  <a:lnTo>
                    <a:pt x="392811" y="57404"/>
                  </a:lnTo>
                  <a:lnTo>
                    <a:pt x="390740" y="61887"/>
                  </a:lnTo>
                  <a:lnTo>
                    <a:pt x="387477" y="65024"/>
                  </a:lnTo>
                  <a:lnTo>
                    <a:pt x="388747" y="65024"/>
                  </a:lnTo>
                  <a:lnTo>
                    <a:pt x="379730" y="71374"/>
                  </a:lnTo>
                  <a:lnTo>
                    <a:pt x="381508" y="70104"/>
                  </a:lnTo>
                  <a:lnTo>
                    <a:pt x="371602" y="75184"/>
                  </a:lnTo>
                  <a:lnTo>
                    <a:pt x="372999" y="75184"/>
                  </a:lnTo>
                  <a:lnTo>
                    <a:pt x="362585" y="78994"/>
                  </a:lnTo>
                  <a:lnTo>
                    <a:pt x="363474" y="78994"/>
                  </a:lnTo>
                  <a:lnTo>
                    <a:pt x="352552" y="82804"/>
                  </a:lnTo>
                  <a:lnTo>
                    <a:pt x="354203" y="81534"/>
                  </a:lnTo>
                  <a:lnTo>
                    <a:pt x="345135" y="83718"/>
                  </a:lnTo>
                  <a:lnTo>
                    <a:pt x="383667" y="83718"/>
                  </a:lnTo>
                  <a:lnTo>
                    <a:pt x="383667" y="84074"/>
                  </a:lnTo>
                  <a:lnTo>
                    <a:pt x="343662" y="84074"/>
                  </a:lnTo>
                  <a:lnTo>
                    <a:pt x="329946" y="84074"/>
                  </a:lnTo>
                  <a:lnTo>
                    <a:pt x="329311" y="84074"/>
                  </a:lnTo>
                  <a:lnTo>
                    <a:pt x="326136" y="80899"/>
                  </a:lnTo>
                  <a:lnTo>
                    <a:pt x="325335" y="80899"/>
                  </a:lnTo>
                  <a:lnTo>
                    <a:pt x="325196" y="80264"/>
                  </a:lnTo>
                  <a:lnTo>
                    <a:pt x="324612" y="77724"/>
                  </a:lnTo>
                  <a:lnTo>
                    <a:pt x="324485" y="77724"/>
                  </a:lnTo>
                  <a:lnTo>
                    <a:pt x="323850" y="74904"/>
                  </a:lnTo>
                  <a:lnTo>
                    <a:pt x="323850" y="67945"/>
                  </a:lnTo>
                  <a:lnTo>
                    <a:pt x="317119" y="61214"/>
                  </a:lnTo>
                  <a:lnTo>
                    <a:pt x="316090" y="61214"/>
                  </a:lnTo>
                  <a:lnTo>
                    <a:pt x="315976" y="61087"/>
                  </a:lnTo>
                  <a:lnTo>
                    <a:pt x="299339" y="61087"/>
                  </a:lnTo>
                  <a:lnTo>
                    <a:pt x="294411" y="66116"/>
                  </a:lnTo>
                  <a:lnTo>
                    <a:pt x="293751" y="66294"/>
                  </a:lnTo>
                  <a:lnTo>
                    <a:pt x="292862" y="67564"/>
                  </a:lnTo>
                  <a:lnTo>
                    <a:pt x="285750" y="71374"/>
                  </a:lnTo>
                  <a:lnTo>
                    <a:pt x="278638" y="76454"/>
                  </a:lnTo>
                  <a:lnTo>
                    <a:pt x="270383" y="84074"/>
                  </a:lnTo>
                  <a:lnTo>
                    <a:pt x="269621" y="84074"/>
                  </a:lnTo>
                  <a:lnTo>
                    <a:pt x="262890" y="91694"/>
                  </a:lnTo>
                  <a:lnTo>
                    <a:pt x="263017" y="91694"/>
                  </a:lnTo>
                  <a:lnTo>
                    <a:pt x="261061" y="93649"/>
                  </a:lnTo>
                  <a:lnTo>
                    <a:pt x="260388" y="91694"/>
                  </a:lnTo>
                  <a:lnTo>
                    <a:pt x="259969" y="90424"/>
                  </a:lnTo>
                  <a:lnTo>
                    <a:pt x="258851" y="87972"/>
                  </a:lnTo>
                  <a:lnTo>
                    <a:pt x="255270" y="81534"/>
                  </a:lnTo>
                  <a:lnTo>
                    <a:pt x="253961" y="80238"/>
                  </a:lnTo>
                  <a:lnTo>
                    <a:pt x="248920" y="73914"/>
                  </a:lnTo>
                  <a:lnTo>
                    <a:pt x="227457" y="61214"/>
                  </a:lnTo>
                  <a:lnTo>
                    <a:pt x="216916" y="61214"/>
                  </a:lnTo>
                  <a:lnTo>
                    <a:pt x="208788" y="62484"/>
                  </a:lnTo>
                  <a:lnTo>
                    <a:pt x="206502" y="62484"/>
                  </a:lnTo>
                  <a:lnTo>
                    <a:pt x="197866" y="65024"/>
                  </a:lnTo>
                  <a:lnTo>
                    <a:pt x="195453" y="66294"/>
                  </a:lnTo>
                  <a:lnTo>
                    <a:pt x="186817" y="70104"/>
                  </a:lnTo>
                  <a:lnTo>
                    <a:pt x="184658" y="71374"/>
                  </a:lnTo>
                  <a:lnTo>
                    <a:pt x="176149" y="77724"/>
                  </a:lnTo>
                  <a:lnTo>
                    <a:pt x="174625" y="78994"/>
                  </a:lnTo>
                  <a:lnTo>
                    <a:pt x="169456" y="84074"/>
                  </a:lnTo>
                  <a:lnTo>
                    <a:pt x="169545" y="86334"/>
                  </a:lnTo>
                  <a:lnTo>
                    <a:pt x="169418" y="84124"/>
                  </a:lnTo>
                  <a:lnTo>
                    <a:pt x="166878" y="86614"/>
                  </a:lnTo>
                  <a:lnTo>
                    <a:pt x="168160" y="85344"/>
                  </a:lnTo>
                  <a:lnTo>
                    <a:pt x="169418" y="84124"/>
                  </a:lnTo>
                  <a:lnTo>
                    <a:pt x="169303" y="82981"/>
                  </a:lnTo>
                  <a:lnTo>
                    <a:pt x="168490" y="77724"/>
                  </a:lnTo>
                  <a:lnTo>
                    <a:pt x="168084" y="75184"/>
                  </a:lnTo>
                  <a:lnTo>
                    <a:pt x="167894" y="73914"/>
                  </a:lnTo>
                  <a:lnTo>
                    <a:pt x="167182" y="70104"/>
                  </a:lnTo>
                  <a:lnTo>
                    <a:pt x="166243" y="65024"/>
                  </a:lnTo>
                  <a:lnTo>
                    <a:pt x="166065" y="64262"/>
                  </a:lnTo>
                  <a:lnTo>
                    <a:pt x="166065" y="87566"/>
                  </a:lnTo>
                  <a:lnTo>
                    <a:pt x="164299" y="89674"/>
                  </a:lnTo>
                  <a:lnTo>
                    <a:pt x="158115" y="96774"/>
                  </a:lnTo>
                  <a:lnTo>
                    <a:pt x="166065" y="87566"/>
                  </a:lnTo>
                  <a:lnTo>
                    <a:pt x="166065" y="64262"/>
                  </a:lnTo>
                  <a:lnTo>
                    <a:pt x="165354" y="61214"/>
                  </a:lnTo>
                  <a:lnTo>
                    <a:pt x="164465" y="59436"/>
                  </a:lnTo>
                  <a:lnTo>
                    <a:pt x="164465" y="53975"/>
                  </a:lnTo>
                  <a:lnTo>
                    <a:pt x="157353" y="46863"/>
                  </a:lnTo>
                  <a:lnTo>
                    <a:pt x="156083" y="46863"/>
                  </a:lnTo>
                  <a:lnTo>
                    <a:pt x="154940" y="45720"/>
                  </a:lnTo>
                  <a:lnTo>
                    <a:pt x="137668" y="45720"/>
                  </a:lnTo>
                  <a:lnTo>
                    <a:pt x="137414" y="45974"/>
                  </a:lnTo>
                  <a:lnTo>
                    <a:pt x="131191" y="45974"/>
                  </a:lnTo>
                  <a:lnTo>
                    <a:pt x="122809" y="48514"/>
                  </a:lnTo>
                  <a:lnTo>
                    <a:pt x="119507" y="49784"/>
                  </a:lnTo>
                  <a:lnTo>
                    <a:pt x="108204" y="56134"/>
                  </a:lnTo>
                  <a:lnTo>
                    <a:pt x="106299" y="56134"/>
                  </a:lnTo>
                  <a:lnTo>
                    <a:pt x="93980" y="65024"/>
                  </a:lnTo>
                  <a:lnTo>
                    <a:pt x="93091" y="65024"/>
                  </a:lnTo>
                  <a:lnTo>
                    <a:pt x="79375" y="76454"/>
                  </a:lnTo>
                  <a:lnTo>
                    <a:pt x="79121" y="76454"/>
                  </a:lnTo>
                  <a:lnTo>
                    <a:pt x="64770" y="87884"/>
                  </a:lnTo>
                  <a:lnTo>
                    <a:pt x="65151" y="87884"/>
                  </a:lnTo>
                  <a:lnTo>
                    <a:pt x="51689" y="96774"/>
                  </a:lnTo>
                  <a:lnTo>
                    <a:pt x="53213" y="96774"/>
                  </a:lnTo>
                  <a:lnTo>
                    <a:pt x="42659" y="102387"/>
                  </a:lnTo>
                  <a:lnTo>
                    <a:pt x="30861" y="105664"/>
                  </a:lnTo>
                  <a:lnTo>
                    <a:pt x="34417" y="104394"/>
                  </a:lnTo>
                  <a:lnTo>
                    <a:pt x="29210" y="104394"/>
                  </a:lnTo>
                  <a:lnTo>
                    <a:pt x="29210" y="102565"/>
                  </a:lnTo>
                  <a:lnTo>
                    <a:pt x="31127" y="99428"/>
                  </a:lnTo>
                  <a:lnTo>
                    <a:pt x="34544" y="96012"/>
                  </a:lnTo>
                  <a:lnTo>
                    <a:pt x="34544" y="94081"/>
                  </a:lnTo>
                  <a:lnTo>
                    <a:pt x="37465" y="90424"/>
                  </a:lnTo>
                  <a:lnTo>
                    <a:pt x="42545" y="85344"/>
                  </a:lnTo>
                  <a:lnTo>
                    <a:pt x="42545" y="83845"/>
                  </a:lnTo>
                  <a:lnTo>
                    <a:pt x="46786" y="79756"/>
                  </a:lnTo>
                  <a:lnTo>
                    <a:pt x="47625" y="79756"/>
                  </a:lnTo>
                  <a:lnTo>
                    <a:pt x="52959" y="74549"/>
                  </a:lnTo>
                  <a:lnTo>
                    <a:pt x="52959" y="73787"/>
                  </a:lnTo>
                  <a:lnTo>
                    <a:pt x="65341" y="63119"/>
                  </a:lnTo>
                  <a:lnTo>
                    <a:pt x="66802" y="63119"/>
                  </a:lnTo>
                  <a:lnTo>
                    <a:pt x="71755" y="58166"/>
                  </a:lnTo>
                  <a:lnTo>
                    <a:pt x="71755" y="52070"/>
                  </a:lnTo>
                  <a:lnTo>
                    <a:pt x="71755" y="45974"/>
                  </a:lnTo>
                  <a:lnTo>
                    <a:pt x="66802" y="41021"/>
                  </a:lnTo>
                  <a:lnTo>
                    <a:pt x="54610" y="41021"/>
                  </a:lnTo>
                  <a:lnTo>
                    <a:pt x="49657" y="45974"/>
                  </a:lnTo>
                  <a:lnTo>
                    <a:pt x="49657" y="47625"/>
                  </a:lnTo>
                  <a:lnTo>
                    <a:pt x="38176" y="56388"/>
                  </a:lnTo>
                  <a:lnTo>
                    <a:pt x="34671" y="56388"/>
                  </a:lnTo>
                  <a:lnTo>
                    <a:pt x="29464" y="61595"/>
                  </a:lnTo>
                  <a:lnTo>
                    <a:pt x="29464" y="62852"/>
                  </a:lnTo>
                  <a:lnTo>
                    <a:pt x="26365" y="65570"/>
                  </a:lnTo>
                  <a:lnTo>
                    <a:pt x="26365" y="109499"/>
                  </a:lnTo>
                  <a:lnTo>
                    <a:pt x="26365" y="65570"/>
                  </a:lnTo>
                  <a:lnTo>
                    <a:pt x="25679" y="66167"/>
                  </a:lnTo>
                  <a:lnTo>
                    <a:pt x="23368" y="66167"/>
                  </a:lnTo>
                  <a:lnTo>
                    <a:pt x="17780" y="71755"/>
                  </a:lnTo>
                  <a:lnTo>
                    <a:pt x="17780" y="74282"/>
                  </a:lnTo>
                  <a:lnTo>
                    <a:pt x="16205" y="76073"/>
                  </a:lnTo>
                  <a:lnTo>
                    <a:pt x="14605" y="76073"/>
                  </a:lnTo>
                  <a:lnTo>
                    <a:pt x="8890" y="81788"/>
                  </a:lnTo>
                  <a:lnTo>
                    <a:pt x="8890" y="85471"/>
                  </a:lnTo>
                  <a:lnTo>
                    <a:pt x="3048" y="91313"/>
                  </a:lnTo>
                  <a:lnTo>
                    <a:pt x="3048" y="95885"/>
                  </a:lnTo>
                  <a:lnTo>
                    <a:pt x="127" y="98806"/>
                  </a:lnTo>
                  <a:lnTo>
                    <a:pt x="127" y="106934"/>
                  </a:lnTo>
                  <a:lnTo>
                    <a:pt x="88" y="109512"/>
                  </a:lnTo>
                  <a:lnTo>
                    <a:pt x="0" y="117094"/>
                  </a:lnTo>
                  <a:lnTo>
                    <a:pt x="0" y="124206"/>
                  </a:lnTo>
                  <a:lnTo>
                    <a:pt x="5842" y="130048"/>
                  </a:lnTo>
                  <a:lnTo>
                    <a:pt x="11658" y="130048"/>
                  </a:lnTo>
                  <a:lnTo>
                    <a:pt x="12573" y="131064"/>
                  </a:lnTo>
                  <a:lnTo>
                    <a:pt x="17145" y="131064"/>
                  </a:lnTo>
                  <a:lnTo>
                    <a:pt x="24511" y="132334"/>
                  </a:lnTo>
                  <a:lnTo>
                    <a:pt x="34163" y="132334"/>
                  </a:lnTo>
                  <a:lnTo>
                    <a:pt x="37465" y="131064"/>
                  </a:lnTo>
                  <a:lnTo>
                    <a:pt x="51054" y="128524"/>
                  </a:lnTo>
                  <a:lnTo>
                    <a:pt x="54356" y="127254"/>
                  </a:lnTo>
                  <a:lnTo>
                    <a:pt x="66294" y="119634"/>
                  </a:lnTo>
                  <a:lnTo>
                    <a:pt x="67945" y="119634"/>
                  </a:lnTo>
                  <a:lnTo>
                    <a:pt x="71310" y="117094"/>
                  </a:lnTo>
                  <a:lnTo>
                    <a:pt x="81407" y="109474"/>
                  </a:lnTo>
                  <a:lnTo>
                    <a:pt x="81788" y="109474"/>
                  </a:lnTo>
                  <a:lnTo>
                    <a:pt x="86118" y="105664"/>
                  </a:lnTo>
                  <a:lnTo>
                    <a:pt x="89027" y="103124"/>
                  </a:lnTo>
                  <a:lnTo>
                    <a:pt x="90474" y="101854"/>
                  </a:lnTo>
                  <a:lnTo>
                    <a:pt x="96266" y="96774"/>
                  </a:lnTo>
                  <a:lnTo>
                    <a:pt x="96012" y="98044"/>
                  </a:lnTo>
                  <a:lnTo>
                    <a:pt x="109728" y="86614"/>
                  </a:lnTo>
                  <a:lnTo>
                    <a:pt x="108839" y="87884"/>
                  </a:lnTo>
                  <a:lnTo>
                    <a:pt x="110604" y="86614"/>
                  </a:lnTo>
                  <a:lnTo>
                    <a:pt x="121285" y="78994"/>
                  </a:lnTo>
                  <a:lnTo>
                    <a:pt x="119761" y="80264"/>
                  </a:lnTo>
                  <a:lnTo>
                    <a:pt x="122643" y="78994"/>
                  </a:lnTo>
                  <a:lnTo>
                    <a:pt x="131318" y="75184"/>
                  </a:lnTo>
                  <a:lnTo>
                    <a:pt x="129413" y="76454"/>
                  </a:lnTo>
                  <a:lnTo>
                    <a:pt x="135216" y="75590"/>
                  </a:lnTo>
                  <a:lnTo>
                    <a:pt x="136842" y="86614"/>
                  </a:lnTo>
                  <a:lnTo>
                    <a:pt x="136779" y="85344"/>
                  </a:lnTo>
                  <a:lnTo>
                    <a:pt x="136906" y="87020"/>
                  </a:lnTo>
                  <a:lnTo>
                    <a:pt x="137033" y="87884"/>
                  </a:lnTo>
                  <a:lnTo>
                    <a:pt x="136956" y="88569"/>
                  </a:lnTo>
                  <a:lnTo>
                    <a:pt x="137287" y="94234"/>
                  </a:lnTo>
                  <a:lnTo>
                    <a:pt x="137160" y="103124"/>
                  </a:lnTo>
                  <a:lnTo>
                    <a:pt x="137160" y="101854"/>
                  </a:lnTo>
                  <a:lnTo>
                    <a:pt x="137109" y="103124"/>
                  </a:lnTo>
                  <a:lnTo>
                    <a:pt x="136893" y="109562"/>
                  </a:lnTo>
                  <a:lnTo>
                    <a:pt x="136779" y="122174"/>
                  </a:lnTo>
                  <a:lnTo>
                    <a:pt x="136906" y="127254"/>
                  </a:lnTo>
                  <a:lnTo>
                    <a:pt x="137160" y="128714"/>
                  </a:lnTo>
                  <a:lnTo>
                    <a:pt x="137160" y="135128"/>
                  </a:lnTo>
                  <a:lnTo>
                    <a:pt x="144018" y="141986"/>
                  </a:lnTo>
                  <a:lnTo>
                    <a:pt x="161036" y="141986"/>
                  </a:lnTo>
                  <a:lnTo>
                    <a:pt x="167894" y="135128"/>
                  </a:lnTo>
                  <a:lnTo>
                    <a:pt x="167894" y="132867"/>
                  </a:lnTo>
                  <a:lnTo>
                    <a:pt x="169291" y="131064"/>
                  </a:lnTo>
                  <a:lnTo>
                    <a:pt x="175260" y="124714"/>
                  </a:lnTo>
                  <a:lnTo>
                    <a:pt x="175514" y="123444"/>
                  </a:lnTo>
                  <a:lnTo>
                    <a:pt x="181610" y="115824"/>
                  </a:lnTo>
                  <a:lnTo>
                    <a:pt x="181483" y="117094"/>
                  </a:lnTo>
                  <a:lnTo>
                    <a:pt x="182562" y="115824"/>
                  </a:lnTo>
                  <a:lnTo>
                    <a:pt x="189103" y="108204"/>
                  </a:lnTo>
                  <a:lnTo>
                    <a:pt x="188087" y="109474"/>
                  </a:lnTo>
                  <a:lnTo>
                    <a:pt x="189357" y="108204"/>
                  </a:lnTo>
                  <a:lnTo>
                    <a:pt x="195173" y="102387"/>
                  </a:lnTo>
                  <a:lnTo>
                    <a:pt x="209169" y="94234"/>
                  </a:lnTo>
                  <a:lnTo>
                    <a:pt x="206883" y="94234"/>
                  </a:lnTo>
                  <a:lnTo>
                    <a:pt x="215392" y="91694"/>
                  </a:lnTo>
                  <a:lnTo>
                    <a:pt x="213233" y="92964"/>
                  </a:lnTo>
                  <a:lnTo>
                    <a:pt x="221361" y="91694"/>
                  </a:lnTo>
                  <a:lnTo>
                    <a:pt x="222643" y="91694"/>
                  </a:lnTo>
                  <a:lnTo>
                    <a:pt x="226568" y="95504"/>
                  </a:lnTo>
                  <a:lnTo>
                    <a:pt x="224663" y="92964"/>
                  </a:lnTo>
                  <a:lnTo>
                    <a:pt x="229616" y="99314"/>
                  </a:lnTo>
                  <a:lnTo>
                    <a:pt x="228219" y="98044"/>
                  </a:lnTo>
                  <a:lnTo>
                    <a:pt x="230974" y="102006"/>
                  </a:lnTo>
                  <a:lnTo>
                    <a:pt x="232664" y="106934"/>
                  </a:lnTo>
                  <a:lnTo>
                    <a:pt x="232410" y="106934"/>
                  </a:lnTo>
                  <a:lnTo>
                    <a:pt x="234061" y="112014"/>
                  </a:lnTo>
                  <a:lnTo>
                    <a:pt x="234188" y="113284"/>
                  </a:lnTo>
                  <a:lnTo>
                    <a:pt x="235712" y="117094"/>
                  </a:lnTo>
                  <a:lnTo>
                    <a:pt x="236855" y="120904"/>
                  </a:lnTo>
                  <a:lnTo>
                    <a:pt x="236728" y="120904"/>
                  </a:lnTo>
                  <a:lnTo>
                    <a:pt x="237363" y="122491"/>
                  </a:lnTo>
                  <a:lnTo>
                    <a:pt x="237363" y="128143"/>
                  </a:lnTo>
                  <a:lnTo>
                    <a:pt x="244221" y="135001"/>
                  </a:lnTo>
                  <a:lnTo>
                    <a:pt x="260985" y="135001"/>
                  </a:lnTo>
                  <a:lnTo>
                    <a:pt x="266192" y="129794"/>
                  </a:lnTo>
                  <a:lnTo>
                    <a:pt x="270891" y="125984"/>
                  </a:lnTo>
                  <a:lnTo>
                    <a:pt x="271526" y="124714"/>
                  </a:lnTo>
                  <a:lnTo>
                    <a:pt x="277495" y="119634"/>
                  </a:lnTo>
                  <a:lnTo>
                    <a:pt x="279946" y="117094"/>
                  </a:lnTo>
                  <a:lnTo>
                    <a:pt x="284861" y="112014"/>
                  </a:lnTo>
                  <a:lnTo>
                    <a:pt x="291592" y="105664"/>
                  </a:lnTo>
                  <a:lnTo>
                    <a:pt x="290703" y="105664"/>
                  </a:lnTo>
                  <a:lnTo>
                    <a:pt x="296189" y="100584"/>
                  </a:lnTo>
                  <a:lnTo>
                    <a:pt x="297929" y="99314"/>
                  </a:lnTo>
                  <a:lnTo>
                    <a:pt x="299466" y="98234"/>
                  </a:lnTo>
                  <a:lnTo>
                    <a:pt x="299466" y="101854"/>
                  </a:lnTo>
                  <a:lnTo>
                    <a:pt x="306197" y="108585"/>
                  </a:lnTo>
                  <a:lnTo>
                    <a:pt x="307213" y="108585"/>
                  </a:lnTo>
                  <a:lnTo>
                    <a:pt x="309626" y="110998"/>
                  </a:lnTo>
                  <a:lnTo>
                    <a:pt x="314756" y="110998"/>
                  </a:lnTo>
                  <a:lnTo>
                    <a:pt x="322072" y="113284"/>
                  </a:lnTo>
                  <a:lnTo>
                    <a:pt x="324866" y="113284"/>
                  </a:lnTo>
                  <a:lnTo>
                    <a:pt x="334518" y="114554"/>
                  </a:lnTo>
                  <a:lnTo>
                    <a:pt x="336931" y="114554"/>
                  </a:lnTo>
                  <a:lnTo>
                    <a:pt x="347853" y="113284"/>
                  </a:lnTo>
                  <a:lnTo>
                    <a:pt x="350012" y="113284"/>
                  </a:lnTo>
                  <a:lnTo>
                    <a:pt x="362204" y="110744"/>
                  </a:lnTo>
                  <a:lnTo>
                    <a:pt x="372999" y="106934"/>
                  </a:lnTo>
                  <a:lnTo>
                    <a:pt x="374015" y="106934"/>
                  </a:lnTo>
                  <a:lnTo>
                    <a:pt x="384429" y="101854"/>
                  </a:lnTo>
                  <a:lnTo>
                    <a:pt x="385191" y="101092"/>
                  </a:lnTo>
                  <a:lnTo>
                    <a:pt x="390017" y="105918"/>
                  </a:lnTo>
                  <a:lnTo>
                    <a:pt x="390017" y="107823"/>
                  </a:lnTo>
                  <a:lnTo>
                    <a:pt x="396748" y="114427"/>
                  </a:lnTo>
                  <a:lnTo>
                    <a:pt x="400431" y="114427"/>
                  </a:lnTo>
                  <a:lnTo>
                    <a:pt x="404368" y="118364"/>
                  </a:lnTo>
                  <a:lnTo>
                    <a:pt x="410718" y="118364"/>
                  </a:lnTo>
                  <a:lnTo>
                    <a:pt x="420497" y="119634"/>
                  </a:lnTo>
                  <a:lnTo>
                    <a:pt x="421767" y="119634"/>
                  </a:lnTo>
                  <a:lnTo>
                    <a:pt x="433197" y="120904"/>
                  </a:lnTo>
                  <a:lnTo>
                    <a:pt x="435356" y="120904"/>
                  </a:lnTo>
                  <a:lnTo>
                    <a:pt x="446659" y="119634"/>
                  </a:lnTo>
                  <a:lnTo>
                    <a:pt x="451358" y="118364"/>
                  </a:lnTo>
                  <a:lnTo>
                    <a:pt x="461899" y="113284"/>
                  </a:lnTo>
                  <a:lnTo>
                    <a:pt x="464312" y="110744"/>
                  </a:lnTo>
                  <a:lnTo>
                    <a:pt x="474091" y="104394"/>
                  </a:lnTo>
                  <a:lnTo>
                    <a:pt x="474980" y="103124"/>
                  </a:lnTo>
                  <a:lnTo>
                    <a:pt x="484505" y="95504"/>
                  </a:lnTo>
                  <a:lnTo>
                    <a:pt x="484251" y="95504"/>
                  </a:lnTo>
                  <a:lnTo>
                    <a:pt x="488696" y="91694"/>
                  </a:lnTo>
                  <a:lnTo>
                    <a:pt x="490169" y="90424"/>
                  </a:lnTo>
                  <a:lnTo>
                    <a:pt x="493141" y="87884"/>
                  </a:lnTo>
                  <a:lnTo>
                    <a:pt x="492252" y="87884"/>
                  </a:lnTo>
                  <a:lnTo>
                    <a:pt x="494169" y="86614"/>
                  </a:lnTo>
                  <a:lnTo>
                    <a:pt x="501904" y="81534"/>
                  </a:lnTo>
                  <a:lnTo>
                    <a:pt x="500507" y="82804"/>
                  </a:lnTo>
                  <a:lnTo>
                    <a:pt x="508635" y="77724"/>
                  </a:lnTo>
                  <a:lnTo>
                    <a:pt x="508977" y="77508"/>
                  </a:lnTo>
                  <a:lnTo>
                    <a:pt x="512495" y="76454"/>
                  </a:lnTo>
                  <a:lnTo>
                    <a:pt x="514997" y="75717"/>
                  </a:lnTo>
                  <a:lnTo>
                    <a:pt x="515366" y="76073"/>
                  </a:lnTo>
                  <a:lnTo>
                    <a:pt x="515747" y="76073"/>
                  </a:lnTo>
                  <a:lnTo>
                    <a:pt x="516724" y="77063"/>
                  </a:lnTo>
                  <a:lnTo>
                    <a:pt x="519430" y="81534"/>
                  </a:lnTo>
                  <a:lnTo>
                    <a:pt x="522008" y="84645"/>
                  </a:lnTo>
                  <a:lnTo>
                    <a:pt x="523748" y="87884"/>
                  </a:lnTo>
                  <a:lnTo>
                    <a:pt x="524256" y="87884"/>
                  </a:lnTo>
                  <a:lnTo>
                    <a:pt x="526161" y="90424"/>
                  </a:lnTo>
                  <a:lnTo>
                    <a:pt x="553212" y="104394"/>
                  </a:lnTo>
                  <a:lnTo>
                    <a:pt x="567182" y="104394"/>
                  </a:lnTo>
                  <a:lnTo>
                    <a:pt x="577342" y="103124"/>
                  </a:lnTo>
                  <a:lnTo>
                    <a:pt x="579374" y="103124"/>
                  </a:lnTo>
                  <a:lnTo>
                    <a:pt x="587629" y="100584"/>
                  </a:lnTo>
                  <a:lnTo>
                    <a:pt x="590677" y="99314"/>
                  </a:lnTo>
                  <a:lnTo>
                    <a:pt x="597662" y="95504"/>
                  </a:lnTo>
                  <a:lnTo>
                    <a:pt x="600329" y="94234"/>
                  </a:lnTo>
                  <a:lnTo>
                    <a:pt x="609727" y="86334"/>
                  </a:lnTo>
                  <a:lnTo>
                    <a:pt x="609727" y="85344"/>
                  </a:lnTo>
                  <a:lnTo>
                    <a:pt x="609727" y="84074"/>
                  </a:lnTo>
                  <a:lnTo>
                    <a:pt x="609854" y="82804"/>
                  </a:lnTo>
                  <a:lnTo>
                    <a:pt x="609727" y="86334"/>
                  </a:lnTo>
                  <a:lnTo>
                    <a:pt x="609815" y="90855"/>
                  </a:lnTo>
                  <a:lnTo>
                    <a:pt x="636524" y="114554"/>
                  </a:lnTo>
                  <a:lnTo>
                    <a:pt x="641223" y="113284"/>
                  </a:lnTo>
                  <a:lnTo>
                    <a:pt x="651764" y="110744"/>
                  </a:lnTo>
                  <a:lnTo>
                    <a:pt x="652907" y="110744"/>
                  </a:lnTo>
                  <a:lnTo>
                    <a:pt x="662051" y="108204"/>
                  </a:lnTo>
                  <a:lnTo>
                    <a:pt x="661416" y="92964"/>
                  </a:lnTo>
                  <a:lnTo>
                    <a:pt x="651510" y="90424"/>
                  </a:lnTo>
                  <a:lnTo>
                    <a:pt x="646239" y="89154"/>
                  </a:lnTo>
                  <a:lnTo>
                    <a:pt x="643432" y="88480"/>
                  </a:lnTo>
                  <a:lnTo>
                    <a:pt x="641959" y="87668"/>
                  </a:lnTo>
                  <a:lnTo>
                    <a:pt x="642023" y="86004"/>
                  </a:lnTo>
                  <a:lnTo>
                    <a:pt x="641946" y="86334"/>
                  </a:lnTo>
                  <a:lnTo>
                    <a:pt x="641870" y="86715"/>
                  </a:lnTo>
                  <a:lnTo>
                    <a:pt x="641756" y="87553"/>
                  </a:lnTo>
                  <a:lnTo>
                    <a:pt x="641807" y="87731"/>
                  </a:lnTo>
                  <a:lnTo>
                    <a:pt x="641946" y="88125"/>
                  </a:lnTo>
                  <a:lnTo>
                    <a:pt x="642124" y="88823"/>
                  </a:lnTo>
                  <a:lnTo>
                    <a:pt x="642315" y="89433"/>
                  </a:lnTo>
                  <a:lnTo>
                    <a:pt x="642416" y="89674"/>
                  </a:lnTo>
                  <a:lnTo>
                    <a:pt x="642124" y="88836"/>
                  </a:lnTo>
                  <a:lnTo>
                    <a:pt x="641934" y="88226"/>
                  </a:lnTo>
                  <a:lnTo>
                    <a:pt x="642023" y="88671"/>
                  </a:lnTo>
                  <a:lnTo>
                    <a:pt x="641921" y="88544"/>
                  </a:lnTo>
                  <a:lnTo>
                    <a:pt x="641985" y="89255"/>
                  </a:lnTo>
                  <a:lnTo>
                    <a:pt x="641858" y="90424"/>
                  </a:lnTo>
                  <a:lnTo>
                    <a:pt x="641819" y="89103"/>
                  </a:lnTo>
                  <a:lnTo>
                    <a:pt x="641578" y="88493"/>
                  </a:lnTo>
                  <a:lnTo>
                    <a:pt x="641680" y="88671"/>
                  </a:lnTo>
                  <a:lnTo>
                    <a:pt x="641578" y="88112"/>
                  </a:lnTo>
                  <a:lnTo>
                    <a:pt x="641489" y="87414"/>
                  </a:lnTo>
                  <a:lnTo>
                    <a:pt x="641477" y="86614"/>
                  </a:lnTo>
                  <a:lnTo>
                    <a:pt x="641527" y="87160"/>
                  </a:lnTo>
                  <a:lnTo>
                    <a:pt x="641654" y="87490"/>
                  </a:lnTo>
                  <a:lnTo>
                    <a:pt x="641591" y="87020"/>
                  </a:lnTo>
                  <a:lnTo>
                    <a:pt x="641680" y="87299"/>
                  </a:lnTo>
                  <a:lnTo>
                    <a:pt x="641769" y="86614"/>
                  </a:lnTo>
                  <a:lnTo>
                    <a:pt x="641934" y="85344"/>
                  </a:lnTo>
                  <a:lnTo>
                    <a:pt x="641807" y="86334"/>
                  </a:lnTo>
                  <a:lnTo>
                    <a:pt x="641769" y="86614"/>
                  </a:lnTo>
                  <a:lnTo>
                    <a:pt x="641705" y="87414"/>
                  </a:lnTo>
                  <a:lnTo>
                    <a:pt x="641946" y="86334"/>
                  </a:lnTo>
                  <a:lnTo>
                    <a:pt x="642073" y="84772"/>
                  </a:lnTo>
                  <a:lnTo>
                    <a:pt x="642023" y="86004"/>
                  </a:lnTo>
                  <a:lnTo>
                    <a:pt x="642467" y="84074"/>
                  </a:lnTo>
                  <a:lnTo>
                    <a:pt x="643343" y="80264"/>
                  </a:lnTo>
                  <a:lnTo>
                    <a:pt x="643636" y="78994"/>
                  </a:lnTo>
                  <a:lnTo>
                    <a:pt x="643128" y="80264"/>
                  </a:lnTo>
                  <a:lnTo>
                    <a:pt x="646557" y="71374"/>
                  </a:lnTo>
                  <a:lnTo>
                    <a:pt x="646303" y="71374"/>
                  </a:lnTo>
                  <a:lnTo>
                    <a:pt x="650494" y="61214"/>
                  </a:lnTo>
                  <a:lnTo>
                    <a:pt x="650240" y="61214"/>
                  </a:lnTo>
                  <a:lnTo>
                    <a:pt x="654558" y="51054"/>
                  </a:lnTo>
                  <a:lnTo>
                    <a:pt x="654812" y="51054"/>
                  </a:lnTo>
                  <a:lnTo>
                    <a:pt x="659257" y="39624"/>
                  </a:lnTo>
                  <a:lnTo>
                    <a:pt x="661670" y="32004"/>
                  </a:lnTo>
                  <a:lnTo>
                    <a:pt x="662051" y="30734"/>
                  </a:lnTo>
                  <a:lnTo>
                    <a:pt x="663448" y="24384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69253" y="5776721"/>
              <a:ext cx="139446" cy="12369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41719" y="5782944"/>
              <a:ext cx="173989" cy="104012"/>
            </a:xfrm>
            <a:prstGeom prst="rect">
              <a:avLst/>
            </a:prstGeom>
          </p:spPr>
        </p:pic>
      </p:grpSp>
      <p:sp>
        <p:nvSpPr>
          <p:cNvPr id="116" name="object 116"/>
          <p:cNvSpPr/>
          <p:nvPr/>
        </p:nvSpPr>
        <p:spPr>
          <a:xfrm>
            <a:off x="2288159" y="6207251"/>
            <a:ext cx="3879850" cy="462280"/>
          </a:xfrm>
          <a:custGeom>
            <a:avLst/>
            <a:gdLst/>
            <a:ahLst/>
            <a:cxnLst/>
            <a:rect l="l" t="t" r="r" b="b"/>
            <a:pathLst>
              <a:path w="3879850" h="462279">
                <a:moveTo>
                  <a:pt x="3825621" y="140970"/>
                </a:moveTo>
                <a:lnTo>
                  <a:pt x="3825240" y="141732"/>
                </a:lnTo>
                <a:lnTo>
                  <a:pt x="3825621" y="140970"/>
                </a:lnTo>
                <a:close/>
              </a:path>
              <a:path w="3879850" h="462279">
                <a:moveTo>
                  <a:pt x="3879723" y="30988"/>
                </a:moveTo>
                <a:lnTo>
                  <a:pt x="3874008" y="25273"/>
                </a:lnTo>
                <a:lnTo>
                  <a:pt x="3859911" y="25273"/>
                </a:lnTo>
                <a:lnTo>
                  <a:pt x="3858717" y="26466"/>
                </a:lnTo>
                <a:lnTo>
                  <a:pt x="3848989" y="28067"/>
                </a:lnTo>
                <a:lnTo>
                  <a:pt x="3849116" y="28067"/>
                </a:lnTo>
                <a:lnTo>
                  <a:pt x="3829812" y="31115"/>
                </a:lnTo>
                <a:lnTo>
                  <a:pt x="3829939" y="30988"/>
                </a:lnTo>
                <a:lnTo>
                  <a:pt x="3801872" y="35179"/>
                </a:lnTo>
                <a:lnTo>
                  <a:pt x="3801999" y="35179"/>
                </a:lnTo>
                <a:lnTo>
                  <a:pt x="3765042" y="40132"/>
                </a:lnTo>
                <a:lnTo>
                  <a:pt x="3765169" y="40132"/>
                </a:lnTo>
                <a:lnTo>
                  <a:pt x="3720465" y="45593"/>
                </a:lnTo>
                <a:lnTo>
                  <a:pt x="3720719" y="45593"/>
                </a:lnTo>
                <a:lnTo>
                  <a:pt x="3667760" y="51181"/>
                </a:lnTo>
                <a:lnTo>
                  <a:pt x="3668014" y="51181"/>
                </a:lnTo>
                <a:lnTo>
                  <a:pt x="3609340" y="56515"/>
                </a:lnTo>
                <a:lnTo>
                  <a:pt x="3609594" y="56515"/>
                </a:lnTo>
                <a:lnTo>
                  <a:pt x="3544062" y="61595"/>
                </a:lnTo>
                <a:lnTo>
                  <a:pt x="3544316" y="61595"/>
                </a:lnTo>
                <a:lnTo>
                  <a:pt x="3472307" y="66167"/>
                </a:lnTo>
                <a:lnTo>
                  <a:pt x="3472561" y="66167"/>
                </a:lnTo>
                <a:lnTo>
                  <a:pt x="3395599" y="70104"/>
                </a:lnTo>
                <a:lnTo>
                  <a:pt x="3312922" y="73660"/>
                </a:lnTo>
                <a:lnTo>
                  <a:pt x="3225800" y="76962"/>
                </a:lnTo>
                <a:lnTo>
                  <a:pt x="2421255" y="101981"/>
                </a:lnTo>
                <a:lnTo>
                  <a:pt x="2273554" y="109982"/>
                </a:lnTo>
                <a:lnTo>
                  <a:pt x="2147443" y="118745"/>
                </a:lnTo>
                <a:lnTo>
                  <a:pt x="2147443" y="118872"/>
                </a:lnTo>
                <a:lnTo>
                  <a:pt x="2093468" y="123190"/>
                </a:lnTo>
                <a:lnTo>
                  <a:pt x="2093341" y="123317"/>
                </a:lnTo>
                <a:lnTo>
                  <a:pt x="2046605" y="127508"/>
                </a:lnTo>
                <a:lnTo>
                  <a:pt x="2007755" y="131572"/>
                </a:lnTo>
                <a:lnTo>
                  <a:pt x="2000885" y="131572"/>
                </a:lnTo>
                <a:lnTo>
                  <a:pt x="2000046" y="132384"/>
                </a:lnTo>
                <a:lnTo>
                  <a:pt x="1974977" y="135001"/>
                </a:lnTo>
                <a:lnTo>
                  <a:pt x="1974519" y="135001"/>
                </a:lnTo>
                <a:lnTo>
                  <a:pt x="1974850" y="134366"/>
                </a:lnTo>
                <a:lnTo>
                  <a:pt x="1976120" y="133096"/>
                </a:lnTo>
                <a:lnTo>
                  <a:pt x="1977047" y="130556"/>
                </a:lnTo>
                <a:lnTo>
                  <a:pt x="1977974" y="128016"/>
                </a:lnTo>
                <a:lnTo>
                  <a:pt x="1978914" y="125476"/>
                </a:lnTo>
                <a:lnTo>
                  <a:pt x="1979231" y="124206"/>
                </a:lnTo>
                <a:lnTo>
                  <a:pt x="1979549" y="122936"/>
                </a:lnTo>
                <a:lnTo>
                  <a:pt x="1979752" y="121666"/>
                </a:lnTo>
                <a:lnTo>
                  <a:pt x="1980158" y="119126"/>
                </a:lnTo>
                <a:lnTo>
                  <a:pt x="1980577" y="116586"/>
                </a:lnTo>
                <a:lnTo>
                  <a:pt x="1981200" y="112776"/>
                </a:lnTo>
                <a:lnTo>
                  <a:pt x="1981327" y="110236"/>
                </a:lnTo>
                <a:lnTo>
                  <a:pt x="1981276" y="107696"/>
                </a:lnTo>
                <a:lnTo>
                  <a:pt x="1981073" y="97536"/>
                </a:lnTo>
                <a:lnTo>
                  <a:pt x="1980946" y="94996"/>
                </a:lnTo>
                <a:lnTo>
                  <a:pt x="1979180" y="84836"/>
                </a:lnTo>
                <a:lnTo>
                  <a:pt x="1978660" y="81788"/>
                </a:lnTo>
                <a:lnTo>
                  <a:pt x="1978660" y="74676"/>
                </a:lnTo>
                <a:lnTo>
                  <a:pt x="1976335" y="72364"/>
                </a:lnTo>
                <a:lnTo>
                  <a:pt x="1974342" y="64706"/>
                </a:lnTo>
                <a:lnTo>
                  <a:pt x="1974342" y="58166"/>
                </a:lnTo>
                <a:lnTo>
                  <a:pt x="1971357" y="55194"/>
                </a:lnTo>
                <a:lnTo>
                  <a:pt x="1970684" y="53086"/>
                </a:lnTo>
                <a:lnTo>
                  <a:pt x="1968881" y="47459"/>
                </a:lnTo>
                <a:lnTo>
                  <a:pt x="1968881" y="41910"/>
                </a:lnTo>
                <a:lnTo>
                  <a:pt x="1965452" y="38481"/>
                </a:lnTo>
                <a:lnTo>
                  <a:pt x="1962785" y="31813"/>
                </a:lnTo>
                <a:lnTo>
                  <a:pt x="1962785" y="26416"/>
                </a:lnTo>
                <a:lnTo>
                  <a:pt x="1959597" y="23241"/>
                </a:lnTo>
                <a:lnTo>
                  <a:pt x="1954530" y="9969"/>
                </a:lnTo>
                <a:lnTo>
                  <a:pt x="1954530" y="5207"/>
                </a:lnTo>
                <a:lnTo>
                  <a:pt x="1949450" y="0"/>
                </a:lnTo>
                <a:lnTo>
                  <a:pt x="1936623" y="0"/>
                </a:lnTo>
                <a:lnTo>
                  <a:pt x="1931543" y="5207"/>
                </a:lnTo>
                <a:lnTo>
                  <a:pt x="1931543" y="17907"/>
                </a:lnTo>
                <a:lnTo>
                  <a:pt x="1933422" y="19799"/>
                </a:lnTo>
                <a:lnTo>
                  <a:pt x="1938401" y="35458"/>
                </a:lnTo>
                <a:lnTo>
                  <a:pt x="1938401" y="39878"/>
                </a:lnTo>
                <a:lnTo>
                  <a:pt x="1940623" y="42113"/>
                </a:lnTo>
                <a:lnTo>
                  <a:pt x="1943735" y="51955"/>
                </a:lnTo>
                <a:lnTo>
                  <a:pt x="1943735" y="55753"/>
                </a:lnTo>
                <a:lnTo>
                  <a:pt x="1945881" y="57912"/>
                </a:lnTo>
                <a:lnTo>
                  <a:pt x="1948942" y="67589"/>
                </a:lnTo>
                <a:lnTo>
                  <a:pt x="1948942" y="72263"/>
                </a:lnTo>
                <a:lnTo>
                  <a:pt x="1950351" y="73685"/>
                </a:lnTo>
                <a:lnTo>
                  <a:pt x="1953133" y="84658"/>
                </a:lnTo>
                <a:lnTo>
                  <a:pt x="1953133" y="88773"/>
                </a:lnTo>
                <a:lnTo>
                  <a:pt x="1953971" y="89649"/>
                </a:lnTo>
                <a:lnTo>
                  <a:pt x="1955457" y="99491"/>
                </a:lnTo>
                <a:lnTo>
                  <a:pt x="1955419" y="97536"/>
                </a:lnTo>
                <a:lnTo>
                  <a:pt x="1955546" y="100076"/>
                </a:lnTo>
                <a:lnTo>
                  <a:pt x="1955457" y="99491"/>
                </a:lnTo>
                <a:lnTo>
                  <a:pt x="1955469" y="100076"/>
                </a:lnTo>
                <a:lnTo>
                  <a:pt x="1955634" y="108788"/>
                </a:lnTo>
                <a:lnTo>
                  <a:pt x="1955800" y="107696"/>
                </a:lnTo>
                <a:lnTo>
                  <a:pt x="1955673" y="110236"/>
                </a:lnTo>
                <a:lnTo>
                  <a:pt x="1955634" y="108788"/>
                </a:lnTo>
                <a:lnTo>
                  <a:pt x="1954339" y="117792"/>
                </a:lnTo>
                <a:lnTo>
                  <a:pt x="1952650" y="122389"/>
                </a:lnTo>
                <a:lnTo>
                  <a:pt x="1949932" y="126517"/>
                </a:lnTo>
                <a:lnTo>
                  <a:pt x="1944878" y="130556"/>
                </a:lnTo>
                <a:lnTo>
                  <a:pt x="1947926" y="128016"/>
                </a:lnTo>
                <a:lnTo>
                  <a:pt x="1937766" y="133096"/>
                </a:lnTo>
                <a:lnTo>
                  <a:pt x="1940560" y="133096"/>
                </a:lnTo>
                <a:lnTo>
                  <a:pt x="1924939" y="136906"/>
                </a:lnTo>
                <a:lnTo>
                  <a:pt x="1926971" y="135636"/>
                </a:lnTo>
                <a:lnTo>
                  <a:pt x="1906270" y="136906"/>
                </a:lnTo>
                <a:lnTo>
                  <a:pt x="1798447" y="136906"/>
                </a:lnTo>
                <a:lnTo>
                  <a:pt x="1763268" y="135636"/>
                </a:lnTo>
                <a:lnTo>
                  <a:pt x="1683512" y="134366"/>
                </a:lnTo>
                <a:lnTo>
                  <a:pt x="1587246" y="134366"/>
                </a:lnTo>
                <a:lnTo>
                  <a:pt x="1530858" y="136906"/>
                </a:lnTo>
                <a:lnTo>
                  <a:pt x="1530477" y="136906"/>
                </a:lnTo>
                <a:lnTo>
                  <a:pt x="1470787" y="141986"/>
                </a:lnTo>
                <a:lnTo>
                  <a:pt x="1405128" y="148336"/>
                </a:lnTo>
                <a:lnTo>
                  <a:pt x="1405001" y="148336"/>
                </a:lnTo>
                <a:lnTo>
                  <a:pt x="1335532" y="155956"/>
                </a:lnTo>
                <a:lnTo>
                  <a:pt x="1335405" y="155956"/>
                </a:lnTo>
                <a:lnTo>
                  <a:pt x="1261872" y="163576"/>
                </a:lnTo>
                <a:lnTo>
                  <a:pt x="1261745" y="163576"/>
                </a:lnTo>
                <a:lnTo>
                  <a:pt x="946785" y="204216"/>
                </a:lnTo>
                <a:lnTo>
                  <a:pt x="865759" y="215646"/>
                </a:lnTo>
                <a:lnTo>
                  <a:pt x="784098" y="225806"/>
                </a:lnTo>
                <a:lnTo>
                  <a:pt x="784225" y="225806"/>
                </a:lnTo>
                <a:lnTo>
                  <a:pt x="702818" y="234696"/>
                </a:lnTo>
                <a:lnTo>
                  <a:pt x="702945" y="234696"/>
                </a:lnTo>
                <a:lnTo>
                  <a:pt x="622681" y="243586"/>
                </a:lnTo>
                <a:lnTo>
                  <a:pt x="622808" y="243586"/>
                </a:lnTo>
                <a:lnTo>
                  <a:pt x="545211" y="251206"/>
                </a:lnTo>
                <a:lnTo>
                  <a:pt x="471043" y="256286"/>
                </a:lnTo>
                <a:lnTo>
                  <a:pt x="471297" y="256286"/>
                </a:lnTo>
                <a:lnTo>
                  <a:pt x="401066" y="261366"/>
                </a:lnTo>
                <a:lnTo>
                  <a:pt x="401320" y="261366"/>
                </a:lnTo>
                <a:lnTo>
                  <a:pt x="336296" y="263906"/>
                </a:lnTo>
                <a:lnTo>
                  <a:pt x="276110" y="266420"/>
                </a:lnTo>
                <a:lnTo>
                  <a:pt x="231394" y="263906"/>
                </a:lnTo>
                <a:lnTo>
                  <a:pt x="231775" y="263906"/>
                </a:lnTo>
                <a:lnTo>
                  <a:pt x="176276" y="257556"/>
                </a:lnTo>
                <a:lnTo>
                  <a:pt x="175895" y="257556"/>
                </a:lnTo>
                <a:lnTo>
                  <a:pt x="126111" y="255016"/>
                </a:lnTo>
                <a:lnTo>
                  <a:pt x="85725" y="255016"/>
                </a:lnTo>
                <a:lnTo>
                  <a:pt x="59309" y="257556"/>
                </a:lnTo>
                <a:lnTo>
                  <a:pt x="57150" y="258826"/>
                </a:lnTo>
                <a:lnTo>
                  <a:pt x="41021" y="262636"/>
                </a:lnTo>
                <a:lnTo>
                  <a:pt x="38354" y="263906"/>
                </a:lnTo>
                <a:lnTo>
                  <a:pt x="29337" y="268986"/>
                </a:lnTo>
                <a:lnTo>
                  <a:pt x="26416" y="270256"/>
                </a:lnTo>
                <a:lnTo>
                  <a:pt x="2032" y="313436"/>
                </a:lnTo>
                <a:lnTo>
                  <a:pt x="127" y="335026"/>
                </a:lnTo>
                <a:lnTo>
                  <a:pt x="139" y="337566"/>
                </a:lnTo>
                <a:lnTo>
                  <a:pt x="381" y="356616"/>
                </a:lnTo>
                <a:lnTo>
                  <a:pt x="762" y="375666"/>
                </a:lnTo>
                <a:lnTo>
                  <a:pt x="0" y="390906"/>
                </a:lnTo>
                <a:lnTo>
                  <a:pt x="0" y="413766"/>
                </a:lnTo>
                <a:lnTo>
                  <a:pt x="2032" y="432816"/>
                </a:lnTo>
                <a:lnTo>
                  <a:pt x="2667" y="435356"/>
                </a:lnTo>
                <a:lnTo>
                  <a:pt x="6096" y="445516"/>
                </a:lnTo>
                <a:lnTo>
                  <a:pt x="8255" y="450596"/>
                </a:lnTo>
                <a:lnTo>
                  <a:pt x="9779" y="452450"/>
                </a:lnTo>
                <a:lnTo>
                  <a:pt x="9779" y="454152"/>
                </a:lnTo>
                <a:lnTo>
                  <a:pt x="15494" y="459740"/>
                </a:lnTo>
                <a:lnTo>
                  <a:pt x="17310" y="459740"/>
                </a:lnTo>
                <a:lnTo>
                  <a:pt x="18923" y="461391"/>
                </a:lnTo>
                <a:lnTo>
                  <a:pt x="22415" y="461391"/>
                </a:lnTo>
                <a:lnTo>
                  <a:pt x="24384" y="462026"/>
                </a:lnTo>
                <a:lnTo>
                  <a:pt x="25400" y="462026"/>
                </a:lnTo>
                <a:lnTo>
                  <a:pt x="30480" y="462026"/>
                </a:lnTo>
                <a:lnTo>
                  <a:pt x="38100" y="462026"/>
                </a:lnTo>
                <a:lnTo>
                  <a:pt x="40386" y="459740"/>
                </a:lnTo>
                <a:lnTo>
                  <a:pt x="41275" y="459740"/>
                </a:lnTo>
                <a:lnTo>
                  <a:pt x="45567" y="455333"/>
                </a:lnTo>
                <a:lnTo>
                  <a:pt x="46355" y="455676"/>
                </a:lnTo>
                <a:lnTo>
                  <a:pt x="65278" y="455676"/>
                </a:lnTo>
                <a:lnTo>
                  <a:pt x="84074" y="453136"/>
                </a:lnTo>
                <a:lnTo>
                  <a:pt x="84074" y="452882"/>
                </a:lnTo>
                <a:lnTo>
                  <a:pt x="87884" y="452882"/>
                </a:lnTo>
                <a:lnTo>
                  <a:pt x="91567" y="449199"/>
                </a:lnTo>
                <a:lnTo>
                  <a:pt x="91567" y="444627"/>
                </a:lnTo>
                <a:lnTo>
                  <a:pt x="91567" y="440055"/>
                </a:lnTo>
                <a:lnTo>
                  <a:pt x="87884" y="436372"/>
                </a:lnTo>
                <a:lnTo>
                  <a:pt x="80314" y="436372"/>
                </a:lnTo>
                <a:lnTo>
                  <a:pt x="65278" y="435356"/>
                </a:lnTo>
                <a:lnTo>
                  <a:pt x="65659" y="435356"/>
                </a:lnTo>
                <a:lnTo>
                  <a:pt x="54673" y="433781"/>
                </a:lnTo>
                <a:lnTo>
                  <a:pt x="52832" y="431927"/>
                </a:lnTo>
                <a:lnTo>
                  <a:pt x="50800" y="431927"/>
                </a:lnTo>
                <a:lnTo>
                  <a:pt x="50800" y="428879"/>
                </a:lnTo>
                <a:lnTo>
                  <a:pt x="50800" y="422529"/>
                </a:lnTo>
                <a:lnTo>
                  <a:pt x="45720" y="417449"/>
                </a:lnTo>
                <a:lnTo>
                  <a:pt x="33147" y="417449"/>
                </a:lnTo>
                <a:lnTo>
                  <a:pt x="28194" y="422275"/>
                </a:lnTo>
                <a:lnTo>
                  <a:pt x="27419" y="413766"/>
                </a:lnTo>
                <a:lnTo>
                  <a:pt x="27317" y="412661"/>
                </a:lnTo>
                <a:lnTo>
                  <a:pt x="27317" y="412496"/>
                </a:lnTo>
                <a:lnTo>
                  <a:pt x="27559" y="392176"/>
                </a:lnTo>
                <a:lnTo>
                  <a:pt x="28321" y="376936"/>
                </a:lnTo>
                <a:lnTo>
                  <a:pt x="28321" y="375666"/>
                </a:lnTo>
                <a:lnTo>
                  <a:pt x="27571" y="337566"/>
                </a:lnTo>
                <a:lnTo>
                  <a:pt x="27571" y="337413"/>
                </a:lnTo>
                <a:lnTo>
                  <a:pt x="27660" y="336296"/>
                </a:lnTo>
                <a:lnTo>
                  <a:pt x="28879" y="321056"/>
                </a:lnTo>
                <a:lnTo>
                  <a:pt x="29019" y="319303"/>
                </a:lnTo>
                <a:lnTo>
                  <a:pt x="29210" y="318516"/>
                </a:lnTo>
                <a:lnTo>
                  <a:pt x="43522" y="291846"/>
                </a:lnTo>
                <a:lnTo>
                  <a:pt x="44831" y="290576"/>
                </a:lnTo>
                <a:lnTo>
                  <a:pt x="41910" y="291846"/>
                </a:lnTo>
                <a:lnTo>
                  <a:pt x="48475" y="288036"/>
                </a:lnTo>
                <a:lnTo>
                  <a:pt x="48628" y="287947"/>
                </a:lnTo>
                <a:lnTo>
                  <a:pt x="53594" y="286766"/>
                </a:lnTo>
                <a:lnTo>
                  <a:pt x="64262" y="284226"/>
                </a:lnTo>
                <a:lnTo>
                  <a:pt x="62230" y="284226"/>
                </a:lnTo>
                <a:lnTo>
                  <a:pt x="88773" y="280416"/>
                </a:lnTo>
                <a:lnTo>
                  <a:pt x="124587" y="280416"/>
                </a:lnTo>
                <a:lnTo>
                  <a:pt x="174244" y="284226"/>
                </a:lnTo>
                <a:lnTo>
                  <a:pt x="173863" y="284226"/>
                </a:lnTo>
                <a:lnTo>
                  <a:pt x="229362" y="289306"/>
                </a:lnTo>
                <a:lnTo>
                  <a:pt x="229743" y="289306"/>
                </a:lnTo>
                <a:lnTo>
                  <a:pt x="275082" y="291846"/>
                </a:lnTo>
                <a:lnTo>
                  <a:pt x="276225" y="291846"/>
                </a:lnTo>
                <a:lnTo>
                  <a:pt x="337058" y="290576"/>
                </a:lnTo>
                <a:lnTo>
                  <a:pt x="402463" y="286766"/>
                </a:lnTo>
                <a:lnTo>
                  <a:pt x="402717" y="286766"/>
                </a:lnTo>
                <a:lnTo>
                  <a:pt x="472948" y="282956"/>
                </a:lnTo>
                <a:lnTo>
                  <a:pt x="502653" y="280416"/>
                </a:lnTo>
                <a:lnTo>
                  <a:pt x="547243" y="276606"/>
                </a:lnTo>
                <a:lnTo>
                  <a:pt x="547497" y="276606"/>
                </a:lnTo>
                <a:lnTo>
                  <a:pt x="625221" y="268986"/>
                </a:lnTo>
                <a:lnTo>
                  <a:pt x="625348" y="268986"/>
                </a:lnTo>
                <a:lnTo>
                  <a:pt x="648309" y="266446"/>
                </a:lnTo>
                <a:lnTo>
                  <a:pt x="705739" y="260096"/>
                </a:lnTo>
                <a:lnTo>
                  <a:pt x="705866" y="260096"/>
                </a:lnTo>
                <a:lnTo>
                  <a:pt x="787273" y="251206"/>
                </a:lnTo>
                <a:lnTo>
                  <a:pt x="868934" y="241046"/>
                </a:lnTo>
                <a:lnTo>
                  <a:pt x="869061" y="241046"/>
                </a:lnTo>
                <a:lnTo>
                  <a:pt x="950087" y="229616"/>
                </a:lnTo>
                <a:lnTo>
                  <a:pt x="1264920" y="188976"/>
                </a:lnTo>
                <a:lnTo>
                  <a:pt x="1264793" y="188976"/>
                </a:lnTo>
                <a:lnTo>
                  <a:pt x="1338326" y="181356"/>
                </a:lnTo>
                <a:lnTo>
                  <a:pt x="1338199" y="181356"/>
                </a:lnTo>
                <a:lnTo>
                  <a:pt x="1407668" y="173736"/>
                </a:lnTo>
                <a:lnTo>
                  <a:pt x="1472946" y="167386"/>
                </a:lnTo>
                <a:lnTo>
                  <a:pt x="1532636" y="162306"/>
                </a:lnTo>
                <a:lnTo>
                  <a:pt x="1532255" y="163576"/>
                </a:lnTo>
                <a:lnTo>
                  <a:pt x="1551000" y="162306"/>
                </a:lnTo>
                <a:lnTo>
                  <a:pt x="1588516" y="159766"/>
                </a:lnTo>
                <a:lnTo>
                  <a:pt x="1682877" y="159766"/>
                </a:lnTo>
                <a:lnTo>
                  <a:pt x="1762760" y="162306"/>
                </a:lnTo>
                <a:lnTo>
                  <a:pt x="1859153" y="162306"/>
                </a:lnTo>
                <a:lnTo>
                  <a:pt x="1882140" y="163576"/>
                </a:lnTo>
                <a:lnTo>
                  <a:pt x="1908175" y="163576"/>
                </a:lnTo>
                <a:lnTo>
                  <a:pt x="1914385" y="163195"/>
                </a:lnTo>
                <a:lnTo>
                  <a:pt x="1918716" y="163195"/>
                </a:lnTo>
                <a:lnTo>
                  <a:pt x="1918995" y="162915"/>
                </a:lnTo>
                <a:lnTo>
                  <a:pt x="1928876" y="162306"/>
                </a:lnTo>
                <a:lnTo>
                  <a:pt x="1930908" y="162306"/>
                </a:lnTo>
                <a:lnTo>
                  <a:pt x="1936115" y="161036"/>
                </a:lnTo>
                <a:lnTo>
                  <a:pt x="1938147" y="161036"/>
                </a:lnTo>
                <a:lnTo>
                  <a:pt x="1938794" y="160388"/>
                </a:lnTo>
                <a:lnTo>
                  <a:pt x="1949564" y="159258"/>
                </a:lnTo>
                <a:lnTo>
                  <a:pt x="1955165" y="159258"/>
                </a:lnTo>
                <a:lnTo>
                  <a:pt x="1955800" y="158623"/>
                </a:lnTo>
                <a:lnTo>
                  <a:pt x="1975358" y="156591"/>
                </a:lnTo>
                <a:lnTo>
                  <a:pt x="1980057" y="156591"/>
                </a:lnTo>
                <a:lnTo>
                  <a:pt x="1980565" y="156095"/>
                </a:lnTo>
                <a:lnTo>
                  <a:pt x="2009432" y="153289"/>
                </a:lnTo>
                <a:lnTo>
                  <a:pt x="2012950" y="153289"/>
                </a:lnTo>
                <a:lnTo>
                  <a:pt x="2013318" y="152920"/>
                </a:lnTo>
                <a:lnTo>
                  <a:pt x="2095373" y="145415"/>
                </a:lnTo>
                <a:lnTo>
                  <a:pt x="2149221" y="141097"/>
                </a:lnTo>
                <a:lnTo>
                  <a:pt x="2274951" y="132715"/>
                </a:lnTo>
                <a:lnTo>
                  <a:pt x="2346452" y="128651"/>
                </a:lnTo>
                <a:lnTo>
                  <a:pt x="2422271" y="125095"/>
                </a:lnTo>
                <a:lnTo>
                  <a:pt x="2587117" y="118872"/>
                </a:lnTo>
                <a:lnTo>
                  <a:pt x="3313811" y="99187"/>
                </a:lnTo>
                <a:lnTo>
                  <a:pt x="3473831" y="91694"/>
                </a:lnTo>
                <a:lnTo>
                  <a:pt x="3545967" y="87122"/>
                </a:lnTo>
                <a:lnTo>
                  <a:pt x="3611499" y="82042"/>
                </a:lnTo>
                <a:lnTo>
                  <a:pt x="3611753" y="82042"/>
                </a:lnTo>
                <a:lnTo>
                  <a:pt x="3670300" y="76708"/>
                </a:lnTo>
                <a:lnTo>
                  <a:pt x="3670554" y="76581"/>
                </a:lnTo>
                <a:lnTo>
                  <a:pt x="3723386" y="70993"/>
                </a:lnTo>
                <a:lnTo>
                  <a:pt x="3723640" y="70993"/>
                </a:lnTo>
                <a:lnTo>
                  <a:pt x="3768217" y="65532"/>
                </a:lnTo>
                <a:lnTo>
                  <a:pt x="3768471" y="65532"/>
                </a:lnTo>
                <a:lnTo>
                  <a:pt x="3805428" y="60452"/>
                </a:lnTo>
                <a:lnTo>
                  <a:pt x="3805555" y="60452"/>
                </a:lnTo>
                <a:lnTo>
                  <a:pt x="3833622" y="56261"/>
                </a:lnTo>
                <a:lnTo>
                  <a:pt x="3833749" y="56261"/>
                </a:lnTo>
                <a:lnTo>
                  <a:pt x="3840442" y="55257"/>
                </a:lnTo>
                <a:lnTo>
                  <a:pt x="3832098" y="67818"/>
                </a:lnTo>
                <a:lnTo>
                  <a:pt x="3831844" y="68326"/>
                </a:lnTo>
                <a:lnTo>
                  <a:pt x="3818890" y="89916"/>
                </a:lnTo>
                <a:lnTo>
                  <a:pt x="3810254" y="106680"/>
                </a:lnTo>
                <a:lnTo>
                  <a:pt x="3810000" y="107061"/>
                </a:lnTo>
                <a:lnTo>
                  <a:pt x="3799459" y="130048"/>
                </a:lnTo>
                <a:lnTo>
                  <a:pt x="3799205" y="130810"/>
                </a:lnTo>
                <a:lnTo>
                  <a:pt x="3790061" y="154305"/>
                </a:lnTo>
                <a:lnTo>
                  <a:pt x="3779520" y="197993"/>
                </a:lnTo>
                <a:lnTo>
                  <a:pt x="3779266" y="200406"/>
                </a:lnTo>
                <a:lnTo>
                  <a:pt x="3779329" y="215900"/>
                </a:lnTo>
                <a:lnTo>
                  <a:pt x="3789934" y="242316"/>
                </a:lnTo>
                <a:lnTo>
                  <a:pt x="3789934" y="243967"/>
                </a:lnTo>
                <a:lnTo>
                  <a:pt x="3795395" y="249428"/>
                </a:lnTo>
                <a:lnTo>
                  <a:pt x="3798697" y="249428"/>
                </a:lnTo>
                <a:lnTo>
                  <a:pt x="3801491" y="252222"/>
                </a:lnTo>
                <a:lnTo>
                  <a:pt x="3809111" y="252222"/>
                </a:lnTo>
                <a:lnTo>
                  <a:pt x="3814572" y="252222"/>
                </a:lnTo>
                <a:lnTo>
                  <a:pt x="3815067" y="251714"/>
                </a:lnTo>
                <a:lnTo>
                  <a:pt x="3819652" y="251714"/>
                </a:lnTo>
                <a:lnTo>
                  <a:pt x="3824859" y="246634"/>
                </a:lnTo>
                <a:lnTo>
                  <a:pt x="3824859" y="246380"/>
                </a:lnTo>
                <a:lnTo>
                  <a:pt x="3825494" y="245872"/>
                </a:lnTo>
                <a:lnTo>
                  <a:pt x="3828542" y="242570"/>
                </a:lnTo>
                <a:lnTo>
                  <a:pt x="3829481" y="241274"/>
                </a:lnTo>
                <a:lnTo>
                  <a:pt x="3833495" y="237363"/>
                </a:lnTo>
                <a:lnTo>
                  <a:pt x="3833495" y="234061"/>
                </a:lnTo>
                <a:lnTo>
                  <a:pt x="3834003" y="233553"/>
                </a:lnTo>
                <a:lnTo>
                  <a:pt x="3834003" y="227838"/>
                </a:lnTo>
                <a:lnTo>
                  <a:pt x="3834003" y="222250"/>
                </a:lnTo>
                <a:lnTo>
                  <a:pt x="3832987" y="221234"/>
                </a:lnTo>
                <a:lnTo>
                  <a:pt x="3832987" y="219075"/>
                </a:lnTo>
                <a:lnTo>
                  <a:pt x="3831336" y="217474"/>
                </a:lnTo>
                <a:lnTo>
                  <a:pt x="3831336" y="217297"/>
                </a:lnTo>
                <a:lnTo>
                  <a:pt x="3826637" y="212598"/>
                </a:lnTo>
                <a:lnTo>
                  <a:pt x="3822496" y="212598"/>
                </a:lnTo>
                <a:lnTo>
                  <a:pt x="3820033" y="211709"/>
                </a:lnTo>
                <a:lnTo>
                  <a:pt x="3816477" y="211455"/>
                </a:lnTo>
                <a:lnTo>
                  <a:pt x="3813556" y="211328"/>
                </a:lnTo>
                <a:lnTo>
                  <a:pt x="3812667" y="211455"/>
                </a:lnTo>
                <a:lnTo>
                  <a:pt x="3810127" y="211963"/>
                </a:lnTo>
                <a:lnTo>
                  <a:pt x="3806977" y="211963"/>
                </a:lnTo>
                <a:lnTo>
                  <a:pt x="3807371" y="202946"/>
                </a:lnTo>
                <a:lnTo>
                  <a:pt x="3807422" y="201726"/>
                </a:lnTo>
                <a:lnTo>
                  <a:pt x="3807549" y="201041"/>
                </a:lnTo>
                <a:lnTo>
                  <a:pt x="3810343" y="185801"/>
                </a:lnTo>
                <a:lnTo>
                  <a:pt x="3810508" y="184950"/>
                </a:lnTo>
                <a:lnTo>
                  <a:pt x="3810711" y="184277"/>
                </a:lnTo>
                <a:lnTo>
                  <a:pt x="3816629" y="164592"/>
                </a:lnTo>
                <a:lnTo>
                  <a:pt x="3816769" y="164147"/>
                </a:lnTo>
                <a:lnTo>
                  <a:pt x="3817035" y="163449"/>
                </a:lnTo>
                <a:lnTo>
                  <a:pt x="3825227" y="141986"/>
                </a:lnTo>
                <a:lnTo>
                  <a:pt x="3825240" y="141732"/>
                </a:lnTo>
                <a:lnTo>
                  <a:pt x="3835590" y="118872"/>
                </a:lnTo>
                <a:lnTo>
                  <a:pt x="3835400" y="119380"/>
                </a:lnTo>
                <a:lnTo>
                  <a:pt x="3835704" y="118745"/>
                </a:lnTo>
                <a:lnTo>
                  <a:pt x="3843274" y="103251"/>
                </a:lnTo>
                <a:lnTo>
                  <a:pt x="3843337" y="103124"/>
                </a:lnTo>
                <a:lnTo>
                  <a:pt x="3843693" y="102489"/>
                </a:lnTo>
                <a:lnTo>
                  <a:pt x="3854920" y="82296"/>
                </a:lnTo>
                <a:lnTo>
                  <a:pt x="3855212" y="81788"/>
                </a:lnTo>
                <a:lnTo>
                  <a:pt x="3854831" y="82296"/>
                </a:lnTo>
                <a:lnTo>
                  <a:pt x="3874008" y="51181"/>
                </a:lnTo>
                <a:lnTo>
                  <a:pt x="3874135" y="50927"/>
                </a:lnTo>
                <a:lnTo>
                  <a:pt x="3874312" y="50622"/>
                </a:lnTo>
                <a:lnTo>
                  <a:pt x="3879723" y="45212"/>
                </a:lnTo>
                <a:lnTo>
                  <a:pt x="3879723" y="38100"/>
                </a:lnTo>
                <a:lnTo>
                  <a:pt x="3879723" y="30988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56257" y="6782434"/>
            <a:ext cx="360045" cy="238760"/>
          </a:xfrm>
          <a:custGeom>
            <a:avLst/>
            <a:gdLst/>
            <a:ahLst/>
            <a:cxnLst/>
            <a:rect l="l" t="t" r="r" b="b"/>
            <a:pathLst>
              <a:path w="360044" h="238759">
                <a:moveTo>
                  <a:pt x="281940" y="20066"/>
                </a:moveTo>
                <a:lnTo>
                  <a:pt x="278003" y="16002"/>
                </a:lnTo>
                <a:lnTo>
                  <a:pt x="276428" y="16002"/>
                </a:lnTo>
                <a:lnTo>
                  <a:pt x="274320" y="14135"/>
                </a:lnTo>
                <a:lnTo>
                  <a:pt x="274320" y="12954"/>
                </a:lnTo>
                <a:lnTo>
                  <a:pt x="268859" y="7493"/>
                </a:lnTo>
                <a:lnTo>
                  <a:pt x="265557" y="7493"/>
                </a:lnTo>
                <a:lnTo>
                  <a:pt x="261239" y="3175"/>
                </a:lnTo>
                <a:lnTo>
                  <a:pt x="255231" y="3175"/>
                </a:lnTo>
                <a:lnTo>
                  <a:pt x="246634" y="1498"/>
                </a:lnTo>
                <a:lnTo>
                  <a:pt x="245110" y="0"/>
                </a:lnTo>
                <a:lnTo>
                  <a:pt x="230251" y="0"/>
                </a:lnTo>
                <a:lnTo>
                  <a:pt x="224282" y="5969"/>
                </a:lnTo>
                <a:lnTo>
                  <a:pt x="224282" y="20828"/>
                </a:lnTo>
                <a:lnTo>
                  <a:pt x="230251" y="26924"/>
                </a:lnTo>
                <a:lnTo>
                  <a:pt x="236740" y="26924"/>
                </a:lnTo>
                <a:lnTo>
                  <a:pt x="245110" y="28435"/>
                </a:lnTo>
                <a:lnTo>
                  <a:pt x="246507" y="29845"/>
                </a:lnTo>
                <a:lnTo>
                  <a:pt x="252907" y="29845"/>
                </a:lnTo>
                <a:lnTo>
                  <a:pt x="254139" y="30124"/>
                </a:lnTo>
                <a:lnTo>
                  <a:pt x="255651" y="31623"/>
                </a:lnTo>
                <a:lnTo>
                  <a:pt x="260908" y="31623"/>
                </a:lnTo>
                <a:lnTo>
                  <a:pt x="267081" y="32931"/>
                </a:lnTo>
                <a:lnTo>
                  <a:pt x="268097" y="33909"/>
                </a:lnTo>
                <a:lnTo>
                  <a:pt x="278003" y="33909"/>
                </a:lnTo>
                <a:lnTo>
                  <a:pt x="281940" y="29972"/>
                </a:lnTo>
                <a:lnTo>
                  <a:pt x="281940" y="25019"/>
                </a:lnTo>
                <a:lnTo>
                  <a:pt x="281940" y="20066"/>
                </a:lnTo>
                <a:close/>
              </a:path>
              <a:path w="360044" h="238759">
                <a:moveTo>
                  <a:pt x="333629" y="87249"/>
                </a:moveTo>
                <a:lnTo>
                  <a:pt x="333502" y="88519"/>
                </a:lnTo>
                <a:lnTo>
                  <a:pt x="333629" y="87249"/>
                </a:lnTo>
                <a:close/>
              </a:path>
              <a:path w="360044" h="238759">
                <a:moveTo>
                  <a:pt x="359791" y="190119"/>
                </a:moveTo>
                <a:lnTo>
                  <a:pt x="359613" y="187579"/>
                </a:lnTo>
                <a:lnTo>
                  <a:pt x="359537" y="186309"/>
                </a:lnTo>
                <a:lnTo>
                  <a:pt x="359067" y="183769"/>
                </a:lnTo>
                <a:lnTo>
                  <a:pt x="358140" y="178689"/>
                </a:lnTo>
                <a:lnTo>
                  <a:pt x="357378" y="176149"/>
                </a:lnTo>
                <a:lnTo>
                  <a:pt x="353796" y="167170"/>
                </a:lnTo>
                <a:lnTo>
                  <a:pt x="353187" y="164719"/>
                </a:lnTo>
                <a:lnTo>
                  <a:pt x="347268" y="154419"/>
                </a:lnTo>
                <a:lnTo>
                  <a:pt x="341376" y="143129"/>
                </a:lnTo>
                <a:lnTo>
                  <a:pt x="342138" y="144399"/>
                </a:lnTo>
                <a:lnTo>
                  <a:pt x="341668" y="143129"/>
                </a:lnTo>
                <a:lnTo>
                  <a:pt x="337058" y="130429"/>
                </a:lnTo>
                <a:lnTo>
                  <a:pt x="337566" y="131699"/>
                </a:lnTo>
                <a:lnTo>
                  <a:pt x="337286" y="130429"/>
                </a:lnTo>
                <a:lnTo>
                  <a:pt x="334784" y="118999"/>
                </a:lnTo>
                <a:lnTo>
                  <a:pt x="334746" y="118821"/>
                </a:lnTo>
                <a:lnTo>
                  <a:pt x="334645" y="117729"/>
                </a:lnTo>
                <a:lnTo>
                  <a:pt x="333375" y="103759"/>
                </a:lnTo>
                <a:lnTo>
                  <a:pt x="333502" y="105029"/>
                </a:lnTo>
                <a:lnTo>
                  <a:pt x="333502" y="103759"/>
                </a:lnTo>
                <a:lnTo>
                  <a:pt x="333502" y="88519"/>
                </a:lnTo>
                <a:lnTo>
                  <a:pt x="333641" y="86918"/>
                </a:lnTo>
                <a:lnTo>
                  <a:pt x="333883" y="85979"/>
                </a:lnTo>
                <a:lnTo>
                  <a:pt x="334137" y="84709"/>
                </a:lnTo>
                <a:lnTo>
                  <a:pt x="336181" y="72009"/>
                </a:lnTo>
                <a:lnTo>
                  <a:pt x="336804" y="68199"/>
                </a:lnTo>
                <a:lnTo>
                  <a:pt x="338023" y="54787"/>
                </a:lnTo>
                <a:lnTo>
                  <a:pt x="338709" y="54102"/>
                </a:lnTo>
                <a:lnTo>
                  <a:pt x="338709" y="46355"/>
                </a:lnTo>
                <a:lnTo>
                  <a:pt x="338709" y="38608"/>
                </a:lnTo>
                <a:lnTo>
                  <a:pt x="332486" y="32385"/>
                </a:lnTo>
                <a:lnTo>
                  <a:pt x="330365" y="32385"/>
                </a:lnTo>
                <a:lnTo>
                  <a:pt x="330365" y="189064"/>
                </a:lnTo>
                <a:lnTo>
                  <a:pt x="330327" y="187579"/>
                </a:lnTo>
                <a:lnTo>
                  <a:pt x="330301" y="189128"/>
                </a:lnTo>
                <a:lnTo>
                  <a:pt x="330327" y="187579"/>
                </a:lnTo>
                <a:lnTo>
                  <a:pt x="330365" y="189064"/>
                </a:lnTo>
                <a:lnTo>
                  <a:pt x="330365" y="32385"/>
                </a:lnTo>
                <a:lnTo>
                  <a:pt x="330060" y="32385"/>
                </a:lnTo>
                <a:lnTo>
                  <a:pt x="330060" y="189369"/>
                </a:lnTo>
                <a:lnTo>
                  <a:pt x="327914" y="191516"/>
                </a:lnTo>
                <a:lnTo>
                  <a:pt x="327914" y="192189"/>
                </a:lnTo>
                <a:lnTo>
                  <a:pt x="324091" y="196075"/>
                </a:lnTo>
                <a:lnTo>
                  <a:pt x="322681" y="196735"/>
                </a:lnTo>
                <a:lnTo>
                  <a:pt x="308229" y="199009"/>
                </a:lnTo>
                <a:lnTo>
                  <a:pt x="299694" y="199009"/>
                </a:lnTo>
                <a:lnTo>
                  <a:pt x="298704" y="197993"/>
                </a:lnTo>
                <a:lnTo>
                  <a:pt x="285927" y="197993"/>
                </a:lnTo>
                <a:lnTo>
                  <a:pt x="283451" y="197612"/>
                </a:lnTo>
                <a:lnTo>
                  <a:pt x="281940" y="196088"/>
                </a:lnTo>
                <a:lnTo>
                  <a:pt x="275551" y="196088"/>
                </a:lnTo>
                <a:lnTo>
                  <a:pt x="271335" y="195199"/>
                </a:lnTo>
                <a:lnTo>
                  <a:pt x="270929" y="195122"/>
                </a:lnTo>
                <a:lnTo>
                  <a:pt x="269240" y="193421"/>
                </a:lnTo>
                <a:lnTo>
                  <a:pt x="268935" y="193421"/>
                </a:lnTo>
                <a:lnTo>
                  <a:pt x="271399" y="191389"/>
                </a:lnTo>
                <a:lnTo>
                  <a:pt x="272415" y="190119"/>
                </a:lnTo>
                <a:lnTo>
                  <a:pt x="291719" y="171069"/>
                </a:lnTo>
                <a:lnTo>
                  <a:pt x="305460" y="153289"/>
                </a:lnTo>
                <a:lnTo>
                  <a:pt x="306451" y="152019"/>
                </a:lnTo>
                <a:lnTo>
                  <a:pt x="307467" y="150749"/>
                </a:lnTo>
                <a:lnTo>
                  <a:pt x="310896" y="144792"/>
                </a:lnTo>
                <a:lnTo>
                  <a:pt x="314452" y="154559"/>
                </a:lnTo>
                <a:lnTo>
                  <a:pt x="315214" y="155829"/>
                </a:lnTo>
                <a:lnTo>
                  <a:pt x="321132" y="167170"/>
                </a:lnTo>
                <a:lnTo>
                  <a:pt x="321183" y="168529"/>
                </a:lnTo>
                <a:lnTo>
                  <a:pt x="327025" y="178689"/>
                </a:lnTo>
                <a:lnTo>
                  <a:pt x="326263" y="177419"/>
                </a:lnTo>
                <a:lnTo>
                  <a:pt x="329260" y="184950"/>
                </a:lnTo>
                <a:lnTo>
                  <a:pt x="330060" y="189369"/>
                </a:lnTo>
                <a:lnTo>
                  <a:pt x="330060" y="32385"/>
                </a:lnTo>
                <a:lnTo>
                  <a:pt x="328803" y="32385"/>
                </a:lnTo>
                <a:lnTo>
                  <a:pt x="328803" y="106299"/>
                </a:lnTo>
                <a:lnTo>
                  <a:pt x="319913" y="129159"/>
                </a:lnTo>
                <a:lnTo>
                  <a:pt x="328295" y="107569"/>
                </a:lnTo>
                <a:lnTo>
                  <a:pt x="328803" y="106299"/>
                </a:lnTo>
                <a:lnTo>
                  <a:pt x="328803" y="32385"/>
                </a:lnTo>
                <a:lnTo>
                  <a:pt x="316992" y="32385"/>
                </a:lnTo>
                <a:lnTo>
                  <a:pt x="310769" y="38608"/>
                </a:lnTo>
                <a:lnTo>
                  <a:pt x="310769" y="47040"/>
                </a:lnTo>
                <a:lnTo>
                  <a:pt x="310769" y="52959"/>
                </a:lnTo>
                <a:lnTo>
                  <a:pt x="310667" y="54229"/>
                </a:lnTo>
                <a:lnTo>
                  <a:pt x="309816" y="64744"/>
                </a:lnTo>
                <a:lnTo>
                  <a:pt x="309880" y="64389"/>
                </a:lnTo>
                <a:lnTo>
                  <a:pt x="309753" y="65659"/>
                </a:lnTo>
                <a:lnTo>
                  <a:pt x="309816" y="64744"/>
                </a:lnTo>
                <a:lnTo>
                  <a:pt x="310769" y="52959"/>
                </a:lnTo>
                <a:lnTo>
                  <a:pt x="310769" y="47040"/>
                </a:lnTo>
                <a:lnTo>
                  <a:pt x="310515" y="45339"/>
                </a:lnTo>
                <a:lnTo>
                  <a:pt x="308483" y="54229"/>
                </a:lnTo>
                <a:lnTo>
                  <a:pt x="308356" y="54229"/>
                </a:lnTo>
                <a:lnTo>
                  <a:pt x="306070" y="68199"/>
                </a:lnTo>
                <a:lnTo>
                  <a:pt x="304317" y="86918"/>
                </a:lnTo>
                <a:lnTo>
                  <a:pt x="304215" y="92290"/>
                </a:lnTo>
                <a:lnTo>
                  <a:pt x="304126" y="106299"/>
                </a:lnTo>
                <a:lnTo>
                  <a:pt x="304139" y="97409"/>
                </a:lnTo>
                <a:lnTo>
                  <a:pt x="304215" y="92290"/>
                </a:lnTo>
                <a:lnTo>
                  <a:pt x="302514" y="98679"/>
                </a:lnTo>
                <a:lnTo>
                  <a:pt x="303149" y="97409"/>
                </a:lnTo>
                <a:lnTo>
                  <a:pt x="294767" y="118999"/>
                </a:lnTo>
                <a:lnTo>
                  <a:pt x="295656" y="117729"/>
                </a:lnTo>
                <a:lnTo>
                  <a:pt x="283972" y="138049"/>
                </a:lnTo>
                <a:lnTo>
                  <a:pt x="284988" y="135509"/>
                </a:lnTo>
                <a:lnTo>
                  <a:pt x="270357" y="154419"/>
                </a:lnTo>
                <a:lnTo>
                  <a:pt x="270217" y="154559"/>
                </a:lnTo>
                <a:lnTo>
                  <a:pt x="253238" y="171069"/>
                </a:lnTo>
                <a:lnTo>
                  <a:pt x="254381" y="169799"/>
                </a:lnTo>
                <a:lnTo>
                  <a:pt x="243713" y="177800"/>
                </a:lnTo>
                <a:lnTo>
                  <a:pt x="243713" y="177546"/>
                </a:lnTo>
                <a:lnTo>
                  <a:pt x="241808" y="175514"/>
                </a:lnTo>
                <a:lnTo>
                  <a:pt x="236982" y="175514"/>
                </a:lnTo>
                <a:lnTo>
                  <a:pt x="235077" y="177546"/>
                </a:lnTo>
                <a:lnTo>
                  <a:pt x="235077" y="182245"/>
                </a:lnTo>
                <a:lnTo>
                  <a:pt x="235331" y="182499"/>
                </a:lnTo>
                <a:lnTo>
                  <a:pt x="235686" y="183438"/>
                </a:lnTo>
                <a:lnTo>
                  <a:pt x="235788" y="183692"/>
                </a:lnTo>
                <a:lnTo>
                  <a:pt x="236169" y="183349"/>
                </a:lnTo>
                <a:lnTo>
                  <a:pt x="235813" y="183692"/>
                </a:lnTo>
                <a:lnTo>
                  <a:pt x="235686" y="183438"/>
                </a:lnTo>
                <a:lnTo>
                  <a:pt x="219621" y="194005"/>
                </a:lnTo>
                <a:lnTo>
                  <a:pt x="201422" y="200279"/>
                </a:lnTo>
                <a:lnTo>
                  <a:pt x="204343" y="200279"/>
                </a:lnTo>
                <a:lnTo>
                  <a:pt x="187960" y="202819"/>
                </a:lnTo>
                <a:lnTo>
                  <a:pt x="179451" y="202819"/>
                </a:lnTo>
                <a:lnTo>
                  <a:pt x="173482" y="201549"/>
                </a:lnTo>
                <a:lnTo>
                  <a:pt x="170459" y="200914"/>
                </a:lnTo>
                <a:lnTo>
                  <a:pt x="169494" y="200279"/>
                </a:lnTo>
                <a:lnTo>
                  <a:pt x="168783" y="199821"/>
                </a:lnTo>
                <a:lnTo>
                  <a:pt x="168783" y="199390"/>
                </a:lnTo>
                <a:lnTo>
                  <a:pt x="162179" y="192659"/>
                </a:lnTo>
                <a:lnTo>
                  <a:pt x="160642" y="192659"/>
                </a:lnTo>
                <a:lnTo>
                  <a:pt x="158991" y="190601"/>
                </a:lnTo>
                <a:lnTo>
                  <a:pt x="158356" y="188849"/>
                </a:lnTo>
                <a:lnTo>
                  <a:pt x="156006" y="182499"/>
                </a:lnTo>
                <a:lnTo>
                  <a:pt x="155727" y="181762"/>
                </a:lnTo>
                <a:lnTo>
                  <a:pt x="155486" y="179959"/>
                </a:lnTo>
                <a:lnTo>
                  <a:pt x="154000" y="168529"/>
                </a:lnTo>
                <a:lnTo>
                  <a:pt x="153822" y="167170"/>
                </a:lnTo>
                <a:lnTo>
                  <a:pt x="153847" y="165989"/>
                </a:lnTo>
                <a:lnTo>
                  <a:pt x="154038" y="156222"/>
                </a:lnTo>
                <a:lnTo>
                  <a:pt x="154178" y="149479"/>
                </a:lnTo>
                <a:lnTo>
                  <a:pt x="154152" y="150749"/>
                </a:lnTo>
                <a:lnTo>
                  <a:pt x="154038" y="156222"/>
                </a:lnTo>
                <a:lnTo>
                  <a:pt x="154940" y="154559"/>
                </a:lnTo>
                <a:lnTo>
                  <a:pt x="165354" y="113919"/>
                </a:lnTo>
                <a:lnTo>
                  <a:pt x="166560" y="97409"/>
                </a:lnTo>
                <a:lnTo>
                  <a:pt x="166636" y="95872"/>
                </a:lnTo>
                <a:lnTo>
                  <a:pt x="167386" y="95123"/>
                </a:lnTo>
                <a:lnTo>
                  <a:pt x="167386" y="87757"/>
                </a:lnTo>
                <a:lnTo>
                  <a:pt x="167386" y="80391"/>
                </a:lnTo>
                <a:lnTo>
                  <a:pt x="161417" y="74295"/>
                </a:lnTo>
                <a:lnTo>
                  <a:pt x="156083" y="74295"/>
                </a:lnTo>
                <a:lnTo>
                  <a:pt x="156083" y="131699"/>
                </a:lnTo>
                <a:lnTo>
                  <a:pt x="155968" y="132854"/>
                </a:lnTo>
                <a:lnTo>
                  <a:pt x="156083" y="131699"/>
                </a:lnTo>
                <a:lnTo>
                  <a:pt x="156083" y="74295"/>
                </a:lnTo>
                <a:lnTo>
                  <a:pt x="146685" y="74295"/>
                </a:lnTo>
                <a:lnTo>
                  <a:pt x="140843" y="80264"/>
                </a:lnTo>
                <a:lnTo>
                  <a:pt x="140843" y="110109"/>
                </a:lnTo>
                <a:lnTo>
                  <a:pt x="140716" y="111379"/>
                </a:lnTo>
                <a:lnTo>
                  <a:pt x="140741" y="110744"/>
                </a:lnTo>
                <a:lnTo>
                  <a:pt x="140843" y="110109"/>
                </a:lnTo>
                <a:lnTo>
                  <a:pt x="140843" y="80264"/>
                </a:lnTo>
                <a:lnTo>
                  <a:pt x="140716" y="80391"/>
                </a:lnTo>
                <a:lnTo>
                  <a:pt x="140716" y="86156"/>
                </a:lnTo>
                <a:lnTo>
                  <a:pt x="138938" y="88519"/>
                </a:lnTo>
                <a:lnTo>
                  <a:pt x="139700" y="85979"/>
                </a:lnTo>
                <a:lnTo>
                  <a:pt x="135255" y="93599"/>
                </a:lnTo>
                <a:lnTo>
                  <a:pt x="135128" y="94869"/>
                </a:lnTo>
                <a:lnTo>
                  <a:pt x="130302" y="107569"/>
                </a:lnTo>
                <a:lnTo>
                  <a:pt x="126238" y="127889"/>
                </a:lnTo>
                <a:lnTo>
                  <a:pt x="124079" y="148209"/>
                </a:lnTo>
                <a:lnTo>
                  <a:pt x="124002" y="153289"/>
                </a:lnTo>
                <a:lnTo>
                  <a:pt x="123888" y="158699"/>
                </a:lnTo>
                <a:lnTo>
                  <a:pt x="93560" y="194754"/>
                </a:lnTo>
                <a:lnTo>
                  <a:pt x="77063" y="206209"/>
                </a:lnTo>
                <a:lnTo>
                  <a:pt x="65163" y="211785"/>
                </a:lnTo>
                <a:lnTo>
                  <a:pt x="50673" y="212979"/>
                </a:lnTo>
                <a:lnTo>
                  <a:pt x="54102" y="214249"/>
                </a:lnTo>
                <a:lnTo>
                  <a:pt x="34671" y="205867"/>
                </a:lnTo>
                <a:lnTo>
                  <a:pt x="33083" y="205867"/>
                </a:lnTo>
                <a:lnTo>
                  <a:pt x="32385" y="205092"/>
                </a:lnTo>
                <a:lnTo>
                  <a:pt x="32385" y="202819"/>
                </a:lnTo>
                <a:lnTo>
                  <a:pt x="29083" y="199605"/>
                </a:lnTo>
                <a:lnTo>
                  <a:pt x="27965" y="196469"/>
                </a:lnTo>
                <a:lnTo>
                  <a:pt x="27444" y="195046"/>
                </a:lnTo>
                <a:lnTo>
                  <a:pt x="27470" y="195199"/>
                </a:lnTo>
                <a:lnTo>
                  <a:pt x="27368" y="194843"/>
                </a:lnTo>
                <a:lnTo>
                  <a:pt x="27444" y="195046"/>
                </a:lnTo>
                <a:lnTo>
                  <a:pt x="27266" y="193929"/>
                </a:lnTo>
                <a:lnTo>
                  <a:pt x="25171" y="181229"/>
                </a:lnTo>
                <a:lnTo>
                  <a:pt x="25006" y="180174"/>
                </a:lnTo>
                <a:lnTo>
                  <a:pt x="25019" y="181229"/>
                </a:lnTo>
                <a:lnTo>
                  <a:pt x="24942" y="179806"/>
                </a:lnTo>
                <a:lnTo>
                  <a:pt x="25006" y="180174"/>
                </a:lnTo>
                <a:lnTo>
                  <a:pt x="24980" y="178689"/>
                </a:lnTo>
                <a:lnTo>
                  <a:pt x="24765" y="158369"/>
                </a:lnTo>
                <a:lnTo>
                  <a:pt x="24765" y="158229"/>
                </a:lnTo>
                <a:lnTo>
                  <a:pt x="24866" y="157099"/>
                </a:lnTo>
                <a:lnTo>
                  <a:pt x="26924" y="132981"/>
                </a:lnTo>
                <a:lnTo>
                  <a:pt x="26797" y="132981"/>
                </a:lnTo>
                <a:lnTo>
                  <a:pt x="29083" y="113042"/>
                </a:lnTo>
                <a:lnTo>
                  <a:pt x="29718" y="112395"/>
                </a:lnTo>
                <a:lnTo>
                  <a:pt x="29718" y="107569"/>
                </a:lnTo>
                <a:lnTo>
                  <a:pt x="29718" y="106502"/>
                </a:lnTo>
                <a:lnTo>
                  <a:pt x="32232" y="85128"/>
                </a:lnTo>
                <a:lnTo>
                  <a:pt x="32893" y="84455"/>
                </a:lnTo>
                <a:lnTo>
                  <a:pt x="32893" y="80530"/>
                </a:lnTo>
                <a:lnTo>
                  <a:pt x="33108" y="79629"/>
                </a:lnTo>
                <a:lnTo>
                  <a:pt x="36449" y="65366"/>
                </a:lnTo>
                <a:lnTo>
                  <a:pt x="38100" y="63754"/>
                </a:lnTo>
                <a:lnTo>
                  <a:pt x="38100" y="60223"/>
                </a:lnTo>
                <a:lnTo>
                  <a:pt x="42227" y="52387"/>
                </a:lnTo>
                <a:lnTo>
                  <a:pt x="45339" y="49276"/>
                </a:lnTo>
                <a:lnTo>
                  <a:pt x="45339" y="48374"/>
                </a:lnTo>
                <a:lnTo>
                  <a:pt x="54876" y="37592"/>
                </a:lnTo>
                <a:lnTo>
                  <a:pt x="59944" y="32639"/>
                </a:lnTo>
                <a:lnTo>
                  <a:pt x="59944" y="26543"/>
                </a:lnTo>
                <a:lnTo>
                  <a:pt x="59944" y="20459"/>
                </a:lnTo>
                <a:lnTo>
                  <a:pt x="54991" y="15494"/>
                </a:lnTo>
                <a:lnTo>
                  <a:pt x="42799" y="15494"/>
                </a:lnTo>
                <a:lnTo>
                  <a:pt x="37973" y="20459"/>
                </a:lnTo>
                <a:lnTo>
                  <a:pt x="37973" y="22885"/>
                </a:lnTo>
                <a:lnTo>
                  <a:pt x="29921" y="31750"/>
                </a:lnTo>
                <a:lnTo>
                  <a:pt x="27813" y="31750"/>
                </a:lnTo>
                <a:lnTo>
                  <a:pt x="22860" y="36703"/>
                </a:lnTo>
                <a:lnTo>
                  <a:pt x="22860" y="41021"/>
                </a:lnTo>
                <a:lnTo>
                  <a:pt x="20205" y="45720"/>
                </a:lnTo>
                <a:lnTo>
                  <a:pt x="20066" y="45720"/>
                </a:lnTo>
                <a:lnTo>
                  <a:pt x="14859" y="50927"/>
                </a:lnTo>
                <a:lnTo>
                  <a:pt x="14859" y="56857"/>
                </a:lnTo>
                <a:lnTo>
                  <a:pt x="11404" y="69113"/>
                </a:lnTo>
                <a:lnTo>
                  <a:pt x="9144" y="71374"/>
                </a:lnTo>
                <a:lnTo>
                  <a:pt x="9144" y="78066"/>
                </a:lnTo>
                <a:lnTo>
                  <a:pt x="6527" y="97993"/>
                </a:lnTo>
                <a:lnTo>
                  <a:pt x="5461" y="99060"/>
                </a:lnTo>
                <a:lnTo>
                  <a:pt x="5461" y="106197"/>
                </a:lnTo>
                <a:lnTo>
                  <a:pt x="2286" y="130429"/>
                </a:lnTo>
                <a:lnTo>
                  <a:pt x="114" y="154419"/>
                </a:lnTo>
                <a:lnTo>
                  <a:pt x="0" y="181229"/>
                </a:lnTo>
                <a:lnTo>
                  <a:pt x="127" y="182499"/>
                </a:lnTo>
                <a:lnTo>
                  <a:pt x="2921" y="200279"/>
                </a:lnTo>
                <a:lnTo>
                  <a:pt x="3556" y="202819"/>
                </a:lnTo>
                <a:lnTo>
                  <a:pt x="7239" y="212293"/>
                </a:lnTo>
                <a:lnTo>
                  <a:pt x="7239" y="216662"/>
                </a:lnTo>
                <a:lnTo>
                  <a:pt x="12827" y="222377"/>
                </a:lnTo>
                <a:lnTo>
                  <a:pt x="13106" y="222377"/>
                </a:lnTo>
                <a:lnTo>
                  <a:pt x="14986" y="224497"/>
                </a:lnTo>
                <a:lnTo>
                  <a:pt x="14986" y="225552"/>
                </a:lnTo>
                <a:lnTo>
                  <a:pt x="20701" y="231267"/>
                </a:lnTo>
                <a:lnTo>
                  <a:pt x="23456" y="231267"/>
                </a:lnTo>
                <a:lnTo>
                  <a:pt x="33401" y="235839"/>
                </a:lnTo>
                <a:lnTo>
                  <a:pt x="36957" y="237109"/>
                </a:lnTo>
                <a:lnTo>
                  <a:pt x="50419" y="238379"/>
                </a:lnTo>
                <a:lnTo>
                  <a:pt x="53848" y="238379"/>
                </a:lnTo>
                <a:lnTo>
                  <a:pt x="91440" y="228219"/>
                </a:lnTo>
                <a:lnTo>
                  <a:pt x="109601" y="214249"/>
                </a:lnTo>
                <a:lnTo>
                  <a:pt x="111379" y="212979"/>
                </a:lnTo>
                <a:lnTo>
                  <a:pt x="112585" y="211709"/>
                </a:lnTo>
                <a:lnTo>
                  <a:pt x="117411" y="206629"/>
                </a:lnTo>
                <a:lnTo>
                  <a:pt x="118618" y="205359"/>
                </a:lnTo>
                <a:lnTo>
                  <a:pt x="128270" y="195199"/>
                </a:lnTo>
                <a:lnTo>
                  <a:pt x="128689" y="194779"/>
                </a:lnTo>
                <a:lnTo>
                  <a:pt x="128790" y="195046"/>
                </a:lnTo>
                <a:lnTo>
                  <a:pt x="131826" y="202819"/>
                </a:lnTo>
                <a:lnTo>
                  <a:pt x="134239" y="206629"/>
                </a:lnTo>
                <a:lnTo>
                  <a:pt x="139192" y="213487"/>
                </a:lnTo>
                <a:lnTo>
                  <a:pt x="139192" y="215646"/>
                </a:lnTo>
                <a:lnTo>
                  <a:pt x="145796" y="222250"/>
                </a:lnTo>
                <a:lnTo>
                  <a:pt x="149123" y="222250"/>
                </a:lnTo>
                <a:lnTo>
                  <a:pt x="156464" y="226949"/>
                </a:lnTo>
                <a:lnTo>
                  <a:pt x="160401" y="228219"/>
                </a:lnTo>
                <a:lnTo>
                  <a:pt x="172339" y="230759"/>
                </a:lnTo>
                <a:lnTo>
                  <a:pt x="175641" y="232029"/>
                </a:lnTo>
                <a:lnTo>
                  <a:pt x="193167" y="232029"/>
                </a:lnTo>
                <a:lnTo>
                  <a:pt x="209423" y="228219"/>
                </a:lnTo>
                <a:lnTo>
                  <a:pt x="212344" y="226949"/>
                </a:lnTo>
                <a:lnTo>
                  <a:pt x="230505" y="219329"/>
                </a:lnTo>
                <a:lnTo>
                  <a:pt x="232664" y="219329"/>
                </a:lnTo>
                <a:lnTo>
                  <a:pt x="249631" y="208013"/>
                </a:lnTo>
                <a:lnTo>
                  <a:pt x="251206" y="209918"/>
                </a:lnTo>
                <a:lnTo>
                  <a:pt x="251206" y="211455"/>
                </a:lnTo>
                <a:lnTo>
                  <a:pt x="256413" y="216662"/>
                </a:lnTo>
                <a:lnTo>
                  <a:pt x="259105" y="216662"/>
                </a:lnTo>
                <a:lnTo>
                  <a:pt x="263144" y="219036"/>
                </a:lnTo>
                <a:lnTo>
                  <a:pt x="267081" y="222885"/>
                </a:lnTo>
                <a:lnTo>
                  <a:pt x="270713" y="222885"/>
                </a:lnTo>
                <a:lnTo>
                  <a:pt x="271399" y="223139"/>
                </a:lnTo>
                <a:lnTo>
                  <a:pt x="281698" y="225602"/>
                </a:lnTo>
                <a:lnTo>
                  <a:pt x="282829" y="226695"/>
                </a:lnTo>
                <a:lnTo>
                  <a:pt x="286334" y="226695"/>
                </a:lnTo>
                <a:lnTo>
                  <a:pt x="287401" y="226949"/>
                </a:lnTo>
                <a:lnTo>
                  <a:pt x="290068" y="226949"/>
                </a:lnTo>
                <a:lnTo>
                  <a:pt x="309880" y="228219"/>
                </a:lnTo>
                <a:lnTo>
                  <a:pt x="312674" y="228219"/>
                </a:lnTo>
                <a:lnTo>
                  <a:pt x="328930" y="225679"/>
                </a:lnTo>
                <a:lnTo>
                  <a:pt x="332867" y="224409"/>
                </a:lnTo>
                <a:lnTo>
                  <a:pt x="341871" y="220218"/>
                </a:lnTo>
                <a:lnTo>
                  <a:pt x="345821" y="220218"/>
                </a:lnTo>
                <a:lnTo>
                  <a:pt x="352425" y="213614"/>
                </a:lnTo>
                <a:lnTo>
                  <a:pt x="352425" y="212979"/>
                </a:lnTo>
                <a:lnTo>
                  <a:pt x="357505" y="207899"/>
                </a:lnTo>
                <a:lnTo>
                  <a:pt x="357505" y="203136"/>
                </a:lnTo>
                <a:lnTo>
                  <a:pt x="358648" y="200279"/>
                </a:lnTo>
                <a:lnTo>
                  <a:pt x="358838" y="199009"/>
                </a:lnTo>
                <a:lnTo>
                  <a:pt x="359029" y="197739"/>
                </a:lnTo>
                <a:lnTo>
                  <a:pt x="359410" y="195199"/>
                </a:lnTo>
                <a:lnTo>
                  <a:pt x="359498" y="193929"/>
                </a:lnTo>
                <a:lnTo>
                  <a:pt x="357505" y="193929"/>
                </a:lnTo>
                <a:lnTo>
                  <a:pt x="357505" y="193763"/>
                </a:lnTo>
                <a:lnTo>
                  <a:pt x="359511" y="193763"/>
                </a:lnTo>
                <a:lnTo>
                  <a:pt x="359600" y="192671"/>
                </a:lnTo>
                <a:lnTo>
                  <a:pt x="359791" y="190119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2525395" y="6630289"/>
            <a:ext cx="1162050" cy="417195"/>
            <a:chOff x="2525395" y="6630289"/>
            <a:chExt cx="1162050" cy="417195"/>
          </a:xfrm>
        </p:grpSpPr>
        <p:sp>
          <p:nvSpPr>
            <p:cNvPr id="119" name="object 119"/>
            <p:cNvSpPr/>
            <p:nvPr/>
          </p:nvSpPr>
          <p:spPr>
            <a:xfrm>
              <a:off x="2525395" y="6630288"/>
              <a:ext cx="972185" cy="417195"/>
            </a:xfrm>
            <a:custGeom>
              <a:avLst/>
              <a:gdLst/>
              <a:ahLst/>
              <a:cxnLst/>
              <a:rect l="l" t="t" r="r" b="b"/>
              <a:pathLst>
                <a:path w="972185" h="417195">
                  <a:moveTo>
                    <a:pt x="146685" y="232791"/>
                  </a:moveTo>
                  <a:lnTo>
                    <a:pt x="143129" y="229362"/>
                  </a:lnTo>
                  <a:lnTo>
                    <a:pt x="138176" y="229362"/>
                  </a:lnTo>
                  <a:lnTo>
                    <a:pt x="134493" y="229362"/>
                  </a:lnTo>
                  <a:lnTo>
                    <a:pt x="134162" y="229692"/>
                  </a:lnTo>
                  <a:lnTo>
                    <a:pt x="119253" y="230886"/>
                  </a:lnTo>
                  <a:lnTo>
                    <a:pt x="95732" y="235204"/>
                  </a:lnTo>
                  <a:lnTo>
                    <a:pt x="89662" y="235204"/>
                  </a:lnTo>
                  <a:lnTo>
                    <a:pt x="88074" y="236791"/>
                  </a:lnTo>
                  <a:lnTo>
                    <a:pt x="76377" y="239268"/>
                  </a:lnTo>
                  <a:lnTo>
                    <a:pt x="70104" y="239268"/>
                  </a:lnTo>
                  <a:lnTo>
                    <a:pt x="68503" y="240830"/>
                  </a:lnTo>
                  <a:lnTo>
                    <a:pt x="58318" y="242824"/>
                  </a:lnTo>
                  <a:lnTo>
                    <a:pt x="51816" y="242824"/>
                  </a:lnTo>
                  <a:lnTo>
                    <a:pt x="50444" y="244195"/>
                  </a:lnTo>
                  <a:lnTo>
                    <a:pt x="41313" y="245618"/>
                  </a:lnTo>
                  <a:lnTo>
                    <a:pt x="34798" y="245618"/>
                  </a:lnTo>
                  <a:lnTo>
                    <a:pt x="34023" y="246380"/>
                  </a:lnTo>
                  <a:lnTo>
                    <a:pt x="13081" y="248539"/>
                  </a:lnTo>
                  <a:lnTo>
                    <a:pt x="6604" y="248539"/>
                  </a:lnTo>
                  <a:lnTo>
                    <a:pt x="0" y="255016"/>
                  </a:lnTo>
                  <a:lnTo>
                    <a:pt x="0" y="271145"/>
                  </a:lnTo>
                  <a:lnTo>
                    <a:pt x="6604" y="277622"/>
                  </a:lnTo>
                  <a:lnTo>
                    <a:pt x="16129" y="277622"/>
                  </a:lnTo>
                  <a:lnTo>
                    <a:pt x="22733" y="277622"/>
                  </a:lnTo>
                  <a:lnTo>
                    <a:pt x="23533" y="276821"/>
                  </a:lnTo>
                  <a:lnTo>
                    <a:pt x="42887" y="274701"/>
                  </a:lnTo>
                  <a:lnTo>
                    <a:pt x="50800" y="274701"/>
                  </a:lnTo>
                  <a:lnTo>
                    <a:pt x="52222" y="273253"/>
                  </a:lnTo>
                  <a:lnTo>
                    <a:pt x="60769" y="271780"/>
                  </a:lnTo>
                  <a:lnTo>
                    <a:pt x="67818" y="271780"/>
                  </a:lnTo>
                  <a:lnTo>
                    <a:pt x="69659" y="269938"/>
                  </a:lnTo>
                  <a:lnTo>
                    <a:pt x="79159" y="267843"/>
                  </a:lnTo>
                  <a:lnTo>
                    <a:pt x="85852" y="267843"/>
                  </a:lnTo>
                  <a:lnTo>
                    <a:pt x="88328" y="265315"/>
                  </a:lnTo>
                  <a:lnTo>
                    <a:pt x="98894" y="262128"/>
                  </a:lnTo>
                  <a:lnTo>
                    <a:pt x="104521" y="262128"/>
                  </a:lnTo>
                  <a:lnTo>
                    <a:pt x="107607" y="259041"/>
                  </a:lnTo>
                  <a:lnTo>
                    <a:pt x="125095" y="252349"/>
                  </a:lnTo>
                  <a:lnTo>
                    <a:pt x="140627" y="244983"/>
                  </a:lnTo>
                  <a:lnTo>
                    <a:pt x="143129" y="244983"/>
                  </a:lnTo>
                  <a:lnTo>
                    <a:pt x="146685" y="241427"/>
                  </a:lnTo>
                  <a:lnTo>
                    <a:pt x="146685" y="237109"/>
                  </a:lnTo>
                  <a:lnTo>
                    <a:pt x="146685" y="232791"/>
                  </a:lnTo>
                  <a:close/>
                </a:path>
                <a:path w="972185" h="417195">
                  <a:moveTo>
                    <a:pt x="333629" y="330073"/>
                  </a:moveTo>
                  <a:lnTo>
                    <a:pt x="333565" y="329387"/>
                  </a:lnTo>
                  <a:lnTo>
                    <a:pt x="333514" y="330073"/>
                  </a:lnTo>
                  <a:close/>
                </a:path>
                <a:path w="972185" h="417195">
                  <a:moveTo>
                    <a:pt x="453351" y="329946"/>
                  </a:moveTo>
                  <a:lnTo>
                    <a:pt x="453313" y="327279"/>
                  </a:lnTo>
                  <a:lnTo>
                    <a:pt x="452247" y="327291"/>
                  </a:lnTo>
                  <a:lnTo>
                    <a:pt x="453313" y="327279"/>
                  </a:lnTo>
                  <a:lnTo>
                    <a:pt x="453275" y="325755"/>
                  </a:lnTo>
                  <a:lnTo>
                    <a:pt x="453212" y="324866"/>
                  </a:lnTo>
                  <a:lnTo>
                    <a:pt x="453174" y="324612"/>
                  </a:lnTo>
                  <a:lnTo>
                    <a:pt x="452843" y="322707"/>
                  </a:lnTo>
                  <a:lnTo>
                    <a:pt x="452501" y="320675"/>
                  </a:lnTo>
                  <a:lnTo>
                    <a:pt x="452234" y="319913"/>
                  </a:lnTo>
                  <a:lnTo>
                    <a:pt x="451739" y="318516"/>
                  </a:lnTo>
                  <a:lnTo>
                    <a:pt x="450723" y="315595"/>
                  </a:lnTo>
                  <a:lnTo>
                    <a:pt x="449770" y="313690"/>
                  </a:lnTo>
                  <a:lnTo>
                    <a:pt x="449199" y="312547"/>
                  </a:lnTo>
                  <a:lnTo>
                    <a:pt x="445973" y="307594"/>
                  </a:lnTo>
                  <a:lnTo>
                    <a:pt x="418084" y="283845"/>
                  </a:lnTo>
                  <a:lnTo>
                    <a:pt x="407517" y="277114"/>
                  </a:lnTo>
                  <a:lnTo>
                    <a:pt x="406527" y="276479"/>
                  </a:lnTo>
                  <a:lnTo>
                    <a:pt x="407289" y="277114"/>
                  </a:lnTo>
                  <a:lnTo>
                    <a:pt x="398106" y="270256"/>
                  </a:lnTo>
                  <a:lnTo>
                    <a:pt x="397637" y="269913"/>
                  </a:lnTo>
                  <a:lnTo>
                    <a:pt x="396913" y="269240"/>
                  </a:lnTo>
                  <a:lnTo>
                    <a:pt x="389496" y="262382"/>
                  </a:lnTo>
                  <a:lnTo>
                    <a:pt x="388454" y="261416"/>
                  </a:lnTo>
                  <a:lnTo>
                    <a:pt x="387997" y="260858"/>
                  </a:lnTo>
                  <a:lnTo>
                    <a:pt x="383298" y="255143"/>
                  </a:lnTo>
                  <a:lnTo>
                    <a:pt x="382016" y="253593"/>
                  </a:lnTo>
                  <a:lnTo>
                    <a:pt x="381406" y="252349"/>
                  </a:lnTo>
                  <a:lnTo>
                    <a:pt x="379679" y="248793"/>
                  </a:lnTo>
                  <a:lnTo>
                    <a:pt x="378536" y="246481"/>
                  </a:lnTo>
                  <a:lnTo>
                    <a:pt x="378231" y="244729"/>
                  </a:lnTo>
                  <a:lnTo>
                    <a:pt x="377329" y="239776"/>
                  </a:lnTo>
                  <a:lnTo>
                    <a:pt x="377063" y="238290"/>
                  </a:lnTo>
                  <a:lnTo>
                    <a:pt x="377063" y="235750"/>
                  </a:lnTo>
                  <a:lnTo>
                    <a:pt x="377190" y="232029"/>
                  </a:lnTo>
                  <a:lnTo>
                    <a:pt x="377444" y="231775"/>
                  </a:lnTo>
                  <a:lnTo>
                    <a:pt x="377444" y="225653"/>
                  </a:lnTo>
                  <a:lnTo>
                    <a:pt x="377571" y="225044"/>
                  </a:lnTo>
                  <a:lnTo>
                    <a:pt x="378028" y="222935"/>
                  </a:lnTo>
                  <a:lnTo>
                    <a:pt x="379730" y="221234"/>
                  </a:lnTo>
                  <a:lnTo>
                    <a:pt x="379730" y="217551"/>
                  </a:lnTo>
                  <a:lnTo>
                    <a:pt x="384556" y="212725"/>
                  </a:lnTo>
                  <a:lnTo>
                    <a:pt x="384556" y="211277"/>
                  </a:lnTo>
                  <a:lnTo>
                    <a:pt x="396570" y="200406"/>
                  </a:lnTo>
                  <a:lnTo>
                    <a:pt x="398653" y="200406"/>
                  </a:lnTo>
                  <a:lnTo>
                    <a:pt x="404241" y="194945"/>
                  </a:lnTo>
                  <a:lnTo>
                    <a:pt x="404241" y="188087"/>
                  </a:lnTo>
                  <a:lnTo>
                    <a:pt x="404241" y="181356"/>
                  </a:lnTo>
                  <a:lnTo>
                    <a:pt x="398653" y="175907"/>
                  </a:lnTo>
                  <a:lnTo>
                    <a:pt x="385064" y="175907"/>
                  </a:lnTo>
                  <a:lnTo>
                    <a:pt x="379603" y="181356"/>
                  </a:lnTo>
                  <a:lnTo>
                    <a:pt x="379603" y="182295"/>
                  </a:lnTo>
                  <a:lnTo>
                    <a:pt x="366979" y="192659"/>
                  </a:lnTo>
                  <a:lnTo>
                    <a:pt x="364490" y="192659"/>
                  </a:lnTo>
                  <a:lnTo>
                    <a:pt x="358775" y="198374"/>
                  </a:lnTo>
                  <a:lnTo>
                    <a:pt x="358775" y="200672"/>
                  </a:lnTo>
                  <a:lnTo>
                    <a:pt x="353060" y="206502"/>
                  </a:lnTo>
                  <a:lnTo>
                    <a:pt x="353060" y="212128"/>
                  </a:lnTo>
                  <a:lnTo>
                    <a:pt x="352386" y="214414"/>
                  </a:lnTo>
                  <a:lnTo>
                    <a:pt x="350139" y="216662"/>
                  </a:lnTo>
                  <a:lnTo>
                    <a:pt x="350139" y="223774"/>
                  </a:lnTo>
                  <a:lnTo>
                    <a:pt x="349707" y="230809"/>
                  </a:lnTo>
                  <a:lnTo>
                    <a:pt x="349250" y="231267"/>
                  </a:lnTo>
                  <a:lnTo>
                    <a:pt x="349250" y="246507"/>
                  </a:lnTo>
                  <a:lnTo>
                    <a:pt x="350304" y="247573"/>
                  </a:lnTo>
                  <a:lnTo>
                    <a:pt x="351155" y="253238"/>
                  </a:lnTo>
                  <a:lnTo>
                    <a:pt x="352425" y="256921"/>
                  </a:lnTo>
                  <a:lnTo>
                    <a:pt x="378714" y="291084"/>
                  </a:lnTo>
                  <a:lnTo>
                    <a:pt x="390525" y="299847"/>
                  </a:lnTo>
                  <a:lnTo>
                    <a:pt x="391287" y="300482"/>
                  </a:lnTo>
                  <a:lnTo>
                    <a:pt x="402729" y="307784"/>
                  </a:lnTo>
                  <a:lnTo>
                    <a:pt x="412750" y="314579"/>
                  </a:lnTo>
                  <a:lnTo>
                    <a:pt x="411734" y="313690"/>
                  </a:lnTo>
                  <a:lnTo>
                    <a:pt x="418198" y="319074"/>
                  </a:lnTo>
                  <a:lnTo>
                    <a:pt x="422706" y="323989"/>
                  </a:lnTo>
                  <a:lnTo>
                    <a:pt x="423964" y="325970"/>
                  </a:lnTo>
                  <a:lnTo>
                    <a:pt x="423545" y="326390"/>
                  </a:lnTo>
                  <a:lnTo>
                    <a:pt x="423545" y="327406"/>
                  </a:lnTo>
                  <a:lnTo>
                    <a:pt x="420128" y="330822"/>
                  </a:lnTo>
                  <a:lnTo>
                    <a:pt x="413613" y="333298"/>
                  </a:lnTo>
                  <a:lnTo>
                    <a:pt x="403860" y="335915"/>
                  </a:lnTo>
                  <a:lnTo>
                    <a:pt x="404241" y="335788"/>
                  </a:lnTo>
                  <a:lnTo>
                    <a:pt x="392938" y="338582"/>
                  </a:lnTo>
                  <a:lnTo>
                    <a:pt x="392684" y="338582"/>
                  </a:lnTo>
                  <a:lnTo>
                    <a:pt x="381127" y="341630"/>
                  </a:lnTo>
                  <a:lnTo>
                    <a:pt x="381381" y="341503"/>
                  </a:lnTo>
                  <a:lnTo>
                    <a:pt x="369570" y="344424"/>
                  </a:lnTo>
                  <a:lnTo>
                    <a:pt x="369824" y="344297"/>
                  </a:lnTo>
                  <a:lnTo>
                    <a:pt x="359029" y="346837"/>
                  </a:lnTo>
                  <a:lnTo>
                    <a:pt x="352691" y="348399"/>
                  </a:lnTo>
                  <a:lnTo>
                    <a:pt x="352844" y="346964"/>
                  </a:lnTo>
                  <a:lnTo>
                    <a:pt x="353136" y="344170"/>
                  </a:lnTo>
                  <a:lnTo>
                    <a:pt x="354584" y="330327"/>
                  </a:lnTo>
                  <a:lnTo>
                    <a:pt x="354571" y="328549"/>
                  </a:lnTo>
                  <a:lnTo>
                    <a:pt x="353974" y="307467"/>
                  </a:lnTo>
                  <a:lnTo>
                    <a:pt x="353949" y="306197"/>
                  </a:lnTo>
                  <a:lnTo>
                    <a:pt x="353822" y="305054"/>
                  </a:lnTo>
                  <a:lnTo>
                    <a:pt x="350989" y="282448"/>
                  </a:lnTo>
                  <a:lnTo>
                    <a:pt x="350520" y="278638"/>
                  </a:lnTo>
                  <a:lnTo>
                    <a:pt x="350393" y="277876"/>
                  </a:lnTo>
                  <a:lnTo>
                    <a:pt x="344932" y="249732"/>
                  </a:lnTo>
                  <a:lnTo>
                    <a:pt x="344932" y="243713"/>
                  </a:lnTo>
                  <a:lnTo>
                    <a:pt x="343433" y="242227"/>
                  </a:lnTo>
                  <a:lnTo>
                    <a:pt x="338836" y="219697"/>
                  </a:lnTo>
                  <a:lnTo>
                    <a:pt x="338836" y="213487"/>
                  </a:lnTo>
                  <a:lnTo>
                    <a:pt x="337261" y="211924"/>
                  </a:lnTo>
                  <a:lnTo>
                    <a:pt x="332359" y="187198"/>
                  </a:lnTo>
                  <a:lnTo>
                    <a:pt x="332359" y="186817"/>
                  </a:lnTo>
                  <a:lnTo>
                    <a:pt x="325247" y="154940"/>
                  </a:lnTo>
                  <a:lnTo>
                    <a:pt x="325120" y="154559"/>
                  </a:lnTo>
                  <a:lnTo>
                    <a:pt x="317373" y="123317"/>
                  </a:lnTo>
                  <a:lnTo>
                    <a:pt x="309499" y="95250"/>
                  </a:lnTo>
                  <a:lnTo>
                    <a:pt x="309372" y="94742"/>
                  </a:lnTo>
                  <a:lnTo>
                    <a:pt x="304165" y="78232"/>
                  </a:lnTo>
                  <a:lnTo>
                    <a:pt x="301371" y="69342"/>
                  </a:lnTo>
                  <a:lnTo>
                    <a:pt x="301117" y="68834"/>
                  </a:lnTo>
                  <a:lnTo>
                    <a:pt x="296964" y="57404"/>
                  </a:lnTo>
                  <a:lnTo>
                    <a:pt x="293370" y="47498"/>
                  </a:lnTo>
                  <a:lnTo>
                    <a:pt x="292811" y="46139"/>
                  </a:lnTo>
                  <a:lnTo>
                    <a:pt x="291198" y="42672"/>
                  </a:lnTo>
                  <a:lnTo>
                    <a:pt x="290195" y="40513"/>
                  </a:lnTo>
                  <a:lnTo>
                    <a:pt x="286423" y="32385"/>
                  </a:lnTo>
                  <a:lnTo>
                    <a:pt x="284480" y="28194"/>
                  </a:lnTo>
                  <a:lnTo>
                    <a:pt x="283210" y="26035"/>
                  </a:lnTo>
                  <a:lnTo>
                    <a:pt x="282587" y="25146"/>
                  </a:lnTo>
                  <a:lnTo>
                    <a:pt x="276098" y="15875"/>
                  </a:lnTo>
                  <a:lnTo>
                    <a:pt x="274955" y="14351"/>
                  </a:lnTo>
                  <a:lnTo>
                    <a:pt x="269621" y="8407"/>
                  </a:lnTo>
                  <a:lnTo>
                    <a:pt x="269621" y="6604"/>
                  </a:lnTo>
                  <a:lnTo>
                    <a:pt x="263144" y="0"/>
                  </a:lnTo>
                  <a:lnTo>
                    <a:pt x="247015" y="0"/>
                  </a:lnTo>
                  <a:lnTo>
                    <a:pt x="245135" y="1879"/>
                  </a:lnTo>
                  <a:lnTo>
                    <a:pt x="241173" y="3556"/>
                  </a:lnTo>
                  <a:lnTo>
                    <a:pt x="213487" y="32639"/>
                  </a:lnTo>
                  <a:lnTo>
                    <a:pt x="207124" y="60337"/>
                  </a:lnTo>
                  <a:lnTo>
                    <a:pt x="206756" y="60706"/>
                  </a:lnTo>
                  <a:lnTo>
                    <a:pt x="206756" y="76581"/>
                  </a:lnTo>
                  <a:lnTo>
                    <a:pt x="208330" y="78168"/>
                  </a:lnTo>
                  <a:lnTo>
                    <a:pt x="209931" y="86347"/>
                  </a:lnTo>
                  <a:lnTo>
                    <a:pt x="209931" y="92710"/>
                  </a:lnTo>
                  <a:lnTo>
                    <a:pt x="214922" y="97713"/>
                  </a:lnTo>
                  <a:lnTo>
                    <a:pt x="216154" y="100037"/>
                  </a:lnTo>
                  <a:lnTo>
                    <a:pt x="216154" y="104140"/>
                  </a:lnTo>
                  <a:lnTo>
                    <a:pt x="221996" y="110109"/>
                  </a:lnTo>
                  <a:lnTo>
                    <a:pt x="223735" y="110109"/>
                  </a:lnTo>
                  <a:lnTo>
                    <a:pt x="225552" y="112014"/>
                  </a:lnTo>
                  <a:lnTo>
                    <a:pt x="225552" y="114046"/>
                  </a:lnTo>
                  <a:lnTo>
                    <a:pt x="231140" y="119634"/>
                  </a:lnTo>
                  <a:lnTo>
                    <a:pt x="234061" y="119634"/>
                  </a:lnTo>
                  <a:lnTo>
                    <a:pt x="258064" y="136486"/>
                  </a:lnTo>
                  <a:lnTo>
                    <a:pt x="258064" y="136779"/>
                  </a:lnTo>
                  <a:lnTo>
                    <a:pt x="263525" y="142240"/>
                  </a:lnTo>
                  <a:lnTo>
                    <a:pt x="276860" y="142240"/>
                  </a:lnTo>
                  <a:lnTo>
                    <a:pt x="282194" y="136779"/>
                  </a:lnTo>
                  <a:lnTo>
                    <a:pt x="282194" y="130175"/>
                  </a:lnTo>
                  <a:lnTo>
                    <a:pt x="282194" y="123571"/>
                  </a:lnTo>
                  <a:lnTo>
                    <a:pt x="276860" y="118110"/>
                  </a:lnTo>
                  <a:lnTo>
                    <a:pt x="273977" y="118110"/>
                  </a:lnTo>
                  <a:lnTo>
                    <a:pt x="250444" y="100926"/>
                  </a:lnTo>
                  <a:lnTo>
                    <a:pt x="250444" y="100342"/>
                  </a:lnTo>
                  <a:lnTo>
                    <a:pt x="244856" y="94742"/>
                  </a:lnTo>
                  <a:lnTo>
                    <a:pt x="244043" y="94742"/>
                  </a:lnTo>
                  <a:lnTo>
                    <a:pt x="242443" y="92621"/>
                  </a:lnTo>
                  <a:lnTo>
                    <a:pt x="242443" y="89662"/>
                  </a:lnTo>
                  <a:lnTo>
                    <a:pt x="239280" y="86448"/>
                  </a:lnTo>
                  <a:lnTo>
                    <a:pt x="237998" y="82956"/>
                  </a:lnTo>
                  <a:lnTo>
                    <a:pt x="237998" y="77216"/>
                  </a:lnTo>
                  <a:lnTo>
                    <a:pt x="236804" y="76034"/>
                  </a:lnTo>
                  <a:lnTo>
                    <a:pt x="235826" y="69342"/>
                  </a:lnTo>
                  <a:lnTo>
                    <a:pt x="235648" y="68135"/>
                  </a:lnTo>
                  <a:lnTo>
                    <a:pt x="235585" y="69342"/>
                  </a:lnTo>
                  <a:lnTo>
                    <a:pt x="235585" y="68580"/>
                  </a:lnTo>
                  <a:lnTo>
                    <a:pt x="235597" y="67868"/>
                  </a:lnTo>
                  <a:lnTo>
                    <a:pt x="235648" y="68135"/>
                  </a:lnTo>
                  <a:lnTo>
                    <a:pt x="235788" y="65913"/>
                  </a:lnTo>
                  <a:lnTo>
                    <a:pt x="236258" y="57785"/>
                  </a:lnTo>
                  <a:lnTo>
                    <a:pt x="236372" y="55994"/>
                  </a:lnTo>
                  <a:lnTo>
                    <a:pt x="236855" y="54356"/>
                  </a:lnTo>
                  <a:lnTo>
                    <a:pt x="238912" y="47498"/>
                  </a:lnTo>
                  <a:lnTo>
                    <a:pt x="239318" y="46139"/>
                  </a:lnTo>
                  <a:lnTo>
                    <a:pt x="251053" y="31483"/>
                  </a:lnTo>
                  <a:lnTo>
                    <a:pt x="252780" y="33413"/>
                  </a:lnTo>
                  <a:lnTo>
                    <a:pt x="273304" y="78867"/>
                  </a:lnTo>
                  <a:lnTo>
                    <a:pt x="273177" y="78232"/>
                  </a:lnTo>
                  <a:lnTo>
                    <a:pt x="281051" y="103251"/>
                  </a:lnTo>
                  <a:lnTo>
                    <a:pt x="281152" y="103644"/>
                  </a:lnTo>
                  <a:lnTo>
                    <a:pt x="288925" y="131330"/>
                  </a:lnTo>
                  <a:lnTo>
                    <a:pt x="288798" y="130937"/>
                  </a:lnTo>
                  <a:lnTo>
                    <a:pt x="288886" y="131330"/>
                  </a:lnTo>
                  <a:lnTo>
                    <a:pt x="296545" y="161671"/>
                  </a:lnTo>
                  <a:lnTo>
                    <a:pt x="296418" y="161417"/>
                  </a:lnTo>
                  <a:lnTo>
                    <a:pt x="296468" y="161671"/>
                  </a:lnTo>
                  <a:lnTo>
                    <a:pt x="303911" y="193294"/>
                  </a:lnTo>
                  <a:lnTo>
                    <a:pt x="303911" y="193421"/>
                  </a:lnTo>
                  <a:lnTo>
                    <a:pt x="310896" y="222935"/>
                  </a:lnTo>
                  <a:lnTo>
                    <a:pt x="310896" y="228981"/>
                  </a:lnTo>
                  <a:lnTo>
                    <a:pt x="313080" y="231178"/>
                  </a:lnTo>
                  <a:lnTo>
                    <a:pt x="318897" y="252844"/>
                  </a:lnTo>
                  <a:lnTo>
                    <a:pt x="318897" y="258064"/>
                  </a:lnTo>
                  <a:lnTo>
                    <a:pt x="320763" y="259943"/>
                  </a:lnTo>
                  <a:lnTo>
                    <a:pt x="326898" y="283210"/>
                  </a:lnTo>
                  <a:lnTo>
                    <a:pt x="326771" y="282448"/>
                  </a:lnTo>
                  <a:lnTo>
                    <a:pt x="331787" y="308343"/>
                  </a:lnTo>
                  <a:lnTo>
                    <a:pt x="331724" y="307467"/>
                  </a:lnTo>
                  <a:lnTo>
                    <a:pt x="331851" y="308610"/>
                  </a:lnTo>
                  <a:lnTo>
                    <a:pt x="331787" y="308343"/>
                  </a:lnTo>
                  <a:lnTo>
                    <a:pt x="331812" y="308610"/>
                  </a:lnTo>
                  <a:lnTo>
                    <a:pt x="333565" y="329387"/>
                  </a:lnTo>
                  <a:lnTo>
                    <a:pt x="333629" y="328549"/>
                  </a:lnTo>
                  <a:lnTo>
                    <a:pt x="333629" y="330073"/>
                  </a:lnTo>
                  <a:lnTo>
                    <a:pt x="333502" y="330327"/>
                  </a:lnTo>
                  <a:lnTo>
                    <a:pt x="332473" y="345236"/>
                  </a:lnTo>
                  <a:lnTo>
                    <a:pt x="328968" y="354799"/>
                  </a:lnTo>
                  <a:lnTo>
                    <a:pt x="326644" y="357124"/>
                  </a:lnTo>
                  <a:lnTo>
                    <a:pt x="326644" y="358889"/>
                  </a:lnTo>
                  <a:lnTo>
                    <a:pt x="319214" y="367080"/>
                  </a:lnTo>
                  <a:lnTo>
                    <a:pt x="307886" y="374015"/>
                  </a:lnTo>
                  <a:lnTo>
                    <a:pt x="304673" y="374015"/>
                  </a:lnTo>
                  <a:lnTo>
                    <a:pt x="302044" y="376643"/>
                  </a:lnTo>
                  <a:lnTo>
                    <a:pt x="299466" y="377634"/>
                  </a:lnTo>
                  <a:lnTo>
                    <a:pt x="299466" y="388112"/>
                  </a:lnTo>
                  <a:lnTo>
                    <a:pt x="250190" y="388124"/>
                  </a:lnTo>
                  <a:lnTo>
                    <a:pt x="250317" y="388112"/>
                  </a:lnTo>
                  <a:lnTo>
                    <a:pt x="299466" y="388112"/>
                  </a:lnTo>
                  <a:lnTo>
                    <a:pt x="299466" y="377634"/>
                  </a:lnTo>
                  <a:lnTo>
                    <a:pt x="286893" y="382397"/>
                  </a:lnTo>
                  <a:lnTo>
                    <a:pt x="288671" y="381635"/>
                  </a:lnTo>
                  <a:lnTo>
                    <a:pt x="269722" y="385876"/>
                  </a:lnTo>
                  <a:lnTo>
                    <a:pt x="249593" y="388124"/>
                  </a:lnTo>
                  <a:lnTo>
                    <a:pt x="231190" y="388353"/>
                  </a:lnTo>
                  <a:lnTo>
                    <a:pt x="215138" y="386842"/>
                  </a:lnTo>
                  <a:lnTo>
                    <a:pt x="216662" y="386969"/>
                  </a:lnTo>
                  <a:lnTo>
                    <a:pt x="216027" y="386842"/>
                  </a:lnTo>
                  <a:lnTo>
                    <a:pt x="209740" y="385572"/>
                  </a:lnTo>
                  <a:lnTo>
                    <a:pt x="206984" y="385025"/>
                  </a:lnTo>
                  <a:lnTo>
                    <a:pt x="206032" y="384556"/>
                  </a:lnTo>
                  <a:lnTo>
                    <a:pt x="204978" y="384048"/>
                  </a:lnTo>
                  <a:lnTo>
                    <a:pt x="204724" y="383933"/>
                  </a:lnTo>
                  <a:lnTo>
                    <a:pt x="202171" y="381393"/>
                  </a:lnTo>
                  <a:lnTo>
                    <a:pt x="202819" y="380746"/>
                  </a:lnTo>
                  <a:lnTo>
                    <a:pt x="202819" y="376428"/>
                  </a:lnTo>
                  <a:lnTo>
                    <a:pt x="207391" y="371856"/>
                  </a:lnTo>
                  <a:lnTo>
                    <a:pt x="207391" y="369443"/>
                  </a:lnTo>
                  <a:lnTo>
                    <a:pt x="214299" y="361442"/>
                  </a:lnTo>
                  <a:lnTo>
                    <a:pt x="214630" y="361061"/>
                  </a:lnTo>
                  <a:lnTo>
                    <a:pt x="214249" y="361442"/>
                  </a:lnTo>
                  <a:lnTo>
                    <a:pt x="224282" y="350901"/>
                  </a:lnTo>
                  <a:lnTo>
                    <a:pt x="225298" y="350901"/>
                  </a:lnTo>
                  <a:lnTo>
                    <a:pt x="229108" y="346964"/>
                  </a:lnTo>
                  <a:lnTo>
                    <a:pt x="229108" y="342265"/>
                  </a:lnTo>
                  <a:lnTo>
                    <a:pt x="229108" y="337439"/>
                  </a:lnTo>
                  <a:lnTo>
                    <a:pt x="225298" y="333502"/>
                  </a:lnTo>
                  <a:lnTo>
                    <a:pt x="215646" y="333502"/>
                  </a:lnTo>
                  <a:lnTo>
                    <a:pt x="212280" y="336981"/>
                  </a:lnTo>
                  <a:lnTo>
                    <a:pt x="200279" y="344043"/>
                  </a:lnTo>
                  <a:lnTo>
                    <a:pt x="190030" y="351536"/>
                  </a:lnTo>
                  <a:lnTo>
                    <a:pt x="187198" y="351536"/>
                  </a:lnTo>
                  <a:lnTo>
                    <a:pt x="181229" y="357378"/>
                  </a:lnTo>
                  <a:lnTo>
                    <a:pt x="181229" y="358648"/>
                  </a:lnTo>
                  <a:lnTo>
                    <a:pt x="180721" y="358648"/>
                  </a:lnTo>
                  <a:lnTo>
                    <a:pt x="174371" y="364998"/>
                  </a:lnTo>
                  <a:lnTo>
                    <a:pt x="174371" y="368973"/>
                  </a:lnTo>
                  <a:lnTo>
                    <a:pt x="172974" y="371348"/>
                  </a:lnTo>
                  <a:lnTo>
                    <a:pt x="172339" y="372618"/>
                  </a:lnTo>
                  <a:lnTo>
                    <a:pt x="168275" y="376682"/>
                  </a:lnTo>
                  <a:lnTo>
                    <a:pt x="168275" y="393446"/>
                  </a:lnTo>
                  <a:lnTo>
                    <a:pt x="175006" y="400177"/>
                  </a:lnTo>
                  <a:lnTo>
                    <a:pt x="176695" y="400177"/>
                  </a:lnTo>
                  <a:lnTo>
                    <a:pt x="176784" y="402590"/>
                  </a:lnTo>
                  <a:lnTo>
                    <a:pt x="183515" y="409321"/>
                  </a:lnTo>
                  <a:lnTo>
                    <a:pt x="188531" y="409321"/>
                  </a:lnTo>
                  <a:lnTo>
                    <a:pt x="195580" y="412496"/>
                  </a:lnTo>
                  <a:lnTo>
                    <a:pt x="199136" y="413639"/>
                  </a:lnTo>
                  <a:lnTo>
                    <a:pt x="211074" y="415798"/>
                  </a:lnTo>
                  <a:lnTo>
                    <a:pt x="212725" y="416052"/>
                  </a:lnTo>
                  <a:lnTo>
                    <a:pt x="228981" y="417195"/>
                  </a:lnTo>
                  <a:lnTo>
                    <a:pt x="230505" y="417195"/>
                  </a:lnTo>
                  <a:lnTo>
                    <a:pt x="273939" y="412623"/>
                  </a:lnTo>
                  <a:lnTo>
                    <a:pt x="295275" y="406019"/>
                  </a:lnTo>
                  <a:lnTo>
                    <a:pt x="296926" y="405511"/>
                  </a:lnTo>
                  <a:lnTo>
                    <a:pt x="313639" y="397383"/>
                  </a:lnTo>
                  <a:lnTo>
                    <a:pt x="317627" y="397383"/>
                  </a:lnTo>
                  <a:lnTo>
                    <a:pt x="322834" y="392176"/>
                  </a:lnTo>
                  <a:lnTo>
                    <a:pt x="322834" y="391452"/>
                  </a:lnTo>
                  <a:lnTo>
                    <a:pt x="324929" y="389890"/>
                  </a:lnTo>
                  <a:lnTo>
                    <a:pt x="326974" y="388366"/>
                  </a:lnTo>
                  <a:lnTo>
                    <a:pt x="327152" y="388239"/>
                  </a:lnTo>
                  <a:lnTo>
                    <a:pt x="327317" y="388112"/>
                  </a:lnTo>
                  <a:lnTo>
                    <a:pt x="322834" y="388124"/>
                  </a:lnTo>
                  <a:lnTo>
                    <a:pt x="327317" y="388112"/>
                  </a:lnTo>
                  <a:lnTo>
                    <a:pt x="329882" y="386207"/>
                  </a:lnTo>
                  <a:lnTo>
                    <a:pt x="330390" y="385826"/>
                  </a:lnTo>
                  <a:lnTo>
                    <a:pt x="332105" y="384556"/>
                  </a:lnTo>
                  <a:lnTo>
                    <a:pt x="334518" y="382524"/>
                  </a:lnTo>
                  <a:lnTo>
                    <a:pt x="334606" y="382397"/>
                  </a:lnTo>
                  <a:lnTo>
                    <a:pt x="338150" y="377913"/>
                  </a:lnTo>
                  <a:lnTo>
                    <a:pt x="338836" y="378587"/>
                  </a:lnTo>
                  <a:lnTo>
                    <a:pt x="344170" y="378587"/>
                  </a:lnTo>
                  <a:lnTo>
                    <a:pt x="349758" y="378968"/>
                  </a:lnTo>
                  <a:lnTo>
                    <a:pt x="352679" y="378587"/>
                  </a:lnTo>
                  <a:lnTo>
                    <a:pt x="353568" y="378587"/>
                  </a:lnTo>
                  <a:lnTo>
                    <a:pt x="353695" y="378460"/>
                  </a:lnTo>
                  <a:lnTo>
                    <a:pt x="355600" y="378206"/>
                  </a:lnTo>
                  <a:lnTo>
                    <a:pt x="356870" y="378079"/>
                  </a:lnTo>
                  <a:lnTo>
                    <a:pt x="365633" y="376174"/>
                  </a:lnTo>
                  <a:lnTo>
                    <a:pt x="365887" y="376047"/>
                  </a:lnTo>
                  <a:lnTo>
                    <a:pt x="376682" y="373507"/>
                  </a:lnTo>
                  <a:lnTo>
                    <a:pt x="376809" y="373507"/>
                  </a:lnTo>
                  <a:lnTo>
                    <a:pt x="388493" y="370586"/>
                  </a:lnTo>
                  <a:lnTo>
                    <a:pt x="388747" y="370586"/>
                  </a:lnTo>
                  <a:lnTo>
                    <a:pt x="400304" y="367411"/>
                  </a:lnTo>
                  <a:lnTo>
                    <a:pt x="400050" y="367538"/>
                  </a:lnTo>
                  <a:lnTo>
                    <a:pt x="400545" y="367411"/>
                  </a:lnTo>
                  <a:lnTo>
                    <a:pt x="411480" y="364617"/>
                  </a:lnTo>
                  <a:lnTo>
                    <a:pt x="411734" y="364490"/>
                  </a:lnTo>
                  <a:lnTo>
                    <a:pt x="438340" y="353822"/>
                  </a:lnTo>
                  <a:lnTo>
                    <a:pt x="442087" y="353822"/>
                  </a:lnTo>
                  <a:lnTo>
                    <a:pt x="448564" y="347345"/>
                  </a:lnTo>
                  <a:lnTo>
                    <a:pt x="448564" y="345948"/>
                  </a:lnTo>
                  <a:lnTo>
                    <a:pt x="452247" y="342265"/>
                  </a:lnTo>
                  <a:lnTo>
                    <a:pt x="452247" y="336397"/>
                  </a:lnTo>
                  <a:lnTo>
                    <a:pt x="452374" y="335915"/>
                  </a:lnTo>
                  <a:lnTo>
                    <a:pt x="452882" y="334010"/>
                  </a:lnTo>
                  <a:lnTo>
                    <a:pt x="452920" y="333629"/>
                  </a:lnTo>
                  <a:lnTo>
                    <a:pt x="452983" y="333121"/>
                  </a:lnTo>
                  <a:lnTo>
                    <a:pt x="453161" y="331597"/>
                  </a:lnTo>
                  <a:lnTo>
                    <a:pt x="453263" y="330708"/>
                  </a:lnTo>
                  <a:lnTo>
                    <a:pt x="453288" y="330454"/>
                  </a:lnTo>
                  <a:lnTo>
                    <a:pt x="453351" y="329946"/>
                  </a:lnTo>
                  <a:close/>
                </a:path>
                <a:path w="972185" h="417195">
                  <a:moveTo>
                    <a:pt x="489546" y="273481"/>
                  </a:moveTo>
                  <a:lnTo>
                    <a:pt x="489381" y="273456"/>
                  </a:lnTo>
                  <a:lnTo>
                    <a:pt x="489546" y="273481"/>
                  </a:lnTo>
                  <a:close/>
                </a:path>
                <a:path w="972185" h="417195">
                  <a:moveTo>
                    <a:pt x="567055" y="218948"/>
                  </a:moveTo>
                  <a:lnTo>
                    <a:pt x="566928" y="219976"/>
                  </a:lnTo>
                  <a:lnTo>
                    <a:pt x="567055" y="219976"/>
                  </a:lnTo>
                  <a:lnTo>
                    <a:pt x="567055" y="218948"/>
                  </a:lnTo>
                  <a:close/>
                </a:path>
                <a:path w="972185" h="417195">
                  <a:moveTo>
                    <a:pt x="608076" y="257048"/>
                  </a:moveTo>
                  <a:lnTo>
                    <a:pt x="607568" y="257810"/>
                  </a:lnTo>
                  <a:lnTo>
                    <a:pt x="608076" y="257048"/>
                  </a:lnTo>
                  <a:close/>
                </a:path>
                <a:path w="972185" h="417195">
                  <a:moveTo>
                    <a:pt x="691121" y="235127"/>
                  </a:moveTo>
                  <a:lnTo>
                    <a:pt x="691007" y="235343"/>
                  </a:lnTo>
                  <a:lnTo>
                    <a:pt x="691121" y="235127"/>
                  </a:lnTo>
                  <a:close/>
                </a:path>
                <a:path w="972185" h="417195">
                  <a:moveTo>
                    <a:pt x="695198" y="227850"/>
                  </a:moveTo>
                  <a:lnTo>
                    <a:pt x="694944" y="228231"/>
                  </a:lnTo>
                  <a:lnTo>
                    <a:pt x="695198" y="227850"/>
                  </a:lnTo>
                  <a:close/>
                </a:path>
                <a:path w="972185" h="417195">
                  <a:moveTo>
                    <a:pt x="793470" y="249123"/>
                  </a:moveTo>
                  <a:lnTo>
                    <a:pt x="793369" y="249809"/>
                  </a:lnTo>
                  <a:lnTo>
                    <a:pt x="793470" y="249123"/>
                  </a:lnTo>
                  <a:close/>
                </a:path>
                <a:path w="972185" h="417195">
                  <a:moveTo>
                    <a:pt x="942441" y="231241"/>
                  </a:moveTo>
                  <a:lnTo>
                    <a:pt x="942378" y="230886"/>
                  </a:lnTo>
                  <a:lnTo>
                    <a:pt x="942441" y="231241"/>
                  </a:lnTo>
                  <a:close/>
                </a:path>
                <a:path w="972185" h="417195">
                  <a:moveTo>
                    <a:pt x="943864" y="230365"/>
                  </a:moveTo>
                  <a:lnTo>
                    <a:pt x="942594" y="229336"/>
                  </a:lnTo>
                  <a:lnTo>
                    <a:pt x="942682" y="229831"/>
                  </a:lnTo>
                  <a:lnTo>
                    <a:pt x="943864" y="230365"/>
                  </a:lnTo>
                  <a:close/>
                </a:path>
                <a:path w="972185" h="417195">
                  <a:moveTo>
                    <a:pt x="971677" y="241935"/>
                  </a:moveTo>
                  <a:lnTo>
                    <a:pt x="969187" y="233057"/>
                  </a:lnTo>
                  <a:lnTo>
                    <a:pt x="969035" y="232549"/>
                  </a:lnTo>
                  <a:lnTo>
                    <a:pt x="969010" y="232410"/>
                  </a:lnTo>
                  <a:lnTo>
                    <a:pt x="957821" y="232537"/>
                  </a:lnTo>
                  <a:lnTo>
                    <a:pt x="947991" y="232219"/>
                  </a:lnTo>
                  <a:lnTo>
                    <a:pt x="947851" y="232168"/>
                  </a:lnTo>
                  <a:lnTo>
                    <a:pt x="946721" y="231648"/>
                  </a:lnTo>
                  <a:lnTo>
                    <a:pt x="946162" y="231406"/>
                  </a:lnTo>
                  <a:lnTo>
                    <a:pt x="943864" y="230365"/>
                  </a:lnTo>
                  <a:lnTo>
                    <a:pt x="942555" y="229781"/>
                  </a:lnTo>
                  <a:lnTo>
                    <a:pt x="942619" y="230886"/>
                  </a:lnTo>
                  <a:lnTo>
                    <a:pt x="942670" y="231152"/>
                  </a:lnTo>
                  <a:lnTo>
                    <a:pt x="942759" y="231381"/>
                  </a:lnTo>
                  <a:lnTo>
                    <a:pt x="942746" y="231648"/>
                  </a:lnTo>
                  <a:lnTo>
                    <a:pt x="942644" y="231241"/>
                  </a:lnTo>
                  <a:lnTo>
                    <a:pt x="942568" y="230771"/>
                  </a:lnTo>
                  <a:lnTo>
                    <a:pt x="942492" y="230606"/>
                  </a:lnTo>
                  <a:lnTo>
                    <a:pt x="942479" y="231013"/>
                  </a:lnTo>
                  <a:lnTo>
                    <a:pt x="942479" y="231406"/>
                  </a:lnTo>
                  <a:lnTo>
                    <a:pt x="942441" y="231241"/>
                  </a:lnTo>
                  <a:lnTo>
                    <a:pt x="942340" y="232549"/>
                  </a:lnTo>
                  <a:lnTo>
                    <a:pt x="942251" y="230720"/>
                  </a:lnTo>
                  <a:lnTo>
                    <a:pt x="941705" y="228854"/>
                  </a:lnTo>
                  <a:lnTo>
                    <a:pt x="942276" y="230708"/>
                  </a:lnTo>
                  <a:lnTo>
                    <a:pt x="942213" y="230009"/>
                  </a:lnTo>
                  <a:lnTo>
                    <a:pt x="942378" y="230886"/>
                  </a:lnTo>
                  <a:lnTo>
                    <a:pt x="942352" y="230314"/>
                  </a:lnTo>
                  <a:lnTo>
                    <a:pt x="942492" y="230606"/>
                  </a:lnTo>
                  <a:lnTo>
                    <a:pt x="942428" y="229755"/>
                  </a:lnTo>
                  <a:lnTo>
                    <a:pt x="942555" y="229831"/>
                  </a:lnTo>
                  <a:lnTo>
                    <a:pt x="942416" y="229717"/>
                  </a:lnTo>
                  <a:lnTo>
                    <a:pt x="942238" y="229654"/>
                  </a:lnTo>
                  <a:lnTo>
                    <a:pt x="942416" y="229717"/>
                  </a:lnTo>
                  <a:lnTo>
                    <a:pt x="942314" y="229108"/>
                  </a:lnTo>
                  <a:lnTo>
                    <a:pt x="942213" y="228473"/>
                  </a:lnTo>
                  <a:lnTo>
                    <a:pt x="942314" y="229108"/>
                  </a:lnTo>
                  <a:lnTo>
                    <a:pt x="942403" y="229616"/>
                  </a:lnTo>
                  <a:lnTo>
                    <a:pt x="942505" y="229755"/>
                  </a:lnTo>
                  <a:lnTo>
                    <a:pt x="942594" y="229336"/>
                  </a:lnTo>
                  <a:lnTo>
                    <a:pt x="942670" y="228473"/>
                  </a:lnTo>
                  <a:lnTo>
                    <a:pt x="942848" y="226326"/>
                  </a:lnTo>
                  <a:lnTo>
                    <a:pt x="942848" y="225437"/>
                  </a:lnTo>
                  <a:lnTo>
                    <a:pt x="947445" y="208419"/>
                  </a:lnTo>
                  <a:lnTo>
                    <a:pt x="947547" y="208038"/>
                  </a:lnTo>
                  <a:lnTo>
                    <a:pt x="947788" y="207416"/>
                  </a:lnTo>
                  <a:lnTo>
                    <a:pt x="951052" y="199136"/>
                  </a:lnTo>
                  <a:lnTo>
                    <a:pt x="951141" y="199009"/>
                  </a:lnTo>
                  <a:lnTo>
                    <a:pt x="953135" y="193306"/>
                  </a:lnTo>
                  <a:lnTo>
                    <a:pt x="950620" y="196316"/>
                  </a:lnTo>
                  <a:lnTo>
                    <a:pt x="951865" y="193548"/>
                  </a:lnTo>
                  <a:lnTo>
                    <a:pt x="952627" y="190512"/>
                  </a:lnTo>
                  <a:lnTo>
                    <a:pt x="953897" y="188722"/>
                  </a:lnTo>
                  <a:lnTo>
                    <a:pt x="938237" y="190309"/>
                  </a:lnTo>
                  <a:lnTo>
                    <a:pt x="926338" y="176911"/>
                  </a:lnTo>
                  <a:lnTo>
                    <a:pt x="925957" y="178955"/>
                  </a:lnTo>
                  <a:lnTo>
                    <a:pt x="924052" y="182130"/>
                  </a:lnTo>
                  <a:lnTo>
                    <a:pt x="923036" y="184899"/>
                  </a:lnTo>
                  <a:lnTo>
                    <a:pt x="922147" y="187337"/>
                  </a:lnTo>
                  <a:lnTo>
                    <a:pt x="921766" y="188226"/>
                  </a:lnTo>
                  <a:lnTo>
                    <a:pt x="922185" y="187198"/>
                  </a:lnTo>
                  <a:lnTo>
                    <a:pt x="923036" y="184899"/>
                  </a:lnTo>
                  <a:lnTo>
                    <a:pt x="923036" y="181991"/>
                  </a:lnTo>
                  <a:lnTo>
                    <a:pt x="920750" y="187718"/>
                  </a:lnTo>
                  <a:lnTo>
                    <a:pt x="921004" y="187198"/>
                  </a:lnTo>
                  <a:lnTo>
                    <a:pt x="917359" y="196342"/>
                  </a:lnTo>
                  <a:lnTo>
                    <a:pt x="913676" y="207010"/>
                  </a:lnTo>
                  <a:lnTo>
                    <a:pt x="913130" y="209042"/>
                  </a:lnTo>
                  <a:lnTo>
                    <a:pt x="912736" y="210858"/>
                  </a:lnTo>
                  <a:lnTo>
                    <a:pt x="909955" y="217424"/>
                  </a:lnTo>
                  <a:lnTo>
                    <a:pt x="910463" y="216535"/>
                  </a:lnTo>
                  <a:lnTo>
                    <a:pt x="905497" y="226072"/>
                  </a:lnTo>
                  <a:lnTo>
                    <a:pt x="902843" y="230263"/>
                  </a:lnTo>
                  <a:lnTo>
                    <a:pt x="896467" y="237871"/>
                  </a:lnTo>
                  <a:lnTo>
                    <a:pt x="896327" y="237998"/>
                  </a:lnTo>
                  <a:lnTo>
                    <a:pt x="896175" y="238137"/>
                  </a:lnTo>
                  <a:lnTo>
                    <a:pt x="891832" y="242023"/>
                  </a:lnTo>
                  <a:lnTo>
                    <a:pt x="889152" y="243598"/>
                  </a:lnTo>
                  <a:lnTo>
                    <a:pt x="889152" y="244741"/>
                  </a:lnTo>
                  <a:lnTo>
                    <a:pt x="889152" y="243598"/>
                  </a:lnTo>
                  <a:lnTo>
                    <a:pt x="887958" y="244284"/>
                  </a:lnTo>
                  <a:lnTo>
                    <a:pt x="887780" y="244335"/>
                  </a:lnTo>
                  <a:lnTo>
                    <a:pt x="886929" y="243497"/>
                  </a:lnTo>
                  <a:lnTo>
                    <a:pt x="886904" y="243344"/>
                  </a:lnTo>
                  <a:lnTo>
                    <a:pt x="885926" y="238899"/>
                  </a:lnTo>
                  <a:lnTo>
                    <a:pt x="885812" y="238340"/>
                  </a:lnTo>
                  <a:lnTo>
                    <a:pt x="885698" y="238137"/>
                  </a:lnTo>
                  <a:lnTo>
                    <a:pt x="885571" y="237236"/>
                  </a:lnTo>
                  <a:lnTo>
                    <a:pt x="885672" y="237998"/>
                  </a:lnTo>
                  <a:lnTo>
                    <a:pt x="885418" y="236728"/>
                  </a:lnTo>
                  <a:lnTo>
                    <a:pt x="884364" y="231406"/>
                  </a:lnTo>
                  <a:lnTo>
                    <a:pt x="884262" y="230505"/>
                  </a:lnTo>
                  <a:lnTo>
                    <a:pt x="883285" y="226517"/>
                  </a:lnTo>
                  <a:lnTo>
                    <a:pt x="883285" y="219964"/>
                  </a:lnTo>
                  <a:lnTo>
                    <a:pt x="876808" y="213487"/>
                  </a:lnTo>
                  <a:lnTo>
                    <a:pt x="876592" y="213487"/>
                  </a:lnTo>
                  <a:lnTo>
                    <a:pt x="874395" y="211328"/>
                  </a:lnTo>
                  <a:lnTo>
                    <a:pt x="869480" y="211328"/>
                  </a:lnTo>
                  <a:lnTo>
                    <a:pt x="868553" y="210947"/>
                  </a:lnTo>
                  <a:lnTo>
                    <a:pt x="865898" y="210235"/>
                  </a:lnTo>
                  <a:lnTo>
                    <a:pt x="864743" y="209042"/>
                  </a:lnTo>
                  <a:lnTo>
                    <a:pt x="849122" y="209042"/>
                  </a:lnTo>
                  <a:lnTo>
                    <a:pt x="848741" y="209423"/>
                  </a:lnTo>
                  <a:lnTo>
                    <a:pt x="848741" y="242316"/>
                  </a:lnTo>
                  <a:lnTo>
                    <a:pt x="846963" y="243725"/>
                  </a:lnTo>
                  <a:lnTo>
                    <a:pt x="847763" y="243078"/>
                  </a:lnTo>
                  <a:lnTo>
                    <a:pt x="848741" y="242316"/>
                  </a:lnTo>
                  <a:lnTo>
                    <a:pt x="848741" y="209423"/>
                  </a:lnTo>
                  <a:lnTo>
                    <a:pt x="846670" y="211493"/>
                  </a:lnTo>
                  <a:lnTo>
                    <a:pt x="845058" y="211975"/>
                  </a:lnTo>
                  <a:lnTo>
                    <a:pt x="840994" y="213868"/>
                  </a:lnTo>
                  <a:lnTo>
                    <a:pt x="831215" y="220472"/>
                  </a:lnTo>
                  <a:lnTo>
                    <a:pt x="829246" y="222186"/>
                  </a:lnTo>
                  <a:lnTo>
                    <a:pt x="818388" y="232549"/>
                  </a:lnTo>
                  <a:lnTo>
                    <a:pt x="808482" y="243078"/>
                  </a:lnTo>
                  <a:lnTo>
                    <a:pt x="809117" y="242316"/>
                  </a:lnTo>
                  <a:lnTo>
                    <a:pt x="801522" y="249377"/>
                  </a:lnTo>
                  <a:lnTo>
                    <a:pt x="796759" y="252158"/>
                  </a:lnTo>
                  <a:lnTo>
                    <a:pt x="793457" y="253199"/>
                  </a:lnTo>
                  <a:lnTo>
                    <a:pt x="793356" y="253492"/>
                  </a:lnTo>
                  <a:lnTo>
                    <a:pt x="793356" y="253314"/>
                  </a:lnTo>
                  <a:lnTo>
                    <a:pt x="792645" y="253492"/>
                  </a:lnTo>
                  <a:lnTo>
                    <a:pt x="793318" y="253314"/>
                  </a:lnTo>
                  <a:lnTo>
                    <a:pt x="793457" y="253250"/>
                  </a:lnTo>
                  <a:lnTo>
                    <a:pt x="793242" y="253263"/>
                  </a:lnTo>
                  <a:lnTo>
                    <a:pt x="793369" y="253111"/>
                  </a:lnTo>
                  <a:lnTo>
                    <a:pt x="793369" y="249809"/>
                  </a:lnTo>
                  <a:lnTo>
                    <a:pt x="793483" y="248285"/>
                  </a:lnTo>
                  <a:lnTo>
                    <a:pt x="793470" y="249123"/>
                  </a:lnTo>
                  <a:lnTo>
                    <a:pt x="793597" y="248285"/>
                  </a:lnTo>
                  <a:lnTo>
                    <a:pt x="795388" y="236359"/>
                  </a:lnTo>
                  <a:lnTo>
                    <a:pt x="795312" y="236905"/>
                  </a:lnTo>
                  <a:lnTo>
                    <a:pt x="795426" y="236359"/>
                  </a:lnTo>
                  <a:lnTo>
                    <a:pt x="797547" y="226072"/>
                  </a:lnTo>
                  <a:lnTo>
                    <a:pt x="797687" y="225679"/>
                  </a:lnTo>
                  <a:lnTo>
                    <a:pt x="799719" y="212356"/>
                  </a:lnTo>
                  <a:lnTo>
                    <a:pt x="799833" y="212090"/>
                  </a:lnTo>
                  <a:lnTo>
                    <a:pt x="801116" y="199898"/>
                  </a:lnTo>
                  <a:lnTo>
                    <a:pt x="801243" y="199517"/>
                  </a:lnTo>
                  <a:lnTo>
                    <a:pt x="801662" y="191655"/>
                  </a:lnTo>
                  <a:lnTo>
                    <a:pt x="801611" y="189369"/>
                  </a:lnTo>
                  <a:lnTo>
                    <a:pt x="801624" y="182372"/>
                  </a:lnTo>
                  <a:lnTo>
                    <a:pt x="801624" y="175387"/>
                  </a:lnTo>
                  <a:lnTo>
                    <a:pt x="796023" y="169799"/>
                  </a:lnTo>
                  <a:lnTo>
                    <a:pt x="793610" y="169799"/>
                  </a:lnTo>
                  <a:lnTo>
                    <a:pt x="793610" y="201168"/>
                  </a:lnTo>
                  <a:lnTo>
                    <a:pt x="790194" y="208038"/>
                  </a:lnTo>
                  <a:lnTo>
                    <a:pt x="790308" y="207772"/>
                  </a:lnTo>
                  <a:lnTo>
                    <a:pt x="793610" y="201168"/>
                  </a:lnTo>
                  <a:lnTo>
                    <a:pt x="793610" y="169799"/>
                  </a:lnTo>
                  <a:lnTo>
                    <a:pt x="782066" y="169799"/>
                  </a:lnTo>
                  <a:lnTo>
                    <a:pt x="781304" y="170561"/>
                  </a:lnTo>
                  <a:lnTo>
                    <a:pt x="781304" y="224028"/>
                  </a:lnTo>
                  <a:lnTo>
                    <a:pt x="775665" y="231787"/>
                  </a:lnTo>
                  <a:lnTo>
                    <a:pt x="775081" y="232549"/>
                  </a:lnTo>
                  <a:lnTo>
                    <a:pt x="771207" y="236791"/>
                  </a:lnTo>
                  <a:lnTo>
                    <a:pt x="775169" y="232410"/>
                  </a:lnTo>
                  <a:lnTo>
                    <a:pt x="781304" y="224028"/>
                  </a:lnTo>
                  <a:lnTo>
                    <a:pt x="781304" y="170561"/>
                  </a:lnTo>
                  <a:lnTo>
                    <a:pt x="776478" y="175387"/>
                  </a:lnTo>
                  <a:lnTo>
                    <a:pt x="776478" y="182003"/>
                  </a:lnTo>
                  <a:lnTo>
                    <a:pt x="774827" y="186055"/>
                  </a:lnTo>
                  <a:lnTo>
                    <a:pt x="774954" y="185928"/>
                  </a:lnTo>
                  <a:lnTo>
                    <a:pt x="774433" y="187185"/>
                  </a:lnTo>
                  <a:lnTo>
                    <a:pt x="774433" y="196342"/>
                  </a:lnTo>
                  <a:lnTo>
                    <a:pt x="774319" y="197104"/>
                  </a:lnTo>
                  <a:lnTo>
                    <a:pt x="774204" y="197777"/>
                  </a:lnTo>
                  <a:lnTo>
                    <a:pt x="774433" y="196342"/>
                  </a:lnTo>
                  <a:lnTo>
                    <a:pt x="774433" y="187185"/>
                  </a:lnTo>
                  <a:lnTo>
                    <a:pt x="772553" y="191693"/>
                  </a:lnTo>
                  <a:lnTo>
                    <a:pt x="772553" y="208419"/>
                  </a:lnTo>
                  <a:lnTo>
                    <a:pt x="772502" y="208661"/>
                  </a:lnTo>
                  <a:lnTo>
                    <a:pt x="772541" y="208419"/>
                  </a:lnTo>
                  <a:lnTo>
                    <a:pt x="772553" y="191693"/>
                  </a:lnTo>
                  <a:lnTo>
                    <a:pt x="772414" y="192024"/>
                  </a:lnTo>
                  <a:lnTo>
                    <a:pt x="772541" y="191655"/>
                  </a:lnTo>
                  <a:lnTo>
                    <a:pt x="772375" y="192024"/>
                  </a:lnTo>
                  <a:lnTo>
                    <a:pt x="769734" y="198247"/>
                  </a:lnTo>
                  <a:lnTo>
                    <a:pt x="766318" y="205359"/>
                  </a:lnTo>
                  <a:lnTo>
                    <a:pt x="766699" y="204863"/>
                  </a:lnTo>
                  <a:lnTo>
                    <a:pt x="762660" y="212153"/>
                  </a:lnTo>
                  <a:lnTo>
                    <a:pt x="758151" y="218808"/>
                  </a:lnTo>
                  <a:lnTo>
                    <a:pt x="758024" y="218948"/>
                  </a:lnTo>
                  <a:lnTo>
                    <a:pt x="753237" y="224320"/>
                  </a:lnTo>
                  <a:lnTo>
                    <a:pt x="753745" y="223913"/>
                  </a:lnTo>
                  <a:lnTo>
                    <a:pt x="753287" y="224294"/>
                  </a:lnTo>
                  <a:lnTo>
                    <a:pt x="752602" y="225056"/>
                  </a:lnTo>
                  <a:lnTo>
                    <a:pt x="753237" y="224320"/>
                  </a:lnTo>
                  <a:lnTo>
                    <a:pt x="746506" y="229997"/>
                  </a:lnTo>
                  <a:lnTo>
                    <a:pt x="739140" y="235204"/>
                  </a:lnTo>
                  <a:lnTo>
                    <a:pt x="740156" y="234442"/>
                  </a:lnTo>
                  <a:lnTo>
                    <a:pt x="734999" y="237223"/>
                  </a:lnTo>
                  <a:lnTo>
                    <a:pt x="735965" y="236994"/>
                  </a:lnTo>
                  <a:lnTo>
                    <a:pt x="734987" y="237236"/>
                  </a:lnTo>
                  <a:lnTo>
                    <a:pt x="731278" y="238137"/>
                  </a:lnTo>
                  <a:lnTo>
                    <a:pt x="727989" y="238137"/>
                  </a:lnTo>
                  <a:lnTo>
                    <a:pt x="727367" y="237998"/>
                  </a:lnTo>
                  <a:lnTo>
                    <a:pt x="724662" y="237451"/>
                  </a:lnTo>
                  <a:lnTo>
                    <a:pt x="723366" y="236880"/>
                  </a:lnTo>
                  <a:lnTo>
                    <a:pt x="723823" y="237236"/>
                  </a:lnTo>
                  <a:lnTo>
                    <a:pt x="723963" y="237350"/>
                  </a:lnTo>
                  <a:lnTo>
                    <a:pt x="723785" y="237286"/>
                  </a:lnTo>
                  <a:lnTo>
                    <a:pt x="723646" y="237236"/>
                  </a:lnTo>
                  <a:lnTo>
                    <a:pt x="722909" y="236816"/>
                  </a:lnTo>
                  <a:lnTo>
                    <a:pt x="722731" y="236613"/>
                  </a:lnTo>
                  <a:lnTo>
                    <a:pt x="722909" y="236816"/>
                  </a:lnTo>
                  <a:lnTo>
                    <a:pt x="723658" y="237223"/>
                  </a:lnTo>
                  <a:lnTo>
                    <a:pt x="723849" y="237286"/>
                  </a:lnTo>
                  <a:lnTo>
                    <a:pt x="723315" y="236867"/>
                  </a:lnTo>
                  <a:lnTo>
                    <a:pt x="722312" y="236054"/>
                  </a:lnTo>
                  <a:lnTo>
                    <a:pt x="721347" y="235305"/>
                  </a:lnTo>
                  <a:lnTo>
                    <a:pt x="722312" y="236054"/>
                  </a:lnTo>
                  <a:lnTo>
                    <a:pt x="720813" y="234188"/>
                  </a:lnTo>
                  <a:lnTo>
                    <a:pt x="720458" y="233438"/>
                  </a:lnTo>
                  <a:lnTo>
                    <a:pt x="719670" y="231787"/>
                  </a:lnTo>
                  <a:lnTo>
                    <a:pt x="719378" y="231152"/>
                  </a:lnTo>
                  <a:lnTo>
                    <a:pt x="719162" y="230505"/>
                  </a:lnTo>
                  <a:lnTo>
                    <a:pt x="717486" y="225298"/>
                  </a:lnTo>
                  <a:lnTo>
                    <a:pt x="717169" y="224294"/>
                  </a:lnTo>
                  <a:lnTo>
                    <a:pt x="717423" y="225298"/>
                  </a:lnTo>
                  <a:lnTo>
                    <a:pt x="715759" y="219329"/>
                  </a:lnTo>
                  <a:lnTo>
                    <a:pt x="715518" y="218440"/>
                  </a:lnTo>
                  <a:lnTo>
                    <a:pt x="715645" y="219329"/>
                  </a:lnTo>
                  <a:lnTo>
                    <a:pt x="715086" y="217297"/>
                  </a:lnTo>
                  <a:lnTo>
                    <a:pt x="713905" y="212979"/>
                  </a:lnTo>
                  <a:lnTo>
                    <a:pt x="713740" y="212356"/>
                  </a:lnTo>
                  <a:lnTo>
                    <a:pt x="713867" y="212979"/>
                  </a:lnTo>
                  <a:lnTo>
                    <a:pt x="713320" y="211328"/>
                  </a:lnTo>
                  <a:lnTo>
                    <a:pt x="712457" y="208661"/>
                  </a:lnTo>
                  <a:lnTo>
                    <a:pt x="712089" y="207518"/>
                  </a:lnTo>
                  <a:lnTo>
                    <a:pt x="712089" y="208661"/>
                  </a:lnTo>
                  <a:lnTo>
                    <a:pt x="711200" y="206768"/>
                  </a:lnTo>
                  <a:lnTo>
                    <a:pt x="711200" y="201549"/>
                  </a:lnTo>
                  <a:lnTo>
                    <a:pt x="706882" y="197231"/>
                  </a:lnTo>
                  <a:lnTo>
                    <a:pt x="696214" y="197231"/>
                  </a:lnTo>
                  <a:lnTo>
                    <a:pt x="695833" y="197612"/>
                  </a:lnTo>
                  <a:lnTo>
                    <a:pt x="694563" y="197612"/>
                  </a:lnTo>
                  <a:lnTo>
                    <a:pt x="690499" y="201676"/>
                  </a:lnTo>
                  <a:lnTo>
                    <a:pt x="690499" y="203517"/>
                  </a:lnTo>
                  <a:lnTo>
                    <a:pt x="687412" y="207518"/>
                  </a:lnTo>
                  <a:lnTo>
                    <a:pt x="683641" y="212598"/>
                  </a:lnTo>
                  <a:lnTo>
                    <a:pt x="679907" y="218567"/>
                  </a:lnTo>
                  <a:lnTo>
                    <a:pt x="679780" y="218808"/>
                  </a:lnTo>
                  <a:lnTo>
                    <a:pt x="679577" y="219329"/>
                  </a:lnTo>
                  <a:lnTo>
                    <a:pt x="675386" y="226707"/>
                  </a:lnTo>
                  <a:lnTo>
                    <a:pt x="668350" y="241846"/>
                  </a:lnTo>
                  <a:lnTo>
                    <a:pt x="668528" y="241554"/>
                  </a:lnTo>
                  <a:lnTo>
                    <a:pt x="668147" y="242316"/>
                  </a:lnTo>
                  <a:lnTo>
                    <a:pt x="668350" y="241846"/>
                  </a:lnTo>
                  <a:lnTo>
                    <a:pt x="668083" y="242316"/>
                  </a:lnTo>
                  <a:lnTo>
                    <a:pt x="665416" y="247027"/>
                  </a:lnTo>
                  <a:lnTo>
                    <a:pt x="662571" y="250507"/>
                  </a:lnTo>
                  <a:lnTo>
                    <a:pt x="662089" y="250837"/>
                  </a:lnTo>
                  <a:lnTo>
                    <a:pt x="662089" y="251206"/>
                  </a:lnTo>
                  <a:lnTo>
                    <a:pt x="661797" y="251460"/>
                  </a:lnTo>
                  <a:lnTo>
                    <a:pt x="661962" y="251256"/>
                  </a:lnTo>
                  <a:lnTo>
                    <a:pt x="662089" y="251206"/>
                  </a:lnTo>
                  <a:lnTo>
                    <a:pt x="662089" y="250837"/>
                  </a:lnTo>
                  <a:lnTo>
                    <a:pt x="661301" y="251345"/>
                  </a:lnTo>
                  <a:lnTo>
                    <a:pt x="660793" y="251409"/>
                  </a:lnTo>
                  <a:lnTo>
                    <a:pt x="659511" y="251599"/>
                  </a:lnTo>
                  <a:lnTo>
                    <a:pt x="660425" y="251460"/>
                  </a:lnTo>
                  <a:lnTo>
                    <a:pt x="660793" y="251409"/>
                  </a:lnTo>
                  <a:lnTo>
                    <a:pt x="658037" y="251256"/>
                  </a:lnTo>
                  <a:lnTo>
                    <a:pt x="656704" y="250952"/>
                  </a:lnTo>
                  <a:lnTo>
                    <a:pt x="655777" y="250596"/>
                  </a:lnTo>
                  <a:lnTo>
                    <a:pt x="655777" y="250761"/>
                  </a:lnTo>
                  <a:lnTo>
                    <a:pt x="655574" y="250698"/>
                  </a:lnTo>
                  <a:lnTo>
                    <a:pt x="655751" y="250748"/>
                  </a:lnTo>
                  <a:lnTo>
                    <a:pt x="655777" y="250596"/>
                  </a:lnTo>
                  <a:lnTo>
                    <a:pt x="655256" y="250380"/>
                  </a:lnTo>
                  <a:lnTo>
                    <a:pt x="655091" y="250266"/>
                  </a:lnTo>
                  <a:lnTo>
                    <a:pt x="655091" y="250494"/>
                  </a:lnTo>
                  <a:lnTo>
                    <a:pt x="655091" y="250266"/>
                  </a:lnTo>
                  <a:lnTo>
                    <a:pt x="651002" y="246138"/>
                  </a:lnTo>
                  <a:lnTo>
                    <a:pt x="650341" y="245376"/>
                  </a:lnTo>
                  <a:lnTo>
                    <a:pt x="649795" y="244729"/>
                  </a:lnTo>
                  <a:lnTo>
                    <a:pt x="649249" y="244106"/>
                  </a:lnTo>
                  <a:lnTo>
                    <a:pt x="648817" y="243586"/>
                  </a:lnTo>
                  <a:lnTo>
                    <a:pt x="648716" y="243459"/>
                  </a:lnTo>
                  <a:lnTo>
                    <a:pt x="648589" y="243205"/>
                  </a:lnTo>
                  <a:lnTo>
                    <a:pt x="644829" y="238899"/>
                  </a:lnTo>
                  <a:lnTo>
                    <a:pt x="644398" y="238379"/>
                  </a:lnTo>
                  <a:lnTo>
                    <a:pt x="644779" y="238899"/>
                  </a:lnTo>
                  <a:lnTo>
                    <a:pt x="640461" y="233299"/>
                  </a:lnTo>
                  <a:lnTo>
                    <a:pt x="640334" y="233057"/>
                  </a:lnTo>
                  <a:lnTo>
                    <a:pt x="636270" y="228473"/>
                  </a:lnTo>
                  <a:lnTo>
                    <a:pt x="635254" y="227609"/>
                  </a:lnTo>
                  <a:lnTo>
                    <a:pt x="635254" y="227330"/>
                  </a:lnTo>
                  <a:lnTo>
                    <a:pt x="630047" y="222123"/>
                  </a:lnTo>
                  <a:lnTo>
                    <a:pt x="623874" y="222123"/>
                  </a:lnTo>
                  <a:lnTo>
                    <a:pt x="622554" y="221881"/>
                  </a:lnTo>
                  <a:lnTo>
                    <a:pt x="621411" y="221792"/>
                  </a:lnTo>
                  <a:lnTo>
                    <a:pt x="621411" y="246138"/>
                  </a:lnTo>
                  <a:lnTo>
                    <a:pt x="620115" y="245364"/>
                  </a:lnTo>
                  <a:lnTo>
                    <a:pt x="621411" y="246138"/>
                  </a:lnTo>
                  <a:lnTo>
                    <a:pt x="621411" y="221792"/>
                  </a:lnTo>
                  <a:lnTo>
                    <a:pt x="587933" y="246634"/>
                  </a:lnTo>
                  <a:lnTo>
                    <a:pt x="583819" y="254393"/>
                  </a:lnTo>
                  <a:lnTo>
                    <a:pt x="583666" y="254635"/>
                  </a:lnTo>
                  <a:lnTo>
                    <a:pt x="579628" y="261874"/>
                  </a:lnTo>
                  <a:lnTo>
                    <a:pt x="580263" y="260985"/>
                  </a:lnTo>
                  <a:lnTo>
                    <a:pt x="576453" y="266573"/>
                  </a:lnTo>
                  <a:lnTo>
                    <a:pt x="577215" y="265430"/>
                  </a:lnTo>
                  <a:lnTo>
                    <a:pt x="573392" y="269748"/>
                  </a:lnTo>
                  <a:lnTo>
                    <a:pt x="570611" y="269748"/>
                  </a:lnTo>
                  <a:lnTo>
                    <a:pt x="570471" y="269697"/>
                  </a:lnTo>
                  <a:lnTo>
                    <a:pt x="570471" y="269887"/>
                  </a:lnTo>
                  <a:lnTo>
                    <a:pt x="570344" y="269836"/>
                  </a:lnTo>
                  <a:lnTo>
                    <a:pt x="570471" y="269887"/>
                  </a:lnTo>
                  <a:lnTo>
                    <a:pt x="570471" y="269697"/>
                  </a:lnTo>
                  <a:lnTo>
                    <a:pt x="570293" y="269570"/>
                  </a:lnTo>
                  <a:lnTo>
                    <a:pt x="570204" y="269913"/>
                  </a:lnTo>
                  <a:lnTo>
                    <a:pt x="570064" y="269748"/>
                  </a:lnTo>
                  <a:lnTo>
                    <a:pt x="570204" y="269913"/>
                  </a:lnTo>
                  <a:lnTo>
                    <a:pt x="570204" y="269481"/>
                  </a:lnTo>
                  <a:lnTo>
                    <a:pt x="570090" y="269341"/>
                  </a:lnTo>
                  <a:lnTo>
                    <a:pt x="569366" y="267843"/>
                  </a:lnTo>
                  <a:lnTo>
                    <a:pt x="569175" y="267474"/>
                  </a:lnTo>
                  <a:lnTo>
                    <a:pt x="568464" y="266001"/>
                  </a:lnTo>
                  <a:lnTo>
                    <a:pt x="568121" y="264668"/>
                  </a:lnTo>
                  <a:lnTo>
                    <a:pt x="567563" y="262394"/>
                  </a:lnTo>
                  <a:lnTo>
                    <a:pt x="567436" y="262128"/>
                  </a:lnTo>
                  <a:lnTo>
                    <a:pt x="567359" y="261581"/>
                  </a:lnTo>
                  <a:lnTo>
                    <a:pt x="567194" y="260362"/>
                  </a:lnTo>
                  <a:lnTo>
                    <a:pt x="566496" y="255143"/>
                  </a:lnTo>
                  <a:lnTo>
                    <a:pt x="566394" y="254495"/>
                  </a:lnTo>
                  <a:lnTo>
                    <a:pt x="566369" y="253631"/>
                  </a:lnTo>
                  <a:lnTo>
                    <a:pt x="566254" y="248666"/>
                  </a:lnTo>
                  <a:lnTo>
                    <a:pt x="566166" y="245999"/>
                  </a:lnTo>
                  <a:lnTo>
                    <a:pt x="566178" y="245668"/>
                  </a:lnTo>
                  <a:lnTo>
                    <a:pt x="566191" y="245110"/>
                  </a:lnTo>
                  <a:lnTo>
                    <a:pt x="566547" y="235851"/>
                  </a:lnTo>
                  <a:lnTo>
                    <a:pt x="566559" y="235585"/>
                  </a:lnTo>
                  <a:lnTo>
                    <a:pt x="567029" y="226568"/>
                  </a:lnTo>
                  <a:lnTo>
                    <a:pt x="566928" y="219976"/>
                  </a:lnTo>
                  <a:lnTo>
                    <a:pt x="566547" y="216827"/>
                  </a:lnTo>
                  <a:lnTo>
                    <a:pt x="566547" y="213741"/>
                  </a:lnTo>
                  <a:lnTo>
                    <a:pt x="566547" y="206375"/>
                  </a:lnTo>
                  <a:lnTo>
                    <a:pt x="560578" y="200406"/>
                  </a:lnTo>
                  <a:lnTo>
                    <a:pt x="549821" y="200406"/>
                  </a:lnTo>
                  <a:lnTo>
                    <a:pt x="549821" y="247916"/>
                  </a:lnTo>
                  <a:lnTo>
                    <a:pt x="549579" y="248424"/>
                  </a:lnTo>
                  <a:lnTo>
                    <a:pt x="543179" y="259981"/>
                  </a:lnTo>
                  <a:lnTo>
                    <a:pt x="549821" y="247916"/>
                  </a:lnTo>
                  <a:lnTo>
                    <a:pt x="549821" y="200406"/>
                  </a:lnTo>
                  <a:lnTo>
                    <a:pt x="545846" y="200406"/>
                  </a:lnTo>
                  <a:lnTo>
                    <a:pt x="539877" y="206375"/>
                  </a:lnTo>
                  <a:lnTo>
                    <a:pt x="539877" y="213156"/>
                  </a:lnTo>
                  <a:lnTo>
                    <a:pt x="538581" y="215874"/>
                  </a:lnTo>
                  <a:lnTo>
                    <a:pt x="538581" y="224840"/>
                  </a:lnTo>
                  <a:lnTo>
                    <a:pt x="538556" y="225298"/>
                  </a:lnTo>
                  <a:lnTo>
                    <a:pt x="537972" y="234188"/>
                  </a:lnTo>
                  <a:lnTo>
                    <a:pt x="538581" y="224840"/>
                  </a:lnTo>
                  <a:lnTo>
                    <a:pt x="538581" y="215874"/>
                  </a:lnTo>
                  <a:lnTo>
                    <a:pt x="537845" y="217424"/>
                  </a:lnTo>
                  <a:lnTo>
                    <a:pt x="537845" y="236728"/>
                  </a:lnTo>
                  <a:lnTo>
                    <a:pt x="537629" y="241312"/>
                  </a:lnTo>
                  <a:lnTo>
                    <a:pt x="537527" y="248285"/>
                  </a:lnTo>
                  <a:lnTo>
                    <a:pt x="537641" y="253111"/>
                  </a:lnTo>
                  <a:lnTo>
                    <a:pt x="537768" y="256540"/>
                  </a:lnTo>
                  <a:lnTo>
                    <a:pt x="537692" y="255282"/>
                  </a:lnTo>
                  <a:lnTo>
                    <a:pt x="537476" y="246380"/>
                  </a:lnTo>
                  <a:lnTo>
                    <a:pt x="537591" y="241935"/>
                  </a:lnTo>
                  <a:lnTo>
                    <a:pt x="537845" y="236728"/>
                  </a:lnTo>
                  <a:lnTo>
                    <a:pt x="537845" y="217424"/>
                  </a:lnTo>
                  <a:lnTo>
                    <a:pt x="537718" y="217678"/>
                  </a:lnTo>
                  <a:lnTo>
                    <a:pt x="537337" y="218325"/>
                  </a:lnTo>
                  <a:lnTo>
                    <a:pt x="533654" y="226707"/>
                  </a:lnTo>
                  <a:lnTo>
                    <a:pt x="533654" y="226568"/>
                  </a:lnTo>
                  <a:lnTo>
                    <a:pt x="533590" y="226707"/>
                  </a:lnTo>
                  <a:lnTo>
                    <a:pt x="528840" y="236943"/>
                  </a:lnTo>
                  <a:lnTo>
                    <a:pt x="528662" y="237236"/>
                  </a:lnTo>
                  <a:lnTo>
                    <a:pt x="523163" y="247205"/>
                  </a:lnTo>
                  <a:lnTo>
                    <a:pt x="523748" y="246380"/>
                  </a:lnTo>
                  <a:lnTo>
                    <a:pt x="523125" y="247281"/>
                  </a:lnTo>
                  <a:lnTo>
                    <a:pt x="522922" y="247523"/>
                  </a:lnTo>
                  <a:lnTo>
                    <a:pt x="517017" y="255828"/>
                  </a:lnTo>
                  <a:lnTo>
                    <a:pt x="509117" y="264477"/>
                  </a:lnTo>
                  <a:lnTo>
                    <a:pt x="501078" y="270357"/>
                  </a:lnTo>
                  <a:lnTo>
                    <a:pt x="502653" y="269760"/>
                  </a:lnTo>
                  <a:lnTo>
                    <a:pt x="501065" y="270370"/>
                  </a:lnTo>
                  <a:lnTo>
                    <a:pt x="494499" y="272872"/>
                  </a:lnTo>
                  <a:lnTo>
                    <a:pt x="489546" y="273481"/>
                  </a:lnTo>
                  <a:lnTo>
                    <a:pt x="489534" y="273672"/>
                  </a:lnTo>
                  <a:lnTo>
                    <a:pt x="489381" y="273507"/>
                  </a:lnTo>
                  <a:lnTo>
                    <a:pt x="489369" y="272923"/>
                  </a:lnTo>
                  <a:lnTo>
                    <a:pt x="489369" y="272542"/>
                  </a:lnTo>
                  <a:lnTo>
                    <a:pt x="489343" y="271272"/>
                  </a:lnTo>
                  <a:lnTo>
                    <a:pt x="489331" y="270002"/>
                  </a:lnTo>
                  <a:lnTo>
                    <a:pt x="489356" y="269760"/>
                  </a:lnTo>
                  <a:lnTo>
                    <a:pt x="489597" y="267335"/>
                  </a:lnTo>
                  <a:lnTo>
                    <a:pt x="490220" y="266700"/>
                  </a:lnTo>
                  <a:lnTo>
                    <a:pt x="490220" y="261962"/>
                  </a:lnTo>
                  <a:lnTo>
                    <a:pt x="490385" y="261366"/>
                  </a:lnTo>
                  <a:lnTo>
                    <a:pt x="491236" y="258318"/>
                  </a:lnTo>
                  <a:lnTo>
                    <a:pt x="493268" y="256286"/>
                  </a:lnTo>
                  <a:lnTo>
                    <a:pt x="493268" y="252653"/>
                  </a:lnTo>
                  <a:lnTo>
                    <a:pt x="495020" y="249326"/>
                  </a:lnTo>
                  <a:lnTo>
                    <a:pt x="498983" y="245364"/>
                  </a:lnTo>
                  <a:lnTo>
                    <a:pt x="498983" y="242773"/>
                  </a:lnTo>
                  <a:lnTo>
                    <a:pt x="507784" y="231013"/>
                  </a:lnTo>
                  <a:lnTo>
                    <a:pt x="508381" y="231013"/>
                  </a:lnTo>
                  <a:lnTo>
                    <a:pt x="513715" y="225679"/>
                  </a:lnTo>
                  <a:lnTo>
                    <a:pt x="513715" y="219075"/>
                  </a:lnTo>
                  <a:lnTo>
                    <a:pt x="513715" y="212471"/>
                  </a:lnTo>
                  <a:lnTo>
                    <a:pt x="508381" y="207137"/>
                  </a:lnTo>
                  <a:lnTo>
                    <a:pt x="495173" y="207137"/>
                  </a:lnTo>
                  <a:lnTo>
                    <a:pt x="489839" y="212471"/>
                  </a:lnTo>
                  <a:lnTo>
                    <a:pt x="489839" y="215201"/>
                  </a:lnTo>
                  <a:lnTo>
                    <a:pt x="481139" y="226822"/>
                  </a:lnTo>
                  <a:lnTo>
                    <a:pt x="480441" y="226822"/>
                  </a:lnTo>
                  <a:lnTo>
                    <a:pt x="475107" y="232156"/>
                  </a:lnTo>
                  <a:lnTo>
                    <a:pt x="475107" y="235673"/>
                  </a:lnTo>
                  <a:lnTo>
                    <a:pt x="473760" y="238074"/>
                  </a:lnTo>
                  <a:lnTo>
                    <a:pt x="469011" y="242824"/>
                  </a:lnTo>
                  <a:lnTo>
                    <a:pt x="469011" y="247688"/>
                  </a:lnTo>
                  <a:lnTo>
                    <a:pt x="467956" y="250863"/>
                  </a:lnTo>
                  <a:lnTo>
                    <a:pt x="465709" y="253111"/>
                  </a:lnTo>
                  <a:lnTo>
                    <a:pt x="465709" y="258826"/>
                  </a:lnTo>
                  <a:lnTo>
                    <a:pt x="465670" y="259080"/>
                  </a:lnTo>
                  <a:lnTo>
                    <a:pt x="465302" y="262267"/>
                  </a:lnTo>
                  <a:lnTo>
                    <a:pt x="464566" y="263017"/>
                  </a:lnTo>
                  <a:lnTo>
                    <a:pt x="464566" y="276733"/>
                  </a:lnTo>
                  <a:lnTo>
                    <a:pt x="464705" y="276885"/>
                  </a:lnTo>
                  <a:lnTo>
                    <a:pt x="464693" y="278511"/>
                  </a:lnTo>
                  <a:lnTo>
                    <a:pt x="465328" y="282067"/>
                  </a:lnTo>
                  <a:lnTo>
                    <a:pt x="466090" y="284518"/>
                  </a:lnTo>
                  <a:lnTo>
                    <a:pt x="466090" y="289179"/>
                  </a:lnTo>
                  <a:lnTo>
                    <a:pt x="471551" y="294640"/>
                  </a:lnTo>
                  <a:lnTo>
                    <a:pt x="472313" y="294640"/>
                  </a:lnTo>
                  <a:lnTo>
                    <a:pt x="474726" y="297053"/>
                  </a:lnTo>
                  <a:lnTo>
                    <a:pt x="481304" y="297053"/>
                  </a:lnTo>
                  <a:lnTo>
                    <a:pt x="487934" y="297815"/>
                  </a:lnTo>
                  <a:lnTo>
                    <a:pt x="490855" y="297700"/>
                  </a:lnTo>
                  <a:lnTo>
                    <a:pt x="499110" y="296557"/>
                  </a:lnTo>
                  <a:lnTo>
                    <a:pt x="532955" y="273685"/>
                  </a:lnTo>
                  <a:lnTo>
                    <a:pt x="533184" y="273443"/>
                  </a:lnTo>
                  <a:lnTo>
                    <a:pt x="533882" y="272681"/>
                  </a:lnTo>
                  <a:lnTo>
                    <a:pt x="535241" y="271157"/>
                  </a:lnTo>
                  <a:lnTo>
                    <a:pt x="536333" y="269760"/>
                  </a:lnTo>
                  <a:lnTo>
                    <a:pt x="538962" y="266001"/>
                  </a:lnTo>
                  <a:lnTo>
                    <a:pt x="538949" y="265430"/>
                  </a:lnTo>
                  <a:lnTo>
                    <a:pt x="539026" y="265912"/>
                  </a:lnTo>
                  <a:lnTo>
                    <a:pt x="539165" y="265696"/>
                  </a:lnTo>
                  <a:lnTo>
                    <a:pt x="539140" y="266573"/>
                  </a:lnTo>
                  <a:lnTo>
                    <a:pt x="539369" y="267843"/>
                  </a:lnTo>
                  <a:lnTo>
                    <a:pt x="568198" y="295529"/>
                  </a:lnTo>
                  <a:lnTo>
                    <a:pt x="570484" y="295529"/>
                  </a:lnTo>
                  <a:lnTo>
                    <a:pt x="574548" y="295148"/>
                  </a:lnTo>
                  <a:lnTo>
                    <a:pt x="577723" y="294386"/>
                  </a:lnTo>
                  <a:lnTo>
                    <a:pt x="579412" y="293751"/>
                  </a:lnTo>
                  <a:lnTo>
                    <a:pt x="583946" y="293751"/>
                  </a:lnTo>
                  <a:lnTo>
                    <a:pt x="589280" y="288417"/>
                  </a:lnTo>
                  <a:lnTo>
                    <a:pt x="589280" y="287413"/>
                  </a:lnTo>
                  <a:lnTo>
                    <a:pt x="590550" y="286143"/>
                  </a:lnTo>
                  <a:lnTo>
                    <a:pt x="601345" y="270129"/>
                  </a:lnTo>
                  <a:lnTo>
                    <a:pt x="601916" y="268986"/>
                  </a:lnTo>
                  <a:lnTo>
                    <a:pt x="603123" y="266573"/>
                  </a:lnTo>
                  <a:lnTo>
                    <a:pt x="603885" y="265049"/>
                  </a:lnTo>
                  <a:lnTo>
                    <a:pt x="603885" y="265188"/>
                  </a:lnTo>
                  <a:lnTo>
                    <a:pt x="603948" y="265049"/>
                  </a:lnTo>
                  <a:lnTo>
                    <a:pt x="606044" y="260985"/>
                  </a:lnTo>
                  <a:lnTo>
                    <a:pt x="607606" y="257949"/>
                  </a:lnTo>
                  <a:lnTo>
                    <a:pt x="607568" y="257810"/>
                  </a:lnTo>
                  <a:lnTo>
                    <a:pt x="611416" y="251460"/>
                  </a:lnTo>
                  <a:lnTo>
                    <a:pt x="611784" y="250850"/>
                  </a:lnTo>
                  <a:lnTo>
                    <a:pt x="612457" y="250075"/>
                  </a:lnTo>
                  <a:lnTo>
                    <a:pt x="614641" y="247523"/>
                  </a:lnTo>
                  <a:lnTo>
                    <a:pt x="615238" y="246837"/>
                  </a:lnTo>
                  <a:lnTo>
                    <a:pt x="616559" y="245872"/>
                  </a:lnTo>
                  <a:lnTo>
                    <a:pt x="616902" y="245618"/>
                  </a:lnTo>
                  <a:lnTo>
                    <a:pt x="617245" y="245364"/>
                  </a:lnTo>
                  <a:lnTo>
                    <a:pt x="619620" y="245364"/>
                  </a:lnTo>
                  <a:lnTo>
                    <a:pt x="621919" y="248285"/>
                  </a:lnTo>
                  <a:lnTo>
                    <a:pt x="621665" y="247904"/>
                  </a:lnTo>
                  <a:lnTo>
                    <a:pt x="651637" y="272161"/>
                  </a:lnTo>
                  <a:lnTo>
                    <a:pt x="654177" y="272300"/>
                  </a:lnTo>
                  <a:lnTo>
                    <a:pt x="657606" y="272034"/>
                  </a:lnTo>
                  <a:lnTo>
                    <a:pt x="683031" y="252349"/>
                  </a:lnTo>
                  <a:lnTo>
                    <a:pt x="683729" y="251079"/>
                  </a:lnTo>
                  <a:lnTo>
                    <a:pt x="684149" y="250317"/>
                  </a:lnTo>
                  <a:lnTo>
                    <a:pt x="684403" y="249694"/>
                  </a:lnTo>
                  <a:lnTo>
                    <a:pt x="685152" y="248043"/>
                  </a:lnTo>
                  <a:lnTo>
                    <a:pt x="685787" y="246634"/>
                  </a:lnTo>
                  <a:lnTo>
                    <a:pt x="687768" y="242316"/>
                  </a:lnTo>
                  <a:lnTo>
                    <a:pt x="688174" y="241554"/>
                  </a:lnTo>
                  <a:lnTo>
                    <a:pt x="690905" y="235585"/>
                  </a:lnTo>
                  <a:lnTo>
                    <a:pt x="691007" y="235343"/>
                  </a:lnTo>
                  <a:lnTo>
                    <a:pt x="691261" y="234823"/>
                  </a:lnTo>
                  <a:lnTo>
                    <a:pt x="691121" y="235127"/>
                  </a:lnTo>
                  <a:lnTo>
                    <a:pt x="691286" y="234823"/>
                  </a:lnTo>
                  <a:lnTo>
                    <a:pt x="694842" y="228473"/>
                  </a:lnTo>
                  <a:lnTo>
                    <a:pt x="694944" y="228231"/>
                  </a:lnTo>
                  <a:lnTo>
                    <a:pt x="695223" y="227787"/>
                  </a:lnTo>
                  <a:lnTo>
                    <a:pt x="719709" y="258699"/>
                  </a:lnTo>
                  <a:lnTo>
                    <a:pt x="727202" y="259842"/>
                  </a:lnTo>
                  <a:lnTo>
                    <a:pt x="733044" y="259842"/>
                  </a:lnTo>
                  <a:lnTo>
                    <a:pt x="766508" y="241554"/>
                  </a:lnTo>
                  <a:lnTo>
                    <a:pt x="766572" y="241350"/>
                  </a:lnTo>
                  <a:lnTo>
                    <a:pt x="766546" y="241528"/>
                  </a:lnTo>
                  <a:lnTo>
                    <a:pt x="765949" y="245491"/>
                  </a:lnTo>
                  <a:lnTo>
                    <a:pt x="765822" y="247027"/>
                  </a:lnTo>
                  <a:lnTo>
                    <a:pt x="765581" y="252869"/>
                  </a:lnTo>
                  <a:lnTo>
                    <a:pt x="765467" y="257543"/>
                  </a:lnTo>
                  <a:lnTo>
                    <a:pt x="765708" y="260362"/>
                  </a:lnTo>
                  <a:lnTo>
                    <a:pt x="766559" y="264426"/>
                  </a:lnTo>
                  <a:lnTo>
                    <a:pt x="766559" y="270637"/>
                  </a:lnTo>
                  <a:lnTo>
                    <a:pt x="768350" y="272427"/>
                  </a:lnTo>
                  <a:lnTo>
                    <a:pt x="768350" y="273177"/>
                  </a:lnTo>
                  <a:lnTo>
                    <a:pt x="774560" y="279400"/>
                  </a:lnTo>
                  <a:lnTo>
                    <a:pt x="776465" y="279400"/>
                  </a:lnTo>
                  <a:lnTo>
                    <a:pt x="778383" y="281305"/>
                  </a:lnTo>
                  <a:lnTo>
                    <a:pt x="784733" y="281305"/>
                  </a:lnTo>
                  <a:lnTo>
                    <a:pt x="789051" y="281686"/>
                  </a:lnTo>
                  <a:lnTo>
                    <a:pt x="792607" y="281559"/>
                  </a:lnTo>
                  <a:lnTo>
                    <a:pt x="798576" y="280682"/>
                  </a:lnTo>
                  <a:lnTo>
                    <a:pt x="827913" y="263017"/>
                  </a:lnTo>
                  <a:lnTo>
                    <a:pt x="828738" y="262318"/>
                  </a:lnTo>
                  <a:lnTo>
                    <a:pt x="830719" y="260223"/>
                  </a:lnTo>
                  <a:lnTo>
                    <a:pt x="837488" y="253111"/>
                  </a:lnTo>
                  <a:lnTo>
                    <a:pt x="837857" y="252730"/>
                  </a:lnTo>
                  <a:lnTo>
                    <a:pt x="838708" y="251841"/>
                  </a:lnTo>
                  <a:lnTo>
                    <a:pt x="838327" y="252349"/>
                  </a:lnTo>
                  <a:lnTo>
                    <a:pt x="838847" y="251841"/>
                  </a:lnTo>
                  <a:lnTo>
                    <a:pt x="839114" y="251599"/>
                  </a:lnTo>
                  <a:lnTo>
                    <a:pt x="840028" y="250698"/>
                  </a:lnTo>
                  <a:lnTo>
                    <a:pt x="842010" y="248793"/>
                  </a:lnTo>
                  <a:lnTo>
                    <a:pt x="847280" y="243725"/>
                  </a:lnTo>
                  <a:lnTo>
                    <a:pt x="848067" y="242963"/>
                  </a:lnTo>
                  <a:lnTo>
                    <a:pt x="849007" y="242316"/>
                  </a:lnTo>
                  <a:lnTo>
                    <a:pt x="854062" y="238899"/>
                  </a:lnTo>
                  <a:lnTo>
                    <a:pt x="854862" y="238340"/>
                  </a:lnTo>
                  <a:lnTo>
                    <a:pt x="855891" y="238074"/>
                  </a:lnTo>
                  <a:lnTo>
                    <a:pt x="855840" y="237680"/>
                  </a:lnTo>
                  <a:lnTo>
                    <a:pt x="855802" y="237477"/>
                  </a:lnTo>
                  <a:lnTo>
                    <a:pt x="855840" y="237680"/>
                  </a:lnTo>
                  <a:lnTo>
                    <a:pt x="855992" y="237642"/>
                  </a:lnTo>
                  <a:lnTo>
                    <a:pt x="855891" y="238074"/>
                  </a:lnTo>
                  <a:lnTo>
                    <a:pt x="856615" y="243078"/>
                  </a:lnTo>
                  <a:lnTo>
                    <a:pt x="858266" y="251079"/>
                  </a:lnTo>
                  <a:lnTo>
                    <a:pt x="859599" y="255828"/>
                  </a:lnTo>
                  <a:lnTo>
                    <a:pt x="860806" y="258927"/>
                  </a:lnTo>
                  <a:lnTo>
                    <a:pt x="860806" y="263271"/>
                  </a:lnTo>
                  <a:lnTo>
                    <a:pt x="867410" y="269875"/>
                  </a:lnTo>
                  <a:lnTo>
                    <a:pt x="870902" y="269875"/>
                  </a:lnTo>
                  <a:lnTo>
                    <a:pt x="872998" y="271018"/>
                  </a:lnTo>
                  <a:lnTo>
                    <a:pt x="878205" y="272923"/>
                  </a:lnTo>
                  <a:lnTo>
                    <a:pt x="882142" y="273824"/>
                  </a:lnTo>
                  <a:lnTo>
                    <a:pt x="886841" y="274193"/>
                  </a:lnTo>
                  <a:lnTo>
                    <a:pt x="891794" y="273685"/>
                  </a:lnTo>
                  <a:lnTo>
                    <a:pt x="923696" y="251206"/>
                  </a:lnTo>
                  <a:lnTo>
                    <a:pt x="923886" y="250964"/>
                  </a:lnTo>
                  <a:lnTo>
                    <a:pt x="923810" y="251256"/>
                  </a:lnTo>
                  <a:lnTo>
                    <a:pt x="926211" y="252222"/>
                  </a:lnTo>
                  <a:lnTo>
                    <a:pt x="934085" y="254012"/>
                  </a:lnTo>
                  <a:lnTo>
                    <a:pt x="938530" y="254254"/>
                  </a:lnTo>
                  <a:lnTo>
                    <a:pt x="946848" y="253225"/>
                  </a:lnTo>
                  <a:lnTo>
                    <a:pt x="949452" y="252603"/>
                  </a:lnTo>
                  <a:lnTo>
                    <a:pt x="960501" y="248424"/>
                  </a:lnTo>
                  <a:lnTo>
                    <a:pt x="961771" y="247904"/>
                  </a:lnTo>
                  <a:lnTo>
                    <a:pt x="971677" y="24193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37001" y="6774942"/>
              <a:ext cx="249936" cy="117983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5254752" y="6518909"/>
            <a:ext cx="525780" cy="338455"/>
            <a:chOff x="5254752" y="6518909"/>
            <a:chExt cx="525780" cy="338455"/>
          </a:xfrm>
        </p:grpSpPr>
        <p:sp>
          <p:nvSpPr>
            <p:cNvPr id="122" name="object 122"/>
            <p:cNvSpPr/>
            <p:nvPr/>
          </p:nvSpPr>
          <p:spPr>
            <a:xfrm>
              <a:off x="5254752" y="6518909"/>
              <a:ext cx="288925" cy="338455"/>
            </a:xfrm>
            <a:custGeom>
              <a:avLst/>
              <a:gdLst/>
              <a:ahLst/>
              <a:cxnLst/>
              <a:rect l="l" t="t" r="r" b="b"/>
              <a:pathLst>
                <a:path w="288925" h="338454">
                  <a:moveTo>
                    <a:pt x="288925" y="214134"/>
                  </a:moveTo>
                  <a:lnTo>
                    <a:pt x="288721" y="213487"/>
                  </a:lnTo>
                  <a:lnTo>
                    <a:pt x="286499" y="206502"/>
                  </a:lnTo>
                  <a:lnTo>
                    <a:pt x="286258" y="205740"/>
                  </a:lnTo>
                  <a:lnTo>
                    <a:pt x="282054" y="204851"/>
                  </a:lnTo>
                  <a:lnTo>
                    <a:pt x="279654" y="204343"/>
                  </a:lnTo>
                  <a:lnTo>
                    <a:pt x="277749" y="204089"/>
                  </a:lnTo>
                  <a:lnTo>
                    <a:pt x="266319" y="204089"/>
                  </a:lnTo>
                  <a:lnTo>
                    <a:pt x="254609" y="204812"/>
                  </a:lnTo>
                  <a:lnTo>
                    <a:pt x="251117" y="204647"/>
                  </a:lnTo>
                  <a:lnTo>
                    <a:pt x="251587" y="202946"/>
                  </a:lnTo>
                  <a:lnTo>
                    <a:pt x="250545" y="204622"/>
                  </a:lnTo>
                  <a:lnTo>
                    <a:pt x="250494" y="207137"/>
                  </a:lnTo>
                  <a:lnTo>
                    <a:pt x="250418" y="207391"/>
                  </a:lnTo>
                  <a:lnTo>
                    <a:pt x="250444" y="207137"/>
                  </a:lnTo>
                  <a:lnTo>
                    <a:pt x="250494" y="204622"/>
                  </a:lnTo>
                  <a:lnTo>
                    <a:pt x="249999" y="204597"/>
                  </a:lnTo>
                  <a:lnTo>
                    <a:pt x="249999" y="208788"/>
                  </a:lnTo>
                  <a:lnTo>
                    <a:pt x="249580" y="210172"/>
                  </a:lnTo>
                  <a:lnTo>
                    <a:pt x="249301" y="213487"/>
                  </a:lnTo>
                  <a:lnTo>
                    <a:pt x="249555" y="210223"/>
                  </a:lnTo>
                  <a:lnTo>
                    <a:pt x="249682" y="208788"/>
                  </a:lnTo>
                  <a:lnTo>
                    <a:pt x="249555" y="210223"/>
                  </a:lnTo>
                  <a:lnTo>
                    <a:pt x="249999" y="208788"/>
                  </a:lnTo>
                  <a:lnTo>
                    <a:pt x="249999" y="204597"/>
                  </a:lnTo>
                  <a:lnTo>
                    <a:pt x="249542" y="204584"/>
                  </a:lnTo>
                  <a:lnTo>
                    <a:pt x="249542" y="209423"/>
                  </a:lnTo>
                  <a:lnTo>
                    <a:pt x="249428" y="210312"/>
                  </a:lnTo>
                  <a:lnTo>
                    <a:pt x="249262" y="210693"/>
                  </a:lnTo>
                  <a:lnTo>
                    <a:pt x="249186" y="211086"/>
                  </a:lnTo>
                  <a:lnTo>
                    <a:pt x="249097" y="211734"/>
                  </a:lnTo>
                  <a:lnTo>
                    <a:pt x="249224" y="211328"/>
                  </a:lnTo>
                  <a:lnTo>
                    <a:pt x="249174" y="212344"/>
                  </a:lnTo>
                  <a:lnTo>
                    <a:pt x="249097" y="211734"/>
                  </a:lnTo>
                  <a:lnTo>
                    <a:pt x="249085" y="211569"/>
                  </a:lnTo>
                  <a:lnTo>
                    <a:pt x="249047" y="211734"/>
                  </a:lnTo>
                  <a:lnTo>
                    <a:pt x="248920" y="210172"/>
                  </a:lnTo>
                  <a:lnTo>
                    <a:pt x="249085" y="211569"/>
                  </a:lnTo>
                  <a:lnTo>
                    <a:pt x="249262" y="210693"/>
                  </a:lnTo>
                  <a:lnTo>
                    <a:pt x="249326" y="210185"/>
                  </a:lnTo>
                  <a:lnTo>
                    <a:pt x="248869" y="208508"/>
                  </a:lnTo>
                  <a:lnTo>
                    <a:pt x="248869" y="209423"/>
                  </a:lnTo>
                  <a:lnTo>
                    <a:pt x="246532" y="205486"/>
                  </a:lnTo>
                  <a:lnTo>
                    <a:pt x="248208" y="208280"/>
                  </a:lnTo>
                  <a:lnTo>
                    <a:pt x="248831" y="209334"/>
                  </a:lnTo>
                  <a:lnTo>
                    <a:pt x="248780" y="208876"/>
                  </a:lnTo>
                  <a:lnTo>
                    <a:pt x="248869" y="209423"/>
                  </a:lnTo>
                  <a:lnTo>
                    <a:pt x="248869" y="208508"/>
                  </a:lnTo>
                  <a:lnTo>
                    <a:pt x="248666" y="207772"/>
                  </a:lnTo>
                  <a:lnTo>
                    <a:pt x="249377" y="210172"/>
                  </a:lnTo>
                  <a:lnTo>
                    <a:pt x="249542" y="209423"/>
                  </a:lnTo>
                  <a:lnTo>
                    <a:pt x="249542" y="204584"/>
                  </a:lnTo>
                  <a:lnTo>
                    <a:pt x="247459" y="204470"/>
                  </a:lnTo>
                  <a:lnTo>
                    <a:pt x="246240" y="204076"/>
                  </a:lnTo>
                  <a:lnTo>
                    <a:pt x="246240" y="204533"/>
                  </a:lnTo>
                  <a:lnTo>
                    <a:pt x="246240" y="204076"/>
                  </a:lnTo>
                  <a:lnTo>
                    <a:pt x="245808" y="203923"/>
                  </a:lnTo>
                  <a:lnTo>
                    <a:pt x="244944" y="202692"/>
                  </a:lnTo>
                  <a:lnTo>
                    <a:pt x="243674" y="200914"/>
                  </a:lnTo>
                  <a:lnTo>
                    <a:pt x="238531" y="193675"/>
                  </a:lnTo>
                  <a:lnTo>
                    <a:pt x="231140" y="183261"/>
                  </a:lnTo>
                  <a:lnTo>
                    <a:pt x="228092" y="185420"/>
                  </a:lnTo>
                  <a:lnTo>
                    <a:pt x="227965" y="185420"/>
                  </a:lnTo>
                  <a:lnTo>
                    <a:pt x="220980" y="189484"/>
                  </a:lnTo>
                  <a:lnTo>
                    <a:pt x="194386" y="204622"/>
                  </a:lnTo>
                  <a:lnTo>
                    <a:pt x="193992" y="204762"/>
                  </a:lnTo>
                  <a:lnTo>
                    <a:pt x="177927" y="214261"/>
                  </a:lnTo>
                  <a:lnTo>
                    <a:pt x="177292" y="214503"/>
                  </a:lnTo>
                  <a:lnTo>
                    <a:pt x="170383" y="218922"/>
                  </a:lnTo>
                  <a:lnTo>
                    <a:pt x="169125" y="217678"/>
                  </a:lnTo>
                  <a:lnTo>
                    <a:pt x="168224" y="216789"/>
                  </a:lnTo>
                  <a:lnTo>
                    <a:pt x="162052" y="210693"/>
                  </a:lnTo>
                  <a:lnTo>
                    <a:pt x="161493" y="210185"/>
                  </a:lnTo>
                  <a:lnTo>
                    <a:pt x="160528" y="209334"/>
                  </a:lnTo>
                  <a:lnTo>
                    <a:pt x="160401" y="209232"/>
                  </a:lnTo>
                  <a:lnTo>
                    <a:pt x="160401" y="225171"/>
                  </a:lnTo>
                  <a:lnTo>
                    <a:pt x="147447" y="233946"/>
                  </a:lnTo>
                  <a:lnTo>
                    <a:pt x="149504" y="232537"/>
                  </a:lnTo>
                  <a:lnTo>
                    <a:pt x="160401" y="225171"/>
                  </a:lnTo>
                  <a:lnTo>
                    <a:pt x="160401" y="209232"/>
                  </a:lnTo>
                  <a:lnTo>
                    <a:pt x="154546" y="204597"/>
                  </a:lnTo>
                  <a:lnTo>
                    <a:pt x="153746" y="203962"/>
                  </a:lnTo>
                  <a:lnTo>
                    <a:pt x="150533" y="201422"/>
                  </a:lnTo>
                  <a:lnTo>
                    <a:pt x="149733" y="200787"/>
                  </a:lnTo>
                  <a:lnTo>
                    <a:pt x="148717" y="200025"/>
                  </a:lnTo>
                  <a:lnTo>
                    <a:pt x="114300" y="180848"/>
                  </a:lnTo>
                  <a:lnTo>
                    <a:pt x="101714" y="177038"/>
                  </a:lnTo>
                  <a:lnTo>
                    <a:pt x="99060" y="174371"/>
                  </a:lnTo>
                  <a:lnTo>
                    <a:pt x="97586" y="174371"/>
                  </a:lnTo>
                  <a:lnTo>
                    <a:pt x="101346" y="157988"/>
                  </a:lnTo>
                  <a:lnTo>
                    <a:pt x="101600" y="157226"/>
                  </a:lnTo>
                  <a:lnTo>
                    <a:pt x="102692" y="151003"/>
                  </a:lnTo>
                  <a:lnTo>
                    <a:pt x="106807" y="127635"/>
                  </a:lnTo>
                  <a:lnTo>
                    <a:pt x="107391" y="122936"/>
                  </a:lnTo>
                  <a:lnTo>
                    <a:pt x="110363" y="99187"/>
                  </a:lnTo>
                  <a:lnTo>
                    <a:pt x="110363" y="98933"/>
                  </a:lnTo>
                  <a:lnTo>
                    <a:pt x="110731" y="95377"/>
                  </a:lnTo>
                  <a:lnTo>
                    <a:pt x="112458" y="79184"/>
                  </a:lnTo>
                  <a:lnTo>
                    <a:pt x="113284" y="78359"/>
                  </a:lnTo>
                  <a:lnTo>
                    <a:pt x="113284" y="71628"/>
                  </a:lnTo>
                  <a:lnTo>
                    <a:pt x="113284" y="70650"/>
                  </a:lnTo>
                  <a:lnTo>
                    <a:pt x="115087" y="54838"/>
                  </a:lnTo>
                  <a:lnTo>
                    <a:pt x="116078" y="53848"/>
                  </a:lnTo>
                  <a:lnTo>
                    <a:pt x="116078" y="46824"/>
                  </a:lnTo>
                  <a:lnTo>
                    <a:pt x="117246" y="38265"/>
                  </a:lnTo>
                  <a:lnTo>
                    <a:pt x="118491" y="39497"/>
                  </a:lnTo>
                  <a:lnTo>
                    <a:pt x="132715" y="39497"/>
                  </a:lnTo>
                  <a:lnTo>
                    <a:pt x="138557" y="33782"/>
                  </a:lnTo>
                  <a:lnTo>
                    <a:pt x="138557" y="26670"/>
                  </a:lnTo>
                  <a:lnTo>
                    <a:pt x="138557" y="19558"/>
                  </a:lnTo>
                  <a:lnTo>
                    <a:pt x="132715" y="13716"/>
                  </a:lnTo>
                  <a:lnTo>
                    <a:pt x="129540" y="13716"/>
                  </a:lnTo>
                  <a:lnTo>
                    <a:pt x="120142" y="7073"/>
                  </a:lnTo>
                  <a:lnTo>
                    <a:pt x="120142" y="6477"/>
                  </a:lnTo>
                  <a:lnTo>
                    <a:pt x="113792" y="0"/>
                  </a:lnTo>
                  <a:lnTo>
                    <a:pt x="97917" y="0"/>
                  </a:lnTo>
                  <a:lnTo>
                    <a:pt x="91440" y="6477"/>
                  </a:lnTo>
                  <a:lnTo>
                    <a:pt x="91440" y="13258"/>
                  </a:lnTo>
                  <a:lnTo>
                    <a:pt x="90881" y="15671"/>
                  </a:lnTo>
                  <a:lnTo>
                    <a:pt x="88773" y="17780"/>
                  </a:lnTo>
                  <a:lnTo>
                    <a:pt x="88773" y="24752"/>
                  </a:lnTo>
                  <a:lnTo>
                    <a:pt x="87045" y="35737"/>
                  </a:lnTo>
                  <a:lnTo>
                    <a:pt x="85725" y="37084"/>
                  </a:lnTo>
                  <a:lnTo>
                    <a:pt x="85725" y="44831"/>
                  </a:lnTo>
                  <a:lnTo>
                    <a:pt x="83781" y="60363"/>
                  </a:lnTo>
                  <a:lnTo>
                    <a:pt x="82677" y="61468"/>
                  </a:lnTo>
                  <a:lnTo>
                    <a:pt x="82677" y="69418"/>
                  </a:lnTo>
                  <a:lnTo>
                    <a:pt x="79629" y="95631"/>
                  </a:lnTo>
                  <a:lnTo>
                    <a:pt x="79756" y="95377"/>
                  </a:lnTo>
                  <a:lnTo>
                    <a:pt x="75971" y="123469"/>
                  </a:lnTo>
                  <a:lnTo>
                    <a:pt x="70866" y="151765"/>
                  </a:lnTo>
                  <a:lnTo>
                    <a:pt x="71120" y="151003"/>
                  </a:lnTo>
                  <a:lnTo>
                    <a:pt x="66052" y="172212"/>
                  </a:lnTo>
                  <a:lnTo>
                    <a:pt x="61468" y="172212"/>
                  </a:lnTo>
                  <a:lnTo>
                    <a:pt x="60159" y="173520"/>
                  </a:lnTo>
                  <a:lnTo>
                    <a:pt x="52120" y="174752"/>
                  </a:lnTo>
                  <a:lnTo>
                    <a:pt x="44450" y="174752"/>
                  </a:lnTo>
                  <a:lnTo>
                    <a:pt x="40754" y="178523"/>
                  </a:lnTo>
                  <a:lnTo>
                    <a:pt x="35394" y="180721"/>
                  </a:lnTo>
                  <a:lnTo>
                    <a:pt x="30607" y="180721"/>
                  </a:lnTo>
                  <a:lnTo>
                    <a:pt x="25285" y="186156"/>
                  </a:lnTo>
                  <a:lnTo>
                    <a:pt x="8978" y="196088"/>
                  </a:lnTo>
                  <a:lnTo>
                    <a:pt x="5715" y="196088"/>
                  </a:lnTo>
                  <a:lnTo>
                    <a:pt x="0" y="201676"/>
                  </a:lnTo>
                  <a:lnTo>
                    <a:pt x="0" y="215519"/>
                  </a:lnTo>
                  <a:lnTo>
                    <a:pt x="5715" y="221107"/>
                  </a:lnTo>
                  <a:lnTo>
                    <a:pt x="19558" y="221107"/>
                  </a:lnTo>
                  <a:lnTo>
                    <a:pt x="24053" y="216611"/>
                  </a:lnTo>
                  <a:lnTo>
                    <a:pt x="41275" y="207010"/>
                  </a:lnTo>
                  <a:lnTo>
                    <a:pt x="45085" y="207010"/>
                  </a:lnTo>
                  <a:lnTo>
                    <a:pt x="47345" y="204698"/>
                  </a:lnTo>
                  <a:lnTo>
                    <a:pt x="53746" y="202819"/>
                  </a:lnTo>
                  <a:lnTo>
                    <a:pt x="58127" y="202819"/>
                  </a:lnTo>
                  <a:lnTo>
                    <a:pt x="57531" y="205105"/>
                  </a:lnTo>
                  <a:lnTo>
                    <a:pt x="57531" y="204851"/>
                  </a:lnTo>
                  <a:lnTo>
                    <a:pt x="57454" y="205105"/>
                  </a:lnTo>
                  <a:lnTo>
                    <a:pt x="50165" y="231267"/>
                  </a:lnTo>
                  <a:lnTo>
                    <a:pt x="43434" y="255778"/>
                  </a:lnTo>
                  <a:lnTo>
                    <a:pt x="43307" y="255905"/>
                  </a:lnTo>
                  <a:lnTo>
                    <a:pt x="38938" y="272338"/>
                  </a:lnTo>
                  <a:lnTo>
                    <a:pt x="36703" y="274586"/>
                  </a:lnTo>
                  <a:lnTo>
                    <a:pt x="36703" y="280708"/>
                  </a:lnTo>
                  <a:lnTo>
                    <a:pt x="33566" y="293458"/>
                  </a:lnTo>
                  <a:lnTo>
                    <a:pt x="31750" y="295275"/>
                  </a:lnTo>
                  <a:lnTo>
                    <a:pt x="31750" y="300913"/>
                  </a:lnTo>
                  <a:lnTo>
                    <a:pt x="28194" y="317627"/>
                  </a:lnTo>
                  <a:lnTo>
                    <a:pt x="28194" y="318262"/>
                  </a:lnTo>
                  <a:lnTo>
                    <a:pt x="26428" y="329679"/>
                  </a:lnTo>
                  <a:lnTo>
                    <a:pt x="26035" y="330073"/>
                  </a:lnTo>
                  <a:lnTo>
                    <a:pt x="26035" y="332232"/>
                  </a:lnTo>
                  <a:lnTo>
                    <a:pt x="26035" y="335915"/>
                  </a:lnTo>
                  <a:lnTo>
                    <a:pt x="28448" y="338328"/>
                  </a:lnTo>
                  <a:lnTo>
                    <a:pt x="34290" y="338328"/>
                  </a:lnTo>
                  <a:lnTo>
                    <a:pt x="36576" y="335915"/>
                  </a:lnTo>
                  <a:lnTo>
                    <a:pt x="36576" y="335191"/>
                  </a:lnTo>
                  <a:lnTo>
                    <a:pt x="44831" y="326390"/>
                  </a:lnTo>
                  <a:lnTo>
                    <a:pt x="46101" y="324739"/>
                  </a:lnTo>
                  <a:lnTo>
                    <a:pt x="51854" y="315302"/>
                  </a:lnTo>
                  <a:lnTo>
                    <a:pt x="57531" y="309499"/>
                  </a:lnTo>
                  <a:lnTo>
                    <a:pt x="57531" y="305269"/>
                  </a:lnTo>
                  <a:lnTo>
                    <a:pt x="62115" y="294754"/>
                  </a:lnTo>
                  <a:lnTo>
                    <a:pt x="66040" y="290830"/>
                  </a:lnTo>
                  <a:lnTo>
                    <a:pt x="66040" y="285140"/>
                  </a:lnTo>
                  <a:lnTo>
                    <a:pt x="72898" y="264795"/>
                  </a:lnTo>
                  <a:lnTo>
                    <a:pt x="73025" y="264172"/>
                  </a:lnTo>
                  <a:lnTo>
                    <a:pt x="80137" y="239776"/>
                  </a:lnTo>
                  <a:lnTo>
                    <a:pt x="87630" y="213372"/>
                  </a:lnTo>
                  <a:lnTo>
                    <a:pt x="87630" y="213106"/>
                  </a:lnTo>
                  <a:lnTo>
                    <a:pt x="89776" y="205117"/>
                  </a:lnTo>
                  <a:lnTo>
                    <a:pt x="103708" y="209791"/>
                  </a:lnTo>
                  <a:lnTo>
                    <a:pt x="118656" y="217322"/>
                  </a:lnTo>
                  <a:lnTo>
                    <a:pt x="144487" y="236512"/>
                  </a:lnTo>
                  <a:lnTo>
                    <a:pt x="137541" y="243471"/>
                  </a:lnTo>
                  <a:lnTo>
                    <a:pt x="135636" y="245884"/>
                  </a:lnTo>
                  <a:lnTo>
                    <a:pt x="131902" y="253085"/>
                  </a:lnTo>
                  <a:lnTo>
                    <a:pt x="130810" y="255536"/>
                  </a:lnTo>
                  <a:lnTo>
                    <a:pt x="130340" y="257390"/>
                  </a:lnTo>
                  <a:lnTo>
                    <a:pt x="128778" y="258953"/>
                  </a:lnTo>
                  <a:lnTo>
                    <a:pt x="128778" y="270522"/>
                  </a:lnTo>
                  <a:lnTo>
                    <a:pt x="133477" y="275221"/>
                  </a:lnTo>
                  <a:lnTo>
                    <a:pt x="138430" y="275221"/>
                  </a:lnTo>
                  <a:lnTo>
                    <a:pt x="140589" y="275348"/>
                  </a:lnTo>
                  <a:lnTo>
                    <a:pt x="140716" y="275463"/>
                  </a:lnTo>
                  <a:lnTo>
                    <a:pt x="146304" y="275844"/>
                  </a:lnTo>
                  <a:lnTo>
                    <a:pt x="147701" y="275844"/>
                  </a:lnTo>
                  <a:lnTo>
                    <a:pt x="155575" y="275348"/>
                  </a:lnTo>
                  <a:lnTo>
                    <a:pt x="158877" y="274701"/>
                  </a:lnTo>
                  <a:lnTo>
                    <a:pt x="165150" y="272288"/>
                  </a:lnTo>
                  <a:lnTo>
                    <a:pt x="169672" y="272288"/>
                  </a:lnTo>
                  <a:lnTo>
                    <a:pt x="174752" y="267208"/>
                  </a:lnTo>
                  <a:lnTo>
                    <a:pt x="175006" y="266954"/>
                  </a:lnTo>
                  <a:lnTo>
                    <a:pt x="180721" y="261239"/>
                  </a:lnTo>
                  <a:lnTo>
                    <a:pt x="180721" y="256794"/>
                  </a:lnTo>
                  <a:lnTo>
                    <a:pt x="182753" y="254762"/>
                  </a:lnTo>
                  <a:lnTo>
                    <a:pt x="182753" y="246888"/>
                  </a:lnTo>
                  <a:lnTo>
                    <a:pt x="182753" y="239204"/>
                  </a:lnTo>
                  <a:lnTo>
                    <a:pt x="189611" y="235331"/>
                  </a:lnTo>
                  <a:lnTo>
                    <a:pt x="189357" y="235597"/>
                  </a:lnTo>
                  <a:lnTo>
                    <a:pt x="189865" y="235331"/>
                  </a:lnTo>
                  <a:lnTo>
                    <a:pt x="206248" y="227330"/>
                  </a:lnTo>
                  <a:lnTo>
                    <a:pt x="206121" y="227457"/>
                  </a:lnTo>
                  <a:lnTo>
                    <a:pt x="206400" y="227330"/>
                  </a:lnTo>
                  <a:lnTo>
                    <a:pt x="220433" y="221056"/>
                  </a:lnTo>
                  <a:lnTo>
                    <a:pt x="225425" y="227457"/>
                  </a:lnTo>
                  <a:lnTo>
                    <a:pt x="228219" y="229489"/>
                  </a:lnTo>
                  <a:lnTo>
                    <a:pt x="234188" y="232156"/>
                  </a:lnTo>
                  <a:lnTo>
                    <a:pt x="241300" y="233680"/>
                  </a:lnTo>
                  <a:lnTo>
                    <a:pt x="245872" y="233946"/>
                  </a:lnTo>
                  <a:lnTo>
                    <a:pt x="256159" y="232791"/>
                  </a:lnTo>
                  <a:lnTo>
                    <a:pt x="284607" y="219202"/>
                  </a:lnTo>
                  <a:lnTo>
                    <a:pt x="288925" y="214134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72811" y="6636384"/>
              <a:ext cx="307339" cy="141731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6086728" y="6604254"/>
            <a:ext cx="615315" cy="154305"/>
            <a:chOff x="6086728" y="6604254"/>
            <a:chExt cx="615315" cy="154305"/>
          </a:xfrm>
        </p:grpSpPr>
        <p:pic>
          <p:nvPicPr>
            <p:cNvPr id="125" name="object 12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86728" y="6604254"/>
              <a:ext cx="174879" cy="15392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250686" y="6618605"/>
              <a:ext cx="451484" cy="85090"/>
            </a:xfrm>
            <a:custGeom>
              <a:avLst/>
              <a:gdLst/>
              <a:ahLst/>
              <a:cxnLst/>
              <a:rect l="l" t="t" r="r" b="b"/>
              <a:pathLst>
                <a:path w="451484" h="85090">
                  <a:moveTo>
                    <a:pt x="109728" y="48641"/>
                  </a:moveTo>
                  <a:lnTo>
                    <a:pt x="109601" y="48768"/>
                  </a:lnTo>
                  <a:lnTo>
                    <a:pt x="109728" y="48641"/>
                  </a:lnTo>
                  <a:close/>
                </a:path>
                <a:path w="451484" h="85090">
                  <a:moveTo>
                    <a:pt x="450977" y="16637"/>
                  </a:moveTo>
                  <a:lnTo>
                    <a:pt x="443611" y="9144"/>
                  </a:lnTo>
                  <a:lnTo>
                    <a:pt x="425069" y="9144"/>
                  </a:lnTo>
                  <a:lnTo>
                    <a:pt x="424180" y="10033"/>
                  </a:lnTo>
                  <a:lnTo>
                    <a:pt x="419735" y="10033"/>
                  </a:lnTo>
                  <a:lnTo>
                    <a:pt x="416814" y="9144"/>
                  </a:lnTo>
                  <a:lnTo>
                    <a:pt x="408178" y="9017"/>
                  </a:lnTo>
                  <a:lnTo>
                    <a:pt x="404609" y="8775"/>
                  </a:lnTo>
                  <a:lnTo>
                    <a:pt x="392557" y="10795"/>
                  </a:lnTo>
                  <a:lnTo>
                    <a:pt x="390017" y="11061"/>
                  </a:lnTo>
                  <a:lnTo>
                    <a:pt x="374904" y="15240"/>
                  </a:lnTo>
                  <a:lnTo>
                    <a:pt x="373761" y="15494"/>
                  </a:lnTo>
                  <a:lnTo>
                    <a:pt x="360045" y="20193"/>
                  </a:lnTo>
                  <a:lnTo>
                    <a:pt x="359918" y="20320"/>
                  </a:lnTo>
                  <a:lnTo>
                    <a:pt x="349770" y="23901"/>
                  </a:lnTo>
                  <a:lnTo>
                    <a:pt x="338328" y="26555"/>
                  </a:lnTo>
                  <a:lnTo>
                    <a:pt x="330581" y="27305"/>
                  </a:lnTo>
                  <a:lnTo>
                    <a:pt x="331343" y="27305"/>
                  </a:lnTo>
                  <a:lnTo>
                    <a:pt x="324231" y="27825"/>
                  </a:lnTo>
                  <a:lnTo>
                    <a:pt x="319011" y="28194"/>
                  </a:lnTo>
                  <a:lnTo>
                    <a:pt x="319278" y="28194"/>
                  </a:lnTo>
                  <a:lnTo>
                    <a:pt x="315341" y="28829"/>
                  </a:lnTo>
                  <a:lnTo>
                    <a:pt x="315214" y="28829"/>
                  </a:lnTo>
                  <a:lnTo>
                    <a:pt x="311658" y="29349"/>
                  </a:lnTo>
                  <a:lnTo>
                    <a:pt x="308737" y="29984"/>
                  </a:lnTo>
                  <a:lnTo>
                    <a:pt x="308102" y="29984"/>
                  </a:lnTo>
                  <a:lnTo>
                    <a:pt x="304787" y="30873"/>
                  </a:lnTo>
                  <a:lnTo>
                    <a:pt x="276860" y="44335"/>
                  </a:lnTo>
                  <a:lnTo>
                    <a:pt x="277063" y="44221"/>
                  </a:lnTo>
                  <a:lnTo>
                    <a:pt x="268820" y="49479"/>
                  </a:lnTo>
                  <a:lnTo>
                    <a:pt x="263385" y="52146"/>
                  </a:lnTo>
                  <a:lnTo>
                    <a:pt x="261988" y="52412"/>
                  </a:lnTo>
                  <a:lnTo>
                    <a:pt x="261988" y="52832"/>
                  </a:lnTo>
                  <a:lnTo>
                    <a:pt x="260096" y="52971"/>
                  </a:lnTo>
                  <a:lnTo>
                    <a:pt x="261861" y="52832"/>
                  </a:lnTo>
                  <a:lnTo>
                    <a:pt x="261988" y="52832"/>
                  </a:lnTo>
                  <a:lnTo>
                    <a:pt x="261988" y="52412"/>
                  </a:lnTo>
                  <a:lnTo>
                    <a:pt x="260235" y="52730"/>
                  </a:lnTo>
                  <a:lnTo>
                    <a:pt x="259842" y="52717"/>
                  </a:lnTo>
                  <a:lnTo>
                    <a:pt x="257683" y="50546"/>
                  </a:lnTo>
                  <a:lnTo>
                    <a:pt x="257530" y="50546"/>
                  </a:lnTo>
                  <a:lnTo>
                    <a:pt x="257365" y="49923"/>
                  </a:lnTo>
                  <a:lnTo>
                    <a:pt x="257162" y="49161"/>
                  </a:lnTo>
                  <a:lnTo>
                    <a:pt x="257162" y="49923"/>
                  </a:lnTo>
                  <a:lnTo>
                    <a:pt x="256908" y="49288"/>
                  </a:lnTo>
                  <a:lnTo>
                    <a:pt x="256641" y="48641"/>
                  </a:lnTo>
                  <a:lnTo>
                    <a:pt x="256374" y="48006"/>
                  </a:lnTo>
                  <a:lnTo>
                    <a:pt x="256222" y="47637"/>
                  </a:lnTo>
                  <a:lnTo>
                    <a:pt x="255905" y="46875"/>
                  </a:lnTo>
                  <a:lnTo>
                    <a:pt x="255905" y="46228"/>
                  </a:lnTo>
                  <a:lnTo>
                    <a:pt x="255905" y="39878"/>
                  </a:lnTo>
                  <a:lnTo>
                    <a:pt x="250825" y="34671"/>
                  </a:lnTo>
                  <a:lnTo>
                    <a:pt x="238125" y="34671"/>
                  </a:lnTo>
                  <a:lnTo>
                    <a:pt x="234899" y="37896"/>
                  </a:lnTo>
                  <a:lnTo>
                    <a:pt x="233324" y="38544"/>
                  </a:lnTo>
                  <a:lnTo>
                    <a:pt x="233324" y="57531"/>
                  </a:lnTo>
                  <a:lnTo>
                    <a:pt x="233273" y="56515"/>
                  </a:lnTo>
                  <a:lnTo>
                    <a:pt x="233235" y="54991"/>
                  </a:lnTo>
                  <a:lnTo>
                    <a:pt x="233324" y="57531"/>
                  </a:lnTo>
                  <a:lnTo>
                    <a:pt x="233324" y="38544"/>
                  </a:lnTo>
                  <a:lnTo>
                    <a:pt x="231902" y="39116"/>
                  </a:lnTo>
                  <a:lnTo>
                    <a:pt x="230378" y="39509"/>
                  </a:lnTo>
                  <a:lnTo>
                    <a:pt x="215646" y="45466"/>
                  </a:lnTo>
                  <a:lnTo>
                    <a:pt x="216535" y="45097"/>
                  </a:lnTo>
                  <a:lnTo>
                    <a:pt x="208686" y="47498"/>
                  </a:lnTo>
                  <a:lnTo>
                    <a:pt x="203962" y="47498"/>
                  </a:lnTo>
                  <a:lnTo>
                    <a:pt x="203136" y="48348"/>
                  </a:lnTo>
                  <a:lnTo>
                    <a:pt x="202780" y="48387"/>
                  </a:lnTo>
                  <a:lnTo>
                    <a:pt x="195072" y="48387"/>
                  </a:lnTo>
                  <a:lnTo>
                    <a:pt x="193763" y="48399"/>
                  </a:lnTo>
                  <a:lnTo>
                    <a:pt x="192989" y="48272"/>
                  </a:lnTo>
                  <a:lnTo>
                    <a:pt x="191998" y="48120"/>
                  </a:lnTo>
                  <a:lnTo>
                    <a:pt x="189738" y="45847"/>
                  </a:lnTo>
                  <a:lnTo>
                    <a:pt x="189344" y="45847"/>
                  </a:lnTo>
                  <a:lnTo>
                    <a:pt x="188849" y="45351"/>
                  </a:lnTo>
                  <a:lnTo>
                    <a:pt x="188582" y="44437"/>
                  </a:lnTo>
                  <a:lnTo>
                    <a:pt x="188417" y="44069"/>
                  </a:lnTo>
                  <a:lnTo>
                    <a:pt x="187706" y="42011"/>
                  </a:lnTo>
                  <a:lnTo>
                    <a:pt x="187706" y="36703"/>
                  </a:lnTo>
                  <a:lnTo>
                    <a:pt x="181610" y="30607"/>
                  </a:lnTo>
                  <a:lnTo>
                    <a:pt x="166878" y="30607"/>
                  </a:lnTo>
                  <a:lnTo>
                    <a:pt x="166624" y="30861"/>
                  </a:lnTo>
                  <a:lnTo>
                    <a:pt x="166243" y="30861"/>
                  </a:lnTo>
                  <a:lnTo>
                    <a:pt x="161569" y="35636"/>
                  </a:lnTo>
                  <a:lnTo>
                    <a:pt x="157734" y="37592"/>
                  </a:lnTo>
                  <a:lnTo>
                    <a:pt x="157607" y="37719"/>
                  </a:lnTo>
                  <a:lnTo>
                    <a:pt x="149733" y="41922"/>
                  </a:lnTo>
                  <a:lnTo>
                    <a:pt x="149860" y="41783"/>
                  </a:lnTo>
                  <a:lnTo>
                    <a:pt x="149606" y="41922"/>
                  </a:lnTo>
                  <a:lnTo>
                    <a:pt x="139065" y="47244"/>
                  </a:lnTo>
                  <a:lnTo>
                    <a:pt x="140081" y="46875"/>
                  </a:lnTo>
                  <a:lnTo>
                    <a:pt x="128727" y="51689"/>
                  </a:lnTo>
                  <a:lnTo>
                    <a:pt x="117614" y="54559"/>
                  </a:lnTo>
                  <a:lnTo>
                    <a:pt x="110147" y="54927"/>
                  </a:lnTo>
                  <a:lnTo>
                    <a:pt x="109016" y="54800"/>
                  </a:lnTo>
                  <a:lnTo>
                    <a:pt x="109118" y="53987"/>
                  </a:lnTo>
                  <a:lnTo>
                    <a:pt x="109220" y="53098"/>
                  </a:lnTo>
                  <a:lnTo>
                    <a:pt x="109626" y="49491"/>
                  </a:lnTo>
                  <a:lnTo>
                    <a:pt x="109601" y="48768"/>
                  </a:lnTo>
                  <a:lnTo>
                    <a:pt x="110655" y="40271"/>
                  </a:lnTo>
                  <a:lnTo>
                    <a:pt x="110744" y="39725"/>
                  </a:lnTo>
                  <a:lnTo>
                    <a:pt x="110947" y="37350"/>
                  </a:lnTo>
                  <a:lnTo>
                    <a:pt x="111379" y="32397"/>
                  </a:lnTo>
                  <a:lnTo>
                    <a:pt x="110998" y="33464"/>
                  </a:lnTo>
                  <a:lnTo>
                    <a:pt x="110998" y="27940"/>
                  </a:lnTo>
                  <a:lnTo>
                    <a:pt x="110998" y="27813"/>
                  </a:lnTo>
                  <a:lnTo>
                    <a:pt x="110998" y="20193"/>
                  </a:lnTo>
                  <a:lnTo>
                    <a:pt x="109880" y="19100"/>
                  </a:lnTo>
                  <a:lnTo>
                    <a:pt x="109880" y="36550"/>
                  </a:lnTo>
                  <a:lnTo>
                    <a:pt x="109601" y="37350"/>
                  </a:lnTo>
                  <a:lnTo>
                    <a:pt x="109512" y="36918"/>
                  </a:lnTo>
                  <a:lnTo>
                    <a:pt x="109880" y="36550"/>
                  </a:lnTo>
                  <a:lnTo>
                    <a:pt x="109880" y="19100"/>
                  </a:lnTo>
                  <a:lnTo>
                    <a:pt x="108775" y="18021"/>
                  </a:lnTo>
                  <a:lnTo>
                    <a:pt x="108775" y="57531"/>
                  </a:lnTo>
                  <a:lnTo>
                    <a:pt x="108673" y="58851"/>
                  </a:lnTo>
                  <a:lnTo>
                    <a:pt x="108712" y="57531"/>
                  </a:lnTo>
                  <a:lnTo>
                    <a:pt x="108775" y="18021"/>
                  </a:lnTo>
                  <a:lnTo>
                    <a:pt x="108204" y="17462"/>
                  </a:lnTo>
                  <a:lnTo>
                    <a:pt x="108204" y="64516"/>
                  </a:lnTo>
                  <a:lnTo>
                    <a:pt x="108077" y="68973"/>
                  </a:lnTo>
                  <a:lnTo>
                    <a:pt x="108178" y="64516"/>
                  </a:lnTo>
                  <a:lnTo>
                    <a:pt x="108204" y="17462"/>
                  </a:lnTo>
                  <a:lnTo>
                    <a:pt x="104775" y="14097"/>
                  </a:lnTo>
                  <a:lnTo>
                    <a:pt x="101815" y="14097"/>
                  </a:lnTo>
                  <a:lnTo>
                    <a:pt x="101815" y="41910"/>
                  </a:lnTo>
                  <a:lnTo>
                    <a:pt x="101727" y="42049"/>
                  </a:lnTo>
                  <a:lnTo>
                    <a:pt x="96786" y="47967"/>
                  </a:lnTo>
                  <a:lnTo>
                    <a:pt x="101777" y="41910"/>
                  </a:lnTo>
                  <a:lnTo>
                    <a:pt x="101815" y="14097"/>
                  </a:lnTo>
                  <a:lnTo>
                    <a:pt x="96253" y="14097"/>
                  </a:lnTo>
                  <a:lnTo>
                    <a:pt x="96253" y="48602"/>
                  </a:lnTo>
                  <a:lnTo>
                    <a:pt x="96012" y="48895"/>
                  </a:lnTo>
                  <a:lnTo>
                    <a:pt x="92036" y="52959"/>
                  </a:lnTo>
                  <a:lnTo>
                    <a:pt x="96253" y="48602"/>
                  </a:lnTo>
                  <a:lnTo>
                    <a:pt x="96253" y="14097"/>
                  </a:lnTo>
                  <a:lnTo>
                    <a:pt x="89535" y="14097"/>
                  </a:lnTo>
                  <a:lnTo>
                    <a:pt x="83439" y="20193"/>
                  </a:lnTo>
                  <a:lnTo>
                    <a:pt x="83439" y="22479"/>
                  </a:lnTo>
                  <a:lnTo>
                    <a:pt x="83439" y="26543"/>
                  </a:lnTo>
                  <a:lnTo>
                    <a:pt x="83312" y="26670"/>
                  </a:lnTo>
                  <a:lnTo>
                    <a:pt x="81153" y="29260"/>
                  </a:lnTo>
                  <a:lnTo>
                    <a:pt x="81153" y="36195"/>
                  </a:lnTo>
                  <a:lnTo>
                    <a:pt x="81026" y="36830"/>
                  </a:lnTo>
                  <a:lnTo>
                    <a:pt x="81114" y="36195"/>
                  </a:lnTo>
                  <a:lnTo>
                    <a:pt x="81153" y="29260"/>
                  </a:lnTo>
                  <a:lnTo>
                    <a:pt x="78841" y="32042"/>
                  </a:lnTo>
                  <a:lnTo>
                    <a:pt x="78841" y="53124"/>
                  </a:lnTo>
                  <a:lnTo>
                    <a:pt x="78727" y="54305"/>
                  </a:lnTo>
                  <a:lnTo>
                    <a:pt x="78740" y="53987"/>
                  </a:lnTo>
                  <a:lnTo>
                    <a:pt x="78841" y="53124"/>
                  </a:lnTo>
                  <a:lnTo>
                    <a:pt x="78841" y="32042"/>
                  </a:lnTo>
                  <a:lnTo>
                    <a:pt x="77597" y="33528"/>
                  </a:lnTo>
                  <a:lnTo>
                    <a:pt x="78486" y="32766"/>
                  </a:lnTo>
                  <a:lnTo>
                    <a:pt x="70281" y="40474"/>
                  </a:lnTo>
                  <a:lnTo>
                    <a:pt x="71501" y="39636"/>
                  </a:lnTo>
                  <a:lnTo>
                    <a:pt x="70243" y="40525"/>
                  </a:lnTo>
                  <a:lnTo>
                    <a:pt x="69977" y="40767"/>
                  </a:lnTo>
                  <a:lnTo>
                    <a:pt x="70281" y="40474"/>
                  </a:lnTo>
                  <a:lnTo>
                    <a:pt x="69862" y="40767"/>
                  </a:lnTo>
                  <a:lnTo>
                    <a:pt x="61099" y="46913"/>
                  </a:lnTo>
                  <a:lnTo>
                    <a:pt x="49745" y="51866"/>
                  </a:lnTo>
                  <a:lnTo>
                    <a:pt x="38709" y="53657"/>
                  </a:lnTo>
                  <a:lnTo>
                    <a:pt x="31877" y="52832"/>
                  </a:lnTo>
                  <a:lnTo>
                    <a:pt x="30607" y="52692"/>
                  </a:lnTo>
                  <a:lnTo>
                    <a:pt x="30607" y="50177"/>
                  </a:lnTo>
                  <a:lnTo>
                    <a:pt x="30937" y="49657"/>
                  </a:lnTo>
                  <a:lnTo>
                    <a:pt x="37084" y="43561"/>
                  </a:lnTo>
                  <a:lnTo>
                    <a:pt x="37084" y="42291"/>
                  </a:lnTo>
                  <a:lnTo>
                    <a:pt x="38671" y="40894"/>
                  </a:lnTo>
                  <a:lnTo>
                    <a:pt x="41021" y="40894"/>
                  </a:lnTo>
                  <a:lnTo>
                    <a:pt x="45897" y="36017"/>
                  </a:lnTo>
                  <a:lnTo>
                    <a:pt x="63576" y="26162"/>
                  </a:lnTo>
                  <a:lnTo>
                    <a:pt x="67310" y="26162"/>
                  </a:lnTo>
                  <a:lnTo>
                    <a:pt x="73279" y="20320"/>
                  </a:lnTo>
                  <a:lnTo>
                    <a:pt x="73279" y="13081"/>
                  </a:lnTo>
                  <a:lnTo>
                    <a:pt x="73279" y="5842"/>
                  </a:lnTo>
                  <a:lnTo>
                    <a:pt x="67310" y="0"/>
                  </a:lnTo>
                  <a:lnTo>
                    <a:pt x="52832" y="0"/>
                  </a:lnTo>
                  <a:lnTo>
                    <a:pt x="48209" y="4622"/>
                  </a:lnTo>
                  <a:lnTo>
                    <a:pt x="30518" y="14097"/>
                  </a:lnTo>
                  <a:lnTo>
                    <a:pt x="27470" y="14097"/>
                  </a:lnTo>
                  <a:lnTo>
                    <a:pt x="27470" y="57835"/>
                  </a:lnTo>
                  <a:lnTo>
                    <a:pt x="27432" y="62357"/>
                  </a:lnTo>
                  <a:lnTo>
                    <a:pt x="27432" y="60337"/>
                  </a:lnTo>
                  <a:lnTo>
                    <a:pt x="27432" y="57988"/>
                  </a:lnTo>
                  <a:lnTo>
                    <a:pt x="27470" y="57835"/>
                  </a:lnTo>
                  <a:lnTo>
                    <a:pt x="27470" y="14097"/>
                  </a:lnTo>
                  <a:lnTo>
                    <a:pt x="26289" y="14097"/>
                  </a:lnTo>
                  <a:lnTo>
                    <a:pt x="20193" y="20066"/>
                  </a:lnTo>
                  <a:lnTo>
                    <a:pt x="20193" y="21247"/>
                  </a:lnTo>
                  <a:lnTo>
                    <a:pt x="18707" y="22479"/>
                  </a:lnTo>
                  <a:lnTo>
                    <a:pt x="16002" y="22479"/>
                  </a:lnTo>
                  <a:lnTo>
                    <a:pt x="9906" y="28575"/>
                  </a:lnTo>
                  <a:lnTo>
                    <a:pt x="9906" y="32194"/>
                  </a:lnTo>
                  <a:lnTo>
                    <a:pt x="9690" y="32512"/>
                  </a:lnTo>
                  <a:lnTo>
                    <a:pt x="9398" y="32512"/>
                  </a:lnTo>
                  <a:lnTo>
                    <a:pt x="3302" y="38608"/>
                  </a:lnTo>
                  <a:lnTo>
                    <a:pt x="3302" y="43827"/>
                  </a:lnTo>
                  <a:lnTo>
                    <a:pt x="2692" y="45631"/>
                  </a:lnTo>
                  <a:lnTo>
                    <a:pt x="0" y="48387"/>
                  </a:lnTo>
                  <a:lnTo>
                    <a:pt x="0" y="54864"/>
                  </a:lnTo>
                  <a:lnTo>
                    <a:pt x="0" y="63500"/>
                  </a:lnTo>
                  <a:lnTo>
                    <a:pt x="0" y="69977"/>
                  </a:lnTo>
                  <a:lnTo>
                    <a:pt x="6096" y="76073"/>
                  </a:lnTo>
                  <a:lnTo>
                    <a:pt x="11303" y="76073"/>
                  </a:lnTo>
                  <a:lnTo>
                    <a:pt x="14732" y="77216"/>
                  </a:lnTo>
                  <a:lnTo>
                    <a:pt x="15240" y="77216"/>
                  </a:lnTo>
                  <a:lnTo>
                    <a:pt x="23622" y="79260"/>
                  </a:lnTo>
                  <a:lnTo>
                    <a:pt x="25781" y="79629"/>
                  </a:lnTo>
                  <a:lnTo>
                    <a:pt x="37592" y="80784"/>
                  </a:lnTo>
                  <a:lnTo>
                    <a:pt x="41656" y="80518"/>
                  </a:lnTo>
                  <a:lnTo>
                    <a:pt x="56388" y="77470"/>
                  </a:lnTo>
                  <a:lnTo>
                    <a:pt x="59817" y="76212"/>
                  </a:lnTo>
                  <a:lnTo>
                    <a:pt x="73406" y="68973"/>
                  </a:lnTo>
                  <a:lnTo>
                    <a:pt x="75311" y="67691"/>
                  </a:lnTo>
                  <a:lnTo>
                    <a:pt x="77724" y="65747"/>
                  </a:lnTo>
                  <a:lnTo>
                    <a:pt x="77724" y="67449"/>
                  </a:lnTo>
                  <a:lnTo>
                    <a:pt x="77724" y="76581"/>
                  </a:lnTo>
                  <a:lnTo>
                    <a:pt x="84455" y="83312"/>
                  </a:lnTo>
                  <a:lnTo>
                    <a:pt x="91757" y="83312"/>
                  </a:lnTo>
                  <a:lnTo>
                    <a:pt x="98298" y="84213"/>
                  </a:lnTo>
                  <a:lnTo>
                    <a:pt x="98679" y="84213"/>
                  </a:lnTo>
                  <a:lnTo>
                    <a:pt x="107823" y="85090"/>
                  </a:lnTo>
                  <a:lnTo>
                    <a:pt x="109982" y="85090"/>
                  </a:lnTo>
                  <a:lnTo>
                    <a:pt x="152273" y="71755"/>
                  </a:lnTo>
                  <a:lnTo>
                    <a:pt x="162991" y="64770"/>
                  </a:lnTo>
                  <a:lnTo>
                    <a:pt x="163195" y="64643"/>
                  </a:lnTo>
                  <a:lnTo>
                    <a:pt x="162941" y="64770"/>
                  </a:lnTo>
                  <a:lnTo>
                    <a:pt x="164846" y="63601"/>
                  </a:lnTo>
                  <a:lnTo>
                    <a:pt x="164846" y="63881"/>
                  </a:lnTo>
                  <a:lnTo>
                    <a:pt x="170942" y="69977"/>
                  </a:lnTo>
                  <a:lnTo>
                    <a:pt x="171450" y="69977"/>
                  </a:lnTo>
                  <a:lnTo>
                    <a:pt x="174625" y="73152"/>
                  </a:lnTo>
                  <a:lnTo>
                    <a:pt x="179743" y="73152"/>
                  </a:lnTo>
                  <a:lnTo>
                    <a:pt x="182499" y="74041"/>
                  </a:lnTo>
                  <a:lnTo>
                    <a:pt x="185801" y="74561"/>
                  </a:lnTo>
                  <a:lnTo>
                    <a:pt x="192786" y="74930"/>
                  </a:lnTo>
                  <a:lnTo>
                    <a:pt x="195834" y="74688"/>
                  </a:lnTo>
                  <a:lnTo>
                    <a:pt x="203339" y="73406"/>
                  </a:lnTo>
                  <a:lnTo>
                    <a:pt x="208788" y="73406"/>
                  </a:lnTo>
                  <a:lnTo>
                    <a:pt x="211874" y="70319"/>
                  </a:lnTo>
                  <a:lnTo>
                    <a:pt x="212382" y="70104"/>
                  </a:lnTo>
                  <a:lnTo>
                    <a:pt x="216408" y="70104"/>
                  </a:lnTo>
                  <a:lnTo>
                    <a:pt x="220573" y="65938"/>
                  </a:lnTo>
                  <a:lnTo>
                    <a:pt x="224536" y="63754"/>
                  </a:lnTo>
                  <a:lnTo>
                    <a:pt x="230009" y="60579"/>
                  </a:lnTo>
                  <a:lnTo>
                    <a:pt x="230886" y="60071"/>
                  </a:lnTo>
                  <a:lnTo>
                    <a:pt x="231317" y="59829"/>
                  </a:lnTo>
                  <a:lnTo>
                    <a:pt x="231914" y="59575"/>
                  </a:lnTo>
                  <a:lnTo>
                    <a:pt x="233553" y="58851"/>
                  </a:lnTo>
                  <a:lnTo>
                    <a:pt x="234061" y="62357"/>
                  </a:lnTo>
                  <a:lnTo>
                    <a:pt x="236601" y="67945"/>
                  </a:lnTo>
                  <a:lnTo>
                    <a:pt x="236982" y="68465"/>
                  </a:lnTo>
                  <a:lnTo>
                    <a:pt x="236982" y="71120"/>
                  </a:lnTo>
                  <a:lnTo>
                    <a:pt x="242951" y="77089"/>
                  </a:lnTo>
                  <a:lnTo>
                    <a:pt x="247751" y="77089"/>
                  </a:lnTo>
                  <a:lnTo>
                    <a:pt x="250063" y="77978"/>
                  </a:lnTo>
                  <a:lnTo>
                    <a:pt x="253860" y="78867"/>
                  </a:lnTo>
                  <a:lnTo>
                    <a:pt x="260083" y="79387"/>
                  </a:lnTo>
                  <a:lnTo>
                    <a:pt x="263652" y="79121"/>
                  </a:lnTo>
                  <a:lnTo>
                    <a:pt x="291465" y="65798"/>
                  </a:lnTo>
                  <a:lnTo>
                    <a:pt x="291719" y="65659"/>
                  </a:lnTo>
                  <a:lnTo>
                    <a:pt x="298577" y="60579"/>
                  </a:lnTo>
                  <a:lnTo>
                    <a:pt x="297942" y="61099"/>
                  </a:lnTo>
                  <a:lnTo>
                    <a:pt x="298716" y="60579"/>
                  </a:lnTo>
                  <a:lnTo>
                    <a:pt x="302463" y="58166"/>
                  </a:lnTo>
                  <a:lnTo>
                    <a:pt x="302628" y="58064"/>
                  </a:lnTo>
                  <a:lnTo>
                    <a:pt x="305816" y="56642"/>
                  </a:lnTo>
                  <a:lnTo>
                    <a:pt x="306070" y="56540"/>
                  </a:lnTo>
                  <a:lnTo>
                    <a:pt x="305435" y="56642"/>
                  </a:lnTo>
                  <a:lnTo>
                    <a:pt x="306095" y="56515"/>
                  </a:lnTo>
                  <a:lnTo>
                    <a:pt x="306959" y="56146"/>
                  </a:lnTo>
                  <a:lnTo>
                    <a:pt x="306070" y="56540"/>
                  </a:lnTo>
                  <a:lnTo>
                    <a:pt x="308267" y="56146"/>
                  </a:lnTo>
                  <a:lnTo>
                    <a:pt x="308991" y="56007"/>
                  </a:lnTo>
                  <a:lnTo>
                    <a:pt x="308356" y="56146"/>
                  </a:lnTo>
                  <a:lnTo>
                    <a:pt x="311658" y="56007"/>
                  </a:lnTo>
                  <a:lnTo>
                    <a:pt x="311531" y="56146"/>
                  </a:lnTo>
                  <a:lnTo>
                    <a:pt x="314452" y="56146"/>
                  </a:lnTo>
                  <a:lnTo>
                    <a:pt x="313690" y="56273"/>
                  </a:lnTo>
                  <a:lnTo>
                    <a:pt x="317360" y="56273"/>
                  </a:lnTo>
                  <a:lnTo>
                    <a:pt x="316865" y="56400"/>
                  </a:lnTo>
                  <a:lnTo>
                    <a:pt x="320802" y="56515"/>
                  </a:lnTo>
                  <a:lnTo>
                    <a:pt x="320040" y="56515"/>
                  </a:lnTo>
                  <a:lnTo>
                    <a:pt x="325234" y="56642"/>
                  </a:lnTo>
                  <a:lnTo>
                    <a:pt x="332867" y="56642"/>
                  </a:lnTo>
                  <a:lnTo>
                    <a:pt x="342188" y="56134"/>
                  </a:lnTo>
                  <a:lnTo>
                    <a:pt x="342684" y="56007"/>
                  </a:lnTo>
                  <a:lnTo>
                    <a:pt x="343789" y="55753"/>
                  </a:lnTo>
                  <a:lnTo>
                    <a:pt x="350469" y="54483"/>
                  </a:lnTo>
                  <a:lnTo>
                    <a:pt x="356489" y="53340"/>
                  </a:lnTo>
                  <a:lnTo>
                    <a:pt x="358254" y="52933"/>
                  </a:lnTo>
                  <a:lnTo>
                    <a:pt x="361810" y="51816"/>
                  </a:lnTo>
                  <a:lnTo>
                    <a:pt x="369570" y="49403"/>
                  </a:lnTo>
                  <a:lnTo>
                    <a:pt x="369443" y="49403"/>
                  </a:lnTo>
                  <a:lnTo>
                    <a:pt x="371221" y="48895"/>
                  </a:lnTo>
                  <a:lnTo>
                    <a:pt x="382828" y="45593"/>
                  </a:lnTo>
                  <a:lnTo>
                    <a:pt x="383286" y="45466"/>
                  </a:lnTo>
                  <a:lnTo>
                    <a:pt x="382384" y="45593"/>
                  </a:lnTo>
                  <a:lnTo>
                    <a:pt x="389102" y="44196"/>
                  </a:lnTo>
                  <a:lnTo>
                    <a:pt x="304038" y="44208"/>
                  </a:lnTo>
                  <a:lnTo>
                    <a:pt x="304038" y="57162"/>
                  </a:lnTo>
                  <a:lnTo>
                    <a:pt x="302387" y="58166"/>
                  </a:lnTo>
                  <a:lnTo>
                    <a:pt x="303618" y="57404"/>
                  </a:lnTo>
                  <a:lnTo>
                    <a:pt x="304038" y="57162"/>
                  </a:lnTo>
                  <a:lnTo>
                    <a:pt x="304038" y="44208"/>
                  </a:lnTo>
                  <a:lnTo>
                    <a:pt x="277088" y="44208"/>
                  </a:lnTo>
                  <a:lnTo>
                    <a:pt x="389102" y="44196"/>
                  </a:lnTo>
                  <a:lnTo>
                    <a:pt x="396405" y="42684"/>
                  </a:lnTo>
                  <a:lnTo>
                    <a:pt x="402615" y="42468"/>
                  </a:lnTo>
                  <a:lnTo>
                    <a:pt x="402526" y="42672"/>
                  </a:lnTo>
                  <a:lnTo>
                    <a:pt x="399910" y="42672"/>
                  </a:lnTo>
                  <a:lnTo>
                    <a:pt x="399402" y="43180"/>
                  </a:lnTo>
                  <a:lnTo>
                    <a:pt x="393687" y="48768"/>
                  </a:lnTo>
                  <a:lnTo>
                    <a:pt x="393687" y="48895"/>
                  </a:lnTo>
                  <a:lnTo>
                    <a:pt x="392036" y="50546"/>
                  </a:lnTo>
                  <a:lnTo>
                    <a:pt x="392036" y="69977"/>
                  </a:lnTo>
                  <a:lnTo>
                    <a:pt x="399910" y="77851"/>
                  </a:lnTo>
                  <a:lnTo>
                    <a:pt x="405447" y="77851"/>
                  </a:lnTo>
                  <a:lnTo>
                    <a:pt x="412369" y="79248"/>
                  </a:lnTo>
                  <a:lnTo>
                    <a:pt x="416077" y="78511"/>
                  </a:lnTo>
                  <a:lnTo>
                    <a:pt x="417195" y="78625"/>
                  </a:lnTo>
                  <a:lnTo>
                    <a:pt x="417576" y="78498"/>
                  </a:lnTo>
                  <a:lnTo>
                    <a:pt x="418071" y="78105"/>
                  </a:lnTo>
                  <a:lnTo>
                    <a:pt x="419315" y="77851"/>
                  </a:lnTo>
                  <a:lnTo>
                    <a:pt x="419506" y="77812"/>
                  </a:lnTo>
                  <a:lnTo>
                    <a:pt x="419976" y="77673"/>
                  </a:lnTo>
                  <a:lnTo>
                    <a:pt x="425869" y="73710"/>
                  </a:lnTo>
                  <a:lnTo>
                    <a:pt x="428790" y="69354"/>
                  </a:lnTo>
                  <a:lnTo>
                    <a:pt x="429260" y="68973"/>
                  </a:lnTo>
                  <a:lnTo>
                    <a:pt x="427291" y="71755"/>
                  </a:lnTo>
                  <a:lnTo>
                    <a:pt x="426847" y="72390"/>
                  </a:lnTo>
                  <a:lnTo>
                    <a:pt x="427418" y="71755"/>
                  </a:lnTo>
                  <a:lnTo>
                    <a:pt x="428104" y="71005"/>
                  </a:lnTo>
                  <a:lnTo>
                    <a:pt x="429006" y="70104"/>
                  </a:lnTo>
                  <a:lnTo>
                    <a:pt x="430263" y="68453"/>
                  </a:lnTo>
                  <a:lnTo>
                    <a:pt x="431927" y="66294"/>
                  </a:lnTo>
                  <a:lnTo>
                    <a:pt x="434467" y="62103"/>
                  </a:lnTo>
                  <a:lnTo>
                    <a:pt x="435648" y="59575"/>
                  </a:lnTo>
                  <a:lnTo>
                    <a:pt x="436689" y="57162"/>
                  </a:lnTo>
                  <a:lnTo>
                    <a:pt x="437642" y="54991"/>
                  </a:lnTo>
                  <a:lnTo>
                    <a:pt x="438175" y="53467"/>
                  </a:lnTo>
                  <a:lnTo>
                    <a:pt x="440309" y="53467"/>
                  </a:lnTo>
                  <a:lnTo>
                    <a:pt x="447421" y="46355"/>
                  </a:lnTo>
                  <a:lnTo>
                    <a:pt x="447421" y="45389"/>
                  </a:lnTo>
                  <a:lnTo>
                    <a:pt x="449961" y="42799"/>
                  </a:lnTo>
                  <a:lnTo>
                    <a:pt x="449961" y="40386"/>
                  </a:lnTo>
                  <a:lnTo>
                    <a:pt x="450723" y="39624"/>
                  </a:lnTo>
                  <a:lnTo>
                    <a:pt x="450723" y="35318"/>
                  </a:lnTo>
                  <a:lnTo>
                    <a:pt x="450977" y="35052"/>
                  </a:lnTo>
                  <a:lnTo>
                    <a:pt x="450977" y="26797"/>
                  </a:lnTo>
                  <a:lnTo>
                    <a:pt x="450977" y="25781"/>
                  </a:lnTo>
                  <a:lnTo>
                    <a:pt x="450977" y="16637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808226" y="7218553"/>
            <a:ext cx="1133475" cy="462280"/>
            <a:chOff x="1808226" y="7218553"/>
            <a:chExt cx="1133475" cy="462280"/>
          </a:xfrm>
        </p:grpSpPr>
        <p:sp>
          <p:nvSpPr>
            <p:cNvPr id="128" name="object 128"/>
            <p:cNvSpPr/>
            <p:nvPr/>
          </p:nvSpPr>
          <p:spPr>
            <a:xfrm>
              <a:off x="1808226" y="7218553"/>
              <a:ext cx="903605" cy="462280"/>
            </a:xfrm>
            <a:custGeom>
              <a:avLst/>
              <a:gdLst/>
              <a:ahLst/>
              <a:cxnLst/>
              <a:rect l="l" t="t" r="r" b="b"/>
              <a:pathLst>
                <a:path w="903605" h="462279">
                  <a:moveTo>
                    <a:pt x="205994" y="31750"/>
                  </a:moveTo>
                  <a:lnTo>
                    <a:pt x="200660" y="26416"/>
                  </a:lnTo>
                  <a:lnTo>
                    <a:pt x="198361" y="26416"/>
                  </a:lnTo>
                  <a:lnTo>
                    <a:pt x="184404" y="14465"/>
                  </a:lnTo>
                  <a:lnTo>
                    <a:pt x="184404" y="13208"/>
                  </a:lnTo>
                  <a:lnTo>
                    <a:pt x="178562" y="7366"/>
                  </a:lnTo>
                  <a:lnTo>
                    <a:pt x="177546" y="7366"/>
                  </a:lnTo>
                  <a:lnTo>
                    <a:pt x="173609" y="3429"/>
                  </a:lnTo>
                  <a:lnTo>
                    <a:pt x="170434" y="3429"/>
                  </a:lnTo>
                  <a:lnTo>
                    <a:pt x="168021" y="1016"/>
                  </a:lnTo>
                  <a:lnTo>
                    <a:pt x="161671" y="1016"/>
                  </a:lnTo>
                  <a:lnTo>
                    <a:pt x="160655" y="0"/>
                  </a:lnTo>
                  <a:lnTo>
                    <a:pt x="152527" y="0"/>
                  </a:lnTo>
                  <a:lnTo>
                    <a:pt x="143764" y="0"/>
                  </a:lnTo>
                  <a:lnTo>
                    <a:pt x="142646" y="1143"/>
                  </a:lnTo>
                  <a:lnTo>
                    <a:pt x="139700" y="1524"/>
                  </a:lnTo>
                  <a:lnTo>
                    <a:pt x="136779" y="2286"/>
                  </a:lnTo>
                  <a:lnTo>
                    <a:pt x="92837" y="31623"/>
                  </a:lnTo>
                  <a:lnTo>
                    <a:pt x="64643" y="74930"/>
                  </a:lnTo>
                  <a:lnTo>
                    <a:pt x="44831" y="124206"/>
                  </a:lnTo>
                  <a:lnTo>
                    <a:pt x="44577" y="124841"/>
                  </a:lnTo>
                  <a:lnTo>
                    <a:pt x="37211" y="147447"/>
                  </a:lnTo>
                  <a:lnTo>
                    <a:pt x="37084" y="147701"/>
                  </a:lnTo>
                  <a:lnTo>
                    <a:pt x="29083" y="174371"/>
                  </a:lnTo>
                  <a:lnTo>
                    <a:pt x="14351" y="232156"/>
                  </a:lnTo>
                  <a:lnTo>
                    <a:pt x="4064" y="291592"/>
                  </a:lnTo>
                  <a:lnTo>
                    <a:pt x="1231" y="321183"/>
                  </a:lnTo>
                  <a:lnTo>
                    <a:pt x="0" y="343027"/>
                  </a:lnTo>
                  <a:lnTo>
                    <a:pt x="3048" y="388366"/>
                  </a:lnTo>
                  <a:lnTo>
                    <a:pt x="9144" y="406107"/>
                  </a:lnTo>
                  <a:lnTo>
                    <a:pt x="9144" y="412369"/>
                  </a:lnTo>
                  <a:lnTo>
                    <a:pt x="17018" y="420243"/>
                  </a:lnTo>
                  <a:lnTo>
                    <a:pt x="17449" y="420243"/>
                  </a:lnTo>
                  <a:lnTo>
                    <a:pt x="20320" y="424408"/>
                  </a:lnTo>
                  <a:lnTo>
                    <a:pt x="20320" y="428371"/>
                  </a:lnTo>
                  <a:lnTo>
                    <a:pt x="27686" y="435737"/>
                  </a:lnTo>
                  <a:lnTo>
                    <a:pt x="30543" y="435737"/>
                  </a:lnTo>
                  <a:lnTo>
                    <a:pt x="34417" y="439140"/>
                  </a:lnTo>
                  <a:lnTo>
                    <a:pt x="34417" y="440690"/>
                  </a:lnTo>
                  <a:lnTo>
                    <a:pt x="41021" y="447294"/>
                  </a:lnTo>
                  <a:lnTo>
                    <a:pt x="45135" y="447294"/>
                  </a:lnTo>
                  <a:lnTo>
                    <a:pt x="57150" y="454279"/>
                  </a:lnTo>
                  <a:lnTo>
                    <a:pt x="58420" y="454914"/>
                  </a:lnTo>
                  <a:lnTo>
                    <a:pt x="69761" y="459917"/>
                  </a:lnTo>
                  <a:lnTo>
                    <a:pt x="72136" y="462280"/>
                  </a:lnTo>
                  <a:lnTo>
                    <a:pt x="81915" y="462280"/>
                  </a:lnTo>
                  <a:lnTo>
                    <a:pt x="85852" y="458343"/>
                  </a:lnTo>
                  <a:lnTo>
                    <a:pt x="85852" y="453517"/>
                  </a:lnTo>
                  <a:lnTo>
                    <a:pt x="85852" y="448564"/>
                  </a:lnTo>
                  <a:lnTo>
                    <a:pt x="81915" y="444627"/>
                  </a:lnTo>
                  <a:lnTo>
                    <a:pt x="80975" y="444627"/>
                  </a:lnTo>
                  <a:lnTo>
                    <a:pt x="72390" y="435356"/>
                  </a:lnTo>
                  <a:lnTo>
                    <a:pt x="72136" y="435229"/>
                  </a:lnTo>
                  <a:lnTo>
                    <a:pt x="63881" y="426554"/>
                  </a:lnTo>
                  <a:lnTo>
                    <a:pt x="63881" y="424307"/>
                  </a:lnTo>
                  <a:lnTo>
                    <a:pt x="57277" y="417703"/>
                  </a:lnTo>
                  <a:lnTo>
                    <a:pt x="56337" y="417703"/>
                  </a:lnTo>
                  <a:lnTo>
                    <a:pt x="53086" y="413562"/>
                  </a:lnTo>
                  <a:lnTo>
                    <a:pt x="53086" y="410210"/>
                  </a:lnTo>
                  <a:lnTo>
                    <a:pt x="47548" y="404583"/>
                  </a:lnTo>
                  <a:lnTo>
                    <a:pt x="44196" y="398284"/>
                  </a:lnTo>
                  <a:lnTo>
                    <a:pt x="44196" y="392938"/>
                  </a:lnTo>
                  <a:lnTo>
                    <a:pt x="41135" y="389940"/>
                  </a:lnTo>
                  <a:lnTo>
                    <a:pt x="39255" y="383540"/>
                  </a:lnTo>
                  <a:lnTo>
                    <a:pt x="38773" y="381952"/>
                  </a:lnTo>
                  <a:lnTo>
                    <a:pt x="38595" y="380492"/>
                  </a:lnTo>
                  <a:lnTo>
                    <a:pt x="36880" y="367157"/>
                  </a:lnTo>
                  <a:lnTo>
                    <a:pt x="36830" y="366903"/>
                  </a:lnTo>
                  <a:lnTo>
                    <a:pt x="36817" y="366725"/>
                  </a:lnTo>
                  <a:lnTo>
                    <a:pt x="36817" y="364744"/>
                  </a:lnTo>
                  <a:lnTo>
                    <a:pt x="36703" y="345059"/>
                  </a:lnTo>
                  <a:lnTo>
                    <a:pt x="36753" y="343916"/>
                  </a:lnTo>
                  <a:lnTo>
                    <a:pt x="37973" y="320294"/>
                  </a:lnTo>
                  <a:lnTo>
                    <a:pt x="37973" y="321183"/>
                  </a:lnTo>
                  <a:lnTo>
                    <a:pt x="38049" y="320294"/>
                  </a:lnTo>
                  <a:lnTo>
                    <a:pt x="40424" y="296164"/>
                  </a:lnTo>
                  <a:lnTo>
                    <a:pt x="40487" y="295414"/>
                  </a:lnTo>
                  <a:lnTo>
                    <a:pt x="44462" y="268732"/>
                  </a:lnTo>
                  <a:lnTo>
                    <a:pt x="44513" y="268389"/>
                  </a:lnTo>
                  <a:lnTo>
                    <a:pt x="44450" y="268732"/>
                  </a:lnTo>
                  <a:lnTo>
                    <a:pt x="44577" y="267970"/>
                  </a:lnTo>
                  <a:lnTo>
                    <a:pt x="44513" y="268389"/>
                  </a:lnTo>
                  <a:lnTo>
                    <a:pt x="44589" y="267970"/>
                  </a:lnTo>
                  <a:lnTo>
                    <a:pt x="49911" y="239649"/>
                  </a:lnTo>
                  <a:lnTo>
                    <a:pt x="49784" y="240411"/>
                  </a:lnTo>
                  <a:lnTo>
                    <a:pt x="49949" y="239649"/>
                  </a:lnTo>
                  <a:lnTo>
                    <a:pt x="56261" y="211582"/>
                  </a:lnTo>
                  <a:lnTo>
                    <a:pt x="63373" y="183896"/>
                  </a:lnTo>
                  <a:lnTo>
                    <a:pt x="63246" y="184404"/>
                  </a:lnTo>
                  <a:lnTo>
                    <a:pt x="63385" y="183896"/>
                  </a:lnTo>
                  <a:lnTo>
                    <a:pt x="70751" y="157988"/>
                  </a:lnTo>
                  <a:lnTo>
                    <a:pt x="70866" y="157607"/>
                  </a:lnTo>
                  <a:lnTo>
                    <a:pt x="70739" y="157988"/>
                  </a:lnTo>
                  <a:lnTo>
                    <a:pt x="77406" y="135763"/>
                  </a:lnTo>
                  <a:lnTo>
                    <a:pt x="77597" y="135128"/>
                  </a:lnTo>
                  <a:lnTo>
                    <a:pt x="77343" y="135763"/>
                  </a:lnTo>
                  <a:lnTo>
                    <a:pt x="85369" y="112776"/>
                  </a:lnTo>
                  <a:lnTo>
                    <a:pt x="85725" y="111760"/>
                  </a:lnTo>
                  <a:lnTo>
                    <a:pt x="85217" y="112776"/>
                  </a:lnTo>
                  <a:lnTo>
                    <a:pt x="94284" y="90932"/>
                  </a:lnTo>
                  <a:lnTo>
                    <a:pt x="94500" y="90411"/>
                  </a:lnTo>
                  <a:lnTo>
                    <a:pt x="94957" y="89535"/>
                  </a:lnTo>
                  <a:lnTo>
                    <a:pt x="115785" y="54737"/>
                  </a:lnTo>
                  <a:lnTo>
                    <a:pt x="127012" y="43053"/>
                  </a:lnTo>
                  <a:lnTo>
                    <a:pt x="128003" y="42049"/>
                  </a:lnTo>
                  <a:lnTo>
                    <a:pt x="129565" y="41021"/>
                  </a:lnTo>
                  <a:lnTo>
                    <a:pt x="137261" y="35941"/>
                  </a:lnTo>
                  <a:lnTo>
                    <a:pt x="138430" y="35179"/>
                  </a:lnTo>
                  <a:lnTo>
                    <a:pt x="152882" y="30607"/>
                  </a:lnTo>
                  <a:lnTo>
                    <a:pt x="156591" y="30607"/>
                  </a:lnTo>
                  <a:lnTo>
                    <a:pt x="157861" y="31877"/>
                  </a:lnTo>
                  <a:lnTo>
                    <a:pt x="162204" y="31877"/>
                  </a:lnTo>
                  <a:lnTo>
                    <a:pt x="163957" y="33655"/>
                  </a:lnTo>
                  <a:lnTo>
                    <a:pt x="167081" y="33655"/>
                  </a:lnTo>
                  <a:lnTo>
                    <a:pt x="182118" y="44488"/>
                  </a:lnTo>
                  <a:lnTo>
                    <a:pt x="182118" y="44958"/>
                  </a:lnTo>
                  <a:lnTo>
                    <a:pt x="187452" y="50292"/>
                  </a:lnTo>
                  <a:lnTo>
                    <a:pt x="200660" y="50292"/>
                  </a:lnTo>
                  <a:lnTo>
                    <a:pt x="205994" y="44958"/>
                  </a:lnTo>
                  <a:lnTo>
                    <a:pt x="205994" y="38354"/>
                  </a:lnTo>
                  <a:lnTo>
                    <a:pt x="205994" y="31750"/>
                  </a:lnTo>
                  <a:close/>
                </a:path>
                <a:path w="903605" h="462279">
                  <a:moveTo>
                    <a:pt x="617474" y="261124"/>
                  </a:moveTo>
                  <a:lnTo>
                    <a:pt x="617435" y="260896"/>
                  </a:lnTo>
                  <a:lnTo>
                    <a:pt x="617448" y="261124"/>
                  </a:lnTo>
                  <a:close/>
                </a:path>
                <a:path w="903605" h="462279">
                  <a:moveTo>
                    <a:pt x="846201" y="239039"/>
                  </a:moveTo>
                  <a:lnTo>
                    <a:pt x="846010" y="238810"/>
                  </a:lnTo>
                  <a:lnTo>
                    <a:pt x="846086" y="239610"/>
                  </a:lnTo>
                  <a:lnTo>
                    <a:pt x="846188" y="239204"/>
                  </a:lnTo>
                  <a:lnTo>
                    <a:pt x="846201" y="239039"/>
                  </a:lnTo>
                  <a:close/>
                </a:path>
                <a:path w="903605" h="462279">
                  <a:moveTo>
                    <a:pt x="847204" y="239864"/>
                  </a:moveTo>
                  <a:lnTo>
                    <a:pt x="846861" y="239229"/>
                  </a:lnTo>
                  <a:lnTo>
                    <a:pt x="846912" y="239864"/>
                  </a:lnTo>
                  <a:lnTo>
                    <a:pt x="847204" y="239864"/>
                  </a:lnTo>
                  <a:close/>
                </a:path>
                <a:path w="903605" h="462279">
                  <a:moveTo>
                    <a:pt x="903224" y="245872"/>
                  </a:moveTo>
                  <a:lnTo>
                    <a:pt x="897737" y="238252"/>
                  </a:lnTo>
                  <a:lnTo>
                    <a:pt x="894080" y="233172"/>
                  </a:lnTo>
                  <a:lnTo>
                    <a:pt x="883793" y="233172"/>
                  </a:lnTo>
                  <a:lnTo>
                    <a:pt x="872998" y="236982"/>
                  </a:lnTo>
                  <a:lnTo>
                    <a:pt x="868172" y="236982"/>
                  </a:lnTo>
                  <a:lnTo>
                    <a:pt x="857973" y="238137"/>
                  </a:lnTo>
                  <a:lnTo>
                    <a:pt x="854875" y="237807"/>
                  </a:lnTo>
                  <a:lnTo>
                    <a:pt x="855980" y="236982"/>
                  </a:lnTo>
                  <a:lnTo>
                    <a:pt x="864616" y="230632"/>
                  </a:lnTo>
                  <a:lnTo>
                    <a:pt x="866394" y="229374"/>
                  </a:lnTo>
                  <a:lnTo>
                    <a:pt x="874268" y="221754"/>
                  </a:lnTo>
                  <a:lnTo>
                    <a:pt x="876935" y="217932"/>
                  </a:lnTo>
                  <a:lnTo>
                    <a:pt x="880618" y="211582"/>
                  </a:lnTo>
                  <a:lnTo>
                    <a:pt x="881761" y="209054"/>
                  </a:lnTo>
                  <a:lnTo>
                    <a:pt x="883285" y="205232"/>
                  </a:lnTo>
                  <a:lnTo>
                    <a:pt x="884301" y="202704"/>
                  </a:lnTo>
                  <a:lnTo>
                    <a:pt x="884555" y="202704"/>
                  </a:lnTo>
                  <a:lnTo>
                    <a:pt x="886841" y="196354"/>
                  </a:lnTo>
                  <a:lnTo>
                    <a:pt x="887730" y="190004"/>
                  </a:lnTo>
                  <a:lnTo>
                    <a:pt x="887857" y="184924"/>
                  </a:lnTo>
                  <a:lnTo>
                    <a:pt x="887679" y="183654"/>
                  </a:lnTo>
                  <a:lnTo>
                    <a:pt x="887349" y="181102"/>
                  </a:lnTo>
                  <a:lnTo>
                    <a:pt x="887349" y="178574"/>
                  </a:lnTo>
                  <a:lnTo>
                    <a:pt x="861822" y="168402"/>
                  </a:lnTo>
                  <a:lnTo>
                    <a:pt x="857377" y="169672"/>
                  </a:lnTo>
                  <a:lnTo>
                    <a:pt x="859917" y="168402"/>
                  </a:lnTo>
                  <a:lnTo>
                    <a:pt x="854837" y="169672"/>
                  </a:lnTo>
                  <a:lnTo>
                    <a:pt x="855091" y="169672"/>
                  </a:lnTo>
                  <a:lnTo>
                    <a:pt x="854837" y="169735"/>
                  </a:lnTo>
                  <a:lnTo>
                    <a:pt x="854837" y="184924"/>
                  </a:lnTo>
                  <a:lnTo>
                    <a:pt x="854773" y="185127"/>
                  </a:lnTo>
                  <a:lnTo>
                    <a:pt x="854837" y="184924"/>
                  </a:lnTo>
                  <a:lnTo>
                    <a:pt x="854837" y="169735"/>
                  </a:lnTo>
                  <a:lnTo>
                    <a:pt x="853478" y="170002"/>
                  </a:lnTo>
                  <a:lnTo>
                    <a:pt x="853478" y="188302"/>
                  </a:lnTo>
                  <a:lnTo>
                    <a:pt x="853363" y="188582"/>
                  </a:lnTo>
                  <a:lnTo>
                    <a:pt x="853313" y="186182"/>
                  </a:lnTo>
                  <a:lnTo>
                    <a:pt x="853478" y="188302"/>
                  </a:lnTo>
                  <a:lnTo>
                    <a:pt x="853478" y="170002"/>
                  </a:lnTo>
                  <a:lnTo>
                    <a:pt x="852106" y="170281"/>
                  </a:lnTo>
                  <a:lnTo>
                    <a:pt x="852106" y="239864"/>
                  </a:lnTo>
                  <a:lnTo>
                    <a:pt x="850861" y="240804"/>
                  </a:lnTo>
                  <a:lnTo>
                    <a:pt x="847725" y="240804"/>
                  </a:lnTo>
                  <a:lnTo>
                    <a:pt x="846988" y="240804"/>
                  </a:lnTo>
                  <a:lnTo>
                    <a:pt x="846912" y="239864"/>
                  </a:lnTo>
                  <a:lnTo>
                    <a:pt x="846848" y="239217"/>
                  </a:lnTo>
                  <a:lnTo>
                    <a:pt x="846836" y="239077"/>
                  </a:lnTo>
                  <a:lnTo>
                    <a:pt x="846963" y="239407"/>
                  </a:lnTo>
                  <a:lnTo>
                    <a:pt x="847204" y="239864"/>
                  </a:lnTo>
                  <a:lnTo>
                    <a:pt x="852106" y="239864"/>
                  </a:lnTo>
                  <a:lnTo>
                    <a:pt x="852106" y="170281"/>
                  </a:lnTo>
                  <a:lnTo>
                    <a:pt x="848741" y="170954"/>
                  </a:lnTo>
                  <a:lnTo>
                    <a:pt x="846721" y="172034"/>
                  </a:lnTo>
                  <a:lnTo>
                    <a:pt x="846721" y="237655"/>
                  </a:lnTo>
                  <a:lnTo>
                    <a:pt x="846645" y="237248"/>
                  </a:lnTo>
                  <a:lnTo>
                    <a:pt x="846556" y="237591"/>
                  </a:lnTo>
                  <a:lnTo>
                    <a:pt x="846467" y="238531"/>
                  </a:lnTo>
                  <a:lnTo>
                    <a:pt x="846378" y="238366"/>
                  </a:lnTo>
                  <a:lnTo>
                    <a:pt x="846340" y="238531"/>
                  </a:lnTo>
                  <a:lnTo>
                    <a:pt x="846251" y="238137"/>
                  </a:lnTo>
                  <a:lnTo>
                    <a:pt x="846378" y="238366"/>
                  </a:lnTo>
                  <a:lnTo>
                    <a:pt x="846493" y="237871"/>
                  </a:lnTo>
                  <a:lnTo>
                    <a:pt x="846467" y="237566"/>
                  </a:lnTo>
                  <a:lnTo>
                    <a:pt x="846556" y="237197"/>
                  </a:lnTo>
                  <a:lnTo>
                    <a:pt x="846226" y="236994"/>
                  </a:lnTo>
                  <a:lnTo>
                    <a:pt x="846226" y="239052"/>
                  </a:lnTo>
                  <a:lnTo>
                    <a:pt x="846162" y="239864"/>
                  </a:lnTo>
                  <a:lnTo>
                    <a:pt x="846086" y="239610"/>
                  </a:lnTo>
                  <a:lnTo>
                    <a:pt x="846023" y="239852"/>
                  </a:lnTo>
                  <a:lnTo>
                    <a:pt x="845972" y="239204"/>
                  </a:lnTo>
                  <a:lnTo>
                    <a:pt x="845934" y="239610"/>
                  </a:lnTo>
                  <a:lnTo>
                    <a:pt x="845858" y="238836"/>
                  </a:lnTo>
                  <a:lnTo>
                    <a:pt x="845972" y="239204"/>
                  </a:lnTo>
                  <a:lnTo>
                    <a:pt x="846010" y="238810"/>
                  </a:lnTo>
                  <a:lnTo>
                    <a:pt x="845934" y="237566"/>
                  </a:lnTo>
                  <a:lnTo>
                    <a:pt x="846112" y="237871"/>
                  </a:lnTo>
                  <a:lnTo>
                    <a:pt x="846035" y="238836"/>
                  </a:lnTo>
                  <a:lnTo>
                    <a:pt x="846201" y="239039"/>
                  </a:lnTo>
                  <a:lnTo>
                    <a:pt x="846226" y="236994"/>
                  </a:lnTo>
                  <a:lnTo>
                    <a:pt x="846150" y="237426"/>
                  </a:lnTo>
                  <a:lnTo>
                    <a:pt x="846074" y="236893"/>
                  </a:lnTo>
                  <a:lnTo>
                    <a:pt x="846201" y="236969"/>
                  </a:lnTo>
                  <a:lnTo>
                    <a:pt x="846645" y="237248"/>
                  </a:lnTo>
                  <a:lnTo>
                    <a:pt x="846582" y="236994"/>
                  </a:lnTo>
                  <a:lnTo>
                    <a:pt x="846455" y="234454"/>
                  </a:lnTo>
                  <a:lnTo>
                    <a:pt x="846607" y="236232"/>
                  </a:lnTo>
                  <a:lnTo>
                    <a:pt x="846696" y="237020"/>
                  </a:lnTo>
                  <a:lnTo>
                    <a:pt x="846696" y="237274"/>
                  </a:lnTo>
                  <a:lnTo>
                    <a:pt x="846721" y="237655"/>
                  </a:lnTo>
                  <a:lnTo>
                    <a:pt x="846721" y="172034"/>
                  </a:lnTo>
                  <a:lnTo>
                    <a:pt x="841629" y="174752"/>
                  </a:lnTo>
                  <a:lnTo>
                    <a:pt x="830961" y="184924"/>
                  </a:lnTo>
                  <a:lnTo>
                    <a:pt x="828040" y="188722"/>
                  </a:lnTo>
                  <a:lnTo>
                    <a:pt x="820420" y="200152"/>
                  </a:lnTo>
                  <a:lnTo>
                    <a:pt x="819277" y="201422"/>
                  </a:lnTo>
                  <a:lnTo>
                    <a:pt x="812038" y="215404"/>
                  </a:lnTo>
                  <a:lnTo>
                    <a:pt x="810768" y="219202"/>
                  </a:lnTo>
                  <a:lnTo>
                    <a:pt x="807986" y="229603"/>
                  </a:lnTo>
                  <a:lnTo>
                    <a:pt x="799592" y="234454"/>
                  </a:lnTo>
                  <a:lnTo>
                    <a:pt x="800862" y="233172"/>
                  </a:lnTo>
                  <a:lnTo>
                    <a:pt x="790194" y="238252"/>
                  </a:lnTo>
                  <a:lnTo>
                    <a:pt x="791845" y="238252"/>
                  </a:lnTo>
                  <a:lnTo>
                    <a:pt x="783590" y="240804"/>
                  </a:lnTo>
                  <a:lnTo>
                    <a:pt x="783082" y="240804"/>
                  </a:lnTo>
                  <a:lnTo>
                    <a:pt x="782828" y="240804"/>
                  </a:lnTo>
                  <a:lnTo>
                    <a:pt x="782066" y="240804"/>
                  </a:lnTo>
                  <a:lnTo>
                    <a:pt x="780161" y="239522"/>
                  </a:lnTo>
                  <a:lnTo>
                    <a:pt x="777113" y="238252"/>
                  </a:lnTo>
                  <a:lnTo>
                    <a:pt x="774700" y="236982"/>
                  </a:lnTo>
                  <a:lnTo>
                    <a:pt x="768096" y="236982"/>
                  </a:lnTo>
                  <a:lnTo>
                    <a:pt x="764540" y="235724"/>
                  </a:lnTo>
                  <a:lnTo>
                    <a:pt x="756539" y="235724"/>
                  </a:lnTo>
                  <a:lnTo>
                    <a:pt x="751967" y="236982"/>
                  </a:lnTo>
                  <a:lnTo>
                    <a:pt x="750189" y="236982"/>
                  </a:lnTo>
                  <a:lnTo>
                    <a:pt x="743839" y="238252"/>
                  </a:lnTo>
                  <a:lnTo>
                    <a:pt x="741807" y="238252"/>
                  </a:lnTo>
                  <a:lnTo>
                    <a:pt x="734441" y="240804"/>
                  </a:lnTo>
                  <a:lnTo>
                    <a:pt x="733336" y="241287"/>
                  </a:lnTo>
                  <a:lnTo>
                    <a:pt x="733158" y="239522"/>
                  </a:lnTo>
                  <a:lnTo>
                    <a:pt x="733044" y="238252"/>
                  </a:lnTo>
                  <a:lnTo>
                    <a:pt x="731774" y="233172"/>
                  </a:lnTo>
                  <a:lnTo>
                    <a:pt x="729869" y="228104"/>
                  </a:lnTo>
                  <a:lnTo>
                    <a:pt x="729615" y="227723"/>
                  </a:lnTo>
                  <a:lnTo>
                    <a:pt x="729615" y="222377"/>
                  </a:lnTo>
                  <a:lnTo>
                    <a:pt x="725043" y="217893"/>
                  </a:lnTo>
                  <a:lnTo>
                    <a:pt x="725043" y="283972"/>
                  </a:lnTo>
                  <a:lnTo>
                    <a:pt x="724535" y="284708"/>
                  </a:lnTo>
                  <a:lnTo>
                    <a:pt x="724535" y="284568"/>
                  </a:lnTo>
                  <a:lnTo>
                    <a:pt x="725043" y="283972"/>
                  </a:lnTo>
                  <a:lnTo>
                    <a:pt x="725043" y="217893"/>
                  </a:lnTo>
                  <a:lnTo>
                    <a:pt x="722249" y="215138"/>
                  </a:lnTo>
                  <a:lnTo>
                    <a:pt x="721360" y="215138"/>
                  </a:lnTo>
                  <a:lnTo>
                    <a:pt x="718693" y="212471"/>
                  </a:lnTo>
                  <a:lnTo>
                    <a:pt x="707631" y="212471"/>
                  </a:lnTo>
                  <a:lnTo>
                    <a:pt x="707136" y="212344"/>
                  </a:lnTo>
                  <a:lnTo>
                    <a:pt x="707136" y="257302"/>
                  </a:lnTo>
                  <a:lnTo>
                    <a:pt x="703122" y="260858"/>
                  </a:lnTo>
                  <a:lnTo>
                    <a:pt x="707136" y="257302"/>
                  </a:lnTo>
                  <a:lnTo>
                    <a:pt x="707136" y="212344"/>
                  </a:lnTo>
                  <a:lnTo>
                    <a:pt x="704342" y="211582"/>
                  </a:lnTo>
                  <a:lnTo>
                    <a:pt x="701294" y="211582"/>
                  </a:lnTo>
                  <a:lnTo>
                    <a:pt x="701294" y="245872"/>
                  </a:lnTo>
                  <a:lnTo>
                    <a:pt x="701179" y="244856"/>
                  </a:lnTo>
                  <a:lnTo>
                    <a:pt x="701294" y="245872"/>
                  </a:lnTo>
                  <a:lnTo>
                    <a:pt x="701294" y="211582"/>
                  </a:lnTo>
                  <a:lnTo>
                    <a:pt x="697357" y="211582"/>
                  </a:lnTo>
                  <a:lnTo>
                    <a:pt x="694055" y="212852"/>
                  </a:lnTo>
                  <a:lnTo>
                    <a:pt x="685800" y="214122"/>
                  </a:lnTo>
                  <a:lnTo>
                    <a:pt x="683514" y="215404"/>
                  </a:lnTo>
                  <a:lnTo>
                    <a:pt x="673354" y="219202"/>
                  </a:lnTo>
                  <a:lnTo>
                    <a:pt x="671703" y="220472"/>
                  </a:lnTo>
                  <a:lnTo>
                    <a:pt x="662051" y="225552"/>
                  </a:lnTo>
                  <a:lnTo>
                    <a:pt x="660400" y="226822"/>
                  </a:lnTo>
                  <a:lnTo>
                    <a:pt x="651129" y="233172"/>
                  </a:lnTo>
                  <a:lnTo>
                    <a:pt x="650748" y="233476"/>
                  </a:lnTo>
                  <a:lnTo>
                    <a:pt x="650748" y="283921"/>
                  </a:lnTo>
                  <a:lnTo>
                    <a:pt x="649351" y="283972"/>
                  </a:lnTo>
                  <a:lnTo>
                    <a:pt x="650748" y="283921"/>
                  </a:lnTo>
                  <a:lnTo>
                    <a:pt x="650748" y="233476"/>
                  </a:lnTo>
                  <a:lnTo>
                    <a:pt x="649478" y="234454"/>
                  </a:lnTo>
                  <a:lnTo>
                    <a:pt x="646658" y="237426"/>
                  </a:lnTo>
                  <a:lnTo>
                    <a:pt x="646595" y="237655"/>
                  </a:lnTo>
                  <a:lnTo>
                    <a:pt x="646442" y="237655"/>
                  </a:lnTo>
                  <a:lnTo>
                    <a:pt x="646379" y="237248"/>
                  </a:lnTo>
                  <a:lnTo>
                    <a:pt x="645541" y="235724"/>
                  </a:lnTo>
                  <a:lnTo>
                    <a:pt x="642493" y="229374"/>
                  </a:lnTo>
                  <a:lnTo>
                    <a:pt x="639191" y="225552"/>
                  </a:lnTo>
                  <a:lnTo>
                    <a:pt x="636485" y="223304"/>
                  </a:lnTo>
                  <a:lnTo>
                    <a:pt x="636485" y="248488"/>
                  </a:lnTo>
                  <a:lnTo>
                    <a:pt x="632333" y="253504"/>
                  </a:lnTo>
                  <a:lnTo>
                    <a:pt x="634428" y="250952"/>
                  </a:lnTo>
                  <a:lnTo>
                    <a:pt x="635482" y="249682"/>
                  </a:lnTo>
                  <a:lnTo>
                    <a:pt x="636485" y="248488"/>
                  </a:lnTo>
                  <a:lnTo>
                    <a:pt x="636485" y="223304"/>
                  </a:lnTo>
                  <a:lnTo>
                    <a:pt x="630047" y="217932"/>
                  </a:lnTo>
                  <a:lnTo>
                    <a:pt x="624840" y="215404"/>
                  </a:lnTo>
                  <a:lnTo>
                    <a:pt x="620776" y="214122"/>
                  </a:lnTo>
                  <a:lnTo>
                    <a:pt x="614172" y="214122"/>
                  </a:lnTo>
                  <a:lnTo>
                    <a:pt x="613841" y="213995"/>
                  </a:lnTo>
                  <a:lnTo>
                    <a:pt x="613841" y="247256"/>
                  </a:lnTo>
                  <a:lnTo>
                    <a:pt x="613841" y="213995"/>
                  </a:lnTo>
                  <a:lnTo>
                    <a:pt x="610997" y="212852"/>
                  </a:lnTo>
                  <a:lnTo>
                    <a:pt x="603250" y="214122"/>
                  </a:lnTo>
                  <a:lnTo>
                    <a:pt x="600456" y="214122"/>
                  </a:lnTo>
                  <a:lnTo>
                    <a:pt x="593344" y="215404"/>
                  </a:lnTo>
                  <a:lnTo>
                    <a:pt x="590423" y="216674"/>
                  </a:lnTo>
                  <a:lnTo>
                    <a:pt x="581914" y="220472"/>
                  </a:lnTo>
                  <a:lnTo>
                    <a:pt x="579628" y="221754"/>
                  </a:lnTo>
                  <a:lnTo>
                    <a:pt x="571627" y="225552"/>
                  </a:lnTo>
                  <a:lnTo>
                    <a:pt x="570103" y="226822"/>
                  </a:lnTo>
                  <a:lnTo>
                    <a:pt x="561975" y="233172"/>
                  </a:lnTo>
                  <a:lnTo>
                    <a:pt x="553339" y="240804"/>
                  </a:lnTo>
                  <a:lnTo>
                    <a:pt x="553085" y="240804"/>
                  </a:lnTo>
                  <a:lnTo>
                    <a:pt x="544817" y="248424"/>
                  </a:lnTo>
                  <a:lnTo>
                    <a:pt x="545071" y="248424"/>
                  </a:lnTo>
                  <a:lnTo>
                    <a:pt x="536575" y="254774"/>
                  </a:lnTo>
                  <a:lnTo>
                    <a:pt x="537464" y="254774"/>
                  </a:lnTo>
                  <a:lnTo>
                    <a:pt x="528193" y="261124"/>
                  </a:lnTo>
                  <a:lnTo>
                    <a:pt x="529971" y="259854"/>
                  </a:lnTo>
                  <a:lnTo>
                    <a:pt x="527939" y="260985"/>
                  </a:lnTo>
                  <a:lnTo>
                    <a:pt x="528828" y="257302"/>
                  </a:lnTo>
                  <a:lnTo>
                    <a:pt x="529882" y="252031"/>
                  </a:lnTo>
                  <a:lnTo>
                    <a:pt x="531495" y="250444"/>
                  </a:lnTo>
                  <a:lnTo>
                    <a:pt x="531495" y="241046"/>
                  </a:lnTo>
                  <a:lnTo>
                    <a:pt x="531495" y="231775"/>
                  </a:lnTo>
                  <a:lnTo>
                    <a:pt x="524383" y="224802"/>
                  </a:lnTo>
                  <a:lnTo>
                    <a:pt x="523748" y="221284"/>
                  </a:lnTo>
                  <a:lnTo>
                    <a:pt x="523748" y="213233"/>
                  </a:lnTo>
                  <a:lnTo>
                    <a:pt x="519430" y="208915"/>
                  </a:lnTo>
                  <a:lnTo>
                    <a:pt x="519430" y="206756"/>
                  </a:lnTo>
                  <a:lnTo>
                    <a:pt x="511937" y="199263"/>
                  </a:lnTo>
                  <a:lnTo>
                    <a:pt x="508127" y="199263"/>
                  </a:lnTo>
                  <a:lnTo>
                    <a:pt x="503555" y="194691"/>
                  </a:lnTo>
                  <a:lnTo>
                    <a:pt x="496824" y="194691"/>
                  </a:lnTo>
                  <a:lnTo>
                    <a:pt x="496824" y="243332"/>
                  </a:lnTo>
                  <a:lnTo>
                    <a:pt x="494538" y="253504"/>
                  </a:lnTo>
                  <a:lnTo>
                    <a:pt x="496519" y="244602"/>
                  </a:lnTo>
                  <a:lnTo>
                    <a:pt x="496798" y="243332"/>
                  </a:lnTo>
                  <a:lnTo>
                    <a:pt x="496824" y="194691"/>
                  </a:lnTo>
                  <a:lnTo>
                    <a:pt x="495896" y="194691"/>
                  </a:lnTo>
                  <a:lnTo>
                    <a:pt x="495896" y="236321"/>
                  </a:lnTo>
                  <a:lnTo>
                    <a:pt x="492379" y="239204"/>
                  </a:lnTo>
                  <a:lnTo>
                    <a:pt x="492125" y="240271"/>
                  </a:lnTo>
                  <a:lnTo>
                    <a:pt x="492125" y="266204"/>
                  </a:lnTo>
                  <a:lnTo>
                    <a:pt x="492086" y="269278"/>
                  </a:lnTo>
                  <a:lnTo>
                    <a:pt x="492125" y="266204"/>
                  </a:lnTo>
                  <a:lnTo>
                    <a:pt x="492125" y="240271"/>
                  </a:lnTo>
                  <a:lnTo>
                    <a:pt x="491998" y="240804"/>
                  </a:lnTo>
                  <a:lnTo>
                    <a:pt x="492340" y="239229"/>
                  </a:lnTo>
                  <a:lnTo>
                    <a:pt x="492887" y="236982"/>
                  </a:lnTo>
                  <a:lnTo>
                    <a:pt x="492353" y="239217"/>
                  </a:lnTo>
                  <a:lnTo>
                    <a:pt x="495033" y="236982"/>
                  </a:lnTo>
                  <a:lnTo>
                    <a:pt x="495871" y="236296"/>
                  </a:lnTo>
                  <a:lnTo>
                    <a:pt x="495896" y="194691"/>
                  </a:lnTo>
                  <a:lnTo>
                    <a:pt x="494792" y="194691"/>
                  </a:lnTo>
                  <a:lnTo>
                    <a:pt x="492747" y="194691"/>
                  </a:lnTo>
                  <a:lnTo>
                    <a:pt x="492747" y="233172"/>
                  </a:lnTo>
                  <a:lnTo>
                    <a:pt x="492188" y="238836"/>
                  </a:lnTo>
                  <a:lnTo>
                    <a:pt x="491896" y="239610"/>
                  </a:lnTo>
                  <a:lnTo>
                    <a:pt x="489242" y="241833"/>
                  </a:lnTo>
                  <a:lnTo>
                    <a:pt x="489242" y="246684"/>
                  </a:lnTo>
                  <a:lnTo>
                    <a:pt x="488950" y="247154"/>
                  </a:lnTo>
                  <a:lnTo>
                    <a:pt x="485648" y="252222"/>
                  </a:lnTo>
                  <a:lnTo>
                    <a:pt x="489242" y="246684"/>
                  </a:lnTo>
                  <a:lnTo>
                    <a:pt x="489242" y="241833"/>
                  </a:lnTo>
                  <a:lnTo>
                    <a:pt x="488950" y="242074"/>
                  </a:lnTo>
                  <a:lnTo>
                    <a:pt x="489077" y="242074"/>
                  </a:lnTo>
                  <a:lnTo>
                    <a:pt x="477901" y="252222"/>
                  </a:lnTo>
                  <a:lnTo>
                    <a:pt x="478282" y="250952"/>
                  </a:lnTo>
                  <a:lnTo>
                    <a:pt x="464312" y="262382"/>
                  </a:lnTo>
                  <a:lnTo>
                    <a:pt x="465074" y="262382"/>
                  </a:lnTo>
                  <a:lnTo>
                    <a:pt x="462940" y="263944"/>
                  </a:lnTo>
                  <a:lnTo>
                    <a:pt x="462940" y="274129"/>
                  </a:lnTo>
                  <a:lnTo>
                    <a:pt x="445808" y="285191"/>
                  </a:lnTo>
                  <a:lnTo>
                    <a:pt x="447675" y="283972"/>
                  </a:lnTo>
                  <a:lnTo>
                    <a:pt x="462940" y="274129"/>
                  </a:lnTo>
                  <a:lnTo>
                    <a:pt x="462940" y="263944"/>
                  </a:lnTo>
                  <a:lnTo>
                    <a:pt x="450151" y="273304"/>
                  </a:lnTo>
                  <a:lnTo>
                    <a:pt x="441985" y="277533"/>
                  </a:lnTo>
                  <a:lnTo>
                    <a:pt x="443738" y="273824"/>
                  </a:lnTo>
                  <a:lnTo>
                    <a:pt x="442722" y="276352"/>
                  </a:lnTo>
                  <a:lnTo>
                    <a:pt x="444220" y="273824"/>
                  </a:lnTo>
                  <a:lnTo>
                    <a:pt x="452501" y="259854"/>
                  </a:lnTo>
                  <a:lnTo>
                    <a:pt x="451231" y="262382"/>
                  </a:lnTo>
                  <a:lnTo>
                    <a:pt x="453326" y="259854"/>
                  </a:lnTo>
                  <a:lnTo>
                    <a:pt x="462749" y="248424"/>
                  </a:lnTo>
                  <a:lnTo>
                    <a:pt x="463804" y="247154"/>
                  </a:lnTo>
                  <a:lnTo>
                    <a:pt x="461632" y="248424"/>
                  </a:lnTo>
                  <a:lnTo>
                    <a:pt x="472414" y="239522"/>
                  </a:lnTo>
                  <a:lnTo>
                    <a:pt x="473964" y="238252"/>
                  </a:lnTo>
                  <a:lnTo>
                    <a:pt x="471805" y="239522"/>
                  </a:lnTo>
                  <a:lnTo>
                    <a:pt x="482066" y="233172"/>
                  </a:lnTo>
                  <a:lnTo>
                    <a:pt x="484124" y="231902"/>
                  </a:lnTo>
                  <a:lnTo>
                    <a:pt x="481203" y="233172"/>
                  </a:lnTo>
                  <a:lnTo>
                    <a:pt x="488911" y="229374"/>
                  </a:lnTo>
                  <a:lnTo>
                    <a:pt x="490296" y="229374"/>
                  </a:lnTo>
                  <a:lnTo>
                    <a:pt x="490982" y="230047"/>
                  </a:lnTo>
                  <a:lnTo>
                    <a:pt x="490982" y="231394"/>
                  </a:lnTo>
                  <a:lnTo>
                    <a:pt x="492747" y="233172"/>
                  </a:lnTo>
                  <a:lnTo>
                    <a:pt x="492747" y="194691"/>
                  </a:lnTo>
                  <a:lnTo>
                    <a:pt x="484886" y="194691"/>
                  </a:lnTo>
                  <a:lnTo>
                    <a:pt x="475742" y="194691"/>
                  </a:lnTo>
                  <a:lnTo>
                    <a:pt x="471703" y="198729"/>
                  </a:lnTo>
                  <a:lnTo>
                    <a:pt x="467741" y="200152"/>
                  </a:lnTo>
                  <a:lnTo>
                    <a:pt x="465328" y="202704"/>
                  </a:lnTo>
                  <a:lnTo>
                    <a:pt x="452755" y="210324"/>
                  </a:lnTo>
                  <a:lnTo>
                    <a:pt x="450723" y="211582"/>
                  </a:lnTo>
                  <a:lnTo>
                    <a:pt x="438404" y="221754"/>
                  </a:lnTo>
                  <a:lnTo>
                    <a:pt x="436308" y="224218"/>
                  </a:lnTo>
                  <a:lnTo>
                    <a:pt x="436308" y="295414"/>
                  </a:lnTo>
                  <a:lnTo>
                    <a:pt x="436219" y="296062"/>
                  </a:lnTo>
                  <a:lnTo>
                    <a:pt x="436232" y="295414"/>
                  </a:lnTo>
                  <a:lnTo>
                    <a:pt x="436308" y="224218"/>
                  </a:lnTo>
                  <a:lnTo>
                    <a:pt x="423672" y="239522"/>
                  </a:lnTo>
                  <a:lnTo>
                    <a:pt x="422402" y="242074"/>
                  </a:lnTo>
                  <a:lnTo>
                    <a:pt x="412623" y="257302"/>
                  </a:lnTo>
                  <a:lnTo>
                    <a:pt x="411607" y="259854"/>
                  </a:lnTo>
                  <a:lnTo>
                    <a:pt x="405638" y="272554"/>
                  </a:lnTo>
                  <a:lnTo>
                    <a:pt x="404495" y="275082"/>
                  </a:lnTo>
                  <a:lnTo>
                    <a:pt x="401701" y="286524"/>
                  </a:lnTo>
                  <a:lnTo>
                    <a:pt x="401078" y="290817"/>
                  </a:lnTo>
                  <a:lnTo>
                    <a:pt x="399415" y="292481"/>
                  </a:lnTo>
                  <a:lnTo>
                    <a:pt x="399415" y="305968"/>
                  </a:lnTo>
                  <a:lnTo>
                    <a:pt x="379984" y="311924"/>
                  </a:lnTo>
                  <a:lnTo>
                    <a:pt x="381381" y="311924"/>
                  </a:lnTo>
                  <a:lnTo>
                    <a:pt x="378409" y="312483"/>
                  </a:lnTo>
                  <a:lnTo>
                    <a:pt x="361569" y="315722"/>
                  </a:lnTo>
                  <a:lnTo>
                    <a:pt x="368160" y="314452"/>
                  </a:lnTo>
                  <a:lnTo>
                    <a:pt x="378409" y="312483"/>
                  </a:lnTo>
                  <a:lnTo>
                    <a:pt x="377748" y="309372"/>
                  </a:lnTo>
                  <a:lnTo>
                    <a:pt x="377202" y="306832"/>
                  </a:lnTo>
                  <a:lnTo>
                    <a:pt x="376936" y="305574"/>
                  </a:lnTo>
                  <a:lnTo>
                    <a:pt x="375285" y="300482"/>
                  </a:lnTo>
                  <a:lnTo>
                    <a:pt x="373087" y="296672"/>
                  </a:lnTo>
                  <a:lnTo>
                    <a:pt x="369443" y="290322"/>
                  </a:lnTo>
                  <a:lnTo>
                    <a:pt x="367665" y="287782"/>
                  </a:lnTo>
                  <a:lnTo>
                    <a:pt x="356489" y="273824"/>
                  </a:lnTo>
                  <a:lnTo>
                    <a:pt x="347484" y="264312"/>
                  </a:lnTo>
                  <a:lnTo>
                    <a:pt x="347484" y="322059"/>
                  </a:lnTo>
                  <a:lnTo>
                    <a:pt x="347408" y="321602"/>
                  </a:lnTo>
                  <a:lnTo>
                    <a:pt x="347433" y="322110"/>
                  </a:lnTo>
                  <a:lnTo>
                    <a:pt x="347256" y="322287"/>
                  </a:lnTo>
                  <a:lnTo>
                    <a:pt x="347256" y="321945"/>
                  </a:lnTo>
                  <a:lnTo>
                    <a:pt x="347230" y="322313"/>
                  </a:lnTo>
                  <a:lnTo>
                    <a:pt x="347141" y="321602"/>
                  </a:lnTo>
                  <a:lnTo>
                    <a:pt x="347002" y="321170"/>
                  </a:lnTo>
                  <a:lnTo>
                    <a:pt x="347078" y="322465"/>
                  </a:lnTo>
                  <a:lnTo>
                    <a:pt x="346951" y="322592"/>
                  </a:lnTo>
                  <a:lnTo>
                    <a:pt x="346887" y="320827"/>
                  </a:lnTo>
                  <a:lnTo>
                    <a:pt x="347002" y="321170"/>
                  </a:lnTo>
                  <a:lnTo>
                    <a:pt x="346837" y="318274"/>
                  </a:lnTo>
                  <a:lnTo>
                    <a:pt x="346989" y="320802"/>
                  </a:lnTo>
                  <a:lnTo>
                    <a:pt x="347065" y="321335"/>
                  </a:lnTo>
                  <a:lnTo>
                    <a:pt x="347141" y="321602"/>
                  </a:lnTo>
                  <a:lnTo>
                    <a:pt x="347256" y="321945"/>
                  </a:lnTo>
                  <a:lnTo>
                    <a:pt x="347268" y="320827"/>
                  </a:lnTo>
                  <a:lnTo>
                    <a:pt x="347370" y="321335"/>
                  </a:lnTo>
                  <a:lnTo>
                    <a:pt x="347472" y="320802"/>
                  </a:lnTo>
                  <a:lnTo>
                    <a:pt x="347472" y="321945"/>
                  </a:lnTo>
                  <a:lnTo>
                    <a:pt x="347484" y="264312"/>
                  </a:lnTo>
                  <a:lnTo>
                    <a:pt x="343281" y="259854"/>
                  </a:lnTo>
                  <a:lnTo>
                    <a:pt x="332155" y="248424"/>
                  </a:lnTo>
                  <a:lnTo>
                    <a:pt x="329692" y="245872"/>
                  </a:lnTo>
                  <a:lnTo>
                    <a:pt x="331343" y="248424"/>
                  </a:lnTo>
                  <a:lnTo>
                    <a:pt x="327266" y="242455"/>
                  </a:lnTo>
                  <a:lnTo>
                    <a:pt x="327101" y="242227"/>
                  </a:lnTo>
                  <a:lnTo>
                    <a:pt x="327266" y="242455"/>
                  </a:lnTo>
                  <a:lnTo>
                    <a:pt x="329107" y="239407"/>
                  </a:lnTo>
                  <a:lnTo>
                    <a:pt x="340614" y="216674"/>
                  </a:lnTo>
                  <a:lnTo>
                    <a:pt x="345440" y="197624"/>
                  </a:lnTo>
                  <a:lnTo>
                    <a:pt x="345719" y="193802"/>
                  </a:lnTo>
                  <a:lnTo>
                    <a:pt x="345821" y="187452"/>
                  </a:lnTo>
                  <a:lnTo>
                    <a:pt x="345821" y="181102"/>
                  </a:lnTo>
                  <a:lnTo>
                    <a:pt x="345694" y="179832"/>
                  </a:lnTo>
                  <a:lnTo>
                    <a:pt x="345605" y="177253"/>
                  </a:lnTo>
                  <a:lnTo>
                    <a:pt x="345821" y="177038"/>
                  </a:lnTo>
                  <a:lnTo>
                    <a:pt x="345821" y="167640"/>
                  </a:lnTo>
                  <a:lnTo>
                    <a:pt x="345821" y="158242"/>
                  </a:lnTo>
                  <a:lnTo>
                    <a:pt x="338201" y="150749"/>
                  </a:lnTo>
                  <a:lnTo>
                    <a:pt x="324104" y="150749"/>
                  </a:lnTo>
                  <a:lnTo>
                    <a:pt x="324104" y="239522"/>
                  </a:lnTo>
                  <a:lnTo>
                    <a:pt x="322681" y="235737"/>
                  </a:lnTo>
                  <a:lnTo>
                    <a:pt x="324104" y="239522"/>
                  </a:lnTo>
                  <a:lnTo>
                    <a:pt x="324104" y="150749"/>
                  </a:lnTo>
                  <a:lnTo>
                    <a:pt x="319532" y="150749"/>
                  </a:lnTo>
                  <a:lnTo>
                    <a:pt x="317715" y="152527"/>
                  </a:lnTo>
                  <a:lnTo>
                    <a:pt x="317500" y="152527"/>
                  </a:lnTo>
                  <a:lnTo>
                    <a:pt x="317500" y="209054"/>
                  </a:lnTo>
                  <a:lnTo>
                    <a:pt x="317411" y="211810"/>
                  </a:lnTo>
                  <a:lnTo>
                    <a:pt x="317309" y="210883"/>
                  </a:lnTo>
                  <a:lnTo>
                    <a:pt x="317233" y="211582"/>
                  </a:lnTo>
                  <a:lnTo>
                    <a:pt x="317246" y="210324"/>
                  </a:lnTo>
                  <a:lnTo>
                    <a:pt x="317309" y="210883"/>
                  </a:lnTo>
                  <a:lnTo>
                    <a:pt x="317500" y="209054"/>
                  </a:lnTo>
                  <a:lnTo>
                    <a:pt x="317500" y="152527"/>
                  </a:lnTo>
                  <a:lnTo>
                    <a:pt x="313372" y="152527"/>
                  </a:lnTo>
                  <a:lnTo>
                    <a:pt x="313372" y="191033"/>
                  </a:lnTo>
                  <a:lnTo>
                    <a:pt x="313309" y="191274"/>
                  </a:lnTo>
                  <a:lnTo>
                    <a:pt x="313245" y="187452"/>
                  </a:lnTo>
                  <a:lnTo>
                    <a:pt x="313372" y="191033"/>
                  </a:lnTo>
                  <a:lnTo>
                    <a:pt x="313372" y="152527"/>
                  </a:lnTo>
                  <a:lnTo>
                    <a:pt x="303022" y="152527"/>
                  </a:lnTo>
                  <a:lnTo>
                    <a:pt x="295148" y="160274"/>
                  </a:lnTo>
                  <a:lnTo>
                    <a:pt x="295148" y="165366"/>
                  </a:lnTo>
                  <a:lnTo>
                    <a:pt x="290576" y="172224"/>
                  </a:lnTo>
                  <a:lnTo>
                    <a:pt x="282219" y="210883"/>
                  </a:lnTo>
                  <a:lnTo>
                    <a:pt x="282321" y="212852"/>
                  </a:lnTo>
                  <a:lnTo>
                    <a:pt x="284099" y="230632"/>
                  </a:lnTo>
                  <a:lnTo>
                    <a:pt x="285115" y="234454"/>
                  </a:lnTo>
                  <a:lnTo>
                    <a:pt x="288658" y="244271"/>
                  </a:lnTo>
                  <a:lnTo>
                    <a:pt x="288899" y="243878"/>
                  </a:lnTo>
                  <a:lnTo>
                    <a:pt x="300202" y="225336"/>
                  </a:lnTo>
                  <a:lnTo>
                    <a:pt x="288899" y="243878"/>
                  </a:lnTo>
                  <a:lnTo>
                    <a:pt x="288785" y="244602"/>
                  </a:lnTo>
                  <a:lnTo>
                    <a:pt x="290156" y="248424"/>
                  </a:lnTo>
                  <a:lnTo>
                    <a:pt x="288658" y="244271"/>
                  </a:lnTo>
                  <a:lnTo>
                    <a:pt x="286143" y="248373"/>
                  </a:lnTo>
                  <a:lnTo>
                    <a:pt x="286639" y="247154"/>
                  </a:lnTo>
                  <a:lnTo>
                    <a:pt x="270002" y="271272"/>
                  </a:lnTo>
                  <a:lnTo>
                    <a:pt x="270129" y="271272"/>
                  </a:lnTo>
                  <a:lnTo>
                    <a:pt x="252717" y="295414"/>
                  </a:lnTo>
                  <a:lnTo>
                    <a:pt x="252590" y="295414"/>
                  </a:lnTo>
                  <a:lnTo>
                    <a:pt x="231902" y="326047"/>
                  </a:lnTo>
                  <a:lnTo>
                    <a:pt x="219964" y="343674"/>
                  </a:lnTo>
                  <a:lnTo>
                    <a:pt x="220091" y="343674"/>
                  </a:lnTo>
                  <a:lnTo>
                    <a:pt x="210032" y="358648"/>
                  </a:lnTo>
                  <a:lnTo>
                    <a:pt x="209423" y="358648"/>
                  </a:lnTo>
                  <a:lnTo>
                    <a:pt x="202819" y="365252"/>
                  </a:lnTo>
                  <a:lnTo>
                    <a:pt x="202819" y="369684"/>
                  </a:lnTo>
                  <a:lnTo>
                    <a:pt x="197104" y="378333"/>
                  </a:lnTo>
                  <a:lnTo>
                    <a:pt x="196596" y="378333"/>
                  </a:lnTo>
                  <a:lnTo>
                    <a:pt x="190373" y="384556"/>
                  </a:lnTo>
                  <a:lnTo>
                    <a:pt x="190373" y="388861"/>
                  </a:lnTo>
                  <a:lnTo>
                    <a:pt x="185686" y="395859"/>
                  </a:lnTo>
                  <a:lnTo>
                    <a:pt x="185420" y="395859"/>
                  </a:lnTo>
                  <a:lnTo>
                    <a:pt x="179578" y="401574"/>
                  </a:lnTo>
                  <a:lnTo>
                    <a:pt x="179578" y="405231"/>
                  </a:lnTo>
                  <a:lnTo>
                    <a:pt x="176009" y="410845"/>
                  </a:lnTo>
                  <a:lnTo>
                    <a:pt x="175514" y="410845"/>
                  </a:lnTo>
                  <a:lnTo>
                    <a:pt x="170053" y="416179"/>
                  </a:lnTo>
                  <a:lnTo>
                    <a:pt x="170053" y="419442"/>
                  </a:lnTo>
                  <a:lnTo>
                    <a:pt x="158877" y="434340"/>
                  </a:lnTo>
                  <a:lnTo>
                    <a:pt x="158242" y="434340"/>
                  </a:lnTo>
                  <a:lnTo>
                    <a:pt x="153035" y="439547"/>
                  </a:lnTo>
                  <a:lnTo>
                    <a:pt x="153035" y="452374"/>
                  </a:lnTo>
                  <a:lnTo>
                    <a:pt x="158242" y="457581"/>
                  </a:lnTo>
                  <a:lnTo>
                    <a:pt x="171069" y="457581"/>
                  </a:lnTo>
                  <a:lnTo>
                    <a:pt x="176403" y="452374"/>
                  </a:lnTo>
                  <a:lnTo>
                    <a:pt x="176403" y="449948"/>
                  </a:lnTo>
                  <a:lnTo>
                    <a:pt x="188036" y="434975"/>
                  </a:lnTo>
                  <a:lnTo>
                    <a:pt x="188849" y="434975"/>
                  </a:lnTo>
                  <a:lnTo>
                    <a:pt x="194183" y="429514"/>
                  </a:lnTo>
                  <a:lnTo>
                    <a:pt x="194183" y="427456"/>
                  </a:lnTo>
                  <a:lnTo>
                    <a:pt x="198882" y="421513"/>
                  </a:lnTo>
                  <a:lnTo>
                    <a:pt x="199517" y="421513"/>
                  </a:lnTo>
                  <a:lnTo>
                    <a:pt x="205359" y="415798"/>
                  </a:lnTo>
                  <a:lnTo>
                    <a:pt x="205359" y="413575"/>
                  </a:lnTo>
                  <a:lnTo>
                    <a:pt x="211518" y="406019"/>
                  </a:lnTo>
                  <a:lnTo>
                    <a:pt x="211836" y="406019"/>
                  </a:lnTo>
                  <a:lnTo>
                    <a:pt x="218059" y="399796"/>
                  </a:lnTo>
                  <a:lnTo>
                    <a:pt x="218059" y="397687"/>
                  </a:lnTo>
                  <a:lnTo>
                    <a:pt x="225196" y="387858"/>
                  </a:lnTo>
                  <a:lnTo>
                    <a:pt x="225425" y="387858"/>
                  </a:lnTo>
                  <a:lnTo>
                    <a:pt x="232029" y="381381"/>
                  </a:lnTo>
                  <a:lnTo>
                    <a:pt x="232029" y="378383"/>
                  </a:lnTo>
                  <a:lnTo>
                    <a:pt x="244983" y="360172"/>
                  </a:lnTo>
                  <a:lnTo>
                    <a:pt x="244856" y="360172"/>
                  </a:lnTo>
                  <a:lnTo>
                    <a:pt x="260985" y="338582"/>
                  </a:lnTo>
                  <a:lnTo>
                    <a:pt x="260858" y="338582"/>
                  </a:lnTo>
                  <a:lnTo>
                    <a:pt x="278511" y="314452"/>
                  </a:lnTo>
                  <a:lnTo>
                    <a:pt x="278257" y="314452"/>
                  </a:lnTo>
                  <a:lnTo>
                    <a:pt x="295910" y="290322"/>
                  </a:lnTo>
                  <a:lnTo>
                    <a:pt x="296164" y="290322"/>
                  </a:lnTo>
                  <a:lnTo>
                    <a:pt x="307848" y="273507"/>
                  </a:lnTo>
                  <a:lnTo>
                    <a:pt x="318516" y="285254"/>
                  </a:lnTo>
                  <a:lnTo>
                    <a:pt x="331851" y="297954"/>
                  </a:lnTo>
                  <a:lnTo>
                    <a:pt x="330962" y="296672"/>
                  </a:lnTo>
                  <a:lnTo>
                    <a:pt x="340893" y="308648"/>
                  </a:lnTo>
                  <a:lnTo>
                    <a:pt x="345528" y="316661"/>
                  </a:lnTo>
                  <a:lnTo>
                    <a:pt x="345630" y="317004"/>
                  </a:lnTo>
                  <a:lnTo>
                    <a:pt x="335153" y="317004"/>
                  </a:lnTo>
                  <a:lnTo>
                    <a:pt x="323811" y="315874"/>
                  </a:lnTo>
                  <a:lnTo>
                    <a:pt x="323507" y="315722"/>
                  </a:lnTo>
                  <a:lnTo>
                    <a:pt x="320878" y="314452"/>
                  </a:lnTo>
                  <a:lnTo>
                    <a:pt x="318782" y="313461"/>
                  </a:lnTo>
                  <a:lnTo>
                    <a:pt x="312166" y="306832"/>
                  </a:lnTo>
                  <a:lnTo>
                    <a:pt x="294386" y="306832"/>
                  </a:lnTo>
                  <a:lnTo>
                    <a:pt x="287274" y="313944"/>
                  </a:lnTo>
                  <a:lnTo>
                    <a:pt x="287274" y="331724"/>
                  </a:lnTo>
                  <a:lnTo>
                    <a:pt x="294386" y="338836"/>
                  </a:lnTo>
                  <a:lnTo>
                    <a:pt x="297903" y="338836"/>
                  </a:lnTo>
                  <a:lnTo>
                    <a:pt x="299847" y="339852"/>
                  </a:lnTo>
                  <a:lnTo>
                    <a:pt x="298958" y="339852"/>
                  </a:lnTo>
                  <a:lnTo>
                    <a:pt x="306197" y="343674"/>
                  </a:lnTo>
                  <a:lnTo>
                    <a:pt x="306705" y="344932"/>
                  </a:lnTo>
                  <a:lnTo>
                    <a:pt x="315468" y="350024"/>
                  </a:lnTo>
                  <a:lnTo>
                    <a:pt x="318516" y="351282"/>
                  </a:lnTo>
                  <a:lnTo>
                    <a:pt x="328041" y="355104"/>
                  </a:lnTo>
                  <a:lnTo>
                    <a:pt x="346964" y="355104"/>
                  </a:lnTo>
                  <a:lnTo>
                    <a:pt x="356362" y="353822"/>
                  </a:lnTo>
                  <a:lnTo>
                    <a:pt x="361442" y="351282"/>
                  </a:lnTo>
                  <a:lnTo>
                    <a:pt x="363918" y="350139"/>
                  </a:lnTo>
                  <a:lnTo>
                    <a:pt x="367792" y="350139"/>
                  </a:lnTo>
                  <a:lnTo>
                    <a:pt x="371017" y="346913"/>
                  </a:lnTo>
                  <a:lnTo>
                    <a:pt x="388620" y="342404"/>
                  </a:lnTo>
                  <a:lnTo>
                    <a:pt x="390017" y="342404"/>
                  </a:lnTo>
                  <a:lnTo>
                    <a:pt x="410718" y="336054"/>
                  </a:lnTo>
                  <a:lnTo>
                    <a:pt x="411607" y="334772"/>
                  </a:lnTo>
                  <a:lnTo>
                    <a:pt x="435356" y="325882"/>
                  </a:lnTo>
                  <a:lnTo>
                    <a:pt x="436499" y="325882"/>
                  </a:lnTo>
                  <a:lnTo>
                    <a:pt x="449122" y="319532"/>
                  </a:lnTo>
                  <a:lnTo>
                    <a:pt x="459232" y="314452"/>
                  </a:lnTo>
                  <a:lnTo>
                    <a:pt x="460629" y="313182"/>
                  </a:lnTo>
                  <a:lnTo>
                    <a:pt x="480441" y="301752"/>
                  </a:lnTo>
                  <a:lnTo>
                    <a:pt x="482092" y="300482"/>
                  </a:lnTo>
                  <a:lnTo>
                    <a:pt x="494182" y="290576"/>
                  </a:lnTo>
                  <a:lnTo>
                    <a:pt x="499745" y="296037"/>
                  </a:lnTo>
                  <a:lnTo>
                    <a:pt x="508723" y="296037"/>
                  </a:lnTo>
                  <a:lnTo>
                    <a:pt x="509397" y="296672"/>
                  </a:lnTo>
                  <a:lnTo>
                    <a:pt x="509651" y="296672"/>
                  </a:lnTo>
                  <a:lnTo>
                    <a:pt x="510540" y="297561"/>
                  </a:lnTo>
                  <a:lnTo>
                    <a:pt x="515581" y="297561"/>
                  </a:lnTo>
                  <a:lnTo>
                    <a:pt x="517144" y="297954"/>
                  </a:lnTo>
                  <a:lnTo>
                    <a:pt x="522859" y="297954"/>
                  </a:lnTo>
                  <a:lnTo>
                    <a:pt x="525653" y="297561"/>
                  </a:lnTo>
                  <a:lnTo>
                    <a:pt x="529209" y="297561"/>
                  </a:lnTo>
                  <a:lnTo>
                    <a:pt x="529780" y="296989"/>
                  </a:lnTo>
                  <a:lnTo>
                    <a:pt x="532003" y="296672"/>
                  </a:lnTo>
                  <a:lnTo>
                    <a:pt x="533565" y="295910"/>
                  </a:lnTo>
                  <a:lnTo>
                    <a:pt x="538226" y="295910"/>
                  </a:lnTo>
                  <a:lnTo>
                    <a:pt x="543394" y="290652"/>
                  </a:lnTo>
                  <a:lnTo>
                    <a:pt x="546227" y="289052"/>
                  </a:lnTo>
                  <a:lnTo>
                    <a:pt x="548005" y="287782"/>
                  </a:lnTo>
                  <a:lnTo>
                    <a:pt x="557149" y="281432"/>
                  </a:lnTo>
                  <a:lnTo>
                    <a:pt x="558520" y="280174"/>
                  </a:lnTo>
                  <a:lnTo>
                    <a:pt x="575043" y="264934"/>
                  </a:lnTo>
                  <a:lnTo>
                    <a:pt x="574662" y="264934"/>
                  </a:lnTo>
                  <a:lnTo>
                    <a:pt x="579310" y="261124"/>
                  </a:lnTo>
                  <a:lnTo>
                    <a:pt x="582422" y="258572"/>
                  </a:lnTo>
                  <a:lnTo>
                    <a:pt x="581660" y="259854"/>
                  </a:lnTo>
                  <a:lnTo>
                    <a:pt x="583285" y="258572"/>
                  </a:lnTo>
                  <a:lnTo>
                    <a:pt x="589788" y="253504"/>
                  </a:lnTo>
                  <a:lnTo>
                    <a:pt x="588264" y="254774"/>
                  </a:lnTo>
                  <a:lnTo>
                    <a:pt x="590283" y="253504"/>
                  </a:lnTo>
                  <a:lnTo>
                    <a:pt x="594360" y="250952"/>
                  </a:lnTo>
                  <a:lnTo>
                    <a:pt x="594677" y="250761"/>
                  </a:lnTo>
                  <a:lnTo>
                    <a:pt x="597065" y="249682"/>
                  </a:lnTo>
                  <a:lnTo>
                    <a:pt x="602742" y="247154"/>
                  </a:lnTo>
                  <a:lnTo>
                    <a:pt x="600189" y="248424"/>
                  </a:lnTo>
                  <a:lnTo>
                    <a:pt x="607441" y="247154"/>
                  </a:lnTo>
                  <a:lnTo>
                    <a:pt x="613143" y="247154"/>
                  </a:lnTo>
                  <a:lnTo>
                    <a:pt x="614426" y="248208"/>
                  </a:lnTo>
                  <a:lnTo>
                    <a:pt x="614819" y="248869"/>
                  </a:lnTo>
                  <a:lnTo>
                    <a:pt x="616712" y="254774"/>
                  </a:lnTo>
                  <a:lnTo>
                    <a:pt x="616204" y="253504"/>
                  </a:lnTo>
                  <a:lnTo>
                    <a:pt x="617435" y="260896"/>
                  </a:lnTo>
                  <a:lnTo>
                    <a:pt x="617347" y="259854"/>
                  </a:lnTo>
                  <a:lnTo>
                    <a:pt x="617474" y="261124"/>
                  </a:lnTo>
                  <a:lnTo>
                    <a:pt x="618109" y="268732"/>
                  </a:lnTo>
                  <a:lnTo>
                    <a:pt x="618109" y="274878"/>
                  </a:lnTo>
                  <a:lnTo>
                    <a:pt x="618236" y="273824"/>
                  </a:lnTo>
                  <a:lnTo>
                    <a:pt x="618109" y="275082"/>
                  </a:lnTo>
                  <a:lnTo>
                    <a:pt x="618109" y="274878"/>
                  </a:lnTo>
                  <a:lnTo>
                    <a:pt x="618083" y="275082"/>
                  </a:lnTo>
                  <a:lnTo>
                    <a:pt x="617613" y="279006"/>
                  </a:lnTo>
                  <a:lnTo>
                    <a:pt x="615061" y="281559"/>
                  </a:lnTo>
                  <a:lnTo>
                    <a:pt x="615061" y="299339"/>
                  </a:lnTo>
                  <a:lnTo>
                    <a:pt x="615315" y="299593"/>
                  </a:lnTo>
                  <a:lnTo>
                    <a:pt x="615315" y="300736"/>
                  </a:lnTo>
                  <a:lnTo>
                    <a:pt x="616077" y="301498"/>
                  </a:lnTo>
                  <a:lnTo>
                    <a:pt x="616077" y="302133"/>
                  </a:lnTo>
                  <a:lnTo>
                    <a:pt x="623443" y="309626"/>
                  </a:lnTo>
                  <a:lnTo>
                    <a:pt x="641858" y="309626"/>
                  </a:lnTo>
                  <a:lnTo>
                    <a:pt x="649351" y="302133"/>
                  </a:lnTo>
                  <a:lnTo>
                    <a:pt x="649351" y="294132"/>
                  </a:lnTo>
                  <a:lnTo>
                    <a:pt x="649351" y="292989"/>
                  </a:lnTo>
                  <a:lnTo>
                    <a:pt x="649732" y="290322"/>
                  </a:lnTo>
                  <a:lnTo>
                    <a:pt x="649732" y="291604"/>
                  </a:lnTo>
                  <a:lnTo>
                    <a:pt x="649909" y="290322"/>
                  </a:lnTo>
                  <a:lnTo>
                    <a:pt x="650570" y="285597"/>
                  </a:lnTo>
                  <a:lnTo>
                    <a:pt x="652640" y="281432"/>
                  </a:lnTo>
                  <a:lnTo>
                    <a:pt x="653288" y="280174"/>
                  </a:lnTo>
                  <a:lnTo>
                    <a:pt x="652399" y="281432"/>
                  </a:lnTo>
                  <a:lnTo>
                    <a:pt x="657504" y="273824"/>
                  </a:lnTo>
                  <a:lnTo>
                    <a:pt x="658368" y="272554"/>
                  </a:lnTo>
                  <a:lnTo>
                    <a:pt x="657225" y="273824"/>
                  </a:lnTo>
                  <a:lnTo>
                    <a:pt x="663536" y="266204"/>
                  </a:lnTo>
                  <a:lnTo>
                    <a:pt x="664540" y="264972"/>
                  </a:lnTo>
                  <a:lnTo>
                    <a:pt x="670166" y="259854"/>
                  </a:lnTo>
                  <a:lnTo>
                    <a:pt x="671372" y="258762"/>
                  </a:lnTo>
                  <a:lnTo>
                    <a:pt x="670052" y="259854"/>
                  </a:lnTo>
                  <a:lnTo>
                    <a:pt x="671576" y="258572"/>
                  </a:lnTo>
                  <a:lnTo>
                    <a:pt x="671372" y="258762"/>
                  </a:lnTo>
                  <a:lnTo>
                    <a:pt x="671588" y="258572"/>
                  </a:lnTo>
                  <a:lnTo>
                    <a:pt x="677773" y="253504"/>
                  </a:lnTo>
                  <a:lnTo>
                    <a:pt x="677964" y="253339"/>
                  </a:lnTo>
                  <a:lnTo>
                    <a:pt x="680085" y="252222"/>
                  </a:lnTo>
                  <a:lnTo>
                    <a:pt x="687311" y="248424"/>
                  </a:lnTo>
                  <a:lnTo>
                    <a:pt x="685546" y="249682"/>
                  </a:lnTo>
                  <a:lnTo>
                    <a:pt x="688073" y="248424"/>
                  </a:lnTo>
                  <a:lnTo>
                    <a:pt x="695706" y="244602"/>
                  </a:lnTo>
                  <a:lnTo>
                    <a:pt x="693547" y="245872"/>
                  </a:lnTo>
                  <a:lnTo>
                    <a:pt x="697611" y="244602"/>
                  </a:lnTo>
                  <a:lnTo>
                    <a:pt x="699833" y="243916"/>
                  </a:lnTo>
                  <a:lnTo>
                    <a:pt x="698373" y="244602"/>
                  </a:lnTo>
                  <a:lnTo>
                    <a:pt x="700532" y="244602"/>
                  </a:lnTo>
                  <a:lnTo>
                    <a:pt x="700786" y="244856"/>
                  </a:lnTo>
                  <a:lnTo>
                    <a:pt x="700836" y="245694"/>
                  </a:lnTo>
                  <a:lnTo>
                    <a:pt x="699668" y="252044"/>
                  </a:lnTo>
                  <a:lnTo>
                    <a:pt x="699617" y="252222"/>
                  </a:lnTo>
                  <a:lnTo>
                    <a:pt x="697992" y="257302"/>
                  </a:lnTo>
                  <a:lnTo>
                    <a:pt x="698246" y="257302"/>
                  </a:lnTo>
                  <a:lnTo>
                    <a:pt x="695782" y="264337"/>
                  </a:lnTo>
                  <a:lnTo>
                    <a:pt x="692023" y="268097"/>
                  </a:lnTo>
                  <a:lnTo>
                    <a:pt x="692023" y="286131"/>
                  </a:lnTo>
                  <a:lnTo>
                    <a:pt x="699262" y="293370"/>
                  </a:lnTo>
                  <a:lnTo>
                    <a:pt x="717296" y="293370"/>
                  </a:lnTo>
                  <a:lnTo>
                    <a:pt x="724535" y="286131"/>
                  </a:lnTo>
                  <a:lnTo>
                    <a:pt x="724535" y="284911"/>
                  </a:lnTo>
                  <a:lnTo>
                    <a:pt x="725551" y="283972"/>
                  </a:lnTo>
                  <a:lnTo>
                    <a:pt x="726948" y="282702"/>
                  </a:lnTo>
                  <a:lnTo>
                    <a:pt x="728345" y="281432"/>
                  </a:lnTo>
                  <a:lnTo>
                    <a:pt x="726694" y="282702"/>
                  </a:lnTo>
                  <a:lnTo>
                    <a:pt x="734441" y="276352"/>
                  </a:lnTo>
                  <a:lnTo>
                    <a:pt x="733552" y="277622"/>
                  </a:lnTo>
                  <a:lnTo>
                    <a:pt x="735355" y="276352"/>
                  </a:lnTo>
                  <a:lnTo>
                    <a:pt x="740791" y="272554"/>
                  </a:lnTo>
                  <a:lnTo>
                    <a:pt x="739521" y="273824"/>
                  </a:lnTo>
                  <a:lnTo>
                    <a:pt x="741807" y="272554"/>
                  </a:lnTo>
                  <a:lnTo>
                    <a:pt x="746379" y="270002"/>
                  </a:lnTo>
                  <a:lnTo>
                    <a:pt x="744728" y="271272"/>
                  </a:lnTo>
                  <a:lnTo>
                    <a:pt x="748347" y="270002"/>
                  </a:lnTo>
                  <a:lnTo>
                    <a:pt x="751967" y="268732"/>
                  </a:lnTo>
                  <a:lnTo>
                    <a:pt x="750062" y="268732"/>
                  </a:lnTo>
                  <a:lnTo>
                    <a:pt x="756412" y="267474"/>
                  </a:lnTo>
                  <a:lnTo>
                    <a:pt x="754761" y="268732"/>
                  </a:lnTo>
                  <a:lnTo>
                    <a:pt x="759460" y="267474"/>
                  </a:lnTo>
                  <a:lnTo>
                    <a:pt x="761873" y="267474"/>
                  </a:lnTo>
                  <a:lnTo>
                    <a:pt x="765429" y="268732"/>
                  </a:lnTo>
                  <a:lnTo>
                    <a:pt x="765302" y="268732"/>
                  </a:lnTo>
                  <a:lnTo>
                    <a:pt x="768604" y="270002"/>
                  </a:lnTo>
                  <a:lnTo>
                    <a:pt x="771144" y="271272"/>
                  </a:lnTo>
                  <a:lnTo>
                    <a:pt x="777240" y="272554"/>
                  </a:lnTo>
                  <a:lnTo>
                    <a:pt x="782701" y="273824"/>
                  </a:lnTo>
                  <a:lnTo>
                    <a:pt x="786765" y="272554"/>
                  </a:lnTo>
                  <a:lnTo>
                    <a:pt x="791845" y="272554"/>
                  </a:lnTo>
                  <a:lnTo>
                    <a:pt x="793623" y="271272"/>
                  </a:lnTo>
                  <a:lnTo>
                    <a:pt x="801878" y="268732"/>
                  </a:lnTo>
                  <a:lnTo>
                    <a:pt x="803529" y="268732"/>
                  </a:lnTo>
                  <a:lnTo>
                    <a:pt x="814324" y="263652"/>
                  </a:lnTo>
                  <a:lnTo>
                    <a:pt x="815594" y="262382"/>
                  </a:lnTo>
                  <a:lnTo>
                    <a:pt x="816114" y="262128"/>
                  </a:lnTo>
                  <a:lnTo>
                    <a:pt x="818642" y="264934"/>
                  </a:lnTo>
                  <a:lnTo>
                    <a:pt x="824611" y="270002"/>
                  </a:lnTo>
                  <a:lnTo>
                    <a:pt x="831469" y="272554"/>
                  </a:lnTo>
                  <a:lnTo>
                    <a:pt x="840994" y="275082"/>
                  </a:lnTo>
                  <a:lnTo>
                    <a:pt x="845947" y="276352"/>
                  </a:lnTo>
                  <a:lnTo>
                    <a:pt x="858139" y="276352"/>
                  </a:lnTo>
                  <a:lnTo>
                    <a:pt x="861568" y="275082"/>
                  </a:lnTo>
                  <a:lnTo>
                    <a:pt x="872744" y="273824"/>
                  </a:lnTo>
                  <a:lnTo>
                    <a:pt x="901573" y="250952"/>
                  </a:lnTo>
                  <a:lnTo>
                    <a:pt x="903224" y="245872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70226" y="7383780"/>
              <a:ext cx="141731" cy="10795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744089" y="7283069"/>
              <a:ext cx="197485" cy="327025"/>
            </a:xfrm>
            <a:custGeom>
              <a:avLst/>
              <a:gdLst/>
              <a:ahLst/>
              <a:cxnLst/>
              <a:rect l="l" t="t" r="r" b="b"/>
              <a:pathLst>
                <a:path w="197485" h="327025">
                  <a:moveTo>
                    <a:pt x="147757" y="279604"/>
                  </a:moveTo>
                  <a:lnTo>
                    <a:pt x="136779" y="297941"/>
                  </a:lnTo>
                  <a:lnTo>
                    <a:pt x="127762" y="317626"/>
                  </a:lnTo>
                  <a:lnTo>
                    <a:pt x="136652" y="326643"/>
                  </a:lnTo>
                  <a:lnTo>
                    <a:pt x="176022" y="302894"/>
                  </a:lnTo>
                  <a:lnTo>
                    <a:pt x="190376" y="280923"/>
                  </a:lnTo>
                  <a:lnTo>
                    <a:pt x="147193" y="280923"/>
                  </a:lnTo>
                  <a:lnTo>
                    <a:pt x="147757" y="279604"/>
                  </a:lnTo>
                  <a:close/>
                </a:path>
                <a:path w="197485" h="327025">
                  <a:moveTo>
                    <a:pt x="148336" y="278637"/>
                  </a:moveTo>
                  <a:lnTo>
                    <a:pt x="147757" y="279604"/>
                  </a:lnTo>
                  <a:lnTo>
                    <a:pt x="147193" y="280923"/>
                  </a:lnTo>
                  <a:lnTo>
                    <a:pt x="148336" y="278637"/>
                  </a:lnTo>
                  <a:close/>
                </a:path>
                <a:path w="197485" h="327025">
                  <a:moveTo>
                    <a:pt x="191689" y="278637"/>
                  </a:moveTo>
                  <a:lnTo>
                    <a:pt x="148336" y="278637"/>
                  </a:lnTo>
                  <a:lnTo>
                    <a:pt x="147193" y="280923"/>
                  </a:lnTo>
                  <a:lnTo>
                    <a:pt x="190376" y="280923"/>
                  </a:lnTo>
                  <a:lnTo>
                    <a:pt x="191643" y="278764"/>
                  </a:lnTo>
                  <a:close/>
                </a:path>
                <a:path w="197485" h="327025">
                  <a:moveTo>
                    <a:pt x="154624" y="263548"/>
                  </a:moveTo>
                  <a:lnTo>
                    <a:pt x="147757" y="279604"/>
                  </a:lnTo>
                  <a:lnTo>
                    <a:pt x="148336" y="278637"/>
                  </a:lnTo>
                  <a:lnTo>
                    <a:pt x="191689" y="278637"/>
                  </a:lnTo>
                  <a:lnTo>
                    <a:pt x="194183" y="271779"/>
                  </a:lnTo>
                  <a:lnTo>
                    <a:pt x="195048" y="266318"/>
                  </a:lnTo>
                  <a:lnTo>
                    <a:pt x="154305" y="266318"/>
                  </a:lnTo>
                  <a:lnTo>
                    <a:pt x="154624" y="263548"/>
                  </a:lnTo>
                  <a:close/>
                </a:path>
                <a:path w="197485" h="327025">
                  <a:moveTo>
                    <a:pt x="155829" y="260730"/>
                  </a:moveTo>
                  <a:lnTo>
                    <a:pt x="154624" y="263548"/>
                  </a:lnTo>
                  <a:lnTo>
                    <a:pt x="154305" y="266318"/>
                  </a:lnTo>
                  <a:lnTo>
                    <a:pt x="155829" y="260730"/>
                  </a:lnTo>
                  <a:close/>
                </a:path>
                <a:path w="197485" h="327025">
                  <a:moveTo>
                    <a:pt x="195934" y="260730"/>
                  </a:moveTo>
                  <a:lnTo>
                    <a:pt x="155829" y="260730"/>
                  </a:lnTo>
                  <a:lnTo>
                    <a:pt x="154305" y="266318"/>
                  </a:lnTo>
                  <a:lnTo>
                    <a:pt x="195048" y="266318"/>
                  </a:lnTo>
                  <a:lnTo>
                    <a:pt x="195934" y="260730"/>
                  </a:lnTo>
                  <a:close/>
                </a:path>
                <a:path w="197485" h="327025">
                  <a:moveTo>
                    <a:pt x="197485" y="245363"/>
                  </a:moveTo>
                  <a:lnTo>
                    <a:pt x="156718" y="245363"/>
                  </a:lnTo>
                  <a:lnTo>
                    <a:pt x="156844" y="250824"/>
                  </a:lnTo>
                  <a:lnTo>
                    <a:pt x="156089" y="250824"/>
                  </a:lnTo>
                  <a:lnTo>
                    <a:pt x="154624" y="263548"/>
                  </a:lnTo>
                  <a:lnTo>
                    <a:pt x="155829" y="260730"/>
                  </a:lnTo>
                  <a:lnTo>
                    <a:pt x="195934" y="260730"/>
                  </a:lnTo>
                  <a:lnTo>
                    <a:pt x="197485" y="250951"/>
                  </a:lnTo>
                  <a:lnTo>
                    <a:pt x="156844" y="250824"/>
                  </a:lnTo>
                  <a:lnTo>
                    <a:pt x="156414" y="248001"/>
                  </a:lnTo>
                  <a:lnTo>
                    <a:pt x="197485" y="248001"/>
                  </a:lnTo>
                  <a:lnTo>
                    <a:pt x="197485" y="245363"/>
                  </a:lnTo>
                  <a:close/>
                </a:path>
                <a:path w="197485" h="327025">
                  <a:moveTo>
                    <a:pt x="156718" y="245363"/>
                  </a:moveTo>
                  <a:lnTo>
                    <a:pt x="156414" y="248001"/>
                  </a:lnTo>
                  <a:lnTo>
                    <a:pt x="156844" y="250824"/>
                  </a:lnTo>
                  <a:lnTo>
                    <a:pt x="156718" y="245363"/>
                  </a:lnTo>
                  <a:close/>
                </a:path>
                <a:path w="197485" h="327025">
                  <a:moveTo>
                    <a:pt x="153749" y="230529"/>
                  </a:moveTo>
                  <a:lnTo>
                    <a:pt x="156414" y="248001"/>
                  </a:lnTo>
                  <a:lnTo>
                    <a:pt x="156718" y="245363"/>
                  </a:lnTo>
                  <a:lnTo>
                    <a:pt x="197485" y="245363"/>
                  </a:lnTo>
                  <a:lnTo>
                    <a:pt x="197485" y="244855"/>
                  </a:lnTo>
                  <a:lnTo>
                    <a:pt x="195798" y="232917"/>
                  </a:lnTo>
                  <a:lnTo>
                    <a:pt x="154686" y="232917"/>
                  </a:lnTo>
                  <a:lnTo>
                    <a:pt x="153749" y="230529"/>
                  </a:lnTo>
                  <a:close/>
                </a:path>
                <a:path w="197485" h="327025">
                  <a:moveTo>
                    <a:pt x="153416" y="228345"/>
                  </a:moveTo>
                  <a:lnTo>
                    <a:pt x="153749" y="230529"/>
                  </a:lnTo>
                  <a:lnTo>
                    <a:pt x="154686" y="232917"/>
                  </a:lnTo>
                  <a:lnTo>
                    <a:pt x="153416" y="228345"/>
                  </a:lnTo>
                  <a:close/>
                </a:path>
                <a:path w="197485" h="327025">
                  <a:moveTo>
                    <a:pt x="195153" y="228345"/>
                  </a:moveTo>
                  <a:lnTo>
                    <a:pt x="153416" y="228345"/>
                  </a:lnTo>
                  <a:lnTo>
                    <a:pt x="154686" y="232917"/>
                  </a:lnTo>
                  <a:lnTo>
                    <a:pt x="195798" y="232917"/>
                  </a:lnTo>
                  <a:lnTo>
                    <a:pt x="195153" y="228345"/>
                  </a:lnTo>
                  <a:close/>
                </a:path>
                <a:path w="197485" h="327025">
                  <a:moveTo>
                    <a:pt x="146197" y="211278"/>
                  </a:moveTo>
                  <a:lnTo>
                    <a:pt x="153749" y="230529"/>
                  </a:lnTo>
                  <a:lnTo>
                    <a:pt x="153416" y="228345"/>
                  </a:lnTo>
                  <a:lnTo>
                    <a:pt x="195153" y="228345"/>
                  </a:lnTo>
                  <a:lnTo>
                    <a:pt x="194310" y="222376"/>
                  </a:lnTo>
                  <a:lnTo>
                    <a:pt x="193167" y="217804"/>
                  </a:lnTo>
                  <a:lnTo>
                    <a:pt x="191323" y="213105"/>
                  </a:lnTo>
                  <a:lnTo>
                    <a:pt x="147319" y="213105"/>
                  </a:lnTo>
                  <a:lnTo>
                    <a:pt x="146197" y="211278"/>
                  </a:lnTo>
                  <a:close/>
                </a:path>
                <a:path w="197485" h="327025">
                  <a:moveTo>
                    <a:pt x="145669" y="209930"/>
                  </a:moveTo>
                  <a:lnTo>
                    <a:pt x="146197" y="211278"/>
                  </a:lnTo>
                  <a:lnTo>
                    <a:pt x="147319" y="213105"/>
                  </a:lnTo>
                  <a:lnTo>
                    <a:pt x="145669" y="209930"/>
                  </a:lnTo>
                  <a:close/>
                </a:path>
                <a:path w="197485" h="327025">
                  <a:moveTo>
                    <a:pt x="190078" y="209930"/>
                  </a:moveTo>
                  <a:lnTo>
                    <a:pt x="145669" y="209930"/>
                  </a:lnTo>
                  <a:lnTo>
                    <a:pt x="147319" y="213105"/>
                  </a:lnTo>
                  <a:lnTo>
                    <a:pt x="191323" y="213105"/>
                  </a:lnTo>
                  <a:lnTo>
                    <a:pt x="190078" y="209930"/>
                  </a:lnTo>
                  <a:close/>
                </a:path>
                <a:path w="197485" h="327025">
                  <a:moveTo>
                    <a:pt x="181329" y="189737"/>
                  </a:moveTo>
                  <a:lnTo>
                    <a:pt x="132969" y="189737"/>
                  </a:lnTo>
                  <a:lnTo>
                    <a:pt x="134238" y="191515"/>
                  </a:lnTo>
                  <a:lnTo>
                    <a:pt x="146197" y="211278"/>
                  </a:lnTo>
                  <a:lnTo>
                    <a:pt x="145669" y="209930"/>
                  </a:lnTo>
                  <a:lnTo>
                    <a:pt x="190078" y="209930"/>
                  </a:lnTo>
                  <a:lnTo>
                    <a:pt x="184150" y="194817"/>
                  </a:lnTo>
                  <a:lnTo>
                    <a:pt x="182421" y="191515"/>
                  </a:lnTo>
                  <a:lnTo>
                    <a:pt x="134238" y="191515"/>
                  </a:lnTo>
                  <a:lnTo>
                    <a:pt x="133313" y="190298"/>
                  </a:lnTo>
                  <a:lnTo>
                    <a:pt x="181673" y="190298"/>
                  </a:lnTo>
                  <a:lnTo>
                    <a:pt x="181329" y="189737"/>
                  </a:lnTo>
                  <a:close/>
                </a:path>
                <a:path w="197485" h="327025">
                  <a:moveTo>
                    <a:pt x="132969" y="189737"/>
                  </a:moveTo>
                  <a:lnTo>
                    <a:pt x="133313" y="190298"/>
                  </a:lnTo>
                  <a:lnTo>
                    <a:pt x="134238" y="191515"/>
                  </a:lnTo>
                  <a:lnTo>
                    <a:pt x="132969" y="189737"/>
                  </a:lnTo>
                  <a:close/>
                </a:path>
                <a:path w="197485" h="327025">
                  <a:moveTo>
                    <a:pt x="148627" y="142620"/>
                  </a:moveTo>
                  <a:lnTo>
                    <a:pt x="95504" y="142620"/>
                  </a:lnTo>
                  <a:lnTo>
                    <a:pt x="116331" y="167893"/>
                  </a:lnTo>
                  <a:lnTo>
                    <a:pt x="133313" y="190298"/>
                  </a:lnTo>
                  <a:lnTo>
                    <a:pt x="132969" y="189737"/>
                  </a:lnTo>
                  <a:lnTo>
                    <a:pt x="181329" y="189737"/>
                  </a:lnTo>
                  <a:lnTo>
                    <a:pt x="168148" y="168274"/>
                  </a:lnTo>
                  <a:lnTo>
                    <a:pt x="166878" y="166496"/>
                  </a:lnTo>
                  <a:lnTo>
                    <a:pt x="148627" y="142620"/>
                  </a:lnTo>
                  <a:close/>
                </a:path>
                <a:path w="197485" h="327025">
                  <a:moveTo>
                    <a:pt x="115697" y="167131"/>
                  </a:moveTo>
                  <a:lnTo>
                    <a:pt x="116276" y="167893"/>
                  </a:lnTo>
                  <a:lnTo>
                    <a:pt x="115697" y="167131"/>
                  </a:lnTo>
                  <a:close/>
                </a:path>
                <a:path w="197485" h="327025">
                  <a:moveTo>
                    <a:pt x="29844" y="0"/>
                  </a:moveTo>
                  <a:lnTo>
                    <a:pt x="14859" y="9778"/>
                  </a:lnTo>
                  <a:lnTo>
                    <a:pt x="0" y="19938"/>
                  </a:lnTo>
                  <a:lnTo>
                    <a:pt x="13081" y="40258"/>
                  </a:lnTo>
                  <a:lnTo>
                    <a:pt x="13588" y="40893"/>
                  </a:lnTo>
                  <a:lnTo>
                    <a:pt x="31242" y="64896"/>
                  </a:lnTo>
                  <a:lnTo>
                    <a:pt x="31877" y="65658"/>
                  </a:lnTo>
                  <a:lnTo>
                    <a:pt x="52197" y="90931"/>
                  </a:lnTo>
                  <a:lnTo>
                    <a:pt x="52578" y="91439"/>
                  </a:lnTo>
                  <a:lnTo>
                    <a:pt x="74549" y="117855"/>
                  </a:lnTo>
                  <a:lnTo>
                    <a:pt x="95885" y="143255"/>
                  </a:lnTo>
                  <a:lnTo>
                    <a:pt x="95504" y="142620"/>
                  </a:lnTo>
                  <a:lnTo>
                    <a:pt x="148627" y="142620"/>
                  </a:lnTo>
                  <a:lnTo>
                    <a:pt x="147828" y="141604"/>
                  </a:lnTo>
                  <a:lnTo>
                    <a:pt x="126618" y="116585"/>
                  </a:lnTo>
                  <a:lnTo>
                    <a:pt x="104278" y="91820"/>
                  </a:lnTo>
                  <a:lnTo>
                    <a:pt x="81511" y="66801"/>
                  </a:lnTo>
                  <a:lnTo>
                    <a:pt x="60452" y="42163"/>
                  </a:lnTo>
                  <a:lnTo>
                    <a:pt x="43604" y="19938"/>
                  </a:lnTo>
                  <a:lnTo>
                    <a:pt x="42925" y="19049"/>
                  </a:lnTo>
                  <a:lnTo>
                    <a:pt x="29844" y="0"/>
                  </a:lnTo>
                  <a:close/>
                </a:path>
                <a:path w="197485" h="327025">
                  <a:moveTo>
                    <a:pt x="104278" y="91820"/>
                  </a:moveTo>
                  <a:lnTo>
                    <a:pt x="104393" y="91947"/>
                  </a:lnTo>
                  <a:lnTo>
                    <a:pt x="104278" y="91820"/>
                  </a:lnTo>
                  <a:close/>
                </a:path>
                <a:path w="197485" h="327025">
                  <a:moveTo>
                    <a:pt x="81280" y="66547"/>
                  </a:moveTo>
                  <a:lnTo>
                    <a:pt x="81406" y="66801"/>
                  </a:lnTo>
                  <a:lnTo>
                    <a:pt x="81280" y="66547"/>
                  </a:lnTo>
                  <a:close/>
                </a:path>
                <a:path w="197485" h="327025">
                  <a:moveTo>
                    <a:pt x="60572" y="42163"/>
                  </a:moveTo>
                  <a:lnTo>
                    <a:pt x="60960" y="42671"/>
                  </a:lnTo>
                  <a:lnTo>
                    <a:pt x="60572" y="42163"/>
                  </a:lnTo>
                  <a:close/>
                </a:path>
                <a:path w="197485" h="327025">
                  <a:moveTo>
                    <a:pt x="43163" y="19360"/>
                  </a:moveTo>
                  <a:lnTo>
                    <a:pt x="43561" y="19938"/>
                  </a:lnTo>
                  <a:lnTo>
                    <a:pt x="43163" y="19360"/>
                  </a:lnTo>
                  <a:close/>
                </a:path>
                <a:path w="197485" h="327025">
                  <a:moveTo>
                    <a:pt x="42949" y="19049"/>
                  </a:moveTo>
                  <a:lnTo>
                    <a:pt x="43163" y="19360"/>
                  </a:lnTo>
                  <a:lnTo>
                    <a:pt x="42949" y="19049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41041" y="7274941"/>
              <a:ext cx="111886" cy="13246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871216" y="7531481"/>
              <a:ext cx="67309" cy="7886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4915534" y="6867779"/>
            <a:ext cx="1322705" cy="647700"/>
            <a:chOff x="4915534" y="6867779"/>
            <a:chExt cx="1322705" cy="647700"/>
          </a:xfrm>
        </p:grpSpPr>
        <p:pic>
          <p:nvPicPr>
            <p:cNvPr id="134" name="object 13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18233" y="7085711"/>
              <a:ext cx="132292" cy="15951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241798" y="6970776"/>
              <a:ext cx="583565" cy="480059"/>
            </a:xfrm>
            <a:custGeom>
              <a:avLst/>
              <a:gdLst/>
              <a:ahLst/>
              <a:cxnLst/>
              <a:rect l="l" t="t" r="r" b="b"/>
              <a:pathLst>
                <a:path w="583564" h="480059">
                  <a:moveTo>
                    <a:pt x="207645" y="221869"/>
                  </a:moveTo>
                  <a:lnTo>
                    <a:pt x="207518" y="222504"/>
                  </a:lnTo>
                  <a:lnTo>
                    <a:pt x="207645" y="221869"/>
                  </a:lnTo>
                  <a:close/>
                </a:path>
                <a:path w="583564" h="480059">
                  <a:moveTo>
                    <a:pt x="311404" y="160782"/>
                  </a:moveTo>
                  <a:lnTo>
                    <a:pt x="311391" y="160655"/>
                  </a:lnTo>
                  <a:lnTo>
                    <a:pt x="311378" y="159131"/>
                  </a:lnTo>
                  <a:lnTo>
                    <a:pt x="311277" y="150622"/>
                  </a:lnTo>
                  <a:lnTo>
                    <a:pt x="311277" y="149225"/>
                  </a:lnTo>
                  <a:lnTo>
                    <a:pt x="311277" y="140335"/>
                  </a:lnTo>
                  <a:lnTo>
                    <a:pt x="308102" y="137109"/>
                  </a:lnTo>
                  <a:lnTo>
                    <a:pt x="308102" y="136652"/>
                  </a:lnTo>
                  <a:lnTo>
                    <a:pt x="301117" y="129667"/>
                  </a:lnTo>
                  <a:lnTo>
                    <a:pt x="293624" y="129667"/>
                  </a:lnTo>
                  <a:lnTo>
                    <a:pt x="283845" y="129667"/>
                  </a:lnTo>
                  <a:lnTo>
                    <a:pt x="281051" y="132461"/>
                  </a:lnTo>
                  <a:lnTo>
                    <a:pt x="276898" y="134366"/>
                  </a:lnTo>
                  <a:lnTo>
                    <a:pt x="271272" y="134366"/>
                  </a:lnTo>
                  <a:lnTo>
                    <a:pt x="265049" y="140589"/>
                  </a:lnTo>
                  <a:lnTo>
                    <a:pt x="265049" y="142290"/>
                  </a:lnTo>
                  <a:lnTo>
                    <a:pt x="263156" y="143891"/>
                  </a:lnTo>
                  <a:lnTo>
                    <a:pt x="260604" y="143891"/>
                  </a:lnTo>
                  <a:lnTo>
                    <a:pt x="255016" y="149479"/>
                  </a:lnTo>
                  <a:lnTo>
                    <a:pt x="255016" y="152412"/>
                  </a:lnTo>
                  <a:lnTo>
                    <a:pt x="249034" y="160401"/>
                  </a:lnTo>
                  <a:lnTo>
                    <a:pt x="248412" y="160401"/>
                  </a:lnTo>
                  <a:lnTo>
                    <a:pt x="243586" y="165227"/>
                  </a:lnTo>
                  <a:lnTo>
                    <a:pt x="243586" y="168325"/>
                  </a:lnTo>
                  <a:lnTo>
                    <a:pt x="233743" y="184721"/>
                  </a:lnTo>
                  <a:lnTo>
                    <a:pt x="229743" y="188722"/>
                  </a:lnTo>
                  <a:lnTo>
                    <a:pt x="229743" y="191795"/>
                  </a:lnTo>
                  <a:lnTo>
                    <a:pt x="217893" y="215684"/>
                  </a:lnTo>
                  <a:lnTo>
                    <a:pt x="215138" y="218440"/>
                  </a:lnTo>
                  <a:lnTo>
                    <a:pt x="215138" y="221564"/>
                  </a:lnTo>
                  <a:lnTo>
                    <a:pt x="204127" y="248170"/>
                  </a:lnTo>
                  <a:lnTo>
                    <a:pt x="207530" y="222631"/>
                  </a:lnTo>
                  <a:lnTo>
                    <a:pt x="207518" y="222504"/>
                  </a:lnTo>
                  <a:lnTo>
                    <a:pt x="213144" y="190119"/>
                  </a:lnTo>
                  <a:lnTo>
                    <a:pt x="213233" y="189611"/>
                  </a:lnTo>
                  <a:lnTo>
                    <a:pt x="213106" y="190119"/>
                  </a:lnTo>
                  <a:lnTo>
                    <a:pt x="218744" y="162852"/>
                  </a:lnTo>
                  <a:lnTo>
                    <a:pt x="220599" y="161036"/>
                  </a:lnTo>
                  <a:lnTo>
                    <a:pt x="220599" y="154355"/>
                  </a:lnTo>
                  <a:lnTo>
                    <a:pt x="226326" y="128638"/>
                  </a:lnTo>
                  <a:lnTo>
                    <a:pt x="228219" y="126746"/>
                  </a:lnTo>
                  <a:lnTo>
                    <a:pt x="228219" y="120408"/>
                  </a:lnTo>
                  <a:lnTo>
                    <a:pt x="233845" y="96354"/>
                  </a:lnTo>
                  <a:lnTo>
                    <a:pt x="235839" y="94361"/>
                  </a:lnTo>
                  <a:lnTo>
                    <a:pt x="235839" y="87947"/>
                  </a:lnTo>
                  <a:lnTo>
                    <a:pt x="240195" y="68453"/>
                  </a:lnTo>
                  <a:lnTo>
                    <a:pt x="242062" y="66548"/>
                  </a:lnTo>
                  <a:lnTo>
                    <a:pt x="242062" y="59982"/>
                  </a:lnTo>
                  <a:lnTo>
                    <a:pt x="243027" y="55245"/>
                  </a:lnTo>
                  <a:lnTo>
                    <a:pt x="244614" y="47523"/>
                  </a:lnTo>
                  <a:lnTo>
                    <a:pt x="246253" y="45847"/>
                  </a:lnTo>
                  <a:lnTo>
                    <a:pt x="246253" y="37973"/>
                  </a:lnTo>
                  <a:lnTo>
                    <a:pt x="246253" y="30099"/>
                  </a:lnTo>
                  <a:lnTo>
                    <a:pt x="239903" y="23749"/>
                  </a:lnTo>
                  <a:lnTo>
                    <a:pt x="224155" y="23749"/>
                  </a:lnTo>
                  <a:lnTo>
                    <a:pt x="217805" y="30099"/>
                  </a:lnTo>
                  <a:lnTo>
                    <a:pt x="217805" y="36233"/>
                  </a:lnTo>
                  <a:lnTo>
                    <a:pt x="214820" y="48450"/>
                  </a:lnTo>
                  <a:lnTo>
                    <a:pt x="212852" y="50419"/>
                  </a:lnTo>
                  <a:lnTo>
                    <a:pt x="212852" y="56845"/>
                  </a:lnTo>
                  <a:lnTo>
                    <a:pt x="208241" y="76149"/>
                  </a:lnTo>
                  <a:lnTo>
                    <a:pt x="206248" y="78105"/>
                  </a:lnTo>
                  <a:lnTo>
                    <a:pt x="206248" y="85090"/>
                  </a:lnTo>
                  <a:lnTo>
                    <a:pt x="200736" y="108508"/>
                  </a:lnTo>
                  <a:lnTo>
                    <a:pt x="198755" y="110490"/>
                  </a:lnTo>
                  <a:lnTo>
                    <a:pt x="198755" y="116446"/>
                  </a:lnTo>
                  <a:lnTo>
                    <a:pt x="192798" y="142697"/>
                  </a:lnTo>
                  <a:lnTo>
                    <a:pt x="190881" y="144653"/>
                  </a:lnTo>
                  <a:lnTo>
                    <a:pt x="190881" y="150088"/>
                  </a:lnTo>
                  <a:lnTo>
                    <a:pt x="190627" y="149352"/>
                  </a:lnTo>
                  <a:lnTo>
                    <a:pt x="190246" y="148704"/>
                  </a:lnTo>
                  <a:lnTo>
                    <a:pt x="190106" y="147955"/>
                  </a:lnTo>
                  <a:lnTo>
                    <a:pt x="188264" y="145211"/>
                  </a:lnTo>
                  <a:lnTo>
                    <a:pt x="186944" y="142875"/>
                  </a:lnTo>
                  <a:lnTo>
                    <a:pt x="186270" y="142214"/>
                  </a:lnTo>
                  <a:lnTo>
                    <a:pt x="181864" y="137731"/>
                  </a:lnTo>
                  <a:lnTo>
                    <a:pt x="181864" y="135128"/>
                  </a:lnTo>
                  <a:lnTo>
                    <a:pt x="173990" y="127254"/>
                  </a:lnTo>
                  <a:lnTo>
                    <a:pt x="167982" y="127254"/>
                  </a:lnTo>
                  <a:lnTo>
                    <a:pt x="164058" y="125463"/>
                  </a:lnTo>
                  <a:lnTo>
                    <a:pt x="159004" y="120396"/>
                  </a:lnTo>
                  <a:lnTo>
                    <a:pt x="158889" y="168046"/>
                  </a:lnTo>
                  <a:lnTo>
                    <a:pt x="158483" y="174307"/>
                  </a:lnTo>
                  <a:lnTo>
                    <a:pt x="153568" y="184708"/>
                  </a:lnTo>
                  <a:lnTo>
                    <a:pt x="141859" y="198031"/>
                  </a:lnTo>
                  <a:lnTo>
                    <a:pt x="125615" y="211759"/>
                  </a:lnTo>
                  <a:lnTo>
                    <a:pt x="105283" y="225806"/>
                  </a:lnTo>
                  <a:lnTo>
                    <a:pt x="105918" y="225425"/>
                  </a:lnTo>
                  <a:lnTo>
                    <a:pt x="86296" y="237553"/>
                  </a:lnTo>
                  <a:lnTo>
                    <a:pt x="85928" y="237744"/>
                  </a:lnTo>
                  <a:lnTo>
                    <a:pt x="77165" y="242519"/>
                  </a:lnTo>
                  <a:lnTo>
                    <a:pt x="86995" y="200660"/>
                  </a:lnTo>
                  <a:lnTo>
                    <a:pt x="93103" y="174244"/>
                  </a:lnTo>
                  <a:lnTo>
                    <a:pt x="107696" y="174244"/>
                  </a:lnTo>
                  <a:lnTo>
                    <a:pt x="114681" y="167259"/>
                  </a:lnTo>
                  <a:lnTo>
                    <a:pt x="114681" y="166941"/>
                  </a:lnTo>
                  <a:lnTo>
                    <a:pt x="131064" y="155956"/>
                  </a:lnTo>
                  <a:lnTo>
                    <a:pt x="135001" y="155956"/>
                  </a:lnTo>
                  <a:lnTo>
                    <a:pt x="137655" y="153301"/>
                  </a:lnTo>
                  <a:lnTo>
                    <a:pt x="138137" y="153162"/>
                  </a:lnTo>
                  <a:lnTo>
                    <a:pt x="138391" y="153098"/>
                  </a:lnTo>
                  <a:lnTo>
                    <a:pt x="138645" y="153136"/>
                  </a:lnTo>
                  <a:lnTo>
                    <a:pt x="140081" y="154559"/>
                  </a:lnTo>
                  <a:lnTo>
                    <a:pt x="145237" y="154559"/>
                  </a:lnTo>
                  <a:lnTo>
                    <a:pt x="147866" y="156006"/>
                  </a:lnTo>
                  <a:lnTo>
                    <a:pt x="154432" y="162560"/>
                  </a:lnTo>
                  <a:lnTo>
                    <a:pt x="155702" y="162560"/>
                  </a:lnTo>
                  <a:lnTo>
                    <a:pt x="155702" y="164846"/>
                  </a:lnTo>
                  <a:lnTo>
                    <a:pt x="158889" y="168046"/>
                  </a:lnTo>
                  <a:lnTo>
                    <a:pt x="158889" y="120396"/>
                  </a:lnTo>
                  <a:lnTo>
                    <a:pt x="146291" y="120396"/>
                  </a:lnTo>
                  <a:lnTo>
                    <a:pt x="146177" y="120269"/>
                  </a:lnTo>
                  <a:lnTo>
                    <a:pt x="128143" y="120269"/>
                  </a:lnTo>
                  <a:lnTo>
                    <a:pt x="124548" y="123926"/>
                  </a:lnTo>
                  <a:lnTo>
                    <a:pt x="123431" y="124333"/>
                  </a:lnTo>
                  <a:lnTo>
                    <a:pt x="117475" y="124333"/>
                  </a:lnTo>
                  <a:lnTo>
                    <a:pt x="110490" y="131318"/>
                  </a:lnTo>
                  <a:lnTo>
                    <a:pt x="110490" y="131775"/>
                  </a:lnTo>
                  <a:lnTo>
                    <a:pt x="101155" y="138137"/>
                  </a:lnTo>
                  <a:lnTo>
                    <a:pt x="102552" y="131762"/>
                  </a:lnTo>
                  <a:lnTo>
                    <a:pt x="104648" y="129667"/>
                  </a:lnTo>
                  <a:lnTo>
                    <a:pt x="104648" y="122161"/>
                  </a:lnTo>
                  <a:lnTo>
                    <a:pt x="110096" y="96532"/>
                  </a:lnTo>
                  <a:lnTo>
                    <a:pt x="112141" y="94488"/>
                  </a:lnTo>
                  <a:lnTo>
                    <a:pt x="112141" y="87134"/>
                  </a:lnTo>
                  <a:lnTo>
                    <a:pt x="116827" y="67322"/>
                  </a:lnTo>
                  <a:lnTo>
                    <a:pt x="119126" y="65024"/>
                  </a:lnTo>
                  <a:lnTo>
                    <a:pt x="119126" y="58077"/>
                  </a:lnTo>
                  <a:lnTo>
                    <a:pt x="122656" y="45999"/>
                  </a:lnTo>
                  <a:lnTo>
                    <a:pt x="125476" y="43180"/>
                  </a:lnTo>
                  <a:lnTo>
                    <a:pt x="125476" y="36880"/>
                  </a:lnTo>
                  <a:lnTo>
                    <a:pt x="128193" y="29222"/>
                  </a:lnTo>
                  <a:lnTo>
                    <a:pt x="131699" y="25654"/>
                  </a:lnTo>
                  <a:lnTo>
                    <a:pt x="131699" y="16510"/>
                  </a:lnTo>
                  <a:lnTo>
                    <a:pt x="131699" y="7366"/>
                  </a:lnTo>
                  <a:lnTo>
                    <a:pt x="124333" y="0"/>
                  </a:lnTo>
                  <a:lnTo>
                    <a:pt x="106045" y="0"/>
                  </a:lnTo>
                  <a:lnTo>
                    <a:pt x="98679" y="7366"/>
                  </a:lnTo>
                  <a:lnTo>
                    <a:pt x="98679" y="13487"/>
                  </a:lnTo>
                  <a:lnTo>
                    <a:pt x="95834" y="21259"/>
                  </a:lnTo>
                  <a:lnTo>
                    <a:pt x="92202" y="24892"/>
                  </a:lnTo>
                  <a:lnTo>
                    <a:pt x="92202" y="31546"/>
                  </a:lnTo>
                  <a:lnTo>
                    <a:pt x="88582" y="43370"/>
                  </a:lnTo>
                  <a:lnTo>
                    <a:pt x="85471" y="46482"/>
                  </a:lnTo>
                  <a:lnTo>
                    <a:pt x="85471" y="53848"/>
                  </a:lnTo>
                  <a:lnTo>
                    <a:pt x="80606" y="73190"/>
                  </a:lnTo>
                  <a:lnTo>
                    <a:pt x="78105" y="75692"/>
                  </a:lnTo>
                  <a:lnTo>
                    <a:pt x="78105" y="83273"/>
                  </a:lnTo>
                  <a:lnTo>
                    <a:pt x="72529" y="108572"/>
                  </a:lnTo>
                  <a:lnTo>
                    <a:pt x="70358" y="110744"/>
                  </a:lnTo>
                  <a:lnTo>
                    <a:pt x="70358" y="118262"/>
                  </a:lnTo>
                  <a:lnTo>
                    <a:pt x="62484" y="153543"/>
                  </a:lnTo>
                  <a:lnTo>
                    <a:pt x="62484" y="153416"/>
                  </a:lnTo>
                  <a:lnTo>
                    <a:pt x="62445" y="153543"/>
                  </a:lnTo>
                  <a:lnTo>
                    <a:pt x="53340" y="192913"/>
                  </a:lnTo>
                  <a:lnTo>
                    <a:pt x="53340" y="192786"/>
                  </a:lnTo>
                  <a:lnTo>
                    <a:pt x="53301" y="192913"/>
                  </a:lnTo>
                  <a:lnTo>
                    <a:pt x="44069" y="232791"/>
                  </a:lnTo>
                  <a:lnTo>
                    <a:pt x="37566" y="259994"/>
                  </a:lnTo>
                  <a:lnTo>
                    <a:pt x="33274" y="264287"/>
                  </a:lnTo>
                  <a:lnTo>
                    <a:pt x="33274" y="278180"/>
                  </a:lnTo>
                  <a:lnTo>
                    <a:pt x="25908" y="309626"/>
                  </a:lnTo>
                  <a:lnTo>
                    <a:pt x="25908" y="309753"/>
                  </a:lnTo>
                  <a:lnTo>
                    <a:pt x="17526" y="345694"/>
                  </a:lnTo>
                  <a:lnTo>
                    <a:pt x="17526" y="345948"/>
                  </a:lnTo>
                  <a:lnTo>
                    <a:pt x="10541" y="377698"/>
                  </a:lnTo>
                  <a:lnTo>
                    <a:pt x="10414" y="378079"/>
                  </a:lnTo>
                  <a:lnTo>
                    <a:pt x="6400" y="399618"/>
                  </a:lnTo>
                  <a:lnTo>
                    <a:pt x="4572" y="401447"/>
                  </a:lnTo>
                  <a:lnTo>
                    <a:pt x="4572" y="409981"/>
                  </a:lnTo>
                  <a:lnTo>
                    <a:pt x="2438" y="425018"/>
                  </a:lnTo>
                  <a:lnTo>
                    <a:pt x="1270" y="426212"/>
                  </a:lnTo>
                  <a:lnTo>
                    <a:pt x="1270" y="433705"/>
                  </a:lnTo>
                  <a:lnTo>
                    <a:pt x="558" y="445465"/>
                  </a:lnTo>
                  <a:lnTo>
                    <a:pt x="0" y="446024"/>
                  </a:lnTo>
                  <a:lnTo>
                    <a:pt x="0" y="461137"/>
                  </a:lnTo>
                  <a:lnTo>
                    <a:pt x="812" y="461962"/>
                  </a:lnTo>
                  <a:lnTo>
                    <a:pt x="1524" y="469138"/>
                  </a:lnTo>
                  <a:lnTo>
                    <a:pt x="5588" y="475881"/>
                  </a:lnTo>
                  <a:lnTo>
                    <a:pt x="5588" y="476758"/>
                  </a:lnTo>
                  <a:lnTo>
                    <a:pt x="8509" y="479679"/>
                  </a:lnTo>
                  <a:lnTo>
                    <a:pt x="15875" y="479679"/>
                  </a:lnTo>
                  <a:lnTo>
                    <a:pt x="18923" y="476758"/>
                  </a:lnTo>
                  <a:lnTo>
                    <a:pt x="18923" y="476148"/>
                  </a:lnTo>
                  <a:lnTo>
                    <a:pt x="22606" y="471297"/>
                  </a:lnTo>
                  <a:lnTo>
                    <a:pt x="24892" y="463550"/>
                  </a:lnTo>
                  <a:lnTo>
                    <a:pt x="27305" y="461137"/>
                  </a:lnTo>
                  <a:lnTo>
                    <a:pt x="27305" y="455041"/>
                  </a:lnTo>
                  <a:lnTo>
                    <a:pt x="29629" y="444969"/>
                  </a:lnTo>
                  <a:lnTo>
                    <a:pt x="31623" y="442976"/>
                  </a:lnTo>
                  <a:lnTo>
                    <a:pt x="31623" y="436181"/>
                  </a:lnTo>
                  <a:lnTo>
                    <a:pt x="34937" y="421157"/>
                  </a:lnTo>
                  <a:lnTo>
                    <a:pt x="36830" y="419227"/>
                  </a:lnTo>
                  <a:lnTo>
                    <a:pt x="36830" y="412419"/>
                  </a:lnTo>
                  <a:lnTo>
                    <a:pt x="43268" y="385191"/>
                  </a:lnTo>
                  <a:lnTo>
                    <a:pt x="43307" y="385064"/>
                  </a:lnTo>
                  <a:lnTo>
                    <a:pt x="43180" y="385191"/>
                  </a:lnTo>
                  <a:lnTo>
                    <a:pt x="50800" y="353568"/>
                  </a:lnTo>
                  <a:lnTo>
                    <a:pt x="59270" y="317627"/>
                  </a:lnTo>
                  <a:lnTo>
                    <a:pt x="59334" y="317500"/>
                  </a:lnTo>
                  <a:lnTo>
                    <a:pt x="67068" y="285381"/>
                  </a:lnTo>
                  <a:lnTo>
                    <a:pt x="84963" y="277876"/>
                  </a:lnTo>
                  <a:lnTo>
                    <a:pt x="103378" y="268859"/>
                  </a:lnTo>
                  <a:lnTo>
                    <a:pt x="104394" y="268224"/>
                  </a:lnTo>
                  <a:lnTo>
                    <a:pt x="110718" y="264541"/>
                  </a:lnTo>
                  <a:lnTo>
                    <a:pt x="124714" y="256413"/>
                  </a:lnTo>
                  <a:lnTo>
                    <a:pt x="126161" y="255397"/>
                  </a:lnTo>
                  <a:lnTo>
                    <a:pt x="139992" y="246126"/>
                  </a:lnTo>
                  <a:lnTo>
                    <a:pt x="146431" y="241808"/>
                  </a:lnTo>
                  <a:lnTo>
                    <a:pt x="148082" y="240665"/>
                  </a:lnTo>
                  <a:lnTo>
                    <a:pt x="152133" y="237236"/>
                  </a:lnTo>
                  <a:lnTo>
                    <a:pt x="166116" y="225425"/>
                  </a:lnTo>
                  <a:lnTo>
                    <a:pt x="166878" y="224790"/>
                  </a:lnTo>
                  <a:lnTo>
                    <a:pt x="168783" y="222885"/>
                  </a:lnTo>
                  <a:lnTo>
                    <a:pt x="177571" y="212725"/>
                  </a:lnTo>
                  <a:lnTo>
                    <a:pt x="178549" y="211582"/>
                  </a:lnTo>
                  <a:lnTo>
                    <a:pt x="179349" y="210654"/>
                  </a:lnTo>
                  <a:lnTo>
                    <a:pt x="178181" y="217424"/>
                  </a:lnTo>
                  <a:lnTo>
                    <a:pt x="178054" y="217932"/>
                  </a:lnTo>
                  <a:lnTo>
                    <a:pt x="173863" y="249301"/>
                  </a:lnTo>
                  <a:lnTo>
                    <a:pt x="173736" y="249682"/>
                  </a:lnTo>
                  <a:lnTo>
                    <a:pt x="170815" y="278384"/>
                  </a:lnTo>
                  <a:lnTo>
                    <a:pt x="170815" y="278765"/>
                  </a:lnTo>
                  <a:lnTo>
                    <a:pt x="168783" y="304673"/>
                  </a:lnTo>
                  <a:lnTo>
                    <a:pt x="168656" y="307086"/>
                  </a:lnTo>
                  <a:lnTo>
                    <a:pt x="167513" y="327406"/>
                  </a:lnTo>
                  <a:lnTo>
                    <a:pt x="167259" y="340741"/>
                  </a:lnTo>
                  <a:lnTo>
                    <a:pt x="167132" y="340868"/>
                  </a:lnTo>
                  <a:lnTo>
                    <a:pt x="167132" y="352679"/>
                  </a:lnTo>
                  <a:lnTo>
                    <a:pt x="167132" y="355854"/>
                  </a:lnTo>
                  <a:lnTo>
                    <a:pt x="167132" y="359537"/>
                  </a:lnTo>
                  <a:lnTo>
                    <a:pt x="167132" y="366268"/>
                  </a:lnTo>
                  <a:lnTo>
                    <a:pt x="172720" y="371729"/>
                  </a:lnTo>
                  <a:lnTo>
                    <a:pt x="186309" y="371729"/>
                  </a:lnTo>
                  <a:lnTo>
                    <a:pt x="191770" y="366268"/>
                  </a:lnTo>
                  <a:lnTo>
                    <a:pt x="191770" y="360680"/>
                  </a:lnTo>
                  <a:lnTo>
                    <a:pt x="192455" y="357708"/>
                  </a:lnTo>
                  <a:lnTo>
                    <a:pt x="194310" y="355854"/>
                  </a:lnTo>
                  <a:lnTo>
                    <a:pt x="194310" y="349758"/>
                  </a:lnTo>
                  <a:lnTo>
                    <a:pt x="196342" y="329692"/>
                  </a:lnTo>
                  <a:lnTo>
                    <a:pt x="196342" y="329438"/>
                  </a:lnTo>
                  <a:lnTo>
                    <a:pt x="197827" y="311988"/>
                  </a:lnTo>
                  <a:lnTo>
                    <a:pt x="204000" y="292862"/>
                  </a:lnTo>
                  <a:lnTo>
                    <a:pt x="204089" y="292608"/>
                  </a:lnTo>
                  <a:lnTo>
                    <a:pt x="203962" y="292862"/>
                  </a:lnTo>
                  <a:lnTo>
                    <a:pt x="216255" y="259588"/>
                  </a:lnTo>
                  <a:lnTo>
                    <a:pt x="216408" y="259207"/>
                  </a:lnTo>
                  <a:lnTo>
                    <a:pt x="216154" y="259588"/>
                  </a:lnTo>
                  <a:lnTo>
                    <a:pt x="229450" y="230035"/>
                  </a:lnTo>
                  <a:lnTo>
                    <a:pt x="231775" y="227711"/>
                  </a:lnTo>
                  <a:lnTo>
                    <a:pt x="231775" y="225285"/>
                  </a:lnTo>
                  <a:lnTo>
                    <a:pt x="244741" y="202806"/>
                  </a:lnTo>
                  <a:lnTo>
                    <a:pt x="248539" y="199009"/>
                  </a:lnTo>
                  <a:lnTo>
                    <a:pt x="248539" y="196773"/>
                  </a:lnTo>
                  <a:lnTo>
                    <a:pt x="259715" y="181991"/>
                  </a:lnTo>
                  <a:lnTo>
                    <a:pt x="260350" y="181991"/>
                  </a:lnTo>
                  <a:lnTo>
                    <a:pt x="265176" y="177165"/>
                  </a:lnTo>
                  <a:lnTo>
                    <a:pt x="265176" y="175564"/>
                  </a:lnTo>
                  <a:lnTo>
                    <a:pt x="272275" y="168656"/>
                  </a:lnTo>
                  <a:lnTo>
                    <a:pt x="274320" y="168656"/>
                  </a:lnTo>
                  <a:lnTo>
                    <a:pt x="276288" y="166725"/>
                  </a:lnTo>
                  <a:lnTo>
                    <a:pt x="272999" y="175818"/>
                  </a:lnTo>
                  <a:lnTo>
                    <a:pt x="265798" y="187820"/>
                  </a:lnTo>
                  <a:lnTo>
                    <a:pt x="255905" y="200025"/>
                  </a:lnTo>
                  <a:lnTo>
                    <a:pt x="256540" y="199390"/>
                  </a:lnTo>
                  <a:lnTo>
                    <a:pt x="246380" y="210566"/>
                  </a:lnTo>
                  <a:lnTo>
                    <a:pt x="245491" y="211455"/>
                  </a:lnTo>
                  <a:lnTo>
                    <a:pt x="237871" y="221361"/>
                  </a:lnTo>
                  <a:lnTo>
                    <a:pt x="236093" y="223901"/>
                  </a:lnTo>
                  <a:lnTo>
                    <a:pt x="232537" y="230759"/>
                  </a:lnTo>
                  <a:lnTo>
                    <a:pt x="232498" y="231825"/>
                  </a:lnTo>
                  <a:lnTo>
                    <a:pt x="231521" y="232791"/>
                  </a:lnTo>
                  <a:lnTo>
                    <a:pt x="231521" y="248031"/>
                  </a:lnTo>
                  <a:lnTo>
                    <a:pt x="237744" y="254254"/>
                  </a:lnTo>
                  <a:lnTo>
                    <a:pt x="245491" y="254254"/>
                  </a:lnTo>
                  <a:lnTo>
                    <a:pt x="252984" y="254254"/>
                  </a:lnTo>
                  <a:lnTo>
                    <a:pt x="258381" y="248742"/>
                  </a:lnTo>
                  <a:lnTo>
                    <a:pt x="259080" y="248412"/>
                  </a:lnTo>
                  <a:lnTo>
                    <a:pt x="263817" y="242697"/>
                  </a:lnTo>
                  <a:lnTo>
                    <a:pt x="264033" y="242443"/>
                  </a:lnTo>
                  <a:lnTo>
                    <a:pt x="263779" y="242697"/>
                  </a:lnTo>
                  <a:lnTo>
                    <a:pt x="271691" y="233680"/>
                  </a:lnTo>
                  <a:lnTo>
                    <a:pt x="272034" y="233299"/>
                  </a:lnTo>
                  <a:lnTo>
                    <a:pt x="271653" y="233680"/>
                  </a:lnTo>
                  <a:lnTo>
                    <a:pt x="281940" y="222631"/>
                  </a:lnTo>
                  <a:lnTo>
                    <a:pt x="282575" y="221742"/>
                  </a:lnTo>
                  <a:lnTo>
                    <a:pt x="292862" y="209042"/>
                  </a:lnTo>
                  <a:lnTo>
                    <a:pt x="294386" y="207010"/>
                  </a:lnTo>
                  <a:lnTo>
                    <a:pt x="298894" y="199390"/>
                  </a:lnTo>
                  <a:lnTo>
                    <a:pt x="303403" y="191770"/>
                  </a:lnTo>
                  <a:lnTo>
                    <a:pt x="304444" y="189484"/>
                  </a:lnTo>
                  <a:lnTo>
                    <a:pt x="304800" y="188722"/>
                  </a:lnTo>
                  <a:lnTo>
                    <a:pt x="305269" y="187325"/>
                  </a:lnTo>
                  <a:lnTo>
                    <a:pt x="308673" y="177419"/>
                  </a:lnTo>
                  <a:lnTo>
                    <a:pt x="309118" y="176149"/>
                  </a:lnTo>
                  <a:lnTo>
                    <a:pt x="309613" y="174244"/>
                  </a:lnTo>
                  <a:lnTo>
                    <a:pt x="309880" y="173228"/>
                  </a:lnTo>
                  <a:lnTo>
                    <a:pt x="310438" y="168275"/>
                  </a:lnTo>
                  <a:lnTo>
                    <a:pt x="311150" y="162179"/>
                  </a:lnTo>
                  <a:lnTo>
                    <a:pt x="311404" y="160782"/>
                  </a:lnTo>
                  <a:close/>
                </a:path>
                <a:path w="583564" h="480059">
                  <a:moveTo>
                    <a:pt x="583311" y="96647"/>
                  </a:moveTo>
                  <a:lnTo>
                    <a:pt x="576453" y="89789"/>
                  </a:lnTo>
                  <a:lnTo>
                    <a:pt x="559562" y="89789"/>
                  </a:lnTo>
                  <a:lnTo>
                    <a:pt x="552704" y="96647"/>
                  </a:lnTo>
                  <a:lnTo>
                    <a:pt x="552704" y="100863"/>
                  </a:lnTo>
                  <a:lnTo>
                    <a:pt x="542251" y="118135"/>
                  </a:lnTo>
                  <a:lnTo>
                    <a:pt x="535813" y="124460"/>
                  </a:lnTo>
                  <a:lnTo>
                    <a:pt x="535813" y="129349"/>
                  </a:lnTo>
                  <a:lnTo>
                    <a:pt x="535152" y="130581"/>
                  </a:lnTo>
                  <a:lnTo>
                    <a:pt x="529717" y="136017"/>
                  </a:lnTo>
                  <a:lnTo>
                    <a:pt x="529717" y="141478"/>
                  </a:lnTo>
                  <a:lnTo>
                    <a:pt x="528828" y="143433"/>
                  </a:lnTo>
                  <a:lnTo>
                    <a:pt x="524510" y="147828"/>
                  </a:lnTo>
                  <a:lnTo>
                    <a:pt x="524510" y="154012"/>
                  </a:lnTo>
                  <a:lnTo>
                    <a:pt x="523824" y="156006"/>
                  </a:lnTo>
                  <a:lnTo>
                    <a:pt x="520573" y="159258"/>
                  </a:lnTo>
                  <a:lnTo>
                    <a:pt x="520573" y="166039"/>
                  </a:lnTo>
                  <a:lnTo>
                    <a:pt x="517779" y="177546"/>
                  </a:lnTo>
                  <a:lnTo>
                    <a:pt x="517017" y="182003"/>
                  </a:lnTo>
                  <a:lnTo>
                    <a:pt x="511429" y="176403"/>
                  </a:lnTo>
                  <a:lnTo>
                    <a:pt x="510159" y="174879"/>
                  </a:lnTo>
                  <a:lnTo>
                    <a:pt x="504063" y="169037"/>
                  </a:lnTo>
                  <a:lnTo>
                    <a:pt x="502412" y="167640"/>
                  </a:lnTo>
                  <a:lnTo>
                    <a:pt x="492760" y="160655"/>
                  </a:lnTo>
                  <a:lnTo>
                    <a:pt x="493522" y="161163"/>
                  </a:lnTo>
                  <a:lnTo>
                    <a:pt x="492887" y="160655"/>
                  </a:lnTo>
                  <a:lnTo>
                    <a:pt x="491236" y="159334"/>
                  </a:lnTo>
                  <a:lnTo>
                    <a:pt x="491236" y="206375"/>
                  </a:lnTo>
                  <a:lnTo>
                    <a:pt x="425450" y="206375"/>
                  </a:lnTo>
                  <a:lnTo>
                    <a:pt x="425450" y="206197"/>
                  </a:lnTo>
                  <a:lnTo>
                    <a:pt x="491058" y="206197"/>
                  </a:lnTo>
                  <a:lnTo>
                    <a:pt x="491236" y="206375"/>
                  </a:lnTo>
                  <a:lnTo>
                    <a:pt x="491236" y="159334"/>
                  </a:lnTo>
                  <a:lnTo>
                    <a:pt x="490004" y="158356"/>
                  </a:lnTo>
                  <a:lnTo>
                    <a:pt x="490004" y="180047"/>
                  </a:lnTo>
                  <a:lnTo>
                    <a:pt x="487045" y="181102"/>
                  </a:lnTo>
                  <a:lnTo>
                    <a:pt x="488442" y="180594"/>
                  </a:lnTo>
                  <a:lnTo>
                    <a:pt x="490004" y="180047"/>
                  </a:lnTo>
                  <a:lnTo>
                    <a:pt x="490004" y="158356"/>
                  </a:lnTo>
                  <a:lnTo>
                    <a:pt x="486232" y="155321"/>
                  </a:lnTo>
                  <a:lnTo>
                    <a:pt x="484898" y="154254"/>
                  </a:lnTo>
                  <a:lnTo>
                    <a:pt x="483819" y="152908"/>
                  </a:lnTo>
                  <a:lnTo>
                    <a:pt x="482066" y="150749"/>
                  </a:lnTo>
                  <a:lnTo>
                    <a:pt x="481076" y="149529"/>
                  </a:lnTo>
                  <a:lnTo>
                    <a:pt x="481076" y="146431"/>
                  </a:lnTo>
                  <a:lnTo>
                    <a:pt x="477939" y="143306"/>
                  </a:lnTo>
                  <a:lnTo>
                    <a:pt x="477520" y="142024"/>
                  </a:lnTo>
                  <a:lnTo>
                    <a:pt x="477520" y="135509"/>
                  </a:lnTo>
                  <a:lnTo>
                    <a:pt x="477393" y="132270"/>
                  </a:lnTo>
                  <a:lnTo>
                    <a:pt x="477697" y="131191"/>
                  </a:lnTo>
                  <a:lnTo>
                    <a:pt x="478091" y="129768"/>
                  </a:lnTo>
                  <a:lnTo>
                    <a:pt x="480568" y="127254"/>
                  </a:lnTo>
                  <a:lnTo>
                    <a:pt x="480568" y="123647"/>
                  </a:lnTo>
                  <a:lnTo>
                    <a:pt x="481050" y="122936"/>
                  </a:lnTo>
                  <a:lnTo>
                    <a:pt x="481457" y="122936"/>
                  </a:lnTo>
                  <a:lnTo>
                    <a:pt x="488061" y="116205"/>
                  </a:lnTo>
                  <a:lnTo>
                    <a:pt x="488061" y="114642"/>
                  </a:lnTo>
                  <a:lnTo>
                    <a:pt x="502894" y="101219"/>
                  </a:lnTo>
                  <a:lnTo>
                    <a:pt x="505333" y="101219"/>
                  </a:lnTo>
                  <a:lnTo>
                    <a:pt x="512064" y="94615"/>
                  </a:lnTo>
                  <a:lnTo>
                    <a:pt x="512064" y="86360"/>
                  </a:lnTo>
                  <a:lnTo>
                    <a:pt x="512064" y="78232"/>
                  </a:lnTo>
                  <a:lnTo>
                    <a:pt x="505333" y="71501"/>
                  </a:lnTo>
                  <a:lnTo>
                    <a:pt x="488950" y="71501"/>
                  </a:lnTo>
                  <a:lnTo>
                    <a:pt x="482346" y="78232"/>
                  </a:lnTo>
                  <a:lnTo>
                    <a:pt x="482346" y="79679"/>
                  </a:lnTo>
                  <a:lnTo>
                    <a:pt x="467512" y="93091"/>
                  </a:lnTo>
                  <a:lnTo>
                    <a:pt x="464947" y="93091"/>
                  </a:lnTo>
                  <a:lnTo>
                    <a:pt x="458343" y="99822"/>
                  </a:lnTo>
                  <a:lnTo>
                    <a:pt x="458343" y="103187"/>
                  </a:lnTo>
                  <a:lnTo>
                    <a:pt x="457822" y="103886"/>
                  </a:lnTo>
                  <a:lnTo>
                    <a:pt x="457073" y="103886"/>
                  </a:lnTo>
                  <a:lnTo>
                    <a:pt x="450342" y="110617"/>
                  </a:lnTo>
                  <a:lnTo>
                    <a:pt x="450342" y="116547"/>
                  </a:lnTo>
                  <a:lnTo>
                    <a:pt x="449656" y="118414"/>
                  </a:lnTo>
                  <a:lnTo>
                    <a:pt x="446151" y="121920"/>
                  </a:lnTo>
                  <a:lnTo>
                    <a:pt x="446151" y="130683"/>
                  </a:lnTo>
                  <a:lnTo>
                    <a:pt x="445935" y="135089"/>
                  </a:lnTo>
                  <a:lnTo>
                    <a:pt x="445516" y="135509"/>
                  </a:lnTo>
                  <a:lnTo>
                    <a:pt x="445516" y="153162"/>
                  </a:lnTo>
                  <a:lnTo>
                    <a:pt x="448221" y="155879"/>
                  </a:lnTo>
                  <a:lnTo>
                    <a:pt x="448818" y="157873"/>
                  </a:lnTo>
                  <a:lnTo>
                    <a:pt x="448818" y="164211"/>
                  </a:lnTo>
                  <a:lnTo>
                    <a:pt x="456057" y="171450"/>
                  </a:lnTo>
                  <a:lnTo>
                    <a:pt x="457073" y="171450"/>
                  </a:lnTo>
                  <a:lnTo>
                    <a:pt x="460375" y="175641"/>
                  </a:lnTo>
                  <a:lnTo>
                    <a:pt x="462915" y="178054"/>
                  </a:lnTo>
                  <a:lnTo>
                    <a:pt x="470801" y="184467"/>
                  </a:lnTo>
                  <a:lnTo>
                    <a:pt x="465874" y="185229"/>
                  </a:lnTo>
                  <a:lnTo>
                    <a:pt x="452755" y="186182"/>
                  </a:lnTo>
                  <a:lnTo>
                    <a:pt x="453263" y="186055"/>
                  </a:lnTo>
                  <a:lnTo>
                    <a:pt x="439166" y="186817"/>
                  </a:lnTo>
                  <a:lnTo>
                    <a:pt x="439420" y="186817"/>
                  </a:lnTo>
                  <a:lnTo>
                    <a:pt x="418211" y="187579"/>
                  </a:lnTo>
                  <a:lnTo>
                    <a:pt x="416560" y="187706"/>
                  </a:lnTo>
                  <a:lnTo>
                    <a:pt x="414439" y="188010"/>
                  </a:lnTo>
                  <a:lnTo>
                    <a:pt x="415925" y="186182"/>
                  </a:lnTo>
                  <a:lnTo>
                    <a:pt x="416737" y="184912"/>
                  </a:lnTo>
                  <a:lnTo>
                    <a:pt x="418973" y="181483"/>
                  </a:lnTo>
                  <a:lnTo>
                    <a:pt x="419646" y="179832"/>
                  </a:lnTo>
                  <a:lnTo>
                    <a:pt x="420014" y="178943"/>
                  </a:lnTo>
                  <a:lnTo>
                    <a:pt x="420751" y="177165"/>
                  </a:lnTo>
                  <a:lnTo>
                    <a:pt x="421614" y="174244"/>
                  </a:lnTo>
                  <a:lnTo>
                    <a:pt x="421894" y="173355"/>
                  </a:lnTo>
                  <a:lnTo>
                    <a:pt x="421982" y="172339"/>
                  </a:lnTo>
                  <a:lnTo>
                    <a:pt x="422148" y="170434"/>
                  </a:lnTo>
                  <a:lnTo>
                    <a:pt x="422198" y="169926"/>
                  </a:lnTo>
                  <a:lnTo>
                    <a:pt x="422275" y="167894"/>
                  </a:lnTo>
                  <a:lnTo>
                    <a:pt x="422275" y="165608"/>
                  </a:lnTo>
                  <a:lnTo>
                    <a:pt x="416179" y="149987"/>
                  </a:lnTo>
                  <a:lnTo>
                    <a:pt x="416179" y="148590"/>
                  </a:lnTo>
                  <a:lnTo>
                    <a:pt x="410845" y="143256"/>
                  </a:lnTo>
                  <a:lnTo>
                    <a:pt x="397891" y="143256"/>
                  </a:lnTo>
                  <a:lnTo>
                    <a:pt x="392557" y="148590"/>
                  </a:lnTo>
                  <a:lnTo>
                    <a:pt x="392557" y="153771"/>
                  </a:lnTo>
                  <a:lnTo>
                    <a:pt x="392049" y="156718"/>
                  </a:lnTo>
                  <a:lnTo>
                    <a:pt x="391922" y="160401"/>
                  </a:lnTo>
                  <a:lnTo>
                    <a:pt x="392176" y="163703"/>
                  </a:lnTo>
                  <a:lnTo>
                    <a:pt x="392303" y="164846"/>
                  </a:lnTo>
                  <a:lnTo>
                    <a:pt x="392722" y="167043"/>
                  </a:lnTo>
                  <a:lnTo>
                    <a:pt x="392849" y="167754"/>
                  </a:lnTo>
                  <a:lnTo>
                    <a:pt x="392811" y="167043"/>
                  </a:lnTo>
                  <a:lnTo>
                    <a:pt x="392887" y="167703"/>
                  </a:lnTo>
                  <a:lnTo>
                    <a:pt x="392938" y="168148"/>
                  </a:lnTo>
                  <a:lnTo>
                    <a:pt x="393230" y="167157"/>
                  </a:lnTo>
                  <a:lnTo>
                    <a:pt x="393077" y="168084"/>
                  </a:lnTo>
                  <a:lnTo>
                    <a:pt x="394208" y="165608"/>
                  </a:lnTo>
                  <a:lnTo>
                    <a:pt x="393077" y="168122"/>
                  </a:lnTo>
                  <a:lnTo>
                    <a:pt x="393026" y="168414"/>
                  </a:lnTo>
                  <a:lnTo>
                    <a:pt x="393065" y="168186"/>
                  </a:lnTo>
                  <a:lnTo>
                    <a:pt x="392938" y="168148"/>
                  </a:lnTo>
                  <a:lnTo>
                    <a:pt x="392874" y="167855"/>
                  </a:lnTo>
                  <a:lnTo>
                    <a:pt x="392760" y="168427"/>
                  </a:lnTo>
                  <a:lnTo>
                    <a:pt x="392887" y="168313"/>
                  </a:lnTo>
                  <a:lnTo>
                    <a:pt x="392760" y="168541"/>
                  </a:lnTo>
                  <a:lnTo>
                    <a:pt x="392772" y="168783"/>
                  </a:lnTo>
                  <a:lnTo>
                    <a:pt x="392912" y="168440"/>
                  </a:lnTo>
                  <a:lnTo>
                    <a:pt x="392811" y="169926"/>
                  </a:lnTo>
                  <a:lnTo>
                    <a:pt x="392798" y="169545"/>
                  </a:lnTo>
                  <a:lnTo>
                    <a:pt x="392772" y="168783"/>
                  </a:lnTo>
                  <a:lnTo>
                    <a:pt x="392760" y="168541"/>
                  </a:lnTo>
                  <a:lnTo>
                    <a:pt x="392658" y="168668"/>
                  </a:lnTo>
                  <a:lnTo>
                    <a:pt x="392709" y="168478"/>
                  </a:lnTo>
                  <a:lnTo>
                    <a:pt x="392747" y="167919"/>
                  </a:lnTo>
                  <a:lnTo>
                    <a:pt x="391896" y="169252"/>
                  </a:lnTo>
                  <a:lnTo>
                    <a:pt x="387858" y="173151"/>
                  </a:lnTo>
                  <a:lnTo>
                    <a:pt x="377812" y="179527"/>
                  </a:lnTo>
                  <a:lnTo>
                    <a:pt x="364693" y="185394"/>
                  </a:lnTo>
                  <a:lnTo>
                    <a:pt x="351650" y="189674"/>
                  </a:lnTo>
                  <a:lnTo>
                    <a:pt x="340423" y="191414"/>
                  </a:lnTo>
                  <a:lnTo>
                    <a:pt x="338328" y="191439"/>
                  </a:lnTo>
                  <a:lnTo>
                    <a:pt x="338328" y="187363"/>
                  </a:lnTo>
                  <a:lnTo>
                    <a:pt x="339737" y="183883"/>
                  </a:lnTo>
                  <a:lnTo>
                    <a:pt x="342773" y="180848"/>
                  </a:lnTo>
                  <a:lnTo>
                    <a:pt x="342773" y="177380"/>
                  </a:lnTo>
                  <a:lnTo>
                    <a:pt x="351853" y="161861"/>
                  </a:lnTo>
                  <a:lnTo>
                    <a:pt x="356870" y="156845"/>
                  </a:lnTo>
                  <a:lnTo>
                    <a:pt x="356870" y="150114"/>
                  </a:lnTo>
                  <a:lnTo>
                    <a:pt x="356870" y="143383"/>
                  </a:lnTo>
                  <a:lnTo>
                    <a:pt x="351409" y="138049"/>
                  </a:lnTo>
                  <a:lnTo>
                    <a:pt x="337947" y="138049"/>
                  </a:lnTo>
                  <a:lnTo>
                    <a:pt x="332486" y="143383"/>
                  </a:lnTo>
                  <a:lnTo>
                    <a:pt x="332486" y="146824"/>
                  </a:lnTo>
                  <a:lnTo>
                    <a:pt x="323316" y="162331"/>
                  </a:lnTo>
                  <a:lnTo>
                    <a:pt x="318389" y="167259"/>
                  </a:lnTo>
                  <a:lnTo>
                    <a:pt x="318389" y="171450"/>
                  </a:lnTo>
                  <a:lnTo>
                    <a:pt x="316865" y="174955"/>
                  </a:lnTo>
                  <a:lnTo>
                    <a:pt x="313690" y="178054"/>
                  </a:lnTo>
                  <a:lnTo>
                    <a:pt x="313690" y="183273"/>
                  </a:lnTo>
                  <a:lnTo>
                    <a:pt x="313270" y="184696"/>
                  </a:lnTo>
                  <a:lnTo>
                    <a:pt x="311150" y="186817"/>
                  </a:lnTo>
                  <a:lnTo>
                    <a:pt x="311150" y="192532"/>
                  </a:lnTo>
                  <a:lnTo>
                    <a:pt x="310007" y="193675"/>
                  </a:lnTo>
                  <a:lnTo>
                    <a:pt x="310007" y="196723"/>
                  </a:lnTo>
                  <a:lnTo>
                    <a:pt x="309372" y="197358"/>
                  </a:lnTo>
                  <a:lnTo>
                    <a:pt x="309372" y="212471"/>
                  </a:lnTo>
                  <a:lnTo>
                    <a:pt x="315468" y="218567"/>
                  </a:lnTo>
                  <a:lnTo>
                    <a:pt x="322453" y="218567"/>
                  </a:lnTo>
                  <a:lnTo>
                    <a:pt x="330073" y="219710"/>
                  </a:lnTo>
                  <a:lnTo>
                    <a:pt x="330835" y="219710"/>
                  </a:lnTo>
                  <a:lnTo>
                    <a:pt x="341757" y="220091"/>
                  </a:lnTo>
                  <a:lnTo>
                    <a:pt x="356743" y="218186"/>
                  </a:lnTo>
                  <a:lnTo>
                    <a:pt x="359156" y="217678"/>
                  </a:lnTo>
                  <a:lnTo>
                    <a:pt x="375158" y="212598"/>
                  </a:lnTo>
                  <a:lnTo>
                    <a:pt x="376555" y="211963"/>
                  </a:lnTo>
                  <a:lnTo>
                    <a:pt x="388124" y="206883"/>
                  </a:lnTo>
                  <a:lnTo>
                    <a:pt x="391033" y="205613"/>
                  </a:lnTo>
                  <a:lnTo>
                    <a:pt x="391668" y="205257"/>
                  </a:lnTo>
                  <a:lnTo>
                    <a:pt x="391668" y="215011"/>
                  </a:lnTo>
                  <a:lnTo>
                    <a:pt x="399288" y="222631"/>
                  </a:lnTo>
                  <a:lnTo>
                    <a:pt x="409448" y="222631"/>
                  </a:lnTo>
                  <a:lnTo>
                    <a:pt x="417957" y="222631"/>
                  </a:lnTo>
                  <a:lnTo>
                    <a:pt x="429387" y="220980"/>
                  </a:lnTo>
                  <a:lnTo>
                    <a:pt x="455168" y="219456"/>
                  </a:lnTo>
                  <a:lnTo>
                    <a:pt x="455549" y="219456"/>
                  </a:lnTo>
                  <a:lnTo>
                    <a:pt x="470916" y="217932"/>
                  </a:lnTo>
                  <a:lnTo>
                    <a:pt x="505968" y="208788"/>
                  </a:lnTo>
                  <a:lnTo>
                    <a:pt x="511429" y="208788"/>
                  </a:lnTo>
                  <a:lnTo>
                    <a:pt x="514477" y="205740"/>
                  </a:lnTo>
                  <a:lnTo>
                    <a:pt x="514477" y="220599"/>
                  </a:lnTo>
                  <a:lnTo>
                    <a:pt x="515315" y="221449"/>
                  </a:lnTo>
                  <a:lnTo>
                    <a:pt x="524637" y="237617"/>
                  </a:lnTo>
                  <a:lnTo>
                    <a:pt x="534924" y="237617"/>
                  </a:lnTo>
                  <a:lnTo>
                    <a:pt x="544271" y="222135"/>
                  </a:lnTo>
                  <a:lnTo>
                    <a:pt x="545846" y="220599"/>
                  </a:lnTo>
                  <a:lnTo>
                    <a:pt x="545846" y="212242"/>
                  </a:lnTo>
                  <a:lnTo>
                    <a:pt x="546696" y="204216"/>
                  </a:lnTo>
                  <a:lnTo>
                    <a:pt x="546735" y="204063"/>
                  </a:lnTo>
                  <a:lnTo>
                    <a:pt x="546735" y="204216"/>
                  </a:lnTo>
                  <a:lnTo>
                    <a:pt x="546760" y="203962"/>
                  </a:lnTo>
                  <a:lnTo>
                    <a:pt x="547903" y="194183"/>
                  </a:lnTo>
                  <a:lnTo>
                    <a:pt x="547979" y="193586"/>
                  </a:lnTo>
                  <a:lnTo>
                    <a:pt x="549579" y="184150"/>
                  </a:lnTo>
                  <a:lnTo>
                    <a:pt x="549719" y="183324"/>
                  </a:lnTo>
                  <a:lnTo>
                    <a:pt x="549744" y="183172"/>
                  </a:lnTo>
                  <a:lnTo>
                    <a:pt x="549795" y="183007"/>
                  </a:lnTo>
                  <a:lnTo>
                    <a:pt x="550659" y="179425"/>
                  </a:lnTo>
                  <a:lnTo>
                    <a:pt x="552958" y="177165"/>
                  </a:lnTo>
                  <a:lnTo>
                    <a:pt x="552958" y="170637"/>
                  </a:lnTo>
                  <a:lnTo>
                    <a:pt x="553669" y="168376"/>
                  </a:lnTo>
                  <a:lnTo>
                    <a:pt x="556514" y="165481"/>
                  </a:lnTo>
                  <a:lnTo>
                    <a:pt x="556514" y="159804"/>
                  </a:lnTo>
                  <a:lnTo>
                    <a:pt x="557580" y="157048"/>
                  </a:lnTo>
                  <a:lnTo>
                    <a:pt x="561213" y="153416"/>
                  </a:lnTo>
                  <a:lnTo>
                    <a:pt x="561213" y="148297"/>
                  </a:lnTo>
                  <a:lnTo>
                    <a:pt x="562216" y="146189"/>
                  </a:lnTo>
                  <a:lnTo>
                    <a:pt x="566801" y="141605"/>
                  </a:lnTo>
                  <a:lnTo>
                    <a:pt x="566801" y="137198"/>
                  </a:lnTo>
                  <a:lnTo>
                    <a:pt x="577075" y="119646"/>
                  </a:lnTo>
                  <a:lnTo>
                    <a:pt x="583311" y="113411"/>
                  </a:lnTo>
                  <a:lnTo>
                    <a:pt x="583311" y="105029"/>
                  </a:lnTo>
                  <a:lnTo>
                    <a:pt x="583311" y="96647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756275" y="7166991"/>
              <a:ext cx="31750" cy="43180"/>
            </a:xfrm>
            <a:custGeom>
              <a:avLst/>
              <a:gdLst/>
              <a:ahLst/>
              <a:cxnLst/>
              <a:rect l="l" t="t" r="r" b="b"/>
              <a:pathLst>
                <a:path w="31750" h="43179">
                  <a:moveTo>
                    <a:pt x="31369" y="7112"/>
                  </a:moveTo>
                  <a:lnTo>
                    <a:pt x="24257" y="0"/>
                  </a:lnTo>
                  <a:lnTo>
                    <a:pt x="6985" y="0"/>
                  </a:lnTo>
                  <a:lnTo>
                    <a:pt x="0" y="7112"/>
                  </a:lnTo>
                  <a:lnTo>
                    <a:pt x="0" y="24384"/>
                  </a:lnTo>
                  <a:lnTo>
                    <a:pt x="889" y="25273"/>
                  </a:lnTo>
                  <a:lnTo>
                    <a:pt x="889" y="32004"/>
                  </a:lnTo>
                  <a:lnTo>
                    <a:pt x="6731" y="37846"/>
                  </a:lnTo>
                  <a:lnTo>
                    <a:pt x="6731" y="39243"/>
                  </a:lnTo>
                  <a:lnTo>
                    <a:pt x="10541" y="43180"/>
                  </a:lnTo>
                  <a:lnTo>
                    <a:pt x="20193" y="43180"/>
                  </a:lnTo>
                  <a:lnTo>
                    <a:pt x="24003" y="39243"/>
                  </a:lnTo>
                  <a:lnTo>
                    <a:pt x="24003" y="37858"/>
                  </a:lnTo>
                  <a:lnTo>
                    <a:pt x="29972" y="32004"/>
                  </a:lnTo>
                  <a:lnTo>
                    <a:pt x="29972" y="25768"/>
                  </a:lnTo>
                  <a:lnTo>
                    <a:pt x="31369" y="24384"/>
                  </a:lnTo>
                  <a:lnTo>
                    <a:pt x="31369" y="15748"/>
                  </a:lnTo>
                  <a:lnTo>
                    <a:pt x="31369" y="7112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50635" y="6950329"/>
              <a:ext cx="205104" cy="228091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959855" y="6872732"/>
              <a:ext cx="278765" cy="443865"/>
            </a:xfrm>
            <a:custGeom>
              <a:avLst/>
              <a:gdLst/>
              <a:ahLst/>
              <a:cxnLst/>
              <a:rect l="l" t="t" r="r" b="b"/>
              <a:pathLst>
                <a:path w="278764" h="443865">
                  <a:moveTo>
                    <a:pt x="99287" y="407797"/>
                  </a:moveTo>
                  <a:lnTo>
                    <a:pt x="47117" y="407797"/>
                  </a:lnTo>
                  <a:lnTo>
                    <a:pt x="0" y="430911"/>
                  </a:lnTo>
                  <a:lnTo>
                    <a:pt x="5588" y="443865"/>
                  </a:lnTo>
                  <a:lnTo>
                    <a:pt x="55245" y="425831"/>
                  </a:lnTo>
                  <a:lnTo>
                    <a:pt x="99287" y="407797"/>
                  </a:lnTo>
                  <a:close/>
                </a:path>
                <a:path w="278764" h="443865">
                  <a:moveTo>
                    <a:pt x="145838" y="384937"/>
                  </a:moveTo>
                  <a:lnTo>
                    <a:pt x="90424" y="384937"/>
                  </a:lnTo>
                  <a:lnTo>
                    <a:pt x="46927" y="407889"/>
                  </a:lnTo>
                  <a:lnTo>
                    <a:pt x="47117" y="407797"/>
                  </a:lnTo>
                  <a:lnTo>
                    <a:pt x="99287" y="407797"/>
                  </a:lnTo>
                  <a:lnTo>
                    <a:pt x="100838" y="407162"/>
                  </a:lnTo>
                  <a:lnTo>
                    <a:pt x="101727" y="406908"/>
                  </a:lnTo>
                  <a:lnTo>
                    <a:pt x="145415" y="385191"/>
                  </a:lnTo>
                  <a:lnTo>
                    <a:pt x="145838" y="384937"/>
                  </a:lnTo>
                  <a:close/>
                </a:path>
                <a:path w="278764" h="443865">
                  <a:moveTo>
                    <a:pt x="186375" y="359918"/>
                  </a:moveTo>
                  <a:lnTo>
                    <a:pt x="129921" y="359918"/>
                  </a:lnTo>
                  <a:lnTo>
                    <a:pt x="89662" y="385318"/>
                  </a:lnTo>
                  <a:lnTo>
                    <a:pt x="90424" y="384937"/>
                  </a:lnTo>
                  <a:lnTo>
                    <a:pt x="145838" y="384937"/>
                  </a:lnTo>
                  <a:lnTo>
                    <a:pt x="181864" y="363347"/>
                  </a:lnTo>
                  <a:lnTo>
                    <a:pt x="186375" y="359918"/>
                  </a:lnTo>
                  <a:close/>
                </a:path>
                <a:path w="278764" h="443865">
                  <a:moveTo>
                    <a:pt x="218499" y="335153"/>
                  </a:moveTo>
                  <a:lnTo>
                    <a:pt x="162941" y="335153"/>
                  </a:lnTo>
                  <a:lnTo>
                    <a:pt x="128905" y="360553"/>
                  </a:lnTo>
                  <a:lnTo>
                    <a:pt x="129921" y="359918"/>
                  </a:lnTo>
                  <a:lnTo>
                    <a:pt x="186375" y="359918"/>
                  </a:lnTo>
                  <a:lnTo>
                    <a:pt x="216916" y="336550"/>
                  </a:lnTo>
                  <a:lnTo>
                    <a:pt x="218499" y="335153"/>
                  </a:lnTo>
                  <a:close/>
                </a:path>
                <a:path w="278764" h="443865">
                  <a:moveTo>
                    <a:pt x="193177" y="308879"/>
                  </a:moveTo>
                  <a:lnTo>
                    <a:pt x="161956" y="335887"/>
                  </a:lnTo>
                  <a:lnTo>
                    <a:pt x="162941" y="335153"/>
                  </a:lnTo>
                  <a:lnTo>
                    <a:pt x="218499" y="335153"/>
                  </a:lnTo>
                  <a:lnTo>
                    <a:pt x="219075" y="334645"/>
                  </a:lnTo>
                  <a:lnTo>
                    <a:pt x="242778" y="309880"/>
                  </a:lnTo>
                  <a:lnTo>
                    <a:pt x="192278" y="309880"/>
                  </a:lnTo>
                  <a:lnTo>
                    <a:pt x="193177" y="308879"/>
                  </a:lnTo>
                  <a:close/>
                </a:path>
                <a:path w="278764" h="443865">
                  <a:moveTo>
                    <a:pt x="193929" y="308229"/>
                  </a:moveTo>
                  <a:lnTo>
                    <a:pt x="193177" y="308879"/>
                  </a:lnTo>
                  <a:lnTo>
                    <a:pt x="192278" y="309880"/>
                  </a:lnTo>
                  <a:lnTo>
                    <a:pt x="193929" y="308229"/>
                  </a:lnTo>
                  <a:close/>
                </a:path>
                <a:path w="278764" h="443865">
                  <a:moveTo>
                    <a:pt x="244358" y="308229"/>
                  </a:moveTo>
                  <a:lnTo>
                    <a:pt x="193929" y="308229"/>
                  </a:lnTo>
                  <a:lnTo>
                    <a:pt x="192278" y="309880"/>
                  </a:lnTo>
                  <a:lnTo>
                    <a:pt x="242778" y="309880"/>
                  </a:lnTo>
                  <a:lnTo>
                    <a:pt x="244358" y="308229"/>
                  </a:lnTo>
                  <a:close/>
                </a:path>
                <a:path w="278764" h="443865">
                  <a:moveTo>
                    <a:pt x="215821" y="283679"/>
                  </a:moveTo>
                  <a:lnTo>
                    <a:pt x="193177" y="308879"/>
                  </a:lnTo>
                  <a:lnTo>
                    <a:pt x="193929" y="308229"/>
                  </a:lnTo>
                  <a:lnTo>
                    <a:pt x="244358" y="308229"/>
                  </a:lnTo>
                  <a:lnTo>
                    <a:pt x="244602" y="307975"/>
                  </a:lnTo>
                  <a:lnTo>
                    <a:pt x="246888" y="305054"/>
                  </a:lnTo>
                  <a:lnTo>
                    <a:pt x="259715" y="284988"/>
                  </a:lnTo>
                  <a:lnTo>
                    <a:pt x="215011" y="284988"/>
                  </a:lnTo>
                  <a:lnTo>
                    <a:pt x="215821" y="283679"/>
                  </a:lnTo>
                  <a:close/>
                </a:path>
                <a:path w="278764" h="443865">
                  <a:moveTo>
                    <a:pt x="217043" y="282321"/>
                  </a:moveTo>
                  <a:lnTo>
                    <a:pt x="215821" y="283679"/>
                  </a:lnTo>
                  <a:lnTo>
                    <a:pt x="215011" y="284988"/>
                  </a:lnTo>
                  <a:lnTo>
                    <a:pt x="217043" y="282321"/>
                  </a:lnTo>
                  <a:close/>
                </a:path>
                <a:path w="278764" h="443865">
                  <a:moveTo>
                    <a:pt x="261420" y="282321"/>
                  </a:moveTo>
                  <a:lnTo>
                    <a:pt x="217043" y="282321"/>
                  </a:lnTo>
                  <a:lnTo>
                    <a:pt x="215011" y="284988"/>
                  </a:lnTo>
                  <a:lnTo>
                    <a:pt x="259715" y="284988"/>
                  </a:lnTo>
                  <a:lnTo>
                    <a:pt x="261420" y="282321"/>
                  </a:lnTo>
                  <a:close/>
                </a:path>
                <a:path w="278764" h="443865">
                  <a:moveTo>
                    <a:pt x="231252" y="258788"/>
                  </a:moveTo>
                  <a:lnTo>
                    <a:pt x="215821" y="283679"/>
                  </a:lnTo>
                  <a:lnTo>
                    <a:pt x="217043" y="282321"/>
                  </a:lnTo>
                  <a:lnTo>
                    <a:pt x="261420" y="282321"/>
                  </a:lnTo>
                  <a:lnTo>
                    <a:pt x="264668" y="277241"/>
                  </a:lnTo>
                  <a:lnTo>
                    <a:pt x="266700" y="272923"/>
                  </a:lnTo>
                  <a:lnTo>
                    <a:pt x="270619" y="261112"/>
                  </a:lnTo>
                  <a:lnTo>
                    <a:pt x="230505" y="261112"/>
                  </a:lnTo>
                  <a:lnTo>
                    <a:pt x="231252" y="258788"/>
                  </a:lnTo>
                  <a:close/>
                </a:path>
                <a:path w="278764" h="443865">
                  <a:moveTo>
                    <a:pt x="232410" y="256921"/>
                  </a:moveTo>
                  <a:lnTo>
                    <a:pt x="231252" y="258788"/>
                  </a:lnTo>
                  <a:lnTo>
                    <a:pt x="230505" y="261112"/>
                  </a:lnTo>
                  <a:lnTo>
                    <a:pt x="232410" y="256921"/>
                  </a:lnTo>
                  <a:close/>
                </a:path>
                <a:path w="278764" h="443865">
                  <a:moveTo>
                    <a:pt x="272010" y="256921"/>
                  </a:moveTo>
                  <a:lnTo>
                    <a:pt x="232410" y="256921"/>
                  </a:lnTo>
                  <a:lnTo>
                    <a:pt x="230505" y="261112"/>
                  </a:lnTo>
                  <a:lnTo>
                    <a:pt x="270619" y="261112"/>
                  </a:lnTo>
                  <a:lnTo>
                    <a:pt x="272010" y="256921"/>
                  </a:lnTo>
                  <a:close/>
                </a:path>
                <a:path w="278764" h="443865">
                  <a:moveTo>
                    <a:pt x="239014" y="234650"/>
                  </a:moveTo>
                  <a:lnTo>
                    <a:pt x="231252" y="258788"/>
                  </a:lnTo>
                  <a:lnTo>
                    <a:pt x="232410" y="256921"/>
                  </a:lnTo>
                  <a:lnTo>
                    <a:pt x="272010" y="256921"/>
                  </a:lnTo>
                  <a:lnTo>
                    <a:pt x="276225" y="244221"/>
                  </a:lnTo>
                  <a:lnTo>
                    <a:pt x="277114" y="239014"/>
                  </a:lnTo>
                  <a:lnTo>
                    <a:pt x="277184" y="237363"/>
                  </a:lnTo>
                  <a:lnTo>
                    <a:pt x="238887" y="237363"/>
                  </a:lnTo>
                  <a:lnTo>
                    <a:pt x="239014" y="234650"/>
                  </a:lnTo>
                  <a:close/>
                </a:path>
                <a:path w="278764" h="443865">
                  <a:moveTo>
                    <a:pt x="239776" y="232283"/>
                  </a:moveTo>
                  <a:lnTo>
                    <a:pt x="239014" y="234650"/>
                  </a:lnTo>
                  <a:lnTo>
                    <a:pt x="238887" y="237363"/>
                  </a:lnTo>
                  <a:lnTo>
                    <a:pt x="239776" y="232283"/>
                  </a:lnTo>
                  <a:close/>
                </a:path>
                <a:path w="278764" h="443865">
                  <a:moveTo>
                    <a:pt x="277401" y="232283"/>
                  </a:moveTo>
                  <a:lnTo>
                    <a:pt x="239776" y="232283"/>
                  </a:lnTo>
                  <a:lnTo>
                    <a:pt x="238887" y="237363"/>
                  </a:lnTo>
                  <a:lnTo>
                    <a:pt x="277184" y="237363"/>
                  </a:lnTo>
                  <a:lnTo>
                    <a:pt x="277401" y="232283"/>
                  </a:lnTo>
                  <a:close/>
                </a:path>
                <a:path w="278764" h="443865">
                  <a:moveTo>
                    <a:pt x="278286" y="207645"/>
                  </a:moveTo>
                  <a:lnTo>
                    <a:pt x="240284" y="207645"/>
                  </a:lnTo>
                  <a:lnTo>
                    <a:pt x="240665" y="211963"/>
                  </a:lnTo>
                  <a:lnTo>
                    <a:pt x="240081" y="211963"/>
                  </a:lnTo>
                  <a:lnTo>
                    <a:pt x="239014" y="234650"/>
                  </a:lnTo>
                  <a:lnTo>
                    <a:pt x="239776" y="232283"/>
                  </a:lnTo>
                  <a:lnTo>
                    <a:pt x="277401" y="232283"/>
                  </a:lnTo>
                  <a:lnTo>
                    <a:pt x="278270" y="211963"/>
                  </a:lnTo>
                  <a:lnTo>
                    <a:pt x="240665" y="211963"/>
                  </a:lnTo>
                  <a:lnTo>
                    <a:pt x="240200" y="209423"/>
                  </a:lnTo>
                  <a:lnTo>
                    <a:pt x="278378" y="209423"/>
                  </a:lnTo>
                  <a:lnTo>
                    <a:pt x="278286" y="207645"/>
                  </a:lnTo>
                  <a:close/>
                </a:path>
                <a:path w="278764" h="443865">
                  <a:moveTo>
                    <a:pt x="240284" y="207645"/>
                  </a:moveTo>
                  <a:lnTo>
                    <a:pt x="240200" y="209423"/>
                  </a:lnTo>
                  <a:lnTo>
                    <a:pt x="240665" y="211963"/>
                  </a:lnTo>
                  <a:lnTo>
                    <a:pt x="240284" y="207645"/>
                  </a:lnTo>
                  <a:close/>
                </a:path>
                <a:path w="278764" h="443865">
                  <a:moveTo>
                    <a:pt x="235482" y="183639"/>
                  </a:moveTo>
                  <a:lnTo>
                    <a:pt x="240200" y="209423"/>
                  </a:lnTo>
                  <a:lnTo>
                    <a:pt x="240284" y="207645"/>
                  </a:lnTo>
                  <a:lnTo>
                    <a:pt x="278286" y="207645"/>
                  </a:lnTo>
                  <a:lnTo>
                    <a:pt x="278130" y="204978"/>
                  </a:lnTo>
                  <a:lnTo>
                    <a:pt x="274360" y="185293"/>
                  </a:lnTo>
                  <a:lnTo>
                    <a:pt x="236093" y="185293"/>
                  </a:lnTo>
                  <a:lnTo>
                    <a:pt x="235482" y="183639"/>
                  </a:lnTo>
                  <a:close/>
                </a:path>
                <a:path w="278764" h="443865">
                  <a:moveTo>
                    <a:pt x="235204" y="182118"/>
                  </a:moveTo>
                  <a:lnTo>
                    <a:pt x="235482" y="183639"/>
                  </a:lnTo>
                  <a:lnTo>
                    <a:pt x="236093" y="185293"/>
                  </a:lnTo>
                  <a:lnTo>
                    <a:pt x="235204" y="182118"/>
                  </a:lnTo>
                  <a:close/>
                </a:path>
                <a:path w="278764" h="443865">
                  <a:moveTo>
                    <a:pt x="273752" y="182118"/>
                  </a:moveTo>
                  <a:lnTo>
                    <a:pt x="235204" y="182118"/>
                  </a:lnTo>
                  <a:lnTo>
                    <a:pt x="236093" y="185293"/>
                  </a:lnTo>
                  <a:lnTo>
                    <a:pt x="274360" y="185293"/>
                  </a:lnTo>
                  <a:lnTo>
                    <a:pt x="273752" y="182118"/>
                  </a:lnTo>
                  <a:close/>
                </a:path>
                <a:path w="278764" h="443865">
                  <a:moveTo>
                    <a:pt x="225085" y="155485"/>
                  </a:moveTo>
                  <a:lnTo>
                    <a:pt x="235482" y="183639"/>
                  </a:lnTo>
                  <a:lnTo>
                    <a:pt x="235204" y="182118"/>
                  </a:lnTo>
                  <a:lnTo>
                    <a:pt x="273752" y="182118"/>
                  </a:lnTo>
                  <a:lnTo>
                    <a:pt x="272415" y="175133"/>
                  </a:lnTo>
                  <a:lnTo>
                    <a:pt x="271653" y="171958"/>
                  </a:lnTo>
                  <a:lnTo>
                    <a:pt x="265933" y="157099"/>
                  </a:lnTo>
                  <a:lnTo>
                    <a:pt x="225933" y="157099"/>
                  </a:lnTo>
                  <a:lnTo>
                    <a:pt x="225085" y="155485"/>
                  </a:lnTo>
                  <a:close/>
                </a:path>
                <a:path w="278764" h="443865">
                  <a:moveTo>
                    <a:pt x="224790" y="154686"/>
                  </a:moveTo>
                  <a:lnTo>
                    <a:pt x="225085" y="155485"/>
                  </a:lnTo>
                  <a:lnTo>
                    <a:pt x="225933" y="157099"/>
                  </a:lnTo>
                  <a:lnTo>
                    <a:pt x="224790" y="154686"/>
                  </a:lnTo>
                  <a:close/>
                </a:path>
                <a:path w="278764" h="443865">
                  <a:moveTo>
                    <a:pt x="265004" y="154686"/>
                  </a:moveTo>
                  <a:lnTo>
                    <a:pt x="224790" y="154686"/>
                  </a:lnTo>
                  <a:lnTo>
                    <a:pt x="225933" y="157099"/>
                  </a:lnTo>
                  <a:lnTo>
                    <a:pt x="265933" y="157099"/>
                  </a:lnTo>
                  <a:lnTo>
                    <a:pt x="265004" y="154686"/>
                  </a:lnTo>
                  <a:close/>
                </a:path>
                <a:path w="278764" h="443865">
                  <a:moveTo>
                    <a:pt x="210475" y="127680"/>
                  </a:moveTo>
                  <a:lnTo>
                    <a:pt x="225085" y="155485"/>
                  </a:lnTo>
                  <a:lnTo>
                    <a:pt x="224790" y="154686"/>
                  </a:lnTo>
                  <a:lnTo>
                    <a:pt x="265004" y="154686"/>
                  </a:lnTo>
                  <a:lnTo>
                    <a:pt x="259969" y="141605"/>
                  </a:lnTo>
                  <a:lnTo>
                    <a:pt x="258953" y="139319"/>
                  </a:lnTo>
                  <a:lnTo>
                    <a:pt x="253186" y="128778"/>
                  </a:lnTo>
                  <a:lnTo>
                    <a:pt x="211201" y="128778"/>
                  </a:lnTo>
                  <a:lnTo>
                    <a:pt x="210475" y="127680"/>
                  </a:lnTo>
                  <a:close/>
                </a:path>
                <a:path w="278764" h="443865">
                  <a:moveTo>
                    <a:pt x="210185" y="127127"/>
                  </a:moveTo>
                  <a:lnTo>
                    <a:pt x="210475" y="127680"/>
                  </a:lnTo>
                  <a:lnTo>
                    <a:pt x="211201" y="128778"/>
                  </a:lnTo>
                  <a:lnTo>
                    <a:pt x="210185" y="127127"/>
                  </a:lnTo>
                  <a:close/>
                </a:path>
                <a:path w="278764" h="443865">
                  <a:moveTo>
                    <a:pt x="252283" y="127127"/>
                  </a:moveTo>
                  <a:lnTo>
                    <a:pt x="210185" y="127127"/>
                  </a:lnTo>
                  <a:lnTo>
                    <a:pt x="211201" y="128778"/>
                  </a:lnTo>
                  <a:lnTo>
                    <a:pt x="253186" y="128778"/>
                  </a:lnTo>
                  <a:lnTo>
                    <a:pt x="252283" y="127127"/>
                  </a:lnTo>
                  <a:close/>
                </a:path>
                <a:path w="278764" h="443865">
                  <a:moveTo>
                    <a:pt x="236158" y="99949"/>
                  </a:moveTo>
                  <a:lnTo>
                    <a:pt x="192151" y="99949"/>
                  </a:lnTo>
                  <a:lnTo>
                    <a:pt x="193040" y="101219"/>
                  </a:lnTo>
                  <a:lnTo>
                    <a:pt x="210475" y="127680"/>
                  </a:lnTo>
                  <a:lnTo>
                    <a:pt x="210185" y="127127"/>
                  </a:lnTo>
                  <a:lnTo>
                    <a:pt x="252283" y="127127"/>
                  </a:lnTo>
                  <a:lnTo>
                    <a:pt x="242697" y="109601"/>
                  </a:lnTo>
                  <a:lnTo>
                    <a:pt x="241808" y="108077"/>
                  </a:lnTo>
                  <a:lnTo>
                    <a:pt x="236158" y="99949"/>
                  </a:lnTo>
                  <a:close/>
                </a:path>
                <a:path w="278764" h="443865">
                  <a:moveTo>
                    <a:pt x="192661" y="100720"/>
                  </a:moveTo>
                  <a:lnTo>
                    <a:pt x="192990" y="101219"/>
                  </a:lnTo>
                  <a:lnTo>
                    <a:pt x="192661" y="100720"/>
                  </a:lnTo>
                  <a:close/>
                </a:path>
                <a:path w="278764" h="443865">
                  <a:moveTo>
                    <a:pt x="192151" y="99949"/>
                  </a:moveTo>
                  <a:lnTo>
                    <a:pt x="192661" y="100720"/>
                  </a:lnTo>
                  <a:lnTo>
                    <a:pt x="193040" y="101219"/>
                  </a:lnTo>
                  <a:lnTo>
                    <a:pt x="192151" y="99949"/>
                  </a:lnTo>
                  <a:close/>
                </a:path>
                <a:path w="278764" h="443865">
                  <a:moveTo>
                    <a:pt x="148717" y="0"/>
                  </a:moveTo>
                  <a:lnTo>
                    <a:pt x="137033" y="11049"/>
                  </a:lnTo>
                  <a:lnTo>
                    <a:pt x="125730" y="22225"/>
                  </a:lnTo>
                  <a:lnTo>
                    <a:pt x="154940" y="53340"/>
                  </a:lnTo>
                  <a:lnTo>
                    <a:pt x="173609" y="75565"/>
                  </a:lnTo>
                  <a:lnTo>
                    <a:pt x="192661" y="100720"/>
                  </a:lnTo>
                  <a:lnTo>
                    <a:pt x="192151" y="99949"/>
                  </a:lnTo>
                  <a:lnTo>
                    <a:pt x="236158" y="99949"/>
                  </a:lnTo>
                  <a:lnTo>
                    <a:pt x="222123" y="79756"/>
                  </a:lnTo>
                  <a:lnTo>
                    <a:pt x="221361" y="78740"/>
                  </a:lnTo>
                  <a:lnTo>
                    <a:pt x="200152" y="53086"/>
                  </a:lnTo>
                  <a:lnTo>
                    <a:pt x="199517" y="52451"/>
                  </a:lnTo>
                  <a:lnTo>
                    <a:pt x="179451" y="30988"/>
                  </a:lnTo>
                  <a:lnTo>
                    <a:pt x="148717" y="0"/>
                  </a:lnTo>
                  <a:close/>
                </a:path>
                <a:path w="278764" h="443865">
                  <a:moveTo>
                    <a:pt x="172847" y="74676"/>
                  </a:moveTo>
                  <a:lnTo>
                    <a:pt x="173523" y="75565"/>
                  </a:lnTo>
                  <a:lnTo>
                    <a:pt x="172847" y="74676"/>
                  </a:lnTo>
                  <a:close/>
                </a:path>
                <a:path w="278764" h="443865">
                  <a:moveTo>
                    <a:pt x="154686" y="53086"/>
                  </a:moveTo>
                  <a:lnTo>
                    <a:pt x="154899" y="53340"/>
                  </a:lnTo>
                  <a:lnTo>
                    <a:pt x="154686" y="53086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80886" y="6867779"/>
              <a:ext cx="123825" cy="14173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43675" y="7176516"/>
              <a:ext cx="140335" cy="10439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915535" y="6988302"/>
              <a:ext cx="1054735" cy="527050"/>
            </a:xfrm>
            <a:custGeom>
              <a:avLst/>
              <a:gdLst/>
              <a:ahLst/>
              <a:cxnLst/>
              <a:rect l="l" t="t" r="r" b="b"/>
              <a:pathLst>
                <a:path w="1054735" h="527050">
                  <a:moveTo>
                    <a:pt x="177673" y="4953"/>
                  </a:moveTo>
                  <a:lnTo>
                    <a:pt x="172593" y="0"/>
                  </a:lnTo>
                  <a:lnTo>
                    <a:pt x="160274" y="0"/>
                  </a:lnTo>
                  <a:lnTo>
                    <a:pt x="159626" y="647"/>
                  </a:lnTo>
                  <a:lnTo>
                    <a:pt x="131876" y="3302"/>
                  </a:lnTo>
                  <a:lnTo>
                    <a:pt x="125603" y="3302"/>
                  </a:lnTo>
                  <a:lnTo>
                    <a:pt x="121894" y="7099"/>
                  </a:lnTo>
                  <a:lnTo>
                    <a:pt x="114871" y="10668"/>
                  </a:lnTo>
                  <a:lnTo>
                    <a:pt x="111125" y="10668"/>
                  </a:lnTo>
                  <a:lnTo>
                    <a:pt x="105537" y="16129"/>
                  </a:lnTo>
                  <a:lnTo>
                    <a:pt x="105537" y="18745"/>
                  </a:lnTo>
                  <a:lnTo>
                    <a:pt x="97510" y="28702"/>
                  </a:lnTo>
                  <a:lnTo>
                    <a:pt x="96520" y="28702"/>
                  </a:lnTo>
                  <a:lnTo>
                    <a:pt x="90805" y="34417"/>
                  </a:lnTo>
                  <a:lnTo>
                    <a:pt x="90805" y="38811"/>
                  </a:lnTo>
                  <a:lnTo>
                    <a:pt x="76314" y="70624"/>
                  </a:lnTo>
                  <a:lnTo>
                    <a:pt x="72644" y="74295"/>
                  </a:lnTo>
                  <a:lnTo>
                    <a:pt x="72644" y="79070"/>
                  </a:lnTo>
                  <a:lnTo>
                    <a:pt x="57023" y="119253"/>
                  </a:lnTo>
                  <a:lnTo>
                    <a:pt x="41910" y="167005"/>
                  </a:lnTo>
                  <a:lnTo>
                    <a:pt x="41783" y="167640"/>
                  </a:lnTo>
                  <a:lnTo>
                    <a:pt x="28956" y="217170"/>
                  </a:lnTo>
                  <a:lnTo>
                    <a:pt x="18669" y="266700"/>
                  </a:lnTo>
                  <a:lnTo>
                    <a:pt x="18542" y="267081"/>
                  </a:lnTo>
                  <a:lnTo>
                    <a:pt x="10033" y="313817"/>
                  </a:lnTo>
                  <a:lnTo>
                    <a:pt x="10033" y="314325"/>
                  </a:lnTo>
                  <a:lnTo>
                    <a:pt x="3302" y="360807"/>
                  </a:lnTo>
                  <a:lnTo>
                    <a:pt x="0" y="401828"/>
                  </a:lnTo>
                  <a:lnTo>
                    <a:pt x="0" y="404114"/>
                  </a:lnTo>
                  <a:lnTo>
                    <a:pt x="381" y="437769"/>
                  </a:lnTo>
                  <a:lnTo>
                    <a:pt x="508" y="439420"/>
                  </a:lnTo>
                  <a:lnTo>
                    <a:pt x="3937" y="465874"/>
                  </a:lnTo>
                  <a:lnTo>
                    <a:pt x="3937" y="472694"/>
                  </a:lnTo>
                  <a:lnTo>
                    <a:pt x="7010" y="475780"/>
                  </a:lnTo>
                  <a:lnTo>
                    <a:pt x="12700" y="490689"/>
                  </a:lnTo>
                  <a:lnTo>
                    <a:pt x="12700" y="495554"/>
                  </a:lnTo>
                  <a:lnTo>
                    <a:pt x="18415" y="501269"/>
                  </a:lnTo>
                  <a:lnTo>
                    <a:pt x="19634" y="501269"/>
                  </a:lnTo>
                  <a:lnTo>
                    <a:pt x="25273" y="507746"/>
                  </a:lnTo>
                  <a:lnTo>
                    <a:pt x="25273" y="509651"/>
                  </a:lnTo>
                  <a:lnTo>
                    <a:pt x="30226" y="514604"/>
                  </a:lnTo>
                  <a:lnTo>
                    <a:pt x="33134" y="514604"/>
                  </a:lnTo>
                  <a:lnTo>
                    <a:pt x="44196" y="521462"/>
                  </a:lnTo>
                  <a:lnTo>
                    <a:pt x="45974" y="522224"/>
                  </a:lnTo>
                  <a:lnTo>
                    <a:pt x="57251" y="526097"/>
                  </a:lnTo>
                  <a:lnTo>
                    <a:pt x="58166" y="527050"/>
                  </a:lnTo>
                  <a:lnTo>
                    <a:pt x="63754" y="527050"/>
                  </a:lnTo>
                  <a:lnTo>
                    <a:pt x="66040" y="524764"/>
                  </a:lnTo>
                  <a:lnTo>
                    <a:pt x="66040" y="521970"/>
                  </a:lnTo>
                  <a:lnTo>
                    <a:pt x="66040" y="519176"/>
                  </a:lnTo>
                  <a:lnTo>
                    <a:pt x="63754" y="517017"/>
                  </a:lnTo>
                  <a:lnTo>
                    <a:pt x="63042" y="517017"/>
                  </a:lnTo>
                  <a:lnTo>
                    <a:pt x="54737" y="508381"/>
                  </a:lnTo>
                  <a:lnTo>
                    <a:pt x="55118" y="508635"/>
                  </a:lnTo>
                  <a:lnTo>
                    <a:pt x="54889" y="508381"/>
                  </a:lnTo>
                  <a:lnTo>
                    <a:pt x="47244" y="499541"/>
                  </a:lnTo>
                  <a:lnTo>
                    <a:pt x="47244" y="497459"/>
                  </a:lnTo>
                  <a:lnTo>
                    <a:pt x="42837" y="493179"/>
                  </a:lnTo>
                  <a:lnTo>
                    <a:pt x="38100" y="485267"/>
                  </a:lnTo>
                  <a:lnTo>
                    <a:pt x="37973" y="485063"/>
                  </a:lnTo>
                  <a:lnTo>
                    <a:pt x="37973" y="481584"/>
                  </a:lnTo>
                  <a:lnTo>
                    <a:pt x="36042" y="479666"/>
                  </a:lnTo>
                  <a:lnTo>
                    <a:pt x="31762" y="463931"/>
                  </a:lnTo>
                  <a:lnTo>
                    <a:pt x="31623" y="463423"/>
                  </a:lnTo>
                  <a:lnTo>
                    <a:pt x="31623" y="457454"/>
                  </a:lnTo>
                  <a:lnTo>
                    <a:pt x="30848" y="456704"/>
                  </a:lnTo>
                  <a:lnTo>
                    <a:pt x="29197" y="437769"/>
                  </a:lnTo>
                  <a:lnTo>
                    <a:pt x="29184" y="437400"/>
                  </a:lnTo>
                  <a:lnTo>
                    <a:pt x="29197" y="436372"/>
                  </a:lnTo>
                  <a:lnTo>
                    <a:pt x="29083" y="404114"/>
                  </a:lnTo>
                  <a:lnTo>
                    <a:pt x="29171" y="402844"/>
                  </a:lnTo>
                  <a:lnTo>
                    <a:pt x="32258" y="363093"/>
                  </a:lnTo>
                  <a:lnTo>
                    <a:pt x="32258" y="364109"/>
                  </a:lnTo>
                  <a:lnTo>
                    <a:pt x="32397" y="363093"/>
                  </a:lnTo>
                  <a:lnTo>
                    <a:pt x="38785" y="319024"/>
                  </a:lnTo>
                  <a:lnTo>
                    <a:pt x="38862" y="318516"/>
                  </a:lnTo>
                  <a:lnTo>
                    <a:pt x="38735" y="319024"/>
                  </a:lnTo>
                  <a:lnTo>
                    <a:pt x="47167" y="272669"/>
                  </a:lnTo>
                  <a:lnTo>
                    <a:pt x="47244" y="272288"/>
                  </a:lnTo>
                  <a:lnTo>
                    <a:pt x="47117" y="272669"/>
                  </a:lnTo>
                  <a:lnTo>
                    <a:pt x="57150" y="223647"/>
                  </a:lnTo>
                  <a:lnTo>
                    <a:pt x="57023" y="224282"/>
                  </a:lnTo>
                  <a:lnTo>
                    <a:pt x="57175" y="223647"/>
                  </a:lnTo>
                  <a:lnTo>
                    <a:pt x="69469" y="174752"/>
                  </a:lnTo>
                  <a:lnTo>
                    <a:pt x="69342" y="175514"/>
                  </a:lnTo>
                  <a:lnTo>
                    <a:pt x="69570" y="174752"/>
                  </a:lnTo>
                  <a:lnTo>
                    <a:pt x="83413" y="129159"/>
                  </a:lnTo>
                  <a:lnTo>
                    <a:pt x="83693" y="128270"/>
                  </a:lnTo>
                  <a:lnTo>
                    <a:pt x="83312" y="129159"/>
                  </a:lnTo>
                  <a:lnTo>
                    <a:pt x="96837" y="92011"/>
                  </a:lnTo>
                  <a:lnTo>
                    <a:pt x="99695" y="89154"/>
                  </a:lnTo>
                  <a:lnTo>
                    <a:pt x="99695" y="84594"/>
                  </a:lnTo>
                  <a:lnTo>
                    <a:pt x="113169" y="51993"/>
                  </a:lnTo>
                  <a:lnTo>
                    <a:pt x="116459" y="48641"/>
                  </a:lnTo>
                  <a:lnTo>
                    <a:pt x="116459" y="45770"/>
                  </a:lnTo>
                  <a:lnTo>
                    <a:pt x="124079" y="35179"/>
                  </a:lnTo>
                  <a:lnTo>
                    <a:pt x="124587" y="35179"/>
                  </a:lnTo>
                  <a:lnTo>
                    <a:pt x="129489" y="30162"/>
                  </a:lnTo>
                  <a:lnTo>
                    <a:pt x="135229" y="26797"/>
                  </a:lnTo>
                  <a:lnTo>
                    <a:pt x="138557" y="26797"/>
                  </a:lnTo>
                  <a:lnTo>
                    <a:pt x="139484" y="25869"/>
                  </a:lnTo>
                  <a:lnTo>
                    <a:pt x="142036" y="25527"/>
                  </a:lnTo>
                  <a:lnTo>
                    <a:pt x="166522" y="22352"/>
                  </a:lnTo>
                  <a:lnTo>
                    <a:pt x="172593" y="22352"/>
                  </a:lnTo>
                  <a:lnTo>
                    <a:pt x="177673" y="17272"/>
                  </a:lnTo>
                  <a:lnTo>
                    <a:pt x="177673" y="11176"/>
                  </a:lnTo>
                  <a:lnTo>
                    <a:pt x="177673" y="4953"/>
                  </a:lnTo>
                  <a:close/>
                </a:path>
                <a:path w="1054735" h="527050">
                  <a:moveTo>
                    <a:pt x="197104" y="438404"/>
                  </a:moveTo>
                  <a:lnTo>
                    <a:pt x="191516" y="432816"/>
                  </a:lnTo>
                  <a:lnTo>
                    <a:pt x="177546" y="432816"/>
                  </a:lnTo>
                  <a:lnTo>
                    <a:pt x="171958" y="438404"/>
                  </a:lnTo>
                  <a:lnTo>
                    <a:pt x="171958" y="443611"/>
                  </a:lnTo>
                  <a:lnTo>
                    <a:pt x="171704" y="443865"/>
                  </a:lnTo>
                  <a:lnTo>
                    <a:pt x="171704" y="449453"/>
                  </a:lnTo>
                  <a:lnTo>
                    <a:pt x="171704" y="456311"/>
                  </a:lnTo>
                  <a:lnTo>
                    <a:pt x="173355" y="457962"/>
                  </a:lnTo>
                  <a:lnTo>
                    <a:pt x="173355" y="458724"/>
                  </a:lnTo>
                  <a:lnTo>
                    <a:pt x="177038" y="462407"/>
                  </a:lnTo>
                  <a:lnTo>
                    <a:pt x="186182" y="462407"/>
                  </a:lnTo>
                  <a:lnTo>
                    <a:pt x="187223" y="461391"/>
                  </a:lnTo>
                  <a:lnTo>
                    <a:pt x="189230" y="461391"/>
                  </a:lnTo>
                  <a:lnTo>
                    <a:pt x="194183" y="456311"/>
                  </a:lnTo>
                  <a:lnTo>
                    <a:pt x="194183" y="455371"/>
                  </a:lnTo>
                  <a:lnTo>
                    <a:pt x="197104" y="452374"/>
                  </a:lnTo>
                  <a:lnTo>
                    <a:pt x="197104" y="445389"/>
                  </a:lnTo>
                  <a:lnTo>
                    <a:pt x="197104" y="438404"/>
                  </a:lnTo>
                  <a:close/>
                </a:path>
                <a:path w="1054735" h="527050">
                  <a:moveTo>
                    <a:pt x="1054608" y="317754"/>
                  </a:moveTo>
                  <a:lnTo>
                    <a:pt x="1051433" y="314579"/>
                  </a:lnTo>
                  <a:lnTo>
                    <a:pt x="1043559" y="314579"/>
                  </a:lnTo>
                  <a:lnTo>
                    <a:pt x="1040384" y="317754"/>
                  </a:lnTo>
                  <a:lnTo>
                    <a:pt x="1040384" y="325628"/>
                  </a:lnTo>
                  <a:lnTo>
                    <a:pt x="1043559" y="328803"/>
                  </a:lnTo>
                  <a:lnTo>
                    <a:pt x="1051433" y="328803"/>
                  </a:lnTo>
                  <a:lnTo>
                    <a:pt x="1054608" y="325628"/>
                  </a:lnTo>
                  <a:lnTo>
                    <a:pt x="1054608" y="321691"/>
                  </a:lnTo>
                  <a:lnTo>
                    <a:pt x="1054608" y="317754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/>
          <p:nvPr/>
        </p:nvSpPr>
        <p:spPr>
          <a:xfrm>
            <a:off x="1075220" y="8574151"/>
            <a:ext cx="272415" cy="379095"/>
          </a:xfrm>
          <a:custGeom>
            <a:avLst/>
            <a:gdLst/>
            <a:ahLst/>
            <a:cxnLst/>
            <a:rect l="l" t="t" r="r" b="b"/>
            <a:pathLst>
              <a:path w="272415" h="379095">
                <a:moveTo>
                  <a:pt x="272249" y="305396"/>
                </a:moveTo>
                <a:lnTo>
                  <a:pt x="268693" y="301802"/>
                </a:lnTo>
                <a:lnTo>
                  <a:pt x="259803" y="301802"/>
                </a:lnTo>
                <a:lnTo>
                  <a:pt x="257390" y="304152"/>
                </a:lnTo>
                <a:lnTo>
                  <a:pt x="237705" y="313537"/>
                </a:lnTo>
                <a:lnTo>
                  <a:pt x="237578" y="313575"/>
                </a:lnTo>
                <a:lnTo>
                  <a:pt x="218795" y="322668"/>
                </a:lnTo>
                <a:lnTo>
                  <a:pt x="214210" y="322668"/>
                </a:lnTo>
                <a:lnTo>
                  <a:pt x="210185" y="326682"/>
                </a:lnTo>
                <a:lnTo>
                  <a:pt x="198234" y="332092"/>
                </a:lnTo>
                <a:lnTo>
                  <a:pt x="193001" y="332092"/>
                </a:lnTo>
                <a:lnTo>
                  <a:pt x="189712" y="335381"/>
                </a:lnTo>
                <a:lnTo>
                  <a:pt x="176682" y="340042"/>
                </a:lnTo>
                <a:lnTo>
                  <a:pt x="157581" y="344068"/>
                </a:lnTo>
                <a:lnTo>
                  <a:pt x="138391" y="345401"/>
                </a:lnTo>
                <a:lnTo>
                  <a:pt x="122707" y="344741"/>
                </a:lnTo>
                <a:lnTo>
                  <a:pt x="118478" y="344576"/>
                </a:lnTo>
                <a:lnTo>
                  <a:pt x="118224" y="344525"/>
                </a:lnTo>
                <a:lnTo>
                  <a:pt x="101600" y="341782"/>
                </a:lnTo>
                <a:lnTo>
                  <a:pt x="99148" y="341388"/>
                </a:lnTo>
                <a:lnTo>
                  <a:pt x="98513" y="341172"/>
                </a:lnTo>
                <a:lnTo>
                  <a:pt x="84734" y="336689"/>
                </a:lnTo>
                <a:lnTo>
                  <a:pt x="82270" y="335889"/>
                </a:lnTo>
                <a:lnTo>
                  <a:pt x="81330" y="335356"/>
                </a:lnTo>
                <a:lnTo>
                  <a:pt x="70789" y="329438"/>
                </a:lnTo>
                <a:lnTo>
                  <a:pt x="68338" y="328066"/>
                </a:lnTo>
                <a:lnTo>
                  <a:pt x="67271" y="327075"/>
                </a:lnTo>
                <a:lnTo>
                  <a:pt x="58331" y="318770"/>
                </a:lnTo>
                <a:lnTo>
                  <a:pt x="56553" y="317131"/>
                </a:lnTo>
                <a:lnTo>
                  <a:pt x="55664" y="315798"/>
                </a:lnTo>
                <a:lnTo>
                  <a:pt x="47625" y="303923"/>
                </a:lnTo>
                <a:lnTo>
                  <a:pt x="46443" y="302196"/>
                </a:lnTo>
                <a:lnTo>
                  <a:pt x="45872" y="300786"/>
                </a:lnTo>
                <a:lnTo>
                  <a:pt x="39662" y="285699"/>
                </a:lnTo>
                <a:lnTo>
                  <a:pt x="38989" y="284060"/>
                </a:lnTo>
                <a:lnTo>
                  <a:pt x="38722" y="282765"/>
                </a:lnTo>
                <a:lnTo>
                  <a:pt x="34607" y="263232"/>
                </a:lnTo>
                <a:lnTo>
                  <a:pt x="34264" y="261645"/>
                </a:lnTo>
                <a:lnTo>
                  <a:pt x="34213" y="260502"/>
                </a:lnTo>
                <a:lnTo>
                  <a:pt x="33147" y="238531"/>
                </a:lnTo>
                <a:lnTo>
                  <a:pt x="33096" y="237388"/>
                </a:lnTo>
                <a:lnTo>
                  <a:pt x="33020" y="238531"/>
                </a:lnTo>
                <a:lnTo>
                  <a:pt x="33058" y="236524"/>
                </a:lnTo>
                <a:lnTo>
                  <a:pt x="33096" y="237388"/>
                </a:lnTo>
                <a:lnTo>
                  <a:pt x="33147" y="236524"/>
                </a:lnTo>
                <a:lnTo>
                  <a:pt x="34823" y="212217"/>
                </a:lnTo>
                <a:lnTo>
                  <a:pt x="34899" y="211188"/>
                </a:lnTo>
                <a:lnTo>
                  <a:pt x="34975" y="210693"/>
                </a:lnTo>
                <a:lnTo>
                  <a:pt x="38912" y="186690"/>
                </a:lnTo>
                <a:lnTo>
                  <a:pt x="39077" y="185674"/>
                </a:lnTo>
                <a:lnTo>
                  <a:pt x="39217" y="185166"/>
                </a:lnTo>
                <a:lnTo>
                  <a:pt x="45288" y="162433"/>
                </a:lnTo>
                <a:lnTo>
                  <a:pt x="45504" y="161607"/>
                </a:lnTo>
                <a:lnTo>
                  <a:pt x="45821" y="160782"/>
                </a:lnTo>
                <a:lnTo>
                  <a:pt x="53898" y="139446"/>
                </a:lnTo>
                <a:lnTo>
                  <a:pt x="54254" y="138506"/>
                </a:lnTo>
                <a:lnTo>
                  <a:pt x="54470" y="138049"/>
                </a:lnTo>
                <a:lnTo>
                  <a:pt x="64249" y="118110"/>
                </a:lnTo>
                <a:lnTo>
                  <a:pt x="64770" y="117055"/>
                </a:lnTo>
                <a:lnTo>
                  <a:pt x="76479" y="97790"/>
                </a:lnTo>
                <a:lnTo>
                  <a:pt x="102146" y="65405"/>
                </a:lnTo>
                <a:lnTo>
                  <a:pt x="115709" y="52578"/>
                </a:lnTo>
                <a:lnTo>
                  <a:pt x="116547" y="51790"/>
                </a:lnTo>
                <a:lnTo>
                  <a:pt x="116674" y="51689"/>
                </a:lnTo>
                <a:lnTo>
                  <a:pt x="128536" y="42672"/>
                </a:lnTo>
                <a:lnTo>
                  <a:pt x="129146" y="42202"/>
                </a:lnTo>
                <a:lnTo>
                  <a:pt x="129844" y="41783"/>
                </a:lnTo>
                <a:lnTo>
                  <a:pt x="140195" y="35560"/>
                </a:lnTo>
                <a:lnTo>
                  <a:pt x="140982" y="35102"/>
                </a:lnTo>
                <a:lnTo>
                  <a:pt x="166611" y="28575"/>
                </a:lnTo>
                <a:lnTo>
                  <a:pt x="169189" y="28575"/>
                </a:lnTo>
                <a:lnTo>
                  <a:pt x="170472" y="28638"/>
                </a:lnTo>
                <a:lnTo>
                  <a:pt x="170802" y="28956"/>
                </a:lnTo>
                <a:lnTo>
                  <a:pt x="176682" y="28956"/>
                </a:lnTo>
                <a:lnTo>
                  <a:pt x="177698" y="29972"/>
                </a:lnTo>
                <a:lnTo>
                  <a:pt x="181825" y="29972"/>
                </a:lnTo>
                <a:lnTo>
                  <a:pt x="183476" y="31623"/>
                </a:lnTo>
                <a:lnTo>
                  <a:pt x="187261" y="31623"/>
                </a:lnTo>
                <a:lnTo>
                  <a:pt x="203631" y="41389"/>
                </a:lnTo>
                <a:lnTo>
                  <a:pt x="209130" y="46990"/>
                </a:lnTo>
                <a:lnTo>
                  <a:pt x="224243" y="46990"/>
                </a:lnTo>
                <a:lnTo>
                  <a:pt x="230212" y="40894"/>
                </a:lnTo>
                <a:lnTo>
                  <a:pt x="230212" y="33401"/>
                </a:lnTo>
                <a:lnTo>
                  <a:pt x="230212" y="25908"/>
                </a:lnTo>
                <a:lnTo>
                  <a:pt x="224243" y="19812"/>
                </a:lnTo>
                <a:lnTo>
                  <a:pt x="220484" y="19812"/>
                </a:lnTo>
                <a:lnTo>
                  <a:pt x="204635" y="10121"/>
                </a:lnTo>
                <a:lnTo>
                  <a:pt x="198716" y="4064"/>
                </a:lnTo>
                <a:lnTo>
                  <a:pt x="195135" y="4064"/>
                </a:lnTo>
                <a:lnTo>
                  <a:pt x="193103" y="2032"/>
                </a:lnTo>
                <a:lnTo>
                  <a:pt x="187642" y="2032"/>
                </a:lnTo>
                <a:lnTo>
                  <a:pt x="186385" y="762"/>
                </a:lnTo>
                <a:lnTo>
                  <a:pt x="179197" y="762"/>
                </a:lnTo>
                <a:lnTo>
                  <a:pt x="176136" y="558"/>
                </a:lnTo>
                <a:lnTo>
                  <a:pt x="175590" y="0"/>
                </a:lnTo>
                <a:lnTo>
                  <a:pt x="168325" y="0"/>
                </a:lnTo>
                <a:lnTo>
                  <a:pt x="166801" y="0"/>
                </a:lnTo>
                <a:lnTo>
                  <a:pt x="159854" y="0"/>
                </a:lnTo>
                <a:lnTo>
                  <a:pt x="159575" y="266"/>
                </a:lnTo>
                <a:lnTo>
                  <a:pt x="113385" y="17526"/>
                </a:lnTo>
                <a:lnTo>
                  <a:pt x="112064" y="18542"/>
                </a:lnTo>
                <a:lnTo>
                  <a:pt x="97802" y="29210"/>
                </a:lnTo>
                <a:lnTo>
                  <a:pt x="67132" y="60325"/>
                </a:lnTo>
                <a:lnTo>
                  <a:pt x="38163" y="101854"/>
                </a:lnTo>
                <a:lnTo>
                  <a:pt x="15633" y="150876"/>
                </a:lnTo>
                <a:lnTo>
                  <a:pt x="2578" y="206629"/>
                </a:lnTo>
                <a:lnTo>
                  <a:pt x="0" y="238531"/>
                </a:lnTo>
                <a:lnTo>
                  <a:pt x="939" y="264629"/>
                </a:lnTo>
                <a:lnTo>
                  <a:pt x="15798" y="316649"/>
                </a:lnTo>
                <a:lnTo>
                  <a:pt x="46736" y="354304"/>
                </a:lnTo>
                <a:lnTo>
                  <a:pt x="89903" y="374040"/>
                </a:lnTo>
                <a:lnTo>
                  <a:pt x="138074" y="379095"/>
                </a:lnTo>
                <a:lnTo>
                  <a:pt x="140119" y="379031"/>
                </a:lnTo>
                <a:lnTo>
                  <a:pt x="185077" y="371424"/>
                </a:lnTo>
                <a:lnTo>
                  <a:pt x="204787" y="363156"/>
                </a:lnTo>
                <a:lnTo>
                  <a:pt x="210146" y="363156"/>
                </a:lnTo>
                <a:lnTo>
                  <a:pt x="216700" y="356628"/>
                </a:lnTo>
                <a:lnTo>
                  <a:pt x="226072" y="350951"/>
                </a:lnTo>
                <a:lnTo>
                  <a:pt x="229831" y="350951"/>
                </a:lnTo>
                <a:lnTo>
                  <a:pt x="236181" y="344627"/>
                </a:lnTo>
                <a:lnTo>
                  <a:pt x="236181" y="343738"/>
                </a:lnTo>
                <a:lnTo>
                  <a:pt x="240461" y="340398"/>
                </a:lnTo>
                <a:lnTo>
                  <a:pt x="241223" y="339801"/>
                </a:lnTo>
                <a:lnTo>
                  <a:pt x="249351" y="333476"/>
                </a:lnTo>
                <a:lnTo>
                  <a:pt x="249936" y="333006"/>
                </a:lnTo>
                <a:lnTo>
                  <a:pt x="260261" y="323938"/>
                </a:lnTo>
                <a:lnTo>
                  <a:pt x="267182" y="317855"/>
                </a:lnTo>
                <a:lnTo>
                  <a:pt x="268693" y="317855"/>
                </a:lnTo>
                <a:lnTo>
                  <a:pt x="272249" y="314261"/>
                </a:lnTo>
                <a:lnTo>
                  <a:pt x="272249" y="309829"/>
                </a:lnTo>
                <a:lnTo>
                  <a:pt x="272249" y="305396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98041" y="8668639"/>
            <a:ext cx="318770" cy="38100"/>
          </a:xfrm>
          <a:custGeom>
            <a:avLst/>
            <a:gdLst/>
            <a:ahLst/>
            <a:cxnLst/>
            <a:rect l="l" t="t" r="r" b="b"/>
            <a:pathLst>
              <a:path w="318769" h="38100">
                <a:moveTo>
                  <a:pt x="307467" y="31369"/>
                </a:moveTo>
                <a:lnTo>
                  <a:pt x="276415" y="31381"/>
                </a:lnTo>
                <a:lnTo>
                  <a:pt x="292608" y="31623"/>
                </a:lnTo>
                <a:lnTo>
                  <a:pt x="291973" y="31496"/>
                </a:lnTo>
                <a:lnTo>
                  <a:pt x="301752" y="32131"/>
                </a:lnTo>
                <a:lnTo>
                  <a:pt x="306514" y="31496"/>
                </a:lnTo>
                <a:lnTo>
                  <a:pt x="307467" y="31369"/>
                </a:lnTo>
                <a:close/>
              </a:path>
              <a:path w="318769" h="38100">
                <a:moveTo>
                  <a:pt x="318643" y="11811"/>
                </a:moveTo>
                <a:lnTo>
                  <a:pt x="313055" y="6223"/>
                </a:lnTo>
                <a:lnTo>
                  <a:pt x="310362" y="6223"/>
                </a:lnTo>
                <a:lnTo>
                  <a:pt x="310172" y="6096"/>
                </a:lnTo>
                <a:lnTo>
                  <a:pt x="307987" y="4699"/>
                </a:lnTo>
                <a:lnTo>
                  <a:pt x="305816" y="3302"/>
                </a:lnTo>
                <a:lnTo>
                  <a:pt x="296291" y="1143"/>
                </a:lnTo>
                <a:lnTo>
                  <a:pt x="293497" y="762"/>
                </a:lnTo>
                <a:lnTo>
                  <a:pt x="277114" y="0"/>
                </a:lnTo>
                <a:lnTo>
                  <a:pt x="254254" y="127"/>
                </a:lnTo>
                <a:lnTo>
                  <a:pt x="115963" y="4572"/>
                </a:lnTo>
                <a:lnTo>
                  <a:pt x="112141" y="4572"/>
                </a:lnTo>
                <a:lnTo>
                  <a:pt x="103886" y="4572"/>
                </a:lnTo>
                <a:lnTo>
                  <a:pt x="103670" y="4787"/>
                </a:lnTo>
                <a:lnTo>
                  <a:pt x="81432" y="5334"/>
                </a:lnTo>
                <a:lnTo>
                  <a:pt x="77597" y="5334"/>
                </a:lnTo>
                <a:lnTo>
                  <a:pt x="60960" y="5842"/>
                </a:lnTo>
                <a:lnTo>
                  <a:pt x="52311" y="5842"/>
                </a:lnTo>
                <a:lnTo>
                  <a:pt x="40513" y="6096"/>
                </a:lnTo>
                <a:lnTo>
                  <a:pt x="40297" y="6096"/>
                </a:lnTo>
                <a:lnTo>
                  <a:pt x="40132" y="6096"/>
                </a:lnTo>
                <a:lnTo>
                  <a:pt x="24460" y="5930"/>
                </a:lnTo>
                <a:lnTo>
                  <a:pt x="16002" y="5842"/>
                </a:lnTo>
                <a:lnTo>
                  <a:pt x="7112" y="5842"/>
                </a:lnTo>
                <a:lnTo>
                  <a:pt x="0" y="12827"/>
                </a:lnTo>
                <a:lnTo>
                  <a:pt x="0" y="30099"/>
                </a:lnTo>
                <a:lnTo>
                  <a:pt x="7112" y="37084"/>
                </a:lnTo>
                <a:lnTo>
                  <a:pt x="15494" y="37084"/>
                </a:lnTo>
                <a:lnTo>
                  <a:pt x="31318" y="37414"/>
                </a:lnTo>
                <a:lnTo>
                  <a:pt x="31496" y="37592"/>
                </a:lnTo>
                <a:lnTo>
                  <a:pt x="39992" y="37592"/>
                </a:lnTo>
                <a:lnTo>
                  <a:pt x="48895" y="37592"/>
                </a:lnTo>
                <a:lnTo>
                  <a:pt x="49060" y="37426"/>
                </a:lnTo>
                <a:lnTo>
                  <a:pt x="53670" y="37338"/>
                </a:lnTo>
                <a:lnTo>
                  <a:pt x="69850" y="37338"/>
                </a:lnTo>
                <a:lnTo>
                  <a:pt x="70167" y="37020"/>
                </a:lnTo>
                <a:lnTo>
                  <a:pt x="80048" y="36830"/>
                </a:lnTo>
                <a:lnTo>
                  <a:pt x="94996" y="36830"/>
                </a:lnTo>
                <a:lnTo>
                  <a:pt x="95288" y="36537"/>
                </a:lnTo>
                <a:lnTo>
                  <a:pt x="113030" y="36195"/>
                </a:lnTo>
                <a:lnTo>
                  <a:pt x="121285" y="36195"/>
                </a:lnTo>
                <a:lnTo>
                  <a:pt x="121564" y="35902"/>
                </a:lnTo>
                <a:lnTo>
                  <a:pt x="202057" y="33147"/>
                </a:lnTo>
                <a:lnTo>
                  <a:pt x="229997" y="32258"/>
                </a:lnTo>
                <a:lnTo>
                  <a:pt x="254762" y="31750"/>
                </a:lnTo>
                <a:lnTo>
                  <a:pt x="276415" y="31381"/>
                </a:lnTo>
                <a:lnTo>
                  <a:pt x="276225" y="31369"/>
                </a:lnTo>
                <a:lnTo>
                  <a:pt x="307467" y="31369"/>
                </a:lnTo>
                <a:lnTo>
                  <a:pt x="308432" y="30988"/>
                </a:lnTo>
                <a:lnTo>
                  <a:pt x="313055" y="30988"/>
                </a:lnTo>
                <a:lnTo>
                  <a:pt x="318643" y="25400"/>
                </a:lnTo>
                <a:lnTo>
                  <a:pt x="318643" y="18669"/>
                </a:lnTo>
                <a:lnTo>
                  <a:pt x="318643" y="1181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87702" y="8822537"/>
            <a:ext cx="240665" cy="60325"/>
          </a:xfrm>
          <a:custGeom>
            <a:avLst/>
            <a:gdLst/>
            <a:ahLst/>
            <a:cxnLst/>
            <a:rect l="l" t="t" r="r" b="b"/>
            <a:pathLst>
              <a:path w="240664" h="60325">
                <a:moveTo>
                  <a:pt x="240157" y="5664"/>
                </a:moveTo>
                <a:lnTo>
                  <a:pt x="238125" y="3632"/>
                </a:lnTo>
                <a:lnTo>
                  <a:pt x="233045" y="3632"/>
                </a:lnTo>
                <a:lnTo>
                  <a:pt x="232651" y="4025"/>
                </a:lnTo>
                <a:lnTo>
                  <a:pt x="207137" y="7924"/>
                </a:lnTo>
                <a:lnTo>
                  <a:pt x="206883" y="7950"/>
                </a:lnTo>
                <a:lnTo>
                  <a:pt x="181178" y="12573"/>
                </a:lnTo>
                <a:lnTo>
                  <a:pt x="176276" y="12573"/>
                </a:lnTo>
                <a:lnTo>
                  <a:pt x="175247" y="13601"/>
                </a:lnTo>
                <a:lnTo>
                  <a:pt x="155054" y="17068"/>
                </a:lnTo>
                <a:lnTo>
                  <a:pt x="149098" y="17068"/>
                </a:lnTo>
                <a:lnTo>
                  <a:pt x="147955" y="18199"/>
                </a:lnTo>
                <a:lnTo>
                  <a:pt x="129273" y="21094"/>
                </a:lnTo>
                <a:lnTo>
                  <a:pt x="122301" y="21094"/>
                </a:lnTo>
                <a:lnTo>
                  <a:pt x="121132" y="22288"/>
                </a:lnTo>
                <a:lnTo>
                  <a:pt x="103073" y="24841"/>
                </a:lnTo>
                <a:lnTo>
                  <a:pt x="95504" y="24841"/>
                </a:lnTo>
                <a:lnTo>
                  <a:pt x="94767" y="25565"/>
                </a:lnTo>
                <a:lnTo>
                  <a:pt x="77000" y="27025"/>
                </a:lnTo>
                <a:lnTo>
                  <a:pt x="53746" y="27190"/>
                </a:lnTo>
                <a:lnTo>
                  <a:pt x="46380" y="26860"/>
                </a:lnTo>
                <a:lnTo>
                  <a:pt x="48260" y="24993"/>
                </a:lnTo>
                <a:lnTo>
                  <a:pt x="48260" y="16090"/>
                </a:lnTo>
                <a:lnTo>
                  <a:pt x="48260" y="7200"/>
                </a:lnTo>
                <a:lnTo>
                  <a:pt x="41021" y="0"/>
                </a:lnTo>
                <a:lnTo>
                  <a:pt x="23241" y="0"/>
                </a:lnTo>
                <a:lnTo>
                  <a:pt x="16002" y="7200"/>
                </a:lnTo>
                <a:lnTo>
                  <a:pt x="16002" y="9779"/>
                </a:lnTo>
                <a:lnTo>
                  <a:pt x="9372" y="16725"/>
                </a:lnTo>
                <a:lnTo>
                  <a:pt x="7366" y="16725"/>
                </a:lnTo>
                <a:lnTo>
                  <a:pt x="0" y="23990"/>
                </a:lnTo>
                <a:lnTo>
                  <a:pt x="0" y="41922"/>
                </a:lnTo>
                <a:lnTo>
                  <a:pt x="889" y="42811"/>
                </a:lnTo>
                <a:lnTo>
                  <a:pt x="889" y="45300"/>
                </a:lnTo>
                <a:lnTo>
                  <a:pt x="4318" y="48755"/>
                </a:lnTo>
                <a:lnTo>
                  <a:pt x="4318" y="50673"/>
                </a:lnTo>
                <a:lnTo>
                  <a:pt x="11684" y="57975"/>
                </a:lnTo>
                <a:lnTo>
                  <a:pt x="20015" y="57975"/>
                </a:lnTo>
                <a:lnTo>
                  <a:pt x="23837" y="58305"/>
                </a:lnTo>
                <a:lnTo>
                  <a:pt x="24638" y="59093"/>
                </a:lnTo>
                <a:lnTo>
                  <a:pt x="33172" y="59093"/>
                </a:lnTo>
                <a:lnTo>
                  <a:pt x="52705" y="59969"/>
                </a:lnTo>
                <a:lnTo>
                  <a:pt x="53848" y="59982"/>
                </a:lnTo>
                <a:lnTo>
                  <a:pt x="78232" y="59436"/>
                </a:lnTo>
                <a:lnTo>
                  <a:pt x="79756" y="59334"/>
                </a:lnTo>
                <a:lnTo>
                  <a:pt x="105181" y="56311"/>
                </a:lnTo>
                <a:lnTo>
                  <a:pt x="112903" y="56311"/>
                </a:lnTo>
                <a:lnTo>
                  <a:pt x="114871" y="54317"/>
                </a:lnTo>
                <a:lnTo>
                  <a:pt x="132003" y="50507"/>
                </a:lnTo>
                <a:lnTo>
                  <a:pt x="138557" y="50507"/>
                </a:lnTo>
                <a:lnTo>
                  <a:pt x="141173" y="47904"/>
                </a:lnTo>
                <a:lnTo>
                  <a:pt x="153403" y="44157"/>
                </a:lnTo>
                <a:lnTo>
                  <a:pt x="158051" y="42735"/>
                </a:lnTo>
                <a:lnTo>
                  <a:pt x="163195" y="42735"/>
                </a:lnTo>
                <a:lnTo>
                  <a:pt x="165862" y="40055"/>
                </a:lnTo>
                <a:lnTo>
                  <a:pt x="183921" y="33616"/>
                </a:lnTo>
                <a:lnTo>
                  <a:pt x="187833" y="33616"/>
                </a:lnTo>
                <a:lnTo>
                  <a:pt x="190322" y="31191"/>
                </a:lnTo>
                <a:lnTo>
                  <a:pt x="200710" y="27203"/>
                </a:lnTo>
                <a:lnTo>
                  <a:pt x="201079" y="27063"/>
                </a:lnTo>
                <a:lnTo>
                  <a:pt x="201218" y="27012"/>
                </a:lnTo>
                <a:lnTo>
                  <a:pt x="206489" y="24993"/>
                </a:lnTo>
                <a:lnTo>
                  <a:pt x="206756" y="24892"/>
                </a:lnTo>
                <a:lnTo>
                  <a:pt x="211201" y="23190"/>
                </a:lnTo>
                <a:lnTo>
                  <a:pt x="211328" y="23114"/>
                </a:lnTo>
                <a:lnTo>
                  <a:pt x="215849" y="21247"/>
                </a:lnTo>
                <a:lnTo>
                  <a:pt x="225615" y="17221"/>
                </a:lnTo>
                <a:lnTo>
                  <a:pt x="236524" y="12725"/>
                </a:lnTo>
                <a:lnTo>
                  <a:pt x="187998" y="12738"/>
                </a:lnTo>
                <a:lnTo>
                  <a:pt x="233045" y="12725"/>
                </a:lnTo>
                <a:lnTo>
                  <a:pt x="236524" y="12725"/>
                </a:lnTo>
                <a:lnTo>
                  <a:pt x="238125" y="12725"/>
                </a:lnTo>
                <a:lnTo>
                  <a:pt x="240157" y="10693"/>
                </a:lnTo>
                <a:lnTo>
                  <a:pt x="240157" y="8178"/>
                </a:lnTo>
                <a:lnTo>
                  <a:pt x="240157" y="566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11400" y="8548623"/>
            <a:ext cx="327660" cy="308610"/>
          </a:xfrm>
          <a:custGeom>
            <a:avLst/>
            <a:gdLst/>
            <a:ahLst/>
            <a:cxnLst/>
            <a:rect l="l" t="t" r="r" b="b"/>
            <a:pathLst>
              <a:path w="327660" h="308609">
                <a:moveTo>
                  <a:pt x="327406" y="248907"/>
                </a:moveTo>
                <a:lnTo>
                  <a:pt x="327279" y="248793"/>
                </a:lnTo>
                <a:lnTo>
                  <a:pt x="327279" y="242709"/>
                </a:lnTo>
                <a:lnTo>
                  <a:pt x="321564" y="236982"/>
                </a:lnTo>
                <a:lnTo>
                  <a:pt x="314274" y="236982"/>
                </a:lnTo>
                <a:lnTo>
                  <a:pt x="312254" y="236067"/>
                </a:lnTo>
                <a:lnTo>
                  <a:pt x="311023" y="234823"/>
                </a:lnTo>
                <a:lnTo>
                  <a:pt x="306197" y="234823"/>
                </a:lnTo>
                <a:lnTo>
                  <a:pt x="304165" y="236855"/>
                </a:lnTo>
                <a:lnTo>
                  <a:pt x="304165" y="239179"/>
                </a:lnTo>
                <a:lnTo>
                  <a:pt x="303949" y="240309"/>
                </a:lnTo>
                <a:lnTo>
                  <a:pt x="301498" y="242709"/>
                </a:lnTo>
                <a:lnTo>
                  <a:pt x="301498" y="244424"/>
                </a:lnTo>
                <a:lnTo>
                  <a:pt x="298386" y="247561"/>
                </a:lnTo>
                <a:lnTo>
                  <a:pt x="297942" y="247561"/>
                </a:lnTo>
                <a:lnTo>
                  <a:pt x="290741" y="254825"/>
                </a:lnTo>
                <a:lnTo>
                  <a:pt x="286512" y="254825"/>
                </a:lnTo>
                <a:lnTo>
                  <a:pt x="282676" y="258660"/>
                </a:lnTo>
                <a:lnTo>
                  <a:pt x="272249" y="262483"/>
                </a:lnTo>
                <a:lnTo>
                  <a:pt x="248729" y="266852"/>
                </a:lnTo>
                <a:lnTo>
                  <a:pt x="222161" y="268808"/>
                </a:lnTo>
                <a:lnTo>
                  <a:pt x="220980" y="268884"/>
                </a:lnTo>
                <a:lnTo>
                  <a:pt x="221932" y="268846"/>
                </a:lnTo>
                <a:lnTo>
                  <a:pt x="222161" y="268846"/>
                </a:lnTo>
                <a:lnTo>
                  <a:pt x="221627" y="268846"/>
                </a:lnTo>
                <a:lnTo>
                  <a:pt x="197739" y="268960"/>
                </a:lnTo>
                <a:lnTo>
                  <a:pt x="197231" y="268960"/>
                </a:lnTo>
                <a:lnTo>
                  <a:pt x="169202" y="268363"/>
                </a:lnTo>
                <a:lnTo>
                  <a:pt x="167792" y="268338"/>
                </a:lnTo>
                <a:lnTo>
                  <a:pt x="168275" y="268363"/>
                </a:lnTo>
                <a:lnTo>
                  <a:pt x="167386" y="268325"/>
                </a:lnTo>
                <a:lnTo>
                  <a:pt x="167792" y="268338"/>
                </a:lnTo>
                <a:lnTo>
                  <a:pt x="167652" y="268325"/>
                </a:lnTo>
                <a:lnTo>
                  <a:pt x="137718" y="266458"/>
                </a:lnTo>
                <a:lnTo>
                  <a:pt x="134772" y="266280"/>
                </a:lnTo>
                <a:lnTo>
                  <a:pt x="134429" y="266217"/>
                </a:lnTo>
                <a:lnTo>
                  <a:pt x="105714" y="261454"/>
                </a:lnTo>
                <a:lnTo>
                  <a:pt x="102209" y="260883"/>
                </a:lnTo>
                <a:lnTo>
                  <a:pt x="101434" y="260604"/>
                </a:lnTo>
                <a:lnTo>
                  <a:pt x="78574" y="252666"/>
                </a:lnTo>
                <a:lnTo>
                  <a:pt x="74739" y="251333"/>
                </a:lnTo>
                <a:lnTo>
                  <a:pt x="73660" y="250647"/>
                </a:lnTo>
                <a:lnTo>
                  <a:pt x="59715" y="241757"/>
                </a:lnTo>
                <a:lnTo>
                  <a:pt x="55308" y="238950"/>
                </a:lnTo>
                <a:lnTo>
                  <a:pt x="54063" y="237363"/>
                </a:lnTo>
                <a:lnTo>
                  <a:pt x="46253" y="227457"/>
                </a:lnTo>
                <a:lnTo>
                  <a:pt x="43319" y="223748"/>
                </a:lnTo>
                <a:lnTo>
                  <a:pt x="42481" y="220980"/>
                </a:lnTo>
                <a:lnTo>
                  <a:pt x="39204" y="210185"/>
                </a:lnTo>
                <a:lnTo>
                  <a:pt x="38277" y="207149"/>
                </a:lnTo>
                <a:lnTo>
                  <a:pt x="38227" y="204851"/>
                </a:lnTo>
                <a:lnTo>
                  <a:pt x="37795" y="185293"/>
                </a:lnTo>
                <a:lnTo>
                  <a:pt x="37744" y="183515"/>
                </a:lnTo>
                <a:lnTo>
                  <a:pt x="38011" y="181864"/>
                </a:lnTo>
                <a:lnTo>
                  <a:pt x="50533" y="124333"/>
                </a:lnTo>
                <a:lnTo>
                  <a:pt x="62687" y="92189"/>
                </a:lnTo>
                <a:lnTo>
                  <a:pt x="75742" y="67818"/>
                </a:lnTo>
                <a:lnTo>
                  <a:pt x="76720" y="66001"/>
                </a:lnTo>
                <a:lnTo>
                  <a:pt x="76860" y="65786"/>
                </a:lnTo>
                <a:lnTo>
                  <a:pt x="86614" y="51943"/>
                </a:lnTo>
                <a:lnTo>
                  <a:pt x="87122" y="51943"/>
                </a:lnTo>
                <a:lnTo>
                  <a:pt x="94615" y="44450"/>
                </a:lnTo>
                <a:lnTo>
                  <a:pt x="94615" y="41948"/>
                </a:lnTo>
                <a:lnTo>
                  <a:pt x="102146" y="34290"/>
                </a:lnTo>
                <a:lnTo>
                  <a:pt x="104267" y="34290"/>
                </a:lnTo>
                <a:lnTo>
                  <a:pt x="109435" y="29210"/>
                </a:lnTo>
                <a:lnTo>
                  <a:pt x="114808" y="29210"/>
                </a:lnTo>
                <a:lnTo>
                  <a:pt x="115036" y="28981"/>
                </a:lnTo>
                <a:lnTo>
                  <a:pt x="128943" y="33375"/>
                </a:lnTo>
                <a:lnTo>
                  <a:pt x="131318" y="35687"/>
                </a:lnTo>
                <a:lnTo>
                  <a:pt x="145415" y="35687"/>
                </a:lnTo>
                <a:lnTo>
                  <a:pt x="151130" y="29972"/>
                </a:lnTo>
                <a:lnTo>
                  <a:pt x="151130" y="22987"/>
                </a:lnTo>
                <a:lnTo>
                  <a:pt x="151130" y="15875"/>
                </a:lnTo>
                <a:lnTo>
                  <a:pt x="145415" y="10160"/>
                </a:lnTo>
                <a:lnTo>
                  <a:pt x="140881" y="10160"/>
                </a:lnTo>
                <a:lnTo>
                  <a:pt x="126199" y="4673"/>
                </a:lnTo>
                <a:lnTo>
                  <a:pt x="123190" y="1651"/>
                </a:lnTo>
                <a:lnTo>
                  <a:pt x="116420" y="1651"/>
                </a:lnTo>
                <a:lnTo>
                  <a:pt x="114808" y="0"/>
                </a:lnTo>
                <a:lnTo>
                  <a:pt x="98679" y="0"/>
                </a:lnTo>
                <a:lnTo>
                  <a:pt x="96177" y="2552"/>
                </a:lnTo>
                <a:lnTo>
                  <a:pt x="95161" y="2794"/>
                </a:lnTo>
                <a:lnTo>
                  <a:pt x="86868" y="2794"/>
                </a:lnTo>
                <a:lnTo>
                  <a:pt x="79756" y="9779"/>
                </a:lnTo>
                <a:lnTo>
                  <a:pt x="79756" y="11442"/>
                </a:lnTo>
                <a:lnTo>
                  <a:pt x="71653" y="18415"/>
                </a:lnTo>
                <a:lnTo>
                  <a:pt x="68580" y="18415"/>
                </a:lnTo>
                <a:lnTo>
                  <a:pt x="61087" y="25908"/>
                </a:lnTo>
                <a:lnTo>
                  <a:pt x="61087" y="29489"/>
                </a:lnTo>
                <a:lnTo>
                  <a:pt x="47498" y="47117"/>
                </a:lnTo>
                <a:lnTo>
                  <a:pt x="46355" y="49022"/>
                </a:lnTo>
                <a:lnTo>
                  <a:pt x="16383" y="110617"/>
                </a:lnTo>
                <a:lnTo>
                  <a:pt x="0" y="178816"/>
                </a:lnTo>
                <a:lnTo>
                  <a:pt x="0" y="210566"/>
                </a:lnTo>
                <a:lnTo>
                  <a:pt x="762" y="215773"/>
                </a:lnTo>
                <a:lnTo>
                  <a:pt x="7366" y="238506"/>
                </a:lnTo>
                <a:lnTo>
                  <a:pt x="7950" y="239661"/>
                </a:lnTo>
                <a:lnTo>
                  <a:pt x="8115" y="240411"/>
                </a:lnTo>
                <a:lnTo>
                  <a:pt x="9182" y="241998"/>
                </a:lnTo>
                <a:lnTo>
                  <a:pt x="10668" y="244843"/>
                </a:lnTo>
                <a:lnTo>
                  <a:pt x="26924" y="265747"/>
                </a:lnTo>
                <a:lnTo>
                  <a:pt x="59817" y="287566"/>
                </a:lnTo>
                <a:lnTo>
                  <a:pt x="129413" y="305409"/>
                </a:lnTo>
                <a:lnTo>
                  <a:pt x="197104" y="308267"/>
                </a:lnTo>
                <a:lnTo>
                  <a:pt x="197866" y="308267"/>
                </a:lnTo>
                <a:lnTo>
                  <a:pt x="253238" y="304469"/>
                </a:lnTo>
                <a:lnTo>
                  <a:pt x="300050" y="290080"/>
                </a:lnTo>
                <a:lnTo>
                  <a:pt x="305943" y="290080"/>
                </a:lnTo>
                <a:lnTo>
                  <a:pt x="313817" y="282181"/>
                </a:lnTo>
                <a:lnTo>
                  <a:pt x="313817" y="280784"/>
                </a:lnTo>
                <a:lnTo>
                  <a:pt x="316357" y="280784"/>
                </a:lnTo>
                <a:lnTo>
                  <a:pt x="323723" y="273354"/>
                </a:lnTo>
                <a:lnTo>
                  <a:pt x="323723" y="269328"/>
                </a:lnTo>
                <a:lnTo>
                  <a:pt x="327406" y="265671"/>
                </a:lnTo>
                <a:lnTo>
                  <a:pt x="327406" y="257289"/>
                </a:lnTo>
                <a:lnTo>
                  <a:pt x="327406" y="248907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2655" y="8403335"/>
            <a:ext cx="289560" cy="213995"/>
          </a:xfrm>
          <a:custGeom>
            <a:avLst/>
            <a:gdLst/>
            <a:ahLst/>
            <a:cxnLst/>
            <a:rect l="l" t="t" r="r" b="b"/>
            <a:pathLst>
              <a:path w="289559" h="213995">
                <a:moveTo>
                  <a:pt x="289293" y="193294"/>
                </a:moveTo>
                <a:lnTo>
                  <a:pt x="283451" y="187452"/>
                </a:lnTo>
                <a:lnTo>
                  <a:pt x="279869" y="187452"/>
                </a:lnTo>
                <a:lnTo>
                  <a:pt x="265861" y="178955"/>
                </a:lnTo>
                <a:lnTo>
                  <a:pt x="260019" y="173101"/>
                </a:lnTo>
                <a:lnTo>
                  <a:pt x="256578" y="173101"/>
                </a:lnTo>
                <a:lnTo>
                  <a:pt x="251790" y="169926"/>
                </a:lnTo>
                <a:lnTo>
                  <a:pt x="251790" y="169545"/>
                </a:lnTo>
                <a:lnTo>
                  <a:pt x="245541" y="163322"/>
                </a:lnTo>
                <a:lnTo>
                  <a:pt x="242163" y="163322"/>
                </a:lnTo>
                <a:lnTo>
                  <a:pt x="236435" y="159308"/>
                </a:lnTo>
                <a:lnTo>
                  <a:pt x="236435" y="158750"/>
                </a:lnTo>
                <a:lnTo>
                  <a:pt x="229831" y="152146"/>
                </a:lnTo>
                <a:lnTo>
                  <a:pt x="226441" y="152146"/>
                </a:lnTo>
                <a:lnTo>
                  <a:pt x="219341" y="146977"/>
                </a:lnTo>
                <a:lnTo>
                  <a:pt x="219341" y="146304"/>
                </a:lnTo>
                <a:lnTo>
                  <a:pt x="212420" y="139319"/>
                </a:lnTo>
                <a:lnTo>
                  <a:pt x="209042" y="139319"/>
                </a:lnTo>
                <a:lnTo>
                  <a:pt x="194449" y="128270"/>
                </a:lnTo>
                <a:lnTo>
                  <a:pt x="193954" y="127889"/>
                </a:lnTo>
                <a:lnTo>
                  <a:pt x="194398" y="128270"/>
                </a:lnTo>
                <a:lnTo>
                  <a:pt x="173939" y="111887"/>
                </a:lnTo>
                <a:lnTo>
                  <a:pt x="174256" y="112014"/>
                </a:lnTo>
                <a:lnTo>
                  <a:pt x="174104" y="111887"/>
                </a:lnTo>
                <a:lnTo>
                  <a:pt x="153200" y="94361"/>
                </a:lnTo>
                <a:lnTo>
                  <a:pt x="139522" y="82677"/>
                </a:lnTo>
                <a:lnTo>
                  <a:pt x="131064" y="75438"/>
                </a:lnTo>
                <a:lnTo>
                  <a:pt x="108940" y="56515"/>
                </a:lnTo>
                <a:lnTo>
                  <a:pt x="108864" y="56388"/>
                </a:lnTo>
                <a:lnTo>
                  <a:pt x="104470" y="52705"/>
                </a:lnTo>
                <a:lnTo>
                  <a:pt x="94957" y="44704"/>
                </a:lnTo>
                <a:lnTo>
                  <a:pt x="94043" y="43942"/>
                </a:lnTo>
                <a:lnTo>
                  <a:pt x="88912" y="39624"/>
                </a:lnTo>
                <a:lnTo>
                  <a:pt x="88379" y="39243"/>
                </a:lnTo>
                <a:lnTo>
                  <a:pt x="87058" y="38227"/>
                </a:lnTo>
                <a:lnTo>
                  <a:pt x="83286" y="35306"/>
                </a:lnTo>
                <a:lnTo>
                  <a:pt x="78524" y="31623"/>
                </a:lnTo>
                <a:lnTo>
                  <a:pt x="40487" y="7620"/>
                </a:lnTo>
                <a:lnTo>
                  <a:pt x="31838" y="3784"/>
                </a:lnTo>
                <a:lnTo>
                  <a:pt x="28092" y="0"/>
                </a:lnTo>
                <a:lnTo>
                  <a:pt x="9093" y="0"/>
                </a:lnTo>
                <a:lnTo>
                  <a:pt x="8458" y="635"/>
                </a:lnTo>
                <a:lnTo>
                  <a:pt x="6985" y="635"/>
                </a:lnTo>
                <a:lnTo>
                  <a:pt x="0" y="7620"/>
                </a:lnTo>
                <a:lnTo>
                  <a:pt x="0" y="24765"/>
                </a:lnTo>
                <a:lnTo>
                  <a:pt x="1397" y="26162"/>
                </a:lnTo>
                <a:lnTo>
                  <a:pt x="1397" y="26670"/>
                </a:lnTo>
                <a:lnTo>
                  <a:pt x="9093" y="34417"/>
                </a:lnTo>
                <a:lnTo>
                  <a:pt x="15290" y="34417"/>
                </a:lnTo>
                <a:lnTo>
                  <a:pt x="17462" y="35306"/>
                </a:lnTo>
                <a:lnTo>
                  <a:pt x="17005" y="35179"/>
                </a:lnTo>
                <a:lnTo>
                  <a:pt x="25577" y="38862"/>
                </a:lnTo>
                <a:lnTo>
                  <a:pt x="24434" y="38227"/>
                </a:lnTo>
                <a:lnTo>
                  <a:pt x="36017" y="44323"/>
                </a:lnTo>
                <a:lnTo>
                  <a:pt x="50101" y="53378"/>
                </a:lnTo>
                <a:lnTo>
                  <a:pt x="50406" y="53594"/>
                </a:lnTo>
                <a:lnTo>
                  <a:pt x="67348" y="66548"/>
                </a:lnTo>
                <a:lnTo>
                  <a:pt x="66776" y="66167"/>
                </a:lnTo>
                <a:lnTo>
                  <a:pt x="67233" y="66548"/>
                </a:lnTo>
                <a:lnTo>
                  <a:pt x="86842" y="82804"/>
                </a:lnTo>
                <a:lnTo>
                  <a:pt x="86753" y="82677"/>
                </a:lnTo>
                <a:lnTo>
                  <a:pt x="108991" y="101346"/>
                </a:lnTo>
                <a:lnTo>
                  <a:pt x="131622" y="120015"/>
                </a:lnTo>
                <a:lnTo>
                  <a:pt x="131724" y="120142"/>
                </a:lnTo>
                <a:lnTo>
                  <a:pt x="153936" y="137668"/>
                </a:lnTo>
                <a:lnTo>
                  <a:pt x="175234" y="153670"/>
                </a:lnTo>
                <a:lnTo>
                  <a:pt x="188429" y="162877"/>
                </a:lnTo>
                <a:lnTo>
                  <a:pt x="188429" y="163322"/>
                </a:lnTo>
                <a:lnTo>
                  <a:pt x="195351" y="170307"/>
                </a:lnTo>
                <a:lnTo>
                  <a:pt x="199580" y="170307"/>
                </a:lnTo>
                <a:lnTo>
                  <a:pt x="206895" y="174955"/>
                </a:lnTo>
                <a:lnTo>
                  <a:pt x="213512" y="181610"/>
                </a:lnTo>
                <a:lnTo>
                  <a:pt x="217665" y="181610"/>
                </a:lnTo>
                <a:lnTo>
                  <a:pt x="224409" y="185572"/>
                </a:lnTo>
                <a:lnTo>
                  <a:pt x="230136" y="191262"/>
                </a:lnTo>
                <a:lnTo>
                  <a:pt x="234315" y="191262"/>
                </a:lnTo>
                <a:lnTo>
                  <a:pt x="240093" y="194551"/>
                </a:lnTo>
                <a:lnTo>
                  <a:pt x="245313" y="199771"/>
                </a:lnTo>
                <a:lnTo>
                  <a:pt x="248996" y="199771"/>
                </a:lnTo>
                <a:lnTo>
                  <a:pt x="263893" y="208470"/>
                </a:lnTo>
                <a:lnTo>
                  <a:pt x="269049" y="213614"/>
                </a:lnTo>
                <a:lnTo>
                  <a:pt x="283451" y="213614"/>
                </a:lnTo>
                <a:lnTo>
                  <a:pt x="289293" y="207772"/>
                </a:lnTo>
                <a:lnTo>
                  <a:pt x="289293" y="200533"/>
                </a:lnTo>
                <a:lnTo>
                  <a:pt x="289293" y="193294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2719" y="8998521"/>
            <a:ext cx="515620" cy="347980"/>
          </a:xfrm>
          <a:custGeom>
            <a:avLst/>
            <a:gdLst/>
            <a:ahLst/>
            <a:cxnLst/>
            <a:rect l="l" t="t" r="r" b="b"/>
            <a:pathLst>
              <a:path w="515619" h="347979">
                <a:moveTo>
                  <a:pt x="515289" y="7061"/>
                </a:moveTo>
                <a:lnTo>
                  <a:pt x="508228" y="0"/>
                </a:lnTo>
                <a:lnTo>
                  <a:pt x="490804" y="0"/>
                </a:lnTo>
                <a:lnTo>
                  <a:pt x="483743" y="7061"/>
                </a:lnTo>
                <a:lnTo>
                  <a:pt x="483743" y="7289"/>
                </a:lnTo>
                <a:lnTo>
                  <a:pt x="462927" y="21018"/>
                </a:lnTo>
                <a:lnTo>
                  <a:pt x="458863" y="21018"/>
                </a:lnTo>
                <a:lnTo>
                  <a:pt x="451777" y="28105"/>
                </a:lnTo>
                <a:lnTo>
                  <a:pt x="451777" y="28384"/>
                </a:lnTo>
                <a:lnTo>
                  <a:pt x="426961" y="44742"/>
                </a:lnTo>
                <a:lnTo>
                  <a:pt x="422948" y="44742"/>
                </a:lnTo>
                <a:lnTo>
                  <a:pt x="415861" y="51828"/>
                </a:lnTo>
                <a:lnTo>
                  <a:pt x="415861" y="52070"/>
                </a:lnTo>
                <a:lnTo>
                  <a:pt x="387883" y="70573"/>
                </a:lnTo>
                <a:lnTo>
                  <a:pt x="383908" y="70573"/>
                </a:lnTo>
                <a:lnTo>
                  <a:pt x="376809" y="77673"/>
                </a:lnTo>
                <a:lnTo>
                  <a:pt x="376809" y="77901"/>
                </a:lnTo>
                <a:lnTo>
                  <a:pt x="346075" y="98196"/>
                </a:lnTo>
                <a:lnTo>
                  <a:pt x="342074" y="98196"/>
                </a:lnTo>
                <a:lnTo>
                  <a:pt x="334975" y="105295"/>
                </a:lnTo>
                <a:lnTo>
                  <a:pt x="334975" y="105448"/>
                </a:lnTo>
                <a:lnTo>
                  <a:pt x="301231" y="127292"/>
                </a:lnTo>
                <a:lnTo>
                  <a:pt x="257416" y="155067"/>
                </a:lnTo>
                <a:lnTo>
                  <a:pt x="163537" y="214096"/>
                </a:lnTo>
                <a:lnTo>
                  <a:pt x="119468" y="242303"/>
                </a:lnTo>
                <a:lnTo>
                  <a:pt x="79870" y="268490"/>
                </a:lnTo>
                <a:lnTo>
                  <a:pt x="48247" y="290474"/>
                </a:lnTo>
                <a:lnTo>
                  <a:pt x="14338" y="316445"/>
                </a:lnTo>
                <a:lnTo>
                  <a:pt x="11620" y="316445"/>
                </a:lnTo>
                <a:lnTo>
                  <a:pt x="5359" y="322707"/>
                </a:lnTo>
                <a:lnTo>
                  <a:pt x="5359" y="325462"/>
                </a:lnTo>
                <a:lnTo>
                  <a:pt x="2819" y="328574"/>
                </a:lnTo>
                <a:lnTo>
                  <a:pt x="508" y="334619"/>
                </a:lnTo>
                <a:lnTo>
                  <a:pt x="0" y="335127"/>
                </a:lnTo>
                <a:lnTo>
                  <a:pt x="0" y="343700"/>
                </a:lnTo>
                <a:lnTo>
                  <a:pt x="3467" y="347179"/>
                </a:lnTo>
                <a:lnTo>
                  <a:pt x="7048" y="347179"/>
                </a:lnTo>
                <a:lnTo>
                  <a:pt x="9766" y="347713"/>
                </a:lnTo>
                <a:lnTo>
                  <a:pt x="16903" y="346875"/>
                </a:lnTo>
                <a:lnTo>
                  <a:pt x="22352" y="344424"/>
                </a:lnTo>
                <a:lnTo>
                  <a:pt x="27076" y="344424"/>
                </a:lnTo>
                <a:lnTo>
                  <a:pt x="33337" y="338162"/>
                </a:lnTo>
                <a:lnTo>
                  <a:pt x="33337" y="337858"/>
                </a:lnTo>
                <a:lnTo>
                  <a:pt x="66128" y="315633"/>
                </a:lnTo>
                <a:lnTo>
                  <a:pt x="97650" y="294627"/>
                </a:lnTo>
                <a:lnTo>
                  <a:pt x="136893" y="269062"/>
                </a:lnTo>
                <a:lnTo>
                  <a:pt x="180657" y="241071"/>
                </a:lnTo>
                <a:lnTo>
                  <a:pt x="227342" y="211582"/>
                </a:lnTo>
                <a:lnTo>
                  <a:pt x="316712" y="155067"/>
                </a:lnTo>
                <a:lnTo>
                  <a:pt x="318643" y="153847"/>
                </a:lnTo>
                <a:lnTo>
                  <a:pt x="355536" y="129908"/>
                </a:lnTo>
                <a:lnTo>
                  <a:pt x="359587" y="129908"/>
                </a:lnTo>
                <a:lnTo>
                  <a:pt x="366687" y="122809"/>
                </a:lnTo>
                <a:lnTo>
                  <a:pt x="366687" y="122593"/>
                </a:lnTo>
                <a:lnTo>
                  <a:pt x="397383" y="102273"/>
                </a:lnTo>
                <a:lnTo>
                  <a:pt x="401408" y="102273"/>
                </a:lnTo>
                <a:lnTo>
                  <a:pt x="408495" y="95173"/>
                </a:lnTo>
                <a:lnTo>
                  <a:pt x="408495" y="94932"/>
                </a:lnTo>
                <a:lnTo>
                  <a:pt x="436460" y="76415"/>
                </a:lnTo>
                <a:lnTo>
                  <a:pt x="440448" y="76415"/>
                </a:lnTo>
                <a:lnTo>
                  <a:pt x="447548" y="69329"/>
                </a:lnTo>
                <a:lnTo>
                  <a:pt x="447548" y="69088"/>
                </a:lnTo>
                <a:lnTo>
                  <a:pt x="472351" y="52654"/>
                </a:lnTo>
                <a:lnTo>
                  <a:pt x="476326" y="52654"/>
                </a:lnTo>
                <a:lnTo>
                  <a:pt x="483412" y="45567"/>
                </a:lnTo>
                <a:lnTo>
                  <a:pt x="483412" y="45339"/>
                </a:lnTo>
                <a:lnTo>
                  <a:pt x="504266" y="31546"/>
                </a:lnTo>
                <a:lnTo>
                  <a:pt x="508228" y="31546"/>
                </a:lnTo>
                <a:lnTo>
                  <a:pt x="515289" y="24485"/>
                </a:lnTo>
                <a:lnTo>
                  <a:pt x="515289" y="15773"/>
                </a:lnTo>
                <a:lnTo>
                  <a:pt x="515289" y="706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object 14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486405" y="8295767"/>
            <a:ext cx="230886" cy="216915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2698115" y="8927427"/>
            <a:ext cx="269875" cy="311785"/>
          </a:xfrm>
          <a:custGeom>
            <a:avLst/>
            <a:gdLst/>
            <a:ahLst/>
            <a:cxnLst/>
            <a:rect l="l" t="t" r="r" b="b"/>
            <a:pathLst>
              <a:path w="269875" h="311784">
                <a:moveTo>
                  <a:pt x="269748" y="278930"/>
                </a:moveTo>
                <a:lnTo>
                  <a:pt x="265315" y="274548"/>
                </a:lnTo>
                <a:lnTo>
                  <a:pt x="265023" y="273926"/>
                </a:lnTo>
                <a:lnTo>
                  <a:pt x="264668" y="273177"/>
                </a:lnTo>
                <a:lnTo>
                  <a:pt x="264668" y="267423"/>
                </a:lnTo>
                <a:lnTo>
                  <a:pt x="257048" y="259918"/>
                </a:lnTo>
                <a:lnTo>
                  <a:pt x="256336" y="259918"/>
                </a:lnTo>
                <a:lnTo>
                  <a:pt x="255524" y="258813"/>
                </a:lnTo>
                <a:lnTo>
                  <a:pt x="211963" y="215417"/>
                </a:lnTo>
                <a:lnTo>
                  <a:pt x="190525" y="196469"/>
                </a:lnTo>
                <a:lnTo>
                  <a:pt x="190233" y="196227"/>
                </a:lnTo>
                <a:lnTo>
                  <a:pt x="189890" y="195884"/>
                </a:lnTo>
                <a:lnTo>
                  <a:pt x="167525" y="174269"/>
                </a:lnTo>
                <a:lnTo>
                  <a:pt x="167309" y="174066"/>
                </a:lnTo>
                <a:lnTo>
                  <a:pt x="167132" y="173888"/>
                </a:lnTo>
                <a:lnTo>
                  <a:pt x="145046" y="151104"/>
                </a:lnTo>
                <a:lnTo>
                  <a:pt x="144818" y="150876"/>
                </a:lnTo>
                <a:lnTo>
                  <a:pt x="144653" y="150698"/>
                </a:lnTo>
                <a:lnTo>
                  <a:pt x="123151" y="127165"/>
                </a:lnTo>
                <a:lnTo>
                  <a:pt x="122682" y="126644"/>
                </a:lnTo>
                <a:lnTo>
                  <a:pt x="123063" y="127165"/>
                </a:lnTo>
                <a:lnTo>
                  <a:pt x="105283" y="106768"/>
                </a:lnTo>
                <a:lnTo>
                  <a:pt x="105283" y="103771"/>
                </a:lnTo>
                <a:lnTo>
                  <a:pt x="97663" y="96177"/>
                </a:lnTo>
                <a:lnTo>
                  <a:pt x="96240" y="96177"/>
                </a:lnTo>
                <a:lnTo>
                  <a:pt x="84455" y="82080"/>
                </a:lnTo>
                <a:lnTo>
                  <a:pt x="84455" y="78968"/>
                </a:lnTo>
                <a:lnTo>
                  <a:pt x="77089" y="71640"/>
                </a:lnTo>
                <a:lnTo>
                  <a:pt x="76047" y="71640"/>
                </a:lnTo>
                <a:lnTo>
                  <a:pt x="64770" y="57073"/>
                </a:lnTo>
                <a:lnTo>
                  <a:pt x="64770" y="53670"/>
                </a:lnTo>
                <a:lnTo>
                  <a:pt x="57531" y="46494"/>
                </a:lnTo>
                <a:lnTo>
                  <a:pt x="56832" y="46494"/>
                </a:lnTo>
                <a:lnTo>
                  <a:pt x="47117" y="33134"/>
                </a:lnTo>
                <a:lnTo>
                  <a:pt x="47117" y="29565"/>
                </a:lnTo>
                <a:lnTo>
                  <a:pt x="40005" y="22453"/>
                </a:lnTo>
                <a:lnTo>
                  <a:pt x="39509" y="22453"/>
                </a:lnTo>
                <a:lnTo>
                  <a:pt x="31242" y="10693"/>
                </a:lnTo>
                <a:lnTo>
                  <a:pt x="31242" y="6997"/>
                </a:lnTo>
                <a:lnTo>
                  <a:pt x="24257" y="0"/>
                </a:lnTo>
                <a:lnTo>
                  <a:pt x="6985" y="0"/>
                </a:lnTo>
                <a:lnTo>
                  <a:pt x="0" y="6997"/>
                </a:lnTo>
                <a:lnTo>
                  <a:pt x="0" y="24282"/>
                </a:lnTo>
                <a:lnTo>
                  <a:pt x="6985" y="31292"/>
                </a:lnTo>
                <a:lnTo>
                  <a:pt x="7264" y="31292"/>
                </a:lnTo>
                <a:lnTo>
                  <a:pt x="15367" y="43345"/>
                </a:lnTo>
                <a:lnTo>
                  <a:pt x="15367" y="47129"/>
                </a:lnTo>
                <a:lnTo>
                  <a:pt x="22479" y="54254"/>
                </a:lnTo>
                <a:lnTo>
                  <a:pt x="23063" y="54254"/>
                </a:lnTo>
                <a:lnTo>
                  <a:pt x="32639" y="67703"/>
                </a:lnTo>
                <a:lnTo>
                  <a:pt x="32639" y="71386"/>
                </a:lnTo>
                <a:lnTo>
                  <a:pt x="39878" y="78574"/>
                </a:lnTo>
                <a:lnTo>
                  <a:pt x="40652" y="78574"/>
                </a:lnTo>
                <a:lnTo>
                  <a:pt x="51689" y="93459"/>
                </a:lnTo>
                <a:lnTo>
                  <a:pt x="51689" y="97053"/>
                </a:lnTo>
                <a:lnTo>
                  <a:pt x="59055" y="104394"/>
                </a:lnTo>
                <a:lnTo>
                  <a:pt x="60058" y="104394"/>
                </a:lnTo>
                <a:lnTo>
                  <a:pt x="71374" y="118948"/>
                </a:lnTo>
                <a:lnTo>
                  <a:pt x="71374" y="122491"/>
                </a:lnTo>
                <a:lnTo>
                  <a:pt x="78994" y="130086"/>
                </a:lnTo>
                <a:lnTo>
                  <a:pt x="80391" y="130086"/>
                </a:lnTo>
                <a:lnTo>
                  <a:pt x="97028" y="149961"/>
                </a:lnTo>
                <a:lnTo>
                  <a:pt x="119380" y="174523"/>
                </a:lnTo>
                <a:lnTo>
                  <a:pt x="119761" y="174891"/>
                </a:lnTo>
                <a:lnTo>
                  <a:pt x="142494" y="198501"/>
                </a:lnTo>
                <a:lnTo>
                  <a:pt x="166243" y="221475"/>
                </a:lnTo>
                <a:lnTo>
                  <a:pt x="166751" y="222034"/>
                </a:lnTo>
                <a:lnTo>
                  <a:pt x="209423" y="259600"/>
                </a:lnTo>
                <a:lnTo>
                  <a:pt x="224434" y="274739"/>
                </a:lnTo>
                <a:lnTo>
                  <a:pt x="224726" y="275082"/>
                </a:lnTo>
                <a:lnTo>
                  <a:pt x="231140" y="282803"/>
                </a:lnTo>
                <a:lnTo>
                  <a:pt x="231140" y="285940"/>
                </a:lnTo>
                <a:lnTo>
                  <a:pt x="238633" y="293446"/>
                </a:lnTo>
                <a:lnTo>
                  <a:pt x="238887" y="293446"/>
                </a:lnTo>
                <a:lnTo>
                  <a:pt x="238887" y="295960"/>
                </a:lnTo>
                <a:lnTo>
                  <a:pt x="244919" y="302056"/>
                </a:lnTo>
                <a:lnTo>
                  <a:pt x="245745" y="303428"/>
                </a:lnTo>
                <a:lnTo>
                  <a:pt x="247777" y="305968"/>
                </a:lnTo>
                <a:lnTo>
                  <a:pt x="247777" y="307162"/>
                </a:lnTo>
                <a:lnTo>
                  <a:pt x="251841" y="311188"/>
                </a:lnTo>
                <a:lnTo>
                  <a:pt x="261747" y="311188"/>
                </a:lnTo>
                <a:lnTo>
                  <a:pt x="265811" y="307162"/>
                </a:lnTo>
                <a:lnTo>
                  <a:pt x="265811" y="305714"/>
                </a:lnTo>
                <a:lnTo>
                  <a:pt x="269621" y="297103"/>
                </a:lnTo>
                <a:lnTo>
                  <a:pt x="269621" y="296735"/>
                </a:lnTo>
                <a:lnTo>
                  <a:pt x="269621" y="296087"/>
                </a:lnTo>
                <a:lnTo>
                  <a:pt x="269748" y="295960"/>
                </a:lnTo>
                <a:lnTo>
                  <a:pt x="269748" y="287439"/>
                </a:lnTo>
                <a:lnTo>
                  <a:pt x="269748" y="278930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" name="object 150"/>
          <p:cNvGrpSpPr/>
          <p:nvPr/>
        </p:nvGrpSpPr>
        <p:grpSpPr>
          <a:xfrm>
            <a:off x="642442" y="8060563"/>
            <a:ext cx="499109" cy="297815"/>
            <a:chOff x="642442" y="8060563"/>
            <a:chExt cx="499109" cy="297815"/>
          </a:xfrm>
        </p:grpSpPr>
        <p:sp>
          <p:nvSpPr>
            <p:cNvPr id="151" name="object 151"/>
            <p:cNvSpPr/>
            <p:nvPr/>
          </p:nvSpPr>
          <p:spPr>
            <a:xfrm>
              <a:off x="642442" y="8073643"/>
              <a:ext cx="186690" cy="284480"/>
            </a:xfrm>
            <a:custGeom>
              <a:avLst/>
              <a:gdLst/>
              <a:ahLst/>
              <a:cxnLst/>
              <a:rect l="l" t="t" r="r" b="b"/>
              <a:pathLst>
                <a:path w="186690" h="284479">
                  <a:moveTo>
                    <a:pt x="186626" y="194818"/>
                  </a:moveTo>
                  <a:lnTo>
                    <a:pt x="173532" y="187452"/>
                  </a:lnTo>
                  <a:lnTo>
                    <a:pt x="164122" y="197739"/>
                  </a:lnTo>
                  <a:lnTo>
                    <a:pt x="164223" y="197612"/>
                  </a:lnTo>
                  <a:lnTo>
                    <a:pt x="164096" y="197739"/>
                  </a:lnTo>
                  <a:lnTo>
                    <a:pt x="154990" y="207391"/>
                  </a:lnTo>
                  <a:lnTo>
                    <a:pt x="143103" y="218186"/>
                  </a:lnTo>
                  <a:lnTo>
                    <a:pt x="130873" y="227558"/>
                  </a:lnTo>
                  <a:lnTo>
                    <a:pt x="131584" y="227076"/>
                  </a:lnTo>
                  <a:lnTo>
                    <a:pt x="130670" y="227711"/>
                  </a:lnTo>
                  <a:lnTo>
                    <a:pt x="130873" y="227558"/>
                  </a:lnTo>
                  <a:lnTo>
                    <a:pt x="130632" y="227711"/>
                  </a:lnTo>
                  <a:lnTo>
                    <a:pt x="117055" y="236855"/>
                  </a:lnTo>
                  <a:lnTo>
                    <a:pt x="103505" y="243547"/>
                  </a:lnTo>
                  <a:lnTo>
                    <a:pt x="92100" y="246799"/>
                  </a:lnTo>
                  <a:lnTo>
                    <a:pt x="81292" y="247865"/>
                  </a:lnTo>
                  <a:lnTo>
                    <a:pt x="74891" y="247523"/>
                  </a:lnTo>
                  <a:lnTo>
                    <a:pt x="69240" y="247230"/>
                  </a:lnTo>
                  <a:lnTo>
                    <a:pt x="68834" y="247142"/>
                  </a:lnTo>
                  <a:lnTo>
                    <a:pt x="62318" y="245745"/>
                  </a:lnTo>
                  <a:lnTo>
                    <a:pt x="57962" y="244817"/>
                  </a:lnTo>
                  <a:lnTo>
                    <a:pt x="57226" y="244475"/>
                  </a:lnTo>
                  <a:lnTo>
                    <a:pt x="54152" y="243078"/>
                  </a:lnTo>
                  <a:lnTo>
                    <a:pt x="49974" y="241185"/>
                  </a:lnTo>
                  <a:lnTo>
                    <a:pt x="48920" y="240284"/>
                  </a:lnTo>
                  <a:lnTo>
                    <a:pt x="47713" y="239268"/>
                  </a:lnTo>
                  <a:lnTo>
                    <a:pt x="44602" y="236639"/>
                  </a:lnTo>
                  <a:lnTo>
                    <a:pt x="43561" y="234950"/>
                  </a:lnTo>
                  <a:lnTo>
                    <a:pt x="41109" y="231013"/>
                  </a:lnTo>
                  <a:lnTo>
                    <a:pt x="39471" y="228384"/>
                  </a:lnTo>
                  <a:lnTo>
                    <a:pt x="38938" y="226568"/>
                  </a:lnTo>
                  <a:lnTo>
                    <a:pt x="36728" y="219075"/>
                  </a:lnTo>
                  <a:lnTo>
                    <a:pt x="36080" y="216903"/>
                  </a:lnTo>
                  <a:lnTo>
                    <a:pt x="35979" y="215519"/>
                  </a:lnTo>
                  <a:lnTo>
                    <a:pt x="34785" y="199898"/>
                  </a:lnTo>
                  <a:lnTo>
                    <a:pt x="34696" y="198666"/>
                  </a:lnTo>
                  <a:lnTo>
                    <a:pt x="34696" y="198247"/>
                  </a:lnTo>
                  <a:lnTo>
                    <a:pt x="34988" y="174879"/>
                  </a:lnTo>
                  <a:lnTo>
                    <a:pt x="35229" y="150241"/>
                  </a:lnTo>
                  <a:lnTo>
                    <a:pt x="35229" y="149961"/>
                  </a:lnTo>
                  <a:lnTo>
                    <a:pt x="35229" y="149694"/>
                  </a:lnTo>
                  <a:lnTo>
                    <a:pt x="36398" y="123444"/>
                  </a:lnTo>
                  <a:lnTo>
                    <a:pt x="36449" y="122428"/>
                  </a:lnTo>
                  <a:lnTo>
                    <a:pt x="36334" y="123444"/>
                  </a:lnTo>
                  <a:lnTo>
                    <a:pt x="39243" y="96901"/>
                  </a:lnTo>
                  <a:lnTo>
                    <a:pt x="39370" y="95758"/>
                  </a:lnTo>
                  <a:lnTo>
                    <a:pt x="39484" y="95250"/>
                  </a:lnTo>
                  <a:lnTo>
                    <a:pt x="44640" y="71501"/>
                  </a:lnTo>
                  <a:lnTo>
                    <a:pt x="44932" y="70167"/>
                  </a:lnTo>
                  <a:lnTo>
                    <a:pt x="45173" y="69469"/>
                  </a:lnTo>
                  <a:lnTo>
                    <a:pt x="51714" y="51435"/>
                  </a:lnTo>
                  <a:lnTo>
                    <a:pt x="52247" y="49949"/>
                  </a:lnTo>
                  <a:lnTo>
                    <a:pt x="52539" y="49403"/>
                  </a:lnTo>
                  <a:lnTo>
                    <a:pt x="57086" y="40881"/>
                  </a:lnTo>
                  <a:lnTo>
                    <a:pt x="62407" y="35560"/>
                  </a:lnTo>
                  <a:lnTo>
                    <a:pt x="62407" y="33020"/>
                  </a:lnTo>
                  <a:lnTo>
                    <a:pt x="64503" y="30734"/>
                  </a:lnTo>
                  <a:lnTo>
                    <a:pt x="66281" y="30734"/>
                  </a:lnTo>
                  <a:lnTo>
                    <a:pt x="69126" y="27863"/>
                  </a:lnTo>
                  <a:lnTo>
                    <a:pt x="86715" y="36893"/>
                  </a:lnTo>
                  <a:lnTo>
                    <a:pt x="90576" y="40767"/>
                  </a:lnTo>
                  <a:lnTo>
                    <a:pt x="103670" y="40767"/>
                  </a:lnTo>
                  <a:lnTo>
                    <a:pt x="108966" y="35433"/>
                  </a:lnTo>
                  <a:lnTo>
                    <a:pt x="108966" y="28956"/>
                  </a:lnTo>
                  <a:lnTo>
                    <a:pt x="108966" y="22352"/>
                  </a:lnTo>
                  <a:lnTo>
                    <a:pt x="103670" y="17018"/>
                  </a:lnTo>
                  <a:lnTo>
                    <a:pt x="100190" y="17018"/>
                  </a:lnTo>
                  <a:lnTo>
                    <a:pt x="84315" y="7518"/>
                  </a:lnTo>
                  <a:lnTo>
                    <a:pt x="78968" y="2159"/>
                  </a:lnTo>
                  <a:lnTo>
                    <a:pt x="75184" y="2159"/>
                  </a:lnTo>
                  <a:lnTo>
                    <a:pt x="73025" y="0"/>
                  </a:lnTo>
                  <a:lnTo>
                    <a:pt x="65151" y="0"/>
                  </a:lnTo>
                  <a:lnTo>
                    <a:pt x="57658" y="0"/>
                  </a:lnTo>
                  <a:lnTo>
                    <a:pt x="56642" y="1016"/>
                  </a:lnTo>
                  <a:lnTo>
                    <a:pt x="49872" y="1016"/>
                  </a:lnTo>
                  <a:lnTo>
                    <a:pt x="43218" y="7620"/>
                  </a:lnTo>
                  <a:lnTo>
                    <a:pt x="43218" y="9626"/>
                  </a:lnTo>
                  <a:lnTo>
                    <a:pt x="40944" y="11811"/>
                  </a:lnTo>
                  <a:lnTo>
                    <a:pt x="38620" y="11811"/>
                  </a:lnTo>
                  <a:lnTo>
                    <a:pt x="31762" y="18669"/>
                  </a:lnTo>
                  <a:lnTo>
                    <a:pt x="31762" y="23088"/>
                  </a:lnTo>
                  <a:lnTo>
                    <a:pt x="24142" y="36449"/>
                  </a:lnTo>
                  <a:lnTo>
                    <a:pt x="7594" y="89789"/>
                  </a:lnTo>
                  <a:lnTo>
                    <a:pt x="1689" y="148336"/>
                  </a:lnTo>
                  <a:lnTo>
                    <a:pt x="812" y="175641"/>
                  </a:lnTo>
                  <a:lnTo>
                    <a:pt x="101" y="194818"/>
                  </a:lnTo>
                  <a:lnTo>
                    <a:pt x="6007" y="240665"/>
                  </a:lnTo>
                  <a:lnTo>
                    <a:pt x="33096" y="273050"/>
                  </a:lnTo>
                  <a:lnTo>
                    <a:pt x="80238" y="284226"/>
                  </a:lnTo>
                  <a:lnTo>
                    <a:pt x="83007" y="284099"/>
                  </a:lnTo>
                  <a:lnTo>
                    <a:pt x="134239" y="267335"/>
                  </a:lnTo>
                  <a:lnTo>
                    <a:pt x="157645" y="248031"/>
                  </a:lnTo>
                  <a:lnTo>
                    <a:pt x="158394" y="247269"/>
                  </a:lnTo>
                  <a:lnTo>
                    <a:pt x="159004" y="246634"/>
                  </a:lnTo>
                  <a:lnTo>
                    <a:pt x="161112" y="244475"/>
                  </a:lnTo>
                  <a:lnTo>
                    <a:pt x="162344" y="243205"/>
                  </a:lnTo>
                  <a:lnTo>
                    <a:pt x="164820" y="240665"/>
                  </a:lnTo>
                  <a:lnTo>
                    <a:pt x="166547" y="238633"/>
                  </a:lnTo>
                  <a:lnTo>
                    <a:pt x="167322" y="237490"/>
                  </a:lnTo>
                  <a:lnTo>
                    <a:pt x="168097" y="236347"/>
                  </a:lnTo>
                  <a:lnTo>
                    <a:pt x="174396" y="227076"/>
                  </a:lnTo>
                  <a:lnTo>
                    <a:pt x="175615" y="225298"/>
                  </a:lnTo>
                  <a:lnTo>
                    <a:pt x="176987" y="222758"/>
                  </a:lnTo>
                  <a:lnTo>
                    <a:pt x="179146" y="217424"/>
                  </a:lnTo>
                  <a:lnTo>
                    <a:pt x="182448" y="209296"/>
                  </a:lnTo>
                  <a:lnTo>
                    <a:pt x="182841" y="208153"/>
                  </a:lnTo>
                  <a:lnTo>
                    <a:pt x="186626" y="194818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6559" y="8060563"/>
              <a:ext cx="374540" cy="293243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2558082" y="7997190"/>
            <a:ext cx="350520" cy="346710"/>
            <a:chOff x="2558082" y="7997190"/>
            <a:chExt cx="350520" cy="346710"/>
          </a:xfrm>
        </p:grpSpPr>
        <p:pic>
          <p:nvPicPr>
            <p:cNvPr id="154" name="object 15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58082" y="7997190"/>
              <a:ext cx="156161" cy="202311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2725801" y="8013319"/>
              <a:ext cx="182245" cy="330200"/>
            </a:xfrm>
            <a:custGeom>
              <a:avLst/>
              <a:gdLst/>
              <a:ahLst/>
              <a:cxnLst/>
              <a:rect l="l" t="t" r="r" b="b"/>
              <a:pathLst>
                <a:path w="182244" h="330200">
                  <a:moveTo>
                    <a:pt x="146037" y="258013"/>
                  </a:moveTo>
                  <a:lnTo>
                    <a:pt x="145961" y="257581"/>
                  </a:lnTo>
                  <a:lnTo>
                    <a:pt x="145923" y="257759"/>
                  </a:lnTo>
                  <a:lnTo>
                    <a:pt x="146037" y="258013"/>
                  </a:lnTo>
                  <a:close/>
                </a:path>
                <a:path w="182244" h="330200">
                  <a:moveTo>
                    <a:pt x="146138" y="257276"/>
                  </a:moveTo>
                  <a:lnTo>
                    <a:pt x="144907" y="255524"/>
                  </a:lnTo>
                  <a:lnTo>
                    <a:pt x="145834" y="257568"/>
                  </a:lnTo>
                  <a:lnTo>
                    <a:pt x="145796" y="257175"/>
                  </a:lnTo>
                  <a:lnTo>
                    <a:pt x="145923" y="257479"/>
                  </a:lnTo>
                  <a:lnTo>
                    <a:pt x="146138" y="257276"/>
                  </a:lnTo>
                  <a:close/>
                </a:path>
                <a:path w="182244" h="330200">
                  <a:moveTo>
                    <a:pt x="146227" y="257708"/>
                  </a:moveTo>
                  <a:lnTo>
                    <a:pt x="146138" y="257289"/>
                  </a:lnTo>
                  <a:lnTo>
                    <a:pt x="146011" y="257695"/>
                  </a:lnTo>
                  <a:lnTo>
                    <a:pt x="146100" y="257924"/>
                  </a:lnTo>
                  <a:lnTo>
                    <a:pt x="146227" y="257708"/>
                  </a:lnTo>
                  <a:close/>
                </a:path>
                <a:path w="182244" h="330200">
                  <a:moveTo>
                    <a:pt x="146354" y="258724"/>
                  </a:moveTo>
                  <a:lnTo>
                    <a:pt x="146240" y="258229"/>
                  </a:lnTo>
                  <a:lnTo>
                    <a:pt x="146164" y="258064"/>
                  </a:lnTo>
                  <a:lnTo>
                    <a:pt x="146240" y="258470"/>
                  </a:lnTo>
                  <a:lnTo>
                    <a:pt x="146354" y="258724"/>
                  </a:lnTo>
                  <a:close/>
                </a:path>
                <a:path w="182244" h="330200">
                  <a:moveTo>
                    <a:pt x="156019" y="124320"/>
                  </a:moveTo>
                  <a:lnTo>
                    <a:pt x="155702" y="123317"/>
                  </a:lnTo>
                  <a:lnTo>
                    <a:pt x="155168" y="121666"/>
                  </a:lnTo>
                  <a:lnTo>
                    <a:pt x="154686" y="120142"/>
                  </a:lnTo>
                  <a:lnTo>
                    <a:pt x="154660" y="120015"/>
                  </a:lnTo>
                  <a:lnTo>
                    <a:pt x="154559" y="119507"/>
                  </a:lnTo>
                  <a:lnTo>
                    <a:pt x="154228" y="118745"/>
                  </a:lnTo>
                  <a:lnTo>
                    <a:pt x="153911" y="117983"/>
                  </a:lnTo>
                  <a:lnTo>
                    <a:pt x="152958" y="115697"/>
                  </a:lnTo>
                  <a:lnTo>
                    <a:pt x="152857" y="115443"/>
                  </a:lnTo>
                  <a:lnTo>
                    <a:pt x="152273" y="114046"/>
                  </a:lnTo>
                  <a:lnTo>
                    <a:pt x="151511" y="112776"/>
                  </a:lnTo>
                  <a:lnTo>
                    <a:pt x="148717" y="108966"/>
                  </a:lnTo>
                  <a:lnTo>
                    <a:pt x="148717" y="107442"/>
                  </a:lnTo>
                  <a:lnTo>
                    <a:pt x="145415" y="104013"/>
                  </a:lnTo>
                  <a:lnTo>
                    <a:pt x="143700" y="104013"/>
                  </a:lnTo>
                  <a:lnTo>
                    <a:pt x="140335" y="101612"/>
                  </a:lnTo>
                  <a:lnTo>
                    <a:pt x="140335" y="101219"/>
                  </a:lnTo>
                  <a:lnTo>
                    <a:pt x="136144" y="97028"/>
                  </a:lnTo>
                  <a:lnTo>
                    <a:pt x="133375" y="97028"/>
                  </a:lnTo>
                  <a:lnTo>
                    <a:pt x="130937" y="95656"/>
                  </a:lnTo>
                  <a:lnTo>
                    <a:pt x="126365" y="91186"/>
                  </a:lnTo>
                  <a:lnTo>
                    <a:pt x="123202" y="91186"/>
                  </a:lnTo>
                  <a:lnTo>
                    <a:pt x="122237" y="90627"/>
                  </a:lnTo>
                  <a:lnTo>
                    <a:pt x="116840" y="85217"/>
                  </a:lnTo>
                  <a:lnTo>
                    <a:pt x="115316" y="85217"/>
                  </a:lnTo>
                  <a:lnTo>
                    <a:pt x="115316" y="85090"/>
                  </a:lnTo>
                  <a:lnTo>
                    <a:pt x="110490" y="80264"/>
                  </a:lnTo>
                  <a:lnTo>
                    <a:pt x="110490" y="78486"/>
                  </a:lnTo>
                  <a:lnTo>
                    <a:pt x="105956" y="74041"/>
                  </a:lnTo>
                  <a:lnTo>
                    <a:pt x="105740" y="73152"/>
                  </a:lnTo>
                  <a:lnTo>
                    <a:pt x="104775" y="69342"/>
                  </a:lnTo>
                  <a:lnTo>
                    <a:pt x="104559" y="68503"/>
                  </a:lnTo>
                  <a:lnTo>
                    <a:pt x="104648" y="69342"/>
                  </a:lnTo>
                  <a:lnTo>
                    <a:pt x="104546" y="68453"/>
                  </a:lnTo>
                  <a:lnTo>
                    <a:pt x="104406" y="66802"/>
                  </a:lnTo>
                  <a:lnTo>
                    <a:pt x="103911" y="61468"/>
                  </a:lnTo>
                  <a:lnTo>
                    <a:pt x="103759" y="59817"/>
                  </a:lnTo>
                  <a:lnTo>
                    <a:pt x="103759" y="61468"/>
                  </a:lnTo>
                  <a:lnTo>
                    <a:pt x="103720" y="58801"/>
                  </a:lnTo>
                  <a:lnTo>
                    <a:pt x="103632" y="53340"/>
                  </a:lnTo>
                  <a:lnTo>
                    <a:pt x="103479" y="49530"/>
                  </a:lnTo>
                  <a:lnTo>
                    <a:pt x="103378" y="46609"/>
                  </a:lnTo>
                  <a:lnTo>
                    <a:pt x="102997" y="49530"/>
                  </a:lnTo>
                  <a:lnTo>
                    <a:pt x="102616" y="47688"/>
                  </a:lnTo>
                  <a:lnTo>
                    <a:pt x="102616" y="42291"/>
                  </a:lnTo>
                  <a:lnTo>
                    <a:pt x="102616" y="33401"/>
                  </a:lnTo>
                  <a:lnTo>
                    <a:pt x="95250" y="26035"/>
                  </a:lnTo>
                  <a:lnTo>
                    <a:pt x="77216" y="26035"/>
                  </a:lnTo>
                  <a:lnTo>
                    <a:pt x="69977" y="33401"/>
                  </a:lnTo>
                  <a:lnTo>
                    <a:pt x="69977" y="40005"/>
                  </a:lnTo>
                  <a:lnTo>
                    <a:pt x="69977" y="46113"/>
                  </a:lnTo>
                  <a:lnTo>
                    <a:pt x="69430" y="47828"/>
                  </a:lnTo>
                  <a:lnTo>
                    <a:pt x="69215" y="46355"/>
                  </a:lnTo>
                  <a:lnTo>
                    <a:pt x="69126" y="48755"/>
                  </a:lnTo>
                  <a:lnTo>
                    <a:pt x="69062" y="48945"/>
                  </a:lnTo>
                  <a:lnTo>
                    <a:pt x="69062" y="50114"/>
                  </a:lnTo>
                  <a:lnTo>
                    <a:pt x="68961" y="61976"/>
                  </a:lnTo>
                  <a:lnTo>
                    <a:pt x="68961" y="53213"/>
                  </a:lnTo>
                  <a:lnTo>
                    <a:pt x="68961" y="53086"/>
                  </a:lnTo>
                  <a:lnTo>
                    <a:pt x="69062" y="50114"/>
                  </a:lnTo>
                  <a:lnTo>
                    <a:pt x="69062" y="48945"/>
                  </a:lnTo>
                  <a:lnTo>
                    <a:pt x="68389" y="50927"/>
                  </a:lnTo>
                  <a:lnTo>
                    <a:pt x="65532" y="59944"/>
                  </a:lnTo>
                  <a:lnTo>
                    <a:pt x="61468" y="72009"/>
                  </a:lnTo>
                  <a:lnTo>
                    <a:pt x="56515" y="84709"/>
                  </a:lnTo>
                  <a:lnTo>
                    <a:pt x="56642" y="84455"/>
                  </a:lnTo>
                  <a:lnTo>
                    <a:pt x="50952" y="97739"/>
                  </a:lnTo>
                  <a:lnTo>
                    <a:pt x="44462" y="110578"/>
                  </a:lnTo>
                  <a:lnTo>
                    <a:pt x="37680" y="121767"/>
                  </a:lnTo>
                  <a:lnTo>
                    <a:pt x="37566" y="121920"/>
                  </a:lnTo>
                  <a:lnTo>
                    <a:pt x="35394" y="124866"/>
                  </a:lnTo>
                  <a:lnTo>
                    <a:pt x="35293" y="124320"/>
                  </a:lnTo>
                  <a:lnTo>
                    <a:pt x="35229" y="123952"/>
                  </a:lnTo>
                  <a:lnTo>
                    <a:pt x="35306" y="124206"/>
                  </a:lnTo>
                  <a:lnTo>
                    <a:pt x="35229" y="123698"/>
                  </a:lnTo>
                  <a:lnTo>
                    <a:pt x="33489" y="111379"/>
                  </a:lnTo>
                  <a:lnTo>
                    <a:pt x="33401" y="110744"/>
                  </a:lnTo>
                  <a:lnTo>
                    <a:pt x="33401" y="111379"/>
                  </a:lnTo>
                  <a:lnTo>
                    <a:pt x="31965" y="97764"/>
                  </a:lnTo>
                  <a:lnTo>
                    <a:pt x="31953" y="97155"/>
                  </a:lnTo>
                  <a:lnTo>
                    <a:pt x="32004" y="97282"/>
                  </a:lnTo>
                  <a:lnTo>
                    <a:pt x="31965" y="96901"/>
                  </a:lnTo>
                  <a:lnTo>
                    <a:pt x="31953" y="96774"/>
                  </a:lnTo>
                  <a:lnTo>
                    <a:pt x="31394" y="89700"/>
                  </a:lnTo>
                  <a:lnTo>
                    <a:pt x="31394" y="130556"/>
                  </a:lnTo>
                  <a:lnTo>
                    <a:pt x="31115" y="130683"/>
                  </a:lnTo>
                  <a:lnTo>
                    <a:pt x="31369" y="130556"/>
                  </a:lnTo>
                  <a:lnTo>
                    <a:pt x="31394" y="89700"/>
                  </a:lnTo>
                  <a:lnTo>
                    <a:pt x="30848" y="82765"/>
                  </a:lnTo>
                  <a:lnTo>
                    <a:pt x="30734" y="81661"/>
                  </a:lnTo>
                  <a:lnTo>
                    <a:pt x="30734" y="81153"/>
                  </a:lnTo>
                  <a:lnTo>
                    <a:pt x="30734" y="74041"/>
                  </a:lnTo>
                  <a:lnTo>
                    <a:pt x="30226" y="73545"/>
                  </a:lnTo>
                  <a:lnTo>
                    <a:pt x="29794" y="66421"/>
                  </a:lnTo>
                  <a:lnTo>
                    <a:pt x="29718" y="65786"/>
                  </a:lnTo>
                  <a:lnTo>
                    <a:pt x="29718" y="65151"/>
                  </a:lnTo>
                  <a:lnTo>
                    <a:pt x="29718" y="57531"/>
                  </a:lnTo>
                  <a:lnTo>
                    <a:pt x="29349" y="57175"/>
                  </a:lnTo>
                  <a:lnTo>
                    <a:pt x="29197" y="53340"/>
                  </a:lnTo>
                  <a:lnTo>
                    <a:pt x="29083" y="50800"/>
                  </a:lnTo>
                  <a:lnTo>
                    <a:pt x="29083" y="50292"/>
                  </a:lnTo>
                  <a:lnTo>
                    <a:pt x="29083" y="42291"/>
                  </a:lnTo>
                  <a:lnTo>
                    <a:pt x="28689" y="41910"/>
                  </a:lnTo>
                  <a:lnTo>
                    <a:pt x="28448" y="36068"/>
                  </a:lnTo>
                  <a:lnTo>
                    <a:pt x="28448" y="35560"/>
                  </a:lnTo>
                  <a:lnTo>
                    <a:pt x="28448" y="27813"/>
                  </a:lnTo>
                  <a:lnTo>
                    <a:pt x="28206" y="27584"/>
                  </a:lnTo>
                  <a:lnTo>
                    <a:pt x="27813" y="13589"/>
                  </a:lnTo>
                  <a:lnTo>
                    <a:pt x="27813" y="13208"/>
                  </a:lnTo>
                  <a:lnTo>
                    <a:pt x="27813" y="5969"/>
                  </a:lnTo>
                  <a:lnTo>
                    <a:pt x="21971" y="0"/>
                  </a:lnTo>
                  <a:lnTo>
                    <a:pt x="7366" y="0"/>
                  </a:lnTo>
                  <a:lnTo>
                    <a:pt x="1397" y="5969"/>
                  </a:lnTo>
                  <a:lnTo>
                    <a:pt x="1397" y="13589"/>
                  </a:lnTo>
                  <a:lnTo>
                    <a:pt x="914" y="27546"/>
                  </a:lnTo>
                  <a:lnTo>
                    <a:pt x="635" y="27813"/>
                  </a:lnTo>
                  <a:lnTo>
                    <a:pt x="635" y="38989"/>
                  </a:lnTo>
                  <a:lnTo>
                    <a:pt x="508" y="41910"/>
                  </a:lnTo>
                  <a:lnTo>
                    <a:pt x="127" y="42291"/>
                  </a:lnTo>
                  <a:lnTo>
                    <a:pt x="127" y="50800"/>
                  </a:lnTo>
                  <a:lnTo>
                    <a:pt x="76" y="57454"/>
                  </a:lnTo>
                  <a:lnTo>
                    <a:pt x="0" y="73914"/>
                  </a:lnTo>
                  <a:lnTo>
                    <a:pt x="342" y="74269"/>
                  </a:lnTo>
                  <a:lnTo>
                    <a:pt x="762" y="83185"/>
                  </a:lnTo>
                  <a:lnTo>
                    <a:pt x="762" y="90551"/>
                  </a:lnTo>
                  <a:lnTo>
                    <a:pt x="1308" y="91122"/>
                  </a:lnTo>
                  <a:lnTo>
                    <a:pt x="1905" y="99568"/>
                  </a:lnTo>
                  <a:lnTo>
                    <a:pt x="2032" y="99949"/>
                  </a:lnTo>
                  <a:lnTo>
                    <a:pt x="3429" y="114554"/>
                  </a:lnTo>
                  <a:lnTo>
                    <a:pt x="5740" y="128905"/>
                  </a:lnTo>
                  <a:lnTo>
                    <a:pt x="8445" y="139827"/>
                  </a:lnTo>
                  <a:lnTo>
                    <a:pt x="8801" y="141097"/>
                  </a:lnTo>
                  <a:lnTo>
                    <a:pt x="11049" y="147193"/>
                  </a:lnTo>
                  <a:lnTo>
                    <a:pt x="12954" y="150406"/>
                  </a:lnTo>
                  <a:lnTo>
                    <a:pt x="12954" y="153162"/>
                  </a:lnTo>
                  <a:lnTo>
                    <a:pt x="19050" y="159258"/>
                  </a:lnTo>
                  <a:lnTo>
                    <a:pt x="34036" y="159258"/>
                  </a:lnTo>
                  <a:lnTo>
                    <a:pt x="39014" y="154279"/>
                  </a:lnTo>
                  <a:lnTo>
                    <a:pt x="41148" y="153035"/>
                  </a:lnTo>
                  <a:lnTo>
                    <a:pt x="42799" y="151892"/>
                  </a:lnTo>
                  <a:lnTo>
                    <a:pt x="48006" y="147447"/>
                  </a:lnTo>
                  <a:lnTo>
                    <a:pt x="50038" y="145161"/>
                  </a:lnTo>
                  <a:lnTo>
                    <a:pt x="53848" y="139827"/>
                  </a:lnTo>
                  <a:lnTo>
                    <a:pt x="57404" y="134874"/>
                  </a:lnTo>
                  <a:lnTo>
                    <a:pt x="58356" y="133223"/>
                  </a:lnTo>
                  <a:lnTo>
                    <a:pt x="65405" y="121285"/>
                  </a:lnTo>
                  <a:lnTo>
                    <a:pt x="65532" y="121031"/>
                  </a:lnTo>
                  <a:lnTo>
                    <a:pt x="71208" y="109982"/>
                  </a:lnTo>
                  <a:lnTo>
                    <a:pt x="72263" y="107950"/>
                  </a:lnTo>
                  <a:lnTo>
                    <a:pt x="72631" y="107061"/>
                  </a:lnTo>
                  <a:lnTo>
                    <a:pt x="77050" y="97282"/>
                  </a:lnTo>
                  <a:lnTo>
                    <a:pt x="77216" y="96913"/>
                  </a:lnTo>
                  <a:lnTo>
                    <a:pt x="84582" y="104394"/>
                  </a:lnTo>
                  <a:lnTo>
                    <a:pt x="86690" y="104394"/>
                  </a:lnTo>
                  <a:lnTo>
                    <a:pt x="91313" y="109093"/>
                  </a:lnTo>
                  <a:lnTo>
                    <a:pt x="97586" y="109093"/>
                  </a:lnTo>
                  <a:lnTo>
                    <a:pt x="99047" y="109601"/>
                  </a:lnTo>
                  <a:lnTo>
                    <a:pt x="101854" y="112395"/>
                  </a:lnTo>
                  <a:lnTo>
                    <a:pt x="108877" y="112395"/>
                  </a:lnTo>
                  <a:lnTo>
                    <a:pt x="112737" y="113030"/>
                  </a:lnTo>
                  <a:lnTo>
                    <a:pt x="113792" y="114046"/>
                  </a:lnTo>
                  <a:lnTo>
                    <a:pt x="119113" y="114046"/>
                  </a:lnTo>
                  <a:lnTo>
                    <a:pt x="124879" y="114985"/>
                  </a:lnTo>
                  <a:lnTo>
                    <a:pt x="125730" y="115824"/>
                  </a:lnTo>
                  <a:lnTo>
                    <a:pt x="129349" y="115824"/>
                  </a:lnTo>
                  <a:lnTo>
                    <a:pt x="135724" y="117779"/>
                  </a:lnTo>
                  <a:lnTo>
                    <a:pt x="137033" y="119126"/>
                  </a:lnTo>
                  <a:lnTo>
                    <a:pt x="139115" y="119126"/>
                  </a:lnTo>
                  <a:lnTo>
                    <a:pt x="142125" y="120980"/>
                  </a:lnTo>
                  <a:lnTo>
                    <a:pt x="144411" y="124320"/>
                  </a:lnTo>
                  <a:lnTo>
                    <a:pt x="144551" y="124320"/>
                  </a:lnTo>
                  <a:lnTo>
                    <a:pt x="156019" y="124320"/>
                  </a:lnTo>
                  <a:close/>
                </a:path>
                <a:path w="182244" h="330200">
                  <a:moveTo>
                    <a:pt x="182245" y="258445"/>
                  </a:moveTo>
                  <a:lnTo>
                    <a:pt x="181991" y="257200"/>
                  </a:lnTo>
                  <a:lnTo>
                    <a:pt x="181991" y="256032"/>
                  </a:lnTo>
                  <a:lnTo>
                    <a:pt x="181991" y="255524"/>
                  </a:lnTo>
                  <a:lnTo>
                    <a:pt x="181991" y="255270"/>
                  </a:lnTo>
                  <a:lnTo>
                    <a:pt x="181559" y="253619"/>
                  </a:lnTo>
                  <a:lnTo>
                    <a:pt x="180467" y="249428"/>
                  </a:lnTo>
                  <a:lnTo>
                    <a:pt x="179070" y="245237"/>
                  </a:lnTo>
                  <a:lnTo>
                    <a:pt x="174244" y="236855"/>
                  </a:lnTo>
                  <a:lnTo>
                    <a:pt x="169037" y="231013"/>
                  </a:lnTo>
                  <a:lnTo>
                    <a:pt x="167767" y="229489"/>
                  </a:lnTo>
                  <a:lnTo>
                    <a:pt x="160655" y="223393"/>
                  </a:lnTo>
                  <a:lnTo>
                    <a:pt x="160401" y="223139"/>
                  </a:lnTo>
                  <a:lnTo>
                    <a:pt x="154927" y="218313"/>
                  </a:lnTo>
                  <a:lnTo>
                    <a:pt x="153924" y="217424"/>
                  </a:lnTo>
                  <a:lnTo>
                    <a:pt x="154686" y="218313"/>
                  </a:lnTo>
                  <a:lnTo>
                    <a:pt x="151676" y="214884"/>
                  </a:lnTo>
                  <a:lnTo>
                    <a:pt x="149796" y="212763"/>
                  </a:lnTo>
                  <a:lnTo>
                    <a:pt x="149428" y="212090"/>
                  </a:lnTo>
                  <a:lnTo>
                    <a:pt x="148996" y="211328"/>
                  </a:lnTo>
                  <a:lnTo>
                    <a:pt x="147434" y="208534"/>
                  </a:lnTo>
                  <a:lnTo>
                    <a:pt x="147142" y="207645"/>
                  </a:lnTo>
                  <a:lnTo>
                    <a:pt x="146939" y="207010"/>
                  </a:lnTo>
                  <a:lnTo>
                    <a:pt x="146050" y="204216"/>
                  </a:lnTo>
                  <a:lnTo>
                    <a:pt x="146431" y="207010"/>
                  </a:lnTo>
                  <a:lnTo>
                    <a:pt x="145592" y="201041"/>
                  </a:lnTo>
                  <a:lnTo>
                    <a:pt x="145288" y="198755"/>
                  </a:lnTo>
                  <a:lnTo>
                    <a:pt x="145161" y="201041"/>
                  </a:lnTo>
                  <a:lnTo>
                    <a:pt x="145046" y="193167"/>
                  </a:lnTo>
                  <a:lnTo>
                    <a:pt x="145034" y="191262"/>
                  </a:lnTo>
                  <a:lnTo>
                    <a:pt x="144653" y="193167"/>
                  </a:lnTo>
                  <a:lnTo>
                    <a:pt x="145478" y="184912"/>
                  </a:lnTo>
                  <a:lnTo>
                    <a:pt x="145669" y="183007"/>
                  </a:lnTo>
                  <a:lnTo>
                    <a:pt x="145034" y="184912"/>
                  </a:lnTo>
                  <a:lnTo>
                    <a:pt x="146202" y="179044"/>
                  </a:lnTo>
                  <a:lnTo>
                    <a:pt x="147955" y="177292"/>
                  </a:lnTo>
                  <a:lnTo>
                    <a:pt x="147955" y="171577"/>
                  </a:lnTo>
                  <a:lnTo>
                    <a:pt x="148158" y="170992"/>
                  </a:lnTo>
                  <a:lnTo>
                    <a:pt x="151003" y="168148"/>
                  </a:lnTo>
                  <a:lnTo>
                    <a:pt x="151003" y="163423"/>
                  </a:lnTo>
                  <a:lnTo>
                    <a:pt x="152044" y="160883"/>
                  </a:lnTo>
                  <a:lnTo>
                    <a:pt x="154940" y="157988"/>
                  </a:lnTo>
                  <a:lnTo>
                    <a:pt x="154940" y="152527"/>
                  </a:lnTo>
                  <a:lnTo>
                    <a:pt x="154940" y="152019"/>
                  </a:lnTo>
                  <a:lnTo>
                    <a:pt x="155549" y="149885"/>
                  </a:lnTo>
                  <a:lnTo>
                    <a:pt x="157607" y="147828"/>
                  </a:lnTo>
                  <a:lnTo>
                    <a:pt x="157607" y="143383"/>
                  </a:lnTo>
                  <a:lnTo>
                    <a:pt x="157607" y="139192"/>
                  </a:lnTo>
                  <a:lnTo>
                    <a:pt x="158242" y="138557"/>
                  </a:lnTo>
                  <a:lnTo>
                    <a:pt x="158242" y="135001"/>
                  </a:lnTo>
                  <a:lnTo>
                    <a:pt x="158242" y="131318"/>
                  </a:lnTo>
                  <a:lnTo>
                    <a:pt x="157353" y="130441"/>
                  </a:lnTo>
                  <a:lnTo>
                    <a:pt x="157314" y="130175"/>
                  </a:lnTo>
                  <a:lnTo>
                    <a:pt x="157175" y="129413"/>
                  </a:lnTo>
                  <a:lnTo>
                    <a:pt x="157035" y="128397"/>
                  </a:lnTo>
                  <a:lnTo>
                    <a:pt x="156845" y="126873"/>
                  </a:lnTo>
                  <a:lnTo>
                    <a:pt x="156184" y="124841"/>
                  </a:lnTo>
                  <a:lnTo>
                    <a:pt x="144780" y="124841"/>
                  </a:lnTo>
                  <a:lnTo>
                    <a:pt x="144564" y="124841"/>
                  </a:lnTo>
                  <a:lnTo>
                    <a:pt x="145897" y="129641"/>
                  </a:lnTo>
                  <a:lnTo>
                    <a:pt x="145923" y="129413"/>
                  </a:lnTo>
                  <a:lnTo>
                    <a:pt x="145961" y="129908"/>
                  </a:lnTo>
                  <a:lnTo>
                    <a:pt x="145897" y="129641"/>
                  </a:lnTo>
                  <a:lnTo>
                    <a:pt x="145796" y="130683"/>
                  </a:lnTo>
                  <a:lnTo>
                    <a:pt x="145161" y="131318"/>
                  </a:lnTo>
                  <a:lnTo>
                    <a:pt x="145161" y="134759"/>
                  </a:lnTo>
                  <a:lnTo>
                    <a:pt x="144830" y="135458"/>
                  </a:lnTo>
                  <a:lnTo>
                    <a:pt x="141351" y="138811"/>
                  </a:lnTo>
                  <a:lnTo>
                    <a:pt x="141351" y="141478"/>
                  </a:lnTo>
                  <a:lnTo>
                    <a:pt x="140474" y="142748"/>
                  </a:lnTo>
                  <a:lnTo>
                    <a:pt x="139573" y="142748"/>
                  </a:lnTo>
                  <a:lnTo>
                    <a:pt x="135255" y="147193"/>
                  </a:lnTo>
                  <a:lnTo>
                    <a:pt x="135255" y="149720"/>
                  </a:lnTo>
                  <a:lnTo>
                    <a:pt x="134493" y="150749"/>
                  </a:lnTo>
                  <a:lnTo>
                    <a:pt x="133604" y="150749"/>
                  </a:lnTo>
                  <a:lnTo>
                    <a:pt x="128651" y="155702"/>
                  </a:lnTo>
                  <a:lnTo>
                    <a:pt x="128651" y="158242"/>
                  </a:lnTo>
                  <a:lnTo>
                    <a:pt x="123190" y="163703"/>
                  </a:lnTo>
                  <a:lnTo>
                    <a:pt x="123190" y="168744"/>
                  </a:lnTo>
                  <a:lnTo>
                    <a:pt x="119634" y="177038"/>
                  </a:lnTo>
                  <a:lnTo>
                    <a:pt x="119507" y="178308"/>
                  </a:lnTo>
                  <a:lnTo>
                    <a:pt x="116840" y="188087"/>
                  </a:lnTo>
                  <a:lnTo>
                    <a:pt x="116713" y="189611"/>
                  </a:lnTo>
                  <a:lnTo>
                    <a:pt x="115633" y="198755"/>
                  </a:lnTo>
                  <a:lnTo>
                    <a:pt x="130429" y="238887"/>
                  </a:lnTo>
                  <a:lnTo>
                    <a:pt x="131953" y="240284"/>
                  </a:lnTo>
                  <a:lnTo>
                    <a:pt x="137795" y="246507"/>
                  </a:lnTo>
                  <a:lnTo>
                    <a:pt x="137922" y="246761"/>
                  </a:lnTo>
                  <a:lnTo>
                    <a:pt x="144145" y="253619"/>
                  </a:lnTo>
                  <a:lnTo>
                    <a:pt x="142621" y="252095"/>
                  </a:lnTo>
                  <a:lnTo>
                    <a:pt x="146075" y="257175"/>
                  </a:lnTo>
                  <a:lnTo>
                    <a:pt x="146240" y="257187"/>
                  </a:lnTo>
                  <a:lnTo>
                    <a:pt x="146278" y="257441"/>
                  </a:lnTo>
                  <a:lnTo>
                    <a:pt x="146304" y="257302"/>
                  </a:lnTo>
                  <a:lnTo>
                    <a:pt x="146304" y="257784"/>
                  </a:lnTo>
                  <a:lnTo>
                    <a:pt x="146240" y="258229"/>
                  </a:lnTo>
                  <a:lnTo>
                    <a:pt x="146304" y="258394"/>
                  </a:lnTo>
                  <a:lnTo>
                    <a:pt x="146354" y="258724"/>
                  </a:lnTo>
                  <a:lnTo>
                    <a:pt x="146278" y="258991"/>
                  </a:lnTo>
                  <a:lnTo>
                    <a:pt x="146240" y="258470"/>
                  </a:lnTo>
                  <a:lnTo>
                    <a:pt x="146138" y="258229"/>
                  </a:lnTo>
                  <a:lnTo>
                    <a:pt x="146088" y="258724"/>
                  </a:lnTo>
                  <a:lnTo>
                    <a:pt x="146202" y="259334"/>
                  </a:lnTo>
                  <a:lnTo>
                    <a:pt x="146062" y="258622"/>
                  </a:lnTo>
                  <a:lnTo>
                    <a:pt x="145948" y="259283"/>
                  </a:lnTo>
                  <a:lnTo>
                    <a:pt x="145973" y="258114"/>
                  </a:lnTo>
                  <a:lnTo>
                    <a:pt x="145884" y="257708"/>
                  </a:lnTo>
                  <a:lnTo>
                    <a:pt x="145796" y="257860"/>
                  </a:lnTo>
                  <a:lnTo>
                    <a:pt x="145834" y="257568"/>
                  </a:lnTo>
                  <a:lnTo>
                    <a:pt x="141732" y="261454"/>
                  </a:lnTo>
                  <a:lnTo>
                    <a:pt x="134658" y="266585"/>
                  </a:lnTo>
                  <a:lnTo>
                    <a:pt x="123736" y="272681"/>
                  </a:lnTo>
                  <a:lnTo>
                    <a:pt x="110871" y="278511"/>
                  </a:lnTo>
                  <a:lnTo>
                    <a:pt x="111506" y="278257"/>
                  </a:lnTo>
                  <a:lnTo>
                    <a:pt x="96672" y="284353"/>
                  </a:lnTo>
                  <a:lnTo>
                    <a:pt x="96431" y="284391"/>
                  </a:lnTo>
                  <a:lnTo>
                    <a:pt x="96266" y="284480"/>
                  </a:lnTo>
                  <a:lnTo>
                    <a:pt x="83261" y="290068"/>
                  </a:lnTo>
                  <a:lnTo>
                    <a:pt x="77470" y="290068"/>
                  </a:lnTo>
                  <a:lnTo>
                    <a:pt x="71018" y="296519"/>
                  </a:lnTo>
                  <a:lnTo>
                    <a:pt x="61341" y="302006"/>
                  </a:lnTo>
                  <a:lnTo>
                    <a:pt x="60198" y="302895"/>
                  </a:lnTo>
                  <a:lnTo>
                    <a:pt x="42976" y="315468"/>
                  </a:lnTo>
                  <a:lnTo>
                    <a:pt x="41275" y="315468"/>
                  </a:lnTo>
                  <a:lnTo>
                    <a:pt x="37973" y="318770"/>
                  </a:lnTo>
                  <a:lnTo>
                    <a:pt x="37973" y="326771"/>
                  </a:lnTo>
                  <a:lnTo>
                    <a:pt x="41275" y="330073"/>
                  </a:lnTo>
                  <a:lnTo>
                    <a:pt x="49276" y="330073"/>
                  </a:lnTo>
                  <a:lnTo>
                    <a:pt x="49911" y="329412"/>
                  </a:lnTo>
                  <a:lnTo>
                    <a:pt x="69850" y="326390"/>
                  </a:lnTo>
                  <a:lnTo>
                    <a:pt x="70104" y="326390"/>
                  </a:lnTo>
                  <a:lnTo>
                    <a:pt x="88633" y="323342"/>
                  </a:lnTo>
                  <a:lnTo>
                    <a:pt x="95758" y="323342"/>
                  </a:lnTo>
                  <a:lnTo>
                    <a:pt x="97993" y="321144"/>
                  </a:lnTo>
                  <a:lnTo>
                    <a:pt x="107696" y="318770"/>
                  </a:lnTo>
                  <a:lnTo>
                    <a:pt x="109093" y="318389"/>
                  </a:lnTo>
                  <a:lnTo>
                    <a:pt x="153670" y="299212"/>
                  </a:lnTo>
                  <a:lnTo>
                    <a:pt x="176720" y="278257"/>
                  </a:lnTo>
                  <a:lnTo>
                    <a:pt x="179324" y="273050"/>
                  </a:lnTo>
                  <a:lnTo>
                    <a:pt x="179489" y="272681"/>
                  </a:lnTo>
                  <a:lnTo>
                    <a:pt x="179628" y="272288"/>
                  </a:lnTo>
                  <a:lnTo>
                    <a:pt x="179857" y="271640"/>
                  </a:lnTo>
                  <a:lnTo>
                    <a:pt x="180543" y="270624"/>
                  </a:lnTo>
                  <a:lnTo>
                    <a:pt x="180987" y="268427"/>
                  </a:lnTo>
                  <a:lnTo>
                    <a:pt x="181241" y="267716"/>
                  </a:lnTo>
                  <a:lnTo>
                    <a:pt x="181610" y="266700"/>
                  </a:lnTo>
                  <a:lnTo>
                    <a:pt x="181635" y="266319"/>
                  </a:lnTo>
                  <a:lnTo>
                    <a:pt x="181762" y="264655"/>
                  </a:lnTo>
                  <a:lnTo>
                    <a:pt x="181991" y="263525"/>
                  </a:lnTo>
                  <a:lnTo>
                    <a:pt x="181876" y="263017"/>
                  </a:lnTo>
                  <a:lnTo>
                    <a:pt x="181991" y="261366"/>
                  </a:lnTo>
                  <a:lnTo>
                    <a:pt x="181991" y="259727"/>
                  </a:lnTo>
                  <a:lnTo>
                    <a:pt x="182245" y="258445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6" name="object 156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96684" y="9383382"/>
            <a:ext cx="170169" cy="147815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007626" y="9324543"/>
            <a:ext cx="184645" cy="138226"/>
          </a:xfrm>
          <a:prstGeom prst="rect">
            <a:avLst/>
          </a:prstGeom>
        </p:spPr>
      </p:pic>
      <p:sp>
        <p:nvSpPr>
          <p:cNvPr id="158" name="object 158"/>
          <p:cNvSpPr/>
          <p:nvPr/>
        </p:nvSpPr>
        <p:spPr>
          <a:xfrm>
            <a:off x="1389075" y="9523565"/>
            <a:ext cx="300355" cy="213995"/>
          </a:xfrm>
          <a:custGeom>
            <a:avLst/>
            <a:gdLst/>
            <a:ahLst/>
            <a:cxnLst/>
            <a:rect l="l" t="t" r="r" b="b"/>
            <a:pathLst>
              <a:path w="300355" h="213995">
                <a:moveTo>
                  <a:pt x="168325" y="96723"/>
                </a:moveTo>
                <a:lnTo>
                  <a:pt x="168198" y="97993"/>
                </a:lnTo>
                <a:lnTo>
                  <a:pt x="168325" y="96723"/>
                </a:lnTo>
                <a:close/>
              </a:path>
              <a:path w="300355" h="213995">
                <a:moveTo>
                  <a:pt x="212013" y="36614"/>
                </a:moveTo>
                <a:lnTo>
                  <a:pt x="208838" y="33451"/>
                </a:lnTo>
                <a:lnTo>
                  <a:pt x="208229" y="33451"/>
                </a:lnTo>
                <a:lnTo>
                  <a:pt x="204393" y="28981"/>
                </a:lnTo>
                <a:lnTo>
                  <a:pt x="204393" y="26962"/>
                </a:lnTo>
                <a:lnTo>
                  <a:pt x="199313" y="21882"/>
                </a:lnTo>
                <a:lnTo>
                  <a:pt x="198932" y="21882"/>
                </a:lnTo>
                <a:lnTo>
                  <a:pt x="198932" y="18567"/>
                </a:lnTo>
                <a:lnTo>
                  <a:pt x="195503" y="15125"/>
                </a:lnTo>
                <a:lnTo>
                  <a:pt x="195503" y="12369"/>
                </a:lnTo>
                <a:lnTo>
                  <a:pt x="188391" y="5295"/>
                </a:lnTo>
                <a:lnTo>
                  <a:pt x="170992" y="5295"/>
                </a:lnTo>
                <a:lnTo>
                  <a:pt x="163880" y="12369"/>
                </a:lnTo>
                <a:lnTo>
                  <a:pt x="163880" y="29806"/>
                </a:lnTo>
                <a:lnTo>
                  <a:pt x="170992" y="36868"/>
                </a:lnTo>
                <a:lnTo>
                  <a:pt x="172961" y="36868"/>
                </a:lnTo>
                <a:lnTo>
                  <a:pt x="176834" y="40678"/>
                </a:lnTo>
                <a:lnTo>
                  <a:pt x="181673" y="40678"/>
                </a:lnTo>
                <a:lnTo>
                  <a:pt x="183959" y="41656"/>
                </a:lnTo>
                <a:lnTo>
                  <a:pt x="186867" y="44551"/>
                </a:lnTo>
                <a:lnTo>
                  <a:pt x="191757" y="44551"/>
                </a:lnTo>
                <a:lnTo>
                  <a:pt x="199923" y="46570"/>
                </a:lnTo>
                <a:lnTo>
                  <a:pt x="200964" y="47599"/>
                </a:lnTo>
                <a:lnTo>
                  <a:pt x="208838" y="47599"/>
                </a:lnTo>
                <a:lnTo>
                  <a:pt x="212013" y="44424"/>
                </a:lnTo>
                <a:lnTo>
                  <a:pt x="212013" y="40525"/>
                </a:lnTo>
                <a:lnTo>
                  <a:pt x="212013" y="36614"/>
                </a:lnTo>
                <a:close/>
              </a:path>
              <a:path w="300355" h="213995">
                <a:moveTo>
                  <a:pt x="299770" y="157391"/>
                </a:moveTo>
                <a:lnTo>
                  <a:pt x="299034" y="156679"/>
                </a:lnTo>
                <a:lnTo>
                  <a:pt x="299008" y="156413"/>
                </a:lnTo>
                <a:lnTo>
                  <a:pt x="298094" y="152603"/>
                </a:lnTo>
                <a:lnTo>
                  <a:pt x="297484" y="150063"/>
                </a:lnTo>
                <a:lnTo>
                  <a:pt x="296722" y="148793"/>
                </a:lnTo>
                <a:lnTo>
                  <a:pt x="295656" y="146253"/>
                </a:lnTo>
                <a:lnTo>
                  <a:pt x="293547" y="141173"/>
                </a:lnTo>
                <a:lnTo>
                  <a:pt x="292658" y="138633"/>
                </a:lnTo>
                <a:lnTo>
                  <a:pt x="287705" y="129743"/>
                </a:lnTo>
                <a:lnTo>
                  <a:pt x="287070" y="129743"/>
                </a:lnTo>
                <a:lnTo>
                  <a:pt x="280593" y="119583"/>
                </a:lnTo>
                <a:lnTo>
                  <a:pt x="274154" y="109423"/>
                </a:lnTo>
                <a:lnTo>
                  <a:pt x="273354" y="108153"/>
                </a:lnTo>
                <a:lnTo>
                  <a:pt x="273862" y="109423"/>
                </a:lnTo>
                <a:lnTo>
                  <a:pt x="269201" y="101104"/>
                </a:lnTo>
                <a:lnTo>
                  <a:pt x="270941" y="92913"/>
                </a:lnTo>
                <a:lnTo>
                  <a:pt x="270954" y="87833"/>
                </a:lnTo>
                <a:lnTo>
                  <a:pt x="270306" y="80213"/>
                </a:lnTo>
                <a:lnTo>
                  <a:pt x="269379" y="76327"/>
                </a:lnTo>
                <a:lnTo>
                  <a:pt x="267004" y="68783"/>
                </a:lnTo>
                <a:lnTo>
                  <a:pt x="266242" y="67513"/>
                </a:lnTo>
                <a:lnTo>
                  <a:pt x="263385" y="61163"/>
                </a:lnTo>
                <a:lnTo>
                  <a:pt x="262813" y="59893"/>
                </a:lnTo>
                <a:lnTo>
                  <a:pt x="262420" y="58623"/>
                </a:lnTo>
                <a:lnTo>
                  <a:pt x="261658" y="57353"/>
                </a:lnTo>
                <a:lnTo>
                  <a:pt x="261658" y="52476"/>
                </a:lnTo>
                <a:lnTo>
                  <a:pt x="260896" y="51714"/>
                </a:lnTo>
                <a:lnTo>
                  <a:pt x="260896" y="49860"/>
                </a:lnTo>
                <a:lnTo>
                  <a:pt x="260477" y="49453"/>
                </a:lnTo>
                <a:lnTo>
                  <a:pt x="260477" y="79565"/>
                </a:lnTo>
                <a:lnTo>
                  <a:pt x="259676" y="76327"/>
                </a:lnTo>
                <a:lnTo>
                  <a:pt x="259359" y="71323"/>
                </a:lnTo>
                <a:lnTo>
                  <a:pt x="259702" y="76403"/>
                </a:lnTo>
                <a:lnTo>
                  <a:pt x="260477" y="79565"/>
                </a:lnTo>
                <a:lnTo>
                  <a:pt x="260477" y="49453"/>
                </a:lnTo>
                <a:lnTo>
                  <a:pt x="254050" y="43027"/>
                </a:lnTo>
                <a:lnTo>
                  <a:pt x="237286" y="43027"/>
                </a:lnTo>
                <a:lnTo>
                  <a:pt x="230428" y="49860"/>
                </a:lnTo>
                <a:lnTo>
                  <a:pt x="230428" y="57200"/>
                </a:lnTo>
                <a:lnTo>
                  <a:pt x="228650" y="64973"/>
                </a:lnTo>
                <a:lnTo>
                  <a:pt x="228561" y="66243"/>
                </a:lnTo>
                <a:lnTo>
                  <a:pt x="228485" y="71323"/>
                </a:lnTo>
                <a:lnTo>
                  <a:pt x="228777" y="78943"/>
                </a:lnTo>
                <a:lnTo>
                  <a:pt x="229158" y="82753"/>
                </a:lnTo>
                <a:lnTo>
                  <a:pt x="232206" y="95453"/>
                </a:lnTo>
                <a:lnTo>
                  <a:pt x="232968" y="97993"/>
                </a:lnTo>
                <a:lnTo>
                  <a:pt x="237744" y="109118"/>
                </a:lnTo>
                <a:lnTo>
                  <a:pt x="234137" y="114909"/>
                </a:lnTo>
                <a:lnTo>
                  <a:pt x="224586" y="125933"/>
                </a:lnTo>
                <a:lnTo>
                  <a:pt x="225475" y="124675"/>
                </a:lnTo>
                <a:lnTo>
                  <a:pt x="214553" y="136093"/>
                </a:lnTo>
                <a:lnTo>
                  <a:pt x="215315" y="134823"/>
                </a:lnTo>
                <a:lnTo>
                  <a:pt x="204139" y="144983"/>
                </a:lnTo>
                <a:lnTo>
                  <a:pt x="205028" y="143713"/>
                </a:lnTo>
                <a:lnTo>
                  <a:pt x="194487" y="151333"/>
                </a:lnTo>
                <a:lnTo>
                  <a:pt x="195757" y="150063"/>
                </a:lnTo>
                <a:lnTo>
                  <a:pt x="186931" y="155257"/>
                </a:lnTo>
                <a:lnTo>
                  <a:pt x="177088" y="157683"/>
                </a:lnTo>
                <a:lnTo>
                  <a:pt x="174929" y="157683"/>
                </a:lnTo>
                <a:lnTo>
                  <a:pt x="170091" y="156959"/>
                </a:lnTo>
                <a:lnTo>
                  <a:pt x="168452" y="155333"/>
                </a:lnTo>
                <a:lnTo>
                  <a:pt x="168452" y="153746"/>
                </a:lnTo>
                <a:lnTo>
                  <a:pt x="166458" y="151739"/>
                </a:lnTo>
                <a:lnTo>
                  <a:pt x="166458" y="151333"/>
                </a:lnTo>
                <a:lnTo>
                  <a:pt x="166344" y="146253"/>
                </a:lnTo>
                <a:lnTo>
                  <a:pt x="166293" y="144983"/>
                </a:lnTo>
                <a:lnTo>
                  <a:pt x="166306" y="144513"/>
                </a:lnTo>
                <a:lnTo>
                  <a:pt x="166331" y="143713"/>
                </a:lnTo>
                <a:lnTo>
                  <a:pt x="166674" y="132283"/>
                </a:lnTo>
                <a:lnTo>
                  <a:pt x="166547" y="132283"/>
                </a:lnTo>
                <a:lnTo>
                  <a:pt x="167881" y="106883"/>
                </a:lnTo>
                <a:lnTo>
                  <a:pt x="168211" y="99263"/>
                </a:lnTo>
                <a:lnTo>
                  <a:pt x="168198" y="98285"/>
                </a:lnTo>
                <a:lnTo>
                  <a:pt x="168198" y="97993"/>
                </a:lnTo>
                <a:lnTo>
                  <a:pt x="168198" y="89903"/>
                </a:lnTo>
                <a:lnTo>
                  <a:pt x="168198" y="81534"/>
                </a:lnTo>
                <a:lnTo>
                  <a:pt x="161467" y="74739"/>
                </a:lnTo>
                <a:lnTo>
                  <a:pt x="144703" y="74739"/>
                </a:lnTo>
                <a:lnTo>
                  <a:pt x="137845" y="81534"/>
                </a:lnTo>
                <a:lnTo>
                  <a:pt x="137845" y="91643"/>
                </a:lnTo>
                <a:lnTo>
                  <a:pt x="137083" y="95453"/>
                </a:lnTo>
                <a:lnTo>
                  <a:pt x="137083" y="94183"/>
                </a:lnTo>
                <a:lnTo>
                  <a:pt x="136982" y="95453"/>
                </a:lnTo>
                <a:lnTo>
                  <a:pt x="136690" y="99656"/>
                </a:lnTo>
                <a:lnTo>
                  <a:pt x="135686" y="115773"/>
                </a:lnTo>
                <a:lnTo>
                  <a:pt x="136448" y="103073"/>
                </a:lnTo>
                <a:lnTo>
                  <a:pt x="136690" y="99656"/>
                </a:lnTo>
                <a:lnTo>
                  <a:pt x="134035" y="108153"/>
                </a:lnTo>
                <a:lnTo>
                  <a:pt x="134162" y="108153"/>
                </a:lnTo>
                <a:lnTo>
                  <a:pt x="129082" y="120853"/>
                </a:lnTo>
                <a:lnTo>
                  <a:pt x="129463" y="120853"/>
                </a:lnTo>
                <a:lnTo>
                  <a:pt x="122796" y="133184"/>
                </a:lnTo>
                <a:lnTo>
                  <a:pt x="122567" y="133553"/>
                </a:lnTo>
                <a:lnTo>
                  <a:pt x="113842" y="147523"/>
                </a:lnTo>
                <a:lnTo>
                  <a:pt x="114985" y="146253"/>
                </a:lnTo>
                <a:lnTo>
                  <a:pt x="77114" y="179971"/>
                </a:lnTo>
                <a:lnTo>
                  <a:pt x="56146" y="185407"/>
                </a:lnTo>
                <a:lnTo>
                  <a:pt x="50469" y="184353"/>
                </a:lnTo>
                <a:lnTo>
                  <a:pt x="44894" y="183324"/>
                </a:lnTo>
                <a:lnTo>
                  <a:pt x="44399" y="183083"/>
                </a:lnTo>
                <a:lnTo>
                  <a:pt x="41757" y="181813"/>
                </a:lnTo>
                <a:lnTo>
                  <a:pt x="38963" y="180467"/>
                </a:lnTo>
                <a:lnTo>
                  <a:pt x="37642" y="179349"/>
                </a:lnTo>
                <a:lnTo>
                  <a:pt x="37642" y="177266"/>
                </a:lnTo>
                <a:lnTo>
                  <a:pt x="32613" y="172224"/>
                </a:lnTo>
                <a:lnTo>
                  <a:pt x="32334" y="171653"/>
                </a:lnTo>
                <a:lnTo>
                  <a:pt x="32080" y="171157"/>
                </a:lnTo>
                <a:lnTo>
                  <a:pt x="31673" y="169113"/>
                </a:lnTo>
                <a:lnTo>
                  <a:pt x="29641" y="158953"/>
                </a:lnTo>
                <a:lnTo>
                  <a:pt x="29349" y="157556"/>
                </a:lnTo>
                <a:lnTo>
                  <a:pt x="29387" y="158953"/>
                </a:lnTo>
                <a:lnTo>
                  <a:pt x="29298" y="157302"/>
                </a:lnTo>
                <a:lnTo>
                  <a:pt x="29349" y="157556"/>
                </a:lnTo>
                <a:lnTo>
                  <a:pt x="29337" y="156413"/>
                </a:lnTo>
                <a:lnTo>
                  <a:pt x="29095" y="143713"/>
                </a:lnTo>
                <a:lnTo>
                  <a:pt x="29222" y="134010"/>
                </a:lnTo>
                <a:lnTo>
                  <a:pt x="29679" y="124180"/>
                </a:lnTo>
                <a:lnTo>
                  <a:pt x="30022" y="123837"/>
                </a:lnTo>
                <a:lnTo>
                  <a:pt x="30022" y="117043"/>
                </a:lnTo>
                <a:lnTo>
                  <a:pt x="31076" y="97866"/>
                </a:lnTo>
                <a:lnTo>
                  <a:pt x="31419" y="97510"/>
                </a:lnTo>
                <a:lnTo>
                  <a:pt x="31419" y="92049"/>
                </a:lnTo>
                <a:lnTo>
                  <a:pt x="31483" y="91643"/>
                </a:lnTo>
                <a:lnTo>
                  <a:pt x="33820" y="76593"/>
                </a:lnTo>
                <a:lnTo>
                  <a:pt x="35102" y="75323"/>
                </a:lnTo>
                <a:lnTo>
                  <a:pt x="35102" y="70256"/>
                </a:lnTo>
                <a:lnTo>
                  <a:pt x="35166" y="70053"/>
                </a:lnTo>
                <a:lnTo>
                  <a:pt x="38823" y="58928"/>
                </a:lnTo>
                <a:lnTo>
                  <a:pt x="40817" y="56934"/>
                </a:lnTo>
                <a:lnTo>
                  <a:pt x="40817" y="53035"/>
                </a:lnTo>
                <a:lnTo>
                  <a:pt x="54394" y="25869"/>
                </a:lnTo>
                <a:lnTo>
                  <a:pt x="58597" y="21653"/>
                </a:lnTo>
                <a:lnTo>
                  <a:pt x="58597" y="13944"/>
                </a:lnTo>
                <a:lnTo>
                  <a:pt x="58597" y="6248"/>
                </a:lnTo>
                <a:lnTo>
                  <a:pt x="52374" y="0"/>
                </a:lnTo>
                <a:lnTo>
                  <a:pt x="37007" y="0"/>
                </a:lnTo>
                <a:lnTo>
                  <a:pt x="30784" y="6248"/>
                </a:lnTo>
                <a:lnTo>
                  <a:pt x="30784" y="10566"/>
                </a:lnTo>
                <a:lnTo>
                  <a:pt x="17792" y="35991"/>
                </a:lnTo>
                <a:lnTo>
                  <a:pt x="12496" y="41275"/>
                </a:lnTo>
                <a:lnTo>
                  <a:pt x="12496" y="47815"/>
                </a:lnTo>
                <a:lnTo>
                  <a:pt x="9601" y="56426"/>
                </a:lnTo>
                <a:lnTo>
                  <a:pt x="6527" y="59524"/>
                </a:lnTo>
                <a:lnTo>
                  <a:pt x="6527" y="66967"/>
                </a:lnTo>
                <a:lnTo>
                  <a:pt x="4203" y="80086"/>
                </a:lnTo>
                <a:lnTo>
                  <a:pt x="2717" y="81597"/>
                </a:lnTo>
                <a:lnTo>
                  <a:pt x="2717" y="89103"/>
                </a:lnTo>
                <a:lnTo>
                  <a:pt x="1612" y="107276"/>
                </a:lnTo>
                <a:lnTo>
                  <a:pt x="1066" y="107823"/>
                </a:lnTo>
                <a:lnTo>
                  <a:pt x="1066" y="116268"/>
                </a:lnTo>
                <a:lnTo>
                  <a:pt x="787" y="120853"/>
                </a:lnTo>
                <a:lnTo>
                  <a:pt x="114" y="133553"/>
                </a:lnTo>
                <a:lnTo>
                  <a:pt x="0" y="144983"/>
                </a:lnTo>
                <a:lnTo>
                  <a:pt x="127" y="156133"/>
                </a:lnTo>
                <a:lnTo>
                  <a:pt x="8559" y="189255"/>
                </a:lnTo>
                <a:lnTo>
                  <a:pt x="8559" y="193344"/>
                </a:lnTo>
                <a:lnTo>
                  <a:pt x="15036" y="199872"/>
                </a:lnTo>
                <a:lnTo>
                  <a:pt x="16573" y="199872"/>
                </a:lnTo>
                <a:lnTo>
                  <a:pt x="20751" y="203403"/>
                </a:lnTo>
                <a:lnTo>
                  <a:pt x="24942" y="205943"/>
                </a:lnTo>
                <a:lnTo>
                  <a:pt x="35483" y="211023"/>
                </a:lnTo>
                <a:lnTo>
                  <a:pt x="39039" y="212293"/>
                </a:lnTo>
                <a:lnTo>
                  <a:pt x="52755" y="213563"/>
                </a:lnTo>
                <a:lnTo>
                  <a:pt x="56438" y="213563"/>
                </a:lnTo>
                <a:lnTo>
                  <a:pt x="70281" y="212293"/>
                </a:lnTo>
                <a:lnTo>
                  <a:pt x="74472" y="212293"/>
                </a:lnTo>
                <a:lnTo>
                  <a:pt x="91998" y="203403"/>
                </a:lnTo>
                <a:lnTo>
                  <a:pt x="107111" y="193243"/>
                </a:lnTo>
                <a:lnTo>
                  <a:pt x="108762" y="191973"/>
                </a:lnTo>
                <a:lnTo>
                  <a:pt x="115112" y="185623"/>
                </a:lnTo>
                <a:lnTo>
                  <a:pt x="116382" y="184353"/>
                </a:lnTo>
                <a:lnTo>
                  <a:pt x="120192" y="180543"/>
                </a:lnTo>
                <a:lnTo>
                  <a:pt x="121462" y="179273"/>
                </a:lnTo>
                <a:lnTo>
                  <a:pt x="122732" y="178003"/>
                </a:lnTo>
                <a:lnTo>
                  <a:pt x="123875" y="176733"/>
                </a:lnTo>
                <a:lnTo>
                  <a:pt x="128028" y="171653"/>
                </a:lnTo>
                <a:lnTo>
                  <a:pt x="129070" y="170383"/>
                </a:lnTo>
                <a:lnTo>
                  <a:pt x="135343" y="162712"/>
                </a:lnTo>
                <a:lnTo>
                  <a:pt x="136194" y="161493"/>
                </a:lnTo>
                <a:lnTo>
                  <a:pt x="136537" y="160909"/>
                </a:lnTo>
                <a:lnTo>
                  <a:pt x="138099" y="165569"/>
                </a:lnTo>
                <a:lnTo>
                  <a:pt x="138099" y="170510"/>
                </a:lnTo>
                <a:lnTo>
                  <a:pt x="142417" y="174790"/>
                </a:lnTo>
                <a:lnTo>
                  <a:pt x="142417" y="175361"/>
                </a:lnTo>
                <a:lnTo>
                  <a:pt x="149021" y="182003"/>
                </a:lnTo>
                <a:lnTo>
                  <a:pt x="151841" y="182003"/>
                </a:lnTo>
                <a:lnTo>
                  <a:pt x="158419" y="184353"/>
                </a:lnTo>
                <a:lnTo>
                  <a:pt x="162991" y="185623"/>
                </a:lnTo>
                <a:lnTo>
                  <a:pt x="171373" y="186893"/>
                </a:lnTo>
                <a:lnTo>
                  <a:pt x="174675" y="186893"/>
                </a:lnTo>
                <a:lnTo>
                  <a:pt x="183184" y="184353"/>
                </a:lnTo>
                <a:lnTo>
                  <a:pt x="185978" y="184353"/>
                </a:lnTo>
                <a:lnTo>
                  <a:pt x="196011" y="180543"/>
                </a:lnTo>
                <a:lnTo>
                  <a:pt x="198170" y="179273"/>
                </a:lnTo>
                <a:lnTo>
                  <a:pt x="208711" y="172923"/>
                </a:lnTo>
                <a:lnTo>
                  <a:pt x="209854" y="172923"/>
                </a:lnTo>
                <a:lnTo>
                  <a:pt x="220141" y="164033"/>
                </a:lnTo>
                <a:lnTo>
                  <a:pt x="220776" y="164033"/>
                </a:lnTo>
                <a:lnTo>
                  <a:pt x="226682" y="158953"/>
                </a:lnTo>
                <a:lnTo>
                  <a:pt x="228155" y="157683"/>
                </a:lnTo>
                <a:lnTo>
                  <a:pt x="229628" y="156413"/>
                </a:lnTo>
                <a:lnTo>
                  <a:pt x="231101" y="155143"/>
                </a:lnTo>
                <a:lnTo>
                  <a:pt x="232587" y="153873"/>
                </a:lnTo>
                <a:lnTo>
                  <a:pt x="235318" y="151333"/>
                </a:lnTo>
                <a:lnTo>
                  <a:pt x="242138" y="144983"/>
                </a:lnTo>
                <a:lnTo>
                  <a:pt x="243509" y="143713"/>
                </a:lnTo>
                <a:lnTo>
                  <a:pt x="244398" y="142443"/>
                </a:lnTo>
                <a:lnTo>
                  <a:pt x="249897" y="136093"/>
                </a:lnTo>
                <a:lnTo>
                  <a:pt x="251714" y="134010"/>
                </a:lnTo>
                <a:lnTo>
                  <a:pt x="260146" y="147523"/>
                </a:lnTo>
                <a:lnTo>
                  <a:pt x="259638" y="146253"/>
                </a:lnTo>
                <a:lnTo>
                  <a:pt x="264337" y="155143"/>
                </a:lnTo>
                <a:lnTo>
                  <a:pt x="263448" y="152603"/>
                </a:lnTo>
                <a:lnTo>
                  <a:pt x="266471" y="160197"/>
                </a:lnTo>
                <a:lnTo>
                  <a:pt x="265734" y="158953"/>
                </a:lnTo>
                <a:lnTo>
                  <a:pt x="266153" y="160515"/>
                </a:lnTo>
                <a:lnTo>
                  <a:pt x="262216" y="164414"/>
                </a:lnTo>
                <a:lnTo>
                  <a:pt x="257416" y="166027"/>
                </a:lnTo>
                <a:lnTo>
                  <a:pt x="247700" y="166027"/>
                </a:lnTo>
                <a:lnTo>
                  <a:pt x="245465" y="168275"/>
                </a:lnTo>
                <a:lnTo>
                  <a:pt x="245338" y="168300"/>
                </a:lnTo>
                <a:lnTo>
                  <a:pt x="236270" y="168300"/>
                </a:lnTo>
                <a:lnTo>
                  <a:pt x="233819" y="170726"/>
                </a:lnTo>
                <a:lnTo>
                  <a:pt x="229412" y="171653"/>
                </a:lnTo>
                <a:lnTo>
                  <a:pt x="228142" y="171653"/>
                </a:lnTo>
                <a:lnTo>
                  <a:pt x="219557" y="173799"/>
                </a:lnTo>
                <a:lnTo>
                  <a:pt x="215823" y="173799"/>
                </a:lnTo>
                <a:lnTo>
                  <a:pt x="212140" y="177495"/>
                </a:lnTo>
                <a:lnTo>
                  <a:pt x="212140" y="186639"/>
                </a:lnTo>
                <a:lnTo>
                  <a:pt x="215823" y="190347"/>
                </a:lnTo>
                <a:lnTo>
                  <a:pt x="216852" y="190347"/>
                </a:lnTo>
                <a:lnTo>
                  <a:pt x="216839" y="190703"/>
                </a:lnTo>
                <a:lnTo>
                  <a:pt x="226364" y="194513"/>
                </a:lnTo>
                <a:lnTo>
                  <a:pt x="229031" y="195783"/>
                </a:lnTo>
                <a:lnTo>
                  <a:pt x="235242" y="197078"/>
                </a:lnTo>
                <a:lnTo>
                  <a:pt x="236270" y="198094"/>
                </a:lnTo>
                <a:lnTo>
                  <a:pt x="240118" y="198094"/>
                </a:lnTo>
                <a:lnTo>
                  <a:pt x="241223" y="198323"/>
                </a:lnTo>
                <a:lnTo>
                  <a:pt x="259892" y="198323"/>
                </a:lnTo>
                <a:lnTo>
                  <a:pt x="261200" y="198031"/>
                </a:lnTo>
                <a:lnTo>
                  <a:pt x="265353" y="198031"/>
                </a:lnTo>
                <a:lnTo>
                  <a:pt x="266547" y="196850"/>
                </a:lnTo>
                <a:lnTo>
                  <a:pt x="271322" y="195783"/>
                </a:lnTo>
                <a:lnTo>
                  <a:pt x="274243" y="194513"/>
                </a:lnTo>
                <a:lnTo>
                  <a:pt x="281419" y="191643"/>
                </a:lnTo>
                <a:lnTo>
                  <a:pt x="286435" y="191643"/>
                </a:lnTo>
                <a:lnTo>
                  <a:pt x="290842" y="187210"/>
                </a:lnTo>
                <a:lnTo>
                  <a:pt x="298246" y="179806"/>
                </a:lnTo>
                <a:lnTo>
                  <a:pt x="298246" y="177139"/>
                </a:lnTo>
                <a:lnTo>
                  <a:pt x="299770" y="175628"/>
                </a:lnTo>
                <a:lnTo>
                  <a:pt x="299770" y="166509"/>
                </a:lnTo>
                <a:lnTo>
                  <a:pt x="299770" y="15739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11274" y="9656038"/>
            <a:ext cx="92075" cy="37465"/>
          </a:xfrm>
          <a:custGeom>
            <a:avLst/>
            <a:gdLst/>
            <a:ahLst/>
            <a:cxnLst/>
            <a:rect l="l" t="t" r="r" b="b"/>
            <a:pathLst>
              <a:path w="92075" h="37465">
                <a:moveTo>
                  <a:pt x="91821" y="13347"/>
                </a:moveTo>
                <a:lnTo>
                  <a:pt x="84963" y="6540"/>
                </a:lnTo>
                <a:lnTo>
                  <a:pt x="84785" y="6540"/>
                </a:lnTo>
                <a:lnTo>
                  <a:pt x="79502" y="1219"/>
                </a:lnTo>
                <a:lnTo>
                  <a:pt x="74256" y="1219"/>
                </a:lnTo>
                <a:lnTo>
                  <a:pt x="73406" y="355"/>
                </a:lnTo>
                <a:lnTo>
                  <a:pt x="64604" y="355"/>
                </a:lnTo>
                <a:lnTo>
                  <a:pt x="64262" y="0"/>
                </a:lnTo>
                <a:lnTo>
                  <a:pt x="55499" y="0"/>
                </a:lnTo>
                <a:lnTo>
                  <a:pt x="45720" y="0"/>
                </a:lnTo>
                <a:lnTo>
                  <a:pt x="45326" y="393"/>
                </a:lnTo>
                <a:lnTo>
                  <a:pt x="44577" y="419"/>
                </a:lnTo>
                <a:lnTo>
                  <a:pt x="43815" y="419"/>
                </a:lnTo>
                <a:lnTo>
                  <a:pt x="35052" y="419"/>
                </a:lnTo>
                <a:lnTo>
                  <a:pt x="34607" y="863"/>
                </a:lnTo>
                <a:lnTo>
                  <a:pt x="15621" y="1765"/>
                </a:lnTo>
                <a:lnTo>
                  <a:pt x="7112" y="1765"/>
                </a:lnTo>
                <a:lnTo>
                  <a:pt x="0" y="8890"/>
                </a:lnTo>
                <a:lnTo>
                  <a:pt x="0" y="26441"/>
                </a:lnTo>
                <a:lnTo>
                  <a:pt x="7112" y="33566"/>
                </a:lnTo>
                <a:lnTo>
                  <a:pt x="24638" y="33566"/>
                </a:lnTo>
                <a:lnTo>
                  <a:pt x="24790" y="33413"/>
                </a:lnTo>
                <a:lnTo>
                  <a:pt x="44704" y="33070"/>
                </a:lnTo>
                <a:lnTo>
                  <a:pt x="45377" y="33096"/>
                </a:lnTo>
                <a:lnTo>
                  <a:pt x="45720" y="33439"/>
                </a:lnTo>
                <a:lnTo>
                  <a:pt x="54089" y="33439"/>
                </a:lnTo>
                <a:lnTo>
                  <a:pt x="54737" y="34086"/>
                </a:lnTo>
                <a:lnTo>
                  <a:pt x="60210" y="34086"/>
                </a:lnTo>
                <a:lnTo>
                  <a:pt x="60960" y="34823"/>
                </a:lnTo>
                <a:lnTo>
                  <a:pt x="66027" y="34823"/>
                </a:lnTo>
                <a:lnTo>
                  <a:pt x="68199" y="36969"/>
                </a:lnTo>
                <a:lnTo>
                  <a:pt x="84963" y="36969"/>
                </a:lnTo>
                <a:lnTo>
                  <a:pt x="91821" y="30162"/>
                </a:lnTo>
                <a:lnTo>
                  <a:pt x="91821" y="21755"/>
                </a:lnTo>
                <a:lnTo>
                  <a:pt x="91821" y="13347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82997" y="8332342"/>
            <a:ext cx="219075" cy="325120"/>
          </a:xfrm>
          <a:custGeom>
            <a:avLst/>
            <a:gdLst/>
            <a:ahLst/>
            <a:cxnLst/>
            <a:rect l="l" t="t" r="r" b="b"/>
            <a:pathLst>
              <a:path w="219075" h="325120">
                <a:moveTo>
                  <a:pt x="218821" y="263652"/>
                </a:moveTo>
                <a:lnTo>
                  <a:pt x="215392" y="260223"/>
                </a:lnTo>
                <a:lnTo>
                  <a:pt x="206756" y="260223"/>
                </a:lnTo>
                <a:lnTo>
                  <a:pt x="205486" y="261493"/>
                </a:lnTo>
                <a:lnTo>
                  <a:pt x="184404" y="267970"/>
                </a:lnTo>
                <a:lnTo>
                  <a:pt x="184531" y="267970"/>
                </a:lnTo>
                <a:lnTo>
                  <a:pt x="153314" y="277114"/>
                </a:lnTo>
                <a:lnTo>
                  <a:pt x="147066" y="277114"/>
                </a:lnTo>
                <a:lnTo>
                  <a:pt x="145148" y="279031"/>
                </a:lnTo>
                <a:lnTo>
                  <a:pt x="140335" y="280111"/>
                </a:lnTo>
                <a:lnTo>
                  <a:pt x="140335" y="287655"/>
                </a:lnTo>
                <a:lnTo>
                  <a:pt x="139319" y="287667"/>
                </a:lnTo>
                <a:lnTo>
                  <a:pt x="140335" y="287655"/>
                </a:lnTo>
                <a:lnTo>
                  <a:pt x="140335" y="280111"/>
                </a:lnTo>
                <a:lnTo>
                  <a:pt x="124053" y="283718"/>
                </a:lnTo>
                <a:lnTo>
                  <a:pt x="116713" y="283718"/>
                </a:lnTo>
                <a:lnTo>
                  <a:pt x="115341" y="285064"/>
                </a:lnTo>
                <a:lnTo>
                  <a:pt x="112699" y="285445"/>
                </a:lnTo>
                <a:lnTo>
                  <a:pt x="112699" y="287655"/>
                </a:lnTo>
                <a:lnTo>
                  <a:pt x="107823" y="287667"/>
                </a:lnTo>
                <a:lnTo>
                  <a:pt x="112699" y="287655"/>
                </a:lnTo>
                <a:lnTo>
                  <a:pt x="112699" y="285445"/>
                </a:lnTo>
                <a:lnTo>
                  <a:pt x="97269" y="287655"/>
                </a:lnTo>
                <a:lnTo>
                  <a:pt x="88138" y="287655"/>
                </a:lnTo>
                <a:lnTo>
                  <a:pt x="87871" y="287921"/>
                </a:lnTo>
                <a:lnTo>
                  <a:pt x="74371" y="288277"/>
                </a:lnTo>
                <a:lnTo>
                  <a:pt x="62331" y="287020"/>
                </a:lnTo>
                <a:lnTo>
                  <a:pt x="56680" y="286435"/>
                </a:lnTo>
                <a:lnTo>
                  <a:pt x="56121" y="286258"/>
                </a:lnTo>
                <a:lnTo>
                  <a:pt x="50469" y="284480"/>
                </a:lnTo>
                <a:lnTo>
                  <a:pt x="43637" y="282333"/>
                </a:lnTo>
                <a:lnTo>
                  <a:pt x="39674" y="279196"/>
                </a:lnTo>
                <a:lnTo>
                  <a:pt x="38087" y="276186"/>
                </a:lnTo>
                <a:lnTo>
                  <a:pt x="37769" y="273050"/>
                </a:lnTo>
                <a:lnTo>
                  <a:pt x="37350" y="268986"/>
                </a:lnTo>
                <a:lnTo>
                  <a:pt x="37071" y="266344"/>
                </a:lnTo>
                <a:lnTo>
                  <a:pt x="36918" y="267970"/>
                </a:lnTo>
                <a:lnTo>
                  <a:pt x="36957" y="265176"/>
                </a:lnTo>
                <a:lnTo>
                  <a:pt x="37071" y="266344"/>
                </a:lnTo>
                <a:lnTo>
                  <a:pt x="37185" y="265176"/>
                </a:lnTo>
                <a:lnTo>
                  <a:pt x="38201" y="254254"/>
                </a:lnTo>
                <a:lnTo>
                  <a:pt x="38315" y="253009"/>
                </a:lnTo>
                <a:lnTo>
                  <a:pt x="38366" y="252730"/>
                </a:lnTo>
                <a:lnTo>
                  <a:pt x="41427" y="235331"/>
                </a:lnTo>
                <a:lnTo>
                  <a:pt x="41503" y="234924"/>
                </a:lnTo>
                <a:lnTo>
                  <a:pt x="41719" y="234061"/>
                </a:lnTo>
                <a:lnTo>
                  <a:pt x="47371" y="211455"/>
                </a:lnTo>
                <a:lnTo>
                  <a:pt x="47244" y="212090"/>
                </a:lnTo>
                <a:lnTo>
                  <a:pt x="47421" y="211455"/>
                </a:lnTo>
                <a:lnTo>
                  <a:pt x="55118" y="184658"/>
                </a:lnTo>
                <a:lnTo>
                  <a:pt x="55118" y="184531"/>
                </a:lnTo>
                <a:lnTo>
                  <a:pt x="63550" y="155321"/>
                </a:lnTo>
                <a:lnTo>
                  <a:pt x="63627" y="155067"/>
                </a:lnTo>
                <a:lnTo>
                  <a:pt x="63500" y="155321"/>
                </a:lnTo>
                <a:lnTo>
                  <a:pt x="72326" y="125730"/>
                </a:lnTo>
                <a:lnTo>
                  <a:pt x="72517" y="125095"/>
                </a:lnTo>
                <a:lnTo>
                  <a:pt x="72263" y="125730"/>
                </a:lnTo>
                <a:lnTo>
                  <a:pt x="81813" y="98044"/>
                </a:lnTo>
                <a:lnTo>
                  <a:pt x="81953" y="97637"/>
                </a:lnTo>
                <a:lnTo>
                  <a:pt x="82207" y="97028"/>
                </a:lnTo>
                <a:lnTo>
                  <a:pt x="99021" y="59944"/>
                </a:lnTo>
                <a:lnTo>
                  <a:pt x="104013" y="54864"/>
                </a:lnTo>
                <a:lnTo>
                  <a:pt x="104013" y="50711"/>
                </a:lnTo>
                <a:lnTo>
                  <a:pt x="108407" y="43688"/>
                </a:lnTo>
                <a:lnTo>
                  <a:pt x="115189" y="36957"/>
                </a:lnTo>
                <a:lnTo>
                  <a:pt x="115189" y="35306"/>
                </a:lnTo>
                <a:lnTo>
                  <a:pt x="116713" y="35306"/>
                </a:lnTo>
                <a:lnTo>
                  <a:pt x="120777" y="31242"/>
                </a:lnTo>
                <a:lnTo>
                  <a:pt x="124460" y="31242"/>
                </a:lnTo>
                <a:lnTo>
                  <a:pt x="125806" y="29895"/>
                </a:lnTo>
                <a:lnTo>
                  <a:pt x="139344" y="27559"/>
                </a:lnTo>
                <a:lnTo>
                  <a:pt x="145669" y="27559"/>
                </a:lnTo>
                <a:lnTo>
                  <a:pt x="151765" y="21463"/>
                </a:lnTo>
                <a:lnTo>
                  <a:pt x="151765" y="13843"/>
                </a:lnTo>
                <a:lnTo>
                  <a:pt x="151765" y="6223"/>
                </a:lnTo>
                <a:lnTo>
                  <a:pt x="145669" y="0"/>
                </a:lnTo>
                <a:lnTo>
                  <a:pt x="130429" y="0"/>
                </a:lnTo>
                <a:lnTo>
                  <a:pt x="129209" y="1219"/>
                </a:lnTo>
                <a:lnTo>
                  <a:pt x="116001" y="3175"/>
                </a:lnTo>
                <a:lnTo>
                  <a:pt x="108966" y="3175"/>
                </a:lnTo>
                <a:lnTo>
                  <a:pt x="105664" y="6477"/>
                </a:lnTo>
                <a:lnTo>
                  <a:pt x="100838" y="6477"/>
                </a:lnTo>
                <a:lnTo>
                  <a:pt x="94361" y="12954"/>
                </a:lnTo>
                <a:lnTo>
                  <a:pt x="94361" y="13462"/>
                </a:lnTo>
                <a:lnTo>
                  <a:pt x="91821" y="13462"/>
                </a:lnTo>
                <a:lnTo>
                  <a:pt x="85090" y="20320"/>
                </a:lnTo>
                <a:lnTo>
                  <a:pt x="85090" y="23749"/>
                </a:lnTo>
                <a:lnTo>
                  <a:pt x="80238" y="30480"/>
                </a:lnTo>
                <a:lnTo>
                  <a:pt x="79629" y="30480"/>
                </a:lnTo>
                <a:lnTo>
                  <a:pt x="72644" y="37465"/>
                </a:lnTo>
                <a:lnTo>
                  <a:pt x="72644" y="41897"/>
                </a:lnTo>
                <a:lnTo>
                  <a:pt x="63119" y="58801"/>
                </a:lnTo>
                <a:lnTo>
                  <a:pt x="51308" y="84848"/>
                </a:lnTo>
                <a:lnTo>
                  <a:pt x="40386" y="114300"/>
                </a:lnTo>
                <a:lnTo>
                  <a:pt x="40132" y="114935"/>
                </a:lnTo>
                <a:lnTo>
                  <a:pt x="30353" y="145034"/>
                </a:lnTo>
                <a:lnTo>
                  <a:pt x="30353" y="145161"/>
                </a:lnTo>
                <a:lnTo>
                  <a:pt x="21336" y="174625"/>
                </a:lnTo>
                <a:lnTo>
                  <a:pt x="21336" y="174498"/>
                </a:lnTo>
                <a:lnTo>
                  <a:pt x="21285" y="174625"/>
                </a:lnTo>
                <a:lnTo>
                  <a:pt x="12954" y="201803"/>
                </a:lnTo>
                <a:lnTo>
                  <a:pt x="12700" y="202311"/>
                </a:lnTo>
                <a:lnTo>
                  <a:pt x="6223" y="226187"/>
                </a:lnTo>
                <a:lnTo>
                  <a:pt x="2032" y="247396"/>
                </a:lnTo>
                <a:lnTo>
                  <a:pt x="1905" y="249047"/>
                </a:lnTo>
                <a:lnTo>
                  <a:pt x="0" y="265176"/>
                </a:lnTo>
                <a:lnTo>
                  <a:pt x="127" y="268986"/>
                </a:lnTo>
                <a:lnTo>
                  <a:pt x="1524" y="283591"/>
                </a:lnTo>
                <a:lnTo>
                  <a:pt x="2286" y="286207"/>
                </a:lnTo>
                <a:lnTo>
                  <a:pt x="2844" y="288950"/>
                </a:lnTo>
                <a:lnTo>
                  <a:pt x="3314" y="289674"/>
                </a:lnTo>
                <a:lnTo>
                  <a:pt x="3556" y="290449"/>
                </a:lnTo>
                <a:lnTo>
                  <a:pt x="8636" y="300101"/>
                </a:lnTo>
                <a:lnTo>
                  <a:pt x="10147" y="301891"/>
                </a:lnTo>
                <a:lnTo>
                  <a:pt x="11887" y="304469"/>
                </a:lnTo>
                <a:lnTo>
                  <a:pt x="12928" y="305181"/>
                </a:lnTo>
                <a:lnTo>
                  <a:pt x="13589" y="305943"/>
                </a:lnTo>
                <a:lnTo>
                  <a:pt x="23368" y="313690"/>
                </a:lnTo>
                <a:lnTo>
                  <a:pt x="25704" y="314947"/>
                </a:lnTo>
                <a:lnTo>
                  <a:pt x="27559" y="316179"/>
                </a:lnTo>
                <a:lnTo>
                  <a:pt x="28333" y="316344"/>
                </a:lnTo>
                <a:lnTo>
                  <a:pt x="29337" y="316865"/>
                </a:lnTo>
                <a:lnTo>
                  <a:pt x="47625" y="322453"/>
                </a:lnTo>
                <a:lnTo>
                  <a:pt x="51435" y="323215"/>
                </a:lnTo>
                <a:lnTo>
                  <a:pt x="72390" y="324993"/>
                </a:lnTo>
                <a:lnTo>
                  <a:pt x="75184" y="324993"/>
                </a:lnTo>
                <a:lnTo>
                  <a:pt x="99187" y="323469"/>
                </a:lnTo>
                <a:lnTo>
                  <a:pt x="107823" y="323469"/>
                </a:lnTo>
                <a:lnTo>
                  <a:pt x="109982" y="321335"/>
                </a:lnTo>
                <a:lnTo>
                  <a:pt x="127762" y="317500"/>
                </a:lnTo>
                <a:lnTo>
                  <a:pt x="135382" y="317500"/>
                </a:lnTo>
                <a:lnTo>
                  <a:pt x="138976" y="313855"/>
                </a:lnTo>
                <a:lnTo>
                  <a:pt x="157949" y="306959"/>
                </a:lnTo>
                <a:lnTo>
                  <a:pt x="163576" y="306959"/>
                </a:lnTo>
                <a:lnTo>
                  <a:pt x="168275" y="302260"/>
                </a:lnTo>
                <a:lnTo>
                  <a:pt x="193167" y="289814"/>
                </a:lnTo>
                <a:lnTo>
                  <a:pt x="194564" y="288925"/>
                </a:lnTo>
                <a:lnTo>
                  <a:pt x="195287" y="288417"/>
                </a:lnTo>
                <a:lnTo>
                  <a:pt x="196011" y="287909"/>
                </a:lnTo>
                <a:lnTo>
                  <a:pt x="196380" y="287655"/>
                </a:lnTo>
                <a:lnTo>
                  <a:pt x="170180" y="287667"/>
                </a:lnTo>
                <a:lnTo>
                  <a:pt x="196380" y="287655"/>
                </a:lnTo>
                <a:lnTo>
                  <a:pt x="201485" y="284099"/>
                </a:lnTo>
                <a:lnTo>
                  <a:pt x="201841" y="283845"/>
                </a:lnTo>
                <a:lnTo>
                  <a:pt x="210591" y="277749"/>
                </a:lnTo>
                <a:lnTo>
                  <a:pt x="210959" y="277495"/>
                </a:lnTo>
                <a:lnTo>
                  <a:pt x="213512" y="275717"/>
                </a:lnTo>
                <a:lnTo>
                  <a:pt x="215392" y="275717"/>
                </a:lnTo>
                <a:lnTo>
                  <a:pt x="218821" y="272288"/>
                </a:lnTo>
                <a:lnTo>
                  <a:pt x="218821" y="267970"/>
                </a:lnTo>
                <a:lnTo>
                  <a:pt x="218821" y="263652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544439" y="8437753"/>
            <a:ext cx="215900" cy="43815"/>
          </a:xfrm>
          <a:custGeom>
            <a:avLst/>
            <a:gdLst/>
            <a:ahLst/>
            <a:cxnLst/>
            <a:rect l="l" t="t" r="r" b="b"/>
            <a:pathLst>
              <a:path w="215900" h="43815">
                <a:moveTo>
                  <a:pt x="215773" y="13589"/>
                </a:moveTo>
                <a:lnTo>
                  <a:pt x="211074" y="8890"/>
                </a:lnTo>
                <a:lnTo>
                  <a:pt x="208241" y="8890"/>
                </a:lnTo>
                <a:lnTo>
                  <a:pt x="202946" y="5588"/>
                </a:lnTo>
                <a:lnTo>
                  <a:pt x="198120" y="3810"/>
                </a:lnTo>
                <a:lnTo>
                  <a:pt x="191198" y="2590"/>
                </a:lnTo>
                <a:lnTo>
                  <a:pt x="189738" y="1143"/>
                </a:lnTo>
                <a:lnTo>
                  <a:pt x="181521" y="1143"/>
                </a:lnTo>
                <a:lnTo>
                  <a:pt x="171907" y="596"/>
                </a:lnTo>
                <a:lnTo>
                  <a:pt x="171323" y="0"/>
                </a:lnTo>
                <a:lnTo>
                  <a:pt x="161798" y="0"/>
                </a:lnTo>
                <a:lnTo>
                  <a:pt x="152527" y="0"/>
                </a:lnTo>
                <a:lnTo>
                  <a:pt x="138684" y="254"/>
                </a:lnTo>
                <a:lnTo>
                  <a:pt x="114388" y="1397"/>
                </a:lnTo>
                <a:lnTo>
                  <a:pt x="102997" y="1397"/>
                </a:lnTo>
                <a:lnTo>
                  <a:pt x="102425" y="1968"/>
                </a:lnTo>
                <a:lnTo>
                  <a:pt x="85775" y="2743"/>
                </a:lnTo>
                <a:lnTo>
                  <a:pt x="85471" y="2667"/>
                </a:lnTo>
                <a:lnTo>
                  <a:pt x="84963" y="2781"/>
                </a:lnTo>
                <a:lnTo>
                  <a:pt x="84455" y="2794"/>
                </a:lnTo>
                <a:lnTo>
                  <a:pt x="57658" y="4318"/>
                </a:lnTo>
                <a:lnTo>
                  <a:pt x="37414" y="5943"/>
                </a:lnTo>
                <a:lnTo>
                  <a:pt x="36957" y="5842"/>
                </a:lnTo>
                <a:lnTo>
                  <a:pt x="35902" y="6070"/>
                </a:lnTo>
                <a:lnTo>
                  <a:pt x="17970" y="7493"/>
                </a:lnTo>
                <a:lnTo>
                  <a:pt x="8001" y="7493"/>
                </a:lnTo>
                <a:lnTo>
                  <a:pt x="0" y="15494"/>
                </a:lnTo>
                <a:lnTo>
                  <a:pt x="0" y="35306"/>
                </a:lnTo>
                <a:lnTo>
                  <a:pt x="8001" y="43307"/>
                </a:lnTo>
                <a:lnTo>
                  <a:pt x="19431" y="43307"/>
                </a:lnTo>
                <a:lnTo>
                  <a:pt x="27813" y="43307"/>
                </a:lnTo>
                <a:lnTo>
                  <a:pt x="28613" y="42506"/>
                </a:lnTo>
                <a:lnTo>
                  <a:pt x="36893" y="41783"/>
                </a:lnTo>
                <a:lnTo>
                  <a:pt x="46863" y="41783"/>
                </a:lnTo>
                <a:lnTo>
                  <a:pt x="47574" y="41071"/>
                </a:lnTo>
                <a:lnTo>
                  <a:pt x="60198" y="40259"/>
                </a:lnTo>
                <a:lnTo>
                  <a:pt x="59944" y="40259"/>
                </a:lnTo>
                <a:lnTo>
                  <a:pt x="85255" y="38696"/>
                </a:lnTo>
                <a:lnTo>
                  <a:pt x="85471" y="38735"/>
                </a:lnTo>
                <a:lnTo>
                  <a:pt x="85864" y="38658"/>
                </a:lnTo>
                <a:lnTo>
                  <a:pt x="86614" y="38608"/>
                </a:lnTo>
                <a:lnTo>
                  <a:pt x="114046" y="37211"/>
                </a:lnTo>
                <a:lnTo>
                  <a:pt x="122809" y="37211"/>
                </a:lnTo>
                <a:lnTo>
                  <a:pt x="123380" y="36639"/>
                </a:lnTo>
                <a:lnTo>
                  <a:pt x="140589" y="35560"/>
                </a:lnTo>
                <a:lnTo>
                  <a:pt x="162382" y="34036"/>
                </a:lnTo>
                <a:lnTo>
                  <a:pt x="171323" y="34036"/>
                </a:lnTo>
                <a:lnTo>
                  <a:pt x="171983" y="33375"/>
                </a:lnTo>
                <a:lnTo>
                  <a:pt x="180568" y="32766"/>
                </a:lnTo>
                <a:lnTo>
                  <a:pt x="189738" y="32766"/>
                </a:lnTo>
                <a:lnTo>
                  <a:pt x="190588" y="31915"/>
                </a:lnTo>
                <a:lnTo>
                  <a:pt x="197993" y="31242"/>
                </a:lnTo>
                <a:lnTo>
                  <a:pt x="206070" y="29972"/>
                </a:lnTo>
                <a:lnTo>
                  <a:pt x="211074" y="29972"/>
                </a:lnTo>
                <a:lnTo>
                  <a:pt x="215773" y="25146"/>
                </a:lnTo>
                <a:lnTo>
                  <a:pt x="215773" y="19431"/>
                </a:lnTo>
                <a:lnTo>
                  <a:pt x="215773" y="13589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00573" y="8573134"/>
            <a:ext cx="244475" cy="62865"/>
          </a:xfrm>
          <a:custGeom>
            <a:avLst/>
            <a:gdLst/>
            <a:ahLst/>
            <a:cxnLst/>
            <a:rect l="l" t="t" r="r" b="b"/>
            <a:pathLst>
              <a:path w="244475" h="62865">
                <a:moveTo>
                  <a:pt x="244348" y="3429"/>
                </a:moveTo>
                <a:lnTo>
                  <a:pt x="240919" y="0"/>
                </a:lnTo>
                <a:lnTo>
                  <a:pt x="232410" y="0"/>
                </a:lnTo>
                <a:lnTo>
                  <a:pt x="231724" y="685"/>
                </a:lnTo>
                <a:lnTo>
                  <a:pt x="204597" y="4699"/>
                </a:lnTo>
                <a:lnTo>
                  <a:pt x="204597" y="4826"/>
                </a:lnTo>
                <a:lnTo>
                  <a:pt x="174663" y="9525"/>
                </a:lnTo>
                <a:lnTo>
                  <a:pt x="168402" y="9525"/>
                </a:lnTo>
                <a:lnTo>
                  <a:pt x="166966" y="10960"/>
                </a:lnTo>
                <a:lnTo>
                  <a:pt x="144297" y="14986"/>
                </a:lnTo>
                <a:lnTo>
                  <a:pt x="137160" y="14986"/>
                </a:lnTo>
                <a:lnTo>
                  <a:pt x="135331" y="16814"/>
                </a:lnTo>
                <a:lnTo>
                  <a:pt x="115074" y="20828"/>
                </a:lnTo>
                <a:lnTo>
                  <a:pt x="107442" y="20828"/>
                </a:lnTo>
                <a:lnTo>
                  <a:pt x="105575" y="22694"/>
                </a:lnTo>
                <a:lnTo>
                  <a:pt x="85572" y="26543"/>
                </a:lnTo>
                <a:lnTo>
                  <a:pt x="78105" y="26543"/>
                </a:lnTo>
                <a:lnTo>
                  <a:pt x="77317" y="27330"/>
                </a:lnTo>
                <a:lnTo>
                  <a:pt x="64604" y="28460"/>
                </a:lnTo>
                <a:lnTo>
                  <a:pt x="57213" y="27889"/>
                </a:lnTo>
                <a:lnTo>
                  <a:pt x="56515" y="27178"/>
                </a:lnTo>
                <a:lnTo>
                  <a:pt x="49657" y="27178"/>
                </a:lnTo>
                <a:lnTo>
                  <a:pt x="29210" y="21729"/>
                </a:lnTo>
                <a:lnTo>
                  <a:pt x="26543" y="19050"/>
                </a:lnTo>
                <a:lnTo>
                  <a:pt x="7620" y="19050"/>
                </a:lnTo>
                <a:lnTo>
                  <a:pt x="0" y="26670"/>
                </a:lnTo>
                <a:lnTo>
                  <a:pt x="0" y="45593"/>
                </a:lnTo>
                <a:lnTo>
                  <a:pt x="7620" y="53213"/>
                </a:lnTo>
                <a:lnTo>
                  <a:pt x="14833" y="53213"/>
                </a:lnTo>
                <a:lnTo>
                  <a:pt x="34785" y="58801"/>
                </a:lnTo>
                <a:lnTo>
                  <a:pt x="37465" y="61468"/>
                </a:lnTo>
                <a:lnTo>
                  <a:pt x="45720" y="61468"/>
                </a:lnTo>
                <a:lnTo>
                  <a:pt x="54724" y="62115"/>
                </a:lnTo>
                <a:lnTo>
                  <a:pt x="55372" y="62738"/>
                </a:lnTo>
                <a:lnTo>
                  <a:pt x="63500" y="62738"/>
                </a:lnTo>
                <a:lnTo>
                  <a:pt x="66802" y="62738"/>
                </a:lnTo>
                <a:lnTo>
                  <a:pt x="74295" y="62738"/>
                </a:lnTo>
                <a:lnTo>
                  <a:pt x="75285" y="61747"/>
                </a:lnTo>
                <a:lnTo>
                  <a:pt x="88328" y="60198"/>
                </a:lnTo>
                <a:lnTo>
                  <a:pt x="96774" y="60198"/>
                </a:lnTo>
                <a:lnTo>
                  <a:pt x="98933" y="58039"/>
                </a:lnTo>
                <a:lnTo>
                  <a:pt x="117932" y="53594"/>
                </a:lnTo>
                <a:lnTo>
                  <a:pt x="125476" y="53594"/>
                </a:lnTo>
                <a:lnTo>
                  <a:pt x="127990" y="51028"/>
                </a:lnTo>
                <a:lnTo>
                  <a:pt x="147675" y="45847"/>
                </a:lnTo>
                <a:lnTo>
                  <a:pt x="154051" y="45847"/>
                </a:lnTo>
                <a:lnTo>
                  <a:pt x="156730" y="43218"/>
                </a:lnTo>
                <a:lnTo>
                  <a:pt x="178244" y="36830"/>
                </a:lnTo>
                <a:lnTo>
                  <a:pt x="183515" y="36830"/>
                </a:lnTo>
                <a:lnTo>
                  <a:pt x="186169" y="34239"/>
                </a:lnTo>
                <a:lnTo>
                  <a:pt x="202565" y="28575"/>
                </a:lnTo>
                <a:lnTo>
                  <a:pt x="207721" y="26797"/>
                </a:lnTo>
                <a:lnTo>
                  <a:pt x="208445" y="26543"/>
                </a:lnTo>
                <a:lnTo>
                  <a:pt x="209931" y="26035"/>
                </a:lnTo>
                <a:lnTo>
                  <a:pt x="210185" y="25908"/>
                </a:lnTo>
                <a:lnTo>
                  <a:pt x="238048" y="15367"/>
                </a:lnTo>
                <a:lnTo>
                  <a:pt x="240919" y="15367"/>
                </a:lnTo>
                <a:lnTo>
                  <a:pt x="244348" y="11938"/>
                </a:lnTo>
                <a:lnTo>
                  <a:pt x="244348" y="7747"/>
                </a:lnTo>
                <a:lnTo>
                  <a:pt x="244348" y="3429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" name="object 16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044057" y="8336915"/>
            <a:ext cx="197992" cy="251714"/>
          </a:xfrm>
          <a:prstGeom prst="rect">
            <a:avLst/>
          </a:prstGeom>
        </p:spPr>
      </p:pic>
      <p:sp>
        <p:nvSpPr>
          <p:cNvPr id="164" name="object 164"/>
          <p:cNvSpPr/>
          <p:nvPr/>
        </p:nvSpPr>
        <p:spPr>
          <a:xfrm>
            <a:off x="4648073" y="8160257"/>
            <a:ext cx="504825" cy="272415"/>
          </a:xfrm>
          <a:custGeom>
            <a:avLst/>
            <a:gdLst/>
            <a:ahLst/>
            <a:cxnLst/>
            <a:rect l="l" t="t" r="r" b="b"/>
            <a:pathLst>
              <a:path w="504825" h="272415">
                <a:moveTo>
                  <a:pt x="504698" y="249301"/>
                </a:moveTo>
                <a:lnTo>
                  <a:pt x="498094" y="242824"/>
                </a:lnTo>
                <a:lnTo>
                  <a:pt x="493864" y="242824"/>
                </a:lnTo>
                <a:lnTo>
                  <a:pt x="471551" y="230898"/>
                </a:lnTo>
                <a:lnTo>
                  <a:pt x="466852" y="226187"/>
                </a:lnTo>
                <a:lnTo>
                  <a:pt x="462762" y="226187"/>
                </a:lnTo>
                <a:lnTo>
                  <a:pt x="452374" y="220637"/>
                </a:lnTo>
                <a:lnTo>
                  <a:pt x="447294" y="215646"/>
                </a:lnTo>
                <a:lnTo>
                  <a:pt x="443268" y="215646"/>
                </a:lnTo>
                <a:lnTo>
                  <a:pt x="430339" y="208483"/>
                </a:lnTo>
                <a:lnTo>
                  <a:pt x="424815" y="202946"/>
                </a:lnTo>
                <a:lnTo>
                  <a:pt x="420382" y="202946"/>
                </a:lnTo>
                <a:lnTo>
                  <a:pt x="404647" y="194221"/>
                </a:lnTo>
                <a:lnTo>
                  <a:pt x="399034" y="188595"/>
                </a:lnTo>
                <a:lnTo>
                  <a:pt x="394512" y="188595"/>
                </a:lnTo>
                <a:lnTo>
                  <a:pt x="317868" y="146050"/>
                </a:lnTo>
                <a:lnTo>
                  <a:pt x="303276" y="137922"/>
                </a:lnTo>
                <a:lnTo>
                  <a:pt x="303149" y="137922"/>
                </a:lnTo>
                <a:lnTo>
                  <a:pt x="280377" y="125349"/>
                </a:lnTo>
                <a:lnTo>
                  <a:pt x="264287" y="116459"/>
                </a:lnTo>
                <a:lnTo>
                  <a:pt x="242697" y="104775"/>
                </a:lnTo>
                <a:lnTo>
                  <a:pt x="224409" y="94869"/>
                </a:lnTo>
                <a:lnTo>
                  <a:pt x="224282" y="94742"/>
                </a:lnTo>
                <a:lnTo>
                  <a:pt x="207530" y="85979"/>
                </a:lnTo>
                <a:lnTo>
                  <a:pt x="183769" y="73533"/>
                </a:lnTo>
                <a:lnTo>
                  <a:pt x="183642" y="73406"/>
                </a:lnTo>
                <a:lnTo>
                  <a:pt x="177660" y="70358"/>
                </a:lnTo>
                <a:lnTo>
                  <a:pt x="152260" y="57404"/>
                </a:lnTo>
                <a:lnTo>
                  <a:pt x="145542" y="53975"/>
                </a:lnTo>
                <a:lnTo>
                  <a:pt x="145415" y="53975"/>
                </a:lnTo>
                <a:lnTo>
                  <a:pt x="112522" y="37846"/>
                </a:lnTo>
                <a:lnTo>
                  <a:pt x="112395" y="37719"/>
                </a:lnTo>
                <a:lnTo>
                  <a:pt x="84455" y="24511"/>
                </a:lnTo>
                <a:lnTo>
                  <a:pt x="67043" y="16637"/>
                </a:lnTo>
                <a:lnTo>
                  <a:pt x="63119" y="14859"/>
                </a:lnTo>
                <a:lnTo>
                  <a:pt x="29425" y="1854"/>
                </a:lnTo>
                <a:lnTo>
                  <a:pt x="27559" y="0"/>
                </a:lnTo>
                <a:lnTo>
                  <a:pt x="8001" y="0"/>
                </a:lnTo>
                <a:lnTo>
                  <a:pt x="0" y="7874"/>
                </a:lnTo>
                <a:lnTo>
                  <a:pt x="0" y="27559"/>
                </a:lnTo>
                <a:lnTo>
                  <a:pt x="8001" y="35433"/>
                </a:lnTo>
                <a:lnTo>
                  <a:pt x="11036" y="35433"/>
                </a:lnTo>
                <a:lnTo>
                  <a:pt x="11684" y="36068"/>
                </a:lnTo>
                <a:lnTo>
                  <a:pt x="15875" y="36068"/>
                </a:lnTo>
                <a:lnTo>
                  <a:pt x="19431" y="38100"/>
                </a:lnTo>
                <a:lnTo>
                  <a:pt x="19304" y="37973"/>
                </a:lnTo>
                <a:lnTo>
                  <a:pt x="28689" y="43434"/>
                </a:lnTo>
                <a:lnTo>
                  <a:pt x="30861" y="45593"/>
                </a:lnTo>
                <a:lnTo>
                  <a:pt x="37084" y="45593"/>
                </a:lnTo>
                <a:lnTo>
                  <a:pt x="38887" y="43789"/>
                </a:lnTo>
                <a:lnTo>
                  <a:pt x="48260" y="47879"/>
                </a:lnTo>
                <a:lnTo>
                  <a:pt x="48133" y="47879"/>
                </a:lnTo>
                <a:lnTo>
                  <a:pt x="69469" y="57531"/>
                </a:lnTo>
                <a:lnTo>
                  <a:pt x="129794" y="86106"/>
                </a:lnTo>
                <a:lnTo>
                  <a:pt x="167754" y="104838"/>
                </a:lnTo>
                <a:lnTo>
                  <a:pt x="208407" y="125476"/>
                </a:lnTo>
                <a:lnTo>
                  <a:pt x="208280" y="125349"/>
                </a:lnTo>
                <a:lnTo>
                  <a:pt x="248539" y="146177"/>
                </a:lnTo>
                <a:lnTo>
                  <a:pt x="248412" y="146050"/>
                </a:lnTo>
                <a:lnTo>
                  <a:pt x="377240" y="213804"/>
                </a:lnTo>
                <a:lnTo>
                  <a:pt x="382397" y="218948"/>
                </a:lnTo>
                <a:lnTo>
                  <a:pt x="387070" y="218948"/>
                </a:lnTo>
                <a:lnTo>
                  <a:pt x="403720" y="227584"/>
                </a:lnTo>
                <a:lnTo>
                  <a:pt x="408559" y="232410"/>
                </a:lnTo>
                <a:lnTo>
                  <a:pt x="413042" y="232410"/>
                </a:lnTo>
                <a:lnTo>
                  <a:pt x="426669" y="239471"/>
                </a:lnTo>
                <a:lnTo>
                  <a:pt x="431546" y="244233"/>
                </a:lnTo>
                <a:lnTo>
                  <a:pt x="435864" y="244233"/>
                </a:lnTo>
                <a:lnTo>
                  <a:pt x="446074" y="249745"/>
                </a:lnTo>
                <a:lnTo>
                  <a:pt x="451104" y="254762"/>
                </a:lnTo>
                <a:lnTo>
                  <a:pt x="455180" y="254762"/>
                </a:lnTo>
                <a:lnTo>
                  <a:pt x="476669" y="266649"/>
                </a:lnTo>
                <a:lnTo>
                  <a:pt x="481965" y="272046"/>
                </a:lnTo>
                <a:lnTo>
                  <a:pt x="498094" y="272046"/>
                </a:lnTo>
                <a:lnTo>
                  <a:pt x="504698" y="265430"/>
                </a:lnTo>
                <a:lnTo>
                  <a:pt x="504698" y="257429"/>
                </a:lnTo>
                <a:lnTo>
                  <a:pt x="504698" y="24930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68088" y="8694546"/>
            <a:ext cx="494665" cy="308610"/>
          </a:xfrm>
          <a:custGeom>
            <a:avLst/>
            <a:gdLst/>
            <a:ahLst/>
            <a:cxnLst/>
            <a:rect l="l" t="t" r="r" b="b"/>
            <a:pathLst>
              <a:path w="494664" h="308609">
                <a:moveTo>
                  <a:pt x="494538" y="6731"/>
                </a:moveTo>
                <a:lnTo>
                  <a:pt x="487934" y="0"/>
                </a:lnTo>
                <a:lnTo>
                  <a:pt x="471297" y="0"/>
                </a:lnTo>
                <a:lnTo>
                  <a:pt x="464693" y="6731"/>
                </a:lnTo>
                <a:lnTo>
                  <a:pt x="464693" y="7899"/>
                </a:lnTo>
                <a:lnTo>
                  <a:pt x="451358" y="18796"/>
                </a:lnTo>
                <a:lnTo>
                  <a:pt x="448437" y="18796"/>
                </a:lnTo>
                <a:lnTo>
                  <a:pt x="441706" y="25527"/>
                </a:lnTo>
                <a:lnTo>
                  <a:pt x="441706" y="26492"/>
                </a:lnTo>
                <a:lnTo>
                  <a:pt x="423037" y="40894"/>
                </a:lnTo>
                <a:lnTo>
                  <a:pt x="419989" y="40894"/>
                </a:lnTo>
                <a:lnTo>
                  <a:pt x="413385" y="47498"/>
                </a:lnTo>
                <a:lnTo>
                  <a:pt x="413385" y="48069"/>
                </a:lnTo>
                <a:lnTo>
                  <a:pt x="390436" y="64516"/>
                </a:lnTo>
                <a:lnTo>
                  <a:pt x="387096" y="64516"/>
                </a:lnTo>
                <a:lnTo>
                  <a:pt x="380619" y="70993"/>
                </a:lnTo>
                <a:lnTo>
                  <a:pt x="380619" y="71132"/>
                </a:lnTo>
                <a:lnTo>
                  <a:pt x="355307" y="87884"/>
                </a:lnTo>
                <a:lnTo>
                  <a:pt x="351409" y="87884"/>
                </a:lnTo>
                <a:lnTo>
                  <a:pt x="345084" y="94310"/>
                </a:lnTo>
                <a:lnTo>
                  <a:pt x="312674" y="114490"/>
                </a:lnTo>
                <a:lnTo>
                  <a:pt x="272161" y="138658"/>
                </a:lnTo>
                <a:lnTo>
                  <a:pt x="272288" y="138557"/>
                </a:lnTo>
                <a:lnTo>
                  <a:pt x="272110" y="138658"/>
                </a:lnTo>
                <a:lnTo>
                  <a:pt x="230886" y="162458"/>
                </a:lnTo>
                <a:lnTo>
                  <a:pt x="231140" y="162331"/>
                </a:lnTo>
                <a:lnTo>
                  <a:pt x="190004" y="185242"/>
                </a:lnTo>
                <a:lnTo>
                  <a:pt x="149860" y="206641"/>
                </a:lnTo>
                <a:lnTo>
                  <a:pt x="150114" y="206489"/>
                </a:lnTo>
                <a:lnTo>
                  <a:pt x="149809" y="206641"/>
                </a:lnTo>
                <a:lnTo>
                  <a:pt x="113334" y="225412"/>
                </a:lnTo>
                <a:lnTo>
                  <a:pt x="64770" y="245491"/>
                </a:lnTo>
                <a:lnTo>
                  <a:pt x="23241" y="263220"/>
                </a:lnTo>
                <a:lnTo>
                  <a:pt x="19431" y="265442"/>
                </a:lnTo>
                <a:lnTo>
                  <a:pt x="10795" y="272237"/>
                </a:lnTo>
                <a:lnTo>
                  <a:pt x="7366" y="272237"/>
                </a:lnTo>
                <a:lnTo>
                  <a:pt x="0" y="279590"/>
                </a:lnTo>
                <a:lnTo>
                  <a:pt x="0" y="297726"/>
                </a:lnTo>
                <a:lnTo>
                  <a:pt x="7366" y="305066"/>
                </a:lnTo>
                <a:lnTo>
                  <a:pt x="8648" y="305066"/>
                </a:lnTo>
                <a:lnTo>
                  <a:pt x="12065" y="308483"/>
                </a:lnTo>
                <a:lnTo>
                  <a:pt x="29718" y="308483"/>
                </a:lnTo>
                <a:lnTo>
                  <a:pt x="29883" y="308317"/>
                </a:lnTo>
                <a:lnTo>
                  <a:pt x="32512" y="308317"/>
                </a:lnTo>
                <a:lnTo>
                  <a:pt x="39154" y="301675"/>
                </a:lnTo>
                <a:lnTo>
                  <a:pt x="48488" y="296011"/>
                </a:lnTo>
                <a:lnTo>
                  <a:pt x="51054" y="296011"/>
                </a:lnTo>
                <a:lnTo>
                  <a:pt x="55372" y="291719"/>
                </a:lnTo>
                <a:lnTo>
                  <a:pt x="55372" y="286435"/>
                </a:lnTo>
                <a:lnTo>
                  <a:pt x="55372" y="286054"/>
                </a:lnTo>
                <a:lnTo>
                  <a:pt x="76847" y="277012"/>
                </a:lnTo>
                <a:lnTo>
                  <a:pt x="77851" y="276593"/>
                </a:lnTo>
                <a:lnTo>
                  <a:pt x="126746" y="256273"/>
                </a:lnTo>
                <a:lnTo>
                  <a:pt x="128016" y="255689"/>
                </a:lnTo>
                <a:lnTo>
                  <a:pt x="165735" y="235762"/>
                </a:lnTo>
                <a:lnTo>
                  <a:pt x="183680" y="225831"/>
                </a:lnTo>
                <a:lnTo>
                  <a:pt x="184873" y="225171"/>
                </a:lnTo>
                <a:lnTo>
                  <a:pt x="205740" y="213626"/>
                </a:lnTo>
                <a:lnTo>
                  <a:pt x="246761" y="189979"/>
                </a:lnTo>
                <a:lnTo>
                  <a:pt x="247015" y="189852"/>
                </a:lnTo>
                <a:lnTo>
                  <a:pt x="254736" y="185242"/>
                </a:lnTo>
                <a:lnTo>
                  <a:pt x="288036" y="165366"/>
                </a:lnTo>
                <a:lnTo>
                  <a:pt x="288290" y="165252"/>
                </a:lnTo>
                <a:lnTo>
                  <a:pt x="293027" y="162331"/>
                </a:lnTo>
                <a:lnTo>
                  <a:pt x="328676" y="140398"/>
                </a:lnTo>
                <a:lnTo>
                  <a:pt x="328930" y="140258"/>
                </a:lnTo>
                <a:lnTo>
                  <a:pt x="364045" y="117716"/>
                </a:lnTo>
                <a:lnTo>
                  <a:pt x="367919" y="117716"/>
                </a:lnTo>
                <a:lnTo>
                  <a:pt x="374523" y="111048"/>
                </a:lnTo>
                <a:lnTo>
                  <a:pt x="374523" y="110667"/>
                </a:lnTo>
                <a:lnTo>
                  <a:pt x="399554" y="93599"/>
                </a:lnTo>
                <a:lnTo>
                  <a:pt x="403225" y="93599"/>
                </a:lnTo>
                <a:lnTo>
                  <a:pt x="409702" y="87122"/>
                </a:lnTo>
                <a:lnTo>
                  <a:pt x="409702" y="86461"/>
                </a:lnTo>
                <a:lnTo>
                  <a:pt x="432587" y="70104"/>
                </a:lnTo>
                <a:lnTo>
                  <a:pt x="436118" y="70104"/>
                </a:lnTo>
                <a:lnTo>
                  <a:pt x="442595" y="63500"/>
                </a:lnTo>
                <a:lnTo>
                  <a:pt x="442595" y="62788"/>
                </a:lnTo>
                <a:lnTo>
                  <a:pt x="461568" y="48514"/>
                </a:lnTo>
                <a:lnTo>
                  <a:pt x="464820" y="48514"/>
                </a:lnTo>
                <a:lnTo>
                  <a:pt x="471424" y="41910"/>
                </a:lnTo>
                <a:lnTo>
                  <a:pt x="471424" y="40728"/>
                </a:lnTo>
                <a:lnTo>
                  <a:pt x="484822" y="29972"/>
                </a:lnTo>
                <a:lnTo>
                  <a:pt x="487934" y="29972"/>
                </a:lnTo>
                <a:lnTo>
                  <a:pt x="494538" y="23241"/>
                </a:lnTo>
                <a:lnTo>
                  <a:pt x="494538" y="14986"/>
                </a:lnTo>
                <a:lnTo>
                  <a:pt x="494538" y="673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27648" y="8039227"/>
            <a:ext cx="231140" cy="368935"/>
          </a:xfrm>
          <a:custGeom>
            <a:avLst/>
            <a:gdLst/>
            <a:ahLst/>
            <a:cxnLst/>
            <a:rect l="l" t="t" r="r" b="b"/>
            <a:pathLst>
              <a:path w="231140" h="368934">
                <a:moveTo>
                  <a:pt x="231000" y="7366"/>
                </a:moveTo>
                <a:lnTo>
                  <a:pt x="223647" y="0"/>
                </a:lnTo>
                <a:lnTo>
                  <a:pt x="205473" y="0"/>
                </a:lnTo>
                <a:lnTo>
                  <a:pt x="198120" y="7366"/>
                </a:lnTo>
                <a:lnTo>
                  <a:pt x="198120" y="9525"/>
                </a:lnTo>
                <a:lnTo>
                  <a:pt x="197993" y="9652"/>
                </a:lnTo>
                <a:lnTo>
                  <a:pt x="197993" y="11074"/>
                </a:lnTo>
                <a:lnTo>
                  <a:pt x="196215" y="13462"/>
                </a:lnTo>
                <a:lnTo>
                  <a:pt x="195821" y="14097"/>
                </a:lnTo>
                <a:lnTo>
                  <a:pt x="185674" y="29083"/>
                </a:lnTo>
                <a:lnTo>
                  <a:pt x="185547" y="29210"/>
                </a:lnTo>
                <a:lnTo>
                  <a:pt x="169418" y="53848"/>
                </a:lnTo>
                <a:lnTo>
                  <a:pt x="169291" y="53975"/>
                </a:lnTo>
                <a:lnTo>
                  <a:pt x="124841" y="122682"/>
                </a:lnTo>
                <a:lnTo>
                  <a:pt x="124968" y="122428"/>
                </a:lnTo>
                <a:lnTo>
                  <a:pt x="124790" y="122682"/>
                </a:lnTo>
                <a:lnTo>
                  <a:pt x="100330" y="159512"/>
                </a:lnTo>
                <a:lnTo>
                  <a:pt x="100457" y="159385"/>
                </a:lnTo>
                <a:lnTo>
                  <a:pt x="76327" y="195072"/>
                </a:lnTo>
                <a:lnTo>
                  <a:pt x="54864" y="227203"/>
                </a:lnTo>
                <a:lnTo>
                  <a:pt x="54737" y="227330"/>
                </a:lnTo>
                <a:lnTo>
                  <a:pt x="36449" y="255397"/>
                </a:lnTo>
                <a:lnTo>
                  <a:pt x="36449" y="255524"/>
                </a:lnTo>
                <a:lnTo>
                  <a:pt x="25539" y="273050"/>
                </a:lnTo>
                <a:lnTo>
                  <a:pt x="18542" y="280035"/>
                </a:lnTo>
                <a:lnTo>
                  <a:pt x="18542" y="284607"/>
                </a:lnTo>
                <a:lnTo>
                  <a:pt x="12293" y="295440"/>
                </a:lnTo>
                <a:lnTo>
                  <a:pt x="6223" y="301625"/>
                </a:lnTo>
                <a:lnTo>
                  <a:pt x="6223" y="307301"/>
                </a:lnTo>
                <a:lnTo>
                  <a:pt x="4114" y="313067"/>
                </a:lnTo>
                <a:lnTo>
                  <a:pt x="889" y="316230"/>
                </a:lnTo>
                <a:lnTo>
                  <a:pt x="889" y="324777"/>
                </a:lnTo>
                <a:lnTo>
                  <a:pt x="762" y="326250"/>
                </a:lnTo>
                <a:lnTo>
                  <a:pt x="0" y="327025"/>
                </a:lnTo>
                <a:lnTo>
                  <a:pt x="0" y="342773"/>
                </a:lnTo>
                <a:lnTo>
                  <a:pt x="1066" y="343877"/>
                </a:lnTo>
                <a:lnTo>
                  <a:pt x="2540" y="355015"/>
                </a:lnTo>
                <a:lnTo>
                  <a:pt x="2540" y="362712"/>
                </a:lnTo>
                <a:lnTo>
                  <a:pt x="8636" y="368820"/>
                </a:lnTo>
                <a:lnTo>
                  <a:pt x="23749" y="368820"/>
                </a:lnTo>
                <a:lnTo>
                  <a:pt x="29845" y="362712"/>
                </a:lnTo>
                <a:lnTo>
                  <a:pt x="29845" y="355219"/>
                </a:lnTo>
                <a:lnTo>
                  <a:pt x="29845" y="347726"/>
                </a:lnTo>
                <a:lnTo>
                  <a:pt x="29362" y="347256"/>
                </a:lnTo>
                <a:lnTo>
                  <a:pt x="28740" y="336169"/>
                </a:lnTo>
                <a:lnTo>
                  <a:pt x="28702" y="335445"/>
                </a:lnTo>
                <a:lnTo>
                  <a:pt x="28879" y="334467"/>
                </a:lnTo>
                <a:lnTo>
                  <a:pt x="30607" y="332740"/>
                </a:lnTo>
                <a:lnTo>
                  <a:pt x="30607" y="327418"/>
                </a:lnTo>
                <a:lnTo>
                  <a:pt x="31242" y="325882"/>
                </a:lnTo>
                <a:lnTo>
                  <a:pt x="32715" y="322313"/>
                </a:lnTo>
                <a:lnTo>
                  <a:pt x="36576" y="318389"/>
                </a:lnTo>
                <a:lnTo>
                  <a:pt x="36576" y="314363"/>
                </a:lnTo>
                <a:lnTo>
                  <a:pt x="43129" y="303834"/>
                </a:lnTo>
                <a:lnTo>
                  <a:pt x="49784" y="297180"/>
                </a:lnTo>
                <a:lnTo>
                  <a:pt x="49784" y="293306"/>
                </a:lnTo>
                <a:lnTo>
                  <a:pt x="63246" y="272669"/>
                </a:lnTo>
                <a:lnTo>
                  <a:pt x="63119" y="272923"/>
                </a:lnTo>
                <a:lnTo>
                  <a:pt x="63284" y="272669"/>
                </a:lnTo>
                <a:lnTo>
                  <a:pt x="81699" y="245237"/>
                </a:lnTo>
                <a:lnTo>
                  <a:pt x="81788" y="245110"/>
                </a:lnTo>
                <a:lnTo>
                  <a:pt x="81661" y="245237"/>
                </a:lnTo>
                <a:lnTo>
                  <a:pt x="93941" y="227203"/>
                </a:lnTo>
                <a:lnTo>
                  <a:pt x="127508" y="177800"/>
                </a:lnTo>
                <a:lnTo>
                  <a:pt x="127635" y="177673"/>
                </a:lnTo>
                <a:lnTo>
                  <a:pt x="139827" y="159385"/>
                </a:lnTo>
                <a:lnTo>
                  <a:pt x="152273" y="140716"/>
                </a:lnTo>
                <a:lnTo>
                  <a:pt x="152400" y="140589"/>
                </a:lnTo>
                <a:lnTo>
                  <a:pt x="196888" y="72009"/>
                </a:lnTo>
                <a:lnTo>
                  <a:pt x="196977" y="71882"/>
                </a:lnTo>
                <a:lnTo>
                  <a:pt x="196850" y="72009"/>
                </a:lnTo>
                <a:lnTo>
                  <a:pt x="212178" y="48768"/>
                </a:lnTo>
                <a:lnTo>
                  <a:pt x="213017" y="47498"/>
                </a:lnTo>
                <a:lnTo>
                  <a:pt x="213106" y="47371"/>
                </a:lnTo>
                <a:lnTo>
                  <a:pt x="212979" y="47498"/>
                </a:lnTo>
                <a:lnTo>
                  <a:pt x="222783" y="33020"/>
                </a:lnTo>
                <a:lnTo>
                  <a:pt x="222859" y="32893"/>
                </a:lnTo>
                <a:lnTo>
                  <a:pt x="223647" y="32893"/>
                </a:lnTo>
                <a:lnTo>
                  <a:pt x="231000" y="25527"/>
                </a:lnTo>
                <a:lnTo>
                  <a:pt x="231000" y="16383"/>
                </a:lnTo>
                <a:lnTo>
                  <a:pt x="231000" y="7366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" name="object 167"/>
          <p:cNvGrpSpPr/>
          <p:nvPr/>
        </p:nvGrpSpPr>
        <p:grpSpPr>
          <a:xfrm>
            <a:off x="6319901" y="8645525"/>
            <a:ext cx="339725" cy="213360"/>
            <a:chOff x="6319901" y="8645525"/>
            <a:chExt cx="339725" cy="213360"/>
          </a:xfrm>
        </p:grpSpPr>
        <p:sp>
          <p:nvSpPr>
            <p:cNvPr id="168" name="object 168"/>
            <p:cNvSpPr/>
            <p:nvPr/>
          </p:nvSpPr>
          <p:spPr>
            <a:xfrm>
              <a:off x="6319901" y="8645524"/>
              <a:ext cx="339090" cy="200025"/>
            </a:xfrm>
            <a:custGeom>
              <a:avLst/>
              <a:gdLst/>
              <a:ahLst/>
              <a:cxnLst/>
              <a:rect l="l" t="t" r="r" b="b"/>
              <a:pathLst>
                <a:path w="339090" h="200025">
                  <a:moveTo>
                    <a:pt x="339090" y="193090"/>
                  </a:moveTo>
                  <a:lnTo>
                    <a:pt x="323380" y="169341"/>
                  </a:lnTo>
                  <a:lnTo>
                    <a:pt x="321945" y="168008"/>
                  </a:lnTo>
                  <a:lnTo>
                    <a:pt x="307479" y="156464"/>
                  </a:lnTo>
                  <a:lnTo>
                    <a:pt x="306197" y="155435"/>
                  </a:lnTo>
                  <a:lnTo>
                    <a:pt x="304927" y="154470"/>
                  </a:lnTo>
                  <a:lnTo>
                    <a:pt x="283845" y="141224"/>
                  </a:lnTo>
                  <a:lnTo>
                    <a:pt x="282702" y="140589"/>
                  </a:lnTo>
                  <a:lnTo>
                    <a:pt x="256413" y="126746"/>
                  </a:lnTo>
                  <a:lnTo>
                    <a:pt x="255778" y="126365"/>
                  </a:lnTo>
                  <a:lnTo>
                    <a:pt x="225298" y="112268"/>
                  </a:lnTo>
                  <a:lnTo>
                    <a:pt x="193319" y="98171"/>
                  </a:lnTo>
                  <a:lnTo>
                    <a:pt x="161163" y="83566"/>
                  </a:lnTo>
                  <a:lnTo>
                    <a:pt x="161925" y="83820"/>
                  </a:lnTo>
                  <a:lnTo>
                    <a:pt x="161417" y="83566"/>
                  </a:lnTo>
                  <a:lnTo>
                    <a:pt x="137909" y="71628"/>
                  </a:lnTo>
                  <a:lnTo>
                    <a:pt x="132715" y="66421"/>
                  </a:lnTo>
                  <a:lnTo>
                    <a:pt x="127977" y="66421"/>
                  </a:lnTo>
                  <a:lnTo>
                    <a:pt x="109804" y="55968"/>
                  </a:lnTo>
                  <a:lnTo>
                    <a:pt x="103378" y="49530"/>
                  </a:lnTo>
                  <a:lnTo>
                    <a:pt x="98933" y="49530"/>
                  </a:lnTo>
                  <a:lnTo>
                    <a:pt x="85217" y="40932"/>
                  </a:lnTo>
                  <a:lnTo>
                    <a:pt x="77851" y="33655"/>
                  </a:lnTo>
                  <a:lnTo>
                    <a:pt x="73787" y="33655"/>
                  </a:lnTo>
                  <a:lnTo>
                    <a:pt x="64008" y="27330"/>
                  </a:lnTo>
                  <a:lnTo>
                    <a:pt x="64008" y="27178"/>
                  </a:lnTo>
                  <a:lnTo>
                    <a:pt x="56642" y="19812"/>
                  </a:lnTo>
                  <a:lnTo>
                    <a:pt x="52247" y="19812"/>
                  </a:lnTo>
                  <a:lnTo>
                    <a:pt x="33274" y="7581"/>
                  </a:lnTo>
                  <a:lnTo>
                    <a:pt x="25908" y="0"/>
                  </a:lnTo>
                  <a:lnTo>
                    <a:pt x="7493" y="0"/>
                  </a:lnTo>
                  <a:lnTo>
                    <a:pt x="0" y="7493"/>
                  </a:lnTo>
                  <a:lnTo>
                    <a:pt x="0" y="25908"/>
                  </a:lnTo>
                  <a:lnTo>
                    <a:pt x="7493" y="33274"/>
                  </a:lnTo>
                  <a:lnTo>
                    <a:pt x="11734" y="33274"/>
                  </a:lnTo>
                  <a:lnTo>
                    <a:pt x="30861" y="45427"/>
                  </a:lnTo>
                  <a:lnTo>
                    <a:pt x="30861" y="45593"/>
                  </a:lnTo>
                  <a:lnTo>
                    <a:pt x="38354" y="52959"/>
                  </a:lnTo>
                  <a:lnTo>
                    <a:pt x="42735" y="52959"/>
                  </a:lnTo>
                  <a:lnTo>
                    <a:pt x="52324" y="59055"/>
                  </a:lnTo>
                  <a:lnTo>
                    <a:pt x="59690" y="66421"/>
                  </a:lnTo>
                  <a:lnTo>
                    <a:pt x="63969" y="66421"/>
                  </a:lnTo>
                  <a:lnTo>
                    <a:pt x="78384" y="75349"/>
                  </a:lnTo>
                  <a:lnTo>
                    <a:pt x="85344" y="82296"/>
                  </a:lnTo>
                  <a:lnTo>
                    <a:pt x="89776" y="82296"/>
                  </a:lnTo>
                  <a:lnTo>
                    <a:pt x="107937" y="92964"/>
                  </a:lnTo>
                  <a:lnTo>
                    <a:pt x="114427" y="99441"/>
                  </a:lnTo>
                  <a:lnTo>
                    <a:pt x="119507" y="99441"/>
                  </a:lnTo>
                  <a:lnTo>
                    <a:pt x="146685" y="113411"/>
                  </a:lnTo>
                  <a:lnTo>
                    <a:pt x="147320" y="113792"/>
                  </a:lnTo>
                  <a:lnTo>
                    <a:pt x="179324" y="128524"/>
                  </a:lnTo>
                  <a:lnTo>
                    <a:pt x="179451" y="128651"/>
                  </a:lnTo>
                  <a:lnTo>
                    <a:pt x="211823" y="142938"/>
                  </a:lnTo>
                  <a:lnTo>
                    <a:pt x="211569" y="142875"/>
                  </a:lnTo>
                  <a:lnTo>
                    <a:pt x="211709" y="142938"/>
                  </a:lnTo>
                  <a:lnTo>
                    <a:pt x="241795" y="156654"/>
                  </a:lnTo>
                  <a:lnTo>
                    <a:pt x="267970" y="169519"/>
                  </a:lnTo>
                  <a:lnTo>
                    <a:pt x="267716" y="169341"/>
                  </a:lnTo>
                  <a:lnTo>
                    <a:pt x="289687" y="180835"/>
                  </a:lnTo>
                  <a:lnTo>
                    <a:pt x="307467" y="190220"/>
                  </a:lnTo>
                  <a:lnTo>
                    <a:pt x="322199" y="196799"/>
                  </a:lnTo>
                  <a:lnTo>
                    <a:pt x="323977" y="197370"/>
                  </a:lnTo>
                  <a:lnTo>
                    <a:pt x="333375" y="199644"/>
                  </a:lnTo>
                  <a:lnTo>
                    <a:pt x="339090" y="19309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18275" y="8784209"/>
              <a:ext cx="141097" cy="74129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4387469" y="7916671"/>
            <a:ext cx="561340" cy="472440"/>
          </a:xfrm>
          <a:custGeom>
            <a:avLst/>
            <a:gdLst/>
            <a:ahLst/>
            <a:cxnLst/>
            <a:rect l="l" t="t" r="r" b="b"/>
            <a:pathLst>
              <a:path w="561339" h="472440">
                <a:moveTo>
                  <a:pt x="499706" y="59690"/>
                </a:moveTo>
                <a:lnTo>
                  <a:pt x="496824" y="55880"/>
                </a:lnTo>
                <a:lnTo>
                  <a:pt x="494919" y="54610"/>
                </a:lnTo>
                <a:lnTo>
                  <a:pt x="488048" y="48260"/>
                </a:lnTo>
                <a:lnTo>
                  <a:pt x="486676" y="46990"/>
                </a:lnTo>
                <a:lnTo>
                  <a:pt x="474319" y="35560"/>
                </a:lnTo>
                <a:lnTo>
                  <a:pt x="472948" y="34290"/>
                </a:lnTo>
                <a:lnTo>
                  <a:pt x="470535" y="33020"/>
                </a:lnTo>
                <a:lnTo>
                  <a:pt x="446532" y="17780"/>
                </a:lnTo>
                <a:lnTo>
                  <a:pt x="443611" y="16510"/>
                </a:lnTo>
                <a:lnTo>
                  <a:pt x="416941" y="6350"/>
                </a:lnTo>
                <a:lnTo>
                  <a:pt x="413893" y="5080"/>
                </a:lnTo>
                <a:lnTo>
                  <a:pt x="385445" y="1270"/>
                </a:lnTo>
                <a:lnTo>
                  <a:pt x="382270" y="0"/>
                </a:lnTo>
                <a:lnTo>
                  <a:pt x="354076" y="1270"/>
                </a:lnTo>
                <a:lnTo>
                  <a:pt x="350393" y="2540"/>
                </a:lnTo>
                <a:lnTo>
                  <a:pt x="323850" y="8890"/>
                </a:lnTo>
                <a:lnTo>
                  <a:pt x="320040" y="10160"/>
                </a:lnTo>
                <a:lnTo>
                  <a:pt x="303047" y="18796"/>
                </a:lnTo>
                <a:lnTo>
                  <a:pt x="295783" y="18796"/>
                </a:lnTo>
                <a:lnTo>
                  <a:pt x="288036" y="26543"/>
                </a:lnTo>
                <a:lnTo>
                  <a:pt x="288036" y="29400"/>
                </a:lnTo>
                <a:lnTo>
                  <a:pt x="282359" y="34290"/>
                </a:lnTo>
                <a:lnTo>
                  <a:pt x="278003" y="34290"/>
                </a:lnTo>
                <a:lnTo>
                  <a:pt x="270764" y="41529"/>
                </a:lnTo>
                <a:lnTo>
                  <a:pt x="270764" y="46990"/>
                </a:lnTo>
                <a:lnTo>
                  <a:pt x="261620" y="62230"/>
                </a:lnTo>
                <a:lnTo>
                  <a:pt x="259715" y="68580"/>
                </a:lnTo>
                <a:lnTo>
                  <a:pt x="259092" y="76034"/>
                </a:lnTo>
                <a:lnTo>
                  <a:pt x="258572" y="76581"/>
                </a:lnTo>
                <a:lnTo>
                  <a:pt x="258572" y="82550"/>
                </a:lnTo>
                <a:lnTo>
                  <a:pt x="258572" y="88519"/>
                </a:lnTo>
                <a:lnTo>
                  <a:pt x="263398" y="93472"/>
                </a:lnTo>
                <a:lnTo>
                  <a:pt x="275463" y="93472"/>
                </a:lnTo>
                <a:lnTo>
                  <a:pt x="280289" y="88519"/>
                </a:lnTo>
                <a:lnTo>
                  <a:pt x="280289" y="86182"/>
                </a:lnTo>
                <a:lnTo>
                  <a:pt x="284454" y="78740"/>
                </a:lnTo>
                <a:lnTo>
                  <a:pt x="284607" y="78447"/>
                </a:lnTo>
                <a:lnTo>
                  <a:pt x="286651" y="76200"/>
                </a:lnTo>
                <a:lnTo>
                  <a:pt x="295173" y="66802"/>
                </a:lnTo>
                <a:lnTo>
                  <a:pt x="296037" y="66802"/>
                </a:lnTo>
                <a:lnTo>
                  <a:pt x="301993" y="60744"/>
                </a:lnTo>
                <a:lnTo>
                  <a:pt x="312013" y="53340"/>
                </a:lnTo>
                <a:lnTo>
                  <a:pt x="314833" y="53340"/>
                </a:lnTo>
                <a:lnTo>
                  <a:pt x="319405" y="48768"/>
                </a:lnTo>
                <a:lnTo>
                  <a:pt x="333121" y="41910"/>
                </a:lnTo>
                <a:lnTo>
                  <a:pt x="333933" y="41503"/>
                </a:lnTo>
                <a:lnTo>
                  <a:pt x="337540" y="40640"/>
                </a:lnTo>
                <a:lnTo>
                  <a:pt x="358775" y="35560"/>
                </a:lnTo>
                <a:lnTo>
                  <a:pt x="355092" y="36830"/>
                </a:lnTo>
                <a:lnTo>
                  <a:pt x="380707" y="35687"/>
                </a:lnTo>
                <a:lnTo>
                  <a:pt x="408305" y="39370"/>
                </a:lnTo>
                <a:lnTo>
                  <a:pt x="405130" y="39370"/>
                </a:lnTo>
                <a:lnTo>
                  <a:pt x="430263" y="47713"/>
                </a:lnTo>
                <a:lnTo>
                  <a:pt x="451281" y="59690"/>
                </a:lnTo>
                <a:lnTo>
                  <a:pt x="499706" y="59690"/>
                </a:lnTo>
                <a:close/>
              </a:path>
              <a:path w="561339" h="472440">
                <a:moveTo>
                  <a:pt x="559333" y="193268"/>
                </a:moveTo>
                <a:lnTo>
                  <a:pt x="559244" y="191770"/>
                </a:lnTo>
                <a:lnTo>
                  <a:pt x="559181" y="190500"/>
                </a:lnTo>
                <a:lnTo>
                  <a:pt x="558800" y="187960"/>
                </a:lnTo>
                <a:lnTo>
                  <a:pt x="552170" y="160020"/>
                </a:lnTo>
                <a:lnTo>
                  <a:pt x="550672" y="153670"/>
                </a:lnTo>
                <a:lnTo>
                  <a:pt x="550037" y="151130"/>
                </a:lnTo>
                <a:lnTo>
                  <a:pt x="541147" y="128270"/>
                </a:lnTo>
                <a:lnTo>
                  <a:pt x="536702" y="116840"/>
                </a:lnTo>
                <a:lnTo>
                  <a:pt x="535813" y="115570"/>
                </a:lnTo>
                <a:lnTo>
                  <a:pt x="528154" y="101600"/>
                </a:lnTo>
                <a:lnTo>
                  <a:pt x="518414" y="83820"/>
                </a:lnTo>
                <a:lnTo>
                  <a:pt x="517017" y="82550"/>
                </a:lnTo>
                <a:lnTo>
                  <a:pt x="512203" y="76200"/>
                </a:lnTo>
                <a:lnTo>
                  <a:pt x="500659" y="60960"/>
                </a:lnTo>
                <a:lnTo>
                  <a:pt x="453517" y="60960"/>
                </a:lnTo>
                <a:lnTo>
                  <a:pt x="452602" y="60960"/>
                </a:lnTo>
                <a:lnTo>
                  <a:pt x="473583" y="78740"/>
                </a:lnTo>
                <a:lnTo>
                  <a:pt x="471678" y="76200"/>
                </a:lnTo>
                <a:lnTo>
                  <a:pt x="492633" y="101600"/>
                </a:lnTo>
                <a:lnTo>
                  <a:pt x="491363" y="100330"/>
                </a:lnTo>
                <a:lnTo>
                  <a:pt x="509651" y="130810"/>
                </a:lnTo>
                <a:lnTo>
                  <a:pt x="508762" y="128270"/>
                </a:lnTo>
                <a:lnTo>
                  <a:pt x="523113" y="162560"/>
                </a:lnTo>
                <a:lnTo>
                  <a:pt x="522478" y="160020"/>
                </a:lnTo>
                <a:lnTo>
                  <a:pt x="531215" y="193268"/>
                </a:lnTo>
                <a:lnTo>
                  <a:pt x="559333" y="193268"/>
                </a:lnTo>
                <a:close/>
              </a:path>
              <a:path w="561339" h="472440">
                <a:moveTo>
                  <a:pt x="561086" y="224790"/>
                </a:moveTo>
                <a:lnTo>
                  <a:pt x="559384" y="194310"/>
                </a:lnTo>
                <a:lnTo>
                  <a:pt x="531495" y="194310"/>
                </a:lnTo>
                <a:lnTo>
                  <a:pt x="531291" y="194310"/>
                </a:lnTo>
                <a:lnTo>
                  <a:pt x="533577" y="226301"/>
                </a:lnTo>
                <a:lnTo>
                  <a:pt x="533781" y="224790"/>
                </a:lnTo>
                <a:lnTo>
                  <a:pt x="533654" y="227330"/>
                </a:lnTo>
                <a:lnTo>
                  <a:pt x="533577" y="226301"/>
                </a:lnTo>
                <a:lnTo>
                  <a:pt x="529501" y="256870"/>
                </a:lnTo>
                <a:lnTo>
                  <a:pt x="518642" y="286054"/>
                </a:lnTo>
                <a:lnTo>
                  <a:pt x="500380" y="313690"/>
                </a:lnTo>
                <a:lnTo>
                  <a:pt x="502031" y="311150"/>
                </a:lnTo>
                <a:lnTo>
                  <a:pt x="476834" y="336956"/>
                </a:lnTo>
                <a:lnTo>
                  <a:pt x="446151" y="359410"/>
                </a:lnTo>
                <a:lnTo>
                  <a:pt x="447040" y="358140"/>
                </a:lnTo>
                <a:lnTo>
                  <a:pt x="413385" y="378460"/>
                </a:lnTo>
                <a:lnTo>
                  <a:pt x="413893" y="378460"/>
                </a:lnTo>
                <a:lnTo>
                  <a:pt x="379730" y="396240"/>
                </a:lnTo>
                <a:lnTo>
                  <a:pt x="379984" y="396240"/>
                </a:lnTo>
                <a:lnTo>
                  <a:pt x="345313" y="411480"/>
                </a:lnTo>
                <a:lnTo>
                  <a:pt x="345821" y="411480"/>
                </a:lnTo>
                <a:lnTo>
                  <a:pt x="310388" y="426720"/>
                </a:lnTo>
                <a:lnTo>
                  <a:pt x="311023" y="425450"/>
                </a:lnTo>
                <a:lnTo>
                  <a:pt x="277241" y="436880"/>
                </a:lnTo>
                <a:lnTo>
                  <a:pt x="278130" y="436880"/>
                </a:lnTo>
                <a:lnTo>
                  <a:pt x="244983" y="445770"/>
                </a:lnTo>
                <a:lnTo>
                  <a:pt x="246253" y="445770"/>
                </a:lnTo>
                <a:lnTo>
                  <a:pt x="213360" y="449580"/>
                </a:lnTo>
                <a:lnTo>
                  <a:pt x="184150" y="449580"/>
                </a:lnTo>
                <a:lnTo>
                  <a:pt x="153162" y="445770"/>
                </a:lnTo>
                <a:lnTo>
                  <a:pt x="155067" y="445770"/>
                </a:lnTo>
                <a:lnTo>
                  <a:pt x="130683" y="438150"/>
                </a:lnTo>
                <a:lnTo>
                  <a:pt x="126619" y="436880"/>
                </a:lnTo>
                <a:lnTo>
                  <a:pt x="128524" y="438150"/>
                </a:lnTo>
                <a:lnTo>
                  <a:pt x="104267" y="425450"/>
                </a:lnTo>
                <a:lnTo>
                  <a:pt x="101955" y="424243"/>
                </a:lnTo>
                <a:lnTo>
                  <a:pt x="80899" y="408940"/>
                </a:lnTo>
                <a:lnTo>
                  <a:pt x="82677" y="410210"/>
                </a:lnTo>
                <a:lnTo>
                  <a:pt x="81483" y="408940"/>
                </a:lnTo>
                <a:lnTo>
                  <a:pt x="66116" y="392430"/>
                </a:lnTo>
                <a:lnTo>
                  <a:pt x="63754" y="389890"/>
                </a:lnTo>
                <a:lnTo>
                  <a:pt x="65278" y="392430"/>
                </a:lnTo>
                <a:lnTo>
                  <a:pt x="50292" y="369570"/>
                </a:lnTo>
                <a:lnTo>
                  <a:pt x="51435" y="370840"/>
                </a:lnTo>
                <a:lnTo>
                  <a:pt x="50888" y="369570"/>
                </a:lnTo>
                <a:lnTo>
                  <a:pt x="41084" y="346710"/>
                </a:lnTo>
                <a:lnTo>
                  <a:pt x="40005" y="344170"/>
                </a:lnTo>
                <a:lnTo>
                  <a:pt x="40640" y="346710"/>
                </a:lnTo>
                <a:lnTo>
                  <a:pt x="34226" y="321310"/>
                </a:lnTo>
                <a:lnTo>
                  <a:pt x="34048" y="320636"/>
                </a:lnTo>
                <a:lnTo>
                  <a:pt x="33959" y="320040"/>
                </a:lnTo>
                <a:lnTo>
                  <a:pt x="30035" y="294640"/>
                </a:lnTo>
                <a:lnTo>
                  <a:pt x="29908" y="293878"/>
                </a:lnTo>
                <a:lnTo>
                  <a:pt x="29870" y="293370"/>
                </a:lnTo>
                <a:lnTo>
                  <a:pt x="27901" y="265430"/>
                </a:lnTo>
                <a:lnTo>
                  <a:pt x="27813" y="264160"/>
                </a:lnTo>
                <a:lnTo>
                  <a:pt x="27813" y="265430"/>
                </a:lnTo>
                <a:lnTo>
                  <a:pt x="27724" y="255270"/>
                </a:lnTo>
                <a:lnTo>
                  <a:pt x="27609" y="234950"/>
                </a:lnTo>
                <a:lnTo>
                  <a:pt x="28829" y="205740"/>
                </a:lnTo>
                <a:lnTo>
                  <a:pt x="28702" y="205740"/>
                </a:lnTo>
                <a:lnTo>
                  <a:pt x="31242" y="176530"/>
                </a:lnTo>
                <a:lnTo>
                  <a:pt x="34544" y="149860"/>
                </a:lnTo>
                <a:lnTo>
                  <a:pt x="34417" y="149860"/>
                </a:lnTo>
                <a:lnTo>
                  <a:pt x="38100" y="124460"/>
                </a:lnTo>
                <a:lnTo>
                  <a:pt x="38100" y="125730"/>
                </a:lnTo>
                <a:lnTo>
                  <a:pt x="38303" y="124460"/>
                </a:lnTo>
                <a:lnTo>
                  <a:pt x="41313" y="106680"/>
                </a:lnTo>
                <a:lnTo>
                  <a:pt x="41402" y="106133"/>
                </a:lnTo>
                <a:lnTo>
                  <a:pt x="41579" y="105410"/>
                </a:lnTo>
                <a:lnTo>
                  <a:pt x="45237" y="90170"/>
                </a:lnTo>
                <a:lnTo>
                  <a:pt x="45440" y="89281"/>
                </a:lnTo>
                <a:lnTo>
                  <a:pt x="46126" y="87630"/>
                </a:lnTo>
                <a:lnTo>
                  <a:pt x="49250" y="80010"/>
                </a:lnTo>
                <a:lnTo>
                  <a:pt x="49606" y="79121"/>
                </a:lnTo>
                <a:lnTo>
                  <a:pt x="50711" y="77470"/>
                </a:lnTo>
                <a:lnTo>
                  <a:pt x="52400" y="74930"/>
                </a:lnTo>
                <a:lnTo>
                  <a:pt x="52590" y="74650"/>
                </a:lnTo>
                <a:lnTo>
                  <a:pt x="54762" y="72390"/>
                </a:lnTo>
                <a:lnTo>
                  <a:pt x="57200" y="69850"/>
                </a:lnTo>
                <a:lnTo>
                  <a:pt x="58293" y="68707"/>
                </a:lnTo>
                <a:lnTo>
                  <a:pt x="58547" y="68580"/>
                </a:lnTo>
                <a:lnTo>
                  <a:pt x="61087" y="67310"/>
                </a:lnTo>
                <a:lnTo>
                  <a:pt x="61925" y="66890"/>
                </a:lnTo>
                <a:lnTo>
                  <a:pt x="64135" y="66040"/>
                </a:lnTo>
                <a:lnTo>
                  <a:pt x="70739" y="63500"/>
                </a:lnTo>
                <a:lnTo>
                  <a:pt x="68326" y="63500"/>
                </a:lnTo>
                <a:lnTo>
                  <a:pt x="81661" y="62230"/>
                </a:lnTo>
                <a:lnTo>
                  <a:pt x="80137" y="62230"/>
                </a:lnTo>
                <a:lnTo>
                  <a:pt x="91389" y="61010"/>
                </a:lnTo>
                <a:lnTo>
                  <a:pt x="104013" y="62230"/>
                </a:lnTo>
                <a:lnTo>
                  <a:pt x="102997" y="60960"/>
                </a:lnTo>
                <a:lnTo>
                  <a:pt x="116332" y="63500"/>
                </a:lnTo>
                <a:lnTo>
                  <a:pt x="115316" y="62230"/>
                </a:lnTo>
                <a:lnTo>
                  <a:pt x="128524" y="64770"/>
                </a:lnTo>
                <a:lnTo>
                  <a:pt x="127254" y="64770"/>
                </a:lnTo>
                <a:lnTo>
                  <a:pt x="139954" y="68580"/>
                </a:lnTo>
                <a:lnTo>
                  <a:pt x="138811" y="67310"/>
                </a:lnTo>
                <a:lnTo>
                  <a:pt x="149225" y="71894"/>
                </a:lnTo>
                <a:lnTo>
                  <a:pt x="149733" y="72390"/>
                </a:lnTo>
                <a:lnTo>
                  <a:pt x="150368" y="72390"/>
                </a:lnTo>
                <a:lnTo>
                  <a:pt x="151942" y="72390"/>
                </a:lnTo>
                <a:lnTo>
                  <a:pt x="157772" y="75234"/>
                </a:lnTo>
                <a:lnTo>
                  <a:pt x="160147" y="77597"/>
                </a:lnTo>
                <a:lnTo>
                  <a:pt x="160832" y="77597"/>
                </a:lnTo>
                <a:lnTo>
                  <a:pt x="167767" y="82550"/>
                </a:lnTo>
                <a:lnTo>
                  <a:pt x="167132" y="81280"/>
                </a:lnTo>
                <a:lnTo>
                  <a:pt x="173228" y="87490"/>
                </a:lnTo>
                <a:lnTo>
                  <a:pt x="173228" y="87630"/>
                </a:lnTo>
                <a:lnTo>
                  <a:pt x="176047" y="90462"/>
                </a:lnTo>
                <a:lnTo>
                  <a:pt x="179451" y="95415"/>
                </a:lnTo>
                <a:lnTo>
                  <a:pt x="179451" y="96012"/>
                </a:lnTo>
                <a:lnTo>
                  <a:pt x="180555" y="97129"/>
                </a:lnTo>
                <a:lnTo>
                  <a:pt x="182499" y="101333"/>
                </a:lnTo>
                <a:lnTo>
                  <a:pt x="182499" y="102489"/>
                </a:lnTo>
                <a:lnTo>
                  <a:pt x="182968" y="102971"/>
                </a:lnTo>
                <a:lnTo>
                  <a:pt x="183642" y="106680"/>
                </a:lnTo>
                <a:lnTo>
                  <a:pt x="183642" y="108077"/>
                </a:lnTo>
                <a:lnTo>
                  <a:pt x="183896" y="129540"/>
                </a:lnTo>
                <a:lnTo>
                  <a:pt x="183896" y="131572"/>
                </a:lnTo>
                <a:lnTo>
                  <a:pt x="186182" y="133858"/>
                </a:lnTo>
                <a:lnTo>
                  <a:pt x="192024" y="133858"/>
                </a:lnTo>
                <a:lnTo>
                  <a:pt x="194437" y="131572"/>
                </a:lnTo>
                <a:lnTo>
                  <a:pt x="194437" y="129540"/>
                </a:lnTo>
                <a:lnTo>
                  <a:pt x="194437" y="128651"/>
                </a:lnTo>
                <a:lnTo>
                  <a:pt x="194437" y="125730"/>
                </a:lnTo>
                <a:lnTo>
                  <a:pt x="194056" y="105410"/>
                </a:lnTo>
                <a:lnTo>
                  <a:pt x="194056" y="105156"/>
                </a:lnTo>
                <a:lnTo>
                  <a:pt x="194056" y="102235"/>
                </a:lnTo>
                <a:lnTo>
                  <a:pt x="193624" y="101815"/>
                </a:lnTo>
                <a:lnTo>
                  <a:pt x="193446" y="100330"/>
                </a:lnTo>
                <a:lnTo>
                  <a:pt x="193421" y="100126"/>
                </a:lnTo>
                <a:lnTo>
                  <a:pt x="193421" y="99441"/>
                </a:lnTo>
                <a:lnTo>
                  <a:pt x="193421" y="96393"/>
                </a:lnTo>
                <a:lnTo>
                  <a:pt x="191973" y="94881"/>
                </a:lnTo>
                <a:lnTo>
                  <a:pt x="191389" y="93052"/>
                </a:lnTo>
                <a:lnTo>
                  <a:pt x="191389" y="92710"/>
                </a:lnTo>
                <a:lnTo>
                  <a:pt x="191389" y="89408"/>
                </a:lnTo>
                <a:lnTo>
                  <a:pt x="188722" y="86741"/>
                </a:lnTo>
                <a:lnTo>
                  <a:pt x="188226" y="86741"/>
                </a:lnTo>
                <a:lnTo>
                  <a:pt x="186309" y="83464"/>
                </a:lnTo>
                <a:lnTo>
                  <a:pt x="186309" y="80391"/>
                </a:lnTo>
                <a:lnTo>
                  <a:pt x="183388" y="77470"/>
                </a:lnTo>
                <a:lnTo>
                  <a:pt x="182460" y="77470"/>
                </a:lnTo>
                <a:lnTo>
                  <a:pt x="177927" y="71120"/>
                </a:lnTo>
                <a:lnTo>
                  <a:pt x="177038" y="71120"/>
                </a:lnTo>
                <a:lnTo>
                  <a:pt x="173164" y="67310"/>
                </a:lnTo>
                <a:lnTo>
                  <a:pt x="172847" y="67005"/>
                </a:lnTo>
                <a:lnTo>
                  <a:pt x="172847" y="64897"/>
                </a:lnTo>
                <a:lnTo>
                  <a:pt x="169164" y="61214"/>
                </a:lnTo>
                <a:lnTo>
                  <a:pt x="166878" y="61214"/>
                </a:lnTo>
                <a:lnTo>
                  <a:pt x="166497" y="60960"/>
                </a:lnTo>
                <a:lnTo>
                  <a:pt x="163830" y="59182"/>
                </a:lnTo>
                <a:lnTo>
                  <a:pt x="163830" y="58293"/>
                </a:lnTo>
                <a:lnTo>
                  <a:pt x="159766" y="54229"/>
                </a:lnTo>
                <a:lnTo>
                  <a:pt x="155054" y="54229"/>
                </a:lnTo>
                <a:lnTo>
                  <a:pt x="147066" y="49530"/>
                </a:lnTo>
                <a:lnTo>
                  <a:pt x="146177" y="49530"/>
                </a:lnTo>
                <a:lnTo>
                  <a:pt x="134112" y="44450"/>
                </a:lnTo>
                <a:lnTo>
                  <a:pt x="133223" y="44450"/>
                </a:lnTo>
                <a:lnTo>
                  <a:pt x="120396" y="40640"/>
                </a:lnTo>
                <a:lnTo>
                  <a:pt x="119507" y="40640"/>
                </a:lnTo>
                <a:lnTo>
                  <a:pt x="106172" y="38100"/>
                </a:lnTo>
                <a:lnTo>
                  <a:pt x="105283" y="38100"/>
                </a:lnTo>
                <a:lnTo>
                  <a:pt x="92456" y="36830"/>
                </a:lnTo>
                <a:lnTo>
                  <a:pt x="78486" y="36830"/>
                </a:lnTo>
                <a:lnTo>
                  <a:pt x="65024" y="38100"/>
                </a:lnTo>
                <a:lnTo>
                  <a:pt x="62611" y="39370"/>
                </a:lnTo>
                <a:lnTo>
                  <a:pt x="52451" y="41910"/>
                </a:lnTo>
                <a:lnTo>
                  <a:pt x="50038" y="43180"/>
                </a:lnTo>
                <a:lnTo>
                  <a:pt x="42418" y="48260"/>
                </a:lnTo>
                <a:lnTo>
                  <a:pt x="40132" y="49530"/>
                </a:lnTo>
                <a:lnTo>
                  <a:pt x="15113" y="100330"/>
                </a:lnTo>
                <a:lnTo>
                  <a:pt x="14859" y="100330"/>
                </a:lnTo>
                <a:lnTo>
                  <a:pt x="11176" y="120650"/>
                </a:lnTo>
                <a:lnTo>
                  <a:pt x="7239" y="146050"/>
                </a:lnTo>
                <a:lnTo>
                  <a:pt x="3810" y="173990"/>
                </a:lnTo>
                <a:lnTo>
                  <a:pt x="1397" y="203200"/>
                </a:lnTo>
                <a:lnTo>
                  <a:pt x="1270" y="204470"/>
                </a:lnTo>
                <a:lnTo>
                  <a:pt x="0" y="234950"/>
                </a:lnTo>
                <a:lnTo>
                  <a:pt x="381" y="266700"/>
                </a:lnTo>
                <a:lnTo>
                  <a:pt x="2667" y="295910"/>
                </a:lnTo>
                <a:lnTo>
                  <a:pt x="2794" y="297180"/>
                </a:lnTo>
                <a:lnTo>
                  <a:pt x="7239" y="326390"/>
                </a:lnTo>
                <a:lnTo>
                  <a:pt x="7493" y="327660"/>
                </a:lnTo>
                <a:lnTo>
                  <a:pt x="14351" y="353060"/>
                </a:lnTo>
                <a:lnTo>
                  <a:pt x="14986" y="355600"/>
                </a:lnTo>
                <a:lnTo>
                  <a:pt x="26416" y="382270"/>
                </a:lnTo>
                <a:lnTo>
                  <a:pt x="27686" y="384810"/>
                </a:lnTo>
                <a:lnTo>
                  <a:pt x="42799" y="406400"/>
                </a:lnTo>
                <a:lnTo>
                  <a:pt x="44450" y="408940"/>
                </a:lnTo>
                <a:lnTo>
                  <a:pt x="63627" y="427990"/>
                </a:lnTo>
                <a:lnTo>
                  <a:pt x="65405" y="430530"/>
                </a:lnTo>
                <a:lnTo>
                  <a:pt x="88646" y="445770"/>
                </a:lnTo>
                <a:lnTo>
                  <a:pt x="90551" y="447040"/>
                </a:lnTo>
                <a:lnTo>
                  <a:pt x="117602" y="459740"/>
                </a:lnTo>
                <a:lnTo>
                  <a:pt x="119507" y="461010"/>
                </a:lnTo>
                <a:lnTo>
                  <a:pt x="148336" y="468630"/>
                </a:lnTo>
                <a:lnTo>
                  <a:pt x="150114" y="468630"/>
                </a:lnTo>
                <a:lnTo>
                  <a:pt x="181229" y="472440"/>
                </a:lnTo>
                <a:lnTo>
                  <a:pt x="216535" y="472440"/>
                </a:lnTo>
                <a:lnTo>
                  <a:pt x="249428" y="467360"/>
                </a:lnTo>
                <a:lnTo>
                  <a:pt x="250571" y="467360"/>
                </a:lnTo>
                <a:lnTo>
                  <a:pt x="283718" y="459740"/>
                </a:lnTo>
                <a:lnTo>
                  <a:pt x="284607" y="459740"/>
                </a:lnTo>
                <a:lnTo>
                  <a:pt x="314629" y="449580"/>
                </a:lnTo>
                <a:lnTo>
                  <a:pt x="318389" y="448310"/>
                </a:lnTo>
                <a:lnTo>
                  <a:pt x="354584" y="433070"/>
                </a:lnTo>
                <a:lnTo>
                  <a:pt x="355092" y="433070"/>
                </a:lnTo>
                <a:lnTo>
                  <a:pt x="368465" y="426720"/>
                </a:lnTo>
                <a:lnTo>
                  <a:pt x="389890" y="416560"/>
                </a:lnTo>
                <a:lnTo>
                  <a:pt x="390271" y="416560"/>
                </a:lnTo>
                <a:lnTo>
                  <a:pt x="424561" y="398780"/>
                </a:lnTo>
                <a:lnTo>
                  <a:pt x="425069" y="398780"/>
                </a:lnTo>
                <a:lnTo>
                  <a:pt x="459105" y="379730"/>
                </a:lnTo>
                <a:lnTo>
                  <a:pt x="460121" y="378460"/>
                </a:lnTo>
                <a:lnTo>
                  <a:pt x="488022" y="359410"/>
                </a:lnTo>
                <a:lnTo>
                  <a:pt x="491744" y="356870"/>
                </a:lnTo>
                <a:lnTo>
                  <a:pt x="493268" y="354330"/>
                </a:lnTo>
                <a:lnTo>
                  <a:pt x="511505" y="337820"/>
                </a:lnTo>
                <a:lnTo>
                  <a:pt x="512914" y="336550"/>
                </a:lnTo>
                <a:lnTo>
                  <a:pt x="519938" y="330200"/>
                </a:lnTo>
                <a:lnTo>
                  <a:pt x="521589" y="327660"/>
                </a:lnTo>
                <a:lnTo>
                  <a:pt x="531558" y="313690"/>
                </a:lnTo>
                <a:lnTo>
                  <a:pt x="541528" y="299720"/>
                </a:lnTo>
                <a:lnTo>
                  <a:pt x="542925" y="297180"/>
                </a:lnTo>
                <a:lnTo>
                  <a:pt x="546900" y="287020"/>
                </a:lnTo>
                <a:lnTo>
                  <a:pt x="547903" y="284480"/>
                </a:lnTo>
                <a:lnTo>
                  <a:pt x="555371" y="265430"/>
                </a:lnTo>
                <a:lnTo>
                  <a:pt x="556006" y="262890"/>
                </a:lnTo>
                <a:lnTo>
                  <a:pt x="556564" y="259080"/>
                </a:lnTo>
                <a:lnTo>
                  <a:pt x="557123" y="255270"/>
                </a:lnTo>
                <a:lnTo>
                  <a:pt x="561086" y="228600"/>
                </a:lnTo>
                <a:lnTo>
                  <a:pt x="561086" y="227330"/>
                </a:lnTo>
                <a:lnTo>
                  <a:pt x="561086" y="224790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21881" y="8668511"/>
            <a:ext cx="481330" cy="395605"/>
          </a:xfrm>
          <a:custGeom>
            <a:avLst/>
            <a:gdLst/>
            <a:ahLst/>
            <a:cxnLst/>
            <a:rect l="l" t="t" r="r" b="b"/>
            <a:pathLst>
              <a:path w="481329" h="395604">
                <a:moveTo>
                  <a:pt x="479983" y="246773"/>
                </a:moveTo>
                <a:lnTo>
                  <a:pt x="479856" y="244614"/>
                </a:lnTo>
                <a:lnTo>
                  <a:pt x="479755" y="242697"/>
                </a:lnTo>
                <a:lnTo>
                  <a:pt x="478993" y="238379"/>
                </a:lnTo>
                <a:lnTo>
                  <a:pt x="475068" y="225145"/>
                </a:lnTo>
                <a:lnTo>
                  <a:pt x="474129" y="221983"/>
                </a:lnTo>
                <a:lnTo>
                  <a:pt x="471119" y="211797"/>
                </a:lnTo>
                <a:lnTo>
                  <a:pt x="469722" y="208356"/>
                </a:lnTo>
                <a:lnTo>
                  <a:pt x="464566" y="198691"/>
                </a:lnTo>
                <a:lnTo>
                  <a:pt x="463232" y="196176"/>
                </a:lnTo>
                <a:lnTo>
                  <a:pt x="456641" y="183781"/>
                </a:lnTo>
                <a:lnTo>
                  <a:pt x="456641" y="178473"/>
                </a:lnTo>
                <a:lnTo>
                  <a:pt x="448640" y="170446"/>
                </a:lnTo>
                <a:lnTo>
                  <a:pt x="447306" y="170446"/>
                </a:lnTo>
                <a:lnTo>
                  <a:pt x="436829" y="157632"/>
                </a:lnTo>
                <a:lnTo>
                  <a:pt x="436829" y="154292"/>
                </a:lnTo>
                <a:lnTo>
                  <a:pt x="429209" y="146761"/>
                </a:lnTo>
                <a:lnTo>
                  <a:pt x="426161" y="146761"/>
                </a:lnTo>
                <a:lnTo>
                  <a:pt x="413080" y="135686"/>
                </a:lnTo>
                <a:lnTo>
                  <a:pt x="413080" y="134353"/>
                </a:lnTo>
                <a:lnTo>
                  <a:pt x="406349" y="127571"/>
                </a:lnTo>
                <a:lnTo>
                  <a:pt x="402209" y="127571"/>
                </a:lnTo>
                <a:lnTo>
                  <a:pt x="380314" y="114173"/>
                </a:lnTo>
                <a:lnTo>
                  <a:pt x="379044" y="113538"/>
                </a:lnTo>
                <a:lnTo>
                  <a:pt x="353580" y="101422"/>
                </a:lnTo>
                <a:lnTo>
                  <a:pt x="350850" y="98679"/>
                </a:lnTo>
                <a:lnTo>
                  <a:pt x="340436" y="98679"/>
                </a:lnTo>
                <a:lnTo>
                  <a:pt x="336245" y="102870"/>
                </a:lnTo>
                <a:lnTo>
                  <a:pt x="336245" y="113157"/>
                </a:lnTo>
                <a:lnTo>
                  <a:pt x="340436" y="117348"/>
                </a:lnTo>
                <a:lnTo>
                  <a:pt x="342582" y="117348"/>
                </a:lnTo>
                <a:lnTo>
                  <a:pt x="366090" y="135064"/>
                </a:lnTo>
                <a:lnTo>
                  <a:pt x="365328" y="134518"/>
                </a:lnTo>
                <a:lnTo>
                  <a:pt x="382854" y="149656"/>
                </a:lnTo>
                <a:lnTo>
                  <a:pt x="382854" y="151066"/>
                </a:lnTo>
                <a:lnTo>
                  <a:pt x="389585" y="157835"/>
                </a:lnTo>
                <a:lnTo>
                  <a:pt x="391388" y="157835"/>
                </a:lnTo>
                <a:lnTo>
                  <a:pt x="403174" y="170294"/>
                </a:lnTo>
                <a:lnTo>
                  <a:pt x="403174" y="172859"/>
                </a:lnTo>
                <a:lnTo>
                  <a:pt x="410667" y="180390"/>
                </a:lnTo>
                <a:lnTo>
                  <a:pt x="411238" y="180390"/>
                </a:lnTo>
                <a:lnTo>
                  <a:pt x="420827" y="194017"/>
                </a:lnTo>
                <a:lnTo>
                  <a:pt x="420827" y="198285"/>
                </a:lnTo>
                <a:lnTo>
                  <a:pt x="426224" y="203708"/>
                </a:lnTo>
                <a:lnTo>
                  <a:pt x="435914" y="223799"/>
                </a:lnTo>
                <a:lnTo>
                  <a:pt x="442137" y="246773"/>
                </a:lnTo>
                <a:lnTo>
                  <a:pt x="442366" y="246773"/>
                </a:lnTo>
                <a:lnTo>
                  <a:pt x="479983" y="246773"/>
                </a:lnTo>
                <a:close/>
              </a:path>
              <a:path w="481329" h="395604">
                <a:moveTo>
                  <a:pt x="481152" y="266611"/>
                </a:moveTo>
                <a:lnTo>
                  <a:pt x="480961" y="263525"/>
                </a:lnTo>
                <a:lnTo>
                  <a:pt x="480098" y="248729"/>
                </a:lnTo>
                <a:lnTo>
                  <a:pt x="442671" y="248729"/>
                </a:lnTo>
                <a:lnTo>
                  <a:pt x="442226" y="248729"/>
                </a:lnTo>
                <a:lnTo>
                  <a:pt x="443039" y="265861"/>
                </a:lnTo>
                <a:lnTo>
                  <a:pt x="439902" y="280225"/>
                </a:lnTo>
                <a:lnTo>
                  <a:pt x="397624" y="317601"/>
                </a:lnTo>
                <a:lnTo>
                  <a:pt x="368020" y="329361"/>
                </a:lnTo>
                <a:lnTo>
                  <a:pt x="335864" y="339178"/>
                </a:lnTo>
                <a:lnTo>
                  <a:pt x="267919" y="354914"/>
                </a:lnTo>
                <a:lnTo>
                  <a:pt x="235788" y="358216"/>
                </a:lnTo>
                <a:lnTo>
                  <a:pt x="236270" y="358165"/>
                </a:lnTo>
                <a:lnTo>
                  <a:pt x="236664" y="358127"/>
                </a:lnTo>
                <a:lnTo>
                  <a:pt x="205193" y="358051"/>
                </a:lnTo>
                <a:lnTo>
                  <a:pt x="176530" y="354876"/>
                </a:lnTo>
                <a:lnTo>
                  <a:pt x="174421" y="354647"/>
                </a:lnTo>
                <a:lnTo>
                  <a:pt x="173926" y="354533"/>
                </a:lnTo>
                <a:lnTo>
                  <a:pt x="145034" y="348043"/>
                </a:lnTo>
                <a:lnTo>
                  <a:pt x="142925" y="347573"/>
                </a:lnTo>
                <a:lnTo>
                  <a:pt x="142316" y="347345"/>
                </a:lnTo>
                <a:lnTo>
                  <a:pt x="114858" y="337235"/>
                </a:lnTo>
                <a:lnTo>
                  <a:pt x="112725" y="336461"/>
                </a:lnTo>
                <a:lnTo>
                  <a:pt x="111899" y="335978"/>
                </a:lnTo>
                <a:lnTo>
                  <a:pt x="88506" y="322719"/>
                </a:lnTo>
                <a:lnTo>
                  <a:pt x="86131" y="321373"/>
                </a:lnTo>
                <a:lnTo>
                  <a:pt x="85331" y="320675"/>
                </a:lnTo>
                <a:lnTo>
                  <a:pt x="66979" y="304876"/>
                </a:lnTo>
                <a:lnTo>
                  <a:pt x="64909" y="303098"/>
                </a:lnTo>
                <a:lnTo>
                  <a:pt x="64046" y="301942"/>
                </a:lnTo>
                <a:lnTo>
                  <a:pt x="50876" y="284289"/>
                </a:lnTo>
                <a:lnTo>
                  <a:pt x="49123" y="281952"/>
                </a:lnTo>
                <a:lnTo>
                  <a:pt x="48539" y="280543"/>
                </a:lnTo>
                <a:lnTo>
                  <a:pt x="40957" y="262509"/>
                </a:lnTo>
                <a:lnTo>
                  <a:pt x="40106" y="260502"/>
                </a:lnTo>
                <a:lnTo>
                  <a:pt x="39789" y="258597"/>
                </a:lnTo>
                <a:lnTo>
                  <a:pt x="36207" y="237782"/>
                </a:lnTo>
                <a:lnTo>
                  <a:pt x="35915" y="236067"/>
                </a:lnTo>
                <a:lnTo>
                  <a:pt x="35941" y="234416"/>
                </a:lnTo>
                <a:lnTo>
                  <a:pt x="36347" y="210324"/>
                </a:lnTo>
                <a:lnTo>
                  <a:pt x="36372" y="208915"/>
                </a:lnTo>
                <a:lnTo>
                  <a:pt x="36576" y="207670"/>
                </a:lnTo>
                <a:lnTo>
                  <a:pt x="40881" y="181470"/>
                </a:lnTo>
                <a:lnTo>
                  <a:pt x="41097" y="180124"/>
                </a:lnTo>
                <a:lnTo>
                  <a:pt x="41313" y="179412"/>
                </a:lnTo>
                <a:lnTo>
                  <a:pt x="48996" y="152946"/>
                </a:lnTo>
                <a:lnTo>
                  <a:pt x="49098" y="152438"/>
                </a:lnTo>
                <a:lnTo>
                  <a:pt x="49288" y="151930"/>
                </a:lnTo>
                <a:lnTo>
                  <a:pt x="49707" y="150863"/>
                </a:lnTo>
                <a:lnTo>
                  <a:pt x="59639" y="125349"/>
                </a:lnTo>
                <a:lnTo>
                  <a:pt x="59258" y="126403"/>
                </a:lnTo>
                <a:lnTo>
                  <a:pt x="59740" y="125349"/>
                </a:lnTo>
                <a:lnTo>
                  <a:pt x="70154" y="102870"/>
                </a:lnTo>
                <a:lnTo>
                  <a:pt x="70688" y="101727"/>
                </a:lnTo>
                <a:lnTo>
                  <a:pt x="70040" y="102870"/>
                </a:lnTo>
                <a:lnTo>
                  <a:pt x="82600" y="80010"/>
                </a:lnTo>
                <a:lnTo>
                  <a:pt x="83439" y="78498"/>
                </a:lnTo>
                <a:lnTo>
                  <a:pt x="83527" y="78359"/>
                </a:lnTo>
                <a:lnTo>
                  <a:pt x="95885" y="60833"/>
                </a:lnTo>
                <a:lnTo>
                  <a:pt x="131724" y="33274"/>
                </a:lnTo>
                <a:lnTo>
                  <a:pt x="137109" y="33274"/>
                </a:lnTo>
                <a:lnTo>
                  <a:pt x="138645" y="31737"/>
                </a:lnTo>
                <a:lnTo>
                  <a:pt x="142989" y="30988"/>
                </a:lnTo>
                <a:lnTo>
                  <a:pt x="143624" y="30988"/>
                </a:lnTo>
                <a:lnTo>
                  <a:pt x="145948" y="31203"/>
                </a:lnTo>
                <a:lnTo>
                  <a:pt x="146761" y="32004"/>
                </a:lnTo>
                <a:lnTo>
                  <a:pt x="152882" y="32004"/>
                </a:lnTo>
                <a:lnTo>
                  <a:pt x="155524" y="32778"/>
                </a:lnTo>
                <a:lnTo>
                  <a:pt x="158064" y="35306"/>
                </a:lnTo>
                <a:lnTo>
                  <a:pt x="162242" y="35306"/>
                </a:lnTo>
                <a:lnTo>
                  <a:pt x="180263" y="44653"/>
                </a:lnTo>
                <a:lnTo>
                  <a:pt x="184988" y="49276"/>
                </a:lnTo>
                <a:lnTo>
                  <a:pt x="200355" y="49276"/>
                </a:lnTo>
                <a:lnTo>
                  <a:pt x="206705" y="43053"/>
                </a:lnTo>
                <a:lnTo>
                  <a:pt x="206705" y="35306"/>
                </a:lnTo>
                <a:lnTo>
                  <a:pt x="206705" y="27559"/>
                </a:lnTo>
                <a:lnTo>
                  <a:pt x="200355" y="21209"/>
                </a:lnTo>
                <a:lnTo>
                  <a:pt x="196049" y="21209"/>
                </a:lnTo>
                <a:lnTo>
                  <a:pt x="178968" y="11899"/>
                </a:lnTo>
                <a:lnTo>
                  <a:pt x="173812" y="6731"/>
                </a:lnTo>
                <a:lnTo>
                  <a:pt x="168414" y="6731"/>
                </a:lnTo>
                <a:lnTo>
                  <a:pt x="166827" y="6096"/>
                </a:lnTo>
                <a:lnTo>
                  <a:pt x="163144" y="2413"/>
                </a:lnTo>
                <a:lnTo>
                  <a:pt x="156159" y="2413"/>
                </a:lnTo>
                <a:lnTo>
                  <a:pt x="152730" y="1790"/>
                </a:lnTo>
                <a:lnTo>
                  <a:pt x="150952" y="0"/>
                </a:lnTo>
                <a:lnTo>
                  <a:pt x="133934" y="0"/>
                </a:lnTo>
                <a:lnTo>
                  <a:pt x="133070" y="863"/>
                </a:lnTo>
                <a:lnTo>
                  <a:pt x="128435" y="1270"/>
                </a:lnTo>
                <a:lnTo>
                  <a:pt x="119316" y="1270"/>
                </a:lnTo>
                <a:lnTo>
                  <a:pt x="115824" y="4775"/>
                </a:lnTo>
                <a:lnTo>
                  <a:pt x="107391" y="7874"/>
                </a:lnTo>
                <a:lnTo>
                  <a:pt x="71323" y="37084"/>
                </a:lnTo>
                <a:lnTo>
                  <a:pt x="39573" y="85725"/>
                </a:lnTo>
                <a:lnTo>
                  <a:pt x="38938" y="86741"/>
                </a:lnTo>
                <a:lnTo>
                  <a:pt x="27241" y="111379"/>
                </a:lnTo>
                <a:lnTo>
                  <a:pt x="26873" y="112395"/>
                </a:lnTo>
                <a:lnTo>
                  <a:pt x="16065" y="139382"/>
                </a:lnTo>
                <a:lnTo>
                  <a:pt x="838" y="204393"/>
                </a:lnTo>
                <a:lnTo>
                  <a:pt x="0" y="234416"/>
                </a:lnTo>
                <a:lnTo>
                  <a:pt x="38" y="238379"/>
                </a:lnTo>
                <a:lnTo>
                  <a:pt x="16967" y="298246"/>
                </a:lnTo>
                <a:lnTo>
                  <a:pt x="39941" y="329361"/>
                </a:lnTo>
                <a:lnTo>
                  <a:pt x="96088" y="368985"/>
                </a:lnTo>
                <a:lnTo>
                  <a:pt x="133807" y="383146"/>
                </a:lnTo>
                <a:lnTo>
                  <a:pt x="202133" y="394970"/>
                </a:lnTo>
                <a:lnTo>
                  <a:pt x="237566" y="395287"/>
                </a:lnTo>
                <a:lnTo>
                  <a:pt x="239471" y="395185"/>
                </a:lnTo>
                <a:lnTo>
                  <a:pt x="309321" y="384924"/>
                </a:lnTo>
                <a:lnTo>
                  <a:pt x="380568" y="364794"/>
                </a:lnTo>
                <a:lnTo>
                  <a:pt x="397370" y="358216"/>
                </a:lnTo>
                <a:lnTo>
                  <a:pt x="405422" y="355053"/>
                </a:lnTo>
                <a:lnTo>
                  <a:pt x="406031" y="354812"/>
                </a:lnTo>
                <a:lnTo>
                  <a:pt x="412953" y="352094"/>
                </a:lnTo>
                <a:lnTo>
                  <a:pt x="415493" y="350799"/>
                </a:lnTo>
                <a:lnTo>
                  <a:pt x="419493" y="348462"/>
                </a:lnTo>
                <a:lnTo>
                  <a:pt x="419976" y="348183"/>
                </a:lnTo>
                <a:lnTo>
                  <a:pt x="435762" y="338988"/>
                </a:lnTo>
                <a:lnTo>
                  <a:pt x="439623" y="336740"/>
                </a:lnTo>
                <a:lnTo>
                  <a:pt x="442671" y="334467"/>
                </a:lnTo>
                <a:lnTo>
                  <a:pt x="448919" y="328866"/>
                </a:lnTo>
                <a:lnTo>
                  <a:pt x="459943" y="319011"/>
                </a:lnTo>
                <a:lnTo>
                  <a:pt x="460540" y="318300"/>
                </a:lnTo>
                <a:lnTo>
                  <a:pt x="461581" y="317055"/>
                </a:lnTo>
                <a:lnTo>
                  <a:pt x="463499" y="314782"/>
                </a:lnTo>
                <a:lnTo>
                  <a:pt x="468604" y="306311"/>
                </a:lnTo>
                <a:lnTo>
                  <a:pt x="469963" y="304063"/>
                </a:lnTo>
                <a:lnTo>
                  <a:pt x="474040" y="297307"/>
                </a:lnTo>
                <a:lnTo>
                  <a:pt x="474929" y="295046"/>
                </a:lnTo>
                <a:lnTo>
                  <a:pt x="476326" y="291503"/>
                </a:lnTo>
                <a:lnTo>
                  <a:pt x="476491" y="290741"/>
                </a:lnTo>
                <a:lnTo>
                  <a:pt x="478116" y="283286"/>
                </a:lnTo>
                <a:lnTo>
                  <a:pt x="479361" y="277571"/>
                </a:lnTo>
                <a:lnTo>
                  <a:pt x="480644" y="271716"/>
                </a:lnTo>
                <a:lnTo>
                  <a:pt x="480949" y="268541"/>
                </a:lnTo>
                <a:lnTo>
                  <a:pt x="481152" y="266611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17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448795" y="8052181"/>
            <a:ext cx="321451" cy="21120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610456" y="8821699"/>
            <a:ext cx="232430" cy="214541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486905" y="7888096"/>
            <a:ext cx="147954" cy="187197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405248" y="9017584"/>
            <a:ext cx="127168" cy="153847"/>
          </a:xfrm>
          <a:prstGeom prst="rect">
            <a:avLst/>
          </a:prstGeom>
        </p:spPr>
      </p:pic>
      <p:sp>
        <p:nvSpPr>
          <p:cNvPr id="176" name="object 176"/>
          <p:cNvSpPr/>
          <p:nvPr/>
        </p:nvSpPr>
        <p:spPr>
          <a:xfrm>
            <a:off x="5242433" y="9310065"/>
            <a:ext cx="505459" cy="382270"/>
          </a:xfrm>
          <a:custGeom>
            <a:avLst/>
            <a:gdLst/>
            <a:ahLst/>
            <a:cxnLst/>
            <a:rect l="l" t="t" r="r" b="b"/>
            <a:pathLst>
              <a:path w="505460" h="382270">
                <a:moveTo>
                  <a:pt x="333756" y="157772"/>
                </a:moveTo>
                <a:lnTo>
                  <a:pt x="333248" y="158330"/>
                </a:lnTo>
                <a:lnTo>
                  <a:pt x="333756" y="157772"/>
                </a:lnTo>
                <a:close/>
              </a:path>
              <a:path w="505460" h="382270">
                <a:moveTo>
                  <a:pt x="341884" y="132778"/>
                </a:moveTo>
                <a:lnTo>
                  <a:pt x="334772" y="125615"/>
                </a:lnTo>
                <a:lnTo>
                  <a:pt x="317119" y="125615"/>
                </a:lnTo>
                <a:lnTo>
                  <a:pt x="309880" y="132778"/>
                </a:lnTo>
                <a:lnTo>
                  <a:pt x="309880" y="133553"/>
                </a:lnTo>
                <a:lnTo>
                  <a:pt x="305816" y="136194"/>
                </a:lnTo>
                <a:lnTo>
                  <a:pt x="309283" y="136194"/>
                </a:lnTo>
                <a:lnTo>
                  <a:pt x="305790" y="136207"/>
                </a:lnTo>
                <a:lnTo>
                  <a:pt x="305244" y="136525"/>
                </a:lnTo>
                <a:lnTo>
                  <a:pt x="291973" y="144221"/>
                </a:lnTo>
                <a:lnTo>
                  <a:pt x="291846" y="144297"/>
                </a:lnTo>
                <a:lnTo>
                  <a:pt x="291846" y="158330"/>
                </a:lnTo>
                <a:lnTo>
                  <a:pt x="290957" y="159740"/>
                </a:lnTo>
                <a:lnTo>
                  <a:pt x="291846" y="158330"/>
                </a:lnTo>
                <a:lnTo>
                  <a:pt x="291846" y="144297"/>
                </a:lnTo>
                <a:lnTo>
                  <a:pt x="274574" y="152958"/>
                </a:lnTo>
                <a:lnTo>
                  <a:pt x="274701" y="152908"/>
                </a:lnTo>
                <a:lnTo>
                  <a:pt x="254889" y="162534"/>
                </a:lnTo>
                <a:lnTo>
                  <a:pt x="241617" y="168897"/>
                </a:lnTo>
                <a:lnTo>
                  <a:pt x="218059" y="180276"/>
                </a:lnTo>
                <a:lnTo>
                  <a:pt x="217805" y="180365"/>
                </a:lnTo>
                <a:lnTo>
                  <a:pt x="213868" y="182372"/>
                </a:lnTo>
                <a:lnTo>
                  <a:pt x="212471" y="180936"/>
                </a:lnTo>
                <a:lnTo>
                  <a:pt x="211899" y="180936"/>
                </a:lnTo>
                <a:lnTo>
                  <a:pt x="209677" y="178346"/>
                </a:lnTo>
                <a:lnTo>
                  <a:pt x="205841" y="175044"/>
                </a:lnTo>
                <a:lnTo>
                  <a:pt x="205295" y="174574"/>
                </a:lnTo>
                <a:lnTo>
                  <a:pt x="200406" y="170357"/>
                </a:lnTo>
                <a:lnTo>
                  <a:pt x="200215" y="170230"/>
                </a:lnTo>
                <a:lnTo>
                  <a:pt x="199771" y="169926"/>
                </a:lnTo>
                <a:lnTo>
                  <a:pt x="197739" y="168516"/>
                </a:lnTo>
                <a:lnTo>
                  <a:pt x="196735" y="167970"/>
                </a:lnTo>
                <a:lnTo>
                  <a:pt x="142748" y="145186"/>
                </a:lnTo>
                <a:lnTo>
                  <a:pt x="108839" y="139369"/>
                </a:lnTo>
                <a:lnTo>
                  <a:pt x="108839" y="133388"/>
                </a:lnTo>
                <a:lnTo>
                  <a:pt x="114592" y="110096"/>
                </a:lnTo>
                <a:lnTo>
                  <a:pt x="116840" y="107861"/>
                </a:lnTo>
                <a:lnTo>
                  <a:pt x="116840" y="101688"/>
                </a:lnTo>
                <a:lnTo>
                  <a:pt x="122936" y="82499"/>
                </a:lnTo>
                <a:lnTo>
                  <a:pt x="125984" y="79502"/>
                </a:lnTo>
                <a:lnTo>
                  <a:pt x="125984" y="73748"/>
                </a:lnTo>
                <a:lnTo>
                  <a:pt x="132219" y="58585"/>
                </a:lnTo>
                <a:lnTo>
                  <a:pt x="136017" y="54800"/>
                </a:lnTo>
                <a:lnTo>
                  <a:pt x="136017" y="50050"/>
                </a:lnTo>
                <a:lnTo>
                  <a:pt x="146735" y="28994"/>
                </a:lnTo>
                <a:lnTo>
                  <a:pt x="151638" y="24104"/>
                </a:lnTo>
                <a:lnTo>
                  <a:pt x="151638" y="15532"/>
                </a:lnTo>
                <a:lnTo>
                  <a:pt x="151638" y="6946"/>
                </a:lnTo>
                <a:lnTo>
                  <a:pt x="144653" y="0"/>
                </a:lnTo>
                <a:lnTo>
                  <a:pt x="127508" y="0"/>
                </a:lnTo>
                <a:lnTo>
                  <a:pt x="120523" y="6946"/>
                </a:lnTo>
                <a:lnTo>
                  <a:pt x="120523" y="11950"/>
                </a:lnTo>
                <a:lnTo>
                  <a:pt x="109905" y="32613"/>
                </a:lnTo>
                <a:lnTo>
                  <a:pt x="104902" y="37604"/>
                </a:lnTo>
                <a:lnTo>
                  <a:pt x="104902" y="43053"/>
                </a:lnTo>
                <a:lnTo>
                  <a:pt x="98539" y="58280"/>
                </a:lnTo>
                <a:lnTo>
                  <a:pt x="94615" y="62217"/>
                </a:lnTo>
                <a:lnTo>
                  <a:pt x="94615" y="68376"/>
                </a:lnTo>
                <a:lnTo>
                  <a:pt x="88277" y="87401"/>
                </a:lnTo>
                <a:lnTo>
                  <a:pt x="85217" y="90436"/>
                </a:lnTo>
                <a:lnTo>
                  <a:pt x="85217" y="97370"/>
                </a:lnTo>
                <a:lnTo>
                  <a:pt x="79362" y="120230"/>
                </a:lnTo>
                <a:lnTo>
                  <a:pt x="76962" y="122643"/>
                </a:lnTo>
                <a:lnTo>
                  <a:pt x="76962" y="129781"/>
                </a:lnTo>
                <a:lnTo>
                  <a:pt x="74739" y="140893"/>
                </a:lnTo>
                <a:lnTo>
                  <a:pt x="68326" y="140893"/>
                </a:lnTo>
                <a:lnTo>
                  <a:pt x="65366" y="143814"/>
                </a:lnTo>
                <a:lnTo>
                  <a:pt x="53187" y="148018"/>
                </a:lnTo>
                <a:lnTo>
                  <a:pt x="47879" y="148018"/>
                </a:lnTo>
                <a:lnTo>
                  <a:pt x="42037" y="153949"/>
                </a:lnTo>
                <a:lnTo>
                  <a:pt x="42037" y="154419"/>
                </a:lnTo>
                <a:lnTo>
                  <a:pt x="35750" y="158889"/>
                </a:lnTo>
                <a:lnTo>
                  <a:pt x="32766" y="158889"/>
                </a:lnTo>
                <a:lnTo>
                  <a:pt x="27051" y="164579"/>
                </a:lnTo>
                <a:lnTo>
                  <a:pt x="27051" y="166839"/>
                </a:lnTo>
                <a:lnTo>
                  <a:pt x="20993" y="173748"/>
                </a:lnTo>
                <a:lnTo>
                  <a:pt x="19812" y="173748"/>
                </a:lnTo>
                <a:lnTo>
                  <a:pt x="14224" y="179349"/>
                </a:lnTo>
                <a:lnTo>
                  <a:pt x="14224" y="182435"/>
                </a:lnTo>
                <a:lnTo>
                  <a:pt x="5740" y="195122"/>
                </a:lnTo>
                <a:lnTo>
                  <a:pt x="5588" y="195122"/>
                </a:lnTo>
                <a:lnTo>
                  <a:pt x="0" y="200672"/>
                </a:lnTo>
                <a:lnTo>
                  <a:pt x="0" y="214337"/>
                </a:lnTo>
                <a:lnTo>
                  <a:pt x="5588" y="219875"/>
                </a:lnTo>
                <a:lnTo>
                  <a:pt x="19177" y="219875"/>
                </a:lnTo>
                <a:lnTo>
                  <a:pt x="24765" y="214337"/>
                </a:lnTo>
                <a:lnTo>
                  <a:pt x="24765" y="211213"/>
                </a:lnTo>
                <a:lnTo>
                  <a:pt x="33248" y="198793"/>
                </a:lnTo>
                <a:lnTo>
                  <a:pt x="33655" y="198793"/>
                </a:lnTo>
                <a:lnTo>
                  <a:pt x="39243" y="193192"/>
                </a:lnTo>
                <a:lnTo>
                  <a:pt x="39243" y="191147"/>
                </a:lnTo>
                <a:lnTo>
                  <a:pt x="45440" y="184315"/>
                </a:lnTo>
                <a:lnTo>
                  <a:pt x="46736" y="184315"/>
                </a:lnTo>
                <a:lnTo>
                  <a:pt x="52451" y="178625"/>
                </a:lnTo>
                <a:lnTo>
                  <a:pt x="58978" y="174472"/>
                </a:lnTo>
                <a:lnTo>
                  <a:pt x="62484" y="174472"/>
                </a:lnTo>
                <a:lnTo>
                  <a:pt x="64516" y="172453"/>
                </a:lnTo>
                <a:lnTo>
                  <a:pt x="66103" y="172034"/>
                </a:lnTo>
                <a:lnTo>
                  <a:pt x="69189" y="171234"/>
                </a:lnTo>
                <a:lnTo>
                  <a:pt x="66294" y="189890"/>
                </a:lnTo>
                <a:lnTo>
                  <a:pt x="66294" y="190093"/>
                </a:lnTo>
                <a:lnTo>
                  <a:pt x="62230" y="219278"/>
                </a:lnTo>
                <a:lnTo>
                  <a:pt x="58166" y="246837"/>
                </a:lnTo>
                <a:lnTo>
                  <a:pt x="58293" y="246507"/>
                </a:lnTo>
                <a:lnTo>
                  <a:pt x="53848" y="273126"/>
                </a:lnTo>
                <a:lnTo>
                  <a:pt x="53975" y="272643"/>
                </a:lnTo>
                <a:lnTo>
                  <a:pt x="50228" y="291160"/>
                </a:lnTo>
                <a:lnTo>
                  <a:pt x="48514" y="292874"/>
                </a:lnTo>
                <a:lnTo>
                  <a:pt x="48514" y="299542"/>
                </a:lnTo>
                <a:lnTo>
                  <a:pt x="44831" y="315366"/>
                </a:lnTo>
                <a:lnTo>
                  <a:pt x="42926" y="317258"/>
                </a:lnTo>
                <a:lnTo>
                  <a:pt x="42926" y="323113"/>
                </a:lnTo>
                <a:lnTo>
                  <a:pt x="38900" y="337426"/>
                </a:lnTo>
                <a:lnTo>
                  <a:pt x="36830" y="339496"/>
                </a:lnTo>
                <a:lnTo>
                  <a:pt x="36830" y="344068"/>
                </a:lnTo>
                <a:lnTo>
                  <a:pt x="29845" y="361975"/>
                </a:lnTo>
                <a:lnTo>
                  <a:pt x="26187" y="370319"/>
                </a:lnTo>
                <a:lnTo>
                  <a:pt x="24511" y="371970"/>
                </a:lnTo>
                <a:lnTo>
                  <a:pt x="24511" y="379095"/>
                </a:lnTo>
                <a:lnTo>
                  <a:pt x="27432" y="381977"/>
                </a:lnTo>
                <a:lnTo>
                  <a:pt x="34544" y="381977"/>
                </a:lnTo>
                <a:lnTo>
                  <a:pt x="37465" y="379095"/>
                </a:lnTo>
                <a:lnTo>
                  <a:pt x="37465" y="378841"/>
                </a:lnTo>
                <a:lnTo>
                  <a:pt x="44704" y="373735"/>
                </a:lnTo>
                <a:lnTo>
                  <a:pt x="47117" y="371297"/>
                </a:lnTo>
                <a:lnTo>
                  <a:pt x="53822" y="361696"/>
                </a:lnTo>
                <a:lnTo>
                  <a:pt x="55803" y="358851"/>
                </a:lnTo>
                <a:lnTo>
                  <a:pt x="56261" y="358851"/>
                </a:lnTo>
                <a:lnTo>
                  <a:pt x="61849" y="353263"/>
                </a:lnTo>
                <a:lnTo>
                  <a:pt x="61849" y="349059"/>
                </a:lnTo>
                <a:lnTo>
                  <a:pt x="65278" y="341820"/>
                </a:lnTo>
                <a:lnTo>
                  <a:pt x="67310" y="337515"/>
                </a:lnTo>
                <a:lnTo>
                  <a:pt x="71628" y="333146"/>
                </a:lnTo>
                <a:lnTo>
                  <a:pt x="71628" y="327583"/>
                </a:lnTo>
                <a:lnTo>
                  <a:pt x="76581" y="313118"/>
                </a:lnTo>
                <a:lnTo>
                  <a:pt x="79629" y="310070"/>
                </a:lnTo>
                <a:lnTo>
                  <a:pt x="79629" y="303390"/>
                </a:lnTo>
                <a:lnTo>
                  <a:pt x="80899" y="297929"/>
                </a:lnTo>
                <a:lnTo>
                  <a:pt x="85217" y="279425"/>
                </a:lnTo>
                <a:lnTo>
                  <a:pt x="85344" y="278536"/>
                </a:lnTo>
                <a:lnTo>
                  <a:pt x="86385" y="272643"/>
                </a:lnTo>
                <a:lnTo>
                  <a:pt x="90043" y="251968"/>
                </a:lnTo>
                <a:lnTo>
                  <a:pt x="90170" y="251523"/>
                </a:lnTo>
                <a:lnTo>
                  <a:pt x="90906" y="246507"/>
                </a:lnTo>
                <a:lnTo>
                  <a:pt x="94234" y="223862"/>
                </a:lnTo>
                <a:lnTo>
                  <a:pt x="94234" y="223735"/>
                </a:lnTo>
                <a:lnTo>
                  <a:pt x="98259" y="194818"/>
                </a:lnTo>
                <a:lnTo>
                  <a:pt x="98298" y="194691"/>
                </a:lnTo>
                <a:lnTo>
                  <a:pt x="98298" y="194818"/>
                </a:lnTo>
                <a:lnTo>
                  <a:pt x="98336" y="194564"/>
                </a:lnTo>
                <a:lnTo>
                  <a:pt x="102222" y="168795"/>
                </a:lnTo>
                <a:lnTo>
                  <a:pt x="114236" y="170040"/>
                </a:lnTo>
                <a:lnTo>
                  <a:pt x="132664" y="174663"/>
                </a:lnTo>
                <a:lnTo>
                  <a:pt x="151523" y="181559"/>
                </a:lnTo>
                <a:lnTo>
                  <a:pt x="151384" y="181483"/>
                </a:lnTo>
                <a:lnTo>
                  <a:pt x="152400" y="181864"/>
                </a:lnTo>
                <a:lnTo>
                  <a:pt x="151523" y="181559"/>
                </a:lnTo>
                <a:lnTo>
                  <a:pt x="152273" y="181864"/>
                </a:lnTo>
                <a:lnTo>
                  <a:pt x="167347" y="188328"/>
                </a:lnTo>
                <a:lnTo>
                  <a:pt x="180340" y="195630"/>
                </a:lnTo>
                <a:lnTo>
                  <a:pt x="183464" y="198323"/>
                </a:lnTo>
                <a:lnTo>
                  <a:pt x="173482" y="204127"/>
                </a:lnTo>
                <a:lnTo>
                  <a:pt x="172593" y="204660"/>
                </a:lnTo>
                <a:lnTo>
                  <a:pt x="167894" y="207899"/>
                </a:lnTo>
                <a:lnTo>
                  <a:pt x="167894" y="212432"/>
                </a:lnTo>
                <a:lnTo>
                  <a:pt x="167754" y="212471"/>
                </a:lnTo>
                <a:lnTo>
                  <a:pt x="162572" y="213677"/>
                </a:lnTo>
                <a:lnTo>
                  <a:pt x="167855" y="212432"/>
                </a:lnTo>
                <a:lnTo>
                  <a:pt x="167894" y="207899"/>
                </a:lnTo>
                <a:lnTo>
                  <a:pt x="162179" y="211810"/>
                </a:lnTo>
                <a:lnTo>
                  <a:pt x="159664" y="213677"/>
                </a:lnTo>
                <a:lnTo>
                  <a:pt x="156083" y="213677"/>
                </a:lnTo>
                <a:lnTo>
                  <a:pt x="149225" y="220586"/>
                </a:lnTo>
                <a:lnTo>
                  <a:pt x="149225" y="237617"/>
                </a:lnTo>
                <a:lnTo>
                  <a:pt x="156083" y="244525"/>
                </a:lnTo>
                <a:lnTo>
                  <a:pt x="173228" y="244525"/>
                </a:lnTo>
                <a:lnTo>
                  <a:pt x="174320" y="243433"/>
                </a:lnTo>
                <a:lnTo>
                  <a:pt x="174498" y="243395"/>
                </a:lnTo>
                <a:lnTo>
                  <a:pt x="175895" y="243128"/>
                </a:lnTo>
                <a:lnTo>
                  <a:pt x="183769" y="241198"/>
                </a:lnTo>
                <a:lnTo>
                  <a:pt x="186182" y="240411"/>
                </a:lnTo>
                <a:lnTo>
                  <a:pt x="187794" y="239737"/>
                </a:lnTo>
                <a:lnTo>
                  <a:pt x="195707" y="236461"/>
                </a:lnTo>
                <a:lnTo>
                  <a:pt x="198374" y="235051"/>
                </a:lnTo>
                <a:lnTo>
                  <a:pt x="207391" y="229120"/>
                </a:lnTo>
                <a:lnTo>
                  <a:pt x="210947" y="225945"/>
                </a:lnTo>
                <a:lnTo>
                  <a:pt x="211264" y="225552"/>
                </a:lnTo>
                <a:lnTo>
                  <a:pt x="212598" y="225552"/>
                </a:lnTo>
                <a:lnTo>
                  <a:pt x="219837" y="218313"/>
                </a:lnTo>
                <a:lnTo>
                  <a:pt x="219837" y="214198"/>
                </a:lnTo>
                <a:lnTo>
                  <a:pt x="221234" y="212801"/>
                </a:lnTo>
                <a:lnTo>
                  <a:pt x="221234" y="211632"/>
                </a:lnTo>
                <a:lnTo>
                  <a:pt x="230949" y="206768"/>
                </a:lnTo>
                <a:lnTo>
                  <a:pt x="231140" y="206679"/>
                </a:lnTo>
                <a:lnTo>
                  <a:pt x="230886" y="206768"/>
                </a:lnTo>
                <a:lnTo>
                  <a:pt x="248297" y="198323"/>
                </a:lnTo>
                <a:lnTo>
                  <a:pt x="267462" y="189217"/>
                </a:lnTo>
                <a:lnTo>
                  <a:pt x="267589" y="189179"/>
                </a:lnTo>
                <a:lnTo>
                  <a:pt x="278384" y="184124"/>
                </a:lnTo>
                <a:lnTo>
                  <a:pt x="278384" y="199694"/>
                </a:lnTo>
                <a:lnTo>
                  <a:pt x="279400" y="200723"/>
                </a:lnTo>
                <a:lnTo>
                  <a:pt x="279400" y="206273"/>
                </a:lnTo>
                <a:lnTo>
                  <a:pt x="286258" y="213118"/>
                </a:lnTo>
                <a:lnTo>
                  <a:pt x="287147" y="213118"/>
                </a:lnTo>
                <a:lnTo>
                  <a:pt x="287147" y="213766"/>
                </a:lnTo>
                <a:lnTo>
                  <a:pt x="291592" y="218249"/>
                </a:lnTo>
                <a:lnTo>
                  <a:pt x="302641" y="218249"/>
                </a:lnTo>
                <a:lnTo>
                  <a:pt x="307213" y="213766"/>
                </a:lnTo>
                <a:lnTo>
                  <a:pt x="307213" y="210261"/>
                </a:lnTo>
                <a:lnTo>
                  <a:pt x="307975" y="208534"/>
                </a:lnTo>
                <a:lnTo>
                  <a:pt x="308063" y="208216"/>
                </a:lnTo>
                <a:lnTo>
                  <a:pt x="310007" y="206273"/>
                </a:lnTo>
                <a:lnTo>
                  <a:pt x="310007" y="200456"/>
                </a:lnTo>
                <a:lnTo>
                  <a:pt x="310769" y="199694"/>
                </a:lnTo>
                <a:lnTo>
                  <a:pt x="310769" y="193395"/>
                </a:lnTo>
                <a:lnTo>
                  <a:pt x="311137" y="192379"/>
                </a:lnTo>
                <a:lnTo>
                  <a:pt x="312635" y="188239"/>
                </a:lnTo>
                <a:lnTo>
                  <a:pt x="313156" y="186791"/>
                </a:lnTo>
                <a:lnTo>
                  <a:pt x="314032" y="185331"/>
                </a:lnTo>
                <a:lnTo>
                  <a:pt x="326771" y="166611"/>
                </a:lnTo>
                <a:lnTo>
                  <a:pt x="326136" y="167386"/>
                </a:lnTo>
                <a:lnTo>
                  <a:pt x="333298" y="158343"/>
                </a:lnTo>
                <a:lnTo>
                  <a:pt x="333768" y="157619"/>
                </a:lnTo>
                <a:lnTo>
                  <a:pt x="334772" y="157619"/>
                </a:lnTo>
                <a:lnTo>
                  <a:pt x="341884" y="150456"/>
                </a:lnTo>
                <a:lnTo>
                  <a:pt x="341884" y="141617"/>
                </a:lnTo>
                <a:lnTo>
                  <a:pt x="341884" y="132778"/>
                </a:lnTo>
                <a:close/>
              </a:path>
              <a:path w="505460" h="382270">
                <a:moveTo>
                  <a:pt x="461149" y="183146"/>
                </a:moveTo>
                <a:lnTo>
                  <a:pt x="461111" y="183527"/>
                </a:lnTo>
                <a:lnTo>
                  <a:pt x="461149" y="183146"/>
                </a:lnTo>
                <a:close/>
              </a:path>
              <a:path w="505460" h="382270">
                <a:moveTo>
                  <a:pt x="461175" y="182778"/>
                </a:moveTo>
                <a:lnTo>
                  <a:pt x="460565" y="183273"/>
                </a:lnTo>
                <a:lnTo>
                  <a:pt x="461162" y="182905"/>
                </a:lnTo>
                <a:lnTo>
                  <a:pt x="461175" y="182778"/>
                </a:lnTo>
                <a:close/>
              </a:path>
              <a:path w="505460" h="382270">
                <a:moveTo>
                  <a:pt x="505460" y="198132"/>
                </a:moveTo>
                <a:lnTo>
                  <a:pt x="500761" y="193421"/>
                </a:lnTo>
                <a:lnTo>
                  <a:pt x="497319" y="193421"/>
                </a:lnTo>
                <a:lnTo>
                  <a:pt x="497827" y="190144"/>
                </a:lnTo>
                <a:lnTo>
                  <a:pt x="498348" y="186791"/>
                </a:lnTo>
                <a:lnTo>
                  <a:pt x="498475" y="184873"/>
                </a:lnTo>
                <a:lnTo>
                  <a:pt x="498716" y="177444"/>
                </a:lnTo>
                <a:lnTo>
                  <a:pt x="498690" y="175361"/>
                </a:lnTo>
                <a:lnTo>
                  <a:pt x="498563" y="171500"/>
                </a:lnTo>
                <a:lnTo>
                  <a:pt x="498475" y="167195"/>
                </a:lnTo>
                <a:lnTo>
                  <a:pt x="498005" y="164338"/>
                </a:lnTo>
                <a:lnTo>
                  <a:pt x="497332" y="160223"/>
                </a:lnTo>
                <a:lnTo>
                  <a:pt x="496189" y="156908"/>
                </a:lnTo>
                <a:lnTo>
                  <a:pt x="496189" y="148399"/>
                </a:lnTo>
                <a:lnTo>
                  <a:pt x="488188" y="140436"/>
                </a:lnTo>
                <a:lnTo>
                  <a:pt x="468503" y="140436"/>
                </a:lnTo>
                <a:lnTo>
                  <a:pt x="465201" y="143776"/>
                </a:lnTo>
                <a:lnTo>
                  <a:pt x="464566" y="143929"/>
                </a:lnTo>
                <a:lnTo>
                  <a:pt x="461518" y="145630"/>
                </a:lnTo>
                <a:lnTo>
                  <a:pt x="461518" y="175983"/>
                </a:lnTo>
                <a:lnTo>
                  <a:pt x="461518" y="177228"/>
                </a:lnTo>
                <a:lnTo>
                  <a:pt x="461492" y="176466"/>
                </a:lnTo>
                <a:lnTo>
                  <a:pt x="461492" y="176288"/>
                </a:lnTo>
                <a:lnTo>
                  <a:pt x="461479" y="176123"/>
                </a:lnTo>
                <a:lnTo>
                  <a:pt x="461492" y="176288"/>
                </a:lnTo>
                <a:lnTo>
                  <a:pt x="461518" y="175983"/>
                </a:lnTo>
                <a:lnTo>
                  <a:pt x="461518" y="145630"/>
                </a:lnTo>
                <a:lnTo>
                  <a:pt x="456184" y="148577"/>
                </a:lnTo>
                <a:lnTo>
                  <a:pt x="453898" y="149771"/>
                </a:lnTo>
                <a:lnTo>
                  <a:pt x="443103" y="157340"/>
                </a:lnTo>
                <a:lnTo>
                  <a:pt x="441325" y="158559"/>
                </a:lnTo>
                <a:lnTo>
                  <a:pt x="428244" y="169710"/>
                </a:lnTo>
                <a:lnTo>
                  <a:pt x="427736" y="170192"/>
                </a:lnTo>
                <a:lnTo>
                  <a:pt x="415671" y="181102"/>
                </a:lnTo>
                <a:lnTo>
                  <a:pt x="415163" y="181622"/>
                </a:lnTo>
                <a:lnTo>
                  <a:pt x="415671" y="181203"/>
                </a:lnTo>
                <a:lnTo>
                  <a:pt x="415163" y="181559"/>
                </a:lnTo>
                <a:lnTo>
                  <a:pt x="415163" y="176580"/>
                </a:lnTo>
                <a:lnTo>
                  <a:pt x="415874" y="173266"/>
                </a:lnTo>
                <a:lnTo>
                  <a:pt x="418084" y="171069"/>
                </a:lnTo>
                <a:lnTo>
                  <a:pt x="418084" y="163410"/>
                </a:lnTo>
                <a:lnTo>
                  <a:pt x="419011" y="159677"/>
                </a:lnTo>
                <a:lnTo>
                  <a:pt x="421386" y="157302"/>
                </a:lnTo>
                <a:lnTo>
                  <a:pt x="421386" y="150266"/>
                </a:lnTo>
                <a:lnTo>
                  <a:pt x="423519" y="142570"/>
                </a:lnTo>
                <a:lnTo>
                  <a:pt x="426212" y="139877"/>
                </a:lnTo>
                <a:lnTo>
                  <a:pt x="426212" y="130505"/>
                </a:lnTo>
                <a:lnTo>
                  <a:pt x="426212" y="121132"/>
                </a:lnTo>
                <a:lnTo>
                  <a:pt x="418592" y="113538"/>
                </a:lnTo>
                <a:lnTo>
                  <a:pt x="411124" y="113538"/>
                </a:lnTo>
                <a:lnTo>
                  <a:pt x="411124" y="201041"/>
                </a:lnTo>
                <a:lnTo>
                  <a:pt x="411099" y="201383"/>
                </a:lnTo>
                <a:lnTo>
                  <a:pt x="411099" y="201041"/>
                </a:lnTo>
                <a:lnTo>
                  <a:pt x="411124" y="113538"/>
                </a:lnTo>
                <a:lnTo>
                  <a:pt x="399923" y="113538"/>
                </a:lnTo>
                <a:lnTo>
                  <a:pt x="392303" y="121132"/>
                </a:lnTo>
                <a:lnTo>
                  <a:pt x="392303" y="128206"/>
                </a:lnTo>
                <a:lnTo>
                  <a:pt x="390169" y="135674"/>
                </a:lnTo>
                <a:lnTo>
                  <a:pt x="387350" y="138493"/>
                </a:lnTo>
                <a:lnTo>
                  <a:pt x="387350" y="145796"/>
                </a:lnTo>
                <a:lnTo>
                  <a:pt x="386372" y="149529"/>
                </a:lnTo>
                <a:lnTo>
                  <a:pt x="383794" y="152133"/>
                </a:lnTo>
                <a:lnTo>
                  <a:pt x="383794" y="159639"/>
                </a:lnTo>
                <a:lnTo>
                  <a:pt x="382968" y="163258"/>
                </a:lnTo>
                <a:lnTo>
                  <a:pt x="380619" y="165595"/>
                </a:lnTo>
                <a:lnTo>
                  <a:pt x="380619" y="174002"/>
                </a:lnTo>
                <a:lnTo>
                  <a:pt x="380250" y="175971"/>
                </a:lnTo>
                <a:lnTo>
                  <a:pt x="378333" y="177876"/>
                </a:lnTo>
                <a:lnTo>
                  <a:pt x="378333" y="186829"/>
                </a:lnTo>
                <a:lnTo>
                  <a:pt x="376809" y="197205"/>
                </a:lnTo>
                <a:lnTo>
                  <a:pt x="376174" y="205752"/>
                </a:lnTo>
                <a:lnTo>
                  <a:pt x="376135" y="205981"/>
                </a:lnTo>
                <a:lnTo>
                  <a:pt x="376047" y="206629"/>
                </a:lnTo>
                <a:lnTo>
                  <a:pt x="376047" y="216395"/>
                </a:lnTo>
                <a:lnTo>
                  <a:pt x="376047" y="224866"/>
                </a:lnTo>
                <a:lnTo>
                  <a:pt x="383667" y="232486"/>
                </a:lnTo>
                <a:lnTo>
                  <a:pt x="402463" y="232486"/>
                </a:lnTo>
                <a:lnTo>
                  <a:pt x="410083" y="224866"/>
                </a:lnTo>
                <a:lnTo>
                  <a:pt x="411480" y="223901"/>
                </a:lnTo>
                <a:lnTo>
                  <a:pt x="421513" y="216725"/>
                </a:lnTo>
                <a:lnTo>
                  <a:pt x="422656" y="215849"/>
                </a:lnTo>
                <a:lnTo>
                  <a:pt x="435483" y="204952"/>
                </a:lnTo>
                <a:lnTo>
                  <a:pt x="448183" y="193509"/>
                </a:lnTo>
                <a:lnTo>
                  <a:pt x="448602" y="193154"/>
                </a:lnTo>
                <a:lnTo>
                  <a:pt x="460248" y="183527"/>
                </a:lnTo>
                <a:lnTo>
                  <a:pt x="460565" y="183273"/>
                </a:lnTo>
                <a:lnTo>
                  <a:pt x="461098" y="182816"/>
                </a:lnTo>
                <a:lnTo>
                  <a:pt x="461251" y="181203"/>
                </a:lnTo>
                <a:lnTo>
                  <a:pt x="461454" y="177165"/>
                </a:lnTo>
                <a:lnTo>
                  <a:pt x="461251" y="181203"/>
                </a:lnTo>
                <a:lnTo>
                  <a:pt x="461175" y="182753"/>
                </a:lnTo>
                <a:lnTo>
                  <a:pt x="461264" y="182130"/>
                </a:lnTo>
                <a:lnTo>
                  <a:pt x="461200" y="182727"/>
                </a:lnTo>
                <a:lnTo>
                  <a:pt x="461187" y="182892"/>
                </a:lnTo>
                <a:lnTo>
                  <a:pt x="461670" y="182587"/>
                </a:lnTo>
                <a:lnTo>
                  <a:pt x="461187" y="182892"/>
                </a:lnTo>
                <a:lnTo>
                  <a:pt x="461137" y="183527"/>
                </a:lnTo>
                <a:lnTo>
                  <a:pt x="460971" y="184873"/>
                </a:lnTo>
                <a:lnTo>
                  <a:pt x="460438" y="189814"/>
                </a:lnTo>
                <a:lnTo>
                  <a:pt x="460451" y="195110"/>
                </a:lnTo>
                <a:lnTo>
                  <a:pt x="460756" y="199326"/>
                </a:lnTo>
                <a:lnTo>
                  <a:pt x="460756" y="207708"/>
                </a:lnTo>
                <a:lnTo>
                  <a:pt x="464591" y="211569"/>
                </a:lnTo>
                <a:lnTo>
                  <a:pt x="470789" y="217779"/>
                </a:lnTo>
                <a:lnTo>
                  <a:pt x="479526" y="217779"/>
                </a:lnTo>
                <a:lnTo>
                  <a:pt x="484886" y="218059"/>
                </a:lnTo>
                <a:lnTo>
                  <a:pt x="486473" y="217779"/>
                </a:lnTo>
                <a:lnTo>
                  <a:pt x="489077" y="217779"/>
                </a:lnTo>
                <a:lnTo>
                  <a:pt x="489623" y="217233"/>
                </a:lnTo>
                <a:lnTo>
                  <a:pt x="490982" y="216992"/>
                </a:lnTo>
                <a:lnTo>
                  <a:pt x="497027" y="214477"/>
                </a:lnTo>
                <a:lnTo>
                  <a:pt x="500761" y="214477"/>
                </a:lnTo>
                <a:lnTo>
                  <a:pt x="505460" y="209765"/>
                </a:lnTo>
                <a:lnTo>
                  <a:pt x="505460" y="203949"/>
                </a:lnTo>
                <a:lnTo>
                  <a:pt x="505460" y="198132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object 17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801995" y="9340633"/>
            <a:ext cx="78739" cy="187058"/>
          </a:xfrm>
          <a:prstGeom prst="rect">
            <a:avLst/>
          </a:prstGeom>
        </p:spPr>
      </p:pic>
      <p:sp>
        <p:nvSpPr>
          <p:cNvPr id="178" name="object 178"/>
          <p:cNvSpPr/>
          <p:nvPr/>
        </p:nvSpPr>
        <p:spPr>
          <a:xfrm>
            <a:off x="5632069" y="9468739"/>
            <a:ext cx="120650" cy="36830"/>
          </a:xfrm>
          <a:custGeom>
            <a:avLst/>
            <a:gdLst/>
            <a:ahLst/>
            <a:cxnLst/>
            <a:rect l="l" t="t" r="r" b="b"/>
            <a:pathLst>
              <a:path w="120650" h="36829">
                <a:moveTo>
                  <a:pt x="120523" y="12166"/>
                </a:moveTo>
                <a:lnTo>
                  <a:pt x="113538" y="5207"/>
                </a:lnTo>
                <a:lnTo>
                  <a:pt x="105752" y="5207"/>
                </a:lnTo>
                <a:lnTo>
                  <a:pt x="89598" y="3695"/>
                </a:lnTo>
                <a:lnTo>
                  <a:pt x="88773" y="2857"/>
                </a:lnTo>
                <a:lnTo>
                  <a:pt x="80797" y="2857"/>
                </a:lnTo>
                <a:lnTo>
                  <a:pt x="58458" y="1663"/>
                </a:lnTo>
                <a:lnTo>
                  <a:pt x="58039" y="1219"/>
                </a:lnTo>
                <a:lnTo>
                  <a:pt x="50266" y="1219"/>
                </a:lnTo>
                <a:lnTo>
                  <a:pt x="19011" y="228"/>
                </a:lnTo>
                <a:lnTo>
                  <a:pt x="18796" y="0"/>
                </a:lnTo>
                <a:lnTo>
                  <a:pt x="12446" y="0"/>
                </a:lnTo>
                <a:lnTo>
                  <a:pt x="5461" y="0"/>
                </a:lnTo>
                <a:lnTo>
                  <a:pt x="0" y="5422"/>
                </a:lnTo>
                <a:lnTo>
                  <a:pt x="0" y="18808"/>
                </a:lnTo>
                <a:lnTo>
                  <a:pt x="5461" y="24231"/>
                </a:lnTo>
                <a:lnTo>
                  <a:pt x="11303" y="24231"/>
                </a:lnTo>
                <a:lnTo>
                  <a:pt x="41516" y="28194"/>
                </a:lnTo>
                <a:lnTo>
                  <a:pt x="42545" y="29210"/>
                </a:lnTo>
                <a:lnTo>
                  <a:pt x="49225" y="29210"/>
                </a:lnTo>
                <a:lnTo>
                  <a:pt x="70866" y="32118"/>
                </a:lnTo>
                <a:lnTo>
                  <a:pt x="72009" y="33261"/>
                </a:lnTo>
                <a:lnTo>
                  <a:pt x="79527" y="33261"/>
                </a:lnTo>
                <a:lnTo>
                  <a:pt x="95300" y="35217"/>
                </a:lnTo>
                <a:lnTo>
                  <a:pt x="96393" y="36296"/>
                </a:lnTo>
                <a:lnTo>
                  <a:pt x="113538" y="36296"/>
                </a:lnTo>
                <a:lnTo>
                  <a:pt x="120523" y="29337"/>
                </a:lnTo>
                <a:lnTo>
                  <a:pt x="120523" y="20751"/>
                </a:lnTo>
                <a:lnTo>
                  <a:pt x="120523" y="12166"/>
                </a:lnTo>
                <a:close/>
              </a:path>
            </a:pathLst>
          </a:custGeom>
          <a:solidFill>
            <a:srgbClr val="C5D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179"/>
          <p:cNvGrpSpPr/>
          <p:nvPr/>
        </p:nvGrpSpPr>
        <p:grpSpPr>
          <a:xfrm>
            <a:off x="422433" y="7760843"/>
            <a:ext cx="2587625" cy="852169"/>
            <a:chOff x="422433" y="7760843"/>
            <a:chExt cx="2587625" cy="852169"/>
          </a:xfrm>
        </p:grpSpPr>
        <p:sp>
          <p:nvSpPr>
            <p:cNvPr id="180" name="object 180"/>
            <p:cNvSpPr/>
            <p:nvPr/>
          </p:nvSpPr>
          <p:spPr>
            <a:xfrm>
              <a:off x="422427" y="7829804"/>
              <a:ext cx="2587625" cy="647700"/>
            </a:xfrm>
            <a:custGeom>
              <a:avLst/>
              <a:gdLst/>
              <a:ahLst/>
              <a:cxnLst/>
              <a:rect l="l" t="t" r="r" b="b"/>
              <a:pathLst>
                <a:path w="2587625" h="647700">
                  <a:moveTo>
                    <a:pt x="2551404" y="82550"/>
                  </a:moveTo>
                  <a:lnTo>
                    <a:pt x="2551392" y="81534"/>
                  </a:lnTo>
                  <a:lnTo>
                    <a:pt x="2551341" y="82550"/>
                  </a:lnTo>
                  <a:close/>
                </a:path>
                <a:path w="2587625" h="647700">
                  <a:moveTo>
                    <a:pt x="2587218" y="227330"/>
                  </a:moveTo>
                  <a:lnTo>
                    <a:pt x="2586583" y="201930"/>
                  </a:lnTo>
                  <a:lnTo>
                    <a:pt x="2584602" y="152400"/>
                  </a:lnTo>
                  <a:lnTo>
                    <a:pt x="2584158" y="134620"/>
                  </a:lnTo>
                  <a:lnTo>
                    <a:pt x="2584043" y="130810"/>
                  </a:lnTo>
                  <a:lnTo>
                    <a:pt x="2584056" y="130543"/>
                  </a:lnTo>
                  <a:lnTo>
                    <a:pt x="2584107" y="129540"/>
                  </a:lnTo>
                  <a:lnTo>
                    <a:pt x="2586710" y="83820"/>
                  </a:lnTo>
                  <a:lnTo>
                    <a:pt x="2586685" y="81280"/>
                  </a:lnTo>
                  <a:lnTo>
                    <a:pt x="2586583" y="59690"/>
                  </a:lnTo>
                  <a:lnTo>
                    <a:pt x="2586456" y="57150"/>
                  </a:lnTo>
                  <a:lnTo>
                    <a:pt x="2585567" y="49530"/>
                  </a:lnTo>
                  <a:lnTo>
                    <a:pt x="2584678" y="41910"/>
                  </a:lnTo>
                  <a:lnTo>
                    <a:pt x="2583916" y="39370"/>
                  </a:lnTo>
                  <a:lnTo>
                    <a:pt x="2583586" y="38100"/>
                  </a:lnTo>
                  <a:lnTo>
                    <a:pt x="2581630" y="30480"/>
                  </a:lnTo>
                  <a:lnTo>
                    <a:pt x="2579725" y="26670"/>
                  </a:lnTo>
                  <a:lnTo>
                    <a:pt x="2578074" y="22860"/>
                  </a:lnTo>
                  <a:lnTo>
                    <a:pt x="2574899" y="20320"/>
                  </a:lnTo>
                  <a:lnTo>
                    <a:pt x="2573375" y="17780"/>
                  </a:lnTo>
                  <a:lnTo>
                    <a:pt x="2568168" y="13970"/>
                  </a:lnTo>
                  <a:lnTo>
                    <a:pt x="2566263" y="12700"/>
                  </a:lnTo>
                  <a:lnTo>
                    <a:pt x="2564104" y="11430"/>
                  </a:lnTo>
                  <a:lnTo>
                    <a:pt x="2562072" y="10160"/>
                  </a:lnTo>
                  <a:lnTo>
                    <a:pt x="2558516" y="8890"/>
                  </a:lnTo>
                  <a:lnTo>
                    <a:pt x="2556103" y="7620"/>
                  </a:lnTo>
                  <a:lnTo>
                    <a:pt x="2552535" y="6477"/>
                  </a:lnTo>
                  <a:lnTo>
                    <a:pt x="2552535" y="228244"/>
                  </a:lnTo>
                  <a:lnTo>
                    <a:pt x="2552293" y="252730"/>
                  </a:lnTo>
                  <a:lnTo>
                    <a:pt x="2552420" y="251460"/>
                  </a:lnTo>
                  <a:lnTo>
                    <a:pt x="2551150" y="274320"/>
                  </a:lnTo>
                  <a:lnTo>
                    <a:pt x="2551150" y="273050"/>
                  </a:lnTo>
                  <a:lnTo>
                    <a:pt x="2548737" y="294640"/>
                  </a:lnTo>
                  <a:lnTo>
                    <a:pt x="2548991" y="293370"/>
                  </a:lnTo>
                  <a:lnTo>
                    <a:pt x="2545638" y="311327"/>
                  </a:lnTo>
                  <a:lnTo>
                    <a:pt x="2545321" y="312420"/>
                  </a:lnTo>
                  <a:lnTo>
                    <a:pt x="2541676" y="325310"/>
                  </a:lnTo>
                  <a:lnTo>
                    <a:pt x="2536672" y="337820"/>
                  </a:lnTo>
                  <a:lnTo>
                    <a:pt x="2537434" y="336550"/>
                  </a:lnTo>
                  <a:lnTo>
                    <a:pt x="2532202" y="347764"/>
                  </a:lnTo>
                  <a:lnTo>
                    <a:pt x="2532062" y="347980"/>
                  </a:lnTo>
                  <a:lnTo>
                    <a:pt x="2527274" y="355600"/>
                  </a:lnTo>
                  <a:lnTo>
                    <a:pt x="2528417" y="353060"/>
                  </a:lnTo>
                  <a:lnTo>
                    <a:pt x="2523083" y="360680"/>
                  </a:lnTo>
                  <a:lnTo>
                    <a:pt x="2524353" y="359410"/>
                  </a:lnTo>
                  <a:lnTo>
                    <a:pt x="2518257" y="365760"/>
                  </a:lnTo>
                  <a:lnTo>
                    <a:pt x="2519273" y="364490"/>
                  </a:lnTo>
                  <a:lnTo>
                    <a:pt x="2513304" y="369570"/>
                  </a:lnTo>
                  <a:lnTo>
                    <a:pt x="2514193" y="368300"/>
                  </a:lnTo>
                  <a:lnTo>
                    <a:pt x="2507716" y="373380"/>
                  </a:lnTo>
                  <a:lnTo>
                    <a:pt x="2508478" y="373380"/>
                  </a:lnTo>
                  <a:lnTo>
                    <a:pt x="2501112" y="378460"/>
                  </a:lnTo>
                  <a:lnTo>
                    <a:pt x="2501874" y="377190"/>
                  </a:lnTo>
                  <a:lnTo>
                    <a:pt x="2495651" y="381000"/>
                  </a:lnTo>
                  <a:lnTo>
                    <a:pt x="2496159" y="381000"/>
                  </a:lnTo>
                  <a:lnTo>
                    <a:pt x="2489809" y="384810"/>
                  </a:lnTo>
                  <a:lnTo>
                    <a:pt x="2490317" y="384810"/>
                  </a:lnTo>
                  <a:lnTo>
                    <a:pt x="2484856" y="387350"/>
                  </a:lnTo>
                  <a:lnTo>
                    <a:pt x="2485237" y="387350"/>
                  </a:lnTo>
                  <a:lnTo>
                    <a:pt x="2480919" y="388620"/>
                  </a:lnTo>
                  <a:lnTo>
                    <a:pt x="2481173" y="388620"/>
                  </a:lnTo>
                  <a:lnTo>
                    <a:pt x="2477236" y="391160"/>
                  </a:lnTo>
                  <a:lnTo>
                    <a:pt x="2477490" y="391160"/>
                  </a:lnTo>
                  <a:lnTo>
                    <a:pt x="2473807" y="392430"/>
                  </a:lnTo>
                  <a:lnTo>
                    <a:pt x="2474061" y="392430"/>
                  </a:lnTo>
                  <a:lnTo>
                    <a:pt x="2470251" y="393700"/>
                  </a:lnTo>
                  <a:lnTo>
                    <a:pt x="2470505" y="393700"/>
                  </a:lnTo>
                  <a:lnTo>
                    <a:pt x="2465552" y="396240"/>
                  </a:lnTo>
                  <a:lnTo>
                    <a:pt x="2465933" y="396240"/>
                  </a:lnTo>
                  <a:lnTo>
                    <a:pt x="2460091" y="397510"/>
                  </a:lnTo>
                  <a:lnTo>
                    <a:pt x="2460472" y="397510"/>
                  </a:lnTo>
                  <a:lnTo>
                    <a:pt x="2454757" y="400050"/>
                  </a:lnTo>
                  <a:lnTo>
                    <a:pt x="2455138" y="400050"/>
                  </a:lnTo>
                  <a:lnTo>
                    <a:pt x="2448153" y="401320"/>
                  </a:lnTo>
                  <a:lnTo>
                    <a:pt x="2448534" y="401320"/>
                  </a:lnTo>
                  <a:lnTo>
                    <a:pt x="2441041" y="403860"/>
                  </a:lnTo>
                  <a:lnTo>
                    <a:pt x="2441549" y="403860"/>
                  </a:lnTo>
                  <a:lnTo>
                    <a:pt x="2433929" y="405130"/>
                  </a:lnTo>
                  <a:lnTo>
                    <a:pt x="2434564" y="405130"/>
                  </a:lnTo>
                  <a:lnTo>
                    <a:pt x="2426817" y="407670"/>
                  </a:lnTo>
                  <a:lnTo>
                    <a:pt x="2427452" y="407670"/>
                  </a:lnTo>
                  <a:lnTo>
                    <a:pt x="2418816" y="408940"/>
                  </a:lnTo>
                  <a:lnTo>
                    <a:pt x="2419324" y="408940"/>
                  </a:lnTo>
                  <a:lnTo>
                    <a:pt x="2410942" y="410210"/>
                  </a:lnTo>
                  <a:lnTo>
                    <a:pt x="2403703" y="410210"/>
                  </a:lnTo>
                  <a:lnTo>
                    <a:pt x="2395575" y="411480"/>
                  </a:lnTo>
                  <a:lnTo>
                    <a:pt x="2388209" y="411480"/>
                  </a:lnTo>
                  <a:lnTo>
                    <a:pt x="2378557" y="412750"/>
                  </a:lnTo>
                  <a:lnTo>
                    <a:pt x="2378938" y="411480"/>
                  </a:lnTo>
                  <a:lnTo>
                    <a:pt x="2368905" y="412750"/>
                  </a:lnTo>
                  <a:lnTo>
                    <a:pt x="2286482" y="412750"/>
                  </a:lnTo>
                  <a:lnTo>
                    <a:pt x="2271115" y="414020"/>
                  </a:lnTo>
                  <a:lnTo>
                    <a:pt x="2270480" y="414020"/>
                  </a:lnTo>
                  <a:lnTo>
                    <a:pt x="2255113" y="415290"/>
                  </a:lnTo>
                  <a:lnTo>
                    <a:pt x="2236444" y="417830"/>
                  </a:lnTo>
                  <a:lnTo>
                    <a:pt x="2235936" y="417830"/>
                  </a:lnTo>
                  <a:lnTo>
                    <a:pt x="2215743" y="421640"/>
                  </a:lnTo>
                  <a:lnTo>
                    <a:pt x="2192502" y="425450"/>
                  </a:lnTo>
                  <a:lnTo>
                    <a:pt x="2192629" y="425450"/>
                  </a:lnTo>
                  <a:lnTo>
                    <a:pt x="2165324" y="430530"/>
                  </a:lnTo>
                  <a:lnTo>
                    <a:pt x="2165451" y="430530"/>
                  </a:lnTo>
                  <a:lnTo>
                    <a:pt x="2135352" y="435610"/>
                  </a:lnTo>
                  <a:lnTo>
                    <a:pt x="2101824" y="440690"/>
                  </a:lnTo>
                  <a:lnTo>
                    <a:pt x="2101951" y="440690"/>
                  </a:lnTo>
                  <a:lnTo>
                    <a:pt x="2067026" y="445770"/>
                  </a:lnTo>
                  <a:lnTo>
                    <a:pt x="2067153" y="445770"/>
                  </a:lnTo>
                  <a:lnTo>
                    <a:pt x="2030577" y="450850"/>
                  </a:lnTo>
                  <a:lnTo>
                    <a:pt x="2030704" y="450850"/>
                  </a:lnTo>
                  <a:lnTo>
                    <a:pt x="1992477" y="457200"/>
                  </a:lnTo>
                  <a:lnTo>
                    <a:pt x="1992604" y="457200"/>
                  </a:lnTo>
                  <a:lnTo>
                    <a:pt x="1952345" y="462280"/>
                  </a:lnTo>
                  <a:lnTo>
                    <a:pt x="1952472" y="462280"/>
                  </a:lnTo>
                  <a:lnTo>
                    <a:pt x="1910562" y="467360"/>
                  </a:lnTo>
                  <a:lnTo>
                    <a:pt x="1910689" y="467360"/>
                  </a:lnTo>
                  <a:lnTo>
                    <a:pt x="1867382" y="473710"/>
                  </a:lnTo>
                  <a:lnTo>
                    <a:pt x="1867509" y="473710"/>
                  </a:lnTo>
                  <a:lnTo>
                    <a:pt x="1821662" y="478790"/>
                  </a:lnTo>
                  <a:lnTo>
                    <a:pt x="1821789" y="478790"/>
                  </a:lnTo>
                  <a:lnTo>
                    <a:pt x="1775688" y="483870"/>
                  </a:lnTo>
                  <a:lnTo>
                    <a:pt x="1775815" y="483870"/>
                  </a:lnTo>
                  <a:lnTo>
                    <a:pt x="1728825" y="488950"/>
                  </a:lnTo>
                  <a:lnTo>
                    <a:pt x="1728952" y="488950"/>
                  </a:lnTo>
                  <a:lnTo>
                    <a:pt x="1679168" y="494030"/>
                  </a:lnTo>
                  <a:lnTo>
                    <a:pt x="1679295" y="494030"/>
                  </a:lnTo>
                  <a:lnTo>
                    <a:pt x="1574901" y="504190"/>
                  </a:lnTo>
                  <a:lnTo>
                    <a:pt x="1520926" y="509270"/>
                  </a:lnTo>
                  <a:lnTo>
                    <a:pt x="1466189" y="514350"/>
                  </a:lnTo>
                  <a:lnTo>
                    <a:pt x="1296771" y="527050"/>
                  </a:lnTo>
                  <a:lnTo>
                    <a:pt x="1237716" y="532130"/>
                  </a:lnTo>
                  <a:lnTo>
                    <a:pt x="1177518" y="535940"/>
                  </a:lnTo>
                  <a:lnTo>
                    <a:pt x="1116558" y="541020"/>
                  </a:lnTo>
                  <a:lnTo>
                    <a:pt x="1054455" y="544830"/>
                  </a:lnTo>
                  <a:lnTo>
                    <a:pt x="802741" y="563880"/>
                  </a:lnTo>
                  <a:lnTo>
                    <a:pt x="679958" y="574040"/>
                  </a:lnTo>
                  <a:lnTo>
                    <a:pt x="679754" y="574040"/>
                  </a:lnTo>
                  <a:lnTo>
                    <a:pt x="620318" y="579120"/>
                  </a:lnTo>
                  <a:lnTo>
                    <a:pt x="620064" y="579120"/>
                  </a:lnTo>
                  <a:lnTo>
                    <a:pt x="562241" y="585470"/>
                  </a:lnTo>
                  <a:lnTo>
                    <a:pt x="449592" y="599440"/>
                  </a:lnTo>
                  <a:lnTo>
                    <a:pt x="396582" y="605790"/>
                  </a:lnTo>
                  <a:lnTo>
                    <a:pt x="396811" y="605790"/>
                  </a:lnTo>
                  <a:lnTo>
                    <a:pt x="347281" y="609600"/>
                  </a:lnTo>
                  <a:lnTo>
                    <a:pt x="347573" y="609600"/>
                  </a:lnTo>
                  <a:lnTo>
                    <a:pt x="303199" y="613410"/>
                  </a:lnTo>
                  <a:lnTo>
                    <a:pt x="303530" y="613410"/>
                  </a:lnTo>
                  <a:lnTo>
                    <a:pt x="263474" y="615950"/>
                  </a:lnTo>
                  <a:lnTo>
                    <a:pt x="263829" y="615950"/>
                  </a:lnTo>
                  <a:lnTo>
                    <a:pt x="226847" y="617220"/>
                  </a:lnTo>
                  <a:lnTo>
                    <a:pt x="192239" y="617220"/>
                  </a:lnTo>
                  <a:lnTo>
                    <a:pt x="161455" y="618490"/>
                  </a:lnTo>
                  <a:lnTo>
                    <a:pt x="161277" y="618490"/>
                  </a:lnTo>
                  <a:lnTo>
                    <a:pt x="161086" y="618490"/>
                  </a:lnTo>
                  <a:lnTo>
                    <a:pt x="133121" y="617220"/>
                  </a:lnTo>
                  <a:lnTo>
                    <a:pt x="134315" y="617220"/>
                  </a:lnTo>
                  <a:lnTo>
                    <a:pt x="121970" y="615950"/>
                  </a:lnTo>
                  <a:lnTo>
                    <a:pt x="109639" y="614680"/>
                  </a:lnTo>
                  <a:lnTo>
                    <a:pt x="111506" y="615950"/>
                  </a:lnTo>
                  <a:lnTo>
                    <a:pt x="90157" y="610870"/>
                  </a:lnTo>
                  <a:lnTo>
                    <a:pt x="92506" y="610870"/>
                  </a:lnTo>
                  <a:lnTo>
                    <a:pt x="78955" y="605790"/>
                  </a:lnTo>
                  <a:lnTo>
                    <a:pt x="75907" y="604647"/>
                  </a:lnTo>
                  <a:lnTo>
                    <a:pt x="75679" y="604520"/>
                  </a:lnTo>
                  <a:lnTo>
                    <a:pt x="66395" y="599440"/>
                  </a:lnTo>
                  <a:lnTo>
                    <a:pt x="65722" y="599084"/>
                  </a:lnTo>
                  <a:lnTo>
                    <a:pt x="64782" y="598170"/>
                  </a:lnTo>
                  <a:lnTo>
                    <a:pt x="58153" y="591820"/>
                  </a:lnTo>
                  <a:lnTo>
                    <a:pt x="55499" y="589280"/>
                  </a:lnTo>
                  <a:lnTo>
                    <a:pt x="57175" y="591820"/>
                  </a:lnTo>
                  <a:lnTo>
                    <a:pt x="49517" y="581660"/>
                  </a:lnTo>
                  <a:lnTo>
                    <a:pt x="47612" y="579120"/>
                  </a:lnTo>
                  <a:lnTo>
                    <a:pt x="48895" y="581660"/>
                  </a:lnTo>
                  <a:lnTo>
                    <a:pt x="43738" y="572770"/>
                  </a:lnTo>
                  <a:lnTo>
                    <a:pt x="44488" y="574040"/>
                  </a:lnTo>
                  <a:lnTo>
                    <a:pt x="43967" y="572770"/>
                  </a:lnTo>
                  <a:lnTo>
                    <a:pt x="39903" y="562610"/>
                  </a:lnTo>
                  <a:lnTo>
                    <a:pt x="39814" y="562406"/>
                  </a:lnTo>
                  <a:lnTo>
                    <a:pt x="39522" y="561340"/>
                  </a:lnTo>
                  <a:lnTo>
                    <a:pt x="35737" y="547370"/>
                  </a:lnTo>
                  <a:lnTo>
                    <a:pt x="35547" y="546671"/>
                  </a:lnTo>
                  <a:lnTo>
                    <a:pt x="35445" y="546100"/>
                  </a:lnTo>
                  <a:lnTo>
                    <a:pt x="32270" y="528320"/>
                  </a:lnTo>
                  <a:lnTo>
                    <a:pt x="32080" y="527265"/>
                  </a:lnTo>
                  <a:lnTo>
                    <a:pt x="32054" y="527050"/>
                  </a:lnTo>
                  <a:lnTo>
                    <a:pt x="29819" y="505460"/>
                  </a:lnTo>
                  <a:lnTo>
                    <a:pt x="29705" y="504456"/>
                  </a:lnTo>
                  <a:lnTo>
                    <a:pt x="29692" y="504291"/>
                  </a:lnTo>
                  <a:lnTo>
                    <a:pt x="28587" y="480060"/>
                  </a:lnTo>
                  <a:lnTo>
                    <a:pt x="28498" y="478790"/>
                  </a:lnTo>
                  <a:lnTo>
                    <a:pt x="28498" y="478104"/>
                  </a:lnTo>
                  <a:lnTo>
                    <a:pt x="28498" y="477520"/>
                  </a:lnTo>
                  <a:lnTo>
                    <a:pt x="28511" y="445770"/>
                  </a:lnTo>
                  <a:lnTo>
                    <a:pt x="29768" y="412750"/>
                  </a:lnTo>
                  <a:lnTo>
                    <a:pt x="29845" y="410210"/>
                  </a:lnTo>
                  <a:lnTo>
                    <a:pt x="32207" y="374650"/>
                  </a:lnTo>
                  <a:lnTo>
                    <a:pt x="32270" y="373380"/>
                  </a:lnTo>
                  <a:lnTo>
                    <a:pt x="35394" y="336550"/>
                  </a:lnTo>
                  <a:lnTo>
                    <a:pt x="35483" y="335280"/>
                  </a:lnTo>
                  <a:lnTo>
                    <a:pt x="39243" y="298450"/>
                  </a:lnTo>
                  <a:lnTo>
                    <a:pt x="42989" y="262890"/>
                  </a:lnTo>
                  <a:lnTo>
                    <a:pt x="45732" y="237667"/>
                  </a:lnTo>
                  <a:lnTo>
                    <a:pt x="46545" y="236855"/>
                  </a:lnTo>
                  <a:lnTo>
                    <a:pt x="46545" y="230276"/>
                  </a:lnTo>
                  <a:lnTo>
                    <a:pt x="48755" y="208673"/>
                  </a:lnTo>
                  <a:lnTo>
                    <a:pt x="49530" y="207899"/>
                  </a:lnTo>
                  <a:lnTo>
                    <a:pt x="49530" y="201104"/>
                  </a:lnTo>
                  <a:lnTo>
                    <a:pt x="51054" y="184581"/>
                  </a:lnTo>
                  <a:lnTo>
                    <a:pt x="51460" y="184188"/>
                  </a:lnTo>
                  <a:lnTo>
                    <a:pt x="57238" y="185420"/>
                  </a:lnTo>
                  <a:lnTo>
                    <a:pt x="60934" y="185420"/>
                  </a:lnTo>
                  <a:lnTo>
                    <a:pt x="69151" y="184150"/>
                  </a:lnTo>
                  <a:lnTo>
                    <a:pt x="79959" y="184150"/>
                  </a:lnTo>
                  <a:lnTo>
                    <a:pt x="95719" y="182880"/>
                  </a:lnTo>
                  <a:lnTo>
                    <a:pt x="96037" y="182880"/>
                  </a:lnTo>
                  <a:lnTo>
                    <a:pt x="115900" y="180340"/>
                  </a:lnTo>
                  <a:lnTo>
                    <a:pt x="138366" y="179070"/>
                  </a:lnTo>
                  <a:lnTo>
                    <a:pt x="187998" y="173990"/>
                  </a:lnTo>
                  <a:lnTo>
                    <a:pt x="306870" y="163830"/>
                  </a:lnTo>
                  <a:lnTo>
                    <a:pt x="377139" y="156210"/>
                  </a:lnTo>
                  <a:lnTo>
                    <a:pt x="413829" y="153670"/>
                  </a:lnTo>
                  <a:lnTo>
                    <a:pt x="452628" y="148590"/>
                  </a:lnTo>
                  <a:lnTo>
                    <a:pt x="490753" y="146050"/>
                  </a:lnTo>
                  <a:lnTo>
                    <a:pt x="527685" y="142240"/>
                  </a:lnTo>
                  <a:lnTo>
                    <a:pt x="564667" y="138430"/>
                  </a:lnTo>
                  <a:lnTo>
                    <a:pt x="600887" y="135890"/>
                  </a:lnTo>
                  <a:lnTo>
                    <a:pt x="638873" y="132080"/>
                  </a:lnTo>
                  <a:lnTo>
                    <a:pt x="676846" y="128270"/>
                  </a:lnTo>
                  <a:lnTo>
                    <a:pt x="716267" y="124460"/>
                  </a:lnTo>
                  <a:lnTo>
                    <a:pt x="756450" y="121920"/>
                  </a:lnTo>
                  <a:lnTo>
                    <a:pt x="796645" y="118110"/>
                  </a:lnTo>
                  <a:lnTo>
                    <a:pt x="837260" y="115570"/>
                  </a:lnTo>
                  <a:lnTo>
                    <a:pt x="877798" y="111760"/>
                  </a:lnTo>
                  <a:lnTo>
                    <a:pt x="919962" y="109220"/>
                  </a:lnTo>
                  <a:lnTo>
                    <a:pt x="1006703" y="104140"/>
                  </a:lnTo>
                  <a:lnTo>
                    <a:pt x="1051280" y="101600"/>
                  </a:lnTo>
                  <a:lnTo>
                    <a:pt x="1141831" y="96520"/>
                  </a:lnTo>
                  <a:lnTo>
                    <a:pt x="1234922" y="92710"/>
                  </a:lnTo>
                  <a:lnTo>
                    <a:pt x="1282420" y="90170"/>
                  </a:lnTo>
                  <a:lnTo>
                    <a:pt x="1330934" y="87630"/>
                  </a:lnTo>
                  <a:lnTo>
                    <a:pt x="1380591" y="86360"/>
                  </a:lnTo>
                  <a:lnTo>
                    <a:pt x="1481683" y="82550"/>
                  </a:lnTo>
                  <a:lnTo>
                    <a:pt x="1533880" y="81280"/>
                  </a:lnTo>
                  <a:lnTo>
                    <a:pt x="1586712" y="78740"/>
                  </a:lnTo>
                  <a:lnTo>
                    <a:pt x="1693392" y="76200"/>
                  </a:lnTo>
                  <a:lnTo>
                    <a:pt x="1747367" y="73660"/>
                  </a:lnTo>
                  <a:lnTo>
                    <a:pt x="1966950" y="68580"/>
                  </a:lnTo>
                  <a:lnTo>
                    <a:pt x="2021687" y="66040"/>
                  </a:lnTo>
                  <a:lnTo>
                    <a:pt x="2175992" y="62230"/>
                  </a:lnTo>
                  <a:lnTo>
                    <a:pt x="2176627" y="62230"/>
                  </a:lnTo>
                  <a:lnTo>
                    <a:pt x="2220950" y="59690"/>
                  </a:lnTo>
                  <a:lnTo>
                    <a:pt x="2221839" y="59690"/>
                  </a:lnTo>
                  <a:lnTo>
                    <a:pt x="2266035" y="54610"/>
                  </a:lnTo>
                  <a:lnTo>
                    <a:pt x="2266289" y="54610"/>
                  </a:lnTo>
                  <a:lnTo>
                    <a:pt x="2349855" y="45720"/>
                  </a:lnTo>
                  <a:lnTo>
                    <a:pt x="2349474" y="45720"/>
                  </a:lnTo>
                  <a:lnTo>
                    <a:pt x="2387193" y="41910"/>
                  </a:lnTo>
                  <a:lnTo>
                    <a:pt x="2386685" y="41910"/>
                  </a:lnTo>
                  <a:lnTo>
                    <a:pt x="2419959" y="39370"/>
                  </a:lnTo>
                  <a:lnTo>
                    <a:pt x="2419197" y="39370"/>
                  </a:lnTo>
                  <a:lnTo>
                    <a:pt x="2448026" y="38100"/>
                  </a:lnTo>
                  <a:lnTo>
                    <a:pt x="2469616" y="38100"/>
                  </a:lnTo>
                  <a:lnTo>
                    <a:pt x="2489555" y="39370"/>
                  </a:lnTo>
                  <a:lnTo>
                    <a:pt x="2488666" y="39370"/>
                  </a:lnTo>
                  <a:lnTo>
                    <a:pt x="2505049" y="40640"/>
                  </a:lnTo>
                  <a:lnTo>
                    <a:pt x="2504287" y="40640"/>
                  </a:lnTo>
                  <a:lnTo>
                    <a:pt x="2517876" y="41910"/>
                  </a:lnTo>
                  <a:lnTo>
                    <a:pt x="2519400" y="41910"/>
                  </a:lnTo>
                  <a:lnTo>
                    <a:pt x="2532100" y="43180"/>
                  </a:lnTo>
                  <a:lnTo>
                    <a:pt x="2543149" y="43180"/>
                  </a:lnTo>
                  <a:lnTo>
                    <a:pt x="2547213" y="44450"/>
                  </a:lnTo>
                  <a:lnTo>
                    <a:pt x="2544419" y="43180"/>
                  </a:lnTo>
                  <a:lnTo>
                    <a:pt x="2548102" y="44450"/>
                  </a:lnTo>
                  <a:lnTo>
                    <a:pt x="2545943" y="43180"/>
                  </a:lnTo>
                  <a:lnTo>
                    <a:pt x="2548356" y="44450"/>
                  </a:lnTo>
                  <a:lnTo>
                    <a:pt x="2546832" y="43180"/>
                  </a:lnTo>
                  <a:lnTo>
                    <a:pt x="2548839" y="44805"/>
                  </a:lnTo>
                  <a:lnTo>
                    <a:pt x="2548674" y="44234"/>
                  </a:lnTo>
                  <a:lnTo>
                    <a:pt x="2548750" y="44450"/>
                  </a:lnTo>
                  <a:lnTo>
                    <a:pt x="2548839" y="44805"/>
                  </a:lnTo>
                  <a:lnTo>
                    <a:pt x="2549791" y="48310"/>
                  </a:lnTo>
                  <a:lnTo>
                    <a:pt x="2551150" y="59893"/>
                  </a:lnTo>
                  <a:lnTo>
                    <a:pt x="2551163" y="60960"/>
                  </a:lnTo>
                  <a:lnTo>
                    <a:pt x="2551188" y="63500"/>
                  </a:lnTo>
                  <a:lnTo>
                    <a:pt x="2551392" y="81534"/>
                  </a:lnTo>
                  <a:lnTo>
                    <a:pt x="2551404" y="81280"/>
                  </a:lnTo>
                  <a:lnTo>
                    <a:pt x="2551404" y="82550"/>
                  </a:lnTo>
                  <a:lnTo>
                    <a:pt x="2551277" y="83820"/>
                  </a:lnTo>
                  <a:lnTo>
                    <a:pt x="2550134" y="109220"/>
                  </a:lnTo>
                  <a:lnTo>
                    <a:pt x="2549055" y="128270"/>
                  </a:lnTo>
                  <a:lnTo>
                    <a:pt x="2549017" y="132080"/>
                  </a:lnTo>
                  <a:lnTo>
                    <a:pt x="2549499" y="152400"/>
                  </a:lnTo>
                  <a:lnTo>
                    <a:pt x="2549626" y="152400"/>
                  </a:lnTo>
                  <a:lnTo>
                    <a:pt x="2551912" y="203200"/>
                  </a:lnTo>
                  <a:lnTo>
                    <a:pt x="2552535" y="228244"/>
                  </a:lnTo>
                  <a:lnTo>
                    <a:pt x="2552535" y="6477"/>
                  </a:lnTo>
                  <a:lnTo>
                    <a:pt x="2552166" y="6350"/>
                  </a:lnTo>
                  <a:lnTo>
                    <a:pt x="2548864" y="6350"/>
                  </a:lnTo>
                  <a:lnTo>
                    <a:pt x="2548864" y="44450"/>
                  </a:lnTo>
                  <a:lnTo>
                    <a:pt x="2548623" y="44005"/>
                  </a:lnTo>
                  <a:lnTo>
                    <a:pt x="2548661" y="44196"/>
                  </a:lnTo>
                  <a:lnTo>
                    <a:pt x="2548598" y="43980"/>
                  </a:lnTo>
                  <a:lnTo>
                    <a:pt x="2546959" y="40640"/>
                  </a:lnTo>
                  <a:lnTo>
                    <a:pt x="2548623" y="43980"/>
                  </a:lnTo>
                  <a:lnTo>
                    <a:pt x="2548864" y="44450"/>
                  </a:lnTo>
                  <a:lnTo>
                    <a:pt x="2548864" y="6350"/>
                  </a:lnTo>
                  <a:lnTo>
                    <a:pt x="2543276" y="6350"/>
                  </a:lnTo>
                  <a:lnTo>
                    <a:pt x="2541498" y="5080"/>
                  </a:lnTo>
                  <a:lnTo>
                    <a:pt x="2522956" y="5080"/>
                  </a:lnTo>
                  <a:lnTo>
                    <a:pt x="2509367" y="3810"/>
                  </a:lnTo>
                  <a:lnTo>
                    <a:pt x="2508605" y="2540"/>
                  </a:lnTo>
                  <a:lnTo>
                    <a:pt x="2492222" y="1270"/>
                  </a:lnTo>
                  <a:lnTo>
                    <a:pt x="2471394" y="1270"/>
                  </a:lnTo>
                  <a:lnTo>
                    <a:pt x="2447518" y="0"/>
                  </a:lnTo>
                  <a:lnTo>
                    <a:pt x="2446756" y="0"/>
                  </a:lnTo>
                  <a:lnTo>
                    <a:pt x="2417927" y="1270"/>
                  </a:lnTo>
                  <a:lnTo>
                    <a:pt x="2417165" y="1270"/>
                  </a:lnTo>
                  <a:lnTo>
                    <a:pt x="2384018" y="3810"/>
                  </a:lnTo>
                  <a:lnTo>
                    <a:pt x="2383383" y="3810"/>
                  </a:lnTo>
                  <a:lnTo>
                    <a:pt x="2345664" y="7620"/>
                  </a:lnTo>
                  <a:lnTo>
                    <a:pt x="2345410" y="7620"/>
                  </a:lnTo>
                  <a:lnTo>
                    <a:pt x="2261844" y="17780"/>
                  </a:lnTo>
                  <a:lnTo>
                    <a:pt x="2262225" y="17780"/>
                  </a:lnTo>
                  <a:lnTo>
                    <a:pt x="2217902" y="21590"/>
                  </a:lnTo>
                  <a:lnTo>
                    <a:pt x="2218791" y="21590"/>
                  </a:lnTo>
                  <a:lnTo>
                    <a:pt x="2174468" y="24130"/>
                  </a:lnTo>
                  <a:lnTo>
                    <a:pt x="2175103" y="24130"/>
                  </a:lnTo>
                  <a:lnTo>
                    <a:pt x="2125065" y="26670"/>
                  </a:lnTo>
                  <a:lnTo>
                    <a:pt x="1746224" y="35560"/>
                  </a:lnTo>
                  <a:lnTo>
                    <a:pt x="1692249" y="38100"/>
                  </a:lnTo>
                  <a:lnTo>
                    <a:pt x="1585569" y="40640"/>
                  </a:lnTo>
                  <a:lnTo>
                    <a:pt x="1480286" y="44450"/>
                  </a:lnTo>
                  <a:lnTo>
                    <a:pt x="1429486" y="46990"/>
                  </a:lnTo>
                  <a:lnTo>
                    <a:pt x="1379067" y="48260"/>
                  </a:lnTo>
                  <a:lnTo>
                    <a:pt x="1329410" y="50800"/>
                  </a:lnTo>
                  <a:lnTo>
                    <a:pt x="1280769" y="52070"/>
                  </a:lnTo>
                  <a:lnTo>
                    <a:pt x="1233271" y="54610"/>
                  </a:lnTo>
                  <a:lnTo>
                    <a:pt x="1139926" y="58420"/>
                  </a:lnTo>
                  <a:lnTo>
                    <a:pt x="875131" y="73660"/>
                  </a:lnTo>
                  <a:lnTo>
                    <a:pt x="834402" y="77470"/>
                  </a:lnTo>
                  <a:lnTo>
                    <a:pt x="793648" y="80010"/>
                  </a:lnTo>
                  <a:lnTo>
                    <a:pt x="713041" y="87630"/>
                  </a:lnTo>
                  <a:lnTo>
                    <a:pt x="673519" y="90170"/>
                  </a:lnTo>
                  <a:lnTo>
                    <a:pt x="597408" y="97790"/>
                  </a:lnTo>
                  <a:lnTo>
                    <a:pt x="561136" y="100330"/>
                  </a:lnTo>
                  <a:lnTo>
                    <a:pt x="410171" y="115570"/>
                  </a:lnTo>
                  <a:lnTo>
                    <a:pt x="373494" y="118110"/>
                  </a:lnTo>
                  <a:lnTo>
                    <a:pt x="303263" y="125730"/>
                  </a:lnTo>
                  <a:lnTo>
                    <a:pt x="270865" y="128270"/>
                  </a:lnTo>
                  <a:lnTo>
                    <a:pt x="240842" y="130810"/>
                  </a:lnTo>
                  <a:lnTo>
                    <a:pt x="211289" y="134620"/>
                  </a:lnTo>
                  <a:lnTo>
                    <a:pt x="184543" y="137160"/>
                  </a:lnTo>
                  <a:lnTo>
                    <a:pt x="158864" y="138430"/>
                  </a:lnTo>
                  <a:lnTo>
                    <a:pt x="134988" y="140970"/>
                  </a:lnTo>
                  <a:lnTo>
                    <a:pt x="112572" y="143510"/>
                  </a:lnTo>
                  <a:lnTo>
                    <a:pt x="92710" y="144780"/>
                  </a:lnTo>
                  <a:lnTo>
                    <a:pt x="93052" y="144780"/>
                  </a:lnTo>
                  <a:lnTo>
                    <a:pt x="77470" y="146050"/>
                  </a:lnTo>
                  <a:lnTo>
                    <a:pt x="66154" y="147320"/>
                  </a:lnTo>
                  <a:lnTo>
                    <a:pt x="56908" y="147320"/>
                  </a:lnTo>
                  <a:lnTo>
                    <a:pt x="53670" y="148310"/>
                  </a:lnTo>
                  <a:lnTo>
                    <a:pt x="53784" y="145884"/>
                  </a:lnTo>
                  <a:lnTo>
                    <a:pt x="54127" y="145542"/>
                  </a:lnTo>
                  <a:lnTo>
                    <a:pt x="54127" y="137922"/>
                  </a:lnTo>
                  <a:lnTo>
                    <a:pt x="54127" y="130429"/>
                  </a:lnTo>
                  <a:lnTo>
                    <a:pt x="47980" y="124206"/>
                  </a:lnTo>
                  <a:lnTo>
                    <a:pt x="32816" y="124206"/>
                  </a:lnTo>
                  <a:lnTo>
                    <a:pt x="26670" y="130429"/>
                  </a:lnTo>
                  <a:lnTo>
                    <a:pt x="26670" y="138912"/>
                  </a:lnTo>
                  <a:lnTo>
                    <a:pt x="26098" y="149415"/>
                  </a:lnTo>
                  <a:lnTo>
                    <a:pt x="25654" y="149860"/>
                  </a:lnTo>
                  <a:lnTo>
                    <a:pt x="25654" y="157797"/>
                  </a:lnTo>
                  <a:lnTo>
                    <a:pt x="25476" y="160020"/>
                  </a:lnTo>
                  <a:lnTo>
                    <a:pt x="24765" y="167970"/>
                  </a:lnTo>
                  <a:lnTo>
                    <a:pt x="24079" y="168656"/>
                  </a:lnTo>
                  <a:lnTo>
                    <a:pt x="24079" y="175768"/>
                  </a:lnTo>
                  <a:lnTo>
                    <a:pt x="22453" y="191706"/>
                  </a:lnTo>
                  <a:lnTo>
                    <a:pt x="21628" y="192532"/>
                  </a:lnTo>
                  <a:lnTo>
                    <a:pt x="21628" y="199974"/>
                  </a:lnTo>
                  <a:lnTo>
                    <a:pt x="19380" y="220383"/>
                  </a:lnTo>
                  <a:lnTo>
                    <a:pt x="18402" y="221361"/>
                  </a:lnTo>
                  <a:lnTo>
                    <a:pt x="18402" y="229387"/>
                  </a:lnTo>
                  <a:lnTo>
                    <a:pt x="11061" y="294640"/>
                  </a:lnTo>
                  <a:lnTo>
                    <a:pt x="7213" y="332740"/>
                  </a:lnTo>
                  <a:lnTo>
                    <a:pt x="3898" y="370840"/>
                  </a:lnTo>
                  <a:lnTo>
                    <a:pt x="1371" y="408940"/>
                  </a:lnTo>
                  <a:lnTo>
                    <a:pt x="0" y="480060"/>
                  </a:lnTo>
                  <a:lnTo>
                    <a:pt x="1193" y="506730"/>
                  </a:lnTo>
                  <a:lnTo>
                    <a:pt x="3873" y="532130"/>
                  </a:lnTo>
                  <a:lnTo>
                    <a:pt x="7442" y="552450"/>
                  </a:lnTo>
                  <a:lnTo>
                    <a:pt x="7734" y="553720"/>
                  </a:lnTo>
                  <a:lnTo>
                    <a:pt x="12115" y="570230"/>
                  </a:lnTo>
                  <a:lnTo>
                    <a:pt x="12636" y="571500"/>
                  </a:lnTo>
                  <a:lnTo>
                    <a:pt x="17589" y="584200"/>
                  </a:lnTo>
                  <a:lnTo>
                    <a:pt x="18402" y="586740"/>
                  </a:lnTo>
                  <a:lnTo>
                    <a:pt x="23393" y="595630"/>
                  </a:lnTo>
                  <a:lnTo>
                    <a:pt x="24625" y="596900"/>
                  </a:lnTo>
                  <a:lnTo>
                    <a:pt x="34074" y="609600"/>
                  </a:lnTo>
                  <a:lnTo>
                    <a:pt x="35877" y="610870"/>
                  </a:lnTo>
                  <a:lnTo>
                    <a:pt x="46316" y="621030"/>
                  </a:lnTo>
                  <a:lnTo>
                    <a:pt x="48475" y="622300"/>
                  </a:lnTo>
                  <a:lnTo>
                    <a:pt x="62179" y="631190"/>
                  </a:lnTo>
                  <a:lnTo>
                    <a:pt x="64465" y="632460"/>
                  </a:lnTo>
                  <a:lnTo>
                    <a:pt x="81305" y="638810"/>
                  </a:lnTo>
                  <a:lnTo>
                    <a:pt x="83515" y="640080"/>
                  </a:lnTo>
                  <a:lnTo>
                    <a:pt x="104851" y="645160"/>
                  </a:lnTo>
                  <a:lnTo>
                    <a:pt x="106692" y="645160"/>
                  </a:lnTo>
                  <a:lnTo>
                    <a:pt x="131368" y="647700"/>
                  </a:lnTo>
                  <a:lnTo>
                    <a:pt x="227901" y="647700"/>
                  </a:lnTo>
                  <a:lnTo>
                    <a:pt x="264871" y="646430"/>
                  </a:lnTo>
                  <a:lnTo>
                    <a:pt x="265239" y="646430"/>
                  </a:lnTo>
                  <a:lnTo>
                    <a:pt x="305295" y="643890"/>
                  </a:lnTo>
                  <a:lnTo>
                    <a:pt x="305612" y="643890"/>
                  </a:lnTo>
                  <a:lnTo>
                    <a:pt x="349999" y="641350"/>
                  </a:lnTo>
                  <a:lnTo>
                    <a:pt x="350266" y="641350"/>
                  </a:lnTo>
                  <a:lnTo>
                    <a:pt x="399796" y="636270"/>
                  </a:lnTo>
                  <a:lnTo>
                    <a:pt x="399986" y="636270"/>
                  </a:lnTo>
                  <a:lnTo>
                    <a:pt x="453110" y="629920"/>
                  </a:lnTo>
                  <a:lnTo>
                    <a:pt x="453237" y="629920"/>
                  </a:lnTo>
                  <a:lnTo>
                    <a:pt x="554520" y="618490"/>
                  </a:lnTo>
                  <a:lnTo>
                    <a:pt x="565785" y="617220"/>
                  </a:lnTo>
                  <a:lnTo>
                    <a:pt x="565658" y="617220"/>
                  </a:lnTo>
                  <a:lnTo>
                    <a:pt x="623493" y="610870"/>
                  </a:lnTo>
                  <a:lnTo>
                    <a:pt x="623227" y="610870"/>
                  </a:lnTo>
                  <a:lnTo>
                    <a:pt x="682675" y="604520"/>
                  </a:lnTo>
                  <a:lnTo>
                    <a:pt x="744372" y="600710"/>
                  </a:lnTo>
                  <a:lnTo>
                    <a:pt x="805129" y="595630"/>
                  </a:lnTo>
                  <a:lnTo>
                    <a:pt x="867638" y="590550"/>
                  </a:lnTo>
                  <a:lnTo>
                    <a:pt x="1056741" y="577850"/>
                  </a:lnTo>
                  <a:lnTo>
                    <a:pt x="1118844" y="572770"/>
                  </a:lnTo>
                  <a:lnTo>
                    <a:pt x="1179804" y="568960"/>
                  </a:lnTo>
                  <a:lnTo>
                    <a:pt x="1240129" y="563880"/>
                  </a:lnTo>
                  <a:lnTo>
                    <a:pt x="1357223" y="556260"/>
                  </a:lnTo>
                  <a:lnTo>
                    <a:pt x="1468983" y="547370"/>
                  </a:lnTo>
                  <a:lnTo>
                    <a:pt x="1732381" y="521970"/>
                  </a:lnTo>
                  <a:lnTo>
                    <a:pt x="1732508" y="521970"/>
                  </a:lnTo>
                  <a:lnTo>
                    <a:pt x="1779371" y="516890"/>
                  </a:lnTo>
                  <a:lnTo>
                    <a:pt x="1779498" y="516890"/>
                  </a:lnTo>
                  <a:lnTo>
                    <a:pt x="1825472" y="511810"/>
                  </a:lnTo>
                  <a:lnTo>
                    <a:pt x="1825599" y="511810"/>
                  </a:lnTo>
                  <a:lnTo>
                    <a:pt x="1914880" y="501650"/>
                  </a:lnTo>
                  <a:lnTo>
                    <a:pt x="1956790" y="495300"/>
                  </a:lnTo>
                  <a:lnTo>
                    <a:pt x="1956917" y="495300"/>
                  </a:lnTo>
                  <a:lnTo>
                    <a:pt x="1997176" y="490220"/>
                  </a:lnTo>
                  <a:lnTo>
                    <a:pt x="1997303" y="490220"/>
                  </a:lnTo>
                  <a:lnTo>
                    <a:pt x="2035403" y="485140"/>
                  </a:lnTo>
                  <a:lnTo>
                    <a:pt x="2035530" y="485140"/>
                  </a:lnTo>
                  <a:lnTo>
                    <a:pt x="2072106" y="480060"/>
                  </a:lnTo>
                  <a:lnTo>
                    <a:pt x="2107158" y="473710"/>
                  </a:lnTo>
                  <a:lnTo>
                    <a:pt x="2140686" y="468630"/>
                  </a:lnTo>
                  <a:lnTo>
                    <a:pt x="2140813" y="468630"/>
                  </a:lnTo>
                  <a:lnTo>
                    <a:pt x="2171039" y="463550"/>
                  </a:lnTo>
                  <a:lnTo>
                    <a:pt x="2198344" y="459740"/>
                  </a:lnTo>
                  <a:lnTo>
                    <a:pt x="2221585" y="454660"/>
                  </a:lnTo>
                  <a:lnTo>
                    <a:pt x="2221712" y="454660"/>
                  </a:lnTo>
                  <a:lnTo>
                    <a:pt x="2241905" y="452120"/>
                  </a:lnTo>
                  <a:lnTo>
                    <a:pt x="2241397" y="452120"/>
                  </a:lnTo>
                  <a:lnTo>
                    <a:pt x="2259177" y="449580"/>
                  </a:lnTo>
                  <a:lnTo>
                    <a:pt x="2258288" y="449580"/>
                  </a:lnTo>
                  <a:lnTo>
                    <a:pt x="2273655" y="448310"/>
                  </a:lnTo>
                  <a:lnTo>
                    <a:pt x="2273020" y="448310"/>
                  </a:lnTo>
                  <a:lnTo>
                    <a:pt x="2288260" y="447040"/>
                  </a:lnTo>
                  <a:lnTo>
                    <a:pt x="2379827" y="447040"/>
                  </a:lnTo>
                  <a:lnTo>
                    <a:pt x="2389733" y="445770"/>
                  </a:lnTo>
                  <a:lnTo>
                    <a:pt x="2398623" y="445770"/>
                  </a:lnTo>
                  <a:lnTo>
                    <a:pt x="2406751" y="444500"/>
                  </a:lnTo>
                  <a:lnTo>
                    <a:pt x="2415768" y="444500"/>
                  </a:lnTo>
                  <a:lnTo>
                    <a:pt x="2424150" y="443230"/>
                  </a:lnTo>
                  <a:lnTo>
                    <a:pt x="2424785" y="441960"/>
                  </a:lnTo>
                  <a:lnTo>
                    <a:pt x="2434183" y="440690"/>
                  </a:lnTo>
                  <a:lnTo>
                    <a:pt x="2442438" y="439420"/>
                  </a:lnTo>
                  <a:lnTo>
                    <a:pt x="2458694" y="434340"/>
                  </a:lnTo>
                  <a:lnTo>
                    <a:pt x="2466187" y="431800"/>
                  </a:lnTo>
                  <a:lnTo>
                    <a:pt x="2472283" y="430530"/>
                  </a:lnTo>
                  <a:lnTo>
                    <a:pt x="2478125" y="427990"/>
                  </a:lnTo>
                  <a:lnTo>
                    <a:pt x="2478379" y="427990"/>
                  </a:lnTo>
                  <a:lnTo>
                    <a:pt x="2483332" y="425450"/>
                  </a:lnTo>
                  <a:lnTo>
                    <a:pt x="2483713" y="425450"/>
                  </a:lnTo>
                  <a:lnTo>
                    <a:pt x="2487523" y="424180"/>
                  </a:lnTo>
                  <a:lnTo>
                    <a:pt x="2495905" y="420370"/>
                  </a:lnTo>
                  <a:lnTo>
                    <a:pt x="2500350" y="417830"/>
                  </a:lnTo>
                  <a:lnTo>
                    <a:pt x="2500731" y="417830"/>
                  </a:lnTo>
                  <a:lnTo>
                    <a:pt x="2506573" y="415290"/>
                  </a:lnTo>
                  <a:lnTo>
                    <a:pt x="2512923" y="411480"/>
                  </a:lnTo>
                  <a:lnTo>
                    <a:pt x="2513431" y="411480"/>
                  </a:lnTo>
                  <a:lnTo>
                    <a:pt x="2519781" y="407670"/>
                  </a:lnTo>
                  <a:lnTo>
                    <a:pt x="2520416" y="406400"/>
                  </a:lnTo>
                  <a:lnTo>
                    <a:pt x="2527655" y="402590"/>
                  </a:lnTo>
                  <a:lnTo>
                    <a:pt x="2528544" y="401320"/>
                  </a:lnTo>
                  <a:lnTo>
                    <a:pt x="2535148" y="396240"/>
                  </a:lnTo>
                  <a:lnTo>
                    <a:pt x="2543022" y="389890"/>
                  </a:lnTo>
                  <a:lnTo>
                    <a:pt x="2549118" y="383540"/>
                  </a:lnTo>
                  <a:lnTo>
                    <a:pt x="2550388" y="382270"/>
                  </a:lnTo>
                  <a:lnTo>
                    <a:pt x="2553055" y="378460"/>
                  </a:lnTo>
                  <a:lnTo>
                    <a:pt x="2555722" y="374650"/>
                  </a:lnTo>
                  <a:lnTo>
                    <a:pt x="2556738" y="373380"/>
                  </a:lnTo>
                  <a:lnTo>
                    <a:pt x="2559126" y="369570"/>
                  </a:lnTo>
                  <a:lnTo>
                    <a:pt x="2561526" y="365760"/>
                  </a:lnTo>
                  <a:lnTo>
                    <a:pt x="2562326" y="364490"/>
                  </a:lnTo>
                  <a:lnTo>
                    <a:pt x="2563088" y="363220"/>
                  </a:lnTo>
                  <a:lnTo>
                    <a:pt x="2564866" y="359410"/>
                  </a:lnTo>
                  <a:lnTo>
                    <a:pt x="2566644" y="355600"/>
                  </a:lnTo>
                  <a:lnTo>
                    <a:pt x="2568422" y="351790"/>
                  </a:lnTo>
                  <a:lnTo>
                    <a:pt x="2569057" y="350520"/>
                  </a:lnTo>
                  <a:lnTo>
                    <a:pt x="2570581" y="346710"/>
                  </a:lnTo>
                  <a:lnTo>
                    <a:pt x="2574137" y="337820"/>
                  </a:lnTo>
                  <a:lnTo>
                    <a:pt x="2574391" y="336550"/>
                  </a:lnTo>
                  <a:lnTo>
                    <a:pt x="2574645" y="335280"/>
                  </a:lnTo>
                  <a:lnTo>
                    <a:pt x="2577236" y="326390"/>
                  </a:lnTo>
                  <a:lnTo>
                    <a:pt x="2577604" y="325120"/>
                  </a:lnTo>
                  <a:lnTo>
                    <a:pt x="2579090" y="320040"/>
                  </a:lnTo>
                  <a:lnTo>
                    <a:pt x="2579344" y="318770"/>
                  </a:lnTo>
                  <a:lnTo>
                    <a:pt x="2580767" y="311150"/>
                  </a:lnTo>
                  <a:lnTo>
                    <a:pt x="2583154" y="298450"/>
                  </a:lnTo>
                  <a:lnTo>
                    <a:pt x="2583751" y="293370"/>
                  </a:lnTo>
                  <a:lnTo>
                    <a:pt x="2585694" y="276860"/>
                  </a:lnTo>
                  <a:lnTo>
                    <a:pt x="2585834" y="274320"/>
                  </a:lnTo>
                  <a:lnTo>
                    <a:pt x="2586964" y="254000"/>
                  </a:lnTo>
                  <a:lnTo>
                    <a:pt x="2586977" y="251460"/>
                  </a:lnTo>
                  <a:lnTo>
                    <a:pt x="2587218" y="227330"/>
                  </a:lnTo>
                  <a:close/>
                </a:path>
              </a:pathLst>
            </a:custGeom>
            <a:solidFill>
              <a:srgbClr val="C5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69632" y="7760843"/>
              <a:ext cx="53975" cy="203200"/>
            </a:xfrm>
            <a:custGeom>
              <a:avLst/>
              <a:gdLst/>
              <a:ahLst/>
              <a:cxnLst/>
              <a:rect l="l" t="t" r="r" b="b"/>
              <a:pathLst>
                <a:path w="53975" h="203200">
                  <a:moveTo>
                    <a:pt x="53479" y="186436"/>
                  </a:moveTo>
                  <a:lnTo>
                    <a:pt x="52730" y="181190"/>
                  </a:lnTo>
                  <a:lnTo>
                    <a:pt x="52730" y="174371"/>
                  </a:lnTo>
                  <a:lnTo>
                    <a:pt x="50927" y="172580"/>
                  </a:lnTo>
                  <a:lnTo>
                    <a:pt x="49936" y="167259"/>
                  </a:lnTo>
                  <a:lnTo>
                    <a:pt x="49822" y="166712"/>
                  </a:lnTo>
                  <a:lnTo>
                    <a:pt x="49796" y="166560"/>
                  </a:lnTo>
                  <a:lnTo>
                    <a:pt x="49771" y="166370"/>
                  </a:lnTo>
                  <a:lnTo>
                    <a:pt x="48882" y="159512"/>
                  </a:lnTo>
                  <a:lnTo>
                    <a:pt x="48844" y="159232"/>
                  </a:lnTo>
                  <a:lnTo>
                    <a:pt x="48818" y="159042"/>
                  </a:lnTo>
                  <a:lnTo>
                    <a:pt x="48806" y="158877"/>
                  </a:lnTo>
                  <a:lnTo>
                    <a:pt x="47955" y="149352"/>
                  </a:lnTo>
                  <a:lnTo>
                    <a:pt x="47104" y="139573"/>
                  </a:lnTo>
                  <a:lnTo>
                    <a:pt x="46901" y="137160"/>
                  </a:lnTo>
                  <a:lnTo>
                    <a:pt x="45796" y="125730"/>
                  </a:lnTo>
                  <a:lnTo>
                    <a:pt x="45529" y="122809"/>
                  </a:lnTo>
                  <a:lnTo>
                    <a:pt x="43675" y="106934"/>
                  </a:lnTo>
                  <a:lnTo>
                    <a:pt x="41948" y="94996"/>
                  </a:lnTo>
                  <a:lnTo>
                    <a:pt x="41516" y="92011"/>
                  </a:lnTo>
                  <a:lnTo>
                    <a:pt x="41516" y="85090"/>
                  </a:lnTo>
                  <a:lnTo>
                    <a:pt x="40068" y="83642"/>
                  </a:lnTo>
                  <a:lnTo>
                    <a:pt x="39154" y="78486"/>
                  </a:lnTo>
                  <a:lnTo>
                    <a:pt x="38506" y="74815"/>
                  </a:lnTo>
                  <a:lnTo>
                    <a:pt x="38506" y="68199"/>
                  </a:lnTo>
                  <a:lnTo>
                    <a:pt x="36855" y="66560"/>
                  </a:lnTo>
                  <a:lnTo>
                    <a:pt x="35166" y="58166"/>
                  </a:lnTo>
                  <a:lnTo>
                    <a:pt x="35166" y="51816"/>
                  </a:lnTo>
                  <a:lnTo>
                    <a:pt x="33388" y="50063"/>
                  </a:lnTo>
                  <a:lnTo>
                    <a:pt x="31419" y="41084"/>
                  </a:lnTo>
                  <a:lnTo>
                    <a:pt x="31419" y="34925"/>
                  </a:lnTo>
                  <a:lnTo>
                    <a:pt x="29870" y="33413"/>
                  </a:lnTo>
                  <a:lnTo>
                    <a:pt x="25539" y="11506"/>
                  </a:lnTo>
                  <a:lnTo>
                    <a:pt x="25539" y="5715"/>
                  </a:lnTo>
                  <a:lnTo>
                    <a:pt x="19812" y="0"/>
                  </a:lnTo>
                  <a:lnTo>
                    <a:pt x="5715" y="0"/>
                  </a:lnTo>
                  <a:lnTo>
                    <a:pt x="0" y="5715"/>
                  </a:lnTo>
                  <a:lnTo>
                    <a:pt x="0" y="19812"/>
                  </a:lnTo>
                  <a:lnTo>
                    <a:pt x="1079" y="20904"/>
                  </a:lnTo>
                  <a:lnTo>
                    <a:pt x="4445" y="43243"/>
                  </a:lnTo>
                  <a:lnTo>
                    <a:pt x="4445" y="49911"/>
                  </a:lnTo>
                  <a:lnTo>
                    <a:pt x="5715" y="51181"/>
                  </a:lnTo>
                  <a:lnTo>
                    <a:pt x="7264" y="60553"/>
                  </a:lnTo>
                  <a:lnTo>
                    <a:pt x="7264" y="67183"/>
                  </a:lnTo>
                  <a:lnTo>
                    <a:pt x="8610" y="68529"/>
                  </a:lnTo>
                  <a:lnTo>
                    <a:pt x="10109" y="77304"/>
                  </a:lnTo>
                  <a:lnTo>
                    <a:pt x="10109" y="83947"/>
                  </a:lnTo>
                  <a:lnTo>
                    <a:pt x="11391" y="85229"/>
                  </a:lnTo>
                  <a:lnTo>
                    <a:pt x="12814" y="94132"/>
                  </a:lnTo>
                  <a:lnTo>
                    <a:pt x="12814" y="100965"/>
                  </a:lnTo>
                  <a:lnTo>
                    <a:pt x="13868" y="102019"/>
                  </a:lnTo>
                  <a:lnTo>
                    <a:pt x="14973" y="110490"/>
                  </a:lnTo>
                  <a:lnTo>
                    <a:pt x="15011" y="110871"/>
                  </a:lnTo>
                  <a:lnTo>
                    <a:pt x="16522" y="125755"/>
                  </a:lnTo>
                  <a:lnTo>
                    <a:pt x="16535" y="125984"/>
                  </a:lnTo>
                  <a:lnTo>
                    <a:pt x="17703" y="139827"/>
                  </a:lnTo>
                  <a:lnTo>
                    <a:pt x="18618" y="151892"/>
                  </a:lnTo>
                  <a:lnTo>
                    <a:pt x="19507" y="162179"/>
                  </a:lnTo>
                  <a:lnTo>
                    <a:pt x="20713" y="171196"/>
                  </a:lnTo>
                  <a:lnTo>
                    <a:pt x="22237" y="178816"/>
                  </a:lnTo>
                  <a:lnTo>
                    <a:pt x="22606" y="180213"/>
                  </a:lnTo>
                  <a:lnTo>
                    <a:pt x="23914" y="184467"/>
                  </a:lnTo>
                  <a:lnTo>
                    <a:pt x="23914" y="190246"/>
                  </a:lnTo>
                  <a:lnTo>
                    <a:pt x="30365" y="196723"/>
                  </a:lnTo>
                  <a:lnTo>
                    <a:pt x="30810" y="196723"/>
                  </a:lnTo>
                  <a:lnTo>
                    <a:pt x="31991" y="197904"/>
                  </a:lnTo>
                  <a:lnTo>
                    <a:pt x="31991" y="198374"/>
                  </a:lnTo>
                  <a:lnTo>
                    <a:pt x="36537" y="202946"/>
                  </a:lnTo>
                  <a:lnTo>
                    <a:pt x="47739" y="202946"/>
                  </a:lnTo>
                  <a:lnTo>
                    <a:pt x="52285" y="198374"/>
                  </a:lnTo>
                  <a:lnTo>
                    <a:pt x="52285" y="194360"/>
                  </a:lnTo>
                  <a:lnTo>
                    <a:pt x="52908" y="192532"/>
                  </a:lnTo>
                  <a:lnTo>
                    <a:pt x="53479" y="18643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2743" y="8407781"/>
              <a:ext cx="209778" cy="15735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30551" y="8436229"/>
              <a:ext cx="134174" cy="17678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498470" y="7856855"/>
              <a:ext cx="147955" cy="175387"/>
            </a:xfrm>
            <a:prstGeom prst="rect">
              <a:avLst/>
            </a:prstGeom>
          </p:spPr>
        </p:pic>
      </p:grpSp>
      <p:sp>
        <p:nvSpPr>
          <p:cNvPr id="185" name="object 185"/>
          <p:cNvSpPr/>
          <p:nvPr/>
        </p:nvSpPr>
        <p:spPr>
          <a:xfrm>
            <a:off x="2033905" y="9443478"/>
            <a:ext cx="178435" cy="317500"/>
          </a:xfrm>
          <a:custGeom>
            <a:avLst/>
            <a:gdLst/>
            <a:ahLst/>
            <a:cxnLst/>
            <a:rect l="l" t="t" r="r" b="b"/>
            <a:pathLst>
              <a:path w="178435" h="317500">
                <a:moveTo>
                  <a:pt x="101422" y="139001"/>
                </a:moveTo>
                <a:lnTo>
                  <a:pt x="101346" y="139700"/>
                </a:lnTo>
                <a:lnTo>
                  <a:pt x="101422" y="139001"/>
                </a:lnTo>
                <a:close/>
              </a:path>
              <a:path w="178435" h="317500">
                <a:moveTo>
                  <a:pt x="178181" y="204470"/>
                </a:moveTo>
                <a:lnTo>
                  <a:pt x="177952" y="193040"/>
                </a:lnTo>
                <a:lnTo>
                  <a:pt x="177927" y="191770"/>
                </a:lnTo>
                <a:lnTo>
                  <a:pt x="177800" y="190500"/>
                </a:lnTo>
                <a:lnTo>
                  <a:pt x="176923" y="184150"/>
                </a:lnTo>
                <a:lnTo>
                  <a:pt x="176403" y="180340"/>
                </a:lnTo>
                <a:lnTo>
                  <a:pt x="176149" y="177800"/>
                </a:lnTo>
                <a:lnTo>
                  <a:pt x="175387" y="175260"/>
                </a:lnTo>
                <a:lnTo>
                  <a:pt x="173482" y="168910"/>
                </a:lnTo>
                <a:lnTo>
                  <a:pt x="172847" y="166370"/>
                </a:lnTo>
                <a:lnTo>
                  <a:pt x="172313" y="165100"/>
                </a:lnTo>
                <a:lnTo>
                  <a:pt x="171792" y="163830"/>
                </a:lnTo>
                <a:lnTo>
                  <a:pt x="169164" y="157480"/>
                </a:lnTo>
                <a:lnTo>
                  <a:pt x="168148" y="156210"/>
                </a:lnTo>
                <a:lnTo>
                  <a:pt x="164757" y="151130"/>
                </a:lnTo>
                <a:lnTo>
                  <a:pt x="163068" y="148590"/>
                </a:lnTo>
                <a:lnTo>
                  <a:pt x="162052" y="147320"/>
                </a:lnTo>
                <a:lnTo>
                  <a:pt x="154559" y="138430"/>
                </a:lnTo>
                <a:lnTo>
                  <a:pt x="147193" y="130810"/>
                </a:lnTo>
                <a:lnTo>
                  <a:pt x="146304" y="130810"/>
                </a:lnTo>
                <a:lnTo>
                  <a:pt x="138811" y="124460"/>
                </a:lnTo>
                <a:lnTo>
                  <a:pt x="129921" y="118110"/>
                </a:lnTo>
                <a:lnTo>
                  <a:pt x="128778" y="117513"/>
                </a:lnTo>
                <a:lnTo>
                  <a:pt x="132207" y="109220"/>
                </a:lnTo>
                <a:lnTo>
                  <a:pt x="132715" y="107950"/>
                </a:lnTo>
                <a:lnTo>
                  <a:pt x="135001" y="100330"/>
                </a:lnTo>
                <a:lnTo>
                  <a:pt x="135763" y="97790"/>
                </a:lnTo>
                <a:lnTo>
                  <a:pt x="136144" y="95250"/>
                </a:lnTo>
                <a:lnTo>
                  <a:pt x="136652" y="91440"/>
                </a:lnTo>
                <a:lnTo>
                  <a:pt x="137668" y="83820"/>
                </a:lnTo>
                <a:lnTo>
                  <a:pt x="137706" y="81280"/>
                </a:lnTo>
                <a:lnTo>
                  <a:pt x="138049" y="71120"/>
                </a:lnTo>
                <a:lnTo>
                  <a:pt x="138049" y="69850"/>
                </a:lnTo>
                <a:lnTo>
                  <a:pt x="137820" y="58420"/>
                </a:lnTo>
                <a:lnTo>
                  <a:pt x="137795" y="57150"/>
                </a:lnTo>
                <a:lnTo>
                  <a:pt x="137668" y="55880"/>
                </a:lnTo>
                <a:lnTo>
                  <a:pt x="136753" y="48260"/>
                </a:lnTo>
                <a:lnTo>
                  <a:pt x="136601" y="46990"/>
                </a:lnTo>
                <a:lnTo>
                  <a:pt x="136144" y="43180"/>
                </a:lnTo>
                <a:lnTo>
                  <a:pt x="135763" y="41910"/>
                </a:lnTo>
                <a:lnTo>
                  <a:pt x="135407" y="40640"/>
                </a:lnTo>
                <a:lnTo>
                  <a:pt x="134696" y="38100"/>
                </a:lnTo>
                <a:lnTo>
                  <a:pt x="133642" y="34290"/>
                </a:lnTo>
                <a:lnTo>
                  <a:pt x="120396" y="11353"/>
                </a:lnTo>
                <a:lnTo>
                  <a:pt x="120396" y="9309"/>
                </a:lnTo>
                <a:lnTo>
                  <a:pt x="114300" y="3187"/>
                </a:lnTo>
                <a:lnTo>
                  <a:pt x="107657" y="3187"/>
                </a:lnTo>
                <a:lnTo>
                  <a:pt x="103251" y="1270"/>
                </a:lnTo>
                <a:lnTo>
                  <a:pt x="98933" y="0"/>
                </a:lnTo>
                <a:lnTo>
                  <a:pt x="85090" y="0"/>
                </a:lnTo>
                <a:lnTo>
                  <a:pt x="71501" y="2540"/>
                </a:lnTo>
                <a:lnTo>
                  <a:pt x="69088" y="3810"/>
                </a:lnTo>
                <a:lnTo>
                  <a:pt x="61861" y="6946"/>
                </a:lnTo>
                <a:lnTo>
                  <a:pt x="54864" y="6946"/>
                </a:lnTo>
                <a:lnTo>
                  <a:pt x="48895" y="12839"/>
                </a:lnTo>
                <a:lnTo>
                  <a:pt x="48895" y="13246"/>
                </a:lnTo>
                <a:lnTo>
                  <a:pt x="45859" y="15278"/>
                </a:lnTo>
                <a:lnTo>
                  <a:pt x="41529" y="15278"/>
                </a:lnTo>
                <a:lnTo>
                  <a:pt x="35814" y="21069"/>
                </a:lnTo>
                <a:lnTo>
                  <a:pt x="35814" y="23444"/>
                </a:lnTo>
                <a:lnTo>
                  <a:pt x="34328" y="24904"/>
                </a:lnTo>
                <a:lnTo>
                  <a:pt x="31242" y="24904"/>
                </a:lnTo>
                <a:lnTo>
                  <a:pt x="25654" y="30594"/>
                </a:lnTo>
                <a:lnTo>
                  <a:pt x="25654" y="33921"/>
                </a:lnTo>
                <a:lnTo>
                  <a:pt x="24028" y="35915"/>
                </a:lnTo>
                <a:lnTo>
                  <a:pt x="22987" y="35915"/>
                </a:lnTo>
                <a:lnTo>
                  <a:pt x="17399" y="41490"/>
                </a:lnTo>
                <a:lnTo>
                  <a:pt x="17399" y="46113"/>
                </a:lnTo>
                <a:lnTo>
                  <a:pt x="10947" y="56730"/>
                </a:lnTo>
                <a:lnTo>
                  <a:pt x="10668" y="56730"/>
                </a:lnTo>
                <a:lnTo>
                  <a:pt x="5080" y="62255"/>
                </a:lnTo>
                <a:lnTo>
                  <a:pt x="5080" y="64731"/>
                </a:lnTo>
                <a:lnTo>
                  <a:pt x="1270" y="68541"/>
                </a:lnTo>
                <a:lnTo>
                  <a:pt x="1270" y="72263"/>
                </a:lnTo>
                <a:lnTo>
                  <a:pt x="508" y="73025"/>
                </a:lnTo>
                <a:lnTo>
                  <a:pt x="508" y="79578"/>
                </a:lnTo>
                <a:lnTo>
                  <a:pt x="419" y="80975"/>
                </a:lnTo>
                <a:lnTo>
                  <a:pt x="0" y="81394"/>
                </a:lnTo>
                <a:lnTo>
                  <a:pt x="0" y="94856"/>
                </a:lnTo>
                <a:lnTo>
                  <a:pt x="431" y="95300"/>
                </a:lnTo>
                <a:lnTo>
                  <a:pt x="635" y="98958"/>
                </a:lnTo>
                <a:lnTo>
                  <a:pt x="635" y="106502"/>
                </a:lnTo>
                <a:lnTo>
                  <a:pt x="1181" y="107073"/>
                </a:lnTo>
                <a:lnTo>
                  <a:pt x="1651" y="113334"/>
                </a:lnTo>
                <a:lnTo>
                  <a:pt x="1651" y="114287"/>
                </a:lnTo>
                <a:lnTo>
                  <a:pt x="1651" y="120446"/>
                </a:lnTo>
                <a:lnTo>
                  <a:pt x="1841" y="120650"/>
                </a:lnTo>
                <a:lnTo>
                  <a:pt x="2159" y="129717"/>
                </a:lnTo>
                <a:lnTo>
                  <a:pt x="2540" y="146278"/>
                </a:lnTo>
                <a:lnTo>
                  <a:pt x="2667" y="163322"/>
                </a:lnTo>
                <a:lnTo>
                  <a:pt x="2667" y="179819"/>
                </a:lnTo>
                <a:lnTo>
                  <a:pt x="2654" y="180060"/>
                </a:lnTo>
                <a:lnTo>
                  <a:pt x="2400" y="195618"/>
                </a:lnTo>
                <a:lnTo>
                  <a:pt x="2133" y="212001"/>
                </a:lnTo>
                <a:lnTo>
                  <a:pt x="1778" y="225310"/>
                </a:lnTo>
                <a:lnTo>
                  <a:pt x="1752" y="225590"/>
                </a:lnTo>
                <a:lnTo>
                  <a:pt x="1143" y="237744"/>
                </a:lnTo>
                <a:lnTo>
                  <a:pt x="1130" y="237921"/>
                </a:lnTo>
                <a:lnTo>
                  <a:pt x="558" y="249466"/>
                </a:lnTo>
                <a:lnTo>
                  <a:pt x="254" y="256273"/>
                </a:lnTo>
                <a:lnTo>
                  <a:pt x="177" y="263728"/>
                </a:lnTo>
                <a:lnTo>
                  <a:pt x="279" y="264883"/>
                </a:lnTo>
                <a:lnTo>
                  <a:pt x="635" y="267589"/>
                </a:lnTo>
                <a:lnTo>
                  <a:pt x="635" y="274332"/>
                </a:lnTo>
                <a:lnTo>
                  <a:pt x="6604" y="280289"/>
                </a:lnTo>
                <a:lnTo>
                  <a:pt x="21209" y="280289"/>
                </a:lnTo>
                <a:lnTo>
                  <a:pt x="27178" y="274332"/>
                </a:lnTo>
                <a:lnTo>
                  <a:pt x="27178" y="268008"/>
                </a:lnTo>
                <a:lnTo>
                  <a:pt x="27686" y="264883"/>
                </a:lnTo>
                <a:lnTo>
                  <a:pt x="27724" y="262915"/>
                </a:lnTo>
                <a:lnTo>
                  <a:pt x="28067" y="257606"/>
                </a:lnTo>
                <a:lnTo>
                  <a:pt x="28448" y="249377"/>
                </a:lnTo>
                <a:lnTo>
                  <a:pt x="29083" y="239382"/>
                </a:lnTo>
                <a:lnTo>
                  <a:pt x="29591" y="226606"/>
                </a:lnTo>
                <a:lnTo>
                  <a:pt x="29718" y="226326"/>
                </a:lnTo>
                <a:lnTo>
                  <a:pt x="30099" y="211264"/>
                </a:lnTo>
                <a:lnTo>
                  <a:pt x="30353" y="195529"/>
                </a:lnTo>
                <a:lnTo>
                  <a:pt x="30467" y="179819"/>
                </a:lnTo>
                <a:lnTo>
                  <a:pt x="30226" y="163068"/>
                </a:lnTo>
                <a:lnTo>
                  <a:pt x="29730" y="145986"/>
                </a:lnTo>
                <a:lnTo>
                  <a:pt x="28879" y="129349"/>
                </a:lnTo>
                <a:lnTo>
                  <a:pt x="28829" y="128371"/>
                </a:lnTo>
                <a:lnTo>
                  <a:pt x="27686" y="112826"/>
                </a:lnTo>
                <a:lnTo>
                  <a:pt x="27686" y="106095"/>
                </a:lnTo>
                <a:lnTo>
                  <a:pt x="26593" y="105016"/>
                </a:lnTo>
                <a:lnTo>
                  <a:pt x="25806" y="98920"/>
                </a:lnTo>
                <a:lnTo>
                  <a:pt x="25781" y="98628"/>
                </a:lnTo>
                <a:lnTo>
                  <a:pt x="25781" y="92608"/>
                </a:lnTo>
                <a:lnTo>
                  <a:pt x="24892" y="91719"/>
                </a:lnTo>
                <a:lnTo>
                  <a:pt x="24536" y="88823"/>
                </a:lnTo>
                <a:lnTo>
                  <a:pt x="24396" y="87706"/>
                </a:lnTo>
                <a:lnTo>
                  <a:pt x="24396" y="87515"/>
                </a:lnTo>
                <a:lnTo>
                  <a:pt x="24409" y="86347"/>
                </a:lnTo>
                <a:lnTo>
                  <a:pt x="24511" y="82321"/>
                </a:lnTo>
                <a:lnTo>
                  <a:pt x="25146" y="81686"/>
                </a:lnTo>
                <a:lnTo>
                  <a:pt x="25146" y="80505"/>
                </a:lnTo>
                <a:lnTo>
                  <a:pt x="29718" y="75869"/>
                </a:lnTo>
                <a:lnTo>
                  <a:pt x="29718" y="73507"/>
                </a:lnTo>
                <a:lnTo>
                  <a:pt x="38747" y="58762"/>
                </a:lnTo>
                <a:lnTo>
                  <a:pt x="42291" y="55232"/>
                </a:lnTo>
                <a:lnTo>
                  <a:pt x="42291" y="53784"/>
                </a:lnTo>
                <a:lnTo>
                  <a:pt x="44907" y="50317"/>
                </a:lnTo>
                <a:lnTo>
                  <a:pt x="45339" y="50317"/>
                </a:lnTo>
                <a:lnTo>
                  <a:pt x="51054" y="44627"/>
                </a:lnTo>
                <a:lnTo>
                  <a:pt x="51054" y="43561"/>
                </a:lnTo>
                <a:lnTo>
                  <a:pt x="53860" y="41186"/>
                </a:lnTo>
                <a:lnTo>
                  <a:pt x="55880" y="41186"/>
                </a:lnTo>
                <a:lnTo>
                  <a:pt x="60464" y="36626"/>
                </a:lnTo>
                <a:lnTo>
                  <a:pt x="66408" y="33261"/>
                </a:lnTo>
                <a:lnTo>
                  <a:pt x="69342" y="33261"/>
                </a:lnTo>
                <a:lnTo>
                  <a:pt x="71361" y="31229"/>
                </a:lnTo>
                <a:lnTo>
                  <a:pt x="78994" y="27940"/>
                </a:lnTo>
                <a:lnTo>
                  <a:pt x="76581" y="29210"/>
                </a:lnTo>
                <a:lnTo>
                  <a:pt x="83439" y="27940"/>
                </a:lnTo>
                <a:lnTo>
                  <a:pt x="88938" y="26924"/>
                </a:lnTo>
                <a:lnTo>
                  <a:pt x="95250" y="27686"/>
                </a:lnTo>
                <a:lnTo>
                  <a:pt x="97193" y="28549"/>
                </a:lnTo>
                <a:lnTo>
                  <a:pt x="99187" y="30543"/>
                </a:lnTo>
                <a:lnTo>
                  <a:pt x="100279" y="30543"/>
                </a:lnTo>
                <a:lnTo>
                  <a:pt x="110528" y="59690"/>
                </a:lnTo>
                <a:lnTo>
                  <a:pt x="110998" y="71120"/>
                </a:lnTo>
                <a:lnTo>
                  <a:pt x="110998" y="81280"/>
                </a:lnTo>
                <a:lnTo>
                  <a:pt x="110896" y="82550"/>
                </a:lnTo>
                <a:lnTo>
                  <a:pt x="110121" y="92417"/>
                </a:lnTo>
                <a:lnTo>
                  <a:pt x="110058" y="92710"/>
                </a:lnTo>
                <a:lnTo>
                  <a:pt x="109855" y="93573"/>
                </a:lnTo>
                <a:lnTo>
                  <a:pt x="109855" y="137160"/>
                </a:lnTo>
                <a:lnTo>
                  <a:pt x="106514" y="135737"/>
                </a:lnTo>
                <a:lnTo>
                  <a:pt x="109855" y="137160"/>
                </a:lnTo>
                <a:lnTo>
                  <a:pt x="109855" y="93573"/>
                </a:lnTo>
                <a:lnTo>
                  <a:pt x="107950" y="101600"/>
                </a:lnTo>
                <a:lnTo>
                  <a:pt x="108458" y="100330"/>
                </a:lnTo>
                <a:lnTo>
                  <a:pt x="106489" y="105410"/>
                </a:lnTo>
                <a:lnTo>
                  <a:pt x="106489" y="135712"/>
                </a:lnTo>
                <a:lnTo>
                  <a:pt x="104889" y="135013"/>
                </a:lnTo>
                <a:lnTo>
                  <a:pt x="104559" y="134861"/>
                </a:lnTo>
                <a:lnTo>
                  <a:pt x="104813" y="134988"/>
                </a:lnTo>
                <a:lnTo>
                  <a:pt x="104546" y="134861"/>
                </a:lnTo>
                <a:lnTo>
                  <a:pt x="104063" y="135089"/>
                </a:lnTo>
                <a:lnTo>
                  <a:pt x="104533" y="134861"/>
                </a:lnTo>
                <a:lnTo>
                  <a:pt x="104381" y="134848"/>
                </a:lnTo>
                <a:lnTo>
                  <a:pt x="104013" y="134620"/>
                </a:lnTo>
                <a:lnTo>
                  <a:pt x="104482" y="134810"/>
                </a:lnTo>
                <a:lnTo>
                  <a:pt x="104711" y="134785"/>
                </a:lnTo>
                <a:lnTo>
                  <a:pt x="104940" y="135001"/>
                </a:lnTo>
                <a:lnTo>
                  <a:pt x="106489" y="135712"/>
                </a:lnTo>
                <a:lnTo>
                  <a:pt x="106489" y="105410"/>
                </a:lnTo>
                <a:lnTo>
                  <a:pt x="105498" y="107950"/>
                </a:lnTo>
                <a:lnTo>
                  <a:pt x="102997" y="107950"/>
                </a:lnTo>
                <a:lnTo>
                  <a:pt x="101498" y="108331"/>
                </a:lnTo>
                <a:lnTo>
                  <a:pt x="101498" y="138430"/>
                </a:lnTo>
                <a:lnTo>
                  <a:pt x="101092" y="143510"/>
                </a:lnTo>
                <a:lnTo>
                  <a:pt x="101295" y="140766"/>
                </a:lnTo>
                <a:lnTo>
                  <a:pt x="101346" y="139700"/>
                </a:lnTo>
                <a:lnTo>
                  <a:pt x="101473" y="138430"/>
                </a:lnTo>
                <a:lnTo>
                  <a:pt x="101422" y="139001"/>
                </a:lnTo>
                <a:lnTo>
                  <a:pt x="101498" y="138430"/>
                </a:lnTo>
                <a:lnTo>
                  <a:pt x="101498" y="108331"/>
                </a:lnTo>
                <a:lnTo>
                  <a:pt x="97917" y="109220"/>
                </a:lnTo>
                <a:lnTo>
                  <a:pt x="94234" y="110490"/>
                </a:lnTo>
                <a:lnTo>
                  <a:pt x="89154" y="111760"/>
                </a:lnTo>
                <a:lnTo>
                  <a:pt x="86233" y="113766"/>
                </a:lnTo>
                <a:lnTo>
                  <a:pt x="83439" y="113766"/>
                </a:lnTo>
                <a:lnTo>
                  <a:pt x="77470" y="119748"/>
                </a:lnTo>
                <a:lnTo>
                  <a:pt x="77470" y="125310"/>
                </a:lnTo>
                <a:lnTo>
                  <a:pt x="76835" y="127000"/>
                </a:lnTo>
                <a:lnTo>
                  <a:pt x="75692" y="130810"/>
                </a:lnTo>
                <a:lnTo>
                  <a:pt x="75057" y="135890"/>
                </a:lnTo>
                <a:lnTo>
                  <a:pt x="74930" y="135890"/>
                </a:lnTo>
                <a:lnTo>
                  <a:pt x="74879" y="137134"/>
                </a:lnTo>
                <a:lnTo>
                  <a:pt x="74549" y="137464"/>
                </a:lnTo>
                <a:lnTo>
                  <a:pt x="74549" y="151866"/>
                </a:lnTo>
                <a:lnTo>
                  <a:pt x="80391" y="157708"/>
                </a:lnTo>
                <a:lnTo>
                  <a:pt x="94869" y="157708"/>
                </a:lnTo>
                <a:lnTo>
                  <a:pt x="95123" y="157607"/>
                </a:lnTo>
                <a:lnTo>
                  <a:pt x="99123" y="153644"/>
                </a:lnTo>
                <a:lnTo>
                  <a:pt x="101600" y="152400"/>
                </a:lnTo>
                <a:lnTo>
                  <a:pt x="107315" y="147320"/>
                </a:lnTo>
                <a:lnTo>
                  <a:pt x="108712" y="147320"/>
                </a:lnTo>
                <a:lnTo>
                  <a:pt x="109905" y="146050"/>
                </a:lnTo>
                <a:lnTo>
                  <a:pt x="114681" y="140970"/>
                </a:lnTo>
                <a:lnTo>
                  <a:pt x="114909" y="140766"/>
                </a:lnTo>
                <a:lnTo>
                  <a:pt x="115316" y="140970"/>
                </a:lnTo>
                <a:lnTo>
                  <a:pt x="114808" y="140970"/>
                </a:lnTo>
                <a:lnTo>
                  <a:pt x="122428" y="146050"/>
                </a:lnTo>
                <a:lnTo>
                  <a:pt x="121666" y="146050"/>
                </a:lnTo>
                <a:lnTo>
                  <a:pt x="129286" y="152400"/>
                </a:lnTo>
                <a:lnTo>
                  <a:pt x="128397" y="151130"/>
                </a:lnTo>
                <a:lnTo>
                  <a:pt x="135763" y="157480"/>
                </a:lnTo>
                <a:lnTo>
                  <a:pt x="134874" y="157480"/>
                </a:lnTo>
                <a:lnTo>
                  <a:pt x="140741" y="164261"/>
                </a:lnTo>
                <a:lnTo>
                  <a:pt x="145376" y="171221"/>
                </a:lnTo>
                <a:lnTo>
                  <a:pt x="151269" y="193573"/>
                </a:lnTo>
                <a:lnTo>
                  <a:pt x="151257" y="193040"/>
                </a:lnTo>
                <a:lnTo>
                  <a:pt x="151384" y="194310"/>
                </a:lnTo>
                <a:lnTo>
                  <a:pt x="151269" y="193573"/>
                </a:lnTo>
                <a:lnTo>
                  <a:pt x="151295" y="194310"/>
                </a:lnTo>
                <a:lnTo>
                  <a:pt x="151599" y="204876"/>
                </a:lnTo>
                <a:lnTo>
                  <a:pt x="151638" y="204470"/>
                </a:lnTo>
                <a:lnTo>
                  <a:pt x="151638" y="205740"/>
                </a:lnTo>
                <a:lnTo>
                  <a:pt x="151599" y="204876"/>
                </a:lnTo>
                <a:lnTo>
                  <a:pt x="151549" y="205740"/>
                </a:lnTo>
                <a:lnTo>
                  <a:pt x="150926" y="214985"/>
                </a:lnTo>
                <a:lnTo>
                  <a:pt x="151003" y="214630"/>
                </a:lnTo>
                <a:lnTo>
                  <a:pt x="150876" y="215900"/>
                </a:lnTo>
                <a:lnTo>
                  <a:pt x="150926" y="214985"/>
                </a:lnTo>
                <a:lnTo>
                  <a:pt x="150761" y="215900"/>
                </a:lnTo>
                <a:lnTo>
                  <a:pt x="149517" y="222516"/>
                </a:lnTo>
                <a:lnTo>
                  <a:pt x="146050" y="233680"/>
                </a:lnTo>
                <a:lnTo>
                  <a:pt x="146812" y="231140"/>
                </a:lnTo>
                <a:lnTo>
                  <a:pt x="141986" y="241300"/>
                </a:lnTo>
                <a:lnTo>
                  <a:pt x="142875" y="240030"/>
                </a:lnTo>
                <a:lnTo>
                  <a:pt x="137629" y="248005"/>
                </a:lnTo>
                <a:lnTo>
                  <a:pt x="130683" y="256540"/>
                </a:lnTo>
                <a:lnTo>
                  <a:pt x="131445" y="255270"/>
                </a:lnTo>
                <a:lnTo>
                  <a:pt x="123444" y="262890"/>
                </a:lnTo>
                <a:lnTo>
                  <a:pt x="124333" y="262890"/>
                </a:lnTo>
                <a:lnTo>
                  <a:pt x="114808" y="270510"/>
                </a:lnTo>
                <a:lnTo>
                  <a:pt x="115951" y="269240"/>
                </a:lnTo>
                <a:lnTo>
                  <a:pt x="113030" y="271487"/>
                </a:lnTo>
                <a:lnTo>
                  <a:pt x="113030" y="288302"/>
                </a:lnTo>
                <a:lnTo>
                  <a:pt x="111417" y="288848"/>
                </a:lnTo>
                <a:lnTo>
                  <a:pt x="113017" y="288302"/>
                </a:lnTo>
                <a:lnTo>
                  <a:pt x="113030" y="271487"/>
                </a:lnTo>
                <a:lnTo>
                  <a:pt x="109347" y="274320"/>
                </a:lnTo>
                <a:lnTo>
                  <a:pt x="109347" y="288302"/>
                </a:lnTo>
                <a:lnTo>
                  <a:pt x="104394" y="289560"/>
                </a:lnTo>
                <a:lnTo>
                  <a:pt x="109334" y="288302"/>
                </a:lnTo>
                <a:lnTo>
                  <a:pt x="109347" y="274320"/>
                </a:lnTo>
                <a:lnTo>
                  <a:pt x="106045" y="276860"/>
                </a:lnTo>
                <a:lnTo>
                  <a:pt x="107315" y="275590"/>
                </a:lnTo>
                <a:lnTo>
                  <a:pt x="97155" y="280670"/>
                </a:lnTo>
                <a:lnTo>
                  <a:pt x="98552" y="280670"/>
                </a:lnTo>
                <a:lnTo>
                  <a:pt x="89535" y="284480"/>
                </a:lnTo>
                <a:lnTo>
                  <a:pt x="91046" y="283222"/>
                </a:lnTo>
                <a:lnTo>
                  <a:pt x="83591" y="285407"/>
                </a:lnTo>
                <a:lnTo>
                  <a:pt x="81788" y="284480"/>
                </a:lnTo>
                <a:lnTo>
                  <a:pt x="83146" y="285534"/>
                </a:lnTo>
                <a:lnTo>
                  <a:pt x="78765" y="283248"/>
                </a:lnTo>
                <a:lnTo>
                  <a:pt x="77343" y="281940"/>
                </a:lnTo>
                <a:lnTo>
                  <a:pt x="75946" y="280670"/>
                </a:lnTo>
                <a:lnTo>
                  <a:pt x="76962" y="281940"/>
                </a:lnTo>
                <a:lnTo>
                  <a:pt x="74333" y="279400"/>
                </a:lnTo>
                <a:lnTo>
                  <a:pt x="73025" y="278130"/>
                </a:lnTo>
                <a:lnTo>
                  <a:pt x="73787" y="279400"/>
                </a:lnTo>
                <a:lnTo>
                  <a:pt x="71755" y="276860"/>
                </a:lnTo>
                <a:lnTo>
                  <a:pt x="71755" y="285750"/>
                </a:lnTo>
                <a:lnTo>
                  <a:pt x="66675" y="283222"/>
                </a:lnTo>
                <a:lnTo>
                  <a:pt x="69215" y="284480"/>
                </a:lnTo>
                <a:lnTo>
                  <a:pt x="71755" y="285750"/>
                </a:lnTo>
                <a:lnTo>
                  <a:pt x="71755" y="276860"/>
                </a:lnTo>
                <a:lnTo>
                  <a:pt x="70739" y="275590"/>
                </a:lnTo>
                <a:lnTo>
                  <a:pt x="71247" y="276860"/>
                </a:lnTo>
                <a:lnTo>
                  <a:pt x="68326" y="273050"/>
                </a:lnTo>
                <a:lnTo>
                  <a:pt x="68834" y="273050"/>
                </a:lnTo>
                <a:lnTo>
                  <a:pt x="66802" y="270510"/>
                </a:lnTo>
                <a:lnTo>
                  <a:pt x="65786" y="269240"/>
                </a:lnTo>
                <a:lnTo>
                  <a:pt x="66167" y="270510"/>
                </a:lnTo>
                <a:lnTo>
                  <a:pt x="65405" y="269240"/>
                </a:lnTo>
                <a:lnTo>
                  <a:pt x="63881" y="266700"/>
                </a:lnTo>
                <a:lnTo>
                  <a:pt x="64262" y="267970"/>
                </a:lnTo>
                <a:lnTo>
                  <a:pt x="62814" y="265430"/>
                </a:lnTo>
                <a:lnTo>
                  <a:pt x="62484" y="265430"/>
                </a:lnTo>
                <a:lnTo>
                  <a:pt x="59944" y="265430"/>
                </a:lnTo>
                <a:lnTo>
                  <a:pt x="59817" y="265430"/>
                </a:lnTo>
                <a:lnTo>
                  <a:pt x="59817" y="264160"/>
                </a:lnTo>
                <a:lnTo>
                  <a:pt x="59944" y="265430"/>
                </a:lnTo>
                <a:lnTo>
                  <a:pt x="59944" y="264160"/>
                </a:lnTo>
                <a:lnTo>
                  <a:pt x="60198" y="264160"/>
                </a:lnTo>
                <a:lnTo>
                  <a:pt x="61722" y="264160"/>
                </a:lnTo>
                <a:lnTo>
                  <a:pt x="60960" y="262890"/>
                </a:lnTo>
                <a:lnTo>
                  <a:pt x="60198" y="261620"/>
                </a:lnTo>
                <a:lnTo>
                  <a:pt x="60452" y="261620"/>
                </a:lnTo>
                <a:lnTo>
                  <a:pt x="59880" y="260680"/>
                </a:lnTo>
                <a:lnTo>
                  <a:pt x="59944" y="260997"/>
                </a:lnTo>
                <a:lnTo>
                  <a:pt x="59842" y="260616"/>
                </a:lnTo>
                <a:lnTo>
                  <a:pt x="59880" y="260997"/>
                </a:lnTo>
                <a:lnTo>
                  <a:pt x="59817" y="260629"/>
                </a:lnTo>
                <a:lnTo>
                  <a:pt x="59817" y="253403"/>
                </a:lnTo>
                <a:lnTo>
                  <a:pt x="53467" y="247002"/>
                </a:lnTo>
                <a:lnTo>
                  <a:pt x="37592" y="247002"/>
                </a:lnTo>
                <a:lnTo>
                  <a:pt x="31242" y="253403"/>
                </a:lnTo>
                <a:lnTo>
                  <a:pt x="31242" y="262890"/>
                </a:lnTo>
                <a:lnTo>
                  <a:pt x="31242" y="269201"/>
                </a:lnTo>
                <a:lnTo>
                  <a:pt x="32080" y="270052"/>
                </a:lnTo>
                <a:lnTo>
                  <a:pt x="32385" y="273050"/>
                </a:lnTo>
                <a:lnTo>
                  <a:pt x="33020" y="275590"/>
                </a:lnTo>
                <a:lnTo>
                  <a:pt x="33782" y="278130"/>
                </a:lnTo>
                <a:lnTo>
                  <a:pt x="34036" y="279400"/>
                </a:lnTo>
                <a:lnTo>
                  <a:pt x="35179" y="283222"/>
                </a:lnTo>
                <a:lnTo>
                  <a:pt x="36068" y="285750"/>
                </a:lnTo>
                <a:lnTo>
                  <a:pt x="37846" y="289560"/>
                </a:lnTo>
                <a:lnTo>
                  <a:pt x="38735" y="290830"/>
                </a:lnTo>
                <a:lnTo>
                  <a:pt x="41783" y="294640"/>
                </a:lnTo>
                <a:lnTo>
                  <a:pt x="42672" y="295910"/>
                </a:lnTo>
                <a:lnTo>
                  <a:pt x="46101" y="299720"/>
                </a:lnTo>
                <a:lnTo>
                  <a:pt x="47879" y="302260"/>
                </a:lnTo>
                <a:lnTo>
                  <a:pt x="52197" y="304800"/>
                </a:lnTo>
                <a:lnTo>
                  <a:pt x="54864" y="307340"/>
                </a:lnTo>
                <a:lnTo>
                  <a:pt x="60071" y="309880"/>
                </a:lnTo>
                <a:lnTo>
                  <a:pt x="62484" y="311150"/>
                </a:lnTo>
                <a:lnTo>
                  <a:pt x="67945" y="312420"/>
                </a:lnTo>
                <a:lnTo>
                  <a:pt x="73025" y="312420"/>
                </a:lnTo>
                <a:lnTo>
                  <a:pt x="75565" y="313690"/>
                </a:lnTo>
                <a:lnTo>
                  <a:pt x="77216" y="313690"/>
                </a:lnTo>
                <a:lnTo>
                  <a:pt x="83312" y="316230"/>
                </a:lnTo>
                <a:lnTo>
                  <a:pt x="84836" y="316230"/>
                </a:lnTo>
                <a:lnTo>
                  <a:pt x="90932" y="317500"/>
                </a:lnTo>
                <a:lnTo>
                  <a:pt x="116840" y="317500"/>
                </a:lnTo>
                <a:lnTo>
                  <a:pt x="119507" y="316230"/>
                </a:lnTo>
                <a:lnTo>
                  <a:pt x="123190" y="314960"/>
                </a:lnTo>
                <a:lnTo>
                  <a:pt x="125857" y="313690"/>
                </a:lnTo>
                <a:lnTo>
                  <a:pt x="127508" y="312420"/>
                </a:lnTo>
                <a:lnTo>
                  <a:pt x="129159" y="311150"/>
                </a:lnTo>
                <a:lnTo>
                  <a:pt x="130683" y="309880"/>
                </a:lnTo>
                <a:lnTo>
                  <a:pt x="133604" y="307340"/>
                </a:lnTo>
                <a:lnTo>
                  <a:pt x="133908" y="307136"/>
                </a:lnTo>
                <a:lnTo>
                  <a:pt x="134874" y="307136"/>
                </a:lnTo>
                <a:lnTo>
                  <a:pt x="141097" y="300951"/>
                </a:lnTo>
                <a:lnTo>
                  <a:pt x="141097" y="298856"/>
                </a:lnTo>
                <a:lnTo>
                  <a:pt x="142113" y="297827"/>
                </a:lnTo>
                <a:lnTo>
                  <a:pt x="142113" y="292100"/>
                </a:lnTo>
                <a:lnTo>
                  <a:pt x="142240" y="288302"/>
                </a:lnTo>
                <a:lnTo>
                  <a:pt x="142113" y="287451"/>
                </a:lnTo>
                <a:lnTo>
                  <a:pt x="142113" y="283616"/>
                </a:lnTo>
                <a:lnTo>
                  <a:pt x="141655" y="283159"/>
                </a:lnTo>
                <a:lnTo>
                  <a:pt x="150368" y="274320"/>
                </a:lnTo>
                <a:lnTo>
                  <a:pt x="151130" y="273050"/>
                </a:lnTo>
                <a:lnTo>
                  <a:pt x="153162" y="270510"/>
                </a:lnTo>
                <a:lnTo>
                  <a:pt x="158242" y="264160"/>
                </a:lnTo>
                <a:lnTo>
                  <a:pt x="159131" y="262890"/>
                </a:lnTo>
                <a:lnTo>
                  <a:pt x="163296" y="256540"/>
                </a:lnTo>
                <a:lnTo>
                  <a:pt x="164973" y="254000"/>
                </a:lnTo>
                <a:lnTo>
                  <a:pt x="165735" y="252730"/>
                </a:lnTo>
                <a:lnTo>
                  <a:pt x="167741" y="248920"/>
                </a:lnTo>
                <a:lnTo>
                  <a:pt x="168414" y="247650"/>
                </a:lnTo>
                <a:lnTo>
                  <a:pt x="170434" y="243840"/>
                </a:lnTo>
                <a:lnTo>
                  <a:pt x="171196" y="241300"/>
                </a:lnTo>
                <a:lnTo>
                  <a:pt x="171640" y="240030"/>
                </a:lnTo>
                <a:lnTo>
                  <a:pt x="173863" y="233680"/>
                </a:lnTo>
                <a:lnTo>
                  <a:pt x="174752" y="231140"/>
                </a:lnTo>
                <a:lnTo>
                  <a:pt x="175133" y="228600"/>
                </a:lnTo>
                <a:lnTo>
                  <a:pt x="175844" y="224790"/>
                </a:lnTo>
                <a:lnTo>
                  <a:pt x="176314" y="222250"/>
                </a:lnTo>
                <a:lnTo>
                  <a:pt x="177038" y="218440"/>
                </a:lnTo>
                <a:lnTo>
                  <a:pt x="177380" y="214630"/>
                </a:lnTo>
                <a:lnTo>
                  <a:pt x="178181" y="205740"/>
                </a:lnTo>
                <a:lnTo>
                  <a:pt x="178181" y="20447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268474" y="9397415"/>
            <a:ext cx="315595" cy="320675"/>
          </a:xfrm>
          <a:custGeom>
            <a:avLst/>
            <a:gdLst/>
            <a:ahLst/>
            <a:cxnLst/>
            <a:rect l="l" t="t" r="r" b="b"/>
            <a:pathLst>
              <a:path w="315594" h="320675">
                <a:moveTo>
                  <a:pt x="315595" y="245300"/>
                </a:moveTo>
                <a:lnTo>
                  <a:pt x="314515" y="244233"/>
                </a:lnTo>
                <a:lnTo>
                  <a:pt x="314452" y="243814"/>
                </a:lnTo>
                <a:lnTo>
                  <a:pt x="314452" y="238074"/>
                </a:lnTo>
                <a:lnTo>
                  <a:pt x="312191" y="235851"/>
                </a:lnTo>
                <a:lnTo>
                  <a:pt x="311277" y="232765"/>
                </a:lnTo>
                <a:lnTo>
                  <a:pt x="310261" y="231495"/>
                </a:lnTo>
                <a:lnTo>
                  <a:pt x="306324" y="226034"/>
                </a:lnTo>
                <a:lnTo>
                  <a:pt x="306324" y="224599"/>
                </a:lnTo>
                <a:lnTo>
                  <a:pt x="304927" y="223164"/>
                </a:lnTo>
                <a:lnTo>
                  <a:pt x="301371" y="223164"/>
                </a:lnTo>
                <a:lnTo>
                  <a:pt x="299974" y="224599"/>
                </a:lnTo>
                <a:lnTo>
                  <a:pt x="299974" y="226707"/>
                </a:lnTo>
                <a:lnTo>
                  <a:pt x="297307" y="232765"/>
                </a:lnTo>
                <a:lnTo>
                  <a:pt x="297180" y="232765"/>
                </a:lnTo>
                <a:lnTo>
                  <a:pt x="296075" y="235648"/>
                </a:lnTo>
                <a:lnTo>
                  <a:pt x="293624" y="238074"/>
                </a:lnTo>
                <a:lnTo>
                  <a:pt x="293624" y="242900"/>
                </a:lnTo>
                <a:lnTo>
                  <a:pt x="291211" y="245300"/>
                </a:lnTo>
                <a:lnTo>
                  <a:pt x="291211" y="250024"/>
                </a:lnTo>
                <a:lnTo>
                  <a:pt x="288544" y="252691"/>
                </a:lnTo>
                <a:lnTo>
                  <a:pt x="288544" y="257187"/>
                </a:lnTo>
                <a:lnTo>
                  <a:pt x="287528" y="259435"/>
                </a:lnTo>
                <a:lnTo>
                  <a:pt x="282943" y="265798"/>
                </a:lnTo>
                <a:lnTo>
                  <a:pt x="284607" y="264515"/>
                </a:lnTo>
                <a:lnTo>
                  <a:pt x="279019" y="269595"/>
                </a:lnTo>
                <a:lnTo>
                  <a:pt x="281813" y="268325"/>
                </a:lnTo>
                <a:lnTo>
                  <a:pt x="279704" y="269621"/>
                </a:lnTo>
                <a:lnTo>
                  <a:pt x="275945" y="270611"/>
                </a:lnTo>
                <a:lnTo>
                  <a:pt x="273481" y="269913"/>
                </a:lnTo>
                <a:lnTo>
                  <a:pt x="272859" y="269595"/>
                </a:lnTo>
                <a:lnTo>
                  <a:pt x="270256" y="268325"/>
                </a:lnTo>
                <a:lnTo>
                  <a:pt x="273304" y="270865"/>
                </a:lnTo>
                <a:lnTo>
                  <a:pt x="271691" y="269595"/>
                </a:lnTo>
                <a:lnTo>
                  <a:pt x="269684" y="268020"/>
                </a:lnTo>
                <a:lnTo>
                  <a:pt x="267550" y="265887"/>
                </a:lnTo>
                <a:lnTo>
                  <a:pt x="266776" y="264515"/>
                </a:lnTo>
                <a:lnTo>
                  <a:pt x="265341" y="261975"/>
                </a:lnTo>
                <a:lnTo>
                  <a:pt x="264337" y="260210"/>
                </a:lnTo>
                <a:lnTo>
                  <a:pt x="264033" y="259435"/>
                </a:lnTo>
                <a:lnTo>
                  <a:pt x="262509" y="255625"/>
                </a:lnTo>
                <a:lnTo>
                  <a:pt x="261493" y="253085"/>
                </a:lnTo>
                <a:lnTo>
                  <a:pt x="262128" y="255625"/>
                </a:lnTo>
                <a:lnTo>
                  <a:pt x="259524" y="245465"/>
                </a:lnTo>
                <a:lnTo>
                  <a:pt x="259207" y="244195"/>
                </a:lnTo>
                <a:lnTo>
                  <a:pt x="259334" y="245465"/>
                </a:lnTo>
                <a:lnTo>
                  <a:pt x="256794" y="232765"/>
                </a:lnTo>
                <a:lnTo>
                  <a:pt x="250952" y="199745"/>
                </a:lnTo>
                <a:lnTo>
                  <a:pt x="247904" y="180695"/>
                </a:lnTo>
                <a:lnTo>
                  <a:pt x="244602" y="160375"/>
                </a:lnTo>
                <a:lnTo>
                  <a:pt x="241046" y="140055"/>
                </a:lnTo>
                <a:lnTo>
                  <a:pt x="237236" y="121005"/>
                </a:lnTo>
                <a:lnTo>
                  <a:pt x="231762" y="92697"/>
                </a:lnTo>
                <a:lnTo>
                  <a:pt x="233426" y="92405"/>
                </a:lnTo>
                <a:lnTo>
                  <a:pt x="240411" y="92405"/>
                </a:lnTo>
                <a:lnTo>
                  <a:pt x="241871" y="90932"/>
                </a:lnTo>
                <a:lnTo>
                  <a:pt x="250825" y="89357"/>
                </a:lnTo>
                <a:lnTo>
                  <a:pt x="257175" y="89357"/>
                </a:lnTo>
                <a:lnTo>
                  <a:pt x="258724" y="87795"/>
                </a:lnTo>
                <a:lnTo>
                  <a:pt x="265518" y="86410"/>
                </a:lnTo>
                <a:lnTo>
                  <a:pt x="271526" y="86410"/>
                </a:lnTo>
                <a:lnTo>
                  <a:pt x="273469" y="84480"/>
                </a:lnTo>
                <a:lnTo>
                  <a:pt x="277342" y="83477"/>
                </a:lnTo>
                <a:lnTo>
                  <a:pt x="282194" y="83477"/>
                </a:lnTo>
                <a:lnTo>
                  <a:pt x="285470" y="80225"/>
                </a:lnTo>
                <a:lnTo>
                  <a:pt x="287528" y="79286"/>
                </a:lnTo>
                <a:lnTo>
                  <a:pt x="290779" y="76098"/>
                </a:lnTo>
                <a:lnTo>
                  <a:pt x="290957" y="76098"/>
                </a:lnTo>
                <a:lnTo>
                  <a:pt x="293243" y="73799"/>
                </a:lnTo>
                <a:lnTo>
                  <a:pt x="293243" y="70967"/>
                </a:lnTo>
                <a:lnTo>
                  <a:pt x="293243" y="68135"/>
                </a:lnTo>
                <a:lnTo>
                  <a:pt x="290957" y="65836"/>
                </a:lnTo>
                <a:lnTo>
                  <a:pt x="290499" y="65836"/>
                </a:lnTo>
                <a:lnTo>
                  <a:pt x="286004" y="62661"/>
                </a:lnTo>
                <a:lnTo>
                  <a:pt x="283870" y="62128"/>
                </a:lnTo>
                <a:lnTo>
                  <a:pt x="282194" y="60452"/>
                </a:lnTo>
                <a:lnTo>
                  <a:pt x="275844" y="60452"/>
                </a:lnTo>
                <a:lnTo>
                  <a:pt x="271564" y="60452"/>
                </a:lnTo>
                <a:lnTo>
                  <a:pt x="257175" y="60413"/>
                </a:lnTo>
                <a:lnTo>
                  <a:pt x="256413" y="61175"/>
                </a:lnTo>
                <a:lnTo>
                  <a:pt x="248996" y="61937"/>
                </a:lnTo>
                <a:lnTo>
                  <a:pt x="242062" y="61937"/>
                </a:lnTo>
                <a:lnTo>
                  <a:pt x="240931" y="63055"/>
                </a:lnTo>
                <a:lnTo>
                  <a:pt x="231698" y="64389"/>
                </a:lnTo>
                <a:lnTo>
                  <a:pt x="230987" y="64389"/>
                </a:lnTo>
                <a:lnTo>
                  <a:pt x="230632" y="56235"/>
                </a:lnTo>
                <a:lnTo>
                  <a:pt x="230505" y="54965"/>
                </a:lnTo>
                <a:lnTo>
                  <a:pt x="229489" y="42265"/>
                </a:lnTo>
                <a:lnTo>
                  <a:pt x="228346" y="32105"/>
                </a:lnTo>
                <a:lnTo>
                  <a:pt x="228219" y="30835"/>
                </a:lnTo>
                <a:lnTo>
                  <a:pt x="227203" y="23215"/>
                </a:lnTo>
                <a:lnTo>
                  <a:pt x="226441" y="18135"/>
                </a:lnTo>
                <a:lnTo>
                  <a:pt x="226314" y="18135"/>
                </a:lnTo>
                <a:lnTo>
                  <a:pt x="226136" y="16865"/>
                </a:lnTo>
                <a:lnTo>
                  <a:pt x="225806" y="14325"/>
                </a:lnTo>
                <a:lnTo>
                  <a:pt x="225679" y="13690"/>
                </a:lnTo>
                <a:lnTo>
                  <a:pt x="225679" y="6578"/>
                </a:lnTo>
                <a:lnTo>
                  <a:pt x="225640" y="24498"/>
                </a:lnTo>
                <a:lnTo>
                  <a:pt x="225552" y="37185"/>
                </a:lnTo>
                <a:lnTo>
                  <a:pt x="225526" y="35915"/>
                </a:lnTo>
                <a:lnTo>
                  <a:pt x="225513" y="34645"/>
                </a:lnTo>
                <a:lnTo>
                  <a:pt x="225425" y="28295"/>
                </a:lnTo>
                <a:lnTo>
                  <a:pt x="225437" y="28092"/>
                </a:lnTo>
                <a:lnTo>
                  <a:pt x="225501" y="27025"/>
                </a:lnTo>
                <a:lnTo>
                  <a:pt x="225640" y="24498"/>
                </a:lnTo>
                <a:lnTo>
                  <a:pt x="225640" y="6553"/>
                </a:lnTo>
                <a:lnTo>
                  <a:pt x="219075" y="0"/>
                </a:lnTo>
                <a:lnTo>
                  <a:pt x="202819" y="0"/>
                </a:lnTo>
                <a:lnTo>
                  <a:pt x="201168" y="1651"/>
                </a:lnTo>
                <a:lnTo>
                  <a:pt x="201168" y="35915"/>
                </a:lnTo>
                <a:lnTo>
                  <a:pt x="199847" y="28079"/>
                </a:lnTo>
                <a:lnTo>
                  <a:pt x="199898" y="28295"/>
                </a:lnTo>
                <a:lnTo>
                  <a:pt x="201168" y="35915"/>
                </a:lnTo>
                <a:lnTo>
                  <a:pt x="201168" y="1651"/>
                </a:lnTo>
                <a:lnTo>
                  <a:pt x="196215" y="6578"/>
                </a:lnTo>
                <a:lnTo>
                  <a:pt x="196215" y="16408"/>
                </a:lnTo>
                <a:lnTo>
                  <a:pt x="195834" y="14325"/>
                </a:lnTo>
                <a:lnTo>
                  <a:pt x="195529" y="20167"/>
                </a:lnTo>
                <a:lnTo>
                  <a:pt x="195237" y="24447"/>
                </a:lnTo>
                <a:lnTo>
                  <a:pt x="195173" y="42265"/>
                </a:lnTo>
                <a:lnTo>
                  <a:pt x="195326" y="48615"/>
                </a:lnTo>
                <a:lnTo>
                  <a:pt x="195453" y="48615"/>
                </a:lnTo>
                <a:lnTo>
                  <a:pt x="196215" y="61315"/>
                </a:lnTo>
                <a:lnTo>
                  <a:pt x="197078" y="70053"/>
                </a:lnTo>
                <a:lnTo>
                  <a:pt x="196926" y="70078"/>
                </a:lnTo>
                <a:lnTo>
                  <a:pt x="190246" y="70078"/>
                </a:lnTo>
                <a:lnTo>
                  <a:pt x="189052" y="71285"/>
                </a:lnTo>
                <a:lnTo>
                  <a:pt x="178333" y="72898"/>
                </a:lnTo>
                <a:lnTo>
                  <a:pt x="171704" y="72898"/>
                </a:lnTo>
                <a:lnTo>
                  <a:pt x="165481" y="79133"/>
                </a:lnTo>
                <a:lnTo>
                  <a:pt x="165481" y="94488"/>
                </a:lnTo>
                <a:lnTo>
                  <a:pt x="171704" y="100711"/>
                </a:lnTo>
                <a:lnTo>
                  <a:pt x="187071" y="100711"/>
                </a:lnTo>
                <a:lnTo>
                  <a:pt x="188163" y="99618"/>
                </a:lnTo>
                <a:lnTo>
                  <a:pt x="198932" y="98094"/>
                </a:lnTo>
                <a:lnTo>
                  <a:pt x="201396" y="98094"/>
                </a:lnTo>
                <a:lnTo>
                  <a:pt x="203708" y="109664"/>
                </a:lnTo>
                <a:lnTo>
                  <a:pt x="201345" y="150215"/>
                </a:lnTo>
                <a:lnTo>
                  <a:pt x="199644" y="181965"/>
                </a:lnTo>
                <a:lnTo>
                  <a:pt x="198374" y="197205"/>
                </a:lnTo>
                <a:lnTo>
                  <a:pt x="196723" y="212445"/>
                </a:lnTo>
                <a:lnTo>
                  <a:pt x="196850" y="212445"/>
                </a:lnTo>
                <a:lnTo>
                  <a:pt x="194818" y="226415"/>
                </a:lnTo>
                <a:lnTo>
                  <a:pt x="194945" y="225145"/>
                </a:lnTo>
                <a:lnTo>
                  <a:pt x="192659" y="236575"/>
                </a:lnTo>
                <a:lnTo>
                  <a:pt x="192913" y="236575"/>
                </a:lnTo>
                <a:lnTo>
                  <a:pt x="190728" y="244627"/>
                </a:lnTo>
                <a:lnTo>
                  <a:pt x="190423" y="245465"/>
                </a:lnTo>
                <a:lnTo>
                  <a:pt x="187972" y="252323"/>
                </a:lnTo>
                <a:lnTo>
                  <a:pt x="187617" y="253085"/>
                </a:lnTo>
                <a:lnTo>
                  <a:pt x="184658" y="259435"/>
                </a:lnTo>
                <a:lnTo>
                  <a:pt x="185166" y="258165"/>
                </a:lnTo>
                <a:lnTo>
                  <a:pt x="181343" y="265798"/>
                </a:lnTo>
                <a:lnTo>
                  <a:pt x="176022" y="273405"/>
                </a:lnTo>
                <a:lnTo>
                  <a:pt x="176784" y="273405"/>
                </a:lnTo>
                <a:lnTo>
                  <a:pt x="170434" y="281025"/>
                </a:lnTo>
                <a:lnTo>
                  <a:pt x="171450" y="279755"/>
                </a:lnTo>
                <a:lnTo>
                  <a:pt x="165100" y="286105"/>
                </a:lnTo>
                <a:lnTo>
                  <a:pt x="166243" y="286105"/>
                </a:lnTo>
                <a:lnTo>
                  <a:pt x="160020" y="291185"/>
                </a:lnTo>
                <a:lnTo>
                  <a:pt x="162052" y="288645"/>
                </a:lnTo>
                <a:lnTo>
                  <a:pt x="157226" y="291731"/>
                </a:lnTo>
                <a:lnTo>
                  <a:pt x="156248" y="291985"/>
                </a:lnTo>
                <a:lnTo>
                  <a:pt x="156248" y="292366"/>
                </a:lnTo>
                <a:lnTo>
                  <a:pt x="156083" y="292455"/>
                </a:lnTo>
                <a:lnTo>
                  <a:pt x="156248" y="292366"/>
                </a:lnTo>
                <a:lnTo>
                  <a:pt x="156248" y="291985"/>
                </a:lnTo>
                <a:lnTo>
                  <a:pt x="155384" y="292188"/>
                </a:lnTo>
                <a:lnTo>
                  <a:pt x="153466" y="291642"/>
                </a:lnTo>
                <a:lnTo>
                  <a:pt x="151434" y="290677"/>
                </a:lnTo>
                <a:lnTo>
                  <a:pt x="150406" y="289915"/>
                </a:lnTo>
                <a:lnTo>
                  <a:pt x="148666" y="288645"/>
                </a:lnTo>
                <a:lnTo>
                  <a:pt x="147675" y="287921"/>
                </a:lnTo>
                <a:lnTo>
                  <a:pt x="147091" y="287375"/>
                </a:lnTo>
                <a:lnTo>
                  <a:pt x="145732" y="286105"/>
                </a:lnTo>
                <a:lnTo>
                  <a:pt x="143002" y="283565"/>
                </a:lnTo>
                <a:lnTo>
                  <a:pt x="144399" y="286105"/>
                </a:lnTo>
                <a:lnTo>
                  <a:pt x="139573" y="279755"/>
                </a:lnTo>
                <a:lnTo>
                  <a:pt x="140716" y="281025"/>
                </a:lnTo>
                <a:lnTo>
                  <a:pt x="139992" y="279755"/>
                </a:lnTo>
                <a:lnTo>
                  <a:pt x="136398" y="273405"/>
                </a:lnTo>
                <a:lnTo>
                  <a:pt x="137160" y="274675"/>
                </a:lnTo>
                <a:lnTo>
                  <a:pt x="136588" y="273405"/>
                </a:lnTo>
                <a:lnTo>
                  <a:pt x="133781" y="267055"/>
                </a:lnTo>
                <a:lnTo>
                  <a:pt x="133591" y="266649"/>
                </a:lnTo>
                <a:lnTo>
                  <a:pt x="133324" y="265798"/>
                </a:lnTo>
                <a:lnTo>
                  <a:pt x="130949" y="258165"/>
                </a:lnTo>
                <a:lnTo>
                  <a:pt x="130708" y="256895"/>
                </a:lnTo>
                <a:lnTo>
                  <a:pt x="129120" y="248005"/>
                </a:lnTo>
                <a:lnTo>
                  <a:pt x="128955" y="247091"/>
                </a:lnTo>
                <a:lnTo>
                  <a:pt x="128930" y="246735"/>
                </a:lnTo>
                <a:lnTo>
                  <a:pt x="128117" y="236575"/>
                </a:lnTo>
                <a:lnTo>
                  <a:pt x="128016" y="235305"/>
                </a:lnTo>
                <a:lnTo>
                  <a:pt x="128016" y="236575"/>
                </a:lnTo>
                <a:lnTo>
                  <a:pt x="127889" y="230225"/>
                </a:lnTo>
                <a:lnTo>
                  <a:pt x="128016" y="211175"/>
                </a:lnTo>
                <a:lnTo>
                  <a:pt x="128308" y="198475"/>
                </a:lnTo>
                <a:lnTo>
                  <a:pt x="128651" y="188315"/>
                </a:lnTo>
                <a:lnTo>
                  <a:pt x="129286" y="179425"/>
                </a:lnTo>
                <a:lnTo>
                  <a:pt x="129159" y="179425"/>
                </a:lnTo>
                <a:lnTo>
                  <a:pt x="129413" y="176771"/>
                </a:lnTo>
                <a:lnTo>
                  <a:pt x="129667" y="176530"/>
                </a:lnTo>
                <a:lnTo>
                  <a:pt x="129667" y="174345"/>
                </a:lnTo>
                <a:lnTo>
                  <a:pt x="129667" y="168770"/>
                </a:lnTo>
                <a:lnTo>
                  <a:pt x="129667" y="160997"/>
                </a:lnTo>
                <a:lnTo>
                  <a:pt x="128397" y="159740"/>
                </a:lnTo>
                <a:lnTo>
                  <a:pt x="128397" y="190855"/>
                </a:lnTo>
                <a:lnTo>
                  <a:pt x="127889" y="197205"/>
                </a:lnTo>
                <a:lnTo>
                  <a:pt x="127762" y="198475"/>
                </a:lnTo>
                <a:lnTo>
                  <a:pt x="128397" y="190855"/>
                </a:lnTo>
                <a:lnTo>
                  <a:pt x="128397" y="159740"/>
                </a:lnTo>
                <a:lnTo>
                  <a:pt x="123317" y="154711"/>
                </a:lnTo>
                <a:lnTo>
                  <a:pt x="107823" y="154711"/>
                </a:lnTo>
                <a:lnTo>
                  <a:pt x="102108" y="160375"/>
                </a:lnTo>
                <a:lnTo>
                  <a:pt x="102108" y="189585"/>
                </a:lnTo>
                <a:lnTo>
                  <a:pt x="101981" y="190855"/>
                </a:lnTo>
                <a:lnTo>
                  <a:pt x="102044" y="189585"/>
                </a:lnTo>
                <a:lnTo>
                  <a:pt x="102108" y="160375"/>
                </a:lnTo>
                <a:lnTo>
                  <a:pt x="101473" y="160997"/>
                </a:lnTo>
                <a:lnTo>
                  <a:pt x="101473" y="169265"/>
                </a:lnTo>
                <a:lnTo>
                  <a:pt x="100965" y="173075"/>
                </a:lnTo>
                <a:lnTo>
                  <a:pt x="100965" y="171805"/>
                </a:lnTo>
                <a:lnTo>
                  <a:pt x="100850" y="173075"/>
                </a:lnTo>
                <a:lnTo>
                  <a:pt x="99822" y="187045"/>
                </a:lnTo>
                <a:lnTo>
                  <a:pt x="99695" y="187045"/>
                </a:lnTo>
                <a:lnTo>
                  <a:pt x="98933" y="211175"/>
                </a:lnTo>
                <a:lnTo>
                  <a:pt x="98869" y="214210"/>
                </a:lnTo>
                <a:lnTo>
                  <a:pt x="98780" y="218795"/>
                </a:lnTo>
                <a:lnTo>
                  <a:pt x="98755" y="220065"/>
                </a:lnTo>
                <a:lnTo>
                  <a:pt x="98869" y="214210"/>
                </a:lnTo>
                <a:lnTo>
                  <a:pt x="97282" y="220065"/>
                </a:lnTo>
                <a:lnTo>
                  <a:pt x="97536" y="218795"/>
                </a:lnTo>
                <a:lnTo>
                  <a:pt x="94869" y="226415"/>
                </a:lnTo>
                <a:lnTo>
                  <a:pt x="95123" y="226415"/>
                </a:lnTo>
                <a:lnTo>
                  <a:pt x="91821" y="234035"/>
                </a:lnTo>
                <a:lnTo>
                  <a:pt x="92202" y="232765"/>
                </a:lnTo>
                <a:lnTo>
                  <a:pt x="88646" y="240385"/>
                </a:lnTo>
                <a:lnTo>
                  <a:pt x="88900" y="240385"/>
                </a:lnTo>
                <a:lnTo>
                  <a:pt x="85344" y="246735"/>
                </a:lnTo>
                <a:lnTo>
                  <a:pt x="85598" y="246735"/>
                </a:lnTo>
                <a:lnTo>
                  <a:pt x="81915" y="253085"/>
                </a:lnTo>
                <a:lnTo>
                  <a:pt x="82169" y="251815"/>
                </a:lnTo>
                <a:lnTo>
                  <a:pt x="78105" y="258165"/>
                </a:lnTo>
                <a:lnTo>
                  <a:pt x="78486" y="258165"/>
                </a:lnTo>
                <a:lnTo>
                  <a:pt x="73660" y="264515"/>
                </a:lnTo>
                <a:lnTo>
                  <a:pt x="74041" y="263245"/>
                </a:lnTo>
                <a:lnTo>
                  <a:pt x="68707" y="270865"/>
                </a:lnTo>
                <a:lnTo>
                  <a:pt x="69215" y="269595"/>
                </a:lnTo>
                <a:lnTo>
                  <a:pt x="63627" y="275945"/>
                </a:lnTo>
                <a:lnTo>
                  <a:pt x="64008" y="275945"/>
                </a:lnTo>
                <a:lnTo>
                  <a:pt x="58039" y="281025"/>
                </a:lnTo>
                <a:lnTo>
                  <a:pt x="58674" y="281025"/>
                </a:lnTo>
                <a:lnTo>
                  <a:pt x="52324" y="286105"/>
                </a:lnTo>
                <a:lnTo>
                  <a:pt x="53848" y="286105"/>
                </a:lnTo>
                <a:lnTo>
                  <a:pt x="48006" y="289915"/>
                </a:lnTo>
                <a:lnTo>
                  <a:pt x="49301" y="288734"/>
                </a:lnTo>
                <a:lnTo>
                  <a:pt x="49530" y="288645"/>
                </a:lnTo>
                <a:lnTo>
                  <a:pt x="49352" y="288696"/>
                </a:lnTo>
                <a:lnTo>
                  <a:pt x="50800" y="287375"/>
                </a:lnTo>
                <a:lnTo>
                  <a:pt x="47637" y="289140"/>
                </a:lnTo>
                <a:lnTo>
                  <a:pt x="45046" y="289801"/>
                </a:lnTo>
                <a:lnTo>
                  <a:pt x="41960" y="288886"/>
                </a:lnTo>
                <a:lnTo>
                  <a:pt x="41592" y="288645"/>
                </a:lnTo>
                <a:lnTo>
                  <a:pt x="40601" y="288010"/>
                </a:lnTo>
                <a:lnTo>
                  <a:pt x="39090" y="286969"/>
                </a:lnTo>
                <a:lnTo>
                  <a:pt x="38506" y="286105"/>
                </a:lnTo>
                <a:lnTo>
                  <a:pt x="37655" y="284835"/>
                </a:lnTo>
                <a:lnTo>
                  <a:pt x="35941" y="282295"/>
                </a:lnTo>
                <a:lnTo>
                  <a:pt x="36957" y="284835"/>
                </a:lnTo>
                <a:lnTo>
                  <a:pt x="34315" y="279755"/>
                </a:lnTo>
                <a:lnTo>
                  <a:pt x="34201" y="279552"/>
                </a:lnTo>
                <a:lnTo>
                  <a:pt x="33782" y="278485"/>
                </a:lnTo>
                <a:lnTo>
                  <a:pt x="31242" y="272135"/>
                </a:lnTo>
                <a:lnTo>
                  <a:pt x="31496" y="272135"/>
                </a:lnTo>
                <a:lnTo>
                  <a:pt x="29159" y="265798"/>
                </a:lnTo>
                <a:lnTo>
                  <a:pt x="28702" y="264515"/>
                </a:lnTo>
                <a:lnTo>
                  <a:pt x="28956" y="265798"/>
                </a:lnTo>
                <a:lnTo>
                  <a:pt x="26162" y="255625"/>
                </a:lnTo>
                <a:lnTo>
                  <a:pt x="26543" y="256895"/>
                </a:lnTo>
                <a:lnTo>
                  <a:pt x="26289" y="255625"/>
                </a:lnTo>
                <a:lnTo>
                  <a:pt x="24765" y="248005"/>
                </a:lnTo>
                <a:lnTo>
                  <a:pt x="24892" y="248005"/>
                </a:lnTo>
                <a:lnTo>
                  <a:pt x="24130" y="239115"/>
                </a:lnTo>
                <a:lnTo>
                  <a:pt x="23837" y="231495"/>
                </a:lnTo>
                <a:lnTo>
                  <a:pt x="23723" y="226415"/>
                </a:lnTo>
                <a:lnTo>
                  <a:pt x="23622" y="216255"/>
                </a:lnTo>
                <a:lnTo>
                  <a:pt x="23418" y="207365"/>
                </a:lnTo>
                <a:lnTo>
                  <a:pt x="23368" y="194665"/>
                </a:lnTo>
                <a:lnTo>
                  <a:pt x="23368" y="193395"/>
                </a:lnTo>
                <a:lnTo>
                  <a:pt x="23241" y="194665"/>
                </a:lnTo>
                <a:lnTo>
                  <a:pt x="23368" y="184505"/>
                </a:lnTo>
                <a:lnTo>
                  <a:pt x="23241" y="184505"/>
                </a:lnTo>
                <a:lnTo>
                  <a:pt x="23342" y="178155"/>
                </a:lnTo>
                <a:lnTo>
                  <a:pt x="23495" y="173888"/>
                </a:lnTo>
                <a:lnTo>
                  <a:pt x="23749" y="173621"/>
                </a:lnTo>
                <a:lnTo>
                  <a:pt x="23749" y="169595"/>
                </a:lnTo>
                <a:lnTo>
                  <a:pt x="24765" y="168592"/>
                </a:lnTo>
                <a:lnTo>
                  <a:pt x="24765" y="166179"/>
                </a:lnTo>
                <a:lnTo>
                  <a:pt x="25908" y="165011"/>
                </a:lnTo>
                <a:lnTo>
                  <a:pt x="25908" y="163715"/>
                </a:lnTo>
                <a:lnTo>
                  <a:pt x="26416" y="163195"/>
                </a:lnTo>
                <a:lnTo>
                  <a:pt x="26416" y="162128"/>
                </a:lnTo>
                <a:lnTo>
                  <a:pt x="26416" y="158115"/>
                </a:lnTo>
                <a:lnTo>
                  <a:pt x="26416" y="157251"/>
                </a:lnTo>
                <a:lnTo>
                  <a:pt x="26416" y="153047"/>
                </a:lnTo>
                <a:lnTo>
                  <a:pt x="26416" y="152361"/>
                </a:lnTo>
                <a:lnTo>
                  <a:pt x="22479" y="148412"/>
                </a:lnTo>
                <a:lnTo>
                  <a:pt x="12700" y="148412"/>
                </a:lnTo>
                <a:lnTo>
                  <a:pt x="12192" y="148932"/>
                </a:lnTo>
                <a:lnTo>
                  <a:pt x="11671" y="149440"/>
                </a:lnTo>
                <a:lnTo>
                  <a:pt x="8001" y="153047"/>
                </a:lnTo>
                <a:lnTo>
                  <a:pt x="8001" y="153504"/>
                </a:lnTo>
                <a:lnTo>
                  <a:pt x="6985" y="154520"/>
                </a:lnTo>
                <a:lnTo>
                  <a:pt x="6985" y="156006"/>
                </a:lnTo>
                <a:lnTo>
                  <a:pt x="5207" y="157797"/>
                </a:lnTo>
                <a:lnTo>
                  <a:pt x="5207" y="160845"/>
                </a:lnTo>
                <a:lnTo>
                  <a:pt x="3556" y="162471"/>
                </a:lnTo>
                <a:lnTo>
                  <a:pt x="3556" y="167995"/>
                </a:lnTo>
                <a:lnTo>
                  <a:pt x="2540" y="174345"/>
                </a:lnTo>
                <a:lnTo>
                  <a:pt x="127" y="216255"/>
                </a:lnTo>
                <a:lnTo>
                  <a:pt x="0" y="240385"/>
                </a:lnTo>
                <a:lnTo>
                  <a:pt x="127" y="240385"/>
                </a:lnTo>
                <a:lnTo>
                  <a:pt x="635" y="250558"/>
                </a:lnTo>
                <a:lnTo>
                  <a:pt x="762" y="251815"/>
                </a:lnTo>
                <a:lnTo>
                  <a:pt x="2159" y="260705"/>
                </a:lnTo>
                <a:lnTo>
                  <a:pt x="2413" y="261975"/>
                </a:lnTo>
                <a:lnTo>
                  <a:pt x="4953" y="272135"/>
                </a:lnTo>
                <a:lnTo>
                  <a:pt x="5207" y="272135"/>
                </a:lnTo>
                <a:lnTo>
                  <a:pt x="8001" y="281025"/>
                </a:lnTo>
                <a:lnTo>
                  <a:pt x="11176" y="288645"/>
                </a:lnTo>
                <a:lnTo>
                  <a:pt x="14986" y="296265"/>
                </a:lnTo>
                <a:lnTo>
                  <a:pt x="16002" y="297535"/>
                </a:lnTo>
                <a:lnTo>
                  <a:pt x="19304" y="302615"/>
                </a:lnTo>
                <a:lnTo>
                  <a:pt x="20828" y="303885"/>
                </a:lnTo>
                <a:lnTo>
                  <a:pt x="24384" y="307695"/>
                </a:lnTo>
                <a:lnTo>
                  <a:pt x="26416" y="308965"/>
                </a:lnTo>
                <a:lnTo>
                  <a:pt x="30353" y="311505"/>
                </a:lnTo>
                <a:lnTo>
                  <a:pt x="32766" y="312775"/>
                </a:lnTo>
                <a:lnTo>
                  <a:pt x="36957" y="314045"/>
                </a:lnTo>
                <a:lnTo>
                  <a:pt x="39751" y="314045"/>
                </a:lnTo>
                <a:lnTo>
                  <a:pt x="44323" y="315315"/>
                </a:lnTo>
                <a:lnTo>
                  <a:pt x="52324" y="315315"/>
                </a:lnTo>
                <a:lnTo>
                  <a:pt x="55372" y="314045"/>
                </a:lnTo>
                <a:lnTo>
                  <a:pt x="59944" y="312775"/>
                </a:lnTo>
                <a:lnTo>
                  <a:pt x="62357" y="311505"/>
                </a:lnTo>
                <a:lnTo>
                  <a:pt x="68199" y="307695"/>
                </a:lnTo>
                <a:lnTo>
                  <a:pt x="69596" y="306425"/>
                </a:lnTo>
                <a:lnTo>
                  <a:pt x="76073" y="300075"/>
                </a:lnTo>
                <a:lnTo>
                  <a:pt x="83058" y="293725"/>
                </a:lnTo>
                <a:lnTo>
                  <a:pt x="86410" y="289915"/>
                </a:lnTo>
                <a:lnTo>
                  <a:pt x="88646" y="287375"/>
                </a:lnTo>
                <a:lnTo>
                  <a:pt x="89027" y="286105"/>
                </a:lnTo>
                <a:lnTo>
                  <a:pt x="94361" y="279755"/>
                </a:lnTo>
                <a:lnTo>
                  <a:pt x="99949" y="272135"/>
                </a:lnTo>
                <a:lnTo>
                  <a:pt x="100965" y="270865"/>
                </a:lnTo>
                <a:lnTo>
                  <a:pt x="103593" y="267589"/>
                </a:lnTo>
                <a:lnTo>
                  <a:pt x="105918" y="275945"/>
                </a:lnTo>
                <a:lnTo>
                  <a:pt x="106553" y="277215"/>
                </a:lnTo>
                <a:lnTo>
                  <a:pt x="110490" y="286105"/>
                </a:lnTo>
                <a:lnTo>
                  <a:pt x="111379" y="288645"/>
                </a:lnTo>
                <a:lnTo>
                  <a:pt x="115697" y="294995"/>
                </a:lnTo>
                <a:lnTo>
                  <a:pt x="116713" y="297535"/>
                </a:lnTo>
                <a:lnTo>
                  <a:pt x="121666" y="303885"/>
                </a:lnTo>
                <a:lnTo>
                  <a:pt x="123063" y="305155"/>
                </a:lnTo>
                <a:lnTo>
                  <a:pt x="128524" y="310235"/>
                </a:lnTo>
                <a:lnTo>
                  <a:pt x="146431" y="320395"/>
                </a:lnTo>
                <a:lnTo>
                  <a:pt x="162433" y="320395"/>
                </a:lnTo>
                <a:lnTo>
                  <a:pt x="185674" y="306425"/>
                </a:lnTo>
                <a:lnTo>
                  <a:pt x="192913" y="298805"/>
                </a:lnTo>
                <a:lnTo>
                  <a:pt x="197358" y="292455"/>
                </a:lnTo>
                <a:lnTo>
                  <a:pt x="199136" y="289915"/>
                </a:lnTo>
                <a:lnTo>
                  <a:pt x="199898" y="289915"/>
                </a:lnTo>
                <a:lnTo>
                  <a:pt x="205232" y="281025"/>
                </a:lnTo>
                <a:lnTo>
                  <a:pt x="205740" y="279755"/>
                </a:lnTo>
                <a:lnTo>
                  <a:pt x="210185" y="272135"/>
                </a:lnTo>
                <a:lnTo>
                  <a:pt x="210566" y="270865"/>
                </a:lnTo>
                <a:lnTo>
                  <a:pt x="212331" y="267055"/>
                </a:lnTo>
                <a:lnTo>
                  <a:pt x="214122" y="263245"/>
                </a:lnTo>
                <a:lnTo>
                  <a:pt x="214503" y="261975"/>
                </a:lnTo>
                <a:lnTo>
                  <a:pt x="215366" y="259435"/>
                </a:lnTo>
                <a:lnTo>
                  <a:pt x="217551" y="253085"/>
                </a:lnTo>
                <a:lnTo>
                  <a:pt x="218059" y="251815"/>
                </a:lnTo>
                <a:lnTo>
                  <a:pt x="219964" y="244195"/>
                </a:lnTo>
                <a:lnTo>
                  <a:pt x="220599" y="241655"/>
                </a:lnTo>
                <a:lnTo>
                  <a:pt x="222631" y="230225"/>
                </a:lnTo>
                <a:lnTo>
                  <a:pt x="222758" y="230225"/>
                </a:lnTo>
                <a:lnTo>
                  <a:pt x="223266" y="226415"/>
                </a:lnTo>
                <a:lnTo>
                  <a:pt x="223570" y="224193"/>
                </a:lnTo>
                <a:lnTo>
                  <a:pt x="226314" y="237845"/>
                </a:lnTo>
                <a:lnTo>
                  <a:pt x="228981" y="251815"/>
                </a:lnTo>
                <a:lnTo>
                  <a:pt x="229108" y="251815"/>
                </a:lnTo>
                <a:lnTo>
                  <a:pt x="232029" y="263245"/>
                </a:lnTo>
                <a:lnTo>
                  <a:pt x="232664" y="264515"/>
                </a:lnTo>
                <a:lnTo>
                  <a:pt x="236220" y="273405"/>
                </a:lnTo>
                <a:lnTo>
                  <a:pt x="237363" y="275945"/>
                </a:lnTo>
                <a:lnTo>
                  <a:pt x="241554" y="282295"/>
                </a:lnTo>
                <a:lnTo>
                  <a:pt x="243586" y="286105"/>
                </a:lnTo>
                <a:lnTo>
                  <a:pt x="248539" y="291185"/>
                </a:lnTo>
                <a:lnTo>
                  <a:pt x="251333" y="293725"/>
                </a:lnTo>
                <a:lnTo>
                  <a:pt x="256159" y="296265"/>
                </a:lnTo>
                <a:lnTo>
                  <a:pt x="259207" y="297535"/>
                </a:lnTo>
                <a:lnTo>
                  <a:pt x="264287" y="300075"/>
                </a:lnTo>
                <a:lnTo>
                  <a:pt x="267589" y="301345"/>
                </a:lnTo>
                <a:lnTo>
                  <a:pt x="279908" y="301345"/>
                </a:lnTo>
                <a:lnTo>
                  <a:pt x="283337" y="300075"/>
                </a:lnTo>
                <a:lnTo>
                  <a:pt x="288036" y="298805"/>
                </a:lnTo>
                <a:lnTo>
                  <a:pt x="313347" y="269595"/>
                </a:lnTo>
                <a:lnTo>
                  <a:pt x="313512" y="268986"/>
                </a:lnTo>
                <a:lnTo>
                  <a:pt x="315087" y="267411"/>
                </a:lnTo>
                <a:lnTo>
                  <a:pt x="315087" y="261975"/>
                </a:lnTo>
                <a:lnTo>
                  <a:pt x="315201" y="259118"/>
                </a:lnTo>
                <a:lnTo>
                  <a:pt x="315595" y="258724"/>
                </a:lnTo>
                <a:lnTo>
                  <a:pt x="315595" y="252006"/>
                </a:lnTo>
                <a:lnTo>
                  <a:pt x="315595" y="24530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31059" y="9475914"/>
            <a:ext cx="397510" cy="261620"/>
          </a:xfrm>
          <a:custGeom>
            <a:avLst/>
            <a:gdLst/>
            <a:ahLst/>
            <a:cxnLst/>
            <a:rect l="l" t="t" r="r" b="b"/>
            <a:pathLst>
              <a:path w="397510" h="261620">
                <a:moveTo>
                  <a:pt x="125476" y="91668"/>
                </a:moveTo>
                <a:lnTo>
                  <a:pt x="122301" y="88404"/>
                </a:lnTo>
                <a:lnTo>
                  <a:pt x="119468" y="88404"/>
                </a:lnTo>
                <a:lnTo>
                  <a:pt x="117894" y="87871"/>
                </a:lnTo>
                <a:lnTo>
                  <a:pt x="117602" y="87769"/>
                </a:lnTo>
                <a:lnTo>
                  <a:pt x="115570" y="87083"/>
                </a:lnTo>
                <a:lnTo>
                  <a:pt x="113842" y="87096"/>
                </a:lnTo>
                <a:lnTo>
                  <a:pt x="115570" y="87083"/>
                </a:lnTo>
                <a:lnTo>
                  <a:pt x="114173" y="86702"/>
                </a:lnTo>
                <a:lnTo>
                  <a:pt x="113309" y="86563"/>
                </a:lnTo>
                <a:lnTo>
                  <a:pt x="112141" y="85369"/>
                </a:lnTo>
                <a:lnTo>
                  <a:pt x="106006" y="85369"/>
                </a:lnTo>
                <a:lnTo>
                  <a:pt x="105537" y="84899"/>
                </a:lnTo>
                <a:lnTo>
                  <a:pt x="98298" y="84899"/>
                </a:lnTo>
                <a:lnTo>
                  <a:pt x="91313" y="84899"/>
                </a:lnTo>
                <a:lnTo>
                  <a:pt x="89154" y="84975"/>
                </a:lnTo>
                <a:lnTo>
                  <a:pt x="89103" y="87083"/>
                </a:lnTo>
                <a:lnTo>
                  <a:pt x="63525" y="87096"/>
                </a:lnTo>
                <a:lnTo>
                  <a:pt x="89103" y="87083"/>
                </a:lnTo>
                <a:lnTo>
                  <a:pt x="89103" y="84988"/>
                </a:lnTo>
                <a:lnTo>
                  <a:pt x="78740" y="85445"/>
                </a:lnTo>
                <a:lnTo>
                  <a:pt x="55232" y="87058"/>
                </a:lnTo>
                <a:lnTo>
                  <a:pt x="47625" y="87058"/>
                </a:lnTo>
                <a:lnTo>
                  <a:pt x="47218" y="87464"/>
                </a:lnTo>
                <a:lnTo>
                  <a:pt x="40932" y="87757"/>
                </a:lnTo>
                <a:lnTo>
                  <a:pt x="33274" y="87757"/>
                </a:lnTo>
                <a:lnTo>
                  <a:pt x="29337" y="87871"/>
                </a:lnTo>
                <a:lnTo>
                  <a:pt x="29159" y="87871"/>
                </a:lnTo>
                <a:lnTo>
                  <a:pt x="28829" y="87871"/>
                </a:lnTo>
                <a:lnTo>
                  <a:pt x="26174" y="87833"/>
                </a:lnTo>
                <a:lnTo>
                  <a:pt x="26035" y="87668"/>
                </a:lnTo>
                <a:lnTo>
                  <a:pt x="21996" y="87668"/>
                </a:lnTo>
                <a:lnTo>
                  <a:pt x="6350" y="87630"/>
                </a:lnTo>
                <a:lnTo>
                  <a:pt x="0" y="93980"/>
                </a:lnTo>
                <a:lnTo>
                  <a:pt x="0" y="109664"/>
                </a:lnTo>
                <a:lnTo>
                  <a:pt x="6350" y="116014"/>
                </a:lnTo>
                <a:lnTo>
                  <a:pt x="9867" y="116014"/>
                </a:lnTo>
                <a:lnTo>
                  <a:pt x="10160" y="116306"/>
                </a:lnTo>
                <a:lnTo>
                  <a:pt x="17907" y="116306"/>
                </a:lnTo>
                <a:lnTo>
                  <a:pt x="20713" y="116395"/>
                </a:lnTo>
                <a:lnTo>
                  <a:pt x="20955" y="116624"/>
                </a:lnTo>
                <a:lnTo>
                  <a:pt x="28702" y="116624"/>
                </a:lnTo>
                <a:lnTo>
                  <a:pt x="36830" y="116624"/>
                </a:lnTo>
                <a:lnTo>
                  <a:pt x="38557" y="116560"/>
                </a:lnTo>
                <a:lnTo>
                  <a:pt x="49149" y="116560"/>
                </a:lnTo>
                <a:lnTo>
                  <a:pt x="49542" y="116166"/>
                </a:lnTo>
                <a:lnTo>
                  <a:pt x="55626" y="115862"/>
                </a:lnTo>
                <a:lnTo>
                  <a:pt x="63500" y="115862"/>
                </a:lnTo>
                <a:lnTo>
                  <a:pt x="64096" y="115265"/>
                </a:lnTo>
                <a:lnTo>
                  <a:pt x="69469" y="114871"/>
                </a:lnTo>
                <a:lnTo>
                  <a:pt x="81661" y="113792"/>
                </a:lnTo>
                <a:lnTo>
                  <a:pt x="91694" y="112445"/>
                </a:lnTo>
                <a:lnTo>
                  <a:pt x="92583" y="112280"/>
                </a:lnTo>
                <a:lnTo>
                  <a:pt x="99669" y="110820"/>
                </a:lnTo>
                <a:lnTo>
                  <a:pt x="105537" y="110820"/>
                </a:lnTo>
                <a:lnTo>
                  <a:pt x="107632" y="108724"/>
                </a:lnTo>
                <a:lnTo>
                  <a:pt x="112141" y="108724"/>
                </a:lnTo>
                <a:lnTo>
                  <a:pt x="115049" y="105803"/>
                </a:lnTo>
                <a:lnTo>
                  <a:pt x="116205" y="105321"/>
                </a:lnTo>
                <a:lnTo>
                  <a:pt x="117475" y="104660"/>
                </a:lnTo>
                <a:lnTo>
                  <a:pt x="120205" y="102997"/>
                </a:lnTo>
                <a:lnTo>
                  <a:pt x="122301" y="102997"/>
                </a:lnTo>
                <a:lnTo>
                  <a:pt x="125476" y="99733"/>
                </a:lnTo>
                <a:lnTo>
                  <a:pt x="125476" y="95694"/>
                </a:lnTo>
                <a:lnTo>
                  <a:pt x="125476" y="91668"/>
                </a:lnTo>
                <a:close/>
              </a:path>
              <a:path w="397510" h="261620">
                <a:moveTo>
                  <a:pt x="397129" y="209334"/>
                </a:moveTo>
                <a:lnTo>
                  <a:pt x="393827" y="206044"/>
                </a:lnTo>
                <a:lnTo>
                  <a:pt x="385699" y="206044"/>
                </a:lnTo>
                <a:lnTo>
                  <a:pt x="385381" y="206349"/>
                </a:lnTo>
                <a:lnTo>
                  <a:pt x="381254" y="206349"/>
                </a:lnTo>
                <a:lnTo>
                  <a:pt x="376478" y="207657"/>
                </a:lnTo>
                <a:lnTo>
                  <a:pt x="366903" y="207657"/>
                </a:lnTo>
                <a:lnTo>
                  <a:pt x="364718" y="209829"/>
                </a:lnTo>
                <a:lnTo>
                  <a:pt x="358267" y="209829"/>
                </a:lnTo>
                <a:lnTo>
                  <a:pt x="354368" y="213728"/>
                </a:lnTo>
                <a:lnTo>
                  <a:pt x="353568" y="213969"/>
                </a:lnTo>
                <a:lnTo>
                  <a:pt x="354114" y="213969"/>
                </a:lnTo>
                <a:lnTo>
                  <a:pt x="346202" y="216509"/>
                </a:lnTo>
                <a:lnTo>
                  <a:pt x="347980" y="215239"/>
                </a:lnTo>
                <a:lnTo>
                  <a:pt x="340868" y="216509"/>
                </a:lnTo>
                <a:lnTo>
                  <a:pt x="328803" y="216509"/>
                </a:lnTo>
                <a:lnTo>
                  <a:pt x="323088" y="215239"/>
                </a:lnTo>
                <a:lnTo>
                  <a:pt x="324358" y="215239"/>
                </a:lnTo>
                <a:lnTo>
                  <a:pt x="317754" y="213969"/>
                </a:lnTo>
                <a:lnTo>
                  <a:pt x="319024" y="213969"/>
                </a:lnTo>
                <a:lnTo>
                  <a:pt x="312039" y="211429"/>
                </a:lnTo>
                <a:lnTo>
                  <a:pt x="313055" y="211429"/>
                </a:lnTo>
                <a:lnTo>
                  <a:pt x="307378" y="208889"/>
                </a:lnTo>
                <a:lnTo>
                  <a:pt x="304546" y="207619"/>
                </a:lnTo>
                <a:lnTo>
                  <a:pt x="305435" y="208889"/>
                </a:lnTo>
                <a:lnTo>
                  <a:pt x="296291" y="203809"/>
                </a:lnTo>
                <a:lnTo>
                  <a:pt x="297180" y="203809"/>
                </a:lnTo>
                <a:lnTo>
                  <a:pt x="289560" y="198729"/>
                </a:lnTo>
                <a:lnTo>
                  <a:pt x="287655" y="197459"/>
                </a:lnTo>
                <a:lnTo>
                  <a:pt x="288417" y="198729"/>
                </a:lnTo>
                <a:lnTo>
                  <a:pt x="280365" y="192379"/>
                </a:lnTo>
                <a:lnTo>
                  <a:pt x="278765" y="191109"/>
                </a:lnTo>
                <a:lnTo>
                  <a:pt x="279273" y="192379"/>
                </a:lnTo>
                <a:lnTo>
                  <a:pt x="269621" y="184759"/>
                </a:lnTo>
                <a:lnTo>
                  <a:pt x="269748" y="184759"/>
                </a:lnTo>
                <a:lnTo>
                  <a:pt x="259969" y="177139"/>
                </a:lnTo>
                <a:lnTo>
                  <a:pt x="259842" y="177139"/>
                </a:lnTo>
                <a:lnTo>
                  <a:pt x="251028" y="171119"/>
                </a:lnTo>
                <a:lnTo>
                  <a:pt x="255143" y="160629"/>
                </a:lnTo>
                <a:lnTo>
                  <a:pt x="260985" y="145389"/>
                </a:lnTo>
                <a:lnTo>
                  <a:pt x="266319" y="130149"/>
                </a:lnTo>
                <a:lnTo>
                  <a:pt x="266446" y="128879"/>
                </a:lnTo>
                <a:lnTo>
                  <a:pt x="270891" y="114909"/>
                </a:lnTo>
                <a:lnTo>
                  <a:pt x="271018" y="113639"/>
                </a:lnTo>
                <a:lnTo>
                  <a:pt x="274320" y="100939"/>
                </a:lnTo>
                <a:lnTo>
                  <a:pt x="274574" y="100939"/>
                </a:lnTo>
                <a:lnTo>
                  <a:pt x="277241" y="86982"/>
                </a:lnTo>
                <a:lnTo>
                  <a:pt x="277660" y="83159"/>
                </a:lnTo>
                <a:lnTo>
                  <a:pt x="278511" y="75539"/>
                </a:lnTo>
                <a:lnTo>
                  <a:pt x="278536" y="72999"/>
                </a:lnTo>
                <a:lnTo>
                  <a:pt x="278638" y="62839"/>
                </a:lnTo>
                <a:lnTo>
                  <a:pt x="278193" y="53949"/>
                </a:lnTo>
                <a:lnTo>
                  <a:pt x="278130" y="52679"/>
                </a:lnTo>
                <a:lnTo>
                  <a:pt x="277114" y="43789"/>
                </a:lnTo>
                <a:lnTo>
                  <a:pt x="276987" y="42532"/>
                </a:lnTo>
                <a:lnTo>
                  <a:pt x="276580" y="39979"/>
                </a:lnTo>
                <a:lnTo>
                  <a:pt x="275780" y="34899"/>
                </a:lnTo>
                <a:lnTo>
                  <a:pt x="275590" y="33629"/>
                </a:lnTo>
                <a:lnTo>
                  <a:pt x="275209" y="32359"/>
                </a:lnTo>
                <a:lnTo>
                  <a:pt x="274777" y="31089"/>
                </a:lnTo>
                <a:lnTo>
                  <a:pt x="273507" y="27279"/>
                </a:lnTo>
                <a:lnTo>
                  <a:pt x="244856" y="27279"/>
                </a:lnTo>
                <a:lnTo>
                  <a:pt x="244602" y="27279"/>
                </a:lnTo>
                <a:lnTo>
                  <a:pt x="246253" y="28549"/>
                </a:lnTo>
                <a:lnTo>
                  <a:pt x="244487" y="27203"/>
                </a:lnTo>
                <a:lnTo>
                  <a:pt x="273481" y="27203"/>
                </a:lnTo>
                <a:lnTo>
                  <a:pt x="273088" y="26009"/>
                </a:lnTo>
                <a:lnTo>
                  <a:pt x="272669" y="24739"/>
                </a:lnTo>
                <a:lnTo>
                  <a:pt x="271907" y="22199"/>
                </a:lnTo>
                <a:lnTo>
                  <a:pt x="268859" y="17132"/>
                </a:lnTo>
                <a:lnTo>
                  <a:pt x="245364" y="609"/>
                </a:lnTo>
                <a:lnTo>
                  <a:pt x="234670" y="609"/>
                </a:lnTo>
                <a:lnTo>
                  <a:pt x="234061" y="0"/>
                </a:lnTo>
                <a:lnTo>
                  <a:pt x="219837" y="0"/>
                </a:lnTo>
                <a:lnTo>
                  <a:pt x="218973" y="863"/>
                </a:lnTo>
                <a:lnTo>
                  <a:pt x="209931" y="863"/>
                </a:lnTo>
                <a:lnTo>
                  <a:pt x="208064" y="2730"/>
                </a:lnTo>
                <a:lnTo>
                  <a:pt x="202692" y="2730"/>
                </a:lnTo>
                <a:lnTo>
                  <a:pt x="199504" y="5918"/>
                </a:lnTo>
                <a:lnTo>
                  <a:pt x="197485" y="5918"/>
                </a:lnTo>
                <a:lnTo>
                  <a:pt x="191770" y="11595"/>
                </a:lnTo>
                <a:lnTo>
                  <a:pt x="191770" y="14566"/>
                </a:lnTo>
                <a:lnTo>
                  <a:pt x="185267" y="22301"/>
                </a:lnTo>
                <a:lnTo>
                  <a:pt x="183769" y="22301"/>
                </a:lnTo>
                <a:lnTo>
                  <a:pt x="178054" y="27914"/>
                </a:lnTo>
                <a:lnTo>
                  <a:pt x="178054" y="41757"/>
                </a:lnTo>
                <a:lnTo>
                  <a:pt x="183769" y="47371"/>
                </a:lnTo>
                <a:lnTo>
                  <a:pt x="197612" y="47371"/>
                </a:lnTo>
                <a:lnTo>
                  <a:pt x="203200" y="41757"/>
                </a:lnTo>
                <a:lnTo>
                  <a:pt x="203200" y="40347"/>
                </a:lnTo>
                <a:lnTo>
                  <a:pt x="210845" y="31292"/>
                </a:lnTo>
                <a:lnTo>
                  <a:pt x="211455" y="31292"/>
                </a:lnTo>
                <a:lnTo>
                  <a:pt x="214401" y="28359"/>
                </a:lnTo>
                <a:lnTo>
                  <a:pt x="216789" y="28359"/>
                </a:lnTo>
                <a:lnTo>
                  <a:pt x="217360" y="27787"/>
                </a:lnTo>
                <a:lnTo>
                  <a:pt x="220218" y="27279"/>
                </a:lnTo>
                <a:lnTo>
                  <a:pt x="218186" y="27279"/>
                </a:lnTo>
                <a:lnTo>
                  <a:pt x="223634" y="26581"/>
                </a:lnTo>
                <a:lnTo>
                  <a:pt x="224155" y="26581"/>
                </a:lnTo>
                <a:lnTo>
                  <a:pt x="228092" y="26009"/>
                </a:lnTo>
                <a:lnTo>
                  <a:pt x="239268" y="26009"/>
                </a:lnTo>
                <a:lnTo>
                  <a:pt x="250444" y="46329"/>
                </a:lnTo>
                <a:lnTo>
                  <a:pt x="250317" y="46329"/>
                </a:lnTo>
                <a:lnTo>
                  <a:pt x="251206" y="55232"/>
                </a:lnTo>
                <a:lnTo>
                  <a:pt x="251206" y="53949"/>
                </a:lnTo>
                <a:lnTo>
                  <a:pt x="251587" y="64109"/>
                </a:lnTo>
                <a:lnTo>
                  <a:pt x="251333" y="74117"/>
                </a:lnTo>
                <a:lnTo>
                  <a:pt x="251460" y="72999"/>
                </a:lnTo>
                <a:lnTo>
                  <a:pt x="251333" y="74282"/>
                </a:lnTo>
                <a:lnTo>
                  <a:pt x="251333" y="74117"/>
                </a:lnTo>
                <a:lnTo>
                  <a:pt x="251307" y="74282"/>
                </a:lnTo>
                <a:lnTo>
                  <a:pt x="250215" y="84175"/>
                </a:lnTo>
                <a:lnTo>
                  <a:pt x="250151" y="84429"/>
                </a:lnTo>
                <a:lnTo>
                  <a:pt x="247904" y="94589"/>
                </a:lnTo>
                <a:lnTo>
                  <a:pt x="248031" y="94589"/>
                </a:lnTo>
                <a:lnTo>
                  <a:pt x="244602" y="107289"/>
                </a:lnTo>
                <a:lnTo>
                  <a:pt x="244856" y="107289"/>
                </a:lnTo>
                <a:lnTo>
                  <a:pt x="240411" y="121259"/>
                </a:lnTo>
                <a:lnTo>
                  <a:pt x="240538" y="121259"/>
                </a:lnTo>
                <a:lnTo>
                  <a:pt x="235204" y="136499"/>
                </a:lnTo>
                <a:lnTo>
                  <a:pt x="235331" y="136499"/>
                </a:lnTo>
                <a:lnTo>
                  <a:pt x="229743" y="150482"/>
                </a:lnTo>
                <a:lnTo>
                  <a:pt x="229870" y="150482"/>
                </a:lnTo>
                <a:lnTo>
                  <a:pt x="227368" y="156972"/>
                </a:lnTo>
                <a:lnTo>
                  <a:pt x="226949" y="156832"/>
                </a:lnTo>
                <a:lnTo>
                  <a:pt x="220853" y="156832"/>
                </a:lnTo>
                <a:lnTo>
                  <a:pt x="217347" y="155702"/>
                </a:lnTo>
                <a:lnTo>
                  <a:pt x="217347" y="185013"/>
                </a:lnTo>
                <a:lnTo>
                  <a:pt x="216916" y="184759"/>
                </a:lnTo>
                <a:lnTo>
                  <a:pt x="217347" y="185013"/>
                </a:lnTo>
                <a:lnTo>
                  <a:pt x="217347" y="155702"/>
                </a:lnTo>
                <a:lnTo>
                  <a:pt x="216916" y="155549"/>
                </a:lnTo>
                <a:lnTo>
                  <a:pt x="214884" y="155981"/>
                </a:lnTo>
                <a:lnTo>
                  <a:pt x="214884" y="184759"/>
                </a:lnTo>
                <a:lnTo>
                  <a:pt x="212471" y="186029"/>
                </a:lnTo>
                <a:lnTo>
                  <a:pt x="214515" y="185610"/>
                </a:lnTo>
                <a:lnTo>
                  <a:pt x="211709" y="191109"/>
                </a:lnTo>
                <a:lnTo>
                  <a:pt x="211963" y="191109"/>
                </a:lnTo>
                <a:lnTo>
                  <a:pt x="204597" y="203809"/>
                </a:lnTo>
                <a:lnTo>
                  <a:pt x="204978" y="202539"/>
                </a:lnTo>
                <a:lnTo>
                  <a:pt x="197612" y="213969"/>
                </a:lnTo>
                <a:lnTo>
                  <a:pt x="198120" y="213969"/>
                </a:lnTo>
                <a:lnTo>
                  <a:pt x="194259" y="218630"/>
                </a:lnTo>
                <a:lnTo>
                  <a:pt x="193890" y="222859"/>
                </a:lnTo>
                <a:lnTo>
                  <a:pt x="193789" y="237998"/>
                </a:lnTo>
                <a:lnTo>
                  <a:pt x="193675" y="233019"/>
                </a:lnTo>
                <a:lnTo>
                  <a:pt x="193675" y="230479"/>
                </a:lnTo>
                <a:lnTo>
                  <a:pt x="193675" y="229209"/>
                </a:lnTo>
                <a:lnTo>
                  <a:pt x="193776" y="224129"/>
                </a:lnTo>
                <a:lnTo>
                  <a:pt x="194259" y="218630"/>
                </a:lnTo>
                <a:lnTo>
                  <a:pt x="194449" y="216509"/>
                </a:lnTo>
                <a:lnTo>
                  <a:pt x="194525" y="215557"/>
                </a:lnTo>
                <a:lnTo>
                  <a:pt x="194602" y="215239"/>
                </a:lnTo>
                <a:lnTo>
                  <a:pt x="196113" y="208889"/>
                </a:lnTo>
                <a:lnTo>
                  <a:pt x="196164" y="208699"/>
                </a:lnTo>
                <a:lnTo>
                  <a:pt x="197104" y="206349"/>
                </a:lnTo>
                <a:lnTo>
                  <a:pt x="199644" y="199999"/>
                </a:lnTo>
                <a:lnTo>
                  <a:pt x="200152" y="198729"/>
                </a:lnTo>
                <a:lnTo>
                  <a:pt x="199136" y="199999"/>
                </a:lnTo>
                <a:lnTo>
                  <a:pt x="203708" y="192379"/>
                </a:lnTo>
                <a:lnTo>
                  <a:pt x="203911" y="192036"/>
                </a:lnTo>
                <a:lnTo>
                  <a:pt x="206019" y="189839"/>
                </a:lnTo>
                <a:lnTo>
                  <a:pt x="207238" y="188569"/>
                </a:lnTo>
                <a:lnTo>
                  <a:pt x="208457" y="187299"/>
                </a:lnTo>
                <a:lnTo>
                  <a:pt x="214884" y="184759"/>
                </a:lnTo>
                <a:lnTo>
                  <a:pt x="214884" y="155981"/>
                </a:lnTo>
                <a:lnTo>
                  <a:pt x="211963" y="156603"/>
                </a:lnTo>
                <a:lnTo>
                  <a:pt x="211963" y="184759"/>
                </a:lnTo>
                <a:lnTo>
                  <a:pt x="208559" y="187185"/>
                </a:lnTo>
                <a:lnTo>
                  <a:pt x="208991" y="186740"/>
                </a:lnTo>
                <a:lnTo>
                  <a:pt x="210058" y="186029"/>
                </a:lnTo>
                <a:lnTo>
                  <a:pt x="211963" y="184759"/>
                </a:lnTo>
                <a:lnTo>
                  <a:pt x="211963" y="156603"/>
                </a:lnTo>
                <a:lnTo>
                  <a:pt x="210820" y="156832"/>
                </a:lnTo>
                <a:lnTo>
                  <a:pt x="207772" y="156832"/>
                </a:lnTo>
                <a:lnTo>
                  <a:pt x="201168" y="158089"/>
                </a:lnTo>
                <a:lnTo>
                  <a:pt x="197485" y="160629"/>
                </a:lnTo>
                <a:lnTo>
                  <a:pt x="191770" y="163169"/>
                </a:lnTo>
                <a:lnTo>
                  <a:pt x="188214" y="165709"/>
                </a:lnTo>
                <a:lnTo>
                  <a:pt x="182118" y="173329"/>
                </a:lnTo>
                <a:lnTo>
                  <a:pt x="180340" y="175869"/>
                </a:lnTo>
                <a:lnTo>
                  <a:pt x="174371" y="186029"/>
                </a:lnTo>
                <a:lnTo>
                  <a:pt x="173355" y="187299"/>
                </a:lnTo>
                <a:lnTo>
                  <a:pt x="164922" y="236829"/>
                </a:lnTo>
                <a:lnTo>
                  <a:pt x="165150" y="243179"/>
                </a:lnTo>
                <a:lnTo>
                  <a:pt x="165354" y="246989"/>
                </a:lnTo>
                <a:lnTo>
                  <a:pt x="165354" y="254698"/>
                </a:lnTo>
                <a:lnTo>
                  <a:pt x="171704" y="261048"/>
                </a:lnTo>
                <a:lnTo>
                  <a:pt x="172237" y="261048"/>
                </a:lnTo>
                <a:lnTo>
                  <a:pt x="187833" y="261150"/>
                </a:lnTo>
                <a:lnTo>
                  <a:pt x="187972" y="260997"/>
                </a:lnTo>
                <a:lnTo>
                  <a:pt x="189230" y="260997"/>
                </a:lnTo>
                <a:lnTo>
                  <a:pt x="194132" y="256146"/>
                </a:lnTo>
                <a:lnTo>
                  <a:pt x="194564" y="255879"/>
                </a:lnTo>
                <a:lnTo>
                  <a:pt x="196469" y="254609"/>
                </a:lnTo>
                <a:lnTo>
                  <a:pt x="203073" y="249529"/>
                </a:lnTo>
                <a:lnTo>
                  <a:pt x="204470" y="248259"/>
                </a:lnTo>
                <a:lnTo>
                  <a:pt x="205625" y="246989"/>
                </a:lnTo>
                <a:lnTo>
                  <a:pt x="211455" y="240639"/>
                </a:lnTo>
                <a:lnTo>
                  <a:pt x="219456" y="230479"/>
                </a:lnTo>
                <a:lnTo>
                  <a:pt x="219964" y="229209"/>
                </a:lnTo>
                <a:lnTo>
                  <a:pt x="227965" y="217779"/>
                </a:lnTo>
                <a:lnTo>
                  <a:pt x="235839" y="203809"/>
                </a:lnTo>
                <a:lnTo>
                  <a:pt x="237845" y="199885"/>
                </a:lnTo>
                <a:lnTo>
                  <a:pt x="241046" y="202539"/>
                </a:lnTo>
                <a:lnTo>
                  <a:pt x="240919" y="202539"/>
                </a:lnTo>
                <a:lnTo>
                  <a:pt x="250571" y="210159"/>
                </a:lnTo>
                <a:lnTo>
                  <a:pt x="250698" y="210159"/>
                </a:lnTo>
                <a:lnTo>
                  <a:pt x="260223" y="216509"/>
                </a:lnTo>
                <a:lnTo>
                  <a:pt x="270129" y="224129"/>
                </a:lnTo>
                <a:lnTo>
                  <a:pt x="270764" y="224129"/>
                </a:lnTo>
                <a:lnTo>
                  <a:pt x="280289" y="230479"/>
                </a:lnTo>
                <a:lnTo>
                  <a:pt x="281051" y="230479"/>
                </a:lnTo>
                <a:lnTo>
                  <a:pt x="290195" y="235559"/>
                </a:lnTo>
                <a:lnTo>
                  <a:pt x="291084" y="236829"/>
                </a:lnTo>
                <a:lnTo>
                  <a:pt x="299466" y="240639"/>
                </a:lnTo>
                <a:lnTo>
                  <a:pt x="300482" y="240639"/>
                </a:lnTo>
                <a:lnTo>
                  <a:pt x="307467" y="243179"/>
                </a:lnTo>
                <a:lnTo>
                  <a:pt x="308737" y="244449"/>
                </a:lnTo>
                <a:lnTo>
                  <a:pt x="315214" y="245719"/>
                </a:lnTo>
                <a:lnTo>
                  <a:pt x="316484" y="246989"/>
                </a:lnTo>
                <a:lnTo>
                  <a:pt x="322199" y="248259"/>
                </a:lnTo>
                <a:lnTo>
                  <a:pt x="330327" y="248259"/>
                </a:lnTo>
                <a:lnTo>
                  <a:pt x="336042" y="249529"/>
                </a:lnTo>
                <a:lnTo>
                  <a:pt x="337566" y="249529"/>
                </a:lnTo>
                <a:lnTo>
                  <a:pt x="344551" y="248259"/>
                </a:lnTo>
                <a:lnTo>
                  <a:pt x="346964" y="248259"/>
                </a:lnTo>
                <a:lnTo>
                  <a:pt x="353949" y="246989"/>
                </a:lnTo>
                <a:lnTo>
                  <a:pt x="356489" y="245719"/>
                </a:lnTo>
                <a:lnTo>
                  <a:pt x="364236" y="243179"/>
                </a:lnTo>
                <a:lnTo>
                  <a:pt x="366014" y="241909"/>
                </a:lnTo>
                <a:lnTo>
                  <a:pt x="371182" y="239280"/>
                </a:lnTo>
                <a:lnTo>
                  <a:pt x="374523" y="239280"/>
                </a:lnTo>
                <a:lnTo>
                  <a:pt x="379552" y="234251"/>
                </a:lnTo>
                <a:lnTo>
                  <a:pt x="381635" y="234251"/>
                </a:lnTo>
                <a:lnTo>
                  <a:pt x="387477" y="228295"/>
                </a:lnTo>
                <a:lnTo>
                  <a:pt x="387477" y="227634"/>
                </a:lnTo>
                <a:lnTo>
                  <a:pt x="390017" y="225399"/>
                </a:lnTo>
                <a:lnTo>
                  <a:pt x="391922" y="224129"/>
                </a:lnTo>
                <a:lnTo>
                  <a:pt x="394119" y="220459"/>
                </a:lnTo>
                <a:lnTo>
                  <a:pt x="397129" y="217462"/>
                </a:lnTo>
                <a:lnTo>
                  <a:pt x="397129" y="213398"/>
                </a:lnTo>
                <a:lnTo>
                  <a:pt x="397129" y="209334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67939" y="9495561"/>
            <a:ext cx="438784" cy="185420"/>
          </a:xfrm>
          <a:custGeom>
            <a:avLst/>
            <a:gdLst/>
            <a:ahLst/>
            <a:cxnLst/>
            <a:rect l="l" t="t" r="r" b="b"/>
            <a:pathLst>
              <a:path w="438785" h="185420">
                <a:moveTo>
                  <a:pt x="130568" y="107746"/>
                </a:moveTo>
                <a:lnTo>
                  <a:pt x="130556" y="107950"/>
                </a:lnTo>
                <a:lnTo>
                  <a:pt x="130568" y="107746"/>
                </a:lnTo>
                <a:close/>
              </a:path>
              <a:path w="438785" h="185420">
                <a:moveTo>
                  <a:pt x="438785" y="118325"/>
                </a:moveTo>
                <a:lnTo>
                  <a:pt x="433959" y="113487"/>
                </a:lnTo>
                <a:lnTo>
                  <a:pt x="422021" y="113487"/>
                </a:lnTo>
                <a:lnTo>
                  <a:pt x="421208" y="114300"/>
                </a:lnTo>
                <a:lnTo>
                  <a:pt x="418719" y="114300"/>
                </a:lnTo>
                <a:lnTo>
                  <a:pt x="415912" y="114719"/>
                </a:lnTo>
                <a:lnTo>
                  <a:pt x="412470" y="114719"/>
                </a:lnTo>
                <a:lnTo>
                  <a:pt x="414782" y="110490"/>
                </a:lnTo>
                <a:lnTo>
                  <a:pt x="415798" y="109220"/>
                </a:lnTo>
                <a:lnTo>
                  <a:pt x="419481" y="100330"/>
                </a:lnTo>
                <a:lnTo>
                  <a:pt x="420116" y="97790"/>
                </a:lnTo>
                <a:lnTo>
                  <a:pt x="422656" y="88900"/>
                </a:lnTo>
                <a:lnTo>
                  <a:pt x="423164" y="86360"/>
                </a:lnTo>
                <a:lnTo>
                  <a:pt x="424942" y="76200"/>
                </a:lnTo>
                <a:lnTo>
                  <a:pt x="425348" y="71120"/>
                </a:lnTo>
                <a:lnTo>
                  <a:pt x="425856" y="64770"/>
                </a:lnTo>
                <a:lnTo>
                  <a:pt x="425729" y="44450"/>
                </a:lnTo>
                <a:lnTo>
                  <a:pt x="425577" y="40640"/>
                </a:lnTo>
                <a:lnTo>
                  <a:pt x="425323" y="38100"/>
                </a:lnTo>
                <a:lnTo>
                  <a:pt x="425107" y="36830"/>
                </a:lnTo>
                <a:lnTo>
                  <a:pt x="424027" y="30429"/>
                </a:lnTo>
                <a:lnTo>
                  <a:pt x="422148" y="25400"/>
                </a:lnTo>
                <a:lnTo>
                  <a:pt x="421614" y="24180"/>
                </a:lnTo>
                <a:lnTo>
                  <a:pt x="421220" y="22237"/>
                </a:lnTo>
                <a:lnTo>
                  <a:pt x="417347" y="16522"/>
                </a:lnTo>
                <a:lnTo>
                  <a:pt x="411607" y="12674"/>
                </a:lnTo>
                <a:lnTo>
                  <a:pt x="409905" y="12331"/>
                </a:lnTo>
                <a:lnTo>
                  <a:pt x="409905" y="48018"/>
                </a:lnTo>
                <a:lnTo>
                  <a:pt x="409702" y="48260"/>
                </a:lnTo>
                <a:lnTo>
                  <a:pt x="409067" y="48260"/>
                </a:lnTo>
                <a:lnTo>
                  <a:pt x="408876" y="48260"/>
                </a:lnTo>
                <a:lnTo>
                  <a:pt x="409257" y="48018"/>
                </a:lnTo>
                <a:lnTo>
                  <a:pt x="409549" y="48018"/>
                </a:lnTo>
                <a:lnTo>
                  <a:pt x="409905" y="48018"/>
                </a:lnTo>
                <a:lnTo>
                  <a:pt x="409905" y="12331"/>
                </a:lnTo>
                <a:lnTo>
                  <a:pt x="408838" y="12115"/>
                </a:lnTo>
                <a:lnTo>
                  <a:pt x="408838" y="48285"/>
                </a:lnTo>
                <a:lnTo>
                  <a:pt x="407530" y="50673"/>
                </a:lnTo>
                <a:lnTo>
                  <a:pt x="408749" y="48348"/>
                </a:lnTo>
                <a:lnTo>
                  <a:pt x="408838" y="12115"/>
                </a:lnTo>
                <a:lnTo>
                  <a:pt x="404622" y="11252"/>
                </a:lnTo>
                <a:lnTo>
                  <a:pt x="397624" y="12674"/>
                </a:lnTo>
                <a:lnTo>
                  <a:pt x="395617" y="14020"/>
                </a:lnTo>
                <a:lnTo>
                  <a:pt x="395478" y="13970"/>
                </a:lnTo>
                <a:lnTo>
                  <a:pt x="392684" y="15240"/>
                </a:lnTo>
                <a:lnTo>
                  <a:pt x="392315" y="15557"/>
                </a:lnTo>
                <a:lnTo>
                  <a:pt x="392315" y="93268"/>
                </a:lnTo>
                <a:lnTo>
                  <a:pt x="392226" y="93853"/>
                </a:lnTo>
                <a:lnTo>
                  <a:pt x="392226" y="112636"/>
                </a:lnTo>
                <a:lnTo>
                  <a:pt x="391909" y="111607"/>
                </a:lnTo>
                <a:lnTo>
                  <a:pt x="391947" y="112458"/>
                </a:lnTo>
                <a:lnTo>
                  <a:pt x="391845" y="111417"/>
                </a:lnTo>
                <a:lnTo>
                  <a:pt x="391909" y="111607"/>
                </a:lnTo>
                <a:lnTo>
                  <a:pt x="391782" y="109220"/>
                </a:lnTo>
                <a:lnTo>
                  <a:pt x="391845" y="110324"/>
                </a:lnTo>
                <a:lnTo>
                  <a:pt x="391960" y="111760"/>
                </a:lnTo>
                <a:lnTo>
                  <a:pt x="392226" y="112636"/>
                </a:lnTo>
                <a:lnTo>
                  <a:pt x="392226" y="93853"/>
                </a:lnTo>
                <a:lnTo>
                  <a:pt x="392099" y="95211"/>
                </a:lnTo>
                <a:lnTo>
                  <a:pt x="392150" y="94297"/>
                </a:lnTo>
                <a:lnTo>
                  <a:pt x="392163" y="94145"/>
                </a:lnTo>
                <a:lnTo>
                  <a:pt x="392201" y="93980"/>
                </a:lnTo>
                <a:lnTo>
                  <a:pt x="392315" y="93268"/>
                </a:lnTo>
                <a:lnTo>
                  <a:pt x="392315" y="15557"/>
                </a:lnTo>
                <a:lnTo>
                  <a:pt x="391845" y="15938"/>
                </a:lnTo>
                <a:lnTo>
                  <a:pt x="391845" y="100330"/>
                </a:lnTo>
                <a:lnTo>
                  <a:pt x="391718" y="107950"/>
                </a:lnTo>
                <a:lnTo>
                  <a:pt x="391655" y="106680"/>
                </a:lnTo>
                <a:lnTo>
                  <a:pt x="391604" y="105410"/>
                </a:lnTo>
                <a:lnTo>
                  <a:pt x="391541" y="106680"/>
                </a:lnTo>
                <a:lnTo>
                  <a:pt x="391541" y="105410"/>
                </a:lnTo>
                <a:lnTo>
                  <a:pt x="391579" y="104965"/>
                </a:lnTo>
                <a:lnTo>
                  <a:pt x="391604" y="105410"/>
                </a:lnTo>
                <a:lnTo>
                  <a:pt x="391655" y="104140"/>
                </a:lnTo>
                <a:lnTo>
                  <a:pt x="391782" y="101600"/>
                </a:lnTo>
                <a:lnTo>
                  <a:pt x="391845" y="100330"/>
                </a:lnTo>
                <a:lnTo>
                  <a:pt x="391845" y="15938"/>
                </a:lnTo>
                <a:lnTo>
                  <a:pt x="391160" y="16510"/>
                </a:lnTo>
                <a:lnTo>
                  <a:pt x="390652" y="16700"/>
                </a:lnTo>
                <a:lnTo>
                  <a:pt x="390652" y="52070"/>
                </a:lnTo>
                <a:lnTo>
                  <a:pt x="390652" y="60960"/>
                </a:lnTo>
                <a:lnTo>
                  <a:pt x="390563" y="62230"/>
                </a:lnTo>
                <a:lnTo>
                  <a:pt x="390448" y="48018"/>
                </a:lnTo>
                <a:lnTo>
                  <a:pt x="390220" y="43611"/>
                </a:lnTo>
                <a:lnTo>
                  <a:pt x="390271" y="44450"/>
                </a:lnTo>
                <a:lnTo>
                  <a:pt x="390398" y="44450"/>
                </a:lnTo>
                <a:lnTo>
                  <a:pt x="390398" y="46990"/>
                </a:lnTo>
                <a:lnTo>
                  <a:pt x="390448" y="48018"/>
                </a:lnTo>
                <a:lnTo>
                  <a:pt x="390652" y="52070"/>
                </a:lnTo>
                <a:lnTo>
                  <a:pt x="390652" y="16700"/>
                </a:lnTo>
                <a:lnTo>
                  <a:pt x="387604" y="17780"/>
                </a:lnTo>
                <a:lnTo>
                  <a:pt x="385318" y="20320"/>
                </a:lnTo>
                <a:lnTo>
                  <a:pt x="379222" y="25400"/>
                </a:lnTo>
                <a:lnTo>
                  <a:pt x="376428" y="29210"/>
                </a:lnTo>
                <a:lnTo>
                  <a:pt x="371221" y="37579"/>
                </a:lnTo>
                <a:lnTo>
                  <a:pt x="371221" y="146050"/>
                </a:lnTo>
                <a:lnTo>
                  <a:pt x="364845" y="142227"/>
                </a:lnTo>
                <a:lnTo>
                  <a:pt x="371221" y="146050"/>
                </a:lnTo>
                <a:lnTo>
                  <a:pt x="371221" y="37579"/>
                </a:lnTo>
                <a:lnTo>
                  <a:pt x="369316" y="40640"/>
                </a:lnTo>
                <a:lnTo>
                  <a:pt x="361950" y="57150"/>
                </a:lnTo>
                <a:lnTo>
                  <a:pt x="361061" y="58420"/>
                </a:lnTo>
                <a:lnTo>
                  <a:pt x="356235" y="73660"/>
                </a:lnTo>
                <a:lnTo>
                  <a:pt x="352679" y="91440"/>
                </a:lnTo>
                <a:lnTo>
                  <a:pt x="351967" y="101600"/>
                </a:lnTo>
                <a:lnTo>
                  <a:pt x="351853" y="107950"/>
                </a:lnTo>
                <a:lnTo>
                  <a:pt x="352298" y="116840"/>
                </a:lnTo>
                <a:lnTo>
                  <a:pt x="352894" y="120256"/>
                </a:lnTo>
                <a:lnTo>
                  <a:pt x="351155" y="120650"/>
                </a:lnTo>
                <a:lnTo>
                  <a:pt x="343154" y="120650"/>
                </a:lnTo>
                <a:lnTo>
                  <a:pt x="342099" y="120357"/>
                </a:lnTo>
                <a:lnTo>
                  <a:pt x="339496" y="118922"/>
                </a:lnTo>
                <a:lnTo>
                  <a:pt x="339496" y="119646"/>
                </a:lnTo>
                <a:lnTo>
                  <a:pt x="339356" y="119595"/>
                </a:lnTo>
                <a:lnTo>
                  <a:pt x="339217" y="119557"/>
                </a:lnTo>
                <a:lnTo>
                  <a:pt x="339344" y="119570"/>
                </a:lnTo>
                <a:lnTo>
                  <a:pt x="339496" y="119646"/>
                </a:lnTo>
                <a:lnTo>
                  <a:pt x="339496" y="118922"/>
                </a:lnTo>
                <a:lnTo>
                  <a:pt x="338480" y="118351"/>
                </a:lnTo>
                <a:lnTo>
                  <a:pt x="338328" y="118110"/>
                </a:lnTo>
                <a:lnTo>
                  <a:pt x="337515" y="116840"/>
                </a:lnTo>
                <a:lnTo>
                  <a:pt x="335978" y="114414"/>
                </a:lnTo>
                <a:lnTo>
                  <a:pt x="335889" y="114084"/>
                </a:lnTo>
                <a:lnTo>
                  <a:pt x="335788" y="113030"/>
                </a:lnTo>
                <a:lnTo>
                  <a:pt x="333248" y="109220"/>
                </a:lnTo>
                <a:lnTo>
                  <a:pt x="332867" y="107950"/>
                </a:lnTo>
                <a:lnTo>
                  <a:pt x="330200" y="104140"/>
                </a:lnTo>
                <a:lnTo>
                  <a:pt x="330327" y="104140"/>
                </a:lnTo>
                <a:lnTo>
                  <a:pt x="330073" y="103784"/>
                </a:lnTo>
                <a:lnTo>
                  <a:pt x="330073" y="99301"/>
                </a:lnTo>
                <a:lnTo>
                  <a:pt x="322326" y="91592"/>
                </a:lnTo>
                <a:lnTo>
                  <a:pt x="303276" y="91592"/>
                </a:lnTo>
                <a:lnTo>
                  <a:pt x="302679" y="92189"/>
                </a:lnTo>
                <a:lnTo>
                  <a:pt x="299593" y="92189"/>
                </a:lnTo>
                <a:lnTo>
                  <a:pt x="291846" y="99898"/>
                </a:lnTo>
                <a:lnTo>
                  <a:pt x="291846" y="100876"/>
                </a:lnTo>
                <a:lnTo>
                  <a:pt x="285496" y="105410"/>
                </a:lnTo>
                <a:lnTo>
                  <a:pt x="283591" y="106680"/>
                </a:lnTo>
                <a:lnTo>
                  <a:pt x="282041" y="108254"/>
                </a:lnTo>
                <a:lnTo>
                  <a:pt x="282702" y="102870"/>
                </a:lnTo>
                <a:lnTo>
                  <a:pt x="282829" y="97790"/>
                </a:lnTo>
                <a:lnTo>
                  <a:pt x="282727" y="88900"/>
                </a:lnTo>
                <a:lnTo>
                  <a:pt x="282638" y="87630"/>
                </a:lnTo>
                <a:lnTo>
                  <a:pt x="282282" y="82550"/>
                </a:lnTo>
                <a:lnTo>
                  <a:pt x="282194" y="81280"/>
                </a:lnTo>
                <a:lnTo>
                  <a:pt x="282194" y="82550"/>
                </a:lnTo>
                <a:lnTo>
                  <a:pt x="281711" y="78740"/>
                </a:lnTo>
                <a:lnTo>
                  <a:pt x="281559" y="77470"/>
                </a:lnTo>
                <a:lnTo>
                  <a:pt x="281559" y="75679"/>
                </a:lnTo>
                <a:lnTo>
                  <a:pt x="281559" y="66878"/>
                </a:lnTo>
                <a:lnTo>
                  <a:pt x="275463" y="60769"/>
                </a:lnTo>
                <a:lnTo>
                  <a:pt x="275463" y="147320"/>
                </a:lnTo>
                <a:lnTo>
                  <a:pt x="275285" y="148590"/>
                </a:lnTo>
                <a:lnTo>
                  <a:pt x="275336" y="147320"/>
                </a:lnTo>
                <a:lnTo>
                  <a:pt x="275463" y="147320"/>
                </a:lnTo>
                <a:lnTo>
                  <a:pt x="275463" y="60769"/>
                </a:lnTo>
                <a:lnTo>
                  <a:pt x="274447" y="59740"/>
                </a:lnTo>
                <a:lnTo>
                  <a:pt x="256794" y="59740"/>
                </a:lnTo>
                <a:lnTo>
                  <a:pt x="256489" y="60045"/>
                </a:lnTo>
                <a:lnTo>
                  <a:pt x="255905" y="60045"/>
                </a:lnTo>
                <a:lnTo>
                  <a:pt x="248920" y="67043"/>
                </a:lnTo>
                <a:lnTo>
                  <a:pt x="248920" y="70167"/>
                </a:lnTo>
                <a:lnTo>
                  <a:pt x="247891" y="71120"/>
                </a:lnTo>
                <a:lnTo>
                  <a:pt x="246240" y="72390"/>
                </a:lnTo>
                <a:lnTo>
                  <a:pt x="241427" y="78828"/>
                </a:lnTo>
                <a:lnTo>
                  <a:pt x="241427" y="138582"/>
                </a:lnTo>
                <a:lnTo>
                  <a:pt x="241338" y="139052"/>
                </a:lnTo>
                <a:lnTo>
                  <a:pt x="240322" y="140068"/>
                </a:lnTo>
                <a:lnTo>
                  <a:pt x="241427" y="138582"/>
                </a:lnTo>
                <a:lnTo>
                  <a:pt x="241427" y="78828"/>
                </a:lnTo>
                <a:lnTo>
                  <a:pt x="240538" y="80010"/>
                </a:lnTo>
                <a:lnTo>
                  <a:pt x="239395" y="81280"/>
                </a:lnTo>
                <a:lnTo>
                  <a:pt x="232778" y="92710"/>
                </a:lnTo>
                <a:lnTo>
                  <a:pt x="232410" y="92710"/>
                </a:lnTo>
                <a:lnTo>
                  <a:pt x="225666" y="105410"/>
                </a:lnTo>
                <a:lnTo>
                  <a:pt x="225806" y="105410"/>
                </a:lnTo>
                <a:lnTo>
                  <a:pt x="218554" y="118110"/>
                </a:lnTo>
                <a:lnTo>
                  <a:pt x="219075" y="116840"/>
                </a:lnTo>
                <a:lnTo>
                  <a:pt x="212026" y="127774"/>
                </a:lnTo>
                <a:lnTo>
                  <a:pt x="205168" y="135394"/>
                </a:lnTo>
                <a:lnTo>
                  <a:pt x="205994" y="134620"/>
                </a:lnTo>
                <a:lnTo>
                  <a:pt x="205066" y="135509"/>
                </a:lnTo>
                <a:lnTo>
                  <a:pt x="204635" y="135890"/>
                </a:lnTo>
                <a:lnTo>
                  <a:pt x="197853" y="142240"/>
                </a:lnTo>
                <a:lnTo>
                  <a:pt x="198882" y="142240"/>
                </a:lnTo>
                <a:lnTo>
                  <a:pt x="189738" y="148590"/>
                </a:lnTo>
                <a:lnTo>
                  <a:pt x="191262" y="147320"/>
                </a:lnTo>
                <a:lnTo>
                  <a:pt x="183146" y="152730"/>
                </a:lnTo>
                <a:lnTo>
                  <a:pt x="175514" y="154940"/>
                </a:lnTo>
                <a:lnTo>
                  <a:pt x="164846" y="154940"/>
                </a:lnTo>
                <a:lnTo>
                  <a:pt x="155829" y="153670"/>
                </a:lnTo>
                <a:lnTo>
                  <a:pt x="158115" y="154940"/>
                </a:lnTo>
                <a:lnTo>
                  <a:pt x="154178" y="153670"/>
                </a:lnTo>
                <a:lnTo>
                  <a:pt x="150596" y="152527"/>
                </a:lnTo>
                <a:lnTo>
                  <a:pt x="150368" y="152412"/>
                </a:lnTo>
                <a:lnTo>
                  <a:pt x="147828" y="151130"/>
                </a:lnTo>
                <a:lnTo>
                  <a:pt x="146697" y="150571"/>
                </a:lnTo>
                <a:lnTo>
                  <a:pt x="145757" y="149860"/>
                </a:lnTo>
                <a:lnTo>
                  <a:pt x="140716" y="146050"/>
                </a:lnTo>
                <a:lnTo>
                  <a:pt x="142875" y="147320"/>
                </a:lnTo>
                <a:lnTo>
                  <a:pt x="141579" y="146050"/>
                </a:lnTo>
                <a:lnTo>
                  <a:pt x="138988" y="143510"/>
                </a:lnTo>
                <a:lnTo>
                  <a:pt x="137668" y="142227"/>
                </a:lnTo>
                <a:lnTo>
                  <a:pt x="136931" y="140970"/>
                </a:lnTo>
                <a:lnTo>
                  <a:pt x="135445" y="138430"/>
                </a:lnTo>
                <a:lnTo>
                  <a:pt x="133731" y="135509"/>
                </a:lnTo>
                <a:lnTo>
                  <a:pt x="133464" y="134620"/>
                </a:lnTo>
                <a:lnTo>
                  <a:pt x="132321" y="130810"/>
                </a:lnTo>
                <a:lnTo>
                  <a:pt x="131902" y="129400"/>
                </a:lnTo>
                <a:lnTo>
                  <a:pt x="131775" y="128270"/>
                </a:lnTo>
                <a:lnTo>
                  <a:pt x="130860" y="120650"/>
                </a:lnTo>
                <a:lnTo>
                  <a:pt x="130657" y="119062"/>
                </a:lnTo>
                <a:lnTo>
                  <a:pt x="130683" y="120650"/>
                </a:lnTo>
                <a:lnTo>
                  <a:pt x="130581" y="118351"/>
                </a:lnTo>
                <a:lnTo>
                  <a:pt x="130657" y="119062"/>
                </a:lnTo>
                <a:lnTo>
                  <a:pt x="130657" y="118110"/>
                </a:lnTo>
                <a:lnTo>
                  <a:pt x="130556" y="107950"/>
                </a:lnTo>
                <a:lnTo>
                  <a:pt x="130556" y="105410"/>
                </a:lnTo>
                <a:lnTo>
                  <a:pt x="130568" y="107746"/>
                </a:lnTo>
                <a:lnTo>
                  <a:pt x="130784" y="105410"/>
                </a:lnTo>
                <a:lnTo>
                  <a:pt x="131838" y="93853"/>
                </a:lnTo>
                <a:lnTo>
                  <a:pt x="132041" y="92710"/>
                </a:lnTo>
                <a:lnTo>
                  <a:pt x="134010" y="81280"/>
                </a:lnTo>
                <a:lnTo>
                  <a:pt x="134086" y="80860"/>
                </a:lnTo>
                <a:lnTo>
                  <a:pt x="134302" y="80010"/>
                </a:lnTo>
                <a:lnTo>
                  <a:pt x="137210" y="68580"/>
                </a:lnTo>
                <a:lnTo>
                  <a:pt x="137541" y="67310"/>
                </a:lnTo>
                <a:lnTo>
                  <a:pt x="137033" y="68580"/>
                </a:lnTo>
                <a:lnTo>
                  <a:pt x="141490" y="57150"/>
                </a:lnTo>
                <a:lnTo>
                  <a:pt x="141986" y="55892"/>
                </a:lnTo>
                <a:lnTo>
                  <a:pt x="141351" y="57150"/>
                </a:lnTo>
                <a:lnTo>
                  <a:pt x="146431" y="46990"/>
                </a:lnTo>
                <a:lnTo>
                  <a:pt x="147066" y="45720"/>
                </a:lnTo>
                <a:lnTo>
                  <a:pt x="146177" y="46990"/>
                </a:lnTo>
                <a:lnTo>
                  <a:pt x="151726" y="38100"/>
                </a:lnTo>
                <a:lnTo>
                  <a:pt x="152527" y="36830"/>
                </a:lnTo>
                <a:lnTo>
                  <a:pt x="151384" y="38100"/>
                </a:lnTo>
                <a:lnTo>
                  <a:pt x="155867" y="33020"/>
                </a:lnTo>
                <a:lnTo>
                  <a:pt x="156603" y="32194"/>
                </a:lnTo>
                <a:lnTo>
                  <a:pt x="161671" y="29210"/>
                </a:lnTo>
                <a:lnTo>
                  <a:pt x="156591" y="30480"/>
                </a:lnTo>
                <a:lnTo>
                  <a:pt x="161417" y="29210"/>
                </a:lnTo>
                <a:lnTo>
                  <a:pt x="161671" y="29210"/>
                </a:lnTo>
                <a:lnTo>
                  <a:pt x="163322" y="29210"/>
                </a:lnTo>
                <a:lnTo>
                  <a:pt x="160020" y="27940"/>
                </a:lnTo>
                <a:lnTo>
                  <a:pt x="165735" y="29210"/>
                </a:lnTo>
                <a:lnTo>
                  <a:pt x="163449" y="27940"/>
                </a:lnTo>
                <a:lnTo>
                  <a:pt x="169291" y="30429"/>
                </a:lnTo>
                <a:lnTo>
                  <a:pt x="171589" y="31902"/>
                </a:lnTo>
                <a:lnTo>
                  <a:pt x="175298" y="35610"/>
                </a:lnTo>
                <a:lnTo>
                  <a:pt x="177012" y="39700"/>
                </a:lnTo>
                <a:lnTo>
                  <a:pt x="177800" y="44881"/>
                </a:lnTo>
                <a:lnTo>
                  <a:pt x="177800" y="49110"/>
                </a:lnTo>
                <a:lnTo>
                  <a:pt x="177927" y="48260"/>
                </a:lnTo>
                <a:lnTo>
                  <a:pt x="177800" y="49530"/>
                </a:lnTo>
                <a:lnTo>
                  <a:pt x="177800" y="49110"/>
                </a:lnTo>
                <a:lnTo>
                  <a:pt x="177736" y="49530"/>
                </a:lnTo>
                <a:lnTo>
                  <a:pt x="177355" y="52070"/>
                </a:lnTo>
                <a:lnTo>
                  <a:pt x="176618" y="54152"/>
                </a:lnTo>
                <a:lnTo>
                  <a:pt x="175183" y="56311"/>
                </a:lnTo>
                <a:lnTo>
                  <a:pt x="174536" y="57150"/>
                </a:lnTo>
                <a:lnTo>
                  <a:pt x="172593" y="59690"/>
                </a:lnTo>
                <a:lnTo>
                  <a:pt x="173101" y="58420"/>
                </a:lnTo>
                <a:lnTo>
                  <a:pt x="169926" y="62230"/>
                </a:lnTo>
                <a:lnTo>
                  <a:pt x="170180" y="62230"/>
                </a:lnTo>
                <a:lnTo>
                  <a:pt x="169011" y="63246"/>
                </a:lnTo>
                <a:lnTo>
                  <a:pt x="166751" y="63246"/>
                </a:lnTo>
                <a:lnTo>
                  <a:pt x="164769" y="65227"/>
                </a:lnTo>
                <a:lnTo>
                  <a:pt x="161518" y="68478"/>
                </a:lnTo>
                <a:lnTo>
                  <a:pt x="161036" y="68961"/>
                </a:lnTo>
                <a:lnTo>
                  <a:pt x="159131" y="70904"/>
                </a:lnTo>
                <a:lnTo>
                  <a:pt x="157861" y="72186"/>
                </a:lnTo>
                <a:lnTo>
                  <a:pt x="157861" y="72440"/>
                </a:lnTo>
                <a:lnTo>
                  <a:pt x="157353" y="72948"/>
                </a:lnTo>
                <a:lnTo>
                  <a:pt x="157353" y="73279"/>
                </a:lnTo>
                <a:lnTo>
                  <a:pt x="156972" y="73647"/>
                </a:lnTo>
                <a:lnTo>
                  <a:pt x="156972" y="87083"/>
                </a:lnTo>
                <a:lnTo>
                  <a:pt x="162433" y="92519"/>
                </a:lnTo>
                <a:lnTo>
                  <a:pt x="175895" y="92519"/>
                </a:lnTo>
                <a:lnTo>
                  <a:pt x="176161" y="92252"/>
                </a:lnTo>
                <a:lnTo>
                  <a:pt x="176657" y="92252"/>
                </a:lnTo>
                <a:lnTo>
                  <a:pt x="177177" y="91719"/>
                </a:lnTo>
                <a:lnTo>
                  <a:pt x="177419" y="91719"/>
                </a:lnTo>
                <a:lnTo>
                  <a:pt x="178511" y="90614"/>
                </a:lnTo>
                <a:lnTo>
                  <a:pt x="178816" y="90614"/>
                </a:lnTo>
                <a:lnTo>
                  <a:pt x="180619" y="88773"/>
                </a:lnTo>
                <a:lnTo>
                  <a:pt x="180848" y="88773"/>
                </a:lnTo>
                <a:lnTo>
                  <a:pt x="186563" y="83058"/>
                </a:lnTo>
                <a:lnTo>
                  <a:pt x="186563" y="81673"/>
                </a:lnTo>
                <a:lnTo>
                  <a:pt x="188468" y="80010"/>
                </a:lnTo>
                <a:lnTo>
                  <a:pt x="188722" y="80010"/>
                </a:lnTo>
                <a:lnTo>
                  <a:pt x="191897" y="76200"/>
                </a:lnTo>
                <a:lnTo>
                  <a:pt x="192532" y="76200"/>
                </a:lnTo>
                <a:lnTo>
                  <a:pt x="195440" y="72390"/>
                </a:lnTo>
                <a:lnTo>
                  <a:pt x="196469" y="71120"/>
                </a:lnTo>
                <a:lnTo>
                  <a:pt x="198882" y="66040"/>
                </a:lnTo>
                <a:lnTo>
                  <a:pt x="202946" y="48260"/>
                </a:lnTo>
                <a:lnTo>
                  <a:pt x="202946" y="45720"/>
                </a:lnTo>
                <a:lnTo>
                  <a:pt x="202946" y="43180"/>
                </a:lnTo>
                <a:lnTo>
                  <a:pt x="202679" y="41910"/>
                </a:lnTo>
                <a:lnTo>
                  <a:pt x="202501" y="40640"/>
                </a:lnTo>
                <a:lnTo>
                  <a:pt x="202120" y="38100"/>
                </a:lnTo>
                <a:lnTo>
                  <a:pt x="201917" y="36830"/>
                </a:lnTo>
                <a:lnTo>
                  <a:pt x="201549" y="34290"/>
                </a:lnTo>
                <a:lnTo>
                  <a:pt x="201155" y="33020"/>
                </a:lnTo>
                <a:lnTo>
                  <a:pt x="200787" y="31750"/>
                </a:lnTo>
                <a:lnTo>
                  <a:pt x="199898" y="29210"/>
                </a:lnTo>
                <a:lnTo>
                  <a:pt x="199440" y="27940"/>
                </a:lnTo>
                <a:lnTo>
                  <a:pt x="198120" y="24130"/>
                </a:lnTo>
                <a:lnTo>
                  <a:pt x="166624" y="1270"/>
                </a:lnTo>
                <a:lnTo>
                  <a:pt x="163195" y="1270"/>
                </a:lnTo>
                <a:lnTo>
                  <a:pt x="156972" y="0"/>
                </a:lnTo>
                <a:lnTo>
                  <a:pt x="153162" y="1270"/>
                </a:lnTo>
                <a:lnTo>
                  <a:pt x="148082" y="2540"/>
                </a:lnTo>
                <a:lnTo>
                  <a:pt x="144653" y="3810"/>
                </a:lnTo>
                <a:lnTo>
                  <a:pt x="121031" y="30480"/>
                </a:lnTo>
                <a:lnTo>
                  <a:pt x="120142" y="31750"/>
                </a:lnTo>
                <a:lnTo>
                  <a:pt x="114173" y="43180"/>
                </a:lnTo>
                <a:lnTo>
                  <a:pt x="113538" y="44450"/>
                </a:lnTo>
                <a:lnTo>
                  <a:pt x="108458" y="57150"/>
                </a:lnTo>
                <a:lnTo>
                  <a:pt x="108077" y="59690"/>
                </a:lnTo>
                <a:lnTo>
                  <a:pt x="104267" y="72390"/>
                </a:lnTo>
                <a:lnTo>
                  <a:pt x="101346" y="87630"/>
                </a:lnTo>
                <a:lnTo>
                  <a:pt x="99809" y="102870"/>
                </a:lnTo>
                <a:lnTo>
                  <a:pt x="99796" y="103771"/>
                </a:lnTo>
                <a:lnTo>
                  <a:pt x="97663" y="101612"/>
                </a:lnTo>
                <a:lnTo>
                  <a:pt x="94246" y="101612"/>
                </a:lnTo>
                <a:lnTo>
                  <a:pt x="85775" y="100736"/>
                </a:lnTo>
                <a:lnTo>
                  <a:pt x="85090" y="100037"/>
                </a:lnTo>
                <a:lnTo>
                  <a:pt x="79070" y="100037"/>
                </a:lnTo>
                <a:lnTo>
                  <a:pt x="78587" y="99987"/>
                </a:lnTo>
                <a:lnTo>
                  <a:pt x="77851" y="99237"/>
                </a:lnTo>
                <a:lnTo>
                  <a:pt x="70802" y="99237"/>
                </a:lnTo>
                <a:lnTo>
                  <a:pt x="69748" y="99187"/>
                </a:lnTo>
                <a:lnTo>
                  <a:pt x="69342" y="98755"/>
                </a:lnTo>
                <a:lnTo>
                  <a:pt x="62014" y="98755"/>
                </a:lnTo>
                <a:lnTo>
                  <a:pt x="60642" y="98704"/>
                </a:lnTo>
                <a:lnTo>
                  <a:pt x="60325" y="98374"/>
                </a:lnTo>
                <a:lnTo>
                  <a:pt x="52578" y="98374"/>
                </a:lnTo>
                <a:lnTo>
                  <a:pt x="50774" y="98361"/>
                </a:lnTo>
                <a:lnTo>
                  <a:pt x="42545" y="98247"/>
                </a:lnTo>
                <a:lnTo>
                  <a:pt x="34036" y="98247"/>
                </a:lnTo>
                <a:lnTo>
                  <a:pt x="33731" y="98552"/>
                </a:lnTo>
                <a:lnTo>
                  <a:pt x="31203" y="98640"/>
                </a:lnTo>
                <a:lnTo>
                  <a:pt x="22860" y="98640"/>
                </a:lnTo>
                <a:lnTo>
                  <a:pt x="21996" y="99504"/>
                </a:lnTo>
                <a:lnTo>
                  <a:pt x="14605" y="100241"/>
                </a:lnTo>
                <a:lnTo>
                  <a:pt x="6858" y="100241"/>
                </a:lnTo>
                <a:lnTo>
                  <a:pt x="0" y="107137"/>
                </a:lnTo>
                <a:lnTo>
                  <a:pt x="0" y="124167"/>
                </a:lnTo>
                <a:lnTo>
                  <a:pt x="6858" y="131076"/>
                </a:lnTo>
                <a:lnTo>
                  <a:pt x="23876" y="131076"/>
                </a:lnTo>
                <a:lnTo>
                  <a:pt x="24841" y="130098"/>
                </a:lnTo>
                <a:lnTo>
                  <a:pt x="32207" y="129273"/>
                </a:lnTo>
                <a:lnTo>
                  <a:pt x="39751" y="129273"/>
                </a:lnTo>
                <a:lnTo>
                  <a:pt x="40601" y="128422"/>
                </a:lnTo>
                <a:lnTo>
                  <a:pt x="42722" y="128206"/>
                </a:lnTo>
                <a:lnTo>
                  <a:pt x="50673" y="128206"/>
                </a:lnTo>
                <a:lnTo>
                  <a:pt x="51574" y="127317"/>
                </a:lnTo>
                <a:lnTo>
                  <a:pt x="53124" y="127152"/>
                </a:lnTo>
                <a:lnTo>
                  <a:pt x="60325" y="127152"/>
                </a:lnTo>
                <a:lnTo>
                  <a:pt x="61252" y="126238"/>
                </a:lnTo>
                <a:lnTo>
                  <a:pt x="62623" y="126072"/>
                </a:lnTo>
                <a:lnTo>
                  <a:pt x="69342" y="126072"/>
                </a:lnTo>
                <a:lnTo>
                  <a:pt x="70599" y="124815"/>
                </a:lnTo>
                <a:lnTo>
                  <a:pt x="71894" y="124599"/>
                </a:lnTo>
                <a:lnTo>
                  <a:pt x="77851" y="124599"/>
                </a:lnTo>
                <a:lnTo>
                  <a:pt x="80137" y="122339"/>
                </a:lnTo>
                <a:lnTo>
                  <a:pt x="80695" y="122161"/>
                </a:lnTo>
                <a:lnTo>
                  <a:pt x="85090" y="122161"/>
                </a:lnTo>
                <a:lnTo>
                  <a:pt x="88011" y="119240"/>
                </a:lnTo>
                <a:lnTo>
                  <a:pt x="90805" y="118021"/>
                </a:lnTo>
                <a:lnTo>
                  <a:pt x="91694" y="117589"/>
                </a:lnTo>
                <a:lnTo>
                  <a:pt x="95694" y="115303"/>
                </a:lnTo>
                <a:lnTo>
                  <a:pt x="97663" y="115303"/>
                </a:lnTo>
                <a:lnTo>
                  <a:pt x="99745" y="113220"/>
                </a:lnTo>
                <a:lnTo>
                  <a:pt x="99695" y="121920"/>
                </a:lnTo>
                <a:lnTo>
                  <a:pt x="101346" y="134620"/>
                </a:lnTo>
                <a:lnTo>
                  <a:pt x="101981" y="137160"/>
                </a:lnTo>
                <a:lnTo>
                  <a:pt x="105029" y="147320"/>
                </a:lnTo>
                <a:lnTo>
                  <a:pt x="106553" y="149860"/>
                </a:lnTo>
                <a:lnTo>
                  <a:pt x="111633" y="158750"/>
                </a:lnTo>
                <a:lnTo>
                  <a:pt x="113665" y="162560"/>
                </a:lnTo>
                <a:lnTo>
                  <a:pt x="120142" y="168910"/>
                </a:lnTo>
                <a:lnTo>
                  <a:pt x="122301" y="170180"/>
                </a:lnTo>
                <a:lnTo>
                  <a:pt x="129032" y="175260"/>
                </a:lnTo>
                <a:lnTo>
                  <a:pt x="131191" y="176530"/>
                </a:lnTo>
                <a:lnTo>
                  <a:pt x="138811" y="180340"/>
                </a:lnTo>
                <a:lnTo>
                  <a:pt x="141478" y="181610"/>
                </a:lnTo>
                <a:lnTo>
                  <a:pt x="149352" y="184150"/>
                </a:lnTo>
                <a:lnTo>
                  <a:pt x="151638" y="184150"/>
                </a:lnTo>
                <a:lnTo>
                  <a:pt x="160655" y="185420"/>
                </a:lnTo>
                <a:lnTo>
                  <a:pt x="174244" y="185420"/>
                </a:lnTo>
                <a:lnTo>
                  <a:pt x="182753" y="184150"/>
                </a:lnTo>
                <a:lnTo>
                  <a:pt x="185915" y="184150"/>
                </a:lnTo>
                <a:lnTo>
                  <a:pt x="194678" y="180340"/>
                </a:lnTo>
                <a:lnTo>
                  <a:pt x="197231" y="179070"/>
                </a:lnTo>
                <a:lnTo>
                  <a:pt x="206756" y="173990"/>
                </a:lnTo>
                <a:lnTo>
                  <a:pt x="208407" y="172720"/>
                </a:lnTo>
                <a:lnTo>
                  <a:pt x="217551" y="166370"/>
                </a:lnTo>
                <a:lnTo>
                  <a:pt x="218694" y="165100"/>
                </a:lnTo>
                <a:lnTo>
                  <a:pt x="226822" y="157480"/>
                </a:lnTo>
                <a:lnTo>
                  <a:pt x="229069" y="154940"/>
                </a:lnTo>
                <a:lnTo>
                  <a:pt x="230200" y="153670"/>
                </a:lnTo>
                <a:lnTo>
                  <a:pt x="231317" y="152412"/>
                </a:lnTo>
                <a:lnTo>
                  <a:pt x="234708" y="148590"/>
                </a:lnTo>
                <a:lnTo>
                  <a:pt x="235839" y="147320"/>
                </a:lnTo>
                <a:lnTo>
                  <a:pt x="236855" y="144780"/>
                </a:lnTo>
                <a:lnTo>
                  <a:pt x="239890" y="140677"/>
                </a:lnTo>
                <a:lnTo>
                  <a:pt x="239890" y="149860"/>
                </a:lnTo>
                <a:lnTo>
                  <a:pt x="239890" y="159880"/>
                </a:lnTo>
                <a:lnTo>
                  <a:pt x="247650" y="167728"/>
                </a:lnTo>
                <a:lnTo>
                  <a:pt x="267081" y="167728"/>
                </a:lnTo>
                <a:lnTo>
                  <a:pt x="270090" y="164719"/>
                </a:lnTo>
                <a:lnTo>
                  <a:pt x="274955" y="162560"/>
                </a:lnTo>
                <a:lnTo>
                  <a:pt x="279019" y="161290"/>
                </a:lnTo>
                <a:lnTo>
                  <a:pt x="286004" y="154940"/>
                </a:lnTo>
                <a:lnTo>
                  <a:pt x="288163" y="153670"/>
                </a:lnTo>
                <a:lnTo>
                  <a:pt x="294513" y="147320"/>
                </a:lnTo>
                <a:lnTo>
                  <a:pt x="295148" y="146050"/>
                </a:lnTo>
                <a:lnTo>
                  <a:pt x="301879" y="138430"/>
                </a:lnTo>
                <a:lnTo>
                  <a:pt x="301371" y="138430"/>
                </a:lnTo>
                <a:lnTo>
                  <a:pt x="306425" y="133108"/>
                </a:lnTo>
                <a:lnTo>
                  <a:pt x="307340" y="134620"/>
                </a:lnTo>
                <a:lnTo>
                  <a:pt x="308229" y="135890"/>
                </a:lnTo>
                <a:lnTo>
                  <a:pt x="310769" y="139700"/>
                </a:lnTo>
                <a:lnTo>
                  <a:pt x="312801" y="142240"/>
                </a:lnTo>
                <a:lnTo>
                  <a:pt x="316230" y="146050"/>
                </a:lnTo>
                <a:lnTo>
                  <a:pt x="319913" y="148590"/>
                </a:lnTo>
                <a:lnTo>
                  <a:pt x="324358" y="152412"/>
                </a:lnTo>
                <a:lnTo>
                  <a:pt x="333121" y="154940"/>
                </a:lnTo>
                <a:lnTo>
                  <a:pt x="335788" y="154940"/>
                </a:lnTo>
                <a:lnTo>
                  <a:pt x="340995" y="156210"/>
                </a:lnTo>
                <a:lnTo>
                  <a:pt x="359156" y="156210"/>
                </a:lnTo>
                <a:lnTo>
                  <a:pt x="364617" y="154940"/>
                </a:lnTo>
                <a:lnTo>
                  <a:pt x="367665" y="153670"/>
                </a:lnTo>
                <a:lnTo>
                  <a:pt x="374015" y="151130"/>
                </a:lnTo>
                <a:lnTo>
                  <a:pt x="376174" y="149860"/>
                </a:lnTo>
                <a:lnTo>
                  <a:pt x="376872" y="149390"/>
                </a:lnTo>
                <a:lnTo>
                  <a:pt x="377698" y="149860"/>
                </a:lnTo>
                <a:lnTo>
                  <a:pt x="383286" y="151130"/>
                </a:lnTo>
                <a:lnTo>
                  <a:pt x="391414" y="152412"/>
                </a:lnTo>
                <a:lnTo>
                  <a:pt x="395097" y="152412"/>
                </a:lnTo>
                <a:lnTo>
                  <a:pt x="404114" y="151130"/>
                </a:lnTo>
                <a:lnTo>
                  <a:pt x="408432" y="151130"/>
                </a:lnTo>
                <a:lnTo>
                  <a:pt x="416306" y="148590"/>
                </a:lnTo>
                <a:lnTo>
                  <a:pt x="416509" y="148475"/>
                </a:lnTo>
                <a:lnTo>
                  <a:pt x="420624" y="148475"/>
                </a:lnTo>
                <a:lnTo>
                  <a:pt x="428117" y="140919"/>
                </a:lnTo>
                <a:lnTo>
                  <a:pt x="430784" y="138430"/>
                </a:lnTo>
                <a:lnTo>
                  <a:pt x="433730" y="135077"/>
                </a:lnTo>
                <a:lnTo>
                  <a:pt x="433959" y="135077"/>
                </a:lnTo>
                <a:lnTo>
                  <a:pt x="438785" y="130238"/>
                </a:lnTo>
                <a:lnTo>
                  <a:pt x="438785" y="124282"/>
                </a:lnTo>
                <a:lnTo>
                  <a:pt x="438785" y="11832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58540" y="955094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067" y="6273"/>
                </a:moveTo>
                <a:lnTo>
                  <a:pt x="21717" y="0"/>
                </a:lnTo>
                <a:lnTo>
                  <a:pt x="6350" y="0"/>
                </a:lnTo>
                <a:lnTo>
                  <a:pt x="0" y="6273"/>
                </a:lnTo>
                <a:lnTo>
                  <a:pt x="0" y="21729"/>
                </a:lnTo>
                <a:lnTo>
                  <a:pt x="6350" y="28003"/>
                </a:lnTo>
                <a:lnTo>
                  <a:pt x="21717" y="28003"/>
                </a:lnTo>
                <a:lnTo>
                  <a:pt x="28067" y="21729"/>
                </a:lnTo>
                <a:lnTo>
                  <a:pt x="28067" y="13995"/>
                </a:lnTo>
                <a:lnTo>
                  <a:pt x="28067" y="6273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52956" y="9752101"/>
            <a:ext cx="1916430" cy="117475"/>
          </a:xfrm>
          <a:custGeom>
            <a:avLst/>
            <a:gdLst/>
            <a:ahLst/>
            <a:cxnLst/>
            <a:rect l="l" t="t" r="r" b="b"/>
            <a:pathLst>
              <a:path w="1916429" h="117475">
                <a:moveTo>
                  <a:pt x="311746" y="94869"/>
                </a:moveTo>
                <a:lnTo>
                  <a:pt x="37871" y="94881"/>
                </a:lnTo>
                <a:lnTo>
                  <a:pt x="31445" y="95770"/>
                </a:lnTo>
                <a:lnTo>
                  <a:pt x="27686" y="96342"/>
                </a:lnTo>
                <a:lnTo>
                  <a:pt x="27559" y="96342"/>
                </a:lnTo>
                <a:lnTo>
                  <a:pt x="25019" y="96710"/>
                </a:lnTo>
                <a:lnTo>
                  <a:pt x="20320" y="96710"/>
                </a:lnTo>
                <a:lnTo>
                  <a:pt x="16256" y="100799"/>
                </a:lnTo>
                <a:lnTo>
                  <a:pt x="16256" y="100990"/>
                </a:lnTo>
                <a:lnTo>
                  <a:pt x="16129" y="101104"/>
                </a:lnTo>
                <a:lnTo>
                  <a:pt x="16129" y="104089"/>
                </a:lnTo>
                <a:lnTo>
                  <a:pt x="9855" y="106718"/>
                </a:lnTo>
                <a:lnTo>
                  <a:pt x="9017" y="105841"/>
                </a:lnTo>
                <a:lnTo>
                  <a:pt x="2540" y="105841"/>
                </a:lnTo>
                <a:lnTo>
                  <a:pt x="0" y="108445"/>
                </a:lnTo>
                <a:lnTo>
                  <a:pt x="0" y="114858"/>
                </a:lnTo>
                <a:lnTo>
                  <a:pt x="2540" y="117462"/>
                </a:lnTo>
                <a:lnTo>
                  <a:pt x="9017" y="117462"/>
                </a:lnTo>
                <a:lnTo>
                  <a:pt x="11557" y="114858"/>
                </a:lnTo>
                <a:lnTo>
                  <a:pt x="11557" y="114490"/>
                </a:lnTo>
                <a:lnTo>
                  <a:pt x="18110" y="112712"/>
                </a:lnTo>
                <a:lnTo>
                  <a:pt x="20320" y="114922"/>
                </a:lnTo>
                <a:lnTo>
                  <a:pt x="30353" y="114922"/>
                </a:lnTo>
                <a:lnTo>
                  <a:pt x="30543" y="114731"/>
                </a:lnTo>
                <a:lnTo>
                  <a:pt x="33528" y="114655"/>
                </a:lnTo>
                <a:lnTo>
                  <a:pt x="33401" y="114681"/>
                </a:lnTo>
                <a:lnTo>
                  <a:pt x="34353" y="114655"/>
                </a:lnTo>
                <a:lnTo>
                  <a:pt x="39624" y="114515"/>
                </a:lnTo>
                <a:lnTo>
                  <a:pt x="39243" y="114554"/>
                </a:lnTo>
                <a:lnTo>
                  <a:pt x="40068" y="114515"/>
                </a:lnTo>
                <a:lnTo>
                  <a:pt x="47879" y="114160"/>
                </a:lnTo>
                <a:lnTo>
                  <a:pt x="58801" y="113550"/>
                </a:lnTo>
                <a:lnTo>
                  <a:pt x="72263" y="112725"/>
                </a:lnTo>
                <a:lnTo>
                  <a:pt x="138684" y="108940"/>
                </a:lnTo>
                <a:lnTo>
                  <a:pt x="196342" y="105321"/>
                </a:lnTo>
                <a:lnTo>
                  <a:pt x="227076" y="102984"/>
                </a:lnTo>
                <a:lnTo>
                  <a:pt x="301371" y="95758"/>
                </a:lnTo>
                <a:lnTo>
                  <a:pt x="311746" y="94869"/>
                </a:lnTo>
                <a:close/>
              </a:path>
              <a:path w="1916429" h="117475">
                <a:moveTo>
                  <a:pt x="563778" y="79527"/>
                </a:moveTo>
                <a:lnTo>
                  <a:pt x="259740" y="79540"/>
                </a:lnTo>
                <a:lnTo>
                  <a:pt x="225044" y="82918"/>
                </a:lnTo>
                <a:lnTo>
                  <a:pt x="194945" y="85153"/>
                </a:lnTo>
                <a:lnTo>
                  <a:pt x="168402" y="86741"/>
                </a:lnTo>
                <a:lnTo>
                  <a:pt x="70866" y="92024"/>
                </a:lnTo>
                <a:lnTo>
                  <a:pt x="57277" y="92989"/>
                </a:lnTo>
                <a:lnTo>
                  <a:pt x="46228" y="93954"/>
                </a:lnTo>
                <a:lnTo>
                  <a:pt x="37719" y="94881"/>
                </a:lnTo>
                <a:lnTo>
                  <a:pt x="37871" y="94881"/>
                </a:lnTo>
                <a:lnTo>
                  <a:pt x="311746" y="94869"/>
                </a:lnTo>
                <a:lnTo>
                  <a:pt x="345059" y="92011"/>
                </a:lnTo>
                <a:lnTo>
                  <a:pt x="393827" y="88328"/>
                </a:lnTo>
                <a:lnTo>
                  <a:pt x="446278" y="84937"/>
                </a:lnTo>
                <a:lnTo>
                  <a:pt x="501523" y="82016"/>
                </a:lnTo>
                <a:lnTo>
                  <a:pt x="501827" y="82016"/>
                </a:lnTo>
                <a:lnTo>
                  <a:pt x="559435" y="79654"/>
                </a:lnTo>
                <a:lnTo>
                  <a:pt x="563778" y="79527"/>
                </a:lnTo>
                <a:close/>
              </a:path>
              <a:path w="1916429" h="117475">
                <a:moveTo>
                  <a:pt x="1916303" y="7226"/>
                </a:moveTo>
                <a:lnTo>
                  <a:pt x="1909318" y="292"/>
                </a:lnTo>
                <a:lnTo>
                  <a:pt x="1903006" y="292"/>
                </a:lnTo>
                <a:lnTo>
                  <a:pt x="1901710" y="292"/>
                </a:lnTo>
                <a:lnTo>
                  <a:pt x="1901202" y="203"/>
                </a:lnTo>
                <a:lnTo>
                  <a:pt x="1901063" y="177"/>
                </a:lnTo>
                <a:lnTo>
                  <a:pt x="1900682" y="203"/>
                </a:lnTo>
                <a:lnTo>
                  <a:pt x="1899285" y="88"/>
                </a:lnTo>
                <a:lnTo>
                  <a:pt x="1897761" y="38"/>
                </a:lnTo>
                <a:lnTo>
                  <a:pt x="1894078" y="0"/>
                </a:lnTo>
                <a:lnTo>
                  <a:pt x="1893443" y="0"/>
                </a:lnTo>
                <a:lnTo>
                  <a:pt x="1844421" y="5892"/>
                </a:lnTo>
                <a:lnTo>
                  <a:pt x="1844294" y="5930"/>
                </a:lnTo>
                <a:lnTo>
                  <a:pt x="1822018" y="10096"/>
                </a:lnTo>
                <a:lnTo>
                  <a:pt x="1798701" y="13525"/>
                </a:lnTo>
                <a:lnTo>
                  <a:pt x="1797939" y="13627"/>
                </a:lnTo>
                <a:lnTo>
                  <a:pt x="1798497" y="13550"/>
                </a:lnTo>
                <a:lnTo>
                  <a:pt x="1769618" y="16243"/>
                </a:lnTo>
                <a:lnTo>
                  <a:pt x="1737233" y="19062"/>
                </a:lnTo>
                <a:lnTo>
                  <a:pt x="1701419" y="21958"/>
                </a:lnTo>
                <a:lnTo>
                  <a:pt x="1660906" y="24879"/>
                </a:lnTo>
                <a:lnTo>
                  <a:pt x="1616964" y="27749"/>
                </a:lnTo>
                <a:lnTo>
                  <a:pt x="1569593" y="30607"/>
                </a:lnTo>
                <a:lnTo>
                  <a:pt x="1518412" y="33375"/>
                </a:lnTo>
                <a:lnTo>
                  <a:pt x="1463802" y="35941"/>
                </a:lnTo>
                <a:lnTo>
                  <a:pt x="1405636" y="38239"/>
                </a:lnTo>
                <a:lnTo>
                  <a:pt x="1344422" y="40259"/>
                </a:lnTo>
                <a:lnTo>
                  <a:pt x="682117" y="53695"/>
                </a:lnTo>
                <a:lnTo>
                  <a:pt x="558673" y="57962"/>
                </a:lnTo>
                <a:lnTo>
                  <a:pt x="444881" y="63639"/>
                </a:lnTo>
                <a:lnTo>
                  <a:pt x="392303" y="67132"/>
                </a:lnTo>
                <a:lnTo>
                  <a:pt x="343154" y="71081"/>
                </a:lnTo>
                <a:lnTo>
                  <a:pt x="299339" y="75285"/>
                </a:lnTo>
                <a:lnTo>
                  <a:pt x="259854" y="79527"/>
                </a:lnTo>
                <a:lnTo>
                  <a:pt x="563778" y="79527"/>
                </a:lnTo>
                <a:lnTo>
                  <a:pt x="620395" y="77876"/>
                </a:lnTo>
                <a:lnTo>
                  <a:pt x="682752" y="76555"/>
                </a:lnTo>
                <a:lnTo>
                  <a:pt x="746887" y="75552"/>
                </a:lnTo>
                <a:lnTo>
                  <a:pt x="1345057" y="67754"/>
                </a:lnTo>
                <a:lnTo>
                  <a:pt x="1519682" y="62534"/>
                </a:lnTo>
                <a:lnTo>
                  <a:pt x="1618869" y="57823"/>
                </a:lnTo>
                <a:lnTo>
                  <a:pt x="1703578" y="52197"/>
                </a:lnTo>
                <a:lnTo>
                  <a:pt x="1772272" y="46685"/>
                </a:lnTo>
                <a:lnTo>
                  <a:pt x="1826895" y="40386"/>
                </a:lnTo>
                <a:lnTo>
                  <a:pt x="1849666" y="36156"/>
                </a:lnTo>
                <a:lnTo>
                  <a:pt x="1867255" y="33147"/>
                </a:lnTo>
                <a:lnTo>
                  <a:pt x="1867598" y="33096"/>
                </a:lnTo>
                <a:lnTo>
                  <a:pt x="1879625" y="31559"/>
                </a:lnTo>
                <a:lnTo>
                  <a:pt x="1879473" y="31559"/>
                </a:lnTo>
                <a:lnTo>
                  <a:pt x="1880235" y="31483"/>
                </a:lnTo>
                <a:lnTo>
                  <a:pt x="1879866" y="31534"/>
                </a:lnTo>
                <a:lnTo>
                  <a:pt x="1880463" y="31483"/>
                </a:lnTo>
                <a:lnTo>
                  <a:pt x="1888490" y="30873"/>
                </a:lnTo>
                <a:lnTo>
                  <a:pt x="1888236" y="30873"/>
                </a:lnTo>
                <a:lnTo>
                  <a:pt x="1888998" y="30835"/>
                </a:lnTo>
                <a:lnTo>
                  <a:pt x="1888617" y="30873"/>
                </a:lnTo>
                <a:lnTo>
                  <a:pt x="1889696" y="30848"/>
                </a:lnTo>
                <a:lnTo>
                  <a:pt x="1890141" y="31267"/>
                </a:lnTo>
                <a:lnTo>
                  <a:pt x="1891969" y="31267"/>
                </a:lnTo>
                <a:lnTo>
                  <a:pt x="1892173" y="31457"/>
                </a:lnTo>
                <a:lnTo>
                  <a:pt x="1894636" y="31457"/>
                </a:lnTo>
                <a:lnTo>
                  <a:pt x="1894713" y="31686"/>
                </a:lnTo>
                <a:lnTo>
                  <a:pt x="1894967" y="31762"/>
                </a:lnTo>
                <a:lnTo>
                  <a:pt x="1900555" y="32054"/>
                </a:lnTo>
                <a:lnTo>
                  <a:pt x="1902714" y="31648"/>
                </a:lnTo>
                <a:lnTo>
                  <a:pt x="1903336" y="31483"/>
                </a:lnTo>
                <a:lnTo>
                  <a:pt x="1909191" y="31457"/>
                </a:lnTo>
                <a:lnTo>
                  <a:pt x="1912327" y="28295"/>
                </a:lnTo>
                <a:lnTo>
                  <a:pt x="1916303" y="24358"/>
                </a:lnTo>
                <a:lnTo>
                  <a:pt x="1916303" y="15824"/>
                </a:lnTo>
                <a:lnTo>
                  <a:pt x="1916303" y="7289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object 19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380103" y="7658989"/>
            <a:ext cx="64643" cy="243586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225796" y="8059546"/>
            <a:ext cx="219201" cy="226694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949441" y="8141207"/>
            <a:ext cx="162687" cy="224155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647688" y="8461120"/>
            <a:ext cx="164083" cy="207898"/>
          </a:xfrm>
          <a:prstGeom prst="rect">
            <a:avLst/>
          </a:prstGeom>
        </p:spPr>
      </p:pic>
      <p:sp>
        <p:nvSpPr>
          <p:cNvPr id="195" name="object 195"/>
          <p:cNvSpPr/>
          <p:nvPr/>
        </p:nvSpPr>
        <p:spPr>
          <a:xfrm>
            <a:off x="6006973" y="9424403"/>
            <a:ext cx="100330" cy="33020"/>
          </a:xfrm>
          <a:custGeom>
            <a:avLst/>
            <a:gdLst/>
            <a:ahLst/>
            <a:cxnLst/>
            <a:rect l="l" t="t" r="r" b="b"/>
            <a:pathLst>
              <a:path w="100329" h="33020">
                <a:moveTo>
                  <a:pt x="100330" y="3505"/>
                </a:moveTo>
                <a:lnTo>
                  <a:pt x="97917" y="1079"/>
                </a:lnTo>
                <a:lnTo>
                  <a:pt x="95046" y="1079"/>
                </a:lnTo>
                <a:lnTo>
                  <a:pt x="84594" y="406"/>
                </a:lnTo>
                <a:lnTo>
                  <a:pt x="84201" y="0"/>
                </a:lnTo>
                <a:lnTo>
                  <a:pt x="73914" y="0"/>
                </a:lnTo>
                <a:lnTo>
                  <a:pt x="73698" y="215"/>
                </a:lnTo>
                <a:lnTo>
                  <a:pt x="61696" y="673"/>
                </a:lnTo>
                <a:lnTo>
                  <a:pt x="54737" y="673"/>
                </a:lnTo>
                <a:lnTo>
                  <a:pt x="54025" y="1397"/>
                </a:lnTo>
                <a:lnTo>
                  <a:pt x="43484" y="2514"/>
                </a:lnTo>
                <a:lnTo>
                  <a:pt x="36957" y="2514"/>
                </a:lnTo>
                <a:lnTo>
                  <a:pt x="36017" y="3467"/>
                </a:lnTo>
                <a:lnTo>
                  <a:pt x="28879" y="4381"/>
                </a:lnTo>
                <a:lnTo>
                  <a:pt x="22352" y="4381"/>
                </a:lnTo>
                <a:lnTo>
                  <a:pt x="21488" y="5245"/>
                </a:lnTo>
                <a:lnTo>
                  <a:pt x="12344" y="6299"/>
                </a:lnTo>
                <a:lnTo>
                  <a:pt x="5969" y="6299"/>
                </a:lnTo>
                <a:lnTo>
                  <a:pt x="0" y="12179"/>
                </a:lnTo>
                <a:lnTo>
                  <a:pt x="0" y="26720"/>
                </a:lnTo>
                <a:lnTo>
                  <a:pt x="5969" y="32613"/>
                </a:lnTo>
                <a:lnTo>
                  <a:pt x="20447" y="32613"/>
                </a:lnTo>
                <a:lnTo>
                  <a:pt x="21272" y="31788"/>
                </a:lnTo>
                <a:lnTo>
                  <a:pt x="30314" y="30746"/>
                </a:lnTo>
                <a:lnTo>
                  <a:pt x="36957" y="30746"/>
                </a:lnTo>
                <a:lnTo>
                  <a:pt x="38163" y="29552"/>
                </a:lnTo>
                <a:lnTo>
                  <a:pt x="45072" y="28435"/>
                </a:lnTo>
                <a:lnTo>
                  <a:pt x="51308" y="28435"/>
                </a:lnTo>
                <a:lnTo>
                  <a:pt x="53009" y="26733"/>
                </a:lnTo>
                <a:lnTo>
                  <a:pt x="62522" y="24523"/>
                </a:lnTo>
                <a:lnTo>
                  <a:pt x="67945" y="24523"/>
                </a:lnTo>
                <a:lnTo>
                  <a:pt x="70294" y="22174"/>
                </a:lnTo>
                <a:lnTo>
                  <a:pt x="80416" y="18745"/>
                </a:lnTo>
                <a:lnTo>
                  <a:pt x="84201" y="18745"/>
                </a:lnTo>
                <a:lnTo>
                  <a:pt x="86804" y="16129"/>
                </a:lnTo>
                <a:lnTo>
                  <a:pt x="96088" y="11899"/>
                </a:lnTo>
                <a:lnTo>
                  <a:pt x="97917" y="11899"/>
                </a:lnTo>
                <a:lnTo>
                  <a:pt x="100330" y="9474"/>
                </a:lnTo>
                <a:lnTo>
                  <a:pt x="100330" y="6489"/>
                </a:lnTo>
                <a:lnTo>
                  <a:pt x="100330" y="350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57087" y="9221025"/>
            <a:ext cx="419100" cy="334645"/>
          </a:xfrm>
          <a:custGeom>
            <a:avLst/>
            <a:gdLst/>
            <a:ahLst/>
            <a:cxnLst/>
            <a:rect l="l" t="t" r="r" b="b"/>
            <a:pathLst>
              <a:path w="419100" h="334645">
                <a:moveTo>
                  <a:pt x="55372" y="111150"/>
                </a:moveTo>
                <a:lnTo>
                  <a:pt x="49276" y="104978"/>
                </a:lnTo>
                <a:lnTo>
                  <a:pt x="34036" y="104978"/>
                </a:lnTo>
                <a:lnTo>
                  <a:pt x="27813" y="111150"/>
                </a:lnTo>
                <a:lnTo>
                  <a:pt x="27813" y="116509"/>
                </a:lnTo>
                <a:lnTo>
                  <a:pt x="24777" y="124637"/>
                </a:lnTo>
                <a:lnTo>
                  <a:pt x="21590" y="127825"/>
                </a:lnTo>
                <a:lnTo>
                  <a:pt x="21590" y="133375"/>
                </a:lnTo>
                <a:lnTo>
                  <a:pt x="17665" y="145021"/>
                </a:lnTo>
                <a:lnTo>
                  <a:pt x="14859" y="147840"/>
                </a:lnTo>
                <a:lnTo>
                  <a:pt x="14859" y="153543"/>
                </a:lnTo>
                <a:lnTo>
                  <a:pt x="10922" y="167398"/>
                </a:lnTo>
                <a:lnTo>
                  <a:pt x="8636" y="169697"/>
                </a:lnTo>
                <a:lnTo>
                  <a:pt x="8636" y="175729"/>
                </a:lnTo>
                <a:lnTo>
                  <a:pt x="5867" y="188531"/>
                </a:lnTo>
                <a:lnTo>
                  <a:pt x="4191" y="190220"/>
                </a:lnTo>
                <a:lnTo>
                  <a:pt x="4191" y="196786"/>
                </a:lnTo>
                <a:lnTo>
                  <a:pt x="1397" y="215303"/>
                </a:lnTo>
                <a:lnTo>
                  <a:pt x="1397" y="216281"/>
                </a:lnTo>
                <a:lnTo>
                  <a:pt x="0" y="234607"/>
                </a:lnTo>
                <a:lnTo>
                  <a:pt x="12" y="236626"/>
                </a:lnTo>
                <a:lnTo>
                  <a:pt x="8001" y="282486"/>
                </a:lnTo>
                <a:lnTo>
                  <a:pt x="13335" y="291858"/>
                </a:lnTo>
                <a:lnTo>
                  <a:pt x="13335" y="295617"/>
                </a:lnTo>
                <a:lnTo>
                  <a:pt x="19431" y="301650"/>
                </a:lnTo>
                <a:lnTo>
                  <a:pt x="20193" y="301650"/>
                </a:lnTo>
                <a:lnTo>
                  <a:pt x="20193" y="303149"/>
                </a:lnTo>
                <a:lnTo>
                  <a:pt x="25654" y="308660"/>
                </a:lnTo>
                <a:lnTo>
                  <a:pt x="28689" y="308660"/>
                </a:lnTo>
                <a:lnTo>
                  <a:pt x="31242" y="310362"/>
                </a:lnTo>
                <a:lnTo>
                  <a:pt x="34798" y="311454"/>
                </a:lnTo>
                <a:lnTo>
                  <a:pt x="35433" y="312089"/>
                </a:lnTo>
                <a:lnTo>
                  <a:pt x="36906" y="312089"/>
                </a:lnTo>
                <a:lnTo>
                  <a:pt x="39497" y="312089"/>
                </a:lnTo>
                <a:lnTo>
                  <a:pt x="43434" y="312089"/>
                </a:lnTo>
                <a:lnTo>
                  <a:pt x="46736" y="308864"/>
                </a:lnTo>
                <a:lnTo>
                  <a:pt x="46736" y="305079"/>
                </a:lnTo>
                <a:lnTo>
                  <a:pt x="46990" y="303390"/>
                </a:lnTo>
                <a:lnTo>
                  <a:pt x="46736" y="301358"/>
                </a:lnTo>
                <a:lnTo>
                  <a:pt x="46736" y="300913"/>
                </a:lnTo>
                <a:lnTo>
                  <a:pt x="46355" y="298310"/>
                </a:lnTo>
                <a:lnTo>
                  <a:pt x="44831" y="294297"/>
                </a:lnTo>
                <a:lnTo>
                  <a:pt x="44831" y="289547"/>
                </a:lnTo>
                <a:lnTo>
                  <a:pt x="40487" y="285280"/>
                </a:lnTo>
                <a:lnTo>
                  <a:pt x="40386" y="285076"/>
                </a:lnTo>
                <a:lnTo>
                  <a:pt x="40386" y="280720"/>
                </a:lnTo>
                <a:lnTo>
                  <a:pt x="36195" y="276593"/>
                </a:lnTo>
                <a:lnTo>
                  <a:pt x="34442" y="273011"/>
                </a:lnTo>
                <a:lnTo>
                  <a:pt x="33909" y="271945"/>
                </a:lnTo>
                <a:lnTo>
                  <a:pt x="33718" y="271411"/>
                </a:lnTo>
                <a:lnTo>
                  <a:pt x="30924" y="263410"/>
                </a:lnTo>
                <a:lnTo>
                  <a:pt x="30556" y="262356"/>
                </a:lnTo>
                <a:lnTo>
                  <a:pt x="30340" y="261023"/>
                </a:lnTo>
                <a:lnTo>
                  <a:pt x="28867" y="251815"/>
                </a:lnTo>
                <a:lnTo>
                  <a:pt x="28663" y="250659"/>
                </a:lnTo>
                <a:lnTo>
                  <a:pt x="28651" y="249961"/>
                </a:lnTo>
                <a:lnTo>
                  <a:pt x="28346" y="236626"/>
                </a:lnTo>
                <a:lnTo>
                  <a:pt x="28333" y="236397"/>
                </a:lnTo>
                <a:lnTo>
                  <a:pt x="28409" y="235204"/>
                </a:lnTo>
                <a:lnTo>
                  <a:pt x="29514" y="219341"/>
                </a:lnTo>
                <a:lnTo>
                  <a:pt x="29565" y="218554"/>
                </a:lnTo>
                <a:lnTo>
                  <a:pt x="29464" y="219341"/>
                </a:lnTo>
                <a:lnTo>
                  <a:pt x="29591" y="218300"/>
                </a:lnTo>
                <a:lnTo>
                  <a:pt x="29565" y="218554"/>
                </a:lnTo>
                <a:lnTo>
                  <a:pt x="29603" y="218300"/>
                </a:lnTo>
                <a:lnTo>
                  <a:pt x="31191" y="206806"/>
                </a:lnTo>
                <a:lnTo>
                  <a:pt x="32258" y="205727"/>
                </a:lnTo>
                <a:lnTo>
                  <a:pt x="32258" y="199682"/>
                </a:lnTo>
                <a:lnTo>
                  <a:pt x="34975" y="186740"/>
                </a:lnTo>
                <a:lnTo>
                  <a:pt x="36576" y="185127"/>
                </a:lnTo>
                <a:lnTo>
                  <a:pt x="36576" y="179438"/>
                </a:lnTo>
                <a:lnTo>
                  <a:pt x="40411" y="165633"/>
                </a:lnTo>
                <a:lnTo>
                  <a:pt x="42799" y="163245"/>
                </a:lnTo>
                <a:lnTo>
                  <a:pt x="42799" y="157708"/>
                </a:lnTo>
                <a:lnTo>
                  <a:pt x="46799" y="145783"/>
                </a:lnTo>
                <a:lnTo>
                  <a:pt x="49403" y="143179"/>
                </a:lnTo>
                <a:lnTo>
                  <a:pt x="49403" y="138188"/>
                </a:lnTo>
                <a:lnTo>
                  <a:pt x="52590" y="129209"/>
                </a:lnTo>
                <a:lnTo>
                  <a:pt x="55372" y="126390"/>
                </a:lnTo>
                <a:lnTo>
                  <a:pt x="55372" y="118770"/>
                </a:lnTo>
                <a:lnTo>
                  <a:pt x="55372" y="111150"/>
                </a:lnTo>
                <a:close/>
              </a:path>
              <a:path w="419100" h="334645">
                <a:moveTo>
                  <a:pt x="366674" y="203720"/>
                </a:moveTo>
                <a:lnTo>
                  <a:pt x="366661" y="203352"/>
                </a:lnTo>
                <a:lnTo>
                  <a:pt x="366636" y="203720"/>
                </a:lnTo>
                <a:close/>
              </a:path>
              <a:path w="419100" h="334645">
                <a:moveTo>
                  <a:pt x="418592" y="116382"/>
                </a:moveTo>
                <a:lnTo>
                  <a:pt x="414782" y="112522"/>
                </a:lnTo>
                <a:lnTo>
                  <a:pt x="410667" y="112522"/>
                </a:lnTo>
                <a:lnTo>
                  <a:pt x="397421" y="110705"/>
                </a:lnTo>
                <a:lnTo>
                  <a:pt x="396494" y="109766"/>
                </a:lnTo>
                <a:lnTo>
                  <a:pt x="390258" y="109766"/>
                </a:lnTo>
                <a:lnTo>
                  <a:pt x="389597" y="109753"/>
                </a:lnTo>
                <a:lnTo>
                  <a:pt x="391414" y="100850"/>
                </a:lnTo>
                <a:lnTo>
                  <a:pt x="391541" y="100850"/>
                </a:lnTo>
                <a:lnTo>
                  <a:pt x="397764" y="70370"/>
                </a:lnTo>
                <a:lnTo>
                  <a:pt x="397637" y="71640"/>
                </a:lnTo>
                <a:lnTo>
                  <a:pt x="397929" y="70370"/>
                </a:lnTo>
                <a:lnTo>
                  <a:pt x="400685" y="58737"/>
                </a:lnTo>
                <a:lnTo>
                  <a:pt x="402844" y="52590"/>
                </a:lnTo>
                <a:lnTo>
                  <a:pt x="407911" y="36080"/>
                </a:lnTo>
                <a:lnTo>
                  <a:pt x="408051" y="36080"/>
                </a:lnTo>
                <a:lnTo>
                  <a:pt x="408686" y="33540"/>
                </a:lnTo>
                <a:lnTo>
                  <a:pt x="407416" y="33540"/>
                </a:lnTo>
                <a:lnTo>
                  <a:pt x="407174" y="33540"/>
                </a:lnTo>
                <a:lnTo>
                  <a:pt x="407543" y="32270"/>
                </a:lnTo>
                <a:lnTo>
                  <a:pt x="407771" y="32270"/>
                </a:lnTo>
                <a:lnTo>
                  <a:pt x="409016" y="32270"/>
                </a:lnTo>
                <a:lnTo>
                  <a:pt x="410057" y="28155"/>
                </a:lnTo>
                <a:lnTo>
                  <a:pt x="411480" y="26720"/>
                </a:lnTo>
                <a:lnTo>
                  <a:pt x="411480" y="22618"/>
                </a:lnTo>
                <a:lnTo>
                  <a:pt x="411607" y="22110"/>
                </a:lnTo>
                <a:lnTo>
                  <a:pt x="411480" y="19570"/>
                </a:lnTo>
                <a:lnTo>
                  <a:pt x="411480" y="17233"/>
                </a:lnTo>
                <a:lnTo>
                  <a:pt x="411480" y="7708"/>
                </a:lnTo>
                <a:lnTo>
                  <a:pt x="403860" y="0"/>
                </a:lnTo>
                <a:lnTo>
                  <a:pt x="384810" y="0"/>
                </a:lnTo>
                <a:lnTo>
                  <a:pt x="377063" y="7708"/>
                </a:lnTo>
                <a:lnTo>
                  <a:pt x="377063" y="15913"/>
                </a:lnTo>
                <a:lnTo>
                  <a:pt x="374904" y="22110"/>
                </a:lnTo>
                <a:lnTo>
                  <a:pt x="374637" y="23393"/>
                </a:lnTo>
                <a:lnTo>
                  <a:pt x="371665" y="33909"/>
                </a:lnTo>
                <a:lnTo>
                  <a:pt x="370078" y="38569"/>
                </a:lnTo>
                <a:lnTo>
                  <a:pt x="368935" y="43738"/>
                </a:lnTo>
                <a:lnTo>
                  <a:pt x="368935" y="175780"/>
                </a:lnTo>
                <a:lnTo>
                  <a:pt x="368808" y="177050"/>
                </a:lnTo>
                <a:lnTo>
                  <a:pt x="367411" y="189839"/>
                </a:lnTo>
                <a:lnTo>
                  <a:pt x="368096" y="183400"/>
                </a:lnTo>
                <a:lnTo>
                  <a:pt x="368935" y="175780"/>
                </a:lnTo>
                <a:lnTo>
                  <a:pt x="368935" y="43738"/>
                </a:lnTo>
                <a:lnTo>
                  <a:pt x="363766" y="66878"/>
                </a:lnTo>
                <a:lnTo>
                  <a:pt x="364413" y="63766"/>
                </a:lnTo>
                <a:lnTo>
                  <a:pt x="370078" y="38620"/>
                </a:lnTo>
                <a:lnTo>
                  <a:pt x="369189" y="41160"/>
                </a:lnTo>
                <a:lnTo>
                  <a:pt x="369316" y="41160"/>
                </a:lnTo>
                <a:lnTo>
                  <a:pt x="362077" y="61480"/>
                </a:lnTo>
                <a:lnTo>
                  <a:pt x="354457" y="84340"/>
                </a:lnTo>
                <a:lnTo>
                  <a:pt x="347218" y="108470"/>
                </a:lnTo>
                <a:lnTo>
                  <a:pt x="346964" y="108470"/>
                </a:lnTo>
                <a:lnTo>
                  <a:pt x="346392" y="110617"/>
                </a:lnTo>
                <a:lnTo>
                  <a:pt x="342874" y="110909"/>
                </a:lnTo>
                <a:lnTo>
                  <a:pt x="335153" y="110909"/>
                </a:lnTo>
                <a:lnTo>
                  <a:pt x="333565" y="112496"/>
                </a:lnTo>
                <a:lnTo>
                  <a:pt x="322541" y="114541"/>
                </a:lnTo>
                <a:lnTo>
                  <a:pt x="315468" y="114541"/>
                </a:lnTo>
                <a:lnTo>
                  <a:pt x="313105" y="116878"/>
                </a:lnTo>
                <a:lnTo>
                  <a:pt x="302145" y="119761"/>
                </a:lnTo>
                <a:lnTo>
                  <a:pt x="295656" y="119761"/>
                </a:lnTo>
                <a:lnTo>
                  <a:pt x="288671" y="126657"/>
                </a:lnTo>
                <a:lnTo>
                  <a:pt x="288671" y="143700"/>
                </a:lnTo>
                <a:lnTo>
                  <a:pt x="295656" y="150609"/>
                </a:lnTo>
                <a:lnTo>
                  <a:pt x="312674" y="150609"/>
                </a:lnTo>
                <a:lnTo>
                  <a:pt x="314960" y="148297"/>
                </a:lnTo>
                <a:lnTo>
                  <a:pt x="325970" y="145402"/>
                </a:lnTo>
                <a:lnTo>
                  <a:pt x="332486" y="145402"/>
                </a:lnTo>
                <a:lnTo>
                  <a:pt x="334175" y="143700"/>
                </a:lnTo>
                <a:lnTo>
                  <a:pt x="338493" y="142849"/>
                </a:lnTo>
                <a:lnTo>
                  <a:pt x="336296" y="154190"/>
                </a:lnTo>
                <a:lnTo>
                  <a:pt x="334137" y="171970"/>
                </a:lnTo>
                <a:lnTo>
                  <a:pt x="333971" y="175780"/>
                </a:lnTo>
                <a:lnTo>
                  <a:pt x="333870" y="179666"/>
                </a:lnTo>
                <a:lnTo>
                  <a:pt x="333629" y="179908"/>
                </a:lnTo>
                <a:lnTo>
                  <a:pt x="333629" y="183540"/>
                </a:lnTo>
                <a:lnTo>
                  <a:pt x="326186" y="197840"/>
                </a:lnTo>
                <a:lnTo>
                  <a:pt x="317525" y="210527"/>
                </a:lnTo>
                <a:lnTo>
                  <a:pt x="307213" y="220230"/>
                </a:lnTo>
                <a:lnTo>
                  <a:pt x="309118" y="218960"/>
                </a:lnTo>
                <a:lnTo>
                  <a:pt x="298411" y="227203"/>
                </a:lnTo>
                <a:lnTo>
                  <a:pt x="296672" y="228117"/>
                </a:lnTo>
                <a:lnTo>
                  <a:pt x="296672" y="222999"/>
                </a:lnTo>
                <a:lnTo>
                  <a:pt x="288925" y="215290"/>
                </a:lnTo>
                <a:lnTo>
                  <a:pt x="287947" y="215290"/>
                </a:lnTo>
                <a:lnTo>
                  <a:pt x="268859" y="215252"/>
                </a:lnTo>
                <a:lnTo>
                  <a:pt x="263258" y="220840"/>
                </a:lnTo>
                <a:lnTo>
                  <a:pt x="261620" y="221500"/>
                </a:lnTo>
                <a:lnTo>
                  <a:pt x="261112" y="221500"/>
                </a:lnTo>
                <a:lnTo>
                  <a:pt x="251968" y="226580"/>
                </a:lnTo>
                <a:lnTo>
                  <a:pt x="252095" y="226580"/>
                </a:lnTo>
                <a:lnTo>
                  <a:pt x="241681" y="231660"/>
                </a:lnTo>
                <a:lnTo>
                  <a:pt x="243078" y="230390"/>
                </a:lnTo>
                <a:lnTo>
                  <a:pt x="234442" y="234200"/>
                </a:lnTo>
                <a:lnTo>
                  <a:pt x="261112" y="234200"/>
                </a:lnTo>
                <a:lnTo>
                  <a:pt x="234403" y="234213"/>
                </a:lnTo>
                <a:lnTo>
                  <a:pt x="231521" y="235470"/>
                </a:lnTo>
                <a:lnTo>
                  <a:pt x="234378" y="234213"/>
                </a:lnTo>
                <a:lnTo>
                  <a:pt x="222123" y="236740"/>
                </a:lnTo>
                <a:lnTo>
                  <a:pt x="217614" y="236740"/>
                </a:lnTo>
                <a:lnTo>
                  <a:pt x="217830" y="235470"/>
                </a:lnTo>
                <a:lnTo>
                  <a:pt x="218706" y="230466"/>
                </a:lnTo>
                <a:lnTo>
                  <a:pt x="218833" y="229717"/>
                </a:lnTo>
                <a:lnTo>
                  <a:pt x="218871" y="229514"/>
                </a:lnTo>
                <a:lnTo>
                  <a:pt x="218960" y="229120"/>
                </a:lnTo>
                <a:lnTo>
                  <a:pt x="221107" y="218960"/>
                </a:lnTo>
                <a:lnTo>
                  <a:pt x="221234" y="218960"/>
                </a:lnTo>
                <a:lnTo>
                  <a:pt x="222631" y="210070"/>
                </a:lnTo>
                <a:lnTo>
                  <a:pt x="222669" y="209651"/>
                </a:lnTo>
                <a:lnTo>
                  <a:pt x="223520" y="208800"/>
                </a:lnTo>
                <a:lnTo>
                  <a:pt x="223520" y="199732"/>
                </a:lnTo>
                <a:lnTo>
                  <a:pt x="223520" y="190665"/>
                </a:lnTo>
                <a:lnTo>
                  <a:pt x="216154" y="183311"/>
                </a:lnTo>
                <a:lnTo>
                  <a:pt x="197993" y="183311"/>
                </a:lnTo>
                <a:lnTo>
                  <a:pt x="190766" y="190652"/>
                </a:lnTo>
                <a:lnTo>
                  <a:pt x="190627" y="190792"/>
                </a:lnTo>
                <a:lnTo>
                  <a:pt x="190627" y="191871"/>
                </a:lnTo>
                <a:lnTo>
                  <a:pt x="184785" y="194830"/>
                </a:lnTo>
                <a:lnTo>
                  <a:pt x="185674" y="194830"/>
                </a:lnTo>
                <a:lnTo>
                  <a:pt x="175514" y="199910"/>
                </a:lnTo>
                <a:lnTo>
                  <a:pt x="176276" y="199910"/>
                </a:lnTo>
                <a:lnTo>
                  <a:pt x="163830" y="204990"/>
                </a:lnTo>
                <a:lnTo>
                  <a:pt x="164465" y="204990"/>
                </a:lnTo>
                <a:lnTo>
                  <a:pt x="158229" y="207200"/>
                </a:lnTo>
                <a:lnTo>
                  <a:pt x="160274" y="211340"/>
                </a:lnTo>
                <a:lnTo>
                  <a:pt x="158229" y="207200"/>
                </a:lnTo>
                <a:lnTo>
                  <a:pt x="155282" y="201180"/>
                </a:lnTo>
                <a:lnTo>
                  <a:pt x="153416" y="197370"/>
                </a:lnTo>
                <a:lnTo>
                  <a:pt x="153035" y="197370"/>
                </a:lnTo>
                <a:lnTo>
                  <a:pt x="145796" y="184670"/>
                </a:lnTo>
                <a:lnTo>
                  <a:pt x="138137" y="173240"/>
                </a:lnTo>
                <a:lnTo>
                  <a:pt x="137287" y="171970"/>
                </a:lnTo>
                <a:lnTo>
                  <a:pt x="137922" y="173240"/>
                </a:lnTo>
                <a:lnTo>
                  <a:pt x="133743" y="166890"/>
                </a:lnTo>
                <a:lnTo>
                  <a:pt x="133438" y="166433"/>
                </a:lnTo>
                <a:lnTo>
                  <a:pt x="132092" y="162458"/>
                </a:lnTo>
                <a:lnTo>
                  <a:pt x="131940" y="159981"/>
                </a:lnTo>
                <a:lnTo>
                  <a:pt x="131864" y="160540"/>
                </a:lnTo>
                <a:lnTo>
                  <a:pt x="131826" y="158000"/>
                </a:lnTo>
                <a:lnTo>
                  <a:pt x="131737" y="161442"/>
                </a:lnTo>
                <a:lnTo>
                  <a:pt x="131813" y="162445"/>
                </a:lnTo>
                <a:lnTo>
                  <a:pt x="131699" y="161810"/>
                </a:lnTo>
                <a:lnTo>
                  <a:pt x="131711" y="161340"/>
                </a:lnTo>
                <a:lnTo>
                  <a:pt x="131737" y="160540"/>
                </a:lnTo>
                <a:lnTo>
                  <a:pt x="131826" y="158000"/>
                </a:lnTo>
                <a:lnTo>
                  <a:pt x="131940" y="159981"/>
                </a:lnTo>
                <a:lnTo>
                  <a:pt x="132207" y="158000"/>
                </a:lnTo>
                <a:lnTo>
                  <a:pt x="132372" y="156730"/>
                </a:lnTo>
                <a:lnTo>
                  <a:pt x="132562" y="155321"/>
                </a:lnTo>
                <a:lnTo>
                  <a:pt x="132943" y="154190"/>
                </a:lnTo>
                <a:lnTo>
                  <a:pt x="135128" y="147840"/>
                </a:lnTo>
                <a:lnTo>
                  <a:pt x="134366" y="150380"/>
                </a:lnTo>
                <a:lnTo>
                  <a:pt x="135483" y="147840"/>
                </a:lnTo>
                <a:lnTo>
                  <a:pt x="139954" y="137680"/>
                </a:lnTo>
                <a:lnTo>
                  <a:pt x="139827" y="137680"/>
                </a:lnTo>
                <a:lnTo>
                  <a:pt x="146939" y="123710"/>
                </a:lnTo>
                <a:lnTo>
                  <a:pt x="147955" y="121170"/>
                </a:lnTo>
                <a:lnTo>
                  <a:pt x="150545" y="112280"/>
                </a:lnTo>
                <a:lnTo>
                  <a:pt x="151282" y="109740"/>
                </a:lnTo>
                <a:lnTo>
                  <a:pt x="152400" y="105930"/>
                </a:lnTo>
                <a:lnTo>
                  <a:pt x="153162" y="102120"/>
                </a:lnTo>
                <a:lnTo>
                  <a:pt x="153200" y="100850"/>
                </a:lnTo>
                <a:lnTo>
                  <a:pt x="153339" y="97040"/>
                </a:lnTo>
                <a:lnTo>
                  <a:pt x="153619" y="89420"/>
                </a:lnTo>
                <a:lnTo>
                  <a:pt x="153670" y="85610"/>
                </a:lnTo>
                <a:lnTo>
                  <a:pt x="153670" y="84340"/>
                </a:lnTo>
                <a:lnTo>
                  <a:pt x="152908" y="79260"/>
                </a:lnTo>
                <a:lnTo>
                  <a:pt x="152336" y="75450"/>
                </a:lnTo>
                <a:lnTo>
                  <a:pt x="151955" y="72910"/>
                </a:lnTo>
                <a:lnTo>
                  <a:pt x="151765" y="71640"/>
                </a:lnTo>
                <a:lnTo>
                  <a:pt x="150876" y="67830"/>
                </a:lnTo>
                <a:lnTo>
                  <a:pt x="150342" y="66560"/>
                </a:lnTo>
                <a:lnTo>
                  <a:pt x="149821" y="65290"/>
                </a:lnTo>
                <a:lnTo>
                  <a:pt x="149301" y="64020"/>
                </a:lnTo>
                <a:lnTo>
                  <a:pt x="148780" y="62750"/>
                </a:lnTo>
                <a:lnTo>
                  <a:pt x="146685" y="57670"/>
                </a:lnTo>
                <a:lnTo>
                  <a:pt x="144272" y="52590"/>
                </a:lnTo>
                <a:lnTo>
                  <a:pt x="141351" y="49618"/>
                </a:lnTo>
                <a:lnTo>
                  <a:pt x="141351" y="46037"/>
                </a:lnTo>
                <a:lnTo>
                  <a:pt x="134366" y="39001"/>
                </a:lnTo>
                <a:lnTo>
                  <a:pt x="130657" y="39001"/>
                </a:lnTo>
                <a:lnTo>
                  <a:pt x="127381" y="35712"/>
                </a:lnTo>
                <a:lnTo>
                  <a:pt x="120586" y="35712"/>
                </a:lnTo>
                <a:lnTo>
                  <a:pt x="119888" y="35001"/>
                </a:lnTo>
                <a:lnTo>
                  <a:pt x="103505" y="35001"/>
                </a:lnTo>
                <a:lnTo>
                  <a:pt x="101638" y="36842"/>
                </a:lnTo>
                <a:lnTo>
                  <a:pt x="98044" y="36842"/>
                </a:lnTo>
                <a:lnTo>
                  <a:pt x="94208" y="40678"/>
                </a:lnTo>
                <a:lnTo>
                  <a:pt x="93980" y="40678"/>
                </a:lnTo>
                <a:lnTo>
                  <a:pt x="87630" y="47091"/>
                </a:lnTo>
                <a:lnTo>
                  <a:pt x="87630" y="52108"/>
                </a:lnTo>
                <a:lnTo>
                  <a:pt x="84378" y="58166"/>
                </a:lnTo>
                <a:lnTo>
                  <a:pt x="78105" y="64452"/>
                </a:lnTo>
                <a:lnTo>
                  <a:pt x="78105" y="80137"/>
                </a:lnTo>
                <a:lnTo>
                  <a:pt x="84455" y="86499"/>
                </a:lnTo>
                <a:lnTo>
                  <a:pt x="100076" y="86499"/>
                </a:lnTo>
                <a:lnTo>
                  <a:pt x="106426" y="80137"/>
                </a:lnTo>
                <a:lnTo>
                  <a:pt x="106426" y="76441"/>
                </a:lnTo>
                <a:lnTo>
                  <a:pt x="111645" y="67500"/>
                </a:lnTo>
                <a:lnTo>
                  <a:pt x="112725" y="66395"/>
                </a:lnTo>
                <a:lnTo>
                  <a:pt x="112979" y="66395"/>
                </a:lnTo>
                <a:lnTo>
                  <a:pt x="116967" y="70408"/>
                </a:lnTo>
                <a:lnTo>
                  <a:pt x="117335" y="70408"/>
                </a:lnTo>
                <a:lnTo>
                  <a:pt x="120167" y="77711"/>
                </a:lnTo>
                <a:lnTo>
                  <a:pt x="121437" y="87630"/>
                </a:lnTo>
                <a:lnTo>
                  <a:pt x="121539" y="85610"/>
                </a:lnTo>
                <a:lnTo>
                  <a:pt x="121500" y="88138"/>
                </a:lnTo>
                <a:lnTo>
                  <a:pt x="121437" y="87630"/>
                </a:lnTo>
                <a:lnTo>
                  <a:pt x="120878" y="98831"/>
                </a:lnTo>
                <a:lnTo>
                  <a:pt x="117259" y="110858"/>
                </a:lnTo>
                <a:lnTo>
                  <a:pt x="110490" y="123710"/>
                </a:lnTo>
                <a:lnTo>
                  <a:pt x="104902" y="136410"/>
                </a:lnTo>
                <a:lnTo>
                  <a:pt x="99631" y="161340"/>
                </a:lnTo>
                <a:lnTo>
                  <a:pt x="100076" y="166890"/>
                </a:lnTo>
                <a:lnTo>
                  <a:pt x="100838" y="170700"/>
                </a:lnTo>
                <a:lnTo>
                  <a:pt x="103124" y="177050"/>
                </a:lnTo>
                <a:lnTo>
                  <a:pt x="104648" y="180860"/>
                </a:lnTo>
                <a:lnTo>
                  <a:pt x="110363" y="189750"/>
                </a:lnTo>
                <a:lnTo>
                  <a:pt x="110998" y="191020"/>
                </a:lnTo>
                <a:lnTo>
                  <a:pt x="118503" y="202107"/>
                </a:lnTo>
                <a:lnTo>
                  <a:pt x="118706" y="202450"/>
                </a:lnTo>
                <a:lnTo>
                  <a:pt x="125222" y="213880"/>
                </a:lnTo>
                <a:lnTo>
                  <a:pt x="124841" y="212610"/>
                </a:lnTo>
                <a:lnTo>
                  <a:pt x="127736" y="217982"/>
                </a:lnTo>
                <a:lnTo>
                  <a:pt x="117602" y="221500"/>
                </a:lnTo>
                <a:lnTo>
                  <a:pt x="101219" y="226580"/>
                </a:lnTo>
                <a:lnTo>
                  <a:pt x="88265" y="232930"/>
                </a:lnTo>
                <a:lnTo>
                  <a:pt x="87249" y="232930"/>
                </a:lnTo>
                <a:lnTo>
                  <a:pt x="82931" y="235089"/>
                </a:lnTo>
                <a:lnTo>
                  <a:pt x="82931" y="271030"/>
                </a:lnTo>
                <a:lnTo>
                  <a:pt x="82423" y="271767"/>
                </a:lnTo>
                <a:lnTo>
                  <a:pt x="82423" y="271576"/>
                </a:lnTo>
                <a:lnTo>
                  <a:pt x="82931" y="271030"/>
                </a:lnTo>
                <a:lnTo>
                  <a:pt x="82931" y="235089"/>
                </a:lnTo>
                <a:lnTo>
                  <a:pt x="77089" y="238010"/>
                </a:lnTo>
                <a:lnTo>
                  <a:pt x="69215" y="243090"/>
                </a:lnTo>
                <a:lnTo>
                  <a:pt x="68199" y="244360"/>
                </a:lnTo>
                <a:lnTo>
                  <a:pt x="63500" y="246900"/>
                </a:lnTo>
                <a:lnTo>
                  <a:pt x="62738" y="248170"/>
                </a:lnTo>
                <a:lnTo>
                  <a:pt x="62357" y="248564"/>
                </a:lnTo>
                <a:lnTo>
                  <a:pt x="58166" y="248564"/>
                </a:lnTo>
                <a:lnTo>
                  <a:pt x="51308" y="255524"/>
                </a:lnTo>
                <a:lnTo>
                  <a:pt x="51308" y="255930"/>
                </a:lnTo>
                <a:lnTo>
                  <a:pt x="50673" y="256552"/>
                </a:lnTo>
                <a:lnTo>
                  <a:pt x="50673" y="264680"/>
                </a:lnTo>
                <a:lnTo>
                  <a:pt x="50520" y="268490"/>
                </a:lnTo>
                <a:lnTo>
                  <a:pt x="50419" y="272453"/>
                </a:lnTo>
                <a:lnTo>
                  <a:pt x="50546" y="278650"/>
                </a:lnTo>
                <a:lnTo>
                  <a:pt x="62103" y="315480"/>
                </a:lnTo>
                <a:lnTo>
                  <a:pt x="67945" y="322554"/>
                </a:lnTo>
                <a:lnTo>
                  <a:pt x="67945" y="323062"/>
                </a:lnTo>
                <a:lnTo>
                  <a:pt x="75184" y="330250"/>
                </a:lnTo>
                <a:lnTo>
                  <a:pt x="80302" y="330250"/>
                </a:lnTo>
                <a:lnTo>
                  <a:pt x="87630" y="333260"/>
                </a:lnTo>
                <a:lnTo>
                  <a:pt x="91948" y="334530"/>
                </a:lnTo>
                <a:lnTo>
                  <a:pt x="107188" y="334530"/>
                </a:lnTo>
                <a:lnTo>
                  <a:pt x="119253" y="333260"/>
                </a:lnTo>
                <a:lnTo>
                  <a:pt x="122174" y="333260"/>
                </a:lnTo>
                <a:lnTo>
                  <a:pt x="133477" y="329450"/>
                </a:lnTo>
                <a:lnTo>
                  <a:pt x="136652" y="328180"/>
                </a:lnTo>
                <a:lnTo>
                  <a:pt x="147447" y="321830"/>
                </a:lnTo>
                <a:lnTo>
                  <a:pt x="150241" y="319290"/>
                </a:lnTo>
                <a:lnTo>
                  <a:pt x="159512" y="311670"/>
                </a:lnTo>
                <a:lnTo>
                  <a:pt x="162052" y="309130"/>
                </a:lnTo>
                <a:lnTo>
                  <a:pt x="166014" y="302780"/>
                </a:lnTo>
                <a:lnTo>
                  <a:pt x="167601" y="300240"/>
                </a:lnTo>
                <a:lnTo>
                  <a:pt x="168402" y="298970"/>
                </a:lnTo>
                <a:lnTo>
                  <a:pt x="169748" y="296430"/>
                </a:lnTo>
                <a:lnTo>
                  <a:pt x="170434" y="295160"/>
                </a:lnTo>
                <a:lnTo>
                  <a:pt x="170815" y="293890"/>
                </a:lnTo>
                <a:lnTo>
                  <a:pt x="172720" y="287540"/>
                </a:lnTo>
                <a:lnTo>
                  <a:pt x="173482" y="285000"/>
                </a:lnTo>
                <a:lnTo>
                  <a:pt x="174244" y="281190"/>
                </a:lnTo>
                <a:lnTo>
                  <a:pt x="174396" y="278650"/>
                </a:lnTo>
                <a:lnTo>
                  <a:pt x="174637" y="274840"/>
                </a:lnTo>
                <a:lnTo>
                  <a:pt x="174879" y="271030"/>
                </a:lnTo>
                <a:lnTo>
                  <a:pt x="174879" y="268490"/>
                </a:lnTo>
                <a:lnTo>
                  <a:pt x="174447" y="260870"/>
                </a:lnTo>
                <a:lnTo>
                  <a:pt x="142367" y="260870"/>
                </a:lnTo>
                <a:lnTo>
                  <a:pt x="142278" y="262140"/>
                </a:lnTo>
                <a:lnTo>
                  <a:pt x="142773" y="269697"/>
                </a:lnTo>
                <a:lnTo>
                  <a:pt x="142875" y="268490"/>
                </a:lnTo>
                <a:lnTo>
                  <a:pt x="142875" y="271030"/>
                </a:lnTo>
                <a:lnTo>
                  <a:pt x="142773" y="269697"/>
                </a:lnTo>
                <a:lnTo>
                  <a:pt x="142278" y="276402"/>
                </a:lnTo>
                <a:lnTo>
                  <a:pt x="140195" y="283337"/>
                </a:lnTo>
                <a:lnTo>
                  <a:pt x="112522" y="302780"/>
                </a:lnTo>
                <a:lnTo>
                  <a:pt x="115316" y="301510"/>
                </a:lnTo>
                <a:lnTo>
                  <a:pt x="103124" y="302780"/>
                </a:lnTo>
                <a:lnTo>
                  <a:pt x="98806" y="302780"/>
                </a:lnTo>
                <a:lnTo>
                  <a:pt x="96964" y="302285"/>
                </a:lnTo>
                <a:lnTo>
                  <a:pt x="92837" y="298183"/>
                </a:lnTo>
                <a:lnTo>
                  <a:pt x="89433" y="298183"/>
                </a:lnTo>
                <a:lnTo>
                  <a:pt x="88430" y="297243"/>
                </a:lnTo>
                <a:lnTo>
                  <a:pt x="87134" y="295160"/>
                </a:lnTo>
                <a:lnTo>
                  <a:pt x="86334" y="293890"/>
                </a:lnTo>
                <a:lnTo>
                  <a:pt x="84797" y="291452"/>
                </a:lnTo>
                <a:lnTo>
                  <a:pt x="84353" y="290080"/>
                </a:lnTo>
                <a:lnTo>
                  <a:pt x="83121" y="286270"/>
                </a:lnTo>
                <a:lnTo>
                  <a:pt x="82778" y="285229"/>
                </a:lnTo>
                <a:lnTo>
                  <a:pt x="82562" y="283730"/>
                </a:lnTo>
                <a:lnTo>
                  <a:pt x="81838" y="278650"/>
                </a:lnTo>
                <a:lnTo>
                  <a:pt x="81762" y="278155"/>
                </a:lnTo>
                <a:lnTo>
                  <a:pt x="81788" y="278650"/>
                </a:lnTo>
                <a:lnTo>
                  <a:pt x="81661" y="277380"/>
                </a:lnTo>
                <a:lnTo>
                  <a:pt x="81762" y="278155"/>
                </a:lnTo>
                <a:lnTo>
                  <a:pt x="81610" y="273926"/>
                </a:lnTo>
                <a:lnTo>
                  <a:pt x="81788" y="273748"/>
                </a:lnTo>
                <a:lnTo>
                  <a:pt x="81788" y="273342"/>
                </a:lnTo>
                <a:lnTo>
                  <a:pt x="82423" y="272707"/>
                </a:lnTo>
                <a:lnTo>
                  <a:pt x="82423" y="271995"/>
                </a:lnTo>
                <a:lnTo>
                  <a:pt x="83604" y="271030"/>
                </a:lnTo>
                <a:lnTo>
                  <a:pt x="86741" y="268490"/>
                </a:lnTo>
                <a:lnTo>
                  <a:pt x="85598" y="269760"/>
                </a:lnTo>
                <a:lnTo>
                  <a:pt x="87312" y="268490"/>
                </a:lnTo>
                <a:lnTo>
                  <a:pt x="90741" y="265950"/>
                </a:lnTo>
                <a:lnTo>
                  <a:pt x="92456" y="264680"/>
                </a:lnTo>
                <a:lnTo>
                  <a:pt x="91313" y="265950"/>
                </a:lnTo>
                <a:lnTo>
                  <a:pt x="93853" y="264680"/>
                </a:lnTo>
                <a:lnTo>
                  <a:pt x="101473" y="260870"/>
                </a:lnTo>
                <a:lnTo>
                  <a:pt x="100457" y="260870"/>
                </a:lnTo>
                <a:lnTo>
                  <a:pt x="113538" y="255790"/>
                </a:lnTo>
                <a:lnTo>
                  <a:pt x="112776" y="255790"/>
                </a:lnTo>
                <a:lnTo>
                  <a:pt x="125272" y="250710"/>
                </a:lnTo>
                <a:lnTo>
                  <a:pt x="128397" y="249440"/>
                </a:lnTo>
                <a:lnTo>
                  <a:pt x="128016" y="250710"/>
                </a:lnTo>
                <a:lnTo>
                  <a:pt x="131635" y="249440"/>
                </a:lnTo>
                <a:lnTo>
                  <a:pt x="139306" y="246761"/>
                </a:lnTo>
                <a:lnTo>
                  <a:pt x="140385" y="250469"/>
                </a:lnTo>
                <a:lnTo>
                  <a:pt x="140436" y="250710"/>
                </a:lnTo>
                <a:lnTo>
                  <a:pt x="140512" y="251142"/>
                </a:lnTo>
                <a:lnTo>
                  <a:pt x="142113" y="259600"/>
                </a:lnTo>
                <a:lnTo>
                  <a:pt x="174383" y="259600"/>
                </a:lnTo>
                <a:lnTo>
                  <a:pt x="174244" y="257060"/>
                </a:lnTo>
                <a:lnTo>
                  <a:pt x="173990" y="254520"/>
                </a:lnTo>
                <a:lnTo>
                  <a:pt x="172643" y="248170"/>
                </a:lnTo>
                <a:lnTo>
                  <a:pt x="171577" y="243090"/>
                </a:lnTo>
                <a:lnTo>
                  <a:pt x="171069" y="240550"/>
                </a:lnTo>
                <a:lnTo>
                  <a:pt x="169481" y="235458"/>
                </a:lnTo>
                <a:lnTo>
                  <a:pt x="175133" y="232930"/>
                </a:lnTo>
                <a:lnTo>
                  <a:pt x="184073" y="229463"/>
                </a:lnTo>
                <a:lnTo>
                  <a:pt x="183388" y="232930"/>
                </a:lnTo>
                <a:lnTo>
                  <a:pt x="182816" y="241985"/>
                </a:lnTo>
                <a:lnTo>
                  <a:pt x="182372" y="242430"/>
                </a:lnTo>
                <a:lnTo>
                  <a:pt x="182372" y="251980"/>
                </a:lnTo>
                <a:lnTo>
                  <a:pt x="182372" y="261442"/>
                </a:lnTo>
                <a:lnTo>
                  <a:pt x="190119" y="269138"/>
                </a:lnTo>
                <a:lnTo>
                  <a:pt x="197319" y="269138"/>
                </a:lnTo>
                <a:lnTo>
                  <a:pt x="197866" y="269760"/>
                </a:lnTo>
                <a:lnTo>
                  <a:pt x="205359" y="271030"/>
                </a:lnTo>
                <a:lnTo>
                  <a:pt x="228727" y="271030"/>
                </a:lnTo>
                <a:lnTo>
                  <a:pt x="241046" y="268490"/>
                </a:lnTo>
                <a:lnTo>
                  <a:pt x="243967" y="267220"/>
                </a:lnTo>
                <a:lnTo>
                  <a:pt x="255524" y="263410"/>
                </a:lnTo>
                <a:lnTo>
                  <a:pt x="256921" y="262140"/>
                </a:lnTo>
                <a:lnTo>
                  <a:pt x="260223" y="260553"/>
                </a:lnTo>
                <a:lnTo>
                  <a:pt x="260223" y="261366"/>
                </a:lnTo>
                <a:lnTo>
                  <a:pt x="267843" y="269011"/>
                </a:lnTo>
                <a:lnTo>
                  <a:pt x="268224" y="269328"/>
                </a:lnTo>
                <a:lnTo>
                  <a:pt x="269240" y="269328"/>
                </a:lnTo>
                <a:lnTo>
                  <a:pt x="269748" y="269836"/>
                </a:lnTo>
                <a:lnTo>
                  <a:pt x="288544" y="269836"/>
                </a:lnTo>
                <a:lnTo>
                  <a:pt x="289991" y="268389"/>
                </a:lnTo>
                <a:lnTo>
                  <a:pt x="293370" y="267220"/>
                </a:lnTo>
                <a:lnTo>
                  <a:pt x="302641" y="263410"/>
                </a:lnTo>
                <a:lnTo>
                  <a:pt x="315468" y="255790"/>
                </a:lnTo>
                <a:lnTo>
                  <a:pt x="317373" y="254520"/>
                </a:lnTo>
                <a:lnTo>
                  <a:pt x="329057" y="246900"/>
                </a:lnTo>
                <a:lnTo>
                  <a:pt x="330962" y="245630"/>
                </a:lnTo>
                <a:lnTo>
                  <a:pt x="339445" y="236740"/>
                </a:lnTo>
                <a:lnTo>
                  <a:pt x="341884" y="234200"/>
                </a:lnTo>
                <a:lnTo>
                  <a:pt x="343662" y="232930"/>
                </a:lnTo>
                <a:lnTo>
                  <a:pt x="345643" y="230022"/>
                </a:lnTo>
                <a:lnTo>
                  <a:pt x="347091" y="231660"/>
                </a:lnTo>
                <a:lnTo>
                  <a:pt x="349072" y="232841"/>
                </a:lnTo>
                <a:lnTo>
                  <a:pt x="351409" y="235165"/>
                </a:lnTo>
                <a:lnTo>
                  <a:pt x="363601" y="235165"/>
                </a:lnTo>
                <a:lnTo>
                  <a:pt x="368554" y="230200"/>
                </a:lnTo>
                <a:lnTo>
                  <a:pt x="368554" y="224066"/>
                </a:lnTo>
                <a:lnTo>
                  <a:pt x="368554" y="217944"/>
                </a:lnTo>
                <a:lnTo>
                  <a:pt x="367195" y="216598"/>
                </a:lnTo>
                <a:lnTo>
                  <a:pt x="366903" y="212928"/>
                </a:lnTo>
                <a:lnTo>
                  <a:pt x="366903" y="212610"/>
                </a:lnTo>
                <a:lnTo>
                  <a:pt x="366903" y="212166"/>
                </a:lnTo>
                <a:lnTo>
                  <a:pt x="366903" y="204114"/>
                </a:lnTo>
                <a:lnTo>
                  <a:pt x="366636" y="203860"/>
                </a:lnTo>
                <a:lnTo>
                  <a:pt x="366636" y="203720"/>
                </a:lnTo>
                <a:lnTo>
                  <a:pt x="366649" y="203327"/>
                </a:lnTo>
                <a:lnTo>
                  <a:pt x="366699" y="202679"/>
                </a:lnTo>
                <a:lnTo>
                  <a:pt x="366712" y="202450"/>
                </a:lnTo>
                <a:lnTo>
                  <a:pt x="366915" y="199072"/>
                </a:lnTo>
                <a:lnTo>
                  <a:pt x="367411" y="198577"/>
                </a:lnTo>
                <a:lnTo>
                  <a:pt x="367411" y="191668"/>
                </a:lnTo>
                <a:lnTo>
                  <a:pt x="375907" y="168160"/>
                </a:lnTo>
                <a:lnTo>
                  <a:pt x="383108" y="140220"/>
                </a:lnTo>
                <a:lnTo>
                  <a:pt x="384429" y="135140"/>
                </a:lnTo>
                <a:lnTo>
                  <a:pt x="390944" y="133959"/>
                </a:lnTo>
                <a:lnTo>
                  <a:pt x="396494" y="133959"/>
                </a:lnTo>
                <a:lnTo>
                  <a:pt x="397967" y="132499"/>
                </a:lnTo>
                <a:lnTo>
                  <a:pt x="410895" y="129755"/>
                </a:lnTo>
                <a:lnTo>
                  <a:pt x="414782" y="129755"/>
                </a:lnTo>
                <a:lnTo>
                  <a:pt x="418592" y="125907"/>
                </a:lnTo>
                <a:lnTo>
                  <a:pt x="418592" y="121145"/>
                </a:lnTo>
                <a:lnTo>
                  <a:pt x="418592" y="116382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object 19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30161" y="9215501"/>
            <a:ext cx="308356" cy="246087"/>
          </a:xfrm>
          <a:prstGeom prst="rect">
            <a:avLst/>
          </a:prstGeom>
        </p:spPr>
      </p:pic>
      <p:sp>
        <p:nvSpPr>
          <p:cNvPr id="198" name="object 198"/>
          <p:cNvSpPr/>
          <p:nvPr/>
        </p:nvSpPr>
        <p:spPr>
          <a:xfrm>
            <a:off x="6992747" y="9312350"/>
            <a:ext cx="95250" cy="39370"/>
          </a:xfrm>
          <a:custGeom>
            <a:avLst/>
            <a:gdLst/>
            <a:ahLst/>
            <a:cxnLst/>
            <a:rect l="l" t="t" r="r" b="b"/>
            <a:pathLst>
              <a:path w="95250" h="39370">
                <a:moveTo>
                  <a:pt x="94742" y="2895"/>
                </a:moveTo>
                <a:lnTo>
                  <a:pt x="92710" y="812"/>
                </a:lnTo>
                <a:lnTo>
                  <a:pt x="90233" y="812"/>
                </a:lnTo>
                <a:lnTo>
                  <a:pt x="84353" y="419"/>
                </a:lnTo>
                <a:lnTo>
                  <a:pt x="83947" y="0"/>
                </a:lnTo>
                <a:lnTo>
                  <a:pt x="78359" y="0"/>
                </a:lnTo>
                <a:lnTo>
                  <a:pt x="73152" y="0"/>
                </a:lnTo>
                <a:lnTo>
                  <a:pt x="73012" y="139"/>
                </a:lnTo>
                <a:lnTo>
                  <a:pt x="66471" y="292"/>
                </a:lnTo>
                <a:lnTo>
                  <a:pt x="57023" y="292"/>
                </a:lnTo>
                <a:lnTo>
                  <a:pt x="56146" y="1181"/>
                </a:lnTo>
                <a:lnTo>
                  <a:pt x="47294" y="2235"/>
                </a:lnTo>
                <a:lnTo>
                  <a:pt x="40005" y="2235"/>
                </a:lnTo>
                <a:lnTo>
                  <a:pt x="38569" y="3644"/>
                </a:lnTo>
                <a:lnTo>
                  <a:pt x="32143" y="4749"/>
                </a:lnTo>
                <a:lnTo>
                  <a:pt x="24892" y="4749"/>
                </a:lnTo>
                <a:lnTo>
                  <a:pt x="23063" y="6578"/>
                </a:lnTo>
                <a:lnTo>
                  <a:pt x="13576" y="8547"/>
                </a:lnTo>
                <a:lnTo>
                  <a:pt x="6858" y="8547"/>
                </a:lnTo>
                <a:lnTo>
                  <a:pt x="0" y="15379"/>
                </a:lnTo>
                <a:lnTo>
                  <a:pt x="0" y="32245"/>
                </a:lnTo>
                <a:lnTo>
                  <a:pt x="6858" y="39077"/>
                </a:lnTo>
                <a:lnTo>
                  <a:pt x="23622" y="39077"/>
                </a:lnTo>
                <a:lnTo>
                  <a:pt x="25438" y="37261"/>
                </a:lnTo>
                <a:lnTo>
                  <a:pt x="34963" y="35242"/>
                </a:lnTo>
                <a:lnTo>
                  <a:pt x="41783" y="35242"/>
                </a:lnTo>
                <a:lnTo>
                  <a:pt x="43738" y="33261"/>
                </a:lnTo>
                <a:lnTo>
                  <a:pt x="49657" y="31902"/>
                </a:lnTo>
                <a:lnTo>
                  <a:pt x="56388" y="31902"/>
                </a:lnTo>
                <a:lnTo>
                  <a:pt x="59118" y="29159"/>
                </a:lnTo>
                <a:lnTo>
                  <a:pt x="66509" y="26784"/>
                </a:lnTo>
                <a:lnTo>
                  <a:pt x="71755" y="26784"/>
                </a:lnTo>
                <a:lnTo>
                  <a:pt x="76314" y="22161"/>
                </a:lnTo>
                <a:lnTo>
                  <a:pt x="81114" y="19545"/>
                </a:lnTo>
                <a:lnTo>
                  <a:pt x="83947" y="19545"/>
                </a:lnTo>
                <a:lnTo>
                  <a:pt x="88392" y="15163"/>
                </a:lnTo>
                <a:lnTo>
                  <a:pt x="88392" y="13843"/>
                </a:lnTo>
                <a:lnTo>
                  <a:pt x="92113" y="10083"/>
                </a:lnTo>
                <a:lnTo>
                  <a:pt x="92710" y="10083"/>
                </a:lnTo>
                <a:lnTo>
                  <a:pt x="94742" y="8013"/>
                </a:lnTo>
                <a:lnTo>
                  <a:pt x="94742" y="5448"/>
                </a:lnTo>
                <a:lnTo>
                  <a:pt x="94742" y="289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143966" y="9207106"/>
            <a:ext cx="353695" cy="137795"/>
          </a:xfrm>
          <a:custGeom>
            <a:avLst/>
            <a:gdLst/>
            <a:ahLst/>
            <a:cxnLst/>
            <a:rect l="l" t="t" r="r" b="b"/>
            <a:pathLst>
              <a:path w="353695" h="137795">
                <a:moveTo>
                  <a:pt x="331127" y="7632"/>
                </a:moveTo>
                <a:lnTo>
                  <a:pt x="323507" y="0"/>
                </a:lnTo>
                <a:lnTo>
                  <a:pt x="322694" y="0"/>
                </a:lnTo>
                <a:lnTo>
                  <a:pt x="322694" y="34137"/>
                </a:lnTo>
                <a:lnTo>
                  <a:pt x="322237" y="34823"/>
                </a:lnTo>
                <a:lnTo>
                  <a:pt x="322681" y="34137"/>
                </a:lnTo>
                <a:lnTo>
                  <a:pt x="322694" y="0"/>
                </a:lnTo>
                <a:lnTo>
                  <a:pt x="304584" y="0"/>
                </a:lnTo>
                <a:lnTo>
                  <a:pt x="300520" y="4076"/>
                </a:lnTo>
                <a:lnTo>
                  <a:pt x="300520" y="71640"/>
                </a:lnTo>
                <a:lnTo>
                  <a:pt x="300418" y="72758"/>
                </a:lnTo>
                <a:lnTo>
                  <a:pt x="300520" y="71640"/>
                </a:lnTo>
                <a:lnTo>
                  <a:pt x="300520" y="4076"/>
                </a:lnTo>
                <a:lnTo>
                  <a:pt x="296964" y="7632"/>
                </a:lnTo>
                <a:lnTo>
                  <a:pt x="296964" y="10223"/>
                </a:lnTo>
                <a:lnTo>
                  <a:pt x="296456" y="10680"/>
                </a:lnTo>
                <a:lnTo>
                  <a:pt x="296964" y="10680"/>
                </a:lnTo>
                <a:lnTo>
                  <a:pt x="294932" y="12903"/>
                </a:lnTo>
                <a:lnTo>
                  <a:pt x="294932" y="25933"/>
                </a:lnTo>
                <a:lnTo>
                  <a:pt x="289852" y="36080"/>
                </a:lnTo>
                <a:lnTo>
                  <a:pt x="283794" y="46177"/>
                </a:lnTo>
                <a:lnTo>
                  <a:pt x="289839" y="36080"/>
                </a:lnTo>
                <a:lnTo>
                  <a:pt x="294932" y="25933"/>
                </a:lnTo>
                <a:lnTo>
                  <a:pt x="294932" y="12903"/>
                </a:lnTo>
                <a:lnTo>
                  <a:pt x="289979" y="18300"/>
                </a:lnTo>
                <a:lnTo>
                  <a:pt x="289471" y="18300"/>
                </a:lnTo>
                <a:lnTo>
                  <a:pt x="281597" y="28473"/>
                </a:lnTo>
                <a:lnTo>
                  <a:pt x="280454" y="29730"/>
                </a:lnTo>
                <a:lnTo>
                  <a:pt x="273723" y="41160"/>
                </a:lnTo>
                <a:lnTo>
                  <a:pt x="272300" y="43764"/>
                </a:lnTo>
                <a:lnTo>
                  <a:pt x="268135" y="53860"/>
                </a:lnTo>
                <a:lnTo>
                  <a:pt x="267246" y="56413"/>
                </a:lnTo>
                <a:lnTo>
                  <a:pt x="265518" y="65570"/>
                </a:lnTo>
                <a:lnTo>
                  <a:pt x="265214" y="65836"/>
                </a:lnTo>
                <a:lnTo>
                  <a:pt x="265214" y="67830"/>
                </a:lnTo>
                <a:lnTo>
                  <a:pt x="265201" y="68491"/>
                </a:lnTo>
                <a:lnTo>
                  <a:pt x="265214" y="67830"/>
                </a:lnTo>
                <a:lnTo>
                  <a:pt x="265214" y="65836"/>
                </a:lnTo>
                <a:lnTo>
                  <a:pt x="265087" y="65951"/>
                </a:lnTo>
                <a:lnTo>
                  <a:pt x="265087" y="69113"/>
                </a:lnTo>
                <a:lnTo>
                  <a:pt x="265087" y="79260"/>
                </a:lnTo>
                <a:lnTo>
                  <a:pt x="265061" y="77990"/>
                </a:lnTo>
                <a:lnTo>
                  <a:pt x="265087" y="69113"/>
                </a:lnTo>
                <a:lnTo>
                  <a:pt x="265087" y="65951"/>
                </a:lnTo>
                <a:lnTo>
                  <a:pt x="262801" y="67906"/>
                </a:lnTo>
                <a:lnTo>
                  <a:pt x="253657" y="72910"/>
                </a:lnTo>
                <a:lnTo>
                  <a:pt x="254546" y="72910"/>
                </a:lnTo>
                <a:lnTo>
                  <a:pt x="245529" y="77990"/>
                </a:lnTo>
                <a:lnTo>
                  <a:pt x="246037" y="76733"/>
                </a:lnTo>
                <a:lnTo>
                  <a:pt x="236639" y="81813"/>
                </a:lnTo>
                <a:lnTo>
                  <a:pt x="237274" y="81813"/>
                </a:lnTo>
                <a:lnTo>
                  <a:pt x="228384" y="84340"/>
                </a:lnTo>
                <a:lnTo>
                  <a:pt x="229273" y="84340"/>
                </a:lnTo>
                <a:lnTo>
                  <a:pt x="220129" y="88163"/>
                </a:lnTo>
                <a:lnTo>
                  <a:pt x="221653" y="86880"/>
                </a:lnTo>
                <a:lnTo>
                  <a:pt x="212763" y="89433"/>
                </a:lnTo>
                <a:lnTo>
                  <a:pt x="192570" y="89433"/>
                </a:lnTo>
                <a:lnTo>
                  <a:pt x="185508" y="88214"/>
                </a:lnTo>
                <a:lnTo>
                  <a:pt x="182537" y="86880"/>
                </a:lnTo>
                <a:lnTo>
                  <a:pt x="185458" y="88163"/>
                </a:lnTo>
                <a:lnTo>
                  <a:pt x="183299" y="86880"/>
                </a:lnTo>
                <a:lnTo>
                  <a:pt x="181140" y="85610"/>
                </a:lnTo>
                <a:lnTo>
                  <a:pt x="183553" y="86880"/>
                </a:lnTo>
                <a:lnTo>
                  <a:pt x="181025" y="84455"/>
                </a:lnTo>
                <a:lnTo>
                  <a:pt x="180162" y="83083"/>
                </a:lnTo>
                <a:lnTo>
                  <a:pt x="179362" y="81813"/>
                </a:lnTo>
                <a:lnTo>
                  <a:pt x="179870" y="81813"/>
                </a:lnTo>
                <a:lnTo>
                  <a:pt x="178727" y="79362"/>
                </a:lnTo>
                <a:lnTo>
                  <a:pt x="178727" y="73850"/>
                </a:lnTo>
                <a:lnTo>
                  <a:pt x="171996" y="67068"/>
                </a:lnTo>
                <a:lnTo>
                  <a:pt x="166154" y="67068"/>
                </a:lnTo>
                <a:lnTo>
                  <a:pt x="166154" y="63855"/>
                </a:lnTo>
                <a:lnTo>
                  <a:pt x="166154" y="55486"/>
                </a:lnTo>
                <a:lnTo>
                  <a:pt x="159296" y="48691"/>
                </a:lnTo>
                <a:lnTo>
                  <a:pt x="142659" y="48691"/>
                </a:lnTo>
                <a:lnTo>
                  <a:pt x="135801" y="55486"/>
                </a:lnTo>
                <a:lnTo>
                  <a:pt x="135801" y="57670"/>
                </a:lnTo>
                <a:lnTo>
                  <a:pt x="134277" y="58940"/>
                </a:lnTo>
                <a:lnTo>
                  <a:pt x="134150" y="58940"/>
                </a:lnTo>
                <a:lnTo>
                  <a:pt x="127800" y="64033"/>
                </a:lnTo>
                <a:lnTo>
                  <a:pt x="119545" y="71640"/>
                </a:lnTo>
                <a:lnTo>
                  <a:pt x="119672" y="71640"/>
                </a:lnTo>
                <a:lnTo>
                  <a:pt x="110147" y="79260"/>
                </a:lnTo>
                <a:lnTo>
                  <a:pt x="110528" y="79260"/>
                </a:lnTo>
                <a:lnTo>
                  <a:pt x="99733" y="86880"/>
                </a:lnTo>
                <a:lnTo>
                  <a:pt x="100495" y="86880"/>
                </a:lnTo>
                <a:lnTo>
                  <a:pt x="89319" y="94513"/>
                </a:lnTo>
                <a:lnTo>
                  <a:pt x="90589" y="93230"/>
                </a:lnTo>
                <a:lnTo>
                  <a:pt x="81940" y="98323"/>
                </a:lnTo>
                <a:lnTo>
                  <a:pt x="70523" y="103390"/>
                </a:lnTo>
                <a:lnTo>
                  <a:pt x="73190" y="102133"/>
                </a:lnTo>
                <a:lnTo>
                  <a:pt x="61760" y="104660"/>
                </a:lnTo>
                <a:lnTo>
                  <a:pt x="55664" y="104660"/>
                </a:lnTo>
                <a:lnTo>
                  <a:pt x="44742" y="103390"/>
                </a:lnTo>
                <a:lnTo>
                  <a:pt x="47790" y="104660"/>
                </a:lnTo>
                <a:lnTo>
                  <a:pt x="44526" y="103390"/>
                </a:lnTo>
                <a:lnTo>
                  <a:pt x="42468" y="102603"/>
                </a:lnTo>
                <a:lnTo>
                  <a:pt x="37630" y="97726"/>
                </a:lnTo>
                <a:lnTo>
                  <a:pt x="37630" y="97561"/>
                </a:lnTo>
                <a:lnTo>
                  <a:pt x="51854" y="97561"/>
                </a:lnTo>
                <a:lnTo>
                  <a:pt x="58712" y="90690"/>
                </a:lnTo>
                <a:lnTo>
                  <a:pt x="58712" y="90170"/>
                </a:lnTo>
                <a:lnTo>
                  <a:pt x="73113" y="79438"/>
                </a:lnTo>
                <a:lnTo>
                  <a:pt x="75603" y="79438"/>
                </a:lnTo>
                <a:lnTo>
                  <a:pt x="80987" y="74053"/>
                </a:lnTo>
                <a:lnTo>
                  <a:pt x="88176" y="66992"/>
                </a:lnTo>
                <a:lnTo>
                  <a:pt x="88176" y="65392"/>
                </a:lnTo>
                <a:lnTo>
                  <a:pt x="92748" y="60871"/>
                </a:lnTo>
                <a:lnTo>
                  <a:pt x="92748" y="57327"/>
                </a:lnTo>
                <a:lnTo>
                  <a:pt x="95923" y="54127"/>
                </a:lnTo>
                <a:lnTo>
                  <a:pt x="95923" y="48272"/>
                </a:lnTo>
                <a:lnTo>
                  <a:pt x="97701" y="41160"/>
                </a:lnTo>
                <a:lnTo>
                  <a:pt x="97828" y="38633"/>
                </a:lnTo>
                <a:lnTo>
                  <a:pt x="97967" y="37350"/>
                </a:lnTo>
                <a:lnTo>
                  <a:pt x="98717" y="31000"/>
                </a:lnTo>
                <a:lnTo>
                  <a:pt x="98755" y="28740"/>
                </a:lnTo>
                <a:lnTo>
                  <a:pt x="99098" y="28397"/>
                </a:lnTo>
                <a:lnTo>
                  <a:pt x="99098" y="19583"/>
                </a:lnTo>
                <a:lnTo>
                  <a:pt x="99098" y="18859"/>
                </a:lnTo>
                <a:lnTo>
                  <a:pt x="99098" y="9321"/>
                </a:lnTo>
                <a:lnTo>
                  <a:pt x="91351" y="1600"/>
                </a:lnTo>
                <a:lnTo>
                  <a:pt x="72301" y="1600"/>
                </a:lnTo>
                <a:lnTo>
                  <a:pt x="72097" y="1790"/>
                </a:lnTo>
                <a:lnTo>
                  <a:pt x="67983" y="1790"/>
                </a:lnTo>
                <a:lnTo>
                  <a:pt x="65570" y="2717"/>
                </a:lnTo>
                <a:lnTo>
                  <a:pt x="56934" y="2717"/>
                </a:lnTo>
                <a:lnTo>
                  <a:pt x="48933" y="10744"/>
                </a:lnTo>
                <a:lnTo>
                  <a:pt x="48933" y="12217"/>
                </a:lnTo>
                <a:lnTo>
                  <a:pt x="43091" y="17030"/>
                </a:lnTo>
                <a:lnTo>
                  <a:pt x="41694" y="18300"/>
                </a:lnTo>
                <a:lnTo>
                  <a:pt x="28486" y="32283"/>
                </a:lnTo>
                <a:lnTo>
                  <a:pt x="27089" y="33540"/>
                </a:lnTo>
                <a:lnTo>
                  <a:pt x="15786" y="47510"/>
                </a:lnTo>
                <a:lnTo>
                  <a:pt x="14008" y="51333"/>
                </a:lnTo>
                <a:lnTo>
                  <a:pt x="6388" y="65290"/>
                </a:lnTo>
                <a:lnTo>
                  <a:pt x="4991" y="69113"/>
                </a:lnTo>
                <a:lnTo>
                  <a:pt x="1422" y="80606"/>
                </a:lnTo>
                <a:lnTo>
                  <a:pt x="800" y="84340"/>
                </a:lnTo>
                <a:lnTo>
                  <a:pt x="101" y="93230"/>
                </a:lnTo>
                <a:lnTo>
                  <a:pt x="0" y="97040"/>
                </a:lnTo>
                <a:lnTo>
                  <a:pt x="266" y="100660"/>
                </a:lnTo>
                <a:lnTo>
                  <a:pt x="444" y="101523"/>
                </a:lnTo>
                <a:lnTo>
                  <a:pt x="1943" y="108077"/>
                </a:lnTo>
                <a:lnTo>
                  <a:pt x="1943" y="115595"/>
                </a:lnTo>
                <a:lnTo>
                  <a:pt x="7658" y="121310"/>
                </a:lnTo>
                <a:lnTo>
                  <a:pt x="7658" y="122631"/>
                </a:lnTo>
                <a:lnTo>
                  <a:pt x="15532" y="130543"/>
                </a:lnTo>
                <a:lnTo>
                  <a:pt x="19507" y="130543"/>
                </a:lnTo>
                <a:lnTo>
                  <a:pt x="24676" y="133883"/>
                </a:lnTo>
                <a:lnTo>
                  <a:pt x="29248" y="135140"/>
                </a:lnTo>
                <a:lnTo>
                  <a:pt x="39154" y="137680"/>
                </a:lnTo>
                <a:lnTo>
                  <a:pt x="66332" y="137680"/>
                </a:lnTo>
                <a:lnTo>
                  <a:pt x="68872" y="136410"/>
                </a:lnTo>
                <a:lnTo>
                  <a:pt x="80048" y="133883"/>
                </a:lnTo>
                <a:lnTo>
                  <a:pt x="82588" y="133883"/>
                </a:lnTo>
                <a:lnTo>
                  <a:pt x="93891" y="128790"/>
                </a:lnTo>
                <a:lnTo>
                  <a:pt x="95796" y="127533"/>
                </a:lnTo>
                <a:lnTo>
                  <a:pt x="106464" y="121183"/>
                </a:lnTo>
                <a:lnTo>
                  <a:pt x="107734" y="119913"/>
                </a:lnTo>
                <a:lnTo>
                  <a:pt x="119672" y="111010"/>
                </a:lnTo>
                <a:lnTo>
                  <a:pt x="122275" y="108877"/>
                </a:lnTo>
                <a:lnTo>
                  <a:pt x="126022" y="112598"/>
                </a:lnTo>
                <a:lnTo>
                  <a:pt x="142913" y="112598"/>
                </a:lnTo>
                <a:lnTo>
                  <a:pt x="145986" y="109474"/>
                </a:lnTo>
                <a:lnTo>
                  <a:pt x="151422" y="105930"/>
                </a:lnTo>
                <a:lnTo>
                  <a:pt x="151295" y="105930"/>
                </a:lnTo>
                <a:lnTo>
                  <a:pt x="156629" y="102971"/>
                </a:lnTo>
                <a:lnTo>
                  <a:pt x="156883" y="103390"/>
                </a:lnTo>
                <a:lnTo>
                  <a:pt x="160820" y="107213"/>
                </a:lnTo>
                <a:lnTo>
                  <a:pt x="163106" y="109740"/>
                </a:lnTo>
                <a:lnTo>
                  <a:pt x="167424" y="112280"/>
                </a:lnTo>
                <a:lnTo>
                  <a:pt x="170472" y="114833"/>
                </a:lnTo>
                <a:lnTo>
                  <a:pt x="176060" y="117360"/>
                </a:lnTo>
                <a:lnTo>
                  <a:pt x="179108" y="117360"/>
                </a:lnTo>
                <a:lnTo>
                  <a:pt x="186474" y="119913"/>
                </a:lnTo>
                <a:lnTo>
                  <a:pt x="197142" y="119913"/>
                </a:lnTo>
                <a:lnTo>
                  <a:pt x="206667" y="121183"/>
                </a:lnTo>
                <a:lnTo>
                  <a:pt x="208191" y="119913"/>
                </a:lnTo>
                <a:lnTo>
                  <a:pt x="219621" y="119913"/>
                </a:lnTo>
                <a:lnTo>
                  <a:pt x="228638" y="117360"/>
                </a:lnTo>
                <a:lnTo>
                  <a:pt x="230162" y="117360"/>
                </a:lnTo>
                <a:lnTo>
                  <a:pt x="240195" y="113563"/>
                </a:lnTo>
                <a:lnTo>
                  <a:pt x="249593" y="109740"/>
                </a:lnTo>
                <a:lnTo>
                  <a:pt x="258991" y="104660"/>
                </a:lnTo>
                <a:lnTo>
                  <a:pt x="259372" y="104660"/>
                </a:lnTo>
                <a:lnTo>
                  <a:pt x="269405" y="99580"/>
                </a:lnTo>
                <a:lnTo>
                  <a:pt x="272135" y="98094"/>
                </a:lnTo>
                <a:lnTo>
                  <a:pt x="274739" y="100711"/>
                </a:lnTo>
                <a:lnTo>
                  <a:pt x="277469" y="100711"/>
                </a:lnTo>
                <a:lnTo>
                  <a:pt x="277660" y="100863"/>
                </a:lnTo>
                <a:lnTo>
                  <a:pt x="281978" y="103390"/>
                </a:lnTo>
                <a:lnTo>
                  <a:pt x="283972" y="104228"/>
                </a:lnTo>
                <a:lnTo>
                  <a:pt x="286169" y="106400"/>
                </a:lnTo>
                <a:lnTo>
                  <a:pt x="297345" y="106400"/>
                </a:lnTo>
                <a:lnTo>
                  <a:pt x="301917" y="101854"/>
                </a:lnTo>
                <a:lnTo>
                  <a:pt x="301917" y="96253"/>
                </a:lnTo>
                <a:lnTo>
                  <a:pt x="301917" y="90652"/>
                </a:lnTo>
                <a:lnTo>
                  <a:pt x="300786" y="89547"/>
                </a:lnTo>
                <a:lnTo>
                  <a:pt x="300177" y="84455"/>
                </a:lnTo>
                <a:lnTo>
                  <a:pt x="300139" y="84137"/>
                </a:lnTo>
                <a:lnTo>
                  <a:pt x="300139" y="76085"/>
                </a:lnTo>
                <a:lnTo>
                  <a:pt x="300266" y="74612"/>
                </a:lnTo>
                <a:lnTo>
                  <a:pt x="300647" y="74180"/>
                </a:lnTo>
                <a:lnTo>
                  <a:pt x="309029" y="64033"/>
                </a:lnTo>
                <a:lnTo>
                  <a:pt x="310045" y="62763"/>
                </a:lnTo>
                <a:lnTo>
                  <a:pt x="317157" y="51333"/>
                </a:lnTo>
                <a:lnTo>
                  <a:pt x="318401" y="48780"/>
                </a:lnTo>
                <a:lnTo>
                  <a:pt x="323380" y="38633"/>
                </a:lnTo>
                <a:lnTo>
                  <a:pt x="325056" y="34823"/>
                </a:lnTo>
                <a:lnTo>
                  <a:pt x="326847" y="30784"/>
                </a:lnTo>
                <a:lnTo>
                  <a:pt x="331127" y="26479"/>
                </a:lnTo>
                <a:lnTo>
                  <a:pt x="331127" y="17056"/>
                </a:lnTo>
                <a:lnTo>
                  <a:pt x="331127" y="7632"/>
                </a:lnTo>
                <a:close/>
              </a:path>
              <a:path w="353695" h="137795">
                <a:moveTo>
                  <a:pt x="353098" y="96189"/>
                </a:moveTo>
                <a:lnTo>
                  <a:pt x="349288" y="92303"/>
                </a:lnTo>
                <a:lnTo>
                  <a:pt x="339636" y="92303"/>
                </a:lnTo>
                <a:lnTo>
                  <a:pt x="335826" y="96189"/>
                </a:lnTo>
                <a:lnTo>
                  <a:pt x="335826" y="105765"/>
                </a:lnTo>
                <a:lnTo>
                  <a:pt x="339636" y="109651"/>
                </a:lnTo>
                <a:lnTo>
                  <a:pt x="349288" y="109651"/>
                </a:lnTo>
                <a:lnTo>
                  <a:pt x="353098" y="105765"/>
                </a:lnTo>
                <a:lnTo>
                  <a:pt x="353098" y="100977"/>
                </a:lnTo>
                <a:lnTo>
                  <a:pt x="353098" y="96189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37860" y="9624212"/>
            <a:ext cx="1365885" cy="153670"/>
          </a:xfrm>
          <a:custGeom>
            <a:avLst/>
            <a:gdLst/>
            <a:ahLst/>
            <a:cxnLst/>
            <a:rect l="l" t="t" r="r" b="b"/>
            <a:pathLst>
              <a:path w="1365884" h="153670">
                <a:moveTo>
                  <a:pt x="213537" y="122135"/>
                </a:moveTo>
                <a:lnTo>
                  <a:pt x="61010" y="122148"/>
                </a:lnTo>
                <a:lnTo>
                  <a:pt x="35179" y="126606"/>
                </a:lnTo>
                <a:lnTo>
                  <a:pt x="35433" y="126580"/>
                </a:lnTo>
                <a:lnTo>
                  <a:pt x="18542" y="129641"/>
                </a:lnTo>
                <a:lnTo>
                  <a:pt x="19177" y="129565"/>
                </a:lnTo>
                <a:lnTo>
                  <a:pt x="10071" y="131635"/>
                </a:lnTo>
                <a:lnTo>
                  <a:pt x="4826" y="131635"/>
                </a:lnTo>
                <a:lnTo>
                  <a:pt x="0" y="136461"/>
                </a:lnTo>
                <a:lnTo>
                  <a:pt x="0" y="148361"/>
                </a:lnTo>
                <a:lnTo>
                  <a:pt x="4826" y="153174"/>
                </a:lnTo>
                <a:lnTo>
                  <a:pt x="16764" y="153174"/>
                </a:lnTo>
                <a:lnTo>
                  <a:pt x="17119" y="152819"/>
                </a:lnTo>
                <a:lnTo>
                  <a:pt x="26111" y="152819"/>
                </a:lnTo>
                <a:lnTo>
                  <a:pt x="30568" y="152844"/>
                </a:lnTo>
                <a:lnTo>
                  <a:pt x="36195" y="152869"/>
                </a:lnTo>
                <a:lnTo>
                  <a:pt x="36322" y="152869"/>
                </a:lnTo>
                <a:lnTo>
                  <a:pt x="42164" y="152869"/>
                </a:lnTo>
                <a:lnTo>
                  <a:pt x="54610" y="152641"/>
                </a:lnTo>
                <a:lnTo>
                  <a:pt x="60325" y="152641"/>
                </a:lnTo>
                <a:lnTo>
                  <a:pt x="64897" y="148056"/>
                </a:lnTo>
                <a:lnTo>
                  <a:pt x="64897" y="145618"/>
                </a:lnTo>
                <a:lnTo>
                  <a:pt x="147104" y="132232"/>
                </a:lnTo>
                <a:lnTo>
                  <a:pt x="148894" y="131953"/>
                </a:lnTo>
                <a:lnTo>
                  <a:pt x="42164" y="131965"/>
                </a:lnTo>
                <a:lnTo>
                  <a:pt x="148894" y="131953"/>
                </a:lnTo>
                <a:lnTo>
                  <a:pt x="164541" y="129565"/>
                </a:lnTo>
                <a:lnTo>
                  <a:pt x="184111" y="126580"/>
                </a:lnTo>
                <a:lnTo>
                  <a:pt x="202603" y="123761"/>
                </a:lnTo>
                <a:lnTo>
                  <a:pt x="213537" y="122135"/>
                </a:lnTo>
                <a:close/>
              </a:path>
              <a:path w="1365884" h="153670">
                <a:moveTo>
                  <a:pt x="1365885" y="19583"/>
                </a:moveTo>
                <a:lnTo>
                  <a:pt x="1360678" y="14389"/>
                </a:lnTo>
                <a:lnTo>
                  <a:pt x="1355750" y="14389"/>
                </a:lnTo>
                <a:lnTo>
                  <a:pt x="1343787" y="11226"/>
                </a:lnTo>
                <a:lnTo>
                  <a:pt x="1271651" y="4051"/>
                </a:lnTo>
                <a:lnTo>
                  <a:pt x="1217676" y="1422"/>
                </a:lnTo>
                <a:lnTo>
                  <a:pt x="1152779" y="0"/>
                </a:lnTo>
                <a:lnTo>
                  <a:pt x="1078230" y="584"/>
                </a:lnTo>
                <a:lnTo>
                  <a:pt x="995934" y="3784"/>
                </a:lnTo>
                <a:lnTo>
                  <a:pt x="910209" y="9804"/>
                </a:lnTo>
                <a:lnTo>
                  <a:pt x="821309" y="17856"/>
                </a:lnTo>
                <a:lnTo>
                  <a:pt x="732917" y="26746"/>
                </a:lnTo>
                <a:lnTo>
                  <a:pt x="646049" y="36410"/>
                </a:lnTo>
                <a:lnTo>
                  <a:pt x="555320" y="47586"/>
                </a:lnTo>
                <a:lnTo>
                  <a:pt x="421614" y="65697"/>
                </a:lnTo>
                <a:lnTo>
                  <a:pt x="404749" y="68046"/>
                </a:lnTo>
                <a:lnTo>
                  <a:pt x="290436" y="84823"/>
                </a:lnTo>
                <a:lnTo>
                  <a:pt x="262382" y="89039"/>
                </a:lnTo>
                <a:lnTo>
                  <a:pt x="262255" y="89039"/>
                </a:lnTo>
                <a:lnTo>
                  <a:pt x="226758" y="94576"/>
                </a:lnTo>
                <a:lnTo>
                  <a:pt x="164338" y="104508"/>
                </a:lnTo>
                <a:lnTo>
                  <a:pt x="143129" y="107937"/>
                </a:lnTo>
                <a:lnTo>
                  <a:pt x="61087" y="122135"/>
                </a:lnTo>
                <a:lnTo>
                  <a:pt x="213537" y="122135"/>
                </a:lnTo>
                <a:lnTo>
                  <a:pt x="266192" y="114338"/>
                </a:lnTo>
                <a:lnTo>
                  <a:pt x="266065" y="114338"/>
                </a:lnTo>
                <a:lnTo>
                  <a:pt x="335026" y="104495"/>
                </a:lnTo>
                <a:lnTo>
                  <a:pt x="408330" y="94576"/>
                </a:lnTo>
                <a:lnTo>
                  <a:pt x="485013" y="84810"/>
                </a:lnTo>
                <a:lnTo>
                  <a:pt x="565404" y="75209"/>
                </a:lnTo>
                <a:lnTo>
                  <a:pt x="649363" y="65697"/>
                </a:lnTo>
                <a:lnTo>
                  <a:pt x="736092" y="56362"/>
                </a:lnTo>
                <a:lnTo>
                  <a:pt x="824357" y="47574"/>
                </a:lnTo>
                <a:lnTo>
                  <a:pt x="912863" y="39573"/>
                </a:lnTo>
                <a:lnTo>
                  <a:pt x="997724" y="33629"/>
                </a:lnTo>
                <a:lnTo>
                  <a:pt x="1079373" y="30467"/>
                </a:lnTo>
                <a:lnTo>
                  <a:pt x="1152245" y="29883"/>
                </a:lnTo>
                <a:lnTo>
                  <a:pt x="1342771" y="29870"/>
                </a:lnTo>
                <a:lnTo>
                  <a:pt x="1152245" y="29883"/>
                </a:lnTo>
                <a:lnTo>
                  <a:pt x="1216837" y="31216"/>
                </a:lnTo>
                <a:lnTo>
                  <a:pt x="1270038" y="33705"/>
                </a:lnTo>
                <a:lnTo>
                  <a:pt x="1270190" y="33705"/>
                </a:lnTo>
                <a:lnTo>
                  <a:pt x="1311656" y="36410"/>
                </a:lnTo>
                <a:lnTo>
                  <a:pt x="1339342" y="38315"/>
                </a:lnTo>
                <a:lnTo>
                  <a:pt x="1340993" y="38328"/>
                </a:lnTo>
                <a:lnTo>
                  <a:pt x="1354493" y="37592"/>
                </a:lnTo>
                <a:lnTo>
                  <a:pt x="1360678" y="37592"/>
                </a:lnTo>
                <a:lnTo>
                  <a:pt x="1365885" y="32397"/>
                </a:lnTo>
                <a:lnTo>
                  <a:pt x="1365885" y="25996"/>
                </a:lnTo>
                <a:lnTo>
                  <a:pt x="1365885" y="19583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1" name="object 201"/>
          <p:cNvGrpSpPr/>
          <p:nvPr/>
        </p:nvGrpSpPr>
        <p:grpSpPr>
          <a:xfrm>
            <a:off x="732434" y="9564446"/>
            <a:ext cx="172720" cy="393065"/>
            <a:chOff x="732434" y="9564446"/>
            <a:chExt cx="172720" cy="393065"/>
          </a:xfrm>
        </p:grpSpPr>
        <p:sp>
          <p:nvSpPr>
            <p:cNvPr id="202" name="object 202"/>
            <p:cNvSpPr/>
            <p:nvPr/>
          </p:nvSpPr>
          <p:spPr>
            <a:xfrm>
              <a:off x="732434" y="9564446"/>
              <a:ext cx="172720" cy="393065"/>
            </a:xfrm>
            <a:custGeom>
              <a:avLst/>
              <a:gdLst/>
              <a:ahLst/>
              <a:cxnLst/>
              <a:rect l="l" t="t" r="r" b="b"/>
              <a:pathLst>
                <a:path w="172719" h="393065">
                  <a:moveTo>
                    <a:pt x="41414" y="276009"/>
                  </a:moveTo>
                  <a:lnTo>
                    <a:pt x="41338" y="276948"/>
                  </a:lnTo>
                  <a:lnTo>
                    <a:pt x="41414" y="276009"/>
                  </a:lnTo>
                  <a:close/>
                </a:path>
                <a:path w="172719" h="393065">
                  <a:moveTo>
                    <a:pt x="172173" y="295719"/>
                  </a:moveTo>
                  <a:lnTo>
                    <a:pt x="137922" y="314134"/>
                  </a:lnTo>
                  <a:lnTo>
                    <a:pt x="125133" y="325856"/>
                  </a:lnTo>
                  <a:lnTo>
                    <a:pt x="114363" y="335445"/>
                  </a:lnTo>
                  <a:lnTo>
                    <a:pt x="113715" y="335940"/>
                  </a:lnTo>
                  <a:lnTo>
                    <a:pt x="104330" y="343192"/>
                  </a:lnTo>
                  <a:lnTo>
                    <a:pt x="96253" y="348005"/>
                  </a:lnTo>
                  <a:lnTo>
                    <a:pt x="89522" y="350570"/>
                  </a:lnTo>
                  <a:lnTo>
                    <a:pt x="82778" y="351828"/>
                  </a:lnTo>
                  <a:lnTo>
                    <a:pt x="75933" y="351929"/>
                  </a:lnTo>
                  <a:lnTo>
                    <a:pt x="75082" y="351777"/>
                  </a:lnTo>
                  <a:lnTo>
                    <a:pt x="69837" y="350850"/>
                  </a:lnTo>
                  <a:lnTo>
                    <a:pt x="68859" y="350418"/>
                  </a:lnTo>
                  <a:lnTo>
                    <a:pt x="66675" y="349478"/>
                  </a:lnTo>
                  <a:lnTo>
                    <a:pt x="63233" y="348005"/>
                  </a:lnTo>
                  <a:lnTo>
                    <a:pt x="60947" y="347002"/>
                  </a:lnTo>
                  <a:lnTo>
                    <a:pt x="63220" y="347992"/>
                  </a:lnTo>
                  <a:lnTo>
                    <a:pt x="61912" y="347002"/>
                  </a:lnTo>
                  <a:lnTo>
                    <a:pt x="59397" y="345097"/>
                  </a:lnTo>
                  <a:lnTo>
                    <a:pt x="57315" y="343535"/>
                  </a:lnTo>
                  <a:lnTo>
                    <a:pt x="56222" y="342290"/>
                  </a:lnTo>
                  <a:lnTo>
                    <a:pt x="52920" y="338556"/>
                  </a:lnTo>
                  <a:lnTo>
                    <a:pt x="51295" y="336715"/>
                  </a:lnTo>
                  <a:lnTo>
                    <a:pt x="50368" y="335064"/>
                  </a:lnTo>
                  <a:lnTo>
                    <a:pt x="47256" y="329577"/>
                  </a:lnTo>
                  <a:lnTo>
                    <a:pt x="41148" y="298805"/>
                  </a:lnTo>
                  <a:lnTo>
                    <a:pt x="41148" y="297878"/>
                  </a:lnTo>
                  <a:lnTo>
                    <a:pt x="41224" y="292049"/>
                  </a:lnTo>
                  <a:lnTo>
                    <a:pt x="41338" y="276948"/>
                  </a:lnTo>
                  <a:lnTo>
                    <a:pt x="41427" y="275399"/>
                  </a:lnTo>
                  <a:lnTo>
                    <a:pt x="41414" y="276009"/>
                  </a:lnTo>
                  <a:lnTo>
                    <a:pt x="41465" y="275399"/>
                  </a:lnTo>
                  <a:lnTo>
                    <a:pt x="43688" y="249834"/>
                  </a:lnTo>
                  <a:lnTo>
                    <a:pt x="43738" y="249262"/>
                  </a:lnTo>
                  <a:lnTo>
                    <a:pt x="43662" y="249834"/>
                  </a:lnTo>
                  <a:lnTo>
                    <a:pt x="43776" y="248831"/>
                  </a:lnTo>
                  <a:lnTo>
                    <a:pt x="43738" y="249262"/>
                  </a:lnTo>
                  <a:lnTo>
                    <a:pt x="43789" y="248831"/>
                  </a:lnTo>
                  <a:lnTo>
                    <a:pt x="47548" y="220903"/>
                  </a:lnTo>
                  <a:lnTo>
                    <a:pt x="47612" y="220332"/>
                  </a:lnTo>
                  <a:lnTo>
                    <a:pt x="47637" y="220205"/>
                  </a:lnTo>
                  <a:lnTo>
                    <a:pt x="52501" y="191858"/>
                  </a:lnTo>
                  <a:lnTo>
                    <a:pt x="65455" y="136156"/>
                  </a:lnTo>
                  <a:lnTo>
                    <a:pt x="72440" y="112077"/>
                  </a:lnTo>
                  <a:lnTo>
                    <a:pt x="72542" y="111721"/>
                  </a:lnTo>
                  <a:lnTo>
                    <a:pt x="72580" y="111594"/>
                  </a:lnTo>
                  <a:lnTo>
                    <a:pt x="79273" y="90995"/>
                  </a:lnTo>
                  <a:lnTo>
                    <a:pt x="79527" y="90195"/>
                  </a:lnTo>
                  <a:lnTo>
                    <a:pt x="79590" y="90030"/>
                  </a:lnTo>
                  <a:lnTo>
                    <a:pt x="85585" y="74129"/>
                  </a:lnTo>
                  <a:lnTo>
                    <a:pt x="86118" y="72720"/>
                  </a:lnTo>
                  <a:lnTo>
                    <a:pt x="92443" y="59639"/>
                  </a:lnTo>
                  <a:lnTo>
                    <a:pt x="93268" y="57962"/>
                  </a:lnTo>
                  <a:lnTo>
                    <a:pt x="93395" y="57746"/>
                  </a:lnTo>
                  <a:lnTo>
                    <a:pt x="98945" y="48882"/>
                  </a:lnTo>
                  <a:lnTo>
                    <a:pt x="100114" y="47002"/>
                  </a:lnTo>
                  <a:lnTo>
                    <a:pt x="102362" y="44246"/>
                  </a:lnTo>
                  <a:lnTo>
                    <a:pt x="103797" y="44246"/>
                  </a:lnTo>
                  <a:lnTo>
                    <a:pt x="111455" y="36588"/>
                  </a:lnTo>
                  <a:lnTo>
                    <a:pt x="112725" y="36588"/>
                  </a:lnTo>
                  <a:lnTo>
                    <a:pt x="116789" y="32524"/>
                  </a:lnTo>
                  <a:lnTo>
                    <a:pt x="120853" y="32524"/>
                  </a:lnTo>
                  <a:lnTo>
                    <a:pt x="122859" y="30518"/>
                  </a:lnTo>
                  <a:lnTo>
                    <a:pt x="127558" y="30518"/>
                  </a:lnTo>
                  <a:lnTo>
                    <a:pt x="128016" y="30060"/>
                  </a:lnTo>
                  <a:lnTo>
                    <a:pt x="137515" y="29667"/>
                  </a:lnTo>
                  <a:lnTo>
                    <a:pt x="147624" y="29667"/>
                  </a:lnTo>
                  <a:lnTo>
                    <a:pt x="153898" y="23393"/>
                  </a:lnTo>
                  <a:lnTo>
                    <a:pt x="153898" y="15659"/>
                  </a:lnTo>
                  <a:lnTo>
                    <a:pt x="153898" y="7924"/>
                  </a:lnTo>
                  <a:lnTo>
                    <a:pt x="147624" y="1651"/>
                  </a:lnTo>
                  <a:lnTo>
                    <a:pt x="139153" y="1651"/>
                  </a:lnTo>
                  <a:lnTo>
                    <a:pt x="128358" y="812"/>
                  </a:lnTo>
                  <a:lnTo>
                    <a:pt x="127558" y="0"/>
                  </a:lnTo>
                  <a:lnTo>
                    <a:pt x="110705" y="0"/>
                  </a:lnTo>
                  <a:lnTo>
                    <a:pt x="102933" y="63"/>
                  </a:lnTo>
                  <a:lnTo>
                    <a:pt x="100241" y="2755"/>
                  </a:lnTo>
                  <a:lnTo>
                    <a:pt x="94018" y="2755"/>
                  </a:lnTo>
                  <a:lnTo>
                    <a:pt x="87388" y="9385"/>
                  </a:lnTo>
                  <a:lnTo>
                    <a:pt x="84531" y="9385"/>
                  </a:lnTo>
                  <a:lnTo>
                    <a:pt x="76733" y="17195"/>
                  </a:lnTo>
                  <a:lnTo>
                    <a:pt x="76733" y="20002"/>
                  </a:lnTo>
                  <a:lnTo>
                    <a:pt x="71716" y="25361"/>
                  </a:lnTo>
                  <a:lnTo>
                    <a:pt x="44056" y="77012"/>
                  </a:lnTo>
                  <a:lnTo>
                    <a:pt x="28054" y="124764"/>
                  </a:lnTo>
                  <a:lnTo>
                    <a:pt x="13208" y="183095"/>
                  </a:lnTo>
                  <a:lnTo>
                    <a:pt x="3187" y="244195"/>
                  </a:lnTo>
                  <a:lnTo>
                    <a:pt x="63" y="292049"/>
                  </a:lnTo>
                  <a:lnTo>
                    <a:pt x="0" y="301307"/>
                  </a:lnTo>
                  <a:lnTo>
                    <a:pt x="1600" y="320878"/>
                  </a:lnTo>
                  <a:lnTo>
                    <a:pt x="16421" y="358902"/>
                  </a:lnTo>
                  <a:lnTo>
                    <a:pt x="44704" y="384924"/>
                  </a:lnTo>
                  <a:lnTo>
                    <a:pt x="74866" y="393026"/>
                  </a:lnTo>
                  <a:lnTo>
                    <a:pt x="85369" y="392734"/>
                  </a:lnTo>
                  <a:lnTo>
                    <a:pt x="126720" y="374484"/>
                  </a:lnTo>
                  <a:lnTo>
                    <a:pt x="146481" y="352272"/>
                  </a:lnTo>
                  <a:lnTo>
                    <a:pt x="146837" y="351802"/>
                  </a:lnTo>
                  <a:lnTo>
                    <a:pt x="147269" y="351218"/>
                  </a:lnTo>
                  <a:lnTo>
                    <a:pt x="147993" y="350227"/>
                  </a:lnTo>
                  <a:lnTo>
                    <a:pt x="149009" y="348856"/>
                  </a:lnTo>
                  <a:lnTo>
                    <a:pt x="149682" y="347954"/>
                  </a:lnTo>
                  <a:lnTo>
                    <a:pt x="150063" y="347370"/>
                  </a:lnTo>
                  <a:lnTo>
                    <a:pt x="150545" y="346671"/>
                  </a:lnTo>
                  <a:lnTo>
                    <a:pt x="152234" y="343865"/>
                  </a:lnTo>
                  <a:lnTo>
                    <a:pt x="153022" y="342569"/>
                  </a:lnTo>
                  <a:lnTo>
                    <a:pt x="157505" y="335127"/>
                  </a:lnTo>
                  <a:lnTo>
                    <a:pt x="159512" y="331825"/>
                  </a:lnTo>
                  <a:lnTo>
                    <a:pt x="160235" y="330479"/>
                  </a:lnTo>
                  <a:lnTo>
                    <a:pt x="168465" y="312775"/>
                  </a:lnTo>
                  <a:lnTo>
                    <a:pt x="169202" y="310553"/>
                  </a:lnTo>
                  <a:lnTo>
                    <a:pt x="172173" y="295719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28421" y="9855911"/>
              <a:ext cx="76250" cy="86842"/>
            </a:xfrm>
            <a:prstGeom prst="rect">
              <a:avLst/>
            </a:prstGeom>
          </p:spPr>
        </p:pic>
      </p:grpSp>
      <p:sp>
        <p:nvSpPr>
          <p:cNvPr id="204" name="object 204"/>
          <p:cNvSpPr/>
          <p:nvPr/>
        </p:nvSpPr>
        <p:spPr>
          <a:xfrm>
            <a:off x="999909" y="9464738"/>
            <a:ext cx="298450" cy="447040"/>
          </a:xfrm>
          <a:custGeom>
            <a:avLst/>
            <a:gdLst/>
            <a:ahLst/>
            <a:cxnLst/>
            <a:rect l="l" t="t" r="r" b="b"/>
            <a:pathLst>
              <a:path w="298450" h="447040">
                <a:moveTo>
                  <a:pt x="296024" y="270764"/>
                </a:moveTo>
                <a:lnTo>
                  <a:pt x="290144" y="240398"/>
                </a:lnTo>
                <a:lnTo>
                  <a:pt x="288251" y="231800"/>
                </a:lnTo>
                <a:lnTo>
                  <a:pt x="287616" y="229400"/>
                </a:lnTo>
                <a:lnTo>
                  <a:pt x="281114" y="211264"/>
                </a:lnTo>
                <a:lnTo>
                  <a:pt x="280327" y="209054"/>
                </a:lnTo>
                <a:lnTo>
                  <a:pt x="275551" y="195707"/>
                </a:lnTo>
                <a:lnTo>
                  <a:pt x="274662" y="193497"/>
                </a:lnTo>
                <a:lnTo>
                  <a:pt x="267296" y="178701"/>
                </a:lnTo>
                <a:lnTo>
                  <a:pt x="266306" y="176707"/>
                </a:lnTo>
                <a:lnTo>
                  <a:pt x="257505" y="159004"/>
                </a:lnTo>
                <a:lnTo>
                  <a:pt x="256413" y="157060"/>
                </a:lnTo>
                <a:lnTo>
                  <a:pt x="249478" y="146405"/>
                </a:lnTo>
                <a:lnTo>
                  <a:pt x="248297" y="144602"/>
                </a:lnTo>
                <a:lnTo>
                  <a:pt x="234340" y="123126"/>
                </a:lnTo>
                <a:lnTo>
                  <a:pt x="233133" y="121437"/>
                </a:lnTo>
                <a:lnTo>
                  <a:pt x="229374" y="116890"/>
                </a:lnTo>
                <a:lnTo>
                  <a:pt x="228066" y="115290"/>
                </a:lnTo>
                <a:lnTo>
                  <a:pt x="207797" y="90703"/>
                </a:lnTo>
                <a:lnTo>
                  <a:pt x="207441" y="90309"/>
                </a:lnTo>
                <a:lnTo>
                  <a:pt x="206400" y="89128"/>
                </a:lnTo>
                <a:lnTo>
                  <a:pt x="206159" y="88900"/>
                </a:lnTo>
                <a:lnTo>
                  <a:pt x="184442" y="67856"/>
                </a:lnTo>
                <a:lnTo>
                  <a:pt x="183197" y="66649"/>
                </a:lnTo>
                <a:lnTo>
                  <a:pt x="178054" y="61658"/>
                </a:lnTo>
                <a:lnTo>
                  <a:pt x="176491" y="60261"/>
                </a:lnTo>
                <a:lnTo>
                  <a:pt x="163423" y="50190"/>
                </a:lnTo>
                <a:lnTo>
                  <a:pt x="161988" y="49085"/>
                </a:lnTo>
                <a:lnTo>
                  <a:pt x="146697" y="37299"/>
                </a:lnTo>
                <a:lnTo>
                  <a:pt x="145097" y="36118"/>
                </a:lnTo>
                <a:lnTo>
                  <a:pt x="144919" y="36017"/>
                </a:lnTo>
                <a:lnTo>
                  <a:pt x="138531" y="32169"/>
                </a:lnTo>
                <a:lnTo>
                  <a:pt x="137579" y="31597"/>
                </a:lnTo>
                <a:lnTo>
                  <a:pt x="115557" y="18326"/>
                </a:lnTo>
                <a:lnTo>
                  <a:pt x="113741" y="17284"/>
                </a:lnTo>
                <a:lnTo>
                  <a:pt x="112826" y="16891"/>
                </a:lnTo>
                <a:lnTo>
                  <a:pt x="112636" y="16814"/>
                </a:lnTo>
                <a:lnTo>
                  <a:pt x="91008" y="7416"/>
                </a:lnTo>
                <a:lnTo>
                  <a:pt x="86385" y="2781"/>
                </a:lnTo>
                <a:lnTo>
                  <a:pt x="77203" y="2781"/>
                </a:lnTo>
                <a:lnTo>
                  <a:pt x="66586" y="1358"/>
                </a:lnTo>
                <a:lnTo>
                  <a:pt x="65239" y="0"/>
                </a:lnTo>
                <a:lnTo>
                  <a:pt x="56172" y="0"/>
                </a:lnTo>
                <a:lnTo>
                  <a:pt x="47332" y="0"/>
                </a:lnTo>
                <a:lnTo>
                  <a:pt x="45504" y="1828"/>
                </a:lnTo>
                <a:lnTo>
                  <a:pt x="39458" y="2857"/>
                </a:lnTo>
                <a:lnTo>
                  <a:pt x="31369" y="2857"/>
                </a:lnTo>
                <a:lnTo>
                  <a:pt x="27965" y="6261"/>
                </a:lnTo>
                <a:lnTo>
                  <a:pt x="11239" y="12471"/>
                </a:lnTo>
                <a:lnTo>
                  <a:pt x="6045" y="12471"/>
                </a:lnTo>
                <a:lnTo>
                  <a:pt x="0" y="18516"/>
                </a:lnTo>
                <a:lnTo>
                  <a:pt x="0" y="33451"/>
                </a:lnTo>
                <a:lnTo>
                  <a:pt x="6045" y="39497"/>
                </a:lnTo>
                <a:lnTo>
                  <a:pt x="20980" y="39497"/>
                </a:lnTo>
                <a:lnTo>
                  <a:pt x="23126" y="37350"/>
                </a:lnTo>
                <a:lnTo>
                  <a:pt x="41275" y="32524"/>
                </a:lnTo>
                <a:lnTo>
                  <a:pt x="47752" y="32524"/>
                </a:lnTo>
                <a:lnTo>
                  <a:pt x="54698" y="32410"/>
                </a:lnTo>
                <a:lnTo>
                  <a:pt x="64617" y="34874"/>
                </a:lnTo>
                <a:lnTo>
                  <a:pt x="67221" y="37465"/>
                </a:lnTo>
                <a:lnTo>
                  <a:pt x="72783" y="37465"/>
                </a:lnTo>
                <a:lnTo>
                  <a:pt x="123863" y="66967"/>
                </a:lnTo>
                <a:lnTo>
                  <a:pt x="177977" y="115900"/>
                </a:lnTo>
                <a:lnTo>
                  <a:pt x="222148" y="177609"/>
                </a:lnTo>
                <a:lnTo>
                  <a:pt x="249199" y="241490"/>
                </a:lnTo>
                <a:lnTo>
                  <a:pt x="255574" y="270764"/>
                </a:lnTo>
                <a:lnTo>
                  <a:pt x="296024" y="270764"/>
                </a:lnTo>
                <a:close/>
              </a:path>
              <a:path w="298450" h="447040">
                <a:moveTo>
                  <a:pt x="298107" y="296926"/>
                </a:moveTo>
                <a:lnTo>
                  <a:pt x="298069" y="294297"/>
                </a:lnTo>
                <a:lnTo>
                  <a:pt x="298030" y="293408"/>
                </a:lnTo>
                <a:lnTo>
                  <a:pt x="296151" y="272072"/>
                </a:lnTo>
                <a:lnTo>
                  <a:pt x="255866" y="272072"/>
                </a:lnTo>
                <a:lnTo>
                  <a:pt x="255689" y="272072"/>
                </a:lnTo>
                <a:lnTo>
                  <a:pt x="257721" y="295567"/>
                </a:lnTo>
                <a:lnTo>
                  <a:pt x="257784" y="294297"/>
                </a:lnTo>
                <a:lnTo>
                  <a:pt x="257848" y="296926"/>
                </a:lnTo>
                <a:lnTo>
                  <a:pt x="257721" y="295567"/>
                </a:lnTo>
                <a:lnTo>
                  <a:pt x="256755" y="317677"/>
                </a:lnTo>
                <a:lnTo>
                  <a:pt x="253453" y="336346"/>
                </a:lnTo>
                <a:lnTo>
                  <a:pt x="247751" y="353250"/>
                </a:lnTo>
                <a:lnTo>
                  <a:pt x="239903" y="368261"/>
                </a:lnTo>
                <a:lnTo>
                  <a:pt x="230060" y="382371"/>
                </a:lnTo>
                <a:lnTo>
                  <a:pt x="229501" y="383032"/>
                </a:lnTo>
                <a:lnTo>
                  <a:pt x="218249" y="396557"/>
                </a:lnTo>
                <a:lnTo>
                  <a:pt x="218135" y="396684"/>
                </a:lnTo>
                <a:lnTo>
                  <a:pt x="205663" y="411416"/>
                </a:lnTo>
                <a:lnTo>
                  <a:pt x="197853" y="421246"/>
                </a:lnTo>
                <a:lnTo>
                  <a:pt x="196989" y="421246"/>
                </a:lnTo>
                <a:lnTo>
                  <a:pt x="191338" y="426897"/>
                </a:lnTo>
                <a:lnTo>
                  <a:pt x="191338" y="440829"/>
                </a:lnTo>
                <a:lnTo>
                  <a:pt x="196989" y="446468"/>
                </a:lnTo>
                <a:lnTo>
                  <a:pt x="210921" y="446468"/>
                </a:lnTo>
                <a:lnTo>
                  <a:pt x="214655" y="442734"/>
                </a:lnTo>
                <a:lnTo>
                  <a:pt x="226225" y="437210"/>
                </a:lnTo>
                <a:lnTo>
                  <a:pt x="228828" y="435660"/>
                </a:lnTo>
                <a:lnTo>
                  <a:pt x="244170" y="424599"/>
                </a:lnTo>
                <a:lnTo>
                  <a:pt x="246341" y="422719"/>
                </a:lnTo>
                <a:lnTo>
                  <a:pt x="246507" y="422605"/>
                </a:lnTo>
                <a:lnTo>
                  <a:pt x="246735" y="422376"/>
                </a:lnTo>
                <a:lnTo>
                  <a:pt x="260324" y="408343"/>
                </a:lnTo>
                <a:lnTo>
                  <a:pt x="262140" y="406171"/>
                </a:lnTo>
                <a:lnTo>
                  <a:pt x="269074" y="396557"/>
                </a:lnTo>
                <a:lnTo>
                  <a:pt x="273392" y="390575"/>
                </a:lnTo>
                <a:lnTo>
                  <a:pt x="274916" y="388137"/>
                </a:lnTo>
                <a:lnTo>
                  <a:pt x="278320" y="381673"/>
                </a:lnTo>
                <a:lnTo>
                  <a:pt x="284187" y="370573"/>
                </a:lnTo>
                <a:lnTo>
                  <a:pt x="284683" y="369417"/>
                </a:lnTo>
                <a:lnTo>
                  <a:pt x="285457" y="367639"/>
                </a:lnTo>
                <a:lnTo>
                  <a:pt x="285584" y="367233"/>
                </a:lnTo>
                <a:lnTo>
                  <a:pt x="289826" y="354736"/>
                </a:lnTo>
                <a:lnTo>
                  <a:pt x="290817" y="351828"/>
                </a:lnTo>
                <a:lnTo>
                  <a:pt x="292188" y="347814"/>
                </a:lnTo>
                <a:lnTo>
                  <a:pt x="292950" y="344868"/>
                </a:lnTo>
                <a:lnTo>
                  <a:pt x="294195" y="337832"/>
                </a:lnTo>
                <a:lnTo>
                  <a:pt x="294716" y="334899"/>
                </a:lnTo>
                <a:lnTo>
                  <a:pt x="296760" y="323380"/>
                </a:lnTo>
                <a:lnTo>
                  <a:pt x="297014" y="320738"/>
                </a:lnTo>
                <a:lnTo>
                  <a:pt x="297091" y="318998"/>
                </a:lnTo>
                <a:lnTo>
                  <a:pt x="297218" y="316344"/>
                </a:lnTo>
                <a:lnTo>
                  <a:pt x="298107" y="296926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5302" y="9429127"/>
            <a:ext cx="109855" cy="325120"/>
          </a:xfrm>
          <a:custGeom>
            <a:avLst/>
            <a:gdLst/>
            <a:ahLst/>
            <a:cxnLst/>
            <a:rect l="l" t="t" r="r" b="b"/>
            <a:pathLst>
              <a:path w="109854" h="325120">
                <a:moveTo>
                  <a:pt x="109855" y="14947"/>
                </a:moveTo>
                <a:lnTo>
                  <a:pt x="104902" y="9969"/>
                </a:lnTo>
                <a:lnTo>
                  <a:pt x="101015" y="9969"/>
                </a:lnTo>
                <a:lnTo>
                  <a:pt x="87922" y="3848"/>
                </a:lnTo>
                <a:lnTo>
                  <a:pt x="84074" y="0"/>
                </a:lnTo>
                <a:lnTo>
                  <a:pt x="70231" y="0"/>
                </a:lnTo>
                <a:lnTo>
                  <a:pt x="64643" y="5575"/>
                </a:lnTo>
                <a:lnTo>
                  <a:pt x="64643" y="5816"/>
                </a:lnTo>
                <a:lnTo>
                  <a:pt x="60198" y="10223"/>
                </a:lnTo>
                <a:lnTo>
                  <a:pt x="60198" y="14668"/>
                </a:lnTo>
                <a:lnTo>
                  <a:pt x="58420" y="18072"/>
                </a:lnTo>
                <a:lnTo>
                  <a:pt x="53721" y="22834"/>
                </a:lnTo>
                <a:lnTo>
                  <a:pt x="53721" y="28397"/>
                </a:lnTo>
                <a:lnTo>
                  <a:pt x="49961" y="41224"/>
                </a:lnTo>
                <a:lnTo>
                  <a:pt x="47625" y="43599"/>
                </a:lnTo>
                <a:lnTo>
                  <a:pt x="47625" y="49834"/>
                </a:lnTo>
                <a:lnTo>
                  <a:pt x="42291" y="76238"/>
                </a:lnTo>
                <a:lnTo>
                  <a:pt x="42418" y="75806"/>
                </a:lnTo>
                <a:lnTo>
                  <a:pt x="35433" y="106781"/>
                </a:lnTo>
                <a:lnTo>
                  <a:pt x="35560" y="106375"/>
                </a:lnTo>
                <a:lnTo>
                  <a:pt x="27432" y="138950"/>
                </a:lnTo>
                <a:lnTo>
                  <a:pt x="19304" y="171538"/>
                </a:lnTo>
                <a:lnTo>
                  <a:pt x="19177" y="171729"/>
                </a:lnTo>
                <a:lnTo>
                  <a:pt x="11938" y="202565"/>
                </a:lnTo>
                <a:lnTo>
                  <a:pt x="6223" y="229654"/>
                </a:lnTo>
                <a:lnTo>
                  <a:pt x="2159" y="251955"/>
                </a:lnTo>
                <a:lnTo>
                  <a:pt x="2032" y="252882"/>
                </a:lnTo>
                <a:lnTo>
                  <a:pt x="0" y="270421"/>
                </a:lnTo>
                <a:lnTo>
                  <a:pt x="25" y="273989"/>
                </a:lnTo>
                <a:lnTo>
                  <a:pt x="736" y="286918"/>
                </a:lnTo>
                <a:lnTo>
                  <a:pt x="838" y="287604"/>
                </a:lnTo>
                <a:lnTo>
                  <a:pt x="1905" y="292074"/>
                </a:lnTo>
                <a:lnTo>
                  <a:pt x="4318" y="298462"/>
                </a:lnTo>
                <a:lnTo>
                  <a:pt x="4318" y="304736"/>
                </a:lnTo>
                <a:lnTo>
                  <a:pt x="11303" y="311721"/>
                </a:lnTo>
                <a:lnTo>
                  <a:pt x="11303" y="312166"/>
                </a:lnTo>
                <a:lnTo>
                  <a:pt x="19050" y="319913"/>
                </a:lnTo>
                <a:lnTo>
                  <a:pt x="24930" y="319913"/>
                </a:lnTo>
                <a:lnTo>
                  <a:pt x="30607" y="322427"/>
                </a:lnTo>
                <a:lnTo>
                  <a:pt x="36322" y="323875"/>
                </a:lnTo>
                <a:lnTo>
                  <a:pt x="38201" y="324015"/>
                </a:lnTo>
                <a:lnTo>
                  <a:pt x="38862" y="324662"/>
                </a:lnTo>
                <a:lnTo>
                  <a:pt x="57404" y="324662"/>
                </a:lnTo>
                <a:lnTo>
                  <a:pt x="60007" y="322097"/>
                </a:lnTo>
                <a:lnTo>
                  <a:pt x="62026" y="321551"/>
                </a:lnTo>
                <a:lnTo>
                  <a:pt x="68580" y="321551"/>
                </a:lnTo>
                <a:lnTo>
                  <a:pt x="75438" y="314617"/>
                </a:lnTo>
                <a:lnTo>
                  <a:pt x="75438" y="313778"/>
                </a:lnTo>
                <a:lnTo>
                  <a:pt x="79248" y="310870"/>
                </a:lnTo>
                <a:lnTo>
                  <a:pt x="82550" y="307213"/>
                </a:lnTo>
                <a:lnTo>
                  <a:pt x="87795" y="298551"/>
                </a:lnTo>
                <a:lnTo>
                  <a:pt x="91948" y="294347"/>
                </a:lnTo>
                <a:lnTo>
                  <a:pt x="91948" y="288937"/>
                </a:lnTo>
                <a:lnTo>
                  <a:pt x="91948" y="283540"/>
                </a:lnTo>
                <a:lnTo>
                  <a:pt x="87630" y="279158"/>
                </a:lnTo>
                <a:lnTo>
                  <a:pt x="76835" y="279158"/>
                </a:lnTo>
                <a:lnTo>
                  <a:pt x="72390" y="283540"/>
                </a:lnTo>
                <a:lnTo>
                  <a:pt x="72390" y="283832"/>
                </a:lnTo>
                <a:lnTo>
                  <a:pt x="65735" y="288455"/>
                </a:lnTo>
                <a:lnTo>
                  <a:pt x="57962" y="290563"/>
                </a:lnTo>
                <a:lnTo>
                  <a:pt x="51435" y="290563"/>
                </a:lnTo>
                <a:lnTo>
                  <a:pt x="51041" y="290957"/>
                </a:lnTo>
                <a:lnTo>
                  <a:pt x="49022" y="291045"/>
                </a:lnTo>
                <a:lnTo>
                  <a:pt x="47701" y="291096"/>
                </a:lnTo>
                <a:lnTo>
                  <a:pt x="48221" y="291071"/>
                </a:lnTo>
                <a:lnTo>
                  <a:pt x="49022" y="291045"/>
                </a:lnTo>
                <a:lnTo>
                  <a:pt x="42875" y="290118"/>
                </a:lnTo>
                <a:lnTo>
                  <a:pt x="38989" y="286219"/>
                </a:lnTo>
                <a:lnTo>
                  <a:pt x="38989" y="285623"/>
                </a:lnTo>
                <a:lnTo>
                  <a:pt x="34899" y="281546"/>
                </a:lnTo>
                <a:lnTo>
                  <a:pt x="34759" y="279654"/>
                </a:lnTo>
                <a:lnTo>
                  <a:pt x="34290" y="273989"/>
                </a:lnTo>
                <a:lnTo>
                  <a:pt x="34112" y="271805"/>
                </a:lnTo>
                <a:lnTo>
                  <a:pt x="33959" y="273392"/>
                </a:lnTo>
                <a:lnTo>
                  <a:pt x="34036" y="270852"/>
                </a:lnTo>
                <a:lnTo>
                  <a:pt x="34112" y="271805"/>
                </a:lnTo>
                <a:lnTo>
                  <a:pt x="34201" y="270852"/>
                </a:lnTo>
                <a:lnTo>
                  <a:pt x="35458" y="257365"/>
                </a:lnTo>
                <a:lnTo>
                  <a:pt x="35521" y="256730"/>
                </a:lnTo>
                <a:lnTo>
                  <a:pt x="38608" y="234950"/>
                </a:lnTo>
                <a:lnTo>
                  <a:pt x="38608" y="235445"/>
                </a:lnTo>
                <a:lnTo>
                  <a:pt x="38696" y="234950"/>
                </a:lnTo>
                <a:lnTo>
                  <a:pt x="43484" y="209257"/>
                </a:lnTo>
                <a:lnTo>
                  <a:pt x="43561" y="208889"/>
                </a:lnTo>
                <a:lnTo>
                  <a:pt x="43434" y="209257"/>
                </a:lnTo>
                <a:lnTo>
                  <a:pt x="50114" y="179019"/>
                </a:lnTo>
                <a:lnTo>
                  <a:pt x="50203" y="178803"/>
                </a:lnTo>
                <a:lnTo>
                  <a:pt x="57785" y="146202"/>
                </a:lnTo>
                <a:lnTo>
                  <a:pt x="65151" y="113411"/>
                </a:lnTo>
                <a:lnTo>
                  <a:pt x="65278" y="113093"/>
                </a:lnTo>
                <a:lnTo>
                  <a:pt x="66611" y="106375"/>
                </a:lnTo>
                <a:lnTo>
                  <a:pt x="71501" y="81965"/>
                </a:lnTo>
                <a:lnTo>
                  <a:pt x="71501" y="81622"/>
                </a:lnTo>
                <a:lnTo>
                  <a:pt x="72466" y="75806"/>
                </a:lnTo>
                <a:lnTo>
                  <a:pt x="74955" y="61010"/>
                </a:lnTo>
                <a:lnTo>
                  <a:pt x="76454" y="59512"/>
                </a:lnTo>
                <a:lnTo>
                  <a:pt x="76454" y="53111"/>
                </a:lnTo>
                <a:lnTo>
                  <a:pt x="79743" y="40449"/>
                </a:lnTo>
                <a:lnTo>
                  <a:pt x="81788" y="38379"/>
                </a:lnTo>
                <a:lnTo>
                  <a:pt x="81788" y="33439"/>
                </a:lnTo>
                <a:lnTo>
                  <a:pt x="83820" y="28651"/>
                </a:lnTo>
                <a:lnTo>
                  <a:pt x="84467" y="27990"/>
                </a:lnTo>
                <a:lnTo>
                  <a:pt x="90297" y="29946"/>
                </a:lnTo>
                <a:lnTo>
                  <a:pt x="92583" y="32232"/>
                </a:lnTo>
                <a:lnTo>
                  <a:pt x="104902" y="32232"/>
                </a:lnTo>
                <a:lnTo>
                  <a:pt x="109855" y="27254"/>
                </a:lnTo>
                <a:lnTo>
                  <a:pt x="109855" y="21094"/>
                </a:lnTo>
                <a:lnTo>
                  <a:pt x="109855" y="14947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4928742" y="9314065"/>
            <a:ext cx="179070" cy="360680"/>
            <a:chOff x="4928742" y="9314065"/>
            <a:chExt cx="179070" cy="360680"/>
          </a:xfrm>
        </p:grpSpPr>
        <p:sp>
          <p:nvSpPr>
            <p:cNvPr id="207" name="object 207"/>
            <p:cNvSpPr/>
            <p:nvPr/>
          </p:nvSpPr>
          <p:spPr>
            <a:xfrm>
              <a:off x="4928743" y="9314065"/>
              <a:ext cx="179070" cy="357505"/>
            </a:xfrm>
            <a:custGeom>
              <a:avLst/>
              <a:gdLst/>
              <a:ahLst/>
              <a:cxnLst/>
              <a:rect l="l" t="t" r="r" b="b"/>
              <a:pathLst>
                <a:path w="179070" h="357504">
                  <a:moveTo>
                    <a:pt x="177342" y="155282"/>
                  </a:moveTo>
                  <a:lnTo>
                    <a:pt x="177215" y="153466"/>
                  </a:lnTo>
                  <a:lnTo>
                    <a:pt x="177038" y="150825"/>
                  </a:lnTo>
                  <a:lnTo>
                    <a:pt x="176530" y="147929"/>
                  </a:lnTo>
                  <a:lnTo>
                    <a:pt x="172910" y="132219"/>
                  </a:lnTo>
                  <a:lnTo>
                    <a:pt x="172237" y="129286"/>
                  </a:lnTo>
                  <a:lnTo>
                    <a:pt x="170307" y="120840"/>
                  </a:lnTo>
                  <a:lnTo>
                    <a:pt x="169418" y="117995"/>
                  </a:lnTo>
                  <a:lnTo>
                    <a:pt x="165341" y="108254"/>
                  </a:lnTo>
                  <a:lnTo>
                    <a:pt x="164261" y="105676"/>
                  </a:lnTo>
                  <a:lnTo>
                    <a:pt x="158369" y="91541"/>
                  </a:lnTo>
                  <a:lnTo>
                    <a:pt x="157226" y="89077"/>
                  </a:lnTo>
                  <a:lnTo>
                    <a:pt x="155028" y="85483"/>
                  </a:lnTo>
                  <a:lnTo>
                    <a:pt x="153657" y="83235"/>
                  </a:lnTo>
                  <a:lnTo>
                    <a:pt x="142443" y="64871"/>
                  </a:lnTo>
                  <a:lnTo>
                    <a:pt x="142113" y="64312"/>
                  </a:lnTo>
                  <a:lnTo>
                    <a:pt x="141147" y="62953"/>
                  </a:lnTo>
                  <a:lnTo>
                    <a:pt x="140589" y="62153"/>
                  </a:lnTo>
                  <a:lnTo>
                    <a:pt x="129514" y="48983"/>
                  </a:lnTo>
                  <a:lnTo>
                    <a:pt x="128003" y="47193"/>
                  </a:lnTo>
                  <a:lnTo>
                    <a:pt x="122047" y="40093"/>
                  </a:lnTo>
                  <a:lnTo>
                    <a:pt x="120396" y="38328"/>
                  </a:lnTo>
                  <a:lnTo>
                    <a:pt x="118516" y="36677"/>
                  </a:lnTo>
                  <a:lnTo>
                    <a:pt x="116116" y="34556"/>
                  </a:lnTo>
                  <a:lnTo>
                    <a:pt x="113220" y="32004"/>
                  </a:lnTo>
                  <a:lnTo>
                    <a:pt x="106680" y="26238"/>
                  </a:lnTo>
                  <a:lnTo>
                    <a:pt x="106680" y="24384"/>
                  </a:lnTo>
                  <a:lnTo>
                    <a:pt x="98806" y="16535"/>
                  </a:lnTo>
                  <a:lnTo>
                    <a:pt x="94030" y="16535"/>
                  </a:lnTo>
                  <a:lnTo>
                    <a:pt x="84556" y="10718"/>
                  </a:lnTo>
                  <a:lnTo>
                    <a:pt x="77089" y="3302"/>
                  </a:lnTo>
                  <a:lnTo>
                    <a:pt x="69253" y="3302"/>
                  </a:lnTo>
                  <a:lnTo>
                    <a:pt x="63385" y="2057"/>
                  </a:lnTo>
                  <a:lnTo>
                    <a:pt x="61341" y="0"/>
                  </a:lnTo>
                  <a:lnTo>
                    <a:pt x="43434" y="0"/>
                  </a:lnTo>
                  <a:lnTo>
                    <a:pt x="42100" y="1333"/>
                  </a:lnTo>
                  <a:lnTo>
                    <a:pt x="37642" y="1955"/>
                  </a:lnTo>
                  <a:lnTo>
                    <a:pt x="29718" y="1955"/>
                  </a:lnTo>
                  <a:lnTo>
                    <a:pt x="26301" y="5372"/>
                  </a:lnTo>
                  <a:lnTo>
                    <a:pt x="12598" y="10414"/>
                  </a:lnTo>
                  <a:lnTo>
                    <a:pt x="6858" y="10414"/>
                  </a:lnTo>
                  <a:lnTo>
                    <a:pt x="0" y="17297"/>
                  </a:lnTo>
                  <a:lnTo>
                    <a:pt x="0" y="34264"/>
                  </a:lnTo>
                  <a:lnTo>
                    <a:pt x="6858" y="41148"/>
                  </a:lnTo>
                  <a:lnTo>
                    <a:pt x="23876" y="41148"/>
                  </a:lnTo>
                  <a:lnTo>
                    <a:pt x="27000" y="38011"/>
                  </a:lnTo>
                  <a:lnTo>
                    <a:pt x="40855" y="33185"/>
                  </a:lnTo>
                  <a:lnTo>
                    <a:pt x="46990" y="33185"/>
                  </a:lnTo>
                  <a:lnTo>
                    <a:pt x="47536" y="32639"/>
                  </a:lnTo>
                  <a:lnTo>
                    <a:pt x="50469" y="32461"/>
                  </a:lnTo>
                  <a:lnTo>
                    <a:pt x="55448" y="33997"/>
                  </a:lnTo>
                  <a:lnTo>
                    <a:pt x="58547" y="37058"/>
                  </a:lnTo>
                  <a:lnTo>
                    <a:pt x="62560" y="37058"/>
                  </a:lnTo>
                  <a:lnTo>
                    <a:pt x="71628" y="43268"/>
                  </a:lnTo>
                  <a:lnTo>
                    <a:pt x="71628" y="43738"/>
                  </a:lnTo>
                  <a:lnTo>
                    <a:pt x="79502" y="51587"/>
                  </a:lnTo>
                  <a:lnTo>
                    <a:pt x="82143" y="51587"/>
                  </a:lnTo>
                  <a:lnTo>
                    <a:pt x="94411" y="63347"/>
                  </a:lnTo>
                  <a:lnTo>
                    <a:pt x="110896" y="83947"/>
                  </a:lnTo>
                  <a:lnTo>
                    <a:pt x="124485" y="107010"/>
                  </a:lnTo>
                  <a:lnTo>
                    <a:pt x="134112" y="130975"/>
                  </a:lnTo>
                  <a:lnTo>
                    <a:pt x="139687" y="155282"/>
                  </a:lnTo>
                  <a:lnTo>
                    <a:pt x="177342" y="155282"/>
                  </a:lnTo>
                  <a:close/>
                </a:path>
                <a:path w="179070" h="357504">
                  <a:moveTo>
                    <a:pt x="178943" y="178460"/>
                  </a:moveTo>
                  <a:lnTo>
                    <a:pt x="177419" y="156387"/>
                  </a:lnTo>
                  <a:lnTo>
                    <a:pt x="139954" y="156387"/>
                  </a:lnTo>
                  <a:lnTo>
                    <a:pt x="139763" y="156387"/>
                  </a:lnTo>
                  <a:lnTo>
                    <a:pt x="141376" y="179768"/>
                  </a:lnTo>
                  <a:lnTo>
                    <a:pt x="141478" y="178460"/>
                  </a:lnTo>
                  <a:lnTo>
                    <a:pt x="141478" y="181063"/>
                  </a:lnTo>
                  <a:lnTo>
                    <a:pt x="141376" y="179768"/>
                  </a:lnTo>
                  <a:lnTo>
                    <a:pt x="139738" y="203657"/>
                  </a:lnTo>
                  <a:lnTo>
                    <a:pt x="139598" y="204368"/>
                  </a:lnTo>
                  <a:lnTo>
                    <a:pt x="135204" y="226301"/>
                  </a:lnTo>
                  <a:lnTo>
                    <a:pt x="134874" y="227317"/>
                  </a:lnTo>
                  <a:lnTo>
                    <a:pt x="128016" y="249072"/>
                  </a:lnTo>
                  <a:lnTo>
                    <a:pt x="127838" y="249504"/>
                  </a:lnTo>
                  <a:lnTo>
                    <a:pt x="119786" y="269532"/>
                  </a:lnTo>
                  <a:lnTo>
                    <a:pt x="119888" y="269328"/>
                  </a:lnTo>
                  <a:lnTo>
                    <a:pt x="119634" y="269938"/>
                  </a:lnTo>
                  <a:lnTo>
                    <a:pt x="119786" y="269532"/>
                  </a:lnTo>
                  <a:lnTo>
                    <a:pt x="119608" y="269938"/>
                  </a:lnTo>
                  <a:lnTo>
                    <a:pt x="110363" y="290690"/>
                  </a:lnTo>
                  <a:lnTo>
                    <a:pt x="110236" y="290880"/>
                  </a:lnTo>
                  <a:lnTo>
                    <a:pt x="101473" y="311277"/>
                  </a:lnTo>
                  <a:lnTo>
                    <a:pt x="101092" y="312280"/>
                  </a:lnTo>
                  <a:lnTo>
                    <a:pt x="94488" y="331317"/>
                  </a:lnTo>
                  <a:lnTo>
                    <a:pt x="94107" y="332320"/>
                  </a:lnTo>
                  <a:lnTo>
                    <a:pt x="89535" y="350342"/>
                  </a:lnTo>
                  <a:lnTo>
                    <a:pt x="102870" y="357479"/>
                  </a:lnTo>
                  <a:lnTo>
                    <a:pt x="115316" y="343535"/>
                  </a:lnTo>
                  <a:lnTo>
                    <a:pt x="115824" y="342836"/>
                  </a:lnTo>
                  <a:lnTo>
                    <a:pt x="128778" y="325780"/>
                  </a:lnTo>
                  <a:lnTo>
                    <a:pt x="140843" y="307098"/>
                  </a:lnTo>
                  <a:lnTo>
                    <a:pt x="141478" y="306006"/>
                  </a:lnTo>
                  <a:lnTo>
                    <a:pt x="152527" y="285457"/>
                  </a:lnTo>
                  <a:lnTo>
                    <a:pt x="153289" y="284111"/>
                  </a:lnTo>
                  <a:lnTo>
                    <a:pt x="159740" y="269328"/>
                  </a:lnTo>
                  <a:lnTo>
                    <a:pt x="163449" y="260858"/>
                  </a:lnTo>
                  <a:lnTo>
                    <a:pt x="167525" y="248145"/>
                  </a:lnTo>
                  <a:lnTo>
                    <a:pt x="171196" y="236766"/>
                  </a:lnTo>
                  <a:lnTo>
                    <a:pt x="171831" y="234657"/>
                  </a:lnTo>
                  <a:lnTo>
                    <a:pt x="173697" y="225336"/>
                  </a:lnTo>
                  <a:lnTo>
                    <a:pt x="176911" y="209334"/>
                  </a:lnTo>
                  <a:lnTo>
                    <a:pt x="177165" y="206933"/>
                  </a:lnTo>
                  <a:lnTo>
                    <a:pt x="177495" y="201993"/>
                  </a:lnTo>
                  <a:lnTo>
                    <a:pt x="178930" y="181063"/>
                  </a:lnTo>
                  <a:lnTo>
                    <a:pt x="178943" y="17846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998719" y="9572561"/>
              <a:ext cx="84835" cy="101625"/>
            </a:xfrm>
            <a:prstGeom prst="rect">
              <a:avLst/>
            </a:prstGeom>
          </p:spPr>
        </p:pic>
      </p:grpSp>
      <p:pic>
        <p:nvPicPr>
          <p:cNvPr id="209" name="object 20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728083" y="9439770"/>
            <a:ext cx="82803" cy="63728"/>
          </a:xfrm>
          <a:prstGeom prst="rect">
            <a:avLst/>
          </a:prstGeom>
        </p:spPr>
      </p:pic>
      <p:sp>
        <p:nvSpPr>
          <p:cNvPr id="210" name="object 210"/>
          <p:cNvSpPr/>
          <p:nvPr/>
        </p:nvSpPr>
        <p:spPr>
          <a:xfrm>
            <a:off x="936383" y="9626510"/>
            <a:ext cx="241935" cy="295910"/>
          </a:xfrm>
          <a:custGeom>
            <a:avLst/>
            <a:gdLst/>
            <a:ahLst/>
            <a:cxnLst/>
            <a:rect l="l" t="t" r="r" b="b"/>
            <a:pathLst>
              <a:path w="241934" h="295909">
                <a:moveTo>
                  <a:pt x="168668" y="235585"/>
                </a:moveTo>
                <a:lnTo>
                  <a:pt x="71488" y="235597"/>
                </a:lnTo>
                <a:lnTo>
                  <a:pt x="63436" y="239331"/>
                </a:lnTo>
                <a:lnTo>
                  <a:pt x="72085" y="220751"/>
                </a:lnTo>
                <a:lnTo>
                  <a:pt x="79298" y="204533"/>
                </a:lnTo>
                <a:lnTo>
                  <a:pt x="80225" y="202450"/>
                </a:lnTo>
                <a:lnTo>
                  <a:pt x="86931" y="186448"/>
                </a:lnTo>
                <a:lnTo>
                  <a:pt x="88595" y="182511"/>
                </a:lnTo>
                <a:lnTo>
                  <a:pt x="94526" y="167386"/>
                </a:lnTo>
                <a:lnTo>
                  <a:pt x="96723" y="161798"/>
                </a:lnTo>
                <a:lnTo>
                  <a:pt x="101942" y="147574"/>
                </a:lnTo>
                <a:lnTo>
                  <a:pt x="104546" y="140525"/>
                </a:lnTo>
                <a:lnTo>
                  <a:pt x="109347" y="126936"/>
                </a:lnTo>
                <a:lnTo>
                  <a:pt x="111848" y="119900"/>
                </a:lnTo>
                <a:lnTo>
                  <a:pt x="116509" y="106553"/>
                </a:lnTo>
                <a:lnTo>
                  <a:pt x="118745" y="100190"/>
                </a:lnTo>
                <a:lnTo>
                  <a:pt x="125285" y="81800"/>
                </a:lnTo>
                <a:lnTo>
                  <a:pt x="131826" y="64338"/>
                </a:lnTo>
                <a:lnTo>
                  <a:pt x="136677" y="50571"/>
                </a:lnTo>
                <a:lnTo>
                  <a:pt x="137553" y="48006"/>
                </a:lnTo>
                <a:lnTo>
                  <a:pt x="141211" y="35217"/>
                </a:lnTo>
                <a:lnTo>
                  <a:pt x="142951" y="26974"/>
                </a:lnTo>
                <a:lnTo>
                  <a:pt x="143344" y="24053"/>
                </a:lnTo>
                <a:lnTo>
                  <a:pt x="143040" y="23698"/>
                </a:lnTo>
                <a:lnTo>
                  <a:pt x="143941" y="19291"/>
                </a:lnTo>
                <a:lnTo>
                  <a:pt x="142417" y="11785"/>
                </a:lnTo>
                <a:lnTo>
                  <a:pt x="138290" y="5651"/>
                </a:lnTo>
                <a:lnTo>
                  <a:pt x="132168" y="1524"/>
                </a:lnTo>
                <a:lnTo>
                  <a:pt x="125552" y="190"/>
                </a:lnTo>
                <a:lnTo>
                  <a:pt x="125552" y="38468"/>
                </a:lnTo>
                <a:lnTo>
                  <a:pt x="120650" y="39116"/>
                </a:lnTo>
                <a:lnTo>
                  <a:pt x="121132" y="39039"/>
                </a:lnTo>
                <a:lnTo>
                  <a:pt x="125552" y="38468"/>
                </a:lnTo>
                <a:lnTo>
                  <a:pt x="125552" y="190"/>
                </a:lnTo>
                <a:lnTo>
                  <a:pt x="124675" y="0"/>
                </a:lnTo>
                <a:lnTo>
                  <a:pt x="123647" y="215"/>
                </a:lnTo>
                <a:lnTo>
                  <a:pt x="123520" y="38"/>
                </a:lnTo>
                <a:lnTo>
                  <a:pt x="121716" y="368"/>
                </a:lnTo>
                <a:lnTo>
                  <a:pt x="120370" y="495"/>
                </a:lnTo>
                <a:lnTo>
                  <a:pt x="114693" y="1295"/>
                </a:lnTo>
                <a:lnTo>
                  <a:pt x="106375" y="2743"/>
                </a:lnTo>
                <a:lnTo>
                  <a:pt x="100012" y="4165"/>
                </a:lnTo>
                <a:lnTo>
                  <a:pt x="100012" y="35610"/>
                </a:lnTo>
                <a:lnTo>
                  <a:pt x="99644" y="36766"/>
                </a:lnTo>
                <a:lnTo>
                  <a:pt x="99949" y="35763"/>
                </a:lnTo>
                <a:lnTo>
                  <a:pt x="99580" y="36766"/>
                </a:lnTo>
                <a:lnTo>
                  <a:pt x="99974" y="35674"/>
                </a:lnTo>
                <a:lnTo>
                  <a:pt x="100012" y="4165"/>
                </a:lnTo>
                <a:lnTo>
                  <a:pt x="50787" y="21615"/>
                </a:lnTo>
                <a:lnTo>
                  <a:pt x="14211" y="45199"/>
                </a:lnTo>
                <a:lnTo>
                  <a:pt x="14211" y="48006"/>
                </a:lnTo>
                <a:lnTo>
                  <a:pt x="13436" y="49403"/>
                </a:lnTo>
                <a:lnTo>
                  <a:pt x="11341" y="49403"/>
                </a:lnTo>
                <a:lnTo>
                  <a:pt x="14211" y="48006"/>
                </a:lnTo>
                <a:lnTo>
                  <a:pt x="14211" y="45199"/>
                </a:lnTo>
                <a:lnTo>
                  <a:pt x="12179" y="46824"/>
                </a:lnTo>
                <a:lnTo>
                  <a:pt x="11620" y="47256"/>
                </a:lnTo>
                <a:lnTo>
                  <a:pt x="9296" y="49403"/>
                </a:lnTo>
                <a:lnTo>
                  <a:pt x="7620" y="49403"/>
                </a:lnTo>
                <a:lnTo>
                  <a:pt x="0" y="57023"/>
                </a:lnTo>
                <a:lnTo>
                  <a:pt x="0" y="75844"/>
                </a:lnTo>
                <a:lnTo>
                  <a:pt x="7620" y="83464"/>
                </a:lnTo>
                <a:lnTo>
                  <a:pt x="26441" y="83464"/>
                </a:lnTo>
                <a:lnTo>
                  <a:pt x="33693" y="76212"/>
                </a:lnTo>
                <a:lnTo>
                  <a:pt x="47371" y="73342"/>
                </a:lnTo>
                <a:lnTo>
                  <a:pt x="52755" y="73342"/>
                </a:lnTo>
                <a:lnTo>
                  <a:pt x="57785" y="68313"/>
                </a:lnTo>
                <a:lnTo>
                  <a:pt x="57785" y="62115"/>
                </a:lnTo>
                <a:lnTo>
                  <a:pt x="57785" y="60083"/>
                </a:lnTo>
                <a:lnTo>
                  <a:pt x="66027" y="55740"/>
                </a:lnTo>
                <a:lnTo>
                  <a:pt x="66294" y="55600"/>
                </a:lnTo>
                <a:lnTo>
                  <a:pt x="67576" y="55041"/>
                </a:lnTo>
                <a:lnTo>
                  <a:pt x="76581" y="51117"/>
                </a:lnTo>
                <a:lnTo>
                  <a:pt x="96888" y="44157"/>
                </a:lnTo>
                <a:lnTo>
                  <a:pt x="103708" y="42303"/>
                </a:lnTo>
                <a:lnTo>
                  <a:pt x="103987" y="42240"/>
                </a:lnTo>
                <a:lnTo>
                  <a:pt x="104990" y="42024"/>
                </a:lnTo>
                <a:lnTo>
                  <a:pt x="113512" y="40271"/>
                </a:lnTo>
                <a:lnTo>
                  <a:pt x="113753" y="40233"/>
                </a:lnTo>
                <a:lnTo>
                  <a:pt x="114554" y="40093"/>
                </a:lnTo>
                <a:lnTo>
                  <a:pt x="120472" y="39128"/>
                </a:lnTo>
                <a:lnTo>
                  <a:pt x="113753" y="40233"/>
                </a:lnTo>
                <a:lnTo>
                  <a:pt x="103987" y="42240"/>
                </a:lnTo>
                <a:lnTo>
                  <a:pt x="96888" y="44157"/>
                </a:lnTo>
                <a:lnTo>
                  <a:pt x="94437" y="50901"/>
                </a:lnTo>
                <a:lnTo>
                  <a:pt x="87909" y="68033"/>
                </a:lnTo>
                <a:lnTo>
                  <a:pt x="81102" y="86753"/>
                </a:lnTo>
                <a:lnTo>
                  <a:pt x="74104" y="106553"/>
                </a:lnTo>
                <a:lnTo>
                  <a:pt x="66802" y="127165"/>
                </a:lnTo>
                <a:lnTo>
                  <a:pt x="59182" y="147853"/>
                </a:lnTo>
                <a:lnTo>
                  <a:pt x="53200" y="163017"/>
                </a:lnTo>
                <a:lnTo>
                  <a:pt x="53200" y="244081"/>
                </a:lnTo>
                <a:lnTo>
                  <a:pt x="52387" y="244436"/>
                </a:lnTo>
                <a:lnTo>
                  <a:pt x="52768" y="244259"/>
                </a:lnTo>
                <a:lnTo>
                  <a:pt x="53200" y="244081"/>
                </a:lnTo>
                <a:lnTo>
                  <a:pt x="53200" y="163017"/>
                </a:lnTo>
                <a:lnTo>
                  <a:pt x="51625" y="167005"/>
                </a:lnTo>
                <a:lnTo>
                  <a:pt x="51625" y="263347"/>
                </a:lnTo>
                <a:lnTo>
                  <a:pt x="50634" y="265328"/>
                </a:lnTo>
                <a:lnTo>
                  <a:pt x="45123" y="275983"/>
                </a:lnTo>
                <a:lnTo>
                  <a:pt x="51625" y="263347"/>
                </a:lnTo>
                <a:lnTo>
                  <a:pt x="51625" y="167005"/>
                </a:lnTo>
                <a:lnTo>
                  <a:pt x="51473" y="167386"/>
                </a:lnTo>
                <a:lnTo>
                  <a:pt x="44805" y="183121"/>
                </a:lnTo>
                <a:lnTo>
                  <a:pt x="44805" y="276593"/>
                </a:lnTo>
                <a:lnTo>
                  <a:pt x="42938" y="276682"/>
                </a:lnTo>
                <a:lnTo>
                  <a:pt x="42799" y="276682"/>
                </a:lnTo>
                <a:lnTo>
                  <a:pt x="42557" y="277329"/>
                </a:lnTo>
                <a:lnTo>
                  <a:pt x="42824" y="276593"/>
                </a:lnTo>
                <a:lnTo>
                  <a:pt x="42913" y="276364"/>
                </a:lnTo>
                <a:lnTo>
                  <a:pt x="42926" y="276593"/>
                </a:lnTo>
                <a:lnTo>
                  <a:pt x="44805" y="276593"/>
                </a:lnTo>
                <a:lnTo>
                  <a:pt x="44805" y="183121"/>
                </a:lnTo>
                <a:lnTo>
                  <a:pt x="43319" y="186613"/>
                </a:lnTo>
                <a:lnTo>
                  <a:pt x="35179" y="204851"/>
                </a:lnTo>
                <a:lnTo>
                  <a:pt x="27686" y="220751"/>
                </a:lnTo>
                <a:lnTo>
                  <a:pt x="27546" y="221018"/>
                </a:lnTo>
                <a:lnTo>
                  <a:pt x="27457" y="221208"/>
                </a:lnTo>
                <a:lnTo>
                  <a:pt x="20828" y="234556"/>
                </a:lnTo>
                <a:lnTo>
                  <a:pt x="20828" y="254723"/>
                </a:lnTo>
                <a:lnTo>
                  <a:pt x="20218" y="254812"/>
                </a:lnTo>
                <a:lnTo>
                  <a:pt x="20599" y="254749"/>
                </a:lnTo>
                <a:lnTo>
                  <a:pt x="20828" y="254723"/>
                </a:lnTo>
                <a:lnTo>
                  <a:pt x="20828" y="234556"/>
                </a:lnTo>
                <a:lnTo>
                  <a:pt x="20256" y="235699"/>
                </a:lnTo>
                <a:lnTo>
                  <a:pt x="14566" y="246722"/>
                </a:lnTo>
                <a:lnTo>
                  <a:pt x="14465" y="246913"/>
                </a:lnTo>
                <a:lnTo>
                  <a:pt x="9994" y="255295"/>
                </a:lnTo>
                <a:lnTo>
                  <a:pt x="6896" y="260934"/>
                </a:lnTo>
                <a:lnTo>
                  <a:pt x="5537" y="263347"/>
                </a:lnTo>
                <a:lnTo>
                  <a:pt x="4902" y="264261"/>
                </a:lnTo>
                <a:lnTo>
                  <a:pt x="4775" y="264452"/>
                </a:lnTo>
                <a:lnTo>
                  <a:pt x="4546" y="265417"/>
                </a:lnTo>
                <a:lnTo>
                  <a:pt x="3517" y="266941"/>
                </a:lnTo>
                <a:lnTo>
                  <a:pt x="1905" y="274916"/>
                </a:lnTo>
                <a:lnTo>
                  <a:pt x="1879" y="275234"/>
                </a:lnTo>
                <a:lnTo>
                  <a:pt x="2032" y="276021"/>
                </a:lnTo>
                <a:lnTo>
                  <a:pt x="1955" y="276364"/>
                </a:lnTo>
                <a:lnTo>
                  <a:pt x="1930" y="276682"/>
                </a:lnTo>
                <a:lnTo>
                  <a:pt x="2209" y="276936"/>
                </a:lnTo>
                <a:lnTo>
                  <a:pt x="3492" y="283235"/>
                </a:lnTo>
                <a:lnTo>
                  <a:pt x="7899" y="289775"/>
                </a:lnTo>
                <a:lnTo>
                  <a:pt x="14427" y="294170"/>
                </a:lnTo>
                <a:lnTo>
                  <a:pt x="22428" y="295783"/>
                </a:lnTo>
                <a:lnTo>
                  <a:pt x="24803" y="295313"/>
                </a:lnTo>
                <a:lnTo>
                  <a:pt x="25184" y="295605"/>
                </a:lnTo>
                <a:lnTo>
                  <a:pt x="58978" y="286537"/>
                </a:lnTo>
                <a:lnTo>
                  <a:pt x="68910" y="282549"/>
                </a:lnTo>
                <a:lnTo>
                  <a:pt x="89065" y="273418"/>
                </a:lnTo>
                <a:lnTo>
                  <a:pt x="110553" y="263347"/>
                </a:lnTo>
                <a:lnTo>
                  <a:pt x="153365" y="242836"/>
                </a:lnTo>
                <a:lnTo>
                  <a:pt x="168668" y="235585"/>
                </a:lnTo>
                <a:close/>
              </a:path>
              <a:path w="241934" h="295909">
                <a:moveTo>
                  <a:pt x="241401" y="190271"/>
                </a:moveTo>
                <a:lnTo>
                  <a:pt x="239750" y="182118"/>
                </a:lnTo>
                <a:lnTo>
                  <a:pt x="235254" y="175450"/>
                </a:lnTo>
                <a:lnTo>
                  <a:pt x="228587" y="170954"/>
                </a:lnTo>
                <a:lnTo>
                  <a:pt x="222034" y="169633"/>
                </a:lnTo>
                <a:lnTo>
                  <a:pt x="221970" y="169354"/>
                </a:lnTo>
                <a:lnTo>
                  <a:pt x="221246" y="169405"/>
                </a:lnTo>
                <a:lnTo>
                  <a:pt x="221068" y="169443"/>
                </a:lnTo>
                <a:lnTo>
                  <a:pt x="220433" y="169303"/>
                </a:lnTo>
                <a:lnTo>
                  <a:pt x="219938" y="169405"/>
                </a:lnTo>
                <a:lnTo>
                  <a:pt x="219710" y="169354"/>
                </a:lnTo>
                <a:lnTo>
                  <a:pt x="214388" y="170434"/>
                </a:lnTo>
                <a:lnTo>
                  <a:pt x="212178" y="170764"/>
                </a:lnTo>
                <a:lnTo>
                  <a:pt x="211620" y="171005"/>
                </a:lnTo>
                <a:lnTo>
                  <a:pt x="197777" y="176771"/>
                </a:lnTo>
                <a:lnTo>
                  <a:pt x="186601" y="181571"/>
                </a:lnTo>
                <a:lnTo>
                  <a:pt x="120865" y="211988"/>
                </a:lnTo>
                <a:lnTo>
                  <a:pt x="92367" y="225691"/>
                </a:lnTo>
                <a:lnTo>
                  <a:pt x="71513" y="235585"/>
                </a:lnTo>
                <a:lnTo>
                  <a:pt x="168668" y="235585"/>
                </a:lnTo>
                <a:lnTo>
                  <a:pt x="172529" y="233756"/>
                </a:lnTo>
                <a:lnTo>
                  <a:pt x="189484" y="225945"/>
                </a:lnTo>
                <a:lnTo>
                  <a:pt x="190233" y="225615"/>
                </a:lnTo>
                <a:lnTo>
                  <a:pt x="203301" y="219798"/>
                </a:lnTo>
                <a:lnTo>
                  <a:pt x="206502" y="218414"/>
                </a:lnTo>
                <a:lnTo>
                  <a:pt x="214617" y="218414"/>
                </a:lnTo>
                <a:lnTo>
                  <a:pt x="217055" y="215976"/>
                </a:lnTo>
                <a:lnTo>
                  <a:pt x="217487" y="215823"/>
                </a:lnTo>
                <a:lnTo>
                  <a:pt x="222834" y="213220"/>
                </a:lnTo>
                <a:lnTo>
                  <a:pt x="223926" y="212648"/>
                </a:lnTo>
                <a:lnTo>
                  <a:pt x="225132" y="211963"/>
                </a:lnTo>
                <a:lnTo>
                  <a:pt x="228612" y="209994"/>
                </a:lnTo>
                <a:lnTo>
                  <a:pt x="229323" y="209550"/>
                </a:lnTo>
                <a:lnTo>
                  <a:pt x="230124" y="209054"/>
                </a:lnTo>
                <a:lnTo>
                  <a:pt x="232283" y="207581"/>
                </a:lnTo>
                <a:lnTo>
                  <a:pt x="232168" y="207200"/>
                </a:lnTo>
                <a:lnTo>
                  <a:pt x="235254" y="205105"/>
                </a:lnTo>
                <a:lnTo>
                  <a:pt x="239750" y="198437"/>
                </a:lnTo>
                <a:lnTo>
                  <a:pt x="241401" y="19027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687062" y="9419780"/>
            <a:ext cx="273685" cy="362585"/>
          </a:xfrm>
          <a:custGeom>
            <a:avLst/>
            <a:gdLst/>
            <a:ahLst/>
            <a:cxnLst/>
            <a:rect l="l" t="t" r="r" b="b"/>
            <a:pathLst>
              <a:path w="273685" h="362584">
                <a:moveTo>
                  <a:pt x="218186" y="265379"/>
                </a:moveTo>
                <a:lnTo>
                  <a:pt x="212344" y="259562"/>
                </a:lnTo>
                <a:lnTo>
                  <a:pt x="197993" y="259562"/>
                </a:lnTo>
                <a:lnTo>
                  <a:pt x="192493" y="265036"/>
                </a:lnTo>
                <a:lnTo>
                  <a:pt x="190246" y="266407"/>
                </a:lnTo>
                <a:lnTo>
                  <a:pt x="187071" y="268808"/>
                </a:lnTo>
                <a:lnTo>
                  <a:pt x="178943" y="276745"/>
                </a:lnTo>
                <a:lnTo>
                  <a:pt x="178828" y="276885"/>
                </a:lnTo>
                <a:lnTo>
                  <a:pt x="178562" y="277215"/>
                </a:lnTo>
                <a:lnTo>
                  <a:pt x="170307" y="285699"/>
                </a:lnTo>
                <a:lnTo>
                  <a:pt x="170573" y="285496"/>
                </a:lnTo>
                <a:lnTo>
                  <a:pt x="131673" y="313994"/>
                </a:lnTo>
                <a:lnTo>
                  <a:pt x="96316" y="321335"/>
                </a:lnTo>
                <a:lnTo>
                  <a:pt x="91478" y="320967"/>
                </a:lnTo>
                <a:lnTo>
                  <a:pt x="86106" y="320573"/>
                </a:lnTo>
                <a:lnTo>
                  <a:pt x="85559" y="320433"/>
                </a:lnTo>
                <a:lnTo>
                  <a:pt x="81114" y="319354"/>
                </a:lnTo>
                <a:lnTo>
                  <a:pt x="77241" y="318427"/>
                </a:lnTo>
                <a:lnTo>
                  <a:pt x="76238" y="317944"/>
                </a:lnTo>
                <a:lnTo>
                  <a:pt x="74993" y="317360"/>
                </a:lnTo>
                <a:lnTo>
                  <a:pt x="70967" y="315468"/>
                </a:lnTo>
                <a:lnTo>
                  <a:pt x="68516" y="313347"/>
                </a:lnTo>
                <a:lnTo>
                  <a:pt x="68516" y="314325"/>
                </a:lnTo>
                <a:lnTo>
                  <a:pt x="68516" y="313347"/>
                </a:lnTo>
                <a:lnTo>
                  <a:pt x="67538" y="312496"/>
                </a:lnTo>
                <a:lnTo>
                  <a:pt x="66319" y="310083"/>
                </a:lnTo>
                <a:lnTo>
                  <a:pt x="65862" y="307035"/>
                </a:lnTo>
                <a:lnTo>
                  <a:pt x="65709" y="306044"/>
                </a:lnTo>
                <a:lnTo>
                  <a:pt x="65455" y="304406"/>
                </a:lnTo>
                <a:lnTo>
                  <a:pt x="65405" y="306044"/>
                </a:lnTo>
                <a:lnTo>
                  <a:pt x="65430" y="304317"/>
                </a:lnTo>
                <a:lnTo>
                  <a:pt x="65532" y="302298"/>
                </a:lnTo>
                <a:lnTo>
                  <a:pt x="65786" y="295617"/>
                </a:lnTo>
                <a:lnTo>
                  <a:pt x="65836" y="294144"/>
                </a:lnTo>
                <a:lnTo>
                  <a:pt x="65760" y="294513"/>
                </a:lnTo>
                <a:lnTo>
                  <a:pt x="65862" y="293497"/>
                </a:lnTo>
                <a:lnTo>
                  <a:pt x="65836" y="294144"/>
                </a:lnTo>
                <a:lnTo>
                  <a:pt x="66217" y="292341"/>
                </a:lnTo>
                <a:lnTo>
                  <a:pt x="68516" y="281508"/>
                </a:lnTo>
                <a:lnTo>
                  <a:pt x="81267" y="249859"/>
                </a:lnTo>
                <a:lnTo>
                  <a:pt x="81673" y="249008"/>
                </a:lnTo>
                <a:lnTo>
                  <a:pt x="99885" y="222275"/>
                </a:lnTo>
                <a:lnTo>
                  <a:pt x="100190" y="221869"/>
                </a:lnTo>
                <a:lnTo>
                  <a:pt x="101130" y="220853"/>
                </a:lnTo>
                <a:lnTo>
                  <a:pt x="105854" y="215722"/>
                </a:lnTo>
                <a:lnTo>
                  <a:pt x="110185" y="211035"/>
                </a:lnTo>
                <a:lnTo>
                  <a:pt x="135242" y="195668"/>
                </a:lnTo>
                <a:lnTo>
                  <a:pt x="135940" y="195097"/>
                </a:lnTo>
                <a:lnTo>
                  <a:pt x="136372" y="194678"/>
                </a:lnTo>
                <a:lnTo>
                  <a:pt x="136791" y="194271"/>
                </a:lnTo>
                <a:lnTo>
                  <a:pt x="139192" y="191947"/>
                </a:lnTo>
                <a:lnTo>
                  <a:pt x="142278" y="188087"/>
                </a:lnTo>
                <a:lnTo>
                  <a:pt x="143637" y="186194"/>
                </a:lnTo>
                <a:lnTo>
                  <a:pt x="143332" y="185991"/>
                </a:lnTo>
                <a:lnTo>
                  <a:pt x="145224" y="183197"/>
                </a:lnTo>
                <a:lnTo>
                  <a:pt x="146812" y="175387"/>
                </a:lnTo>
                <a:lnTo>
                  <a:pt x="145224" y="167576"/>
                </a:lnTo>
                <a:lnTo>
                  <a:pt x="140919" y="161201"/>
                </a:lnTo>
                <a:lnTo>
                  <a:pt x="134531" y="156895"/>
                </a:lnTo>
                <a:lnTo>
                  <a:pt x="126746" y="155308"/>
                </a:lnTo>
                <a:lnTo>
                  <a:pt x="123405" y="155994"/>
                </a:lnTo>
                <a:lnTo>
                  <a:pt x="125095" y="155117"/>
                </a:lnTo>
                <a:lnTo>
                  <a:pt x="123444" y="155016"/>
                </a:lnTo>
                <a:lnTo>
                  <a:pt x="117856" y="156171"/>
                </a:lnTo>
                <a:lnTo>
                  <a:pt x="112128" y="158178"/>
                </a:lnTo>
                <a:lnTo>
                  <a:pt x="112128" y="161836"/>
                </a:lnTo>
                <a:lnTo>
                  <a:pt x="111391" y="162928"/>
                </a:lnTo>
                <a:lnTo>
                  <a:pt x="110998" y="162636"/>
                </a:lnTo>
                <a:lnTo>
                  <a:pt x="110744" y="162547"/>
                </a:lnTo>
                <a:lnTo>
                  <a:pt x="112128" y="161836"/>
                </a:lnTo>
                <a:lnTo>
                  <a:pt x="112128" y="158178"/>
                </a:lnTo>
                <a:lnTo>
                  <a:pt x="110439" y="158762"/>
                </a:lnTo>
                <a:lnTo>
                  <a:pt x="110439" y="164211"/>
                </a:lnTo>
                <a:lnTo>
                  <a:pt x="110426" y="164350"/>
                </a:lnTo>
                <a:lnTo>
                  <a:pt x="110248" y="164617"/>
                </a:lnTo>
                <a:lnTo>
                  <a:pt x="110248" y="164452"/>
                </a:lnTo>
                <a:lnTo>
                  <a:pt x="110236" y="164198"/>
                </a:lnTo>
                <a:lnTo>
                  <a:pt x="110248" y="164452"/>
                </a:lnTo>
                <a:lnTo>
                  <a:pt x="110439" y="164211"/>
                </a:lnTo>
                <a:lnTo>
                  <a:pt x="110439" y="158762"/>
                </a:lnTo>
                <a:lnTo>
                  <a:pt x="109728" y="159004"/>
                </a:lnTo>
                <a:lnTo>
                  <a:pt x="108927" y="159461"/>
                </a:lnTo>
                <a:lnTo>
                  <a:pt x="108927" y="165468"/>
                </a:lnTo>
                <a:lnTo>
                  <a:pt x="108635" y="165760"/>
                </a:lnTo>
                <a:lnTo>
                  <a:pt x="108839" y="165582"/>
                </a:lnTo>
                <a:lnTo>
                  <a:pt x="108077" y="166306"/>
                </a:lnTo>
                <a:lnTo>
                  <a:pt x="108635" y="165760"/>
                </a:lnTo>
                <a:lnTo>
                  <a:pt x="108013" y="166306"/>
                </a:lnTo>
                <a:lnTo>
                  <a:pt x="105168" y="168833"/>
                </a:lnTo>
                <a:lnTo>
                  <a:pt x="108927" y="165468"/>
                </a:lnTo>
                <a:lnTo>
                  <a:pt x="108927" y="159461"/>
                </a:lnTo>
                <a:lnTo>
                  <a:pt x="103886" y="162255"/>
                </a:lnTo>
                <a:lnTo>
                  <a:pt x="94500" y="169735"/>
                </a:lnTo>
                <a:lnTo>
                  <a:pt x="93472" y="170611"/>
                </a:lnTo>
                <a:lnTo>
                  <a:pt x="88684" y="175056"/>
                </a:lnTo>
                <a:lnTo>
                  <a:pt x="87833" y="175196"/>
                </a:lnTo>
                <a:lnTo>
                  <a:pt x="75996" y="175704"/>
                </a:lnTo>
                <a:lnTo>
                  <a:pt x="68338" y="175107"/>
                </a:lnTo>
                <a:lnTo>
                  <a:pt x="63881" y="174764"/>
                </a:lnTo>
                <a:lnTo>
                  <a:pt x="63449" y="174663"/>
                </a:lnTo>
                <a:lnTo>
                  <a:pt x="57658" y="173342"/>
                </a:lnTo>
                <a:lnTo>
                  <a:pt x="54025" y="172516"/>
                </a:lnTo>
                <a:lnTo>
                  <a:pt x="53086" y="172097"/>
                </a:lnTo>
                <a:lnTo>
                  <a:pt x="52349" y="171767"/>
                </a:lnTo>
                <a:lnTo>
                  <a:pt x="48272" y="169951"/>
                </a:lnTo>
                <a:lnTo>
                  <a:pt x="46863" y="168744"/>
                </a:lnTo>
                <a:lnTo>
                  <a:pt x="43980" y="166293"/>
                </a:lnTo>
                <a:lnTo>
                  <a:pt x="42151" y="163258"/>
                </a:lnTo>
                <a:lnTo>
                  <a:pt x="42151" y="164820"/>
                </a:lnTo>
                <a:lnTo>
                  <a:pt x="42049" y="164642"/>
                </a:lnTo>
                <a:lnTo>
                  <a:pt x="42151" y="164820"/>
                </a:lnTo>
                <a:lnTo>
                  <a:pt x="42151" y="163258"/>
                </a:lnTo>
                <a:lnTo>
                  <a:pt x="41719" y="162534"/>
                </a:lnTo>
                <a:lnTo>
                  <a:pt x="41148" y="160083"/>
                </a:lnTo>
                <a:lnTo>
                  <a:pt x="40665" y="158051"/>
                </a:lnTo>
                <a:lnTo>
                  <a:pt x="40157" y="155930"/>
                </a:lnTo>
                <a:lnTo>
                  <a:pt x="40093" y="154152"/>
                </a:lnTo>
                <a:lnTo>
                  <a:pt x="39687" y="144716"/>
                </a:lnTo>
                <a:lnTo>
                  <a:pt x="39662" y="143954"/>
                </a:lnTo>
                <a:lnTo>
                  <a:pt x="39712" y="142963"/>
                </a:lnTo>
                <a:lnTo>
                  <a:pt x="40424" y="128968"/>
                </a:lnTo>
                <a:lnTo>
                  <a:pt x="40513" y="127393"/>
                </a:lnTo>
                <a:lnTo>
                  <a:pt x="40259" y="128968"/>
                </a:lnTo>
                <a:lnTo>
                  <a:pt x="42392" y="112001"/>
                </a:lnTo>
                <a:lnTo>
                  <a:pt x="42519" y="111023"/>
                </a:lnTo>
                <a:lnTo>
                  <a:pt x="42799" y="109880"/>
                </a:lnTo>
                <a:lnTo>
                  <a:pt x="46215" y="95681"/>
                </a:lnTo>
                <a:lnTo>
                  <a:pt x="60782" y="65125"/>
                </a:lnTo>
                <a:lnTo>
                  <a:pt x="61633" y="63715"/>
                </a:lnTo>
                <a:lnTo>
                  <a:pt x="62636" y="62522"/>
                </a:lnTo>
                <a:lnTo>
                  <a:pt x="69786" y="54000"/>
                </a:lnTo>
                <a:lnTo>
                  <a:pt x="71170" y="52349"/>
                </a:lnTo>
                <a:lnTo>
                  <a:pt x="71983" y="51663"/>
                </a:lnTo>
                <a:lnTo>
                  <a:pt x="79362" y="45466"/>
                </a:lnTo>
                <a:lnTo>
                  <a:pt x="80746" y="44310"/>
                </a:lnTo>
                <a:lnTo>
                  <a:pt x="82854" y="43218"/>
                </a:lnTo>
                <a:lnTo>
                  <a:pt x="89052" y="40043"/>
                </a:lnTo>
                <a:lnTo>
                  <a:pt x="90385" y="39357"/>
                </a:lnTo>
                <a:lnTo>
                  <a:pt x="105778" y="37007"/>
                </a:lnTo>
                <a:lnTo>
                  <a:pt x="110642" y="37477"/>
                </a:lnTo>
                <a:lnTo>
                  <a:pt x="113284" y="40132"/>
                </a:lnTo>
                <a:lnTo>
                  <a:pt x="114046" y="40132"/>
                </a:lnTo>
                <a:lnTo>
                  <a:pt x="115189" y="41275"/>
                </a:lnTo>
                <a:lnTo>
                  <a:pt x="115189" y="43141"/>
                </a:lnTo>
                <a:lnTo>
                  <a:pt x="115785" y="43751"/>
                </a:lnTo>
                <a:lnTo>
                  <a:pt x="115227" y="49580"/>
                </a:lnTo>
                <a:lnTo>
                  <a:pt x="114427" y="50380"/>
                </a:lnTo>
                <a:lnTo>
                  <a:pt x="114427" y="63500"/>
                </a:lnTo>
                <a:lnTo>
                  <a:pt x="119761" y="68821"/>
                </a:lnTo>
                <a:lnTo>
                  <a:pt x="132969" y="68821"/>
                </a:lnTo>
                <a:lnTo>
                  <a:pt x="138303" y="63500"/>
                </a:lnTo>
                <a:lnTo>
                  <a:pt x="138303" y="57556"/>
                </a:lnTo>
                <a:lnTo>
                  <a:pt x="140627" y="48425"/>
                </a:lnTo>
                <a:lnTo>
                  <a:pt x="142748" y="46316"/>
                </a:lnTo>
                <a:lnTo>
                  <a:pt x="142748" y="44437"/>
                </a:lnTo>
                <a:lnTo>
                  <a:pt x="144018" y="43141"/>
                </a:lnTo>
                <a:lnTo>
                  <a:pt x="144018" y="40894"/>
                </a:lnTo>
                <a:lnTo>
                  <a:pt x="144780" y="40119"/>
                </a:lnTo>
                <a:lnTo>
                  <a:pt x="144780" y="38201"/>
                </a:lnTo>
                <a:lnTo>
                  <a:pt x="145161" y="37820"/>
                </a:lnTo>
                <a:lnTo>
                  <a:pt x="145161" y="28854"/>
                </a:lnTo>
                <a:lnTo>
                  <a:pt x="145161" y="19888"/>
                </a:lnTo>
                <a:lnTo>
                  <a:pt x="144526" y="19265"/>
                </a:lnTo>
                <a:lnTo>
                  <a:pt x="144526" y="16548"/>
                </a:lnTo>
                <a:lnTo>
                  <a:pt x="140970" y="12992"/>
                </a:lnTo>
                <a:lnTo>
                  <a:pt x="140970" y="12547"/>
                </a:lnTo>
                <a:lnTo>
                  <a:pt x="132969" y="4597"/>
                </a:lnTo>
                <a:lnTo>
                  <a:pt x="126580" y="4597"/>
                </a:lnTo>
                <a:lnTo>
                  <a:pt x="121285" y="2286"/>
                </a:lnTo>
                <a:lnTo>
                  <a:pt x="117602" y="1562"/>
                </a:lnTo>
                <a:lnTo>
                  <a:pt x="107823" y="50"/>
                </a:lnTo>
                <a:lnTo>
                  <a:pt x="105029" y="0"/>
                </a:lnTo>
                <a:lnTo>
                  <a:pt x="94653" y="50"/>
                </a:lnTo>
                <a:lnTo>
                  <a:pt x="57785" y="13665"/>
                </a:lnTo>
                <a:lnTo>
                  <a:pt x="28956" y="42189"/>
                </a:lnTo>
                <a:lnTo>
                  <a:pt x="9398" y="81089"/>
                </a:lnTo>
                <a:lnTo>
                  <a:pt x="1016" y="123926"/>
                </a:lnTo>
                <a:lnTo>
                  <a:pt x="0" y="142748"/>
                </a:lnTo>
                <a:lnTo>
                  <a:pt x="0" y="144716"/>
                </a:lnTo>
                <a:lnTo>
                  <a:pt x="11303" y="189318"/>
                </a:lnTo>
                <a:lnTo>
                  <a:pt x="43180" y="210947"/>
                </a:lnTo>
                <a:lnTo>
                  <a:pt x="55219" y="213741"/>
                </a:lnTo>
                <a:lnTo>
                  <a:pt x="46228" y="228384"/>
                </a:lnTo>
                <a:lnTo>
                  <a:pt x="29591" y="267855"/>
                </a:lnTo>
                <a:lnTo>
                  <a:pt x="24498" y="306044"/>
                </a:lnTo>
                <a:lnTo>
                  <a:pt x="24612" y="307835"/>
                </a:lnTo>
                <a:lnTo>
                  <a:pt x="26162" y="319024"/>
                </a:lnTo>
                <a:lnTo>
                  <a:pt x="28067" y="325361"/>
                </a:lnTo>
                <a:lnTo>
                  <a:pt x="32054" y="333222"/>
                </a:lnTo>
                <a:lnTo>
                  <a:pt x="32092" y="333375"/>
                </a:lnTo>
                <a:lnTo>
                  <a:pt x="32270" y="333654"/>
                </a:lnTo>
                <a:lnTo>
                  <a:pt x="32766" y="334606"/>
                </a:lnTo>
                <a:lnTo>
                  <a:pt x="34150" y="336423"/>
                </a:lnTo>
                <a:lnTo>
                  <a:pt x="36525" y="339902"/>
                </a:lnTo>
                <a:lnTo>
                  <a:pt x="37172" y="340347"/>
                </a:lnTo>
                <a:lnTo>
                  <a:pt x="37592" y="340880"/>
                </a:lnTo>
                <a:lnTo>
                  <a:pt x="77978" y="360997"/>
                </a:lnTo>
                <a:lnTo>
                  <a:pt x="97536" y="362572"/>
                </a:lnTo>
                <a:lnTo>
                  <a:pt x="111379" y="361721"/>
                </a:lnTo>
                <a:lnTo>
                  <a:pt x="148971" y="351485"/>
                </a:lnTo>
                <a:lnTo>
                  <a:pt x="189611" y="324345"/>
                </a:lnTo>
                <a:lnTo>
                  <a:pt x="192862" y="320903"/>
                </a:lnTo>
                <a:lnTo>
                  <a:pt x="193205" y="320535"/>
                </a:lnTo>
                <a:lnTo>
                  <a:pt x="194868" y="318681"/>
                </a:lnTo>
                <a:lnTo>
                  <a:pt x="195503" y="317982"/>
                </a:lnTo>
                <a:lnTo>
                  <a:pt x="198526" y="314617"/>
                </a:lnTo>
                <a:lnTo>
                  <a:pt x="199491" y="313550"/>
                </a:lnTo>
                <a:lnTo>
                  <a:pt x="199898" y="313105"/>
                </a:lnTo>
                <a:lnTo>
                  <a:pt x="201422" y="311150"/>
                </a:lnTo>
                <a:lnTo>
                  <a:pt x="203136" y="308686"/>
                </a:lnTo>
                <a:lnTo>
                  <a:pt x="204127" y="307251"/>
                </a:lnTo>
                <a:lnTo>
                  <a:pt x="207822" y="301942"/>
                </a:lnTo>
                <a:lnTo>
                  <a:pt x="208153" y="301485"/>
                </a:lnTo>
                <a:lnTo>
                  <a:pt x="208737" y="300532"/>
                </a:lnTo>
                <a:lnTo>
                  <a:pt x="209550" y="299224"/>
                </a:lnTo>
                <a:lnTo>
                  <a:pt x="211899" y="294513"/>
                </a:lnTo>
                <a:lnTo>
                  <a:pt x="214630" y="289077"/>
                </a:lnTo>
                <a:lnTo>
                  <a:pt x="215874" y="285407"/>
                </a:lnTo>
                <a:lnTo>
                  <a:pt x="216281" y="284238"/>
                </a:lnTo>
                <a:lnTo>
                  <a:pt x="216827" y="281063"/>
                </a:lnTo>
                <a:lnTo>
                  <a:pt x="218186" y="279717"/>
                </a:lnTo>
                <a:lnTo>
                  <a:pt x="218186" y="272542"/>
                </a:lnTo>
                <a:lnTo>
                  <a:pt x="218186" y="265379"/>
                </a:lnTo>
                <a:close/>
              </a:path>
              <a:path w="273685" h="362584">
                <a:moveTo>
                  <a:pt x="273177" y="279387"/>
                </a:moveTo>
                <a:lnTo>
                  <a:pt x="271703" y="272059"/>
                </a:lnTo>
                <a:lnTo>
                  <a:pt x="267677" y="266077"/>
                </a:lnTo>
                <a:lnTo>
                  <a:pt x="261708" y="262039"/>
                </a:lnTo>
                <a:lnTo>
                  <a:pt x="254381" y="260553"/>
                </a:lnTo>
                <a:lnTo>
                  <a:pt x="254000" y="260642"/>
                </a:lnTo>
                <a:lnTo>
                  <a:pt x="244221" y="260756"/>
                </a:lnTo>
                <a:lnTo>
                  <a:pt x="243840" y="260756"/>
                </a:lnTo>
                <a:lnTo>
                  <a:pt x="236982" y="262229"/>
                </a:lnTo>
                <a:lnTo>
                  <a:pt x="231089" y="266217"/>
                </a:lnTo>
                <a:lnTo>
                  <a:pt x="227126" y="272148"/>
                </a:lnTo>
                <a:lnTo>
                  <a:pt x="225679" y="279387"/>
                </a:lnTo>
                <a:lnTo>
                  <a:pt x="226085" y="281533"/>
                </a:lnTo>
                <a:lnTo>
                  <a:pt x="226060" y="281711"/>
                </a:lnTo>
                <a:lnTo>
                  <a:pt x="226187" y="282384"/>
                </a:lnTo>
                <a:lnTo>
                  <a:pt x="225933" y="282702"/>
                </a:lnTo>
                <a:lnTo>
                  <a:pt x="226314" y="284949"/>
                </a:lnTo>
                <a:lnTo>
                  <a:pt x="227076" y="287451"/>
                </a:lnTo>
                <a:lnTo>
                  <a:pt x="227076" y="289115"/>
                </a:lnTo>
                <a:lnTo>
                  <a:pt x="227076" y="293700"/>
                </a:lnTo>
                <a:lnTo>
                  <a:pt x="227076" y="301332"/>
                </a:lnTo>
                <a:lnTo>
                  <a:pt x="232029" y="306285"/>
                </a:lnTo>
                <a:lnTo>
                  <a:pt x="244221" y="306285"/>
                </a:lnTo>
                <a:lnTo>
                  <a:pt x="247916" y="302590"/>
                </a:lnTo>
                <a:lnTo>
                  <a:pt x="251460" y="302590"/>
                </a:lnTo>
                <a:lnTo>
                  <a:pt x="252666" y="301371"/>
                </a:lnTo>
                <a:lnTo>
                  <a:pt x="253619" y="301371"/>
                </a:lnTo>
                <a:lnTo>
                  <a:pt x="257327" y="297637"/>
                </a:lnTo>
                <a:lnTo>
                  <a:pt x="261708" y="296748"/>
                </a:lnTo>
                <a:lnTo>
                  <a:pt x="267677" y="292709"/>
                </a:lnTo>
                <a:lnTo>
                  <a:pt x="271703" y="286727"/>
                </a:lnTo>
                <a:lnTo>
                  <a:pt x="273177" y="279387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709" y="938148"/>
            <a:ext cx="267335" cy="396240"/>
          </a:xfrm>
          <a:custGeom>
            <a:avLst/>
            <a:gdLst/>
            <a:ahLst/>
            <a:cxnLst/>
            <a:rect l="l" t="t" r="r" b="b"/>
            <a:pathLst>
              <a:path w="267334" h="396240">
                <a:moveTo>
                  <a:pt x="266725" y="330708"/>
                </a:moveTo>
                <a:lnTo>
                  <a:pt x="263169" y="327152"/>
                </a:lnTo>
                <a:lnTo>
                  <a:pt x="254406" y="327152"/>
                </a:lnTo>
                <a:lnTo>
                  <a:pt x="252831" y="328726"/>
                </a:lnTo>
                <a:lnTo>
                  <a:pt x="224688" y="339090"/>
                </a:lnTo>
                <a:lnTo>
                  <a:pt x="224942" y="339090"/>
                </a:lnTo>
                <a:lnTo>
                  <a:pt x="196837" y="348615"/>
                </a:lnTo>
                <a:lnTo>
                  <a:pt x="190652" y="348615"/>
                </a:lnTo>
                <a:lnTo>
                  <a:pt x="188379" y="350926"/>
                </a:lnTo>
                <a:lnTo>
                  <a:pt x="166903" y="356362"/>
                </a:lnTo>
                <a:lnTo>
                  <a:pt x="159664" y="356362"/>
                </a:lnTo>
                <a:lnTo>
                  <a:pt x="158572" y="357454"/>
                </a:lnTo>
                <a:lnTo>
                  <a:pt x="138137" y="359727"/>
                </a:lnTo>
                <a:lnTo>
                  <a:pt x="136461" y="359918"/>
                </a:lnTo>
                <a:lnTo>
                  <a:pt x="138010" y="359803"/>
                </a:lnTo>
                <a:lnTo>
                  <a:pt x="138137" y="359803"/>
                </a:lnTo>
                <a:lnTo>
                  <a:pt x="137401" y="359803"/>
                </a:lnTo>
                <a:lnTo>
                  <a:pt x="113055" y="359918"/>
                </a:lnTo>
                <a:lnTo>
                  <a:pt x="93218" y="357886"/>
                </a:lnTo>
                <a:lnTo>
                  <a:pt x="88036" y="357365"/>
                </a:lnTo>
                <a:lnTo>
                  <a:pt x="87668" y="357251"/>
                </a:lnTo>
                <a:lnTo>
                  <a:pt x="73113" y="353187"/>
                </a:lnTo>
                <a:lnTo>
                  <a:pt x="69100" y="352069"/>
                </a:lnTo>
                <a:lnTo>
                  <a:pt x="68135" y="351536"/>
                </a:lnTo>
                <a:lnTo>
                  <a:pt x="59359" y="346710"/>
                </a:lnTo>
                <a:lnTo>
                  <a:pt x="55803" y="344754"/>
                </a:lnTo>
                <a:lnTo>
                  <a:pt x="54521" y="343408"/>
                </a:lnTo>
                <a:lnTo>
                  <a:pt x="48450" y="337058"/>
                </a:lnTo>
                <a:lnTo>
                  <a:pt x="45872" y="334378"/>
                </a:lnTo>
                <a:lnTo>
                  <a:pt x="44805" y="332105"/>
                </a:lnTo>
                <a:lnTo>
                  <a:pt x="40640" y="323215"/>
                </a:lnTo>
                <a:lnTo>
                  <a:pt x="39509" y="320814"/>
                </a:lnTo>
                <a:lnTo>
                  <a:pt x="39116" y="318389"/>
                </a:lnTo>
                <a:lnTo>
                  <a:pt x="36690" y="303403"/>
                </a:lnTo>
                <a:lnTo>
                  <a:pt x="36410" y="301713"/>
                </a:lnTo>
                <a:lnTo>
                  <a:pt x="36487" y="299720"/>
                </a:lnTo>
                <a:lnTo>
                  <a:pt x="37401" y="276733"/>
                </a:lnTo>
                <a:lnTo>
                  <a:pt x="37414" y="276415"/>
                </a:lnTo>
                <a:lnTo>
                  <a:pt x="37719" y="274574"/>
                </a:lnTo>
                <a:lnTo>
                  <a:pt x="42697" y="244475"/>
                </a:lnTo>
                <a:lnTo>
                  <a:pt x="42570" y="245364"/>
                </a:lnTo>
                <a:lnTo>
                  <a:pt x="42760" y="244475"/>
                </a:lnTo>
                <a:lnTo>
                  <a:pt x="49758" y="212852"/>
                </a:lnTo>
                <a:lnTo>
                  <a:pt x="49936" y="212090"/>
                </a:lnTo>
                <a:lnTo>
                  <a:pt x="49682" y="212852"/>
                </a:lnTo>
                <a:lnTo>
                  <a:pt x="59055" y="178308"/>
                </a:lnTo>
                <a:lnTo>
                  <a:pt x="59334" y="177292"/>
                </a:lnTo>
                <a:lnTo>
                  <a:pt x="58953" y="178308"/>
                </a:lnTo>
                <a:lnTo>
                  <a:pt x="69786" y="145415"/>
                </a:lnTo>
                <a:lnTo>
                  <a:pt x="93751" y="91186"/>
                </a:lnTo>
                <a:lnTo>
                  <a:pt x="94386" y="89916"/>
                </a:lnTo>
                <a:lnTo>
                  <a:pt x="93624" y="91186"/>
                </a:lnTo>
                <a:lnTo>
                  <a:pt x="106197" y="69977"/>
                </a:lnTo>
                <a:lnTo>
                  <a:pt x="106959" y="68707"/>
                </a:lnTo>
                <a:lnTo>
                  <a:pt x="106248" y="69913"/>
                </a:lnTo>
                <a:lnTo>
                  <a:pt x="107099" y="68707"/>
                </a:lnTo>
                <a:lnTo>
                  <a:pt x="130556" y="40081"/>
                </a:lnTo>
                <a:lnTo>
                  <a:pt x="129374" y="44386"/>
                </a:lnTo>
                <a:lnTo>
                  <a:pt x="127152" y="46609"/>
                </a:lnTo>
                <a:lnTo>
                  <a:pt x="127152" y="61214"/>
                </a:lnTo>
                <a:lnTo>
                  <a:pt x="133121" y="67056"/>
                </a:lnTo>
                <a:lnTo>
                  <a:pt x="147726" y="67056"/>
                </a:lnTo>
                <a:lnTo>
                  <a:pt x="153568" y="61214"/>
                </a:lnTo>
                <a:lnTo>
                  <a:pt x="153568" y="56375"/>
                </a:lnTo>
                <a:lnTo>
                  <a:pt x="156438" y="48564"/>
                </a:lnTo>
                <a:lnTo>
                  <a:pt x="159537" y="45466"/>
                </a:lnTo>
                <a:lnTo>
                  <a:pt x="159537" y="42164"/>
                </a:lnTo>
                <a:lnTo>
                  <a:pt x="161188" y="40513"/>
                </a:lnTo>
                <a:lnTo>
                  <a:pt x="161188" y="36982"/>
                </a:lnTo>
                <a:lnTo>
                  <a:pt x="162204" y="35941"/>
                </a:lnTo>
                <a:lnTo>
                  <a:pt x="162204" y="32131"/>
                </a:lnTo>
                <a:lnTo>
                  <a:pt x="162331" y="32004"/>
                </a:lnTo>
                <a:lnTo>
                  <a:pt x="162331" y="23622"/>
                </a:lnTo>
                <a:lnTo>
                  <a:pt x="162331" y="15240"/>
                </a:lnTo>
                <a:lnTo>
                  <a:pt x="161442" y="14351"/>
                </a:lnTo>
                <a:lnTo>
                  <a:pt x="161442" y="10795"/>
                </a:lnTo>
                <a:lnTo>
                  <a:pt x="159791" y="9182"/>
                </a:lnTo>
                <a:lnTo>
                  <a:pt x="159791" y="7239"/>
                </a:lnTo>
                <a:lnTo>
                  <a:pt x="152552" y="0"/>
                </a:lnTo>
                <a:lnTo>
                  <a:pt x="134772" y="0"/>
                </a:lnTo>
                <a:lnTo>
                  <a:pt x="132664" y="2108"/>
                </a:lnTo>
                <a:lnTo>
                  <a:pt x="131216" y="2413"/>
                </a:lnTo>
                <a:lnTo>
                  <a:pt x="92354" y="29337"/>
                </a:lnTo>
                <a:lnTo>
                  <a:pt x="63271" y="73025"/>
                </a:lnTo>
                <a:lnTo>
                  <a:pt x="48920" y="102108"/>
                </a:lnTo>
                <a:lnTo>
                  <a:pt x="36601" y="131953"/>
                </a:lnTo>
                <a:lnTo>
                  <a:pt x="24790" y="166878"/>
                </a:lnTo>
                <a:lnTo>
                  <a:pt x="14757" y="203454"/>
                </a:lnTo>
                <a:lnTo>
                  <a:pt x="14630" y="204216"/>
                </a:lnTo>
                <a:lnTo>
                  <a:pt x="7137" y="237490"/>
                </a:lnTo>
                <a:lnTo>
                  <a:pt x="7010" y="238379"/>
                </a:lnTo>
                <a:lnTo>
                  <a:pt x="1422" y="270764"/>
                </a:lnTo>
                <a:lnTo>
                  <a:pt x="1104" y="276733"/>
                </a:lnTo>
                <a:lnTo>
                  <a:pt x="0" y="299720"/>
                </a:lnTo>
                <a:lnTo>
                  <a:pt x="0" y="303403"/>
                </a:lnTo>
                <a:lnTo>
                  <a:pt x="14122" y="352425"/>
                </a:lnTo>
                <a:lnTo>
                  <a:pt x="53619" y="384937"/>
                </a:lnTo>
                <a:lnTo>
                  <a:pt x="109499" y="395859"/>
                </a:lnTo>
                <a:lnTo>
                  <a:pt x="111658" y="395859"/>
                </a:lnTo>
                <a:lnTo>
                  <a:pt x="138709" y="395224"/>
                </a:lnTo>
                <a:lnTo>
                  <a:pt x="141122" y="394970"/>
                </a:lnTo>
                <a:lnTo>
                  <a:pt x="170942" y="390144"/>
                </a:lnTo>
                <a:lnTo>
                  <a:pt x="178333" y="390144"/>
                </a:lnTo>
                <a:lnTo>
                  <a:pt x="181864" y="386664"/>
                </a:lnTo>
                <a:lnTo>
                  <a:pt x="201879" y="379476"/>
                </a:lnTo>
                <a:lnTo>
                  <a:pt x="207670" y="379476"/>
                </a:lnTo>
                <a:lnTo>
                  <a:pt x="213410" y="373837"/>
                </a:lnTo>
                <a:lnTo>
                  <a:pt x="234975" y="361696"/>
                </a:lnTo>
                <a:lnTo>
                  <a:pt x="236118" y="360934"/>
                </a:lnTo>
                <a:lnTo>
                  <a:pt x="237540" y="359918"/>
                </a:lnTo>
                <a:lnTo>
                  <a:pt x="237718" y="359791"/>
                </a:lnTo>
                <a:lnTo>
                  <a:pt x="241820" y="356870"/>
                </a:lnTo>
                <a:lnTo>
                  <a:pt x="242354" y="356489"/>
                </a:lnTo>
                <a:lnTo>
                  <a:pt x="252171" y="349504"/>
                </a:lnTo>
                <a:lnTo>
                  <a:pt x="252704" y="349123"/>
                </a:lnTo>
                <a:lnTo>
                  <a:pt x="261277" y="343027"/>
                </a:lnTo>
                <a:lnTo>
                  <a:pt x="263169" y="343027"/>
                </a:lnTo>
                <a:lnTo>
                  <a:pt x="266725" y="339471"/>
                </a:lnTo>
                <a:lnTo>
                  <a:pt x="266725" y="335026"/>
                </a:lnTo>
                <a:lnTo>
                  <a:pt x="266725" y="33070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289" y="1001394"/>
            <a:ext cx="308610" cy="54610"/>
          </a:xfrm>
          <a:custGeom>
            <a:avLst/>
            <a:gdLst/>
            <a:ahLst/>
            <a:cxnLst/>
            <a:rect l="l" t="t" r="r" b="b"/>
            <a:pathLst>
              <a:path w="308610" h="54609">
                <a:moveTo>
                  <a:pt x="308610" y="13335"/>
                </a:moveTo>
                <a:lnTo>
                  <a:pt x="303784" y="8509"/>
                </a:lnTo>
                <a:lnTo>
                  <a:pt x="299999" y="8509"/>
                </a:lnTo>
                <a:lnTo>
                  <a:pt x="292862" y="5080"/>
                </a:lnTo>
                <a:lnTo>
                  <a:pt x="289560" y="4064"/>
                </a:lnTo>
                <a:lnTo>
                  <a:pt x="280898" y="2438"/>
                </a:lnTo>
                <a:lnTo>
                  <a:pt x="279146" y="635"/>
                </a:lnTo>
                <a:lnTo>
                  <a:pt x="267220" y="635"/>
                </a:lnTo>
                <a:lnTo>
                  <a:pt x="248285" y="0"/>
                </a:lnTo>
                <a:lnTo>
                  <a:pt x="247269" y="0"/>
                </a:lnTo>
                <a:lnTo>
                  <a:pt x="219964" y="889"/>
                </a:lnTo>
                <a:lnTo>
                  <a:pt x="219329" y="889"/>
                </a:lnTo>
                <a:lnTo>
                  <a:pt x="189484" y="2921"/>
                </a:lnTo>
                <a:lnTo>
                  <a:pt x="188976" y="3048"/>
                </a:lnTo>
                <a:lnTo>
                  <a:pt x="156972" y="6096"/>
                </a:lnTo>
                <a:lnTo>
                  <a:pt x="156591" y="6096"/>
                </a:lnTo>
                <a:lnTo>
                  <a:pt x="125247" y="9906"/>
                </a:lnTo>
                <a:lnTo>
                  <a:pt x="117221" y="9906"/>
                </a:lnTo>
                <a:lnTo>
                  <a:pt x="116001" y="11125"/>
                </a:lnTo>
                <a:lnTo>
                  <a:pt x="95681" y="13843"/>
                </a:lnTo>
                <a:lnTo>
                  <a:pt x="87884" y="13843"/>
                </a:lnTo>
                <a:lnTo>
                  <a:pt x="86677" y="15049"/>
                </a:lnTo>
                <a:lnTo>
                  <a:pt x="69303" y="17272"/>
                </a:lnTo>
                <a:lnTo>
                  <a:pt x="68580" y="17272"/>
                </a:lnTo>
                <a:lnTo>
                  <a:pt x="61468" y="17272"/>
                </a:lnTo>
                <a:lnTo>
                  <a:pt x="60426" y="18288"/>
                </a:lnTo>
                <a:lnTo>
                  <a:pt x="48133" y="19812"/>
                </a:lnTo>
                <a:lnTo>
                  <a:pt x="40005" y="19812"/>
                </a:lnTo>
                <a:lnTo>
                  <a:pt x="39039" y="20777"/>
                </a:lnTo>
                <a:lnTo>
                  <a:pt x="15494" y="23114"/>
                </a:lnTo>
                <a:lnTo>
                  <a:pt x="6985" y="23114"/>
                </a:lnTo>
                <a:lnTo>
                  <a:pt x="0" y="30099"/>
                </a:lnTo>
                <a:lnTo>
                  <a:pt x="0" y="47371"/>
                </a:lnTo>
                <a:lnTo>
                  <a:pt x="6985" y="54356"/>
                </a:lnTo>
                <a:lnTo>
                  <a:pt x="17145" y="54356"/>
                </a:lnTo>
                <a:lnTo>
                  <a:pt x="24257" y="54356"/>
                </a:lnTo>
                <a:lnTo>
                  <a:pt x="24942" y="53670"/>
                </a:lnTo>
                <a:lnTo>
                  <a:pt x="48844" y="51562"/>
                </a:lnTo>
                <a:lnTo>
                  <a:pt x="57404" y="51562"/>
                </a:lnTo>
                <a:lnTo>
                  <a:pt x="58331" y="50634"/>
                </a:lnTo>
                <a:lnTo>
                  <a:pt x="71069" y="49276"/>
                </a:lnTo>
                <a:lnTo>
                  <a:pt x="79121" y="49276"/>
                </a:lnTo>
                <a:lnTo>
                  <a:pt x="80200" y="48221"/>
                </a:lnTo>
                <a:lnTo>
                  <a:pt x="97866" y="46101"/>
                </a:lnTo>
                <a:lnTo>
                  <a:pt x="105791" y="46101"/>
                </a:lnTo>
                <a:lnTo>
                  <a:pt x="106959" y="44932"/>
                </a:lnTo>
                <a:lnTo>
                  <a:pt x="127292" y="42291"/>
                </a:lnTo>
                <a:lnTo>
                  <a:pt x="128016" y="42291"/>
                </a:lnTo>
                <a:lnTo>
                  <a:pt x="135128" y="42291"/>
                </a:lnTo>
                <a:lnTo>
                  <a:pt x="136105" y="41313"/>
                </a:lnTo>
                <a:lnTo>
                  <a:pt x="160528" y="38354"/>
                </a:lnTo>
                <a:lnTo>
                  <a:pt x="160147" y="38354"/>
                </a:lnTo>
                <a:lnTo>
                  <a:pt x="192151" y="35306"/>
                </a:lnTo>
                <a:lnTo>
                  <a:pt x="191643" y="35306"/>
                </a:lnTo>
                <a:lnTo>
                  <a:pt x="221615" y="33274"/>
                </a:lnTo>
                <a:lnTo>
                  <a:pt x="221107" y="33274"/>
                </a:lnTo>
                <a:lnTo>
                  <a:pt x="248539" y="32131"/>
                </a:lnTo>
                <a:lnTo>
                  <a:pt x="270662" y="31623"/>
                </a:lnTo>
                <a:lnTo>
                  <a:pt x="279146" y="31623"/>
                </a:lnTo>
                <a:lnTo>
                  <a:pt x="279336" y="31432"/>
                </a:lnTo>
                <a:lnTo>
                  <a:pt x="287274" y="31242"/>
                </a:lnTo>
                <a:lnTo>
                  <a:pt x="297903" y="30099"/>
                </a:lnTo>
                <a:lnTo>
                  <a:pt x="303784" y="30099"/>
                </a:lnTo>
                <a:lnTo>
                  <a:pt x="308610" y="25273"/>
                </a:lnTo>
                <a:lnTo>
                  <a:pt x="308610" y="19304"/>
                </a:lnTo>
                <a:lnTo>
                  <a:pt x="308610" y="1333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1063" y="1149730"/>
            <a:ext cx="285750" cy="75565"/>
          </a:xfrm>
          <a:custGeom>
            <a:avLst/>
            <a:gdLst/>
            <a:ahLst/>
            <a:cxnLst/>
            <a:rect l="l" t="t" r="r" b="b"/>
            <a:pathLst>
              <a:path w="285750" h="75565">
                <a:moveTo>
                  <a:pt x="285750" y="2667"/>
                </a:moveTo>
                <a:lnTo>
                  <a:pt x="283083" y="0"/>
                </a:lnTo>
                <a:lnTo>
                  <a:pt x="279019" y="0"/>
                </a:lnTo>
                <a:lnTo>
                  <a:pt x="276606" y="0"/>
                </a:lnTo>
                <a:lnTo>
                  <a:pt x="276199" y="406"/>
                </a:lnTo>
                <a:lnTo>
                  <a:pt x="239903" y="5588"/>
                </a:lnTo>
                <a:lnTo>
                  <a:pt x="239522" y="5588"/>
                </a:lnTo>
                <a:lnTo>
                  <a:pt x="202361" y="12065"/>
                </a:lnTo>
                <a:lnTo>
                  <a:pt x="195834" y="12065"/>
                </a:lnTo>
                <a:lnTo>
                  <a:pt x="194310" y="13589"/>
                </a:lnTo>
                <a:lnTo>
                  <a:pt x="164846" y="19431"/>
                </a:lnTo>
                <a:lnTo>
                  <a:pt x="158115" y="19431"/>
                </a:lnTo>
                <a:lnTo>
                  <a:pt x="156337" y="21170"/>
                </a:lnTo>
                <a:lnTo>
                  <a:pt x="129413" y="26797"/>
                </a:lnTo>
                <a:lnTo>
                  <a:pt x="122301" y="26797"/>
                </a:lnTo>
                <a:lnTo>
                  <a:pt x="120421" y="28676"/>
                </a:lnTo>
                <a:lnTo>
                  <a:pt x="95377" y="33909"/>
                </a:lnTo>
                <a:lnTo>
                  <a:pt x="95885" y="33909"/>
                </a:lnTo>
                <a:lnTo>
                  <a:pt x="68275" y="38735"/>
                </a:lnTo>
                <a:lnTo>
                  <a:pt x="60452" y="38735"/>
                </a:lnTo>
                <a:lnTo>
                  <a:pt x="59385" y="39801"/>
                </a:lnTo>
                <a:lnTo>
                  <a:pt x="45339" y="41313"/>
                </a:lnTo>
                <a:lnTo>
                  <a:pt x="45339" y="33782"/>
                </a:lnTo>
                <a:lnTo>
                  <a:pt x="38100" y="26543"/>
                </a:lnTo>
                <a:lnTo>
                  <a:pt x="20447" y="26543"/>
                </a:lnTo>
                <a:lnTo>
                  <a:pt x="13208" y="33782"/>
                </a:lnTo>
                <a:lnTo>
                  <a:pt x="13208" y="36931"/>
                </a:lnTo>
                <a:lnTo>
                  <a:pt x="8559" y="42545"/>
                </a:lnTo>
                <a:lnTo>
                  <a:pt x="7366" y="42545"/>
                </a:lnTo>
                <a:lnTo>
                  <a:pt x="0" y="49784"/>
                </a:lnTo>
                <a:lnTo>
                  <a:pt x="0" y="67818"/>
                </a:lnTo>
                <a:lnTo>
                  <a:pt x="7366" y="75184"/>
                </a:lnTo>
                <a:lnTo>
                  <a:pt x="16637" y="75184"/>
                </a:lnTo>
                <a:lnTo>
                  <a:pt x="19189" y="75222"/>
                </a:lnTo>
                <a:lnTo>
                  <a:pt x="28702" y="75311"/>
                </a:lnTo>
                <a:lnTo>
                  <a:pt x="29337" y="75311"/>
                </a:lnTo>
                <a:lnTo>
                  <a:pt x="37592" y="75311"/>
                </a:lnTo>
                <a:lnTo>
                  <a:pt x="37896" y="75006"/>
                </a:lnTo>
                <a:lnTo>
                  <a:pt x="47117" y="74676"/>
                </a:lnTo>
                <a:lnTo>
                  <a:pt x="55499" y="74676"/>
                </a:lnTo>
                <a:lnTo>
                  <a:pt x="56515" y="73647"/>
                </a:lnTo>
                <a:lnTo>
                  <a:pt x="70319" y="72136"/>
                </a:lnTo>
                <a:lnTo>
                  <a:pt x="78867" y="72136"/>
                </a:lnTo>
                <a:lnTo>
                  <a:pt x="80606" y="70396"/>
                </a:lnTo>
                <a:lnTo>
                  <a:pt x="86842" y="69215"/>
                </a:lnTo>
                <a:lnTo>
                  <a:pt x="101727" y="66421"/>
                </a:lnTo>
                <a:lnTo>
                  <a:pt x="102489" y="66294"/>
                </a:lnTo>
                <a:lnTo>
                  <a:pt x="132715" y="59182"/>
                </a:lnTo>
                <a:lnTo>
                  <a:pt x="140208" y="59182"/>
                </a:lnTo>
                <a:lnTo>
                  <a:pt x="142633" y="56756"/>
                </a:lnTo>
                <a:lnTo>
                  <a:pt x="168503" y="49911"/>
                </a:lnTo>
                <a:lnTo>
                  <a:pt x="174879" y="49911"/>
                </a:lnTo>
                <a:lnTo>
                  <a:pt x="177685" y="47104"/>
                </a:lnTo>
                <a:lnTo>
                  <a:pt x="204876" y="38989"/>
                </a:lnTo>
                <a:lnTo>
                  <a:pt x="210693" y="38989"/>
                </a:lnTo>
                <a:lnTo>
                  <a:pt x="213385" y="36245"/>
                </a:lnTo>
                <a:lnTo>
                  <a:pt x="244983" y="25527"/>
                </a:lnTo>
                <a:lnTo>
                  <a:pt x="280936" y="11811"/>
                </a:lnTo>
                <a:lnTo>
                  <a:pt x="283083" y="11811"/>
                </a:lnTo>
                <a:lnTo>
                  <a:pt x="285750" y="9144"/>
                </a:lnTo>
                <a:lnTo>
                  <a:pt x="285750" y="5842"/>
                </a:lnTo>
                <a:lnTo>
                  <a:pt x="285750" y="2667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7000" y="870203"/>
            <a:ext cx="491490" cy="347980"/>
          </a:xfrm>
          <a:custGeom>
            <a:avLst/>
            <a:gdLst/>
            <a:ahLst/>
            <a:cxnLst/>
            <a:rect l="l" t="t" r="r" b="b"/>
            <a:pathLst>
              <a:path w="491489" h="347980">
                <a:moveTo>
                  <a:pt x="490867" y="242316"/>
                </a:moveTo>
                <a:lnTo>
                  <a:pt x="485914" y="237363"/>
                </a:lnTo>
                <a:lnTo>
                  <a:pt x="473595" y="237363"/>
                </a:lnTo>
                <a:lnTo>
                  <a:pt x="468642" y="242316"/>
                </a:lnTo>
                <a:lnTo>
                  <a:pt x="456323" y="250317"/>
                </a:lnTo>
                <a:lnTo>
                  <a:pt x="456704" y="249936"/>
                </a:lnTo>
                <a:lnTo>
                  <a:pt x="436346" y="262128"/>
                </a:lnTo>
                <a:lnTo>
                  <a:pt x="431685" y="262128"/>
                </a:lnTo>
                <a:lnTo>
                  <a:pt x="426770" y="267042"/>
                </a:lnTo>
                <a:lnTo>
                  <a:pt x="405003" y="277241"/>
                </a:lnTo>
                <a:lnTo>
                  <a:pt x="398919" y="277241"/>
                </a:lnTo>
                <a:lnTo>
                  <a:pt x="395503" y="280657"/>
                </a:lnTo>
                <a:lnTo>
                  <a:pt x="364769" y="290664"/>
                </a:lnTo>
                <a:lnTo>
                  <a:pt x="320306" y="300101"/>
                </a:lnTo>
                <a:lnTo>
                  <a:pt x="321703" y="299974"/>
                </a:lnTo>
                <a:lnTo>
                  <a:pt x="274713" y="306374"/>
                </a:lnTo>
                <a:lnTo>
                  <a:pt x="227520" y="309359"/>
                </a:lnTo>
                <a:lnTo>
                  <a:pt x="189471" y="308737"/>
                </a:lnTo>
                <a:lnTo>
                  <a:pt x="182105" y="308622"/>
                </a:lnTo>
                <a:lnTo>
                  <a:pt x="142201" y="304546"/>
                </a:lnTo>
                <a:lnTo>
                  <a:pt x="140766" y="304406"/>
                </a:lnTo>
                <a:lnTo>
                  <a:pt x="140233" y="304292"/>
                </a:lnTo>
                <a:lnTo>
                  <a:pt x="107124" y="297561"/>
                </a:lnTo>
                <a:lnTo>
                  <a:pt x="103974" y="296926"/>
                </a:lnTo>
                <a:lnTo>
                  <a:pt x="103314" y="296672"/>
                </a:lnTo>
                <a:lnTo>
                  <a:pt x="78105" y="287147"/>
                </a:lnTo>
                <a:lnTo>
                  <a:pt x="73367" y="285369"/>
                </a:lnTo>
                <a:lnTo>
                  <a:pt x="72339" y="284607"/>
                </a:lnTo>
                <a:lnTo>
                  <a:pt x="44246" y="256032"/>
                </a:lnTo>
                <a:lnTo>
                  <a:pt x="38595" y="233934"/>
                </a:lnTo>
                <a:lnTo>
                  <a:pt x="38112" y="231432"/>
                </a:lnTo>
                <a:lnTo>
                  <a:pt x="38239" y="229362"/>
                </a:lnTo>
                <a:lnTo>
                  <a:pt x="39674" y="203454"/>
                </a:lnTo>
                <a:lnTo>
                  <a:pt x="39763" y="201853"/>
                </a:lnTo>
                <a:lnTo>
                  <a:pt x="40271" y="199771"/>
                </a:lnTo>
                <a:lnTo>
                  <a:pt x="48031" y="168021"/>
                </a:lnTo>
                <a:lnTo>
                  <a:pt x="48260" y="167081"/>
                </a:lnTo>
                <a:lnTo>
                  <a:pt x="62623" y="130556"/>
                </a:lnTo>
                <a:lnTo>
                  <a:pt x="80606" y="96266"/>
                </a:lnTo>
                <a:lnTo>
                  <a:pt x="91376" y="79375"/>
                </a:lnTo>
                <a:lnTo>
                  <a:pt x="99453" y="71374"/>
                </a:lnTo>
                <a:lnTo>
                  <a:pt x="99453" y="67767"/>
                </a:lnTo>
                <a:lnTo>
                  <a:pt x="111544" y="52705"/>
                </a:lnTo>
                <a:lnTo>
                  <a:pt x="112788" y="52705"/>
                </a:lnTo>
                <a:lnTo>
                  <a:pt x="120535" y="44958"/>
                </a:lnTo>
                <a:lnTo>
                  <a:pt x="120535" y="43764"/>
                </a:lnTo>
                <a:lnTo>
                  <a:pt x="125120" y="40132"/>
                </a:lnTo>
                <a:lnTo>
                  <a:pt x="128663" y="40132"/>
                </a:lnTo>
                <a:lnTo>
                  <a:pt x="132803" y="35991"/>
                </a:lnTo>
                <a:lnTo>
                  <a:pt x="137312" y="34163"/>
                </a:lnTo>
                <a:lnTo>
                  <a:pt x="143395" y="34163"/>
                </a:lnTo>
                <a:lnTo>
                  <a:pt x="144284" y="33261"/>
                </a:lnTo>
                <a:lnTo>
                  <a:pt x="168541" y="30988"/>
                </a:lnTo>
                <a:lnTo>
                  <a:pt x="175780" y="30988"/>
                </a:lnTo>
                <a:lnTo>
                  <a:pt x="182765" y="24003"/>
                </a:lnTo>
                <a:lnTo>
                  <a:pt x="182765" y="15494"/>
                </a:lnTo>
                <a:lnTo>
                  <a:pt x="182765" y="6985"/>
                </a:lnTo>
                <a:lnTo>
                  <a:pt x="175780" y="0"/>
                </a:lnTo>
                <a:lnTo>
                  <a:pt x="165747" y="0"/>
                </a:lnTo>
                <a:lnTo>
                  <a:pt x="158762" y="0"/>
                </a:lnTo>
                <a:lnTo>
                  <a:pt x="158140" y="622"/>
                </a:lnTo>
                <a:lnTo>
                  <a:pt x="134658" y="2540"/>
                </a:lnTo>
                <a:lnTo>
                  <a:pt x="125869" y="2540"/>
                </a:lnTo>
                <a:lnTo>
                  <a:pt x="122999" y="5461"/>
                </a:lnTo>
                <a:lnTo>
                  <a:pt x="117170" y="7239"/>
                </a:lnTo>
                <a:lnTo>
                  <a:pt x="110502" y="7239"/>
                </a:lnTo>
                <a:lnTo>
                  <a:pt x="103136" y="14605"/>
                </a:lnTo>
                <a:lnTo>
                  <a:pt x="103136" y="14947"/>
                </a:lnTo>
                <a:lnTo>
                  <a:pt x="98120" y="18288"/>
                </a:lnTo>
                <a:lnTo>
                  <a:pt x="93738" y="18288"/>
                </a:lnTo>
                <a:lnTo>
                  <a:pt x="86118" y="26035"/>
                </a:lnTo>
                <a:lnTo>
                  <a:pt x="86118" y="29171"/>
                </a:lnTo>
                <a:lnTo>
                  <a:pt x="73533" y="43688"/>
                </a:lnTo>
                <a:lnTo>
                  <a:pt x="71767" y="43688"/>
                </a:lnTo>
                <a:lnTo>
                  <a:pt x="63766" y="51689"/>
                </a:lnTo>
                <a:lnTo>
                  <a:pt x="63766" y="56083"/>
                </a:lnTo>
                <a:lnTo>
                  <a:pt x="49161" y="77724"/>
                </a:lnTo>
                <a:lnTo>
                  <a:pt x="29857" y="113030"/>
                </a:lnTo>
                <a:lnTo>
                  <a:pt x="12839" y="153924"/>
                </a:lnTo>
                <a:lnTo>
                  <a:pt x="2425" y="194183"/>
                </a:lnTo>
                <a:lnTo>
                  <a:pt x="0" y="233934"/>
                </a:lnTo>
                <a:lnTo>
                  <a:pt x="139" y="236474"/>
                </a:lnTo>
                <a:lnTo>
                  <a:pt x="5219" y="263144"/>
                </a:lnTo>
                <a:lnTo>
                  <a:pt x="5930" y="264960"/>
                </a:lnTo>
                <a:lnTo>
                  <a:pt x="6350" y="267017"/>
                </a:lnTo>
                <a:lnTo>
                  <a:pt x="7264" y="268376"/>
                </a:lnTo>
                <a:lnTo>
                  <a:pt x="7759" y="269621"/>
                </a:lnTo>
                <a:lnTo>
                  <a:pt x="22618" y="294005"/>
                </a:lnTo>
                <a:lnTo>
                  <a:pt x="24282" y="295808"/>
                </a:lnTo>
                <a:lnTo>
                  <a:pt x="25412" y="297459"/>
                </a:lnTo>
                <a:lnTo>
                  <a:pt x="26517" y="298208"/>
                </a:lnTo>
                <a:lnTo>
                  <a:pt x="57924" y="320421"/>
                </a:lnTo>
                <a:lnTo>
                  <a:pt x="95135" y="334264"/>
                </a:lnTo>
                <a:lnTo>
                  <a:pt x="133997" y="342011"/>
                </a:lnTo>
                <a:lnTo>
                  <a:pt x="179463" y="346710"/>
                </a:lnTo>
                <a:lnTo>
                  <a:pt x="228231" y="347472"/>
                </a:lnTo>
                <a:lnTo>
                  <a:pt x="229755" y="347472"/>
                </a:lnTo>
                <a:lnTo>
                  <a:pt x="277888" y="344297"/>
                </a:lnTo>
                <a:lnTo>
                  <a:pt x="279285" y="344170"/>
                </a:lnTo>
                <a:lnTo>
                  <a:pt x="326910" y="337312"/>
                </a:lnTo>
                <a:lnTo>
                  <a:pt x="328434" y="336931"/>
                </a:lnTo>
                <a:lnTo>
                  <a:pt x="373773" y="326517"/>
                </a:lnTo>
                <a:lnTo>
                  <a:pt x="375805" y="325882"/>
                </a:lnTo>
                <a:lnTo>
                  <a:pt x="411949" y="312928"/>
                </a:lnTo>
                <a:lnTo>
                  <a:pt x="418604" y="312928"/>
                </a:lnTo>
                <a:lnTo>
                  <a:pt x="425208" y="306324"/>
                </a:lnTo>
                <a:lnTo>
                  <a:pt x="436778" y="299974"/>
                </a:lnTo>
                <a:lnTo>
                  <a:pt x="445122" y="295402"/>
                </a:lnTo>
                <a:lnTo>
                  <a:pt x="449973" y="295402"/>
                </a:lnTo>
                <a:lnTo>
                  <a:pt x="457466" y="287909"/>
                </a:lnTo>
                <a:lnTo>
                  <a:pt x="457466" y="286588"/>
                </a:lnTo>
                <a:lnTo>
                  <a:pt x="466686" y="279019"/>
                </a:lnTo>
                <a:lnTo>
                  <a:pt x="467766" y="278130"/>
                </a:lnTo>
                <a:lnTo>
                  <a:pt x="473341" y="273558"/>
                </a:lnTo>
                <a:lnTo>
                  <a:pt x="475373" y="271526"/>
                </a:lnTo>
                <a:lnTo>
                  <a:pt x="480974" y="264541"/>
                </a:lnTo>
                <a:lnTo>
                  <a:pt x="481584" y="263779"/>
                </a:lnTo>
                <a:lnTo>
                  <a:pt x="485051" y="259461"/>
                </a:lnTo>
                <a:lnTo>
                  <a:pt x="485914" y="259461"/>
                </a:lnTo>
                <a:lnTo>
                  <a:pt x="490867" y="254508"/>
                </a:lnTo>
                <a:lnTo>
                  <a:pt x="490867" y="248412"/>
                </a:lnTo>
                <a:lnTo>
                  <a:pt x="490867" y="242316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885" y="211073"/>
            <a:ext cx="668020" cy="755650"/>
          </a:xfrm>
          <a:custGeom>
            <a:avLst/>
            <a:gdLst/>
            <a:ahLst/>
            <a:cxnLst/>
            <a:rect l="l" t="t" r="r" b="b"/>
            <a:pathLst>
              <a:path w="668019" h="755650">
                <a:moveTo>
                  <a:pt x="368465" y="150495"/>
                </a:moveTo>
                <a:lnTo>
                  <a:pt x="365912" y="114681"/>
                </a:lnTo>
                <a:lnTo>
                  <a:pt x="337616" y="114681"/>
                </a:lnTo>
                <a:lnTo>
                  <a:pt x="337477" y="114681"/>
                </a:lnTo>
                <a:lnTo>
                  <a:pt x="339979" y="151765"/>
                </a:lnTo>
                <a:lnTo>
                  <a:pt x="340029" y="150876"/>
                </a:lnTo>
                <a:lnTo>
                  <a:pt x="340042" y="152527"/>
                </a:lnTo>
                <a:lnTo>
                  <a:pt x="339979" y="151765"/>
                </a:lnTo>
                <a:lnTo>
                  <a:pt x="339953" y="152527"/>
                </a:lnTo>
                <a:lnTo>
                  <a:pt x="338264" y="190703"/>
                </a:lnTo>
                <a:lnTo>
                  <a:pt x="366814" y="190703"/>
                </a:lnTo>
                <a:lnTo>
                  <a:pt x="366852" y="189738"/>
                </a:lnTo>
                <a:lnTo>
                  <a:pt x="368452" y="152527"/>
                </a:lnTo>
                <a:lnTo>
                  <a:pt x="368465" y="150876"/>
                </a:lnTo>
                <a:lnTo>
                  <a:pt x="368465" y="150495"/>
                </a:lnTo>
                <a:close/>
              </a:path>
              <a:path w="668019" h="755650">
                <a:moveTo>
                  <a:pt x="445973" y="360807"/>
                </a:moveTo>
                <a:lnTo>
                  <a:pt x="443103" y="357886"/>
                </a:lnTo>
                <a:lnTo>
                  <a:pt x="441388" y="357886"/>
                </a:lnTo>
                <a:lnTo>
                  <a:pt x="412762" y="338836"/>
                </a:lnTo>
                <a:lnTo>
                  <a:pt x="412508" y="338709"/>
                </a:lnTo>
                <a:lnTo>
                  <a:pt x="389102" y="324040"/>
                </a:lnTo>
                <a:lnTo>
                  <a:pt x="382231" y="317119"/>
                </a:lnTo>
                <a:lnTo>
                  <a:pt x="378726" y="317119"/>
                </a:lnTo>
                <a:lnTo>
                  <a:pt x="361696" y="304761"/>
                </a:lnTo>
                <a:lnTo>
                  <a:pt x="361696" y="304165"/>
                </a:lnTo>
                <a:lnTo>
                  <a:pt x="354368" y="296799"/>
                </a:lnTo>
                <a:lnTo>
                  <a:pt x="352196" y="296799"/>
                </a:lnTo>
                <a:lnTo>
                  <a:pt x="337642" y="282054"/>
                </a:lnTo>
                <a:lnTo>
                  <a:pt x="345097" y="270256"/>
                </a:lnTo>
                <a:lnTo>
                  <a:pt x="346379" y="267716"/>
                </a:lnTo>
                <a:lnTo>
                  <a:pt x="351218" y="255016"/>
                </a:lnTo>
                <a:lnTo>
                  <a:pt x="359117" y="234315"/>
                </a:lnTo>
                <a:lnTo>
                  <a:pt x="359816" y="231775"/>
                </a:lnTo>
                <a:lnTo>
                  <a:pt x="360730" y="226695"/>
                </a:lnTo>
                <a:lnTo>
                  <a:pt x="361188" y="224155"/>
                </a:lnTo>
                <a:lnTo>
                  <a:pt x="366509" y="194818"/>
                </a:lnTo>
                <a:lnTo>
                  <a:pt x="366699" y="193090"/>
                </a:lnTo>
                <a:lnTo>
                  <a:pt x="366776" y="191643"/>
                </a:lnTo>
                <a:lnTo>
                  <a:pt x="338226" y="191643"/>
                </a:lnTo>
                <a:lnTo>
                  <a:pt x="338086" y="191643"/>
                </a:lnTo>
                <a:lnTo>
                  <a:pt x="331978" y="225399"/>
                </a:lnTo>
                <a:lnTo>
                  <a:pt x="320128" y="256336"/>
                </a:lnTo>
                <a:lnTo>
                  <a:pt x="319747" y="256921"/>
                </a:lnTo>
                <a:lnTo>
                  <a:pt x="319849" y="257060"/>
                </a:lnTo>
                <a:lnTo>
                  <a:pt x="319887" y="256933"/>
                </a:lnTo>
                <a:lnTo>
                  <a:pt x="319874" y="257124"/>
                </a:lnTo>
                <a:lnTo>
                  <a:pt x="319747" y="256921"/>
                </a:lnTo>
                <a:lnTo>
                  <a:pt x="318135" y="254508"/>
                </a:lnTo>
                <a:lnTo>
                  <a:pt x="317309" y="253276"/>
                </a:lnTo>
                <a:lnTo>
                  <a:pt x="316776" y="252095"/>
                </a:lnTo>
                <a:lnTo>
                  <a:pt x="305054" y="226187"/>
                </a:lnTo>
                <a:lnTo>
                  <a:pt x="304558" y="225107"/>
                </a:lnTo>
                <a:lnTo>
                  <a:pt x="304190" y="223774"/>
                </a:lnTo>
                <a:lnTo>
                  <a:pt x="295960" y="194056"/>
                </a:lnTo>
                <a:lnTo>
                  <a:pt x="295681" y="193090"/>
                </a:lnTo>
                <a:lnTo>
                  <a:pt x="295529" y="191897"/>
                </a:lnTo>
                <a:lnTo>
                  <a:pt x="291579" y="161925"/>
                </a:lnTo>
                <a:lnTo>
                  <a:pt x="291414" y="160820"/>
                </a:lnTo>
                <a:lnTo>
                  <a:pt x="291401" y="159893"/>
                </a:lnTo>
                <a:lnTo>
                  <a:pt x="290995" y="129032"/>
                </a:lnTo>
                <a:lnTo>
                  <a:pt x="290982" y="127939"/>
                </a:lnTo>
                <a:lnTo>
                  <a:pt x="290893" y="129032"/>
                </a:lnTo>
                <a:lnTo>
                  <a:pt x="290982" y="127254"/>
                </a:lnTo>
                <a:lnTo>
                  <a:pt x="290982" y="127939"/>
                </a:lnTo>
                <a:lnTo>
                  <a:pt x="291045" y="127254"/>
                </a:lnTo>
                <a:lnTo>
                  <a:pt x="293585" y="98679"/>
                </a:lnTo>
                <a:lnTo>
                  <a:pt x="293725" y="97243"/>
                </a:lnTo>
                <a:lnTo>
                  <a:pt x="293916" y="96393"/>
                </a:lnTo>
                <a:lnTo>
                  <a:pt x="299986" y="69977"/>
                </a:lnTo>
                <a:lnTo>
                  <a:pt x="300329" y="68465"/>
                </a:lnTo>
                <a:lnTo>
                  <a:pt x="300748" y="67437"/>
                </a:lnTo>
                <a:lnTo>
                  <a:pt x="308686" y="47879"/>
                </a:lnTo>
                <a:lnTo>
                  <a:pt x="309206" y="46609"/>
                </a:lnTo>
                <a:lnTo>
                  <a:pt x="308546" y="47879"/>
                </a:lnTo>
                <a:lnTo>
                  <a:pt x="313639" y="37896"/>
                </a:lnTo>
                <a:lnTo>
                  <a:pt x="320535" y="51777"/>
                </a:lnTo>
                <a:lnTo>
                  <a:pt x="320776" y="52451"/>
                </a:lnTo>
                <a:lnTo>
                  <a:pt x="330377" y="79654"/>
                </a:lnTo>
                <a:lnTo>
                  <a:pt x="337400" y="113690"/>
                </a:lnTo>
                <a:lnTo>
                  <a:pt x="365848" y="113690"/>
                </a:lnTo>
                <a:lnTo>
                  <a:pt x="365785" y="112776"/>
                </a:lnTo>
                <a:lnTo>
                  <a:pt x="365645" y="110744"/>
                </a:lnTo>
                <a:lnTo>
                  <a:pt x="365379" y="108839"/>
                </a:lnTo>
                <a:lnTo>
                  <a:pt x="359422" y="80518"/>
                </a:lnTo>
                <a:lnTo>
                  <a:pt x="359016" y="78613"/>
                </a:lnTo>
                <a:lnTo>
                  <a:pt x="357822" y="72898"/>
                </a:lnTo>
                <a:lnTo>
                  <a:pt x="357301" y="70993"/>
                </a:lnTo>
                <a:lnTo>
                  <a:pt x="350151" y="50927"/>
                </a:lnTo>
                <a:lnTo>
                  <a:pt x="346811" y="41529"/>
                </a:lnTo>
                <a:lnTo>
                  <a:pt x="346151" y="40005"/>
                </a:lnTo>
                <a:lnTo>
                  <a:pt x="341477" y="30480"/>
                </a:lnTo>
                <a:lnTo>
                  <a:pt x="337667" y="22733"/>
                </a:lnTo>
                <a:lnTo>
                  <a:pt x="336308" y="19939"/>
                </a:lnTo>
                <a:lnTo>
                  <a:pt x="334162" y="16891"/>
                </a:lnTo>
                <a:lnTo>
                  <a:pt x="328752" y="10464"/>
                </a:lnTo>
                <a:lnTo>
                  <a:pt x="328752" y="7747"/>
                </a:lnTo>
                <a:lnTo>
                  <a:pt x="322338" y="1397"/>
                </a:lnTo>
                <a:lnTo>
                  <a:pt x="318452" y="1397"/>
                </a:lnTo>
                <a:lnTo>
                  <a:pt x="317055" y="0"/>
                </a:lnTo>
                <a:lnTo>
                  <a:pt x="310146" y="0"/>
                </a:lnTo>
                <a:lnTo>
                  <a:pt x="300723" y="0"/>
                </a:lnTo>
                <a:lnTo>
                  <a:pt x="294106" y="6604"/>
                </a:lnTo>
                <a:lnTo>
                  <a:pt x="294106" y="10553"/>
                </a:lnTo>
                <a:lnTo>
                  <a:pt x="290537" y="16129"/>
                </a:lnTo>
                <a:lnTo>
                  <a:pt x="281012" y="33147"/>
                </a:lnTo>
                <a:lnTo>
                  <a:pt x="261670" y="91059"/>
                </a:lnTo>
                <a:lnTo>
                  <a:pt x="257810" y="129032"/>
                </a:lnTo>
                <a:lnTo>
                  <a:pt x="258013" y="162306"/>
                </a:lnTo>
                <a:lnTo>
                  <a:pt x="263029" y="200660"/>
                </a:lnTo>
                <a:lnTo>
                  <a:pt x="273316" y="237617"/>
                </a:lnTo>
                <a:lnTo>
                  <a:pt x="299605" y="287108"/>
                </a:lnTo>
                <a:lnTo>
                  <a:pt x="281152" y="307835"/>
                </a:lnTo>
                <a:lnTo>
                  <a:pt x="280695" y="308229"/>
                </a:lnTo>
                <a:lnTo>
                  <a:pt x="257606" y="328726"/>
                </a:lnTo>
                <a:lnTo>
                  <a:pt x="232562" y="346379"/>
                </a:lnTo>
                <a:lnTo>
                  <a:pt x="206070" y="360819"/>
                </a:lnTo>
                <a:lnTo>
                  <a:pt x="177876" y="372198"/>
                </a:lnTo>
                <a:lnTo>
                  <a:pt x="150634" y="379323"/>
                </a:lnTo>
                <a:lnTo>
                  <a:pt x="152285" y="379095"/>
                </a:lnTo>
                <a:lnTo>
                  <a:pt x="150533" y="379349"/>
                </a:lnTo>
                <a:lnTo>
                  <a:pt x="121958" y="383273"/>
                </a:lnTo>
                <a:lnTo>
                  <a:pt x="115773" y="383159"/>
                </a:lnTo>
                <a:lnTo>
                  <a:pt x="95059" y="382803"/>
                </a:lnTo>
                <a:lnTo>
                  <a:pt x="78054" y="378968"/>
                </a:lnTo>
                <a:lnTo>
                  <a:pt x="73761" y="378002"/>
                </a:lnTo>
                <a:lnTo>
                  <a:pt x="72961" y="377571"/>
                </a:lnTo>
                <a:lnTo>
                  <a:pt x="60807" y="371094"/>
                </a:lnTo>
                <a:lnTo>
                  <a:pt x="57797" y="369506"/>
                </a:lnTo>
                <a:lnTo>
                  <a:pt x="56667" y="368300"/>
                </a:lnTo>
                <a:lnTo>
                  <a:pt x="46672" y="357759"/>
                </a:lnTo>
                <a:lnTo>
                  <a:pt x="44754" y="355739"/>
                </a:lnTo>
                <a:lnTo>
                  <a:pt x="43954" y="354076"/>
                </a:lnTo>
                <a:lnTo>
                  <a:pt x="36626" y="338963"/>
                </a:lnTo>
                <a:lnTo>
                  <a:pt x="35712" y="337083"/>
                </a:lnTo>
                <a:lnTo>
                  <a:pt x="35394" y="335534"/>
                </a:lnTo>
                <a:lnTo>
                  <a:pt x="30632" y="312801"/>
                </a:lnTo>
                <a:lnTo>
                  <a:pt x="30365" y="311531"/>
                </a:lnTo>
                <a:lnTo>
                  <a:pt x="30314" y="310515"/>
                </a:lnTo>
                <a:lnTo>
                  <a:pt x="28867" y="283210"/>
                </a:lnTo>
                <a:lnTo>
                  <a:pt x="28829" y="282575"/>
                </a:lnTo>
                <a:lnTo>
                  <a:pt x="28829" y="282409"/>
                </a:lnTo>
                <a:lnTo>
                  <a:pt x="28829" y="282067"/>
                </a:lnTo>
                <a:lnTo>
                  <a:pt x="29260" y="257594"/>
                </a:lnTo>
                <a:lnTo>
                  <a:pt x="29425" y="257429"/>
                </a:lnTo>
                <a:lnTo>
                  <a:pt x="29425" y="250139"/>
                </a:lnTo>
                <a:lnTo>
                  <a:pt x="31203" y="229146"/>
                </a:lnTo>
                <a:lnTo>
                  <a:pt x="31877" y="228473"/>
                </a:lnTo>
                <a:lnTo>
                  <a:pt x="31877" y="222123"/>
                </a:lnTo>
                <a:lnTo>
                  <a:pt x="34709" y="205003"/>
                </a:lnTo>
                <a:lnTo>
                  <a:pt x="36004" y="203708"/>
                </a:lnTo>
                <a:lnTo>
                  <a:pt x="36004" y="197993"/>
                </a:lnTo>
                <a:lnTo>
                  <a:pt x="43205" y="170573"/>
                </a:lnTo>
                <a:lnTo>
                  <a:pt x="45224" y="168529"/>
                </a:lnTo>
                <a:lnTo>
                  <a:pt x="45224" y="161290"/>
                </a:lnTo>
                <a:lnTo>
                  <a:pt x="45224" y="154051"/>
                </a:lnTo>
                <a:lnTo>
                  <a:pt x="39331" y="148082"/>
                </a:lnTo>
                <a:lnTo>
                  <a:pt x="24777" y="148082"/>
                </a:lnTo>
                <a:lnTo>
                  <a:pt x="18884" y="154051"/>
                </a:lnTo>
                <a:lnTo>
                  <a:pt x="18884" y="159575"/>
                </a:lnTo>
                <a:lnTo>
                  <a:pt x="11430" y="186829"/>
                </a:lnTo>
                <a:lnTo>
                  <a:pt x="9321" y="188976"/>
                </a:lnTo>
                <a:lnTo>
                  <a:pt x="9321" y="194995"/>
                </a:lnTo>
                <a:lnTo>
                  <a:pt x="6070" y="212051"/>
                </a:lnTo>
                <a:lnTo>
                  <a:pt x="4635" y="213487"/>
                </a:lnTo>
                <a:lnTo>
                  <a:pt x="4635" y="220256"/>
                </a:lnTo>
                <a:lnTo>
                  <a:pt x="2247" y="241033"/>
                </a:lnTo>
                <a:lnTo>
                  <a:pt x="1346" y="241935"/>
                </a:lnTo>
                <a:lnTo>
                  <a:pt x="1346" y="249758"/>
                </a:lnTo>
                <a:lnTo>
                  <a:pt x="317" y="274269"/>
                </a:lnTo>
                <a:lnTo>
                  <a:pt x="0" y="274574"/>
                </a:lnTo>
                <a:lnTo>
                  <a:pt x="0" y="290576"/>
                </a:lnTo>
                <a:lnTo>
                  <a:pt x="317" y="290906"/>
                </a:lnTo>
                <a:lnTo>
                  <a:pt x="1270" y="314198"/>
                </a:lnTo>
                <a:lnTo>
                  <a:pt x="19265" y="370586"/>
                </a:lnTo>
                <a:lnTo>
                  <a:pt x="61696" y="405003"/>
                </a:lnTo>
                <a:lnTo>
                  <a:pt x="122694" y="412750"/>
                </a:lnTo>
                <a:lnTo>
                  <a:pt x="124980" y="412623"/>
                </a:lnTo>
                <a:lnTo>
                  <a:pt x="186715" y="400050"/>
                </a:lnTo>
                <a:lnTo>
                  <a:pt x="225082" y="383413"/>
                </a:lnTo>
                <a:lnTo>
                  <a:pt x="232841" y="379095"/>
                </a:lnTo>
                <a:lnTo>
                  <a:pt x="244944" y="372364"/>
                </a:lnTo>
                <a:lnTo>
                  <a:pt x="245859" y="371856"/>
                </a:lnTo>
                <a:lnTo>
                  <a:pt x="248335" y="370459"/>
                </a:lnTo>
                <a:lnTo>
                  <a:pt x="261200" y="361315"/>
                </a:lnTo>
                <a:lnTo>
                  <a:pt x="262280" y="360553"/>
                </a:lnTo>
                <a:lnTo>
                  <a:pt x="276593" y="350393"/>
                </a:lnTo>
                <a:lnTo>
                  <a:pt x="280454" y="346964"/>
                </a:lnTo>
                <a:lnTo>
                  <a:pt x="281457" y="346075"/>
                </a:lnTo>
                <a:lnTo>
                  <a:pt x="301104" y="328676"/>
                </a:lnTo>
                <a:lnTo>
                  <a:pt x="301815" y="327914"/>
                </a:lnTo>
                <a:lnTo>
                  <a:pt x="302310" y="327406"/>
                </a:lnTo>
                <a:lnTo>
                  <a:pt x="318198" y="309537"/>
                </a:lnTo>
                <a:lnTo>
                  <a:pt x="328955" y="320052"/>
                </a:lnTo>
                <a:lnTo>
                  <a:pt x="328955" y="322199"/>
                </a:lnTo>
                <a:lnTo>
                  <a:pt x="336283" y="329565"/>
                </a:lnTo>
                <a:lnTo>
                  <a:pt x="340677" y="329565"/>
                </a:lnTo>
                <a:lnTo>
                  <a:pt x="358394" y="340906"/>
                </a:lnTo>
                <a:lnTo>
                  <a:pt x="365264" y="347853"/>
                </a:lnTo>
                <a:lnTo>
                  <a:pt x="370674" y="347853"/>
                </a:lnTo>
                <a:lnTo>
                  <a:pt x="401307" y="360426"/>
                </a:lnTo>
                <a:lnTo>
                  <a:pt x="402767" y="360934"/>
                </a:lnTo>
                <a:lnTo>
                  <a:pt x="434962" y="369671"/>
                </a:lnTo>
                <a:lnTo>
                  <a:pt x="436041" y="370713"/>
                </a:lnTo>
                <a:lnTo>
                  <a:pt x="443103" y="370713"/>
                </a:lnTo>
                <a:lnTo>
                  <a:pt x="445973" y="367919"/>
                </a:lnTo>
                <a:lnTo>
                  <a:pt x="445973" y="364363"/>
                </a:lnTo>
                <a:lnTo>
                  <a:pt x="445973" y="360807"/>
                </a:lnTo>
                <a:close/>
              </a:path>
              <a:path w="668019" h="755650">
                <a:moveTo>
                  <a:pt x="667651" y="734314"/>
                </a:moveTo>
                <a:lnTo>
                  <a:pt x="661555" y="728218"/>
                </a:lnTo>
                <a:lnTo>
                  <a:pt x="658825" y="728218"/>
                </a:lnTo>
                <a:lnTo>
                  <a:pt x="644791" y="716622"/>
                </a:lnTo>
                <a:lnTo>
                  <a:pt x="644791" y="715391"/>
                </a:lnTo>
                <a:lnTo>
                  <a:pt x="638187" y="708787"/>
                </a:lnTo>
                <a:lnTo>
                  <a:pt x="635838" y="708787"/>
                </a:lnTo>
                <a:lnTo>
                  <a:pt x="633488" y="706577"/>
                </a:lnTo>
                <a:lnTo>
                  <a:pt x="633488" y="704723"/>
                </a:lnTo>
                <a:lnTo>
                  <a:pt x="626757" y="697865"/>
                </a:lnTo>
                <a:lnTo>
                  <a:pt x="624408" y="697865"/>
                </a:lnTo>
                <a:lnTo>
                  <a:pt x="620026" y="693686"/>
                </a:lnTo>
                <a:lnTo>
                  <a:pt x="620026" y="691642"/>
                </a:lnTo>
                <a:lnTo>
                  <a:pt x="613041" y="684530"/>
                </a:lnTo>
                <a:lnTo>
                  <a:pt x="610882" y="684530"/>
                </a:lnTo>
                <a:lnTo>
                  <a:pt x="605167" y="678815"/>
                </a:lnTo>
                <a:lnTo>
                  <a:pt x="604278" y="677926"/>
                </a:lnTo>
                <a:lnTo>
                  <a:pt x="604278" y="675767"/>
                </a:lnTo>
                <a:lnTo>
                  <a:pt x="597166" y="668528"/>
                </a:lnTo>
                <a:lnTo>
                  <a:pt x="594906" y="668528"/>
                </a:lnTo>
                <a:lnTo>
                  <a:pt x="582053" y="655574"/>
                </a:lnTo>
                <a:lnTo>
                  <a:pt x="562241" y="636524"/>
                </a:lnTo>
                <a:lnTo>
                  <a:pt x="562013" y="636270"/>
                </a:lnTo>
                <a:lnTo>
                  <a:pt x="545617" y="621284"/>
                </a:lnTo>
                <a:lnTo>
                  <a:pt x="540486" y="616585"/>
                </a:lnTo>
                <a:lnTo>
                  <a:pt x="540156" y="616204"/>
                </a:lnTo>
                <a:lnTo>
                  <a:pt x="523227" y="601599"/>
                </a:lnTo>
                <a:lnTo>
                  <a:pt x="517194" y="596392"/>
                </a:lnTo>
                <a:lnTo>
                  <a:pt x="516775" y="596138"/>
                </a:lnTo>
                <a:lnTo>
                  <a:pt x="500443" y="582930"/>
                </a:lnTo>
                <a:lnTo>
                  <a:pt x="491502" y="575691"/>
                </a:lnTo>
                <a:lnTo>
                  <a:pt x="466191" y="556768"/>
                </a:lnTo>
                <a:lnTo>
                  <a:pt x="465772" y="556514"/>
                </a:lnTo>
                <a:lnTo>
                  <a:pt x="438099" y="537083"/>
                </a:lnTo>
                <a:lnTo>
                  <a:pt x="409778" y="518414"/>
                </a:lnTo>
                <a:lnTo>
                  <a:pt x="409448" y="518160"/>
                </a:lnTo>
                <a:lnTo>
                  <a:pt x="386715" y="504024"/>
                </a:lnTo>
                <a:lnTo>
                  <a:pt x="379984" y="497332"/>
                </a:lnTo>
                <a:lnTo>
                  <a:pt x="375805" y="497332"/>
                </a:lnTo>
                <a:lnTo>
                  <a:pt x="354825" y="485025"/>
                </a:lnTo>
                <a:lnTo>
                  <a:pt x="349592" y="479806"/>
                </a:lnTo>
                <a:lnTo>
                  <a:pt x="345668" y="479806"/>
                </a:lnTo>
                <a:lnTo>
                  <a:pt x="317334" y="464693"/>
                </a:lnTo>
                <a:lnTo>
                  <a:pt x="288620" y="450303"/>
                </a:lnTo>
                <a:lnTo>
                  <a:pt x="287121" y="448818"/>
                </a:lnTo>
                <a:lnTo>
                  <a:pt x="282371" y="448818"/>
                </a:lnTo>
                <a:lnTo>
                  <a:pt x="280441" y="450723"/>
                </a:lnTo>
                <a:lnTo>
                  <a:pt x="280441" y="455549"/>
                </a:lnTo>
                <a:lnTo>
                  <a:pt x="282371" y="457454"/>
                </a:lnTo>
                <a:lnTo>
                  <a:pt x="283070" y="457454"/>
                </a:lnTo>
                <a:lnTo>
                  <a:pt x="306489" y="480060"/>
                </a:lnTo>
                <a:lnTo>
                  <a:pt x="306984" y="480441"/>
                </a:lnTo>
                <a:lnTo>
                  <a:pt x="329260" y="499110"/>
                </a:lnTo>
                <a:lnTo>
                  <a:pt x="329260" y="500126"/>
                </a:lnTo>
                <a:lnTo>
                  <a:pt x="335127" y="506095"/>
                </a:lnTo>
                <a:lnTo>
                  <a:pt x="338137" y="506095"/>
                </a:lnTo>
                <a:lnTo>
                  <a:pt x="356679" y="519861"/>
                </a:lnTo>
                <a:lnTo>
                  <a:pt x="356679" y="520573"/>
                </a:lnTo>
                <a:lnTo>
                  <a:pt x="363397" y="527304"/>
                </a:lnTo>
                <a:lnTo>
                  <a:pt x="366941" y="527304"/>
                </a:lnTo>
                <a:lnTo>
                  <a:pt x="391960" y="544703"/>
                </a:lnTo>
                <a:lnTo>
                  <a:pt x="419735" y="563880"/>
                </a:lnTo>
                <a:lnTo>
                  <a:pt x="419912" y="564007"/>
                </a:lnTo>
                <a:lnTo>
                  <a:pt x="446570" y="582955"/>
                </a:lnTo>
                <a:lnTo>
                  <a:pt x="446874" y="583184"/>
                </a:lnTo>
                <a:lnTo>
                  <a:pt x="471805" y="601980"/>
                </a:lnTo>
                <a:lnTo>
                  <a:pt x="496138" y="621665"/>
                </a:lnTo>
                <a:lnTo>
                  <a:pt x="495731" y="621284"/>
                </a:lnTo>
                <a:lnTo>
                  <a:pt x="518706" y="641096"/>
                </a:lnTo>
                <a:lnTo>
                  <a:pt x="518350" y="640842"/>
                </a:lnTo>
                <a:lnTo>
                  <a:pt x="518629" y="641096"/>
                </a:lnTo>
                <a:lnTo>
                  <a:pt x="539635" y="660146"/>
                </a:lnTo>
                <a:lnTo>
                  <a:pt x="539902" y="660400"/>
                </a:lnTo>
                <a:lnTo>
                  <a:pt x="559257" y="678827"/>
                </a:lnTo>
                <a:lnTo>
                  <a:pt x="559511" y="679069"/>
                </a:lnTo>
                <a:lnTo>
                  <a:pt x="572147" y="691388"/>
                </a:lnTo>
                <a:lnTo>
                  <a:pt x="572147" y="693547"/>
                </a:lnTo>
                <a:lnTo>
                  <a:pt x="579386" y="700659"/>
                </a:lnTo>
                <a:lnTo>
                  <a:pt x="581761" y="700659"/>
                </a:lnTo>
                <a:lnTo>
                  <a:pt x="588530" y="707110"/>
                </a:lnTo>
                <a:lnTo>
                  <a:pt x="588530" y="709041"/>
                </a:lnTo>
                <a:lnTo>
                  <a:pt x="595515" y="716153"/>
                </a:lnTo>
                <a:lnTo>
                  <a:pt x="598474" y="716153"/>
                </a:lnTo>
                <a:lnTo>
                  <a:pt x="603008" y="720090"/>
                </a:lnTo>
                <a:lnTo>
                  <a:pt x="603008" y="721614"/>
                </a:lnTo>
                <a:lnTo>
                  <a:pt x="609866" y="728472"/>
                </a:lnTo>
                <a:lnTo>
                  <a:pt x="613232" y="728472"/>
                </a:lnTo>
                <a:lnTo>
                  <a:pt x="615708" y="730389"/>
                </a:lnTo>
                <a:lnTo>
                  <a:pt x="615708" y="731393"/>
                </a:lnTo>
                <a:lnTo>
                  <a:pt x="622185" y="737870"/>
                </a:lnTo>
                <a:lnTo>
                  <a:pt x="625563" y="737870"/>
                </a:lnTo>
                <a:lnTo>
                  <a:pt x="640473" y="748741"/>
                </a:lnTo>
                <a:lnTo>
                  <a:pt x="640473" y="749300"/>
                </a:lnTo>
                <a:lnTo>
                  <a:pt x="646569" y="755396"/>
                </a:lnTo>
                <a:lnTo>
                  <a:pt x="661555" y="755396"/>
                </a:lnTo>
                <a:lnTo>
                  <a:pt x="667651" y="749300"/>
                </a:lnTo>
                <a:lnTo>
                  <a:pt x="667651" y="741807"/>
                </a:lnTo>
                <a:lnTo>
                  <a:pt x="667651" y="734314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5496" y="1329689"/>
            <a:ext cx="610870" cy="412115"/>
          </a:xfrm>
          <a:custGeom>
            <a:avLst/>
            <a:gdLst/>
            <a:ahLst/>
            <a:cxnLst/>
            <a:rect l="l" t="t" r="r" b="b"/>
            <a:pathLst>
              <a:path w="610870" h="412114">
                <a:moveTo>
                  <a:pt x="610489" y="283845"/>
                </a:moveTo>
                <a:lnTo>
                  <a:pt x="606552" y="279908"/>
                </a:lnTo>
                <a:lnTo>
                  <a:pt x="596900" y="279908"/>
                </a:lnTo>
                <a:lnTo>
                  <a:pt x="592963" y="283845"/>
                </a:lnTo>
                <a:lnTo>
                  <a:pt x="592963" y="284048"/>
                </a:lnTo>
                <a:lnTo>
                  <a:pt x="581190" y="291833"/>
                </a:lnTo>
                <a:lnTo>
                  <a:pt x="570903" y="296926"/>
                </a:lnTo>
                <a:lnTo>
                  <a:pt x="565785" y="296926"/>
                </a:lnTo>
                <a:lnTo>
                  <a:pt x="563194" y="299567"/>
                </a:lnTo>
                <a:lnTo>
                  <a:pt x="558038" y="300990"/>
                </a:lnTo>
                <a:lnTo>
                  <a:pt x="550926" y="300990"/>
                </a:lnTo>
                <a:lnTo>
                  <a:pt x="550621" y="301294"/>
                </a:lnTo>
                <a:lnTo>
                  <a:pt x="546023" y="301434"/>
                </a:lnTo>
                <a:lnTo>
                  <a:pt x="533425" y="298704"/>
                </a:lnTo>
                <a:lnTo>
                  <a:pt x="529488" y="297853"/>
                </a:lnTo>
                <a:lnTo>
                  <a:pt x="528561" y="297434"/>
                </a:lnTo>
                <a:lnTo>
                  <a:pt x="519887" y="293497"/>
                </a:lnTo>
                <a:lnTo>
                  <a:pt x="516978" y="292176"/>
                </a:lnTo>
                <a:lnTo>
                  <a:pt x="515747" y="291211"/>
                </a:lnTo>
                <a:lnTo>
                  <a:pt x="508825" y="285788"/>
                </a:lnTo>
                <a:lnTo>
                  <a:pt x="532257" y="229743"/>
                </a:lnTo>
                <a:lnTo>
                  <a:pt x="534492" y="219456"/>
                </a:lnTo>
                <a:lnTo>
                  <a:pt x="540004" y="191643"/>
                </a:lnTo>
                <a:lnTo>
                  <a:pt x="540258" y="189992"/>
                </a:lnTo>
                <a:lnTo>
                  <a:pt x="540664" y="185547"/>
                </a:lnTo>
                <a:lnTo>
                  <a:pt x="543433" y="155448"/>
                </a:lnTo>
                <a:lnTo>
                  <a:pt x="543687" y="129794"/>
                </a:lnTo>
                <a:lnTo>
                  <a:pt x="543534" y="124333"/>
                </a:lnTo>
                <a:lnTo>
                  <a:pt x="543179" y="113030"/>
                </a:lnTo>
                <a:lnTo>
                  <a:pt x="542544" y="109220"/>
                </a:lnTo>
                <a:lnTo>
                  <a:pt x="542544" y="107188"/>
                </a:lnTo>
                <a:lnTo>
                  <a:pt x="542544" y="98171"/>
                </a:lnTo>
                <a:lnTo>
                  <a:pt x="535178" y="90805"/>
                </a:lnTo>
                <a:lnTo>
                  <a:pt x="517017" y="90805"/>
                </a:lnTo>
                <a:lnTo>
                  <a:pt x="512813" y="95008"/>
                </a:lnTo>
                <a:lnTo>
                  <a:pt x="512813" y="130009"/>
                </a:lnTo>
                <a:lnTo>
                  <a:pt x="512699" y="153466"/>
                </a:lnTo>
                <a:lnTo>
                  <a:pt x="512699" y="153924"/>
                </a:lnTo>
                <a:lnTo>
                  <a:pt x="512584" y="155194"/>
                </a:lnTo>
                <a:lnTo>
                  <a:pt x="509828" y="186486"/>
                </a:lnTo>
                <a:lnTo>
                  <a:pt x="509689" y="187198"/>
                </a:lnTo>
                <a:lnTo>
                  <a:pt x="502958" y="220802"/>
                </a:lnTo>
                <a:lnTo>
                  <a:pt x="502666" y="221615"/>
                </a:lnTo>
                <a:lnTo>
                  <a:pt x="493014" y="249059"/>
                </a:lnTo>
                <a:lnTo>
                  <a:pt x="492353" y="240411"/>
                </a:lnTo>
                <a:lnTo>
                  <a:pt x="492239" y="238912"/>
                </a:lnTo>
                <a:lnTo>
                  <a:pt x="492125" y="240411"/>
                </a:lnTo>
                <a:lnTo>
                  <a:pt x="492125" y="237363"/>
                </a:lnTo>
                <a:lnTo>
                  <a:pt x="492239" y="238912"/>
                </a:lnTo>
                <a:lnTo>
                  <a:pt x="492353" y="237363"/>
                </a:lnTo>
                <a:lnTo>
                  <a:pt x="494080" y="215392"/>
                </a:lnTo>
                <a:lnTo>
                  <a:pt x="507288" y="164719"/>
                </a:lnTo>
                <a:lnTo>
                  <a:pt x="512699" y="153466"/>
                </a:lnTo>
                <a:lnTo>
                  <a:pt x="512724" y="128676"/>
                </a:lnTo>
                <a:lnTo>
                  <a:pt x="512813" y="130009"/>
                </a:lnTo>
                <a:lnTo>
                  <a:pt x="512813" y="95008"/>
                </a:lnTo>
                <a:lnTo>
                  <a:pt x="509651" y="98171"/>
                </a:lnTo>
                <a:lnTo>
                  <a:pt x="509651" y="98894"/>
                </a:lnTo>
                <a:lnTo>
                  <a:pt x="508508" y="99568"/>
                </a:lnTo>
                <a:lnTo>
                  <a:pt x="473837" y="147828"/>
                </a:lnTo>
                <a:lnTo>
                  <a:pt x="456933" y="207518"/>
                </a:lnTo>
                <a:lnTo>
                  <a:pt x="454406" y="237363"/>
                </a:lnTo>
                <a:lnTo>
                  <a:pt x="454406" y="240411"/>
                </a:lnTo>
                <a:lnTo>
                  <a:pt x="463804" y="288290"/>
                </a:lnTo>
                <a:lnTo>
                  <a:pt x="467296" y="294474"/>
                </a:lnTo>
                <a:lnTo>
                  <a:pt x="458470" y="306844"/>
                </a:lnTo>
                <a:lnTo>
                  <a:pt x="436968" y="330098"/>
                </a:lnTo>
                <a:lnTo>
                  <a:pt x="436689" y="330327"/>
                </a:lnTo>
                <a:lnTo>
                  <a:pt x="414477" y="349478"/>
                </a:lnTo>
                <a:lnTo>
                  <a:pt x="414058" y="349758"/>
                </a:lnTo>
                <a:lnTo>
                  <a:pt x="392264" y="364667"/>
                </a:lnTo>
                <a:lnTo>
                  <a:pt x="370827" y="374815"/>
                </a:lnTo>
                <a:lnTo>
                  <a:pt x="351523" y="379666"/>
                </a:lnTo>
                <a:lnTo>
                  <a:pt x="332714" y="380428"/>
                </a:lnTo>
                <a:lnTo>
                  <a:pt x="317881" y="378206"/>
                </a:lnTo>
                <a:lnTo>
                  <a:pt x="314096" y="377647"/>
                </a:lnTo>
                <a:lnTo>
                  <a:pt x="313537" y="377444"/>
                </a:lnTo>
                <a:lnTo>
                  <a:pt x="301929" y="373380"/>
                </a:lnTo>
                <a:lnTo>
                  <a:pt x="300062" y="372732"/>
                </a:lnTo>
                <a:lnTo>
                  <a:pt x="298869" y="371983"/>
                </a:lnTo>
                <a:lnTo>
                  <a:pt x="290080" y="366522"/>
                </a:lnTo>
                <a:lnTo>
                  <a:pt x="287426" y="364871"/>
                </a:lnTo>
                <a:lnTo>
                  <a:pt x="286550" y="363982"/>
                </a:lnTo>
                <a:lnTo>
                  <a:pt x="279450" y="356743"/>
                </a:lnTo>
                <a:lnTo>
                  <a:pt x="277876" y="355142"/>
                </a:lnTo>
                <a:lnTo>
                  <a:pt x="276885" y="353314"/>
                </a:lnTo>
                <a:lnTo>
                  <a:pt x="270827" y="342265"/>
                </a:lnTo>
                <a:lnTo>
                  <a:pt x="269621" y="340067"/>
                </a:lnTo>
                <a:lnTo>
                  <a:pt x="269189" y="338201"/>
                </a:lnTo>
                <a:lnTo>
                  <a:pt x="265455" y="321818"/>
                </a:lnTo>
                <a:lnTo>
                  <a:pt x="265099" y="320281"/>
                </a:lnTo>
                <a:lnTo>
                  <a:pt x="265049" y="318897"/>
                </a:lnTo>
                <a:lnTo>
                  <a:pt x="264236" y="299974"/>
                </a:lnTo>
                <a:lnTo>
                  <a:pt x="264160" y="298196"/>
                </a:lnTo>
                <a:lnTo>
                  <a:pt x="264033" y="299974"/>
                </a:lnTo>
                <a:lnTo>
                  <a:pt x="264160" y="298069"/>
                </a:lnTo>
                <a:lnTo>
                  <a:pt x="264160" y="298196"/>
                </a:lnTo>
                <a:lnTo>
                  <a:pt x="264172" y="298069"/>
                </a:lnTo>
                <a:lnTo>
                  <a:pt x="265430" y="281051"/>
                </a:lnTo>
                <a:lnTo>
                  <a:pt x="265557" y="277876"/>
                </a:lnTo>
                <a:lnTo>
                  <a:pt x="269925" y="254000"/>
                </a:lnTo>
                <a:lnTo>
                  <a:pt x="275437" y="235458"/>
                </a:lnTo>
                <a:lnTo>
                  <a:pt x="275691" y="234607"/>
                </a:lnTo>
                <a:lnTo>
                  <a:pt x="276072" y="233680"/>
                </a:lnTo>
                <a:lnTo>
                  <a:pt x="280581" y="222973"/>
                </a:lnTo>
                <a:lnTo>
                  <a:pt x="284480" y="219075"/>
                </a:lnTo>
                <a:lnTo>
                  <a:pt x="284480" y="214845"/>
                </a:lnTo>
                <a:lnTo>
                  <a:pt x="287997" y="209169"/>
                </a:lnTo>
                <a:lnTo>
                  <a:pt x="292735" y="204470"/>
                </a:lnTo>
                <a:lnTo>
                  <a:pt x="294640" y="204470"/>
                </a:lnTo>
                <a:lnTo>
                  <a:pt x="295262" y="203835"/>
                </a:lnTo>
                <a:lnTo>
                  <a:pt x="308102" y="205473"/>
                </a:lnTo>
                <a:lnTo>
                  <a:pt x="309118" y="206502"/>
                </a:lnTo>
                <a:lnTo>
                  <a:pt x="323342" y="206502"/>
                </a:lnTo>
                <a:lnTo>
                  <a:pt x="329057" y="200660"/>
                </a:lnTo>
                <a:lnTo>
                  <a:pt x="329057" y="193675"/>
                </a:lnTo>
                <a:lnTo>
                  <a:pt x="329057" y="186563"/>
                </a:lnTo>
                <a:lnTo>
                  <a:pt x="323342" y="180848"/>
                </a:lnTo>
                <a:lnTo>
                  <a:pt x="317106" y="180848"/>
                </a:lnTo>
                <a:lnTo>
                  <a:pt x="301078" y="178181"/>
                </a:lnTo>
                <a:lnTo>
                  <a:pt x="299847" y="176911"/>
                </a:lnTo>
                <a:lnTo>
                  <a:pt x="295262" y="176911"/>
                </a:lnTo>
                <a:lnTo>
                  <a:pt x="294640" y="176276"/>
                </a:lnTo>
                <a:lnTo>
                  <a:pt x="279019" y="176276"/>
                </a:lnTo>
                <a:lnTo>
                  <a:pt x="276021" y="179324"/>
                </a:lnTo>
                <a:lnTo>
                  <a:pt x="271526" y="179324"/>
                </a:lnTo>
                <a:lnTo>
                  <a:pt x="264922" y="186055"/>
                </a:lnTo>
                <a:lnTo>
                  <a:pt x="264922" y="188074"/>
                </a:lnTo>
                <a:lnTo>
                  <a:pt x="252476" y="170434"/>
                </a:lnTo>
                <a:lnTo>
                  <a:pt x="252095" y="169926"/>
                </a:lnTo>
                <a:lnTo>
                  <a:pt x="237617" y="151790"/>
                </a:lnTo>
                <a:lnTo>
                  <a:pt x="237617" y="148971"/>
                </a:lnTo>
                <a:lnTo>
                  <a:pt x="231521" y="142875"/>
                </a:lnTo>
                <a:lnTo>
                  <a:pt x="229806" y="142875"/>
                </a:lnTo>
                <a:lnTo>
                  <a:pt x="217805" y="130263"/>
                </a:lnTo>
                <a:lnTo>
                  <a:pt x="217805" y="127889"/>
                </a:lnTo>
                <a:lnTo>
                  <a:pt x="210820" y="121031"/>
                </a:lnTo>
                <a:lnTo>
                  <a:pt x="208178" y="121031"/>
                </a:lnTo>
                <a:lnTo>
                  <a:pt x="199326" y="113411"/>
                </a:lnTo>
                <a:lnTo>
                  <a:pt x="189738" y="105156"/>
                </a:lnTo>
                <a:lnTo>
                  <a:pt x="188849" y="104521"/>
                </a:lnTo>
                <a:lnTo>
                  <a:pt x="179425" y="97409"/>
                </a:lnTo>
                <a:lnTo>
                  <a:pt x="165481" y="86868"/>
                </a:lnTo>
                <a:lnTo>
                  <a:pt x="142113" y="70485"/>
                </a:lnTo>
                <a:lnTo>
                  <a:pt x="141986" y="70358"/>
                </a:lnTo>
                <a:lnTo>
                  <a:pt x="119253" y="55245"/>
                </a:lnTo>
                <a:lnTo>
                  <a:pt x="119253" y="55118"/>
                </a:lnTo>
                <a:lnTo>
                  <a:pt x="105867" y="46355"/>
                </a:lnTo>
                <a:lnTo>
                  <a:pt x="105283" y="45974"/>
                </a:lnTo>
                <a:lnTo>
                  <a:pt x="105283" y="45720"/>
                </a:lnTo>
                <a:lnTo>
                  <a:pt x="97917" y="38354"/>
                </a:lnTo>
                <a:lnTo>
                  <a:pt x="93802" y="38354"/>
                </a:lnTo>
                <a:lnTo>
                  <a:pt x="93611" y="38227"/>
                </a:lnTo>
                <a:lnTo>
                  <a:pt x="86106" y="33274"/>
                </a:lnTo>
                <a:lnTo>
                  <a:pt x="86106" y="33147"/>
                </a:lnTo>
                <a:lnTo>
                  <a:pt x="78867" y="25908"/>
                </a:lnTo>
                <a:lnTo>
                  <a:pt x="74422" y="25908"/>
                </a:lnTo>
                <a:lnTo>
                  <a:pt x="69202" y="22733"/>
                </a:lnTo>
                <a:lnTo>
                  <a:pt x="62357" y="16002"/>
                </a:lnTo>
                <a:lnTo>
                  <a:pt x="57099" y="16002"/>
                </a:lnTo>
                <a:lnTo>
                  <a:pt x="52209" y="13576"/>
                </a:lnTo>
                <a:lnTo>
                  <a:pt x="47244" y="8509"/>
                </a:lnTo>
                <a:lnTo>
                  <a:pt x="41071" y="8509"/>
                </a:lnTo>
                <a:lnTo>
                  <a:pt x="26809" y="3327"/>
                </a:lnTo>
                <a:lnTo>
                  <a:pt x="23495" y="0"/>
                </a:lnTo>
                <a:lnTo>
                  <a:pt x="6731" y="0"/>
                </a:lnTo>
                <a:lnTo>
                  <a:pt x="0" y="6731"/>
                </a:lnTo>
                <a:lnTo>
                  <a:pt x="0" y="23495"/>
                </a:lnTo>
                <a:lnTo>
                  <a:pt x="6731" y="30226"/>
                </a:lnTo>
                <a:lnTo>
                  <a:pt x="12039" y="30226"/>
                </a:lnTo>
                <a:lnTo>
                  <a:pt x="26085" y="36068"/>
                </a:lnTo>
                <a:lnTo>
                  <a:pt x="29972" y="39878"/>
                </a:lnTo>
                <a:lnTo>
                  <a:pt x="34620" y="39878"/>
                </a:lnTo>
                <a:lnTo>
                  <a:pt x="38684" y="42113"/>
                </a:lnTo>
                <a:lnTo>
                  <a:pt x="44704" y="48006"/>
                </a:lnTo>
                <a:lnTo>
                  <a:pt x="48844" y="48006"/>
                </a:lnTo>
                <a:lnTo>
                  <a:pt x="53771" y="51117"/>
                </a:lnTo>
                <a:lnTo>
                  <a:pt x="60960" y="58293"/>
                </a:lnTo>
                <a:lnTo>
                  <a:pt x="64947" y="58293"/>
                </a:lnTo>
                <a:lnTo>
                  <a:pt x="72644" y="63423"/>
                </a:lnTo>
                <a:lnTo>
                  <a:pt x="72644" y="63754"/>
                </a:lnTo>
                <a:lnTo>
                  <a:pt x="79883" y="70993"/>
                </a:lnTo>
                <a:lnTo>
                  <a:pt x="83883" y="70993"/>
                </a:lnTo>
                <a:lnTo>
                  <a:pt x="101092" y="82423"/>
                </a:lnTo>
                <a:lnTo>
                  <a:pt x="100965" y="82423"/>
                </a:lnTo>
                <a:lnTo>
                  <a:pt x="123698" y="97663"/>
                </a:lnTo>
                <a:lnTo>
                  <a:pt x="123444" y="97409"/>
                </a:lnTo>
                <a:lnTo>
                  <a:pt x="146685" y="113665"/>
                </a:lnTo>
                <a:lnTo>
                  <a:pt x="146431" y="113411"/>
                </a:lnTo>
                <a:lnTo>
                  <a:pt x="169545" y="130429"/>
                </a:lnTo>
                <a:lnTo>
                  <a:pt x="169164" y="130175"/>
                </a:lnTo>
                <a:lnTo>
                  <a:pt x="169481" y="130429"/>
                </a:lnTo>
                <a:lnTo>
                  <a:pt x="186944" y="144043"/>
                </a:lnTo>
                <a:lnTo>
                  <a:pt x="186944" y="144907"/>
                </a:lnTo>
                <a:lnTo>
                  <a:pt x="193802" y="151892"/>
                </a:lnTo>
                <a:lnTo>
                  <a:pt x="196875" y="151892"/>
                </a:lnTo>
                <a:lnTo>
                  <a:pt x="210439" y="162890"/>
                </a:lnTo>
                <a:lnTo>
                  <a:pt x="210439" y="163957"/>
                </a:lnTo>
                <a:lnTo>
                  <a:pt x="216535" y="170053"/>
                </a:lnTo>
                <a:lnTo>
                  <a:pt x="219329" y="170053"/>
                </a:lnTo>
                <a:lnTo>
                  <a:pt x="237617" y="184531"/>
                </a:lnTo>
                <a:lnTo>
                  <a:pt x="237998" y="184785"/>
                </a:lnTo>
                <a:lnTo>
                  <a:pt x="256286" y="198170"/>
                </a:lnTo>
                <a:lnTo>
                  <a:pt x="256286" y="198501"/>
                </a:lnTo>
                <a:lnTo>
                  <a:pt x="256794" y="199009"/>
                </a:lnTo>
                <a:lnTo>
                  <a:pt x="253746" y="202057"/>
                </a:lnTo>
                <a:lnTo>
                  <a:pt x="253746" y="207073"/>
                </a:lnTo>
                <a:lnTo>
                  <a:pt x="246507" y="222758"/>
                </a:lnTo>
                <a:lnTo>
                  <a:pt x="245999" y="224409"/>
                </a:lnTo>
                <a:lnTo>
                  <a:pt x="238887" y="246380"/>
                </a:lnTo>
                <a:lnTo>
                  <a:pt x="238506" y="248158"/>
                </a:lnTo>
                <a:lnTo>
                  <a:pt x="233807" y="271907"/>
                </a:lnTo>
                <a:lnTo>
                  <a:pt x="233553" y="273558"/>
                </a:lnTo>
                <a:lnTo>
                  <a:pt x="231800" y="297053"/>
                </a:lnTo>
                <a:lnTo>
                  <a:pt x="231749" y="301879"/>
                </a:lnTo>
                <a:lnTo>
                  <a:pt x="232664" y="323215"/>
                </a:lnTo>
                <a:lnTo>
                  <a:pt x="250444" y="372364"/>
                </a:lnTo>
                <a:lnTo>
                  <a:pt x="284226" y="400685"/>
                </a:lnTo>
                <a:lnTo>
                  <a:pt x="329565" y="411988"/>
                </a:lnTo>
                <a:lnTo>
                  <a:pt x="332613" y="412115"/>
                </a:lnTo>
                <a:lnTo>
                  <a:pt x="354457" y="410972"/>
                </a:lnTo>
                <a:lnTo>
                  <a:pt x="406908" y="392049"/>
                </a:lnTo>
                <a:lnTo>
                  <a:pt x="423557" y="380619"/>
                </a:lnTo>
                <a:lnTo>
                  <a:pt x="424294" y="380111"/>
                </a:lnTo>
                <a:lnTo>
                  <a:pt x="425018" y="379603"/>
                </a:lnTo>
                <a:lnTo>
                  <a:pt x="431050" y="375412"/>
                </a:lnTo>
                <a:lnTo>
                  <a:pt x="432511" y="374396"/>
                </a:lnTo>
                <a:lnTo>
                  <a:pt x="433057" y="374015"/>
                </a:lnTo>
                <a:lnTo>
                  <a:pt x="434340" y="372999"/>
                </a:lnTo>
                <a:lnTo>
                  <a:pt x="443166" y="365252"/>
                </a:lnTo>
                <a:lnTo>
                  <a:pt x="444474" y="364109"/>
                </a:lnTo>
                <a:lnTo>
                  <a:pt x="458089" y="352171"/>
                </a:lnTo>
                <a:lnTo>
                  <a:pt x="459232" y="351028"/>
                </a:lnTo>
                <a:lnTo>
                  <a:pt x="461340" y="348742"/>
                </a:lnTo>
                <a:lnTo>
                  <a:pt x="479437" y="329184"/>
                </a:lnTo>
                <a:lnTo>
                  <a:pt x="481203" y="327279"/>
                </a:lnTo>
                <a:lnTo>
                  <a:pt x="482333" y="325882"/>
                </a:lnTo>
                <a:lnTo>
                  <a:pt x="488264" y="317627"/>
                </a:lnTo>
                <a:lnTo>
                  <a:pt x="495554" y="323215"/>
                </a:lnTo>
                <a:lnTo>
                  <a:pt x="541020" y="337820"/>
                </a:lnTo>
                <a:lnTo>
                  <a:pt x="546481" y="337947"/>
                </a:lnTo>
                <a:lnTo>
                  <a:pt x="561721" y="336042"/>
                </a:lnTo>
                <a:lnTo>
                  <a:pt x="570357" y="336042"/>
                </a:lnTo>
                <a:lnTo>
                  <a:pt x="576008" y="330479"/>
                </a:lnTo>
                <a:lnTo>
                  <a:pt x="578548" y="329184"/>
                </a:lnTo>
                <a:lnTo>
                  <a:pt x="583692" y="329184"/>
                </a:lnTo>
                <a:lnTo>
                  <a:pt x="590804" y="321945"/>
                </a:lnTo>
                <a:lnTo>
                  <a:pt x="590804" y="319595"/>
                </a:lnTo>
                <a:lnTo>
                  <a:pt x="597662" y="312420"/>
                </a:lnTo>
                <a:lnTo>
                  <a:pt x="599694" y="309880"/>
                </a:lnTo>
                <a:lnTo>
                  <a:pt x="604253" y="301879"/>
                </a:lnTo>
                <a:lnTo>
                  <a:pt x="604405" y="301625"/>
                </a:lnTo>
                <a:lnTo>
                  <a:pt x="604774" y="300990"/>
                </a:lnTo>
                <a:lnTo>
                  <a:pt x="606145" y="298577"/>
                </a:lnTo>
                <a:lnTo>
                  <a:pt x="606729" y="297561"/>
                </a:lnTo>
                <a:lnTo>
                  <a:pt x="607136" y="296849"/>
                </a:lnTo>
                <a:lnTo>
                  <a:pt x="610489" y="293497"/>
                </a:lnTo>
                <a:lnTo>
                  <a:pt x="610489" y="288671"/>
                </a:lnTo>
                <a:lnTo>
                  <a:pt x="610489" y="28384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7363" y="618744"/>
            <a:ext cx="239903" cy="2330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4531" y="369443"/>
            <a:ext cx="209660" cy="2608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5435" y="1385188"/>
            <a:ext cx="239001" cy="22466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975" y="1782191"/>
            <a:ext cx="162750" cy="2077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44744" y="857122"/>
            <a:ext cx="225932" cy="21704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811901" y="876172"/>
            <a:ext cx="256540" cy="53975"/>
          </a:xfrm>
          <a:custGeom>
            <a:avLst/>
            <a:gdLst/>
            <a:ahLst/>
            <a:cxnLst/>
            <a:rect l="l" t="t" r="r" b="b"/>
            <a:pathLst>
              <a:path w="256539" h="53975">
                <a:moveTo>
                  <a:pt x="256286" y="11049"/>
                </a:moveTo>
                <a:lnTo>
                  <a:pt x="252857" y="7620"/>
                </a:lnTo>
                <a:lnTo>
                  <a:pt x="250215" y="7620"/>
                </a:lnTo>
                <a:lnTo>
                  <a:pt x="242189" y="4191"/>
                </a:lnTo>
                <a:lnTo>
                  <a:pt x="239141" y="3302"/>
                </a:lnTo>
                <a:lnTo>
                  <a:pt x="228663" y="1752"/>
                </a:lnTo>
                <a:lnTo>
                  <a:pt x="227457" y="508"/>
                </a:lnTo>
                <a:lnTo>
                  <a:pt x="215811" y="508"/>
                </a:lnTo>
                <a:lnTo>
                  <a:pt x="204444" y="241"/>
                </a:lnTo>
                <a:lnTo>
                  <a:pt x="204216" y="0"/>
                </a:lnTo>
                <a:lnTo>
                  <a:pt x="194310" y="0"/>
                </a:lnTo>
                <a:lnTo>
                  <a:pt x="185801" y="0"/>
                </a:lnTo>
                <a:lnTo>
                  <a:pt x="185394" y="406"/>
                </a:lnTo>
                <a:lnTo>
                  <a:pt x="166370" y="1270"/>
                </a:lnTo>
                <a:lnTo>
                  <a:pt x="137160" y="3683"/>
                </a:lnTo>
                <a:lnTo>
                  <a:pt x="108966" y="6477"/>
                </a:lnTo>
                <a:lnTo>
                  <a:pt x="100076" y="6477"/>
                </a:lnTo>
                <a:lnTo>
                  <a:pt x="98958" y="7620"/>
                </a:lnTo>
                <a:lnTo>
                  <a:pt x="81229" y="9652"/>
                </a:lnTo>
                <a:lnTo>
                  <a:pt x="72771" y="9652"/>
                </a:lnTo>
                <a:lnTo>
                  <a:pt x="71513" y="10922"/>
                </a:lnTo>
                <a:lnTo>
                  <a:pt x="58051" y="12700"/>
                </a:lnTo>
                <a:lnTo>
                  <a:pt x="49022" y="12700"/>
                </a:lnTo>
                <a:lnTo>
                  <a:pt x="47510" y="14236"/>
                </a:lnTo>
                <a:lnTo>
                  <a:pt x="38150" y="15621"/>
                </a:lnTo>
                <a:lnTo>
                  <a:pt x="29718" y="15621"/>
                </a:lnTo>
                <a:lnTo>
                  <a:pt x="28054" y="17284"/>
                </a:lnTo>
                <a:lnTo>
                  <a:pt x="15989" y="19304"/>
                </a:lnTo>
                <a:lnTo>
                  <a:pt x="7620" y="19304"/>
                </a:lnTo>
                <a:lnTo>
                  <a:pt x="0" y="27051"/>
                </a:lnTo>
                <a:lnTo>
                  <a:pt x="0" y="45974"/>
                </a:lnTo>
                <a:lnTo>
                  <a:pt x="7620" y="53594"/>
                </a:lnTo>
                <a:lnTo>
                  <a:pt x="26670" y="53594"/>
                </a:lnTo>
                <a:lnTo>
                  <a:pt x="28092" y="52171"/>
                </a:lnTo>
                <a:lnTo>
                  <a:pt x="41363" y="50038"/>
                </a:lnTo>
                <a:lnTo>
                  <a:pt x="48768" y="50038"/>
                </a:lnTo>
                <a:lnTo>
                  <a:pt x="50050" y="48768"/>
                </a:lnTo>
                <a:lnTo>
                  <a:pt x="60159" y="47371"/>
                </a:lnTo>
                <a:lnTo>
                  <a:pt x="68072" y="47371"/>
                </a:lnTo>
                <a:lnTo>
                  <a:pt x="69303" y="46164"/>
                </a:lnTo>
                <a:lnTo>
                  <a:pt x="82600" y="44450"/>
                </a:lnTo>
                <a:lnTo>
                  <a:pt x="91948" y="44450"/>
                </a:lnTo>
                <a:lnTo>
                  <a:pt x="93065" y="43307"/>
                </a:lnTo>
                <a:lnTo>
                  <a:pt x="110540" y="41275"/>
                </a:lnTo>
                <a:lnTo>
                  <a:pt x="119253" y="41275"/>
                </a:lnTo>
                <a:lnTo>
                  <a:pt x="120281" y="40246"/>
                </a:lnTo>
                <a:lnTo>
                  <a:pt x="140716" y="38100"/>
                </a:lnTo>
                <a:lnTo>
                  <a:pt x="140462" y="38100"/>
                </a:lnTo>
                <a:lnTo>
                  <a:pt x="195237" y="33401"/>
                </a:lnTo>
                <a:lnTo>
                  <a:pt x="204216" y="33401"/>
                </a:lnTo>
                <a:lnTo>
                  <a:pt x="205244" y="32372"/>
                </a:lnTo>
                <a:lnTo>
                  <a:pt x="219468" y="30861"/>
                </a:lnTo>
                <a:lnTo>
                  <a:pt x="227457" y="30861"/>
                </a:lnTo>
                <a:lnTo>
                  <a:pt x="229095" y="29222"/>
                </a:lnTo>
                <a:lnTo>
                  <a:pt x="239649" y="27178"/>
                </a:lnTo>
                <a:lnTo>
                  <a:pt x="242443" y="26416"/>
                </a:lnTo>
                <a:lnTo>
                  <a:pt x="250304" y="22860"/>
                </a:lnTo>
                <a:lnTo>
                  <a:pt x="252857" y="22860"/>
                </a:lnTo>
                <a:lnTo>
                  <a:pt x="256286" y="19431"/>
                </a:lnTo>
                <a:lnTo>
                  <a:pt x="256286" y="15240"/>
                </a:lnTo>
                <a:lnTo>
                  <a:pt x="256286" y="11049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3434" y="982217"/>
            <a:ext cx="242442" cy="6819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405117" y="813180"/>
            <a:ext cx="278765" cy="193675"/>
            <a:chOff x="6405117" y="813180"/>
            <a:chExt cx="278765" cy="193675"/>
          </a:xfrm>
        </p:grpSpPr>
        <p:sp>
          <p:nvSpPr>
            <p:cNvPr id="16" name="object 16"/>
            <p:cNvSpPr/>
            <p:nvPr/>
          </p:nvSpPr>
          <p:spPr>
            <a:xfrm>
              <a:off x="6405371" y="818895"/>
              <a:ext cx="278765" cy="187960"/>
            </a:xfrm>
            <a:custGeom>
              <a:avLst/>
              <a:gdLst/>
              <a:ahLst/>
              <a:cxnLst/>
              <a:rect l="l" t="t" r="r" b="b"/>
              <a:pathLst>
                <a:path w="278765" h="187959">
                  <a:moveTo>
                    <a:pt x="84581" y="0"/>
                  </a:moveTo>
                  <a:lnTo>
                    <a:pt x="53593" y="35813"/>
                  </a:lnTo>
                  <a:lnTo>
                    <a:pt x="53086" y="36449"/>
                  </a:lnTo>
                  <a:lnTo>
                    <a:pt x="33400" y="59944"/>
                  </a:lnTo>
                  <a:lnTo>
                    <a:pt x="4952" y="106933"/>
                  </a:lnTo>
                  <a:lnTo>
                    <a:pt x="0" y="130428"/>
                  </a:lnTo>
                  <a:lnTo>
                    <a:pt x="635" y="139319"/>
                  </a:lnTo>
                  <a:lnTo>
                    <a:pt x="26797" y="173100"/>
                  </a:lnTo>
                  <a:lnTo>
                    <a:pt x="80137" y="186562"/>
                  </a:lnTo>
                  <a:lnTo>
                    <a:pt x="113664" y="187959"/>
                  </a:lnTo>
                  <a:lnTo>
                    <a:pt x="115443" y="187959"/>
                  </a:lnTo>
                  <a:lnTo>
                    <a:pt x="180467" y="182118"/>
                  </a:lnTo>
                  <a:lnTo>
                    <a:pt x="238886" y="168148"/>
                  </a:lnTo>
                  <a:lnTo>
                    <a:pt x="267309" y="150368"/>
                  </a:lnTo>
                  <a:lnTo>
                    <a:pt x="113410" y="150368"/>
                  </a:lnTo>
                  <a:lnTo>
                    <a:pt x="115188" y="150240"/>
                  </a:lnTo>
                  <a:lnTo>
                    <a:pt x="89992" y="149225"/>
                  </a:lnTo>
                  <a:lnTo>
                    <a:pt x="85851" y="149225"/>
                  </a:lnTo>
                  <a:lnTo>
                    <a:pt x="83692" y="148971"/>
                  </a:lnTo>
                  <a:lnTo>
                    <a:pt x="84177" y="148971"/>
                  </a:lnTo>
                  <a:lnTo>
                    <a:pt x="64916" y="146050"/>
                  </a:lnTo>
                  <a:lnTo>
                    <a:pt x="62483" y="146050"/>
                  </a:lnTo>
                  <a:lnTo>
                    <a:pt x="59054" y="145160"/>
                  </a:lnTo>
                  <a:lnTo>
                    <a:pt x="59955" y="145160"/>
                  </a:lnTo>
                  <a:lnTo>
                    <a:pt x="50565" y="141858"/>
                  </a:lnTo>
                  <a:lnTo>
                    <a:pt x="45847" y="141858"/>
                  </a:lnTo>
                  <a:lnTo>
                    <a:pt x="42712" y="139953"/>
                  </a:lnTo>
                  <a:lnTo>
                    <a:pt x="39624" y="139953"/>
                  </a:lnTo>
                  <a:lnTo>
                    <a:pt x="37776" y="136905"/>
                  </a:lnTo>
                  <a:lnTo>
                    <a:pt x="36322" y="136905"/>
                  </a:lnTo>
                  <a:lnTo>
                    <a:pt x="36165" y="134247"/>
                  </a:lnTo>
                  <a:lnTo>
                    <a:pt x="34543" y="131572"/>
                  </a:lnTo>
                  <a:lnTo>
                    <a:pt x="36008" y="131572"/>
                  </a:lnTo>
                  <a:lnTo>
                    <a:pt x="35813" y="128270"/>
                  </a:lnTo>
                  <a:lnTo>
                    <a:pt x="37761" y="128270"/>
                  </a:lnTo>
                  <a:lnTo>
                    <a:pt x="38713" y="122554"/>
                  </a:lnTo>
                  <a:lnTo>
                    <a:pt x="37845" y="122554"/>
                  </a:lnTo>
                  <a:lnTo>
                    <a:pt x="39497" y="117855"/>
                  </a:lnTo>
                  <a:lnTo>
                    <a:pt x="39940" y="117855"/>
                  </a:lnTo>
                  <a:lnTo>
                    <a:pt x="46224" y="103758"/>
                  </a:lnTo>
                  <a:lnTo>
                    <a:pt x="45974" y="103758"/>
                  </a:lnTo>
                  <a:lnTo>
                    <a:pt x="47243" y="101473"/>
                  </a:lnTo>
                  <a:lnTo>
                    <a:pt x="47392" y="101473"/>
                  </a:lnTo>
                  <a:lnTo>
                    <a:pt x="59996" y="81152"/>
                  </a:lnTo>
                  <a:lnTo>
                    <a:pt x="59816" y="81152"/>
                  </a:lnTo>
                  <a:lnTo>
                    <a:pt x="78388" y="57023"/>
                  </a:lnTo>
                  <a:lnTo>
                    <a:pt x="109093" y="20827"/>
                  </a:lnTo>
                  <a:lnTo>
                    <a:pt x="84581" y="0"/>
                  </a:lnTo>
                  <a:close/>
                </a:path>
                <a:path w="278765" h="187959">
                  <a:moveTo>
                    <a:pt x="145654" y="148737"/>
                  </a:moveTo>
                  <a:lnTo>
                    <a:pt x="113410" y="150368"/>
                  </a:lnTo>
                  <a:lnTo>
                    <a:pt x="267309" y="150368"/>
                  </a:lnTo>
                  <a:lnTo>
                    <a:pt x="268528" y="148844"/>
                  </a:lnTo>
                  <a:lnTo>
                    <a:pt x="144779" y="148844"/>
                  </a:lnTo>
                  <a:lnTo>
                    <a:pt x="145654" y="148737"/>
                  </a:lnTo>
                  <a:close/>
                </a:path>
                <a:path w="278765" h="187959">
                  <a:moveTo>
                    <a:pt x="83692" y="148971"/>
                  </a:moveTo>
                  <a:lnTo>
                    <a:pt x="85851" y="149225"/>
                  </a:lnTo>
                  <a:lnTo>
                    <a:pt x="84352" y="148997"/>
                  </a:lnTo>
                  <a:lnTo>
                    <a:pt x="83692" y="148971"/>
                  </a:lnTo>
                  <a:close/>
                </a:path>
                <a:path w="278765" h="187959">
                  <a:moveTo>
                    <a:pt x="84352" y="148997"/>
                  </a:moveTo>
                  <a:lnTo>
                    <a:pt x="85851" y="149225"/>
                  </a:lnTo>
                  <a:lnTo>
                    <a:pt x="89992" y="149225"/>
                  </a:lnTo>
                  <a:lnTo>
                    <a:pt x="84352" y="148997"/>
                  </a:lnTo>
                  <a:close/>
                </a:path>
                <a:path w="278765" h="187959">
                  <a:moveTo>
                    <a:pt x="84177" y="148971"/>
                  </a:moveTo>
                  <a:lnTo>
                    <a:pt x="83692" y="148971"/>
                  </a:lnTo>
                  <a:lnTo>
                    <a:pt x="84352" y="148997"/>
                  </a:lnTo>
                  <a:lnTo>
                    <a:pt x="84177" y="148971"/>
                  </a:lnTo>
                  <a:close/>
                </a:path>
                <a:path w="278765" h="187959">
                  <a:moveTo>
                    <a:pt x="146050" y="148717"/>
                  </a:moveTo>
                  <a:lnTo>
                    <a:pt x="145654" y="148737"/>
                  </a:lnTo>
                  <a:lnTo>
                    <a:pt x="144779" y="148844"/>
                  </a:lnTo>
                  <a:lnTo>
                    <a:pt x="146050" y="148717"/>
                  </a:lnTo>
                  <a:close/>
                </a:path>
                <a:path w="278765" h="187959">
                  <a:moveTo>
                    <a:pt x="268630" y="148717"/>
                  </a:moveTo>
                  <a:lnTo>
                    <a:pt x="146050" y="148717"/>
                  </a:lnTo>
                  <a:lnTo>
                    <a:pt x="144779" y="148844"/>
                  </a:lnTo>
                  <a:lnTo>
                    <a:pt x="268528" y="148844"/>
                  </a:lnTo>
                  <a:close/>
                </a:path>
                <a:path w="278765" h="187959">
                  <a:moveTo>
                    <a:pt x="174878" y="145160"/>
                  </a:moveTo>
                  <a:lnTo>
                    <a:pt x="145654" y="148737"/>
                  </a:lnTo>
                  <a:lnTo>
                    <a:pt x="146050" y="148717"/>
                  </a:lnTo>
                  <a:lnTo>
                    <a:pt x="268630" y="148717"/>
                  </a:lnTo>
                  <a:lnTo>
                    <a:pt x="271373" y="145287"/>
                  </a:lnTo>
                  <a:lnTo>
                    <a:pt x="174117" y="145287"/>
                  </a:lnTo>
                  <a:lnTo>
                    <a:pt x="174878" y="145160"/>
                  </a:lnTo>
                  <a:close/>
                </a:path>
                <a:path w="278765" h="187959">
                  <a:moveTo>
                    <a:pt x="59054" y="145160"/>
                  </a:moveTo>
                  <a:lnTo>
                    <a:pt x="62483" y="146050"/>
                  </a:lnTo>
                  <a:lnTo>
                    <a:pt x="60639" y="145401"/>
                  </a:lnTo>
                  <a:lnTo>
                    <a:pt x="59054" y="145160"/>
                  </a:lnTo>
                  <a:close/>
                </a:path>
                <a:path w="278765" h="187959">
                  <a:moveTo>
                    <a:pt x="60639" y="145401"/>
                  </a:moveTo>
                  <a:lnTo>
                    <a:pt x="62483" y="146050"/>
                  </a:lnTo>
                  <a:lnTo>
                    <a:pt x="64916" y="146050"/>
                  </a:lnTo>
                  <a:lnTo>
                    <a:pt x="60639" y="145401"/>
                  </a:lnTo>
                  <a:close/>
                </a:path>
                <a:path w="278765" h="187959">
                  <a:moveTo>
                    <a:pt x="59955" y="145160"/>
                  </a:moveTo>
                  <a:lnTo>
                    <a:pt x="59054" y="145160"/>
                  </a:lnTo>
                  <a:lnTo>
                    <a:pt x="60639" y="145401"/>
                  </a:lnTo>
                  <a:lnTo>
                    <a:pt x="59955" y="145160"/>
                  </a:lnTo>
                  <a:close/>
                </a:path>
                <a:path w="278765" h="187959">
                  <a:moveTo>
                    <a:pt x="201788" y="140737"/>
                  </a:moveTo>
                  <a:lnTo>
                    <a:pt x="174117" y="145287"/>
                  </a:lnTo>
                  <a:lnTo>
                    <a:pt x="271373" y="145287"/>
                  </a:lnTo>
                  <a:lnTo>
                    <a:pt x="274827" y="140970"/>
                  </a:lnTo>
                  <a:lnTo>
                    <a:pt x="200913" y="140970"/>
                  </a:lnTo>
                  <a:lnTo>
                    <a:pt x="201788" y="140737"/>
                  </a:lnTo>
                  <a:close/>
                </a:path>
                <a:path w="278765" h="187959">
                  <a:moveTo>
                    <a:pt x="39369" y="137922"/>
                  </a:moveTo>
                  <a:lnTo>
                    <a:pt x="45847" y="141858"/>
                  </a:lnTo>
                  <a:lnTo>
                    <a:pt x="42875" y="139154"/>
                  </a:lnTo>
                  <a:lnTo>
                    <a:pt x="39369" y="137922"/>
                  </a:lnTo>
                  <a:close/>
                </a:path>
                <a:path w="278765" h="187959">
                  <a:moveTo>
                    <a:pt x="42875" y="139154"/>
                  </a:moveTo>
                  <a:lnTo>
                    <a:pt x="45847" y="141858"/>
                  </a:lnTo>
                  <a:lnTo>
                    <a:pt x="50565" y="141858"/>
                  </a:lnTo>
                  <a:lnTo>
                    <a:pt x="42875" y="139154"/>
                  </a:lnTo>
                  <a:close/>
                </a:path>
                <a:path w="278765" h="187959">
                  <a:moveTo>
                    <a:pt x="202692" y="140588"/>
                  </a:moveTo>
                  <a:lnTo>
                    <a:pt x="201788" y="140737"/>
                  </a:lnTo>
                  <a:lnTo>
                    <a:pt x="200913" y="140970"/>
                  </a:lnTo>
                  <a:lnTo>
                    <a:pt x="202692" y="140588"/>
                  </a:lnTo>
                  <a:close/>
                </a:path>
                <a:path w="278765" h="187959">
                  <a:moveTo>
                    <a:pt x="274953" y="140588"/>
                  </a:moveTo>
                  <a:lnTo>
                    <a:pt x="202692" y="140588"/>
                  </a:lnTo>
                  <a:lnTo>
                    <a:pt x="200913" y="140970"/>
                  </a:lnTo>
                  <a:lnTo>
                    <a:pt x="274827" y="140970"/>
                  </a:lnTo>
                  <a:lnTo>
                    <a:pt x="274953" y="140588"/>
                  </a:lnTo>
                  <a:close/>
                </a:path>
                <a:path w="278765" h="187959">
                  <a:moveTo>
                    <a:pt x="227395" y="133932"/>
                  </a:moveTo>
                  <a:lnTo>
                    <a:pt x="201788" y="140737"/>
                  </a:lnTo>
                  <a:lnTo>
                    <a:pt x="202692" y="140588"/>
                  </a:lnTo>
                  <a:lnTo>
                    <a:pt x="274953" y="140588"/>
                  </a:lnTo>
                  <a:lnTo>
                    <a:pt x="276960" y="134493"/>
                  </a:lnTo>
                  <a:lnTo>
                    <a:pt x="226186" y="134493"/>
                  </a:lnTo>
                  <a:lnTo>
                    <a:pt x="227395" y="133932"/>
                  </a:lnTo>
                  <a:close/>
                </a:path>
                <a:path w="278765" h="187959">
                  <a:moveTo>
                    <a:pt x="36859" y="133679"/>
                  </a:moveTo>
                  <a:lnTo>
                    <a:pt x="36635" y="135023"/>
                  </a:lnTo>
                  <a:lnTo>
                    <a:pt x="39624" y="139953"/>
                  </a:lnTo>
                  <a:lnTo>
                    <a:pt x="37881" y="134609"/>
                  </a:lnTo>
                  <a:lnTo>
                    <a:pt x="36859" y="133679"/>
                  </a:lnTo>
                  <a:close/>
                </a:path>
                <a:path w="278765" h="187959">
                  <a:moveTo>
                    <a:pt x="37881" y="134609"/>
                  </a:moveTo>
                  <a:lnTo>
                    <a:pt x="39624" y="139953"/>
                  </a:lnTo>
                  <a:lnTo>
                    <a:pt x="42712" y="139953"/>
                  </a:lnTo>
                  <a:lnTo>
                    <a:pt x="39369" y="137922"/>
                  </a:lnTo>
                  <a:lnTo>
                    <a:pt x="41521" y="137922"/>
                  </a:lnTo>
                  <a:lnTo>
                    <a:pt x="37881" y="134609"/>
                  </a:lnTo>
                  <a:close/>
                </a:path>
                <a:path w="278765" h="187959">
                  <a:moveTo>
                    <a:pt x="41521" y="137922"/>
                  </a:moveTo>
                  <a:lnTo>
                    <a:pt x="39369" y="137922"/>
                  </a:lnTo>
                  <a:lnTo>
                    <a:pt x="42875" y="139154"/>
                  </a:lnTo>
                  <a:lnTo>
                    <a:pt x="41521" y="137922"/>
                  </a:lnTo>
                  <a:close/>
                </a:path>
                <a:path w="278765" h="187959">
                  <a:moveTo>
                    <a:pt x="36165" y="134247"/>
                  </a:moveTo>
                  <a:lnTo>
                    <a:pt x="36322" y="136905"/>
                  </a:lnTo>
                  <a:lnTo>
                    <a:pt x="36635" y="135023"/>
                  </a:lnTo>
                  <a:lnTo>
                    <a:pt x="36165" y="134247"/>
                  </a:lnTo>
                  <a:close/>
                </a:path>
                <a:path w="278765" h="187959">
                  <a:moveTo>
                    <a:pt x="36635" y="135023"/>
                  </a:moveTo>
                  <a:lnTo>
                    <a:pt x="36322" y="136905"/>
                  </a:lnTo>
                  <a:lnTo>
                    <a:pt x="37776" y="136905"/>
                  </a:lnTo>
                  <a:lnTo>
                    <a:pt x="36635" y="135023"/>
                  </a:lnTo>
                  <a:close/>
                </a:path>
                <a:path w="278765" h="187959">
                  <a:moveTo>
                    <a:pt x="36091" y="132979"/>
                  </a:moveTo>
                  <a:lnTo>
                    <a:pt x="36165" y="134247"/>
                  </a:lnTo>
                  <a:lnTo>
                    <a:pt x="36635" y="135023"/>
                  </a:lnTo>
                  <a:lnTo>
                    <a:pt x="36859" y="133679"/>
                  </a:lnTo>
                  <a:lnTo>
                    <a:pt x="36091" y="132979"/>
                  </a:lnTo>
                  <a:close/>
                </a:path>
                <a:path w="278765" h="187959">
                  <a:moveTo>
                    <a:pt x="37102" y="132221"/>
                  </a:moveTo>
                  <a:lnTo>
                    <a:pt x="36859" y="133679"/>
                  </a:lnTo>
                  <a:lnTo>
                    <a:pt x="37881" y="134609"/>
                  </a:lnTo>
                  <a:lnTo>
                    <a:pt x="37102" y="132221"/>
                  </a:lnTo>
                  <a:close/>
                </a:path>
                <a:path w="278765" h="187959">
                  <a:moveTo>
                    <a:pt x="229107" y="133476"/>
                  </a:moveTo>
                  <a:lnTo>
                    <a:pt x="227395" y="133932"/>
                  </a:lnTo>
                  <a:lnTo>
                    <a:pt x="226186" y="134493"/>
                  </a:lnTo>
                  <a:lnTo>
                    <a:pt x="229107" y="133476"/>
                  </a:lnTo>
                  <a:close/>
                </a:path>
                <a:path w="278765" h="187959">
                  <a:moveTo>
                    <a:pt x="277295" y="133476"/>
                  </a:moveTo>
                  <a:lnTo>
                    <a:pt x="229107" y="133476"/>
                  </a:lnTo>
                  <a:lnTo>
                    <a:pt x="226186" y="134493"/>
                  </a:lnTo>
                  <a:lnTo>
                    <a:pt x="276960" y="134493"/>
                  </a:lnTo>
                  <a:lnTo>
                    <a:pt x="277295" y="133476"/>
                  </a:lnTo>
                  <a:close/>
                </a:path>
                <a:path w="278765" h="187959">
                  <a:moveTo>
                    <a:pt x="34543" y="131572"/>
                  </a:moveTo>
                  <a:lnTo>
                    <a:pt x="36165" y="134247"/>
                  </a:lnTo>
                  <a:lnTo>
                    <a:pt x="36091" y="132979"/>
                  </a:lnTo>
                  <a:lnTo>
                    <a:pt x="34543" y="131572"/>
                  </a:lnTo>
                  <a:close/>
                </a:path>
                <a:path w="278765" h="187959">
                  <a:moveTo>
                    <a:pt x="243908" y="126269"/>
                  </a:moveTo>
                  <a:lnTo>
                    <a:pt x="227395" y="133932"/>
                  </a:lnTo>
                  <a:lnTo>
                    <a:pt x="229107" y="133476"/>
                  </a:lnTo>
                  <a:lnTo>
                    <a:pt x="277295" y="133476"/>
                  </a:lnTo>
                  <a:lnTo>
                    <a:pt x="278256" y="130555"/>
                  </a:lnTo>
                  <a:lnTo>
                    <a:pt x="278095" y="127380"/>
                  </a:lnTo>
                  <a:lnTo>
                    <a:pt x="242443" y="127380"/>
                  </a:lnTo>
                  <a:lnTo>
                    <a:pt x="243908" y="126269"/>
                  </a:lnTo>
                  <a:close/>
                </a:path>
                <a:path w="278765" h="187959">
                  <a:moveTo>
                    <a:pt x="35813" y="128270"/>
                  </a:moveTo>
                  <a:lnTo>
                    <a:pt x="36091" y="132979"/>
                  </a:lnTo>
                  <a:lnTo>
                    <a:pt x="36859" y="133679"/>
                  </a:lnTo>
                  <a:lnTo>
                    <a:pt x="37102" y="132221"/>
                  </a:lnTo>
                  <a:lnTo>
                    <a:pt x="35813" y="128270"/>
                  </a:lnTo>
                  <a:close/>
                </a:path>
                <a:path w="278765" h="187959">
                  <a:moveTo>
                    <a:pt x="36008" y="131572"/>
                  </a:moveTo>
                  <a:lnTo>
                    <a:pt x="34543" y="131572"/>
                  </a:lnTo>
                  <a:lnTo>
                    <a:pt x="36091" y="132979"/>
                  </a:lnTo>
                  <a:lnTo>
                    <a:pt x="36008" y="131572"/>
                  </a:lnTo>
                  <a:close/>
                </a:path>
                <a:path w="278765" h="187959">
                  <a:moveTo>
                    <a:pt x="37761" y="128270"/>
                  </a:moveTo>
                  <a:lnTo>
                    <a:pt x="35813" y="128270"/>
                  </a:lnTo>
                  <a:lnTo>
                    <a:pt x="37102" y="132221"/>
                  </a:lnTo>
                  <a:lnTo>
                    <a:pt x="37761" y="128270"/>
                  </a:lnTo>
                  <a:close/>
                </a:path>
                <a:path w="278765" h="187959">
                  <a:moveTo>
                    <a:pt x="245618" y="125475"/>
                  </a:moveTo>
                  <a:lnTo>
                    <a:pt x="243908" y="126269"/>
                  </a:lnTo>
                  <a:lnTo>
                    <a:pt x="242443" y="127380"/>
                  </a:lnTo>
                  <a:lnTo>
                    <a:pt x="245618" y="125475"/>
                  </a:lnTo>
                  <a:close/>
                </a:path>
                <a:path w="278765" h="187959">
                  <a:moveTo>
                    <a:pt x="277997" y="125475"/>
                  </a:moveTo>
                  <a:lnTo>
                    <a:pt x="245618" y="125475"/>
                  </a:lnTo>
                  <a:lnTo>
                    <a:pt x="242443" y="127380"/>
                  </a:lnTo>
                  <a:lnTo>
                    <a:pt x="278095" y="127380"/>
                  </a:lnTo>
                  <a:lnTo>
                    <a:pt x="277997" y="125475"/>
                  </a:lnTo>
                  <a:close/>
                </a:path>
                <a:path w="278765" h="187959">
                  <a:moveTo>
                    <a:pt x="250505" y="121264"/>
                  </a:moveTo>
                  <a:lnTo>
                    <a:pt x="243908" y="126269"/>
                  </a:lnTo>
                  <a:lnTo>
                    <a:pt x="245618" y="125475"/>
                  </a:lnTo>
                  <a:lnTo>
                    <a:pt x="277997" y="125475"/>
                  </a:lnTo>
                  <a:lnTo>
                    <a:pt x="277952" y="124586"/>
                  </a:lnTo>
                  <a:lnTo>
                    <a:pt x="248920" y="124586"/>
                  </a:lnTo>
                  <a:lnTo>
                    <a:pt x="250505" y="121264"/>
                  </a:lnTo>
                  <a:close/>
                </a:path>
                <a:path w="278765" h="187959">
                  <a:moveTo>
                    <a:pt x="253492" y="118999"/>
                  </a:moveTo>
                  <a:lnTo>
                    <a:pt x="250505" y="121264"/>
                  </a:lnTo>
                  <a:lnTo>
                    <a:pt x="248920" y="124586"/>
                  </a:lnTo>
                  <a:lnTo>
                    <a:pt x="253492" y="118999"/>
                  </a:lnTo>
                  <a:close/>
                </a:path>
                <a:path w="278765" h="187959">
                  <a:moveTo>
                    <a:pt x="277667" y="118999"/>
                  </a:moveTo>
                  <a:lnTo>
                    <a:pt x="253492" y="118999"/>
                  </a:lnTo>
                  <a:lnTo>
                    <a:pt x="248920" y="124586"/>
                  </a:lnTo>
                  <a:lnTo>
                    <a:pt x="277952" y="124586"/>
                  </a:lnTo>
                  <a:lnTo>
                    <a:pt x="277667" y="118999"/>
                  </a:lnTo>
                  <a:close/>
                </a:path>
                <a:path w="278765" h="187959">
                  <a:moveTo>
                    <a:pt x="39497" y="117855"/>
                  </a:moveTo>
                  <a:lnTo>
                    <a:pt x="37845" y="122554"/>
                  </a:lnTo>
                  <a:lnTo>
                    <a:pt x="39232" y="119445"/>
                  </a:lnTo>
                  <a:lnTo>
                    <a:pt x="39497" y="117855"/>
                  </a:lnTo>
                  <a:close/>
                </a:path>
                <a:path w="278765" h="187959">
                  <a:moveTo>
                    <a:pt x="39232" y="119445"/>
                  </a:moveTo>
                  <a:lnTo>
                    <a:pt x="37845" y="122554"/>
                  </a:lnTo>
                  <a:lnTo>
                    <a:pt x="38713" y="122554"/>
                  </a:lnTo>
                  <a:lnTo>
                    <a:pt x="39232" y="119445"/>
                  </a:lnTo>
                  <a:close/>
                </a:path>
                <a:path w="278765" h="187959">
                  <a:moveTo>
                    <a:pt x="253805" y="114350"/>
                  </a:moveTo>
                  <a:lnTo>
                    <a:pt x="250505" y="121264"/>
                  </a:lnTo>
                  <a:lnTo>
                    <a:pt x="253492" y="118999"/>
                  </a:lnTo>
                  <a:lnTo>
                    <a:pt x="277667" y="118999"/>
                  </a:lnTo>
                  <a:lnTo>
                    <a:pt x="277622" y="118109"/>
                  </a:lnTo>
                  <a:lnTo>
                    <a:pt x="276641" y="115570"/>
                  </a:lnTo>
                  <a:lnTo>
                    <a:pt x="253492" y="115570"/>
                  </a:lnTo>
                  <a:lnTo>
                    <a:pt x="253805" y="114350"/>
                  </a:lnTo>
                  <a:close/>
                </a:path>
                <a:path w="278765" h="187959">
                  <a:moveTo>
                    <a:pt x="39940" y="117855"/>
                  </a:moveTo>
                  <a:lnTo>
                    <a:pt x="39497" y="117855"/>
                  </a:lnTo>
                  <a:lnTo>
                    <a:pt x="39232" y="119445"/>
                  </a:lnTo>
                  <a:lnTo>
                    <a:pt x="39940" y="117855"/>
                  </a:lnTo>
                  <a:close/>
                </a:path>
                <a:path w="278765" h="187959">
                  <a:moveTo>
                    <a:pt x="254253" y="113410"/>
                  </a:moveTo>
                  <a:lnTo>
                    <a:pt x="253805" y="114350"/>
                  </a:lnTo>
                  <a:lnTo>
                    <a:pt x="253492" y="115570"/>
                  </a:lnTo>
                  <a:lnTo>
                    <a:pt x="254253" y="113410"/>
                  </a:lnTo>
                  <a:close/>
                </a:path>
                <a:path w="278765" h="187959">
                  <a:moveTo>
                    <a:pt x="275808" y="113410"/>
                  </a:moveTo>
                  <a:lnTo>
                    <a:pt x="254253" y="113410"/>
                  </a:lnTo>
                  <a:lnTo>
                    <a:pt x="253492" y="115570"/>
                  </a:lnTo>
                  <a:lnTo>
                    <a:pt x="276641" y="115570"/>
                  </a:lnTo>
                  <a:lnTo>
                    <a:pt x="275808" y="113410"/>
                  </a:lnTo>
                  <a:close/>
                </a:path>
                <a:path w="278765" h="187959">
                  <a:moveTo>
                    <a:pt x="268985" y="103758"/>
                  </a:moveTo>
                  <a:lnTo>
                    <a:pt x="255777" y="106679"/>
                  </a:lnTo>
                  <a:lnTo>
                    <a:pt x="253805" y="114350"/>
                  </a:lnTo>
                  <a:lnTo>
                    <a:pt x="254253" y="113410"/>
                  </a:lnTo>
                  <a:lnTo>
                    <a:pt x="275808" y="113410"/>
                  </a:lnTo>
                  <a:lnTo>
                    <a:pt x="274827" y="110871"/>
                  </a:lnTo>
                  <a:lnTo>
                    <a:pt x="268985" y="103758"/>
                  </a:lnTo>
                  <a:close/>
                </a:path>
                <a:path w="278765" h="187959">
                  <a:moveTo>
                    <a:pt x="47243" y="101473"/>
                  </a:moveTo>
                  <a:lnTo>
                    <a:pt x="45974" y="103758"/>
                  </a:lnTo>
                  <a:lnTo>
                    <a:pt x="46865" y="102321"/>
                  </a:lnTo>
                  <a:lnTo>
                    <a:pt x="47243" y="101473"/>
                  </a:lnTo>
                  <a:close/>
                </a:path>
                <a:path w="278765" h="187959">
                  <a:moveTo>
                    <a:pt x="46865" y="102321"/>
                  </a:moveTo>
                  <a:lnTo>
                    <a:pt x="45974" y="103758"/>
                  </a:lnTo>
                  <a:lnTo>
                    <a:pt x="46224" y="103758"/>
                  </a:lnTo>
                  <a:lnTo>
                    <a:pt x="46865" y="102321"/>
                  </a:lnTo>
                  <a:close/>
                </a:path>
                <a:path w="278765" h="187959">
                  <a:moveTo>
                    <a:pt x="47392" y="101473"/>
                  </a:moveTo>
                  <a:lnTo>
                    <a:pt x="47243" y="101473"/>
                  </a:lnTo>
                  <a:lnTo>
                    <a:pt x="46865" y="102321"/>
                  </a:lnTo>
                  <a:lnTo>
                    <a:pt x="47392" y="101473"/>
                  </a:lnTo>
                  <a:close/>
                </a:path>
                <a:path w="278765" h="187959">
                  <a:moveTo>
                    <a:pt x="60705" y="80009"/>
                  </a:moveTo>
                  <a:lnTo>
                    <a:pt x="59816" y="81152"/>
                  </a:lnTo>
                  <a:lnTo>
                    <a:pt x="59996" y="81152"/>
                  </a:lnTo>
                  <a:lnTo>
                    <a:pt x="60705" y="80009"/>
                  </a:lnTo>
                  <a:close/>
                </a:path>
                <a:path w="278765" h="187959">
                  <a:moveTo>
                    <a:pt x="78486" y="56896"/>
                  </a:moveTo>
                  <a:lnTo>
                    <a:pt x="78358" y="57023"/>
                  </a:lnTo>
                  <a:lnTo>
                    <a:pt x="78486" y="56896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5117" y="813180"/>
              <a:ext cx="113157" cy="1799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641071" y="919987"/>
              <a:ext cx="43180" cy="57150"/>
            </a:xfrm>
            <a:custGeom>
              <a:avLst/>
              <a:gdLst/>
              <a:ahLst/>
              <a:cxnLst/>
              <a:rect l="l" t="t" r="r" b="b"/>
              <a:pathLst>
                <a:path w="43179" h="57150">
                  <a:moveTo>
                    <a:pt x="42557" y="21717"/>
                  </a:moveTo>
                  <a:lnTo>
                    <a:pt x="35572" y="14732"/>
                  </a:lnTo>
                  <a:lnTo>
                    <a:pt x="32016" y="14732"/>
                  </a:lnTo>
                  <a:lnTo>
                    <a:pt x="35064" y="11684"/>
                  </a:lnTo>
                  <a:lnTo>
                    <a:pt x="35064" y="7493"/>
                  </a:lnTo>
                  <a:lnTo>
                    <a:pt x="35064" y="3302"/>
                  </a:lnTo>
                  <a:lnTo>
                    <a:pt x="31635" y="0"/>
                  </a:lnTo>
                  <a:lnTo>
                    <a:pt x="23253" y="0"/>
                  </a:lnTo>
                  <a:lnTo>
                    <a:pt x="19824" y="3302"/>
                  </a:lnTo>
                  <a:lnTo>
                    <a:pt x="19824" y="11684"/>
                  </a:lnTo>
                  <a:lnTo>
                    <a:pt x="22872" y="14732"/>
                  </a:lnTo>
                  <a:lnTo>
                    <a:pt x="18554" y="14732"/>
                  </a:lnTo>
                  <a:lnTo>
                    <a:pt x="11696" y="21717"/>
                  </a:lnTo>
                  <a:lnTo>
                    <a:pt x="11696" y="22733"/>
                  </a:lnTo>
                  <a:lnTo>
                    <a:pt x="7632" y="22733"/>
                  </a:lnTo>
                  <a:lnTo>
                    <a:pt x="0" y="30480"/>
                  </a:lnTo>
                  <a:lnTo>
                    <a:pt x="0" y="49403"/>
                  </a:lnTo>
                  <a:lnTo>
                    <a:pt x="7632" y="57023"/>
                  </a:lnTo>
                  <a:lnTo>
                    <a:pt x="26555" y="57023"/>
                  </a:lnTo>
                  <a:lnTo>
                    <a:pt x="34302" y="49403"/>
                  </a:lnTo>
                  <a:lnTo>
                    <a:pt x="34302" y="45720"/>
                  </a:lnTo>
                  <a:lnTo>
                    <a:pt x="35572" y="45720"/>
                  </a:lnTo>
                  <a:lnTo>
                    <a:pt x="42557" y="38735"/>
                  </a:lnTo>
                  <a:lnTo>
                    <a:pt x="42557" y="30226"/>
                  </a:lnTo>
                  <a:lnTo>
                    <a:pt x="42557" y="21717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144008" y="596772"/>
            <a:ext cx="342900" cy="2286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342392" y="207264"/>
                </a:moveTo>
                <a:lnTo>
                  <a:pt x="336296" y="201168"/>
                </a:lnTo>
                <a:lnTo>
                  <a:pt x="334022" y="201168"/>
                </a:lnTo>
                <a:lnTo>
                  <a:pt x="318770" y="187363"/>
                </a:lnTo>
                <a:lnTo>
                  <a:pt x="318770" y="185801"/>
                </a:lnTo>
                <a:lnTo>
                  <a:pt x="312547" y="179578"/>
                </a:lnTo>
                <a:lnTo>
                  <a:pt x="310019" y="179578"/>
                </a:lnTo>
                <a:lnTo>
                  <a:pt x="305714" y="175768"/>
                </a:lnTo>
                <a:lnTo>
                  <a:pt x="302387" y="172821"/>
                </a:lnTo>
                <a:lnTo>
                  <a:pt x="302387" y="171323"/>
                </a:lnTo>
                <a:lnTo>
                  <a:pt x="295783" y="164592"/>
                </a:lnTo>
                <a:lnTo>
                  <a:pt x="292785" y="164592"/>
                </a:lnTo>
                <a:lnTo>
                  <a:pt x="282702" y="156235"/>
                </a:lnTo>
                <a:lnTo>
                  <a:pt x="282702" y="154813"/>
                </a:lnTo>
                <a:lnTo>
                  <a:pt x="275590" y="147701"/>
                </a:lnTo>
                <a:lnTo>
                  <a:pt x="272008" y="147701"/>
                </a:lnTo>
                <a:lnTo>
                  <a:pt x="259207" y="137934"/>
                </a:lnTo>
                <a:lnTo>
                  <a:pt x="259207" y="136906"/>
                </a:lnTo>
                <a:lnTo>
                  <a:pt x="251841" y="129540"/>
                </a:lnTo>
                <a:lnTo>
                  <a:pt x="248246" y="129540"/>
                </a:lnTo>
                <a:lnTo>
                  <a:pt x="227076" y="113792"/>
                </a:lnTo>
                <a:lnTo>
                  <a:pt x="227330" y="113919"/>
                </a:lnTo>
                <a:lnTo>
                  <a:pt x="227152" y="113792"/>
                </a:lnTo>
                <a:lnTo>
                  <a:pt x="212115" y="102362"/>
                </a:lnTo>
                <a:lnTo>
                  <a:pt x="200914" y="93853"/>
                </a:lnTo>
                <a:lnTo>
                  <a:pt x="200787" y="93853"/>
                </a:lnTo>
                <a:lnTo>
                  <a:pt x="188290" y="84709"/>
                </a:lnTo>
                <a:lnTo>
                  <a:pt x="174244" y="74422"/>
                </a:lnTo>
                <a:lnTo>
                  <a:pt x="167170" y="69596"/>
                </a:lnTo>
                <a:lnTo>
                  <a:pt x="150241" y="58039"/>
                </a:lnTo>
                <a:lnTo>
                  <a:pt x="147828" y="56388"/>
                </a:lnTo>
                <a:lnTo>
                  <a:pt x="147193" y="55880"/>
                </a:lnTo>
                <a:lnTo>
                  <a:pt x="136156" y="49149"/>
                </a:lnTo>
                <a:lnTo>
                  <a:pt x="125133" y="42418"/>
                </a:lnTo>
                <a:lnTo>
                  <a:pt x="120777" y="39751"/>
                </a:lnTo>
                <a:lnTo>
                  <a:pt x="110058" y="34163"/>
                </a:lnTo>
                <a:lnTo>
                  <a:pt x="109334" y="33782"/>
                </a:lnTo>
                <a:lnTo>
                  <a:pt x="97409" y="27559"/>
                </a:lnTo>
                <a:lnTo>
                  <a:pt x="74295" y="17526"/>
                </a:lnTo>
                <a:lnTo>
                  <a:pt x="73533" y="17145"/>
                </a:lnTo>
                <a:lnTo>
                  <a:pt x="65024" y="13970"/>
                </a:lnTo>
                <a:lnTo>
                  <a:pt x="54483" y="10033"/>
                </a:lnTo>
                <a:lnTo>
                  <a:pt x="53848" y="9906"/>
                </a:lnTo>
                <a:lnTo>
                  <a:pt x="38862" y="4953"/>
                </a:lnTo>
                <a:lnTo>
                  <a:pt x="38227" y="4699"/>
                </a:lnTo>
                <a:lnTo>
                  <a:pt x="27178" y="1524"/>
                </a:lnTo>
                <a:lnTo>
                  <a:pt x="24892" y="1016"/>
                </a:lnTo>
                <a:lnTo>
                  <a:pt x="17526" y="0"/>
                </a:lnTo>
                <a:lnTo>
                  <a:pt x="17195" y="1778"/>
                </a:lnTo>
                <a:lnTo>
                  <a:pt x="6604" y="1778"/>
                </a:lnTo>
                <a:lnTo>
                  <a:pt x="0" y="8509"/>
                </a:lnTo>
                <a:lnTo>
                  <a:pt x="0" y="24892"/>
                </a:lnTo>
                <a:lnTo>
                  <a:pt x="6604" y="31623"/>
                </a:lnTo>
                <a:lnTo>
                  <a:pt x="11010" y="31623"/>
                </a:lnTo>
                <a:lnTo>
                  <a:pt x="10541" y="32131"/>
                </a:lnTo>
                <a:lnTo>
                  <a:pt x="17780" y="34163"/>
                </a:lnTo>
                <a:lnTo>
                  <a:pt x="17145" y="34036"/>
                </a:lnTo>
                <a:lnTo>
                  <a:pt x="28067" y="37592"/>
                </a:lnTo>
                <a:lnTo>
                  <a:pt x="27940" y="37592"/>
                </a:lnTo>
                <a:lnTo>
                  <a:pt x="42926" y="42672"/>
                </a:lnTo>
                <a:lnTo>
                  <a:pt x="42418" y="42418"/>
                </a:lnTo>
                <a:lnTo>
                  <a:pt x="61468" y="49530"/>
                </a:lnTo>
                <a:lnTo>
                  <a:pt x="104902" y="70231"/>
                </a:lnTo>
                <a:lnTo>
                  <a:pt x="129159" y="85217"/>
                </a:lnTo>
                <a:lnTo>
                  <a:pt x="128524" y="84709"/>
                </a:lnTo>
                <a:lnTo>
                  <a:pt x="154559" y="102362"/>
                </a:lnTo>
                <a:lnTo>
                  <a:pt x="154051" y="102108"/>
                </a:lnTo>
                <a:lnTo>
                  <a:pt x="180721" y="121412"/>
                </a:lnTo>
                <a:lnTo>
                  <a:pt x="180467" y="121285"/>
                </a:lnTo>
                <a:lnTo>
                  <a:pt x="180632" y="121412"/>
                </a:lnTo>
                <a:lnTo>
                  <a:pt x="207264" y="140843"/>
                </a:lnTo>
                <a:lnTo>
                  <a:pt x="226441" y="154520"/>
                </a:lnTo>
                <a:lnTo>
                  <a:pt x="226441" y="155067"/>
                </a:lnTo>
                <a:lnTo>
                  <a:pt x="233680" y="162433"/>
                </a:lnTo>
                <a:lnTo>
                  <a:pt x="237515" y="162433"/>
                </a:lnTo>
                <a:lnTo>
                  <a:pt x="250952" y="171818"/>
                </a:lnTo>
                <a:lnTo>
                  <a:pt x="250952" y="172339"/>
                </a:lnTo>
                <a:lnTo>
                  <a:pt x="258064" y="179451"/>
                </a:lnTo>
                <a:lnTo>
                  <a:pt x="261899" y="179451"/>
                </a:lnTo>
                <a:lnTo>
                  <a:pt x="272542" y="187109"/>
                </a:lnTo>
                <a:lnTo>
                  <a:pt x="272542" y="187706"/>
                </a:lnTo>
                <a:lnTo>
                  <a:pt x="279273" y="194437"/>
                </a:lnTo>
                <a:lnTo>
                  <a:pt x="282524" y="194437"/>
                </a:lnTo>
                <a:lnTo>
                  <a:pt x="290703" y="200571"/>
                </a:lnTo>
                <a:lnTo>
                  <a:pt x="290703" y="201295"/>
                </a:lnTo>
                <a:lnTo>
                  <a:pt x="296926" y="207645"/>
                </a:lnTo>
                <a:lnTo>
                  <a:pt x="299554" y="207645"/>
                </a:lnTo>
                <a:lnTo>
                  <a:pt x="315214" y="221018"/>
                </a:lnTo>
                <a:lnTo>
                  <a:pt x="315214" y="222250"/>
                </a:lnTo>
                <a:lnTo>
                  <a:pt x="321310" y="228346"/>
                </a:lnTo>
                <a:lnTo>
                  <a:pt x="336296" y="228346"/>
                </a:lnTo>
                <a:lnTo>
                  <a:pt x="342392" y="222250"/>
                </a:lnTo>
                <a:lnTo>
                  <a:pt x="342392" y="214757"/>
                </a:lnTo>
                <a:lnTo>
                  <a:pt x="342392" y="207264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6977" y="1152143"/>
            <a:ext cx="387985" cy="236854"/>
          </a:xfrm>
          <a:custGeom>
            <a:avLst/>
            <a:gdLst/>
            <a:ahLst/>
            <a:cxnLst/>
            <a:rect l="l" t="t" r="r" b="b"/>
            <a:pathLst>
              <a:path w="387985" h="236855">
                <a:moveTo>
                  <a:pt x="387985" y="6477"/>
                </a:moveTo>
                <a:lnTo>
                  <a:pt x="381508" y="0"/>
                </a:lnTo>
                <a:lnTo>
                  <a:pt x="365633" y="0"/>
                </a:lnTo>
                <a:lnTo>
                  <a:pt x="359156" y="6477"/>
                </a:lnTo>
                <a:lnTo>
                  <a:pt x="359156" y="6654"/>
                </a:lnTo>
                <a:lnTo>
                  <a:pt x="349415" y="13081"/>
                </a:lnTo>
                <a:lnTo>
                  <a:pt x="345821" y="13081"/>
                </a:lnTo>
                <a:lnTo>
                  <a:pt x="339217" y="19558"/>
                </a:lnTo>
                <a:lnTo>
                  <a:pt x="339217" y="19799"/>
                </a:lnTo>
                <a:lnTo>
                  <a:pt x="324954" y="29083"/>
                </a:lnTo>
                <a:lnTo>
                  <a:pt x="321056" y="29083"/>
                </a:lnTo>
                <a:lnTo>
                  <a:pt x="314452" y="35687"/>
                </a:lnTo>
                <a:lnTo>
                  <a:pt x="314452" y="35864"/>
                </a:lnTo>
                <a:lnTo>
                  <a:pt x="297154" y="46863"/>
                </a:lnTo>
                <a:lnTo>
                  <a:pt x="293243" y="46863"/>
                </a:lnTo>
                <a:lnTo>
                  <a:pt x="286651" y="53454"/>
                </a:lnTo>
                <a:lnTo>
                  <a:pt x="267030" y="65786"/>
                </a:lnTo>
                <a:lnTo>
                  <a:pt x="263144" y="65786"/>
                </a:lnTo>
                <a:lnTo>
                  <a:pt x="256667" y="72263"/>
                </a:lnTo>
                <a:lnTo>
                  <a:pt x="231902" y="87376"/>
                </a:lnTo>
                <a:lnTo>
                  <a:pt x="232029" y="87249"/>
                </a:lnTo>
                <a:lnTo>
                  <a:pt x="231813" y="87376"/>
                </a:lnTo>
                <a:lnTo>
                  <a:pt x="199136" y="106680"/>
                </a:lnTo>
                <a:lnTo>
                  <a:pt x="199390" y="106553"/>
                </a:lnTo>
                <a:lnTo>
                  <a:pt x="164465" y="126365"/>
                </a:lnTo>
                <a:lnTo>
                  <a:pt x="164592" y="126365"/>
                </a:lnTo>
                <a:lnTo>
                  <a:pt x="130898" y="144907"/>
                </a:lnTo>
                <a:lnTo>
                  <a:pt x="130327" y="145161"/>
                </a:lnTo>
                <a:lnTo>
                  <a:pt x="84836" y="165862"/>
                </a:lnTo>
                <a:lnTo>
                  <a:pt x="85090" y="165735"/>
                </a:lnTo>
                <a:lnTo>
                  <a:pt x="84785" y="165862"/>
                </a:lnTo>
                <a:lnTo>
                  <a:pt x="44577" y="183324"/>
                </a:lnTo>
                <a:lnTo>
                  <a:pt x="44577" y="217055"/>
                </a:lnTo>
                <a:lnTo>
                  <a:pt x="36957" y="221132"/>
                </a:lnTo>
                <a:lnTo>
                  <a:pt x="38176" y="220472"/>
                </a:lnTo>
                <a:lnTo>
                  <a:pt x="44577" y="217055"/>
                </a:lnTo>
                <a:lnTo>
                  <a:pt x="44577" y="183324"/>
                </a:lnTo>
                <a:lnTo>
                  <a:pt x="35941" y="187071"/>
                </a:lnTo>
                <a:lnTo>
                  <a:pt x="13716" y="199009"/>
                </a:lnTo>
                <a:lnTo>
                  <a:pt x="9271" y="199009"/>
                </a:lnTo>
                <a:lnTo>
                  <a:pt x="2413" y="205867"/>
                </a:lnTo>
                <a:lnTo>
                  <a:pt x="2413" y="209423"/>
                </a:lnTo>
                <a:lnTo>
                  <a:pt x="0" y="211836"/>
                </a:lnTo>
                <a:lnTo>
                  <a:pt x="0" y="228600"/>
                </a:lnTo>
                <a:lnTo>
                  <a:pt x="6731" y="235331"/>
                </a:lnTo>
                <a:lnTo>
                  <a:pt x="12458" y="235331"/>
                </a:lnTo>
                <a:lnTo>
                  <a:pt x="13462" y="236347"/>
                </a:lnTo>
                <a:lnTo>
                  <a:pt x="29718" y="236347"/>
                </a:lnTo>
                <a:lnTo>
                  <a:pt x="30988" y="235077"/>
                </a:lnTo>
                <a:lnTo>
                  <a:pt x="35394" y="230670"/>
                </a:lnTo>
                <a:lnTo>
                  <a:pt x="36449" y="230124"/>
                </a:lnTo>
                <a:lnTo>
                  <a:pt x="37846" y="229235"/>
                </a:lnTo>
                <a:lnTo>
                  <a:pt x="39941" y="227584"/>
                </a:lnTo>
                <a:lnTo>
                  <a:pt x="41402" y="226441"/>
                </a:lnTo>
                <a:lnTo>
                  <a:pt x="50292" y="219456"/>
                </a:lnTo>
                <a:lnTo>
                  <a:pt x="51181" y="219456"/>
                </a:lnTo>
                <a:lnTo>
                  <a:pt x="53086" y="217551"/>
                </a:lnTo>
                <a:lnTo>
                  <a:pt x="53086" y="215265"/>
                </a:lnTo>
                <a:lnTo>
                  <a:pt x="53086" y="212979"/>
                </a:lnTo>
                <a:lnTo>
                  <a:pt x="52946" y="212852"/>
                </a:lnTo>
                <a:lnTo>
                  <a:pt x="57023" y="211074"/>
                </a:lnTo>
                <a:lnTo>
                  <a:pt x="69265" y="205740"/>
                </a:lnTo>
                <a:lnTo>
                  <a:pt x="97282" y="193548"/>
                </a:lnTo>
                <a:lnTo>
                  <a:pt x="97536" y="193548"/>
                </a:lnTo>
                <a:lnTo>
                  <a:pt x="144018" y="172212"/>
                </a:lnTo>
                <a:lnTo>
                  <a:pt x="145034" y="171704"/>
                </a:lnTo>
                <a:lnTo>
                  <a:pt x="179451" y="152654"/>
                </a:lnTo>
                <a:lnTo>
                  <a:pt x="193408" y="144653"/>
                </a:lnTo>
                <a:lnTo>
                  <a:pt x="214249" y="132715"/>
                </a:lnTo>
                <a:lnTo>
                  <a:pt x="214503" y="132588"/>
                </a:lnTo>
                <a:lnTo>
                  <a:pt x="247269" y="113030"/>
                </a:lnTo>
                <a:lnTo>
                  <a:pt x="247523" y="112903"/>
                </a:lnTo>
                <a:lnTo>
                  <a:pt x="257670" y="106553"/>
                </a:lnTo>
                <a:lnTo>
                  <a:pt x="275348" y="95504"/>
                </a:lnTo>
                <a:lnTo>
                  <a:pt x="279527" y="95504"/>
                </a:lnTo>
                <a:lnTo>
                  <a:pt x="286067" y="88836"/>
                </a:lnTo>
                <a:lnTo>
                  <a:pt x="305625" y="76454"/>
                </a:lnTo>
                <a:lnTo>
                  <a:pt x="309499" y="76454"/>
                </a:lnTo>
                <a:lnTo>
                  <a:pt x="316103" y="69850"/>
                </a:lnTo>
                <a:lnTo>
                  <a:pt x="333603" y="58547"/>
                </a:lnTo>
                <a:lnTo>
                  <a:pt x="337312" y="58547"/>
                </a:lnTo>
                <a:lnTo>
                  <a:pt x="343916" y="51943"/>
                </a:lnTo>
                <a:lnTo>
                  <a:pt x="343916" y="51701"/>
                </a:lnTo>
                <a:lnTo>
                  <a:pt x="358165" y="42291"/>
                </a:lnTo>
                <a:lnTo>
                  <a:pt x="361950" y="42291"/>
                </a:lnTo>
                <a:lnTo>
                  <a:pt x="368427" y="35814"/>
                </a:lnTo>
                <a:lnTo>
                  <a:pt x="368427" y="35369"/>
                </a:lnTo>
                <a:lnTo>
                  <a:pt x="374078" y="31496"/>
                </a:lnTo>
                <a:lnTo>
                  <a:pt x="377977" y="28829"/>
                </a:lnTo>
                <a:lnTo>
                  <a:pt x="381508" y="28829"/>
                </a:lnTo>
                <a:lnTo>
                  <a:pt x="387985" y="22352"/>
                </a:lnTo>
                <a:lnTo>
                  <a:pt x="387985" y="14351"/>
                </a:lnTo>
                <a:lnTo>
                  <a:pt x="387985" y="6477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25590" y="561720"/>
            <a:ext cx="199770" cy="17233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760591" y="1066926"/>
            <a:ext cx="336550" cy="251460"/>
          </a:xfrm>
          <a:custGeom>
            <a:avLst/>
            <a:gdLst/>
            <a:ahLst/>
            <a:cxnLst/>
            <a:rect l="l" t="t" r="r" b="b"/>
            <a:pathLst>
              <a:path w="336550" h="251459">
                <a:moveTo>
                  <a:pt x="336423" y="240538"/>
                </a:moveTo>
                <a:lnTo>
                  <a:pt x="336296" y="239255"/>
                </a:lnTo>
                <a:lnTo>
                  <a:pt x="336296" y="233172"/>
                </a:lnTo>
                <a:lnTo>
                  <a:pt x="335635" y="232537"/>
                </a:lnTo>
                <a:lnTo>
                  <a:pt x="335280" y="228727"/>
                </a:lnTo>
                <a:lnTo>
                  <a:pt x="333248" y="224980"/>
                </a:lnTo>
                <a:lnTo>
                  <a:pt x="333248" y="219710"/>
                </a:lnTo>
                <a:lnTo>
                  <a:pt x="325374" y="211836"/>
                </a:lnTo>
                <a:lnTo>
                  <a:pt x="322580" y="211836"/>
                </a:lnTo>
                <a:lnTo>
                  <a:pt x="315468" y="205232"/>
                </a:lnTo>
                <a:lnTo>
                  <a:pt x="312928" y="203327"/>
                </a:lnTo>
                <a:lnTo>
                  <a:pt x="292100" y="189738"/>
                </a:lnTo>
                <a:lnTo>
                  <a:pt x="265684" y="174498"/>
                </a:lnTo>
                <a:lnTo>
                  <a:pt x="265430" y="174498"/>
                </a:lnTo>
                <a:lnTo>
                  <a:pt x="205079" y="141097"/>
                </a:lnTo>
                <a:lnTo>
                  <a:pt x="204851" y="140970"/>
                </a:lnTo>
                <a:lnTo>
                  <a:pt x="204978" y="141097"/>
                </a:lnTo>
                <a:lnTo>
                  <a:pt x="173228" y="123063"/>
                </a:lnTo>
                <a:lnTo>
                  <a:pt x="173736" y="123317"/>
                </a:lnTo>
                <a:lnTo>
                  <a:pt x="173304" y="123063"/>
                </a:lnTo>
                <a:lnTo>
                  <a:pt x="144856" y="105918"/>
                </a:lnTo>
                <a:lnTo>
                  <a:pt x="144018" y="105410"/>
                </a:lnTo>
                <a:lnTo>
                  <a:pt x="144780" y="105918"/>
                </a:lnTo>
                <a:lnTo>
                  <a:pt x="125349" y="93345"/>
                </a:lnTo>
                <a:lnTo>
                  <a:pt x="125349" y="93218"/>
                </a:lnTo>
                <a:lnTo>
                  <a:pt x="117602" y="85344"/>
                </a:lnTo>
                <a:lnTo>
                  <a:pt x="113677" y="85344"/>
                </a:lnTo>
                <a:lnTo>
                  <a:pt x="100711" y="75806"/>
                </a:lnTo>
                <a:lnTo>
                  <a:pt x="100711" y="74930"/>
                </a:lnTo>
                <a:lnTo>
                  <a:pt x="93091" y="67310"/>
                </a:lnTo>
                <a:lnTo>
                  <a:pt x="90081" y="67310"/>
                </a:lnTo>
                <a:lnTo>
                  <a:pt x="79629" y="58242"/>
                </a:lnTo>
                <a:lnTo>
                  <a:pt x="79629" y="56642"/>
                </a:lnTo>
                <a:lnTo>
                  <a:pt x="72263" y="49276"/>
                </a:lnTo>
                <a:lnTo>
                  <a:pt x="69900" y="49276"/>
                </a:lnTo>
                <a:lnTo>
                  <a:pt x="61087" y="40589"/>
                </a:lnTo>
                <a:lnTo>
                  <a:pt x="61087" y="38354"/>
                </a:lnTo>
                <a:lnTo>
                  <a:pt x="53848" y="31115"/>
                </a:lnTo>
                <a:lnTo>
                  <a:pt x="51943" y="31115"/>
                </a:lnTo>
                <a:lnTo>
                  <a:pt x="32131" y="9740"/>
                </a:lnTo>
                <a:lnTo>
                  <a:pt x="32131" y="7239"/>
                </a:lnTo>
                <a:lnTo>
                  <a:pt x="24892" y="0"/>
                </a:lnTo>
                <a:lnTo>
                  <a:pt x="7239" y="0"/>
                </a:lnTo>
                <a:lnTo>
                  <a:pt x="0" y="7239"/>
                </a:lnTo>
                <a:lnTo>
                  <a:pt x="0" y="24892"/>
                </a:lnTo>
                <a:lnTo>
                  <a:pt x="7239" y="32131"/>
                </a:lnTo>
                <a:lnTo>
                  <a:pt x="8953" y="32131"/>
                </a:lnTo>
                <a:lnTo>
                  <a:pt x="28702" y="53708"/>
                </a:lnTo>
                <a:lnTo>
                  <a:pt x="28702" y="56261"/>
                </a:lnTo>
                <a:lnTo>
                  <a:pt x="35941" y="63627"/>
                </a:lnTo>
                <a:lnTo>
                  <a:pt x="38150" y="63627"/>
                </a:lnTo>
                <a:lnTo>
                  <a:pt x="46736" y="72326"/>
                </a:lnTo>
                <a:lnTo>
                  <a:pt x="46736" y="74803"/>
                </a:lnTo>
                <a:lnTo>
                  <a:pt x="54102" y="82042"/>
                </a:lnTo>
                <a:lnTo>
                  <a:pt x="56642" y="82042"/>
                </a:lnTo>
                <a:lnTo>
                  <a:pt x="66929" y="91681"/>
                </a:lnTo>
                <a:lnTo>
                  <a:pt x="66929" y="93599"/>
                </a:lnTo>
                <a:lnTo>
                  <a:pt x="74422" y="101219"/>
                </a:lnTo>
                <a:lnTo>
                  <a:pt x="78003" y="101219"/>
                </a:lnTo>
                <a:lnTo>
                  <a:pt x="90424" y="111302"/>
                </a:lnTo>
                <a:lnTo>
                  <a:pt x="90424" y="112522"/>
                </a:lnTo>
                <a:lnTo>
                  <a:pt x="98171" y="120396"/>
                </a:lnTo>
                <a:lnTo>
                  <a:pt x="102577" y="120396"/>
                </a:lnTo>
                <a:lnTo>
                  <a:pt x="124968" y="135636"/>
                </a:lnTo>
                <a:lnTo>
                  <a:pt x="125476" y="136017"/>
                </a:lnTo>
                <a:lnTo>
                  <a:pt x="154940" y="154178"/>
                </a:lnTo>
                <a:lnTo>
                  <a:pt x="155448" y="154432"/>
                </a:lnTo>
                <a:lnTo>
                  <a:pt x="187071" y="172593"/>
                </a:lnTo>
                <a:lnTo>
                  <a:pt x="187198" y="172720"/>
                </a:lnTo>
                <a:lnTo>
                  <a:pt x="247523" y="206248"/>
                </a:lnTo>
                <a:lnTo>
                  <a:pt x="247738" y="206375"/>
                </a:lnTo>
                <a:lnTo>
                  <a:pt x="273050" y="220980"/>
                </a:lnTo>
                <a:lnTo>
                  <a:pt x="272288" y="220472"/>
                </a:lnTo>
                <a:lnTo>
                  <a:pt x="292989" y="233705"/>
                </a:lnTo>
                <a:lnTo>
                  <a:pt x="293293" y="233934"/>
                </a:lnTo>
                <a:lnTo>
                  <a:pt x="298196" y="237794"/>
                </a:lnTo>
                <a:lnTo>
                  <a:pt x="298196" y="239014"/>
                </a:lnTo>
                <a:lnTo>
                  <a:pt x="306070" y="246888"/>
                </a:lnTo>
                <a:lnTo>
                  <a:pt x="310261" y="246888"/>
                </a:lnTo>
                <a:lnTo>
                  <a:pt x="313055" y="248793"/>
                </a:lnTo>
                <a:lnTo>
                  <a:pt x="316560" y="249770"/>
                </a:lnTo>
                <a:lnTo>
                  <a:pt x="318135" y="251333"/>
                </a:lnTo>
                <a:lnTo>
                  <a:pt x="322237" y="251333"/>
                </a:lnTo>
                <a:lnTo>
                  <a:pt x="322707" y="251460"/>
                </a:lnTo>
                <a:lnTo>
                  <a:pt x="324040" y="251333"/>
                </a:lnTo>
                <a:lnTo>
                  <a:pt x="330962" y="251333"/>
                </a:lnTo>
                <a:lnTo>
                  <a:pt x="336296" y="246126"/>
                </a:lnTo>
                <a:lnTo>
                  <a:pt x="336296" y="241046"/>
                </a:lnTo>
                <a:lnTo>
                  <a:pt x="336423" y="24053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5182" y="247649"/>
            <a:ext cx="440690" cy="315595"/>
          </a:xfrm>
          <a:custGeom>
            <a:avLst/>
            <a:gdLst/>
            <a:ahLst/>
            <a:cxnLst/>
            <a:rect l="l" t="t" r="r" b="b"/>
            <a:pathLst>
              <a:path w="440689" h="315595">
                <a:moveTo>
                  <a:pt x="440309" y="264922"/>
                </a:moveTo>
                <a:lnTo>
                  <a:pt x="435610" y="260350"/>
                </a:lnTo>
                <a:lnTo>
                  <a:pt x="430618" y="260350"/>
                </a:lnTo>
                <a:lnTo>
                  <a:pt x="388239" y="253619"/>
                </a:lnTo>
                <a:lnTo>
                  <a:pt x="388366" y="253619"/>
                </a:lnTo>
                <a:lnTo>
                  <a:pt x="343509" y="246240"/>
                </a:lnTo>
                <a:lnTo>
                  <a:pt x="341884" y="244602"/>
                </a:lnTo>
                <a:lnTo>
                  <a:pt x="334073" y="244602"/>
                </a:lnTo>
                <a:lnTo>
                  <a:pt x="295541" y="235458"/>
                </a:lnTo>
                <a:lnTo>
                  <a:pt x="293204" y="234911"/>
                </a:lnTo>
                <a:lnTo>
                  <a:pt x="292976" y="234823"/>
                </a:lnTo>
                <a:lnTo>
                  <a:pt x="259702" y="223012"/>
                </a:lnTo>
                <a:lnTo>
                  <a:pt x="256984" y="222059"/>
                </a:lnTo>
                <a:lnTo>
                  <a:pt x="256222" y="221615"/>
                </a:lnTo>
                <a:lnTo>
                  <a:pt x="231330" y="207518"/>
                </a:lnTo>
                <a:lnTo>
                  <a:pt x="228841" y="206108"/>
                </a:lnTo>
                <a:lnTo>
                  <a:pt x="227749" y="205105"/>
                </a:lnTo>
                <a:lnTo>
                  <a:pt x="225983" y="203492"/>
                </a:lnTo>
                <a:lnTo>
                  <a:pt x="231902" y="174371"/>
                </a:lnTo>
                <a:lnTo>
                  <a:pt x="232156" y="172466"/>
                </a:lnTo>
                <a:lnTo>
                  <a:pt x="232333" y="170053"/>
                </a:lnTo>
                <a:lnTo>
                  <a:pt x="232486" y="168021"/>
                </a:lnTo>
                <a:lnTo>
                  <a:pt x="234823" y="137033"/>
                </a:lnTo>
                <a:lnTo>
                  <a:pt x="234797" y="134620"/>
                </a:lnTo>
                <a:lnTo>
                  <a:pt x="234073" y="100076"/>
                </a:lnTo>
                <a:lnTo>
                  <a:pt x="234061" y="99314"/>
                </a:lnTo>
                <a:lnTo>
                  <a:pt x="231305" y="72263"/>
                </a:lnTo>
                <a:lnTo>
                  <a:pt x="225450" y="72263"/>
                </a:lnTo>
                <a:lnTo>
                  <a:pt x="225450" y="206108"/>
                </a:lnTo>
                <a:lnTo>
                  <a:pt x="225425" y="206248"/>
                </a:lnTo>
                <a:lnTo>
                  <a:pt x="224790" y="208534"/>
                </a:lnTo>
                <a:lnTo>
                  <a:pt x="225450" y="206108"/>
                </a:lnTo>
                <a:lnTo>
                  <a:pt x="225450" y="72263"/>
                </a:lnTo>
                <a:lnTo>
                  <a:pt x="199390" y="72263"/>
                </a:lnTo>
                <a:lnTo>
                  <a:pt x="199237" y="72263"/>
                </a:lnTo>
                <a:lnTo>
                  <a:pt x="202184" y="101346"/>
                </a:lnTo>
                <a:lnTo>
                  <a:pt x="202184" y="100076"/>
                </a:lnTo>
                <a:lnTo>
                  <a:pt x="202920" y="134962"/>
                </a:lnTo>
                <a:lnTo>
                  <a:pt x="202946" y="134620"/>
                </a:lnTo>
                <a:lnTo>
                  <a:pt x="202946" y="136144"/>
                </a:lnTo>
                <a:lnTo>
                  <a:pt x="202920" y="134962"/>
                </a:lnTo>
                <a:lnTo>
                  <a:pt x="202819" y="136144"/>
                </a:lnTo>
                <a:lnTo>
                  <a:pt x="200367" y="168821"/>
                </a:lnTo>
                <a:lnTo>
                  <a:pt x="199466" y="173215"/>
                </a:lnTo>
                <a:lnTo>
                  <a:pt x="196189" y="168021"/>
                </a:lnTo>
                <a:lnTo>
                  <a:pt x="194665" y="165620"/>
                </a:lnTo>
                <a:lnTo>
                  <a:pt x="194094" y="163830"/>
                </a:lnTo>
                <a:lnTo>
                  <a:pt x="187706" y="144018"/>
                </a:lnTo>
                <a:lnTo>
                  <a:pt x="187109" y="142176"/>
                </a:lnTo>
                <a:lnTo>
                  <a:pt x="186905" y="140462"/>
                </a:lnTo>
                <a:lnTo>
                  <a:pt x="184429" y="118872"/>
                </a:lnTo>
                <a:lnTo>
                  <a:pt x="184302" y="117716"/>
                </a:lnTo>
                <a:lnTo>
                  <a:pt x="184340" y="116332"/>
                </a:lnTo>
                <a:lnTo>
                  <a:pt x="184962" y="92710"/>
                </a:lnTo>
                <a:lnTo>
                  <a:pt x="185013" y="90741"/>
                </a:lnTo>
                <a:lnTo>
                  <a:pt x="185166" y="89916"/>
                </a:lnTo>
                <a:lnTo>
                  <a:pt x="189077" y="68453"/>
                </a:lnTo>
                <a:lnTo>
                  <a:pt x="189306" y="67195"/>
                </a:lnTo>
                <a:lnTo>
                  <a:pt x="189903" y="65532"/>
                </a:lnTo>
                <a:lnTo>
                  <a:pt x="194525" y="52832"/>
                </a:lnTo>
                <a:lnTo>
                  <a:pt x="199136" y="71259"/>
                </a:lnTo>
                <a:lnTo>
                  <a:pt x="231203" y="71259"/>
                </a:lnTo>
                <a:lnTo>
                  <a:pt x="231076" y="69977"/>
                </a:lnTo>
                <a:lnTo>
                  <a:pt x="230759" y="66802"/>
                </a:lnTo>
                <a:lnTo>
                  <a:pt x="230378" y="64516"/>
                </a:lnTo>
                <a:lnTo>
                  <a:pt x="226123" y="47498"/>
                </a:lnTo>
                <a:lnTo>
                  <a:pt x="223774" y="38100"/>
                </a:lnTo>
                <a:lnTo>
                  <a:pt x="222250" y="34290"/>
                </a:lnTo>
                <a:lnTo>
                  <a:pt x="221335" y="32639"/>
                </a:lnTo>
                <a:lnTo>
                  <a:pt x="217385" y="25400"/>
                </a:lnTo>
                <a:lnTo>
                  <a:pt x="214757" y="20574"/>
                </a:lnTo>
                <a:lnTo>
                  <a:pt x="213106" y="18034"/>
                </a:lnTo>
                <a:lnTo>
                  <a:pt x="208407" y="11595"/>
                </a:lnTo>
                <a:lnTo>
                  <a:pt x="208407" y="7620"/>
                </a:lnTo>
                <a:lnTo>
                  <a:pt x="200914" y="0"/>
                </a:lnTo>
                <a:lnTo>
                  <a:pt x="197205" y="0"/>
                </a:lnTo>
                <a:lnTo>
                  <a:pt x="197205" y="45847"/>
                </a:lnTo>
                <a:lnTo>
                  <a:pt x="196469" y="47498"/>
                </a:lnTo>
                <a:lnTo>
                  <a:pt x="195834" y="48895"/>
                </a:lnTo>
                <a:lnTo>
                  <a:pt x="197205" y="45847"/>
                </a:lnTo>
                <a:lnTo>
                  <a:pt x="197205" y="0"/>
                </a:lnTo>
                <a:lnTo>
                  <a:pt x="182118" y="0"/>
                </a:lnTo>
                <a:lnTo>
                  <a:pt x="174625" y="7620"/>
                </a:lnTo>
                <a:lnTo>
                  <a:pt x="174625" y="12547"/>
                </a:lnTo>
                <a:lnTo>
                  <a:pt x="171450" y="18161"/>
                </a:lnTo>
                <a:lnTo>
                  <a:pt x="171577" y="17653"/>
                </a:lnTo>
                <a:lnTo>
                  <a:pt x="171323" y="18161"/>
                </a:lnTo>
                <a:lnTo>
                  <a:pt x="163703" y="33909"/>
                </a:lnTo>
                <a:lnTo>
                  <a:pt x="149352" y="86106"/>
                </a:lnTo>
                <a:lnTo>
                  <a:pt x="148132" y="116332"/>
                </a:lnTo>
                <a:lnTo>
                  <a:pt x="148209" y="120396"/>
                </a:lnTo>
                <a:lnTo>
                  <a:pt x="160909" y="179197"/>
                </a:lnTo>
                <a:lnTo>
                  <a:pt x="182118" y="212471"/>
                </a:lnTo>
                <a:lnTo>
                  <a:pt x="187413" y="217335"/>
                </a:lnTo>
                <a:lnTo>
                  <a:pt x="185648" y="222097"/>
                </a:lnTo>
                <a:lnTo>
                  <a:pt x="159524" y="256578"/>
                </a:lnTo>
                <a:lnTo>
                  <a:pt x="124625" y="277876"/>
                </a:lnTo>
                <a:lnTo>
                  <a:pt x="89801" y="283133"/>
                </a:lnTo>
                <a:lnTo>
                  <a:pt x="78524" y="281559"/>
                </a:lnTo>
                <a:lnTo>
                  <a:pt x="73507" y="280873"/>
                </a:lnTo>
                <a:lnTo>
                  <a:pt x="72974" y="280670"/>
                </a:lnTo>
                <a:lnTo>
                  <a:pt x="62814" y="276987"/>
                </a:lnTo>
                <a:lnTo>
                  <a:pt x="59690" y="275856"/>
                </a:lnTo>
                <a:lnTo>
                  <a:pt x="58750" y="275209"/>
                </a:lnTo>
                <a:lnTo>
                  <a:pt x="51181" y="270002"/>
                </a:lnTo>
                <a:lnTo>
                  <a:pt x="49047" y="268554"/>
                </a:lnTo>
                <a:lnTo>
                  <a:pt x="47917" y="267208"/>
                </a:lnTo>
                <a:lnTo>
                  <a:pt x="41694" y="259842"/>
                </a:lnTo>
                <a:lnTo>
                  <a:pt x="39738" y="257530"/>
                </a:lnTo>
                <a:lnTo>
                  <a:pt x="39077" y="256032"/>
                </a:lnTo>
                <a:lnTo>
                  <a:pt x="30962" y="225679"/>
                </a:lnTo>
                <a:lnTo>
                  <a:pt x="30759" y="205105"/>
                </a:lnTo>
                <a:lnTo>
                  <a:pt x="30734" y="203835"/>
                </a:lnTo>
                <a:lnTo>
                  <a:pt x="30734" y="203695"/>
                </a:lnTo>
                <a:lnTo>
                  <a:pt x="30835" y="202476"/>
                </a:lnTo>
                <a:lnTo>
                  <a:pt x="32524" y="181851"/>
                </a:lnTo>
                <a:lnTo>
                  <a:pt x="33147" y="181229"/>
                </a:lnTo>
                <a:lnTo>
                  <a:pt x="33147" y="174383"/>
                </a:lnTo>
                <a:lnTo>
                  <a:pt x="36626" y="157302"/>
                </a:lnTo>
                <a:lnTo>
                  <a:pt x="38354" y="155575"/>
                </a:lnTo>
                <a:lnTo>
                  <a:pt x="38354" y="149999"/>
                </a:lnTo>
                <a:lnTo>
                  <a:pt x="43180" y="135763"/>
                </a:lnTo>
                <a:lnTo>
                  <a:pt x="45974" y="132969"/>
                </a:lnTo>
                <a:lnTo>
                  <a:pt x="45974" y="128663"/>
                </a:lnTo>
                <a:lnTo>
                  <a:pt x="60401" y="99999"/>
                </a:lnTo>
                <a:lnTo>
                  <a:pt x="64770" y="95631"/>
                </a:lnTo>
                <a:lnTo>
                  <a:pt x="64770" y="87884"/>
                </a:lnTo>
                <a:lnTo>
                  <a:pt x="64770" y="80137"/>
                </a:lnTo>
                <a:lnTo>
                  <a:pt x="58547" y="73787"/>
                </a:lnTo>
                <a:lnTo>
                  <a:pt x="43053" y="73787"/>
                </a:lnTo>
                <a:lnTo>
                  <a:pt x="36703" y="80137"/>
                </a:lnTo>
                <a:lnTo>
                  <a:pt x="36703" y="84467"/>
                </a:lnTo>
                <a:lnTo>
                  <a:pt x="22225" y="112268"/>
                </a:lnTo>
                <a:lnTo>
                  <a:pt x="17399" y="117094"/>
                </a:lnTo>
                <a:lnTo>
                  <a:pt x="17399" y="122402"/>
                </a:lnTo>
                <a:lnTo>
                  <a:pt x="12217" y="135991"/>
                </a:lnTo>
                <a:lnTo>
                  <a:pt x="8890" y="139319"/>
                </a:lnTo>
                <a:lnTo>
                  <a:pt x="8890" y="145656"/>
                </a:lnTo>
                <a:lnTo>
                  <a:pt x="5080" y="162560"/>
                </a:lnTo>
                <a:lnTo>
                  <a:pt x="3048" y="164592"/>
                </a:lnTo>
                <a:lnTo>
                  <a:pt x="3048" y="172986"/>
                </a:lnTo>
                <a:lnTo>
                  <a:pt x="1054" y="193001"/>
                </a:lnTo>
                <a:lnTo>
                  <a:pt x="127" y="193929"/>
                </a:lnTo>
                <a:lnTo>
                  <a:pt x="127" y="202438"/>
                </a:lnTo>
                <a:lnTo>
                  <a:pt x="0" y="228219"/>
                </a:lnTo>
                <a:lnTo>
                  <a:pt x="12192" y="272415"/>
                </a:lnTo>
                <a:lnTo>
                  <a:pt x="43434" y="302895"/>
                </a:lnTo>
                <a:lnTo>
                  <a:pt x="86741" y="314960"/>
                </a:lnTo>
                <a:lnTo>
                  <a:pt x="89789" y="315087"/>
                </a:lnTo>
                <a:lnTo>
                  <a:pt x="110236" y="314071"/>
                </a:lnTo>
                <a:lnTo>
                  <a:pt x="157607" y="297434"/>
                </a:lnTo>
                <a:lnTo>
                  <a:pt x="177241" y="283337"/>
                </a:lnTo>
                <a:lnTo>
                  <a:pt x="178104" y="282702"/>
                </a:lnTo>
                <a:lnTo>
                  <a:pt x="178790" y="282194"/>
                </a:lnTo>
                <a:lnTo>
                  <a:pt x="179832" y="281432"/>
                </a:lnTo>
                <a:lnTo>
                  <a:pt x="181991" y="279400"/>
                </a:lnTo>
                <a:lnTo>
                  <a:pt x="182689" y="278638"/>
                </a:lnTo>
                <a:lnTo>
                  <a:pt x="183756" y="277495"/>
                </a:lnTo>
                <a:lnTo>
                  <a:pt x="190601" y="270129"/>
                </a:lnTo>
                <a:lnTo>
                  <a:pt x="192024" y="268605"/>
                </a:lnTo>
                <a:lnTo>
                  <a:pt x="198755" y="261366"/>
                </a:lnTo>
                <a:lnTo>
                  <a:pt x="200660" y="258826"/>
                </a:lnTo>
                <a:lnTo>
                  <a:pt x="201358" y="257683"/>
                </a:lnTo>
                <a:lnTo>
                  <a:pt x="202603" y="255651"/>
                </a:lnTo>
                <a:lnTo>
                  <a:pt x="210896" y="242189"/>
                </a:lnTo>
                <a:lnTo>
                  <a:pt x="212458" y="239649"/>
                </a:lnTo>
                <a:lnTo>
                  <a:pt x="212991" y="238772"/>
                </a:lnTo>
                <a:lnTo>
                  <a:pt x="240792" y="254508"/>
                </a:lnTo>
                <a:lnTo>
                  <a:pt x="243840" y="255778"/>
                </a:lnTo>
                <a:lnTo>
                  <a:pt x="282829" y="269367"/>
                </a:lnTo>
                <a:lnTo>
                  <a:pt x="284988" y="270002"/>
                </a:lnTo>
                <a:lnTo>
                  <a:pt x="320484" y="277431"/>
                </a:lnTo>
                <a:lnTo>
                  <a:pt x="322580" y="279527"/>
                </a:lnTo>
                <a:lnTo>
                  <a:pt x="330962" y="279527"/>
                </a:lnTo>
                <a:lnTo>
                  <a:pt x="384810" y="283591"/>
                </a:lnTo>
                <a:lnTo>
                  <a:pt x="386715" y="283591"/>
                </a:lnTo>
                <a:lnTo>
                  <a:pt x="430403" y="281178"/>
                </a:lnTo>
                <a:lnTo>
                  <a:pt x="435610" y="281178"/>
                </a:lnTo>
                <a:lnTo>
                  <a:pt x="440309" y="276479"/>
                </a:lnTo>
                <a:lnTo>
                  <a:pt x="440309" y="270764"/>
                </a:lnTo>
                <a:lnTo>
                  <a:pt x="440309" y="264922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1825" y="154812"/>
            <a:ext cx="378460" cy="375285"/>
          </a:xfrm>
          <a:custGeom>
            <a:avLst/>
            <a:gdLst/>
            <a:ahLst/>
            <a:cxnLst/>
            <a:rect l="l" t="t" r="r" b="b"/>
            <a:pathLst>
              <a:path w="378459" h="375284">
                <a:moveTo>
                  <a:pt x="248920" y="12573"/>
                </a:moveTo>
                <a:lnTo>
                  <a:pt x="248285" y="13335"/>
                </a:lnTo>
                <a:lnTo>
                  <a:pt x="248564" y="13042"/>
                </a:lnTo>
                <a:lnTo>
                  <a:pt x="248920" y="12573"/>
                </a:lnTo>
                <a:close/>
              </a:path>
              <a:path w="378459" h="375284">
                <a:moveTo>
                  <a:pt x="378333" y="362585"/>
                </a:moveTo>
                <a:lnTo>
                  <a:pt x="374650" y="358902"/>
                </a:lnTo>
                <a:lnTo>
                  <a:pt x="372706" y="358902"/>
                </a:lnTo>
                <a:lnTo>
                  <a:pt x="355727" y="347726"/>
                </a:lnTo>
                <a:lnTo>
                  <a:pt x="355600" y="347599"/>
                </a:lnTo>
                <a:lnTo>
                  <a:pt x="340741" y="337934"/>
                </a:lnTo>
                <a:lnTo>
                  <a:pt x="340741" y="337693"/>
                </a:lnTo>
                <a:lnTo>
                  <a:pt x="333883" y="330962"/>
                </a:lnTo>
                <a:lnTo>
                  <a:pt x="330212" y="330962"/>
                </a:lnTo>
                <a:lnTo>
                  <a:pt x="317373" y="322364"/>
                </a:lnTo>
                <a:lnTo>
                  <a:pt x="317373" y="322072"/>
                </a:lnTo>
                <a:lnTo>
                  <a:pt x="310007" y="314706"/>
                </a:lnTo>
                <a:lnTo>
                  <a:pt x="306565" y="314706"/>
                </a:lnTo>
                <a:lnTo>
                  <a:pt x="288112" y="300482"/>
                </a:lnTo>
                <a:lnTo>
                  <a:pt x="287693" y="300177"/>
                </a:lnTo>
                <a:lnTo>
                  <a:pt x="286829" y="299339"/>
                </a:lnTo>
                <a:lnTo>
                  <a:pt x="267296" y="280670"/>
                </a:lnTo>
                <a:lnTo>
                  <a:pt x="265988" y="279425"/>
                </a:lnTo>
                <a:lnTo>
                  <a:pt x="265480" y="278765"/>
                </a:lnTo>
                <a:lnTo>
                  <a:pt x="250380" y="259207"/>
                </a:lnTo>
                <a:lnTo>
                  <a:pt x="249110" y="257594"/>
                </a:lnTo>
                <a:lnTo>
                  <a:pt x="248412" y="256159"/>
                </a:lnTo>
                <a:lnTo>
                  <a:pt x="243967" y="247230"/>
                </a:lnTo>
                <a:lnTo>
                  <a:pt x="255397" y="230886"/>
                </a:lnTo>
                <a:lnTo>
                  <a:pt x="274789" y="188468"/>
                </a:lnTo>
                <a:lnTo>
                  <a:pt x="275437" y="186436"/>
                </a:lnTo>
                <a:lnTo>
                  <a:pt x="282575" y="164211"/>
                </a:lnTo>
                <a:lnTo>
                  <a:pt x="283083" y="162306"/>
                </a:lnTo>
                <a:lnTo>
                  <a:pt x="284327" y="155194"/>
                </a:lnTo>
                <a:lnTo>
                  <a:pt x="289179" y="127762"/>
                </a:lnTo>
                <a:lnTo>
                  <a:pt x="289433" y="126492"/>
                </a:lnTo>
                <a:lnTo>
                  <a:pt x="289775" y="122555"/>
                </a:lnTo>
                <a:lnTo>
                  <a:pt x="292481" y="92710"/>
                </a:lnTo>
                <a:lnTo>
                  <a:pt x="292493" y="90043"/>
                </a:lnTo>
                <a:lnTo>
                  <a:pt x="292963" y="60198"/>
                </a:lnTo>
                <a:lnTo>
                  <a:pt x="292963" y="58293"/>
                </a:lnTo>
                <a:lnTo>
                  <a:pt x="292862" y="56642"/>
                </a:lnTo>
                <a:lnTo>
                  <a:pt x="290195" y="32766"/>
                </a:lnTo>
                <a:lnTo>
                  <a:pt x="290093" y="32258"/>
                </a:lnTo>
                <a:lnTo>
                  <a:pt x="289687" y="30226"/>
                </a:lnTo>
                <a:lnTo>
                  <a:pt x="288366" y="24765"/>
                </a:lnTo>
                <a:lnTo>
                  <a:pt x="287020" y="19164"/>
                </a:lnTo>
                <a:lnTo>
                  <a:pt x="287020" y="12446"/>
                </a:lnTo>
                <a:lnTo>
                  <a:pt x="283845" y="9271"/>
                </a:lnTo>
                <a:lnTo>
                  <a:pt x="283845" y="7366"/>
                </a:lnTo>
                <a:lnTo>
                  <a:pt x="276479" y="0"/>
                </a:lnTo>
                <a:lnTo>
                  <a:pt x="273685" y="0"/>
                </a:lnTo>
                <a:lnTo>
                  <a:pt x="273685" y="37477"/>
                </a:lnTo>
                <a:lnTo>
                  <a:pt x="273189" y="38227"/>
                </a:lnTo>
                <a:lnTo>
                  <a:pt x="260477" y="38227"/>
                </a:lnTo>
                <a:lnTo>
                  <a:pt x="260337" y="38227"/>
                </a:lnTo>
                <a:lnTo>
                  <a:pt x="262534" y="55511"/>
                </a:lnTo>
                <a:lnTo>
                  <a:pt x="263004" y="59156"/>
                </a:lnTo>
                <a:lnTo>
                  <a:pt x="262763" y="91186"/>
                </a:lnTo>
                <a:lnTo>
                  <a:pt x="262890" y="90043"/>
                </a:lnTo>
                <a:lnTo>
                  <a:pt x="260057" y="122758"/>
                </a:lnTo>
                <a:lnTo>
                  <a:pt x="260096" y="122555"/>
                </a:lnTo>
                <a:lnTo>
                  <a:pt x="259969" y="123825"/>
                </a:lnTo>
                <a:lnTo>
                  <a:pt x="260057" y="122758"/>
                </a:lnTo>
                <a:lnTo>
                  <a:pt x="259867" y="123825"/>
                </a:lnTo>
                <a:lnTo>
                  <a:pt x="254114" y="156387"/>
                </a:lnTo>
                <a:lnTo>
                  <a:pt x="253885" y="157099"/>
                </a:lnTo>
                <a:lnTo>
                  <a:pt x="244271" y="187083"/>
                </a:lnTo>
                <a:lnTo>
                  <a:pt x="231927" y="212229"/>
                </a:lnTo>
                <a:lnTo>
                  <a:pt x="230441" y="205740"/>
                </a:lnTo>
                <a:lnTo>
                  <a:pt x="229933" y="203454"/>
                </a:lnTo>
                <a:lnTo>
                  <a:pt x="229882" y="202057"/>
                </a:lnTo>
                <a:lnTo>
                  <a:pt x="229057" y="171958"/>
                </a:lnTo>
                <a:lnTo>
                  <a:pt x="229019" y="170649"/>
                </a:lnTo>
                <a:lnTo>
                  <a:pt x="229235" y="169037"/>
                </a:lnTo>
                <a:lnTo>
                  <a:pt x="233641" y="135382"/>
                </a:lnTo>
                <a:lnTo>
                  <a:pt x="233883" y="133565"/>
                </a:lnTo>
                <a:lnTo>
                  <a:pt x="233972" y="133223"/>
                </a:lnTo>
                <a:lnTo>
                  <a:pt x="242201" y="100838"/>
                </a:lnTo>
                <a:lnTo>
                  <a:pt x="242455" y="99860"/>
                </a:lnTo>
                <a:lnTo>
                  <a:pt x="243039" y="98425"/>
                </a:lnTo>
                <a:lnTo>
                  <a:pt x="254723" y="69596"/>
                </a:lnTo>
                <a:lnTo>
                  <a:pt x="255244" y="68287"/>
                </a:lnTo>
                <a:lnTo>
                  <a:pt x="255803" y="67310"/>
                </a:lnTo>
                <a:lnTo>
                  <a:pt x="262534" y="55511"/>
                </a:lnTo>
                <a:lnTo>
                  <a:pt x="260235" y="37477"/>
                </a:lnTo>
                <a:lnTo>
                  <a:pt x="273685" y="37477"/>
                </a:lnTo>
                <a:lnTo>
                  <a:pt x="273685" y="0"/>
                </a:lnTo>
                <a:lnTo>
                  <a:pt x="258445" y="0"/>
                </a:lnTo>
                <a:lnTo>
                  <a:pt x="251079" y="7366"/>
                </a:lnTo>
                <a:lnTo>
                  <a:pt x="251079" y="10477"/>
                </a:lnTo>
                <a:lnTo>
                  <a:pt x="248564" y="13042"/>
                </a:lnTo>
                <a:lnTo>
                  <a:pt x="223520" y="51435"/>
                </a:lnTo>
                <a:lnTo>
                  <a:pt x="208534" y="86995"/>
                </a:lnTo>
                <a:lnTo>
                  <a:pt x="198120" y="126238"/>
                </a:lnTo>
                <a:lnTo>
                  <a:pt x="192532" y="167132"/>
                </a:lnTo>
                <a:lnTo>
                  <a:pt x="192455" y="171958"/>
                </a:lnTo>
                <a:lnTo>
                  <a:pt x="193421" y="206756"/>
                </a:lnTo>
                <a:lnTo>
                  <a:pt x="193802" y="210439"/>
                </a:lnTo>
                <a:lnTo>
                  <a:pt x="201422" y="242697"/>
                </a:lnTo>
                <a:lnTo>
                  <a:pt x="202946" y="246888"/>
                </a:lnTo>
                <a:lnTo>
                  <a:pt x="203949" y="248881"/>
                </a:lnTo>
                <a:lnTo>
                  <a:pt x="194767" y="258343"/>
                </a:lnTo>
                <a:lnTo>
                  <a:pt x="150126" y="285673"/>
                </a:lnTo>
                <a:lnTo>
                  <a:pt x="102743" y="297205"/>
                </a:lnTo>
                <a:lnTo>
                  <a:pt x="76339" y="298145"/>
                </a:lnTo>
                <a:lnTo>
                  <a:pt x="61048" y="295910"/>
                </a:lnTo>
                <a:lnTo>
                  <a:pt x="54851" y="295008"/>
                </a:lnTo>
                <a:lnTo>
                  <a:pt x="54279" y="294767"/>
                </a:lnTo>
                <a:lnTo>
                  <a:pt x="46062" y="291338"/>
                </a:lnTo>
                <a:lnTo>
                  <a:pt x="41605" y="289483"/>
                </a:lnTo>
                <a:lnTo>
                  <a:pt x="40563" y="288544"/>
                </a:lnTo>
                <a:lnTo>
                  <a:pt x="38011" y="286258"/>
                </a:lnTo>
                <a:lnTo>
                  <a:pt x="37719" y="286004"/>
                </a:lnTo>
                <a:lnTo>
                  <a:pt x="37719" y="284353"/>
                </a:lnTo>
                <a:lnTo>
                  <a:pt x="32893" y="279539"/>
                </a:lnTo>
                <a:lnTo>
                  <a:pt x="32385" y="278485"/>
                </a:lnTo>
                <a:lnTo>
                  <a:pt x="32385" y="273431"/>
                </a:lnTo>
                <a:lnTo>
                  <a:pt x="31381" y="272440"/>
                </a:lnTo>
                <a:lnTo>
                  <a:pt x="30899" y="267970"/>
                </a:lnTo>
                <a:lnTo>
                  <a:pt x="30708" y="266255"/>
                </a:lnTo>
                <a:lnTo>
                  <a:pt x="30975" y="264160"/>
                </a:lnTo>
                <a:lnTo>
                  <a:pt x="33070" y="248412"/>
                </a:lnTo>
                <a:lnTo>
                  <a:pt x="33223" y="247294"/>
                </a:lnTo>
                <a:lnTo>
                  <a:pt x="33604" y="245999"/>
                </a:lnTo>
                <a:lnTo>
                  <a:pt x="40386" y="223393"/>
                </a:lnTo>
                <a:lnTo>
                  <a:pt x="40767" y="222123"/>
                </a:lnTo>
                <a:lnTo>
                  <a:pt x="40259" y="223393"/>
                </a:lnTo>
                <a:lnTo>
                  <a:pt x="46596" y="207213"/>
                </a:lnTo>
                <a:lnTo>
                  <a:pt x="50165" y="203581"/>
                </a:lnTo>
                <a:lnTo>
                  <a:pt x="50165" y="198716"/>
                </a:lnTo>
                <a:lnTo>
                  <a:pt x="57696" y="182079"/>
                </a:lnTo>
                <a:lnTo>
                  <a:pt x="61976" y="177800"/>
                </a:lnTo>
                <a:lnTo>
                  <a:pt x="61976" y="174053"/>
                </a:lnTo>
                <a:lnTo>
                  <a:pt x="66687" y="166624"/>
                </a:lnTo>
                <a:lnTo>
                  <a:pt x="73279" y="160147"/>
                </a:lnTo>
                <a:lnTo>
                  <a:pt x="73279" y="157949"/>
                </a:lnTo>
                <a:lnTo>
                  <a:pt x="76428" y="154686"/>
                </a:lnTo>
                <a:lnTo>
                  <a:pt x="78359" y="154686"/>
                </a:lnTo>
                <a:lnTo>
                  <a:pt x="84582" y="148463"/>
                </a:lnTo>
                <a:lnTo>
                  <a:pt x="84582" y="148069"/>
                </a:lnTo>
                <a:lnTo>
                  <a:pt x="91579" y="143256"/>
                </a:lnTo>
                <a:lnTo>
                  <a:pt x="94869" y="143256"/>
                </a:lnTo>
                <a:lnTo>
                  <a:pt x="100965" y="137287"/>
                </a:lnTo>
                <a:lnTo>
                  <a:pt x="100965" y="129794"/>
                </a:lnTo>
                <a:lnTo>
                  <a:pt x="100965" y="122428"/>
                </a:lnTo>
                <a:lnTo>
                  <a:pt x="94869" y="116332"/>
                </a:lnTo>
                <a:lnTo>
                  <a:pt x="80010" y="116332"/>
                </a:lnTo>
                <a:lnTo>
                  <a:pt x="74510" y="121945"/>
                </a:lnTo>
                <a:lnTo>
                  <a:pt x="66662" y="126619"/>
                </a:lnTo>
                <a:lnTo>
                  <a:pt x="62738" y="126619"/>
                </a:lnTo>
                <a:lnTo>
                  <a:pt x="56515" y="132842"/>
                </a:lnTo>
                <a:lnTo>
                  <a:pt x="56515" y="134543"/>
                </a:lnTo>
                <a:lnTo>
                  <a:pt x="53200" y="137668"/>
                </a:lnTo>
                <a:lnTo>
                  <a:pt x="50927" y="137668"/>
                </a:lnTo>
                <a:lnTo>
                  <a:pt x="44450" y="144145"/>
                </a:lnTo>
                <a:lnTo>
                  <a:pt x="44450" y="147637"/>
                </a:lnTo>
                <a:lnTo>
                  <a:pt x="39471" y="154940"/>
                </a:lnTo>
                <a:lnTo>
                  <a:pt x="39116" y="154940"/>
                </a:lnTo>
                <a:lnTo>
                  <a:pt x="32512" y="161544"/>
                </a:lnTo>
                <a:lnTo>
                  <a:pt x="32512" y="166268"/>
                </a:lnTo>
                <a:lnTo>
                  <a:pt x="24714" y="182765"/>
                </a:lnTo>
                <a:lnTo>
                  <a:pt x="20320" y="187071"/>
                </a:lnTo>
                <a:lnTo>
                  <a:pt x="20320" y="192341"/>
                </a:lnTo>
                <a:lnTo>
                  <a:pt x="12141" y="212229"/>
                </a:lnTo>
                <a:lnTo>
                  <a:pt x="11811" y="213233"/>
                </a:lnTo>
                <a:lnTo>
                  <a:pt x="3683" y="239395"/>
                </a:lnTo>
                <a:lnTo>
                  <a:pt x="3175" y="241808"/>
                </a:lnTo>
                <a:lnTo>
                  <a:pt x="0" y="263779"/>
                </a:lnTo>
                <a:lnTo>
                  <a:pt x="50" y="267970"/>
                </a:lnTo>
                <a:lnTo>
                  <a:pt x="1651" y="283718"/>
                </a:lnTo>
                <a:lnTo>
                  <a:pt x="1651" y="290449"/>
                </a:lnTo>
                <a:lnTo>
                  <a:pt x="6108" y="294919"/>
                </a:lnTo>
                <a:lnTo>
                  <a:pt x="6858" y="296506"/>
                </a:lnTo>
                <a:lnTo>
                  <a:pt x="6858" y="301498"/>
                </a:lnTo>
                <a:lnTo>
                  <a:pt x="13716" y="308356"/>
                </a:lnTo>
                <a:lnTo>
                  <a:pt x="16395" y="308356"/>
                </a:lnTo>
                <a:lnTo>
                  <a:pt x="22987" y="314325"/>
                </a:lnTo>
                <a:lnTo>
                  <a:pt x="27305" y="317119"/>
                </a:lnTo>
                <a:lnTo>
                  <a:pt x="44958" y="324612"/>
                </a:lnTo>
                <a:lnTo>
                  <a:pt x="48641" y="325628"/>
                </a:lnTo>
                <a:lnTo>
                  <a:pt x="73025" y="329311"/>
                </a:lnTo>
                <a:lnTo>
                  <a:pt x="75819" y="329438"/>
                </a:lnTo>
                <a:lnTo>
                  <a:pt x="104394" y="328549"/>
                </a:lnTo>
                <a:lnTo>
                  <a:pt x="160909" y="314579"/>
                </a:lnTo>
                <a:lnTo>
                  <a:pt x="191414" y="298323"/>
                </a:lnTo>
                <a:lnTo>
                  <a:pt x="192582" y="297434"/>
                </a:lnTo>
                <a:lnTo>
                  <a:pt x="192913" y="297180"/>
                </a:lnTo>
                <a:lnTo>
                  <a:pt x="197256" y="293878"/>
                </a:lnTo>
                <a:lnTo>
                  <a:pt x="197916" y="293370"/>
                </a:lnTo>
                <a:lnTo>
                  <a:pt x="207429" y="286131"/>
                </a:lnTo>
                <a:lnTo>
                  <a:pt x="208597" y="285242"/>
                </a:lnTo>
                <a:lnTo>
                  <a:pt x="213614" y="281432"/>
                </a:lnTo>
                <a:lnTo>
                  <a:pt x="215392" y="279908"/>
                </a:lnTo>
                <a:lnTo>
                  <a:pt x="218389" y="276783"/>
                </a:lnTo>
                <a:lnTo>
                  <a:pt x="219583" y="278638"/>
                </a:lnTo>
                <a:lnTo>
                  <a:pt x="239014" y="302768"/>
                </a:lnTo>
                <a:lnTo>
                  <a:pt x="241046" y="304927"/>
                </a:lnTo>
                <a:lnTo>
                  <a:pt x="264414" y="325882"/>
                </a:lnTo>
                <a:lnTo>
                  <a:pt x="266192" y="327279"/>
                </a:lnTo>
                <a:lnTo>
                  <a:pt x="284353" y="339877"/>
                </a:lnTo>
                <a:lnTo>
                  <a:pt x="284353" y="340360"/>
                </a:lnTo>
                <a:lnTo>
                  <a:pt x="291846" y="347726"/>
                </a:lnTo>
                <a:lnTo>
                  <a:pt x="296722" y="347726"/>
                </a:lnTo>
                <a:lnTo>
                  <a:pt x="311810" y="355917"/>
                </a:lnTo>
                <a:lnTo>
                  <a:pt x="317119" y="361315"/>
                </a:lnTo>
                <a:lnTo>
                  <a:pt x="322948" y="361315"/>
                </a:lnTo>
                <a:lnTo>
                  <a:pt x="344297" y="369697"/>
                </a:lnTo>
                <a:lnTo>
                  <a:pt x="346202" y="370205"/>
                </a:lnTo>
                <a:lnTo>
                  <a:pt x="364528" y="374319"/>
                </a:lnTo>
                <a:lnTo>
                  <a:pt x="365506" y="375285"/>
                </a:lnTo>
                <a:lnTo>
                  <a:pt x="374650" y="375285"/>
                </a:lnTo>
                <a:lnTo>
                  <a:pt x="378333" y="371602"/>
                </a:lnTo>
                <a:lnTo>
                  <a:pt x="378333" y="367030"/>
                </a:lnTo>
                <a:lnTo>
                  <a:pt x="378333" y="36258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21096" y="1501775"/>
            <a:ext cx="194944" cy="2051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15556" y="1465325"/>
            <a:ext cx="212217" cy="225678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27443" y="2144267"/>
            <a:ext cx="786130" cy="373380"/>
            <a:chOff x="527443" y="2144267"/>
            <a:chExt cx="786130" cy="373380"/>
          </a:xfrm>
        </p:grpSpPr>
        <p:sp>
          <p:nvSpPr>
            <p:cNvPr id="28" name="object 28"/>
            <p:cNvSpPr/>
            <p:nvPr/>
          </p:nvSpPr>
          <p:spPr>
            <a:xfrm>
              <a:off x="527443" y="2144267"/>
              <a:ext cx="786130" cy="373380"/>
            </a:xfrm>
            <a:custGeom>
              <a:avLst/>
              <a:gdLst/>
              <a:ahLst/>
              <a:cxnLst/>
              <a:rect l="l" t="t" r="r" b="b"/>
              <a:pathLst>
                <a:path w="786130" h="373380">
                  <a:moveTo>
                    <a:pt x="260959" y="174231"/>
                  </a:moveTo>
                  <a:lnTo>
                    <a:pt x="260629" y="173990"/>
                  </a:lnTo>
                  <a:lnTo>
                    <a:pt x="259956" y="173482"/>
                  </a:lnTo>
                  <a:lnTo>
                    <a:pt x="250558" y="166497"/>
                  </a:lnTo>
                  <a:lnTo>
                    <a:pt x="202933" y="147701"/>
                  </a:lnTo>
                  <a:lnTo>
                    <a:pt x="171373" y="143002"/>
                  </a:lnTo>
                  <a:lnTo>
                    <a:pt x="143624" y="143002"/>
                  </a:lnTo>
                  <a:lnTo>
                    <a:pt x="141554" y="143129"/>
                  </a:lnTo>
                  <a:lnTo>
                    <a:pt x="113296" y="147066"/>
                  </a:lnTo>
                  <a:lnTo>
                    <a:pt x="111226" y="147447"/>
                  </a:lnTo>
                  <a:lnTo>
                    <a:pt x="108458" y="148247"/>
                  </a:lnTo>
                  <a:lnTo>
                    <a:pt x="110756" y="141097"/>
                  </a:lnTo>
                  <a:lnTo>
                    <a:pt x="116065" y="122961"/>
                  </a:lnTo>
                  <a:lnTo>
                    <a:pt x="118745" y="120269"/>
                  </a:lnTo>
                  <a:lnTo>
                    <a:pt x="118745" y="113614"/>
                  </a:lnTo>
                  <a:lnTo>
                    <a:pt x="120484" y="107061"/>
                  </a:lnTo>
                  <a:lnTo>
                    <a:pt x="122694" y="98742"/>
                  </a:lnTo>
                  <a:lnTo>
                    <a:pt x="125082" y="96393"/>
                  </a:lnTo>
                  <a:lnTo>
                    <a:pt x="125082" y="89712"/>
                  </a:lnTo>
                  <a:lnTo>
                    <a:pt x="128587" y="75920"/>
                  </a:lnTo>
                  <a:lnTo>
                    <a:pt x="130848" y="73660"/>
                  </a:lnTo>
                  <a:lnTo>
                    <a:pt x="130848" y="67144"/>
                  </a:lnTo>
                  <a:lnTo>
                    <a:pt x="133565" y="56438"/>
                  </a:lnTo>
                  <a:lnTo>
                    <a:pt x="135775" y="54229"/>
                  </a:lnTo>
                  <a:lnTo>
                    <a:pt x="135775" y="47955"/>
                  </a:lnTo>
                  <a:lnTo>
                    <a:pt x="142049" y="25209"/>
                  </a:lnTo>
                  <a:lnTo>
                    <a:pt x="144399" y="22860"/>
                  </a:lnTo>
                  <a:lnTo>
                    <a:pt x="144399" y="14732"/>
                  </a:lnTo>
                  <a:lnTo>
                    <a:pt x="144399" y="6604"/>
                  </a:lnTo>
                  <a:lnTo>
                    <a:pt x="137795" y="0"/>
                  </a:lnTo>
                  <a:lnTo>
                    <a:pt x="121526" y="0"/>
                  </a:lnTo>
                  <a:lnTo>
                    <a:pt x="114935" y="6604"/>
                  </a:lnTo>
                  <a:lnTo>
                    <a:pt x="114935" y="12611"/>
                  </a:lnTo>
                  <a:lnTo>
                    <a:pt x="108254" y="35204"/>
                  </a:lnTo>
                  <a:lnTo>
                    <a:pt x="105740" y="37719"/>
                  </a:lnTo>
                  <a:lnTo>
                    <a:pt x="105740" y="43903"/>
                  </a:lnTo>
                  <a:lnTo>
                    <a:pt x="102793" y="54229"/>
                  </a:lnTo>
                  <a:lnTo>
                    <a:pt x="100253" y="56769"/>
                  </a:lnTo>
                  <a:lnTo>
                    <a:pt x="100253" y="63195"/>
                  </a:lnTo>
                  <a:lnTo>
                    <a:pt x="96507" y="76555"/>
                  </a:lnTo>
                  <a:lnTo>
                    <a:pt x="93954" y="79121"/>
                  </a:lnTo>
                  <a:lnTo>
                    <a:pt x="93954" y="85534"/>
                  </a:lnTo>
                  <a:lnTo>
                    <a:pt x="89700" y="100266"/>
                  </a:lnTo>
                  <a:lnTo>
                    <a:pt x="87109" y="102870"/>
                  </a:lnTo>
                  <a:lnTo>
                    <a:pt x="87109" y="109131"/>
                  </a:lnTo>
                  <a:lnTo>
                    <a:pt x="80111" y="131953"/>
                  </a:lnTo>
                  <a:lnTo>
                    <a:pt x="71831" y="156692"/>
                  </a:lnTo>
                  <a:lnTo>
                    <a:pt x="70015" y="161823"/>
                  </a:lnTo>
                  <a:lnTo>
                    <a:pt x="60998" y="166116"/>
                  </a:lnTo>
                  <a:lnTo>
                    <a:pt x="56235" y="166116"/>
                  </a:lnTo>
                  <a:lnTo>
                    <a:pt x="49847" y="172466"/>
                  </a:lnTo>
                  <a:lnTo>
                    <a:pt x="49847" y="173304"/>
                  </a:lnTo>
                  <a:lnTo>
                    <a:pt x="40678" y="180213"/>
                  </a:lnTo>
                  <a:lnTo>
                    <a:pt x="37553" y="180213"/>
                  </a:lnTo>
                  <a:lnTo>
                    <a:pt x="31280" y="186563"/>
                  </a:lnTo>
                  <a:lnTo>
                    <a:pt x="31280" y="188937"/>
                  </a:lnTo>
                  <a:lnTo>
                    <a:pt x="25476" y="195453"/>
                  </a:lnTo>
                  <a:lnTo>
                    <a:pt x="24091" y="195453"/>
                  </a:lnTo>
                  <a:lnTo>
                    <a:pt x="17894" y="201676"/>
                  </a:lnTo>
                  <a:lnTo>
                    <a:pt x="17894" y="205320"/>
                  </a:lnTo>
                  <a:lnTo>
                    <a:pt x="13436" y="212509"/>
                  </a:lnTo>
                  <a:lnTo>
                    <a:pt x="7454" y="218440"/>
                  </a:lnTo>
                  <a:lnTo>
                    <a:pt x="7454" y="223037"/>
                  </a:lnTo>
                  <a:lnTo>
                    <a:pt x="3733" y="231317"/>
                  </a:lnTo>
                  <a:lnTo>
                    <a:pt x="0" y="235077"/>
                  </a:lnTo>
                  <a:lnTo>
                    <a:pt x="0" y="250063"/>
                  </a:lnTo>
                  <a:lnTo>
                    <a:pt x="6057" y="256159"/>
                  </a:lnTo>
                  <a:lnTo>
                    <a:pt x="21018" y="256159"/>
                  </a:lnTo>
                  <a:lnTo>
                    <a:pt x="27089" y="250063"/>
                  </a:lnTo>
                  <a:lnTo>
                    <a:pt x="27089" y="245630"/>
                  </a:lnTo>
                  <a:lnTo>
                    <a:pt x="30848" y="237655"/>
                  </a:lnTo>
                  <a:lnTo>
                    <a:pt x="34899" y="233553"/>
                  </a:lnTo>
                  <a:lnTo>
                    <a:pt x="34899" y="230035"/>
                  </a:lnTo>
                  <a:lnTo>
                    <a:pt x="39268" y="223139"/>
                  </a:lnTo>
                  <a:lnTo>
                    <a:pt x="45567" y="216916"/>
                  </a:lnTo>
                  <a:lnTo>
                    <a:pt x="45567" y="214655"/>
                  </a:lnTo>
                  <a:lnTo>
                    <a:pt x="51422" y="208280"/>
                  </a:lnTo>
                  <a:lnTo>
                    <a:pt x="53022" y="208280"/>
                  </a:lnTo>
                  <a:lnTo>
                    <a:pt x="53606" y="207683"/>
                  </a:lnTo>
                  <a:lnTo>
                    <a:pt x="53263" y="208661"/>
                  </a:lnTo>
                  <a:lnTo>
                    <a:pt x="34696" y="261874"/>
                  </a:lnTo>
                  <a:lnTo>
                    <a:pt x="23241" y="307721"/>
                  </a:lnTo>
                  <a:lnTo>
                    <a:pt x="16637" y="351790"/>
                  </a:lnTo>
                  <a:lnTo>
                    <a:pt x="16687" y="354838"/>
                  </a:lnTo>
                  <a:lnTo>
                    <a:pt x="17373" y="360807"/>
                  </a:lnTo>
                  <a:lnTo>
                    <a:pt x="17373" y="367284"/>
                  </a:lnTo>
                  <a:lnTo>
                    <a:pt x="23329" y="373253"/>
                  </a:lnTo>
                  <a:lnTo>
                    <a:pt x="37998" y="373253"/>
                  </a:lnTo>
                  <a:lnTo>
                    <a:pt x="43954" y="367284"/>
                  </a:lnTo>
                  <a:lnTo>
                    <a:pt x="43954" y="362940"/>
                  </a:lnTo>
                  <a:lnTo>
                    <a:pt x="45567" y="359410"/>
                  </a:lnTo>
                  <a:lnTo>
                    <a:pt x="46520" y="356743"/>
                  </a:lnTo>
                  <a:lnTo>
                    <a:pt x="49326" y="345440"/>
                  </a:lnTo>
                  <a:lnTo>
                    <a:pt x="55346" y="314960"/>
                  </a:lnTo>
                  <a:lnTo>
                    <a:pt x="60032" y="294005"/>
                  </a:lnTo>
                  <a:lnTo>
                    <a:pt x="59867" y="294767"/>
                  </a:lnTo>
                  <a:lnTo>
                    <a:pt x="60071" y="294005"/>
                  </a:lnTo>
                  <a:lnTo>
                    <a:pt x="65951" y="272161"/>
                  </a:lnTo>
                  <a:lnTo>
                    <a:pt x="66065" y="271716"/>
                  </a:lnTo>
                  <a:lnTo>
                    <a:pt x="66217" y="271272"/>
                  </a:lnTo>
                  <a:lnTo>
                    <a:pt x="74523" y="246126"/>
                  </a:lnTo>
                  <a:lnTo>
                    <a:pt x="74701" y="245618"/>
                  </a:lnTo>
                  <a:lnTo>
                    <a:pt x="84086" y="219837"/>
                  </a:lnTo>
                  <a:lnTo>
                    <a:pt x="84099" y="219710"/>
                  </a:lnTo>
                  <a:lnTo>
                    <a:pt x="93726" y="192659"/>
                  </a:lnTo>
                  <a:lnTo>
                    <a:pt x="97358" y="181965"/>
                  </a:lnTo>
                  <a:lnTo>
                    <a:pt x="117221" y="176784"/>
                  </a:lnTo>
                  <a:lnTo>
                    <a:pt x="117348" y="176758"/>
                  </a:lnTo>
                  <a:lnTo>
                    <a:pt x="121424" y="176276"/>
                  </a:lnTo>
                  <a:lnTo>
                    <a:pt x="144132" y="173634"/>
                  </a:lnTo>
                  <a:lnTo>
                    <a:pt x="170281" y="174231"/>
                  </a:lnTo>
                  <a:lnTo>
                    <a:pt x="170903" y="174231"/>
                  </a:lnTo>
                  <a:lnTo>
                    <a:pt x="260959" y="174231"/>
                  </a:lnTo>
                  <a:close/>
                </a:path>
                <a:path w="786130" h="373380">
                  <a:moveTo>
                    <a:pt x="454101" y="188849"/>
                  </a:moveTo>
                  <a:lnTo>
                    <a:pt x="448500" y="183261"/>
                  </a:lnTo>
                  <a:lnTo>
                    <a:pt x="443255" y="183261"/>
                  </a:lnTo>
                  <a:lnTo>
                    <a:pt x="442379" y="183007"/>
                  </a:lnTo>
                  <a:lnTo>
                    <a:pt x="408038" y="192151"/>
                  </a:lnTo>
                  <a:lnTo>
                    <a:pt x="407390" y="192405"/>
                  </a:lnTo>
                  <a:lnTo>
                    <a:pt x="392772" y="199390"/>
                  </a:lnTo>
                  <a:lnTo>
                    <a:pt x="393611" y="199136"/>
                  </a:lnTo>
                  <a:lnTo>
                    <a:pt x="380314" y="204495"/>
                  </a:lnTo>
                  <a:lnTo>
                    <a:pt x="372160" y="206108"/>
                  </a:lnTo>
                  <a:lnTo>
                    <a:pt x="375107" y="201218"/>
                  </a:lnTo>
                  <a:lnTo>
                    <a:pt x="369633" y="202984"/>
                  </a:lnTo>
                  <a:lnTo>
                    <a:pt x="369633" y="210299"/>
                  </a:lnTo>
                  <a:lnTo>
                    <a:pt x="369633" y="202984"/>
                  </a:lnTo>
                  <a:lnTo>
                    <a:pt x="369468" y="203034"/>
                  </a:lnTo>
                  <a:lnTo>
                    <a:pt x="369468" y="210553"/>
                  </a:lnTo>
                  <a:lnTo>
                    <a:pt x="368947" y="211455"/>
                  </a:lnTo>
                  <a:lnTo>
                    <a:pt x="369468" y="210553"/>
                  </a:lnTo>
                  <a:lnTo>
                    <a:pt x="369468" y="203034"/>
                  </a:lnTo>
                  <a:lnTo>
                    <a:pt x="365036" y="204457"/>
                  </a:lnTo>
                  <a:lnTo>
                    <a:pt x="365036" y="219583"/>
                  </a:lnTo>
                  <a:lnTo>
                    <a:pt x="364667" y="220472"/>
                  </a:lnTo>
                  <a:lnTo>
                    <a:pt x="363385" y="223469"/>
                  </a:lnTo>
                  <a:lnTo>
                    <a:pt x="365036" y="219583"/>
                  </a:lnTo>
                  <a:lnTo>
                    <a:pt x="365036" y="204457"/>
                  </a:lnTo>
                  <a:lnTo>
                    <a:pt x="358521" y="206540"/>
                  </a:lnTo>
                  <a:lnTo>
                    <a:pt x="363372" y="204978"/>
                  </a:lnTo>
                  <a:lnTo>
                    <a:pt x="375107" y="201218"/>
                  </a:lnTo>
                  <a:lnTo>
                    <a:pt x="378040" y="200279"/>
                  </a:lnTo>
                  <a:lnTo>
                    <a:pt x="398475" y="192151"/>
                  </a:lnTo>
                  <a:lnTo>
                    <a:pt x="399453" y="191643"/>
                  </a:lnTo>
                  <a:lnTo>
                    <a:pt x="414477" y="184404"/>
                  </a:lnTo>
                  <a:lnTo>
                    <a:pt x="417080" y="182753"/>
                  </a:lnTo>
                  <a:lnTo>
                    <a:pt x="423176" y="178054"/>
                  </a:lnTo>
                  <a:lnTo>
                    <a:pt x="426351" y="178054"/>
                  </a:lnTo>
                  <a:lnTo>
                    <a:pt x="432841" y="171577"/>
                  </a:lnTo>
                  <a:lnTo>
                    <a:pt x="432841" y="166141"/>
                  </a:lnTo>
                  <a:lnTo>
                    <a:pt x="433768" y="163703"/>
                  </a:lnTo>
                  <a:lnTo>
                    <a:pt x="434289" y="161925"/>
                  </a:lnTo>
                  <a:lnTo>
                    <a:pt x="434479" y="161099"/>
                  </a:lnTo>
                  <a:lnTo>
                    <a:pt x="437121" y="158496"/>
                  </a:lnTo>
                  <a:lnTo>
                    <a:pt x="437121" y="150368"/>
                  </a:lnTo>
                  <a:lnTo>
                    <a:pt x="437121" y="142367"/>
                  </a:lnTo>
                  <a:lnTo>
                    <a:pt x="430568" y="135763"/>
                  </a:lnTo>
                  <a:lnTo>
                    <a:pt x="422033" y="135763"/>
                  </a:lnTo>
                  <a:lnTo>
                    <a:pt x="417271" y="135636"/>
                  </a:lnTo>
                  <a:lnTo>
                    <a:pt x="409016" y="135763"/>
                  </a:lnTo>
                  <a:lnTo>
                    <a:pt x="406095" y="136398"/>
                  </a:lnTo>
                  <a:lnTo>
                    <a:pt x="400151" y="137795"/>
                  </a:lnTo>
                  <a:lnTo>
                    <a:pt x="393280" y="137795"/>
                  </a:lnTo>
                  <a:lnTo>
                    <a:pt x="386461" y="144653"/>
                  </a:lnTo>
                  <a:lnTo>
                    <a:pt x="386461" y="144983"/>
                  </a:lnTo>
                  <a:lnTo>
                    <a:pt x="378980" y="150114"/>
                  </a:lnTo>
                  <a:lnTo>
                    <a:pt x="376986" y="151765"/>
                  </a:lnTo>
                  <a:lnTo>
                    <a:pt x="376669" y="152082"/>
                  </a:lnTo>
                  <a:lnTo>
                    <a:pt x="376669" y="198628"/>
                  </a:lnTo>
                  <a:lnTo>
                    <a:pt x="376326" y="199199"/>
                  </a:lnTo>
                  <a:lnTo>
                    <a:pt x="375589" y="200152"/>
                  </a:lnTo>
                  <a:lnTo>
                    <a:pt x="376351" y="199136"/>
                  </a:lnTo>
                  <a:lnTo>
                    <a:pt x="376669" y="198628"/>
                  </a:lnTo>
                  <a:lnTo>
                    <a:pt x="376669" y="152082"/>
                  </a:lnTo>
                  <a:lnTo>
                    <a:pt x="362826" y="165735"/>
                  </a:lnTo>
                  <a:lnTo>
                    <a:pt x="362369" y="166243"/>
                  </a:lnTo>
                  <a:lnTo>
                    <a:pt x="354241" y="176618"/>
                  </a:lnTo>
                  <a:lnTo>
                    <a:pt x="346036" y="179197"/>
                  </a:lnTo>
                  <a:lnTo>
                    <a:pt x="346786" y="178943"/>
                  </a:lnTo>
                  <a:lnTo>
                    <a:pt x="321525" y="185420"/>
                  </a:lnTo>
                  <a:lnTo>
                    <a:pt x="321995" y="185293"/>
                  </a:lnTo>
                  <a:lnTo>
                    <a:pt x="321411" y="185420"/>
                  </a:lnTo>
                  <a:lnTo>
                    <a:pt x="297053" y="190754"/>
                  </a:lnTo>
                  <a:lnTo>
                    <a:pt x="297218" y="190754"/>
                  </a:lnTo>
                  <a:lnTo>
                    <a:pt x="279095" y="194525"/>
                  </a:lnTo>
                  <a:lnTo>
                    <a:pt x="278447" y="193294"/>
                  </a:lnTo>
                  <a:lnTo>
                    <a:pt x="278244" y="192913"/>
                  </a:lnTo>
                  <a:lnTo>
                    <a:pt x="277342" y="191770"/>
                  </a:lnTo>
                  <a:lnTo>
                    <a:pt x="272008" y="184912"/>
                  </a:lnTo>
                  <a:lnTo>
                    <a:pt x="271310" y="184023"/>
                  </a:lnTo>
                  <a:lnTo>
                    <a:pt x="268947" y="180975"/>
                  </a:lnTo>
                  <a:lnTo>
                    <a:pt x="266306" y="178308"/>
                  </a:lnTo>
                  <a:lnTo>
                    <a:pt x="265938" y="177927"/>
                  </a:lnTo>
                  <a:lnTo>
                    <a:pt x="265760" y="177800"/>
                  </a:lnTo>
                  <a:lnTo>
                    <a:pt x="260972" y="174244"/>
                  </a:lnTo>
                  <a:lnTo>
                    <a:pt x="256095" y="174244"/>
                  </a:lnTo>
                  <a:lnTo>
                    <a:pt x="256095" y="218440"/>
                  </a:lnTo>
                  <a:lnTo>
                    <a:pt x="256095" y="218668"/>
                  </a:lnTo>
                  <a:lnTo>
                    <a:pt x="256082" y="218452"/>
                  </a:lnTo>
                  <a:lnTo>
                    <a:pt x="256095" y="174244"/>
                  </a:lnTo>
                  <a:lnTo>
                    <a:pt x="255739" y="174244"/>
                  </a:lnTo>
                  <a:lnTo>
                    <a:pt x="255739" y="230492"/>
                  </a:lnTo>
                  <a:lnTo>
                    <a:pt x="253707" y="236867"/>
                  </a:lnTo>
                  <a:lnTo>
                    <a:pt x="246316" y="247180"/>
                  </a:lnTo>
                  <a:lnTo>
                    <a:pt x="235077" y="257632"/>
                  </a:lnTo>
                  <a:lnTo>
                    <a:pt x="234950" y="257721"/>
                  </a:lnTo>
                  <a:lnTo>
                    <a:pt x="222059" y="266560"/>
                  </a:lnTo>
                  <a:lnTo>
                    <a:pt x="208330" y="272656"/>
                  </a:lnTo>
                  <a:lnTo>
                    <a:pt x="196532" y="275704"/>
                  </a:lnTo>
                  <a:lnTo>
                    <a:pt x="186969" y="276783"/>
                  </a:lnTo>
                  <a:lnTo>
                    <a:pt x="184886" y="276656"/>
                  </a:lnTo>
                  <a:lnTo>
                    <a:pt x="184340" y="276098"/>
                  </a:lnTo>
                  <a:lnTo>
                    <a:pt x="182422" y="276098"/>
                  </a:lnTo>
                  <a:lnTo>
                    <a:pt x="182257" y="275945"/>
                  </a:lnTo>
                  <a:lnTo>
                    <a:pt x="182143" y="275463"/>
                  </a:lnTo>
                  <a:lnTo>
                    <a:pt x="181762" y="274078"/>
                  </a:lnTo>
                  <a:lnTo>
                    <a:pt x="181635" y="272796"/>
                  </a:lnTo>
                  <a:lnTo>
                    <a:pt x="181470" y="271272"/>
                  </a:lnTo>
                  <a:lnTo>
                    <a:pt x="181216" y="268820"/>
                  </a:lnTo>
                  <a:lnTo>
                    <a:pt x="181267" y="268605"/>
                  </a:lnTo>
                  <a:lnTo>
                    <a:pt x="183311" y="266573"/>
                  </a:lnTo>
                  <a:lnTo>
                    <a:pt x="183311" y="263359"/>
                  </a:lnTo>
                  <a:lnTo>
                    <a:pt x="201549" y="247523"/>
                  </a:lnTo>
                  <a:lnTo>
                    <a:pt x="214363" y="241681"/>
                  </a:lnTo>
                  <a:lnTo>
                    <a:pt x="255346" y="230632"/>
                  </a:lnTo>
                  <a:lnTo>
                    <a:pt x="255092" y="230632"/>
                  </a:lnTo>
                  <a:lnTo>
                    <a:pt x="255739" y="230492"/>
                  </a:lnTo>
                  <a:lnTo>
                    <a:pt x="255739" y="174244"/>
                  </a:lnTo>
                  <a:lnTo>
                    <a:pt x="254228" y="174244"/>
                  </a:lnTo>
                  <a:lnTo>
                    <a:pt x="254228" y="212090"/>
                  </a:lnTo>
                  <a:lnTo>
                    <a:pt x="252742" y="210299"/>
                  </a:lnTo>
                  <a:lnTo>
                    <a:pt x="254228" y="212090"/>
                  </a:lnTo>
                  <a:lnTo>
                    <a:pt x="254228" y="174244"/>
                  </a:lnTo>
                  <a:lnTo>
                    <a:pt x="171018" y="174244"/>
                  </a:lnTo>
                  <a:lnTo>
                    <a:pt x="170383" y="174244"/>
                  </a:lnTo>
                  <a:lnTo>
                    <a:pt x="194830" y="178117"/>
                  </a:lnTo>
                  <a:lnTo>
                    <a:pt x="216268" y="184670"/>
                  </a:lnTo>
                  <a:lnTo>
                    <a:pt x="233146" y="192671"/>
                  </a:lnTo>
                  <a:lnTo>
                    <a:pt x="245681" y="201828"/>
                  </a:lnTo>
                  <a:lnTo>
                    <a:pt x="205384" y="212852"/>
                  </a:lnTo>
                  <a:lnTo>
                    <a:pt x="169214" y="233172"/>
                  </a:lnTo>
                  <a:lnTo>
                    <a:pt x="160718" y="242951"/>
                  </a:lnTo>
                  <a:lnTo>
                    <a:pt x="159727" y="242951"/>
                  </a:lnTo>
                  <a:lnTo>
                    <a:pt x="152920" y="249682"/>
                  </a:lnTo>
                  <a:lnTo>
                    <a:pt x="152920" y="256311"/>
                  </a:lnTo>
                  <a:lnTo>
                    <a:pt x="150977" y="264160"/>
                  </a:lnTo>
                  <a:lnTo>
                    <a:pt x="150596" y="269240"/>
                  </a:lnTo>
                  <a:lnTo>
                    <a:pt x="151434" y="278511"/>
                  </a:lnTo>
                  <a:lnTo>
                    <a:pt x="151917" y="281051"/>
                  </a:lnTo>
                  <a:lnTo>
                    <a:pt x="154139" y="289013"/>
                  </a:lnTo>
                  <a:lnTo>
                    <a:pt x="154139" y="295275"/>
                  </a:lnTo>
                  <a:lnTo>
                    <a:pt x="160985" y="302133"/>
                  </a:lnTo>
                  <a:lnTo>
                    <a:pt x="163372" y="302133"/>
                  </a:lnTo>
                  <a:lnTo>
                    <a:pt x="167601" y="306324"/>
                  </a:lnTo>
                  <a:lnTo>
                    <a:pt x="174917" y="306324"/>
                  </a:lnTo>
                  <a:lnTo>
                    <a:pt x="186372" y="306832"/>
                  </a:lnTo>
                  <a:lnTo>
                    <a:pt x="189217" y="306832"/>
                  </a:lnTo>
                  <a:lnTo>
                    <a:pt x="234911" y="292481"/>
                  </a:lnTo>
                  <a:lnTo>
                    <a:pt x="249262" y="282702"/>
                  </a:lnTo>
                  <a:lnTo>
                    <a:pt x="251625" y="281051"/>
                  </a:lnTo>
                  <a:lnTo>
                    <a:pt x="253276" y="279781"/>
                  </a:lnTo>
                  <a:lnTo>
                    <a:pt x="254609" y="278511"/>
                  </a:lnTo>
                  <a:lnTo>
                    <a:pt x="256222" y="276987"/>
                  </a:lnTo>
                  <a:lnTo>
                    <a:pt x="257289" y="275971"/>
                  </a:lnTo>
                  <a:lnTo>
                    <a:pt x="257695" y="275590"/>
                  </a:lnTo>
                  <a:lnTo>
                    <a:pt x="260235" y="273177"/>
                  </a:lnTo>
                  <a:lnTo>
                    <a:pt x="261035" y="272415"/>
                  </a:lnTo>
                  <a:lnTo>
                    <a:pt x="266268" y="267462"/>
                  </a:lnTo>
                  <a:lnTo>
                    <a:pt x="267449" y="266192"/>
                  </a:lnTo>
                  <a:lnTo>
                    <a:pt x="268262" y="265303"/>
                  </a:lnTo>
                  <a:lnTo>
                    <a:pt x="272935" y="258826"/>
                  </a:lnTo>
                  <a:lnTo>
                    <a:pt x="273951" y="257429"/>
                  </a:lnTo>
                  <a:lnTo>
                    <a:pt x="278180" y="251587"/>
                  </a:lnTo>
                  <a:lnTo>
                    <a:pt x="279768" y="248666"/>
                  </a:lnTo>
                  <a:lnTo>
                    <a:pt x="280047" y="248158"/>
                  </a:lnTo>
                  <a:lnTo>
                    <a:pt x="280644" y="246507"/>
                  </a:lnTo>
                  <a:lnTo>
                    <a:pt x="282689" y="240855"/>
                  </a:lnTo>
                  <a:lnTo>
                    <a:pt x="285826" y="237744"/>
                  </a:lnTo>
                  <a:lnTo>
                    <a:pt x="285826" y="229870"/>
                  </a:lnTo>
                  <a:lnTo>
                    <a:pt x="285826" y="229743"/>
                  </a:lnTo>
                  <a:lnTo>
                    <a:pt x="285864" y="224002"/>
                  </a:lnTo>
                  <a:lnTo>
                    <a:pt x="303428" y="220345"/>
                  </a:lnTo>
                  <a:lnTo>
                    <a:pt x="303618" y="220218"/>
                  </a:lnTo>
                  <a:lnTo>
                    <a:pt x="329057" y="214503"/>
                  </a:lnTo>
                  <a:lnTo>
                    <a:pt x="331851" y="213779"/>
                  </a:lnTo>
                  <a:lnTo>
                    <a:pt x="331851" y="228981"/>
                  </a:lnTo>
                  <a:lnTo>
                    <a:pt x="338912" y="235966"/>
                  </a:lnTo>
                  <a:lnTo>
                    <a:pt x="345706" y="235966"/>
                  </a:lnTo>
                  <a:lnTo>
                    <a:pt x="346811" y="236220"/>
                  </a:lnTo>
                  <a:lnTo>
                    <a:pt x="347573" y="236347"/>
                  </a:lnTo>
                  <a:lnTo>
                    <a:pt x="355079" y="237744"/>
                  </a:lnTo>
                  <a:lnTo>
                    <a:pt x="357365" y="237998"/>
                  </a:lnTo>
                  <a:lnTo>
                    <a:pt x="368134" y="238379"/>
                  </a:lnTo>
                  <a:lnTo>
                    <a:pt x="371792" y="237998"/>
                  </a:lnTo>
                  <a:lnTo>
                    <a:pt x="387832" y="234696"/>
                  </a:lnTo>
                  <a:lnTo>
                    <a:pt x="390982" y="233680"/>
                  </a:lnTo>
                  <a:lnTo>
                    <a:pt x="406755" y="226695"/>
                  </a:lnTo>
                  <a:lnTo>
                    <a:pt x="407212" y="226441"/>
                  </a:lnTo>
                  <a:lnTo>
                    <a:pt x="420763" y="219075"/>
                  </a:lnTo>
                  <a:lnTo>
                    <a:pt x="421005" y="218948"/>
                  </a:lnTo>
                  <a:lnTo>
                    <a:pt x="420636" y="219075"/>
                  </a:lnTo>
                  <a:lnTo>
                    <a:pt x="431165" y="213741"/>
                  </a:lnTo>
                  <a:lnTo>
                    <a:pt x="431736" y="213461"/>
                  </a:lnTo>
                  <a:lnTo>
                    <a:pt x="432257" y="213233"/>
                  </a:lnTo>
                  <a:lnTo>
                    <a:pt x="438696" y="210566"/>
                  </a:lnTo>
                  <a:lnTo>
                    <a:pt x="439445" y="210312"/>
                  </a:lnTo>
                  <a:lnTo>
                    <a:pt x="443623" y="208915"/>
                  </a:lnTo>
                  <a:lnTo>
                    <a:pt x="444830" y="208280"/>
                  </a:lnTo>
                  <a:lnTo>
                    <a:pt x="448500" y="208280"/>
                  </a:lnTo>
                  <a:lnTo>
                    <a:pt x="454101" y="202692"/>
                  </a:lnTo>
                  <a:lnTo>
                    <a:pt x="454101" y="195707"/>
                  </a:lnTo>
                  <a:lnTo>
                    <a:pt x="454101" y="188849"/>
                  </a:lnTo>
                  <a:close/>
                </a:path>
                <a:path w="786130" h="373380">
                  <a:moveTo>
                    <a:pt x="746379" y="209321"/>
                  </a:moveTo>
                  <a:lnTo>
                    <a:pt x="746150" y="209156"/>
                  </a:lnTo>
                  <a:lnTo>
                    <a:pt x="746048" y="209334"/>
                  </a:lnTo>
                  <a:lnTo>
                    <a:pt x="746213" y="209473"/>
                  </a:lnTo>
                  <a:lnTo>
                    <a:pt x="746379" y="209321"/>
                  </a:lnTo>
                  <a:close/>
                </a:path>
                <a:path w="786130" h="373380">
                  <a:moveTo>
                    <a:pt x="746417" y="209334"/>
                  </a:moveTo>
                  <a:lnTo>
                    <a:pt x="746290" y="209511"/>
                  </a:lnTo>
                  <a:lnTo>
                    <a:pt x="746417" y="209334"/>
                  </a:lnTo>
                  <a:close/>
                </a:path>
                <a:path w="786130" h="373380">
                  <a:moveTo>
                    <a:pt x="746925" y="209854"/>
                  </a:moveTo>
                  <a:lnTo>
                    <a:pt x="746290" y="209511"/>
                  </a:lnTo>
                  <a:lnTo>
                    <a:pt x="746709" y="209905"/>
                  </a:lnTo>
                  <a:lnTo>
                    <a:pt x="746925" y="210096"/>
                  </a:lnTo>
                  <a:lnTo>
                    <a:pt x="746925" y="209854"/>
                  </a:lnTo>
                  <a:close/>
                </a:path>
                <a:path w="786130" h="373380">
                  <a:moveTo>
                    <a:pt x="747001" y="209727"/>
                  </a:moveTo>
                  <a:lnTo>
                    <a:pt x="746442" y="209359"/>
                  </a:lnTo>
                  <a:lnTo>
                    <a:pt x="746366" y="209550"/>
                  </a:lnTo>
                  <a:lnTo>
                    <a:pt x="746925" y="209854"/>
                  </a:lnTo>
                  <a:lnTo>
                    <a:pt x="747001" y="209727"/>
                  </a:lnTo>
                  <a:close/>
                </a:path>
                <a:path w="786130" h="373380">
                  <a:moveTo>
                    <a:pt x="747102" y="210235"/>
                  </a:moveTo>
                  <a:lnTo>
                    <a:pt x="746975" y="209880"/>
                  </a:lnTo>
                  <a:lnTo>
                    <a:pt x="746988" y="210146"/>
                  </a:lnTo>
                  <a:close/>
                </a:path>
                <a:path w="786130" h="373380">
                  <a:moveTo>
                    <a:pt x="747217" y="210007"/>
                  </a:moveTo>
                  <a:lnTo>
                    <a:pt x="747191" y="209854"/>
                  </a:lnTo>
                  <a:lnTo>
                    <a:pt x="747052" y="209626"/>
                  </a:lnTo>
                  <a:lnTo>
                    <a:pt x="747090" y="209943"/>
                  </a:lnTo>
                  <a:lnTo>
                    <a:pt x="747217" y="210007"/>
                  </a:lnTo>
                  <a:close/>
                </a:path>
                <a:path w="786130" h="373380">
                  <a:moveTo>
                    <a:pt x="747268" y="209905"/>
                  </a:moveTo>
                  <a:lnTo>
                    <a:pt x="747153" y="209511"/>
                  </a:lnTo>
                  <a:lnTo>
                    <a:pt x="747115" y="209727"/>
                  </a:lnTo>
                  <a:lnTo>
                    <a:pt x="747191" y="209854"/>
                  </a:lnTo>
                  <a:close/>
                </a:path>
                <a:path w="786130" h="373380">
                  <a:moveTo>
                    <a:pt x="747471" y="209486"/>
                  </a:moveTo>
                  <a:lnTo>
                    <a:pt x="747318" y="208686"/>
                  </a:lnTo>
                  <a:lnTo>
                    <a:pt x="747255" y="208915"/>
                  </a:lnTo>
                  <a:lnTo>
                    <a:pt x="747153" y="209511"/>
                  </a:lnTo>
                  <a:lnTo>
                    <a:pt x="747356" y="209727"/>
                  </a:lnTo>
                  <a:lnTo>
                    <a:pt x="747471" y="209486"/>
                  </a:lnTo>
                  <a:close/>
                </a:path>
                <a:path w="786130" h="373380">
                  <a:moveTo>
                    <a:pt x="747560" y="209321"/>
                  </a:moveTo>
                  <a:lnTo>
                    <a:pt x="747496" y="208686"/>
                  </a:lnTo>
                  <a:lnTo>
                    <a:pt x="747382" y="208419"/>
                  </a:lnTo>
                  <a:lnTo>
                    <a:pt x="747369" y="208915"/>
                  </a:lnTo>
                  <a:lnTo>
                    <a:pt x="747483" y="209473"/>
                  </a:lnTo>
                  <a:lnTo>
                    <a:pt x="747560" y="209321"/>
                  </a:lnTo>
                  <a:close/>
                </a:path>
                <a:path w="786130" h="373380">
                  <a:moveTo>
                    <a:pt x="747623" y="210146"/>
                  </a:moveTo>
                  <a:lnTo>
                    <a:pt x="747509" y="209905"/>
                  </a:lnTo>
                  <a:lnTo>
                    <a:pt x="747483" y="209473"/>
                  </a:lnTo>
                  <a:lnTo>
                    <a:pt x="747458" y="209854"/>
                  </a:lnTo>
                  <a:lnTo>
                    <a:pt x="747356" y="209727"/>
                  </a:lnTo>
                  <a:lnTo>
                    <a:pt x="747331" y="209943"/>
                  </a:lnTo>
                  <a:lnTo>
                    <a:pt x="747547" y="210096"/>
                  </a:lnTo>
                  <a:close/>
                </a:path>
                <a:path w="786130" h="373380">
                  <a:moveTo>
                    <a:pt x="748423" y="211378"/>
                  </a:moveTo>
                  <a:lnTo>
                    <a:pt x="747801" y="210845"/>
                  </a:lnTo>
                  <a:lnTo>
                    <a:pt x="748296" y="211658"/>
                  </a:lnTo>
                  <a:lnTo>
                    <a:pt x="748423" y="211848"/>
                  </a:lnTo>
                  <a:lnTo>
                    <a:pt x="748423" y="211378"/>
                  </a:lnTo>
                  <a:close/>
                </a:path>
                <a:path w="786130" h="373380">
                  <a:moveTo>
                    <a:pt x="785634" y="208686"/>
                  </a:moveTo>
                  <a:lnTo>
                    <a:pt x="785520" y="204089"/>
                  </a:lnTo>
                  <a:lnTo>
                    <a:pt x="785228" y="202819"/>
                  </a:lnTo>
                  <a:lnTo>
                    <a:pt x="785075" y="202184"/>
                  </a:lnTo>
                  <a:lnTo>
                    <a:pt x="784390" y="199263"/>
                  </a:lnTo>
                  <a:lnTo>
                    <a:pt x="784225" y="198755"/>
                  </a:lnTo>
                  <a:lnTo>
                    <a:pt x="784059" y="198374"/>
                  </a:lnTo>
                  <a:lnTo>
                    <a:pt x="782840" y="195580"/>
                  </a:lnTo>
                  <a:lnTo>
                    <a:pt x="782726" y="195326"/>
                  </a:lnTo>
                  <a:lnTo>
                    <a:pt x="781900" y="193421"/>
                  </a:lnTo>
                  <a:lnTo>
                    <a:pt x="781850" y="193294"/>
                  </a:lnTo>
                  <a:lnTo>
                    <a:pt x="781799" y="193167"/>
                  </a:lnTo>
                  <a:lnTo>
                    <a:pt x="780973" y="191897"/>
                  </a:lnTo>
                  <a:lnTo>
                    <a:pt x="750430" y="169722"/>
                  </a:lnTo>
                  <a:lnTo>
                    <a:pt x="750430" y="213106"/>
                  </a:lnTo>
                  <a:lnTo>
                    <a:pt x="748436" y="210921"/>
                  </a:lnTo>
                  <a:lnTo>
                    <a:pt x="748512" y="211455"/>
                  </a:lnTo>
                  <a:lnTo>
                    <a:pt x="748741" y="211658"/>
                  </a:lnTo>
                  <a:lnTo>
                    <a:pt x="748423" y="211378"/>
                  </a:lnTo>
                  <a:lnTo>
                    <a:pt x="748487" y="211975"/>
                  </a:lnTo>
                  <a:lnTo>
                    <a:pt x="748423" y="211848"/>
                  </a:lnTo>
                  <a:lnTo>
                    <a:pt x="748398" y="213741"/>
                  </a:lnTo>
                  <a:lnTo>
                    <a:pt x="748296" y="211658"/>
                  </a:lnTo>
                  <a:lnTo>
                    <a:pt x="747763" y="210820"/>
                  </a:lnTo>
                  <a:lnTo>
                    <a:pt x="747814" y="211099"/>
                  </a:lnTo>
                  <a:lnTo>
                    <a:pt x="747737" y="210807"/>
                  </a:lnTo>
                  <a:lnTo>
                    <a:pt x="747318" y="210070"/>
                  </a:lnTo>
                  <a:lnTo>
                    <a:pt x="747191" y="210312"/>
                  </a:lnTo>
                  <a:lnTo>
                    <a:pt x="747064" y="210312"/>
                  </a:lnTo>
                  <a:lnTo>
                    <a:pt x="746988" y="210146"/>
                  </a:lnTo>
                  <a:lnTo>
                    <a:pt x="746836" y="210413"/>
                  </a:lnTo>
                  <a:lnTo>
                    <a:pt x="746709" y="209905"/>
                  </a:lnTo>
                  <a:lnTo>
                    <a:pt x="746277" y="209524"/>
                  </a:lnTo>
                  <a:lnTo>
                    <a:pt x="746125" y="209435"/>
                  </a:lnTo>
                  <a:lnTo>
                    <a:pt x="746048" y="209092"/>
                  </a:lnTo>
                  <a:lnTo>
                    <a:pt x="746201" y="209092"/>
                  </a:lnTo>
                  <a:lnTo>
                    <a:pt x="746379" y="209321"/>
                  </a:lnTo>
                  <a:lnTo>
                    <a:pt x="746620" y="209169"/>
                  </a:lnTo>
                  <a:lnTo>
                    <a:pt x="746556" y="209423"/>
                  </a:lnTo>
                  <a:lnTo>
                    <a:pt x="747001" y="209727"/>
                  </a:lnTo>
                  <a:lnTo>
                    <a:pt x="746925" y="209423"/>
                  </a:lnTo>
                  <a:lnTo>
                    <a:pt x="747052" y="209626"/>
                  </a:lnTo>
                  <a:lnTo>
                    <a:pt x="746975" y="209321"/>
                  </a:lnTo>
                  <a:lnTo>
                    <a:pt x="747102" y="209461"/>
                  </a:lnTo>
                  <a:lnTo>
                    <a:pt x="747255" y="208915"/>
                  </a:lnTo>
                  <a:lnTo>
                    <a:pt x="747153" y="207899"/>
                  </a:lnTo>
                  <a:lnTo>
                    <a:pt x="747268" y="208153"/>
                  </a:lnTo>
                  <a:lnTo>
                    <a:pt x="747166" y="207886"/>
                  </a:lnTo>
                  <a:lnTo>
                    <a:pt x="747318" y="208686"/>
                  </a:lnTo>
                  <a:lnTo>
                    <a:pt x="747318" y="208292"/>
                  </a:lnTo>
                  <a:lnTo>
                    <a:pt x="747382" y="208419"/>
                  </a:lnTo>
                  <a:lnTo>
                    <a:pt x="747585" y="207670"/>
                  </a:lnTo>
                  <a:lnTo>
                    <a:pt x="747496" y="208686"/>
                  </a:lnTo>
                  <a:lnTo>
                    <a:pt x="747674" y="209092"/>
                  </a:lnTo>
                  <a:lnTo>
                    <a:pt x="747877" y="208686"/>
                  </a:lnTo>
                  <a:lnTo>
                    <a:pt x="747763" y="209321"/>
                  </a:lnTo>
                  <a:lnTo>
                    <a:pt x="747674" y="209092"/>
                  </a:lnTo>
                  <a:lnTo>
                    <a:pt x="747598" y="209994"/>
                  </a:lnTo>
                  <a:lnTo>
                    <a:pt x="747623" y="210146"/>
                  </a:lnTo>
                  <a:lnTo>
                    <a:pt x="747877" y="210312"/>
                  </a:lnTo>
                  <a:lnTo>
                    <a:pt x="747623" y="210146"/>
                  </a:lnTo>
                  <a:lnTo>
                    <a:pt x="747737" y="210299"/>
                  </a:lnTo>
                  <a:lnTo>
                    <a:pt x="747547" y="210096"/>
                  </a:lnTo>
                  <a:lnTo>
                    <a:pt x="747268" y="209905"/>
                  </a:lnTo>
                  <a:lnTo>
                    <a:pt x="747369" y="210096"/>
                  </a:lnTo>
                  <a:lnTo>
                    <a:pt x="747763" y="210781"/>
                  </a:lnTo>
                  <a:lnTo>
                    <a:pt x="747928" y="210947"/>
                  </a:lnTo>
                  <a:lnTo>
                    <a:pt x="748423" y="211378"/>
                  </a:lnTo>
                  <a:lnTo>
                    <a:pt x="748309" y="210794"/>
                  </a:lnTo>
                  <a:lnTo>
                    <a:pt x="748436" y="210921"/>
                  </a:lnTo>
                  <a:lnTo>
                    <a:pt x="748271" y="210566"/>
                  </a:lnTo>
                  <a:lnTo>
                    <a:pt x="748436" y="210921"/>
                  </a:lnTo>
                  <a:lnTo>
                    <a:pt x="748474" y="207479"/>
                  </a:lnTo>
                  <a:lnTo>
                    <a:pt x="748385" y="207645"/>
                  </a:lnTo>
                  <a:lnTo>
                    <a:pt x="748499" y="206209"/>
                  </a:lnTo>
                  <a:lnTo>
                    <a:pt x="748525" y="204343"/>
                  </a:lnTo>
                  <a:lnTo>
                    <a:pt x="748499" y="206209"/>
                  </a:lnTo>
                  <a:lnTo>
                    <a:pt x="748474" y="207479"/>
                  </a:lnTo>
                  <a:lnTo>
                    <a:pt x="748461" y="210947"/>
                  </a:lnTo>
                  <a:lnTo>
                    <a:pt x="750430" y="213106"/>
                  </a:lnTo>
                  <a:lnTo>
                    <a:pt x="750430" y="169722"/>
                  </a:lnTo>
                  <a:lnTo>
                    <a:pt x="711377" y="159512"/>
                  </a:lnTo>
                  <a:lnTo>
                    <a:pt x="680364" y="157353"/>
                  </a:lnTo>
                  <a:lnTo>
                    <a:pt x="679145" y="157226"/>
                  </a:lnTo>
                  <a:lnTo>
                    <a:pt x="638568" y="162814"/>
                  </a:lnTo>
                  <a:lnTo>
                    <a:pt x="636371" y="163322"/>
                  </a:lnTo>
                  <a:lnTo>
                    <a:pt x="628243" y="166878"/>
                  </a:lnTo>
                  <a:lnTo>
                    <a:pt x="626237" y="167640"/>
                  </a:lnTo>
                  <a:lnTo>
                    <a:pt x="618642" y="172212"/>
                  </a:lnTo>
                  <a:lnTo>
                    <a:pt x="589584" y="197485"/>
                  </a:lnTo>
                  <a:lnTo>
                    <a:pt x="589280" y="197739"/>
                  </a:lnTo>
                  <a:lnTo>
                    <a:pt x="575716" y="213106"/>
                  </a:lnTo>
                  <a:lnTo>
                    <a:pt x="575589" y="213245"/>
                  </a:lnTo>
                  <a:lnTo>
                    <a:pt x="571246" y="217970"/>
                  </a:lnTo>
                  <a:lnTo>
                    <a:pt x="571246" y="222758"/>
                  </a:lnTo>
                  <a:lnTo>
                    <a:pt x="570738" y="221843"/>
                  </a:lnTo>
                  <a:lnTo>
                    <a:pt x="571093" y="222758"/>
                  </a:lnTo>
                  <a:lnTo>
                    <a:pt x="570687" y="221767"/>
                  </a:lnTo>
                  <a:lnTo>
                    <a:pt x="570420" y="220980"/>
                  </a:lnTo>
                  <a:lnTo>
                    <a:pt x="570712" y="221742"/>
                  </a:lnTo>
                  <a:lnTo>
                    <a:pt x="571246" y="222758"/>
                  </a:lnTo>
                  <a:lnTo>
                    <a:pt x="571246" y="217970"/>
                  </a:lnTo>
                  <a:lnTo>
                    <a:pt x="569861" y="219468"/>
                  </a:lnTo>
                  <a:lnTo>
                    <a:pt x="569963" y="219760"/>
                  </a:lnTo>
                  <a:lnTo>
                    <a:pt x="567994" y="221488"/>
                  </a:lnTo>
                  <a:lnTo>
                    <a:pt x="569861" y="219849"/>
                  </a:lnTo>
                  <a:lnTo>
                    <a:pt x="569861" y="219468"/>
                  </a:lnTo>
                  <a:lnTo>
                    <a:pt x="569137" y="217551"/>
                  </a:lnTo>
                  <a:lnTo>
                    <a:pt x="568807" y="216700"/>
                  </a:lnTo>
                  <a:lnTo>
                    <a:pt x="568769" y="216560"/>
                  </a:lnTo>
                  <a:lnTo>
                    <a:pt x="566940" y="210693"/>
                  </a:lnTo>
                  <a:lnTo>
                    <a:pt x="566470" y="209169"/>
                  </a:lnTo>
                  <a:lnTo>
                    <a:pt x="565937" y="207479"/>
                  </a:lnTo>
                  <a:lnTo>
                    <a:pt x="564807" y="204470"/>
                  </a:lnTo>
                  <a:lnTo>
                    <a:pt x="564045" y="202438"/>
                  </a:lnTo>
                  <a:lnTo>
                    <a:pt x="560616" y="194691"/>
                  </a:lnTo>
                  <a:lnTo>
                    <a:pt x="560158" y="193802"/>
                  </a:lnTo>
                  <a:lnTo>
                    <a:pt x="559892" y="193294"/>
                  </a:lnTo>
                  <a:lnTo>
                    <a:pt x="559625" y="192786"/>
                  </a:lnTo>
                  <a:lnTo>
                    <a:pt x="557974" y="189611"/>
                  </a:lnTo>
                  <a:lnTo>
                    <a:pt x="523379" y="167982"/>
                  </a:lnTo>
                  <a:lnTo>
                    <a:pt x="523379" y="192786"/>
                  </a:lnTo>
                  <a:lnTo>
                    <a:pt x="520179" y="193929"/>
                  </a:lnTo>
                  <a:lnTo>
                    <a:pt x="521233" y="193548"/>
                  </a:lnTo>
                  <a:lnTo>
                    <a:pt x="523379" y="192786"/>
                  </a:lnTo>
                  <a:lnTo>
                    <a:pt x="523379" y="167982"/>
                  </a:lnTo>
                  <a:lnTo>
                    <a:pt x="521373" y="167894"/>
                  </a:lnTo>
                  <a:lnTo>
                    <a:pt x="516001" y="169164"/>
                  </a:lnTo>
                  <a:lnTo>
                    <a:pt x="512051" y="170307"/>
                  </a:lnTo>
                  <a:lnTo>
                    <a:pt x="508444" y="172199"/>
                  </a:lnTo>
                  <a:lnTo>
                    <a:pt x="503542" y="167259"/>
                  </a:lnTo>
                  <a:lnTo>
                    <a:pt x="494792" y="167259"/>
                  </a:lnTo>
                  <a:lnTo>
                    <a:pt x="494792" y="252222"/>
                  </a:lnTo>
                  <a:lnTo>
                    <a:pt x="494741" y="252793"/>
                  </a:lnTo>
                  <a:lnTo>
                    <a:pt x="494779" y="252222"/>
                  </a:lnTo>
                  <a:lnTo>
                    <a:pt x="494792" y="167259"/>
                  </a:lnTo>
                  <a:lnTo>
                    <a:pt x="488289" y="167259"/>
                  </a:lnTo>
                  <a:lnTo>
                    <a:pt x="482104" y="173482"/>
                  </a:lnTo>
                  <a:lnTo>
                    <a:pt x="482104" y="180200"/>
                  </a:lnTo>
                  <a:lnTo>
                    <a:pt x="479971" y="193192"/>
                  </a:lnTo>
                  <a:lnTo>
                    <a:pt x="478574" y="194564"/>
                  </a:lnTo>
                  <a:lnTo>
                    <a:pt x="478574" y="200787"/>
                  </a:lnTo>
                  <a:lnTo>
                    <a:pt x="476516" y="202819"/>
                  </a:lnTo>
                  <a:lnTo>
                    <a:pt x="476516" y="209384"/>
                  </a:lnTo>
                  <a:lnTo>
                    <a:pt x="476453" y="209613"/>
                  </a:lnTo>
                  <a:lnTo>
                    <a:pt x="474205" y="211836"/>
                  </a:lnTo>
                  <a:lnTo>
                    <a:pt x="474205" y="216509"/>
                  </a:lnTo>
                  <a:lnTo>
                    <a:pt x="472859" y="219532"/>
                  </a:lnTo>
                  <a:lnTo>
                    <a:pt x="471665" y="220726"/>
                  </a:lnTo>
                  <a:lnTo>
                    <a:pt x="471665" y="222237"/>
                  </a:lnTo>
                  <a:lnTo>
                    <a:pt x="469569" y="226949"/>
                  </a:lnTo>
                  <a:lnTo>
                    <a:pt x="469125" y="228092"/>
                  </a:lnTo>
                  <a:lnTo>
                    <a:pt x="467550" y="233095"/>
                  </a:lnTo>
                  <a:lnTo>
                    <a:pt x="467550" y="238925"/>
                  </a:lnTo>
                  <a:lnTo>
                    <a:pt x="467436" y="239268"/>
                  </a:lnTo>
                  <a:lnTo>
                    <a:pt x="467550" y="239014"/>
                  </a:lnTo>
                  <a:lnTo>
                    <a:pt x="467321" y="239610"/>
                  </a:lnTo>
                  <a:lnTo>
                    <a:pt x="467436" y="239268"/>
                  </a:lnTo>
                  <a:lnTo>
                    <a:pt x="467283" y="239649"/>
                  </a:lnTo>
                  <a:lnTo>
                    <a:pt x="467550" y="238925"/>
                  </a:lnTo>
                  <a:lnTo>
                    <a:pt x="467550" y="233095"/>
                  </a:lnTo>
                  <a:lnTo>
                    <a:pt x="465607" y="239268"/>
                  </a:lnTo>
                  <a:lnTo>
                    <a:pt x="465188" y="240919"/>
                  </a:lnTo>
                  <a:lnTo>
                    <a:pt x="464972" y="241973"/>
                  </a:lnTo>
                  <a:lnTo>
                    <a:pt x="463257" y="243713"/>
                  </a:lnTo>
                  <a:lnTo>
                    <a:pt x="463257" y="261112"/>
                  </a:lnTo>
                  <a:lnTo>
                    <a:pt x="470306" y="268097"/>
                  </a:lnTo>
                  <a:lnTo>
                    <a:pt x="487692" y="268097"/>
                  </a:lnTo>
                  <a:lnTo>
                    <a:pt x="494741" y="261112"/>
                  </a:lnTo>
                  <a:lnTo>
                    <a:pt x="494741" y="255536"/>
                  </a:lnTo>
                  <a:lnTo>
                    <a:pt x="495477" y="253746"/>
                  </a:lnTo>
                  <a:lnTo>
                    <a:pt x="496671" y="250825"/>
                  </a:lnTo>
                  <a:lnTo>
                    <a:pt x="499567" y="242697"/>
                  </a:lnTo>
                  <a:lnTo>
                    <a:pt x="500151" y="240728"/>
                  </a:lnTo>
                  <a:lnTo>
                    <a:pt x="502881" y="237998"/>
                  </a:lnTo>
                  <a:lnTo>
                    <a:pt x="502881" y="231127"/>
                  </a:lnTo>
                  <a:lnTo>
                    <a:pt x="505079" y="228854"/>
                  </a:lnTo>
                  <a:lnTo>
                    <a:pt x="505079" y="221716"/>
                  </a:lnTo>
                  <a:lnTo>
                    <a:pt x="505155" y="221310"/>
                  </a:lnTo>
                  <a:lnTo>
                    <a:pt x="506869" y="219583"/>
                  </a:lnTo>
                  <a:lnTo>
                    <a:pt x="506869" y="211861"/>
                  </a:lnTo>
                  <a:lnTo>
                    <a:pt x="507911" y="210820"/>
                  </a:lnTo>
                  <a:lnTo>
                    <a:pt x="507911" y="209829"/>
                  </a:lnTo>
                  <a:lnTo>
                    <a:pt x="510514" y="204851"/>
                  </a:lnTo>
                  <a:lnTo>
                    <a:pt x="522782" y="193636"/>
                  </a:lnTo>
                  <a:lnTo>
                    <a:pt x="524764" y="194005"/>
                  </a:lnTo>
                  <a:lnTo>
                    <a:pt x="526453" y="194919"/>
                  </a:lnTo>
                  <a:lnTo>
                    <a:pt x="529196" y="197688"/>
                  </a:lnTo>
                  <a:lnTo>
                    <a:pt x="529069" y="197485"/>
                  </a:lnTo>
                  <a:lnTo>
                    <a:pt x="529259" y="197739"/>
                  </a:lnTo>
                  <a:lnTo>
                    <a:pt x="531279" y="199771"/>
                  </a:lnTo>
                  <a:lnTo>
                    <a:pt x="529196" y="197688"/>
                  </a:lnTo>
                  <a:lnTo>
                    <a:pt x="533057" y="203288"/>
                  </a:lnTo>
                  <a:lnTo>
                    <a:pt x="536130" y="209550"/>
                  </a:lnTo>
                  <a:lnTo>
                    <a:pt x="538695" y="216662"/>
                  </a:lnTo>
                  <a:lnTo>
                    <a:pt x="538924" y="217424"/>
                  </a:lnTo>
                  <a:lnTo>
                    <a:pt x="550595" y="243979"/>
                  </a:lnTo>
                  <a:lnTo>
                    <a:pt x="550595" y="246634"/>
                  </a:lnTo>
                  <a:lnTo>
                    <a:pt x="557060" y="253111"/>
                  </a:lnTo>
                  <a:lnTo>
                    <a:pt x="573011" y="253111"/>
                  </a:lnTo>
                  <a:lnTo>
                    <a:pt x="576402" y="249720"/>
                  </a:lnTo>
                  <a:lnTo>
                    <a:pt x="579374" y="248285"/>
                  </a:lnTo>
                  <a:lnTo>
                    <a:pt x="597077" y="232283"/>
                  </a:lnTo>
                  <a:lnTo>
                    <a:pt x="599859" y="229108"/>
                  </a:lnTo>
                  <a:lnTo>
                    <a:pt x="603783" y="224663"/>
                  </a:lnTo>
                  <a:lnTo>
                    <a:pt x="603694" y="224790"/>
                  </a:lnTo>
                  <a:lnTo>
                    <a:pt x="603796" y="224663"/>
                  </a:lnTo>
                  <a:lnTo>
                    <a:pt x="608215" y="219710"/>
                  </a:lnTo>
                  <a:lnTo>
                    <a:pt x="610704" y="216916"/>
                  </a:lnTo>
                  <a:lnTo>
                    <a:pt x="610400" y="217297"/>
                  </a:lnTo>
                  <a:lnTo>
                    <a:pt x="610755" y="216916"/>
                  </a:lnTo>
                  <a:lnTo>
                    <a:pt x="614337" y="213106"/>
                  </a:lnTo>
                  <a:lnTo>
                    <a:pt x="616381" y="210947"/>
                  </a:lnTo>
                  <a:lnTo>
                    <a:pt x="615962" y="211455"/>
                  </a:lnTo>
                  <a:lnTo>
                    <a:pt x="616496" y="210947"/>
                  </a:lnTo>
                  <a:lnTo>
                    <a:pt x="621639" y="206044"/>
                  </a:lnTo>
                  <a:lnTo>
                    <a:pt x="622363" y="205486"/>
                  </a:lnTo>
                  <a:lnTo>
                    <a:pt x="626795" y="202057"/>
                  </a:lnTo>
                  <a:lnTo>
                    <a:pt x="627824" y="201422"/>
                  </a:lnTo>
                  <a:lnTo>
                    <a:pt x="632663" y="198501"/>
                  </a:lnTo>
                  <a:lnTo>
                    <a:pt x="632828" y="198412"/>
                  </a:lnTo>
                  <a:lnTo>
                    <a:pt x="632625" y="198501"/>
                  </a:lnTo>
                  <a:lnTo>
                    <a:pt x="632879" y="198374"/>
                  </a:lnTo>
                  <a:lnTo>
                    <a:pt x="633996" y="197866"/>
                  </a:lnTo>
                  <a:lnTo>
                    <a:pt x="640651" y="194818"/>
                  </a:lnTo>
                  <a:lnTo>
                    <a:pt x="638848" y="195707"/>
                  </a:lnTo>
                  <a:lnTo>
                    <a:pt x="641807" y="194818"/>
                  </a:lnTo>
                  <a:lnTo>
                    <a:pt x="647319" y="193167"/>
                  </a:lnTo>
                  <a:lnTo>
                    <a:pt x="645020" y="193929"/>
                  </a:lnTo>
                  <a:lnTo>
                    <a:pt x="649960" y="193167"/>
                  </a:lnTo>
                  <a:lnTo>
                    <a:pt x="655739" y="192278"/>
                  </a:lnTo>
                  <a:lnTo>
                    <a:pt x="654075" y="192659"/>
                  </a:lnTo>
                  <a:lnTo>
                    <a:pt x="660298" y="192278"/>
                  </a:lnTo>
                  <a:lnTo>
                    <a:pt x="666521" y="191897"/>
                  </a:lnTo>
                  <a:lnTo>
                    <a:pt x="664781" y="192024"/>
                  </a:lnTo>
                  <a:lnTo>
                    <a:pt x="679831" y="192278"/>
                  </a:lnTo>
                  <a:lnTo>
                    <a:pt x="678408" y="192278"/>
                  </a:lnTo>
                  <a:lnTo>
                    <a:pt x="718439" y="198386"/>
                  </a:lnTo>
                  <a:lnTo>
                    <a:pt x="745998" y="209359"/>
                  </a:lnTo>
                  <a:lnTo>
                    <a:pt x="745248" y="210299"/>
                  </a:lnTo>
                  <a:lnTo>
                    <a:pt x="738212" y="216065"/>
                  </a:lnTo>
                  <a:lnTo>
                    <a:pt x="729005" y="221970"/>
                  </a:lnTo>
                  <a:lnTo>
                    <a:pt x="729411" y="221742"/>
                  </a:lnTo>
                  <a:lnTo>
                    <a:pt x="728776" y="222123"/>
                  </a:lnTo>
                  <a:lnTo>
                    <a:pt x="729005" y="221970"/>
                  </a:lnTo>
                  <a:lnTo>
                    <a:pt x="728738" y="222123"/>
                  </a:lnTo>
                  <a:lnTo>
                    <a:pt x="720356" y="226949"/>
                  </a:lnTo>
                  <a:lnTo>
                    <a:pt x="720826" y="226695"/>
                  </a:lnTo>
                  <a:lnTo>
                    <a:pt x="712889" y="231140"/>
                  </a:lnTo>
                  <a:lnTo>
                    <a:pt x="694524" y="243078"/>
                  </a:lnTo>
                  <a:lnTo>
                    <a:pt x="696887" y="261874"/>
                  </a:lnTo>
                  <a:lnTo>
                    <a:pt x="701065" y="264160"/>
                  </a:lnTo>
                  <a:lnTo>
                    <a:pt x="705954" y="265938"/>
                  </a:lnTo>
                  <a:lnTo>
                    <a:pt x="711517" y="266827"/>
                  </a:lnTo>
                  <a:lnTo>
                    <a:pt x="717499" y="266827"/>
                  </a:lnTo>
                  <a:lnTo>
                    <a:pt x="759828" y="247904"/>
                  </a:lnTo>
                  <a:lnTo>
                    <a:pt x="777671" y="231140"/>
                  </a:lnTo>
                  <a:lnTo>
                    <a:pt x="780148" y="227965"/>
                  </a:lnTo>
                  <a:lnTo>
                    <a:pt x="780796" y="226695"/>
                  </a:lnTo>
                  <a:lnTo>
                    <a:pt x="783374" y="221742"/>
                  </a:lnTo>
                  <a:lnTo>
                    <a:pt x="783704" y="221107"/>
                  </a:lnTo>
                  <a:lnTo>
                    <a:pt x="784821" y="216789"/>
                  </a:lnTo>
                  <a:lnTo>
                    <a:pt x="785177" y="215392"/>
                  </a:lnTo>
                  <a:lnTo>
                    <a:pt x="785482" y="214249"/>
                  </a:lnTo>
                  <a:lnTo>
                    <a:pt x="785482" y="213868"/>
                  </a:lnTo>
                  <a:lnTo>
                    <a:pt x="785507" y="213106"/>
                  </a:lnTo>
                  <a:lnTo>
                    <a:pt x="785634" y="208686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8298" y="2334259"/>
              <a:ext cx="95262" cy="77089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1412621" y="2279903"/>
            <a:ext cx="158115" cy="44450"/>
          </a:xfrm>
          <a:custGeom>
            <a:avLst/>
            <a:gdLst/>
            <a:ahLst/>
            <a:cxnLst/>
            <a:rect l="l" t="t" r="r" b="b"/>
            <a:pathLst>
              <a:path w="158115" h="44450">
                <a:moveTo>
                  <a:pt x="158115" y="7493"/>
                </a:moveTo>
                <a:lnTo>
                  <a:pt x="155702" y="5207"/>
                </a:lnTo>
                <a:lnTo>
                  <a:pt x="153377" y="5207"/>
                </a:lnTo>
                <a:lnTo>
                  <a:pt x="137668" y="1524"/>
                </a:lnTo>
                <a:lnTo>
                  <a:pt x="125818" y="622"/>
                </a:lnTo>
                <a:lnTo>
                  <a:pt x="125222" y="0"/>
                </a:lnTo>
                <a:lnTo>
                  <a:pt x="117856" y="0"/>
                </a:lnTo>
                <a:lnTo>
                  <a:pt x="108331" y="0"/>
                </a:lnTo>
                <a:lnTo>
                  <a:pt x="107823" y="520"/>
                </a:lnTo>
                <a:lnTo>
                  <a:pt x="100622" y="889"/>
                </a:lnTo>
                <a:lnTo>
                  <a:pt x="91059" y="889"/>
                </a:lnTo>
                <a:lnTo>
                  <a:pt x="89890" y="2057"/>
                </a:lnTo>
                <a:lnTo>
                  <a:pt x="82931" y="2921"/>
                </a:lnTo>
                <a:lnTo>
                  <a:pt x="74803" y="2921"/>
                </a:lnTo>
                <a:lnTo>
                  <a:pt x="73418" y="4330"/>
                </a:lnTo>
                <a:lnTo>
                  <a:pt x="68364" y="5080"/>
                </a:lnTo>
                <a:lnTo>
                  <a:pt x="59563" y="5080"/>
                </a:lnTo>
                <a:lnTo>
                  <a:pt x="58267" y="6375"/>
                </a:lnTo>
                <a:lnTo>
                  <a:pt x="53657" y="6985"/>
                </a:lnTo>
                <a:lnTo>
                  <a:pt x="53213" y="6985"/>
                </a:lnTo>
                <a:lnTo>
                  <a:pt x="45212" y="6985"/>
                </a:lnTo>
                <a:lnTo>
                  <a:pt x="44157" y="8039"/>
                </a:lnTo>
                <a:lnTo>
                  <a:pt x="41097" y="8382"/>
                </a:lnTo>
                <a:lnTo>
                  <a:pt x="32004" y="8382"/>
                </a:lnTo>
                <a:lnTo>
                  <a:pt x="31140" y="9245"/>
                </a:lnTo>
                <a:lnTo>
                  <a:pt x="16002" y="10414"/>
                </a:lnTo>
                <a:lnTo>
                  <a:pt x="7620" y="10414"/>
                </a:lnTo>
                <a:lnTo>
                  <a:pt x="0" y="18034"/>
                </a:lnTo>
                <a:lnTo>
                  <a:pt x="0" y="36703"/>
                </a:lnTo>
                <a:lnTo>
                  <a:pt x="7620" y="44323"/>
                </a:lnTo>
                <a:lnTo>
                  <a:pt x="18415" y="44323"/>
                </a:lnTo>
                <a:lnTo>
                  <a:pt x="26416" y="44323"/>
                </a:lnTo>
                <a:lnTo>
                  <a:pt x="26924" y="43815"/>
                </a:lnTo>
                <a:lnTo>
                  <a:pt x="41363" y="42926"/>
                </a:lnTo>
                <a:lnTo>
                  <a:pt x="51054" y="42926"/>
                </a:lnTo>
                <a:lnTo>
                  <a:pt x="51955" y="42011"/>
                </a:lnTo>
                <a:lnTo>
                  <a:pt x="55689" y="41656"/>
                </a:lnTo>
                <a:lnTo>
                  <a:pt x="64389" y="41656"/>
                </a:lnTo>
                <a:lnTo>
                  <a:pt x="65595" y="40449"/>
                </a:lnTo>
                <a:lnTo>
                  <a:pt x="70027" y="39878"/>
                </a:lnTo>
                <a:lnTo>
                  <a:pt x="78740" y="39878"/>
                </a:lnTo>
                <a:lnTo>
                  <a:pt x="80378" y="38265"/>
                </a:lnTo>
                <a:lnTo>
                  <a:pt x="85280" y="37465"/>
                </a:lnTo>
                <a:lnTo>
                  <a:pt x="93853" y="37465"/>
                </a:lnTo>
                <a:lnTo>
                  <a:pt x="95783" y="35534"/>
                </a:lnTo>
                <a:lnTo>
                  <a:pt x="101612" y="34417"/>
                </a:lnTo>
                <a:lnTo>
                  <a:pt x="109474" y="34417"/>
                </a:lnTo>
                <a:lnTo>
                  <a:pt x="111848" y="32042"/>
                </a:lnTo>
                <a:lnTo>
                  <a:pt x="118694" y="30353"/>
                </a:lnTo>
                <a:lnTo>
                  <a:pt x="125222" y="30353"/>
                </a:lnTo>
                <a:lnTo>
                  <a:pt x="128346" y="27228"/>
                </a:lnTo>
                <a:lnTo>
                  <a:pt x="140462" y="22860"/>
                </a:lnTo>
                <a:lnTo>
                  <a:pt x="153974" y="15748"/>
                </a:lnTo>
                <a:lnTo>
                  <a:pt x="155702" y="15748"/>
                </a:lnTo>
                <a:lnTo>
                  <a:pt x="158115" y="13335"/>
                </a:lnTo>
                <a:lnTo>
                  <a:pt x="158115" y="10414"/>
                </a:lnTo>
                <a:lnTo>
                  <a:pt x="158115" y="7493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03070" y="2153285"/>
            <a:ext cx="136779" cy="31584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953196" y="2113025"/>
            <a:ext cx="120014" cy="259079"/>
          </a:xfrm>
          <a:custGeom>
            <a:avLst/>
            <a:gdLst/>
            <a:ahLst/>
            <a:cxnLst/>
            <a:rect l="l" t="t" r="r" b="b"/>
            <a:pathLst>
              <a:path w="120014" h="259080">
                <a:moveTo>
                  <a:pt x="107759" y="113919"/>
                </a:moveTo>
                <a:lnTo>
                  <a:pt x="106718" y="96012"/>
                </a:lnTo>
                <a:lnTo>
                  <a:pt x="106616" y="94107"/>
                </a:lnTo>
                <a:lnTo>
                  <a:pt x="106362" y="92329"/>
                </a:lnTo>
                <a:lnTo>
                  <a:pt x="104203" y="79375"/>
                </a:lnTo>
                <a:lnTo>
                  <a:pt x="103835" y="77216"/>
                </a:lnTo>
                <a:lnTo>
                  <a:pt x="102933" y="71755"/>
                </a:lnTo>
                <a:lnTo>
                  <a:pt x="102425" y="69723"/>
                </a:lnTo>
                <a:lnTo>
                  <a:pt x="99809" y="61468"/>
                </a:lnTo>
                <a:lnTo>
                  <a:pt x="99123" y="59309"/>
                </a:lnTo>
                <a:lnTo>
                  <a:pt x="96837" y="52057"/>
                </a:lnTo>
                <a:lnTo>
                  <a:pt x="96837" y="45339"/>
                </a:lnTo>
                <a:lnTo>
                  <a:pt x="91897" y="40411"/>
                </a:lnTo>
                <a:lnTo>
                  <a:pt x="89979" y="36449"/>
                </a:lnTo>
                <a:lnTo>
                  <a:pt x="88188" y="32766"/>
                </a:lnTo>
                <a:lnTo>
                  <a:pt x="87693" y="31750"/>
                </a:lnTo>
                <a:lnTo>
                  <a:pt x="87134" y="30607"/>
                </a:lnTo>
                <a:lnTo>
                  <a:pt x="86804" y="29933"/>
                </a:lnTo>
                <a:lnTo>
                  <a:pt x="86804" y="24511"/>
                </a:lnTo>
                <a:lnTo>
                  <a:pt x="79565" y="17399"/>
                </a:lnTo>
                <a:lnTo>
                  <a:pt x="77736" y="17399"/>
                </a:lnTo>
                <a:lnTo>
                  <a:pt x="76771" y="16332"/>
                </a:lnTo>
                <a:lnTo>
                  <a:pt x="76771" y="13843"/>
                </a:lnTo>
                <a:lnTo>
                  <a:pt x="69913" y="6858"/>
                </a:lnTo>
                <a:lnTo>
                  <a:pt x="64376" y="6858"/>
                </a:lnTo>
                <a:lnTo>
                  <a:pt x="63677" y="6553"/>
                </a:lnTo>
                <a:lnTo>
                  <a:pt x="59626" y="2413"/>
                </a:lnTo>
                <a:lnTo>
                  <a:pt x="51790" y="2413"/>
                </a:lnTo>
                <a:lnTo>
                  <a:pt x="39103" y="977"/>
                </a:lnTo>
                <a:lnTo>
                  <a:pt x="38163" y="0"/>
                </a:lnTo>
                <a:lnTo>
                  <a:pt x="22669" y="0"/>
                </a:lnTo>
                <a:lnTo>
                  <a:pt x="16446" y="6350"/>
                </a:lnTo>
                <a:lnTo>
                  <a:pt x="16446" y="21717"/>
                </a:lnTo>
                <a:lnTo>
                  <a:pt x="22669" y="28067"/>
                </a:lnTo>
                <a:lnTo>
                  <a:pt x="29578" y="28067"/>
                </a:lnTo>
                <a:lnTo>
                  <a:pt x="41897" y="30327"/>
                </a:lnTo>
                <a:lnTo>
                  <a:pt x="43370" y="31750"/>
                </a:lnTo>
                <a:lnTo>
                  <a:pt x="46774" y="31750"/>
                </a:lnTo>
                <a:lnTo>
                  <a:pt x="52768" y="37846"/>
                </a:lnTo>
                <a:lnTo>
                  <a:pt x="53784" y="37846"/>
                </a:lnTo>
                <a:lnTo>
                  <a:pt x="54546" y="38823"/>
                </a:lnTo>
                <a:lnTo>
                  <a:pt x="54546" y="42291"/>
                </a:lnTo>
                <a:lnTo>
                  <a:pt x="59093" y="46850"/>
                </a:lnTo>
                <a:lnTo>
                  <a:pt x="64071" y="57848"/>
                </a:lnTo>
                <a:lnTo>
                  <a:pt x="64071" y="63373"/>
                </a:lnTo>
                <a:lnTo>
                  <a:pt x="66916" y="66230"/>
                </a:lnTo>
                <a:lnTo>
                  <a:pt x="70586" y="78257"/>
                </a:lnTo>
                <a:lnTo>
                  <a:pt x="73672" y="97561"/>
                </a:lnTo>
                <a:lnTo>
                  <a:pt x="73596" y="96012"/>
                </a:lnTo>
                <a:lnTo>
                  <a:pt x="73723" y="97790"/>
                </a:lnTo>
                <a:lnTo>
                  <a:pt x="73672" y="97561"/>
                </a:lnTo>
                <a:lnTo>
                  <a:pt x="73698" y="97790"/>
                </a:lnTo>
                <a:lnTo>
                  <a:pt x="74714" y="115493"/>
                </a:lnTo>
                <a:lnTo>
                  <a:pt x="74739" y="114554"/>
                </a:lnTo>
                <a:lnTo>
                  <a:pt x="74739" y="115824"/>
                </a:lnTo>
                <a:lnTo>
                  <a:pt x="74714" y="115493"/>
                </a:lnTo>
                <a:lnTo>
                  <a:pt x="74701" y="115824"/>
                </a:lnTo>
                <a:lnTo>
                  <a:pt x="74383" y="131737"/>
                </a:lnTo>
                <a:lnTo>
                  <a:pt x="74485" y="131064"/>
                </a:lnTo>
                <a:lnTo>
                  <a:pt x="74434" y="131737"/>
                </a:lnTo>
                <a:lnTo>
                  <a:pt x="107530" y="131737"/>
                </a:lnTo>
                <a:lnTo>
                  <a:pt x="107530" y="131064"/>
                </a:lnTo>
                <a:lnTo>
                  <a:pt x="107759" y="114554"/>
                </a:lnTo>
                <a:lnTo>
                  <a:pt x="107759" y="113919"/>
                </a:lnTo>
                <a:close/>
              </a:path>
              <a:path w="120014" h="259080">
                <a:moveTo>
                  <a:pt x="119443" y="241808"/>
                </a:moveTo>
                <a:lnTo>
                  <a:pt x="116522" y="238887"/>
                </a:lnTo>
                <a:lnTo>
                  <a:pt x="115062" y="238887"/>
                </a:lnTo>
                <a:lnTo>
                  <a:pt x="109791" y="234950"/>
                </a:lnTo>
                <a:lnTo>
                  <a:pt x="108521" y="234188"/>
                </a:lnTo>
                <a:lnTo>
                  <a:pt x="104914" y="232117"/>
                </a:lnTo>
                <a:lnTo>
                  <a:pt x="98615" y="225806"/>
                </a:lnTo>
                <a:lnTo>
                  <a:pt x="94792" y="225806"/>
                </a:lnTo>
                <a:lnTo>
                  <a:pt x="87947" y="218948"/>
                </a:lnTo>
                <a:lnTo>
                  <a:pt x="84429" y="218948"/>
                </a:lnTo>
                <a:lnTo>
                  <a:pt x="81851" y="216789"/>
                </a:lnTo>
                <a:lnTo>
                  <a:pt x="80886" y="216001"/>
                </a:lnTo>
                <a:lnTo>
                  <a:pt x="79908" y="214884"/>
                </a:lnTo>
                <a:lnTo>
                  <a:pt x="74764" y="209042"/>
                </a:lnTo>
                <a:lnTo>
                  <a:pt x="74104" y="208292"/>
                </a:lnTo>
                <a:lnTo>
                  <a:pt x="73317" y="207137"/>
                </a:lnTo>
                <a:lnTo>
                  <a:pt x="71640" y="204647"/>
                </a:lnTo>
                <a:lnTo>
                  <a:pt x="72199" y="204216"/>
                </a:lnTo>
                <a:lnTo>
                  <a:pt x="73977" y="202438"/>
                </a:lnTo>
                <a:lnTo>
                  <a:pt x="84899" y="191008"/>
                </a:lnTo>
                <a:lnTo>
                  <a:pt x="86423" y="189103"/>
                </a:lnTo>
                <a:lnTo>
                  <a:pt x="87198" y="187960"/>
                </a:lnTo>
                <a:lnTo>
                  <a:pt x="95567" y="175768"/>
                </a:lnTo>
                <a:lnTo>
                  <a:pt x="97218" y="172720"/>
                </a:lnTo>
                <a:lnTo>
                  <a:pt x="97472" y="172085"/>
                </a:lnTo>
                <a:lnTo>
                  <a:pt x="98386" y="169799"/>
                </a:lnTo>
                <a:lnTo>
                  <a:pt x="101854" y="161163"/>
                </a:lnTo>
                <a:lnTo>
                  <a:pt x="102971" y="158369"/>
                </a:lnTo>
                <a:lnTo>
                  <a:pt x="103441" y="157226"/>
                </a:lnTo>
                <a:lnTo>
                  <a:pt x="104457" y="153543"/>
                </a:lnTo>
                <a:lnTo>
                  <a:pt x="105244" y="148590"/>
                </a:lnTo>
                <a:lnTo>
                  <a:pt x="105752" y="145415"/>
                </a:lnTo>
                <a:lnTo>
                  <a:pt x="107251" y="136144"/>
                </a:lnTo>
                <a:lnTo>
                  <a:pt x="107505" y="133858"/>
                </a:lnTo>
                <a:lnTo>
                  <a:pt x="107505" y="133223"/>
                </a:lnTo>
                <a:lnTo>
                  <a:pt x="74358" y="133223"/>
                </a:lnTo>
                <a:lnTo>
                  <a:pt x="74168" y="133223"/>
                </a:lnTo>
                <a:lnTo>
                  <a:pt x="72199" y="146812"/>
                </a:lnTo>
                <a:lnTo>
                  <a:pt x="67437" y="159918"/>
                </a:lnTo>
                <a:lnTo>
                  <a:pt x="60566" y="171157"/>
                </a:lnTo>
                <a:lnTo>
                  <a:pt x="56451" y="175768"/>
                </a:lnTo>
                <a:lnTo>
                  <a:pt x="56451" y="176149"/>
                </a:lnTo>
                <a:lnTo>
                  <a:pt x="56324" y="175920"/>
                </a:lnTo>
                <a:lnTo>
                  <a:pt x="49847" y="163830"/>
                </a:lnTo>
                <a:lnTo>
                  <a:pt x="49212" y="162433"/>
                </a:lnTo>
                <a:lnTo>
                  <a:pt x="48729" y="161798"/>
                </a:lnTo>
                <a:lnTo>
                  <a:pt x="42989" y="154051"/>
                </a:lnTo>
                <a:lnTo>
                  <a:pt x="42100" y="152654"/>
                </a:lnTo>
                <a:lnTo>
                  <a:pt x="38036" y="148259"/>
                </a:lnTo>
                <a:lnTo>
                  <a:pt x="38036" y="145796"/>
                </a:lnTo>
                <a:lnTo>
                  <a:pt x="32537" y="140208"/>
                </a:lnTo>
                <a:lnTo>
                  <a:pt x="32537" y="172377"/>
                </a:lnTo>
                <a:lnTo>
                  <a:pt x="32461" y="173977"/>
                </a:lnTo>
                <a:lnTo>
                  <a:pt x="32435" y="173697"/>
                </a:lnTo>
                <a:lnTo>
                  <a:pt x="32321" y="175260"/>
                </a:lnTo>
                <a:lnTo>
                  <a:pt x="32321" y="173990"/>
                </a:lnTo>
                <a:lnTo>
                  <a:pt x="32321" y="172339"/>
                </a:lnTo>
                <a:lnTo>
                  <a:pt x="32435" y="173697"/>
                </a:lnTo>
                <a:lnTo>
                  <a:pt x="32537" y="172377"/>
                </a:lnTo>
                <a:lnTo>
                  <a:pt x="32537" y="140208"/>
                </a:lnTo>
                <a:lnTo>
                  <a:pt x="30797" y="138430"/>
                </a:lnTo>
                <a:lnTo>
                  <a:pt x="12763" y="138430"/>
                </a:lnTo>
                <a:lnTo>
                  <a:pt x="10096" y="141097"/>
                </a:lnTo>
                <a:lnTo>
                  <a:pt x="9588" y="141097"/>
                </a:lnTo>
                <a:lnTo>
                  <a:pt x="2349" y="148336"/>
                </a:lnTo>
                <a:lnTo>
                  <a:pt x="2349" y="154838"/>
                </a:lnTo>
                <a:lnTo>
                  <a:pt x="1333" y="158115"/>
                </a:lnTo>
                <a:lnTo>
                  <a:pt x="863" y="161163"/>
                </a:lnTo>
                <a:lnTo>
                  <a:pt x="50" y="171157"/>
                </a:lnTo>
                <a:lnTo>
                  <a:pt x="0" y="176149"/>
                </a:lnTo>
                <a:lnTo>
                  <a:pt x="1460" y="189484"/>
                </a:lnTo>
                <a:lnTo>
                  <a:pt x="1943" y="192430"/>
                </a:lnTo>
                <a:lnTo>
                  <a:pt x="2044" y="192786"/>
                </a:lnTo>
                <a:lnTo>
                  <a:pt x="5270" y="202450"/>
                </a:lnTo>
                <a:lnTo>
                  <a:pt x="5270" y="208534"/>
                </a:lnTo>
                <a:lnTo>
                  <a:pt x="10350" y="213614"/>
                </a:lnTo>
                <a:lnTo>
                  <a:pt x="10350" y="214630"/>
                </a:lnTo>
                <a:lnTo>
                  <a:pt x="17335" y="221615"/>
                </a:lnTo>
                <a:lnTo>
                  <a:pt x="21513" y="221615"/>
                </a:lnTo>
                <a:lnTo>
                  <a:pt x="23304" y="223393"/>
                </a:lnTo>
                <a:lnTo>
                  <a:pt x="40449" y="223393"/>
                </a:lnTo>
                <a:lnTo>
                  <a:pt x="44386" y="229108"/>
                </a:lnTo>
                <a:lnTo>
                  <a:pt x="45910" y="231140"/>
                </a:lnTo>
                <a:lnTo>
                  <a:pt x="54546" y="240792"/>
                </a:lnTo>
                <a:lnTo>
                  <a:pt x="57086" y="243205"/>
                </a:lnTo>
                <a:lnTo>
                  <a:pt x="60388" y="245668"/>
                </a:lnTo>
                <a:lnTo>
                  <a:pt x="60388" y="246507"/>
                </a:lnTo>
                <a:lnTo>
                  <a:pt x="68262" y="254508"/>
                </a:lnTo>
                <a:lnTo>
                  <a:pt x="74853" y="254508"/>
                </a:lnTo>
                <a:lnTo>
                  <a:pt x="76492" y="255130"/>
                </a:lnTo>
                <a:lnTo>
                  <a:pt x="80327" y="258953"/>
                </a:lnTo>
                <a:lnTo>
                  <a:pt x="90106" y="258953"/>
                </a:lnTo>
                <a:lnTo>
                  <a:pt x="98615" y="258953"/>
                </a:lnTo>
                <a:lnTo>
                  <a:pt x="98882" y="258686"/>
                </a:lnTo>
                <a:lnTo>
                  <a:pt x="102425" y="258572"/>
                </a:lnTo>
                <a:lnTo>
                  <a:pt x="109791" y="256032"/>
                </a:lnTo>
                <a:lnTo>
                  <a:pt x="114896" y="252222"/>
                </a:lnTo>
                <a:lnTo>
                  <a:pt x="116522" y="252222"/>
                </a:lnTo>
                <a:lnTo>
                  <a:pt x="119443" y="249174"/>
                </a:lnTo>
                <a:lnTo>
                  <a:pt x="119443" y="245491"/>
                </a:lnTo>
                <a:lnTo>
                  <a:pt x="119443" y="24180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13788" y="2243327"/>
            <a:ext cx="96520" cy="45720"/>
          </a:xfrm>
          <a:custGeom>
            <a:avLst/>
            <a:gdLst/>
            <a:ahLst/>
            <a:cxnLst/>
            <a:rect l="l" t="t" r="r" b="b"/>
            <a:pathLst>
              <a:path w="96519" h="45719">
                <a:moveTo>
                  <a:pt x="96393" y="5461"/>
                </a:moveTo>
                <a:lnTo>
                  <a:pt x="90932" y="0"/>
                </a:lnTo>
                <a:lnTo>
                  <a:pt x="83820" y="0"/>
                </a:lnTo>
                <a:lnTo>
                  <a:pt x="77470" y="0"/>
                </a:lnTo>
                <a:lnTo>
                  <a:pt x="77216" y="254"/>
                </a:lnTo>
                <a:lnTo>
                  <a:pt x="70612" y="508"/>
                </a:lnTo>
                <a:lnTo>
                  <a:pt x="60960" y="508"/>
                </a:lnTo>
                <a:lnTo>
                  <a:pt x="59651" y="1816"/>
                </a:lnTo>
                <a:lnTo>
                  <a:pt x="51625" y="3048"/>
                </a:lnTo>
                <a:lnTo>
                  <a:pt x="43815" y="3048"/>
                </a:lnTo>
                <a:lnTo>
                  <a:pt x="41744" y="5092"/>
                </a:lnTo>
                <a:lnTo>
                  <a:pt x="36347" y="6223"/>
                </a:lnTo>
                <a:lnTo>
                  <a:pt x="28448" y="6223"/>
                </a:lnTo>
                <a:lnTo>
                  <a:pt x="26327" y="8305"/>
                </a:lnTo>
                <a:lnTo>
                  <a:pt x="15963" y="10414"/>
                </a:lnTo>
                <a:lnTo>
                  <a:pt x="7874" y="10414"/>
                </a:lnTo>
                <a:lnTo>
                  <a:pt x="0" y="18288"/>
                </a:lnTo>
                <a:lnTo>
                  <a:pt x="0" y="37846"/>
                </a:lnTo>
                <a:lnTo>
                  <a:pt x="7874" y="45720"/>
                </a:lnTo>
                <a:lnTo>
                  <a:pt x="27432" y="45720"/>
                </a:lnTo>
                <a:lnTo>
                  <a:pt x="29451" y="43700"/>
                </a:lnTo>
                <a:lnTo>
                  <a:pt x="39725" y="41656"/>
                </a:lnTo>
                <a:lnTo>
                  <a:pt x="48006" y="41656"/>
                </a:lnTo>
                <a:lnTo>
                  <a:pt x="50444" y="39179"/>
                </a:lnTo>
                <a:lnTo>
                  <a:pt x="55956" y="37846"/>
                </a:lnTo>
                <a:lnTo>
                  <a:pt x="63119" y="37846"/>
                </a:lnTo>
                <a:lnTo>
                  <a:pt x="66776" y="34188"/>
                </a:lnTo>
                <a:lnTo>
                  <a:pt x="72555" y="32131"/>
                </a:lnTo>
                <a:lnTo>
                  <a:pt x="78486" y="32131"/>
                </a:lnTo>
                <a:lnTo>
                  <a:pt x="84378" y="26238"/>
                </a:lnTo>
                <a:lnTo>
                  <a:pt x="87617" y="24384"/>
                </a:lnTo>
                <a:lnTo>
                  <a:pt x="90932" y="24384"/>
                </a:lnTo>
                <a:lnTo>
                  <a:pt x="96393" y="18923"/>
                </a:lnTo>
                <a:lnTo>
                  <a:pt x="96393" y="12192"/>
                </a:lnTo>
                <a:lnTo>
                  <a:pt x="96393" y="5461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2338091" y="2015617"/>
            <a:ext cx="1134110" cy="328295"/>
            <a:chOff x="2338091" y="2015617"/>
            <a:chExt cx="1134110" cy="328295"/>
          </a:xfrm>
        </p:grpSpPr>
        <p:sp>
          <p:nvSpPr>
            <p:cNvPr id="35" name="object 35"/>
            <p:cNvSpPr/>
            <p:nvPr/>
          </p:nvSpPr>
          <p:spPr>
            <a:xfrm>
              <a:off x="2338082" y="2015616"/>
              <a:ext cx="361315" cy="328295"/>
            </a:xfrm>
            <a:custGeom>
              <a:avLst/>
              <a:gdLst/>
              <a:ahLst/>
              <a:cxnLst/>
              <a:rect l="l" t="t" r="r" b="b"/>
              <a:pathLst>
                <a:path w="361314" h="328294">
                  <a:moveTo>
                    <a:pt x="307378" y="217297"/>
                  </a:moveTo>
                  <a:lnTo>
                    <a:pt x="307327" y="217678"/>
                  </a:lnTo>
                  <a:lnTo>
                    <a:pt x="307378" y="217297"/>
                  </a:lnTo>
                  <a:close/>
                </a:path>
                <a:path w="361314" h="328294">
                  <a:moveTo>
                    <a:pt x="360794" y="267081"/>
                  </a:moveTo>
                  <a:lnTo>
                    <a:pt x="358254" y="264541"/>
                  </a:lnTo>
                  <a:lnTo>
                    <a:pt x="351904" y="264541"/>
                  </a:lnTo>
                  <a:lnTo>
                    <a:pt x="349643" y="266801"/>
                  </a:lnTo>
                  <a:lnTo>
                    <a:pt x="341998" y="268478"/>
                  </a:lnTo>
                  <a:lnTo>
                    <a:pt x="342125" y="268478"/>
                  </a:lnTo>
                  <a:lnTo>
                    <a:pt x="330758" y="271399"/>
                  </a:lnTo>
                  <a:lnTo>
                    <a:pt x="328777" y="271399"/>
                  </a:lnTo>
                  <a:lnTo>
                    <a:pt x="328028" y="270637"/>
                  </a:lnTo>
                  <a:lnTo>
                    <a:pt x="320700" y="270637"/>
                  </a:lnTo>
                  <a:lnTo>
                    <a:pt x="317233" y="267208"/>
                  </a:lnTo>
                  <a:lnTo>
                    <a:pt x="314337" y="267208"/>
                  </a:lnTo>
                  <a:lnTo>
                    <a:pt x="309613" y="262407"/>
                  </a:lnTo>
                  <a:lnTo>
                    <a:pt x="309613" y="259461"/>
                  </a:lnTo>
                  <a:lnTo>
                    <a:pt x="307035" y="256895"/>
                  </a:lnTo>
                  <a:lnTo>
                    <a:pt x="306793" y="255778"/>
                  </a:lnTo>
                  <a:lnTo>
                    <a:pt x="306197" y="253199"/>
                  </a:lnTo>
                  <a:lnTo>
                    <a:pt x="306158" y="251968"/>
                  </a:lnTo>
                  <a:lnTo>
                    <a:pt x="305650" y="239268"/>
                  </a:lnTo>
                  <a:lnTo>
                    <a:pt x="305612" y="238455"/>
                  </a:lnTo>
                  <a:lnTo>
                    <a:pt x="305549" y="239268"/>
                  </a:lnTo>
                  <a:lnTo>
                    <a:pt x="305549" y="236728"/>
                  </a:lnTo>
                  <a:lnTo>
                    <a:pt x="305612" y="238455"/>
                  </a:lnTo>
                  <a:lnTo>
                    <a:pt x="305752" y="236728"/>
                  </a:lnTo>
                  <a:lnTo>
                    <a:pt x="307238" y="218948"/>
                  </a:lnTo>
                  <a:lnTo>
                    <a:pt x="307327" y="217678"/>
                  </a:lnTo>
                  <a:lnTo>
                    <a:pt x="307454" y="216408"/>
                  </a:lnTo>
                  <a:lnTo>
                    <a:pt x="307378" y="217297"/>
                  </a:lnTo>
                  <a:lnTo>
                    <a:pt x="307492" y="216408"/>
                  </a:lnTo>
                  <a:lnTo>
                    <a:pt x="310502" y="194818"/>
                  </a:lnTo>
                  <a:lnTo>
                    <a:pt x="310375" y="196088"/>
                  </a:lnTo>
                  <a:lnTo>
                    <a:pt x="310578" y="194818"/>
                  </a:lnTo>
                  <a:lnTo>
                    <a:pt x="314185" y="173228"/>
                  </a:lnTo>
                  <a:lnTo>
                    <a:pt x="314058" y="173228"/>
                  </a:lnTo>
                  <a:lnTo>
                    <a:pt x="314528" y="171132"/>
                  </a:lnTo>
                  <a:lnTo>
                    <a:pt x="315455" y="168148"/>
                  </a:lnTo>
                  <a:lnTo>
                    <a:pt x="315963" y="165608"/>
                  </a:lnTo>
                  <a:lnTo>
                    <a:pt x="316128" y="164134"/>
                  </a:lnTo>
                  <a:lnTo>
                    <a:pt x="318122" y="155448"/>
                  </a:lnTo>
                  <a:lnTo>
                    <a:pt x="317868" y="155448"/>
                  </a:lnTo>
                  <a:lnTo>
                    <a:pt x="319798" y="146558"/>
                  </a:lnTo>
                  <a:lnTo>
                    <a:pt x="320916" y="141478"/>
                  </a:lnTo>
                  <a:lnTo>
                    <a:pt x="319138" y="145034"/>
                  </a:lnTo>
                  <a:lnTo>
                    <a:pt x="319138" y="141782"/>
                  </a:lnTo>
                  <a:lnTo>
                    <a:pt x="321297" y="139573"/>
                  </a:lnTo>
                  <a:lnTo>
                    <a:pt x="321297" y="131953"/>
                  </a:lnTo>
                  <a:lnTo>
                    <a:pt x="321297" y="124333"/>
                  </a:lnTo>
                  <a:lnTo>
                    <a:pt x="318884" y="121920"/>
                  </a:lnTo>
                  <a:lnTo>
                    <a:pt x="318884" y="145542"/>
                  </a:lnTo>
                  <a:lnTo>
                    <a:pt x="318376" y="146558"/>
                  </a:lnTo>
                  <a:lnTo>
                    <a:pt x="318363" y="146062"/>
                  </a:lnTo>
                  <a:lnTo>
                    <a:pt x="318884" y="145542"/>
                  </a:lnTo>
                  <a:lnTo>
                    <a:pt x="318884" y="121920"/>
                  </a:lnTo>
                  <a:lnTo>
                    <a:pt x="315201" y="118237"/>
                  </a:lnTo>
                  <a:lnTo>
                    <a:pt x="309105" y="118237"/>
                  </a:lnTo>
                  <a:lnTo>
                    <a:pt x="309105" y="187198"/>
                  </a:lnTo>
                  <a:lnTo>
                    <a:pt x="299326" y="201168"/>
                  </a:lnTo>
                  <a:lnTo>
                    <a:pt x="308203" y="188468"/>
                  </a:lnTo>
                  <a:lnTo>
                    <a:pt x="309105" y="187198"/>
                  </a:lnTo>
                  <a:lnTo>
                    <a:pt x="309105" y="118237"/>
                  </a:lnTo>
                  <a:lnTo>
                    <a:pt x="299961" y="118237"/>
                  </a:lnTo>
                  <a:lnTo>
                    <a:pt x="296913" y="121234"/>
                  </a:lnTo>
                  <a:lnTo>
                    <a:pt x="296913" y="152234"/>
                  </a:lnTo>
                  <a:lnTo>
                    <a:pt x="296151" y="164261"/>
                  </a:lnTo>
                  <a:lnTo>
                    <a:pt x="296913" y="152234"/>
                  </a:lnTo>
                  <a:lnTo>
                    <a:pt x="296913" y="121234"/>
                  </a:lnTo>
                  <a:lnTo>
                    <a:pt x="293738" y="124333"/>
                  </a:lnTo>
                  <a:lnTo>
                    <a:pt x="293738" y="133858"/>
                  </a:lnTo>
                  <a:lnTo>
                    <a:pt x="290944" y="138938"/>
                  </a:lnTo>
                  <a:lnTo>
                    <a:pt x="276466" y="189738"/>
                  </a:lnTo>
                  <a:lnTo>
                    <a:pt x="275463" y="195910"/>
                  </a:lnTo>
                  <a:lnTo>
                    <a:pt x="271106" y="199326"/>
                  </a:lnTo>
                  <a:lnTo>
                    <a:pt x="252717" y="207518"/>
                  </a:lnTo>
                  <a:lnTo>
                    <a:pt x="255257" y="207518"/>
                  </a:lnTo>
                  <a:lnTo>
                    <a:pt x="234886" y="210820"/>
                  </a:lnTo>
                  <a:lnTo>
                    <a:pt x="227317" y="210820"/>
                  </a:lnTo>
                  <a:lnTo>
                    <a:pt x="226809" y="211328"/>
                  </a:lnTo>
                  <a:lnTo>
                    <a:pt x="217030" y="211328"/>
                  </a:lnTo>
                  <a:lnTo>
                    <a:pt x="216649" y="210947"/>
                  </a:lnTo>
                  <a:lnTo>
                    <a:pt x="211442" y="210947"/>
                  </a:lnTo>
                  <a:lnTo>
                    <a:pt x="210667" y="206248"/>
                  </a:lnTo>
                  <a:lnTo>
                    <a:pt x="210045" y="202438"/>
                  </a:lnTo>
                  <a:lnTo>
                    <a:pt x="209537" y="199898"/>
                  </a:lnTo>
                  <a:lnTo>
                    <a:pt x="201523" y="175768"/>
                  </a:lnTo>
                  <a:lnTo>
                    <a:pt x="198996" y="168148"/>
                  </a:lnTo>
                  <a:lnTo>
                    <a:pt x="198615" y="166878"/>
                  </a:lnTo>
                  <a:lnTo>
                    <a:pt x="186537" y="138226"/>
                  </a:lnTo>
                  <a:lnTo>
                    <a:pt x="186537" y="236982"/>
                  </a:lnTo>
                  <a:lnTo>
                    <a:pt x="186524" y="238226"/>
                  </a:lnTo>
                  <a:lnTo>
                    <a:pt x="168770" y="281686"/>
                  </a:lnTo>
                  <a:lnTo>
                    <a:pt x="135115" y="296418"/>
                  </a:lnTo>
                  <a:lnTo>
                    <a:pt x="137401" y="295148"/>
                  </a:lnTo>
                  <a:lnTo>
                    <a:pt x="115303" y="298958"/>
                  </a:lnTo>
                  <a:lnTo>
                    <a:pt x="117716" y="297688"/>
                  </a:lnTo>
                  <a:lnTo>
                    <a:pt x="97650" y="297688"/>
                  </a:lnTo>
                  <a:lnTo>
                    <a:pt x="84099" y="295148"/>
                  </a:lnTo>
                  <a:lnTo>
                    <a:pt x="77330" y="293878"/>
                  </a:lnTo>
                  <a:lnTo>
                    <a:pt x="80378" y="295148"/>
                  </a:lnTo>
                  <a:lnTo>
                    <a:pt x="63614" y="288798"/>
                  </a:lnTo>
                  <a:lnTo>
                    <a:pt x="67297" y="290068"/>
                  </a:lnTo>
                  <a:lnTo>
                    <a:pt x="65557" y="288798"/>
                  </a:lnTo>
                  <a:lnTo>
                    <a:pt x="56908" y="282448"/>
                  </a:lnTo>
                  <a:lnTo>
                    <a:pt x="55956" y="281762"/>
                  </a:lnTo>
                  <a:lnTo>
                    <a:pt x="54546" y="279908"/>
                  </a:lnTo>
                  <a:lnTo>
                    <a:pt x="51193" y="275577"/>
                  </a:lnTo>
                  <a:lnTo>
                    <a:pt x="51104" y="276059"/>
                  </a:lnTo>
                  <a:lnTo>
                    <a:pt x="51130" y="275513"/>
                  </a:lnTo>
                  <a:lnTo>
                    <a:pt x="54597" y="257048"/>
                  </a:lnTo>
                  <a:lnTo>
                    <a:pt x="57518" y="229108"/>
                  </a:lnTo>
                  <a:lnTo>
                    <a:pt x="58407" y="220218"/>
                  </a:lnTo>
                  <a:lnTo>
                    <a:pt x="59055" y="213728"/>
                  </a:lnTo>
                  <a:lnTo>
                    <a:pt x="59931" y="212852"/>
                  </a:lnTo>
                  <a:lnTo>
                    <a:pt x="59931" y="204736"/>
                  </a:lnTo>
                  <a:lnTo>
                    <a:pt x="63080" y="185953"/>
                  </a:lnTo>
                  <a:lnTo>
                    <a:pt x="64630" y="184404"/>
                  </a:lnTo>
                  <a:lnTo>
                    <a:pt x="64630" y="176987"/>
                  </a:lnTo>
                  <a:lnTo>
                    <a:pt x="68719" y="155575"/>
                  </a:lnTo>
                  <a:lnTo>
                    <a:pt x="70218" y="154051"/>
                  </a:lnTo>
                  <a:lnTo>
                    <a:pt x="70218" y="147091"/>
                  </a:lnTo>
                  <a:lnTo>
                    <a:pt x="71018" y="142875"/>
                  </a:lnTo>
                  <a:lnTo>
                    <a:pt x="71234" y="144030"/>
                  </a:lnTo>
                  <a:lnTo>
                    <a:pt x="72250" y="147828"/>
                  </a:lnTo>
                  <a:lnTo>
                    <a:pt x="100952" y="199898"/>
                  </a:lnTo>
                  <a:lnTo>
                    <a:pt x="127368" y="220218"/>
                  </a:lnTo>
                  <a:lnTo>
                    <a:pt x="143954" y="227545"/>
                  </a:lnTo>
                  <a:lnTo>
                    <a:pt x="147942" y="231521"/>
                  </a:lnTo>
                  <a:lnTo>
                    <a:pt x="152984" y="231521"/>
                  </a:lnTo>
                  <a:lnTo>
                    <a:pt x="153276" y="231648"/>
                  </a:lnTo>
                  <a:lnTo>
                    <a:pt x="173951" y="236728"/>
                  </a:lnTo>
                  <a:lnTo>
                    <a:pt x="174231" y="236982"/>
                  </a:lnTo>
                  <a:lnTo>
                    <a:pt x="175031" y="236982"/>
                  </a:lnTo>
                  <a:lnTo>
                    <a:pt x="179184" y="237998"/>
                  </a:lnTo>
                  <a:lnTo>
                    <a:pt x="181724" y="237998"/>
                  </a:lnTo>
                  <a:lnTo>
                    <a:pt x="186524" y="238226"/>
                  </a:lnTo>
                  <a:lnTo>
                    <a:pt x="186524" y="236982"/>
                  </a:lnTo>
                  <a:lnTo>
                    <a:pt x="186537" y="138226"/>
                  </a:lnTo>
                  <a:lnTo>
                    <a:pt x="183629" y="131318"/>
                  </a:lnTo>
                  <a:lnTo>
                    <a:pt x="182740" y="129171"/>
                  </a:lnTo>
                  <a:lnTo>
                    <a:pt x="182740" y="207645"/>
                  </a:lnTo>
                  <a:lnTo>
                    <a:pt x="182613" y="207073"/>
                  </a:lnTo>
                  <a:lnTo>
                    <a:pt x="182613" y="207645"/>
                  </a:lnTo>
                  <a:lnTo>
                    <a:pt x="168313" y="203390"/>
                  </a:lnTo>
                  <a:lnTo>
                    <a:pt x="165214" y="200279"/>
                  </a:lnTo>
                  <a:lnTo>
                    <a:pt x="159461" y="200279"/>
                  </a:lnTo>
                  <a:lnTo>
                    <a:pt x="146304" y="193548"/>
                  </a:lnTo>
                  <a:lnTo>
                    <a:pt x="142240" y="191477"/>
                  </a:lnTo>
                  <a:lnTo>
                    <a:pt x="141706" y="191008"/>
                  </a:lnTo>
                  <a:lnTo>
                    <a:pt x="129984" y="180848"/>
                  </a:lnTo>
                  <a:lnTo>
                    <a:pt x="126136" y="177533"/>
                  </a:lnTo>
                  <a:lnTo>
                    <a:pt x="125818" y="177038"/>
                  </a:lnTo>
                  <a:lnTo>
                    <a:pt x="115570" y="161798"/>
                  </a:lnTo>
                  <a:lnTo>
                    <a:pt x="113639" y="158927"/>
                  </a:lnTo>
                  <a:lnTo>
                    <a:pt x="113271" y="157988"/>
                  </a:lnTo>
                  <a:lnTo>
                    <a:pt x="105651" y="138938"/>
                  </a:lnTo>
                  <a:lnTo>
                    <a:pt x="104762" y="136728"/>
                  </a:lnTo>
                  <a:lnTo>
                    <a:pt x="104482" y="135128"/>
                  </a:lnTo>
                  <a:lnTo>
                    <a:pt x="101879" y="119888"/>
                  </a:lnTo>
                  <a:lnTo>
                    <a:pt x="100584" y="112268"/>
                  </a:lnTo>
                  <a:lnTo>
                    <a:pt x="100177" y="109893"/>
                  </a:lnTo>
                  <a:lnTo>
                    <a:pt x="100164" y="108458"/>
                  </a:lnTo>
                  <a:lnTo>
                    <a:pt x="100076" y="85598"/>
                  </a:lnTo>
                  <a:lnTo>
                    <a:pt x="100063" y="84048"/>
                  </a:lnTo>
                  <a:lnTo>
                    <a:pt x="100012" y="84328"/>
                  </a:lnTo>
                  <a:lnTo>
                    <a:pt x="100063" y="81788"/>
                  </a:lnTo>
                  <a:lnTo>
                    <a:pt x="100063" y="84048"/>
                  </a:lnTo>
                  <a:lnTo>
                    <a:pt x="100444" y="81788"/>
                  </a:lnTo>
                  <a:lnTo>
                    <a:pt x="104114" y="60198"/>
                  </a:lnTo>
                  <a:lnTo>
                    <a:pt x="104482" y="57988"/>
                  </a:lnTo>
                  <a:lnTo>
                    <a:pt x="105117" y="56388"/>
                  </a:lnTo>
                  <a:lnTo>
                    <a:pt x="110020" y="43929"/>
                  </a:lnTo>
                  <a:lnTo>
                    <a:pt x="112763" y="47498"/>
                  </a:lnTo>
                  <a:lnTo>
                    <a:pt x="112128" y="47498"/>
                  </a:lnTo>
                  <a:lnTo>
                    <a:pt x="127114" y="72898"/>
                  </a:lnTo>
                  <a:lnTo>
                    <a:pt x="126606" y="71628"/>
                  </a:lnTo>
                  <a:lnTo>
                    <a:pt x="142608" y="105918"/>
                  </a:lnTo>
                  <a:lnTo>
                    <a:pt x="142354" y="104648"/>
                  </a:lnTo>
                  <a:lnTo>
                    <a:pt x="172834" y="177038"/>
                  </a:lnTo>
                  <a:lnTo>
                    <a:pt x="172453" y="175768"/>
                  </a:lnTo>
                  <a:lnTo>
                    <a:pt x="182613" y="207645"/>
                  </a:lnTo>
                  <a:lnTo>
                    <a:pt x="182613" y="207073"/>
                  </a:lnTo>
                  <a:lnTo>
                    <a:pt x="182486" y="206248"/>
                  </a:lnTo>
                  <a:lnTo>
                    <a:pt x="182689" y="207518"/>
                  </a:lnTo>
                  <a:lnTo>
                    <a:pt x="182740" y="207645"/>
                  </a:lnTo>
                  <a:lnTo>
                    <a:pt x="182740" y="129171"/>
                  </a:lnTo>
                  <a:lnTo>
                    <a:pt x="172593" y="104648"/>
                  </a:lnTo>
                  <a:lnTo>
                    <a:pt x="168389" y="94488"/>
                  </a:lnTo>
                  <a:lnTo>
                    <a:pt x="168262" y="93218"/>
                  </a:lnTo>
                  <a:lnTo>
                    <a:pt x="158254" y="71628"/>
                  </a:lnTo>
                  <a:lnTo>
                    <a:pt x="152387" y="58928"/>
                  </a:lnTo>
                  <a:lnTo>
                    <a:pt x="137274" y="32258"/>
                  </a:lnTo>
                  <a:lnTo>
                    <a:pt x="136258" y="30988"/>
                  </a:lnTo>
                  <a:lnTo>
                    <a:pt x="132892" y="25908"/>
                  </a:lnTo>
                  <a:lnTo>
                    <a:pt x="125336" y="14478"/>
                  </a:lnTo>
                  <a:lnTo>
                    <a:pt x="124193" y="13208"/>
                  </a:lnTo>
                  <a:lnTo>
                    <a:pt x="122669" y="11264"/>
                  </a:lnTo>
                  <a:lnTo>
                    <a:pt x="122669" y="6985"/>
                  </a:lnTo>
                  <a:lnTo>
                    <a:pt x="116954" y="1270"/>
                  </a:lnTo>
                  <a:lnTo>
                    <a:pt x="116954" y="30988"/>
                  </a:lnTo>
                  <a:lnTo>
                    <a:pt x="115557" y="33528"/>
                  </a:lnTo>
                  <a:lnTo>
                    <a:pt x="116078" y="32524"/>
                  </a:lnTo>
                  <a:lnTo>
                    <a:pt x="116954" y="30988"/>
                  </a:lnTo>
                  <a:lnTo>
                    <a:pt x="116954" y="1270"/>
                  </a:lnTo>
                  <a:lnTo>
                    <a:pt x="115684" y="0"/>
                  </a:lnTo>
                  <a:lnTo>
                    <a:pt x="98285" y="0"/>
                  </a:lnTo>
                  <a:lnTo>
                    <a:pt x="91300" y="6985"/>
                  </a:lnTo>
                  <a:lnTo>
                    <a:pt x="91300" y="11379"/>
                  </a:lnTo>
                  <a:lnTo>
                    <a:pt x="88506" y="14478"/>
                  </a:lnTo>
                  <a:lnTo>
                    <a:pt x="88633" y="14478"/>
                  </a:lnTo>
                  <a:lnTo>
                    <a:pt x="80632" y="25908"/>
                  </a:lnTo>
                  <a:lnTo>
                    <a:pt x="79743" y="28448"/>
                  </a:lnTo>
                  <a:lnTo>
                    <a:pt x="71996" y="46228"/>
                  </a:lnTo>
                  <a:lnTo>
                    <a:pt x="70980" y="50038"/>
                  </a:lnTo>
                  <a:lnTo>
                    <a:pt x="68770" y="62738"/>
                  </a:lnTo>
                  <a:lnTo>
                    <a:pt x="57899" y="62738"/>
                  </a:lnTo>
                  <a:lnTo>
                    <a:pt x="50406" y="70231"/>
                  </a:lnTo>
                  <a:lnTo>
                    <a:pt x="50406" y="78359"/>
                  </a:lnTo>
                  <a:lnTo>
                    <a:pt x="44678" y="103009"/>
                  </a:lnTo>
                  <a:lnTo>
                    <a:pt x="42151" y="105537"/>
                  </a:lnTo>
                  <a:lnTo>
                    <a:pt x="42151" y="114020"/>
                  </a:lnTo>
                  <a:lnTo>
                    <a:pt x="38112" y="132600"/>
                  </a:lnTo>
                  <a:lnTo>
                    <a:pt x="38112" y="235458"/>
                  </a:lnTo>
                  <a:lnTo>
                    <a:pt x="37922" y="233794"/>
                  </a:lnTo>
                  <a:lnTo>
                    <a:pt x="37909" y="232918"/>
                  </a:lnTo>
                  <a:lnTo>
                    <a:pt x="37833" y="229108"/>
                  </a:lnTo>
                  <a:lnTo>
                    <a:pt x="37973" y="234188"/>
                  </a:lnTo>
                  <a:lnTo>
                    <a:pt x="38112" y="235458"/>
                  </a:lnTo>
                  <a:lnTo>
                    <a:pt x="38112" y="132600"/>
                  </a:lnTo>
                  <a:lnTo>
                    <a:pt x="38049" y="132880"/>
                  </a:lnTo>
                  <a:lnTo>
                    <a:pt x="37706" y="133223"/>
                  </a:lnTo>
                  <a:lnTo>
                    <a:pt x="37706" y="228600"/>
                  </a:lnTo>
                  <a:lnTo>
                    <a:pt x="37706" y="230378"/>
                  </a:lnTo>
                  <a:lnTo>
                    <a:pt x="37617" y="233743"/>
                  </a:lnTo>
                  <a:lnTo>
                    <a:pt x="36563" y="250698"/>
                  </a:lnTo>
                  <a:lnTo>
                    <a:pt x="37490" y="235458"/>
                  </a:lnTo>
                  <a:lnTo>
                    <a:pt x="37617" y="233743"/>
                  </a:lnTo>
                  <a:lnTo>
                    <a:pt x="37592" y="228714"/>
                  </a:lnTo>
                  <a:lnTo>
                    <a:pt x="37706" y="133223"/>
                  </a:lnTo>
                  <a:lnTo>
                    <a:pt x="35801" y="135128"/>
                  </a:lnTo>
                  <a:lnTo>
                    <a:pt x="35801" y="144653"/>
                  </a:lnTo>
                  <a:lnTo>
                    <a:pt x="32054" y="163385"/>
                  </a:lnTo>
                  <a:lnTo>
                    <a:pt x="30086" y="165354"/>
                  </a:lnTo>
                  <a:lnTo>
                    <a:pt x="30086" y="174701"/>
                  </a:lnTo>
                  <a:lnTo>
                    <a:pt x="27114" y="191820"/>
                  </a:lnTo>
                  <a:lnTo>
                    <a:pt x="25260" y="193675"/>
                  </a:lnTo>
                  <a:lnTo>
                    <a:pt x="25260" y="202438"/>
                  </a:lnTo>
                  <a:lnTo>
                    <a:pt x="24993" y="204978"/>
                  </a:lnTo>
                  <a:lnTo>
                    <a:pt x="16878" y="204978"/>
                  </a:lnTo>
                  <a:lnTo>
                    <a:pt x="16878" y="271018"/>
                  </a:lnTo>
                  <a:lnTo>
                    <a:pt x="16548" y="271945"/>
                  </a:lnTo>
                  <a:lnTo>
                    <a:pt x="16243" y="273558"/>
                  </a:lnTo>
                  <a:lnTo>
                    <a:pt x="16522" y="271995"/>
                  </a:lnTo>
                  <a:lnTo>
                    <a:pt x="15265" y="275501"/>
                  </a:lnTo>
                  <a:lnTo>
                    <a:pt x="16522" y="271970"/>
                  </a:lnTo>
                  <a:lnTo>
                    <a:pt x="16878" y="271018"/>
                  </a:lnTo>
                  <a:lnTo>
                    <a:pt x="16878" y="204978"/>
                  </a:lnTo>
                  <a:lnTo>
                    <a:pt x="13957" y="204978"/>
                  </a:lnTo>
                  <a:lnTo>
                    <a:pt x="7226" y="211836"/>
                  </a:lnTo>
                  <a:lnTo>
                    <a:pt x="7226" y="220218"/>
                  </a:lnTo>
                  <a:lnTo>
                    <a:pt x="7226" y="221488"/>
                  </a:lnTo>
                  <a:lnTo>
                    <a:pt x="7226" y="228600"/>
                  </a:lnTo>
                  <a:lnTo>
                    <a:pt x="7226" y="231648"/>
                  </a:lnTo>
                  <a:lnTo>
                    <a:pt x="7200" y="231952"/>
                  </a:lnTo>
                  <a:lnTo>
                    <a:pt x="7137" y="232918"/>
                  </a:lnTo>
                  <a:lnTo>
                    <a:pt x="6972" y="235127"/>
                  </a:lnTo>
                  <a:lnTo>
                    <a:pt x="7200" y="231952"/>
                  </a:lnTo>
                  <a:lnTo>
                    <a:pt x="7226" y="221488"/>
                  </a:lnTo>
                  <a:lnTo>
                    <a:pt x="7035" y="225298"/>
                  </a:lnTo>
                  <a:lnTo>
                    <a:pt x="6972" y="227838"/>
                  </a:lnTo>
                  <a:lnTo>
                    <a:pt x="6718" y="230378"/>
                  </a:lnTo>
                  <a:lnTo>
                    <a:pt x="6718" y="229108"/>
                  </a:lnTo>
                  <a:lnTo>
                    <a:pt x="6616" y="230378"/>
                  </a:lnTo>
                  <a:lnTo>
                    <a:pt x="6527" y="231648"/>
                  </a:lnTo>
                  <a:lnTo>
                    <a:pt x="6438" y="235458"/>
                  </a:lnTo>
                  <a:lnTo>
                    <a:pt x="6718" y="238975"/>
                  </a:lnTo>
                  <a:lnTo>
                    <a:pt x="6769" y="238099"/>
                  </a:lnTo>
                  <a:lnTo>
                    <a:pt x="6743" y="239268"/>
                  </a:lnTo>
                  <a:lnTo>
                    <a:pt x="7353" y="246888"/>
                  </a:lnTo>
                  <a:lnTo>
                    <a:pt x="6718" y="238975"/>
                  </a:lnTo>
                  <a:lnTo>
                    <a:pt x="6083" y="248158"/>
                  </a:lnTo>
                  <a:lnTo>
                    <a:pt x="4102" y="266585"/>
                  </a:lnTo>
                  <a:lnTo>
                    <a:pt x="2273" y="282448"/>
                  </a:lnTo>
                  <a:lnTo>
                    <a:pt x="2400" y="281178"/>
                  </a:lnTo>
                  <a:lnTo>
                    <a:pt x="2171" y="282448"/>
                  </a:lnTo>
                  <a:lnTo>
                    <a:pt x="114" y="293878"/>
                  </a:lnTo>
                  <a:lnTo>
                    <a:pt x="0" y="298958"/>
                  </a:lnTo>
                  <a:lnTo>
                    <a:pt x="114" y="305308"/>
                  </a:lnTo>
                  <a:lnTo>
                    <a:pt x="114" y="313817"/>
                  </a:lnTo>
                  <a:lnTo>
                    <a:pt x="114" y="314071"/>
                  </a:lnTo>
                  <a:lnTo>
                    <a:pt x="7861" y="321818"/>
                  </a:lnTo>
                  <a:lnTo>
                    <a:pt x="23228" y="321818"/>
                  </a:lnTo>
                  <a:lnTo>
                    <a:pt x="27038" y="321818"/>
                  </a:lnTo>
                  <a:lnTo>
                    <a:pt x="27419" y="321437"/>
                  </a:lnTo>
                  <a:lnTo>
                    <a:pt x="28054" y="321437"/>
                  </a:lnTo>
                  <a:lnTo>
                    <a:pt x="35801" y="313690"/>
                  </a:lnTo>
                  <a:lnTo>
                    <a:pt x="35801" y="311658"/>
                  </a:lnTo>
                  <a:lnTo>
                    <a:pt x="37071" y="310388"/>
                  </a:lnTo>
                  <a:lnTo>
                    <a:pt x="38354" y="308292"/>
                  </a:lnTo>
                  <a:lnTo>
                    <a:pt x="48247" y="315468"/>
                  </a:lnTo>
                  <a:lnTo>
                    <a:pt x="51930" y="318008"/>
                  </a:lnTo>
                  <a:lnTo>
                    <a:pt x="68694" y="324358"/>
                  </a:lnTo>
                  <a:lnTo>
                    <a:pt x="71742" y="325628"/>
                  </a:lnTo>
                  <a:lnTo>
                    <a:pt x="92189" y="328168"/>
                  </a:lnTo>
                  <a:lnTo>
                    <a:pt x="119875" y="328168"/>
                  </a:lnTo>
                  <a:lnTo>
                    <a:pt x="141846" y="325628"/>
                  </a:lnTo>
                  <a:lnTo>
                    <a:pt x="144259" y="324358"/>
                  </a:lnTo>
                  <a:lnTo>
                    <a:pt x="163817" y="318008"/>
                  </a:lnTo>
                  <a:lnTo>
                    <a:pt x="166738" y="316738"/>
                  </a:lnTo>
                  <a:lnTo>
                    <a:pt x="184137" y="306578"/>
                  </a:lnTo>
                  <a:lnTo>
                    <a:pt x="187185" y="304038"/>
                  </a:lnTo>
                  <a:lnTo>
                    <a:pt x="192366" y="298958"/>
                  </a:lnTo>
                  <a:lnTo>
                    <a:pt x="194970" y="296418"/>
                  </a:lnTo>
                  <a:lnTo>
                    <a:pt x="198869" y="292608"/>
                  </a:lnTo>
                  <a:lnTo>
                    <a:pt x="199669" y="291338"/>
                  </a:lnTo>
                  <a:lnTo>
                    <a:pt x="200469" y="290068"/>
                  </a:lnTo>
                  <a:lnTo>
                    <a:pt x="201282" y="288798"/>
                  </a:lnTo>
                  <a:lnTo>
                    <a:pt x="204177" y="283718"/>
                  </a:lnTo>
                  <a:lnTo>
                    <a:pt x="205625" y="281178"/>
                  </a:lnTo>
                  <a:lnTo>
                    <a:pt x="208521" y="276098"/>
                  </a:lnTo>
                  <a:lnTo>
                    <a:pt x="208940" y="274828"/>
                  </a:lnTo>
                  <a:lnTo>
                    <a:pt x="209791" y="272288"/>
                  </a:lnTo>
                  <a:lnTo>
                    <a:pt x="211239" y="265938"/>
                  </a:lnTo>
                  <a:lnTo>
                    <a:pt x="212102" y="262128"/>
                  </a:lnTo>
                  <a:lnTo>
                    <a:pt x="213855" y="254508"/>
                  </a:lnTo>
                  <a:lnTo>
                    <a:pt x="214109" y="251968"/>
                  </a:lnTo>
                  <a:lnTo>
                    <a:pt x="214122" y="250698"/>
                  </a:lnTo>
                  <a:lnTo>
                    <a:pt x="214172" y="248158"/>
                  </a:lnTo>
                  <a:lnTo>
                    <a:pt x="214325" y="239268"/>
                  </a:lnTo>
                  <a:lnTo>
                    <a:pt x="214337" y="238709"/>
                  </a:lnTo>
                  <a:lnTo>
                    <a:pt x="235445" y="235458"/>
                  </a:lnTo>
                  <a:lnTo>
                    <a:pt x="237731" y="235458"/>
                  </a:lnTo>
                  <a:lnTo>
                    <a:pt x="238175" y="235331"/>
                  </a:lnTo>
                  <a:lnTo>
                    <a:pt x="240906" y="235331"/>
                  </a:lnTo>
                  <a:lnTo>
                    <a:pt x="241960" y="234276"/>
                  </a:lnTo>
                  <a:lnTo>
                    <a:pt x="260464" y="229108"/>
                  </a:lnTo>
                  <a:lnTo>
                    <a:pt x="262496" y="227838"/>
                  </a:lnTo>
                  <a:lnTo>
                    <a:pt x="271805" y="222326"/>
                  </a:lnTo>
                  <a:lnTo>
                    <a:pt x="270624" y="234188"/>
                  </a:lnTo>
                  <a:lnTo>
                    <a:pt x="270535" y="239268"/>
                  </a:lnTo>
                  <a:lnTo>
                    <a:pt x="271132" y="257048"/>
                  </a:lnTo>
                  <a:lnTo>
                    <a:pt x="271640" y="260858"/>
                  </a:lnTo>
                  <a:lnTo>
                    <a:pt x="274434" y="271614"/>
                  </a:lnTo>
                  <a:lnTo>
                    <a:pt x="274434" y="278892"/>
                  </a:lnTo>
                  <a:lnTo>
                    <a:pt x="281419" y="285877"/>
                  </a:lnTo>
                  <a:lnTo>
                    <a:pt x="281419" y="288290"/>
                  </a:lnTo>
                  <a:lnTo>
                    <a:pt x="289293" y="296037"/>
                  </a:lnTo>
                  <a:lnTo>
                    <a:pt x="292303" y="296037"/>
                  </a:lnTo>
                  <a:lnTo>
                    <a:pt x="295313" y="297688"/>
                  </a:lnTo>
                  <a:lnTo>
                    <a:pt x="298564" y="300990"/>
                  </a:lnTo>
                  <a:lnTo>
                    <a:pt x="303237" y="300990"/>
                  </a:lnTo>
                  <a:lnTo>
                    <a:pt x="305422" y="301498"/>
                  </a:lnTo>
                  <a:lnTo>
                    <a:pt x="309702" y="301980"/>
                  </a:lnTo>
                  <a:lnTo>
                    <a:pt x="310375" y="302641"/>
                  </a:lnTo>
                  <a:lnTo>
                    <a:pt x="315709" y="302641"/>
                  </a:lnTo>
                  <a:lnTo>
                    <a:pt x="316852" y="302768"/>
                  </a:lnTo>
                  <a:lnTo>
                    <a:pt x="322821" y="302768"/>
                  </a:lnTo>
                  <a:lnTo>
                    <a:pt x="323380" y="302641"/>
                  </a:lnTo>
                  <a:lnTo>
                    <a:pt x="328028" y="302641"/>
                  </a:lnTo>
                  <a:lnTo>
                    <a:pt x="329399" y="301294"/>
                  </a:lnTo>
                  <a:lnTo>
                    <a:pt x="334124" y="300228"/>
                  </a:lnTo>
                  <a:lnTo>
                    <a:pt x="334721" y="299974"/>
                  </a:lnTo>
                  <a:lnTo>
                    <a:pt x="338823" y="299974"/>
                  </a:lnTo>
                  <a:lnTo>
                    <a:pt x="345173" y="293624"/>
                  </a:lnTo>
                  <a:lnTo>
                    <a:pt x="345173" y="293319"/>
                  </a:lnTo>
                  <a:lnTo>
                    <a:pt x="351904" y="287528"/>
                  </a:lnTo>
                  <a:lnTo>
                    <a:pt x="354571" y="283718"/>
                  </a:lnTo>
                  <a:lnTo>
                    <a:pt x="359537" y="274688"/>
                  </a:lnTo>
                  <a:lnTo>
                    <a:pt x="360794" y="273431"/>
                  </a:lnTo>
                  <a:lnTo>
                    <a:pt x="360794" y="270256"/>
                  </a:lnTo>
                  <a:lnTo>
                    <a:pt x="360794" y="267081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4912" y="2104009"/>
              <a:ext cx="201168" cy="19837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901772" y="2034286"/>
              <a:ext cx="570865" cy="250190"/>
            </a:xfrm>
            <a:custGeom>
              <a:avLst/>
              <a:gdLst/>
              <a:ahLst/>
              <a:cxnLst/>
              <a:rect l="l" t="t" r="r" b="b"/>
              <a:pathLst>
                <a:path w="570864" h="250189">
                  <a:moveTo>
                    <a:pt x="253993" y="184216"/>
                  </a:moveTo>
                  <a:lnTo>
                    <a:pt x="240969" y="199390"/>
                  </a:lnTo>
                  <a:lnTo>
                    <a:pt x="239699" y="201930"/>
                  </a:lnTo>
                  <a:lnTo>
                    <a:pt x="225856" y="214630"/>
                  </a:lnTo>
                  <a:lnTo>
                    <a:pt x="215537" y="222803"/>
                  </a:lnTo>
                  <a:lnTo>
                    <a:pt x="217855" y="228600"/>
                  </a:lnTo>
                  <a:lnTo>
                    <a:pt x="222554" y="234950"/>
                  </a:lnTo>
                  <a:lnTo>
                    <a:pt x="229031" y="241300"/>
                  </a:lnTo>
                  <a:lnTo>
                    <a:pt x="235508" y="243840"/>
                  </a:lnTo>
                  <a:lnTo>
                    <a:pt x="240207" y="246380"/>
                  </a:lnTo>
                  <a:lnTo>
                    <a:pt x="250367" y="248920"/>
                  </a:lnTo>
                  <a:lnTo>
                    <a:pt x="261162" y="250190"/>
                  </a:lnTo>
                  <a:lnTo>
                    <a:pt x="279450" y="250190"/>
                  </a:lnTo>
                  <a:lnTo>
                    <a:pt x="291515" y="247650"/>
                  </a:lnTo>
                  <a:lnTo>
                    <a:pt x="294944" y="247650"/>
                  </a:lnTo>
                  <a:lnTo>
                    <a:pt x="308787" y="241300"/>
                  </a:lnTo>
                  <a:lnTo>
                    <a:pt x="311327" y="240030"/>
                  </a:lnTo>
                  <a:lnTo>
                    <a:pt x="326186" y="231140"/>
                  </a:lnTo>
                  <a:lnTo>
                    <a:pt x="327837" y="229870"/>
                  </a:lnTo>
                  <a:lnTo>
                    <a:pt x="342696" y="219710"/>
                  </a:lnTo>
                  <a:lnTo>
                    <a:pt x="346443" y="216451"/>
                  </a:lnTo>
                  <a:lnTo>
                    <a:pt x="344481" y="214630"/>
                  </a:lnTo>
                  <a:lnTo>
                    <a:pt x="253669" y="214630"/>
                  </a:lnTo>
                  <a:lnTo>
                    <a:pt x="251844" y="209715"/>
                  </a:lnTo>
                  <a:lnTo>
                    <a:pt x="250172" y="208377"/>
                  </a:lnTo>
                  <a:lnTo>
                    <a:pt x="248462" y="207010"/>
                  </a:lnTo>
                  <a:lnTo>
                    <a:pt x="250839" y="207010"/>
                  </a:lnTo>
                  <a:lnTo>
                    <a:pt x="250367" y="205740"/>
                  </a:lnTo>
                  <a:lnTo>
                    <a:pt x="252018" y="205740"/>
                  </a:lnTo>
                  <a:lnTo>
                    <a:pt x="251891" y="201930"/>
                  </a:lnTo>
                  <a:lnTo>
                    <a:pt x="252272" y="201930"/>
                  </a:lnTo>
                  <a:lnTo>
                    <a:pt x="252935" y="191992"/>
                  </a:lnTo>
                  <a:lnTo>
                    <a:pt x="252907" y="191770"/>
                  </a:lnTo>
                  <a:lnTo>
                    <a:pt x="253034" y="190500"/>
                  </a:lnTo>
                  <a:lnTo>
                    <a:pt x="253993" y="184216"/>
                  </a:lnTo>
                  <a:close/>
                </a:path>
                <a:path w="570864" h="250189">
                  <a:moveTo>
                    <a:pt x="111581" y="202310"/>
                  </a:moveTo>
                  <a:lnTo>
                    <a:pt x="116509" y="214630"/>
                  </a:lnTo>
                  <a:lnTo>
                    <a:pt x="121208" y="223520"/>
                  </a:lnTo>
                  <a:lnTo>
                    <a:pt x="121970" y="226060"/>
                  </a:lnTo>
                  <a:lnTo>
                    <a:pt x="126161" y="232410"/>
                  </a:lnTo>
                  <a:lnTo>
                    <a:pt x="128828" y="234950"/>
                  </a:lnTo>
                  <a:lnTo>
                    <a:pt x="133019" y="240030"/>
                  </a:lnTo>
                  <a:lnTo>
                    <a:pt x="136829" y="242570"/>
                  </a:lnTo>
                  <a:lnTo>
                    <a:pt x="145973" y="245110"/>
                  </a:lnTo>
                  <a:lnTo>
                    <a:pt x="153720" y="246380"/>
                  </a:lnTo>
                  <a:lnTo>
                    <a:pt x="167055" y="246380"/>
                  </a:lnTo>
                  <a:lnTo>
                    <a:pt x="169849" y="245110"/>
                  </a:lnTo>
                  <a:lnTo>
                    <a:pt x="181279" y="242570"/>
                  </a:lnTo>
                  <a:lnTo>
                    <a:pt x="183819" y="241300"/>
                  </a:lnTo>
                  <a:lnTo>
                    <a:pt x="197027" y="234950"/>
                  </a:lnTo>
                  <a:lnTo>
                    <a:pt x="198551" y="233680"/>
                  </a:lnTo>
                  <a:lnTo>
                    <a:pt x="211759" y="226060"/>
                  </a:lnTo>
                  <a:lnTo>
                    <a:pt x="213029" y="224790"/>
                  </a:lnTo>
                  <a:lnTo>
                    <a:pt x="215537" y="222803"/>
                  </a:lnTo>
                  <a:lnTo>
                    <a:pt x="214299" y="219710"/>
                  </a:lnTo>
                  <a:lnTo>
                    <a:pt x="213728" y="215900"/>
                  </a:lnTo>
                  <a:lnTo>
                    <a:pt x="152577" y="215900"/>
                  </a:lnTo>
                  <a:lnTo>
                    <a:pt x="152104" y="215189"/>
                  </a:lnTo>
                  <a:lnTo>
                    <a:pt x="150037" y="214630"/>
                  </a:lnTo>
                  <a:lnTo>
                    <a:pt x="151730" y="214630"/>
                  </a:lnTo>
                  <a:lnTo>
                    <a:pt x="151331" y="214030"/>
                  </a:lnTo>
                  <a:lnTo>
                    <a:pt x="150291" y="213360"/>
                  </a:lnTo>
                  <a:lnTo>
                    <a:pt x="150884" y="213360"/>
                  </a:lnTo>
                  <a:lnTo>
                    <a:pt x="150075" y="212147"/>
                  </a:lnTo>
                  <a:lnTo>
                    <a:pt x="148386" y="209550"/>
                  </a:lnTo>
                  <a:lnTo>
                    <a:pt x="148688" y="209550"/>
                  </a:lnTo>
                  <a:lnTo>
                    <a:pt x="145751" y="203200"/>
                  </a:lnTo>
                  <a:lnTo>
                    <a:pt x="112064" y="203200"/>
                  </a:lnTo>
                  <a:lnTo>
                    <a:pt x="111581" y="202310"/>
                  </a:lnTo>
                  <a:close/>
                </a:path>
                <a:path w="570864" h="250189">
                  <a:moveTo>
                    <a:pt x="364304" y="200297"/>
                  </a:moveTo>
                  <a:lnTo>
                    <a:pt x="355523" y="208280"/>
                  </a:lnTo>
                  <a:lnTo>
                    <a:pt x="354380" y="209550"/>
                  </a:lnTo>
                  <a:lnTo>
                    <a:pt x="346443" y="216451"/>
                  </a:lnTo>
                  <a:lnTo>
                    <a:pt x="362254" y="231140"/>
                  </a:lnTo>
                  <a:lnTo>
                    <a:pt x="375335" y="228600"/>
                  </a:lnTo>
                  <a:lnTo>
                    <a:pt x="377113" y="228600"/>
                  </a:lnTo>
                  <a:lnTo>
                    <a:pt x="386511" y="226060"/>
                  </a:lnTo>
                  <a:lnTo>
                    <a:pt x="390067" y="224790"/>
                  </a:lnTo>
                  <a:lnTo>
                    <a:pt x="401878" y="218440"/>
                  </a:lnTo>
                  <a:lnTo>
                    <a:pt x="405942" y="215900"/>
                  </a:lnTo>
                  <a:lnTo>
                    <a:pt x="378510" y="215900"/>
                  </a:lnTo>
                  <a:lnTo>
                    <a:pt x="364304" y="200297"/>
                  </a:lnTo>
                  <a:close/>
                </a:path>
                <a:path w="570864" h="250189">
                  <a:moveTo>
                    <a:pt x="423748" y="200869"/>
                  </a:moveTo>
                  <a:lnTo>
                    <a:pt x="414324" y="209550"/>
                  </a:lnTo>
                  <a:lnTo>
                    <a:pt x="411022" y="212051"/>
                  </a:lnTo>
                  <a:lnTo>
                    <a:pt x="443534" y="226060"/>
                  </a:lnTo>
                  <a:lnTo>
                    <a:pt x="443915" y="226060"/>
                  </a:lnTo>
                  <a:lnTo>
                    <a:pt x="445566" y="223520"/>
                  </a:lnTo>
                  <a:lnTo>
                    <a:pt x="446540" y="223520"/>
                  </a:lnTo>
                  <a:lnTo>
                    <a:pt x="449249" y="220980"/>
                  </a:lnTo>
                  <a:lnTo>
                    <a:pt x="449630" y="220980"/>
                  </a:lnTo>
                  <a:lnTo>
                    <a:pt x="455726" y="214630"/>
                  </a:lnTo>
                  <a:lnTo>
                    <a:pt x="458266" y="212090"/>
                  </a:lnTo>
                  <a:lnTo>
                    <a:pt x="449249" y="212090"/>
                  </a:lnTo>
                  <a:lnTo>
                    <a:pt x="429044" y="203200"/>
                  </a:lnTo>
                  <a:lnTo>
                    <a:pt x="421563" y="203200"/>
                  </a:lnTo>
                  <a:lnTo>
                    <a:pt x="423768" y="200878"/>
                  </a:lnTo>
                  <a:close/>
                </a:path>
                <a:path w="570864" h="250189">
                  <a:moveTo>
                    <a:pt x="446540" y="223520"/>
                  </a:moveTo>
                  <a:lnTo>
                    <a:pt x="445566" y="223520"/>
                  </a:lnTo>
                  <a:lnTo>
                    <a:pt x="445185" y="224790"/>
                  </a:lnTo>
                  <a:lnTo>
                    <a:pt x="446540" y="223520"/>
                  </a:lnTo>
                  <a:close/>
                </a:path>
                <a:path w="570864" h="250189">
                  <a:moveTo>
                    <a:pt x="254733" y="179070"/>
                  </a:moveTo>
                  <a:lnTo>
                    <a:pt x="217474" y="179070"/>
                  </a:lnTo>
                  <a:lnTo>
                    <a:pt x="213451" y="183175"/>
                  </a:lnTo>
                  <a:lnTo>
                    <a:pt x="213156" y="185420"/>
                  </a:lnTo>
                  <a:lnTo>
                    <a:pt x="212902" y="187960"/>
                  </a:lnTo>
                  <a:lnTo>
                    <a:pt x="212301" y="199987"/>
                  </a:lnTo>
                  <a:lnTo>
                    <a:pt x="212178" y="203773"/>
                  </a:lnTo>
                  <a:lnTo>
                    <a:pt x="212394" y="207010"/>
                  </a:lnTo>
                  <a:lnTo>
                    <a:pt x="214299" y="219710"/>
                  </a:lnTo>
                  <a:lnTo>
                    <a:pt x="215537" y="222803"/>
                  </a:lnTo>
                  <a:lnTo>
                    <a:pt x="225856" y="214630"/>
                  </a:lnTo>
                  <a:lnTo>
                    <a:pt x="239699" y="201930"/>
                  </a:lnTo>
                  <a:lnTo>
                    <a:pt x="240969" y="199390"/>
                  </a:lnTo>
                  <a:lnTo>
                    <a:pt x="253993" y="184216"/>
                  </a:lnTo>
                  <a:lnTo>
                    <a:pt x="254733" y="179070"/>
                  </a:lnTo>
                  <a:close/>
                </a:path>
                <a:path w="570864" h="250189">
                  <a:moveTo>
                    <a:pt x="567571" y="185420"/>
                  </a:moveTo>
                  <a:lnTo>
                    <a:pt x="487222" y="185420"/>
                  </a:lnTo>
                  <a:lnTo>
                    <a:pt x="480745" y="190500"/>
                  </a:lnTo>
                  <a:lnTo>
                    <a:pt x="481380" y="190500"/>
                  </a:lnTo>
                  <a:lnTo>
                    <a:pt x="478801" y="192802"/>
                  </a:lnTo>
                  <a:lnTo>
                    <a:pt x="479856" y="195580"/>
                  </a:lnTo>
                  <a:lnTo>
                    <a:pt x="480872" y="196850"/>
                  </a:lnTo>
                  <a:lnTo>
                    <a:pt x="483285" y="201930"/>
                  </a:lnTo>
                  <a:lnTo>
                    <a:pt x="485063" y="204470"/>
                  </a:lnTo>
                  <a:lnTo>
                    <a:pt x="488238" y="208280"/>
                  </a:lnTo>
                  <a:lnTo>
                    <a:pt x="491286" y="210820"/>
                  </a:lnTo>
                  <a:lnTo>
                    <a:pt x="495096" y="214630"/>
                  </a:lnTo>
                  <a:lnTo>
                    <a:pt x="498906" y="215900"/>
                  </a:lnTo>
                  <a:lnTo>
                    <a:pt x="502716" y="218440"/>
                  </a:lnTo>
                  <a:lnTo>
                    <a:pt x="506780" y="219710"/>
                  </a:lnTo>
                  <a:lnTo>
                    <a:pt x="511987" y="220980"/>
                  </a:lnTo>
                  <a:lnTo>
                    <a:pt x="529767" y="220980"/>
                  </a:lnTo>
                  <a:lnTo>
                    <a:pt x="532434" y="219710"/>
                  </a:lnTo>
                  <a:lnTo>
                    <a:pt x="537260" y="218440"/>
                  </a:lnTo>
                  <a:lnTo>
                    <a:pt x="541705" y="217170"/>
                  </a:lnTo>
                  <a:lnTo>
                    <a:pt x="546658" y="214630"/>
                  </a:lnTo>
                  <a:lnTo>
                    <a:pt x="550378" y="212051"/>
                  </a:lnTo>
                  <a:lnTo>
                    <a:pt x="555167" y="207010"/>
                  </a:lnTo>
                  <a:lnTo>
                    <a:pt x="557834" y="204470"/>
                  </a:lnTo>
                  <a:lnTo>
                    <a:pt x="561390" y="199390"/>
                  </a:lnTo>
                  <a:lnTo>
                    <a:pt x="563422" y="196850"/>
                  </a:lnTo>
                  <a:lnTo>
                    <a:pt x="566089" y="190500"/>
                  </a:lnTo>
                  <a:lnTo>
                    <a:pt x="567232" y="186690"/>
                  </a:lnTo>
                  <a:lnTo>
                    <a:pt x="567571" y="185420"/>
                  </a:lnTo>
                  <a:close/>
                </a:path>
                <a:path w="570864" h="250189">
                  <a:moveTo>
                    <a:pt x="45770" y="20320"/>
                  </a:moveTo>
                  <a:lnTo>
                    <a:pt x="38277" y="39370"/>
                  </a:lnTo>
                  <a:lnTo>
                    <a:pt x="38531" y="39370"/>
                  </a:lnTo>
                  <a:lnTo>
                    <a:pt x="28371" y="62230"/>
                  </a:lnTo>
                  <a:lnTo>
                    <a:pt x="6400" y="123190"/>
                  </a:lnTo>
                  <a:lnTo>
                    <a:pt x="122" y="168030"/>
                  </a:lnTo>
                  <a:lnTo>
                    <a:pt x="0" y="174754"/>
                  </a:lnTo>
                  <a:lnTo>
                    <a:pt x="203" y="176711"/>
                  </a:lnTo>
                  <a:lnTo>
                    <a:pt x="17195" y="213360"/>
                  </a:lnTo>
                  <a:lnTo>
                    <a:pt x="26847" y="217170"/>
                  </a:lnTo>
                  <a:lnTo>
                    <a:pt x="33705" y="217170"/>
                  </a:lnTo>
                  <a:lnTo>
                    <a:pt x="40442" y="215859"/>
                  </a:lnTo>
                  <a:lnTo>
                    <a:pt x="52986" y="212051"/>
                  </a:lnTo>
                  <a:lnTo>
                    <a:pt x="56311" y="210820"/>
                  </a:lnTo>
                  <a:lnTo>
                    <a:pt x="69392" y="203200"/>
                  </a:lnTo>
                  <a:lnTo>
                    <a:pt x="69646" y="203200"/>
                  </a:lnTo>
                  <a:lnTo>
                    <a:pt x="83203" y="194310"/>
                  </a:lnTo>
                  <a:lnTo>
                    <a:pt x="82473" y="194310"/>
                  </a:lnTo>
                  <a:lnTo>
                    <a:pt x="85140" y="193040"/>
                  </a:lnTo>
                  <a:lnTo>
                    <a:pt x="86251" y="193040"/>
                  </a:lnTo>
                  <a:lnTo>
                    <a:pt x="96078" y="189736"/>
                  </a:lnTo>
                  <a:lnTo>
                    <a:pt x="91617" y="189230"/>
                  </a:lnTo>
                  <a:lnTo>
                    <a:pt x="139369" y="189230"/>
                  </a:lnTo>
                  <a:lnTo>
                    <a:pt x="138639" y="187960"/>
                  </a:lnTo>
                  <a:lnTo>
                    <a:pt x="40309" y="187960"/>
                  </a:lnTo>
                  <a:lnTo>
                    <a:pt x="37572" y="184358"/>
                  </a:lnTo>
                  <a:lnTo>
                    <a:pt x="34467" y="182880"/>
                  </a:lnTo>
                  <a:lnTo>
                    <a:pt x="32054" y="182880"/>
                  </a:lnTo>
                  <a:lnTo>
                    <a:pt x="33673" y="182562"/>
                  </a:lnTo>
                  <a:lnTo>
                    <a:pt x="31800" y="181610"/>
                  </a:lnTo>
                  <a:lnTo>
                    <a:pt x="37325" y="181610"/>
                  </a:lnTo>
                  <a:lnTo>
                    <a:pt x="36626" y="179070"/>
                  </a:lnTo>
                  <a:lnTo>
                    <a:pt x="37109" y="179070"/>
                  </a:lnTo>
                  <a:lnTo>
                    <a:pt x="36194" y="173990"/>
                  </a:lnTo>
                  <a:lnTo>
                    <a:pt x="35991" y="173990"/>
                  </a:lnTo>
                  <a:lnTo>
                    <a:pt x="35737" y="171450"/>
                  </a:lnTo>
                  <a:lnTo>
                    <a:pt x="36008" y="171450"/>
                  </a:lnTo>
                  <a:lnTo>
                    <a:pt x="36093" y="158750"/>
                  </a:lnTo>
                  <a:lnTo>
                    <a:pt x="35864" y="158750"/>
                  </a:lnTo>
                  <a:lnTo>
                    <a:pt x="36118" y="154940"/>
                  </a:lnTo>
                  <a:lnTo>
                    <a:pt x="36517" y="154940"/>
                  </a:lnTo>
                  <a:lnTo>
                    <a:pt x="40218" y="133350"/>
                  </a:lnTo>
                  <a:lnTo>
                    <a:pt x="39928" y="133350"/>
                  </a:lnTo>
                  <a:lnTo>
                    <a:pt x="48448" y="104140"/>
                  </a:lnTo>
                  <a:lnTo>
                    <a:pt x="48818" y="102870"/>
                  </a:lnTo>
                  <a:lnTo>
                    <a:pt x="58470" y="73660"/>
                  </a:lnTo>
                  <a:lnTo>
                    <a:pt x="58216" y="73660"/>
                  </a:lnTo>
                  <a:lnTo>
                    <a:pt x="66090" y="49530"/>
                  </a:lnTo>
                  <a:lnTo>
                    <a:pt x="66344" y="48260"/>
                  </a:lnTo>
                  <a:lnTo>
                    <a:pt x="71678" y="27940"/>
                  </a:lnTo>
                  <a:lnTo>
                    <a:pt x="58978" y="22860"/>
                  </a:lnTo>
                  <a:lnTo>
                    <a:pt x="45770" y="20320"/>
                  </a:lnTo>
                  <a:close/>
                </a:path>
                <a:path w="570864" h="250189">
                  <a:moveTo>
                    <a:pt x="358190" y="148590"/>
                  </a:moveTo>
                  <a:lnTo>
                    <a:pt x="355650" y="153670"/>
                  </a:lnTo>
                  <a:lnTo>
                    <a:pt x="356031" y="153670"/>
                  </a:lnTo>
                  <a:lnTo>
                    <a:pt x="351650" y="163971"/>
                  </a:lnTo>
                  <a:lnTo>
                    <a:pt x="339902" y="201930"/>
                  </a:lnTo>
                  <a:lnTo>
                    <a:pt x="339394" y="207010"/>
                  </a:lnTo>
                  <a:lnTo>
                    <a:pt x="339013" y="209550"/>
                  </a:lnTo>
                  <a:lnTo>
                    <a:pt x="346443" y="216451"/>
                  </a:lnTo>
                  <a:lnTo>
                    <a:pt x="354380" y="209550"/>
                  </a:lnTo>
                  <a:lnTo>
                    <a:pt x="355523" y="208280"/>
                  </a:lnTo>
                  <a:lnTo>
                    <a:pt x="364304" y="200297"/>
                  </a:lnTo>
                  <a:lnTo>
                    <a:pt x="356539" y="191770"/>
                  </a:lnTo>
                  <a:lnTo>
                    <a:pt x="361746" y="191770"/>
                  </a:lnTo>
                  <a:lnTo>
                    <a:pt x="369366" y="190500"/>
                  </a:lnTo>
                  <a:lnTo>
                    <a:pt x="367461" y="190500"/>
                  </a:lnTo>
                  <a:lnTo>
                    <a:pt x="374950" y="188475"/>
                  </a:lnTo>
                  <a:lnTo>
                    <a:pt x="376478" y="186690"/>
                  </a:lnTo>
                  <a:lnTo>
                    <a:pt x="377113" y="186690"/>
                  </a:lnTo>
                  <a:lnTo>
                    <a:pt x="384479" y="176530"/>
                  </a:lnTo>
                  <a:lnTo>
                    <a:pt x="384733" y="176530"/>
                  </a:lnTo>
                  <a:lnTo>
                    <a:pt x="389305" y="171450"/>
                  </a:lnTo>
                  <a:lnTo>
                    <a:pt x="392480" y="166370"/>
                  </a:lnTo>
                  <a:lnTo>
                    <a:pt x="394766" y="162560"/>
                  </a:lnTo>
                  <a:lnTo>
                    <a:pt x="395274" y="162560"/>
                  </a:lnTo>
                  <a:lnTo>
                    <a:pt x="358190" y="148590"/>
                  </a:lnTo>
                  <a:close/>
                </a:path>
                <a:path w="570864" h="250189">
                  <a:moveTo>
                    <a:pt x="152108" y="215189"/>
                  </a:moveTo>
                  <a:lnTo>
                    <a:pt x="152577" y="215900"/>
                  </a:lnTo>
                  <a:lnTo>
                    <a:pt x="154228" y="215900"/>
                  </a:lnTo>
                  <a:lnTo>
                    <a:pt x="153862" y="215663"/>
                  </a:lnTo>
                  <a:lnTo>
                    <a:pt x="152108" y="215189"/>
                  </a:lnTo>
                  <a:close/>
                </a:path>
                <a:path w="570864" h="250189">
                  <a:moveTo>
                    <a:pt x="153862" y="215663"/>
                  </a:moveTo>
                  <a:lnTo>
                    <a:pt x="154228" y="215900"/>
                  </a:lnTo>
                  <a:lnTo>
                    <a:pt x="154013" y="215704"/>
                  </a:lnTo>
                  <a:lnTo>
                    <a:pt x="153862" y="215663"/>
                  </a:lnTo>
                  <a:close/>
                </a:path>
                <a:path w="570864" h="250189">
                  <a:moveTo>
                    <a:pt x="154013" y="215704"/>
                  </a:moveTo>
                  <a:lnTo>
                    <a:pt x="154228" y="215900"/>
                  </a:lnTo>
                  <a:lnTo>
                    <a:pt x="154612" y="215866"/>
                  </a:lnTo>
                  <a:lnTo>
                    <a:pt x="154013" y="215704"/>
                  </a:lnTo>
                  <a:close/>
                </a:path>
                <a:path w="570864" h="250189">
                  <a:moveTo>
                    <a:pt x="154612" y="215866"/>
                  </a:moveTo>
                  <a:lnTo>
                    <a:pt x="154355" y="215900"/>
                  </a:lnTo>
                  <a:lnTo>
                    <a:pt x="154736" y="215900"/>
                  </a:lnTo>
                  <a:close/>
                </a:path>
                <a:path w="570864" h="250189">
                  <a:moveTo>
                    <a:pt x="156325" y="215644"/>
                  </a:moveTo>
                  <a:lnTo>
                    <a:pt x="154665" y="215859"/>
                  </a:lnTo>
                  <a:lnTo>
                    <a:pt x="157911" y="215900"/>
                  </a:lnTo>
                  <a:lnTo>
                    <a:pt x="156325" y="215644"/>
                  </a:lnTo>
                  <a:close/>
                </a:path>
                <a:path w="570864" h="250189">
                  <a:moveTo>
                    <a:pt x="172897" y="212090"/>
                  </a:moveTo>
                  <a:lnTo>
                    <a:pt x="161467" y="214630"/>
                  </a:lnTo>
                  <a:lnTo>
                    <a:pt x="164134" y="214630"/>
                  </a:lnTo>
                  <a:lnTo>
                    <a:pt x="156325" y="215644"/>
                  </a:lnTo>
                  <a:lnTo>
                    <a:pt x="157911" y="215900"/>
                  </a:lnTo>
                  <a:lnTo>
                    <a:pt x="213728" y="215900"/>
                  </a:lnTo>
                  <a:lnTo>
                    <a:pt x="213347" y="213360"/>
                  </a:lnTo>
                  <a:lnTo>
                    <a:pt x="170357" y="213360"/>
                  </a:lnTo>
                  <a:lnTo>
                    <a:pt x="172897" y="212090"/>
                  </a:lnTo>
                  <a:close/>
                </a:path>
                <a:path w="570864" h="250189">
                  <a:moveTo>
                    <a:pt x="384818" y="187960"/>
                  </a:moveTo>
                  <a:lnTo>
                    <a:pt x="376859" y="187960"/>
                  </a:lnTo>
                  <a:lnTo>
                    <a:pt x="374746" y="188714"/>
                  </a:lnTo>
                  <a:lnTo>
                    <a:pt x="366699" y="198120"/>
                  </a:lnTo>
                  <a:lnTo>
                    <a:pt x="364304" y="200297"/>
                  </a:lnTo>
                  <a:lnTo>
                    <a:pt x="378510" y="215900"/>
                  </a:lnTo>
                  <a:lnTo>
                    <a:pt x="379026" y="212051"/>
                  </a:lnTo>
                  <a:lnTo>
                    <a:pt x="379272" y="210820"/>
                  </a:lnTo>
                  <a:lnTo>
                    <a:pt x="379577" y="207010"/>
                  </a:lnTo>
                  <a:lnTo>
                    <a:pt x="379653" y="205740"/>
                  </a:lnTo>
                  <a:lnTo>
                    <a:pt x="379780" y="204470"/>
                  </a:lnTo>
                  <a:lnTo>
                    <a:pt x="380431" y="201204"/>
                  </a:lnTo>
                  <a:lnTo>
                    <a:pt x="380415" y="200660"/>
                  </a:lnTo>
                  <a:lnTo>
                    <a:pt x="381177" y="196850"/>
                  </a:lnTo>
                  <a:lnTo>
                    <a:pt x="381685" y="196850"/>
                  </a:lnTo>
                  <a:lnTo>
                    <a:pt x="383688" y="190839"/>
                  </a:lnTo>
                  <a:lnTo>
                    <a:pt x="383717" y="190500"/>
                  </a:lnTo>
                  <a:lnTo>
                    <a:pt x="384225" y="189230"/>
                  </a:lnTo>
                  <a:lnTo>
                    <a:pt x="384818" y="187960"/>
                  </a:lnTo>
                  <a:close/>
                </a:path>
                <a:path w="570864" h="250189">
                  <a:moveTo>
                    <a:pt x="390321" y="179070"/>
                  </a:moveTo>
                  <a:lnTo>
                    <a:pt x="379272" y="210820"/>
                  </a:lnTo>
                  <a:lnTo>
                    <a:pt x="379010" y="212147"/>
                  </a:lnTo>
                  <a:lnTo>
                    <a:pt x="378510" y="215900"/>
                  </a:lnTo>
                  <a:lnTo>
                    <a:pt x="405942" y="215900"/>
                  </a:lnTo>
                  <a:lnTo>
                    <a:pt x="410895" y="212147"/>
                  </a:lnTo>
                  <a:lnTo>
                    <a:pt x="410997" y="205462"/>
                  </a:lnTo>
                  <a:lnTo>
                    <a:pt x="411107" y="203200"/>
                  </a:lnTo>
                  <a:lnTo>
                    <a:pt x="411191" y="201930"/>
                  </a:lnTo>
                  <a:lnTo>
                    <a:pt x="411076" y="198274"/>
                  </a:lnTo>
                  <a:lnTo>
                    <a:pt x="410133" y="195580"/>
                  </a:lnTo>
                  <a:lnTo>
                    <a:pt x="410387" y="195580"/>
                  </a:lnTo>
                  <a:lnTo>
                    <a:pt x="408609" y="190500"/>
                  </a:lnTo>
                  <a:lnTo>
                    <a:pt x="426084" y="190500"/>
                  </a:lnTo>
                  <a:lnTo>
                    <a:pt x="429818" y="186690"/>
                  </a:lnTo>
                  <a:lnTo>
                    <a:pt x="430351" y="186690"/>
                  </a:lnTo>
                  <a:lnTo>
                    <a:pt x="435025" y="181610"/>
                  </a:lnTo>
                  <a:lnTo>
                    <a:pt x="435279" y="181610"/>
                  </a:lnTo>
                  <a:lnTo>
                    <a:pt x="436625" y="180340"/>
                  </a:lnTo>
                  <a:lnTo>
                    <a:pt x="389940" y="180340"/>
                  </a:lnTo>
                  <a:lnTo>
                    <a:pt x="390321" y="179070"/>
                  </a:lnTo>
                  <a:close/>
                </a:path>
                <a:path w="570864" h="250189">
                  <a:moveTo>
                    <a:pt x="153434" y="215177"/>
                  </a:moveTo>
                  <a:lnTo>
                    <a:pt x="154013" y="215704"/>
                  </a:lnTo>
                  <a:lnTo>
                    <a:pt x="154612" y="215866"/>
                  </a:lnTo>
                  <a:lnTo>
                    <a:pt x="153493" y="215189"/>
                  </a:lnTo>
                  <a:close/>
                </a:path>
                <a:path w="570864" h="250189">
                  <a:moveTo>
                    <a:pt x="153487" y="215186"/>
                  </a:moveTo>
                  <a:lnTo>
                    <a:pt x="154665" y="215859"/>
                  </a:lnTo>
                  <a:lnTo>
                    <a:pt x="156325" y="215644"/>
                  </a:lnTo>
                  <a:lnTo>
                    <a:pt x="153487" y="215186"/>
                  </a:lnTo>
                  <a:close/>
                </a:path>
                <a:path w="570864" h="250189">
                  <a:moveTo>
                    <a:pt x="153000" y="215107"/>
                  </a:moveTo>
                  <a:lnTo>
                    <a:pt x="153862" y="215663"/>
                  </a:lnTo>
                  <a:lnTo>
                    <a:pt x="154013" y="215704"/>
                  </a:lnTo>
                  <a:lnTo>
                    <a:pt x="153434" y="215177"/>
                  </a:lnTo>
                  <a:lnTo>
                    <a:pt x="153000" y="215107"/>
                  </a:lnTo>
                  <a:close/>
                </a:path>
                <a:path w="570864" h="250189">
                  <a:moveTo>
                    <a:pt x="151942" y="214937"/>
                  </a:moveTo>
                  <a:lnTo>
                    <a:pt x="152108" y="215189"/>
                  </a:lnTo>
                  <a:lnTo>
                    <a:pt x="153862" y="215663"/>
                  </a:lnTo>
                  <a:lnTo>
                    <a:pt x="153000" y="215107"/>
                  </a:lnTo>
                  <a:lnTo>
                    <a:pt x="151942" y="214937"/>
                  </a:lnTo>
                  <a:close/>
                </a:path>
                <a:path w="570864" h="250189">
                  <a:moveTo>
                    <a:pt x="150037" y="214630"/>
                  </a:moveTo>
                  <a:lnTo>
                    <a:pt x="152103" y="215188"/>
                  </a:lnTo>
                  <a:lnTo>
                    <a:pt x="151934" y="214936"/>
                  </a:lnTo>
                  <a:lnTo>
                    <a:pt x="150037" y="214630"/>
                  </a:lnTo>
                  <a:close/>
                </a:path>
                <a:path w="570864" h="250189">
                  <a:moveTo>
                    <a:pt x="151270" y="213919"/>
                  </a:moveTo>
                  <a:lnTo>
                    <a:pt x="153000" y="215107"/>
                  </a:lnTo>
                  <a:lnTo>
                    <a:pt x="153434" y="215177"/>
                  </a:lnTo>
                  <a:lnTo>
                    <a:pt x="151270" y="213919"/>
                  </a:lnTo>
                  <a:close/>
                </a:path>
                <a:path w="570864" h="250189">
                  <a:moveTo>
                    <a:pt x="150101" y="212147"/>
                  </a:moveTo>
                  <a:lnTo>
                    <a:pt x="151270" y="213919"/>
                  </a:lnTo>
                  <a:lnTo>
                    <a:pt x="153368" y="215118"/>
                  </a:lnTo>
                  <a:lnTo>
                    <a:pt x="150101" y="212147"/>
                  </a:lnTo>
                  <a:close/>
                </a:path>
                <a:path w="570864" h="250189">
                  <a:moveTo>
                    <a:pt x="151353" y="214044"/>
                  </a:moveTo>
                  <a:lnTo>
                    <a:pt x="151942" y="214937"/>
                  </a:lnTo>
                  <a:lnTo>
                    <a:pt x="153000" y="215107"/>
                  </a:lnTo>
                  <a:lnTo>
                    <a:pt x="151353" y="214044"/>
                  </a:lnTo>
                  <a:close/>
                </a:path>
                <a:path w="570864" h="250189">
                  <a:moveTo>
                    <a:pt x="151730" y="214630"/>
                  </a:moveTo>
                  <a:lnTo>
                    <a:pt x="150037" y="214630"/>
                  </a:lnTo>
                  <a:lnTo>
                    <a:pt x="151934" y="214936"/>
                  </a:lnTo>
                  <a:lnTo>
                    <a:pt x="151730" y="214630"/>
                  </a:lnTo>
                  <a:close/>
                </a:path>
                <a:path w="570864" h="250189">
                  <a:moveTo>
                    <a:pt x="251844" y="209715"/>
                  </a:moveTo>
                  <a:lnTo>
                    <a:pt x="253669" y="214630"/>
                  </a:lnTo>
                  <a:lnTo>
                    <a:pt x="253124" y="210739"/>
                  </a:lnTo>
                  <a:lnTo>
                    <a:pt x="251844" y="209715"/>
                  </a:lnTo>
                  <a:close/>
                </a:path>
                <a:path w="570864" h="250189">
                  <a:moveTo>
                    <a:pt x="253124" y="210739"/>
                  </a:moveTo>
                  <a:lnTo>
                    <a:pt x="253669" y="214630"/>
                  </a:lnTo>
                  <a:lnTo>
                    <a:pt x="344481" y="214630"/>
                  </a:lnTo>
                  <a:lnTo>
                    <a:pt x="341747" y="212090"/>
                  </a:lnTo>
                  <a:lnTo>
                    <a:pt x="254812" y="212090"/>
                  </a:lnTo>
                  <a:lnTo>
                    <a:pt x="253124" y="210739"/>
                  </a:lnTo>
                  <a:close/>
                </a:path>
                <a:path w="570864" h="250189">
                  <a:moveTo>
                    <a:pt x="150291" y="213360"/>
                  </a:moveTo>
                  <a:lnTo>
                    <a:pt x="151331" y="214030"/>
                  </a:lnTo>
                  <a:lnTo>
                    <a:pt x="150291" y="213360"/>
                  </a:lnTo>
                  <a:close/>
                </a:path>
                <a:path w="570864" h="250189">
                  <a:moveTo>
                    <a:pt x="150037" y="212090"/>
                  </a:moveTo>
                  <a:lnTo>
                    <a:pt x="151270" y="213919"/>
                  </a:lnTo>
                  <a:lnTo>
                    <a:pt x="150101" y="212147"/>
                  </a:lnTo>
                  <a:close/>
                </a:path>
                <a:path w="570864" h="250189">
                  <a:moveTo>
                    <a:pt x="150884" y="213360"/>
                  </a:moveTo>
                  <a:lnTo>
                    <a:pt x="150291" y="213360"/>
                  </a:lnTo>
                  <a:lnTo>
                    <a:pt x="151248" y="213907"/>
                  </a:lnTo>
                  <a:lnTo>
                    <a:pt x="150884" y="213360"/>
                  </a:lnTo>
                  <a:close/>
                </a:path>
                <a:path w="570864" h="250189">
                  <a:moveTo>
                    <a:pt x="205940" y="190839"/>
                  </a:moveTo>
                  <a:lnTo>
                    <a:pt x="193725" y="199390"/>
                  </a:lnTo>
                  <a:lnTo>
                    <a:pt x="194868" y="199390"/>
                  </a:lnTo>
                  <a:lnTo>
                    <a:pt x="181787" y="207010"/>
                  </a:lnTo>
                  <a:lnTo>
                    <a:pt x="183438" y="207010"/>
                  </a:lnTo>
                  <a:lnTo>
                    <a:pt x="170357" y="213360"/>
                  </a:lnTo>
                  <a:lnTo>
                    <a:pt x="213347" y="213360"/>
                  </a:lnTo>
                  <a:lnTo>
                    <a:pt x="212394" y="207010"/>
                  </a:lnTo>
                  <a:lnTo>
                    <a:pt x="212178" y="203773"/>
                  </a:lnTo>
                  <a:lnTo>
                    <a:pt x="212301" y="199987"/>
                  </a:lnTo>
                  <a:lnTo>
                    <a:pt x="212712" y="191770"/>
                  </a:lnTo>
                  <a:lnTo>
                    <a:pt x="205028" y="191770"/>
                  </a:lnTo>
                  <a:lnTo>
                    <a:pt x="205940" y="190839"/>
                  </a:lnTo>
                  <a:close/>
                </a:path>
                <a:path w="570864" h="250189">
                  <a:moveTo>
                    <a:pt x="150062" y="212090"/>
                  </a:moveTo>
                  <a:close/>
                </a:path>
                <a:path w="570864" h="250189">
                  <a:moveTo>
                    <a:pt x="253002" y="209867"/>
                  </a:moveTo>
                  <a:lnTo>
                    <a:pt x="253124" y="210739"/>
                  </a:lnTo>
                  <a:lnTo>
                    <a:pt x="254812" y="212090"/>
                  </a:lnTo>
                  <a:lnTo>
                    <a:pt x="253404" y="210079"/>
                  </a:lnTo>
                  <a:lnTo>
                    <a:pt x="253002" y="209867"/>
                  </a:lnTo>
                  <a:close/>
                </a:path>
                <a:path w="570864" h="250189">
                  <a:moveTo>
                    <a:pt x="253404" y="210079"/>
                  </a:moveTo>
                  <a:lnTo>
                    <a:pt x="254812" y="212090"/>
                  </a:lnTo>
                  <a:lnTo>
                    <a:pt x="267385" y="212090"/>
                  </a:lnTo>
                  <a:lnTo>
                    <a:pt x="261988" y="210820"/>
                  </a:lnTo>
                  <a:lnTo>
                    <a:pt x="254812" y="210820"/>
                  </a:lnTo>
                  <a:lnTo>
                    <a:pt x="253404" y="210079"/>
                  </a:lnTo>
                  <a:close/>
                </a:path>
                <a:path w="570864" h="250189">
                  <a:moveTo>
                    <a:pt x="283895" y="209550"/>
                  </a:moveTo>
                  <a:lnTo>
                    <a:pt x="271830" y="212090"/>
                  </a:lnTo>
                  <a:lnTo>
                    <a:pt x="341747" y="212090"/>
                  </a:lnTo>
                  <a:lnTo>
                    <a:pt x="340380" y="210820"/>
                  </a:lnTo>
                  <a:lnTo>
                    <a:pt x="280466" y="210820"/>
                  </a:lnTo>
                  <a:lnTo>
                    <a:pt x="283895" y="209550"/>
                  </a:lnTo>
                  <a:close/>
                </a:path>
                <a:path w="570864" h="250189">
                  <a:moveTo>
                    <a:pt x="449274" y="198120"/>
                  </a:moveTo>
                  <a:lnTo>
                    <a:pt x="428167" y="198120"/>
                  </a:lnTo>
                  <a:lnTo>
                    <a:pt x="424285" y="201105"/>
                  </a:lnTo>
                  <a:lnTo>
                    <a:pt x="449249" y="212090"/>
                  </a:lnTo>
                  <a:lnTo>
                    <a:pt x="449122" y="209550"/>
                  </a:lnTo>
                  <a:lnTo>
                    <a:pt x="449281" y="205740"/>
                  </a:lnTo>
                  <a:lnTo>
                    <a:pt x="449274" y="198120"/>
                  </a:lnTo>
                  <a:close/>
                </a:path>
                <a:path w="570864" h="250189">
                  <a:moveTo>
                    <a:pt x="507164" y="159773"/>
                  </a:moveTo>
                  <a:lnTo>
                    <a:pt x="502843" y="161290"/>
                  </a:lnTo>
                  <a:lnTo>
                    <a:pt x="456107" y="161290"/>
                  </a:lnTo>
                  <a:lnTo>
                    <a:pt x="448995" y="167640"/>
                  </a:lnTo>
                  <a:lnTo>
                    <a:pt x="448614" y="168910"/>
                  </a:lnTo>
                  <a:lnTo>
                    <a:pt x="442535" y="174754"/>
                  </a:lnTo>
                  <a:lnTo>
                    <a:pt x="443026" y="175260"/>
                  </a:lnTo>
                  <a:lnTo>
                    <a:pt x="443915" y="176530"/>
                  </a:lnTo>
                  <a:lnTo>
                    <a:pt x="444550" y="179070"/>
                  </a:lnTo>
                  <a:lnTo>
                    <a:pt x="446328" y="184150"/>
                  </a:lnTo>
                  <a:lnTo>
                    <a:pt x="446582" y="184150"/>
                  </a:lnTo>
                  <a:lnTo>
                    <a:pt x="448233" y="189230"/>
                  </a:lnTo>
                  <a:lnTo>
                    <a:pt x="449122" y="194310"/>
                  </a:lnTo>
                  <a:lnTo>
                    <a:pt x="449249" y="207010"/>
                  </a:lnTo>
                  <a:lnTo>
                    <a:pt x="449249" y="212090"/>
                  </a:lnTo>
                  <a:lnTo>
                    <a:pt x="458266" y="212090"/>
                  </a:lnTo>
                  <a:lnTo>
                    <a:pt x="461978" y="208377"/>
                  </a:lnTo>
                  <a:lnTo>
                    <a:pt x="468680" y="201930"/>
                  </a:lnTo>
                  <a:lnTo>
                    <a:pt x="468299" y="201930"/>
                  </a:lnTo>
                  <a:lnTo>
                    <a:pt x="474649" y="195580"/>
                  </a:lnTo>
                  <a:lnTo>
                    <a:pt x="475690" y="195580"/>
                  </a:lnTo>
                  <a:lnTo>
                    <a:pt x="478801" y="192802"/>
                  </a:lnTo>
                  <a:lnTo>
                    <a:pt x="476935" y="187960"/>
                  </a:lnTo>
                  <a:lnTo>
                    <a:pt x="474829" y="181764"/>
                  </a:lnTo>
                  <a:lnTo>
                    <a:pt x="474903" y="181610"/>
                  </a:lnTo>
                  <a:lnTo>
                    <a:pt x="473474" y="177800"/>
                  </a:lnTo>
                  <a:lnTo>
                    <a:pt x="473252" y="177800"/>
                  </a:lnTo>
                  <a:lnTo>
                    <a:pt x="471474" y="172720"/>
                  </a:lnTo>
                  <a:lnTo>
                    <a:pt x="470598" y="170224"/>
                  </a:lnTo>
                  <a:lnTo>
                    <a:pt x="470458" y="170180"/>
                  </a:lnTo>
                  <a:lnTo>
                    <a:pt x="510844" y="170180"/>
                  </a:lnTo>
                  <a:lnTo>
                    <a:pt x="510717" y="168910"/>
                  </a:lnTo>
                  <a:lnTo>
                    <a:pt x="508685" y="163830"/>
                  </a:lnTo>
                  <a:lnTo>
                    <a:pt x="507164" y="159773"/>
                  </a:lnTo>
                  <a:close/>
                </a:path>
                <a:path w="570864" h="250189">
                  <a:moveTo>
                    <a:pt x="422688" y="200403"/>
                  </a:moveTo>
                  <a:lnTo>
                    <a:pt x="422071" y="200660"/>
                  </a:lnTo>
                  <a:lnTo>
                    <a:pt x="411276" y="200660"/>
                  </a:lnTo>
                  <a:lnTo>
                    <a:pt x="411276" y="201930"/>
                  </a:lnTo>
                  <a:lnTo>
                    <a:pt x="411107" y="203200"/>
                  </a:lnTo>
                  <a:lnTo>
                    <a:pt x="411020" y="212052"/>
                  </a:lnTo>
                  <a:lnTo>
                    <a:pt x="411022" y="210820"/>
                  </a:lnTo>
                  <a:lnTo>
                    <a:pt x="412648" y="210820"/>
                  </a:lnTo>
                  <a:lnTo>
                    <a:pt x="414324" y="209550"/>
                  </a:lnTo>
                  <a:lnTo>
                    <a:pt x="423748" y="200869"/>
                  </a:lnTo>
                  <a:lnTo>
                    <a:pt x="422688" y="200403"/>
                  </a:lnTo>
                  <a:close/>
                </a:path>
                <a:path w="570864" h="250189">
                  <a:moveTo>
                    <a:pt x="412648" y="210820"/>
                  </a:moveTo>
                  <a:lnTo>
                    <a:pt x="411022" y="210820"/>
                  </a:lnTo>
                  <a:lnTo>
                    <a:pt x="411022" y="212051"/>
                  </a:lnTo>
                  <a:lnTo>
                    <a:pt x="412648" y="210820"/>
                  </a:lnTo>
                  <a:close/>
                </a:path>
                <a:path w="570864" h="250189">
                  <a:moveTo>
                    <a:pt x="148688" y="209550"/>
                  </a:moveTo>
                  <a:lnTo>
                    <a:pt x="148386" y="209550"/>
                  </a:lnTo>
                  <a:lnTo>
                    <a:pt x="149275" y="210820"/>
                  </a:lnTo>
                  <a:lnTo>
                    <a:pt x="148688" y="209550"/>
                  </a:lnTo>
                  <a:close/>
                </a:path>
                <a:path w="570864" h="250189">
                  <a:moveTo>
                    <a:pt x="253279" y="209900"/>
                  </a:moveTo>
                  <a:lnTo>
                    <a:pt x="253404" y="210079"/>
                  </a:lnTo>
                  <a:lnTo>
                    <a:pt x="254812" y="210820"/>
                  </a:lnTo>
                  <a:lnTo>
                    <a:pt x="253279" y="209900"/>
                  </a:lnTo>
                  <a:close/>
                </a:path>
                <a:path w="570864" h="250189">
                  <a:moveTo>
                    <a:pt x="252904" y="209164"/>
                  </a:moveTo>
                  <a:lnTo>
                    <a:pt x="252939" y="209413"/>
                  </a:lnTo>
                  <a:lnTo>
                    <a:pt x="253279" y="209900"/>
                  </a:lnTo>
                  <a:lnTo>
                    <a:pt x="254812" y="210820"/>
                  </a:lnTo>
                  <a:lnTo>
                    <a:pt x="258368" y="210820"/>
                  </a:lnTo>
                  <a:lnTo>
                    <a:pt x="252904" y="209164"/>
                  </a:lnTo>
                  <a:close/>
                </a:path>
                <a:path w="570864" h="250189">
                  <a:moveTo>
                    <a:pt x="256590" y="209550"/>
                  </a:moveTo>
                  <a:lnTo>
                    <a:pt x="258368" y="210820"/>
                  </a:lnTo>
                  <a:lnTo>
                    <a:pt x="261988" y="210820"/>
                  </a:lnTo>
                  <a:lnTo>
                    <a:pt x="256590" y="209550"/>
                  </a:lnTo>
                  <a:close/>
                </a:path>
                <a:path w="570864" h="250189">
                  <a:moveTo>
                    <a:pt x="293230" y="206136"/>
                  </a:moveTo>
                  <a:lnTo>
                    <a:pt x="280466" y="210820"/>
                  </a:lnTo>
                  <a:lnTo>
                    <a:pt x="340380" y="210820"/>
                  </a:lnTo>
                  <a:lnTo>
                    <a:pt x="339013" y="209550"/>
                  </a:lnTo>
                  <a:lnTo>
                    <a:pt x="339352" y="207010"/>
                  </a:lnTo>
                  <a:lnTo>
                    <a:pt x="291769" y="207010"/>
                  </a:lnTo>
                  <a:lnTo>
                    <a:pt x="293230" y="206136"/>
                  </a:lnTo>
                  <a:close/>
                </a:path>
                <a:path w="570864" h="250189">
                  <a:moveTo>
                    <a:pt x="251632" y="209146"/>
                  </a:moveTo>
                  <a:lnTo>
                    <a:pt x="251852" y="209721"/>
                  </a:lnTo>
                  <a:lnTo>
                    <a:pt x="253124" y="210739"/>
                  </a:lnTo>
                  <a:lnTo>
                    <a:pt x="253002" y="209867"/>
                  </a:lnTo>
                  <a:lnTo>
                    <a:pt x="251632" y="209146"/>
                  </a:lnTo>
                  <a:close/>
                </a:path>
                <a:path w="570864" h="250189">
                  <a:moveTo>
                    <a:pt x="252982" y="209721"/>
                  </a:moveTo>
                  <a:lnTo>
                    <a:pt x="253065" y="209900"/>
                  </a:lnTo>
                  <a:lnTo>
                    <a:pt x="253404" y="210079"/>
                  </a:lnTo>
                  <a:lnTo>
                    <a:pt x="253279" y="209900"/>
                  </a:lnTo>
                  <a:lnTo>
                    <a:pt x="252982" y="209721"/>
                  </a:lnTo>
                  <a:close/>
                </a:path>
                <a:path w="570864" h="250189">
                  <a:moveTo>
                    <a:pt x="252939" y="209413"/>
                  </a:moveTo>
                  <a:lnTo>
                    <a:pt x="252982" y="209721"/>
                  </a:lnTo>
                  <a:lnTo>
                    <a:pt x="253279" y="209900"/>
                  </a:lnTo>
                  <a:lnTo>
                    <a:pt x="252939" y="209413"/>
                  </a:lnTo>
                  <a:close/>
                </a:path>
                <a:path w="570864" h="250189">
                  <a:moveTo>
                    <a:pt x="251520" y="208844"/>
                  </a:moveTo>
                  <a:lnTo>
                    <a:pt x="251619" y="209110"/>
                  </a:lnTo>
                  <a:lnTo>
                    <a:pt x="253002" y="209867"/>
                  </a:lnTo>
                  <a:lnTo>
                    <a:pt x="252971" y="209715"/>
                  </a:lnTo>
                  <a:lnTo>
                    <a:pt x="251520" y="208844"/>
                  </a:lnTo>
                  <a:close/>
                </a:path>
                <a:path w="570864" h="250189">
                  <a:moveTo>
                    <a:pt x="251478" y="208732"/>
                  </a:moveTo>
                  <a:lnTo>
                    <a:pt x="252982" y="209721"/>
                  </a:lnTo>
                  <a:lnTo>
                    <a:pt x="252939" y="209413"/>
                  </a:lnTo>
                  <a:lnTo>
                    <a:pt x="252726" y="209110"/>
                  </a:lnTo>
                  <a:lnTo>
                    <a:pt x="251478" y="208732"/>
                  </a:lnTo>
                  <a:close/>
                </a:path>
                <a:path w="570864" h="250189">
                  <a:moveTo>
                    <a:pt x="250172" y="208377"/>
                  </a:moveTo>
                  <a:lnTo>
                    <a:pt x="251844" y="209715"/>
                  </a:lnTo>
                  <a:lnTo>
                    <a:pt x="251632" y="209146"/>
                  </a:lnTo>
                  <a:lnTo>
                    <a:pt x="250172" y="208377"/>
                  </a:lnTo>
                  <a:close/>
                </a:path>
                <a:path w="570864" h="250189">
                  <a:moveTo>
                    <a:pt x="449147" y="208788"/>
                  </a:moveTo>
                  <a:lnTo>
                    <a:pt x="449122" y="209550"/>
                  </a:lnTo>
                  <a:lnTo>
                    <a:pt x="449147" y="208788"/>
                  </a:lnTo>
                  <a:close/>
                </a:path>
                <a:path w="570864" h="250189">
                  <a:moveTo>
                    <a:pt x="252726" y="209110"/>
                  </a:moveTo>
                  <a:lnTo>
                    <a:pt x="252939" y="209413"/>
                  </a:lnTo>
                  <a:lnTo>
                    <a:pt x="252845" y="209146"/>
                  </a:lnTo>
                  <a:close/>
                </a:path>
                <a:path w="570864" h="250189">
                  <a:moveTo>
                    <a:pt x="252149" y="203773"/>
                  </a:moveTo>
                  <a:lnTo>
                    <a:pt x="252018" y="205740"/>
                  </a:lnTo>
                  <a:lnTo>
                    <a:pt x="250367" y="205740"/>
                  </a:lnTo>
                  <a:lnTo>
                    <a:pt x="252726" y="209110"/>
                  </a:lnTo>
                  <a:lnTo>
                    <a:pt x="252904" y="209164"/>
                  </a:lnTo>
                  <a:lnTo>
                    <a:pt x="252149" y="203773"/>
                  </a:lnTo>
                  <a:close/>
                </a:path>
                <a:path w="570864" h="250189">
                  <a:moveTo>
                    <a:pt x="250088" y="208310"/>
                  </a:moveTo>
                  <a:lnTo>
                    <a:pt x="251632" y="209146"/>
                  </a:lnTo>
                  <a:lnTo>
                    <a:pt x="251520" y="208844"/>
                  </a:lnTo>
                  <a:lnTo>
                    <a:pt x="251183" y="208642"/>
                  </a:lnTo>
                  <a:lnTo>
                    <a:pt x="250088" y="208310"/>
                  </a:lnTo>
                  <a:close/>
                </a:path>
                <a:path w="570864" h="250189">
                  <a:moveTo>
                    <a:pt x="250367" y="205740"/>
                  </a:moveTo>
                  <a:lnTo>
                    <a:pt x="251478" y="208732"/>
                  </a:lnTo>
                  <a:lnTo>
                    <a:pt x="252726" y="209110"/>
                  </a:lnTo>
                  <a:lnTo>
                    <a:pt x="250367" y="205740"/>
                  </a:lnTo>
                  <a:close/>
                </a:path>
                <a:path w="570864" h="250189">
                  <a:moveTo>
                    <a:pt x="251183" y="208642"/>
                  </a:moveTo>
                  <a:lnTo>
                    <a:pt x="251520" y="208844"/>
                  </a:lnTo>
                  <a:lnTo>
                    <a:pt x="251183" y="208642"/>
                  </a:lnTo>
                  <a:close/>
                </a:path>
                <a:path w="570864" h="250189">
                  <a:moveTo>
                    <a:pt x="449164" y="208280"/>
                  </a:moveTo>
                  <a:lnTo>
                    <a:pt x="449147" y="208788"/>
                  </a:lnTo>
                  <a:lnTo>
                    <a:pt x="449164" y="208280"/>
                  </a:lnTo>
                  <a:close/>
                </a:path>
                <a:path w="570864" h="250189">
                  <a:moveTo>
                    <a:pt x="250839" y="207010"/>
                  </a:moveTo>
                  <a:lnTo>
                    <a:pt x="248462" y="207010"/>
                  </a:lnTo>
                  <a:lnTo>
                    <a:pt x="251183" y="208642"/>
                  </a:lnTo>
                  <a:lnTo>
                    <a:pt x="251478" y="208732"/>
                  </a:lnTo>
                  <a:lnTo>
                    <a:pt x="250839" y="207010"/>
                  </a:lnTo>
                  <a:close/>
                </a:path>
                <a:path w="570864" h="250189">
                  <a:moveTo>
                    <a:pt x="248462" y="207010"/>
                  </a:moveTo>
                  <a:lnTo>
                    <a:pt x="250088" y="208310"/>
                  </a:lnTo>
                  <a:lnTo>
                    <a:pt x="251183" y="208642"/>
                  </a:lnTo>
                  <a:lnTo>
                    <a:pt x="248462" y="207010"/>
                  </a:lnTo>
                  <a:close/>
                </a:path>
                <a:path w="570864" h="250189">
                  <a:moveTo>
                    <a:pt x="249986" y="208280"/>
                  </a:moveTo>
                  <a:lnTo>
                    <a:pt x="250172" y="208377"/>
                  </a:lnTo>
                  <a:lnTo>
                    <a:pt x="249986" y="208280"/>
                  </a:lnTo>
                  <a:close/>
                </a:path>
                <a:path w="570864" h="250189">
                  <a:moveTo>
                    <a:pt x="250050" y="208280"/>
                  </a:moveTo>
                  <a:close/>
                </a:path>
                <a:path w="570864" h="250189">
                  <a:moveTo>
                    <a:pt x="294309" y="205740"/>
                  </a:moveTo>
                  <a:lnTo>
                    <a:pt x="293230" y="206136"/>
                  </a:lnTo>
                  <a:lnTo>
                    <a:pt x="291769" y="207010"/>
                  </a:lnTo>
                  <a:lnTo>
                    <a:pt x="294309" y="205740"/>
                  </a:lnTo>
                  <a:close/>
                </a:path>
                <a:path w="570864" h="250189">
                  <a:moveTo>
                    <a:pt x="339521" y="205740"/>
                  </a:moveTo>
                  <a:lnTo>
                    <a:pt x="294309" y="205740"/>
                  </a:lnTo>
                  <a:lnTo>
                    <a:pt x="291769" y="207010"/>
                  </a:lnTo>
                  <a:lnTo>
                    <a:pt x="339352" y="207010"/>
                  </a:lnTo>
                  <a:lnTo>
                    <a:pt x="339521" y="205740"/>
                  </a:lnTo>
                  <a:close/>
                </a:path>
                <a:path w="570864" h="250189">
                  <a:moveTo>
                    <a:pt x="339521" y="205740"/>
                  </a:moveTo>
                  <a:lnTo>
                    <a:pt x="339352" y="207010"/>
                  </a:lnTo>
                  <a:lnTo>
                    <a:pt x="339521" y="205740"/>
                  </a:lnTo>
                  <a:close/>
                </a:path>
                <a:path w="570864" h="250189">
                  <a:moveTo>
                    <a:pt x="449249" y="205740"/>
                  </a:moveTo>
                  <a:lnTo>
                    <a:pt x="449207" y="207010"/>
                  </a:lnTo>
                  <a:lnTo>
                    <a:pt x="449249" y="205740"/>
                  </a:lnTo>
                  <a:close/>
                </a:path>
                <a:path w="570864" h="250189">
                  <a:moveTo>
                    <a:pt x="449281" y="205740"/>
                  </a:moveTo>
                  <a:lnTo>
                    <a:pt x="449249" y="207010"/>
                  </a:lnTo>
                  <a:lnTo>
                    <a:pt x="449281" y="205740"/>
                  </a:lnTo>
                  <a:close/>
                </a:path>
                <a:path w="570864" h="250189">
                  <a:moveTo>
                    <a:pt x="306370" y="198274"/>
                  </a:moveTo>
                  <a:lnTo>
                    <a:pt x="293230" y="206136"/>
                  </a:lnTo>
                  <a:lnTo>
                    <a:pt x="294309" y="205740"/>
                  </a:lnTo>
                  <a:lnTo>
                    <a:pt x="339521" y="205740"/>
                  </a:lnTo>
                  <a:lnTo>
                    <a:pt x="339902" y="201930"/>
                  </a:lnTo>
                  <a:lnTo>
                    <a:pt x="340029" y="199390"/>
                  </a:lnTo>
                  <a:lnTo>
                    <a:pt x="304850" y="199390"/>
                  </a:lnTo>
                  <a:lnTo>
                    <a:pt x="306370" y="198274"/>
                  </a:lnTo>
                  <a:close/>
                </a:path>
                <a:path w="570864" h="250189">
                  <a:moveTo>
                    <a:pt x="251891" y="201930"/>
                  </a:moveTo>
                  <a:lnTo>
                    <a:pt x="252018" y="205740"/>
                  </a:lnTo>
                  <a:lnTo>
                    <a:pt x="252103" y="204470"/>
                  </a:lnTo>
                  <a:lnTo>
                    <a:pt x="252069" y="203200"/>
                  </a:lnTo>
                  <a:lnTo>
                    <a:pt x="251891" y="201930"/>
                  </a:lnTo>
                  <a:close/>
                </a:path>
                <a:path w="570864" h="250189">
                  <a:moveTo>
                    <a:pt x="379701" y="205462"/>
                  </a:moveTo>
                  <a:lnTo>
                    <a:pt x="379653" y="205740"/>
                  </a:lnTo>
                  <a:lnTo>
                    <a:pt x="379701" y="205462"/>
                  </a:lnTo>
                  <a:close/>
                </a:path>
                <a:path w="570864" h="250189">
                  <a:moveTo>
                    <a:pt x="379871" y="204470"/>
                  </a:moveTo>
                  <a:lnTo>
                    <a:pt x="379701" y="205462"/>
                  </a:lnTo>
                  <a:lnTo>
                    <a:pt x="379871" y="204470"/>
                  </a:lnTo>
                  <a:close/>
                </a:path>
                <a:path w="570864" h="250189">
                  <a:moveTo>
                    <a:pt x="252272" y="201930"/>
                  </a:moveTo>
                  <a:lnTo>
                    <a:pt x="251891" y="201930"/>
                  </a:lnTo>
                  <a:lnTo>
                    <a:pt x="252149" y="203773"/>
                  </a:lnTo>
                  <a:lnTo>
                    <a:pt x="252272" y="201930"/>
                  </a:lnTo>
                  <a:close/>
                </a:path>
                <a:path w="570864" h="250189">
                  <a:moveTo>
                    <a:pt x="111429" y="201930"/>
                  </a:moveTo>
                  <a:lnTo>
                    <a:pt x="111581" y="202310"/>
                  </a:lnTo>
                  <a:lnTo>
                    <a:pt x="112064" y="203200"/>
                  </a:lnTo>
                  <a:lnTo>
                    <a:pt x="111429" y="201930"/>
                  </a:lnTo>
                  <a:close/>
                </a:path>
                <a:path w="570864" h="250189">
                  <a:moveTo>
                    <a:pt x="144576" y="200660"/>
                  </a:moveTo>
                  <a:lnTo>
                    <a:pt x="144830" y="201930"/>
                  </a:lnTo>
                  <a:lnTo>
                    <a:pt x="111429" y="201930"/>
                  </a:lnTo>
                  <a:lnTo>
                    <a:pt x="112064" y="203200"/>
                  </a:lnTo>
                  <a:lnTo>
                    <a:pt x="145751" y="203200"/>
                  </a:lnTo>
                  <a:lnTo>
                    <a:pt x="144576" y="200660"/>
                  </a:lnTo>
                  <a:close/>
                </a:path>
                <a:path w="570864" h="250189">
                  <a:moveTo>
                    <a:pt x="423768" y="200878"/>
                  </a:moveTo>
                  <a:lnTo>
                    <a:pt x="421563" y="203200"/>
                  </a:lnTo>
                  <a:lnTo>
                    <a:pt x="424285" y="201105"/>
                  </a:lnTo>
                  <a:lnTo>
                    <a:pt x="423768" y="200878"/>
                  </a:lnTo>
                  <a:close/>
                </a:path>
                <a:path w="570864" h="250189">
                  <a:moveTo>
                    <a:pt x="424285" y="201105"/>
                  </a:moveTo>
                  <a:lnTo>
                    <a:pt x="421563" y="203200"/>
                  </a:lnTo>
                  <a:lnTo>
                    <a:pt x="429044" y="203200"/>
                  </a:lnTo>
                  <a:lnTo>
                    <a:pt x="424285" y="201105"/>
                  </a:lnTo>
                  <a:close/>
                </a:path>
                <a:path w="570864" h="250189">
                  <a:moveTo>
                    <a:pt x="107947" y="195615"/>
                  </a:moveTo>
                  <a:lnTo>
                    <a:pt x="111581" y="202310"/>
                  </a:lnTo>
                  <a:lnTo>
                    <a:pt x="111429" y="201930"/>
                  </a:lnTo>
                  <a:lnTo>
                    <a:pt x="144830" y="201930"/>
                  </a:lnTo>
                  <a:lnTo>
                    <a:pt x="143192" y="198120"/>
                  </a:lnTo>
                  <a:lnTo>
                    <a:pt x="110159" y="198120"/>
                  </a:lnTo>
                  <a:lnTo>
                    <a:pt x="107947" y="195615"/>
                  </a:lnTo>
                  <a:close/>
                </a:path>
                <a:path w="570864" h="250189">
                  <a:moveTo>
                    <a:pt x="411240" y="201204"/>
                  </a:moveTo>
                  <a:lnTo>
                    <a:pt x="411191" y="201930"/>
                  </a:lnTo>
                  <a:lnTo>
                    <a:pt x="411240" y="201204"/>
                  </a:lnTo>
                  <a:close/>
                </a:path>
                <a:path w="570864" h="250189">
                  <a:moveTo>
                    <a:pt x="411096" y="198331"/>
                  </a:moveTo>
                  <a:lnTo>
                    <a:pt x="411240" y="201204"/>
                  </a:lnTo>
                  <a:lnTo>
                    <a:pt x="411276" y="200660"/>
                  </a:lnTo>
                  <a:lnTo>
                    <a:pt x="411911" y="200660"/>
                  </a:lnTo>
                  <a:lnTo>
                    <a:pt x="411096" y="198331"/>
                  </a:lnTo>
                  <a:close/>
                </a:path>
                <a:path w="570864" h="250189">
                  <a:moveTo>
                    <a:pt x="424865" y="200660"/>
                  </a:moveTo>
                  <a:lnTo>
                    <a:pt x="423976" y="200660"/>
                  </a:lnTo>
                  <a:lnTo>
                    <a:pt x="423768" y="200878"/>
                  </a:lnTo>
                  <a:lnTo>
                    <a:pt x="424285" y="201105"/>
                  </a:lnTo>
                  <a:lnTo>
                    <a:pt x="424865" y="200660"/>
                  </a:lnTo>
                  <a:close/>
                </a:path>
                <a:path w="570864" h="250189">
                  <a:moveTo>
                    <a:pt x="423976" y="200660"/>
                  </a:moveTo>
                  <a:lnTo>
                    <a:pt x="423748" y="200869"/>
                  </a:lnTo>
                  <a:lnTo>
                    <a:pt x="423976" y="200660"/>
                  </a:lnTo>
                  <a:close/>
                </a:path>
                <a:path w="570864" h="250189">
                  <a:moveTo>
                    <a:pt x="428167" y="198120"/>
                  </a:moveTo>
                  <a:lnTo>
                    <a:pt x="422688" y="200403"/>
                  </a:lnTo>
                  <a:lnTo>
                    <a:pt x="423748" y="200869"/>
                  </a:lnTo>
                  <a:lnTo>
                    <a:pt x="423976" y="200660"/>
                  </a:lnTo>
                  <a:lnTo>
                    <a:pt x="424865" y="200660"/>
                  </a:lnTo>
                  <a:lnTo>
                    <a:pt x="428167" y="198120"/>
                  </a:lnTo>
                  <a:close/>
                </a:path>
                <a:path w="570864" h="250189">
                  <a:moveTo>
                    <a:pt x="381177" y="196850"/>
                  </a:moveTo>
                  <a:lnTo>
                    <a:pt x="380415" y="200660"/>
                  </a:lnTo>
                  <a:lnTo>
                    <a:pt x="380639" y="199987"/>
                  </a:lnTo>
                  <a:lnTo>
                    <a:pt x="381177" y="196850"/>
                  </a:lnTo>
                  <a:close/>
                </a:path>
                <a:path w="570864" h="250189">
                  <a:moveTo>
                    <a:pt x="380639" y="199987"/>
                  </a:moveTo>
                  <a:lnTo>
                    <a:pt x="380415" y="200660"/>
                  </a:lnTo>
                  <a:lnTo>
                    <a:pt x="380639" y="199987"/>
                  </a:lnTo>
                  <a:close/>
                </a:path>
                <a:path w="570864" h="250189">
                  <a:moveTo>
                    <a:pt x="411022" y="196850"/>
                  </a:moveTo>
                  <a:lnTo>
                    <a:pt x="411096" y="198331"/>
                  </a:lnTo>
                  <a:lnTo>
                    <a:pt x="411911" y="200660"/>
                  </a:lnTo>
                  <a:lnTo>
                    <a:pt x="411022" y="196850"/>
                  </a:lnTo>
                  <a:close/>
                </a:path>
                <a:path w="570864" h="250189">
                  <a:moveTo>
                    <a:pt x="414397" y="196850"/>
                  </a:moveTo>
                  <a:lnTo>
                    <a:pt x="411022" y="196850"/>
                  </a:lnTo>
                  <a:lnTo>
                    <a:pt x="411911" y="200660"/>
                  </a:lnTo>
                  <a:lnTo>
                    <a:pt x="418261" y="200660"/>
                  </a:lnTo>
                  <a:lnTo>
                    <a:pt x="414397" y="196850"/>
                  </a:lnTo>
                  <a:close/>
                </a:path>
                <a:path w="570864" h="250189">
                  <a:moveTo>
                    <a:pt x="426084" y="190500"/>
                  </a:moveTo>
                  <a:lnTo>
                    <a:pt x="408609" y="190500"/>
                  </a:lnTo>
                  <a:lnTo>
                    <a:pt x="409244" y="191770"/>
                  </a:lnTo>
                  <a:lnTo>
                    <a:pt x="418261" y="200660"/>
                  </a:lnTo>
                  <a:lnTo>
                    <a:pt x="417118" y="199390"/>
                  </a:lnTo>
                  <a:lnTo>
                    <a:pt x="420385" y="199390"/>
                  </a:lnTo>
                  <a:lnTo>
                    <a:pt x="417499" y="198120"/>
                  </a:lnTo>
                  <a:lnTo>
                    <a:pt x="418134" y="196850"/>
                  </a:lnTo>
                  <a:lnTo>
                    <a:pt x="418388" y="196850"/>
                  </a:lnTo>
                  <a:lnTo>
                    <a:pt x="420039" y="195580"/>
                  </a:lnTo>
                  <a:lnTo>
                    <a:pt x="424103" y="191770"/>
                  </a:lnTo>
                  <a:lnTo>
                    <a:pt x="424840" y="191770"/>
                  </a:lnTo>
                  <a:lnTo>
                    <a:pt x="426084" y="190500"/>
                  </a:lnTo>
                  <a:close/>
                </a:path>
                <a:path w="570864" h="250189">
                  <a:moveTo>
                    <a:pt x="417118" y="199390"/>
                  </a:moveTo>
                  <a:lnTo>
                    <a:pt x="418261" y="200660"/>
                  </a:lnTo>
                  <a:lnTo>
                    <a:pt x="421944" y="200660"/>
                  </a:lnTo>
                  <a:lnTo>
                    <a:pt x="417118" y="199390"/>
                  </a:lnTo>
                  <a:close/>
                </a:path>
                <a:path w="570864" h="250189">
                  <a:moveTo>
                    <a:pt x="420385" y="199390"/>
                  </a:moveTo>
                  <a:lnTo>
                    <a:pt x="417118" y="199390"/>
                  </a:lnTo>
                  <a:lnTo>
                    <a:pt x="421944" y="200660"/>
                  </a:lnTo>
                  <a:lnTo>
                    <a:pt x="422071" y="200660"/>
                  </a:lnTo>
                  <a:lnTo>
                    <a:pt x="422688" y="200403"/>
                  </a:lnTo>
                  <a:lnTo>
                    <a:pt x="420385" y="199390"/>
                  </a:lnTo>
                  <a:close/>
                </a:path>
                <a:path w="570864" h="250189">
                  <a:moveTo>
                    <a:pt x="424103" y="191770"/>
                  </a:moveTo>
                  <a:lnTo>
                    <a:pt x="419993" y="195615"/>
                  </a:lnTo>
                  <a:lnTo>
                    <a:pt x="418388" y="196850"/>
                  </a:lnTo>
                  <a:lnTo>
                    <a:pt x="418134" y="196850"/>
                  </a:lnTo>
                  <a:lnTo>
                    <a:pt x="417499" y="198120"/>
                  </a:lnTo>
                  <a:lnTo>
                    <a:pt x="422688" y="200403"/>
                  </a:lnTo>
                  <a:lnTo>
                    <a:pt x="428167" y="198120"/>
                  </a:lnTo>
                  <a:lnTo>
                    <a:pt x="449274" y="198120"/>
                  </a:lnTo>
                  <a:lnTo>
                    <a:pt x="449122" y="194310"/>
                  </a:lnTo>
                  <a:lnTo>
                    <a:pt x="448900" y="193040"/>
                  </a:lnTo>
                  <a:lnTo>
                    <a:pt x="423595" y="193040"/>
                  </a:lnTo>
                  <a:lnTo>
                    <a:pt x="424103" y="191770"/>
                  </a:lnTo>
                  <a:close/>
                </a:path>
                <a:path w="570864" h="250189">
                  <a:moveTo>
                    <a:pt x="374950" y="188475"/>
                  </a:moveTo>
                  <a:lnTo>
                    <a:pt x="367461" y="190500"/>
                  </a:lnTo>
                  <a:lnTo>
                    <a:pt x="369366" y="190500"/>
                  </a:lnTo>
                  <a:lnTo>
                    <a:pt x="361746" y="191770"/>
                  </a:lnTo>
                  <a:lnTo>
                    <a:pt x="356539" y="191770"/>
                  </a:lnTo>
                  <a:lnTo>
                    <a:pt x="364304" y="200297"/>
                  </a:lnTo>
                  <a:lnTo>
                    <a:pt x="366699" y="198120"/>
                  </a:lnTo>
                  <a:lnTo>
                    <a:pt x="374305" y="189230"/>
                  </a:lnTo>
                  <a:lnTo>
                    <a:pt x="373303" y="189230"/>
                  </a:lnTo>
                  <a:lnTo>
                    <a:pt x="374860" y="188581"/>
                  </a:lnTo>
                  <a:close/>
                </a:path>
                <a:path w="570864" h="250189">
                  <a:moveTo>
                    <a:pt x="381685" y="196850"/>
                  </a:moveTo>
                  <a:lnTo>
                    <a:pt x="381177" y="196850"/>
                  </a:lnTo>
                  <a:lnTo>
                    <a:pt x="380639" y="199987"/>
                  </a:lnTo>
                  <a:lnTo>
                    <a:pt x="381685" y="196850"/>
                  </a:lnTo>
                  <a:close/>
                </a:path>
                <a:path w="570864" h="250189">
                  <a:moveTo>
                    <a:pt x="306628" y="198120"/>
                  </a:moveTo>
                  <a:lnTo>
                    <a:pt x="306292" y="198331"/>
                  </a:lnTo>
                  <a:lnTo>
                    <a:pt x="304850" y="199390"/>
                  </a:lnTo>
                  <a:lnTo>
                    <a:pt x="306628" y="198120"/>
                  </a:lnTo>
                  <a:close/>
                </a:path>
                <a:path w="570864" h="250189">
                  <a:moveTo>
                    <a:pt x="340247" y="198120"/>
                  </a:moveTo>
                  <a:lnTo>
                    <a:pt x="306628" y="198120"/>
                  </a:lnTo>
                  <a:lnTo>
                    <a:pt x="304850" y="199390"/>
                  </a:lnTo>
                  <a:lnTo>
                    <a:pt x="340029" y="199390"/>
                  </a:lnTo>
                  <a:lnTo>
                    <a:pt x="340247" y="198120"/>
                  </a:lnTo>
                  <a:close/>
                </a:path>
                <a:path w="570864" h="250189">
                  <a:moveTo>
                    <a:pt x="408609" y="190500"/>
                  </a:moveTo>
                  <a:lnTo>
                    <a:pt x="410387" y="195580"/>
                  </a:lnTo>
                  <a:lnTo>
                    <a:pt x="410133" y="195580"/>
                  </a:lnTo>
                  <a:lnTo>
                    <a:pt x="411096" y="198331"/>
                  </a:lnTo>
                  <a:lnTo>
                    <a:pt x="411022" y="196850"/>
                  </a:lnTo>
                  <a:lnTo>
                    <a:pt x="414397" y="196850"/>
                  </a:lnTo>
                  <a:lnTo>
                    <a:pt x="410532" y="193040"/>
                  </a:lnTo>
                  <a:lnTo>
                    <a:pt x="409879" y="193040"/>
                  </a:lnTo>
                  <a:lnTo>
                    <a:pt x="408609" y="190500"/>
                  </a:lnTo>
                  <a:close/>
                </a:path>
                <a:path w="570864" h="250189">
                  <a:moveTo>
                    <a:pt x="339521" y="170180"/>
                  </a:moveTo>
                  <a:lnTo>
                    <a:pt x="328472" y="180340"/>
                  </a:lnTo>
                  <a:lnTo>
                    <a:pt x="329488" y="180340"/>
                  </a:lnTo>
                  <a:lnTo>
                    <a:pt x="317804" y="189230"/>
                  </a:lnTo>
                  <a:lnTo>
                    <a:pt x="318693" y="189230"/>
                  </a:lnTo>
                  <a:lnTo>
                    <a:pt x="306370" y="198274"/>
                  </a:lnTo>
                  <a:lnTo>
                    <a:pt x="306628" y="198120"/>
                  </a:lnTo>
                  <a:lnTo>
                    <a:pt x="340247" y="198120"/>
                  </a:lnTo>
                  <a:lnTo>
                    <a:pt x="341553" y="190500"/>
                  </a:lnTo>
                  <a:lnTo>
                    <a:pt x="342315" y="187960"/>
                  </a:lnTo>
                  <a:lnTo>
                    <a:pt x="346125" y="176530"/>
                  </a:lnTo>
                  <a:lnTo>
                    <a:pt x="346633" y="175260"/>
                  </a:lnTo>
                  <a:lnTo>
                    <a:pt x="348326" y="171450"/>
                  </a:lnTo>
                  <a:lnTo>
                    <a:pt x="338505" y="171450"/>
                  </a:lnTo>
                  <a:lnTo>
                    <a:pt x="339521" y="170180"/>
                  </a:lnTo>
                  <a:close/>
                </a:path>
                <a:path w="570864" h="250189">
                  <a:moveTo>
                    <a:pt x="107238" y="194310"/>
                  </a:moveTo>
                  <a:lnTo>
                    <a:pt x="107947" y="195615"/>
                  </a:lnTo>
                  <a:lnTo>
                    <a:pt x="110159" y="198120"/>
                  </a:lnTo>
                  <a:lnTo>
                    <a:pt x="107238" y="194310"/>
                  </a:lnTo>
                  <a:close/>
                </a:path>
                <a:path w="570864" h="250189">
                  <a:moveTo>
                    <a:pt x="141553" y="194310"/>
                  </a:moveTo>
                  <a:lnTo>
                    <a:pt x="107238" y="194310"/>
                  </a:lnTo>
                  <a:lnTo>
                    <a:pt x="110159" y="198120"/>
                  </a:lnTo>
                  <a:lnTo>
                    <a:pt x="143192" y="198120"/>
                  </a:lnTo>
                  <a:lnTo>
                    <a:pt x="141553" y="194310"/>
                  </a:lnTo>
                  <a:close/>
                </a:path>
                <a:path w="570864" h="250189">
                  <a:moveTo>
                    <a:pt x="475690" y="195580"/>
                  </a:moveTo>
                  <a:lnTo>
                    <a:pt x="474649" y="195580"/>
                  </a:lnTo>
                  <a:lnTo>
                    <a:pt x="474268" y="196850"/>
                  </a:lnTo>
                  <a:lnTo>
                    <a:pt x="475690" y="195580"/>
                  </a:lnTo>
                  <a:close/>
                </a:path>
                <a:path w="570864" h="250189">
                  <a:moveTo>
                    <a:pt x="104746" y="191992"/>
                  </a:moveTo>
                  <a:lnTo>
                    <a:pt x="107947" y="195615"/>
                  </a:lnTo>
                  <a:lnTo>
                    <a:pt x="107238" y="194310"/>
                  </a:lnTo>
                  <a:lnTo>
                    <a:pt x="141553" y="194310"/>
                  </a:lnTo>
                  <a:lnTo>
                    <a:pt x="141007" y="193040"/>
                  </a:lnTo>
                  <a:lnTo>
                    <a:pt x="107365" y="193040"/>
                  </a:lnTo>
                  <a:lnTo>
                    <a:pt x="104746" y="191992"/>
                  </a:lnTo>
                  <a:close/>
                </a:path>
                <a:path w="570864" h="250189">
                  <a:moveTo>
                    <a:pt x="85140" y="193040"/>
                  </a:moveTo>
                  <a:lnTo>
                    <a:pt x="82473" y="194310"/>
                  </a:lnTo>
                  <a:lnTo>
                    <a:pt x="83971" y="193806"/>
                  </a:lnTo>
                  <a:lnTo>
                    <a:pt x="85140" y="193040"/>
                  </a:lnTo>
                  <a:close/>
                </a:path>
                <a:path w="570864" h="250189">
                  <a:moveTo>
                    <a:pt x="83971" y="193806"/>
                  </a:moveTo>
                  <a:lnTo>
                    <a:pt x="82473" y="194310"/>
                  </a:lnTo>
                  <a:lnTo>
                    <a:pt x="83203" y="194310"/>
                  </a:lnTo>
                  <a:lnTo>
                    <a:pt x="83971" y="193806"/>
                  </a:lnTo>
                  <a:close/>
                </a:path>
                <a:path w="570864" h="250189">
                  <a:moveTo>
                    <a:pt x="86251" y="193040"/>
                  </a:moveTo>
                  <a:lnTo>
                    <a:pt x="85140" y="193040"/>
                  </a:lnTo>
                  <a:lnTo>
                    <a:pt x="83971" y="193806"/>
                  </a:lnTo>
                  <a:lnTo>
                    <a:pt x="86251" y="193040"/>
                  </a:lnTo>
                  <a:close/>
                </a:path>
                <a:path w="570864" h="250189">
                  <a:moveTo>
                    <a:pt x="103428" y="190500"/>
                  </a:moveTo>
                  <a:lnTo>
                    <a:pt x="104746" y="191992"/>
                  </a:lnTo>
                  <a:lnTo>
                    <a:pt x="107365" y="193040"/>
                  </a:lnTo>
                  <a:lnTo>
                    <a:pt x="103428" y="190500"/>
                  </a:lnTo>
                  <a:close/>
                </a:path>
                <a:path w="570864" h="250189">
                  <a:moveTo>
                    <a:pt x="139369" y="189230"/>
                  </a:moveTo>
                  <a:lnTo>
                    <a:pt x="97840" y="189230"/>
                  </a:lnTo>
                  <a:lnTo>
                    <a:pt x="102793" y="190500"/>
                  </a:lnTo>
                  <a:lnTo>
                    <a:pt x="103428" y="190500"/>
                  </a:lnTo>
                  <a:lnTo>
                    <a:pt x="107365" y="193040"/>
                  </a:lnTo>
                  <a:lnTo>
                    <a:pt x="141007" y="193040"/>
                  </a:lnTo>
                  <a:lnTo>
                    <a:pt x="139369" y="189230"/>
                  </a:lnTo>
                  <a:close/>
                </a:path>
                <a:path w="570864" h="250189">
                  <a:moveTo>
                    <a:pt x="409244" y="191770"/>
                  </a:moveTo>
                  <a:lnTo>
                    <a:pt x="409879" y="193040"/>
                  </a:lnTo>
                  <a:lnTo>
                    <a:pt x="410532" y="193040"/>
                  </a:lnTo>
                  <a:lnTo>
                    <a:pt x="409244" y="191770"/>
                  </a:lnTo>
                  <a:close/>
                </a:path>
                <a:path w="570864" h="250189">
                  <a:moveTo>
                    <a:pt x="424840" y="191770"/>
                  </a:moveTo>
                  <a:lnTo>
                    <a:pt x="424103" y="191770"/>
                  </a:lnTo>
                  <a:lnTo>
                    <a:pt x="423595" y="193040"/>
                  </a:lnTo>
                  <a:lnTo>
                    <a:pt x="424840" y="191770"/>
                  </a:lnTo>
                  <a:close/>
                </a:path>
                <a:path w="570864" h="250189">
                  <a:moveTo>
                    <a:pt x="429818" y="186690"/>
                  </a:moveTo>
                  <a:lnTo>
                    <a:pt x="423595" y="193040"/>
                  </a:lnTo>
                  <a:lnTo>
                    <a:pt x="448900" y="193040"/>
                  </a:lnTo>
                  <a:lnTo>
                    <a:pt x="448233" y="189230"/>
                  </a:lnTo>
                  <a:lnTo>
                    <a:pt x="447820" y="187960"/>
                  </a:lnTo>
                  <a:lnTo>
                    <a:pt x="429183" y="187960"/>
                  </a:lnTo>
                  <a:lnTo>
                    <a:pt x="429818" y="186690"/>
                  </a:lnTo>
                  <a:close/>
                </a:path>
                <a:path w="570864" h="250189">
                  <a:moveTo>
                    <a:pt x="493953" y="181610"/>
                  </a:moveTo>
                  <a:lnTo>
                    <a:pt x="474776" y="181610"/>
                  </a:lnTo>
                  <a:lnTo>
                    <a:pt x="476935" y="187960"/>
                  </a:lnTo>
                  <a:lnTo>
                    <a:pt x="478801" y="192802"/>
                  </a:lnTo>
                  <a:lnTo>
                    <a:pt x="481380" y="190500"/>
                  </a:lnTo>
                  <a:lnTo>
                    <a:pt x="480745" y="190500"/>
                  </a:lnTo>
                  <a:lnTo>
                    <a:pt x="485603" y="186690"/>
                  </a:lnTo>
                  <a:lnTo>
                    <a:pt x="485190" y="186690"/>
                  </a:lnTo>
                  <a:lnTo>
                    <a:pt x="490905" y="182880"/>
                  </a:lnTo>
                  <a:lnTo>
                    <a:pt x="491794" y="182880"/>
                  </a:lnTo>
                  <a:lnTo>
                    <a:pt x="493953" y="181610"/>
                  </a:lnTo>
                  <a:close/>
                </a:path>
                <a:path w="570864" h="250189">
                  <a:moveTo>
                    <a:pt x="100309" y="190217"/>
                  </a:moveTo>
                  <a:lnTo>
                    <a:pt x="104746" y="191992"/>
                  </a:lnTo>
                  <a:lnTo>
                    <a:pt x="103428" y="190500"/>
                  </a:lnTo>
                  <a:lnTo>
                    <a:pt x="102793" y="190500"/>
                  </a:lnTo>
                  <a:lnTo>
                    <a:pt x="100309" y="190217"/>
                  </a:lnTo>
                  <a:close/>
                </a:path>
                <a:path w="570864" h="250189">
                  <a:moveTo>
                    <a:pt x="206425" y="190500"/>
                  </a:moveTo>
                  <a:lnTo>
                    <a:pt x="205940" y="190839"/>
                  </a:lnTo>
                  <a:lnTo>
                    <a:pt x="205028" y="191770"/>
                  </a:lnTo>
                  <a:lnTo>
                    <a:pt x="206425" y="190500"/>
                  </a:lnTo>
                  <a:close/>
                </a:path>
                <a:path w="570864" h="250189">
                  <a:moveTo>
                    <a:pt x="212775" y="190500"/>
                  </a:moveTo>
                  <a:lnTo>
                    <a:pt x="206425" y="190500"/>
                  </a:lnTo>
                  <a:lnTo>
                    <a:pt x="205028" y="191770"/>
                  </a:lnTo>
                  <a:lnTo>
                    <a:pt x="212712" y="191770"/>
                  </a:lnTo>
                  <a:lnTo>
                    <a:pt x="212775" y="190500"/>
                  </a:lnTo>
                  <a:close/>
                </a:path>
                <a:path w="570864" h="250189">
                  <a:moveTo>
                    <a:pt x="252986" y="191220"/>
                  </a:moveTo>
                  <a:lnTo>
                    <a:pt x="252907" y="191770"/>
                  </a:lnTo>
                  <a:lnTo>
                    <a:pt x="252986" y="191220"/>
                  </a:lnTo>
                  <a:close/>
                </a:path>
                <a:path w="570864" h="250189">
                  <a:moveTo>
                    <a:pt x="253090" y="190500"/>
                  </a:moveTo>
                  <a:lnTo>
                    <a:pt x="252986" y="191220"/>
                  </a:lnTo>
                  <a:lnTo>
                    <a:pt x="253090" y="190500"/>
                  </a:lnTo>
                  <a:close/>
                </a:path>
                <a:path w="570864" h="250189">
                  <a:moveTo>
                    <a:pt x="213451" y="183175"/>
                  </a:moveTo>
                  <a:lnTo>
                    <a:pt x="205940" y="190839"/>
                  </a:lnTo>
                  <a:lnTo>
                    <a:pt x="206425" y="190500"/>
                  </a:lnTo>
                  <a:lnTo>
                    <a:pt x="212775" y="190500"/>
                  </a:lnTo>
                  <a:lnTo>
                    <a:pt x="212902" y="187960"/>
                  </a:lnTo>
                  <a:lnTo>
                    <a:pt x="213156" y="185420"/>
                  </a:lnTo>
                  <a:lnTo>
                    <a:pt x="213451" y="183175"/>
                  </a:lnTo>
                  <a:close/>
                </a:path>
                <a:path w="570864" h="250189">
                  <a:moveTo>
                    <a:pt x="97840" y="189230"/>
                  </a:moveTo>
                  <a:lnTo>
                    <a:pt x="100309" y="190217"/>
                  </a:lnTo>
                  <a:lnTo>
                    <a:pt x="102793" y="190500"/>
                  </a:lnTo>
                  <a:lnTo>
                    <a:pt x="97840" y="189230"/>
                  </a:lnTo>
                  <a:close/>
                </a:path>
                <a:path w="570864" h="250189">
                  <a:moveTo>
                    <a:pt x="384225" y="189230"/>
                  </a:moveTo>
                  <a:lnTo>
                    <a:pt x="383717" y="190500"/>
                  </a:lnTo>
                  <a:lnTo>
                    <a:pt x="384084" y="189653"/>
                  </a:lnTo>
                  <a:lnTo>
                    <a:pt x="384225" y="189230"/>
                  </a:lnTo>
                  <a:close/>
                </a:path>
                <a:path w="570864" h="250189">
                  <a:moveTo>
                    <a:pt x="384084" y="189653"/>
                  </a:moveTo>
                  <a:lnTo>
                    <a:pt x="383717" y="190500"/>
                  </a:lnTo>
                  <a:lnTo>
                    <a:pt x="384084" y="189653"/>
                  </a:lnTo>
                  <a:close/>
                </a:path>
                <a:path w="570864" h="250189">
                  <a:moveTo>
                    <a:pt x="97840" y="189230"/>
                  </a:moveTo>
                  <a:lnTo>
                    <a:pt x="97586" y="189230"/>
                  </a:lnTo>
                  <a:lnTo>
                    <a:pt x="96078" y="189736"/>
                  </a:lnTo>
                  <a:lnTo>
                    <a:pt x="100309" y="190217"/>
                  </a:lnTo>
                  <a:lnTo>
                    <a:pt x="97840" y="189230"/>
                  </a:lnTo>
                  <a:close/>
                </a:path>
                <a:path w="570864" h="250189">
                  <a:moveTo>
                    <a:pt x="97586" y="189230"/>
                  </a:moveTo>
                  <a:lnTo>
                    <a:pt x="91617" y="189230"/>
                  </a:lnTo>
                  <a:lnTo>
                    <a:pt x="96078" y="189736"/>
                  </a:lnTo>
                  <a:lnTo>
                    <a:pt x="97586" y="189230"/>
                  </a:lnTo>
                  <a:close/>
                </a:path>
                <a:path w="570864" h="250189">
                  <a:moveTo>
                    <a:pt x="384267" y="189230"/>
                  </a:moveTo>
                  <a:lnTo>
                    <a:pt x="384084" y="189653"/>
                  </a:lnTo>
                  <a:lnTo>
                    <a:pt x="384267" y="189230"/>
                  </a:lnTo>
                  <a:close/>
                </a:path>
                <a:path w="570864" h="250189">
                  <a:moveTo>
                    <a:pt x="374860" y="188581"/>
                  </a:moveTo>
                  <a:lnTo>
                    <a:pt x="373303" y="189230"/>
                  </a:lnTo>
                  <a:lnTo>
                    <a:pt x="374746" y="188714"/>
                  </a:lnTo>
                  <a:lnTo>
                    <a:pt x="374860" y="188581"/>
                  </a:lnTo>
                  <a:close/>
                </a:path>
                <a:path w="570864" h="250189">
                  <a:moveTo>
                    <a:pt x="374746" y="188714"/>
                  </a:moveTo>
                  <a:lnTo>
                    <a:pt x="373303" y="189230"/>
                  </a:lnTo>
                  <a:lnTo>
                    <a:pt x="374305" y="189230"/>
                  </a:lnTo>
                  <a:lnTo>
                    <a:pt x="374746" y="188714"/>
                  </a:lnTo>
                  <a:close/>
                </a:path>
                <a:path w="570864" h="250189">
                  <a:moveTo>
                    <a:pt x="376859" y="187960"/>
                  </a:moveTo>
                  <a:lnTo>
                    <a:pt x="375413" y="188350"/>
                  </a:lnTo>
                  <a:lnTo>
                    <a:pt x="374860" y="188581"/>
                  </a:lnTo>
                  <a:lnTo>
                    <a:pt x="374746" y="188714"/>
                  </a:lnTo>
                  <a:lnTo>
                    <a:pt x="376859" y="187960"/>
                  </a:lnTo>
                  <a:close/>
                </a:path>
                <a:path w="570864" h="250189">
                  <a:moveTo>
                    <a:pt x="375413" y="188350"/>
                  </a:moveTo>
                  <a:lnTo>
                    <a:pt x="374950" y="188475"/>
                  </a:lnTo>
                  <a:lnTo>
                    <a:pt x="375413" y="188350"/>
                  </a:lnTo>
                  <a:close/>
                </a:path>
                <a:path w="570864" h="250189">
                  <a:moveTo>
                    <a:pt x="395274" y="162560"/>
                  </a:moveTo>
                  <a:lnTo>
                    <a:pt x="394766" y="162560"/>
                  </a:lnTo>
                  <a:lnTo>
                    <a:pt x="392480" y="166370"/>
                  </a:lnTo>
                  <a:lnTo>
                    <a:pt x="389305" y="171450"/>
                  </a:lnTo>
                  <a:lnTo>
                    <a:pt x="384733" y="176530"/>
                  </a:lnTo>
                  <a:lnTo>
                    <a:pt x="384479" y="176530"/>
                  </a:lnTo>
                  <a:lnTo>
                    <a:pt x="377113" y="186690"/>
                  </a:lnTo>
                  <a:lnTo>
                    <a:pt x="376478" y="186690"/>
                  </a:lnTo>
                  <a:lnTo>
                    <a:pt x="374950" y="188475"/>
                  </a:lnTo>
                  <a:lnTo>
                    <a:pt x="375413" y="188350"/>
                  </a:lnTo>
                  <a:lnTo>
                    <a:pt x="392861" y="168910"/>
                  </a:lnTo>
                  <a:lnTo>
                    <a:pt x="395274" y="162560"/>
                  </a:lnTo>
                  <a:close/>
                </a:path>
                <a:path w="570864" h="250189">
                  <a:moveTo>
                    <a:pt x="383544" y="184962"/>
                  </a:moveTo>
                  <a:lnTo>
                    <a:pt x="375413" y="188350"/>
                  </a:lnTo>
                  <a:lnTo>
                    <a:pt x="376859" y="187960"/>
                  </a:lnTo>
                  <a:lnTo>
                    <a:pt x="384818" y="187960"/>
                  </a:lnTo>
                  <a:lnTo>
                    <a:pt x="385368" y="186690"/>
                  </a:lnTo>
                  <a:lnTo>
                    <a:pt x="381558" y="186690"/>
                  </a:lnTo>
                  <a:lnTo>
                    <a:pt x="383544" y="184962"/>
                  </a:lnTo>
                  <a:close/>
                </a:path>
                <a:path w="570864" h="250189">
                  <a:moveTo>
                    <a:pt x="37572" y="184358"/>
                  </a:moveTo>
                  <a:lnTo>
                    <a:pt x="40309" y="187960"/>
                  </a:lnTo>
                  <a:lnTo>
                    <a:pt x="39123" y="185097"/>
                  </a:lnTo>
                  <a:lnTo>
                    <a:pt x="37572" y="184358"/>
                  </a:lnTo>
                  <a:close/>
                </a:path>
                <a:path w="570864" h="250189">
                  <a:moveTo>
                    <a:pt x="39123" y="185097"/>
                  </a:moveTo>
                  <a:lnTo>
                    <a:pt x="40309" y="187960"/>
                  </a:lnTo>
                  <a:lnTo>
                    <a:pt x="138639" y="187960"/>
                  </a:lnTo>
                  <a:lnTo>
                    <a:pt x="137178" y="185420"/>
                  </a:lnTo>
                  <a:lnTo>
                    <a:pt x="39801" y="185420"/>
                  </a:lnTo>
                  <a:lnTo>
                    <a:pt x="39123" y="185097"/>
                  </a:lnTo>
                  <a:close/>
                </a:path>
                <a:path w="570864" h="250189">
                  <a:moveTo>
                    <a:pt x="430351" y="186690"/>
                  </a:moveTo>
                  <a:lnTo>
                    <a:pt x="429818" y="186690"/>
                  </a:lnTo>
                  <a:lnTo>
                    <a:pt x="429183" y="187960"/>
                  </a:lnTo>
                  <a:lnTo>
                    <a:pt x="430351" y="186690"/>
                  </a:lnTo>
                  <a:close/>
                </a:path>
                <a:path w="570864" h="250189">
                  <a:moveTo>
                    <a:pt x="442535" y="174754"/>
                  </a:moveTo>
                  <a:lnTo>
                    <a:pt x="435279" y="181610"/>
                  </a:lnTo>
                  <a:lnTo>
                    <a:pt x="435025" y="181610"/>
                  </a:lnTo>
                  <a:lnTo>
                    <a:pt x="429183" y="187960"/>
                  </a:lnTo>
                  <a:lnTo>
                    <a:pt x="447820" y="187960"/>
                  </a:lnTo>
                  <a:lnTo>
                    <a:pt x="446582" y="184150"/>
                  </a:lnTo>
                  <a:lnTo>
                    <a:pt x="446328" y="184150"/>
                  </a:lnTo>
                  <a:lnTo>
                    <a:pt x="444550" y="179070"/>
                  </a:lnTo>
                  <a:lnTo>
                    <a:pt x="443915" y="176530"/>
                  </a:lnTo>
                  <a:lnTo>
                    <a:pt x="443026" y="175260"/>
                  </a:lnTo>
                  <a:lnTo>
                    <a:pt x="442535" y="174754"/>
                  </a:lnTo>
                  <a:close/>
                </a:path>
                <a:path w="570864" h="250189">
                  <a:moveTo>
                    <a:pt x="385495" y="184150"/>
                  </a:moveTo>
                  <a:lnTo>
                    <a:pt x="383544" y="184962"/>
                  </a:lnTo>
                  <a:lnTo>
                    <a:pt x="381558" y="186690"/>
                  </a:lnTo>
                  <a:lnTo>
                    <a:pt x="385495" y="184150"/>
                  </a:lnTo>
                  <a:close/>
                </a:path>
                <a:path w="570864" h="250189">
                  <a:moveTo>
                    <a:pt x="386469" y="184150"/>
                  </a:moveTo>
                  <a:lnTo>
                    <a:pt x="385495" y="184150"/>
                  </a:lnTo>
                  <a:lnTo>
                    <a:pt x="381558" y="186690"/>
                  </a:lnTo>
                  <a:lnTo>
                    <a:pt x="385368" y="186690"/>
                  </a:lnTo>
                  <a:lnTo>
                    <a:pt x="386469" y="184150"/>
                  </a:lnTo>
                  <a:close/>
                </a:path>
                <a:path w="570864" h="250189">
                  <a:moveTo>
                    <a:pt x="490905" y="182880"/>
                  </a:moveTo>
                  <a:lnTo>
                    <a:pt x="485190" y="186690"/>
                  </a:lnTo>
                  <a:lnTo>
                    <a:pt x="487222" y="185420"/>
                  </a:lnTo>
                  <a:lnTo>
                    <a:pt x="567571" y="185420"/>
                  </a:lnTo>
                  <a:lnTo>
                    <a:pt x="567909" y="184150"/>
                  </a:lnTo>
                  <a:lnTo>
                    <a:pt x="489635" y="184150"/>
                  </a:lnTo>
                  <a:lnTo>
                    <a:pt x="490905" y="182880"/>
                  </a:lnTo>
                  <a:close/>
                </a:path>
                <a:path w="570864" h="250189">
                  <a:moveTo>
                    <a:pt x="487222" y="185420"/>
                  </a:moveTo>
                  <a:lnTo>
                    <a:pt x="485190" y="186690"/>
                  </a:lnTo>
                  <a:lnTo>
                    <a:pt x="485603" y="186690"/>
                  </a:lnTo>
                  <a:lnTo>
                    <a:pt x="487222" y="185420"/>
                  </a:lnTo>
                  <a:close/>
                </a:path>
                <a:path w="570864" h="250189">
                  <a:moveTo>
                    <a:pt x="38943" y="184663"/>
                  </a:moveTo>
                  <a:lnTo>
                    <a:pt x="39123" y="185097"/>
                  </a:lnTo>
                  <a:lnTo>
                    <a:pt x="39801" y="185420"/>
                  </a:lnTo>
                  <a:lnTo>
                    <a:pt x="38943" y="184663"/>
                  </a:lnTo>
                  <a:close/>
                </a:path>
                <a:path w="570864" h="250189">
                  <a:moveTo>
                    <a:pt x="43445" y="180646"/>
                  </a:moveTo>
                  <a:lnTo>
                    <a:pt x="37742" y="181764"/>
                  </a:lnTo>
                  <a:lnTo>
                    <a:pt x="38177" y="182813"/>
                  </a:lnTo>
                  <a:lnTo>
                    <a:pt x="38531" y="182880"/>
                  </a:lnTo>
                  <a:lnTo>
                    <a:pt x="38204" y="182880"/>
                  </a:lnTo>
                  <a:lnTo>
                    <a:pt x="38943" y="184663"/>
                  </a:lnTo>
                  <a:lnTo>
                    <a:pt x="39801" y="185420"/>
                  </a:lnTo>
                  <a:lnTo>
                    <a:pt x="137178" y="185420"/>
                  </a:lnTo>
                  <a:lnTo>
                    <a:pt x="135718" y="182880"/>
                  </a:lnTo>
                  <a:lnTo>
                    <a:pt x="38531" y="182880"/>
                  </a:lnTo>
                  <a:lnTo>
                    <a:pt x="38177" y="182813"/>
                  </a:lnTo>
                  <a:lnTo>
                    <a:pt x="135679" y="182813"/>
                  </a:lnTo>
                  <a:lnTo>
                    <a:pt x="134988" y="181610"/>
                  </a:lnTo>
                  <a:lnTo>
                    <a:pt x="41325" y="181610"/>
                  </a:lnTo>
                  <a:lnTo>
                    <a:pt x="43445" y="180646"/>
                  </a:lnTo>
                  <a:close/>
                </a:path>
                <a:path w="570864" h="250189">
                  <a:moveTo>
                    <a:pt x="36100" y="182421"/>
                  </a:moveTo>
                  <a:lnTo>
                    <a:pt x="37572" y="184358"/>
                  </a:lnTo>
                  <a:lnTo>
                    <a:pt x="39123" y="185097"/>
                  </a:lnTo>
                  <a:lnTo>
                    <a:pt x="38943" y="184663"/>
                  </a:lnTo>
                  <a:lnTo>
                    <a:pt x="38362" y="184150"/>
                  </a:lnTo>
                  <a:lnTo>
                    <a:pt x="38023" y="184150"/>
                  </a:lnTo>
                  <a:lnTo>
                    <a:pt x="37915" y="183755"/>
                  </a:lnTo>
                  <a:lnTo>
                    <a:pt x="36485" y="182493"/>
                  </a:lnTo>
                  <a:lnTo>
                    <a:pt x="36100" y="182421"/>
                  </a:lnTo>
                  <a:close/>
                </a:path>
                <a:path w="570864" h="250189">
                  <a:moveTo>
                    <a:pt x="387672" y="181373"/>
                  </a:moveTo>
                  <a:lnTo>
                    <a:pt x="383544" y="184962"/>
                  </a:lnTo>
                  <a:lnTo>
                    <a:pt x="385495" y="184150"/>
                  </a:lnTo>
                  <a:lnTo>
                    <a:pt x="386469" y="184150"/>
                  </a:lnTo>
                  <a:lnTo>
                    <a:pt x="387672" y="181373"/>
                  </a:lnTo>
                  <a:close/>
                </a:path>
                <a:path w="570864" h="250189">
                  <a:moveTo>
                    <a:pt x="37769" y="182736"/>
                  </a:moveTo>
                  <a:lnTo>
                    <a:pt x="37959" y="183794"/>
                  </a:lnTo>
                  <a:lnTo>
                    <a:pt x="38943" y="184663"/>
                  </a:lnTo>
                  <a:lnTo>
                    <a:pt x="38177" y="182813"/>
                  </a:lnTo>
                  <a:lnTo>
                    <a:pt x="37769" y="182736"/>
                  </a:lnTo>
                  <a:close/>
                </a:path>
                <a:path w="570864" h="250189">
                  <a:moveTo>
                    <a:pt x="35230" y="182257"/>
                  </a:moveTo>
                  <a:lnTo>
                    <a:pt x="33763" y="182544"/>
                  </a:lnTo>
                  <a:lnTo>
                    <a:pt x="37572" y="184358"/>
                  </a:lnTo>
                  <a:lnTo>
                    <a:pt x="36100" y="182421"/>
                  </a:lnTo>
                  <a:lnTo>
                    <a:pt x="35230" y="182257"/>
                  </a:lnTo>
                  <a:close/>
                </a:path>
                <a:path w="570864" h="250189">
                  <a:moveTo>
                    <a:pt x="278053" y="95250"/>
                  </a:moveTo>
                  <a:lnTo>
                    <a:pt x="268147" y="123190"/>
                  </a:lnTo>
                  <a:lnTo>
                    <a:pt x="268528" y="123190"/>
                  </a:lnTo>
                  <a:lnTo>
                    <a:pt x="260766" y="148657"/>
                  </a:lnTo>
                  <a:lnTo>
                    <a:pt x="255788" y="171728"/>
                  </a:lnTo>
                  <a:lnTo>
                    <a:pt x="253993" y="184216"/>
                  </a:lnTo>
                  <a:lnTo>
                    <a:pt x="255034" y="181689"/>
                  </a:lnTo>
                  <a:lnTo>
                    <a:pt x="267639" y="161290"/>
                  </a:lnTo>
                  <a:lnTo>
                    <a:pt x="268528" y="160020"/>
                  </a:lnTo>
                  <a:lnTo>
                    <a:pt x="280085" y="135890"/>
                  </a:lnTo>
                  <a:lnTo>
                    <a:pt x="280720" y="134620"/>
                  </a:lnTo>
                  <a:lnTo>
                    <a:pt x="290499" y="107950"/>
                  </a:lnTo>
                  <a:lnTo>
                    <a:pt x="291007" y="106680"/>
                  </a:lnTo>
                  <a:lnTo>
                    <a:pt x="293523" y="96520"/>
                  </a:lnTo>
                  <a:lnTo>
                    <a:pt x="277799" y="96520"/>
                  </a:lnTo>
                  <a:lnTo>
                    <a:pt x="278053" y="95250"/>
                  </a:lnTo>
                  <a:close/>
                </a:path>
                <a:path w="570864" h="250189">
                  <a:moveTo>
                    <a:pt x="37959" y="183794"/>
                  </a:moveTo>
                  <a:lnTo>
                    <a:pt x="38023" y="184150"/>
                  </a:lnTo>
                  <a:lnTo>
                    <a:pt x="38362" y="184150"/>
                  </a:lnTo>
                  <a:lnTo>
                    <a:pt x="37959" y="183794"/>
                  </a:lnTo>
                  <a:close/>
                </a:path>
                <a:path w="570864" h="250189">
                  <a:moveTo>
                    <a:pt x="491794" y="182880"/>
                  </a:moveTo>
                  <a:lnTo>
                    <a:pt x="490905" y="182880"/>
                  </a:lnTo>
                  <a:lnTo>
                    <a:pt x="489635" y="184150"/>
                  </a:lnTo>
                  <a:lnTo>
                    <a:pt x="491794" y="182880"/>
                  </a:lnTo>
                  <a:close/>
                </a:path>
                <a:path w="570864" h="250189">
                  <a:moveTo>
                    <a:pt x="514654" y="181610"/>
                  </a:moveTo>
                  <a:lnTo>
                    <a:pt x="493953" y="181610"/>
                  </a:lnTo>
                  <a:lnTo>
                    <a:pt x="489635" y="184150"/>
                  </a:lnTo>
                  <a:lnTo>
                    <a:pt x="517702" y="184150"/>
                  </a:lnTo>
                  <a:lnTo>
                    <a:pt x="516686" y="182880"/>
                  </a:lnTo>
                  <a:lnTo>
                    <a:pt x="516432" y="182880"/>
                  </a:lnTo>
                  <a:lnTo>
                    <a:pt x="516210" y="182562"/>
                  </a:lnTo>
                  <a:lnTo>
                    <a:pt x="514900" y="181689"/>
                  </a:lnTo>
                  <a:lnTo>
                    <a:pt x="514654" y="181610"/>
                  </a:lnTo>
                  <a:close/>
                </a:path>
                <a:path w="570864" h="250189">
                  <a:moveTo>
                    <a:pt x="516686" y="182880"/>
                  </a:moveTo>
                  <a:lnTo>
                    <a:pt x="517702" y="184150"/>
                  </a:lnTo>
                  <a:lnTo>
                    <a:pt x="518591" y="184150"/>
                  </a:lnTo>
                  <a:lnTo>
                    <a:pt x="516686" y="182880"/>
                  </a:lnTo>
                  <a:close/>
                </a:path>
                <a:path w="570864" h="250189">
                  <a:moveTo>
                    <a:pt x="516023" y="182051"/>
                  </a:moveTo>
                  <a:lnTo>
                    <a:pt x="516686" y="182880"/>
                  </a:lnTo>
                  <a:lnTo>
                    <a:pt x="518591" y="184150"/>
                  </a:lnTo>
                  <a:lnTo>
                    <a:pt x="516673" y="182293"/>
                  </a:lnTo>
                  <a:lnTo>
                    <a:pt x="516444" y="182187"/>
                  </a:lnTo>
                  <a:lnTo>
                    <a:pt x="516023" y="182051"/>
                  </a:lnTo>
                  <a:close/>
                </a:path>
                <a:path w="570864" h="250189">
                  <a:moveTo>
                    <a:pt x="516623" y="182245"/>
                  </a:moveTo>
                  <a:lnTo>
                    <a:pt x="518591" y="184150"/>
                  </a:lnTo>
                  <a:lnTo>
                    <a:pt x="567909" y="184150"/>
                  </a:lnTo>
                  <a:lnTo>
                    <a:pt x="568248" y="182880"/>
                  </a:lnTo>
                  <a:lnTo>
                    <a:pt x="518591" y="182880"/>
                  </a:lnTo>
                  <a:lnTo>
                    <a:pt x="516623" y="182245"/>
                  </a:lnTo>
                  <a:close/>
                </a:path>
                <a:path w="570864" h="250189">
                  <a:moveTo>
                    <a:pt x="37627" y="182709"/>
                  </a:moveTo>
                  <a:lnTo>
                    <a:pt x="37915" y="183755"/>
                  </a:lnTo>
                  <a:lnTo>
                    <a:pt x="37769" y="182736"/>
                  </a:lnTo>
                  <a:lnTo>
                    <a:pt x="37627" y="182709"/>
                  </a:lnTo>
                  <a:close/>
                </a:path>
                <a:path w="570864" h="250189">
                  <a:moveTo>
                    <a:pt x="36485" y="182493"/>
                  </a:moveTo>
                  <a:lnTo>
                    <a:pt x="37915" y="183755"/>
                  </a:lnTo>
                  <a:lnTo>
                    <a:pt x="37627" y="182709"/>
                  </a:lnTo>
                  <a:lnTo>
                    <a:pt x="36485" y="182493"/>
                  </a:lnTo>
                  <a:close/>
                </a:path>
                <a:path w="570864" h="250189">
                  <a:moveTo>
                    <a:pt x="265988" y="15240"/>
                  </a:moveTo>
                  <a:lnTo>
                    <a:pt x="259384" y="33020"/>
                  </a:lnTo>
                  <a:lnTo>
                    <a:pt x="250494" y="55880"/>
                  </a:lnTo>
                  <a:lnTo>
                    <a:pt x="240334" y="82550"/>
                  </a:lnTo>
                  <a:lnTo>
                    <a:pt x="221411" y="139700"/>
                  </a:lnTo>
                  <a:lnTo>
                    <a:pt x="213451" y="183175"/>
                  </a:lnTo>
                  <a:lnTo>
                    <a:pt x="216229" y="180340"/>
                  </a:lnTo>
                  <a:lnTo>
                    <a:pt x="216077" y="180340"/>
                  </a:lnTo>
                  <a:lnTo>
                    <a:pt x="228152" y="165100"/>
                  </a:lnTo>
                  <a:lnTo>
                    <a:pt x="239880" y="145935"/>
                  </a:lnTo>
                  <a:lnTo>
                    <a:pt x="251256" y="121920"/>
                  </a:lnTo>
                  <a:lnTo>
                    <a:pt x="251475" y="121920"/>
                  </a:lnTo>
                  <a:lnTo>
                    <a:pt x="260019" y="96520"/>
                  </a:lnTo>
                  <a:lnTo>
                    <a:pt x="265274" y="73312"/>
                  </a:lnTo>
                  <a:lnTo>
                    <a:pt x="268458" y="50043"/>
                  </a:lnTo>
                  <a:lnTo>
                    <a:pt x="269925" y="30480"/>
                  </a:lnTo>
                  <a:lnTo>
                    <a:pt x="270306" y="16510"/>
                  </a:lnTo>
                  <a:lnTo>
                    <a:pt x="265861" y="16510"/>
                  </a:lnTo>
                  <a:lnTo>
                    <a:pt x="265988" y="15240"/>
                  </a:lnTo>
                  <a:close/>
                </a:path>
                <a:path w="570864" h="250189">
                  <a:moveTo>
                    <a:pt x="33763" y="182544"/>
                  </a:moveTo>
                  <a:lnTo>
                    <a:pt x="32054" y="182880"/>
                  </a:lnTo>
                  <a:lnTo>
                    <a:pt x="34467" y="182880"/>
                  </a:lnTo>
                  <a:lnTo>
                    <a:pt x="33763" y="182544"/>
                  </a:lnTo>
                  <a:close/>
                </a:path>
                <a:path w="570864" h="250189">
                  <a:moveTo>
                    <a:pt x="516210" y="182562"/>
                  </a:moveTo>
                  <a:lnTo>
                    <a:pt x="516432" y="182880"/>
                  </a:lnTo>
                  <a:lnTo>
                    <a:pt x="516274" y="182605"/>
                  </a:lnTo>
                  <a:close/>
                </a:path>
                <a:path w="570864" h="250189">
                  <a:moveTo>
                    <a:pt x="516305" y="182625"/>
                  </a:moveTo>
                  <a:lnTo>
                    <a:pt x="516432" y="182880"/>
                  </a:lnTo>
                  <a:lnTo>
                    <a:pt x="516686" y="182880"/>
                  </a:lnTo>
                  <a:lnTo>
                    <a:pt x="516305" y="182625"/>
                  </a:lnTo>
                  <a:close/>
                </a:path>
                <a:path w="570864" h="250189">
                  <a:moveTo>
                    <a:pt x="516017" y="182049"/>
                  </a:moveTo>
                  <a:lnTo>
                    <a:pt x="516305" y="182625"/>
                  </a:lnTo>
                  <a:lnTo>
                    <a:pt x="516686" y="182880"/>
                  </a:lnTo>
                  <a:lnTo>
                    <a:pt x="516017" y="182049"/>
                  </a:lnTo>
                  <a:close/>
                </a:path>
                <a:path w="570864" h="250189">
                  <a:moveTo>
                    <a:pt x="516589" y="182212"/>
                  </a:moveTo>
                  <a:lnTo>
                    <a:pt x="516774" y="182293"/>
                  </a:lnTo>
                  <a:lnTo>
                    <a:pt x="518591" y="182880"/>
                  </a:lnTo>
                  <a:lnTo>
                    <a:pt x="516589" y="182212"/>
                  </a:lnTo>
                  <a:close/>
                </a:path>
                <a:path w="570864" h="250189">
                  <a:moveTo>
                    <a:pt x="516395" y="182024"/>
                  </a:moveTo>
                  <a:lnTo>
                    <a:pt x="516563" y="182187"/>
                  </a:lnTo>
                  <a:lnTo>
                    <a:pt x="518591" y="182880"/>
                  </a:lnTo>
                  <a:lnTo>
                    <a:pt x="519988" y="182880"/>
                  </a:lnTo>
                  <a:lnTo>
                    <a:pt x="516395" y="182024"/>
                  </a:lnTo>
                  <a:close/>
                </a:path>
                <a:path w="570864" h="250189">
                  <a:moveTo>
                    <a:pt x="524079" y="182605"/>
                  </a:moveTo>
                  <a:lnTo>
                    <a:pt x="523036" y="182880"/>
                  </a:lnTo>
                  <a:lnTo>
                    <a:pt x="523544" y="182880"/>
                  </a:lnTo>
                  <a:lnTo>
                    <a:pt x="524079" y="182605"/>
                  </a:lnTo>
                  <a:close/>
                </a:path>
                <a:path w="570864" h="250189">
                  <a:moveTo>
                    <a:pt x="525668" y="182187"/>
                  </a:moveTo>
                  <a:lnTo>
                    <a:pt x="524039" y="182625"/>
                  </a:lnTo>
                  <a:lnTo>
                    <a:pt x="523544" y="182880"/>
                  </a:lnTo>
                  <a:lnTo>
                    <a:pt x="525537" y="182293"/>
                  </a:lnTo>
                  <a:lnTo>
                    <a:pt x="525668" y="182187"/>
                  </a:lnTo>
                  <a:close/>
                </a:path>
                <a:path w="570864" h="250189">
                  <a:moveTo>
                    <a:pt x="525537" y="182293"/>
                  </a:moveTo>
                  <a:lnTo>
                    <a:pt x="523544" y="182880"/>
                  </a:lnTo>
                  <a:lnTo>
                    <a:pt x="524814" y="182880"/>
                  </a:lnTo>
                  <a:lnTo>
                    <a:pt x="525537" y="182293"/>
                  </a:lnTo>
                  <a:close/>
                </a:path>
                <a:path w="570864" h="250189">
                  <a:moveTo>
                    <a:pt x="525758" y="182228"/>
                  </a:moveTo>
                  <a:lnTo>
                    <a:pt x="525537" y="182293"/>
                  </a:lnTo>
                  <a:lnTo>
                    <a:pt x="524814" y="182880"/>
                  </a:lnTo>
                  <a:lnTo>
                    <a:pt x="525758" y="182228"/>
                  </a:lnTo>
                  <a:close/>
                </a:path>
                <a:path w="570864" h="250189">
                  <a:moveTo>
                    <a:pt x="568925" y="180340"/>
                  </a:moveTo>
                  <a:lnTo>
                    <a:pt x="528497" y="180340"/>
                  </a:lnTo>
                  <a:lnTo>
                    <a:pt x="526919" y="181428"/>
                  </a:lnTo>
                  <a:lnTo>
                    <a:pt x="526719" y="181610"/>
                  </a:lnTo>
                  <a:lnTo>
                    <a:pt x="527862" y="181610"/>
                  </a:lnTo>
                  <a:lnTo>
                    <a:pt x="525758" y="182228"/>
                  </a:lnTo>
                  <a:lnTo>
                    <a:pt x="524814" y="182880"/>
                  </a:lnTo>
                  <a:lnTo>
                    <a:pt x="568248" y="182880"/>
                  </a:lnTo>
                  <a:lnTo>
                    <a:pt x="568925" y="180340"/>
                  </a:lnTo>
                  <a:close/>
                </a:path>
                <a:path w="570864" h="250189">
                  <a:moveTo>
                    <a:pt x="37742" y="181764"/>
                  </a:moveTo>
                  <a:lnTo>
                    <a:pt x="37642" y="182033"/>
                  </a:lnTo>
                  <a:lnTo>
                    <a:pt x="37769" y="182736"/>
                  </a:lnTo>
                  <a:lnTo>
                    <a:pt x="38177" y="182813"/>
                  </a:lnTo>
                  <a:lnTo>
                    <a:pt x="37742" y="181764"/>
                  </a:lnTo>
                  <a:close/>
                </a:path>
                <a:path w="570864" h="250189">
                  <a:moveTo>
                    <a:pt x="37599" y="181792"/>
                  </a:moveTo>
                  <a:lnTo>
                    <a:pt x="37502" y="182257"/>
                  </a:lnTo>
                  <a:lnTo>
                    <a:pt x="37627" y="182709"/>
                  </a:lnTo>
                  <a:lnTo>
                    <a:pt x="37769" y="182736"/>
                  </a:lnTo>
                  <a:lnTo>
                    <a:pt x="37599" y="181792"/>
                  </a:lnTo>
                  <a:close/>
                </a:path>
                <a:path w="570864" h="250189">
                  <a:moveTo>
                    <a:pt x="37386" y="181834"/>
                  </a:moveTo>
                  <a:lnTo>
                    <a:pt x="36037" y="182098"/>
                  </a:lnTo>
                  <a:lnTo>
                    <a:pt x="36485" y="182493"/>
                  </a:lnTo>
                  <a:lnTo>
                    <a:pt x="37627" y="182709"/>
                  </a:lnTo>
                  <a:lnTo>
                    <a:pt x="37386" y="181834"/>
                  </a:lnTo>
                  <a:close/>
                </a:path>
                <a:path w="570864" h="250189">
                  <a:moveTo>
                    <a:pt x="515802" y="181980"/>
                  </a:moveTo>
                  <a:lnTo>
                    <a:pt x="516197" y="182544"/>
                  </a:lnTo>
                  <a:lnTo>
                    <a:pt x="516086" y="182187"/>
                  </a:lnTo>
                  <a:lnTo>
                    <a:pt x="515966" y="182033"/>
                  </a:lnTo>
                  <a:lnTo>
                    <a:pt x="515802" y="181980"/>
                  </a:lnTo>
                  <a:close/>
                </a:path>
                <a:path w="570864" h="250189">
                  <a:moveTo>
                    <a:pt x="527000" y="181107"/>
                  </a:moveTo>
                  <a:lnTo>
                    <a:pt x="524079" y="182605"/>
                  </a:lnTo>
                  <a:lnTo>
                    <a:pt x="525668" y="182187"/>
                  </a:lnTo>
                  <a:lnTo>
                    <a:pt x="527000" y="181107"/>
                  </a:lnTo>
                  <a:close/>
                </a:path>
                <a:path w="570864" h="250189">
                  <a:moveTo>
                    <a:pt x="514900" y="181689"/>
                  </a:moveTo>
                  <a:lnTo>
                    <a:pt x="516210" y="182562"/>
                  </a:lnTo>
                  <a:lnTo>
                    <a:pt x="515802" y="181980"/>
                  </a:lnTo>
                  <a:lnTo>
                    <a:pt x="514900" y="181689"/>
                  </a:lnTo>
                  <a:close/>
                </a:path>
                <a:path w="570864" h="250189">
                  <a:moveTo>
                    <a:pt x="31800" y="181610"/>
                  </a:moveTo>
                  <a:lnTo>
                    <a:pt x="33763" y="182544"/>
                  </a:lnTo>
                  <a:lnTo>
                    <a:pt x="35230" y="182257"/>
                  </a:lnTo>
                  <a:lnTo>
                    <a:pt x="31800" y="181610"/>
                  </a:lnTo>
                  <a:close/>
                </a:path>
                <a:path w="570864" h="250189">
                  <a:moveTo>
                    <a:pt x="36037" y="182098"/>
                  </a:moveTo>
                  <a:lnTo>
                    <a:pt x="35975" y="182257"/>
                  </a:lnTo>
                  <a:lnTo>
                    <a:pt x="36100" y="182421"/>
                  </a:lnTo>
                  <a:lnTo>
                    <a:pt x="36485" y="182493"/>
                  </a:lnTo>
                  <a:lnTo>
                    <a:pt x="36037" y="182098"/>
                  </a:lnTo>
                  <a:close/>
                </a:path>
                <a:path w="570864" h="250189">
                  <a:moveTo>
                    <a:pt x="35878" y="182130"/>
                  </a:moveTo>
                  <a:lnTo>
                    <a:pt x="35230" y="182257"/>
                  </a:lnTo>
                  <a:lnTo>
                    <a:pt x="36100" y="182421"/>
                  </a:lnTo>
                  <a:lnTo>
                    <a:pt x="35878" y="182130"/>
                  </a:lnTo>
                  <a:close/>
                </a:path>
                <a:path w="570864" h="250189">
                  <a:moveTo>
                    <a:pt x="525911" y="182123"/>
                  </a:moveTo>
                  <a:lnTo>
                    <a:pt x="525668" y="182187"/>
                  </a:lnTo>
                  <a:lnTo>
                    <a:pt x="525537" y="182293"/>
                  </a:lnTo>
                  <a:lnTo>
                    <a:pt x="525782" y="182212"/>
                  </a:lnTo>
                  <a:lnTo>
                    <a:pt x="525911" y="182123"/>
                  </a:lnTo>
                  <a:close/>
                </a:path>
                <a:path w="570864" h="250189">
                  <a:moveTo>
                    <a:pt x="35483" y="181610"/>
                  </a:moveTo>
                  <a:lnTo>
                    <a:pt x="31800" y="181610"/>
                  </a:lnTo>
                  <a:lnTo>
                    <a:pt x="35230" y="182257"/>
                  </a:lnTo>
                  <a:lnTo>
                    <a:pt x="35878" y="182130"/>
                  </a:lnTo>
                  <a:lnTo>
                    <a:pt x="35483" y="181610"/>
                  </a:lnTo>
                  <a:close/>
                </a:path>
                <a:path w="570864" h="250189">
                  <a:moveTo>
                    <a:pt x="516000" y="182016"/>
                  </a:moveTo>
                  <a:lnTo>
                    <a:pt x="516623" y="182245"/>
                  </a:lnTo>
                  <a:lnTo>
                    <a:pt x="516000" y="182016"/>
                  </a:lnTo>
                  <a:close/>
                </a:path>
                <a:path w="570864" h="250189">
                  <a:moveTo>
                    <a:pt x="527862" y="181610"/>
                  </a:moveTo>
                  <a:lnTo>
                    <a:pt x="525911" y="182123"/>
                  </a:lnTo>
                  <a:lnTo>
                    <a:pt x="525758" y="182228"/>
                  </a:lnTo>
                  <a:lnTo>
                    <a:pt x="527862" y="181610"/>
                  </a:lnTo>
                  <a:close/>
                </a:path>
                <a:path w="570864" h="250189">
                  <a:moveTo>
                    <a:pt x="515951" y="181918"/>
                  </a:moveTo>
                  <a:lnTo>
                    <a:pt x="516106" y="182051"/>
                  </a:lnTo>
                  <a:lnTo>
                    <a:pt x="516589" y="182212"/>
                  </a:lnTo>
                  <a:lnTo>
                    <a:pt x="516351" y="182014"/>
                  </a:lnTo>
                  <a:lnTo>
                    <a:pt x="515951" y="181918"/>
                  </a:lnTo>
                  <a:close/>
                </a:path>
                <a:path w="570864" h="250189">
                  <a:moveTo>
                    <a:pt x="527089" y="181062"/>
                  </a:moveTo>
                  <a:lnTo>
                    <a:pt x="525668" y="182187"/>
                  </a:lnTo>
                  <a:lnTo>
                    <a:pt x="525946" y="182098"/>
                  </a:lnTo>
                  <a:lnTo>
                    <a:pt x="526774" y="181528"/>
                  </a:lnTo>
                  <a:lnTo>
                    <a:pt x="527089" y="181062"/>
                  </a:lnTo>
                  <a:close/>
                </a:path>
                <a:path w="570864" h="250189">
                  <a:moveTo>
                    <a:pt x="35483" y="181610"/>
                  </a:moveTo>
                  <a:lnTo>
                    <a:pt x="35878" y="182130"/>
                  </a:lnTo>
                  <a:lnTo>
                    <a:pt x="35822" y="181908"/>
                  </a:lnTo>
                  <a:lnTo>
                    <a:pt x="35483" y="181610"/>
                  </a:lnTo>
                  <a:close/>
                </a:path>
                <a:path w="570864" h="250189">
                  <a:moveTo>
                    <a:pt x="527862" y="181610"/>
                  </a:moveTo>
                  <a:lnTo>
                    <a:pt x="526656" y="181610"/>
                  </a:lnTo>
                  <a:lnTo>
                    <a:pt x="525911" y="182123"/>
                  </a:lnTo>
                  <a:lnTo>
                    <a:pt x="527862" y="181610"/>
                  </a:lnTo>
                  <a:close/>
                </a:path>
                <a:path w="570864" h="250189">
                  <a:moveTo>
                    <a:pt x="37325" y="181610"/>
                  </a:moveTo>
                  <a:lnTo>
                    <a:pt x="35483" y="181610"/>
                  </a:lnTo>
                  <a:lnTo>
                    <a:pt x="36037" y="182098"/>
                  </a:lnTo>
                  <a:lnTo>
                    <a:pt x="37386" y="181834"/>
                  </a:lnTo>
                  <a:lnTo>
                    <a:pt x="37325" y="181610"/>
                  </a:lnTo>
                  <a:close/>
                </a:path>
                <a:path w="570864" h="250189">
                  <a:moveTo>
                    <a:pt x="515775" y="181941"/>
                  </a:moveTo>
                  <a:lnTo>
                    <a:pt x="516017" y="182049"/>
                  </a:lnTo>
                  <a:lnTo>
                    <a:pt x="515775" y="181941"/>
                  </a:lnTo>
                  <a:close/>
                </a:path>
                <a:path w="570864" h="250189">
                  <a:moveTo>
                    <a:pt x="515638" y="181292"/>
                  </a:moveTo>
                  <a:lnTo>
                    <a:pt x="515924" y="181864"/>
                  </a:lnTo>
                  <a:lnTo>
                    <a:pt x="516395" y="182024"/>
                  </a:lnTo>
                  <a:lnTo>
                    <a:pt x="515638" y="181292"/>
                  </a:lnTo>
                  <a:close/>
                </a:path>
                <a:path w="570864" h="250189">
                  <a:moveTo>
                    <a:pt x="515721" y="181864"/>
                  </a:moveTo>
                  <a:lnTo>
                    <a:pt x="515993" y="182014"/>
                  </a:lnTo>
                  <a:lnTo>
                    <a:pt x="515721" y="181864"/>
                  </a:lnTo>
                  <a:close/>
                </a:path>
                <a:path w="570864" h="250189">
                  <a:moveTo>
                    <a:pt x="514852" y="181657"/>
                  </a:moveTo>
                  <a:lnTo>
                    <a:pt x="515802" y="181980"/>
                  </a:lnTo>
                  <a:lnTo>
                    <a:pt x="514852" y="181657"/>
                  </a:lnTo>
                  <a:close/>
                </a:path>
                <a:path w="570864" h="250189">
                  <a:moveTo>
                    <a:pt x="515099" y="181715"/>
                  </a:moveTo>
                  <a:lnTo>
                    <a:pt x="515775" y="181941"/>
                  </a:lnTo>
                  <a:lnTo>
                    <a:pt x="515099" y="181715"/>
                  </a:lnTo>
                  <a:close/>
                </a:path>
                <a:path w="570864" h="250189">
                  <a:moveTo>
                    <a:pt x="514654" y="180340"/>
                  </a:moveTo>
                  <a:lnTo>
                    <a:pt x="515850" y="181834"/>
                  </a:lnTo>
                  <a:lnTo>
                    <a:pt x="515638" y="181292"/>
                  </a:lnTo>
                  <a:lnTo>
                    <a:pt x="514654" y="180340"/>
                  </a:lnTo>
                  <a:close/>
                </a:path>
                <a:path w="570864" h="250189">
                  <a:moveTo>
                    <a:pt x="514654" y="180340"/>
                  </a:moveTo>
                  <a:lnTo>
                    <a:pt x="515721" y="181864"/>
                  </a:lnTo>
                  <a:lnTo>
                    <a:pt x="515909" y="181908"/>
                  </a:lnTo>
                  <a:lnTo>
                    <a:pt x="514654" y="180340"/>
                  </a:lnTo>
                  <a:close/>
                </a:path>
                <a:path w="570864" h="250189">
                  <a:moveTo>
                    <a:pt x="510844" y="170180"/>
                  </a:moveTo>
                  <a:lnTo>
                    <a:pt x="470585" y="170180"/>
                  </a:lnTo>
                  <a:lnTo>
                    <a:pt x="498398" y="179070"/>
                  </a:lnTo>
                  <a:lnTo>
                    <a:pt x="497636" y="179070"/>
                  </a:lnTo>
                  <a:lnTo>
                    <a:pt x="496620" y="180340"/>
                  </a:lnTo>
                  <a:lnTo>
                    <a:pt x="494715" y="181610"/>
                  </a:lnTo>
                  <a:lnTo>
                    <a:pt x="514781" y="181610"/>
                  </a:lnTo>
                  <a:lnTo>
                    <a:pt x="515721" y="181864"/>
                  </a:lnTo>
                  <a:lnTo>
                    <a:pt x="514654" y="180340"/>
                  </a:lnTo>
                  <a:lnTo>
                    <a:pt x="514908" y="180340"/>
                  </a:lnTo>
                  <a:lnTo>
                    <a:pt x="513098" y="176530"/>
                  </a:lnTo>
                  <a:lnTo>
                    <a:pt x="512495" y="175260"/>
                  </a:lnTo>
                  <a:lnTo>
                    <a:pt x="510844" y="170180"/>
                  </a:lnTo>
                  <a:close/>
                </a:path>
                <a:path w="570864" h="250189">
                  <a:moveTo>
                    <a:pt x="36626" y="179070"/>
                  </a:moveTo>
                  <a:lnTo>
                    <a:pt x="37386" y="181834"/>
                  </a:lnTo>
                  <a:lnTo>
                    <a:pt x="37599" y="181792"/>
                  </a:lnTo>
                  <a:lnTo>
                    <a:pt x="37479" y="181129"/>
                  </a:lnTo>
                  <a:lnTo>
                    <a:pt x="36626" y="179070"/>
                  </a:lnTo>
                  <a:close/>
                </a:path>
                <a:path w="570864" h="250189">
                  <a:moveTo>
                    <a:pt x="514781" y="181610"/>
                  </a:moveTo>
                  <a:lnTo>
                    <a:pt x="515099" y="181715"/>
                  </a:lnTo>
                  <a:lnTo>
                    <a:pt x="514781" y="181610"/>
                  </a:lnTo>
                  <a:close/>
                </a:path>
                <a:path w="570864" h="250189">
                  <a:moveTo>
                    <a:pt x="514654" y="181610"/>
                  </a:moveTo>
                  <a:lnTo>
                    <a:pt x="514900" y="181689"/>
                  </a:lnTo>
                  <a:lnTo>
                    <a:pt x="514654" y="181610"/>
                  </a:lnTo>
                  <a:close/>
                </a:path>
                <a:path w="570864" h="250189">
                  <a:moveTo>
                    <a:pt x="514781" y="181610"/>
                  </a:moveTo>
                  <a:close/>
                </a:path>
                <a:path w="570864" h="250189">
                  <a:moveTo>
                    <a:pt x="45008" y="180340"/>
                  </a:moveTo>
                  <a:lnTo>
                    <a:pt x="43445" y="180646"/>
                  </a:lnTo>
                  <a:lnTo>
                    <a:pt x="41325" y="181610"/>
                  </a:lnTo>
                  <a:lnTo>
                    <a:pt x="45008" y="180340"/>
                  </a:lnTo>
                  <a:close/>
                </a:path>
                <a:path w="570864" h="250189">
                  <a:moveTo>
                    <a:pt x="134257" y="180340"/>
                  </a:moveTo>
                  <a:lnTo>
                    <a:pt x="45008" y="180340"/>
                  </a:lnTo>
                  <a:lnTo>
                    <a:pt x="41325" y="181610"/>
                  </a:lnTo>
                  <a:lnTo>
                    <a:pt x="134988" y="181610"/>
                  </a:lnTo>
                  <a:lnTo>
                    <a:pt x="134257" y="180340"/>
                  </a:lnTo>
                  <a:close/>
                </a:path>
                <a:path w="570864" h="250189">
                  <a:moveTo>
                    <a:pt x="490415" y="176530"/>
                  </a:moveTo>
                  <a:lnTo>
                    <a:pt x="472998" y="176530"/>
                  </a:lnTo>
                  <a:lnTo>
                    <a:pt x="474903" y="181610"/>
                  </a:lnTo>
                  <a:lnTo>
                    <a:pt x="494715" y="181610"/>
                  </a:lnTo>
                  <a:lnTo>
                    <a:pt x="496620" y="180340"/>
                  </a:lnTo>
                  <a:lnTo>
                    <a:pt x="497636" y="179070"/>
                  </a:lnTo>
                  <a:lnTo>
                    <a:pt x="498398" y="179070"/>
                  </a:lnTo>
                  <a:lnTo>
                    <a:pt x="490415" y="176530"/>
                  </a:lnTo>
                  <a:close/>
                </a:path>
                <a:path w="570864" h="250189">
                  <a:moveTo>
                    <a:pt x="526774" y="181528"/>
                  </a:moveTo>
                  <a:close/>
                </a:path>
                <a:path w="570864" h="250189">
                  <a:moveTo>
                    <a:pt x="526919" y="181428"/>
                  </a:moveTo>
                  <a:lnTo>
                    <a:pt x="526774" y="181528"/>
                  </a:lnTo>
                  <a:lnTo>
                    <a:pt x="526919" y="181428"/>
                  </a:lnTo>
                  <a:close/>
                </a:path>
                <a:path w="570864" h="250189">
                  <a:moveTo>
                    <a:pt x="527623" y="180788"/>
                  </a:moveTo>
                  <a:lnTo>
                    <a:pt x="527089" y="181062"/>
                  </a:lnTo>
                  <a:lnTo>
                    <a:pt x="526774" y="181528"/>
                  </a:lnTo>
                  <a:lnTo>
                    <a:pt x="527623" y="180788"/>
                  </a:lnTo>
                  <a:close/>
                </a:path>
                <a:path w="570864" h="250189">
                  <a:moveTo>
                    <a:pt x="528497" y="180340"/>
                  </a:moveTo>
                  <a:lnTo>
                    <a:pt x="527623" y="180788"/>
                  </a:lnTo>
                  <a:lnTo>
                    <a:pt x="526919" y="181428"/>
                  </a:lnTo>
                  <a:lnTo>
                    <a:pt x="528497" y="180340"/>
                  </a:lnTo>
                  <a:close/>
                </a:path>
                <a:path w="570864" h="250189">
                  <a:moveTo>
                    <a:pt x="513892" y="177800"/>
                  </a:moveTo>
                  <a:lnTo>
                    <a:pt x="514908" y="180340"/>
                  </a:lnTo>
                  <a:lnTo>
                    <a:pt x="514654" y="180340"/>
                  </a:lnTo>
                  <a:lnTo>
                    <a:pt x="515638" y="181292"/>
                  </a:lnTo>
                  <a:lnTo>
                    <a:pt x="513892" y="177800"/>
                  </a:lnTo>
                  <a:close/>
                </a:path>
                <a:path w="570864" h="250189">
                  <a:moveTo>
                    <a:pt x="37109" y="179070"/>
                  </a:moveTo>
                  <a:lnTo>
                    <a:pt x="36626" y="179070"/>
                  </a:lnTo>
                  <a:lnTo>
                    <a:pt x="37479" y="181129"/>
                  </a:lnTo>
                  <a:lnTo>
                    <a:pt x="37109" y="179070"/>
                  </a:lnTo>
                  <a:close/>
                </a:path>
                <a:path w="570864" h="250189">
                  <a:moveTo>
                    <a:pt x="527128" y="181003"/>
                  </a:moveTo>
                  <a:lnTo>
                    <a:pt x="527000" y="181107"/>
                  </a:lnTo>
                  <a:lnTo>
                    <a:pt x="527128" y="181003"/>
                  </a:lnTo>
                  <a:close/>
                </a:path>
                <a:path w="570864" h="250189">
                  <a:moveTo>
                    <a:pt x="528191" y="180141"/>
                  </a:moveTo>
                  <a:lnTo>
                    <a:pt x="527128" y="181003"/>
                  </a:lnTo>
                  <a:lnTo>
                    <a:pt x="527623" y="180788"/>
                  </a:lnTo>
                  <a:lnTo>
                    <a:pt x="528116" y="180340"/>
                  </a:lnTo>
                  <a:lnTo>
                    <a:pt x="528191" y="180141"/>
                  </a:lnTo>
                  <a:close/>
                </a:path>
                <a:path w="570864" h="250189">
                  <a:moveTo>
                    <a:pt x="528811" y="178510"/>
                  </a:moveTo>
                  <a:lnTo>
                    <a:pt x="527128" y="181003"/>
                  </a:lnTo>
                  <a:lnTo>
                    <a:pt x="528191" y="180141"/>
                  </a:lnTo>
                  <a:lnTo>
                    <a:pt x="528811" y="178510"/>
                  </a:lnTo>
                  <a:close/>
                </a:path>
                <a:path w="570864" h="250189">
                  <a:moveTo>
                    <a:pt x="569264" y="179070"/>
                  </a:moveTo>
                  <a:lnTo>
                    <a:pt x="529513" y="179070"/>
                  </a:lnTo>
                  <a:lnTo>
                    <a:pt x="527623" y="180788"/>
                  </a:lnTo>
                  <a:lnTo>
                    <a:pt x="528497" y="180340"/>
                  </a:lnTo>
                  <a:lnTo>
                    <a:pt x="568925" y="180340"/>
                  </a:lnTo>
                  <a:lnTo>
                    <a:pt x="569264" y="179070"/>
                  </a:lnTo>
                  <a:close/>
                </a:path>
                <a:path w="570864" h="250189">
                  <a:moveTo>
                    <a:pt x="55295" y="175260"/>
                  </a:moveTo>
                  <a:lnTo>
                    <a:pt x="43445" y="180646"/>
                  </a:lnTo>
                  <a:lnTo>
                    <a:pt x="45008" y="180340"/>
                  </a:lnTo>
                  <a:lnTo>
                    <a:pt x="134257" y="180340"/>
                  </a:lnTo>
                  <a:lnTo>
                    <a:pt x="133527" y="179070"/>
                  </a:lnTo>
                  <a:lnTo>
                    <a:pt x="130860" y="176530"/>
                  </a:lnTo>
                  <a:lnTo>
                    <a:pt x="54152" y="176530"/>
                  </a:lnTo>
                  <a:lnTo>
                    <a:pt x="55295" y="175260"/>
                  </a:lnTo>
                  <a:close/>
                </a:path>
                <a:path w="570864" h="250189">
                  <a:moveTo>
                    <a:pt x="257492" y="163830"/>
                  </a:moveTo>
                  <a:lnTo>
                    <a:pt x="229158" y="163830"/>
                  </a:lnTo>
                  <a:lnTo>
                    <a:pt x="216077" y="180340"/>
                  </a:lnTo>
                  <a:lnTo>
                    <a:pt x="217474" y="179070"/>
                  </a:lnTo>
                  <a:lnTo>
                    <a:pt x="254733" y="179070"/>
                  </a:lnTo>
                  <a:lnTo>
                    <a:pt x="255619" y="172901"/>
                  </a:lnTo>
                  <a:lnTo>
                    <a:pt x="255574" y="172720"/>
                  </a:lnTo>
                  <a:lnTo>
                    <a:pt x="255772" y="171728"/>
                  </a:lnTo>
                  <a:lnTo>
                    <a:pt x="257492" y="163830"/>
                  </a:lnTo>
                  <a:close/>
                </a:path>
                <a:path w="570864" h="250189">
                  <a:moveTo>
                    <a:pt x="217474" y="179070"/>
                  </a:moveTo>
                  <a:lnTo>
                    <a:pt x="216077" y="180340"/>
                  </a:lnTo>
                  <a:lnTo>
                    <a:pt x="216229" y="180340"/>
                  </a:lnTo>
                  <a:lnTo>
                    <a:pt x="217474" y="179070"/>
                  </a:lnTo>
                  <a:close/>
                </a:path>
                <a:path w="570864" h="250189">
                  <a:moveTo>
                    <a:pt x="427278" y="163830"/>
                  </a:moveTo>
                  <a:lnTo>
                    <a:pt x="414578" y="163830"/>
                  </a:lnTo>
                  <a:lnTo>
                    <a:pt x="408609" y="166370"/>
                  </a:lnTo>
                  <a:lnTo>
                    <a:pt x="401802" y="170224"/>
                  </a:lnTo>
                  <a:lnTo>
                    <a:pt x="399719" y="171450"/>
                  </a:lnTo>
                  <a:lnTo>
                    <a:pt x="389940" y="180340"/>
                  </a:lnTo>
                  <a:lnTo>
                    <a:pt x="436625" y="180340"/>
                  </a:lnTo>
                  <a:lnTo>
                    <a:pt x="442535" y="174754"/>
                  </a:lnTo>
                  <a:lnTo>
                    <a:pt x="434390" y="166370"/>
                  </a:lnTo>
                  <a:lnTo>
                    <a:pt x="433247" y="165100"/>
                  </a:lnTo>
                  <a:lnTo>
                    <a:pt x="427278" y="163830"/>
                  </a:lnTo>
                  <a:close/>
                </a:path>
                <a:path w="570864" h="250189">
                  <a:moveTo>
                    <a:pt x="528245" y="180098"/>
                  </a:moveTo>
                  <a:lnTo>
                    <a:pt x="528116" y="180340"/>
                  </a:lnTo>
                  <a:lnTo>
                    <a:pt x="528245" y="180098"/>
                  </a:lnTo>
                  <a:close/>
                </a:path>
                <a:path w="570864" h="250189">
                  <a:moveTo>
                    <a:pt x="529513" y="179070"/>
                  </a:moveTo>
                  <a:lnTo>
                    <a:pt x="528245" y="180098"/>
                  </a:lnTo>
                  <a:lnTo>
                    <a:pt x="528116" y="180340"/>
                  </a:lnTo>
                  <a:lnTo>
                    <a:pt x="529513" y="179070"/>
                  </a:lnTo>
                  <a:close/>
                </a:path>
                <a:path w="570864" h="250189">
                  <a:moveTo>
                    <a:pt x="530148" y="176530"/>
                  </a:moveTo>
                  <a:lnTo>
                    <a:pt x="528811" y="178510"/>
                  </a:lnTo>
                  <a:lnTo>
                    <a:pt x="528191" y="180141"/>
                  </a:lnTo>
                  <a:lnTo>
                    <a:pt x="530148" y="176530"/>
                  </a:lnTo>
                  <a:close/>
                </a:path>
                <a:path w="570864" h="250189">
                  <a:moveTo>
                    <a:pt x="569772" y="176530"/>
                  </a:moveTo>
                  <a:lnTo>
                    <a:pt x="530148" y="176530"/>
                  </a:lnTo>
                  <a:lnTo>
                    <a:pt x="528245" y="180098"/>
                  </a:lnTo>
                  <a:lnTo>
                    <a:pt x="529513" y="179070"/>
                  </a:lnTo>
                  <a:lnTo>
                    <a:pt x="569264" y="179070"/>
                  </a:lnTo>
                  <a:lnTo>
                    <a:pt x="569772" y="176530"/>
                  </a:lnTo>
                  <a:close/>
                </a:path>
                <a:path w="570864" h="250189">
                  <a:moveTo>
                    <a:pt x="529495" y="176711"/>
                  </a:moveTo>
                  <a:lnTo>
                    <a:pt x="528811" y="178510"/>
                  </a:lnTo>
                  <a:lnTo>
                    <a:pt x="529291" y="177800"/>
                  </a:lnTo>
                  <a:lnTo>
                    <a:pt x="529495" y="176711"/>
                  </a:lnTo>
                  <a:close/>
                </a:path>
                <a:path w="570864" h="250189">
                  <a:moveTo>
                    <a:pt x="470598" y="170224"/>
                  </a:moveTo>
                  <a:lnTo>
                    <a:pt x="471347" y="172720"/>
                  </a:lnTo>
                  <a:lnTo>
                    <a:pt x="473252" y="177800"/>
                  </a:lnTo>
                  <a:lnTo>
                    <a:pt x="472998" y="176530"/>
                  </a:lnTo>
                  <a:lnTo>
                    <a:pt x="490415" y="176530"/>
                  </a:lnTo>
                  <a:lnTo>
                    <a:pt x="470598" y="170224"/>
                  </a:lnTo>
                  <a:close/>
                </a:path>
                <a:path w="570864" h="250189">
                  <a:moveTo>
                    <a:pt x="472998" y="176530"/>
                  </a:moveTo>
                  <a:lnTo>
                    <a:pt x="473252" y="177800"/>
                  </a:lnTo>
                  <a:lnTo>
                    <a:pt x="473474" y="177800"/>
                  </a:lnTo>
                  <a:lnTo>
                    <a:pt x="472998" y="176530"/>
                  </a:lnTo>
                  <a:close/>
                </a:path>
                <a:path w="570864" h="250189">
                  <a:moveTo>
                    <a:pt x="530529" y="173990"/>
                  </a:moveTo>
                  <a:lnTo>
                    <a:pt x="529495" y="176711"/>
                  </a:lnTo>
                  <a:lnTo>
                    <a:pt x="529259" y="177800"/>
                  </a:lnTo>
                  <a:lnTo>
                    <a:pt x="530529" y="173990"/>
                  </a:lnTo>
                  <a:close/>
                </a:path>
                <a:path w="570864" h="250189">
                  <a:moveTo>
                    <a:pt x="570226" y="170180"/>
                  </a:moveTo>
                  <a:lnTo>
                    <a:pt x="530910" y="170180"/>
                  </a:lnTo>
                  <a:lnTo>
                    <a:pt x="530148" y="173990"/>
                  </a:lnTo>
                  <a:lnTo>
                    <a:pt x="530529" y="173990"/>
                  </a:lnTo>
                  <a:lnTo>
                    <a:pt x="529259" y="177800"/>
                  </a:lnTo>
                  <a:lnTo>
                    <a:pt x="530148" y="176530"/>
                  </a:lnTo>
                  <a:lnTo>
                    <a:pt x="569772" y="176530"/>
                  </a:lnTo>
                  <a:lnTo>
                    <a:pt x="570226" y="170180"/>
                  </a:lnTo>
                  <a:close/>
                </a:path>
                <a:path w="570864" h="250189">
                  <a:moveTo>
                    <a:pt x="530529" y="173990"/>
                  </a:moveTo>
                  <a:lnTo>
                    <a:pt x="530085" y="173990"/>
                  </a:lnTo>
                  <a:lnTo>
                    <a:pt x="529495" y="176711"/>
                  </a:lnTo>
                  <a:lnTo>
                    <a:pt x="530529" y="173990"/>
                  </a:lnTo>
                  <a:close/>
                </a:path>
                <a:path w="570864" h="250189">
                  <a:moveTo>
                    <a:pt x="93141" y="160020"/>
                  </a:moveTo>
                  <a:lnTo>
                    <a:pt x="87561" y="161329"/>
                  </a:lnTo>
                  <a:lnTo>
                    <a:pt x="72313" y="166370"/>
                  </a:lnTo>
                  <a:lnTo>
                    <a:pt x="70281" y="167640"/>
                  </a:lnTo>
                  <a:lnTo>
                    <a:pt x="54152" y="176530"/>
                  </a:lnTo>
                  <a:lnTo>
                    <a:pt x="130860" y="176530"/>
                  </a:lnTo>
                  <a:lnTo>
                    <a:pt x="123748" y="170180"/>
                  </a:lnTo>
                  <a:lnTo>
                    <a:pt x="119557" y="166370"/>
                  </a:lnTo>
                  <a:lnTo>
                    <a:pt x="109778" y="162560"/>
                  </a:lnTo>
                  <a:lnTo>
                    <a:pt x="104317" y="161290"/>
                  </a:lnTo>
                  <a:lnTo>
                    <a:pt x="93141" y="160020"/>
                  </a:lnTo>
                  <a:close/>
                </a:path>
                <a:path w="570864" h="250189">
                  <a:moveTo>
                    <a:pt x="512495" y="175260"/>
                  </a:moveTo>
                  <a:lnTo>
                    <a:pt x="513003" y="176530"/>
                  </a:lnTo>
                  <a:lnTo>
                    <a:pt x="512763" y="175824"/>
                  </a:lnTo>
                  <a:lnTo>
                    <a:pt x="512495" y="175260"/>
                  </a:lnTo>
                  <a:close/>
                </a:path>
                <a:path w="570864" h="250189">
                  <a:moveTo>
                    <a:pt x="512763" y="175824"/>
                  </a:moveTo>
                  <a:lnTo>
                    <a:pt x="513003" y="176530"/>
                  </a:lnTo>
                  <a:lnTo>
                    <a:pt x="512763" y="175824"/>
                  </a:lnTo>
                  <a:close/>
                </a:path>
                <a:path w="570864" h="250189">
                  <a:moveTo>
                    <a:pt x="512571" y="175260"/>
                  </a:moveTo>
                  <a:lnTo>
                    <a:pt x="512763" y="175824"/>
                  </a:lnTo>
                  <a:lnTo>
                    <a:pt x="512571" y="175260"/>
                  </a:lnTo>
                  <a:close/>
                </a:path>
                <a:path w="570864" h="250189">
                  <a:moveTo>
                    <a:pt x="35737" y="171450"/>
                  </a:moveTo>
                  <a:lnTo>
                    <a:pt x="35991" y="173990"/>
                  </a:lnTo>
                  <a:lnTo>
                    <a:pt x="35966" y="172720"/>
                  </a:lnTo>
                  <a:lnTo>
                    <a:pt x="35737" y="171450"/>
                  </a:lnTo>
                  <a:close/>
                </a:path>
                <a:path w="570864" h="250189">
                  <a:moveTo>
                    <a:pt x="35998" y="172901"/>
                  </a:moveTo>
                  <a:lnTo>
                    <a:pt x="35991" y="173990"/>
                  </a:lnTo>
                  <a:lnTo>
                    <a:pt x="36194" y="173990"/>
                  </a:lnTo>
                  <a:lnTo>
                    <a:pt x="35998" y="172901"/>
                  </a:lnTo>
                  <a:close/>
                </a:path>
                <a:path w="570864" h="250189">
                  <a:moveTo>
                    <a:pt x="530164" y="173624"/>
                  </a:moveTo>
                  <a:lnTo>
                    <a:pt x="530085" y="173990"/>
                  </a:lnTo>
                  <a:lnTo>
                    <a:pt x="530164" y="173624"/>
                  </a:lnTo>
                  <a:close/>
                </a:path>
                <a:path w="570864" h="250189">
                  <a:moveTo>
                    <a:pt x="530910" y="170180"/>
                  </a:moveTo>
                  <a:lnTo>
                    <a:pt x="530164" y="173624"/>
                  </a:lnTo>
                  <a:lnTo>
                    <a:pt x="530148" y="173990"/>
                  </a:lnTo>
                  <a:lnTo>
                    <a:pt x="530910" y="170180"/>
                  </a:lnTo>
                  <a:close/>
                </a:path>
                <a:path w="570864" h="250189">
                  <a:moveTo>
                    <a:pt x="529543" y="161439"/>
                  </a:moveTo>
                  <a:lnTo>
                    <a:pt x="530275" y="165100"/>
                  </a:lnTo>
                  <a:lnTo>
                    <a:pt x="530529" y="165100"/>
                  </a:lnTo>
                  <a:lnTo>
                    <a:pt x="530529" y="168910"/>
                  </a:lnTo>
                  <a:lnTo>
                    <a:pt x="530366" y="168910"/>
                  </a:lnTo>
                  <a:lnTo>
                    <a:pt x="530164" y="173624"/>
                  </a:lnTo>
                  <a:lnTo>
                    <a:pt x="530910" y="170180"/>
                  </a:lnTo>
                  <a:lnTo>
                    <a:pt x="570226" y="170180"/>
                  </a:lnTo>
                  <a:lnTo>
                    <a:pt x="570316" y="168910"/>
                  </a:lnTo>
                  <a:lnTo>
                    <a:pt x="530529" y="168910"/>
                  </a:lnTo>
                  <a:lnTo>
                    <a:pt x="530403" y="168030"/>
                  </a:lnTo>
                  <a:lnTo>
                    <a:pt x="570379" y="168030"/>
                  </a:lnTo>
                  <a:lnTo>
                    <a:pt x="570280" y="163830"/>
                  </a:lnTo>
                  <a:lnTo>
                    <a:pt x="570135" y="162560"/>
                  </a:lnTo>
                  <a:lnTo>
                    <a:pt x="530529" y="162560"/>
                  </a:lnTo>
                  <a:lnTo>
                    <a:pt x="529543" y="161439"/>
                  </a:lnTo>
                  <a:close/>
                </a:path>
                <a:path w="570864" h="250189">
                  <a:moveTo>
                    <a:pt x="36008" y="171450"/>
                  </a:moveTo>
                  <a:lnTo>
                    <a:pt x="35737" y="171450"/>
                  </a:lnTo>
                  <a:lnTo>
                    <a:pt x="35998" y="172901"/>
                  </a:lnTo>
                  <a:lnTo>
                    <a:pt x="36008" y="171450"/>
                  </a:lnTo>
                  <a:close/>
                </a:path>
                <a:path w="570864" h="250189">
                  <a:moveTo>
                    <a:pt x="255828" y="171450"/>
                  </a:moveTo>
                  <a:lnTo>
                    <a:pt x="255574" y="172720"/>
                  </a:lnTo>
                  <a:lnTo>
                    <a:pt x="255788" y="171728"/>
                  </a:lnTo>
                  <a:lnTo>
                    <a:pt x="255828" y="171450"/>
                  </a:lnTo>
                  <a:close/>
                </a:path>
                <a:path w="570864" h="250189">
                  <a:moveTo>
                    <a:pt x="255788" y="171728"/>
                  </a:moveTo>
                  <a:lnTo>
                    <a:pt x="255574" y="172720"/>
                  </a:lnTo>
                  <a:lnTo>
                    <a:pt x="255788" y="171728"/>
                  </a:lnTo>
                  <a:close/>
                </a:path>
                <a:path w="570864" h="250189">
                  <a:moveTo>
                    <a:pt x="255848" y="171450"/>
                  </a:moveTo>
                  <a:lnTo>
                    <a:pt x="255788" y="171728"/>
                  </a:lnTo>
                  <a:lnTo>
                    <a:pt x="255848" y="171450"/>
                  </a:lnTo>
                  <a:close/>
                </a:path>
                <a:path w="570864" h="250189">
                  <a:moveTo>
                    <a:pt x="364667" y="139700"/>
                  </a:moveTo>
                  <a:lnTo>
                    <a:pt x="364413" y="139700"/>
                  </a:lnTo>
                  <a:lnTo>
                    <a:pt x="361111" y="143510"/>
                  </a:lnTo>
                  <a:lnTo>
                    <a:pt x="358444" y="146050"/>
                  </a:lnTo>
                  <a:lnTo>
                    <a:pt x="358317" y="147320"/>
                  </a:lnTo>
                  <a:lnTo>
                    <a:pt x="353872" y="152400"/>
                  </a:lnTo>
                  <a:lnTo>
                    <a:pt x="346633" y="161290"/>
                  </a:lnTo>
                  <a:lnTo>
                    <a:pt x="347268" y="161290"/>
                  </a:lnTo>
                  <a:lnTo>
                    <a:pt x="338505" y="171450"/>
                  </a:lnTo>
                  <a:lnTo>
                    <a:pt x="348326" y="171450"/>
                  </a:lnTo>
                  <a:lnTo>
                    <a:pt x="351713" y="163830"/>
                  </a:lnTo>
                  <a:lnTo>
                    <a:pt x="356031" y="153670"/>
                  </a:lnTo>
                  <a:lnTo>
                    <a:pt x="355650" y="153670"/>
                  </a:lnTo>
                  <a:lnTo>
                    <a:pt x="358190" y="148590"/>
                  </a:lnTo>
                  <a:lnTo>
                    <a:pt x="376570" y="148590"/>
                  </a:lnTo>
                  <a:lnTo>
                    <a:pt x="364667" y="139700"/>
                  </a:lnTo>
                  <a:close/>
                </a:path>
                <a:path w="570864" h="250189">
                  <a:moveTo>
                    <a:pt x="529823" y="163971"/>
                  </a:moveTo>
                  <a:lnTo>
                    <a:pt x="530403" y="168030"/>
                  </a:lnTo>
                  <a:lnTo>
                    <a:pt x="530529" y="165100"/>
                  </a:lnTo>
                  <a:lnTo>
                    <a:pt x="530275" y="165100"/>
                  </a:lnTo>
                  <a:lnTo>
                    <a:pt x="529823" y="163971"/>
                  </a:lnTo>
                  <a:close/>
                </a:path>
                <a:path w="570864" h="250189">
                  <a:moveTo>
                    <a:pt x="261948" y="144780"/>
                  </a:moveTo>
                  <a:lnTo>
                    <a:pt x="240588" y="144780"/>
                  </a:lnTo>
                  <a:lnTo>
                    <a:pt x="239826" y="146050"/>
                  </a:lnTo>
                  <a:lnTo>
                    <a:pt x="228142" y="165100"/>
                  </a:lnTo>
                  <a:lnTo>
                    <a:pt x="229158" y="163830"/>
                  </a:lnTo>
                  <a:lnTo>
                    <a:pt x="257492" y="163830"/>
                  </a:lnTo>
                  <a:lnTo>
                    <a:pt x="260462" y="150068"/>
                  </a:lnTo>
                  <a:lnTo>
                    <a:pt x="260400" y="149860"/>
                  </a:lnTo>
                  <a:lnTo>
                    <a:pt x="261948" y="144780"/>
                  </a:lnTo>
                  <a:close/>
                </a:path>
                <a:path w="570864" h="250189">
                  <a:moveTo>
                    <a:pt x="529446" y="161329"/>
                  </a:moveTo>
                  <a:lnTo>
                    <a:pt x="529823" y="163971"/>
                  </a:lnTo>
                  <a:lnTo>
                    <a:pt x="530275" y="165100"/>
                  </a:lnTo>
                  <a:lnTo>
                    <a:pt x="529543" y="161439"/>
                  </a:lnTo>
                  <a:close/>
                </a:path>
                <a:path w="570864" h="250189">
                  <a:moveTo>
                    <a:pt x="528282" y="160117"/>
                  </a:moveTo>
                  <a:lnTo>
                    <a:pt x="529823" y="163971"/>
                  </a:lnTo>
                  <a:lnTo>
                    <a:pt x="529462" y="161439"/>
                  </a:lnTo>
                  <a:lnTo>
                    <a:pt x="529411" y="161290"/>
                  </a:lnTo>
                  <a:lnTo>
                    <a:pt x="528438" y="160184"/>
                  </a:lnTo>
                  <a:lnTo>
                    <a:pt x="528282" y="160117"/>
                  </a:lnTo>
                  <a:close/>
                </a:path>
                <a:path w="570864" h="250189">
                  <a:moveTo>
                    <a:pt x="376570" y="148590"/>
                  </a:moveTo>
                  <a:lnTo>
                    <a:pt x="358190" y="148590"/>
                  </a:lnTo>
                  <a:lnTo>
                    <a:pt x="395274" y="162560"/>
                  </a:lnTo>
                  <a:lnTo>
                    <a:pt x="376570" y="148590"/>
                  </a:lnTo>
                  <a:close/>
                </a:path>
                <a:path w="570864" h="250189">
                  <a:moveTo>
                    <a:pt x="529428" y="160866"/>
                  </a:moveTo>
                  <a:lnTo>
                    <a:pt x="529543" y="161439"/>
                  </a:lnTo>
                  <a:lnTo>
                    <a:pt x="530529" y="162560"/>
                  </a:lnTo>
                  <a:lnTo>
                    <a:pt x="529428" y="160866"/>
                  </a:lnTo>
                  <a:close/>
                </a:path>
                <a:path w="570864" h="250189">
                  <a:moveTo>
                    <a:pt x="529371" y="160581"/>
                  </a:moveTo>
                  <a:lnTo>
                    <a:pt x="529428" y="160866"/>
                  </a:lnTo>
                  <a:lnTo>
                    <a:pt x="530529" y="162560"/>
                  </a:lnTo>
                  <a:lnTo>
                    <a:pt x="570135" y="162560"/>
                  </a:lnTo>
                  <a:lnTo>
                    <a:pt x="569990" y="161290"/>
                  </a:lnTo>
                  <a:lnTo>
                    <a:pt x="531037" y="161290"/>
                  </a:lnTo>
                  <a:lnTo>
                    <a:pt x="529371" y="160581"/>
                  </a:lnTo>
                  <a:close/>
                </a:path>
                <a:path w="570864" h="250189">
                  <a:moveTo>
                    <a:pt x="529366" y="160771"/>
                  </a:moveTo>
                  <a:lnTo>
                    <a:pt x="529440" y="161290"/>
                  </a:lnTo>
                  <a:lnTo>
                    <a:pt x="529543" y="161439"/>
                  </a:lnTo>
                  <a:lnTo>
                    <a:pt x="529428" y="160866"/>
                  </a:lnTo>
                  <a:close/>
                </a:path>
                <a:path w="570864" h="250189">
                  <a:moveTo>
                    <a:pt x="528438" y="160184"/>
                  </a:moveTo>
                  <a:lnTo>
                    <a:pt x="529446" y="161329"/>
                  </a:lnTo>
                  <a:lnTo>
                    <a:pt x="529366" y="160771"/>
                  </a:lnTo>
                  <a:lnTo>
                    <a:pt x="529194" y="160505"/>
                  </a:lnTo>
                  <a:lnTo>
                    <a:pt x="528438" y="160184"/>
                  </a:lnTo>
                  <a:close/>
                </a:path>
                <a:path w="570864" h="250189">
                  <a:moveTo>
                    <a:pt x="478078" y="147320"/>
                  </a:moveTo>
                  <a:lnTo>
                    <a:pt x="477824" y="147320"/>
                  </a:lnTo>
                  <a:lnTo>
                    <a:pt x="475792" y="148590"/>
                  </a:lnTo>
                  <a:lnTo>
                    <a:pt x="474268" y="148590"/>
                  </a:lnTo>
                  <a:lnTo>
                    <a:pt x="472109" y="149860"/>
                  </a:lnTo>
                  <a:lnTo>
                    <a:pt x="464997" y="154940"/>
                  </a:lnTo>
                  <a:lnTo>
                    <a:pt x="463092" y="156210"/>
                  </a:lnTo>
                  <a:lnTo>
                    <a:pt x="456615" y="161290"/>
                  </a:lnTo>
                  <a:lnTo>
                    <a:pt x="494461" y="161290"/>
                  </a:lnTo>
                  <a:lnTo>
                    <a:pt x="489254" y="160020"/>
                  </a:lnTo>
                  <a:lnTo>
                    <a:pt x="485672" y="150068"/>
                  </a:lnTo>
                  <a:lnTo>
                    <a:pt x="481586" y="148590"/>
                  </a:lnTo>
                  <a:lnTo>
                    <a:pt x="475792" y="148590"/>
                  </a:lnTo>
                  <a:lnTo>
                    <a:pt x="476427" y="147320"/>
                  </a:lnTo>
                  <a:lnTo>
                    <a:pt x="478078" y="147320"/>
                  </a:lnTo>
                  <a:close/>
                </a:path>
                <a:path w="570864" h="250189">
                  <a:moveTo>
                    <a:pt x="485672" y="150068"/>
                  </a:moveTo>
                  <a:lnTo>
                    <a:pt x="489254" y="160020"/>
                  </a:lnTo>
                  <a:lnTo>
                    <a:pt x="494461" y="161290"/>
                  </a:lnTo>
                  <a:lnTo>
                    <a:pt x="502843" y="161290"/>
                  </a:lnTo>
                  <a:lnTo>
                    <a:pt x="507096" y="159797"/>
                  </a:lnTo>
                  <a:lnTo>
                    <a:pt x="507018" y="159384"/>
                  </a:lnTo>
                  <a:lnTo>
                    <a:pt x="506780" y="158750"/>
                  </a:lnTo>
                  <a:lnTo>
                    <a:pt x="506018" y="157480"/>
                  </a:lnTo>
                  <a:lnTo>
                    <a:pt x="485672" y="150068"/>
                  </a:lnTo>
                  <a:close/>
                </a:path>
                <a:path w="570864" h="250189">
                  <a:moveTo>
                    <a:pt x="529513" y="160020"/>
                  </a:moveTo>
                  <a:lnTo>
                    <a:pt x="529259" y="160020"/>
                  </a:lnTo>
                  <a:lnTo>
                    <a:pt x="529371" y="160581"/>
                  </a:lnTo>
                  <a:lnTo>
                    <a:pt x="531037" y="161290"/>
                  </a:lnTo>
                  <a:lnTo>
                    <a:pt x="529513" y="160020"/>
                  </a:lnTo>
                  <a:close/>
                </a:path>
                <a:path w="570864" h="250189">
                  <a:moveTo>
                    <a:pt x="529246" y="159797"/>
                  </a:moveTo>
                  <a:lnTo>
                    <a:pt x="531037" y="161290"/>
                  </a:lnTo>
                  <a:lnTo>
                    <a:pt x="569990" y="161290"/>
                  </a:lnTo>
                  <a:lnTo>
                    <a:pt x="569845" y="160020"/>
                  </a:lnTo>
                  <a:lnTo>
                    <a:pt x="530402" y="160020"/>
                  </a:lnTo>
                  <a:lnTo>
                    <a:pt x="529246" y="159797"/>
                  </a:lnTo>
                  <a:close/>
                </a:path>
                <a:path w="570864" h="250189">
                  <a:moveTo>
                    <a:pt x="529194" y="160505"/>
                  </a:moveTo>
                  <a:lnTo>
                    <a:pt x="529366" y="160771"/>
                  </a:lnTo>
                  <a:lnTo>
                    <a:pt x="529337" y="160566"/>
                  </a:lnTo>
                  <a:lnTo>
                    <a:pt x="529194" y="160505"/>
                  </a:lnTo>
                  <a:close/>
                </a:path>
                <a:path w="570864" h="250189">
                  <a:moveTo>
                    <a:pt x="528660" y="159685"/>
                  </a:moveTo>
                  <a:lnTo>
                    <a:pt x="529194" y="160505"/>
                  </a:lnTo>
                  <a:lnTo>
                    <a:pt x="529337" y="160566"/>
                  </a:lnTo>
                  <a:lnTo>
                    <a:pt x="529259" y="160020"/>
                  </a:lnTo>
                  <a:lnTo>
                    <a:pt x="529513" y="160020"/>
                  </a:lnTo>
                  <a:lnTo>
                    <a:pt x="529246" y="159797"/>
                  </a:lnTo>
                  <a:lnTo>
                    <a:pt x="528660" y="159685"/>
                  </a:lnTo>
                  <a:close/>
                </a:path>
                <a:path w="570864" h="250189">
                  <a:moveTo>
                    <a:pt x="528063" y="159570"/>
                  </a:moveTo>
                  <a:lnTo>
                    <a:pt x="528201" y="159914"/>
                  </a:lnTo>
                  <a:lnTo>
                    <a:pt x="528438" y="160184"/>
                  </a:lnTo>
                  <a:lnTo>
                    <a:pt x="529194" y="160505"/>
                  </a:lnTo>
                  <a:lnTo>
                    <a:pt x="528660" y="159685"/>
                  </a:lnTo>
                  <a:lnTo>
                    <a:pt x="528063" y="159570"/>
                  </a:lnTo>
                  <a:close/>
                </a:path>
                <a:path w="570864" h="250189">
                  <a:moveTo>
                    <a:pt x="528201" y="159914"/>
                  </a:moveTo>
                  <a:lnTo>
                    <a:pt x="528282" y="160117"/>
                  </a:lnTo>
                  <a:lnTo>
                    <a:pt x="528438" y="160184"/>
                  </a:lnTo>
                  <a:lnTo>
                    <a:pt x="528201" y="159914"/>
                  </a:lnTo>
                  <a:close/>
                </a:path>
                <a:path w="570864" h="250189">
                  <a:moveTo>
                    <a:pt x="526115" y="159195"/>
                  </a:moveTo>
                  <a:lnTo>
                    <a:pt x="528282" y="160117"/>
                  </a:lnTo>
                  <a:lnTo>
                    <a:pt x="528201" y="159914"/>
                  </a:lnTo>
                  <a:lnTo>
                    <a:pt x="527864" y="159531"/>
                  </a:lnTo>
                  <a:lnTo>
                    <a:pt x="526115" y="159195"/>
                  </a:lnTo>
                  <a:close/>
                </a:path>
                <a:path w="570864" h="250189">
                  <a:moveTo>
                    <a:pt x="529157" y="159723"/>
                  </a:moveTo>
                  <a:lnTo>
                    <a:pt x="530402" y="160020"/>
                  </a:lnTo>
                  <a:lnTo>
                    <a:pt x="529157" y="159723"/>
                  </a:lnTo>
                  <a:close/>
                </a:path>
                <a:path w="570864" h="250189">
                  <a:moveTo>
                    <a:pt x="569554" y="157480"/>
                  </a:moveTo>
                  <a:lnTo>
                    <a:pt x="527227" y="157480"/>
                  </a:lnTo>
                  <a:lnTo>
                    <a:pt x="528128" y="158865"/>
                  </a:lnTo>
                  <a:lnTo>
                    <a:pt x="529157" y="159723"/>
                  </a:lnTo>
                  <a:lnTo>
                    <a:pt x="530402" y="160020"/>
                  </a:lnTo>
                  <a:lnTo>
                    <a:pt x="569845" y="160020"/>
                  </a:lnTo>
                  <a:lnTo>
                    <a:pt x="569554" y="157480"/>
                  </a:lnTo>
                  <a:close/>
                </a:path>
                <a:path w="570864" h="250189">
                  <a:moveTo>
                    <a:pt x="527864" y="159531"/>
                  </a:moveTo>
                  <a:lnTo>
                    <a:pt x="528201" y="159914"/>
                  </a:lnTo>
                  <a:lnTo>
                    <a:pt x="528063" y="159570"/>
                  </a:lnTo>
                  <a:lnTo>
                    <a:pt x="527864" y="159531"/>
                  </a:lnTo>
                  <a:close/>
                </a:path>
                <a:path w="570864" h="250189">
                  <a:moveTo>
                    <a:pt x="528599" y="159590"/>
                  </a:moveTo>
                  <a:lnTo>
                    <a:pt x="529246" y="159797"/>
                  </a:lnTo>
                  <a:lnTo>
                    <a:pt x="528599" y="159590"/>
                  </a:lnTo>
                  <a:close/>
                </a:path>
                <a:path w="570864" h="250189">
                  <a:moveTo>
                    <a:pt x="523163" y="116840"/>
                  </a:moveTo>
                  <a:lnTo>
                    <a:pt x="512622" y="116840"/>
                  </a:lnTo>
                  <a:lnTo>
                    <a:pt x="507415" y="118110"/>
                  </a:lnTo>
                  <a:lnTo>
                    <a:pt x="500303" y="120650"/>
                  </a:lnTo>
                  <a:lnTo>
                    <a:pt x="495985" y="121920"/>
                  </a:lnTo>
                  <a:lnTo>
                    <a:pt x="489508" y="125730"/>
                  </a:lnTo>
                  <a:lnTo>
                    <a:pt x="483285" y="130810"/>
                  </a:lnTo>
                  <a:lnTo>
                    <a:pt x="480110" y="134620"/>
                  </a:lnTo>
                  <a:lnTo>
                    <a:pt x="485672" y="150068"/>
                  </a:lnTo>
                  <a:lnTo>
                    <a:pt x="506145" y="157480"/>
                  </a:lnTo>
                  <a:lnTo>
                    <a:pt x="506780" y="158750"/>
                  </a:lnTo>
                  <a:lnTo>
                    <a:pt x="507164" y="159773"/>
                  </a:lnTo>
                  <a:lnTo>
                    <a:pt x="510082" y="158750"/>
                  </a:lnTo>
                  <a:lnTo>
                    <a:pt x="527176" y="158750"/>
                  </a:lnTo>
                  <a:lnTo>
                    <a:pt x="524941" y="156210"/>
                  </a:lnTo>
                  <a:lnTo>
                    <a:pt x="569409" y="156210"/>
                  </a:lnTo>
                  <a:lnTo>
                    <a:pt x="544499" y="121920"/>
                  </a:lnTo>
                  <a:lnTo>
                    <a:pt x="532942" y="119380"/>
                  </a:lnTo>
                  <a:lnTo>
                    <a:pt x="530783" y="118110"/>
                  </a:lnTo>
                  <a:lnTo>
                    <a:pt x="523163" y="116840"/>
                  </a:lnTo>
                  <a:close/>
                </a:path>
                <a:path w="570864" h="250189">
                  <a:moveTo>
                    <a:pt x="528128" y="158865"/>
                  </a:moveTo>
                  <a:lnTo>
                    <a:pt x="528599" y="159590"/>
                  </a:lnTo>
                  <a:lnTo>
                    <a:pt x="529157" y="159723"/>
                  </a:lnTo>
                  <a:lnTo>
                    <a:pt x="528128" y="158865"/>
                  </a:lnTo>
                  <a:close/>
                </a:path>
                <a:path w="570864" h="250189">
                  <a:moveTo>
                    <a:pt x="528016" y="159451"/>
                  </a:moveTo>
                  <a:lnTo>
                    <a:pt x="528170" y="159590"/>
                  </a:lnTo>
                  <a:lnTo>
                    <a:pt x="528660" y="159685"/>
                  </a:lnTo>
                  <a:lnTo>
                    <a:pt x="528016" y="159451"/>
                  </a:lnTo>
                  <a:close/>
                </a:path>
                <a:path w="570864" h="250189">
                  <a:moveTo>
                    <a:pt x="527608" y="158432"/>
                  </a:moveTo>
                  <a:lnTo>
                    <a:pt x="528016" y="159451"/>
                  </a:lnTo>
                  <a:lnTo>
                    <a:pt x="528599" y="159590"/>
                  </a:lnTo>
                  <a:lnTo>
                    <a:pt x="528128" y="158865"/>
                  </a:lnTo>
                  <a:lnTo>
                    <a:pt x="527608" y="158432"/>
                  </a:lnTo>
                  <a:close/>
                </a:path>
                <a:path w="570864" h="250189">
                  <a:moveTo>
                    <a:pt x="527735" y="159384"/>
                  </a:moveTo>
                  <a:lnTo>
                    <a:pt x="527864" y="159531"/>
                  </a:lnTo>
                  <a:lnTo>
                    <a:pt x="528063" y="159570"/>
                  </a:lnTo>
                  <a:lnTo>
                    <a:pt x="527735" y="159384"/>
                  </a:lnTo>
                  <a:close/>
                </a:path>
                <a:path w="570864" h="250189">
                  <a:moveTo>
                    <a:pt x="525068" y="158750"/>
                  </a:moveTo>
                  <a:lnTo>
                    <a:pt x="526115" y="159195"/>
                  </a:lnTo>
                  <a:lnTo>
                    <a:pt x="527864" y="159531"/>
                  </a:lnTo>
                  <a:lnTo>
                    <a:pt x="527735" y="159384"/>
                  </a:lnTo>
                  <a:lnTo>
                    <a:pt x="525068" y="158750"/>
                  </a:lnTo>
                  <a:close/>
                </a:path>
                <a:path w="570864" h="250189">
                  <a:moveTo>
                    <a:pt x="524941" y="156210"/>
                  </a:moveTo>
                  <a:lnTo>
                    <a:pt x="527735" y="159384"/>
                  </a:lnTo>
                  <a:lnTo>
                    <a:pt x="528016" y="159451"/>
                  </a:lnTo>
                  <a:lnTo>
                    <a:pt x="527608" y="158432"/>
                  </a:lnTo>
                  <a:lnTo>
                    <a:pt x="524941" y="156210"/>
                  </a:lnTo>
                  <a:close/>
                </a:path>
                <a:path w="570864" h="250189">
                  <a:moveTo>
                    <a:pt x="527176" y="158750"/>
                  </a:moveTo>
                  <a:lnTo>
                    <a:pt x="525068" y="158750"/>
                  </a:lnTo>
                  <a:lnTo>
                    <a:pt x="527735" y="159384"/>
                  </a:lnTo>
                  <a:lnTo>
                    <a:pt x="527176" y="158750"/>
                  </a:lnTo>
                  <a:close/>
                </a:path>
                <a:path w="570864" h="250189">
                  <a:moveTo>
                    <a:pt x="525068" y="158750"/>
                  </a:moveTo>
                  <a:lnTo>
                    <a:pt x="523798" y="158750"/>
                  </a:lnTo>
                  <a:lnTo>
                    <a:pt x="526115" y="159195"/>
                  </a:lnTo>
                  <a:lnTo>
                    <a:pt x="525068" y="158750"/>
                  </a:lnTo>
                  <a:close/>
                </a:path>
                <a:path w="570864" h="250189">
                  <a:moveTo>
                    <a:pt x="527227" y="157480"/>
                  </a:moveTo>
                  <a:lnTo>
                    <a:pt x="527608" y="158432"/>
                  </a:lnTo>
                  <a:lnTo>
                    <a:pt x="528128" y="158865"/>
                  </a:lnTo>
                  <a:lnTo>
                    <a:pt x="527227" y="157480"/>
                  </a:lnTo>
                  <a:close/>
                </a:path>
                <a:path w="570864" h="250189">
                  <a:moveTo>
                    <a:pt x="36118" y="154940"/>
                  </a:moveTo>
                  <a:lnTo>
                    <a:pt x="35864" y="158750"/>
                  </a:lnTo>
                  <a:lnTo>
                    <a:pt x="36082" y="157480"/>
                  </a:lnTo>
                  <a:lnTo>
                    <a:pt x="36118" y="154940"/>
                  </a:lnTo>
                  <a:close/>
                </a:path>
                <a:path w="570864" h="250189">
                  <a:moveTo>
                    <a:pt x="36102" y="157362"/>
                  </a:moveTo>
                  <a:lnTo>
                    <a:pt x="35864" y="158750"/>
                  </a:lnTo>
                  <a:lnTo>
                    <a:pt x="36093" y="158750"/>
                  </a:lnTo>
                  <a:lnTo>
                    <a:pt x="36102" y="157362"/>
                  </a:lnTo>
                  <a:close/>
                </a:path>
                <a:path w="570864" h="250189">
                  <a:moveTo>
                    <a:pt x="569409" y="156210"/>
                  </a:moveTo>
                  <a:lnTo>
                    <a:pt x="524941" y="156210"/>
                  </a:lnTo>
                  <a:lnTo>
                    <a:pt x="527608" y="158432"/>
                  </a:lnTo>
                  <a:lnTo>
                    <a:pt x="527227" y="157480"/>
                  </a:lnTo>
                  <a:lnTo>
                    <a:pt x="569554" y="157480"/>
                  </a:lnTo>
                  <a:lnTo>
                    <a:pt x="569409" y="156210"/>
                  </a:lnTo>
                  <a:close/>
                </a:path>
                <a:path w="570864" h="250189">
                  <a:moveTo>
                    <a:pt x="36517" y="154940"/>
                  </a:moveTo>
                  <a:lnTo>
                    <a:pt x="36118" y="154940"/>
                  </a:lnTo>
                  <a:lnTo>
                    <a:pt x="36102" y="157362"/>
                  </a:lnTo>
                  <a:lnTo>
                    <a:pt x="36517" y="154940"/>
                  </a:lnTo>
                  <a:close/>
                </a:path>
                <a:path w="570864" h="250189">
                  <a:moveTo>
                    <a:pt x="260766" y="148657"/>
                  </a:moveTo>
                  <a:lnTo>
                    <a:pt x="260400" y="149860"/>
                  </a:lnTo>
                  <a:lnTo>
                    <a:pt x="260766" y="148657"/>
                  </a:lnTo>
                  <a:close/>
                </a:path>
                <a:path w="570864" h="250189">
                  <a:moveTo>
                    <a:pt x="239880" y="145935"/>
                  </a:moveTo>
                  <a:close/>
                </a:path>
                <a:path w="570864" h="250189">
                  <a:moveTo>
                    <a:pt x="251256" y="121920"/>
                  </a:moveTo>
                  <a:lnTo>
                    <a:pt x="239880" y="145935"/>
                  </a:lnTo>
                  <a:lnTo>
                    <a:pt x="240588" y="144780"/>
                  </a:lnTo>
                  <a:lnTo>
                    <a:pt x="261948" y="144780"/>
                  </a:lnTo>
                  <a:lnTo>
                    <a:pt x="268141" y="124460"/>
                  </a:lnTo>
                  <a:lnTo>
                    <a:pt x="250621" y="124460"/>
                  </a:lnTo>
                  <a:lnTo>
                    <a:pt x="251256" y="121920"/>
                  </a:lnTo>
                  <a:close/>
                </a:path>
                <a:path w="570864" h="250189">
                  <a:moveTo>
                    <a:pt x="40436" y="132080"/>
                  </a:moveTo>
                  <a:lnTo>
                    <a:pt x="39928" y="133350"/>
                  </a:lnTo>
                  <a:lnTo>
                    <a:pt x="40218" y="133350"/>
                  </a:lnTo>
                  <a:lnTo>
                    <a:pt x="40436" y="132080"/>
                  </a:lnTo>
                  <a:close/>
                </a:path>
                <a:path w="570864" h="250189">
                  <a:moveTo>
                    <a:pt x="251475" y="121920"/>
                  </a:moveTo>
                  <a:lnTo>
                    <a:pt x="251256" y="121920"/>
                  </a:lnTo>
                  <a:lnTo>
                    <a:pt x="250621" y="124460"/>
                  </a:lnTo>
                  <a:lnTo>
                    <a:pt x="251475" y="121920"/>
                  </a:lnTo>
                  <a:close/>
                </a:path>
                <a:path w="570864" h="250189">
                  <a:moveTo>
                    <a:pt x="260019" y="96520"/>
                  </a:moveTo>
                  <a:lnTo>
                    <a:pt x="250621" y="124460"/>
                  </a:lnTo>
                  <a:lnTo>
                    <a:pt x="268141" y="124460"/>
                  </a:lnTo>
                  <a:lnTo>
                    <a:pt x="268528" y="123190"/>
                  </a:lnTo>
                  <a:lnTo>
                    <a:pt x="268147" y="123190"/>
                  </a:lnTo>
                  <a:lnTo>
                    <a:pt x="276702" y="99060"/>
                  </a:lnTo>
                  <a:lnTo>
                    <a:pt x="259511" y="99060"/>
                  </a:lnTo>
                  <a:lnTo>
                    <a:pt x="260019" y="96520"/>
                  </a:lnTo>
                  <a:close/>
                </a:path>
                <a:path w="570864" h="250189">
                  <a:moveTo>
                    <a:pt x="48855" y="102870"/>
                  </a:moveTo>
                  <a:lnTo>
                    <a:pt x="48530" y="103857"/>
                  </a:lnTo>
                  <a:lnTo>
                    <a:pt x="48855" y="102870"/>
                  </a:lnTo>
                  <a:close/>
                </a:path>
                <a:path w="570864" h="250189">
                  <a:moveTo>
                    <a:pt x="260079" y="96520"/>
                  </a:moveTo>
                  <a:lnTo>
                    <a:pt x="259511" y="99060"/>
                  </a:lnTo>
                  <a:lnTo>
                    <a:pt x="260079" y="96520"/>
                  </a:lnTo>
                  <a:close/>
                </a:path>
                <a:path w="570864" h="250189">
                  <a:moveTo>
                    <a:pt x="286876" y="72390"/>
                  </a:moveTo>
                  <a:lnTo>
                    <a:pt x="265480" y="72390"/>
                  </a:lnTo>
                  <a:lnTo>
                    <a:pt x="265226" y="73660"/>
                  </a:lnTo>
                  <a:lnTo>
                    <a:pt x="259511" y="99060"/>
                  </a:lnTo>
                  <a:lnTo>
                    <a:pt x="276702" y="99060"/>
                  </a:lnTo>
                  <a:lnTo>
                    <a:pt x="278053" y="95250"/>
                  </a:lnTo>
                  <a:lnTo>
                    <a:pt x="278277" y="95250"/>
                  </a:lnTo>
                  <a:lnTo>
                    <a:pt x="286876" y="72390"/>
                  </a:lnTo>
                  <a:close/>
                </a:path>
                <a:path w="570864" h="250189">
                  <a:moveTo>
                    <a:pt x="278277" y="95250"/>
                  </a:moveTo>
                  <a:lnTo>
                    <a:pt x="278053" y="95250"/>
                  </a:lnTo>
                  <a:lnTo>
                    <a:pt x="277799" y="96520"/>
                  </a:lnTo>
                  <a:lnTo>
                    <a:pt x="278277" y="95250"/>
                  </a:lnTo>
                  <a:close/>
                </a:path>
                <a:path w="570864" h="250189">
                  <a:moveTo>
                    <a:pt x="306023" y="20017"/>
                  </a:moveTo>
                  <a:lnTo>
                    <a:pt x="302691" y="29210"/>
                  </a:lnTo>
                  <a:lnTo>
                    <a:pt x="296341" y="46990"/>
                  </a:lnTo>
                  <a:lnTo>
                    <a:pt x="287705" y="69850"/>
                  </a:lnTo>
                  <a:lnTo>
                    <a:pt x="287832" y="69850"/>
                  </a:lnTo>
                  <a:lnTo>
                    <a:pt x="277799" y="96520"/>
                  </a:lnTo>
                  <a:lnTo>
                    <a:pt x="293523" y="96520"/>
                  </a:lnTo>
                  <a:lnTo>
                    <a:pt x="297611" y="80010"/>
                  </a:lnTo>
                  <a:lnTo>
                    <a:pt x="302056" y="54610"/>
                  </a:lnTo>
                  <a:lnTo>
                    <a:pt x="304723" y="33020"/>
                  </a:lnTo>
                  <a:lnTo>
                    <a:pt x="306023" y="20017"/>
                  </a:lnTo>
                  <a:close/>
                </a:path>
                <a:path w="570864" h="250189">
                  <a:moveTo>
                    <a:pt x="265274" y="73312"/>
                  </a:moveTo>
                  <a:lnTo>
                    <a:pt x="265196" y="73660"/>
                  </a:lnTo>
                  <a:lnTo>
                    <a:pt x="265274" y="73312"/>
                  </a:lnTo>
                  <a:close/>
                </a:path>
                <a:path w="570864" h="250189">
                  <a:moveTo>
                    <a:pt x="265480" y="72390"/>
                  </a:moveTo>
                  <a:lnTo>
                    <a:pt x="265274" y="73312"/>
                  </a:lnTo>
                  <a:lnTo>
                    <a:pt x="265226" y="73660"/>
                  </a:lnTo>
                  <a:lnTo>
                    <a:pt x="265480" y="72390"/>
                  </a:lnTo>
                  <a:close/>
                </a:path>
                <a:path w="570864" h="250189">
                  <a:moveTo>
                    <a:pt x="295381" y="49530"/>
                  </a:moveTo>
                  <a:lnTo>
                    <a:pt x="268528" y="49530"/>
                  </a:lnTo>
                  <a:lnTo>
                    <a:pt x="268401" y="50800"/>
                  </a:lnTo>
                  <a:lnTo>
                    <a:pt x="265274" y="73312"/>
                  </a:lnTo>
                  <a:lnTo>
                    <a:pt x="265480" y="72390"/>
                  </a:lnTo>
                  <a:lnTo>
                    <a:pt x="286876" y="72390"/>
                  </a:lnTo>
                  <a:lnTo>
                    <a:pt x="287832" y="69850"/>
                  </a:lnTo>
                  <a:lnTo>
                    <a:pt x="287705" y="69850"/>
                  </a:lnTo>
                  <a:lnTo>
                    <a:pt x="295381" y="49530"/>
                  </a:lnTo>
                  <a:close/>
                </a:path>
                <a:path w="570864" h="250189">
                  <a:moveTo>
                    <a:pt x="268458" y="50043"/>
                  </a:moveTo>
                  <a:lnTo>
                    <a:pt x="268354" y="50800"/>
                  </a:lnTo>
                  <a:lnTo>
                    <a:pt x="268458" y="50043"/>
                  </a:lnTo>
                  <a:close/>
                </a:path>
                <a:path w="570864" h="250189">
                  <a:moveTo>
                    <a:pt x="282398" y="6641"/>
                  </a:moveTo>
                  <a:lnTo>
                    <a:pt x="270214" y="8794"/>
                  </a:lnTo>
                  <a:lnTo>
                    <a:pt x="270237" y="19050"/>
                  </a:lnTo>
                  <a:lnTo>
                    <a:pt x="269925" y="30480"/>
                  </a:lnTo>
                  <a:lnTo>
                    <a:pt x="268458" y="50043"/>
                  </a:lnTo>
                  <a:lnTo>
                    <a:pt x="268528" y="49530"/>
                  </a:lnTo>
                  <a:lnTo>
                    <a:pt x="295381" y="49530"/>
                  </a:lnTo>
                  <a:lnTo>
                    <a:pt x="296341" y="46990"/>
                  </a:lnTo>
                  <a:lnTo>
                    <a:pt x="302691" y="29210"/>
                  </a:lnTo>
                  <a:lnTo>
                    <a:pt x="304993" y="22860"/>
                  </a:lnTo>
                  <a:lnTo>
                    <a:pt x="304215" y="22860"/>
                  </a:lnTo>
                  <a:lnTo>
                    <a:pt x="304469" y="21590"/>
                  </a:lnTo>
                  <a:lnTo>
                    <a:pt x="282398" y="6641"/>
                  </a:lnTo>
                  <a:close/>
                </a:path>
                <a:path w="570864" h="250189">
                  <a:moveTo>
                    <a:pt x="305612" y="2540"/>
                  </a:moveTo>
                  <a:lnTo>
                    <a:pt x="282398" y="6641"/>
                  </a:lnTo>
                  <a:lnTo>
                    <a:pt x="304469" y="21590"/>
                  </a:lnTo>
                  <a:lnTo>
                    <a:pt x="304215" y="22860"/>
                  </a:lnTo>
                  <a:lnTo>
                    <a:pt x="306066" y="19594"/>
                  </a:lnTo>
                  <a:lnTo>
                    <a:pt x="306120" y="19050"/>
                  </a:lnTo>
                  <a:lnTo>
                    <a:pt x="307136" y="11430"/>
                  </a:lnTo>
                  <a:lnTo>
                    <a:pt x="305104" y="3810"/>
                  </a:lnTo>
                  <a:lnTo>
                    <a:pt x="305612" y="2540"/>
                  </a:lnTo>
                  <a:close/>
                </a:path>
                <a:path w="570864" h="250189">
                  <a:moveTo>
                    <a:pt x="306066" y="19594"/>
                  </a:moveTo>
                  <a:lnTo>
                    <a:pt x="304215" y="22860"/>
                  </a:lnTo>
                  <a:lnTo>
                    <a:pt x="304993" y="22860"/>
                  </a:lnTo>
                  <a:lnTo>
                    <a:pt x="306023" y="20017"/>
                  </a:lnTo>
                  <a:lnTo>
                    <a:pt x="306066" y="19594"/>
                  </a:lnTo>
                  <a:close/>
                </a:path>
                <a:path w="570864" h="250189">
                  <a:moveTo>
                    <a:pt x="306374" y="19050"/>
                  </a:moveTo>
                  <a:lnTo>
                    <a:pt x="306066" y="19594"/>
                  </a:lnTo>
                  <a:lnTo>
                    <a:pt x="306023" y="20017"/>
                  </a:lnTo>
                  <a:lnTo>
                    <a:pt x="306374" y="19050"/>
                  </a:lnTo>
                  <a:close/>
                </a:path>
                <a:path w="570864" h="250189">
                  <a:moveTo>
                    <a:pt x="269798" y="6350"/>
                  </a:moveTo>
                  <a:lnTo>
                    <a:pt x="265861" y="16510"/>
                  </a:lnTo>
                  <a:lnTo>
                    <a:pt x="270306" y="16510"/>
                  </a:lnTo>
                  <a:lnTo>
                    <a:pt x="270200" y="10160"/>
                  </a:lnTo>
                  <a:lnTo>
                    <a:pt x="268782" y="10160"/>
                  </a:lnTo>
                  <a:lnTo>
                    <a:pt x="269798" y="6350"/>
                  </a:lnTo>
                  <a:close/>
                </a:path>
                <a:path w="570864" h="250189">
                  <a:moveTo>
                    <a:pt x="270214" y="8794"/>
                  </a:moveTo>
                  <a:lnTo>
                    <a:pt x="269671" y="8890"/>
                  </a:lnTo>
                  <a:lnTo>
                    <a:pt x="268782" y="10160"/>
                  </a:lnTo>
                  <a:lnTo>
                    <a:pt x="270200" y="10160"/>
                  </a:lnTo>
                  <a:lnTo>
                    <a:pt x="270214" y="8794"/>
                  </a:lnTo>
                  <a:close/>
                </a:path>
                <a:path w="570864" h="250189">
                  <a:moveTo>
                    <a:pt x="272592" y="0"/>
                  </a:moveTo>
                  <a:lnTo>
                    <a:pt x="272973" y="1270"/>
                  </a:lnTo>
                  <a:lnTo>
                    <a:pt x="270214" y="8794"/>
                  </a:lnTo>
                  <a:lnTo>
                    <a:pt x="282398" y="6641"/>
                  </a:lnTo>
                  <a:lnTo>
                    <a:pt x="272592" y="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07411" y="2043430"/>
              <a:ext cx="112649" cy="20751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115818" y="2025395"/>
              <a:ext cx="93980" cy="252095"/>
            </a:xfrm>
            <a:custGeom>
              <a:avLst/>
              <a:gdLst/>
              <a:ahLst/>
              <a:cxnLst/>
              <a:rect l="l" t="t" r="r" b="b"/>
              <a:pathLst>
                <a:path w="93980" h="252094">
                  <a:moveTo>
                    <a:pt x="44069" y="231902"/>
                  </a:moveTo>
                  <a:lnTo>
                    <a:pt x="42519" y="224205"/>
                  </a:lnTo>
                  <a:lnTo>
                    <a:pt x="38315" y="217906"/>
                  </a:lnTo>
                  <a:lnTo>
                    <a:pt x="38188" y="217601"/>
                  </a:lnTo>
                  <a:lnTo>
                    <a:pt x="33934" y="211302"/>
                  </a:lnTo>
                  <a:lnTo>
                    <a:pt x="27635" y="207048"/>
                  </a:lnTo>
                  <a:lnTo>
                    <a:pt x="19939" y="205486"/>
                  </a:lnTo>
                  <a:lnTo>
                    <a:pt x="12153" y="207048"/>
                  </a:lnTo>
                  <a:lnTo>
                    <a:pt x="5816" y="211302"/>
                  </a:lnTo>
                  <a:lnTo>
                    <a:pt x="1549" y="217601"/>
                  </a:lnTo>
                  <a:lnTo>
                    <a:pt x="0" y="225298"/>
                  </a:lnTo>
                  <a:lnTo>
                    <a:pt x="1549" y="233083"/>
                  </a:lnTo>
                  <a:lnTo>
                    <a:pt x="5816" y="239420"/>
                  </a:lnTo>
                  <a:lnTo>
                    <a:pt x="6464" y="239864"/>
                  </a:lnTo>
                  <a:lnTo>
                    <a:pt x="10490" y="245795"/>
                  </a:lnTo>
                  <a:lnTo>
                    <a:pt x="16751" y="250037"/>
                  </a:lnTo>
                  <a:lnTo>
                    <a:pt x="24384" y="251587"/>
                  </a:lnTo>
                  <a:lnTo>
                    <a:pt x="32054" y="250037"/>
                  </a:lnTo>
                  <a:lnTo>
                    <a:pt x="38315" y="245795"/>
                  </a:lnTo>
                  <a:lnTo>
                    <a:pt x="42519" y="239534"/>
                  </a:lnTo>
                  <a:lnTo>
                    <a:pt x="44069" y="231902"/>
                  </a:lnTo>
                  <a:close/>
                </a:path>
                <a:path w="93980" h="252094">
                  <a:moveTo>
                    <a:pt x="93726" y="19050"/>
                  </a:moveTo>
                  <a:lnTo>
                    <a:pt x="92202" y="11633"/>
                  </a:lnTo>
                  <a:lnTo>
                    <a:pt x="88087" y="5575"/>
                  </a:lnTo>
                  <a:lnTo>
                    <a:pt x="81991" y="1498"/>
                  </a:lnTo>
                  <a:lnTo>
                    <a:pt x="74549" y="0"/>
                  </a:lnTo>
                  <a:lnTo>
                    <a:pt x="67119" y="1498"/>
                  </a:lnTo>
                  <a:lnTo>
                    <a:pt x="61061" y="5575"/>
                  </a:lnTo>
                  <a:lnTo>
                    <a:pt x="56984" y="11633"/>
                  </a:lnTo>
                  <a:lnTo>
                    <a:pt x="55499" y="19050"/>
                  </a:lnTo>
                  <a:lnTo>
                    <a:pt x="56984" y="26504"/>
                  </a:lnTo>
                  <a:lnTo>
                    <a:pt x="61061" y="32600"/>
                  </a:lnTo>
                  <a:lnTo>
                    <a:pt x="67119" y="36715"/>
                  </a:lnTo>
                  <a:lnTo>
                    <a:pt x="74549" y="38227"/>
                  </a:lnTo>
                  <a:lnTo>
                    <a:pt x="81991" y="36715"/>
                  </a:lnTo>
                  <a:lnTo>
                    <a:pt x="88087" y="32600"/>
                  </a:lnTo>
                  <a:lnTo>
                    <a:pt x="92202" y="26504"/>
                  </a:lnTo>
                  <a:lnTo>
                    <a:pt x="93726" y="1905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0659" y="2168525"/>
              <a:ext cx="110363" cy="9677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370961" y="2153030"/>
              <a:ext cx="92075" cy="62865"/>
            </a:xfrm>
            <a:custGeom>
              <a:avLst/>
              <a:gdLst/>
              <a:ahLst/>
              <a:cxnLst/>
              <a:rect l="l" t="t" r="r" b="b"/>
              <a:pathLst>
                <a:path w="92075" h="62864">
                  <a:moveTo>
                    <a:pt x="92075" y="24003"/>
                  </a:moveTo>
                  <a:lnTo>
                    <a:pt x="90487" y="16040"/>
                  </a:lnTo>
                  <a:lnTo>
                    <a:pt x="86144" y="9550"/>
                  </a:lnTo>
                  <a:lnTo>
                    <a:pt x="79692" y="5168"/>
                  </a:lnTo>
                  <a:lnTo>
                    <a:pt x="71755" y="3556"/>
                  </a:lnTo>
                  <a:lnTo>
                    <a:pt x="63779" y="5168"/>
                  </a:lnTo>
                  <a:lnTo>
                    <a:pt x="57289" y="9550"/>
                  </a:lnTo>
                  <a:lnTo>
                    <a:pt x="55130" y="12750"/>
                  </a:lnTo>
                  <a:lnTo>
                    <a:pt x="55054" y="12331"/>
                  </a:lnTo>
                  <a:lnTo>
                    <a:pt x="50736" y="5905"/>
                  </a:lnTo>
                  <a:lnTo>
                    <a:pt x="44310" y="1587"/>
                  </a:lnTo>
                  <a:lnTo>
                    <a:pt x="36449" y="0"/>
                  </a:lnTo>
                  <a:lnTo>
                    <a:pt x="28575" y="1587"/>
                  </a:lnTo>
                  <a:lnTo>
                    <a:pt x="22161" y="5905"/>
                  </a:lnTo>
                  <a:lnTo>
                    <a:pt x="19888" y="9271"/>
                  </a:lnTo>
                  <a:lnTo>
                    <a:pt x="14859" y="9271"/>
                  </a:lnTo>
                  <a:lnTo>
                    <a:pt x="7874" y="16383"/>
                  </a:lnTo>
                  <a:lnTo>
                    <a:pt x="7874" y="28727"/>
                  </a:lnTo>
                  <a:lnTo>
                    <a:pt x="5499" y="30327"/>
                  </a:lnTo>
                  <a:lnTo>
                    <a:pt x="1473" y="36347"/>
                  </a:lnTo>
                  <a:lnTo>
                    <a:pt x="0" y="43688"/>
                  </a:lnTo>
                  <a:lnTo>
                    <a:pt x="1473" y="51092"/>
                  </a:lnTo>
                  <a:lnTo>
                    <a:pt x="5499" y="57111"/>
                  </a:lnTo>
                  <a:lnTo>
                    <a:pt x="11518" y="61137"/>
                  </a:lnTo>
                  <a:lnTo>
                    <a:pt x="18923" y="62611"/>
                  </a:lnTo>
                  <a:lnTo>
                    <a:pt x="26263" y="61137"/>
                  </a:lnTo>
                  <a:lnTo>
                    <a:pt x="32283" y="57111"/>
                  </a:lnTo>
                  <a:lnTo>
                    <a:pt x="36347" y="51092"/>
                  </a:lnTo>
                  <a:lnTo>
                    <a:pt x="37846" y="43688"/>
                  </a:lnTo>
                  <a:lnTo>
                    <a:pt x="37134" y="40259"/>
                  </a:lnTo>
                  <a:lnTo>
                    <a:pt x="44310" y="38811"/>
                  </a:lnTo>
                  <a:lnTo>
                    <a:pt x="50736" y="34493"/>
                  </a:lnTo>
                  <a:lnTo>
                    <a:pt x="52793" y="31432"/>
                  </a:lnTo>
                  <a:lnTo>
                    <a:pt x="52908" y="31978"/>
                  </a:lnTo>
                  <a:lnTo>
                    <a:pt x="57289" y="38468"/>
                  </a:lnTo>
                  <a:lnTo>
                    <a:pt x="63779" y="42849"/>
                  </a:lnTo>
                  <a:lnTo>
                    <a:pt x="71755" y="44450"/>
                  </a:lnTo>
                  <a:lnTo>
                    <a:pt x="79692" y="42849"/>
                  </a:lnTo>
                  <a:lnTo>
                    <a:pt x="86144" y="38468"/>
                  </a:lnTo>
                  <a:lnTo>
                    <a:pt x="90487" y="31978"/>
                  </a:lnTo>
                  <a:lnTo>
                    <a:pt x="92075" y="24003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3561715" y="1915540"/>
            <a:ext cx="772795" cy="343535"/>
          </a:xfrm>
          <a:custGeom>
            <a:avLst/>
            <a:gdLst/>
            <a:ahLst/>
            <a:cxnLst/>
            <a:rect l="l" t="t" r="r" b="b"/>
            <a:pathLst>
              <a:path w="772795" h="343535">
                <a:moveTo>
                  <a:pt x="46532" y="206032"/>
                </a:moveTo>
                <a:close/>
              </a:path>
              <a:path w="772795" h="343535">
                <a:moveTo>
                  <a:pt x="475615" y="262509"/>
                </a:moveTo>
                <a:lnTo>
                  <a:pt x="470789" y="257683"/>
                </a:lnTo>
                <a:lnTo>
                  <a:pt x="459105" y="257683"/>
                </a:lnTo>
                <a:lnTo>
                  <a:pt x="458609" y="258191"/>
                </a:lnTo>
                <a:lnTo>
                  <a:pt x="458470" y="258191"/>
                </a:lnTo>
                <a:lnTo>
                  <a:pt x="457733" y="258102"/>
                </a:lnTo>
                <a:lnTo>
                  <a:pt x="455295" y="255651"/>
                </a:lnTo>
                <a:lnTo>
                  <a:pt x="446405" y="255651"/>
                </a:lnTo>
                <a:lnTo>
                  <a:pt x="445617" y="255397"/>
                </a:lnTo>
                <a:lnTo>
                  <a:pt x="445325" y="255181"/>
                </a:lnTo>
                <a:lnTo>
                  <a:pt x="444576" y="255041"/>
                </a:lnTo>
                <a:lnTo>
                  <a:pt x="440982" y="249301"/>
                </a:lnTo>
                <a:lnTo>
                  <a:pt x="440499" y="247777"/>
                </a:lnTo>
                <a:lnTo>
                  <a:pt x="440690" y="249301"/>
                </a:lnTo>
                <a:lnTo>
                  <a:pt x="440474" y="247700"/>
                </a:lnTo>
                <a:lnTo>
                  <a:pt x="440372" y="246761"/>
                </a:lnTo>
                <a:lnTo>
                  <a:pt x="439597" y="240411"/>
                </a:lnTo>
                <a:lnTo>
                  <a:pt x="439343" y="238442"/>
                </a:lnTo>
                <a:lnTo>
                  <a:pt x="439331" y="237883"/>
                </a:lnTo>
                <a:lnTo>
                  <a:pt x="439166" y="232791"/>
                </a:lnTo>
                <a:lnTo>
                  <a:pt x="439216" y="212483"/>
                </a:lnTo>
                <a:lnTo>
                  <a:pt x="439089" y="200926"/>
                </a:lnTo>
                <a:lnTo>
                  <a:pt x="438975" y="198501"/>
                </a:lnTo>
                <a:lnTo>
                  <a:pt x="438912" y="197231"/>
                </a:lnTo>
                <a:lnTo>
                  <a:pt x="438912" y="196723"/>
                </a:lnTo>
                <a:lnTo>
                  <a:pt x="438912" y="186817"/>
                </a:lnTo>
                <a:lnTo>
                  <a:pt x="430911" y="178816"/>
                </a:lnTo>
                <a:lnTo>
                  <a:pt x="429006" y="178816"/>
                </a:lnTo>
                <a:lnTo>
                  <a:pt x="427990" y="177800"/>
                </a:lnTo>
                <a:lnTo>
                  <a:pt x="421716" y="177800"/>
                </a:lnTo>
                <a:lnTo>
                  <a:pt x="421716" y="214630"/>
                </a:lnTo>
                <a:lnTo>
                  <a:pt x="415709" y="218338"/>
                </a:lnTo>
                <a:lnTo>
                  <a:pt x="416966" y="217551"/>
                </a:lnTo>
                <a:lnTo>
                  <a:pt x="421716" y="214630"/>
                </a:lnTo>
                <a:lnTo>
                  <a:pt x="421716" y="177800"/>
                </a:lnTo>
                <a:lnTo>
                  <a:pt x="408305" y="177800"/>
                </a:lnTo>
                <a:lnTo>
                  <a:pt x="401091" y="185013"/>
                </a:lnTo>
                <a:lnTo>
                  <a:pt x="396621" y="187083"/>
                </a:lnTo>
                <a:lnTo>
                  <a:pt x="395224" y="188341"/>
                </a:lnTo>
                <a:lnTo>
                  <a:pt x="383540" y="197231"/>
                </a:lnTo>
                <a:lnTo>
                  <a:pt x="384048" y="195961"/>
                </a:lnTo>
                <a:lnTo>
                  <a:pt x="369976" y="206095"/>
                </a:lnTo>
                <a:lnTo>
                  <a:pt x="372745" y="204851"/>
                </a:lnTo>
                <a:lnTo>
                  <a:pt x="355854" y="212483"/>
                </a:lnTo>
                <a:lnTo>
                  <a:pt x="361061" y="209931"/>
                </a:lnTo>
                <a:lnTo>
                  <a:pt x="350723" y="212178"/>
                </a:lnTo>
                <a:lnTo>
                  <a:pt x="349770" y="212064"/>
                </a:lnTo>
                <a:lnTo>
                  <a:pt x="349923" y="207391"/>
                </a:lnTo>
                <a:lnTo>
                  <a:pt x="349948" y="206184"/>
                </a:lnTo>
                <a:lnTo>
                  <a:pt x="349973" y="205930"/>
                </a:lnTo>
                <a:lnTo>
                  <a:pt x="349872" y="206171"/>
                </a:lnTo>
                <a:lnTo>
                  <a:pt x="349973" y="205790"/>
                </a:lnTo>
                <a:lnTo>
                  <a:pt x="349973" y="205930"/>
                </a:lnTo>
                <a:lnTo>
                  <a:pt x="350024" y="205790"/>
                </a:lnTo>
                <a:lnTo>
                  <a:pt x="360172" y="179451"/>
                </a:lnTo>
                <a:lnTo>
                  <a:pt x="360426" y="179451"/>
                </a:lnTo>
                <a:lnTo>
                  <a:pt x="372872" y="143891"/>
                </a:lnTo>
                <a:lnTo>
                  <a:pt x="372999" y="143891"/>
                </a:lnTo>
                <a:lnTo>
                  <a:pt x="384302" y="110883"/>
                </a:lnTo>
                <a:lnTo>
                  <a:pt x="390956" y="90703"/>
                </a:lnTo>
                <a:lnTo>
                  <a:pt x="391541" y="89281"/>
                </a:lnTo>
                <a:lnTo>
                  <a:pt x="397281" y="74041"/>
                </a:lnTo>
                <a:lnTo>
                  <a:pt x="397764" y="72783"/>
                </a:lnTo>
                <a:lnTo>
                  <a:pt x="396875" y="74041"/>
                </a:lnTo>
                <a:lnTo>
                  <a:pt x="397129" y="73075"/>
                </a:lnTo>
                <a:lnTo>
                  <a:pt x="400177" y="69977"/>
                </a:lnTo>
                <a:lnTo>
                  <a:pt x="400177" y="60579"/>
                </a:lnTo>
                <a:lnTo>
                  <a:pt x="400177" y="51181"/>
                </a:lnTo>
                <a:lnTo>
                  <a:pt x="392684" y="43688"/>
                </a:lnTo>
                <a:lnTo>
                  <a:pt x="373888" y="43688"/>
                </a:lnTo>
                <a:lnTo>
                  <a:pt x="366268" y="51181"/>
                </a:lnTo>
                <a:lnTo>
                  <a:pt x="366268" y="58140"/>
                </a:lnTo>
                <a:lnTo>
                  <a:pt x="364236" y="61341"/>
                </a:lnTo>
                <a:lnTo>
                  <a:pt x="364998" y="58801"/>
                </a:lnTo>
                <a:lnTo>
                  <a:pt x="357759" y="75311"/>
                </a:lnTo>
                <a:lnTo>
                  <a:pt x="358013" y="75311"/>
                </a:lnTo>
                <a:lnTo>
                  <a:pt x="349745" y="93256"/>
                </a:lnTo>
                <a:lnTo>
                  <a:pt x="349745" y="212585"/>
                </a:lnTo>
                <a:lnTo>
                  <a:pt x="349656" y="218338"/>
                </a:lnTo>
                <a:lnTo>
                  <a:pt x="349580" y="217779"/>
                </a:lnTo>
                <a:lnTo>
                  <a:pt x="349504" y="220091"/>
                </a:lnTo>
                <a:lnTo>
                  <a:pt x="349542" y="217551"/>
                </a:lnTo>
                <a:lnTo>
                  <a:pt x="349580" y="217779"/>
                </a:lnTo>
                <a:lnTo>
                  <a:pt x="349631" y="216281"/>
                </a:lnTo>
                <a:lnTo>
                  <a:pt x="349745" y="212585"/>
                </a:lnTo>
                <a:lnTo>
                  <a:pt x="349745" y="93256"/>
                </a:lnTo>
                <a:lnTo>
                  <a:pt x="347472" y="98183"/>
                </a:lnTo>
                <a:lnTo>
                  <a:pt x="343916" y="105968"/>
                </a:lnTo>
                <a:lnTo>
                  <a:pt x="343916" y="101600"/>
                </a:lnTo>
                <a:lnTo>
                  <a:pt x="339090" y="96774"/>
                </a:lnTo>
                <a:lnTo>
                  <a:pt x="338124" y="96774"/>
                </a:lnTo>
                <a:lnTo>
                  <a:pt x="338124" y="118618"/>
                </a:lnTo>
                <a:lnTo>
                  <a:pt x="335280" y="124841"/>
                </a:lnTo>
                <a:lnTo>
                  <a:pt x="335153" y="126111"/>
                </a:lnTo>
                <a:lnTo>
                  <a:pt x="323977" y="152781"/>
                </a:lnTo>
                <a:lnTo>
                  <a:pt x="323469" y="154051"/>
                </a:lnTo>
                <a:lnTo>
                  <a:pt x="311912" y="201041"/>
                </a:lnTo>
                <a:lnTo>
                  <a:pt x="311353" y="212661"/>
                </a:lnTo>
                <a:lnTo>
                  <a:pt x="311442" y="212483"/>
                </a:lnTo>
                <a:lnTo>
                  <a:pt x="311315" y="213741"/>
                </a:lnTo>
                <a:lnTo>
                  <a:pt x="311353" y="212661"/>
                </a:lnTo>
                <a:lnTo>
                  <a:pt x="303403" y="228981"/>
                </a:lnTo>
                <a:lnTo>
                  <a:pt x="304419" y="226441"/>
                </a:lnTo>
                <a:lnTo>
                  <a:pt x="289560" y="249301"/>
                </a:lnTo>
                <a:lnTo>
                  <a:pt x="290957" y="248031"/>
                </a:lnTo>
                <a:lnTo>
                  <a:pt x="275463" y="264541"/>
                </a:lnTo>
                <a:lnTo>
                  <a:pt x="277241" y="263283"/>
                </a:lnTo>
                <a:lnTo>
                  <a:pt x="260350" y="277241"/>
                </a:lnTo>
                <a:lnTo>
                  <a:pt x="262890" y="275983"/>
                </a:lnTo>
                <a:lnTo>
                  <a:pt x="244856" y="286131"/>
                </a:lnTo>
                <a:lnTo>
                  <a:pt x="249174" y="283591"/>
                </a:lnTo>
                <a:lnTo>
                  <a:pt x="236220" y="287401"/>
                </a:lnTo>
                <a:lnTo>
                  <a:pt x="239141" y="286131"/>
                </a:lnTo>
                <a:lnTo>
                  <a:pt x="229235" y="287248"/>
                </a:lnTo>
                <a:lnTo>
                  <a:pt x="225564" y="283489"/>
                </a:lnTo>
                <a:lnTo>
                  <a:pt x="225475" y="282333"/>
                </a:lnTo>
                <a:lnTo>
                  <a:pt x="224726" y="273431"/>
                </a:lnTo>
                <a:lnTo>
                  <a:pt x="224561" y="271513"/>
                </a:lnTo>
                <a:lnTo>
                  <a:pt x="224726" y="269633"/>
                </a:lnTo>
                <a:lnTo>
                  <a:pt x="225018" y="266039"/>
                </a:lnTo>
                <a:lnTo>
                  <a:pt x="242189" y="245491"/>
                </a:lnTo>
                <a:lnTo>
                  <a:pt x="243459" y="242951"/>
                </a:lnTo>
                <a:lnTo>
                  <a:pt x="254609" y="225183"/>
                </a:lnTo>
                <a:lnTo>
                  <a:pt x="257810" y="220091"/>
                </a:lnTo>
                <a:lnTo>
                  <a:pt x="269621" y="190881"/>
                </a:lnTo>
                <a:lnTo>
                  <a:pt x="272072" y="181991"/>
                </a:lnTo>
                <a:lnTo>
                  <a:pt x="276987" y="164211"/>
                </a:lnTo>
                <a:lnTo>
                  <a:pt x="277241" y="161683"/>
                </a:lnTo>
                <a:lnTo>
                  <a:pt x="278117" y="156591"/>
                </a:lnTo>
                <a:lnTo>
                  <a:pt x="281838" y="135001"/>
                </a:lnTo>
                <a:lnTo>
                  <a:pt x="282067" y="133731"/>
                </a:lnTo>
                <a:lnTo>
                  <a:pt x="282244" y="131991"/>
                </a:lnTo>
                <a:lnTo>
                  <a:pt x="302704" y="127000"/>
                </a:lnTo>
                <a:lnTo>
                  <a:pt x="309499" y="127000"/>
                </a:lnTo>
                <a:lnTo>
                  <a:pt x="311772" y="124726"/>
                </a:lnTo>
                <a:lnTo>
                  <a:pt x="334492" y="118618"/>
                </a:lnTo>
                <a:lnTo>
                  <a:pt x="338124" y="118618"/>
                </a:lnTo>
                <a:lnTo>
                  <a:pt x="338124" y="96774"/>
                </a:lnTo>
                <a:lnTo>
                  <a:pt x="332740" y="96774"/>
                </a:lnTo>
                <a:lnTo>
                  <a:pt x="327025" y="96774"/>
                </a:lnTo>
                <a:lnTo>
                  <a:pt x="326847" y="96939"/>
                </a:lnTo>
                <a:lnTo>
                  <a:pt x="300990" y="97663"/>
                </a:lnTo>
                <a:lnTo>
                  <a:pt x="293370" y="97663"/>
                </a:lnTo>
                <a:lnTo>
                  <a:pt x="292392" y="98640"/>
                </a:lnTo>
                <a:lnTo>
                  <a:pt x="285305" y="99453"/>
                </a:lnTo>
                <a:lnTo>
                  <a:pt x="287337" y="67691"/>
                </a:lnTo>
                <a:lnTo>
                  <a:pt x="288175" y="53733"/>
                </a:lnTo>
                <a:lnTo>
                  <a:pt x="289128" y="37211"/>
                </a:lnTo>
                <a:lnTo>
                  <a:pt x="289801" y="25920"/>
                </a:lnTo>
                <a:lnTo>
                  <a:pt x="290957" y="24765"/>
                </a:lnTo>
                <a:lnTo>
                  <a:pt x="290957" y="16002"/>
                </a:lnTo>
                <a:lnTo>
                  <a:pt x="290957" y="7112"/>
                </a:lnTo>
                <a:lnTo>
                  <a:pt x="283718" y="0"/>
                </a:lnTo>
                <a:lnTo>
                  <a:pt x="266065" y="0"/>
                </a:lnTo>
                <a:lnTo>
                  <a:pt x="258953" y="7112"/>
                </a:lnTo>
                <a:lnTo>
                  <a:pt x="258953" y="15633"/>
                </a:lnTo>
                <a:lnTo>
                  <a:pt x="258229" y="16357"/>
                </a:lnTo>
                <a:lnTo>
                  <a:pt x="258229" y="68529"/>
                </a:lnTo>
                <a:lnTo>
                  <a:pt x="257810" y="76581"/>
                </a:lnTo>
                <a:lnTo>
                  <a:pt x="256349" y="101981"/>
                </a:lnTo>
                <a:lnTo>
                  <a:pt x="258229" y="68529"/>
                </a:lnTo>
                <a:lnTo>
                  <a:pt x="258229" y="16357"/>
                </a:lnTo>
                <a:lnTo>
                  <a:pt x="257683" y="16891"/>
                </a:lnTo>
                <a:lnTo>
                  <a:pt x="258572" y="13081"/>
                </a:lnTo>
                <a:lnTo>
                  <a:pt x="253873" y="24511"/>
                </a:lnTo>
                <a:lnTo>
                  <a:pt x="254000" y="24511"/>
                </a:lnTo>
                <a:lnTo>
                  <a:pt x="251523" y="30924"/>
                </a:lnTo>
                <a:lnTo>
                  <a:pt x="251523" y="142455"/>
                </a:lnTo>
                <a:lnTo>
                  <a:pt x="249174" y="157022"/>
                </a:lnTo>
                <a:lnTo>
                  <a:pt x="248945" y="157861"/>
                </a:lnTo>
                <a:lnTo>
                  <a:pt x="242620" y="180733"/>
                </a:lnTo>
                <a:lnTo>
                  <a:pt x="242570" y="180936"/>
                </a:lnTo>
                <a:lnTo>
                  <a:pt x="242570" y="181991"/>
                </a:lnTo>
                <a:lnTo>
                  <a:pt x="242087" y="183095"/>
                </a:lnTo>
                <a:lnTo>
                  <a:pt x="242138" y="182841"/>
                </a:lnTo>
                <a:lnTo>
                  <a:pt x="242570" y="181991"/>
                </a:lnTo>
                <a:lnTo>
                  <a:pt x="242570" y="180936"/>
                </a:lnTo>
                <a:lnTo>
                  <a:pt x="241935" y="183261"/>
                </a:lnTo>
                <a:lnTo>
                  <a:pt x="242620" y="180733"/>
                </a:lnTo>
                <a:lnTo>
                  <a:pt x="246126" y="165481"/>
                </a:lnTo>
                <a:lnTo>
                  <a:pt x="245999" y="165481"/>
                </a:lnTo>
                <a:lnTo>
                  <a:pt x="251523" y="142455"/>
                </a:lnTo>
                <a:lnTo>
                  <a:pt x="251523" y="30924"/>
                </a:lnTo>
                <a:lnTo>
                  <a:pt x="246634" y="43561"/>
                </a:lnTo>
                <a:lnTo>
                  <a:pt x="237363" y="67691"/>
                </a:lnTo>
                <a:lnTo>
                  <a:pt x="237109" y="67691"/>
                </a:lnTo>
                <a:lnTo>
                  <a:pt x="228092" y="95631"/>
                </a:lnTo>
                <a:lnTo>
                  <a:pt x="227965" y="95631"/>
                </a:lnTo>
                <a:lnTo>
                  <a:pt x="226085" y="102273"/>
                </a:lnTo>
                <a:lnTo>
                  <a:pt x="226085" y="253111"/>
                </a:lnTo>
                <a:lnTo>
                  <a:pt x="226021" y="253936"/>
                </a:lnTo>
                <a:lnTo>
                  <a:pt x="226060" y="253111"/>
                </a:lnTo>
                <a:lnTo>
                  <a:pt x="226085" y="102273"/>
                </a:lnTo>
                <a:lnTo>
                  <a:pt x="223266" y="112217"/>
                </a:lnTo>
                <a:lnTo>
                  <a:pt x="213448" y="115189"/>
                </a:lnTo>
                <a:lnTo>
                  <a:pt x="206502" y="115189"/>
                </a:lnTo>
                <a:lnTo>
                  <a:pt x="198755" y="122936"/>
                </a:lnTo>
                <a:lnTo>
                  <a:pt x="198755" y="142113"/>
                </a:lnTo>
                <a:lnTo>
                  <a:pt x="206502" y="149860"/>
                </a:lnTo>
                <a:lnTo>
                  <a:pt x="213601" y="149860"/>
                </a:lnTo>
                <a:lnTo>
                  <a:pt x="211963" y="156591"/>
                </a:lnTo>
                <a:lnTo>
                  <a:pt x="211836" y="157861"/>
                </a:lnTo>
                <a:lnTo>
                  <a:pt x="204851" y="188341"/>
                </a:lnTo>
                <a:lnTo>
                  <a:pt x="204978" y="188341"/>
                </a:lnTo>
                <a:lnTo>
                  <a:pt x="197866" y="216281"/>
                </a:lnTo>
                <a:lnTo>
                  <a:pt x="191643" y="245491"/>
                </a:lnTo>
                <a:lnTo>
                  <a:pt x="190690" y="255866"/>
                </a:lnTo>
                <a:lnTo>
                  <a:pt x="183896" y="262001"/>
                </a:lnTo>
                <a:lnTo>
                  <a:pt x="185039" y="260731"/>
                </a:lnTo>
                <a:lnTo>
                  <a:pt x="163957" y="275983"/>
                </a:lnTo>
                <a:lnTo>
                  <a:pt x="164846" y="275983"/>
                </a:lnTo>
                <a:lnTo>
                  <a:pt x="144018" y="288683"/>
                </a:lnTo>
                <a:lnTo>
                  <a:pt x="145034" y="288683"/>
                </a:lnTo>
                <a:lnTo>
                  <a:pt x="123063" y="300101"/>
                </a:lnTo>
                <a:lnTo>
                  <a:pt x="124841" y="300101"/>
                </a:lnTo>
                <a:lnTo>
                  <a:pt x="104267" y="307733"/>
                </a:lnTo>
                <a:lnTo>
                  <a:pt x="106680" y="306451"/>
                </a:lnTo>
                <a:lnTo>
                  <a:pt x="87503" y="311531"/>
                </a:lnTo>
                <a:lnTo>
                  <a:pt x="90170" y="310261"/>
                </a:lnTo>
                <a:lnTo>
                  <a:pt x="73583" y="311442"/>
                </a:lnTo>
                <a:lnTo>
                  <a:pt x="58293" y="310261"/>
                </a:lnTo>
                <a:lnTo>
                  <a:pt x="61341" y="310261"/>
                </a:lnTo>
                <a:lnTo>
                  <a:pt x="51854" y="307733"/>
                </a:lnTo>
                <a:lnTo>
                  <a:pt x="49415" y="307073"/>
                </a:lnTo>
                <a:lnTo>
                  <a:pt x="48361" y="306451"/>
                </a:lnTo>
                <a:lnTo>
                  <a:pt x="43980" y="303911"/>
                </a:lnTo>
                <a:lnTo>
                  <a:pt x="42468" y="303034"/>
                </a:lnTo>
                <a:lnTo>
                  <a:pt x="40906" y="301383"/>
                </a:lnTo>
                <a:lnTo>
                  <a:pt x="39712" y="300101"/>
                </a:lnTo>
                <a:lnTo>
                  <a:pt x="38862" y="299212"/>
                </a:lnTo>
                <a:lnTo>
                  <a:pt x="38862" y="296037"/>
                </a:lnTo>
                <a:lnTo>
                  <a:pt x="34683" y="291871"/>
                </a:lnTo>
                <a:lnTo>
                  <a:pt x="33959" y="289941"/>
                </a:lnTo>
                <a:lnTo>
                  <a:pt x="33172" y="287883"/>
                </a:lnTo>
                <a:lnTo>
                  <a:pt x="32981" y="286131"/>
                </a:lnTo>
                <a:lnTo>
                  <a:pt x="31889" y="275983"/>
                </a:lnTo>
                <a:lnTo>
                  <a:pt x="31775" y="274942"/>
                </a:lnTo>
                <a:lnTo>
                  <a:pt x="31750" y="275983"/>
                </a:lnTo>
                <a:lnTo>
                  <a:pt x="31750" y="274701"/>
                </a:lnTo>
                <a:lnTo>
                  <a:pt x="31775" y="274942"/>
                </a:lnTo>
                <a:lnTo>
                  <a:pt x="31826" y="273431"/>
                </a:lnTo>
                <a:lnTo>
                  <a:pt x="32296" y="259461"/>
                </a:lnTo>
                <a:lnTo>
                  <a:pt x="32321" y="258191"/>
                </a:lnTo>
                <a:lnTo>
                  <a:pt x="32385" y="256933"/>
                </a:lnTo>
                <a:lnTo>
                  <a:pt x="32334" y="258114"/>
                </a:lnTo>
                <a:lnTo>
                  <a:pt x="32524" y="256933"/>
                </a:lnTo>
                <a:lnTo>
                  <a:pt x="33058" y="253580"/>
                </a:lnTo>
                <a:lnTo>
                  <a:pt x="33083" y="253365"/>
                </a:lnTo>
                <a:lnTo>
                  <a:pt x="33070" y="253593"/>
                </a:lnTo>
                <a:lnTo>
                  <a:pt x="36830" y="254381"/>
                </a:lnTo>
                <a:lnTo>
                  <a:pt x="39497" y="254381"/>
                </a:lnTo>
                <a:lnTo>
                  <a:pt x="45796" y="253365"/>
                </a:lnTo>
                <a:lnTo>
                  <a:pt x="46355" y="253365"/>
                </a:lnTo>
                <a:lnTo>
                  <a:pt x="47371" y="253111"/>
                </a:lnTo>
                <a:lnTo>
                  <a:pt x="50419" y="253111"/>
                </a:lnTo>
                <a:lnTo>
                  <a:pt x="51816" y="252730"/>
                </a:lnTo>
                <a:lnTo>
                  <a:pt x="54229" y="252730"/>
                </a:lnTo>
                <a:lnTo>
                  <a:pt x="55130" y="251828"/>
                </a:lnTo>
                <a:lnTo>
                  <a:pt x="59690" y="250583"/>
                </a:lnTo>
                <a:lnTo>
                  <a:pt x="72263" y="245491"/>
                </a:lnTo>
                <a:lnTo>
                  <a:pt x="84455" y="239141"/>
                </a:lnTo>
                <a:lnTo>
                  <a:pt x="85979" y="237883"/>
                </a:lnTo>
                <a:lnTo>
                  <a:pt x="95250" y="231533"/>
                </a:lnTo>
                <a:lnTo>
                  <a:pt x="97155" y="230251"/>
                </a:lnTo>
                <a:lnTo>
                  <a:pt x="103378" y="223901"/>
                </a:lnTo>
                <a:lnTo>
                  <a:pt x="105410" y="222631"/>
                </a:lnTo>
                <a:lnTo>
                  <a:pt x="113703" y="203581"/>
                </a:lnTo>
                <a:lnTo>
                  <a:pt x="113919" y="202311"/>
                </a:lnTo>
                <a:lnTo>
                  <a:pt x="113919" y="200025"/>
                </a:lnTo>
                <a:lnTo>
                  <a:pt x="115062" y="198882"/>
                </a:lnTo>
                <a:lnTo>
                  <a:pt x="115062" y="190627"/>
                </a:lnTo>
                <a:lnTo>
                  <a:pt x="115062" y="182245"/>
                </a:lnTo>
                <a:lnTo>
                  <a:pt x="108331" y="175514"/>
                </a:lnTo>
                <a:lnTo>
                  <a:pt x="105117" y="175514"/>
                </a:lnTo>
                <a:lnTo>
                  <a:pt x="101346" y="171831"/>
                </a:lnTo>
                <a:lnTo>
                  <a:pt x="99822" y="170561"/>
                </a:lnTo>
                <a:lnTo>
                  <a:pt x="93218" y="164211"/>
                </a:lnTo>
                <a:lnTo>
                  <a:pt x="90043" y="162941"/>
                </a:lnTo>
                <a:lnTo>
                  <a:pt x="83934" y="160439"/>
                </a:lnTo>
                <a:lnTo>
                  <a:pt x="83934" y="196303"/>
                </a:lnTo>
                <a:lnTo>
                  <a:pt x="83870" y="198856"/>
                </a:lnTo>
                <a:lnTo>
                  <a:pt x="83845" y="199783"/>
                </a:lnTo>
                <a:lnTo>
                  <a:pt x="83820" y="200926"/>
                </a:lnTo>
                <a:lnTo>
                  <a:pt x="83845" y="199783"/>
                </a:lnTo>
                <a:lnTo>
                  <a:pt x="83845" y="198958"/>
                </a:lnTo>
                <a:lnTo>
                  <a:pt x="82994" y="201980"/>
                </a:lnTo>
                <a:lnTo>
                  <a:pt x="82511" y="202603"/>
                </a:lnTo>
                <a:lnTo>
                  <a:pt x="76454" y="208661"/>
                </a:lnTo>
                <a:lnTo>
                  <a:pt x="78359" y="206133"/>
                </a:lnTo>
                <a:lnTo>
                  <a:pt x="69215" y="212483"/>
                </a:lnTo>
                <a:lnTo>
                  <a:pt x="70866" y="212483"/>
                </a:lnTo>
                <a:lnTo>
                  <a:pt x="59944" y="217551"/>
                </a:lnTo>
                <a:lnTo>
                  <a:pt x="61214" y="217551"/>
                </a:lnTo>
                <a:lnTo>
                  <a:pt x="49784" y="221361"/>
                </a:lnTo>
                <a:lnTo>
                  <a:pt x="50927" y="221361"/>
                </a:lnTo>
                <a:lnTo>
                  <a:pt x="46291" y="222631"/>
                </a:lnTo>
                <a:lnTo>
                  <a:pt x="39966" y="222631"/>
                </a:lnTo>
                <a:lnTo>
                  <a:pt x="41021" y="218833"/>
                </a:lnTo>
                <a:lnTo>
                  <a:pt x="40513" y="221361"/>
                </a:lnTo>
                <a:lnTo>
                  <a:pt x="41503" y="218833"/>
                </a:lnTo>
                <a:lnTo>
                  <a:pt x="46469" y="206171"/>
                </a:lnTo>
                <a:lnTo>
                  <a:pt x="46621" y="205790"/>
                </a:lnTo>
                <a:lnTo>
                  <a:pt x="46532" y="206032"/>
                </a:lnTo>
                <a:lnTo>
                  <a:pt x="47980" y="203581"/>
                </a:lnTo>
                <a:lnTo>
                  <a:pt x="53987" y="193433"/>
                </a:lnTo>
                <a:lnTo>
                  <a:pt x="64947" y="186105"/>
                </a:lnTo>
                <a:lnTo>
                  <a:pt x="72009" y="187083"/>
                </a:lnTo>
                <a:lnTo>
                  <a:pt x="68707" y="187083"/>
                </a:lnTo>
                <a:lnTo>
                  <a:pt x="77851" y="190881"/>
                </a:lnTo>
                <a:lnTo>
                  <a:pt x="74676" y="188341"/>
                </a:lnTo>
                <a:lnTo>
                  <a:pt x="81407" y="193433"/>
                </a:lnTo>
                <a:lnTo>
                  <a:pt x="80010" y="193433"/>
                </a:lnTo>
                <a:lnTo>
                  <a:pt x="83934" y="196303"/>
                </a:lnTo>
                <a:lnTo>
                  <a:pt x="83934" y="160439"/>
                </a:lnTo>
                <a:lnTo>
                  <a:pt x="80772" y="159131"/>
                </a:lnTo>
                <a:lnTo>
                  <a:pt x="77470" y="157861"/>
                </a:lnTo>
                <a:lnTo>
                  <a:pt x="68199" y="156591"/>
                </a:lnTo>
                <a:lnTo>
                  <a:pt x="56261" y="156591"/>
                </a:lnTo>
                <a:lnTo>
                  <a:pt x="20193" y="189611"/>
                </a:lnTo>
                <a:lnTo>
                  <a:pt x="19177" y="192151"/>
                </a:lnTo>
                <a:lnTo>
                  <a:pt x="11811" y="208661"/>
                </a:lnTo>
                <a:lnTo>
                  <a:pt x="11303" y="211201"/>
                </a:lnTo>
                <a:lnTo>
                  <a:pt x="4699" y="232791"/>
                </a:lnTo>
                <a:lnTo>
                  <a:pt x="1016" y="253111"/>
                </a:lnTo>
                <a:lnTo>
                  <a:pt x="774" y="255435"/>
                </a:lnTo>
                <a:lnTo>
                  <a:pt x="50" y="273431"/>
                </a:lnTo>
                <a:lnTo>
                  <a:pt x="0" y="277241"/>
                </a:lnTo>
                <a:lnTo>
                  <a:pt x="1651" y="292481"/>
                </a:lnTo>
                <a:lnTo>
                  <a:pt x="2667" y="297561"/>
                </a:lnTo>
                <a:lnTo>
                  <a:pt x="6858" y="308546"/>
                </a:lnTo>
                <a:lnTo>
                  <a:pt x="6858" y="313690"/>
                </a:lnTo>
                <a:lnTo>
                  <a:pt x="14097" y="320929"/>
                </a:lnTo>
                <a:lnTo>
                  <a:pt x="15049" y="320929"/>
                </a:lnTo>
                <a:lnTo>
                  <a:pt x="19431" y="325501"/>
                </a:lnTo>
                <a:lnTo>
                  <a:pt x="23114" y="329311"/>
                </a:lnTo>
                <a:lnTo>
                  <a:pt x="34036" y="335661"/>
                </a:lnTo>
                <a:lnTo>
                  <a:pt x="37592" y="336931"/>
                </a:lnTo>
                <a:lnTo>
                  <a:pt x="51816" y="340741"/>
                </a:lnTo>
                <a:lnTo>
                  <a:pt x="54864" y="342011"/>
                </a:lnTo>
                <a:lnTo>
                  <a:pt x="71374" y="343281"/>
                </a:lnTo>
                <a:lnTo>
                  <a:pt x="91821" y="343281"/>
                </a:lnTo>
                <a:lnTo>
                  <a:pt x="94361" y="342011"/>
                </a:lnTo>
                <a:lnTo>
                  <a:pt x="113538" y="338201"/>
                </a:lnTo>
                <a:lnTo>
                  <a:pt x="116078" y="338201"/>
                </a:lnTo>
                <a:lnTo>
                  <a:pt x="136652" y="329311"/>
                </a:lnTo>
                <a:lnTo>
                  <a:pt x="138430" y="328041"/>
                </a:lnTo>
                <a:lnTo>
                  <a:pt x="160274" y="316611"/>
                </a:lnTo>
                <a:lnTo>
                  <a:pt x="168211" y="311531"/>
                </a:lnTo>
                <a:lnTo>
                  <a:pt x="174167" y="307733"/>
                </a:lnTo>
                <a:lnTo>
                  <a:pt x="182118" y="302641"/>
                </a:lnTo>
                <a:lnTo>
                  <a:pt x="183007" y="301383"/>
                </a:lnTo>
                <a:lnTo>
                  <a:pt x="192316" y="294513"/>
                </a:lnTo>
                <a:lnTo>
                  <a:pt x="194564" y="300113"/>
                </a:lnTo>
                <a:lnTo>
                  <a:pt x="194564" y="306324"/>
                </a:lnTo>
                <a:lnTo>
                  <a:pt x="202311" y="314071"/>
                </a:lnTo>
                <a:lnTo>
                  <a:pt x="202450" y="314071"/>
                </a:lnTo>
                <a:lnTo>
                  <a:pt x="209296" y="320802"/>
                </a:lnTo>
                <a:lnTo>
                  <a:pt x="217017" y="320802"/>
                </a:lnTo>
                <a:lnTo>
                  <a:pt x="219202" y="321691"/>
                </a:lnTo>
                <a:lnTo>
                  <a:pt x="229870" y="321691"/>
                </a:lnTo>
                <a:lnTo>
                  <a:pt x="241173" y="320433"/>
                </a:lnTo>
                <a:lnTo>
                  <a:pt x="244094" y="320433"/>
                </a:lnTo>
                <a:lnTo>
                  <a:pt x="261493" y="315341"/>
                </a:lnTo>
                <a:lnTo>
                  <a:pt x="279273" y="303911"/>
                </a:lnTo>
                <a:lnTo>
                  <a:pt x="281813" y="302641"/>
                </a:lnTo>
                <a:lnTo>
                  <a:pt x="293903" y="292481"/>
                </a:lnTo>
                <a:lnTo>
                  <a:pt x="298450" y="288683"/>
                </a:lnTo>
                <a:lnTo>
                  <a:pt x="300101" y="286131"/>
                </a:lnTo>
                <a:lnTo>
                  <a:pt x="308902" y="275983"/>
                </a:lnTo>
                <a:lnTo>
                  <a:pt x="316611" y="267081"/>
                </a:lnTo>
                <a:lnTo>
                  <a:pt x="319062" y="263283"/>
                </a:lnTo>
                <a:lnTo>
                  <a:pt x="328879" y="248031"/>
                </a:lnTo>
                <a:lnTo>
                  <a:pt x="329095" y="247700"/>
                </a:lnTo>
                <a:lnTo>
                  <a:pt x="329438" y="248031"/>
                </a:lnTo>
                <a:lnTo>
                  <a:pt x="350647" y="250583"/>
                </a:lnTo>
                <a:lnTo>
                  <a:pt x="354711" y="249301"/>
                </a:lnTo>
                <a:lnTo>
                  <a:pt x="366522" y="248031"/>
                </a:lnTo>
                <a:lnTo>
                  <a:pt x="371856" y="246761"/>
                </a:lnTo>
                <a:lnTo>
                  <a:pt x="388493" y="237883"/>
                </a:lnTo>
                <a:lnTo>
                  <a:pt x="391668" y="236601"/>
                </a:lnTo>
                <a:lnTo>
                  <a:pt x="402348" y="228549"/>
                </a:lnTo>
                <a:lnTo>
                  <a:pt x="402361" y="230251"/>
                </a:lnTo>
                <a:lnTo>
                  <a:pt x="402590" y="241681"/>
                </a:lnTo>
                <a:lnTo>
                  <a:pt x="415290" y="278511"/>
                </a:lnTo>
                <a:lnTo>
                  <a:pt x="419862" y="283591"/>
                </a:lnTo>
                <a:lnTo>
                  <a:pt x="426593" y="287401"/>
                </a:lnTo>
                <a:lnTo>
                  <a:pt x="432562" y="289941"/>
                </a:lnTo>
                <a:lnTo>
                  <a:pt x="446786" y="289941"/>
                </a:lnTo>
                <a:lnTo>
                  <a:pt x="448576" y="289433"/>
                </a:lnTo>
                <a:lnTo>
                  <a:pt x="455295" y="289433"/>
                </a:lnTo>
                <a:lnTo>
                  <a:pt x="458000" y="286766"/>
                </a:lnTo>
                <a:lnTo>
                  <a:pt x="460248" y="286131"/>
                </a:lnTo>
                <a:lnTo>
                  <a:pt x="465582" y="283591"/>
                </a:lnTo>
                <a:lnTo>
                  <a:pt x="470560" y="278892"/>
                </a:lnTo>
                <a:lnTo>
                  <a:pt x="470789" y="278892"/>
                </a:lnTo>
                <a:lnTo>
                  <a:pt x="475615" y="274193"/>
                </a:lnTo>
                <a:lnTo>
                  <a:pt x="475615" y="268351"/>
                </a:lnTo>
                <a:lnTo>
                  <a:pt x="475615" y="262509"/>
                </a:lnTo>
                <a:close/>
              </a:path>
              <a:path w="772795" h="343535">
                <a:moveTo>
                  <a:pt x="535051" y="95250"/>
                </a:moveTo>
                <a:lnTo>
                  <a:pt x="527685" y="87884"/>
                </a:lnTo>
                <a:lnTo>
                  <a:pt x="509524" y="87884"/>
                </a:lnTo>
                <a:lnTo>
                  <a:pt x="502158" y="95250"/>
                </a:lnTo>
                <a:lnTo>
                  <a:pt x="502158" y="113411"/>
                </a:lnTo>
                <a:lnTo>
                  <a:pt x="505079" y="116332"/>
                </a:lnTo>
                <a:lnTo>
                  <a:pt x="505079" y="118491"/>
                </a:lnTo>
                <a:lnTo>
                  <a:pt x="510540" y="123952"/>
                </a:lnTo>
                <a:lnTo>
                  <a:pt x="524002" y="123952"/>
                </a:lnTo>
                <a:lnTo>
                  <a:pt x="527240" y="120777"/>
                </a:lnTo>
                <a:lnTo>
                  <a:pt x="527685" y="120777"/>
                </a:lnTo>
                <a:lnTo>
                  <a:pt x="535051" y="113411"/>
                </a:lnTo>
                <a:lnTo>
                  <a:pt x="535051" y="104267"/>
                </a:lnTo>
                <a:lnTo>
                  <a:pt x="535051" y="95250"/>
                </a:lnTo>
                <a:close/>
              </a:path>
              <a:path w="772795" h="343535">
                <a:moveTo>
                  <a:pt x="561848" y="233553"/>
                </a:moveTo>
                <a:lnTo>
                  <a:pt x="558165" y="229870"/>
                </a:lnTo>
                <a:lnTo>
                  <a:pt x="548894" y="229870"/>
                </a:lnTo>
                <a:lnTo>
                  <a:pt x="545211" y="233553"/>
                </a:lnTo>
                <a:lnTo>
                  <a:pt x="545211" y="234149"/>
                </a:lnTo>
                <a:lnTo>
                  <a:pt x="538264" y="239623"/>
                </a:lnTo>
                <a:lnTo>
                  <a:pt x="532053" y="243332"/>
                </a:lnTo>
                <a:lnTo>
                  <a:pt x="527685" y="243332"/>
                </a:lnTo>
                <a:lnTo>
                  <a:pt x="524116" y="246964"/>
                </a:lnTo>
                <a:lnTo>
                  <a:pt x="523328" y="247269"/>
                </a:lnTo>
                <a:lnTo>
                  <a:pt x="516890" y="247269"/>
                </a:lnTo>
                <a:lnTo>
                  <a:pt x="516420" y="247751"/>
                </a:lnTo>
                <a:lnTo>
                  <a:pt x="516394" y="246011"/>
                </a:lnTo>
                <a:lnTo>
                  <a:pt x="516343" y="246380"/>
                </a:lnTo>
                <a:lnTo>
                  <a:pt x="516382" y="244475"/>
                </a:lnTo>
                <a:lnTo>
                  <a:pt x="516394" y="246011"/>
                </a:lnTo>
                <a:lnTo>
                  <a:pt x="516597" y="244475"/>
                </a:lnTo>
                <a:lnTo>
                  <a:pt x="517474" y="237744"/>
                </a:lnTo>
                <a:lnTo>
                  <a:pt x="517715" y="235877"/>
                </a:lnTo>
                <a:lnTo>
                  <a:pt x="517817" y="235458"/>
                </a:lnTo>
                <a:lnTo>
                  <a:pt x="519887" y="226949"/>
                </a:lnTo>
                <a:lnTo>
                  <a:pt x="520319" y="225171"/>
                </a:lnTo>
                <a:lnTo>
                  <a:pt x="520496" y="224663"/>
                </a:lnTo>
                <a:lnTo>
                  <a:pt x="524967" y="212217"/>
                </a:lnTo>
                <a:lnTo>
                  <a:pt x="525195" y="211582"/>
                </a:lnTo>
                <a:lnTo>
                  <a:pt x="525805" y="210312"/>
                </a:lnTo>
                <a:lnTo>
                  <a:pt x="530936" y="199644"/>
                </a:lnTo>
                <a:lnTo>
                  <a:pt x="536575" y="199644"/>
                </a:lnTo>
                <a:lnTo>
                  <a:pt x="543560" y="198247"/>
                </a:lnTo>
                <a:lnTo>
                  <a:pt x="549300" y="194411"/>
                </a:lnTo>
                <a:lnTo>
                  <a:pt x="553173" y="188722"/>
                </a:lnTo>
                <a:lnTo>
                  <a:pt x="554609" y="181737"/>
                </a:lnTo>
                <a:lnTo>
                  <a:pt x="554545" y="181495"/>
                </a:lnTo>
                <a:lnTo>
                  <a:pt x="554837" y="163830"/>
                </a:lnTo>
                <a:lnTo>
                  <a:pt x="554850" y="162623"/>
                </a:lnTo>
                <a:lnTo>
                  <a:pt x="554863" y="161417"/>
                </a:lnTo>
                <a:lnTo>
                  <a:pt x="555015" y="158724"/>
                </a:lnTo>
                <a:lnTo>
                  <a:pt x="555117" y="158242"/>
                </a:lnTo>
                <a:lnTo>
                  <a:pt x="555053" y="157988"/>
                </a:lnTo>
                <a:lnTo>
                  <a:pt x="555117" y="157099"/>
                </a:lnTo>
                <a:lnTo>
                  <a:pt x="555129" y="155816"/>
                </a:lnTo>
                <a:lnTo>
                  <a:pt x="555879" y="152146"/>
                </a:lnTo>
                <a:lnTo>
                  <a:pt x="555421" y="149961"/>
                </a:lnTo>
                <a:lnTo>
                  <a:pt x="555498" y="149479"/>
                </a:lnTo>
                <a:lnTo>
                  <a:pt x="555193" y="148818"/>
                </a:lnTo>
                <a:lnTo>
                  <a:pt x="554355" y="144640"/>
                </a:lnTo>
                <a:lnTo>
                  <a:pt x="551688" y="140690"/>
                </a:lnTo>
                <a:lnTo>
                  <a:pt x="551815" y="140208"/>
                </a:lnTo>
                <a:lnTo>
                  <a:pt x="551434" y="140309"/>
                </a:lnTo>
                <a:lnTo>
                  <a:pt x="550227" y="138493"/>
                </a:lnTo>
                <a:lnTo>
                  <a:pt x="544080" y="134366"/>
                </a:lnTo>
                <a:lnTo>
                  <a:pt x="536575" y="132842"/>
                </a:lnTo>
                <a:lnTo>
                  <a:pt x="529056" y="134366"/>
                </a:lnTo>
                <a:lnTo>
                  <a:pt x="522922" y="138493"/>
                </a:lnTo>
                <a:lnTo>
                  <a:pt x="521563" y="140512"/>
                </a:lnTo>
                <a:lnTo>
                  <a:pt x="521335" y="140208"/>
                </a:lnTo>
                <a:lnTo>
                  <a:pt x="521512" y="140589"/>
                </a:lnTo>
                <a:lnTo>
                  <a:pt x="519404" y="143713"/>
                </a:lnTo>
                <a:lnTo>
                  <a:pt x="520319" y="141478"/>
                </a:lnTo>
                <a:lnTo>
                  <a:pt x="518528" y="143954"/>
                </a:lnTo>
                <a:lnTo>
                  <a:pt x="518528" y="145859"/>
                </a:lnTo>
                <a:lnTo>
                  <a:pt x="517982" y="148615"/>
                </a:lnTo>
                <a:lnTo>
                  <a:pt x="517525" y="148717"/>
                </a:lnTo>
                <a:lnTo>
                  <a:pt x="517271" y="148971"/>
                </a:lnTo>
                <a:lnTo>
                  <a:pt x="518528" y="145859"/>
                </a:lnTo>
                <a:lnTo>
                  <a:pt x="518528" y="143954"/>
                </a:lnTo>
                <a:lnTo>
                  <a:pt x="515620" y="147955"/>
                </a:lnTo>
                <a:lnTo>
                  <a:pt x="515353" y="148374"/>
                </a:lnTo>
                <a:lnTo>
                  <a:pt x="515353" y="248831"/>
                </a:lnTo>
                <a:lnTo>
                  <a:pt x="514756" y="248666"/>
                </a:lnTo>
                <a:lnTo>
                  <a:pt x="515353" y="248831"/>
                </a:lnTo>
                <a:lnTo>
                  <a:pt x="515353" y="148374"/>
                </a:lnTo>
                <a:lnTo>
                  <a:pt x="514743" y="149301"/>
                </a:lnTo>
                <a:lnTo>
                  <a:pt x="514743" y="248653"/>
                </a:lnTo>
                <a:lnTo>
                  <a:pt x="514184" y="248500"/>
                </a:lnTo>
                <a:lnTo>
                  <a:pt x="514743" y="248653"/>
                </a:lnTo>
                <a:lnTo>
                  <a:pt x="514743" y="149301"/>
                </a:lnTo>
                <a:lnTo>
                  <a:pt x="514350" y="149898"/>
                </a:lnTo>
                <a:lnTo>
                  <a:pt x="514350" y="248196"/>
                </a:lnTo>
                <a:lnTo>
                  <a:pt x="513918" y="248018"/>
                </a:lnTo>
                <a:lnTo>
                  <a:pt x="514350" y="248196"/>
                </a:lnTo>
                <a:lnTo>
                  <a:pt x="514350" y="149898"/>
                </a:lnTo>
                <a:lnTo>
                  <a:pt x="508127" y="159385"/>
                </a:lnTo>
                <a:lnTo>
                  <a:pt x="489077" y="194564"/>
                </a:lnTo>
                <a:lnTo>
                  <a:pt x="476250" y="242189"/>
                </a:lnTo>
                <a:lnTo>
                  <a:pt x="476186" y="249897"/>
                </a:lnTo>
                <a:lnTo>
                  <a:pt x="476300" y="254635"/>
                </a:lnTo>
                <a:lnTo>
                  <a:pt x="477139" y="260096"/>
                </a:lnTo>
                <a:lnTo>
                  <a:pt x="479171" y="266192"/>
                </a:lnTo>
                <a:lnTo>
                  <a:pt x="479450" y="266674"/>
                </a:lnTo>
                <a:lnTo>
                  <a:pt x="479729" y="268020"/>
                </a:lnTo>
                <a:lnTo>
                  <a:pt x="484035" y="274408"/>
                </a:lnTo>
                <a:lnTo>
                  <a:pt x="484454" y="274701"/>
                </a:lnTo>
                <a:lnTo>
                  <a:pt x="487934" y="278384"/>
                </a:lnTo>
                <a:lnTo>
                  <a:pt x="488162" y="278663"/>
                </a:lnTo>
                <a:lnTo>
                  <a:pt x="494499" y="282930"/>
                </a:lnTo>
                <a:lnTo>
                  <a:pt x="495947" y="283222"/>
                </a:lnTo>
                <a:lnTo>
                  <a:pt x="496570" y="283591"/>
                </a:lnTo>
                <a:lnTo>
                  <a:pt x="503301" y="285623"/>
                </a:lnTo>
                <a:lnTo>
                  <a:pt x="510540" y="286385"/>
                </a:lnTo>
                <a:lnTo>
                  <a:pt x="518922" y="285750"/>
                </a:lnTo>
                <a:lnTo>
                  <a:pt x="522439" y="284734"/>
                </a:lnTo>
                <a:lnTo>
                  <a:pt x="524649" y="284289"/>
                </a:lnTo>
                <a:lnTo>
                  <a:pt x="525132" y="283959"/>
                </a:lnTo>
                <a:lnTo>
                  <a:pt x="525526" y="283845"/>
                </a:lnTo>
                <a:lnTo>
                  <a:pt x="530237" y="281559"/>
                </a:lnTo>
                <a:lnTo>
                  <a:pt x="535813" y="281559"/>
                </a:lnTo>
                <a:lnTo>
                  <a:pt x="543433" y="273939"/>
                </a:lnTo>
                <a:lnTo>
                  <a:pt x="543433" y="272923"/>
                </a:lnTo>
                <a:lnTo>
                  <a:pt x="544068" y="272923"/>
                </a:lnTo>
                <a:lnTo>
                  <a:pt x="550672" y="266319"/>
                </a:lnTo>
                <a:lnTo>
                  <a:pt x="550672" y="262407"/>
                </a:lnTo>
                <a:lnTo>
                  <a:pt x="554863" y="255524"/>
                </a:lnTo>
                <a:lnTo>
                  <a:pt x="555345" y="254635"/>
                </a:lnTo>
                <a:lnTo>
                  <a:pt x="555625" y="254127"/>
                </a:lnTo>
                <a:lnTo>
                  <a:pt x="556742" y="251587"/>
                </a:lnTo>
                <a:lnTo>
                  <a:pt x="557822" y="249174"/>
                </a:lnTo>
                <a:lnTo>
                  <a:pt x="558050" y="248666"/>
                </a:lnTo>
                <a:lnTo>
                  <a:pt x="558101" y="248539"/>
                </a:lnTo>
                <a:lnTo>
                  <a:pt x="558558" y="247523"/>
                </a:lnTo>
                <a:lnTo>
                  <a:pt x="559460" y="245491"/>
                </a:lnTo>
                <a:lnTo>
                  <a:pt x="559676" y="244995"/>
                </a:lnTo>
                <a:lnTo>
                  <a:pt x="561848" y="242824"/>
                </a:lnTo>
                <a:lnTo>
                  <a:pt x="561848" y="238252"/>
                </a:lnTo>
                <a:lnTo>
                  <a:pt x="561848" y="233553"/>
                </a:lnTo>
                <a:close/>
              </a:path>
              <a:path w="772795" h="343535">
                <a:moveTo>
                  <a:pt x="735520" y="204774"/>
                </a:moveTo>
                <a:lnTo>
                  <a:pt x="735228" y="204533"/>
                </a:lnTo>
                <a:lnTo>
                  <a:pt x="735355" y="204724"/>
                </a:lnTo>
                <a:lnTo>
                  <a:pt x="735520" y="204774"/>
                </a:lnTo>
                <a:close/>
              </a:path>
              <a:path w="772795" h="343535">
                <a:moveTo>
                  <a:pt x="735571" y="205295"/>
                </a:moveTo>
                <a:lnTo>
                  <a:pt x="735457" y="204762"/>
                </a:lnTo>
                <a:lnTo>
                  <a:pt x="735304" y="204711"/>
                </a:lnTo>
                <a:lnTo>
                  <a:pt x="735457" y="205105"/>
                </a:lnTo>
                <a:lnTo>
                  <a:pt x="735571" y="205295"/>
                </a:lnTo>
                <a:close/>
              </a:path>
              <a:path w="772795" h="343535">
                <a:moveTo>
                  <a:pt x="735749" y="204838"/>
                </a:moveTo>
                <a:lnTo>
                  <a:pt x="735622" y="204622"/>
                </a:lnTo>
                <a:lnTo>
                  <a:pt x="735558" y="204787"/>
                </a:lnTo>
                <a:lnTo>
                  <a:pt x="735545" y="205016"/>
                </a:lnTo>
                <a:lnTo>
                  <a:pt x="735672" y="205346"/>
                </a:lnTo>
                <a:lnTo>
                  <a:pt x="735609" y="204838"/>
                </a:lnTo>
                <a:lnTo>
                  <a:pt x="735749" y="204939"/>
                </a:lnTo>
                <a:close/>
              </a:path>
              <a:path w="772795" h="343535">
                <a:moveTo>
                  <a:pt x="736155" y="205613"/>
                </a:moveTo>
                <a:lnTo>
                  <a:pt x="736053" y="205346"/>
                </a:lnTo>
                <a:lnTo>
                  <a:pt x="735838" y="205016"/>
                </a:lnTo>
                <a:lnTo>
                  <a:pt x="735863" y="205447"/>
                </a:lnTo>
                <a:lnTo>
                  <a:pt x="736155" y="205613"/>
                </a:lnTo>
                <a:close/>
              </a:path>
              <a:path w="772795" h="343535">
                <a:moveTo>
                  <a:pt x="772312" y="217678"/>
                </a:moveTo>
                <a:lnTo>
                  <a:pt x="772185" y="212090"/>
                </a:lnTo>
                <a:lnTo>
                  <a:pt x="772160" y="211328"/>
                </a:lnTo>
                <a:lnTo>
                  <a:pt x="771436" y="208661"/>
                </a:lnTo>
                <a:lnTo>
                  <a:pt x="771359" y="208407"/>
                </a:lnTo>
                <a:lnTo>
                  <a:pt x="771144" y="207594"/>
                </a:lnTo>
                <a:lnTo>
                  <a:pt x="771144" y="204089"/>
                </a:lnTo>
                <a:lnTo>
                  <a:pt x="767334" y="200152"/>
                </a:lnTo>
                <a:lnTo>
                  <a:pt x="757682" y="200152"/>
                </a:lnTo>
                <a:lnTo>
                  <a:pt x="756780" y="201053"/>
                </a:lnTo>
                <a:lnTo>
                  <a:pt x="756158" y="201168"/>
                </a:lnTo>
                <a:lnTo>
                  <a:pt x="753745" y="201803"/>
                </a:lnTo>
                <a:lnTo>
                  <a:pt x="751408" y="202692"/>
                </a:lnTo>
                <a:lnTo>
                  <a:pt x="744982" y="202692"/>
                </a:lnTo>
                <a:lnTo>
                  <a:pt x="742416" y="205257"/>
                </a:lnTo>
                <a:lnTo>
                  <a:pt x="741921" y="205232"/>
                </a:lnTo>
                <a:lnTo>
                  <a:pt x="738276" y="205016"/>
                </a:lnTo>
                <a:lnTo>
                  <a:pt x="738124" y="204978"/>
                </a:lnTo>
                <a:lnTo>
                  <a:pt x="737870" y="204939"/>
                </a:lnTo>
                <a:lnTo>
                  <a:pt x="735926" y="204622"/>
                </a:lnTo>
                <a:lnTo>
                  <a:pt x="736015" y="204762"/>
                </a:lnTo>
                <a:lnTo>
                  <a:pt x="736104" y="204939"/>
                </a:lnTo>
                <a:lnTo>
                  <a:pt x="737539" y="205346"/>
                </a:lnTo>
                <a:lnTo>
                  <a:pt x="737692" y="205181"/>
                </a:lnTo>
                <a:lnTo>
                  <a:pt x="737616" y="205359"/>
                </a:lnTo>
                <a:lnTo>
                  <a:pt x="737235" y="205778"/>
                </a:lnTo>
                <a:lnTo>
                  <a:pt x="737171" y="206070"/>
                </a:lnTo>
                <a:lnTo>
                  <a:pt x="736993" y="206095"/>
                </a:lnTo>
                <a:lnTo>
                  <a:pt x="736879" y="205841"/>
                </a:lnTo>
                <a:lnTo>
                  <a:pt x="737069" y="205981"/>
                </a:lnTo>
                <a:lnTo>
                  <a:pt x="737539" y="205346"/>
                </a:lnTo>
                <a:lnTo>
                  <a:pt x="736828" y="205155"/>
                </a:lnTo>
                <a:lnTo>
                  <a:pt x="736828" y="205803"/>
                </a:lnTo>
                <a:lnTo>
                  <a:pt x="736815" y="206324"/>
                </a:lnTo>
                <a:lnTo>
                  <a:pt x="736815" y="205803"/>
                </a:lnTo>
                <a:lnTo>
                  <a:pt x="736053" y="205181"/>
                </a:lnTo>
                <a:lnTo>
                  <a:pt x="736003" y="204990"/>
                </a:lnTo>
                <a:lnTo>
                  <a:pt x="736130" y="205232"/>
                </a:lnTo>
                <a:lnTo>
                  <a:pt x="736828" y="205803"/>
                </a:lnTo>
                <a:lnTo>
                  <a:pt x="736828" y="205155"/>
                </a:lnTo>
                <a:lnTo>
                  <a:pt x="735990" y="204914"/>
                </a:lnTo>
                <a:lnTo>
                  <a:pt x="735749" y="204838"/>
                </a:lnTo>
                <a:lnTo>
                  <a:pt x="735838" y="205016"/>
                </a:lnTo>
                <a:lnTo>
                  <a:pt x="736053" y="205346"/>
                </a:lnTo>
                <a:lnTo>
                  <a:pt x="736244" y="205663"/>
                </a:lnTo>
                <a:lnTo>
                  <a:pt x="735736" y="205384"/>
                </a:lnTo>
                <a:lnTo>
                  <a:pt x="735774" y="205638"/>
                </a:lnTo>
                <a:lnTo>
                  <a:pt x="735672" y="205346"/>
                </a:lnTo>
                <a:lnTo>
                  <a:pt x="735634" y="205549"/>
                </a:lnTo>
                <a:lnTo>
                  <a:pt x="735507" y="205257"/>
                </a:lnTo>
                <a:lnTo>
                  <a:pt x="735304" y="204711"/>
                </a:lnTo>
                <a:lnTo>
                  <a:pt x="735190" y="204495"/>
                </a:lnTo>
                <a:lnTo>
                  <a:pt x="735520" y="204762"/>
                </a:lnTo>
                <a:lnTo>
                  <a:pt x="735457" y="204546"/>
                </a:lnTo>
                <a:lnTo>
                  <a:pt x="735190" y="204444"/>
                </a:lnTo>
                <a:lnTo>
                  <a:pt x="735342" y="204495"/>
                </a:lnTo>
                <a:lnTo>
                  <a:pt x="735495" y="204546"/>
                </a:lnTo>
                <a:lnTo>
                  <a:pt x="735406" y="204279"/>
                </a:lnTo>
                <a:lnTo>
                  <a:pt x="735330" y="202819"/>
                </a:lnTo>
                <a:lnTo>
                  <a:pt x="735469" y="204216"/>
                </a:lnTo>
                <a:lnTo>
                  <a:pt x="735584" y="204558"/>
                </a:lnTo>
                <a:lnTo>
                  <a:pt x="735749" y="204825"/>
                </a:lnTo>
                <a:lnTo>
                  <a:pt x="735660" y="204622"/>
                </a:lnTo>
                <a:lnTo>
                  <a:pt x="735799" y="204851"/>
                </a:lnTo>
                <a:lnTo>
                  <a:pt x="735990" y="204914"/>
                </a:lnTo>
                <a:lnTo>
                  <a:pt x="735914" y="204711"/>
                </a:lnTo>
                <a:lnTo>
                  <a:pt x="735749" y="204584"/>
                </a:lnTo>
                <a:lnTo>
                  <a:pt x="735723" y="203771"/>
                </a:lnTo>
                <a:lnTo>
                  <a:pt x="735761" y="203923"/>
                </a:lnTo>
                <a:lnTo>
                  <a:pt x="735825" y="201422"/>
                </a:lnTo>
                <a:lnTo>
                  <a:pt x="735863" y="199517"/>
                </a:lnTo>
                <a:lnTo>
                  <a:pt x="735914" y="197497"/>
                </a:lnTo>
                <a:lnTo>
                  <a:pt x="735825" y="197866"/>
                </a:lnTo>
                <a:lnTo>
                  <a:pt x="735965" y="195453"/>
                </a:lnTo>
                <a:lnTo>
                  <a:pt x="735914" y="197497"/>
                </a:lnTo>
                <a:lnTo>
                  <a:pt x="735838" y="204216"/>
                </a:lnTo>
                <a:lnTo>
                  <a:pt x="735876" y="204470"/>
                </a:lnTo>
                <a:lnTo>
                  <a:pt x="735761" y="203923"/>
                </a:lnTo>
                <a:lnTo>
                  <a:pt x="735812" y="204597"/>
                </a:lnTo>
                <a:lnTo>
                  <a:pt x="736130" y="204647"/>
                </a:lnTo>
                <a:lnTo>
                  <a:pt x="737819" y="204939"/>
                </a:lnTo>
                <a:lnTo>
                  <a:pt x="757555" y="170815"/>
                </a:lnTo>
                <a:lnTo>
                  <a:pt x="764032" y="142773"/>
                </a:lnTo>
                <a:lnTo>
                  <a:pt x="765302" y="136525"/>
                </a:lnTo>
                <a:lnTo>
                  <a:pt x="764146" y="130810"/>
                </a:lnTo>
                <a:lnTo>
                  <a:pt x="764286" y="130175"/>
                </a:lnTo>
                <a:lnTo>
                  <a:pt x="764006" y="130136"/>
                </a:lnTo>
                <a:lnTo>
                  <a:pt x="763689" y="128498"/>
                </a:lnTo>
                <a:lnTo>
                  <a:pt x="759307" y="121958"/>
                </a:lnTo>
                <a:lnTo>
                  <a:pt x="755523" y="119405"/>
                </a:lnTo>
                <a:lnTo>
                  <a:pt x="755523" y="156464"/>
                </a:lnTo>
                <a:lnTo>
                  <a:pt x="749604" y="164617"/>
                </a:lnTo>
                <a:lnTo>
                  <a:pt x="750163" y="163830"/>
                </a:lnTo>
                <a:lnTo>
                  <a:pt x="755523" y="156464"/>
                </a:lnTo>
                <a:lnTo>
                  <a:pt x="755523" y="119405"/>
                </a:lnTo>
                <a:lnTo>
                  <a:pt x="752817" y="117563"/>
                </a:lnTo>
                <a:lnTo>
                  <a:pt x="744855" y="115951"/>
                </a:lnTo>
                <a:lnTo>
                  <a:pt x="736866" y="117563"/>
                </a:lnTo>
                <a:lnTo>
                  <a:pt x="730326" y="121958"/>
                </a:lnTo>
                <a:lnTo>
                  <a:pt x="728764" y="124256"/>
                </a:lnTo>
                <a:lnTo>
                  <a:pt x="728472" y="124206"/>
                </a:lnTo>
                <a:lnTo>
                  <a:pt x="724954" y="128066"/>
                </a:lnTo>
                <a:lnTo>
                  <a:pt x="724954" y="149352"/>
                </a:lnTo>
                <a:lnTo>
                  <a:pt x="722642" y="158191"/>
                </a:lnTo>
                <a:lnTo>
                  <a:pt x="724954" y="149352"/>
                </a:lnTo>
                <a:lnTo>
                  <a:pt x="724954" y="128066"/>
                </a:lnTo>
                <a:lnTo>
                  <a:pt x="723138" y="130048"/>
                </a:lnTo>
                <a:lnTo>
                  <a:pt x="722884" y="130429"/>
                </a:lnTo>
                <a:lnTo>
                  <a:pt x="715010" y="140970"/>
                </a:lnTo>
                <a:lnTo>
                  <a:pt x="697357" y="177673"/>
                </a:lnTo>
                <a:lnTo>
                  <a:pt x="693966" y="199059"/>
                </a:lnTo>
                <a:lnTo>
                  <a:pt x="693966" y="207391"/>
                </a:lnTo>
                <a:lnTo>
                  <a:pt x="678510" y="207403"/>
                </a:lnTo>
                <a:lnTo>
                  <a:pt x="693966" y="207391"/>
                </a:lnTo>
                <a:lnTo>
                  <a:pt x="693966" y="199059"/>
                </a:lnTo>
                <a:lnTo>
                  <a:pt x="693864" y="206375"/>
                </a:lnTo>
                <a:lnTo>
                  <a:pt x="693801" y="205105"/>
                </a:lnTo>
                <a:lnTo>
                  <a:pt x="693877" y="202184"/>
                </a:lnTo>
                <a:lnTo>
                  <a:pt x="693902" y="201041"/>
                </a:lnTo>
                <a:lnTo>
                  <a:pt x="693991" y="197218"/>
                </a:lnTo>
                <a:lnTo>
                  <a:pt x="688352" y="201587"/>
                </a:lnTo>
                <a:lnTo>
                  <a:pt x="681570" y="205778"/>
                </a:lnTo>
                <a:lnTo>
                  <a:pt x="676529" y="207759"/>
                </a:lnTo>
                <a:lnTo>
                  <a:pt x="671220" y="208711"/>
                </a:lnTo>
                <a:lnTo>
                  <a:pt x="665175" y="208876"/>
                </a:lnTo>
                <a:lnTo>
                  <a:pt x="662533" y="208661"/>
                </a:lnTo>
                <a:lnTo>
                  <a:pt x="658533" y="208356"/>
                </a:lnTo>
                <a:lnTo>
                  <a:pt x="654748" y="207543"/>
                </a:lnTo>
                <a:lnTo>
                  <a:pt x="654481" y="207429"/>
                </a:lnTo>
                <a:lnTo>
                  <a:pt x="654481" y="207645"/>
                </a:lnTo>
                <a:lnTo>
                  <a:pt x="653237" y="207251"/>
                </a:lnTo>
                <a:lnTo>
                  <a:pt x="654481" y="207645"/>
                </a:lnTo>
                <a:lnTo>
                  <a:pt x="654481" y="207429"/>
                </a:lnTo>
                <a:lnTo>
                  <a:pt x="651941" y="206311"/>
                </a:lnTo>
                <a:lnTo>
                  <a:pt x="650875" y="205549"/>
                </a:lnTo>
                <a:lnTo>
                  <a:pt x="650875" y="205867"/>
                </a:lnTo>
                <a:lnTo>
                  <a:pt x="650735" y="205790"/>
                </a:lnTo>
                <a:lnTo>
                  <a:pt x="650875" y="205867"/>
                </a:lnTo>
                <a:lnTo>
                  <a:pt x="650875" y="205549"/>
                </a:lnTo>
                <a:lnTo>
                  <a:pt x="649630" y="204635"/>
                </a:lnTo>
                <a:lnTo>
                  <a:pt x="648957" y="203962"/>
                </a:lnTo>
                <a:lnTo>
                  <a:pt x="648081" y="203073"/>
                </a:lnTo>
                <a:lnTo>
                  <a:pt x="647420" y="202425"/>
                </a:lnTo>
                <a:lnTo>
                  <a:pt x="646620" y="201422"/>
                </a:lnTo>
                <a:lnTo>
                  <a:pt x="643648" y="197739"/>
                </a:lnTo>
                <a:lnTo>
                  <a:pt x="638683" y="192049"/>
                </a:lnTo>
                <a:lnTo>
                  <a:pt x="638683" y="190373"/>
                </a:lnTo>
                <a:lnTo>
                  <a:pt x="630809" y="182499"/>
                </a:lnTo>
                <a:lnTo>
                  <a:pt x="627976" y="182499"/>
                </a:lnTo>
                <a:lnTo>
                  <a:pt x="627976" y="217932"/>
                </a:lnTo>
                <a:lnTo>
                  <a:pt x="626770" y="219075"/>
                </a:lnTo>
                <a:lnTo>
                  <a:pt x="622973" y="223075"/>
                </a:lnTo>
                <a:lnTo>
                  <a:pt x="623379" y="222631"/>
                </a:lnTo>
                <a:lnTo>
                  <a:pt x="626770" y="219075"/>
                </a:lnTo>
                <a:lnTo>
                  <a:pt x="627024" y="218808"/>
                </a:lnTo>
                <a:lnTo>
                  <a:pt x="626745" y="219075"/>
                </a:lnTo>
                <a:lnTo>
                  <a:pt x="627380" y="218440"/>
                </a:lnTo>
                <a:lnTo>
                  <a:pt x="627024" y="218808"/>
                </a:lnTo>
                <a:lnTo>
                  <a:pt x="627418" y="218440"/>
                </a:lnTo>
                <a:lnTo>
                  <a:pt x="627951" y="217932"/>
                </a:lnTo>
                <a:lnTo>
                  <a:pt x="627976" y="182499"/>
                </a:lnTo>
                <a:lnTo>
                  <a:pt x="624586" y="182499"/>
                </a:lnTo>
                <a:lnTo>
                  <a:pt x="624586" y="181229"/>
                </a:lnTo>
                <a:lnTo>
                  <a:pt x="623773" y="180428"/>
                </a:lnTo>
                <a:lnTo>
                  <a:pt x="622427" y="164846"/>
                </a:lnTo>
                <a:lnTo>
                  <a:pt x="622427" y="156718"/>
                </a:lnTo>
                <a:lnTo>
                  <a:pt x="619252" y="153492"/>
                </a:lnTo>
                <a:lnTo>
                  <a:pt x="619252" y="225552"/>
                </a:lnTo>
                <a:lnTo>
                  <a:pt x="618909" y="225132"/>
                </a:lnTo>
                <a:lnTo>
                  <a:pt x="619252" y="225552"/>
                </a:lnTo>
                <a:lnTo>
                  <a:pt x="619252" y="153492"/>
                </a:lnTo>
                <a:lnTo>
                  <a:pt x="615569" y="149733"/>
                </a:lnTo>
                <a:lnTo>
                  <a:pt x="598424" y="149733"/>
                </a:lnTo>
                <a:lnTo>
                  <a:pt x="591439" y="156718"/>
                </a:lnTo>
                <a:lnTo>
                  <a:pt x="591439" y="166624"/>
                </a:lnTo>
                <a:lnTo>
                  <a:pt x="591439" y="173863"/>
                </a:lnTo>
                <a:lnTo>
                  <a:pt x="591654" y="174091"/>
                </a:lnTo>
                <a:lnTo>
                  <a:pt x="592074" y="187845"/>
                </a:lnTo>
                <a:lnTo>
                  <a:pt x="591185" y="188722"/>
                </a:lnTo>
                <a:lnTo>
                  <a:pt x="591185" y="194691"/>
                </a:lnTo>
                <a:lnTo>
                  <a:pt x="589153" y="196723"/>
                </a:lnTo>
                <a:lnTo>
                  <a:pt x="589153" y="202057"/>
                </a:lnTo>
                <a:lnTo>
                  <a:pt x="585978" y="205232"/>
                </a:lnTo>
                <a:lnTo>
                  <a:pt x="585978" y="210502"/>
                </a:lnTo>
                <a:lnTo>
                  <a:pt x="584327" y="213741"/>
                </a:lnTo>
                <a:lnTo>
                  <a:pt x="584708" y="213106"/>
                </a:lnTo>
                <a:lnTo>
                  <a:pt x="583425" y="215404"/>
                </a:lnTo>
                <a:lnTo>
                  <a:pt x="576580" y="222250"/>
                </a:lnTo>
                <a:lnTo>
                  <a:pt x="576580" y="241427"/>
                </a:lnTo>
                <a:lnTo>
                  <a:pt x="584327" y="249301"/>
                </a:lnTo>
                <a:lnTo>
                  <a:pt x="603631" y="249301"/>
                </a:lnTo>
                <a:lnTo>
                  <a:pt x="611378" y="241427"/>
                </a:lnTo>
                <a:lnTo>
                  <a:pt x="611378" y="238086"/>
                </a:lnTo>
                <a:lnTo>
                  <a:pt x="613918" y="234823"/>
                </a:lnTo>
                <a:lnTo>
                  <a:pt x="613791" y="234823"/>
                </a:lnTo>
                <a:lnTo>
                  <a:pt x="618490" y="228727"/>
                </a:lnTo>
                <a:lnTo>
                  <a:pt x="618236" y="229108"/>
                </a:lnTo>
                <a:lnTo>
                  <a:pt x="618528" y="228727"/>
                </a:lnTo>
                <a:lnTo>
                  <a:pt x="620191" y="226606"/>
                </a:lnTo>
                <a:lnTo>
                  <a:pt x="620522" y="226949"/>
                </a:lnTo>
                <a:lnTo>
                  <a:pt x="624967" y="231521"/>
                </a:lnTo>
                <a:lnTo>
                  <a:pt x="662559" y="245491"/>
                </a:lnTo>
                <a:lnTo>
                  <a:pt x="664718" y="245491"/>
                </a:lnTo>
                <a:lnTo>
                  <a:pt x="705345" y="234175"/>
                </a:lnTo>
                <a:lnTo>
                  <a:pt x="705675" y="234403"/>
                </a:lnTo>
                <a:lnTo>
                  <a:pt x="706374" y="235204"/>
                </a:lnTo>
                <a:lnTo>
                  <a:pt x="711073" y="239014"/>
                </a:lnTo>
                <a:lnTo>
                  <a:pt x="713359" y="240309"/>
                </a:lnTo>
                <a:lnTo>
                  <a:pt x="716178" y="242189"/>
                </a:lnTo>
                <a:lnTo>
                  <a:pt x="717054" y="242366"/>
                </a:lnTo>
                <a:lnTo>
                  <a:pt x="717423" y="242570"/>
                </a:lnTo>
                <a:lnTo>
                  <a:pt x="723519" y="244729"/>
                </a:lnTo>
                <a:lnTo>
                  <a:pt x="729107" y="245872"/>
                </a:lnTo>
                <a:lnTo>
                  <a:pt x="735203" y="246253"/>
                </a:lnTo>
                <a:lnTo>
                  <a:pt x="739521" y="246126"/>
                </a:lnTo>
                <a:lnTo>
                  <a:pt x="745490" y="245237"/>
                </a:lnTo>
                <a:lnTo>
                  <a:pt x="749211" y="244182"/>
                </a:lnTo>
                <a:lnTo>
                  <a:pt x="750481" y="243916"/>
                </a:lnTo>
                <a:lnTo>
                  <a:pt x="750747" y="243738"/>
                </a:lnTo>
                <a:lnTo>
                  <a:pt x="756234" y="241363"/>
                </a:lnTo>
                <a:lnTo>
                  <a:pt x="756424" y="241287"/>
                </a:lnTo>
                <a:lnTo>
                  <a:pt x="756666" y="241173"/>
                </a:lnTo>
                <a:lnTo>
                  <a:pt x="757326" y="240677"/>
                </a:lnTo>
                <a:lnTo>
                  <a:pt x="762393" y="237261"/>
                </a:lnTo>
                <a:lnTo>
                  <a:pt x="762495" y="237109"/>
                </a:lnTo>
                <a:lnTo>
                  <a:pt x="764032" y="237109"/>
                </a:lnTo>
                <a:lnTo>
                  <a:pt x="771652" y="229489"/>
                </a:lnTo>
                <a:lnTo>
                  <a:pt x="771652" y="221843"/>
                </a:lnTo>
                <a:lnTo>
                  <a:pt x="772312" y="21767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59210" y="1966721"/>
            <a:ext cx="325755" cy="283210"/>
          </a:xfrm>
          <a:custGeom>
            <a:avLst/>
            <a:gdLst/>
            <a:ahLst/>
            <a:cxnLst/>
            <a:rect l="l" t="t" r="r" b="b"/>
            <a:pathLst>
              <a:path w="325754" h="283210">
                <a:moveTo>
                  <a:pt x="28003" y="193421"/>
                </a:moveTo>
                <a:lnTo>
                  <a:pt x="27876" y="193802"/>
                </a:lnTo>
                <a:lnTo>
                  <a:pt x="28003" y="193421"/>
                </a:lnTo>
                <a:close/>
              </a:path>
              <a:path w="325754" h="283210">
                <a:moveTo>
                  <a:pt x="31432" y="143510"/>
                </a:moveTo>
                <a:lnTo>
                  <a:pt x="31305" y="144272"/>
                </a:lnTo>
                <a:lnTo>
                  <a:pt x="31432" y="143510"/>
                </a:lnTo>
                <a:close/>
              </a:path>
              <a:path w="325754" h="283210">
                <a:moveTo>
                  <a:pt x="147510" y="209169"/>
                </a:moveTo>
                <a:close/>
              </a:path>
              <a:path w="325754" h="283210">
                <a:moveTo>
                  <a:pt x="229958" y="224917"/>
                </a:moveTo>
                <a:lnTo>
                  <a:pt x="151955" y="224917"/>
                </a:lnTo>
                <a:lnTo>
                  <a:pt x="150456" y="224917"/>
                </a:lnTo>
                <a:lnTo>
                  <a:pt x="150482" y="225298"/>
                </a:lnTo>
                <a:lnTo>
                  <a:pt x="147650" y="208826"/>
                </a:lnTo>
                <a:lnTo>
                  <a:pt x="147510" y="209067"/>
                </a:lnTo>
                <a:lnTo>
                  <a:pt x="147383" y="209296"/>
                </a:lnTo>
                <a:lnTo>
                  <a:pt x="147383" y="206248"/>
                </a:lnTo>
                <a:lnTo>
                  <a:pt x="147574" y="208153"/>
                </a:lnTo>
                <a:lnTo>
                  <a:pt x="147713" y="206248"/>
                </a:lnTo>
                <a:lnTo>
                  <a:pt x="147650" y="208826"/>
                </a:lnTo>
                <a:lnTo>
                  <a:pt x="155892" y="193548"/>
                </a:lnTo>
                <a:lnTo>
                  <a:pt x="156527" y="191897"/>
                </a:lnTo>
                <a:lnTo>
                  <a:pt x="163893" y="173482"/>
                </a:lnTo>
                <a:lnTo>
                  <a:pt x="172275" y="133985"/>
                </a:lnTo>
                <a:lnTo>
                  <a:pt x="173977" y="111125"/>
                </a:lnTo>
                <a:lnTo>
                  <a:pt x="174129" y="108508"/>
                </a:lnTo>
                <a:lnTo>
                  <a:pt x="174815" y="107823"/>
                </a:lnTo>
                <a:lnTo>
                  <a:pt x="174815" y="99441"/>
                </a:lnTo>
                <a:lnTo>
                  <a:pt x="174815" y="98425"/>
                </a:lnTo>
                <a:lnTo>
                  <a:pt x="174815" y="90932"/>
                </a:lnTo>
                <a:lnTo>
                  <a:pt x="167957" y="84201"/>
                </a:lnTo>
                <a:lnTo>
                  <a:pt x="151066" y="84201"/>
                </a:lnTo>
                <a:lnTo>
                  <a:pt x="149034" y="86207"/>
                </a:lnTo>
                <a:lnTo>
                  <a:pt x="149034" y="187452"/>
                </a:lnTo>
                <a:lnTo>
                  <a:pt x="148958" y="188341"/>
                </a:lnTo>
                <a:lnTo>
                  <a:pt x="148920" y="188595"/>
                </a:lnTo>
                <a:lnTo>
                  <a:pt x="149034" y="187452"/>
                </a:lnTo>
                <a:lnTo>
                  <a:pt x="149034" y="86207"/>
                </a:lnTo>
                <a:lnTo>
                  <a:pt x="148894" y="86334"/>
                </a:lnTo>
                <a:lnTo>
                  <a:pt x="148894" y="189357"/>
                </a:lnTo>
                <a:lnTo>
                  <a:pt x="148717" y="191897"/>
                </a:lnTo>
                <a:lnTo>
                  <a:pt x="148780" y="189357"/>
                </a:lnTo>
                <a:lnTo>
                  <a:pt x="148894" y="86334"/>
                </a:lnTo>
                <a:lnTo>
                  <a:pt x="146418" y="88773"/>
                </a:lnTo>
                <a:lnTo>
                  <a:pt x="146418" y="210972"/>
                </a:lnTo>
                <a:lnTo>
                  <a:pt x="145808" y="211836"/>
                </a:lnTo>
                <a:lnTo>
                  <a:pt x="146418" y="210972"/>
                </a:lnTo>
                <a:lnTo>
                  <a:pt x="146418" y="88773"/>
                </a:lnTo>
                <a:lnTo>
                  <a:pt x="144957" y="90208"/>
                </a:lnTo>
                <a:lnTo>
                  <a:pt x="144957" y="115798"/>
                </a:lnTo>
                <a:lnTo>
                  <a:pt x="144945" y="116967"/>
                </a:lnTo>
                <a:lnTo>
                  <a:pt x="144856" y="111340"/>
                </a:lnTo>
                <a:lnTo>
                  <a:pt x="144957" y="115798"/>
                </a:lnTo>
                <a:lnTo>
                  <a:pt x="144957" y="90208"/>
                </a:lnTo>
                <a:lnTo>
                  <a:pt x="144754" y="90398"/>
                </a:lnTo>
                <a:lnTo>
                  <a:pt x="144754" y="131064"/>
                </a:lnTo>
                <a:lnTo>
                  <a:pt x="144665" y="132334"/>
                </a:lnTo>
                <a:lnTo>
                  <a:pt x="144716" y="131064"/>
                </a:lnTo>
                <a:lnTo>
                  <a:pt x="144754" y="90398"/>
                </a:lnTo>
                <a:lnTo>
                  <a:pt x="144208" y="90932"/>
                </a:lnTo>
                <a:lnTo>
                  <a:pt x="144208" y="95758"/>
                </a:lnTo>
                <a:lnTo>
                  <a:pt x="143522" y="96291"/>
                </a:lnTo>
                <a:lnTo>
                  <a:pt x="143522" y="147726"/>
                </a:lnTo>
                <a:lnTo>
                  <a:pt x="143446" y="148463"/>
                </a:lnTo>
                <a:lnTo>
                  <a:pt x="143471" y="148005"/>
                </a:lnTo>
                <a:lnTo>
                  <a:pt x="143383" y="148463"/>
                </a:lnTo>
                <a:lnTo>
                  <a:pt x="143484" y="147739"/>
                </a:lnTo>
                <a:lnTo>
                  <a:pt x="143471" y="148005"/>
                </a:lnTo>
                <a:lnTo>
                  <a:pt x="143522" y="147726"/>
                </a:lnTo>
                <a:lnTo>
                  <a:pt x="143522" y="96291"/>
                </a:lnTo>
                <a:lnTo>
                  <a:pt x="143065" y="96647"/>
                </a:lnTo>
                <a:lnTo>
                  <a:pt x="144081" y="93853"/>
                </a:lnTo>
                <a:lnTo>
                  <a:pt x="126555" y="133985"/>
                </a:lnTo>
                <a:lnTo>
                  <a:pt x="120586" y="158115"/>
                </a:lnTo>
                <a:lnTo>
                  <a:pt x="115735" y="183261"/>
                </a:lnTo>
                <a:lnTo>
                  <a:pt x="115506" y="185166"/>
                </a:lnTo>
                <a:lnTo>
                  <a:pt x="114465" y="203060"/>
                </a:lnTo>
                <a:lnTo>
                  <a:pt x="114363" y="209931"/>
                </a:lnTo>
                <a:lnTo>
                  <a:pt x="114592" y="212051"/>
                </a:lnTo>
                <a:lnTo>
                  <a:pt x="114808" y="211848"/>
                </a:lnTo>
                <a:lnTo>
                  <a:pt x="114719" y="213106"/>
                </a:lnTo>
                <a:lnTo>
                  <a:pt x="115773" y="222504"/>
                </a:lnTo>
                <a:lnTo>
                  <a:pt x="114592" y="212051"/>
                </a:lnTo>
                <a:lnTo>
                  <a:pt x="102654" y="222859"/>
                </a:lnTo>
                <a:lnTo>
                  <a:pt x="85471" y="234442"/>
                </a:lnTo>
                <a:lnTo>
                  <a:pt x="69405" y="242036"/>
                </a:lnTo>
                <a:lnTo>
                  <a:pt x="55397" y="245021"/>
                </a:lnTo>
                <a:lnTo>
                  <a:pt x="53784" y="245364"/>
                </a:lnTo>
                <a:lnTo>
                  <a:pt x="54368" y="245237"/>
                </a:lnTo>
                <a:lnTo>
                  <a:pt x="55397" y="245021"/>
                </a:lnTo>
                <a:lnTo>
                  <a:pt x="43319" y="244462"/>
                </a:lnTo>
                <a:lnTo>
                  <a:pt x="43040" y="244348"/>
                </a:lnTo>
                <a:lnTo>
                  <a:pt x="41351" y="243713"/>
                </a:lnTo>
                <a:lnTo>
                  <a:pt x="37757" y="242366"/>
                </a:lnTo>
                <a:lnTo>
                  <a:pt x="34607" y="239268"/>
                </a:lnTo>
                <a:lnTo>
                  <a:pt x="33083" y="239268"/>
                </a:lnTo>
                <a:lnTo>
                  <a:pt x="33083" y="236982"/>
                </a:lnTo>
                <a:lnTo>
                  <a:pt x="30289" y="234200"/>
                </a:lnTo>
                <a:lnTo>
                  <a:pt x="29235" y="231140"/>
                </a:lnTo>
                <a:lnTo>
                  <a:pt x="28486" y="229019"/>
                </a:lnTo>
                <a:lnTo>
                  <a:pt x="28536" y="229819"/>
                </a:lnTo>
                <a:lnTo>
                  <a:pt x="28435" y="228879"/>
                </a:lnTo>
                <a:lnTo>
                  <a:pt x="28486" y="229019"/>
                </a:lnTo>
                <a:lnTo>
                  <a:pt x="28397" y="227584"/>
                </a:lnTo>
                <a:lnTo>
                  <a:pt x="27571" y="215011"/>
                </a:lnTo>
                <a:lnTo>
                  <a:pt x="27508" y="214185"/>
                </a:lnTo>
                <a:lnTo>
                  <a:pt x="27520" y="213741"/>
                </a:lnTo>
                <a:lnTo>
                  <a:pt x="27927" y="196596"/>
                </a:lnTo>
                <a:lnTo>
                  <a:pt x="27876" y="193802"/>
                </a:lnTo>
                <a:lnTo>
                  <a:pt x="29057" y="170815"/>
                </a:lnTo>
                <a:lnTo>
                  <a:pt x="29146" y="169799"/>
                </a:lnTo>
                <a:lnTo>
                  <a:pt x="29184" y="169291"/>
                </a:lnTo>
                <a:lnTo>
                  <a:pt x="31178" y="146304"/>
                </a:lnTo>
                <a:lnTo>
                  <a:pt x="31305" y="144272"/>
                </a:lnTo>
                <a:lnTo>
                  <a:pt x="33883" y="124421"/>
                </a:lnTo>
                <a:lnTo>
                  <a:pt x="34988" y="123317"/>
                </a:lnTo>
                <a:lnTo>
                  <a:pt x="34988" y="116420"/>
                </a:lnTo>
                <a:lnTo>
                  <a:pt x="37642" y="98183"/>
                </a:lnTo>
                <a:lnTo>
                  <a:pt x="38798" y="97028"/>
                </a:lnTo>
                <a:lnTo>
                  <a:pt x="38798" y="91859"/>
                </a:lnTo>
                <a:lnTo>
                  <a:pt x="41008" y="85344"/>
                </a:lnTo>
                <a:lnTo>
                  <a:pt x="43624" y="82677"/>
                </a:lnTo>
                <a:lnTo>
                  <a:pt x="43624" y="81788"/>
                </a:lnTo>
                <a:lnTo>
                  <a:pt x="44386" y="81788"/>
                </a:lnTo>
                <a:lnTo>
                  <a:pt x="46659" y="79514"/>
                </a:lnTo>
                <a:lnTo>
                  <a:pt x="48806" y="78867"/>
                </a:lnTo>
                <a:lnTo>
                  <a:pt x="56870" y="76454"/>
                </a:lnTo>
                <a:lnTo>
                  <a:pt x="61531" y="76454"/>
                </a:lnTo>
                <a:lnTo>
                  <a:pt x="66738" y="71247"/>
                </a:lnTo>
                <a:lnTo>
                  <a:pt x="66738" y="64897"/>
                </a:lnTo>
                <a:lnTo>
                  <a:pt x="66738" y="58420"/>
                </a:lnTo>
                <a:lnTo>
                  <a:pt x="61531" y="53340"/>
                </a:lnTo>
                <a:lnTo>
                  <a:pt x="48704" y="53340"/>
                </a:lnTo>
                <a:lnTo>
                  <a:pt x="47167" y="54876"/>
                </a:lnTo>
                <a:lnTo>
                  <a:pt x="36372" y="57277"/>
                </a:lnTo>
                <a:lnTo>
                  <a:pt x="30924" y="57277"/>
                </a:lnTo>
                <a:lnTo>
                  <a:pt x="25463" y="62738"/>
                </a:lnTo>
                <a:lnTo>
                  <a:pt x="25463" y="62992"/>
                </a:lnTo>
                <a:lnTo>
                  <a:pt x="23939" y="62992"/>
                </a:lnTo>
                <a:lnTo>
                  <a:pt x="18224" y="68707"/>
                </a:lnTo>
                <a:lnTo>
                  <a:pt x="18224" y="73583"/>
                </a:lnTo>
                <a:lnTo>
                  <a:pt x="15849" y="79654"/>
                </a:lnTo>
                <a:lnTo>
                  <a:pt x="12890" y="82677"/>
                </a:lnTo>
                <a:lnTo>
                  <a:pt x="12890" y="88760"/>
                </a:lnTo>
                <a:lnTo>
                  <a:pt x="9715" y="107315"/>
                </a:lnTo>
                <a:lnTo>
                  <a:pt x="8445" y="108585"/>
                </a:lnTo>
                <a:lnTo>
                  <a:pt x="8445" y="114300"/>
                </a:lnTo>
                <a:lnTo>
                  <a:pt x="4546" y="140208"/>
                </a:lnTo>
                <a:lnTo>
                  <a:pt x="4457" y="141478"/>
                </a:lnTo>
                <a:lnTo>
                  <a:pt x="1892" y="166878"/>
                </a:lnTo>
                <a:lnTo>
                  <a:pt x="571" y="192405"/>
                </a:lnTo>
                <a:lnTo>
                  <a:pt x="444" y="192786"/>
                </a:lnTo>
                <a:lnTo>
                  <a:pt x="127" y="206248"/>
                </a:lnTo>
                <a:lnTo>
                  <a:pt x="0" y="215011"/>
                </a:lnTo>
                <a:lnTo>
                  <a:pt x="101" y="216281"/>
                </a:lnTo>
                <a:lnTo>
                  <a:pt x="1079" y="232918"/>
                </a:lnTo>
                <a:lnTo>
                  <a:pt x="1841" y="236474"/>
                </a:lnTo>
                <a:lnTo>
                  <a:pt x="5397" y="246849"/>
                </a:lnTo>
                <a:lnTo>
                  <a:pt x="5397" y="252222"/>
                </a:lnTo>
                <a:lnTo>
                  <a:pt x="11620" y="258445"/>
                </a:lnTo>
                <a:lnTo>
                  <a:pt x="13144" y="258445"/>
                </a:lnTo>
                <a:lnTo>
                  <a:pt x="13144" y="260731"/>
                </a:lnTo>
                <a:lnTo>
                  <a:pt x="19367" y="266827"/>
                </a:lnTo>
                <a:lnTo>
                  <a:pt x="24320" y="266827"/>
                </a:lnTo>
                <a:lnTo>
                  <a:pt x="35496" y="271145"/>
                </a:lnTo>
                <a:lnTo>
                  <a:pt x="39814" y="272034"/>
                </a:lnTo>
                <a:lnTo>
                  <a:pt x="55943" y="272796"/>
                </a:lnTo>
                <a:lnTo>
                  <a:pt x="59499" y="272542"/>
                </a:lnTo>
                <a:lnTo>
                  <a:pt x="98742" y="258572"/>
                </a:lnTo>
                <a:lnTo>
                  <a:pt x="116395" y="245364"/>
                </a:lnTo>
                <a:lnTo>
                  <a:pt x="118554" y="243713"/>
                </a:lnTo>
                <a:lnTo>
                  <a:pt x="119672" y="242697"/>
                </a:lnTo>
                <a:lnTo>
                  <a:pt x="119951" y="242443"/>
                </a:lnTo>
                <a:lnTo>
                  <a:pt x="120688" y="241681"/>
                </a:lnTo>
                <a:lnTo>
                  <a:pt x="121259" y="241109"/>
                </a:lnTo>
                <a:lnTo>
                  <a:pt x="121856" y="242443"/>
                </a:lnTo>
                <a:lnTo>
                  <a:pt x="124142" y="246253"/>
                </a:lnTo>
                <a:lnTo>
                  <a:pt x="124142" y="250698"/>
                </a:lnTo>
                <a:lnTo>
                  <a:pt x="131381" y="257937"/>
                </a:lnTo>
                <a:lnTo>
                  <a:pt x="141414" y="257937"/>
                </a:lnTo>
                <a:lnTo>
                  <a:pt x="149542" y="257937"/>
                </a:lnTo>
                <a:lnTo>
                  <a:pt x="149999" y="257479"/>
                </a:lnTo>
                <a:lnTo>
                  <a:pt x="155511" y="257175"/>
                </a:lnTo>
                <a:lnTo>
                  <a:pt x="157670" y="256921"/>
                </a:lnTo>
                <a:lnTo>
                  <a:pt x="199199" y="244348"/>
                </a:lnTo>
                <a:lnTo>
                  <a:pt x="217436" y="233426"/>
                </a:lnTo>
                <a:lnTo>
                  <a:pt x="225107" y="228727"/>
                </a:lnTo>
                <a:lnTo>
                  <a:pt x="227139" y="227330"/>
                </a:lnTo>
                <a:lnTo>
                  <a:pt x="229958" y="224917"/>
                </a:lnTo>
                <a:close/>
              </a:path>
              <a:path w="325754" h="283210">
                <a:moveTo>
                  <a:pt x="250126" y="44196"/>
                </a:moveTo>
                <a:lnTo>
                  <a:pt x="245681" y="39878"/>
                </a:lnTo>
                <a:lnTo>
                  <a:pt x="245262" y="39878"/>
                </a:lnTo>
                <a:lnTo>
                  <a:pt x="243395" y="37299"/>
                </a:lnTo>
                <a:lnTo>
                  <a:pt x="243395" y="34163"/>
                </a:lnTo>
                <a:lnTo>
                  <a:pt x="237299" y="28067"/>
                </a:lnTo>
                <a:lnTo>
                  <a:pt x="236321" y="28067"/>
                </a:lnTo>
                <a:lnTo>
                  <a:pt x="222186" y="10287"/>
                </a:lnTo>
                <a:lnTo>
                  <a:pt x="222186" y="7112"/>
                </a:lnTo>
                <a:lnTo>
                  <a:pt x="215074" y="0"/>
                </a:lnTo>
                <a:lnTo>
                  <a:pt x="197675" y="0"/>
                </a:lnTo>
                <a:lnTo>
                  <a:pt x="190563" y="7112"/>
                </a:lnTo>
                <a:lnTo>
                  <a:pt x="190563" y="24511"/>
                </a:lnTo>
                <a:lnTo>
                  <a:pt x="197675" y="31623"/>
                </a:lnTo>
                <a:lnTo>
                  <a:pt x="199948" y="31623"/>
                </a:lnTo>
                <a:lnTo>
                  <a:pt x="216217" y="47485"/>
                </a:lnTo>
                <a:lnTo>
                  <a:pt x="216217" y="49276"/>
                </a:lnTo>
                <a:lnTo>
                  <a:pt x="222313" y="55372"/>
                </a:lnTo>
                <a:lnTo>
                  <a:pt x="227342" y="55372"/>
                </a:lnTo>
                <a:lnTo>
                  <a:pt x="232613" y="57365"/>
                </a:lnTo>
                <a:lnTo>
                  <a:pt x="234759" y="59563"/>
                </a:lnTo>
                <a:lnTo>
                  <a:pt x="245681" y="59563"/>
                </a:lnTo>
                <a:lnTo>
                  <a:pt x="250126" y="55118"/>
                </a:lnTo>
                <a:lnTo>
                  <a:pt x="250126" y="49657"/>
                </a:lnTo>
                <a:lnTo>
                  <a:pt x="250126" y="44196"/>
                </a:lnTo>
                <a:close/>
              </a:path>
              <a:path w="325754" h="283210">
                <a:moveTo>
                  <a:pt x="325374" y="193929"/>
                </a:moveTo>
                <a:lnTo>
                  <a:pt x="324891" y="187198"/>
                </a:lnTo>
                <a:lnTo>
                  <a:pt x="324713" y="184785"/>
                </a:lnTo>
                <a:lnTo>
                  <a:pt x="324586" y="183057"/>
                </a:lnTo>
                <a:lnTo>
                  <a:pt x="324485" y="181991"/>
                </a:lnTo>
                <a:lnTo>
                  <a:pt x="324167" y="180086"/>
                </a:lnTo>
                <a:lnTo>
                  <a:pt x="323557" y="177292"/>
                </a:lnTo>
                <a:lnTo>
                  <a:pt x="323164" y="175514"/>
                </a:lnTo>
                <a:lnTo>
                  <a:pt x="322224" y="171196"/>
                </a:lnTo>
                <a:lnTo>
                  <a:pt x="322008" y="170180"/>
                </a:lnTo>
                <a:lnTo>
                  <a:pt x="321246" y="166878"/>
                </a:lnTo>
                <a:lnTo>
                  <a:pt x="319303" y="161290"/>
                </a:lnTo>
                <a:lnTo>
                  <a:pt x="317855" y="157099"/>
                </a:lnTo>
                <a:lnTo>
                  <a:pt x="317563" y="155956"/>
                </a:lnTo>
                <a:lnTo>
                  <a:pt x="315404" y="151130"/>
                </a:lnTo>
                <a:lnTo>
                  <a:pt x="315404" y="145161"/>
                </a:lnTo>
                <a:lnTo>
                  <a:pt x="307784" y="137668"/>
                </a:lnTo>
                <a:lnTo>
                  <a:pt x="289115" y="137668"/>
                </a:lnTo>
                <a:lnTo>
                  <a:pt x="286626" y="140157"/>
                </a:lnTo>
                <a:lnTo>
                  <a:pt x="286448" y="140208"/>
                </a:lnTo>
                <a:lnTo>
                  <a:pt x="281876" y="141478"/>
                </a:lnTo>
                <a:lnTo>
                  <a:pt x="273748" y="146304"/>
                </a:lnTo>
                <a:lnTo>
                  <a:pt x="271208" y="147701"/>
                </a:lnTo>
                <a:lnTo>
                  <a:pt x="226136" y="188328"/>
                </a:lnTo>
                <a:lnTo>
                  <a:pt x="225806" y="188595"/>
                </a:lnTo>
                <a:lnTo>
                  <a:pt x="208419" y="203060"/>
                </a:lnTo>
                <a:lnTo>
                  <a:pt x="186524" y="215684"/>
                </a:lnTo>
                <a:lnTo>
                  <a:pt x="168478" y="222211"/>
                </a:lnTo>
                <a:lnTo>
                  <a:pt x="152374" y="224853"/>
                </a:lnTo>
                <a:lnTo>
                  <a:pt x="152971" y="224853"/>
                </a:lnTo>
                <a:lnTo>
                  <a:pt x="230035" y="224853"/>
                </a:lnTo>
                <a:lnTo>
                  <a:pt x="232473" y="222758"/>
                </a:lnTo>
                <a:lnTo>
                  <a:pt x="233375" y="221996"/>
                </a:lnTo>
                <a:lnTo>
                  <a:pt x="240055" y="216281"/>
                </a:lnTo>
                <a:lnTo>
                  <a:pt x="241388" y="215138"/>
                </a:lnTo>
                <a:lnTo>
                  <a:pt x="246443" y="210820"/>
                </a:lnTo>
                <a:lnTo>
                  <a:pt x="253250" y="203962"/>
                </a:lnTo>
                <a:lnTo>
                  <a:pt x="254762" y="202438"/>
                </a:lnTo>
                <a:lnTo>
                  <a:pt x="263588" y="193548"/>
                </a:lnTo>
                <a:lnTo>
                  <a:pt x="263994" y="193167"/>
                </a:lnTo>
                <a:lnTo>
                  <a:pt x="269925" y="187706"/>
                </a:lnTo>
                <a:lnTo>
                  <a:pt x="277088" y="181102"/>
                </a:lnTo>
                <a:lnTo>
                  <a:pt x="277215" y="180987"/>
                </a:lnTo>
                <a:lnTo>
                  <a:pt x="278498" y="180086"/>
                </a:lnTo>
                <a:lnTo>
                  <a:pt x="287045" y="174129"/>
                </a:lnTo>
                <a:lnTo>
                  <a:pt x="287959" y="173482"/>
                </a:lnTo>
                <a:lnTo>
                  <a:pt x="288429" y="173164"/>
                </a:lnTo>
                <a:lnTo>
                  <a:pt x="289661" y="172593"/>
                </a:lnTo>
                <a:lnTo>
                  <a:pt x="292442" y="171323"/>
                </a:lnTo>
                <a:lnTo>
                  <a:pt x="288429" y="173164"/>
                </a:lnTo>
                <a:lnTo>
                  <a:pt x="287045" y="174129"/>
                </a:lnTo>
                <a:lnTo>
                  <a:pt x="287477" y="175615"/>
                </a:lnTo>
                <a:lnTo>
                  <a:pt x="287972" y="177292"/>
                </a:lnTo>
                <a:lnTo>
                  <a:pt x="287477" y="175615"/>
                </a:lnTo>
                <a:lnTo>
                  <a:pt x="289407" y="185470"/>
                </a:lnTo>
                <a:lnTo>
                  <a:pt x="289991" y="195021"/>
                </a:lnTo>
                <a:lnTo>
                  <a:pt x="290131" y="193929"/>
                </a:lnTo>
                <a:lnTo>
                  <a:pt x="290093" y="196557"/>
                </a:lnTo>
                <a:lnTo>
                  <a:pt x="289991" y="195021"/>
                </a:lnTo>
                <a:lnTo>
                  <a:pt x="288975" y="203542"/>
                </a:lnTo>
                <a:lnTo>
                  <a:pt x="260261" y="237871"/>
                </a:lnTo>
                <a:lnTo>
                  <a:pt x="241477" y="248031"/>
                </a:lnTo>
                <a:lnTo>
                  <a:pt x="235521" y="248031"/>
                </a:lnTo>
                <a:lnTo>
                  <a:pt x="234746" y="248793"/>
                </a:lnTo>
                <a:lnTo>
                  <a:pt x="234188" y="248793"/>
                </a:lnTo>
                <a:lnTo>
                  <a:pt x="233400" y="248754"/>
                </a:lnTo>
                <a:lnTo>
                  <a:pt x="233108" y="248666"/>
                </a:lnTo>
                <a:lnTo>
                  <a:pt x="230327" y="247929"/>
                </a:lnTo>
                <a:lnTo>
                  <a:pt x="228536" y="246126"/>
                </a:lnTo>
                <a:lnTo>
                  <a:pt x="216471" y="246126"/>
                </a:lnTo>
                <a:lnTo>
                  <a:pt x="211645" y="251079"/>
                </a:lnTo>
                <a:lnTo>
                  <a:pt x="211645" y="263144"/>
                </a:lnTo>
                <a:lnTo>
                  <a:pt x="216471" y="267970"/>
                </a:lnTo>
                <a:lnTo>
                  <a:pt x="216814" y="267970"/>
                </a:lnTo>
                <a:lnTo>
                  <a:pt x="219265" y="271399"/>
                </a:lnTo>
                <a:lnTo>
                  <a:pt x="220662" y="272935"/>
                </a:lnTo>
                <a:lnTo>
                  <a:pt x="220662" y="274574"/>
                </a:lnTo>
                <a:lnTo>
                  <a:pt x="228028" y="282067"/>
                </a:lnTo>
                <a:lnTo>
                  <a:pt x="234492" y="282067"/>
                </a:lnTo>
                <a:lnTo>
                  <a:pt x="235521" y="283083"/>
                </a:lnTo>
                <a:lnTo>
                  <a:pt x="254825" y="283083"/>
                </a:lnTo>
                <a:lnTo>
                  <a:pt x="258648" y="279260"/>
                </a:lnTo>
                <a:lnTo>
                  <a:pt x="263588" y="277495"/>
                </a:lnTo>
                <a:lnTo>
                  <a:pt x="266763" y="275844"/>
                </a:lnTo>
                <a:lnTo>
                  <a:pt x="301586" y="249301"/>
                </a:lnTo>
                <a:lnTo>
                  <a:pt x="302806" y="248031"/>
                </a:lnTo>
                <a:lnTo>
                  <a:pt x="305104" y="245618"/>
                </a:lnTo>
                <a:lnTo>
                  <a:pt x="306451" y="244221"/>
                </a:lnTo>
                <a:lnTo>
                  <a:pt x="307911" y="242697"/>
                </a:lnTo>
                <a:lnTo>
                  <a:pt x="309943" y="240157"/>
                </a:lnTo>
                <a:lnTo>
                  <a:pt x="310832" y="238760"/>
                </a:lnTo>
                <a:lnTo>
                  <a:pt x="311569" y="237617"/>
                </a:lnTo>
                <a:lnTo>
                  <a:pt x="320725" y="220599"/>
                </a:lnTo>
                <a:lnTo>
                  <a:pt x="321665" y="217932"/>
                </a:lnTo>
                <a:lnTo>
                  <a:pt x="323278" y="213360"/>
                </a:lnTo>
                <a:lnTo>
                  <a:pt x="323329" y="213106"/>
                </a:lnTo>
                <a:lnTo>
                  <a:pt x="324078" y="209931"/>
                </a:lnTo>
                <a:lnTo>
                  <a:pt x="325335" y="197104"/>
                </a:lnTo>
                <a:lnTo>
                  <a:pt x="325374" y="193929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07330" y="2126614"/>
            <a:ext cx="133985" cy="52069"/>
          </a:xfrm>
          <a:custGeom>
            <a:avLst/>
            <a:gdLst/>
            <a:ahLst/>
            <a:cxnLst/>
            <a:rect l="l" t="t" r="r" b="b"/>
            <a:pathLst>
              <a:path w="133985" h="52069">
                <a:moveTo>
                  <a:pt x="133604" y="5080"/>
                </a:moveTo>
                <a:lnTo>
                  <a:pt x="128651" y="0"/>
                </a:lnTo>
                <a:lnTo>
                  <a:pt x="116205" y="0"/>
                </a:lnTo>
                <a:lnTo>
                  <a:pt x="115443" y="762"/>
                </a:lnTo>
                <a:lnTo>
                  <a:pt x="98298" y="2667"/>
                </a:lnTo>
                <a:lnTo>
                  <a:pt x="90805" y="2667"/>
                </a:lnTo>
                <a:lnTo>
                  <a:pt x="89268" y="4165"/>
                </a:lnTo>
                <a:lnTo>
                  <a:pt x="71907" y="7366"/>
                </a:lnTo>
                <a:lnTo>
                  <a:pt x="64516" y="7366"/>
                </a:lnTo>
                <a:lnTo>
                  <a:pt x="62572" y="9334"/>
                </a:lnTo>
                <a:lnTo>
                  <a:pt x="46570" y="12827"/>
                </a:lnTo>
                <a:lnTo>
                  <a:pt x="39497" y="12827"/>
                </a:lnTo>
                <a:lnTo>
                  <a:pt x="37566" y="14757"/>
                </a:lnTo>
                <a:lnTo>
                  <a:pt x="14643" y="19558"/>
                </a:lnTo>
                <a:lnTo>
                  <a:pt x="7239" y="19558"/>
                </a:lnTo>
                <a:lnTo>
                  <a:pt x="0" y="26797"/>
                </a:lnTo>
                <a:lnTo>
                  <a:pt x="0" y="44704"/>
                </a:lnTo>
                <a:lnTo>
                  <a:pt x="7239" y="51943"/>
                </a:lnTo>
                <a:lnTo>
                  <a:pt x="25146" y="51943"/>
                </a:lnTo>
                <a:lnTo>
                  <a:pt x="27292" y="49796"/>
                </a:lnTo>
                <a:lnTo>
                  <a:pt x="49441" y="44450"/>
                </a:lnTo>
                <a:lnTo>
                  <a:pt x="56896" y="44450"/>
                </a:lnTo>
                <a:lnTo>
                  <a:pt x="59258" y="42087"/>
                </a:lnTo>
                <a:lnTo>
                  <a:pt x="74714" y="38354"/>
                </a:lnTo>
                <a:lnTo>
                  <a:pt x="81661" y="38354"/>
                </a:lnTo>
                <a:lnTo>
                  <a:pt x="84213" y="35750"/>
                </a:lnTo>
                <a:lnTo>
                  <a:pt x="100393" y="31115"/>
                </a:lnTo>
                <a:lnTo>
                  <a:pt x="106426" y="31115"/>
                </a:lnTo>
                <a:lnTo>
                  <a:pt x="109512" y="28028"/>
                </a:lnTo>
                <a:lnTo>
                  <a:pt x="124625" y="22479"/>
                </a:lnTo>
                <a:lnTo>
                  <a:pt x="128651" y="22479"/>
                </a:lnTo>
                <a:lnTo>
                  <a:pt x="133604" y="17526"/>
                </a:lnTo>
                <a:lnTo>
                  <a:pt x="133604" y="11303"/>
                </a:lnTo>
                <a:lnTo>
                  <a:pt x="133604" y="508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631941" y="1981961"/>
            <a:ext cx="173990" cy="340360"/>
            <a:chOff x="5631941" y="1981961"/>
            <a:chExt cx="173990" cy="340360"/>
          </a:xfrm>
        </p:grpSpPr>
        <p:sp>
          <p:nvSpPr>
            <p:cNvPr id="46" name="object 46"/>
            <p:cNvSpPr/>
            <p:nvPr/>
          </p:nvSpPr>
          <p:spPr>
            <a:xfrm>
              <a:off x="5631942" y="1981961"/>
              <a:ext cx="40640" cy="253365"/>
            </a:xfrm>
            <a:custGeom>
              <a:avLst/>
              <a:gdLst/>
              <a:ahLst/>
              <a:cxnLst/>
              <a:rect l="l" t="t" r="r" b="b"/>
              <a:pathLst>
                <a:path w="40639" h="253364">
                  <a:moveTo>
                    <a:pt x="40119" y="172466"/>
                  </a:moveTo>
                  <a:lnTo>
                    <a:pt x="40005" y="150876"/>
                  </a:lnTo>
                  <a:lnTo>
                    <a:pt x="39509" y="128524"/>
                  </a:lnTo>
                  <a:lnTo>
                    <a:pt x="39497" y="127254"/>
                  </a:lnTo>
                  <a:lnTo>
                    <a:pt x="38315" y="105664"/>
                  </a:lnTo>
                  <a:lnTo>
                    <a:pt x="38227" y="103886"/>
                  </a:lnTo>
                  <a:lnTo>
                    <a:pt x="38227" y="95758"/>
                  </a:lnTo>
                  <a:lnTo>
                    <a:pt x="37401" y="94945"/>
                  </a:lnTo>
                  <a:lnTo>
                    <a:pt x="36195" y="79883"/>
                  </a:lnTo>
                  <a:lnTo>
                    <a:pt x="36195" y="72263"/>
                  </a:lnTo>
                  <a:lnTo>
                    <a:pt x="35445" y="71526"/>
                  </a:lnTo>
                  <a:lnTo>
                    <a:pt x="34302" y="58547"/>
                  </a:lnTo>
                  <a:lnTo>
                    <a:pt x="34290" y="50800"/>
                  </a:lnTo>
                  <a:lnTo>
                    <a:pt x="33655" y="50165"/>
                  </a:lnTo>
                  <a:lnTo>
                    <a:pt x="33020" y="41783"/>
                  </a:lnTo>
                  <a:lnTo>
                    <a:pt x="33020" y="41148"/>
                  </a:lnTo>
                  <a:lnTo>
                    <a:pt x="33020" y="40767"/>
                  </a:lnTo>
                  <a:lnTo>
                    <a:pt x="33020" y="32258"/>
                  </a:lnTo>
                  <a:lnTo>
                    <a:pt x="32778" y="32029"/>
                  </a:lnTo>
                  <a:lnTo>
                    <a:pt x="32385" y="16256"/>
                  </a:lnTo>
                  <a:lnTo>
                    <a:pt x="32385" y="15748"/>
                  </a:lnTo>
                  <a:lnTo>
                    <a:pt x="32385" y="7239"/>
                  </a:lnTo>
                  <a:lnTo>
                    <a:pt x="25146" y="0"/>
                  </a:lnTo>
                  <a:lnTo>
                    <a:pt x="7239" y="0"/>
                  </a:lnTo>
                  <a:lnTo>
                    <a:pt x="0" y="7239"/>
                  </a:lnTo>
                  <a:lnTo>
                    <a:pt x="0" y="16637"/>
                  </a:lnTo>
                  <a:lnTo>
                    <a:pt x="0" y="25146"/>
                  </a:lnTo>
                  <a:lnTo>
                    <a:pt x="215" y="25374"/>
                  </a:lnTo>
                  <a:lnTo>
                    <a:pt x="635" y="41529"/>
                  </a:lnTo>
                  <a:lnTo>
                    <a:pt x="635" y="50038"/>
                  </a:lnTo>
                  <a:lnTo>
                    <a:pt x="1333" y="50749"/>
                  </a:lnTo>
                  <a:lnTo>
                    <a:pt x="1905" y="59004"/>
                  </a:lnTo>
                  <a:lnTo>
                    <a:pt x="1905" y="68580"/>
                  </a:lnTo>
                  <a:lnTo>
                    <a:pt x="2768" y="69469"/>
                  </a:lnTo>
                  <a:lnTo>
                    <a:pt x="3810" y="81241"/>
                  </a:lnTo>
                  <a:lnTo>
                    <a:pt x="3810" y="82550"/>
                  </a:lnTo>
                  <a:lnTo>
                    <a:pt x="3810" y="82677"/>
                  </a:lnTo>
                  <a:lnTo>
                    <a:pt x="3810" y="90170"/>
                  </a:lnTo>
                  <a:lnTo>
                    <a:pt x="4470" y="90843"/>
                  </a:lnTo>
                  <a:lnTo>
                    <a:pt x="5715" y="106172"/>
                  </a:lnTo>
                  <a:lnTo>
                    <a:pt x="5715" y="113792"/>
                  </a:lnTo>
                  <a:lnTo>
                    <a:pt x="6172" y="114261"/>
                  </a:lnTo>
                  <a:lnTo>
                    <a:pt x="6985" y="129032"/>
                  </a:lnTo>
                  <a:lnTo>
                    <a:pt x="7493" y="151257"/>
                  </a:lnTo>
                  <a:lnTo>
                    <a:pt x="7620" y="172593"/>
                  </a:lnTo>
                  <a:lnTo>
                    <a:pt x="7747" y="193421"/>
                  </a:lnTo>
                  <a:lnTo>
                    <a:pt x="8382" y="212217"/>
                  </a:lnTo>
                  <a:lnTo>
                    <a:pt x="8382" y="220091"/>
                  </a:lnTo>
                  <a:lnTo>
                    <a:pt x="9372" y="221094"/>
                  </a:lnTo>
                  <a:lnTo>
                    <a:pt x="10414" y="230124"/>
                  </a:lnTo>
                  <a:lnTo>
                    <a:pt x="10693" y="231648"/>
                  </a:lnTo>
                  <a:lnTo>
                    <a:pt x="13589" y="244144"/>
                  </a:lnTo>
                  <a:lnTo>
                    <a:pt x="13589" y="248412"/>
                  </a:lnTo>
                  <a:lnTo>
                    <a:pt x="17907" y="252857"/>
                  </a:lnTo>
                  <a:lnTo>
                    <a:pt x="28829" y="252857"/>
                  </a:lnTo>
                  <a:lnTo>
                    <a:pt x="33274" y="248412"/>
                  </a:lnTo>
                  <a:lnTo>
                    <a:pt x="33274" y="244157"/>
                  </a:lnTo>
                  <a:lnTo>
                    <a:pt x="36220" y="231521"/>
                  </a:lnTo>
                  <a:lnTo>
                    <a:pt x="36449" y="230378"/>
                  </a:lnTo>
                  <a:lnTo>
                    <a:pt x="37693" y="221259"/>
                  </a:lnTo>
                  <a:lnTo>
                    <a:pt x="38862" y="220091"/>
                  </a:lnTo>
                  <a:lnTo>
                    <a:pt x="38862" y="212217"/>
                  </a:lnTo>
                  <a:lnTo>
                    <a:pt x="39751" y="193421"/>
                  </a:lnTo>
                  <a:lnTo>
                    <a:pt x="39878" y="192659"/>
                  </a:lnTo>
                  <a:lnTo>
                    <a:pt x="40119" y="172466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10427" y="2195448"/>
              <a:ext cx="95250" cy="12661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5889734" y="1807336"/>
            <a:ext cx="1338580" cy="409575"/>
            <a:chOff x="5889734" y="1807336"/>
            <a:chExt cx="1338580" cy="409575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89734" y="1981199"/>
              <a:ext cx="171594" cy="23571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087618" y="1807336"/>
              <a:ext cx="1140460" cy="405765"/>
            </a:xfrm>
            <a:custGeom>
              <a:avLst/>
              <a:gdLst/>
              <a:ahLst/>
              <a:cxnLst/>
              <a:rect l="l" t="t" r="r" b="b"/>
              <a:pathLst>
                <a:path w="1140459" h="405764">
                  <a:moveTo>
                    <a:pt x="165735" y="282067"/>
                  </a:moveTo>
                  <a:lnTo>
                    <a:pt x="163322" y="279654"/>
                  </a:lnTo>
                  <a:lnTo>
                    <a:pt x="159766" y="279654"/>
                  </a:lnTo>
                  <a:lnTo>
                    <a:pt x="157099" y="279654"/>
                  </a:lnTo>
                  <a:lnTo>
                    <a:pt x="156870" y="279882"/>
                  </a:lnTo>
                  <a:lnTo>
                    <a:pt x="139954" y="281178"/>
                  </a:lnTo>
                  <a:lnTo>
                    <a:pt x="140335" y="281051"/>
                  </a:lnTo>
                  <a:lnTo>
                    <a:pt x="113538" y="281432"/>
                  </a:lnTo>
                  <a:lnTo>
                    <a:pt x="113347" y="281432"/>
                  </a:lnTo>
                  <a:lnTo>
                    <a:pt x="97586" y="281368"/>
                  </a:lnTo>
                  <a:lnTo>
                    <a:pt x="89789" y="281305"/>
                  </a:lnTo>
                  <a:lnTo>
                    <a:pt x="88900" y="281305"/>
                  </a:lnTo>
                  <a:lnTo>
                    <a:pt x="81661" y="281305"/>
                  </a:lnTo>
                  <a:lnTo>
                    <a:pt x="81280" y="281686"/>
                  </a:lnTo>
                  <a:lnTo>
                    <a:pt x="65405" y="282448"/>
                  </a:lnTo>
                  <a:lnTo>
                    <a:pt x="57277" y="282448"/>
                  </a:lnTo>
                  <a:lnTo>
                    <a:pt x="56388" y="283337"/>
                  </a:lnTo>
                  <a:lnTo>
                    <a:pt x="45008" y="284353"/>
                  </a:lnTo>
                  <a:lnTo>
                    <a:pt x="35306" y="284353"/>
                  </a:lnTo>
                  <a:lnTo>
                    <a:pt x="34340" y="285318"/>
                  </a:lnTo>
                  <a:lnTo>
                    <a:pt x="15367" y="287020"/>
                  </a:lnTo>
                  <a:lnTo>
                    <a:pt x="7620" y="287020"/>
                  </a:lnTo>
                  <a:lnTo>
                    <a:pt x="0" y="294513"/>
                  </a:lnTo>
                  <a:lnTo>
                    <a:pt x="0" y="313182"/>
                  </a:lnTo>
                  <a:lnTo>
                    <a:pt x="7620" y="320802"/>
                  </a:lnTo>
                  <a:lnTo>
                    <a:pt x="18542" y="320802"/>
                  </a:lnTo>
                  <a:lnTo>
                    <a:pt x="26289" y="320802"/>
                  </a:lnTo>
                  <a:lnTo>
                    <a:pt x="27139" y="319938"/>
                  </a:lnTo>
                  <a:lnTo>
                    <a:pt x="44970" y="318135"/>
                  </a:lnTo>
                  <a:lnTo>
                    <a:pt x="53848" y="318135"/>
                  </a:lnTo>
                  <a:lnTo>
                    <a:pt x="55168" y="316814"/>
                  </a:lnTo>
                  <a:lnTo>
                    <a:pt x="66852" y="315087"/>
                  </a:lnTo>
                  <a:lnTo>
                    <a:pt x="75184" y="315087"/>
                  </a:lnTo>
                  <a:lnTo>
                    <a:pt x="77139" y="313131"/>
                  </a:lnTo>
                  <a:lnTo>
                    <a:pt x="91376" y="310134"/>
                  </a:lnTo>
                  <a:lnTo>
                    <a:pt x="97536" y="310134"/>
                  </a:lnTo>
                  <a:lnTo>
                    <a:pt x="99834" y="307835"/>
                  </a:lnTo>
                  <a:lnTo>
                    <a:pt x="115316" y="303276"/>
                  </a:lnTo>
                  <a:lnTo>
                    <a:pt x="119380" y="303276"/>
                  </a:lnTo>
                  <a:lnTo>
                    <a:pt x="121132" y="301574"/>
                  </a:lnTo>
                  <a:lnTo>
                    <a:pt x="142494" y="295275"/>
                  </a:lnTo>
                  <a:lnTo>
                    <a:pt x="142113" y="295275"/>
                  </a:lnTo>
                  <a:lnTo>
                    <a:pt x="161010" y="290703"/>
                  </a:lnTo>
                  <a:lnTo>
                    <a:pt x="163322" y="290703"/>
                  </a:lnTo>
                  <a:lnTo>
                    <a:pt x="165735" y="288290"/>
                  </a:lnTo>
                  <a:lnTo>
                    <a:pt x="165735" y="285242"/>
                  </a:lnTo>
                  <a:lnTo>
                    <a:pt x="165735" y="282067"/>
                  </a:lnTo>
                  <a:close/>
                </a:path>
                <a:path w="1140459" h="405764">
                  <a:moveTo>
                    <a:pt x="462711" y="295529"/>
                  </a:moveTo>
                  <a:lnTo>
                    <a:pt x="462686" y="291719"/>
                  </a:lnTo>
                  <a:lnTo>
                    <a:pt x="462267" y="278384"/>
                  </a:lnTo>
                  <a:lnTo>
                    <a:pt x="462165" y="275082"/>
                  </a:lnTo>
                  <a:lnTo>
                    <a:pt x="462153" y="274320"/>
                  </a:lnTo>
                  <a:lnTo>
                    <a:pt x="461772" y="271018"/>
                  </a:lnTo>
                  <a:lnTo>
                    <a:pt x="458038" y="254635"/>
                  </a:lnTo>
                  <a:lnTo>
                    <a:pt x="457568" y="252603"/>
                  </a:lnTo>
                  <a:lnTo>
                    <a:pt x="455930" y="245364"/>
                  </a:lnTo>
                  <a:lnTo>
                    <a:pt x="455422" y="243332"/>
                  </a:lnTo>
                  <a:lnTo>
                    <a:pt x="445008" y="214884"/>
                  </a:lnTo>
                  <a:lnTo>
                    <a:pt x="444881" y="214376"/>
                  </a:lnTo>
                  <a:lnTo>
                    <a:pt x="432803" y="183769"/>
                  </a:lnTo>
                  <a:lnTo>
                    <a:pt x="432676" y="183261"/>
                  </a:lnTo>
                  <a:lnTo>
                    <a:pt x="423849" y="162814"/>
                  </a:lnTo>
                  <a:lnTo>
                    <a:pt x="418211" y="149733"/>
                  </a:lnTo>
                  <a:lnTo>
                    <a:pt x="417703" y="148463"/>
                  </a:lnTo>
                  <a:lnTo>
                    <a:pt x="411086" y="135890"/>
                  </a:lnTo>
                  <a:lnTo>
                    <a:pt x="410222" y="134239"/>
                  </a:lnTo>
                  <a:lnTo>
                    <a:pt x="401955" y="118491"/>
                  </a:lnTo>
                  <a:lnTo>
                    <a:pt x="400812" y="116586"/>
                  </a:lnTo>
                  <a:lnTo>
                    <a:pt x="400278" y="115824"/>
                  </a:lnTo>
                  <a:lnTo>
                    <a:pt x="398957" y="113919"/>
                  </a:lnTo>
                  <a:lnTo>
                    <a:pt x="393496" y="106045"/>
                  </a:lnTo>
                  <a:lnTo>
                    <a:pt x="391210" y="102743"/>
                  </a:lnTo>
                  <a:lnTo>
                    <a:pt x="390067" y="101092"/>
                  </a:lnTo>
                  <a:lnTo>
                    <a:pt x="389178" y="99822"/>
                  </a:lnTo>
                  <a:lnTo>
                    <a:pt x="385318" y="94234"/>
                  </a:lnTo>
                  <a:lnTo>
                    <a:pt x="383413" y="92075"/>
                  </a:lnTo>
                  <a:lnTo>
                    <a:pt x="370840" y="78613"/>
                  </a:lnTo>
                  <a:lnTo>
                    <a:pt x="365887" y="75184"/>
                  </a:lnTo>
                  <a:lnTo>
                    <a:pt x="361886" y="72974"/>
                  </a:lnTo>
                  <a:lnTo>
                    <a:pt x="355346" y="66421"/>
                  </a:lnTo>
                  <a:lnTo>
                    <a:pt x="335661" y="66421"/>
                  </a:lnTo>
                  <a:lnTo>
                    <a:pt x="334911" y="67183"/>
                  </a:lnTo>
                  <a:lnTo>
                    <a:pt x="334111" y="67233"/>
                  </a:lnTo>
                  <a:lnTo>
                    <a:pt x="333883" y="67183"/>
                  </a:lnTo>
                  <a:lnTo>
                    <a:pt x="333425" y="67284"/>
                  </a:lnTo>
                  <a:lnTo>
                    <a:pt x="330835" y="67437"/>
                  </a:lnTo>
                  <a:lnTo>
                    <a:pt x="329057" y="68173"/>
                  </a:lnTo>
                  <a:lnTo>
                    <a:pt x="326707" y="68643"/>
                  </a:lnTo>
                  <a:lnTo>
                    <a:pt x="324853" y="69888"/>
                  </a:lnTo>
                  <a:lnTo>
                    <a:pt x="289941" y="101219"/>
                  </a:lnTo>
                  <a:lnTo>
                    <a:pt x="264922" y="152273"/>
                  </a:lnTo>
                  <a:lnTo>
                    <a:pt x="258064" y="205613"/>
                  </a:lnTo>
                  <a:lnTo>
                    <a:pt x="258089" y="205854"/>
                  </a:lnTo>
                  <a:lnTo>
                    <a:pt x="258064" y="205994"/>
                  </a:lnTo>
                  <a:lnTo>
                    <a:pt x="258165" y="206527"/>
                  </a:lnTo>
                  <a:lnTo>
                    <a:pt x="258572" y="209931"/>
                  </a:lnTo>
                  <a:lnTo>
                    <a:pt x="262509" y="228231"/>
                  </a:lnTo>
                  <a:lnTo>
                    <a:pt x="262509" y="235712"/>
                  </a:lnTo>
                  <a:lnTo>
                    <a:pt x="270256" y="243459"/>
                  </a:lnTo>
                  <a:lnTo>
                    <a:pt x="270776" y="243459"/>
                  </a:lnTo>
                  <a:lnTo>
                    <a:pt x="278384" y="254254"/>
                  </a:lnTo>
                  <a:lnTo>
                    <a:pt x="282575" y="258191"/>
                  </a:lnTo>
                  <a:lnTo>
                    <a:pt x="291693" y="263639"/>
                  </a:lnTo>
                  <a:lnTo>
                    <a:pt x="295402" y="267335"/>
                  </a:lnTo>
                  <a:lnTo>
                    <a:pt x="305054" y="267335"/>
                  </a:lnTo>
                  <a:lnTo>
                    <a:pt x="308991" y="263525"/>
                  </a:lnTo>
                  <a:lnTo>
                    <a:pt x="308991" y="258699"/>
                  </a:lnTo>
                  <a:lnTo>
                    <a:pt x="308991" y="253873"/>
                  </a:lnTo>
                  <a:lnTo>
                    <a:pt x="307136" y="252031"/>
                  </a:lnTo>
                  <a:lnTo>
                    <a:pt x="303288" y="241554"/>
                  </a:lnTo>
                  <a:lnTo>
                    <a:pt x="303149" y="241173"/>
                  </a:lnTo>
                  <a:lnTo>
                    <a:pt x="303149" y="241554"/>
                  </a:lnTo>
                  <a:lnTo>
                    <a:pt x="297408" y="224663"/>
                  </a:lnTo>
                  <a:lnTo>
                    <a:pt x="296926" y="223253"/>
                  </a:lnTo>
                  <a:lnTo>
                    <a:pt x="296926" y="216789"/>
                  </a:lnTo>
                  <a:lnTo>
                    <a:pt x="295960" y="215836"/>
                  </a:lnTo>
                  <a:lnTo>
                    <a:pt x="295148" y="207010"/>
                  </a:lnTo>
                  <a:lnTo>
                    <a:pt x="294982" y="205282"/>
                  </a:lnTo>
                  <a:lnTo>
                    <a:pt x="294957" y="205701"/>
                  </a:lnTo>
                  <a:lnTo>
                    <a:pt x="294919" y="205511"/>
                  </a:lnTo>
                  <a:lnTo>
                    <a:pt x="294919" y="206489"/>
                  </a:lnTo>
                  <a:lnTo>
                    <a:pt x="294894" y="207010"/>
                  </a:lnTo>
                  <a:lnTo>
                    <a:pt x="294894" y="206629"/>
                  </a:lnTo>
                  <a:lnTo>
                    <a:pt x="294919" y="206489"/>
                  </a:lnTo>
                  <a:lnTo>
                    <a:pt x="294919" y="205511"/>
                  </a:lnTo>
                  <a:lnTo>
                    <a:pt x="294894" y="205371"/>
                  </a:lnTo>
                  <a:lnTo>
                    <a:pt x="294894" y="204216"/>
                  </a:lnTo>
                  <a:lnTo>
                    <a:pt x="294982" y="205282"/>
                  </a:lnTo>
                  <a:lnTo>
                    <a:pt x="295046" y="204216"/>
                  </a:lnTo>
                  <a:lnTo>
                    <a:pt x="295998" y="187452"/>
                  </a:lnTo>
                  <a:lnTo>
                    <a:pt x="296062" y="186131"/>
                  </a:lnTo>
                  <a:lnTo>
                    <a:pt x="296418" y="184531"/>
                  </a:lnTo>
                  <a:lnTo>
                    <a:pt x="308584" y="144399"/>
                  </a:lnTo>
                  <a:lnTo>
                    <a:pt x="319379" y="125349"/>
                  </a:lnTo>
                  <a:lnTo>
                    <a:pt x="319951" y="124358"/>
                  </a:lnTo>
                  <a:lnTo>
                    <a:pt x="321310" y="122682"/>
                  </a:lnTo>
                  <a:lnTo>
                    <a:pt x="330403" y="111506"/>
                  </a:lnTo>
                  <a:lnTo>
                    <a:pt x="331901" y="109651"/>
                  </a:lnTo>
                  <a:lnTo>
                    <a:pt x="334645" y="107696"/>
                  </a:lnTo>
                  <a:lnTo>
                    <a:pt x="339813" y="104013"/>
                  </a:lnTo>
                  <a:lnTo>
                    <a:pt x="341274" y="102984"/>
                  </a:lnTo>
                  <a:lnTo>
                    <a:pt x="343052" y="102692"/>
                  </a:lnTo>
                  <a:lnTo>
                    <a:pt x="348361" y="105156"/>
                  </a:lnTo>
                  <a:lnTo>
                    <a:pt x="358495" y="115303"/>
                  </a:lnTo>
                  <a:lnTo>
                    <a:pt x="372376" y="134518"/>
                  </a:lnTo>
                  <a:lnTo>
                    <a:pt x="387794" y="163271"/>
                  </a:lnTo>
                  <a:lnTo>
                    <a:pt x="388150" y="164084"/>
                  </a:lnTo>
                  <a:lnTo>
                    <a:pt x="388264" y="164350"/>
                  </a:lnTo>
                  <a:lnTo>
                    <a:pt x="402209" y="196469"/>
                  </a:lnTo>
                  <a:lnTo>
                    <a:pt x="401955" y="195961"/>
                  </a:lnTo>
                  <a:lnTo>
                    <a:pt x="402145" y="196469"/>
                  </a:lnTo>
                  <a:lnTo>
                    <a:pt x="414147" y="226568"/>
                  </a:lnTo>
                  <a:lnTo>
                    <a:pt x="413893" y="226187"/>
                  </a:lnTo>
                  <a:lnTo>
                    <a:pt x="414020" y="226568"/>
                  </a:lnTo>
                  <a:lnTo>
                    <a:pt x="423837" y="253365"/>
                  </a:lnTo>
                  <a:lnTo>
                    <a:pt x="429031" y="276821"/>
                  </a:lnTo>
                  <a:lnTo>
                    <a:pt x="429348" y="293611"/>
                  </a:lnTo>
                  <a:lnTo>
                    <a:pt x="429475" y="292963"/>
                  </a:lnTo>
                  <a:lnTo>
                    <a:pt x="429387" y="295529"/>
                  </a:lnTo>
                  <a:lnTo>
                    <a:pt x="429348" y="293611"/>
                  </a:lnTo>
                  <a:lnTo>
                    <a:pt x="426643" y="305790"/>
                  </a:lnTo>
                  <a:lnTo>
                    <a:pt x="421601" y="314680"/>
                  </a:lnTo>
                  <a:lnTo>
                    <a:pt x="414185" y="321424"/>
                  </a:lnTo>
                  <a:lnTo>
                    <a:pt x="401662" y="328206"/>
                  </a:lnTo>
                  <a:lnTo>
                    <a:pt x="384860" y="333629"/>
                  </a:lnTo>
                  <a:lnTo>
                    <a:pt x="366522" y="337312"/>
                  </a:lnTo>
                  <a:lnTo>
                    <a:pt x="368046" y="337185"/>
                  </a:lnTo>
                  <a:lnTo>
                    <a:pt x="349135" y="339356"/>
                  </a:lnTo>
                  <a:lnTo>
                    <a:pt x="328942" y="340080"/>
                  </a:lnTo>
                  <a:lnTo>
                    <a:pt x="312686" y="339344"/>
                  </a:lnTo>
                  <a:lnTo>
                    <a:pt x="310959" y="339267"/>
                  </a:lnTo>
                  <a:lnTo>
                    <a:pt x="310603" y="339217"/>
                  </a:lnTo>
                  <a:lnTo>
                    <a:pt x="298704" y="337566"/>
                  </a:lnTo>
                  <a:lnTo>
                    <a:pt x="294627" y="337007"/>
                  </a:lnTo>
                  <a:lnTo>
                    <a:pt x="294386" y="336931"/>
                  </a:lnTo>
                  <a:lnTo>
                    <a:pt x="284073" y="333883"/>
                  </a:lnTo>
                  <a:lnTo>
                    <a:pt x="281330" y="333082"/>
                  </a:lnTo>
                  <a:lnTo>
                    <a:pt x="280479" y="332613"/>
                  </a:lnTo>
                  <a:lnTo>
                    <a:pt x="273939" y="329057"/>
                  </a:lnTo>
                  <a:lnTo>
                    <a:pt x="270789" y="327355"/>
                  </a:lnTo>
                  <a:lnTo>
                    <a:pt x="270014" y="326644"/>
                  </a:lnTo>
                  <a:lnTo>
                    <a:pt x="266661" y="323596"/>
                  </a:lnTo>
                  <a:lnTo>
                    <a:pt x="264083" y="321259"/>
                  </a:lnTo>
                  <a:lnTo>
                    <a:pt x="263334" y="320040"/>
                  </a:lnTo>
                  <a:lnTo>
                    <a:pt x="260642" y="315722"/>
                  </a:lnTo>
                  <a:lnTo>
                    <a:pt x="258762" y="312712"/>
                  </a:lnTo>
                  <a:lnTo>
                    <a:pt x="258470" y="311785"/>
                  </a:lnTo>
                  <a:lnTo>
                    <a:pt x="256197" y="304546"/>
                  </a:lnTo>
                  <a:lnTo>
                    <a:pt x="255524" y="302387"/>
                  </a:lnTo>
                  <a:lnTo>
                    <a:pt x="255905" y="304546"/>
                  </a:lnTo>
                  <a:lnTo>
                    <a:pt x="254000" y="294513"/>
                  </a:lnTo>
                  <a:lnTo>
                    <a:pt x="253746" y="293116"/>
                  </a:lnTo>
                  <a:lnTo>
                    <a:pt x="253746" y="294513"/>
                  </a:lnTo>
                  <a:lnTo>
                    <a:pt x="252095" y="286258"/>
                  </a:lnTo>
                  <a:lnTo>
                    <a:pt x="250952" y="286029"/>
                  </a:lnTo>
                  <a:lnTo>
                    <a:pt x="250952" y="279019"/>
                  </a:lnTo>
                  <a:lnTo>
                    <a:pt x="249174" y="277291"/>
                  </a:lnTo>
                  <a:lnTo>
                    <a:pt x="249174" y="271907"/>
                  </a:lnTo>
                  <a:lnTo>
                    <a:pt x="249174" y="231521"/>
                  </a:lnTo>
                  <a:lnTo>
                    <a:pt x="249821" y="209283"/>
                  </a:lnTo>
                  <a:lnTo>
                    <a:pt x="250063" y="209042"/>
                  </a:lnTo>
                  <a:lnTo>
                    <a:pt x="250063" y="201803"/>
                  </a:lnTo>
                  <a:lnTo>
                    <a:pt x="250101" y="201168"/>
                  </a:lnTo>
                  <a:lnTo>
                    <a:pt x="251421" y="182041"/>
                  </a:lnTo>
                  <a:lnTo>
                    <a:pt x="252095" y="181356"/>
                  </a:lnTo>
                  <a:lnTo>
                    <a:pt x="252095" y="173888"/>
                  </a:lnTo>
                  <a:lnTo>
                    <a:pt x="253492" y="160401"/>
                  </a:lnTo>
                  <a:lnTo>
                    <a:pt x="254508" y="159385"/>
                  </a:lnTo>
                  <a:lnTo>
                    <a:pt x="254508" y="151003"/>
                  </a:lnTo>
                  <a:lnTo>
                    <a:pt x="254508" y="142748"/>
                  </a:lnTo>
                  <a:lnTo>
                    <a:pt x="247777" y="136017"/>
                  </a:lnTo>
                  <a:lnTo>
                    <a:pt x="231140" y="136017"/>
                  </a:lnTo>
                  <a:lnTo>
                    <a:pt x="225132" y="142024"/>
                  </a:lnTo>
                  <a:lnTo>
                    <a:pt x="225132" y="292011"/>
                  </a:lnTo>
                  <a:lnTo>
                    <a:pt x="225044" y="297434"/>
                  </a:lnTo>
                  <a:lnTo>
                    <a:pt x="225044" y="297561"/>
                  </a:lnTo>
                  <a:lnTo>
                    <a:pt x="224967" y="292950"/>
                  </a:lnTo>
                  <a:lnTo>
                    <a:pt x="224840" y="293611"/>
                  </a:lnTo>
                  <a:lnTo>
                    <a:pt x="224917" y="289179"/>
                  </a:lnTo>
                  <a:lnTo>
                    <a:pt x="224967" y="292950"/>
                  </a:lnTo>
                  <a:lnTo>
                    <a:pt x="225132" y="292011"/>
                  </a:lnTo>
                  <a:lnTo>
                    <a:pt x="225132" y="142024"/>
                  </a:lnTo>
                  <a:lnTo>
                    <a:pt x="224409" y="142748"/>
                  </a:lnTo>
                  <a:lnTo>
                    <a:pt x="224409" y="149352"/>
                  </a:lnTo>
                  <a:lnTo>
                    <a:pt x="222465" y="163233"/>
                  </a:lnTo>
                  <a:lnTo>
                    <a:pt x="221234" y="164465"/>
                  </a:lnTo>
                  <a:lnTo>
                    <a:pt x="221234" y="173278"/>
                  </a:lnTo>
                  <a:lnTo>
                    <a:pt x="220776" y="178447"/>
                  </a:lnTo>
                  <a:lnTo>
                    <a:pt x="220776" y="312547"/>
                  </a:lnTo>
                  <a:lnTo>
                    <a:pt x="220713" y="312801"/>
                  </a:lnTo>
                  <a:lnTo>
                    <a:pt x="220726" y="312547"/>
                  </a:lnTo>
                  <a:lnTo>
                    <a:pt x="220776" y="178447"/>
                  </a:lnTo>
                  <a:lnTo>
                    <a:pt x="219671" y="190919"/>
                  </a:lnTo>
                  <a:lnTo>
                    <a:pt x="218821" y="191770"/>
                  </a:lnTo>
                  <a:lnTo>
                    <a:pt x="218821" y="202590"/>
                  </a:lnTo>
                  <a:lnTo>
                    <a:pt x="217843" y="222338"/>
                  </a:lnTo>
                  <a:lnTo>
                    <a:pt x="217424" y="222758"/>
                  </a:lnTo>
                  <a:lnTo>
                    <a:pt x="217424" y="231013"/>
                  </a:lnTo>
                  <a:lnTo>
                    <a:pt x="216966" y="253822"/>
                  </a:lnTo>
                  <a:lnTo>
                    <a:pt x="216789" y="254000"/>
                  </a:lnTo>
                  <a:lnTo>
                    <a:pt x="216789" y="263017"/>
                  </a:lnTo>
                  <a:lnTo>
                    <a:pt x="216408" y="291084"/>
                  </a:lnTo>
                  <a:lnTo>
                    <a:pt x="216344" y="291973"/>
                  </a:lnTo>
                  <a:lnTo>
                    <a:pt x="216154" y="295097"/>
                  </a:lnTo>
                  <a:lnTo>
                    <a:pt x="216154" y="329946"/>
                  </a:lnTo>
                  <a:lnTo>
                    <a:pt x="215900" y="330835"/>
                  </a:lnTo>
                  <a:lnTo>
                    <a:pt x="216065" y="330187"/>
                  </a:lnTo>
                  <a:lnTo>
                    <a:pt x="216154" y="329946"/>
                  </a:lnTo>
                  <a:lnTo>
                    <a:pt x="216154" y="295097"/>
                  </a:lnTo>
                  <a:lnTo>
                    <a:pt x="214896" y="315658"/>
                  </a:lnTo>
                  <a:lnTo>
                    <a:pt x="214845" y="315976"/>
                  </a:lnTo>
                  <a:lnTo>
                    <a:pt x="211836" y="334695"/>
                  </a:lnTo>
                  <a:lnTo>
                    <a:pt x="214541" y="334695"/>
                  </a:lnTo>
                  <a:lnTo>
                    <a:pt x="214007" y="336296"/>
                  </a:lnTo>
                  <a:lnTo>
                    <a:pt x="211582" y="336296"/>
                  </a:lnTo>
                  <a:lnTo>
                    <a:pt x="211366" y="336296"/>
                  </a:lnTo>
                  <a:lnTo>
                    <a:pt x="206908" y="351701"/>
                  </a:lnTo>
                  <a:lnTo>
                    <a:pt x="202653" y="360857"/>
                  </a:lnTo>
                  <a:lnTo>
                    <a:pt x="202057" y="361442"/>
                  </a:lnTo>
                  <a:lnTo>
                    <a:pt x="202057" y="362153"/>
                  </a:lnTo>
                  <a:lnTo>
                    <a:pt x="200266" y="366001"/>
                  </a:lnTo>
                  <a:lnTo>
                    <a:pt x="200113" y="366268"/>
                  </a:lnTo>
                  <a:lnTo>
                    <a:pt x="197510" y="370865"/>
                  </a:lnTo>
                  <a:lnTo>
                    <a:pt x="194564" y="373761"/>
                  </a:lnTo>
                  <a:lnTo>
                    <a:pt x="194564" y="374777"/>
                  </a:lnTo>
                  <a:lnTo>
                    <a:pt x="189738" y="379603"/>
                  </a:lnTo>
                  <a:lnTo>
                    <a:pt x="189738" y="397891"/>
                  </a:lnTo>
                  <a:lnTo>
                    <a:pt x="197104" y="405257"/>
                  </a:lnTo>
                  <a:lnTo>
                    <a:pt x="215392" y="405257"/>
                  </a:lnTo>
                  <a:lnTo>
                    <a:pt x="222758" y="397891"/>
                  </a:lnTo>
                  <a:lnTo>
                    <a:pt x="222758" y="393141"/>
                  </a:lnTo>
                  <a:lnTo>
                    <a:pt x="223329" y="392176"/>
                  </a:lnTo>
                  <a:lnTo>
                    <a:pt x="224536" y="390144"/>
                  </a:lnTo>
                  <a:lnTo>
                    <a:pt x="224536" y="390017"/>
                  </a:lnTo>
                  <a:lnTo>
                    <a:pt x="229489" y="381381"/>
                  </a:lnTo>
                  <a:lnTo>
                    <a:pt x="230251" y="379984"/>
                  </a:lnTo>
                  <a:lnTo>
                    <a:pt x="237490" y="364236"/>
                  </a:lnTo>
                  <a:lnTo>
                    <a:pt x="238379" y="361950"/>
                  </a:lnTo>
                  <a:lnTo>
                    <a:pt x="243319" y="344881"/>
                  </a:lnTo>
                  <a:lnTo>
                    <a:pt x="250952" y="352298"/>
                  </a:lnTo>
                  <a:lnTo>
                    <a:pt x="287020" y="368554"/>
                  </a:lnTo>
                  <a:lnTo>
                    <a:pt x="327787" y="372999"/>
                  </a:lnTo>
                  <a:lnTo>
                    <a:pt x="329184" y="372999"/>
                  </a:lnTo>
                  <a:lnTo>
                    <a:pt x="350393" y="372364"/>
                  </a:lnTo>
                  <a:lnTo>
                    <a:pt x="351663" y="372364"/>
                  </a:lnTo>
                  <a:lnTo>
                    <a:pt x="371602" y="370205"/>
                  </a:lnTo>
                  <a:lnTo>
                    <a:pt x="372999" y="370078"/>
                  </a:lnTo>
                  <a:lnTo>
                    <a:pt x="392557" y="366268"/>
                  </a:lnTo>
                  <a:lnTo>
                    <a:pt x="431800" y="350012"/>
                  </a:lnTo>
                  <a:lnTo>
                    <a:pt x="444068" y="339471"/>
                  </a:lnTo>
                  <a:lnTo>
                    <a:pt x="444207" y="339344"/>
                  </a:lnTo>
                  <a:lnTo>
                    <a:pt x="349288" y="339356"/>
                  </a:lnTo>
                  <a:lnTo>
                    <a:pt x="444207" y="339344"/>
                  </a:lnTo>
                  <a:lnTo>
                    <a:pt x="446151" y="337566"/>
                  </a:lnTo>
                  <a:lnTo>
                    <a:pt x="446468" y="337185"/>
                  </a:lnTo>
                  <a:lnTo>
                    <a:pt x="449249" y="333883"/>
                  </a:lnTo>
                  <a:lnTo>
                    <a:pt x="449580" y="333502"/>
                  </a:lnTo>
                  <a:lnTo>
                    <a:pt x="449643" y="333375"/>
                  </a:lnTo>
                  <a:lnTo>
                    <a:pt x="452208" y="328803"/>
                  </a:lnTo>
                  <a:lnTo>
                    <a:pt x="452856" y="327660"/>
                  </a:lnTo>
                  <a:lnTo>
                    <a:pt x="455498" y="322961"/>
                  </a:lnTo>
                  <a:lnTo>
                    <a:pt x="456857" y="320548"/>
                  </a:lnTo>
                  <a:lnTo>
                    <a:pt x="457073" y="320167"/>
                  </a:lnTo>
                  <a:lnTo>
                    <a:pt x="458317" y="316865"/>
                  </a:lnTo>
                  <a:lnTo>
                    <a:pt x="458851" y="315468"/>
                  </a:lnTo>
                  <a:lnTo>
                    <a:pt x="459409" y="312801"/>
                  </a:lnTo>
                  <a:lnTo>
                    <a:pt x="460349" y="308356"/>
                  </a:lnTo>
                  <a:lnTo>
                    <a:pt x="461352" y="303657"/>
                  </a:lnTo>
                  <a:lnTo>
                    <a:pt x="462407" y="298704"/>
                  </a:lnTo>
                  <a:lnTo>
                    <a:pt x="462711" y="295529"/>
                  </a:lnTo>
                  <a:close/>
                </a:path>
                <a:path w="1140459" h="405764">
                  <a:moveTo>
                    <a:pt x="518160" y="330708"/>
                  </a:moveTo>
                  <a:lnTo>
                    <a:pt x="517906" y="327914"/>
                  </a:lnTo>
                  <a:lnTo>
                    <a:pt x="516382" y="319176"/>
                  </a:lnTo>
                  <a:lnTo>
                    <a:pt x="516382" y="311023"/>
                  </a:lnTo>
                  <a:lnTo>
                    <a:pt x="514350" y="309003"/>
                  </a:lnTo>
                  <a:lnTo>
                    <a:pt x="513461" y="304673"/>
                  </a:lnTo>
                  <a:lnTo>
                    <a:pt x="513588" y="305689"/>
                  </a:lnTo>
                  <a:lnTo>
                    <a:pt x="511429" y="290703"/>
                  </a:lnTo>
                  <a:lnTo>
                    <a:pt x="511683" y="292227"/>
                  </a:lnTo>
                  <a:lnTo>
                    <a:pt x="510654" y="276479"/>
                  </a:lnTo>
                  <a:lnTo>
                    <a:pt x="510654" y="267970"/>
                  </a:lnTo>
                  <a:lnTo>
                    <a:pt x="510527" y="261112"/>
                  </a:lnTo>
                  <a:lnTo>
                    <a:pt x="510527" y="260731"/>
                  </a:lnTo>
                  <a:lnTo>
                    <a:pt x="510527" y="253072"/>
                  </a:lnTo>
                  <a:lnTo>
                    <a:pt x="510540" y="252082"/>
                  </a:lnTo>
                  <a:lnTo>
                    <a:pt x="510654" y="244221"/>
                  </a:lnTo>
                  <a:lnTo>
                    <a:pt x="511086" y="234022"/>
                  </a:lnTo>
                  <a:lnTo>
                    <a:pt x="511556" y="233553"/>
                  </a:lnTo>
                  <a:lnTo>
                    <a:pt x="511556" y="224663"/>
                  </a:lnTo>
                  <a:lnTo>
                    <a:pt x="513283" y="203885"/>
                  </a:lnTo>
                  <a:lnTo>
                    <a:pt x="514096" y="203073"/>
                  </a:lnTo>
                  <a:lnTo>
                    <a:pt x="514096" y="194310"/>
                  </a:lnTo>
                  <a:lnTo>
                    <a:pt x="514096" y="185547"/>
                  </a:lnTo>
                  <a:lnTo>
                    <a:pt x="506984" y="178435"/>
                  </a:lnTo>
                  <a:lnTo>
                    <a:pt x="489458" y="178435"/>
                  </a:lnTo>
                  <a:lnTo>
                    <a:pt x="482346" y="185547"/>
                  </a:lnTo>
                  <a:lnTo>
                    <a:pt x="482346" y="192913"/>
                  </a:lnTo>
                  <a:lnTo>
                    <a:pt x="480326" y="214858"/>
                  </a:lnTo>
                  <a:lnTo>
                    <a:pt x="479425" y="215773"/>
                  </a:lnTo>
                  <a:lnTo>
                    <a:pt x="479425" y="224726"/>
                  </a:lnTo>
                  <a:lnTo>
                    <a:pt x="478663" y="232918"/>
                  </a:lnTo>
                  <a:lnTo>
                    <a:pt x="477774" y="233807"/>
                  </a:lnTo>
                  <a:lnTo>
                    <a:pt x="477774" y="242697"/>
                  </a:lnTo>
                  <a:lnTo>
                    <a:pt x="477316" y="250901"/>
                  </a:lnTo>
                  <a:lnTo>
                    <a:pt x="476758" y="251460"/>
                  </a:lnTo>
                  <a:lnTo>
                    <a:pt x="476758" y="260985"/>
                  </a:lnTo>
                  <a:lnTo>
                    <a:pt x="476605" y="267741"/>
                  </a:lnTo>
                  <a:lnTo>
                    <a:pt x="476377" y="267970"/>
                  </a:lnTo>
                  <a:lnTo>
                    <a:pt x="476377" y="278511"/>
                  </a:lnTo>
                  <a:lnTo>
                    <a:pt x="476377" y="286893"/>
                  </a:lnTo>
                  <a:lnTo>
                    <a:pt x="476897" y="287426"/>
                  </a:lnTo>
                  <a:lnTo>
                    <a:pt x="477380" y="295656"/>
                  </a:lnTo>
                  <a:lnTo>
                    <a:pt x="479806" y="312039"/>
                  </a:lnTo>
                  <a:lnTo>
                    <a:pt x="482206" y="321818"/>
                  </a:lnTo>
                  <a:lnTo>
                    <a:pt x="482206" y="329819"/>
                  </a:lnTo>
                  <a:lnTo>
                    <a:pt x="486232" y="333857"/>
                  </a:lnTo>
                  <a:lnTo>
                    <a:pt x="487299" y="336550"/>
                  </a:lnTo>
                  <a:lnTo>
                    <a:pt x="490982" y="342265"/>
                  </a:lnTo>
                  <a:lnTo>
                    <a:pt x="492760" y="343966"/>
                  </a:lnTo>
                  <a:lnTo>
                    <a:pt x="492760" y="345567"/>
                  </a:lnTo>
                  <a:lnTo>
                    <a:pt x="498475" y="351155"/>
                  </a:lnTo>
                  <a:lnTo>
                    <a:pt x="512445" y="351155"/>
                  </a:lnTo>
                  <a:lnTo>
                    <a:pt x="518160" y="345567"/>
                  </a:lnTo>
                  <a:lnTo>
                    <a:pt x="518160" y="338455"/>
                  </a:lnTo>
                  <a:lnTo>
                    <a:pt x="518160" y="331470"/>
                  </a:lnTo>
                  <a:lnTo>
                    <a:pt x="518160" y="330708"/>
                  </a:lnTo>
                  <a:close/>
                </a:path>
                <a:path w="1140459" h="405764">
                  <a:moveTo>
                    <a:pt x="574040" y="165862"/>
                  </a:moveTo>
                  <a:lnTo>
                    <a:pt x="567677" y="159385"/>
                  </a:lnTo>
                  <a:lnTo>
                    <a:pt x="551688" y="159385"/>
                  </a:lnTo>
                  <a:lnTo>
                    <a:pt x="545338" y="165862"/>
                  </a:lnTo>
                  <a:lnTo>
                    <a:pt x="545338" y="171792"/>
                  </a:lnTo>
                  <a:lnTo>
                    <a:pt x="542404" y="182511"/>
                  </a:lnTo>
                  <a:lnTo>
                    <a:pt x="540385" y="184531"/>
                  </a:lnTo>
                  <a:lnTo>
                    <a:pt x="540385" y="197993"/>
                  </a:lnTo>
                  <a:lnTo>
                    <a:pt x="544055" y="201663"/>
                  </a:lnTo>
                  <a:lnTo>
                    <a:pt x="544055" y="202057"/>
                  </a:lnTo>
                  <a:lnTo>
                    <a:pt x="548259" y="206375"/>
                  </a:lnTo>
                  <a:lnTo>
                    <a:pt x="558800" y="206375"/>
                  </a:lnTo>
                  <a:lnTo>
                    <a:pt x="563105" y="202057"/>
                  </a:lnTo>
                  <a:lnTo>
                    <a:pt x="563105" y="199783"/>
                  </a:lnTo>
                  <a:lnTo>
                    <a:pt x="564896" y="197993"/>
                  </a:lnTo>
                  <a:lnTo>
                    <a:pt x="564896" y="194335"/>
                  </a:lnTo>
                  <a:lnTo>
                    <a:pt x="569010" y="186855"/>
                  </a:lnTo>
                  <a:lnTo>
                    <a:pt x="574040" y="181737"/>
                  </a:lnTo>
                  <a:lnTo>
                    <a:pt x="574040" y="173736"/>
                  </a:lnTo>
                  <a:lnTo>
                    <a:pt x="574040" y="165862"/>
                  </a:lnTo>
                  <a:close/>
                </a:path>
                <a:path w="1140459" h="405764">
                  <a:moveTo>
                    <a:pt x="861314" y="245110"/>
                  </a:moveTo>
                  <a:lnTo>
                    <a:pt x="860704" y="247142"/>
                  </a:lnTo>
                  <a:lnTo>
                    <a:pt x="860717" y="247599"/>
                  </a:lnTo>
                  <a:lnTo>
                    <a:pt x="860742" y="248285"/>
                  </a:lnTo>
                  <a:lnTo>
                    <a:pt x="860933" y="247269"/>
                  </a:lnTo>
                  <a:lnTo>
                    <a:pt x="860806" y="247446"/>
                  </a:lnTo>
                  <a:lnTo>
                    <a:pt x="860920" y="247269"/>
                  </a:lnTo>
                  <a:lnTo>
                    <a:pt x="861314" y="245110"/>
                  </a:lnTo>
                  <a:close/>
                </a:path>
                <a:path w="1140459" h="405764">
                  <a:moveTo>
                    <a:pt x="873213" y="240563"/>
                  </a:moveTo>
                  <a:lnTo>
                    <a:pt x="873048" y="240715"/>
                  </a:lnTo>
                  <a:lnTo>
                    <a:pt x="873213" y="240563"/>
                  </a:lnTo>
                  <a:close/>
                </a:path>
                <a:path w="1140459" h="405764">
                  <a:moveTo>
                    <a:pt x="873429" y="240741"/>
                  </a:moveTo>
                  <a:lnTo>
                    <a:pt x="873353" y="241046"/>
                  </a:lnTo>
                  <a:lnTo>
                    <a:pt x="873302" y="241274"/>
                  </a:lnTo>
                  <a:lnTo>
                    <a:pt x="873417" y="240906"/>
                  </a:lnTo>
                  <a:lnTo>
                    <a:pt x="873429" y="240741"/>
                  </a:lnTo>
                  <a:close/>
                </a:path>
                <a:path w="1140459" h="405764">
                  <a:moveTo>
                    <a:pt x="873480" y="240220"/>
                  </a:moveTo>
                  <a:lnTo>
                    <a:pt x="873366" y="240360"/>
                  </a:lnTo>
                  <a:lnTo>
                    <a:pt x="873213" y="240563"/>
                  </a:lnTo>
                  <a:lnTo>
                    <a:pt x="873099" y="240703"/>
                  </a:lnTo>
                  <a:lnTo>
                    <a:pt x="873036" y="240931"/>
                  </a:lnTo>
                  <a:lnTo>
                    <a:pt x="873023" y="241109"/>
                  </a:lnTo>
                  <a:lnTo>
                    <a:pt x="873010" y="241465"/>
                  </a:lnTo>
                  <a:lnTo>
                    <a:pt x="873391" y="240766"/>
                  </a:lnTo>
                  <a:lnTo>
                    <a:pt x="873442" y="240576"/>
                  </a:lnTo>
                  <a:lnTo>
                    <a:pt x="873467" y="240372"/>
                  </a:lnTo>
                  <a:lnTo>
                    <a:pt x="873480" y="240220"/>
                  </a:lnTo>
                  <a:close/>
                </a:path>
                <a:path w="1140459" h="405764">
                  <a:moveTo>
                    <a:pt x="873760" y="240284"/>
                  </a:moveTo>
                  <a:lnTo>
                    <a:pt x="873544" y="240423"/>
                  </a:lnTo>
                  <a:lnTo>
                    <a:pt x="873518" y="240550"/>
                  </a:lnTo>
                  <a:lnTo>
                    <a:pt x="873683" y="240487"/>
                  </a:lnTo>
                  <a:lnTo>
                    <a:pt x="873734" y="240347"/>
                  </a:lnTo>
                  <a:close/>
                </a:path>
                <a:path w="1140459" h="405764">
                  <a:moveTo>
                    <a:pt x="899198" y="54914"/>
                  </a:moveTo>
                  <a:lnTo>
                    <a:pt x="899121" y="54698"/>
                  </a:lnTo>
                  <a:lnTo>
                    <a:pt x="898791" y="55689"/>
                  </a:lnTo>
                  <a:lnTo>
                    <a:pt x="899198" y="54914"/>
                  </a:lnTo>
                  <a:close/>
                </a:path>
                <a:path w="1140459" h="405764">
                  <a:moveTo>
                    <a:pt x="899541" y="55880"/>
                  </a:moveTo>
                  <a:lnTo>
                    <a:pt x="899299" y="54724"/>
                  </a:lnTo>
                  <a:lnTo>
                    <a:pt x="899198" y="54914"/>
                  </a:lnTo>
                  <a:lnTo>
                    <a:pt x="899541" y="55880"/>
                  </a:lnTo>
                  <a:close/>
                </a:path>
                <a:path w="1140459" h="405764">
                  <a:moveTo>
                    <a:pt x="910209" y="102870"/>
                  </a:moveTo>
                  <a:lnTo>
                    <a:pt x="910082" y="101955"/>
                  </a:lnTo>
                  <a:lnTo>
                    <a:pt x="910107" y="102870"/>
                  </a:lnTo>
                  <a:close/>
                </a:path>
                <a:path w="1140459" h="405764">
                  <a:moveTo>
                    <a:pt x="1105065" y="220916"/>
                  </a:moveTo>
                  <a:lnTo>
                    <a:pt x="1102131" y="220167"/>
                  </a:lnTo>
                  <a:lnTo>
                    <a:pt x="1105065" y="220916"/>
                  </a:lnTo>
                  <a:close/>
                </a:path>
                <a:path w="1140459" h="405764">
                  <a:moveTo>
                    <a:pt x="1140383" y="218059"/>
                  </a:moveTo>
                  <a:lnTo>
                    <a:pt x="1140307" y="215290"/>
                  </a:lnTo>
                  <a:lnTo>
                    <a:pt x="1140256" y="214630"/>
                  </a:lnTo>
                  <a:lnTo>
                    <a:pt x="1140155" y="213360"/>
                  </a:lnTo>
                  <a:lnTo>
                    <a:pt x="1139952" y="210820"/>
                  </a:lnTo>
                  <a:lnTo>
                    <a:pt x="1110361" y="182880"/>
                  </a:lnTo>
                  <a:lnTo>
                    <a:pt x="1105154" y="182321"/>
                  </a:lnTo>
                  <a:lnTo>
                    <a:pt x="1105154" y="220980"/>
                  </a:lnTo>
                  <a:lnTo>
                    <a:pt x="1102334" y="220332"/>
                  </a:lnTo>
                  <a:lnTo>
                    <a:pt x="1102131" y="220281"/>
                  </a:lnTo>
                  <a:lnTo>
                    <a:pt x="1101890" y="224028"/>
                  </a:lnTo>
                  <a:lnTo>
                    <a:pt x="1102233" y="222250"/>
                  </a:lnTo>
                  <a:lnTo>
                    <a:pt x="1101928" y="223875"/>
                  </a:lnTo>
                  <a:lnTo>
                    <a:pt x="1101852" y="224790"/>
                  </a:lnTo>
                  <a:lnTo>
                    <a:pt x="1101890" y="224028"/>
                  </a:lnTo>
                  <a:lnTo>
                    <a:pt x="1101750" y="224790"/>
                  </a:lnTo>
                  <a:lnTo>
                    <a:pt x="1100328" y="232410"/>
                  </a:lnTo>
                  <a:lnTo>
                    <a:pt x="1100836" y="231140"/>
                  </a:lnTo>
                  <a:lnTo>
                    <a:pt x="1097915" y="240030"/>
                  </a:lnTo>
                  <a:lnTo>
                    <a:pt x="1098677" y="238760"/>
                  </a:lnTo>
                  <a:lnTo>
                    <a:pt x="1094867" y="247650"/>
                  </a:lnTo>
                  <a:lnTo>
                    <a:pt x="1095883" y="245110"/>
                  </a:lnTo>
                  <a:lnTo>
                    <a:pt x="1092619" y="251040"/>
                  </a:lnTo>
                  <a:lnTo>
                    <a:pt x="1091819" y="252171"/>
                  </a:lnTo>
                  <a:lnTo>
                    <a:pt x="1091666" y="252742"/>
                  </a:lnTo>
                  <a:lnTo>
                    <a:pt x="1091590" y="253022"/>
                  </a:lnTo>
                  <a:lnTo>
                    <a:pt x="1091311" y="254000"/>
                  </a:lnTo>
                  <a:lnTo>
                    <a:pt x="1091819" y="252171"/>
                  </a:lnTo>
                  <a:lnTo>
                    <a:pt x="1093470" y="246380"/>
                  </a:lnTo>
                  <a:lnTo>
                    <a:pt x="1093597" y="246380"/>
                  </a:lnTo>
                  <a:lnTo>
                    <a:pt x="1094638" y="242570"/>
                  </a:lnTo>
                  <a:lnTo>
                    <a:pt x="1094994" y="241300"/>
                  </a:lnTo>
                  <a:lnTo>
                    <a:pt x="1094486" y="242570"/>
                  </a:lnTo>
                  <a:lnTo>
                    <a:pt x="1094663" y="241655"/>
                  </a:lnTo>
                  <a:lnTo>
                    <a:pt x="1094574" y="241109"/>
                  </a:lnTo>
                  <a:lnTo>
                    <a:pt x="1089787" y="235115"/>
                  </a:lnTo>
                  <a:lnTo>
                    <a:pt x="1089787" y="255270"/>
                  </a:lnTo>
                  <a:lnTo>
                    <a:pt x="1089393" y="255651"/>
                  </a:lnTo>
                  <a:lnTo>
                    <a:pt x="1089787" y="255270"/>
                  </a:lnTo>
                  <a:lnTo>
                    <a:pt x="1089787" y="235115"/>
                  </a:lnTo>
                  <a:lnTo>
                    <a:pt x="1086612" y="231140"/>
                  </a:lnTo>
                  <a:lnTo>
                    <a:pt x="1086446" y="230936"/>
                  </a:lnTo>
                  <a:lnTo>
                    <a:pt x="1086446" y="270510"/>
                  </a:lnTo>
                  <a:lnTo>
                    <a:pt x="1086332" y="271272"/>
                  </a:lnTo>
                  <a:lnTo>
                    <a:pt x="1086358" y="270510"/>
                  </a:lnTo>
                  <a:lnTo>
                    <a:pt x="1086446" y="230936"/>
                  </a:lnTo>
                  <a:lnTo>
                    <a:pt x="1085596" y="229870"/>
                  </a:lnTo>
                  <a:lnTo>
                    <a:pt x="1075956" y="217830"/>
                  </a:lnTo>
                  <a:lnTo>
                    <a:pt x="1079881" y="218440"/>
                  </a:lnTo>
                  <a:lnTo>
                    <a:pt x="1093597" y="218440"/>
                  </a:lnTo>
                  <a:lnTo>
                    <a:pt x="1102131" y="220281"/>
                  </a:lnTo>
                  <a:lnTo>
                    <a:pt x="1105065" y="220903"/>
                  </a:lnTo>
                  <a:lnTo>
                    <a:pt x="1105154" y="182321"/>
                  </a:lnTo>
                  <a:lnTo>
                    <a:pt x="1102817" y="182079"/>
                  </a:lnTo>
                  <a:lnTo>
                    <a:pt x="1102817" y="218059"/>
                  </a:lnTo>
                  <a:lnTo>
                    <a:pt x="1102537" y="217855"/>
                  </a:lnTo>
                  <a:lnTo>
                    <a:pt x="1102334" y="216992"/>
                  </a:lnTo>
                  <a:lnTo>
                    <a:pt x="1102385" y="215303"/>
                  </a:lnTo>
                  <a:lnTo>
                    <a:pt x="1102385" y="217170"/>
                  </a:lnTo>
                  <a:lnTo>
                    <a:pt x="1102499" y="217678"/>
                  </a:lnTo>
                  <a:lnTo>
                    <a:pt x="1102614" y="217906"/>
                  </a:lnTo>
                  <a:lnTo>
                    <a:pt x="1102817" y="218059"/>
                  </a:lnTo>
                  <a:lnTo>
                    <a:pt x="1102817" y="182079"/>
                  </a:lnTo>
                  <a:lnTo>
                    <a:pt x="1102271" y="182016"/>
                  </a:lnTo>
                  <a:lnTo>
                    <a:pt x="1102271" y="217906"/>
                  </a:lnTo>
                  <a:lnTo>
                    <a:pt x="1102169" y="219506"/>
                  </a:lnTo>
                  <a:lnTo>
                    <a:pt x="1102194" y="217830"/>
                  </a:lnTo>
                  <a:lnTo>
                    <a:pt x="1102271" y="182016"/>
                  </a:lnTo>
                  <a:lnTo>
                    <a:pt x="1098550" y="181610"/>
                  </a:lnTo>
                  <a:lnTo>
                    <a:pt x="1094740" y="181610"/>
                  </a:lnTo>
                  <a:lnTo>
                    <a:pt x="1080135" y="182880"/>
                  </a:lnTo>
                  <a:lnTo>
                    <a:pt x="1078484" y="182880"/>
                  </a:lnTo>
                  <a:lnTo>
                    <a:pt x="1062482" y="185420"/>
                  </a:lnTo>
                  <a:lnTo>
                    <a:pt x="1063752" y="215900"/>
                  </a:lnTo>
                  <a:lnTo>
                    <a:pt x="1073289" y="217411"/>
                  </a:lnTo>
                  <a:lnTo>
                    <a:pt x="1069467" y="218440"/>
                  </a:lnTo>
                  <a:lnTo>
                    <a:pt x="1068197" y="219710"/>
                  </a:lnTo>
                  <a:lnTo>
                    <a:pt x="1067308" y="219710"/>
                  </a:lnTo>
                  <a:lnTo>
                    <a:pt x="1066038" y="220865"/>
                  </a:lnTo>
                  <a:lnTo>
                    <a:pt x="1066038" y="262890"/>
                  </a:lnTo>
                  <a:lnTo>
                    <a:pt x="1066038" y="263055"/>
                  </a:lnTo>
                  <a:lnTo>
                    <a:pt x="1066038" y="262890"/>
                  </a:lnTo>
                  <a:lnTo>
                    <a:pt x="1066038" y="220865"/>
                  </a:lnTo>
                  <a:lnTo>
                    <a:pt x="1064514" y="222250"/>
                  </a:lnTo>
                  <a:lnTo>
                    <a:pt x="1064260" y="222250"/>
                  </a:lnTo>
                  <a:lnTo>
                    <a:pt x="1060069" y="224586"/>
                  </a:lnTo>
                  <a:lnTo>
                    <a:pt x="1060069" y="229870"/>
                  </a:lnTo>
                  <a:lnTo>
                    <a:pt x="1058545" y="234950"/>
                  </a:lnTo>
                  <a:lnTo>
                    <a:pt x="1056525" y="241300"/>
                  </a:lnTo>
                  <a:lnTo>
                    <a:pt x="1060069" y="229870"/>
                  </a:lnTo>
                  <a:lnTo>
                    <a:pt x="1060069" y="224586"/>
                  </a:lnTo>
                  <a:lnTo>
                    <a:pt x="1059688" y="224790"/>
                  </a:lnTo>
                  <a:lnTo>
                    <a:pt x="1054481" y="228600"/>
                  </a:lnTo>
                  <a:lnTo>
                    <a:pt x="1054227" y="228600"/>
                  </a:lnTo>
                  <a:lnTo>
                    <a:pt x="1050759" y="231140"/>
                  </a:lnTo>
                  <a:lnTo>
                    <a:pt x="1050759" y="259041"/>
                  </a:lnTo>
                  <a:lnTo>
                    <a:pt x="1050417" y="260350"/>
                  </a:lnTo>
                  <a:lnTo>
                    <a:pt x="1050036" y="261620"/>
                  </a:lnTo>
                  <a:lnTo>
                    <a:pt x="1050759" y="259041"/>
                  </a:lnTo>
                  <a:lnTo>
                    <a:pt x="1050759" y="231140"/>
                  </a:lnTo>
                  <a:lnTo>
                    <a:pt x="1049020" y="232410"/>
                  </a:lnTo>
                  <a:lnTo>
                    <a:pt x="1048766" y="232410"/>
                  </a:lnTo>
                  <a:lnTo>
                    <a:pt x="1042289" y="236220"/>
                  </a:lnTo>
                  <a:lnTo>
                    <a:pt x="1042035" y="237490"/>
                  </a:lnTo>
                  <a:lnTo>
                    <a:pt x="1035050" y="241300"/>
                  </a:lnTo>
                  <a:lnTo>
                    <a:pt x="1033551" y="242570"/>
                  </a:lnTo>
                  <a:lnTo>
                    <a:pt x="1033462" y="242785"/>
                  </a:lnTo>
                  <a:lnTo>
                    <a:pt x="1034161" y="245110"/>
                  </a:lnTo>
                  <a:lnTo>
                    <a:pt x="1033424" y="242684"/>
                  </a:lnTo>
                  <a:lnTo>
                    <a:pt x="1012215" y="226250"/>
                  </a:lnTo>
                  <a:lnTo>
                    <a:pt x="1012215" y="260134"/>
                  </a:lnTo>
                  <a:lnTo>
                    <a:pt x="1011936" y="260350"/>
                  </a:lnTo>
                  <a:lnTo>
                    <a:pt x="1012190" y="260134"/>
                  </a:lnTo>
                  <a:lnTo>
                    <a:pt x="1012215" y="226250"/>
                  </a:lnTo>
                  <a:lnTo>
                    <a:pt x="1011047" y="226060"/>
                  </a:lnTo>
                  <a:lnTo>
                    <a:pt x="1008367" y="226060"/>
                  </a:lnTo>
                  <a:lnTo>
                    <a:pt x="1008367" y="260235"/>
                  </a:lnTo>
                  <a:lnTo>
                    <a:pt x="1008367" y="226060"/>
                  </a:lnTo>
                  <a:lnTo>
                    <a:pt x="1002792" y="226060"/>
                  </a:lnTo>
                  <a:lnTo>
                    <a:pt x="1003554" y="223520"/>
                  </a:lnTo>
                  <a:lnTo>
                    <a:pt x="1004925" y="219710"/>
                  </a:lnTo>
                  <a:lnTo>
                    <a:pt x="1008126" y="210820"/>
                  </a:lnTo>
                  <a:lnTo>
                    <a:pt x="1008634" y="209550"/>
                  </a:lnTo>
                  <a:lnTo>
                    <a:pt x="1009269" y="207010"/>
                  </a:lnTo>
                  <a:lnTo>
                    <a:pt x="1010361" y="202615"/>
                  </a:lnTo>
                  <a:lnTo>
                    <a:pt x="1012190" y="200787"/>
                  </a:lnTo>
                  <a:lnTo>
                    <a:pt x="1012190" y="191770"/>
                  </a:lnTo>
                  <a:lnTo>
                    <a:pt x="1012190" y="190881"/>
                  </a:lnTo>
                  <a:lnTo>
                    <a:pt x="1012190" y="181102"/>
                  </a:lnTo>
                  <a:lnTo>
                    <a:pt x="1004316" y="173101"/>
                  </a:lnTo>
                  <a:lnTo>
                    <a:pt x="996137" y="173101"/>
                  </a:lnTo>
                  <a:lnTo>
                    <a:pt x="996137" y="239585"/>
                  </a:lnTo>
                  <a:lnTo>
                    <a:pt x="995349" y="241198"/>
                  </a:lnTo>
                  <a:lnTo>
                    <a:pt x="995248" y="241325"/>
                  </a:lnTo>
                  <a:lnTo>
                    <a:pt x="996137" y="239585"/>
                  </a:lnTo>
                  <a:lnTo>
                    <a:pt x="996137" y="173101"/>
                  </a:lnTo>
                  <a:lnTo>
                    <a:pt x="994816" y="173101"/>
                  </a:lnTo>
                  <a:lnTo>
                    <a:pt x="994816" y="241896"/>
                  </a:lnTo>
                  <a:lnTo>
                    <a:pt x="994143" y="242785"/>
                  </a:lnTo>
                  <a:lnTo>
                    <a:pt x="994283" y="242570"/>
                  </a:lnTo>
                  <a:lnTo>
                    <a:pt x="994816" y="241896"/>
                  </a:lnTo>
                  <a:lnTo>
                    <a:pt x="994816" y="173101"/>
                  </a:lnTo>
                  <a:lnTo>
                    <a:pt x="984631" y="173101"/>
                  </a:lnTo>
                  <a:lnTo>
                    <a:pt x="976630" y="181102"/>
                  </a:lnTo>
                  <a:lnTo>
                    <a:pt x="976630" y="181952"/>
                  </a:lnTo>
                  <a:lnTo>
                    <a:pt x="976630" y="188595"/>
                  </a:lnTo>
                  <a:lnTo>
                    <a:pt x="976630" y="189230"/>
                  </a:lnTo>
                  <a:lnTo>
                    <a:pt x="976249" y="189230"/>
                  </a:lnTo>
                  <a:lnTo>
                    <a:pt x="976630" y="188595"/>
                  </a:lnTo>
                  <a:lnTo>
                    <a:pt x="976630" y="181952"/>
                  </a:lnTo>
                  <a:lnTo>
                    <a:pt x="974763" y="183172"/>
                  </a:lnTo>
                  <a:lnTo>
                    <a:pt x="974763" y="199974"/>
                  </a:lnTo>
                  <a:lnTo>
                    <a:pt x="974521" y="200660"/>
                  </a:lnTo>
                  <a:lnTo>
                    <a:pt x="970407" y="212090"/>
                  </a:lnTo>
                  <a:lnTo>
                    <a:pt x="974763" y="199974"/>
                  </a:lnTo>
                  <a:lnTo>
                    <a:pt x="974763" y="183172"/>
                  </a:lnTo>
                  <a:lnTo>
                    <a:pt x="965454" y="189230"/>
                  </a:lnTo>
                  <a:lnTo>
                    <a:pt x="963422" y="190500"/>
                  </a:lnTo>
                  <a:lnTo>
                    <a:pt x="950087" y="201930"/>
                  </a:lnTo>
                  <a:lnTo>
                    <a:pt x="929386" y="236220"/>
                  </a:lnTo>
                  <a:lnTo>
                    <a:pt x="927862" y="253593"/>
                  </a:lnTo>
                  <a:lnTo>
                    <a:pt x="927862" y="254000"/>
                  </a:lnTo>
                  <a:lnTo>
                    <a:pt x="927976" y="254215"/>
                  </a:lnTo>
                  <a:lnTo>
                    <a:pt x="929297" y="260718"/>
                  </a:lnTo>
                  <a:lnTo>
                    <a:pt x="930605" y="262674"/>
                  </a:lnTo>
                  <a:lnTo>
                    <a:pt x="923505" y="268185"/>
                  </a:lnTo>
                  <a:lnTo>
                    <a:pt x="911479" y="274320"/>
                  </a:lnTo>
                  <a:lnTo>
                    <a:pt x="913257" y="274320"/>
                  </a:lnTo>
                  <a:lnTo>
                    <a:pt x="901065" y="279400"/>
                  </a:lnTo>
                  <a:lnTo>
                    <a:pt x="902081" y="278130"/>
                  </a:lnTo>
                  <a:lnTo>
                    <a:pt x="891032" y="281940"/>
                  </a:lnTo>
                  <a:lnTo>
                    <a:pt x="892683" y="281940"/>
                  </a:lnTo>
                  <a:lnTo>
                    <a:pt x="885647" y="283768"/>
                  </a:lnTo>
                  <a:lnTo>
                    <a:pt x="886841" y="281940"/>
                  </a:lnTo>
                  <a:lnTo>
                    <a:pt x="889647" y="278130"/>
                  </a:lnTo>
                  <a:lnTo>
                    <a:pt x="894334" y="271780"/>
                  </a:lnTo>
                  <a:lnTo>
                    <a:pt x="895261" y="269913"/>
                  </a:lnTo>
                  <a:lnTo>
                    <a:pt x="898271" y="267970"/>
                  </a:lnTo>
                  <a:lnTo>
                    <a:pt x="901192" y="264160"/>
                  </a:lnTo>
                  <a:lnTo>
                    <a:pt x="903325" y="261493"/>
                  </a:lnTo>
                  <a:lnTo>
                    <a:pt x="910336" y="238137"/>
                  </a:lnTo>
                  <a:lnTo>
                    <a:pt x="910234" y="224790"/>
                  </a:lnTo>
                  <a:lnTo>
                    <a:pt x="910132" y="222250"/>
                  </a:lnTo>
                  <a:lnTo>
                    <a:pt x="910005" y="220268"/>
                  </a:lnTo>
                  <a:lnTo>
                    <a:pt x="909802" y="218313"/>
                  </a:lnTo>
                  <a:lnTo>
                    <a:pt x="909485" y="216496"/>
                  </a:lnTo>
                  <a:lnTo>
                    <a:pt x="909955" y="216027"/>
                  </a:lnTo>
                  <a:lnTo>
                    <a:pt x="909955" y="207010"/>
                  </a:lnTo>
                  <a:lnTo>
                    <a:pt x="909955" y="206375"/>
                  </a:lnTo>
                  <a:lnTo>
                    <a:pt x="909955" y="196850"/>
                  </a:lnTo>
                  <a:lnTo>
                    <a:pt x="902728" y="189522"/>
                  </a:lnTo>
                  <a:lnTo>
                    <a:pt x="900049" y="181610"/>
                  </a:lnTo>
                  <a:lnTo>
                    <a:pt x="900176" y="181610"/>
                  </a:lnTo>
                  <a:lnTo>
                    <a:pt x="898944" y="177800"/>
                  </a:lnTo>
                  <a:lnTo>
                    <a:pt x="885190" y="177800"/>
                  </a:lnTo>
                  <a:lnTo>
                    <a:pt x="885190" y="284480"/>
                  </a:lnTo>
                  <a:lnTo>
                    <a:pt x="883297" y="286372"/>
                  </a:lnTo>
                  <a:lnTo>
                    <a:pt x="883907" y="285750"/>
                  </a:lnTo>
                  <a:lnTo>
                    <a:pt x="885190" y="284480"/>
                  </a:lnTo>
                  <a:lnTo>
                    <a:pt x="885190" y="177800"/>
                  </a:lnTo>
                  <a:lnTo>
                    <a:pt x="883666" y="177800"/>
                  </a:lnTo>
                  <a:lnTo>
                    <a:pt x="883666" y="284480"/>
                  </a:lnTo>
                  <a:lnTo>
                    <a:pt x="883183" y="284416"/>
                  </a:lnTo>
                  <a:lnTo>
                    <a:pt x="883666" y="284480"/>
                  </a:lnTo>
                  <a:lnTo>
                    <a:pt x="883666" y="177800"/>
                  </a:lnTo>
                  <a:lnTo>
                    <a:pt x="882675" y="177800"/>
                  </a:lnTo>
                  <a:lnTo>
                    <a:pt x="882675" y="228600"/>
                  </a:lnTo>
                  <a:lnTo>
                    <a:pt x="875665" y="231838"/>
                  </a:lnTo>
                  <a:lnTo>
                    <a:pt x="875665" y="281940"/>
                  </a:lnTo>
                  <a:lnTo>
                    <a:pt x="875538" y="281686"/>
                  </a:lnTo>
                  <a:lnTo>
                    <a:pt x="875360" y="281343"/>
                  </a:lnTo>
                  <a:lnTo>
                    <a:pt x="875538" y="281686"/>
                  </a:lnTo>
                  <a:lnTo>
                    <a:pt x="875665" y="281940"/>
                  </a:lnTo>
                  <a:lnTo>
                    <a:pt x="875665" y="231838"/>
                  </a:lnTo>
                  <a:lnTo>
                    <a:pt x="875538" y="231889"/>
                  </a:lnTo>
                  <a:lnTo>
                    <a:pt x="879906" y="229870"/>
                  </a:lnTo>
                  <a:lnTo>
                    <a:pt x="882675" y="228600"/>
                  </a:lnTo>
                  <a:lnTo>
                    <a:pt x="882675" y="177800"/>
                  </a:lnTo>
                  <a:lnTo>
                    <a:pt x="880110" y="177800"/>
                  </a:lnTo>
                  <a:lnTo>
                    <a:pt x="876401" y="177800"/>
                  </a:lnTo>
                  <a:lnTo>
                    <a:pt x="875411" y="191452"/>
                  </a:lnTo>
                  <a:lnTo>
                    <a:pt x="876477" y="176733"/>
                  </a:lnTo>
                  <a:lnTo>
                    <a:pt x="898588" y="176733"/>
                  </a:lnTo>
                  <a:lnTo>
                    <a:pt x="898944" y="177800"/>
                  </a:lnTo>
                  <a:lnTo>
                    <a:pt x="905002" y="177800"/>
                  </a:lnTo>
                  <a:lnTo>
                    <a:pt x="907415" y="176530"/>
                  </a:lnTo>
                  <a:lnTo>
                    <a:pt x="912241" y="175260"/>
                  </a:lnTo>
                  <a:lnTo>
                    <a:pt x="915416" y="173990"/>
                  </a:lnTo>
                  <a:lnTo>
                    <a:pt x="920115" y="171450"/>
                  </a:lnTo>
                  <a:lnTo>
                    <a:pt x="923290" y="170180"/>
                  </a:lnTo>
                  <a:lnTo>
                    <a:pt x="927989" y="166370"/>
                  </a:lnTo>
                  <a:lnTo>
                    <a:pt x="930402" y="163830"/>
                  </a:lnTo>
                  <a:lnTo>
                    <a:pt x="934085" y="158750"/>
                  </a:lnTo>
                  <a:lnTo>
                    <a:pt x="935863" y="154940"/>
                  </a:lnTo>
                  <a:lnTo>
                    <a:pt x="938403" y="149860"/>
                  </a:lnTo>
                  <a:lnTo>
                    <a:pt x="938974" y="148590"/>
                  </a:lnTo>
                  <a:lnTo>
                    <a:pt x="939546" y="147320"/>
                  </a:lnTo>
                  <a:lnTo>
                    <a:pt x="940130" y="144780"/>
                  </a:lnTo>
                  <a:lnTo>
                    <a:pt x="941019" y="140970"/>
                  </a:lnTo>
                  <a:lnTo>
                    <a:pt x="941324" y="139700"/>
                  </a:lnTo>
                  <a:lnTo>
                    <a:pt x="941705" y="138430"/>
                  </a:lnTo>
                  <a:lnTo>
                    <a:pt x="941959" y="135890"/>
                  </a:lnTo>
                  <a:lnTo>
                    <a:pt x="942086" y="134620"/>
                  </a:lnTo>
                  <a:lnTo>
                    <a:pt x="942340" y="132080"/>
                  </a:lnTo>
                  <a:lnTo>
                    <a:pt x="942594" y="129540"/>
                  </a:lnTo>
                  <a:lnTo>
                    <a:pt x="943165" y="116840"/>
                  </a:lnTo>
                  <a:lnTo>
                    <a:pt x="943051" y="104533"/>
                  </a:lnTo>
                  <a:lnTo>
                    <a:pt x="942987" y="101600"/>
                  </a:lnTo>
                  <a:lnTo>
                    <a:pt x="942975" y="100330"/>
                  </a:lnTo>
                  <a:lnTo>
                    <a:pt x="942848" y="99060"/>
                  </a:lnTo>
                  <a:lnTo>
                    <a:pt x="941273" y="86360"/>
                  </a:lnTo>
                  <a:lnTo>
                    <a:pt x="940816" y="82550"/>
                  </a:lnTo>
                  <a:lnTo>
                    <a:pt x="940435" y="81280"/>
                  </a:lnTo>
                  <a:lnTo>
                    <a:pt x="936244" y="62230"/>
                  </a:lnTo>
                  <a:lnTo>
                    <a:pt x="931164" y="45720"/>
                  </a:lnTo>
                  <a:lnTo>
                    <a:pt x="929398" y="40640"/>
                  </a:lnTo>
                  <a:lnTo>
                    <a:pt x="925449" y="29210"/>
                  </a:lnTo>
                  <a:lnTo>
                    <a:pt x="923188" y="24130"/>
                  </a:lnTo>
                  <a:lnTo>
                    <a:pt x="920369" y="17780"/>
                  </a:lnTo>
                  <a:lnTo>
                    <a:pt x="919607" y="16510"/>
                  </a:lnTo>
                  <a:lnTo>
                    <a:pt x="918210" y="14084"/>
                  </a:lnTo>
                  <a:lnTo>
                    <a:pt x="918210" y="7747"/>
                  </a:lnTo>
                  <a:lnTo>
                    <a:pt x="910463" y="0"/>
                  </a:lnTo>
                  <a:lnTo>
                    <a:pt x="910209" y="0"/>
                  </a:lnTo>
                  <a:lnTo>
                    <a:pt x="910209" y="102870"/>
                  </a:lnTo>
                  <a:lnTo>
                    <a:pt x="910209" y="118110"/>
                  </a:lnTo>
                  <a:lnTo>
                    <a:pt x="909955" y="125730"/>
                  </a:lnTo>
                  <a:lnTo>
                    <a:pt x="909955" y="124460"/>
                  </a:lnTo>
                  <a:lnTo>
                    <a:pt x="909828" y="125730"/>
                  </a:lnTo>
                  <a:lnTo>
                    <a:pt x="909040" y="133502"/>
                  </a:lnTo>
                  <a:lnTo>
                    <a:pt x="907884" y="137655"/>
                  </a:lnTo>
                  <a:lnTo>
                    <a:pt x="906754" y="139814"/>
                  </a:lnTo>
                  <a:lnTo>
                    <a:pt x="904240" y="142240"/>
                  </a:lnTo>
                  <a:lnTo>
                    <a:pt x="906665" y="139890"/>
                  </a:lnTo>
                  <a:lnTo>
                    <a:pt x="903528" y="142367"/>
                  </a:lnTo>
                  <a:lnTo>
                    <a:pt x="902868" y="142887"/>
                  </a:lnTo>
                  <a:lnTo>
                    <a:pt x="900557" y="143510"/>
                  </a:lnTo>
                  <a:lnTo>
                    <a:pt x="903427" y="142455"/>
                  </a:lnTo>
                  <a:lnTo>
                    <a:pt x="899160" y="143510"/>
                  </a:lnTo>
                  <a:lnTo>
                    <a:pt x="889889" y="143510"/>
                  </a:lnTo>
                  <a:lnTo>
                    <a:pt x="889889" y="144780"/>
                  </a:lnTo>
                  <a:lnTo>
                    <a:pt x="889228" y="144183"/>
                  </a:lnTo>
                  <a:lnTo>
                    <a:pt x="889889" y="144780"/>
                  </a:lnTo>
                  <a:lnTo>
                    <a:pt x="889889" y="143510"/>
                  </a:lnTo>
                  <a:lnTo>
                    <a:pt x="889635" y="143510"/>
                  </a:lnTo>
                  <a:lnTo>
                    <a:pt x="888365" y="143192"/>
                  </a:lnTo>
                  <a:lnTo>
                    <a:pt x="886523" y="140423"/>
                  </a:lnTo>
                  <a:lnTo>
                    <a:pt x="880668" y="136461"/>
                  </a:lnTo>
                  <a:lnTo>
                    <a:pt x="880414" y="136423"/>
                  </a:lnTo>
                  <a:lnTo>
                    <a:pt x="880618" y="134620"/>
                  </a:lnTo>
                  <a:lnTo>
                    <a:pt x="880491" y="134620"/>
                  </a:lnTo>
                  <a:lnTo>
                    <a:pt x="885113" y="105410"/>
                  </a:lnTo>
                  <a:lnTo>
                    <a:pt x="885253" y="104533"/>
                  </a:lnTo>
                  <a:lnTo>
                    <a:pt x="885291" y="104279"/>
                  </a:lnTo>
                  <a:lnTo>
                    <a:pt x="885329" y="104140"/>
                  </a:lnTo>
                  <a:lnTo>
                    <a:pt x="890600" y="80010"/>
                  </a:lnTo>
                  <a:lnTo>
                    <a:pt x="890739" y="79349"/>
                  </a:lnTo>
                  <a:lnTo>
                    <a:pt x="891387" y="77470"/>
                  </a:lnTo>
                  <a:lnTo>
                    <a:pt x="898296" y="57150"/>
                  </a:lnTo>
                  <a:lnTo>
                    <a:pt x="898791" y="55689"/>
                  </a:lnTo>
                  <a:lnTo>
                    <a:pt x="899121" y="54686"/>
                  </a:lnTo>
                  <a:lnTo>
                    <a:pt x="899020" y="54914"/>
                  </a:lnTo>
                  <a:lnTo>
                    <a:pt x="899083" y="54622"/>
                  </a:lnTo>
                  <a:lnTo>
                    <a:pt x="899198" y="54914"/>
                  </a:lnTo>
                  <a:lnTo>
                    <a:pt x="899287" y="54610"/>
                  </a:lnTo>
                  <a:lnTo>
                    <a:pt x="899375" y="54914"/>
                  </a:lnTo>
                  <a:lnTo>
                    <a:pt x="904240" y="71132"/>
                  </a:lnTo>
                  <a:lnTo>
                    <a:pt x="904519" y="72390"/>
                  </a:lnTo>
                  <a:lnTo>
                    <a:pt x="908304" y="88900"/>
                  </a:lnTo>
                  <a:lnTo>
                    <a:pt x="908050" y="86360"/>
                  </a:lnTo>
                  <a:lnTo>
                    <a:pt x="910082" y="101955"/>
                  </a:lnTo>
                  <a:lnTo>
                    <a:pt x="910082" y="101600"/>
                  </a:lnTo>
                  <a:lnTo>
                    <a:pt x="910209" y="102870"/>
                  </a:lnTo>
                  <a:lnTo>
                    <a:pt x="910209" y="0"/>
                  </a:lnTo>
                  <a:lnTo>
                    <a:pt x="891286" y="0"/>
                  </a:lnTo>
                  <a:lnTo>
                    <a:pt x="883412" y="7747"/>
                  </a:lnTo>
                  <a:lnTo>
                    <a:pt x="883412" y="12268"/>
                  </a:lnTo>
                  <a:lnTo>
                    <a:pt x="883031" y="12700"/>
                  </a:lnTo>
                  <a:lnTo>
                    <a:pt x="882904" y="12700"/>
                  </a:lnTo>
                  <a:lnTo>
                    <a:pt x="876046" y="22860"/>
                  </a:lnTo>
                  <a:lnTo>
                    <a:pt x="875157" y="24130"/>
                  </a:lnTo>
                  <a:lnTo>
                    <a:pt x="875030" y="24358"/>
                  </a:lnTo>
                  <a:lnTo>
                    <a:pt x="875030" y="240030"/>
                  </a:lnTo>
                  <a:lnTo>
                    <a:pt x="873721" y="240499"/>
                  </a:lnTo>
                  <a:lnTo>
                    <a:pt x="873633" y="240665"/>
                  </a:lnTo>
                  <a:lnTo>
                    <a:pt x="873683" y="240499"/>
                  </a:lnTo>
                  <a:lnTo>
                    <a:pt x="873506" y="240665"/>
                  </a:lnTo>
                  <a:lnTo>
                    <a:pt x="873429" y="241046"/>
                  </a:lnTo>
                  <a:lnTo>
                    <a:pt x="873506" y="240906"/>
                  </a:lnTo>
                  <a:lnTo>
                    <a:pt x="873391" y="241198"/>
                  </a:lnTo>
                  <a:lnTo>
                    <a:pt x="873493" y="241058"/>
                  </a:lnTo>
                  <a:lnTo>
                    <a:pt x="873379" y="241300"/>
                  </a:lnTo>
                  <a:lnTo>
                    <a:pt x="873252" y="241300"/>
                  </a:lnTo>
                  <a:lnTo>
                    <a:pt x="873353" y="241046"/>
                  </a:lnTo>
                  <a:lnTo>
                    <a:pt x="873417" y="240741"/>
                  </a:lnTo>
                  <a:lnTo>
                    <a:pt x="873125" y="241388"/>
                  </a:lnTo>
                  <a:lnTo>
                    <a:pt x="872998" y="241846"/>
                  </a:lnTo>
                  <a:lnTo>
                    <a:pt x="872972" y="242570"/>
                  </a:lnTo>
                  <a:lnTo>
                    <a:pt x="872921" y="243827"/>
                  </a:lnTo>
                  <a:lnTo>
                    <a:pt x="872871" y="245110"/>
                  </a:lnTo>
                  <a:lnTo>
                    <a:pt x="872998" y="241846"/>
                  </a:lnTo>
                  <a:lnTo>
                    <a:pt x="873010" y="241655"/>
                  </a:lnTo>
                  <a:lnTo>
                    <a:pt x="872921" y="241846"/>
                  </a:lnTo>
                  <a:lnTo>
                    <a:pt x="873010" y="241465"/>
                  </a:lnTo>
                  <a:lnTo>
                    <a:pt x="873023" y="241109"/>
                  </a:lnTo>
                  <a:lnTo>
                    <a:pt x="873036" y="240931"/>
                  </a:lnTo>
                  <a:lnTo>
                    <a:pt x="873048" y="240766"/>
                  </a:lnTo>
                  <a:lnTo>
                    <a:pt x="872934" y="240906"/>
                  </a:lnTo>
                  <a:lnTo>
                    <a:pt x="873048" y="240715"/>
                  </a:lnTo>
                  <a:lnTo>
                    <a:pt x="872756" y="240753"/>
                  </a:lnTo>
                  <a:lnTo>
                    <a:pt x="872756" y="269811"/>
                  </a:lnTo>
                  <a:lnTo>
                    <a:pt x="872312" y="264160"/>
                  </a:lnTo>
                  <a:lnTo>
                    <a:pt x="872210" y="262890"/>
                  </a:lnTo>
                  <a:lnTo>
                    <a:pt x="872756" y="269811"/>
                  </a:lnTo>
                  <a:lnTo>
                    <a:pt x="872756" y="240753"/>
                  </a:lnTo>
                  <a:lnTo>
                    <a:pt x="871829" y="241109"/>
                  </a:lnTo>
                  <a:lnTo>
                    <a:pt x="871728" y="241300"/>
                  </a:lnTo>
                  <a:lnTo>
                    <a:pt x="871753" y="241160"/>
                  </a:lnTo>
                  <a:lnTo>
                    <a:pt x="871816" y="240906"/>
                  </a:lnTo>
                  <a:lnTo>
                    <a:pt x="871855" y="240741"/>
                  </a:lnTo>
                  <a:lnTo>
                    <a:pt x="871816" y="240906"/>
                  </a:lnTo>
                  <a:lnTo>
                    <a:pt x="871766" y="241134"/>
                  </a:lnTo>
                  <a:lnTo>
                    <a:pt x="872921" y="240665"/>
                  </a:lnTo>
                  <a:lnTo>
                    <a:pt x="873048" y="240512"/>
                  </a:lnTo>
                  <a:lnTo>
                    <a:pt x="873074" y="239864"/>
                  </a:lnTo>
                  <a:lnTo>
                    <a:pt x="873048" y="240512"/>
                  </a:lnTo>
                  <a:lnTo>
                    <a:pt x="873315" y="240423"/>
                  </a:lnTo>
                  <a:lnTo>
                    <a:pt x="873480" y="240118"/>
                  </a:lnTo>
                  <a:lnTo>
                    <a:pt x="873671" y="239801"/>
                  </a:lnTo>
                  <a:lnTo>
                    <a:pt x="873633" y="240030"/>
                  </a:lnTo>
                  <a:lnTo>
                    <a:pt x="873569" y="240347"/>
                  </a:lnTo>
                  <a:lnTo>
                    <a:pt x="873810" y="239801"/>
                  </a:lnTo>
                  <a:lnTo>
                    <a:pt x="873582" y="240334"/>
                  </a:lnTo>
                  <a:lnTo>
                    <a:pt x="873760" y="240258"/>
                  </a:lnTo>
                  <a:lnTo>
                    <a:pt x="873760" y="240436"/>
                  </a:lnTo>
                  <a:lnTo>
                    <a:pt x="873925" y="240271"/>
                  </a:lnTo>
                  <a:lnTo>
                    <a:pt x="873721" y="240487"/>
                  </a:lnTo>
                  <a:lnTo>
                    <a:pt x="875030" y="240030"/>
                  </a:lnTo>
                  <a:lnTo>
                    <a:pt x="875030" y="24358"/>
                  </a:lnTo>
                  <a:lnTo>
                    <a:pt x="873937" y="26225"/>
                  </a:lnTo>
                  <a:lnTo>
                    <a:pt x="873937" y="231825"/>
                  </a:lnTo>
                  <a:lnTo>
                    <a:pt x="873836" y="232410"/>
                  </a:lnTo>
                  <a:lnTo>
                    <a:pt x="873823" y="233400"/>
                  </a:lnTo>
                  <a:lnTo>
                    <a:pt x="873836" y="232219"/>
                  </a:lnTo>
                  <a:lnTo>
                    <a:pt x="873785" y="232397"/>
                  </a:lnTo>
                  <a:lnTo>
                    <a:pt x="873696" y="227888"/>
                  </a:lnTo>
                  <a:lnTo>
                    <a:pt x="873620" y="226669"/>
                  </a:lnTo>
                  <a:lnTo>
                    <a:pt x="873569" y="227888"/>
                  </a:lnTo>
                  <a:lnTo>
                    <a:pt x="873506" y="225386"/>
                  </a:lnTo>
                  <a:lnTo>
                    <a:pt x="873506" y="233680"/>
                  </a:lnTo>
                  <a:lnTo>
                    <a:pt x="873302" y="234543"/>
                  </a:lnTo>
                  <a:lnTo>
                    <a:pt x="873201" y="234950"/>
                  </a:lnTo>
                  <a:lnTo>
                    <a:pt x="873328" y="233832"/>
                  </a:lnTo>
                  <a:lnTo>
                    <a:pt x="873506" y="233680"/>
                  </a:lnTo>
                  <a:lnTo>
                    <a:pt x="873506" y="225386"/>
                  </a:lnTo>
                  <a:lnTo>
                    <a:pt x="873467" y="223875"/>
                  </a:lnTo>
                  <a:lnTo>
                    <a:pt x="873518" y="224790"/>
                  </a:lnTo>
                  <a:lnTo>
                    <a:pt x="873620" y="226669"/>
                  </a:lnTo>
                  <a:lnTo>
                    <a:pt x="873696" y="224790"/>
                  </a:lnTo>
                  <a:lnTo>
                    <a:pt x="873810" y="222250"/>
                  </a:lnTo>
                  <a:lnTo>
                    <a:pt x="873696" y="227888"/>
                  </a:lnTo>
                  <a:lnTo>
                    <a:pt x="873861" y="230860"/>
                  </a:lnTo>
                  <a:lnTo>
                    <a:pt x="873887" y="229870"/>
                  </a:lnTo>
                  <a:lnTo>
                    <a:pt x="873887" y="231140"/>
                  </a:lnTo>
                  <a:lnTo>
                    <a:pt x="873861" y="230860"/>
                  </a:lnTo>
                  <a:lnTo>
                    <a:pt x="873861" y="231140"/>
                  </a:lnTo>
                  <a:lnTo>
                    <a:pt x="873836" y="232219"/>
                  </a:lnTo>
                  <a:lnTo>
                    <a:pt x="873937" y="231825"/>
                  </a:lnTo>
                  <a:lnTo>
                    <a:pt x="873937" y="26225"/>
                  </a:lnTo>
                  <a:lnTo>
                    <a:pt x="871131" y="31038"/>
                  </a:lnTo>
                  <a:lnTo>
                    <a:pt x="871131" y="243827"/>
                  </a:lnTo>
                  <a:lnTo>
                    <a:pt x="870839" y="245110"/>
                  </a:lnTo>
                  <a:lnTo>
                    <a:pt x="871131" y="243827"/>
                  </a:lnTo>
                  <a:lnTo>
                    <a:pt x="871131" y="31038"/>
                  </a:lnTo>
                  <a:lnTo>
                    <a:pt x="867143" y="37871"/>
                  </a:lnTo>
                  <a:lnTo>
                    <a:pt x="867143" y="252742"/>
                  </a:lnTo>
                  <a:lnTo>
                    <a:pt x="866355" y="254000"/>
                  </a:lnTo>
                  <a:lnTo>
                    <a:pt x="865759" y="255270"/>
                  </a:lnTo>
                  <a:lnTo>
                    <a:pt x="866355" y="253974"/>
                  </a:lnTo>
                  <a:lnTo>
                    <a:pt x="867143" y="252742"/>
                  </a:lnTo>
                  <a:lnTo>
                    <a:pt x="867143" y="37871"/>
                  </a:lnTo>
                  <a:lnTo>
                    <a:pt x="866267" y="39370"/>
                  </a:lnTo>
                  <a:lnTo>
                    <a:pt x="865124" y="43180"/>
                  </a:lnTo>
                  <a:lnTo>
                    <a:pt x="864057" y="46126"/>
                  </a:lnTo>
                  <a:lnTo>
                    <a:pt x="864057" y="242570"/>
                  </a:lnTo>
                  <a:lnTo>
                    <a:pt x="864057" y="46126"/>
                  </a:lnTo>
                  <a:lnTo>
                    <a:pt x="862330" y="50876"/>
                  </a:lnTo>
                  <a:lnTo>
                    <a:pt x="862330" y="245110"/>
                  </a:lnTo>
                  <a:lnTo>
                    <a:pt x="860945" y="247256"/>
                  </a:lnTo>
                  <a:lnTo>
                    <a:pt x="860755" y="248246"/>
                  </a:lnTo>
                  <a:lnTo>
                    <a:pt x="860425" y="250190"/>
                  </a:lnTo>
                  <a:lnTo>
                    <a:pt x="860742" y="248285"/>
                  </a:lnTo>
                  <a:lnTo>
                    <a:pt x="860717" y="247650"/>
                  </a:lnTo>
                  <a:lnTo>
                    <a:pt x="860704" y="247142"/>
                  </a:lnTo>
                  <a:lnTo>
                    <a:pt x="860590" y="247650"/>
                  </a:lnTo>
                  <a:lnTo>
                    <a:pt x="860602" y="247472"/>
                  </a:lnTo>
                  <a:lnTo>
                    <a:pt x="860552" y="247650"/>
                  </a:lnTo>
                  <a:lnTo>
                    <a:pt x="860679" y="246380"/>
                  </a:lnTo>
                  <a:lnTo>
                    <a:pt x="860704" y="247142"/>
                  </a:lnTo>
                  <a:lnTo>
                    <a:pt x="860920" y="246380"/>
                  </a:lnTo>
                  <a:lnTo>
                    <a:pt x="861314" y="245110"/>
                  </a:lnTo>
                  <a:lnTo>
                    <a:pt x="860933" y="247256"/>
                  </a:lnTo>
                  <a:lnTo>
                    <a:pt x="862330" y="245110"/>
                  </a:lnTo>
                  <a:lnTo>
                    <a:pt x="862330" y="50876"/>
                  </a:lnTo>
                  <a:lnTo>
                    <a:pt x="860539" y="55816"/>
                  </a:lnTo>
                  <a:lnTo>
                    <a:pt x="860539" y="248361"/>
                  </a:lnTo>
                  <a:lnTo>
                    <a:pt x="860513" y="248729"/>
                  </a:lnTo>
                  <a:lnTo>
                    <a:pt x="860412" y="248920"/>
                  </a:lnTo>
                  <a:lnTo>
                    <a:pt x="860539" y="248361"/>
                  </a:lnTo>
                  <a:lnTo>
                    <a:pt x="860539" y="55816"/>
                  </a:lnTo>
                  <a:lnTo>
                    <a:pt x="856361" y="67310"/>
                  </a:lnTo>
                  <a:lnTo>
                    <a:pt x="855853" y="69850"/>
                  </a:lnTo>
                  <a:lnTo>
                    <a:pt x="855205" y="72758"/>
                  </a:lnTo>
                  <a:lnTo>
                    <a:pt x="855205" y="269252"/>
                  </a:lnTo>
                  <a:lnTo>
                    <a:pt x="845121" y="277558"/>
                  </a:lnTo>
                  <a:lnTo>
                    <a:pt x="847496" y="275590"/>
                  </a:lnTo>
                  <a:lnTo>
                    <a:pt x="855205" y="269252"/>
                  </a:lnTo>
                  <a:lnTo>
                    <a:pt x="855205" y="72758"/>
                  </a:lnTo>
                  <a:lnTo>
                    <a:pt x="849630" y="97790"/>
                  </a:lnTo>
                  <a:lnTo>
                    <a:pt x="849503" y="99060"/>
                  </a:lnTo>
                  <a:lnTo>
                    <a:pt x="844677" y="129540"/>
                  </a:lnTo>
                  <a:lnTo>
                    <a:pt x="841121" y="162560"/>
                  </a:lnTo>
                  <a:lnTo>
                    <a:pt x="838835" y="194310"/>
                  </a:lnTo>
                  <a:lnTo>
                    <a:pt x="837780" y="215290"/>
                  </a:lnTo>
                  <a:lnTo>
                    <a:pt x="837463" y="215620"/>
                  </a:lnTo>
                  <a:lnTo>
                    <a:pt x="837463" y="221894"/>
                  </a:lnTo>
                  <a:lnTo>
                    <a:pt x="837044" y="233222"/>
                  </a:lnTo>
                  <a:lnTo>
                    <a:pt x="837387" y="223520"/>
                  </a:lnTo>
                  <a:lnTo>
                    <a:pt x="837463" y="221894"/>
                  </a:lnTo>
                  <a:lnTo>
                    <a:pt x="837463" y="215620"/>
                  </a:lnTo>
                  <a:lnTo>
                    <a:pt x="823468" y="252742"/>
                  </a:lnTo>
                  <a:lnTo>
                    <a:pt x="823506" y="252260"/>
                  </a:lnTo>
                  <a:lnTo>
                    <a:pt x="823468" y="253733"/>
                  </a:lnTo>
                  <a:lnTo>
                    <a:pt x="823468" y="252742"/>
                  </a:lnTo>
                  <a:lnTo>
                    <a:pt x="823341" y="254000"/>
                  </a:lnTo>
                  <a:lnTo>
                    <a:pt x="823214" y="255016"/>
                  </a:lnTo>
                  <a:lnTo>
                    <a:pt x="824674" y="262255"/>
                  </a:lnTo>
                  <a:lnTo>
                    <a:pt x="828675" y="268147"/>
                  </a:lnTo>
                  <a:lnTo>
                    <a:pt x="834567" y="272110"/>
                  </a:lnTo>
                  <a:lnTo>
                    <a:pt x="836574" y="272516"/>
                  </a:lnTo>
                  <a:lnTo>
                    <a:pt x="836930" y="276860"/>
                  </a:lnTo>
                  <a:lnTo>
                    <a:pt x="837692" y="280670"/>
                  </a:lnTo>
                  <a:lnTo>
                    <a:pt x="837869" y="281330"/>
                  </a:lnTo>
                  <a:lnTo>
                    <a:pt x="834263" y="283210"/>
                  </a:lnTo>
                  <a:lnTo>
                    <a:pt x="835787" y="281940"/>
                  </a:lnTo>
                  <a:lnTo>
                    <a:pt x="821690" y="287020"/>
                  </a:lnTo>
                  <a:lnTo>
                    <a:pt x="823341" y="287020"/>
                  </a:lnTo>
                  <a:lnTo>
                    <a:pt x="807212" y="290830"/>
                  </a:lnTo>
                  <a:lnTo>
                    <a:pt x="809117" y="290830"/>
                  </a:lnTo>
                  <a:lnTo>
                    <a:pt x="793496" y="292100"/>
                  </a:lnTo>
                  <a:lnTo>
                    <a:pt x="781812" y="292100"/>
                  </a:lnTo>
                  <a:lnTo>
                    <a:pt x="783971" y="293370"/>
                  </a:lnTo>
                  <a:lnTo>
                    <a:pt x="775462" y="292366"/>
                  </a:lnTo>
                  <a:lnTo>
                    <a:pt x="775208" y="292100"/>
                  </a:lnTo>
                  <a:lnTo>
                    <a:pt x="776732" y="292100"/>
                  </a:lnTo>
                  <a:lnTo>
                    <a:pt x="774217" y="291122"/>
                  </a:lnTo>
                  <a:lnTo>
                    <a:pt x="770255" y="287147"/>
                  </a:lnTo>
                  <a:lnTo>
                    <a:pt x="769734" y="287147"/>
                  </a:lnTo>
                  <a:lnTo>
                    <a:pt x="768223" y="285635"/>
                  </a:lnTo>
                  <a:lnTo>
                    <a:pt x="767765" y="283489"/>
                  </a:lnTo>
                  <a:lnTo>
                    <a:pt x="767308" y="278130"/>
                  </a:lnTo>
                  <a:lnTo>
                    <a:pt x="767207" y="276860"/>
                  </a:lnTo>
                  <a:lnTo>
                    <a:pt x="767207" y="278130"/>
                  </a:lnTo>
                  <a:lnTo>
                    <a:pt x="766699" y="269240"/>
                  </a:lnTo>
                  <a:lnTo>
                    <a:pt x="766572" y="269240"/>
                  </a:lnTo>
                  <a:lnTo>
                    <a:pt x="766318" y="266700"/>
                  </a:lnTo>
                  <a:lnTo>
                    <a:pt x="766318" y="266192"/>
                  </a:lnTo>
                  <a:lnTo>
                    <a:pt x="766318" y="257556"/>
                  </a:lnTo>
                  <a:lnTo>
                    <a:pt x="759333" y="250571"/>
                  </a:lnTo>
                  <a:lnTo>
                    <a:pt x="742061" y="250571"/>
                  </a:lnTo>
                  <a:lnTo>
                    <a:pt x="739521" y="253161"/>
                  </a:lnTo>
                  <a:lnTo>
                    <a:pt x="735203" y="253796"/>
                  </a:lnTo>
                  <a:lnTo>
                    <a:pt x="735203" y="257632"/>
                  </a:lnTo>
                  <a:lnTo>
                    <a:pt x="735203" y="257810"/>
                  </a:lnTo>
                  <a:lnTo>
                    <a:pt x="715987" y="257810"/>
                  </a:lnTo>
                  <a:lnTo>
                    <a:pt x="715721" y="257632"/>
                  </a:lnTo>
                  <a:lnTo>
                    <a:pt x="735203" y="257632"/>
                  </a:lnTo>
                  <a:lnTo>
                    <a:pt x="735203" y="253796"/>
                  </a:lnTo>
                  <a:lnTo>
                    <a:pt x="733806" y="254000"/>
                  </a:lnTo>
                  <a:lnTo>
                    <a:pt x="734441" y="254000"/>
                  </a:lnTo>
                  <a:lnTo>
                    <a:pt x="724154" y="255270"/>
                  </a:lnTo>
                  <a:lnTo>
                    <a:pt x="725805" y="255270"/>
                  </a:lnTo>
                  <a:lnTo>
                    <a:pt x="716064" y="256362"/>
                  </a:lnTo>
                  <a:lnTo>
                    <a:pt x="715391" y="256273"/>
                  </a:lnTo>
                  <a:lnTo>
                    <a:pt x="715391" y="252984"/>
                  </a:lnTo>
                  <a:lnTo>
                    <a:pt x="714946" y="252552"/>
                  </a:lnTo>
                  <a:lnTo>
                    <a:pt x="715962" y="243840"/>
                  </a:lnTo>
                  <a:lnTo>
                    <a:pt x="716089" y="242785"/>
                  </a:lnTo>
                  <a:lnTo>
                    <a:pt x="716915" y="240030"/>
                  </a:lnTo>
                  <a:lnTo>
                    <a:pt x="721868" y="223520"/>
                  </a:lnTo>
                  <a:lnTo>
                    <a:pt x="722249" y="222250"/>
                  </a:lnTo>
                  <a:lnTo>
                    <a:pt x="721614" y="223520"/>
                  </a:lnTo>
                  <a:lnTo>
                    <a:pt x="732155" y="198120"/>
                  </a:lnTo>
                  <a:lnTo>
                    <a:pt x="732282" y="196850"/>
                  </a:lnTo>
                  <a:lnTo>
                    <a:pt x="747356" y="144970"/>
                  </a:lnTo>
                  <a:lnTo>
                    <a:pt x="748919" y="125730"/>
                  </a:lnTo>
                  <a:lnTo>
                    <a:pt x="748538" y="128270"/>
                  </a:lnTo>
                  <a:lnTo>
                    <a:pt x="748322" y="123278"/>
                  </a:lnTo>
                  <a:lnTo>
                    <a:pt x="748665" y="122936"/>
                  </a:lnTo>
                  <a:lnTo>
                    <a:pt x="748665" y="114808"/>
                  </a:lnTo>
                  <a:lnTo>
                    <a:pt x="748665" y="106680"/>
                  </a:lnTo>
                  <a:lnTo>
                    <a:pt x="742188" y="100203"/>
                  </a:lnTo>
                  <a:lnTo>
                    <a:pt x="725932" y="100203"/>
                  </a:lnTo>
                  <a:lnTo>
                    <a:pt x="719455" y="106680"/>
                  </a:lnTo>
                  <a:lnTo>
                    <a:pt x="719455" y="116840"/>
                  </a:lnTo>
                  <a:lnTo>
                    <a:pt x="717169" y="124460"/>
                  </a:lnTo>
                  <a:lnTo>
                    <a:pt x="717169" y="121920"/>
                  </a:lnTo>
                  <a:lnTo>
                    <a:pt x="714235" y="138988"/>
                  </a:lnTo>
                  <a:lnTo>
                    <a:pt x="714070" y="139700"/>
                  </a:lnTo>
                  <a:lnTo>
                    <a:pt x="714019" y="139890"/>
                  </a:lnTo>
                  <a:lnTo>
                    <a:pt x="710615" y="154279"/>
                  </a:lnTo>
                  <a:lnTo>
                    <a:pt x="709930" y="154940"/>
                  </a:lnTo>
                  <a:lnTo>
                    <a:pt x="709930" y="157187"/>
                  </a:lnTo>
                  <a:lnTo>
                    <a:pt x="709041" y="160947"/>
                  </a:lnTo>
                  <a:lnTo>
                    <a:pt x="699516" y="184150"/>
                  </a:lnTo>
                  <a:lnTo>
                    <a:pt x="699643" y="184150"/>
                  </a:lnTo>
                  <a:lnTo>
                    <a:pt x="688086" y="212090"/>
                  </a:lnTo>
                  <a:lnTo>
                    <a:pt x="681482" y="232410"/>
                  </a:lnTo>
                  <a:lnTo>
                    <a:pt x="680847" y="236220"/>
                  </a:lnTo>
                  <a:lnTo>
                    <a:pt x="678815" y="251460"/>
                  </a:lnTo>
                  <a:lnTo>
                    <a:pt x="678726" y="255841"/>
                  </a:lnTo>
                  <a:lnTo>
                    <a:pt x="678954" y="258381"/>
                  </a:lnTo>
                  <a:lnTo>
                    <a:pt x="670674" y="275805"/>
                  </a:lnTo>
                  <a:lnTo>
                    <a:pt x="661098" y="291185"/>
                  </a:lnTo>
                  <a:lnTo>
                    <a:pt x="653872" y="299212"/>
                  </a:lnTo>
                  <a:lnTo>
                    <a:pt x="651764" y="299212"/>
                  </a:lnTo>
                  <a:lnTo>
                    <a:pt x="647319" y="303657"/>
                  </a:lnTo>
                  <a:lnTo>
                    <a:pt x="647319" y="305269"/>
                  </a:lnTo>
                  <a:lnTo>
                    <a:pt x="644080" y="307721"/>
                  </a:lnTo>
                  <a:lnTo>
                    <a:pt x="640080" y="307721"/>
                  </a:lnTo>
                  <a:lnTo>
                    <a:pt x="635457" y="312343"/>
                  </a:lnTo>
                  <a:lnTo>
                    <a:pt x="632447" y="313563"/>
                  </a:lnTo>
                  <a:lnTo>
                    <a:pt x="627634" y="313563"/>
                  </a:lnTo>
                  <a:lnTo>
                    <a:pt x="624979" y="316217"/>
                  </a:lnTo>
                  <a:lnTo>
                    <a:pt x="621207" y="316992"/>
                  </a:lnTo>
                  <a:lnTo>
                    <a:pt x="614807" y="316992"/>
                  </a:lnTo>
                  <a:lnTo>
                    <a:pt x="613029" y="318770"/>
                  </a:lnTo>
                  <a:lnTo>
                    <a:pt x="602107" y="318770"/>
                  </a:lnTo>
                  <a:lnTo>
                    <a:pt x="601738" y="319138"/>
                  </a:lnTo>
                  <a:lnTo>
                    <a:pt x="598297" y="318770"/>
                  </a:lnTo>
                  <a:lnTo>
                    <a:pt x="601014" y="319862"/>
                  </a:lnTo>
                  <a:lnTo>
                    <a:pt x="592531" y="317969"/>
                  </a:lnTo>
                  <a:lnTo>
                    <a:pt x="592074" y="317500"/>
                  </a:lnTo>
                  <a:lnTo>
                    <a:pt x="593725" y="317500"/>
                  </a:lnTo>
                  <a:lnTo>
                    <a:pt x="591058" y="316496"/>
                  </a:lnTo>
                  <a:lnTo>
                    <a:pt x="586994" y="312420"/>
                  </a:lnTo>
                  <a:lnTo>
                    <a:pt x="585597" y="311023"/>
                  </a:lnTo>
                  <a:lnTo>
                    <a:pt x="583704" y="309143"/>
                  </a:lnTo>
                  <a:lnTo>
                    <a:pt x="583653" y="308610"/>
                  </a:lnTo>
                  <a:lnTo>
                    <a:pt x="582815" y="300990"/>
                  </a:lnTo>
                  <a:lnTo>
                    <a:pt x="582676" y="299720"/>
                  </a:lnTo>
                  <a:lnTo>
                    <a:pt x="582688" y="298450"/>
                  </a:lnTo>
                  <a:lnTo>
                    <a:pt x="582726" y="292684"/>
                  </a:lnTo>
                  <a:lnTo>
                    <a:pt x="582803" y="285915"/>
                  </a:lnTo>
                  <a:lnTo>
                    <a:pt x="582841" y="285750"/>
                  </a:lnTo>
                  <a:lnTo>
                    <a:pt x="584390" y="278574"/>
                  </a:lnTo>
                  <a:lnTo>
                    <a:pt x="586105" y="276860"/>
                  </a:lnTo>
                  <a:lnTo>
                    <a:pt x="586105" y="271564"/>
                  </a:lnTo>
                  <a:lnTo>
                    <a:pt x="589432" y="264007"/>
                  </a:lnTo>
                  <a:lnTo>
                    <a:pt x="592709" y="260731"/>
                  </a:lnTo>
                  <a:lnTo>
                    <a:pt x="592709" y="257365"/>
                  </a:lnTo>
                  <a:lnTo>
                    <a:pt x="606996" y="234569"/>
                  </a:lnTo>
                  <a:lnTo>
                    <a:pt x="613283" y="228346"/>
                  </a:lnTo>
                  <a:lnTo>
                    <a:pt x="613283" y="220853"/>
                  </a:lnTo>
                  <a:lnTo>
                    <a:pt x="613283" y="213233"/>
                  </a:lnTo>
                  <a:lnTo>
                    <a:pt x="607060" y="207137"/>
                  </a:lnTo>
                  <a:lnTo>
                    <a:pt x="591947" y="207137"/>
                  </a:lnTo>
                  <a:lnTo>
                    <a:pt x="585851" y="213233"/>
                  </a:lnTo>
                  <a:lnTo>
                    <a:pt x="585851" y="217627"/>
                  </a:lnTo>
                  <a:lnTo>
                    <a:pt x="570966" y="238252"/>
                  </a:lnTo>
                  <a:lnTo>
                    <a:pt x="570230" y="238252"/>
                  </a:lnTo>
                  <a:lnTo>
                    <a:pt x="563753" y="244729"/>
                  </a:lnTo>
                  <a:lnTo>
                    <a:pt x="563753" y="249796"/>
                  </a:lnTo>
                  <a:lnTo>
                    <a:pt x="561403" y="254190"/>
                  </a:lnTo>
                  <a:lnTo>
                    <a:pt x="555625" y="259969"/>
                  </a:lnTo>
                  <a:lnTo>
                    <a:pt x="555625" y="266433"/>
                  </a:lnTo>
                  <a:lnTo>
                    <a:pt x="554062" y="272580"/>
                  </a:lnTo>
                  <a:lnTo>
                    <a:pt x="551434" y="275209"/>
                  </a:lnTo>
                  <a:lnTo>
                    <a:pt x="551434" y="284937"/>
                  </a:lnTo>
                  <a:lnTo>
                    <a:pt x="551383" y="285750"/>
                  </a:lnTo>
                  <a:lnTo>
                    <a:pt x="551218" y="290918"/>
                  </a:lnTo>
                  <a:lnTo>
                    <a:pt x="550926" y="291211"/>
                  </a:lnTo>
                  <a:lnTo>
                    <a:pt x="550926" y="308737"/>
                  </a:lnTo>
                  <a:lnTo>
                    <a:pt x="551776" y="309600"/>
                  </a:lnTo>
                  <a:lnTo>
                    <a:pt x="552450" y="316230"/>
                  </a:lnTo>
                  <a:lnTo>
                    <a:pt x="553326" y="320040"/>
                  </a:lnTo>
                  <a:lnTo>
                    <a:pt x="555231" y="325221"/>
                  </a:lnTo>
                  <a:lnTo>
                    <a:pt x="555231" y="330073"/>
                  </a:lnTo>
                  <a:lnTo>
                    <a:pt x="560832" y="335673"/>
                  </a:lnTo>
                  <a:lnTo>
                    <a:pt x="567931" y="342900"/>
                  </a:lnTo>
                  <a:lnTo>
                    <a:pt x="572770" y="342900"/>
                  </a:lnTo>
                  <a:lnTo>
                    <a:pt x="580390" y="346710"/>
                  </a:lnTo>
                  <a:lnTo>
                    <a:pt x="584327" y="347980"/>
                  </a:lnTo>
                  <a:lnTo>
                    <a:pt x="595376" y="349250"/>
                  </a:lnTo>
                  <a:lnTo>
                    <a:pt x="611632" y="349250"/>
                  </a:lnTo>
                  <a:lnTo>
                    <a:pt x="614070" y="348234"/>
                  </a:lnTo>
                  <a:lnTo>
                    <a:pt x="618363" y="348234"/>
                  </a:lnTo>
                  <a:lnTo>
                    <a:pt x="620483" y="346113"/>
                  </a:lnTo>
                  <a:lnTo>
                    <a:pt x="625703" y="344424"/>
                  </a:lnTo>
                  <a:lnTo>
                    <a:pt x="629920" y="344424"/>
                  </a:lnTo>
                  <a:lnTo>
                    <a:pt x="633577" y="340766"/>
                  </a:lnTo>
                  <a:lnTo>
                    <a:pt x="639064" y="338328"/>
                  </a:lnTo>
                  <a:lnTo>
                    <a:pt x="641223" y="338328"/>
                  </a:lnTo>
                  <a:lnTo>
                    <a:pt x="646061" y="333489"/>
                  </a:lnTo>
                  <a:lnTo>
                    <a:pt x="651065" y="329946"/>
                  </a:lnTo>
                  <a:lnTo>
                    <a:pt x="652399" y="329946"/>
                  </a:lnTo>
                  <a:lnTo>
                    <a:pt x="657352" y="324866"/>
                  </a:lnTo>
                  <a:lnTo>
                    <a:pt x="657352" y="324192"/>
                  </a:lnTo>
                  <a:lnTo>
                    <a:pt x="660984" y="320040"/>
                  </a:lnTo>
                  <a:lnTo>
                    <a:pt x="661873" y="319024"/>
                  </a:lnTo>
                  <a:lnTo>
                    <a:pt x="662686" y="319024"/>
                  </a:lnTo>
                  <a:lnTo>
                    <a:pt x="667131" y="314579"/>
                  </a:lnTo>
                  <a:lnTo>
                    <a:pt x="667131" y="312623"/>
                  </a:lnTo>
                  <a:lnTo>
                    <a:pt x="668248" y="311150"/>
                  </a:lnTo>
                  <a:lnTo>
                    <a:pt x="669213" y="309880"/>
                  </a:lnTo>
                  <a:lnTo>
                    <a:pt x="674039" y="303530"/>
                  </a:lnTo>
                  <a:lnTo>
                    <a:pt x="675005" y="302260"/>
                  </a:lnTo>
                  <a:lnTo>
                    <a:pt x="675513" y="300990"/>
                  </a:lnTo>
                  <a:lnTo>
                    <a:pt x="680364" y="292100"/>
                  </a:lnTo>
                  <a:lnTo>
                    <a:pt x="681050" y="290830"/>
                  </a:lnTo>
                  <a:lnTo>
                    <a:pt x="684530" y="284480"/>
                  </a:lnTo>
                  <a:lnTo>
                    <a:pt x="684784" y="284480"/>
                  </a:lnTo>
                  <a:lnTo>
                    <a:pt x="685711" y="282371"/>
                  </a:lnTo>
                  <a:lnTo>
                    <a:pt x="690372" y="287020"/>
                  </a:lnTo>
                  <a:lnTo>
                    <a:pt x="692912" y="287020"/>
                  </a:lnTo>
                  <a:lnTo>
                    <a:pt x="696468" y="290576"/>
                  </a:lnTo>
                  <a:lnTo>
                    <a:pt x="704329" y="290576"/>
                  </a:lnTo>
                  <a:lnTo>
                    <a:pt x="705104" y="290830"/>
                  </a:lnTo>
                  <a:lnTo>
                    <a:pt x="714248" y="292100"/>
                  </a:lnTo>
                  <a:lnTo>
                    <a:pt x="718185" y="292100"/>
                  </a:lnTo>
                  <a:lnTo>
                    <a:pt x="729488" y="290830"/>
                  </a:lnTo>
                  <a:lnTo>
                    <a:pt x="732396" y="289521"/>
                  </a:lnTo>
                  <a:lnTo>
                    <a:pt x="736815" y="287845"/>
                  </a:lnTo>
                  <a:lnTo>
                    <a:pt x="737108" y="290830"/>
                  </a:lnTo>
                  <a:lnTo>
                    <a:pt x="738759" y="297180"/>
                  </a:lnTo>
                  <a:lnTo>
                    <a:pt x="740156" y="300990"/>
                  </a:lnTo>
                  <a:lnTo>
                    <a:pt x="741045" y="303022"/>
                  </a:lnTo>
                  <a:lnTo>
                    <a:pt x="741045" y="307340"/>
                  </a:lnTo>
                  <a:lnTo>
                    <a:pt x="748157" y="314325"/>
                  </a:lnTo>
                  <a:lnTo>
                    <a:pt x="748538" y="314325"/>
                  </a:lnTo>
                  <a:lnTo>
                    <a:pt x="752856" y="318643"/>
                  </a:lnTo>
                  <a:lnTo>
                    <a:pt x="755980" y="318643"/>
                  </a:lnTo>
                  <a:lnTo>
                    <a:pt x="756158" y="318770"/>
                  </a:lnTo>
                  <a:lnTo>
                    <a:pt x="765810" y="322580"/>
                  </a:lnTo>
                  <a:lnTo>
                    <a:pt x="769239" y="322580"/>
                  </a:lnTo>
                  <a:lnTo>
                    <a:pt x="779907" y="323850"/>
                  </a:lnTo>
                  <a:lnTo>
                    <a:pt x="795655" y="323850"/>
                  </a:lnTo>
                  <a:lnTo>
                    <a:pt x="813308" y="322580"/>
                  </a:lnTo>
                  <a:lnTo>
                    <a:pt x="815086" y="321310"/>
                  </a:lnTo>
                  <a:lnTo>
                    <a:pt x="831215" y="317500"/>
                  </a:lnTo>
                  <a:lnTo>
                    <a:pt x="832993" y="317500"/>
                  </a:lnTo>
                  <a:lnTo>
                    <a:pt x="848741" y="311150"/>
                  </a:lnTo>
                  <a:lnTo>
                    <a:pt x="852576" y="309181"/>
                  </a:lnTo>
                  <a:lnTo>
                    <a:pt x="853186" y="309880"/>
                  </a:lnTo>
                  <a:lnTo>
                    <a:pt x="860552" y="314960"/>
                  </a:lnTo>
                  <a:lnTo>
                    <a:pt x="866648" y="317500"/>
                  </a:lnTo>
                  <a:lnTo>
                    <a:pt x="874522" y="320040"/>
                  </a:lnTo>
                  <a:lnTo>
                    <a:pt x="891794" y="320040"/>
                  </a:lnTo>
                  <a:lnTo>
                    <a:pt x="901573" y="317500"/>
                  </a:lnTo>
                  <a:lnTo>
                    <a:pt x="903224" y="316230"/>
                  </a:lnTo>
                  <a:lnTo>
                    <a:pt x="914146" y="312420"/>
                  </a:lnTo>
                  <a:lnTo>
                    <a:pt x="915289" y="312420"/>
                  </a:lnTo>
                  <a:lnTo>
                    <a:pt x="927481" y="307340"/>
                  </a:lnTo>
                  <a:lnTo>
                    <a:pt x="929259" y="306070"/>
                  </a:lnTo>
                  <a:lnTo>
                    <a:pt x="941705" y="298450"/>
                  </a:lnTo>
                  <a:lnTo>
                    <a:pt x="943356" y="297180"/>
                  </a:lnTo>
                  <a:lnTo>
                    <a:pt x="956310" y="288290"/>
                  </a:lnTo>
                  <a:lnTo>
                    <a:pt x="957961" y="287020"/>
                  </a:lnTo>
                  <a:lnTo>
                    <a:pt x="965581" y="279400"/>
                  </a:lnTo>
                  <a:lnTo>
                    <a:pt x="969391" y="275590"/>
                  </a:lnTo>
                  <a:lnTo>
                    <a:pt x="970661" y="274320"/>
                  </a:lnTo>
                  <a:lnTo>
                    <a:pt x="972058" y="273050"/>
                  </a:lnTo>
                  <a:lnTo>
                    <a:pt x="973480" y="271272"/>
                  </a:lnTo>
                  <a:lnTo>
                    <a:pt x="981202" y="269240"/>
                  </a:lnTo>
                  <a:lnTo>
                    <a:pt x="993267" y="266700"/>
                  </a:lnTo>
                  <a:lnTo>
                    <a:pt x="994791" y="265430"/>
                  </a:lnTo>
                  <a:lnTo>
                    <a:pt x="1000099" y="263055"/>
                  </a:lnTo>
                  <a:lnTo>
                    <a:pt x="1000379" y="260350"/>
                  </a:lnTo>
                  <a:lnTo>
                    <a:pt x="1000328" y="253542"/>
                  </a:lnTo>
                  <a:lnTo>
                    <a:pt x="1000493" y="254660"/>
                  </a:lnTo>
                  <a:lnTo>
                    <a:pt x="1000506" y="254000"/>
                  </a:lnTo>
                  <a:lnTo>
                    <a:pt x="1000506" y="254762"/>
                  </a:lnTo>
                  <a:lnTo>
                    <a:pt x="1000391" y="260350"/>
                  </a:lnTo>
                  <a:lnTo>
                    <a:pt x="1000252" y="261620"/>
                  </a:lnTo>
                  <a:lnTo>
                    <a:pt x="1000099" y="263055"/>
                  </a:lnTo>
                  <a:lnTo>
                    <a:pt x="999731" y="266814"/>
                  </a:lnTo>
                  <a:lnTo>
                    <a:pt x="999591" y="267970"/>
                  </a:lnTo>
                  <a:lnTo>
                    <a:pt x="999553" y="268185"/>
                  </a:lnTo>
                  <a:lnTo>
                    <a:pt x="998982" y="273050"/>
                  </a:lnTo>
                  <a:lnTo>
                    <a:pt x="998601" y="276860"/>
                  </a:lnTo>
                  <a:lnTo>
                    <a:pt x="998220" y="279400"/>
                  </a:lnTo>
                  <a:lnTo>
                    <a:pt x="998347" y="278130"/>
                  </a:lnTo>
                  <a:lnTo>
                    <a:pt x="998093" y="279400"/>
                  </a:lnTo>
                  <a:lnTo>
                    <a:pt x="1028319" y="295910"/>
                  </a:lnTo>
                  <a:lnTo>
                    <a:pt x="1028827" y="294640"/>
                  </a:lnTo>
                  <a:lnTo>
                    <a:pt x="1029208" y="294640"/>
                  </a:lnTo>
                  <a:lnTo>
                    <a:pt x="1029716" y="293370"/>
                  </a:lnTo>
                  <a:lnTo>
                    <a:pt x="1032764" y="289560"/>
                  </a:lnTo>
                  <a:lnTo>
                    <a:pt x="1032383" y="290830"/>
                  </a:lnTo>
                  <a:lnTo>
                    <a:pt x="1033297" y="289560"/>
                  </a:lnTo>
                  <a:lnTo>
                    <a:pt x="1035126" y="287020"/>
                  </a:lnTo>
                  <a:lnTo>
                    <a:pt x="1036955" y="284480"/>
                  </a:lnTo>
                  <a:lnTo>
                    <a:pt x="1035304" y="287020"/>
                  </a:lnTo>
                  <a:lnTo>
                    <a:pt x="1037894" y="284480"/>
                  </a:lnTo>
                  <a:lnTo>
                    <a:pt x="1041781" y="280670"/>
                  </a:lnTo>
                  <a:lnTo>
                    <a:pt x="1041019" y="281940"/>
                  </a:lnTo>
                  <a:lnTo>
                    <a:pt x="1042352" y="280670"/>
                  </a:lnTo>
                  <a:lnTo>
                    <a:pt x="1048105" y="275183"/>
                  </a:lnTo>
                  <a:lnTo>
                    <a:pt x="1047623" y="278130"/>
                  </a:lnTo>
                  <a:lnTo>
                    <a:pt x="1066292" y="299720"/>
                  </a:lnTo>
                  <a:lnTo>
                    <a:pt x="1081811" y="299720"/>
                  </a:lnTo>
                  <a:lnTo>
                    <a:pt x="1086612" y="298450"/>
                  </a:lnTo>
                  <a:lnTo>
                    <a:pt x="1089914" y="298450"/>
                  </a:lnTo>
                  <a:lnTo>
                    <a:pt x="1094867" y="297180"/>
                  </a:lnTo>
                  <a:lnTo>
                    <a:pt x="1098931" y="294640"/>
                  </a:lnTo>
                  <a:lnTo>
                    <a:pt x="1105154" y="290830"/>
                  </a:lnTo>
                  <a:lnTo>
                    <a:pt x="1108202" y="289560"/>
                  </a:lnTo>
                  <a:lnTo>
                    <a:pt x="1113675" y="284480"/>
                  </a:lnTo>
                  <a:lnTo>
                    <a:pt x="1115060" y="283210"/>
                  </a:lnTo>
                  <a:lnTo>
                    <a:pt x="1116965" y="280670"/>
                  </a:lnTo>
                  <a:lnTo>
                    <a:pt x="1122299" y="274320"/>
                  </a:lnTo>
                  <a:lnTo>
                    <a:pt x="1123823" y="271780"/>
                  </a:lnTo>
                  <a:lnTo>
                    <a:pt x="1128268" y="264160"/>
                  </a:lnTo>
                  <a:lnTo>
                    <a:pt x="1129284" y="262890"/>
                  </a:lnTo>
                  <a:lnTo>
                    <a:pt x="1133208" y="252742"/>
                  </a:lnTo>
                  <a:lnTo>
                    <a:pt x="1133983" y="251460"/>
                  </a:lnTo>
                  <a:lnTo>
                    <a:pt x="1134338" y="250190"/>
                  </a:lnTo>
                  <a:lnTo>
                    <a:pt x="1135075" y="247650"/>
                  </a:lnTo>
                  <a:lnTo>
                    <a:pt x="1136853" y="241465"/>
                  </a:lnTo>
                  <a:lnTo>
                    <a:pt x="1137412" y="240030"/>
                  </a:lnTo>
                  <a:lnTo>
                    <a:pt x="1137627" y="238760"/>
                  </a:lnTo>
                  <a:lnTo>
                    <a:pt x="1138986" y="231140"/>
                  </a:lnTo>
                  <a:lnTo>
                    <a:pt x="1139698" y="227330"/>
                  </a:lnTo>
                  <a:lnTo>
                    <a:pt x="1140383" y="218059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0433" y="1987803"/>
              <a:ext cx="206375" cy="120014"/>
            </a:xfrm>
            <a:custGeom>
              <a:avLst/>
              <a:gdLst/>
              <a:ahLst/>
              <a:cxnLst/>
              <a:rect l="l" t="t" r="r" b="b"/>
              <a:pathLst>
                <a:path w="206375" h="120014">
                  <a:moveTo>
                    <a:pt x="36195" y="75946"/>
                  </a:moveTo>
                  <a:lnTo>
                    <a:pt x="34759" y="68961"/>
                  </a:lnTo>
                  <a:lnTo>
                    <a:pt x="30873" y="63220"/>
                  </a:lnTo>
                  <a:lnTo>
                    <a:pt x="25095" y="59347"/>
                  </a:lnTo>
                  <a:lnTo>
                    <a:pt x="18034" y="57912"/>
                  </a:lnTo>
                  <a:lnTo>
                    <a:pt x="11036" y="59347"/>
                  </a:lnTo>
                  <a:lnTo>
                    <a:pt x="5295" y="63220"/>
                  </a:lnTo>
                  <a:lnTo>
                    <a:pt x="1422" y="68961"/>
                  </a:lnTo>
                  <a:lnTo>
                    <a:pt x="0" y="75946"/>
                  </a:lnTo>
                  <a:lnTo>
                    <a:pt x="1422" y="83019"/>
                  </a:lnTo>
                  <a:lnTo>
                    <a:pt x="5295" y="88798"/>
                  </a:lnTo>
                  <a:lnTo>
                    <a:pt x="11036" y="92684"/>
                  </a:lnTo>
                  <a:lnTo>
                    <a:pt x="18034" y="94107"/>
                  </a:lnTo>
                  <a:lnTo>
                    <a:pt x="25095" y="92684"/>
                  </a:lnTo>
                  <a:lnTo>
                    <a:pt x="30873" y="88798"/>
                  </a:lnTo>
                  <a:lnTo>
                    <a:pt x="34759" y="83019"/>
                  </a:lnTo>
                  <a:lnTo>
                    <a:pt x="36195" y="75946"/>
                  </a:lnTo>
                  <a:close/>
                </a:path>
                <a:path w="206375" h="120014">
                  <a:moveTo>
                    <a:pt x="100076" y="92583"/>
                  </a:moveTo>
                  <a:lnTo>
                    <a:pt x="92202" y="84709"/>
                  </a:lnTo>
                  <a:lnTo>
                    <a:pt x="72771" y="84709"/>
                  </a:lnTo>
                  <a:lnTo>
                    <a:pt x="64897" y="92583"/>
                  </a:lnTo>
                  <a:lnTo>
                    <a:pt x="64897" y="112014"/>
                  </a:lnTo>
                  <a:lnTo>
                    <a:pt x="72771" y="119888"/>
                  </a:lnTo>
                  <a:lnTo>
                    <a:pt x="92202" y="119888"/>
                  </a:lnTo>
                  <a:lnTo>
                    <a:pt x="100076" y="112014"/>
                  </a:lnTo>
                  <a:lnTo>
                    <a:pt x="100076" y="102235"/>
                  </a:lnTo>
                  <a:lnTo>
                    <a:pt x="100076" y="92583"/>
                  </a:lnTo>
                  <a:close/>
                </a:path>
                <a:path w="206375" h="120014">
                  <a:moveTo>
                    <a:pt x="101473" y="56515"/>
                  </a:moveTo>
                  <a:lnTo>
                    <a:pt x="99441" y="54483"/>
                  </a:lnTo>
                  <a:lnTo>
                    <a:pt x="99441" y="53086"/>
                  </a:lnTo>
                  <a:lnTo>
                    <a:pt x="91694" y="45339"/>
                  </a:lnTo>
                  <a:lnTo>
                    <a:pt x="89928" y="45339"/>
                  </a:lnTo>
                  <a:lnTo>
                    <a:pt x="88900" y="44323"/>
                  </a:lnTo>
                  <a:lnTo>
                    <a:pt x="69850" y="44323"/>
                  </a:lnTo>
                  <a:lnTo>
                    <a:pt x="62103" y="51943"/>
                  </a:lnTo>
                  <a:lnTo>
                    <a:pt x="62103" y="70993"/>
                  </a:lnTo>
                  <a:lnTo>
                    <a:pt x="66802" y="75692"/>
                  </a:lnTo>
                  <a:lnTo>
                    <a:pt x="69850" y="78740"/>
                  </a:lnTo>
                  <a:lnTo>
                    <a:pt x="74549" y="83439"/>
                  </a:lnTo>
                  <a:lnTo>
                    <a:pt x="93726" y="83439"/>
                  </a:lnTo>
                  <a:lnTo>
                    <a:pt x="101473" y="75692"/>
                  </a:lnTo>
                  <a:lnTo>
                    <a:pt x="101473" y="66167"/>
                  </a:lnTo>
                  <a:lnTo>
                    <a:pt x="101473" y="56515"/>
                  </a:lnTo>
                  <a:close/>
                </a:path>
                <a:path w="206375" h="120014">
                  <a:moveTo>
                    <a:pt x="151892" y="100076"/>
                  </a:moveTo>
                  <a:lnTo>
                    <a:pt x="150418" y="92849"/>
                  </a:lnTo>
                  <a:lnTo>
                    <a:pt x="146405" y="86956"/>
                  </a:lnTo>
                  <a:lnTo>
                    <a:pt x="140474" y="82994"/>
                  </a:lnTo>
                  <a:lnTo>
                    <a:pt x="133223" y="81534"/>
                  </a:lnTo>
                  <a:lnTo>
                    <a:pt x="125984" y="82994"/>
                  </a:lnTo>
                  <a:lnTo>
                    <a:pt x="120091" y="86956"/>
                  </a:lnTo>
                  <a:lnTo>
                    <a:pt x="116128" y="92849"/>
                  </a:lnTo>
                  <a:lnTo>
                    <a:pt x="114681" y="100076"/>
                  </a:lnTo>
                  <a:lnTo>
                    <a:pt x="116128" y="107340"/>
                  </a:lnTo>
                  <a:lnTo>
                    <a:pt x="120091" y="113271"/>
                  </a:lnTo>
                  <a:lnTo>
                    <a:pt x="125984" y="117284"/>
                  </a:lnTo>
                  <a:lnTo>
                    <a:pt x="133223" y="118745"/>
                  </a:lnTo>
                  <a:lnTo>
                    <a:pt x="140474" y="117284"/>
                  </a:lnTo>
                  <a:lnTo>
                    <a:pt x="146405" y="113271"/>
                  </a:lnTo>
                  <a:lnTo>
                    <a:pt x="150418" y="107340"/>
                  </a:lnTo>
                  <a:lnTo>
                    <a:pt x="151892" y="100076"/>
                  </a:lnTo>
                  <a:close/>
                </a:path>
                <a:path w="206375" h="120014">
                  <a:moveTo>
                    <a:pt x="163322" y="53340"/>
                  </a:moveTo>
                  <a:lnTo>
                    <a:pt x="161886" y="46278"/>
                  </a:lnTo>
                  <a:lnTo>
                    <a:pt x="158000" y="40500"/>
                  </a:lnTo>
                  <a:lnTo>
                    <a:pt x="152222" y="36614"/>
                  </a:lnTo>
                  <a:lnTo>
                    <a:pt x="145161" y="35179"/>
                  </a:lnTo>
                  <a:lnTo>
                    <a:pt x="138087" y="36614"/>
                  </a:lnTo>
                  <a:lnTo>
                    <a:pt x="132308" y="40500"/>
                  </a:lnTo>
                  <a:lnTo>
                    <a:pt x="128422" y="46278"/>
                  </a:lnTo>
                  <a:lnTo>
                    <a:pt x="127000" y="53340"/>
                  </a:lnTo>
                  <a:lnTo>
                    <a:pt x="128422" y="60413"/>
                  </a:lnTo>
                  <a:lnTo>
                    <a:pt x="132308" y="66192"/>
                  </a:lnTo>
                  <a:lnTo>
                    <a:pt x="138087" y="70078"/>
                  </a:lnTo>
                  <a:lnTo>
                    <a:pt x="145161" y="71501"/>
                  </a:lnTo>
                  <a:lnTo>
                    <a:pt x="152222" y="70078"/>
                  </a:lnTo>
                  <a:lnTo>
                    <a:pt x="158000" y="66192"/>
                  </a:lnTo>
                  <a:lnTo>
                    <a:pt x="161886" y="60413"/>
                  </a:lnTo>
                  <a:lnTo>
                    <a:pt x="163322" y="53340"/>
                  </a:lnTo>
                  <a:close/>
                </a:path>
                <a:path w="206375" h="120014">
                  <a:moveTo>
                    <a:pt x="206248" y="28575"/>
                  </a:moveTo>
                  <a:lnTo>
                    <a:pt x="204749" y="21132"/>
                  </a:lnTo>
                  <a:lnTo>
                    <a:pt x="200672" y="15036"/>
                  </a:lnTo>
                  <a:lnTo>
                    <a:pt x="199783" y="14439"/>
                  </a:lnTo>
                  <a:lnTo>
                    <a:pt x="197307" y="10782"/>
                  </a:lnTo>
                  <a:lnTo>
                    <a:pt x="191211" y="6705"/>
                  </a:lnTo>
                  <a:lnTo>
                    <a:pt x="183769" y="5207"/>
                  </a:lnTo>
                  <a:lnTo>
                    <a:pt x="177533" y="6464"/>
                  </a:lnTo>
                  <a:lnTo>
                    <a:pt x="176936" y="5562"/>
                  </a:lnTo>
                  <a:lnTo>
                    <a:pt x="170916" y="1498"/>
                  </a:lnTo>
                  <a:lnTo>
                    <a:pt x="163576" y="0"/>
                  </a:lnTo>
                  <a:lnTo>
                    <a:pt x="156222" y="1498"/>
                  </a:lnTo>
                  <a:lnTo>
                    <a:pt x="150202" y="5562"/>
                  </a:lnTo>
                  <a:lnTo>
                    <a:pt x="146989" y="10325"/>
                  </a:lnTo>
                  <a:lnTo>
                    <a:pt x="141097" y="4318"/>
                  </a:lnTo>
                  <a:lnTo>
                    <a:pt x="124079" y="4318"/>
                  </a:lnTo>
                  <a:lnTo>
                    <a:pt x="117094" y="11303"/>
                  </a:lnTo>
                  <a:lnTo>
                    <a:pt x="117094" y="28321"/>
                  </a:lnTo>
                  <a:lnTo>
                    <a:pt x="124079" y="35306"/>
                  </a:lnTo>
                  <a:lnTo>
                    <a:pt x="141097" y="35306"/>
                  </a:lnTo>
                  <a:lnTo>
                    <a:pt x="147650" y="28625"/>
                  </a:lnTo>
                  <a:lnTo>
                    <a:pt x="150202" y="32410"/>
                  </a:lnTo>
                  <a:lnTo>
                    <a:pt x="156222" y="36487"/>
                  </a:lnTo>
                  <a:lnTo>
                    <a:pt x="163576" y="37973"/>
                  </a:lnTo>
                  <a:lnTo>
                    <a:pt x="169570" y="36766"/>
                  </a:lnTo>
                  <a:lnTo>
                    <a:pt x="170281" y="37807"/>
                  </a:lnTo>
                  <a:lnTo>
                    <a:pt x="171386" y="38569"/>
                  </a:lnTo>
                  <a:lnTo>
                    <a:pt x="173710" y="42011"/>
                  </a:lnTo>
                  <a:lnTo>
                    <a:pt x="179768" y="46113"/>
                  </a:lnTo>
                  <a:lnTo>
                    <a:pt x="187198" y="47625"/>
                  </a:lnTo>
                  <a:lnTo>
                    <a:pt x="194614" y="46113"/>
                  </a:lnTo>
                  <a:lnTo>
                    <a:pt x="200672" y="42011"/>
                  </a:lnTo>
                  <a:lnTo>
                    <a:pt x="204749" y="35953"/>
                  </a:lnTo>
                  <a:lnTo>
                    <a:pt x="206248" y="28575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56476" y="2295270"/>
            <a:ext cx="133984" cy="156209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6964807" y="2170810"/>
            <a:ext cx="487680" cy="269240"/>
          </a:xfrm>
          <a:custGeom>
            <a:avLst/>
            <a:gdLst/>
            <a:ahLst/>
            <a:cxnLst/>
            <a:rect l="l" t="t" r="r" b="b"/>
            <a:pathLst>
              <a:path w="487679" h="269239">
                <a:moveTo>
                  <a:pt x="258394" y="185166"/>
                </a:moveTo>
                <a:lnTo>
                  <a:pt x="258165" y="185077"/>
                </a:lnTo>
                <a:lnTo>
                  <a:pt x="258394" y="185166"/>
                </a:lnTo>
                <a:close/>
              </a:path>
              <a:path w="487679" h="269239">
                <a:moveTo>
                  <a:pt x="260731" y="185928"/>
                </a:moveTo>
                <a:lnTo>
                  <a:pt x="258178" y="184289"/>
                </a:lnTo>
                <a:lnTo>
                  <a:pt x="258889" y="185305"/>
                </a:lnTo>
                <a:lnTo>
                  <a:pt x="260731" y="185928"/>
                </a:lnTo>
                <a:close/>
              </a:path>
              <a:path w="487679" h="269239">
                <a:moveTo>
                  <a:pt x="312928" y="87884"/>
                </a:moveTo>
                <a:lnTo>
                  <a:pt x="306705" y="81661"/>
                </a:lnTo>
                <a:lnTo>
                  <a:pt x="299288" y="81661"/>
                </a:lnTo>
                <a:lnTo>
                  <a:pt x="286105" y="80251"/>
                </a:lnTo>
                <a:lnTo>
                  <a:pt x="285242" y="79375"/>
                </a:lnTo>
                <a:lnTo>
                  <a:pt x="280543" y="79375"/>
                </a:lnTo>
                <a:lnTo>
                  <a:pt x="280416" y="79248"/>
                </a:lnTo>
                <a:lnTo>
                  <a:pt x="273304" y="79248"/>
                </a:lnTo>
                <a:lnTo>
                  <a:pt x="265684" y="79248"/>
                </a:lnTo>
                <a:lnTo>
                  <a:pt x="265176" y="79756"/>
                </a:lnTo>
                <a:lnTo>
                  <a:pt x="262509" y="79756"/>
                </a:lnTo>
                <a:lnTo>
                  <a:pt x="260985" y="81280"/>
                </a:lnTo>
                <a:lnTo>
                  <a:pt x="260096" y="81280"/>
                </a:lnTo>
                <a:lnTo>
                  <a:pt x="257556" y="83820"/>
                </a:lnTo>
                <a:lnTo>
                  <a:pt x="255143" y="86233"/>
                </a:lnTo>
                <a:lnTo>
                  <a:pt x="253746" y="87630"/>
                </a:lnTo>
                <a:lnTo>
                  <a:pt x="253746" y="97028"/>
                </a:lnTo>
                <a:lnTo>
                  <a:pt x="257556" y="100965"/>
                </a:lnTo>
                <a:lnTo>
                  <a:pt x="257683" y="100965"/>
                </a:lnTo>
                <a:lnTo>
                  <a:pt x="260096" y="103378"/>
                </a:lnTo>
                <a:lnTo>
                  <a:pt x="260858" y="103378"/>
                </a:lnTo>
                <a:lnTo>
                  <a:pt x="262509" y="105029"/>
                </a:lnTo>
                <a:lnTo>
                  <a:pt x="264896" y="105029"/>
                </a:lnTo>
                <a:lnTo>
                  <a:pt x="265684" y="105791"/>
                </a:lnTo>
                <a:lnTo>
                  <a:pt x="269494" y="105791"/>
                </a:lnTo>
                <a:lnTo>
                  <a:pt x="270256" y="106553"/>
                </a:lnTo>
                <a:lnTo>
                  <a:pt x="276758" y="106553"/>
                </a:lnTo>
                <a:lnTo>
                  <a:pt x="290271" y="108419"/>
                </a:lnTo>
                <a:lnTo>
                  <a:pt x="291338" y="109474"/>
                </a:lnTo>
                <a:lnTo>
                  <a:pt x="306705" y="109474"/>
                </a:lnTo>
                <a:lnTo>
                  <a:pt x="312928" y="103251"/>
                </a:lnTo>
                <a:lnTo>
                  <a:pt x="312928" y="95631"/>
                </a:lnTo>
                <a:lnTo>
                  <a:pt x="312928" y="87884"/>
                </a:lnTo>
                <a:close/>
              </a:path>
              <a:path w="487679" h="269239">
                <a:moveTo>
                  <a:pt x="487553" y="142240"/>
                </a:moveTo>
                <a:lnTo>
                  <a:pt x="486117" y="135102"/>
                </a:lnTo>
                <a:lnTo>
                  <a:pt x="482219" y="129286"/>
                </a:lnTo>
                <a:lnTo>
                  <a:pt x="476402" y="125387"/>
                </a:lnTo>
                <a:lnTo>
                  <a:pt x="469265" y="123952"/>
                </a:lnTo>
                <a:lnTo>
                  <a:pt x="462114" y="125387"/>
                </a:lnTo>
                <a:lnTo>
                  <a:pt x="458939" y="127508"/>
                </a:lnTo>
                <a:lnTo>
                  <a:pt x="458343" y="127508"/>
                </a:lnTo>
                <a:lnTo>
                  <a:pt x="457708" y="127508"/>
                </a:lnTo>
                <a:lnTo>
                  <a:pt x="455955" y="128270"/>
                </a:lnTo>
                <a:lnTo>
                  <a:pt x="452475" y="128968"/>
                </a:lnTo>
                <a:lnTo>
                  <a:pt x="446544" y="132943"/>
                </a:lnTo>
                <a:lnTo>
                  <a:pt x="443293" y="137744"/>
                </a:lnTo>
                <a:lnTo>
                  <a:pt x="442341" y="138938"/>
                </a:lnTo>
                <a:lnTo>
                  <a:pt x="440474" y="141478"/>
                </a:lnTo>
                <a:lnTo>
                  <a:pt x="438150" y="141478"/>
                </a:lnTo>
                <a:lnTo>
                  <a:pt x="438785" y="142760"/>
                </a:lnTo>
                <a:lnTo>
                  <a:pt x="436880" y="142760"/>
                </a:lnTo>
                <a:lnTo>
                  <a:pt x="439140" y="143662"/>
                </a:lnTo>
                <a:lnTo>
                  <a:pt x="438721" y="144653"/>
                </a:lnTo>
                <a:lnTo>
                  <a:pt x="437515" y="144018"/>
                </a:lnTo>
                <a:lnTo>
                  <a:pt x="435483" y="145288"/>
                </a:lnTo>
                <a:lnTo>
                  <a:pt x="429387" y="145288"/>
                </a:lnTo>
                <a:lnTo>
                  <a:pt x="427710" y="146685"/>
                </a:lnTo>
                <a:lnTo>
                  <a:pt x="421640" y="146685"/>
                </a:lnTo>
                <a:lnTo>
                  <a:pt x="416560" y="151765"/>
                </a:lnTo>
                <a:lnTo>
                  <a:pt x="416560" y="153708"/>
                </a:lnTo>
                <a:lnTo>
                  <a:pt x="411734" y="157988"/>
                </a:lnTo>
                <a:lnTo>
                  <a:pt x="412496" y="156718"/>
                </a:lnTo>
                <a:lnTo>
                  <a:pt x="408025" y="159575"/>
                </a:lnTo>
                <a:lnTo>
                  <a:pt x="402602" y="161417"/>
                </a:lnTo>
                <a:lnTo>
                  <a:pt x="400050" y="161417"/>
                </a:lnTo>
                <a:lnTo>
                  <a:pt x="399034" y="160401"/>
                </a:lnTo>
                <a:lnTo>
                  <a:pt x="395351" y="160401"/>
                </a:lnTo>
                <a:lnTo>
                  <a:pt x="393065" y="158115"/>
                </a:lnTo>
                <a:lnTo>
                  <a:pt x="391020" y="158115"/>
                </a:lnTo>
                <a:lnTo>
                  <a:pt x="390359" y="157454"/>
                </a:lnTo>
                <a:lnTo>
                  <a:pt x="389382" y="154178"/>
                </a:lnTo>
                <a:lnTo>
                  <a:pt x="387350" y="149110"/>
                </a:lnTo>
                <a:lnTo>
                  <a:pt x="386842" y="148272"/>
                </a:lnTo>
                <a:lnTo>
                  <a:pt x="386842" y="143764"/>
                </a:lnTo>
                <a:lnTo>
                  <a:pt x="379857" y="136906"/>
                </a:lnTo>
                <a:lnTo>
                  <a:pt x="378841" y="136906"/>
                </a:lnTo>
                <a:lnTo>
                  <a:pt x="376936" y="135001"/>
                </a:lnTo>
                <a:lnTo>
                  <a:pt x="360857" y="135001"/>
                </a:lnTo>
                <a:lnTo>
                  <a:pt x="360857" y="166878"/>
                </a:lnTo>
                <a:lnTo>
                  <a:pt x="359791" y="166878"/>
                </a:lnTo>
                <a:lnTo>
                  <a:pt x="360819" y="166687"/>
                </a:lnTo>
                <a:lnTo>
                  <a:pt x="360857" y="166878"/>
                </a:lnTo>
                <a:lnTo>
                  <a:pt x="360857" y="135001"/>
                </a:lnTo>
                <a:lnTo>
                  <a:pt x="359918" y="135001"/>
                </a:lnTo>
                <a:lnTo>
                  <a:pt x="359486" y="135432"/>
                </a:lnTo>
                <a:lnTo>
                  <a:pt x="354330" y="136410"/>
                </a:lnTo>
                <a:lnTo>
                  <a:pt x="355219" y="133858"/>
                </a:lnTo>
                <a:lnTo>
                  <a:pt x="355473" y="133858"/>
                </a:lnTo>
                <a:lnTo>
                  <a:pt x="355917" y="132588"/>
                </a:lnTo>
                <a:lnTo>
                  <a:pt x="352933" y="132588"/>
                </a:lnTo>
                <a:lnTo>
                  <a:pt x="352933" y="136410"/>
                </a:lnTo>
                <a:lnTo>
                  <a:pt x="345224" y="138772"/>
                </a:lnTo>
                <a:lnTo>
                  <a:pt x="348805" y="137668"/>
                </a:lnTo>
                <a:lnTo>
                  <a:pt x="352933" y="136410"/>
                </a:lnTo>
                <a:lnTo>
                  <a:pt x="352933" y="132588"/>
                </a:lnTo>
                <a:lnTo>
                  <a:pt x="351790" y="132588"/>
                </a:lnTo>
                <a:lnTo>
                  <a:pt x="351294" y="132588"/>
                </a:lnTo>
                <a:lnTo>
                  <a:pt x="352044" y="131826"/>
                </a:lnTo>
                <a:lnTo>
                  <a:pt x="353695" y="131826"/>
                </a:lnTo>
                <a:lnTo>
                  <a:pt x="354190" y="131318"/>
                </a:lnTo>
                <a:lnTo>
                  <a:pt x="356374" y="131318"/>
                </a:lnTo>
                <a:lnTo>
                  <a:pt x="357619" y="127838"/>
                </a:lnTo>
                <a:lnTo>
                  <a:pt x="361188" y="124206"/>
                </a:lnTo>
                <a:lnTo>
                  <a:pt x="361188" y="114935"/>
                </a:lnTo>
                <a:lnTo>
                  <a:pt x="361188" y="105537"/>
                </a:lnTo>
                <a:lnTo>
                  <a:pt x="353695" y="98044"/>
                </a:lnTo>
                <a:lnTo>
                  <a:pt x="336562" y="98044"/>
                </a:lnTo>
                <a:lnTo>
                  <a:pt x="336562" y="150393"/>
                </a:lnTo>
                <a:lnTo>
                  <a:pt x="336473" y="152666"/>
                </a:lnTo>
                <a:lnTo>
                  <a:pt x="336423" y="152908"/>
                </a:lnTo>
                <a:lnTo>
                  <a:pt x="336524" y="150469"/>
                </a:lnTo>
                <a:lnTo>
                  <a:pt x="336562" y="98044"/>
                </a:lnTo>
                <a:lnTo>
                  <a:pt x="335026" y="98044"/>
                </a:lnTo>
                <a:lnTo>
                  <a:pt x="327406" y="105537"/>
                </a:lnTo>
                <a:lnTo>
                  <a:pt x="327406" y="107619"/>
                </a:lnTo>
                <a:lnTo>
                  <a:pt x="321818" y="112268"/>
                </a:lnTo>
                <a:lnTo>
                  <a:pt x="320675" y="113538"/>
                </a:lnTo>
                <a:lnTo>
                  <a:pt x="312293" y="122428"/>
                </a:lnTo>
                <a:lnTo>
                  <a:pt x="309880" y="126238"/>
                </a:lnTo>
                <a:lnTo>
                  <a:pt x="305181" y="135128"/>
                </a:lnTo>
                <a:lnTo>
                  <a:pt x="303530" y="140208"/>
                </a:lnTo>
                <a:lnTo>
                  <a:pt x="303060" y="142328"/>
                </a:lnTo>
                <a:lnTo>
                  <a:pt x="301879" y="143510"/>
                </a:lnTo>
                <a:lnTo>
                  <a:pt x="301879" y="149110"/>
                </a:lnTo>
                <a:lnTo>
                  <a:pt x="301879" y="154178"/>
                </a:lnTo>
                <a:lnTo>
                  <a:pt x="301879" y="162560"/>
                </a:lnTo>
                <a:lnTo>
                  <a:pt x="303809" y="164503"/>
                </a:lnTo>
                <a:lnTo>
                  <a:pt x="298437" y="170167"/>
                </a:lnTo>
                <a:lnTo>
                  <a:pt x="290703" y="175768"/>
                </a:lnTo>
                <a:lnTo>
                  <a:pt x="292354" y="174510"/>
                </a:lnTo>
                <a:lnTo>
                  <a:pt x="282321" y="180860"/>
                </a:lnTo>
                <a:lnTo>
                  <a:pt x="284226" y="180860"/>
                </a:lnTo>
                <a:lnTo>
                  <a:pt x="273304" y="184658"/>
                </a:lnTo>
                <a:lnTo>
                  <a:pt x="276225" y="184658"/>
                </a:lnTo>
                <a:lnTo>
                  <a:pt x="265303" y="187210"/>
                </a:lnTo>
                <a:lnTo>
                  <a:pt x="269494" y="185928"/>
                </a:lnTo>
                <a:lnTo>
                  <a:pt x="260731" y="185928"/>
                </a:lnTo>
                <a:lnTo>
                  <a:pt x="260604" y="185928"/>
                </a:lnTo>
                <a:lnTo>
                  <a:pt x="264287" y="187210"/>
                </a:lnTo>
                <a:lnTo>
                  <a:pt x="258927" y="185356"/>
                </a:lnTo>
                <a:lnTo>
                  <a:pt x="258826" y="185928"/>
                </a:lnTo>
                <a:lnTo>
                  <a:pt x="258178" y="185102"/>
                </a:lnTo>
                <a:lnTo>
                  <a:pt x="256921" y="184658"/>
                </a:lnTo>
                <a:lnTo>
                  <a:pt x="258165" y="185077"/>
                </a:lnTo>
                <a:lnTo>
                  <a:pt x="257848" y="184658"/>
                </a:lnTo>
                <a:lnTo>
                  <a:pt x="257352" y="184023"/>
                </a:lnTo>
                <a:lnTo>
                  <a:pt x="258318" y="185102"/>
                </a:lnTo>
                <a:lnTo>
                  <a:pt x="258445" y="185166"/>
                </a:lnTo>
                <a:lnTo>
                  <a:pt x="258508" y="185305"/>
                </a:lnTo>
                <a:lnTo>
                  <a:pt x="258724" y="185559"/>
                </a:lnTo>
                <a:lnTo>
                  <a:pt x="258508" y="185305"/>
                </a:lnTo>
                <a:lnTo>
                  <a:pt x="258826" y="185928"/>
                </a:lnTo>
                <a:lnTo>
                  <a:pt x="258826" y="185305"/>
                </a:lnTo>
                <a:lnTo>
                  <a:pt x="258178" y="184289"/>
                </a:lnTo>
                <a:lnTo>
                  <a:pt x="257556" y="183388"/>
                </a:lnTo>
                <a:lnTo>
                  <a:pt x="257911" y="184124"/>
                </a:lnTo>
                <a:lnTo>
                  <a:pt x="256959" y="183502"/>
                </a:lnTo>
                <a:lnTo>
                  <a:pt x="255905" y="182118"/>
                </a:lnTo>
                <a:lnTo>
                  <a:pt x="255397" y="180860"/>
                </a:lnTo>
                <a:lnTo>
                  <a:pt x="252488" y="177038"/>
                </a:lnTo>
                <a:lnTo>
                  <a:pt x="251523" y="175768"/>
                </a:lnTo>
                <a:lnTo>
                  <a:pt x="248412" y="175768"/>
                </a:lnTo>
                <a:lnTo>
                  <a:pt x="248412" y="174574"/>
                </a:lnTo>
                <a:lnTo>
                  <a:pt x="250621" y="174574"/>
                </a:lnTo>
                <a:lnTo>
                  <a:pt x="248539" y="171958"/>
                </a:lnTo>
                <a:lnTo>
                  <a:pt x="248412" y="171856"/>
                </a:lnTo>
                <a:lnTo>
                  <a:pt x="248412" y="170561"/>
                </a:lnTo>
                <a:lnTo>
                  <a:pt x="242062" y="164084"/>
                </a:lnTo>
                <a:lnTo>
                  <a:pt x="239509" y="164084"/>
                </a:lnTo>
                <a:lnTo>
                  <a:pt x="238379" y="162941"/>
                </a:lnTo>
                <a:lnTo>
                  <a:pt x="229489" y="162941"/>
                </a:lnTo>
                <a:lnTo>
                  <a:pt x="229489" y="194818"/>
                </a:lnTo>
                <a:lnTo>
                  <a:pt x="227444" y="192786"/>
                </a:lnTo>
                <a:lnTo>
                  <a:pt x="227799" y="192786"/>
                </a:lnTo>
                <a:lnTo>
                  <a:pt x="229489" y="194818"/>
                </a:lnTo>
                <a:lnTo>
                  <a:pt x="229489" y="162941"/>
                </a:lnTo>
                <a:lnTo>
                  <a:pt x="222631" y="162941"/>
                </a:lnTo>
                <a:lnTo>
                  <a:pt x="221437" y="164134"/>
                </a:lnTo>
                <a:lnTo>
                  <a:pt x="220980" y="164338"/>
                </a:lnTo>
                <a:lnTo>
                  <a:pt x="216281" y="165417"/>
                </a:lnTo>
                <a:lnTo>
                  <a:pt x="216281" y="174574"/>
                </a:lnTo>
                <a:lnTo>
                  <a:pt x="216281" y="175768"/>
                </a:lnTo>
                <a:lnTo>
                  <a:pt x="188595" y="175768"/>
                </a:lnTo>
                <a:lnTo>
                  <a:pt x="187401" y="174574"/>
                </a:lnTo>
                <a:lnTo>
                  <a:pt x="216281" y="174574"/>
                </a:lnTo>
                <a:lnTo>
                  <a:pt x="216281" y="165417"/>
                </a:lnTo>
                <a:lnTo>
                  <a:pt x="209804" y="166878"/>
                </a:lnTo>
                <a:lnTo>
                  <a:pt x="210185" y="166878"/>
                </a:lnTo>
                <a:lnTo>
                  <a:pt x="198247" y="168160"/>
                </a:lnTo>
                <a:lnTo>
                  <a:pt x="199263" y="168160"/>
                </a:lnTo>
                <a:lnTo>
                  <a:pt x="185166" y="170497"/>
                </a:lnTo>
                <a:lnTo>
                  <a:pt x="183121" y="170307"/>
                </a:lnTo>
                <a:lnTo>
                  <a:pt x="181737" y="168910"/>
                </a:lnTo>
                <a:lnTo>
                  <a:pt x="180314" y="168910"/>
                </a:lnTo>
                <a:lnTo>
                  <a:pt x="180479" y="166204"/>
                </a:lnTo>
                <a:lnTo>
                  <a:pt x="181102" y="164338"/>
                </a:lnTo>
                <a:lnTo>
                  <a:pt x="185750" y="150368"/>
                </a:lnTo>
                <a:lnTo>
                  <a:pt x="186182" y="149110"/>
                </a:lnTo>
                <a:lnTo>
                  <a:pt x="185547" y="150368"/>
                </a:lnTo>
                <a:lnTo>
                  <a:pt x="191922" y="135864"/>
                </a:lnTo>
                <a:lnTo>
                  <a:pt x="195199" y="132588"/>
                </a:lnTo>
                <a:lnTo>
                  <a:pt x="195199" y="128384"/>
                </a:lnTo>
                <a:lnTo>
                  <a:pt x="202311" y="111887"/>
                </a:lnTo>
                <a:lnTo>
                  <a:pt x="205613" y="108585"/>
                </a:lnTo>
                <a:lnTo>
                  <a:pt x="205613" y="104013"/>
                </a:lnTo>
                <a:lnTo>
                  <a:pt x="213194" y="86779"/>
                </a:lnTo>
                <a:lnTo>
                  <a:pt x="216789" y="83185"/>
                </a:lnTo>
                <a:lnTo>
                  <a:pt x="216789" y="78486"/>
                </a:lnTo>
                <a:lnTo>
                  <a:pt x="222999" y="63766"/>
                </a:lnTo>
                <a:lnTo>
                  <a:pt x="226314" y="60452"/>
                </a:lnTo>
                <a:lnTo>
                  <a:pt x="226314" y="55714"/>
                </a:lnTo>
                <a:lnTo>
                  <a:pt x="229044" y="48768"/>
                </a:lnTo>
                <a:lnTo>
                  <a:pt x="231648" y="42164"/>
                </a:lnTo>
                <a:lnTo>
                  <a:pt x="234823" y="38989"/>
                </a:lnTo>
                <a:lnTo>
                  <a:pt x="234823" y="31750"/>
                </a:lnTo>
                <a:lnTo>
                  <a:pt x="234823" y="24384"/>
                </a:lnTo>
                <a:lnTo>
                  <a:pt x="228854" y="18542"/>
                </a:lnTo>
                <a:lnTo>
                  <a:pt x="214249" y="18542"/>
                </a:lnTo>
                <a:lnTo>
                  <a:pt x="208280" y="24384"/>
                </a:lnTo>
                <a:lnTo>
                  <a:pt x="208280" y="29425"/>
                </a:lnTo>
                <a:lnTo>
                  <a:pt x="203403" y="40182"/>
                </a:lnTo>
                <a:lnTo>
                  <a:pt x="198501" y="45085"/>
                </a:lnTo>
                <a:lnTo>
                  <a:pt x="198501" y="49961"/>
                </a:lnTo>
                <a:lnTo>
                  <a:pt x="192671" y="62445"/>
                </a:lnTo>
                <a:lnTo>
                  <a:pt x="187833" y="67183"/>
                </a:lnTo>
                <a:lnTo>
                  <a:pt x="187833" y="72961"/>
                </a:lnTo>
                <a:lnTo>
                  <a:pt x="180695" y="87528"/>
                </a:lnTo>
                <a:lnTo>
                  <a:pt x="176022" y="92202"/>
                </a:lnTo>
                <a:lnTo>
                  <a:pt x="176022" y="97294"/>
                </a:lnTo>
                <a:lnTo>
                  <a:pt x="175310" y="98856"/>
                </a:lnTo>
                <a:lnTo>
                  <a:pt x="163703" y="97790"/>
                </a:lnTo>
                <a:lnTo>
                  <a:pt x="162306" y="97790"/>
                </a:lnTo>
                <a:lnTo>
                  <a:pt x="125095" y="98806"/>
                </a:lnTo>
                <a:lnTo>
                  <a:pt x="120294" y="98806"/>
                </a:lnTo>
                <a:lnTo>
                  <a:pt x="121805" y="91173"/>
                </a:lnTo>
                <a:lnTo>
                  <a:pt x="123698" y="89281"/>
                </a:lnTo>
                <a:lnTo>
                  <a:pt x="123698" y="82372"/>
                </a:lnTo>
                <a:lnTo>
                  <a:pt x="127177" y="71323"/>
                </a:lnTo>
                <a:lnTo>
                  <a:pt x="130302" y="68199"/>
                </a:lnTo>
                <a:lnTo>
                  <a:pt x="130302" y="62623"/>
                </a:lnTo>
                <a:lnTo>
                  <a:pt x="133946" y="54521"/>
                </a:lnTo>
                <a:lnTo>
                  <a:pt x="138303" y="50165"/>
                </a:lnTo>
                <a:lnTo>
                  <a:pt x="138303" y="45770"/>
                </a:lnTo>
                <a:lnTo>
                  <a:pt x="146964" y="31089"/>
                </a:lnTo>
                <a:lnTo>
                  <a:pt x="153289" y="24765"/>
                </a:lnTo>
                <a:lnTo>
                  <a:pt x="153289" y="16002"/>
                </a:lnTo>
                <a:lnTo>
                  <a:pt x="153289" y="7112"/>
                </a:lnTo>
                <a:lnTo>
                  <a:pt x="146050" y="0"/>
                </a:lnTo>
                <a:lnTo>
                  <a:pt x="128397" y="0"/>
                </a:lnTo>
                <a:lnTo>
                  <a:pt x="121285" y="7112"/>
                </a:lnTo>
                <a:lnTo>
                  <a:pt x="121285" y="11493"/>
                </a:lnTo>
                <a:lnTo>
                  <a:pt x="112864" y="25565"/>
                </a:lnTo>
                <a:lnTo>
                  <a:pt x="106045" y="32385"/>
                </a:lnTo>
                <a:lnTo>
                  <a:pt x="106045" y="37820"/>
                </a:lnTo>
                <a:lnTo>
                  <a:pt x="102489" y="45123"/>
                </a:lnTo>
                <a:lnTo>
                  <a:pt x="97536" y="50165"/>
                </a:lnTo>
                <a:lnTo>
                  <a:pt x="97536" y="56388"/>
                </a:lnTo>
                <a:lnTo>
                  <a:pt x="93662" y="67246"/>
                </a:lnTo>
                <a:lnTo>
                  <a:pt x="90170" y="70739"/>
                </a:lnTo>
                <a:lnTo>
                  <a:pt x="90170" y="78003"/>
                </a:lnTo>
                <a:lnTo>
                  <a:pt x="87033" y="92290"/>
                </a:lnTo>
                <a:lnTo>
                  <a:pt x="84963" y="94361"/>
                </a:lnTo>
                <a:lnTo>
                  <a:pt x="84963" y="101981"/>
                </a:lnTo>
                <a:lnTo>
                  <a:pt x="84810" y="103124"/>
                </a:lnTo>
                <a:lnTo>
                  <a:pt x="82550" y="103124"/>
                </a:lnTo>
                <a:lnTo>
                  <a:pt x="80225" y="105448"/>
                </a:lnTo>
                <a:lnTo>
                  <a:pt x="61976" y="109982"/>
                </a:lnTo>
                <a:lnTo>
                  <a:pt x="54737" y="109982"/>
                </a:lnTo>
                <a:lnTo>
                  <a:pt x="50609" y="114109"/>
                </a:lnTo>
                <a:lnTo>
                  <a:pt x="38823" y="118872"/>
                </a:lnTo>
                <a:lnTo>
                  <a:pt x="32639" y="118872"/>
                </a:lnTo>
                <a:lnTo>
                  <a:pt x="25806" y="125806"/>
                </a:lnTo>
                <a:lnTo>
                  <a:pt x="12738" y="133477"/>
                </a:lnTo>
                <a:lnTo>
                  <a:pt x="7874" y="133477"/>
                </a:lnTo>
                <a:lnTo>
                  <a:pt x="0" y="141224"/>
                </a:lnTo>
                <a:lnTo>
                  <a:pt x="0" y="160655"/>
                </a:lnTo>
                <a:lnTo>
                  <a:pt x="7874" y="168402"/>
                </a:lnTo>
                <a:lnTo>
                  <a:pt x="27178" y="168402"/>
                </a:lnTo>
                <a:lnTo>
                  <a:pt x="35052" y="160655"/>
                </a:lnTo>
                <a:lnTo>
                  <a:pt x="47104" y="153035"/>
                </a:lnTo>
                <a:lnTo>
                  <a:pt x="51562" y="153035"/>
                </a:lnTo>
                <a:lnTo>
                  <a:pt x="56134" y="148463"/>
                </a:lnTo>
                <a:lnTo>
                  <a:pt x="67424" y="143510"/>
                </a:lnTo>
                <a:lnTo>
                  <a:pt x="73152" y="143510"/>
                </a:lnTo>
                <a:lnTo>
                  <a:pt x="75895" y="140817"/>
                </a:lnTo>
                <a:lnTo>
                  <a:pt x="81089" y="139344"/>
                </a:lnTo>
                <a:lnTo>
                  <a:pt x="80518" y="147955"/>
                </a:lnTo>
                <a:lnTo>
                  <a:pt x="80429" y="150241"/>
                </a:lnTo>
                <a:lnTo>
                  <a:pt x="79438" y="172466"/>
                </a:lnTo>
                <a:lnTo>
                  <a:pt x="78740" y="192024"/>
                </a:lnTo>
                <a:lnTo>
                  <a:pt x="78740" y="191643"/>
                </a:lnTo>
                <a:lnTo>
                  <a:pt x="78714" y="192024"/>
                </a:lnTo>
                <a:lnTo>
                  <a:pt x="77470" y="211455"/>
                </a:lnTo>
                <a:lnTo>
                  <a:pt x="77597" y="211201"/>
                </a:lnTo>
                <a:lnTo>
                  <a:pt x="76974" y="219443"/>
                </a:lnTo>
                <a:lnTo>
                  <a:pt x="76200" y="220218"/>
                </a:lnTo>
                <a:lnTo>
                  <a:pt x="76200" y="234823"/>
                </a:lnTo>
                <a:lnTo>
                  <a:pt x="76200" y="238633"/>
                </a:lnTo>
                <a:lnTo>
                  <a:pt x="76200" y="251714"/>
                </a:lnTo>
                <a:lnTo>
                  <a:pt x="77597" y="253149"/>
                </a:lnTo>
                <a:lnTo>
                  <a:pt x="77978" y="255270"/>
                </a:lnTo>
                <a:lnTo>
                  <a:pt x="79375" y="259461"/>
                </a:lnTo>
                <a:lnTo>
                  <a:pt x="80772" y="261861"/>
                </a:lnTo>
                <a:lnTo>
                  <a:pt x="80772" y="264668"/>
                </a:lnTo>
                <a:lnTo>
                  <a:pt x="85090" y="268986"/>
                </a:lnTo>
                <a:lnTo>
                  <a:pt x="95885" y="268986"/>
                </a:lnTo>
                <a:lnTo>
                  <a:pt x="100203" y="264668"/>
                </a:lnTo>
                <a:lnTo>
                  <a:pt x="100203" y="262255"/>
                </a:lnTo>
                <a:lnTo>
                  <a:pt x="101473" y="260223"/>
                </a:lnTo>
                <a:lnTo>
                  <a:pt x="102997" y="257175"/>
                </a:lnTo>
                <a:lnTo>
                  <a:pt x="103809" y="254584"/>
                </a:lnTo>
                <a:lnTo>
                  <a:pt x="106680" y="251714"/>
                </a:lnTo>
                <a:lnTo>
                  <a:pt x="106680" y="244830"/>
                </a:lnTo>
                <a:lnTo>
                  <a:pt x="107594" y="240766"/>
                </a:lnTo>
                <a:lnTo>
                  <a:pt x="109728" y="238633"/>
                </a:lnTo>
                <a:lnTo>
                  <a:pt x="109728" y="230847"/>
                </a:lnTo>
                <a:lnTo>
                  <a:pt x="111887" y="214884"/>
                </a:lnTo>
                <a:lnTo>
                  <a:pt x="112014" y="213741"/>
                </a:lnTo>
                <a:lnTo>
                  <a:pt x="112191" y="211201"/>
                </a:lnTo>
                <a:lnTo>
                  <a:pt x="113411" y="193929"/>
                </a:lnTo>
                <a:lnTo>
                  <a:pt x="113474" y="191643"/>
                </a:lnTo>
                <a:lnTo>
                  <a:pt x="114350" y="171069"/>
                </a:lnTo>
                <a:lnTo>
                  <a:pt x="115163" y="150241"/>
                </a:lnTo>
                <a:lnTo>
                  <a:pt x="115189" y="149987"/>
                </a:lnTo>
                <a:lnTo>
                  <a:pt x="115189" y="150241"/>
                </a:lnTo>
                <a:lnTo>
                  <a:pt x="115214" y="149733"/>
                </a:lnTo>
                <a:lnTo>
                  <a:pt x="116370" y="131076"/>
                </a:lnTo>
                <a:lnTo>
                  <a:pt x="127241" y="128905"/>
                </a:lnTo>
                <a:lnTo>
                  <a:pt x="133858" y="128905"/>
                </a:lnTo>
                <a:lnTo>
                  <a:pt x="135420" y="127342"/>
                </a:lnTo>
                <a:lnTo>
                  <a:pt x="164846" y="121920"/>
                </a:lnTo>
                <a:lnTo>
                  <a:pt x="157226" y="138938"/>
                </a:lnTo>
                <a:lnTo>
                  <a:pt x="150876" y="159258"/>
                </a:lnTo>
                <a:lnTo>
                  <a:pt x="150139" y="162941"/>
                </a:lnTo>
                <a:lnTo>
                  <a:pt x="149923" y="165925"/>
                </a:lnTo>
                <a:lnTo>
                  <a:pt x="149352" y="166497"/>
                </a:lnTo>
                <a:lnTo>
                  <a:pt x="149352" y="183388"/>
                </a:lnTo>
                <a:lnTo>
                  <a:pt x="151638" y="185648"/>
                </a:lnTo>
                <a:lnTo>
                  <a:pt x="151638" y="188849"/>
                </a:lnTo>
                <a:lnTo>
                  <a:pt x="158369" y="195707"/>
                </a:lnTo>
                <a:lnTo>
                  <a:pt x="161099" y="195707"/>
                </a:lnTo>
                <a:lnTo>
                  <a:pt x="164846" y="199517"/>
                </a:lnTo>
                <a:lnTo>
                  <a:pt x="171399" y="199517"/>
                </a:lnTo>
                <a:lnTo>
                  <a:pt x="172466" y="199910"/>
                </a:lnTo>
                <a:lnTo>
                  <a:pt x="185166" y="201168"/>
                </a:lnTo>
                <a:lnTo>
                  <a:pt x="188595" y="201168"/>
                </a:lnTo>
                <a:lnTo>
                  <a:pt x="203581" y="198628"/>
                </a:lnTo>
                <a:lnTo>
                  <a:pt x="205105" y="197358"/>
                </a:lnTo>
                <a:lnTo>
                  <a:pt x="216662" y="194818"/>
                </a:lnTo>
                <a:lnTo>
                  <a:pt x="216789" y="194818"/>
                </a:lnTo>
                <a:lnTo>
                  <a:pt x="226072" y="192684"/>
                </a:lnTo>
                <a:lnTo>
                  <a:pt x="227291" y="192786"/>
                </a:lnTo>
                <a:lnTo>
                  <a:pt x="231394" y="198628"/>
                </a:lnTo>
                <a:lnTo>
                  <a:pt x="230886" y="197358"/>
                </a:lnTo>
                <a:lnTo>
                  <a:pt x="233553" y="202438"/>
                </a:lnTo>
                <a:lnTo>
                  <a:pt x="237363" y="206260"/>
                </a:lnTo>
                <a:lnTo>
                  <a:pt x="240665" y="208788"/>
                </a:lnTo>
                <a:lnTo>
                  <a:pt x="244475" y="212610"/>
                </a:lnTo>
                <a:lnTo>
                  <a:pt x="255524" y="216408"/>
                </a:lnTo>
                <a:lnTo>
                  <a:pt x="271907" y="216408"/>
                </a:lnTo>
                <a:lnTo>
                  <a:pt x="282829" y="213868"/>
                </a:lnTo>
                <a:lnTo>
                  <a:pt x="285750" y="212610"/>
                </a:lnTo>
                <a:lnTo>
                  <a:pt x="296672" y="208788"/>
                </a:lnTo>
                <a:lnTo>
                  <a:pt x="298450" y="207518"/>
                </a:lnTo>
                <a:lnTo>
                  <a:pt x="308483" y="201168"/>
                </a:lnTo>
                <a:lnTo>
                  <a:pt x="310134" y="199910"/>
                </a:lnTo>
                <a:lnTo>
                  <a:pt x="313639" y="197358"/>
                </a:lnTo>
                <a:lnTo>
                  <a:pt x="317144" y="194818"/>
                </a:lnTo>
                <a:lnTo>
                  <a:pt x="318897" y="193560"/>
                </a:lnTo>
                <a:lnTo>
                  <a:pt x="320548" y="191008"/>
                </a:lnTo>
                <a:lnTo>
                  <a:pt x="321754" y="189738"/>
                </a:lnTo>
                <a:lnTo>
                  <a:pt x="324167" y="187210"/>
                </a:lnTo>
                <a:lnTo>
                  <a:pt x="327787" y="183388"/>
                </a:lnTo>
                <a:lnTo>
                  <a:pt x="328930" y="182118"/>
                </a:lnTo>
                <a:lnTo>
                  <a:pt x="333908" y="175768"/>
                </a:lnTo>
                <a:lnTo>
                  <a:pt x="335915" y="173228"/>
                </a:lnTo>
                <a:lnTo>
                  <a:pt x="336804" y="171958"/>
                </a:lnTo>
                <a:lnTo>
                  <a:pt x="339471" y="171958"/>
                </a:lnTo>
                <a:lnTo>
                  <a:pt x="341757" y="170688"/>
                </a:lnTo>
                <a:lnTo>
                  <a:pt x="351409" y="169418"/>
                </a:lnTo>
                <a:lnTo>
                  <a:pt x="353568" y="169418"/>
                </a:lnTo>
                <a:lnTo>
                  <a:pt x="360921" y="167119"/>
                </a:lnTo>
                <a:lnTo>
                  <a:pt x="361772" y="170497"/>
                </a:lnTo>
                <a:lnTo>
                  <a:pt x="361873" y="170840"/>
                </a:lnTo>
                <a:lnTo>
                  <a:pt x="363601" y="175145"/>
                </a:lnTo>
                <a:lnTo>
                  <a:pt x="363601" y="178562"/>
                </a:lnTo>
                <a:lnTo>
                  <a:pt x="370586" y="185547"/>
                </a:lnTo>
                <a:lnTo>
                  <a:pt x="373507" y="185547"/>
                </a:lnTo>
                <a:lnTo>
                  <a:pt x="376301" y="188341"/>
                </a:lnTo>
                <a:lnTo>
                  <a:pt x="383400" y="188341"/>
                </a:lnTo>
                <a:lnTo>
                  <a:pt x="383540" y="188468"/>
                </a:lnTo>
                <a:lnTo>
                  <a:pt x="384302" y="188468"/>
                </a:lnTo>
                <a:lnTo>
                  <a:pt x="394970" y="188468"/>
                </a:lnTo>
                <a:lnTo>
                  <a:pt x="399034" y="188468"/>
                </a:lnTo>
                <a:lnTo>
                  <a:pt x="399961" y="187540"/>
                </a:lnTo>
                <a:lnTo>
                  <a:pt x="401701" y="187210"/>
                </a:lnTo>
                <a:lnTo>
                  <a:pt x="402717" y="186563"/>
                </a:lnTo>
                <a:lnTo>
                  <a:pt x="405257" y="186563"/>
                </a:lnTo>
                <a:lnTo>
                  <a:pt x="407479" y="184340"/>
                </a:lnTo>
                <a:lnTo>
                  <a:pt x="409702" y="183388"/>
                </a:lnTo>
                <a:lnTo>
                  <a:pt x="410210" y="183388"/>
                </a:lnTo>
                <a:lnTo>
                  <a:pt x="417068" y="179578"/>
                </a:lnTo>
                <a:lnTo>
                  <a:pt x="418084" y="178308"/>
                </a:lnTo>
                <a:lnTo>
                  <a:pt x="423799" y="174510"/>
                </a:lnTo>
                <a:lnTo>
                  <a:pt x="430657" y="169418"/>
                </a:lnTo>
                <a:lnTo>
                  <a:pt x="430911" y="169418"/>
                </a:lnTo>
                <a:lnTo>
                  <a:pt x="434213" y="169418"/>
                </a:lnTo>
                <a:lnTo>
                  <a:pt x="435648" y="167982"/>
                </a:lnTo>
                <a:lnTo>
                  <a:pt x="437134" y="167487"/>
                </a:lnTo>
                <a:lnTo>
                  <a:pt x="437134" y="170180"/>
                </a:lnTo>
                <a:lnTo>
                  <a:pt x="437591" y="170649"/>
                </a:lnTo>
                <a:lnTo>
                  <a:pt x="437908" y="170967"/>
                </a:lnTo>
                <a:lnTo>
                  <a:pt x="435610" y="171958"/>
                </a:lnTo>
                <a:lnTo>
                  <a:pt x="438912" y="171958"/>
                </a:lnTo>
                <a:lnTo>
                  <a:pt x="444754" y="177800"/>
                </a:lnTo>
                <a:lnTo>
                  <a:pt x="463550" y="177800"/>
                </a:lnTo>
                <a:lnTo>
                  <a:pt x="471170" y="170180"/>
                </a:lnTo>
                <a:lnTo>
                  <a:pt x="471170" y="168706"/>
                </a:lnTo>
                <a:lnTo>
                  <a:pt x="472567" y="167386"/>
                </a:lnTo>
                <a:lnTo>
                  <a:pt x="475869" y="167386"/>
                </a:lnTo>
                <a:lnTo>
                  <a:pt x="483108" y="160147"/>
                </a:lnTo>
                <a:lnTo>
                  <a:pt x="483108" y="155041"/>
                </a:lnTo>
                <a:lnTo>
                  <a:pt x="484124" y="154178"/>
                </a:lnTo>
                <a:lnTo>
                  <a:pt x="484200" y="152247"/>
                </a:lnTo>
                <a:lnTo>
                  <a:pt x="486117" y="149390"/>
                </a:lnTo>
                <a:lnTo>
                  <a:pt x="487006" y="144919"/>
                </a:lnTo>
                <a:lnTo>
                  <a:pt x="487553" y="144018"/>
                </a:lnTo>
                <a:lnTo>
                  <a:pt x="487210" y="143916"/>
                </a:lnTo>
                <a:lnTo>
                  <a:pt x="487553" y="14224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859279" y="2872739"/>
            <a:ext cx="1099185" cy="1289685"/>
            <a:chOff x="1859279" y="2872739"/>
            <a:chExt cx="1099185" cy="1289685"/>
          </a:xfrm>
        </p:grpSpPr>
        <p:sp>
          <p:nvSpPr>
            <p:cNvPr id="55" name="object 55"/>
            <p:cNvSpPr/>
            <p:nvPr/>
          </p:nvSpPr>
          <p:spPr>
            <a:xfrm>
              <a:off x="2028444" y="2872739"/>
              <a:ext cx="930275" cy="1153795"/>
            </a:xfrm>
            <a:custGeom>
              <a:avLst/>
              <a:gdLst/>
              <a:ahLst/>
              <a:cxnLst/>
              <a:rect l="l" t="t" r="r" b="b"/>
              <a:pathLst>
                <a:path w="930275" h="1153795">
                  <a:moveTo>
                    <a:pt x="127965" y="141478"/>
                  </a:moveTo>
                  <a:lnTo>
                    <a:pt x="92202" y="141478"/>
                  </a:lnTo>
                  <a:lnTo>
                    <a:pt x="91960" y="141478"/>
                  </a:lnTo>
                  <a:lnTo>
                    <a:pt x="82016" y="153060"/>
                  </a:lnTo>
                  <a:lnTo>
                    <a:pt x="74803" y="157607"/>
                  </a:lnTo>
                  <a:lnTo>
                    <a:pt x="71615" y="157607"/>
                  </a:lnTo>
                  <a:lnTo>
                    <a:pt x="70104" y="156083"/>
                  </a:lnTo>
                  <a:lnTo>
                    <a:pt x="69596" y="156083"/>
                  </a:lnTo>
                  <a:lnTo>
                    <a:pt x="69596" y="155702"/>
                  </a:lnTo>
                  <a:lnTo>
                    <a:pt x="65722" y="151777"/>
                  </a:lnTo>
                  <a:lnTo>
                    <a:pt x="63296" y="146304"/>
                  </a:lnTo>
                  <a:lnTo>
                    <a:pt x="53594" y="107124"/>
                  </a:lnTo>
                  <a:lnTo>
                    <a:pt x="53594" y="100965"/>
                  </a:lnTo>
                  <a:lnTo>
                    <a:pt x="51562" y="98945"/>
                  </a:lnTo>
                  <a:lnTo>
                    <a:pt x="49136" y="89154"/>
                  </a:lnTo>
                  <a:lnTo>
                    <a:pt x="47752" y="83578"/>
                  </a:lnTo>
                  <a:lnTo>
                    <a:pt x="47752" y="77470"/>
                  </a:lnTo>
                  <a:lnTo>
                    <a:pt x="45516" y="75298"/>
                  </a:lnTo>
                  <a:lnTo>
                    <a:pt x="41656" y="60058"/>
                  </a:lnTo>
                  <a:lnTo>
                    <a:pt x="41656" y="54102"/>
                  </a:lnTo>
                  <a:lnTo>
                    <a:pt x="39535" y="51943"/>
                  </a:lnTo>
                  <a:lnTo>
                    <a:pt x="37528" y="44450"/>
                  </a:lnTo>
                  <a:lnTo>
                    <a:pt x="35941" y="38519"/>
                  </a:lnTo>
                  <a:lnTo>
                    <a:pt x="35941" y="32766"/>
                  </a:lnTo>
                  <a:lnTo>
                    <a:pt x="33680" y="30518"/>
                  </a:lnTo>
                  <a:lnTo>
                    <a:pt x="28829" y="12547"/>
                  </a:lnTo>
                  <a:lnTo>
                    <a:pt x="28829" y="6477"/>
                  </a:lnTo>
                  <a:lnTo>
                    <a:pt x="22352" y="0"/>
                  </a:lnTo>
                  <a:lnTo>
                    <a:pt x="6477" y="0"/>
                  </a:lnTo>
                  <a:lnTo>
                    <a:pt x="0" y="6477"/>
                  </a:lnTo>
                  <a:lnTo>
                    <a:pt x="0" y="22352"/>
                  </a:lnTo>
                  <a:lnTo>
                    <a:pt x="2235" y="24599"/>
                  </a:lnTo>
                  <a:lnTo>
                    <a:pt x="7112" y="42697"/>
                  </a:lnTo>
                  <a:lnTo>
                    <a:pt x="7112" y="48641"/>
                  </a:lnTo>
                  <a:lnTo>
                    <a:pt x="9232" y="50774"/>
                  </a:lnTo>
                  <a:lnTo>
                    <a:pt x="12573" y="63842"/>
                  </a:lnTo>
                  <a:lnTo>
                    <a:pt x="12573" y="70104"/>
                  </a:lnTo>
                  <a:lnTo>
                    <a:pt x="14668" y="72212"/>
                  </a:lnTo>
                  <a:lnTo>
                    <a:pt x="18415" y="87249"/>
                  </a:lnTo>
                  <a:lnTo>
                    <a:pt x="18415" y="93599"/>
                  </a:lnTo>
                  <a:lnTo>
                    <a:pt x="20510" y="95707"/>
                  </a:lnTo>
                  <a:lnTo>
                    <a:pt x="24257" y="111086"/>
                  </a:lnTo>
                  <a:lnTo>
                    <a:pt x="24257" y="117094"/>
                  </a:lnTo>
                  <a:lnTo>
                    <a:pt x="26225" y="119075"/>
                  </a:lnTo>
                  <a:lnTo>
                    <a:pt x="29972" y="134493"/>
                  </a:lnTo>
                  <a:lnTo>
                    <a:pt x="34378" y="153060"/>
                  </a:lnTo>
                  <a:lnTo>
                    <a:pt x="35306" y="155702"/>
                  </a:lnTo>
                  <a:lnTo>
                    <a:pt x="40259" y="167055"/>
                  </a:lnTo>
                  <a:lnTo>
                    <a:pt x="40259" y="171958"/>
                  </a:lnTo>
                  <a:lnTo>
                    <a:pt x="46736" y="178562"/>
                  </a:lnTo>
                  <a:lnTo>
                    <a:pt x="47244" y="178562"/>
                  </a:lnTo>
                  <a:lnTo>
                    <a:pt x="47244" y="178943"/>
                  </a:lnTo>
                  <a:lnTo>
                    <a:pt x="53848" y="185547"/>
                  </a:lnTo>
                  <a:lnTo>
                    <a:pt x="58928" y="185547"/>
                  </a:lnTo>
                  <a:lnTo>
                    <a:pt x="61722" y="188341"/>
                  </a:lnTo>
                  <a:lnTo>
                    <a:pt x="77978" y="188341"/>
                  </a:lnTo>
                  <a:lnTo>
                    <a:pt x="78790" y="187528"/>
                  </a:lnTo>
                  <a:lnTo>
                    <a:pt x="79578" y="187452"/>
                  </a:lnTo>
                  <a:lnTo>
                    <a:pt x="87376" y="187452"/>
                  </a:lnTo>
                  <a:lnTo>
                    <a:pt x="93433" y="181279"/>
                  </a:lnTo>
                  <a:lnTo>
                    <a:pt x="99822" y="177419"/>
                  </a:lnTo>
                  <a:lnTo>
                    <a:pt x="121373" y="151765"/>
                  </a:lnTo>
                  <a:lnTo>
                    <a:pt x="127965" y="141478"/>
                  </a:lnTo>
                  <a:close/>
                </a:path>
                <a:path w="930275" h="1153795">
                  <a:moveTo>
                    <a:pt x="262763" y="259207"/>
                  </a:moveTo>
                  <a:lnTo>
                    <a:pt x="260718" y="257086"/>
                  </a:lnTo>
                  <a:lnTo>
                    <a:pt x="249097" y="231140"/>
                  </a:lnTo>
                  <a:lnTo>
                    <a:pt x="249110" y="231013"/>
                  </a:lnTo>
                  <a:lnTo>
                    <a:pt x="237744" y="204838"/>
                  </a:lnTo>
                  <a:lnTo>
                    <a:pt x="237744" y="199898"/>
                  </a:lnTo>
                  <a:lnTo>
                    <a:pt x="234276" y="196380"/>
                  </a:lnTo>
                  <a:lnTo>
                    <a:pt x="227965" y="180022"/>
                  </a:lnTo>
                  <a:lnTo>
                    <a:pt x="227965" y="173863"/>
                  </a:lnTo>
                  <a:lnTo>
                    <a:pt x="224586" y="170497"/>
                  </a:lnTo>
                  <a:lnTo>
                    <a:pt x="218782" y="153924"/>
                  </a:lnTo>
                  <a:lnTo>
                    <a:pt x="218567" y="153289"/>
                  </a:lnTo>
                  <a:lnTo>
                    <a:pt x="218694" y="153924"/>
                  </a:lnTo>
                  <a:lnTo>
                    <a:pt x="211810" y="131445"/>
                  </a:lnTo>
                  <a:lnTo>
                    <a:pt x="211582" y="130683"/>
                  </a:lnTo>
                  <a:lnTo>
                    <a:pt x="211709" y="131445"/>
                  </a:lnTo>
                  <a:lnTo>
                    <a:pt x="206057" y="109474"/>
                  </a:lnTo>
                  <a:lnTo>
                    <a:pt x="205867" y="108712"/>
                  </a:lnTo>
                  <a:lnTo>
                    <a:pt x="205994" y="109474"/>
                  </a:lnTo>
                  <a:lnTo>
                    <a:pt x="201295" y="87630"/>
                  </a:lnTo>
                  <a:lnTo>
                    <a:pt x="201193" y="86995"/>
                  </a:lnTo>
                  <a:lnTo>
                    <a:pt x="198793" y="76835"/>
                  </a:lnTo>
                  <a:lnTo>
                    <a:pt x="196875" y="68707"/>
                  </a:lnTo>
                  <a:lnTo>
                    <a:pt x="196723" y="67691"/>
                  </a:lnTo>
                  <a:lnTo>
                    <a:pt x="192278" y="53086"/>
                  </a:lnTo>
                  <a:lnTo>
                    <a:pt x="192024" y="52451"/>
                  </a:lnTo>
                  <a:lnTo>
                    <a:pt x="190677" y="48768"/>
                  </a:lnTo>
                  <a:lnTo>
                    <a:pt x="187998" y="41402"/>
                  </a:lnTo>
                  <a:lnTo>
                    <a:pt x="188023" y="41275"/>
                  </a:lnTo>
                  <a:lnTo>
                    <a:pt x="186690" y="38214"/>
                  </a:lnTo>
                  <a:lnTo>
                    <a:pt x="186690" y="32131"/>
                  </a:lnTo>
                  <a:lnTo>
                    <a:pt x="178816" y="24257"/>
                  </a:lnTo>
                  <a:lnTo>
                    <a:pt x="159512" y="24257"/>
                  </a:lnTo>
                  <a:lnTo>
                    <a:pt x="151765" y="32131"/>
                  </a:lnTo>
                  <a:lnTo>
                    <a:pt x="151765" y="33718"/>
                  </a:lnTo>
                  <a:lnTo>
                    <a:pt x="147574" y="36830"/>
                  </a:lnTo>
                  <a:lnTo>
                    <a:pt x="119761" y="86995"/>
                  </a:lnTo>
                  <a:lnTo>
                    <a:pt x="119697" y="87376"/>
                  </a:lnTo>
                  <a:lnTo>
                    <a:pt x="111810" y="106451"/>
                  </a:lnTo>
                  <a:lnTo>
                    <a:pt x="111429" y="107188"/>
                  </a:lnTo>
                  <a:lnTo>
                    <a:pt x="102476" y="124980"/>
                  </a:lnTo>
                  <a:lnTo>
                    <a:pt x="102323" y="125222"/>
                  </a:lnTo>
                  <a:lnTo>
                    <a:pt x="92824" y="140474"/>
                  </a:lnTo>
                  <a:lnTo>
                    <a:pt x="128612" y="140474"/>
                  </a:lnTo>
                  <a:lnTo>
                    <a:pt x="129146" y="139573"/>
                  </a:lnTo>
                  <a:lnTo>
                    <a:pt x="129540" y="138938"/>
                  </a:lnTo>
                  <a:lnTo>
                    <a:pt x="137071" y="123952"/>
                  </a:lnTo>
                  <a:lnTo>
                    <a:pt x="139573" y="118999"/>
                  </a:lnTo>
                  <a:lnTo>
                    <a:pt x="144907" y="106299"/>
                  </a:lnTo>
                  <a:lnTo>
                    <a:pt x="147891" y="99187"/>
                  </a:lnTo>
                  <a:lnTo>
                    <a:pt x="148005" y="99060"/>
                  </a:lnTo>
                  <a:lnTo>
                    <a:pt x="156083" y="80645"/>
                  </a:lnTo>
                  <a:lnTo>
                    <a:pt x="155702" y="81534"/>
                  </a:lnTo>
                  <a:lnTo>
                    <a:pt x="156184" y="80645"/>
                  </a:lnTo>
                  <a:lnTo>
                    <a:pt x="160477" y="72771"/>
                  </a:lnTo>
                  <a:lnTo>
                    <a:pt x="158051" y="63969"/>
                  </a:lnTo>
                  <a:lnTo>
                    <a:pt x="158102" y="64135"/>
                  </a:lnTo>
                  <a:lnTo>
                    <a:pt x="160477" y="72771"/>
                  </a:lnTo>
                  <a:lnTo>
                    <a:pt x="161925" y="77978"/>
                  </a:lnTo>
                  <a:lnTo>
                    <a:pt x="165989" y="95631"/>
                  </a:lnTo>
                  <a:lnTo>
                    <a:pt x="165862" y="95250"/>
                  </a:lnTo>
                  <a:lnTo>
                    <a:pt x="165938" y="95631"/>
                  </a:lnTo>
                  <a:lnTo>
                    <a:pt x="170561" y="117094"/>
                  </a:lnTo>
                  <a:lnTo>
                    <a:pt x="170815" y="117856"/>
                  </a:lnTo>
                  <a:lnTo>
                    <a:pt x="177038" y="141605"/>
                  </a:lnTo>
                  <a:lnTo>
                    <a:pt x="185166" y="166243"/>
                  </a:lnTo>
                  <a:lnTo>
                    <a:pt x="193929" y="186728"/>
                  </a:lnTo>
                  <a:lnTo>
                    <a:pt x="193929" y="192659"/>
                  </a:lnTo>
                  <a:lnTo>
                    <a:pt x="200190" y="198932"/>
                  </a:lnTo>
                  <a:lnTo>
                    <a:pt x="207645" y="212153"/>
                  </a:lnTo>
                  <a:lnTo>
                    <a:pt x="207645" y="216535"/>
                  </a:lnTo>
                  <a:lnTo>
                    <a:pt x="214376" y="223266"/>
                  </a:lnTo>
                  <a:lnTo>
                    <a:pt x="214934" y="223266"/>
                  </a:lnTo>
                  <a:lnTo>
                    <a:pt x="228727" y="242697"/>
                  </a:lnTo>
                  <a:lnTo>
                    <a:pt x="248412" y="265899"/>
                  </a:lnTo>
                  <a:lnTo>
                    <a:pt x="248412" y="267081"/>
                  </a:lnTo>
                  <a:lnTo>
                    <a:pt x="251587" y="270383"/>
                  </a:lnTo>
                  <a:lnTo>
                    <a:pt x="259588" y="270383"/>
                  </a:lnTo>
                  <a:lnTo>
                    <a:pt x="262763" y="267081"/>
                  </a:lnTo>
                  <a:lnTo>
                    <a:pt x="262763" y="263144"/>
                  </a:lnTo>
                  <a:lnTo>
                    <a:pt x="262763" y="259207"/>
                  </a:lnTo>
                  <a:close/>
                </a:path>
                <a:path w="930275" h="1153795">
                  <a:moveTo>
                    <a:pt x="725932" y="535813"/>
                  </a:moveTo>
                  <a:lnTo>
                    <a:pt x="719328" y="529209"/>
                  </a:lnTo>
                  <a:lnTo>
                    <a:pt x="715213" y="529209"/>
                  </a:lnTo>
                  <a:lnTo>
                    <a:pt x="708304" y="525272"/>
                  </a:lnTo>
                  <a:lnTo>
                    <a:pt x="696429" y="518515"/>
                  </a:lnTo>
                  <a:lnTo>
                    <a:pt x="691007" y="513080"/>
                  </a:lnTo>
                  <a:lnTo>
                    <a:pt x="686879" y="513080"/>
                  </a:lnTo>
                  <a:lnTo>
                    <a:pt x="679970" y="509270"/>
                  </a:lnTo>
                  <a:lnTo>
                    <a:pt x="668959" y="503212"/>
                  </a:lnTo>
                  <a:lnTo>
                    <a:pt x="663702" y="497840"/>
                  </a:lnTo>
                  <a:lnTo>
                    <a:pt x="659295" y="497840"/>
                  </a:lnTo>
                  <a:lnTo>
                    <a:pt x="650011" y="492760"/>
                  </a:lnTo>
                  <a:lnTo>
                    <a:pt x="639292" y="486905"/>
                  </a:lnTo>
                  <a:lnTo>
                    <a:pt x="633984" y="481584"/>
                  </a:lnTo>
                  <a:lnTo>
                    <a:pt x="629399" y="481584"/>
                  </a:lnTo>
                  <a:lnTo>
                    <a:pt x="619252" y="476123"/>
                  </a:lnTo>
                  <a:lnTo>
                    <a:pt x="607695" y="469900"/>
                  </a:lnTo>
                  <a:lnTo>
                    <a:pt x="602488" y="464693"/>
                  </a:lnTo>
                  <a:lnTo>
                    <a:pt x="598030" y="464693"/>
                  </a:lnTo>
                  <a:lnTo>
                    <a:pt x="568325" y="449199"/>
                  </a:lnTo>
                  <a:lnTo>
                    <a:pt x="568198" y="449072"/>
                  </a:lnTo>
                  <a:lnTo>
                    <a:pt x="552551" y="441198"/>
                  </a:lnTo>
                  <a:lnTo>
                    <a:pt x="533146" y="431419"/>
                  </a:lnTo>
                  <a:lnTo>
                    <a:pt x="533019" y="431419"/>
                  </a:lnTo>
                  <a:lnTo>
                    <a:pt x="497078" y="413766"/>
                  </a:lnTo>
                  <a:lnTo>
                    <a:pt x="496951" y="413639"/>
                  </a:lnTo>
                  <a:lnTo>
                    <a:pt x="460756" y="396367"/>
                  </a:lnTo>
                  <a:lnTo>
                    <a:pt x="460629" y="396367"/>
                  </a:lnTo>
                  <a:lnTo>
                    <a:pt x="388124" y="362458"/>
                  </a:lnTo>
                  <a:lnTo>
                    <a:pt x="387858" y="362331"/>
                  </a:lnTo>
                  <a:lnTo>
                    <a:pt x="387985" y="362458"/>
                  </a:lnTo>
                  <a:lnTo>
                    <a:pt x="358978" y="348449"/>
                  </a:lnTo>
                  <a:lnTo>
                    <a:pt x="354457" y="343916"/>
                  </a:lnTo>
                  <a:lnTo>
                    <a:pt x="349605" y="343916"/>
                  </a:lnTo>
                  <a:lnTo>
                    <a:pt x="322364" y="330758"/>
                  </a:lnTo>
                  <a:lnTo>
                    <a:pt x="318135" y="326517"/>
                  </a:lnTo>
                  <a:lnTo>
                    <a:pt x="313448" y="326517"/>
                  </a:lnTo>
                  <a:lnTo>
                    <a:pt x="279527" y="311023"/>
                  </a:lnTo>
                  <a:lnTo>
                    <a:pt x="279400" y="311023"/>
                  </a:lnTo>
                  <a:lnTo>
                    <a:pt x="244614" y="295935"/>
                  </a:lnTo>
                  <a:lnTo>
                    <a:pt x="242951" y="294259"/>
                  </a:lnTo>
                  <a:lnTo>
                    <a:pt x="235585" y="294259"/>
                  </a:lnTo>
                  <a:lnTo>
                    <a:pt x="232537" y="297307"/>
                  </a:lnTo>
                  <a:lnTo>
                    <a:pt x="232537" y="304673"/>
                  </a:lnTo>
                  <a:lnTo>
                    <a:pt x="235585" y="307721"/>
                  </a:lnTo>
                  <a:lnTo>
                    <a:pt x="237109" y="307721"/>
                  </a:lnTo>
                  <a:lnTo>
                    <a:pt x="268605" y="330200"/>
                  </a:lnTo>
                  <a:lnTo>
                    <a:pt x="269113" y="330454"/>
                  </a:lnTo>
                  <a:lnTo>
                    <a:pt x="296672" y="347941"/>
                  </a:lnTo>
                  <a:lnTo>
                    <a:pt x="302895" y="354203"/>
                  </a:lnTo>
                  <a:lnTo>
                    <a:pt x="306997" y="354203"/>
                  </a:lnTo>
                  <a:lnTo>
                    <a:pt x="332714" y="368414"/>
                  </a:lnTo>
                  <a:lnTo>
                    <a:pt x="337947" y="373634"/>
                  </a:lnTo>
                  <a:lnTo>
                    <a:pt x="342493" y="373634"/>
                  </a:lnTo>
                  <a:lnTo>
                    <a:pt x="374523" y="389763"/>
                  </a:lnTo>
                  <a:lnTo>
                    <a:pt x="374904" y="389890"/>
                  </a:lnTo>
                  <a:lnTo>
                    <a:pt x="410845" y="406908"/>
                  </a:lnTo>
                  <a:lnTo>
                    <a:pt x="410972" y="407035"/>
                  </a:lnTo>
                  <a:lnTo>
                    <a:pt x="447675" y="424053"/>
                  </a:lnTo>
                  <a:lnTo>
                    <a:pt x="447548" y="424053"/>
                  </a:lnTo>
                  <a:lnTo>
                    <a:pt x="483743" y="441325"/>
                  </a:lnTo>
                  <a:lnTo>
                    <a:pt x="483616" y="441198"/>
                  </a:lnTo>
                  <a:lnTo>
                    <a:pt x="519557" y="458724"/>
                  </a:lnTo>
                  <a:lnTo>
                    <a:pt x="519430" y="458724"/>
                  </a:lnTo>
                  <a:lnTo>
                    <a:pt x="554393" y="476148"/>
                  </a:lnTo>
                  <a:lnTo>
                    <a:pt x="554596" y="476250"/>
                  </a:lnTo>
                  <a:lnTo>
                    <a:pt x="581291" y="489864"/>
                  </a:lnTo>
                  <a:lnTo>
                    <a:pt x="585978" y="494538"/>
                  </a:lnTo>
                  <a:lnTo>
                    <a:pt x="590511" y="494538"/>
                  </a:lnTo>
                  <a:lnTo>
                    <a:pt x="612800" y="506222"/>
                  </a:lnTo>
                  <a:lnTo>
                    <a:pt x="617728" y="511048"/>
                  </a:lnTo>
                  <a:lnTo>
                    <a:pt x="622007" y="511048"/>
                  </a:lnTo>
                  <a:lnTo>
                    <a:pt x="642340" y="522084"/>
                  </a:lnTo>
                  <a:lnTo>
                    <a:pt x="647446" y="527177"/>
                  </a:lnTo>
                  <a:lnTo>
                    <a:pt x="651725" y="527177"/>
                  </a:lnTo>
                  <a:lnTo>
                    <a:pt x="669124" y="536930"/>
                  </a:lnTo>
                  <a:lnTo>
                    <a:pt x="674751" y="542544"/>
                  </a:lnTo>
                  <a:lnTo>
                    <a:pt x="678954" y="542544"/>
                  </a:lnTo>
                  <a:lnTo>
                    <a:pt x="697585" y="553212"/>
                  </a:lnTo>
                  <a:lnTo>
                    <a:pt x="703072" y="558685"/>
                  </a:lnTo>
                  <a:lnTo>
                    <a:pt x="719328" y="558685"/>
                  </a:lnTo>
                  <a:lnTo>
                    <a:pt x="725932" y="552069"/>
                  </a:lnTo>
                  <a:lnTo>
                    <a:pt x="725932" y="543941"/>
                  </a:lnTo>
                  <a:lnTo>
                    <a:pt x="725932" y="535813"/>
                  </a:lnTo>
                  <a:close/>
                </a:path>
                <a:path w="930275" h="1153795">
                  <a:moveTo>
                    <a:pt x="930021" y="770255"/>
                  </a:moveTo>
                  <a:lnTo>
                    <a:pt x="927735" y="767969"/>
                  </a:lnTo>
                  <a:lnTo>
                    <a:pt x="925563" y="767969"/>
                  </a:lnTo>
                  <a:lnTo>
                    <a:pt x="920877" y="766826"/>
                  </a:lnTo>
                  <a:lnTo>
                    <a:pt x="916178" y="766699"/>
                  </a:lnTo>
                  <a:lnTo>
                    <a:pt x="904938" y="768731"/>
                  </a:lnTo>
                  <a:lnTo>
                    <a:pt x="897763" y="768731"/>
                  </a:lnTo>
                  <a:lnTo>
                    <a:pt x="895832" y="770661"/>
                  </a:lnTo>
                  <a:lnTo>
                    <a:pt x="885520" y="772922"/>
                  </a:lnTo>
                  <a:lnTo>
                    <a:pt x="878078" y="772922"/>
                  </a:lnTo>
                  <a:lnTo>
                    <a:pt x="876744" y="774255"/>
                  </a:lnTo>
                  <a:lnTo>
                    <a:pt x="859967" y="776655"/>
                  </a:lnTo>
                  <a:lnTo>
                    <a:pt x="833374" y="778383"/>
                  </a:lnTo>
                  <a:lnTo>
                    <a:pt x="834009" y="778383"/>
                  </a:lnTo>
                  <a:lnTo>
                    <a:pt x="805738" y="779259"/>
                  </a:lnTo>
                  <a:lnTo>
                    <a:pt x="781494" y="778510"/>
                  </a:lnTo>
                  <a:lnTo>
                    <a:pt x="779005" y="778433"/>
                  </a:lnTo>
                  <a:lnTo>
                    <a:pt x="778662" y="778383"/>
                  </a:lnTo>
                  <a:lnTo>
                    <a:pt x="758253" y="775335"/>
                  </a:lnTo>
                  <a:lnTo>
                    <a:pt x="755815" y="774979"/>
                  </a:lnTo>
                  <a:lnTo>
                    <a:pt x="755002" y="774700"/>
                  </a:lnTo>
                  <a:lnTo>
                    <a:pt x="740435" y="769874"/>
                  </a:lnTo>
                  <a:lnTo>
                    <a:pt x="736638" y="768629"/>
                  </a:lnTo>
                  <a:lnTo>
                    <a:pt x="735977" y="768223"/>
                  </a:lnTo>
                  <a:lnTo>
                    <a:pt x="727024" y="762889"/>
                  </a:lnTo>
                  <a:lnTo>
                    <a:pt x="724115" y="761174"/>
                  </a:lnTo>
                  <a:lnTo>
                    <a:pt x="722960" y="759968"/>
                  </a:lnTo>
                  <a:lnTo>
                    <a:pt x="717410" y="754253"/>
                  </a:lnTo>
                  <a:lnTo>
                    <a:pt x="714743" y="751509"/>
                  </a:lnTo>
                  <a:lnTo>
                    <a:pt x="713828" y="749554"/>
                  </a:lnTo>
                  <a:lnTo>
                    <a:pt x="711403" y="744347"/>
                  </a:lnTo>
                  <a:lnTo>
                    <a:pt x="710184" y="741730"/>
                  </a:lnTo>
                  <a:lnTo>
                    <a:pt x="709879" y="739521"/>
                  </a:lnTo>
                  <a:lnTo>
                    <a:pt x="708507" y="729869"/>
                  </a:lnTo>
                  <a:lnTo>
                    <a:pt x="708253" y="728091"/>
                  </a:lnTo>
                  <a:lnTo>
                    <a:pt x="708152" y="729869"/>
                  </a:lnTo>
                  <a:lnTo>
                    <a:pt x="708190" y="727722"/>
                  </a:lnTo>
                  <a:lnTo>
                    <a:pt x="708253" y="728091"/>
                  </a:lnTo>
                  <a:lnTo>
                    <a:pt x="708355" y="726440"/>
                  </a:lnTo>
                  <a:lnTo>
                    <a:pt x="709409" y="708660"/>
                  </a:lnTo>
                  <a:lnTo>
                    <a:pt x="709472" y="707694"/>
                  </a:lnTo>
                  <a:lnTo>
                    <a:pt x="722414" y="656209"/>
                  </a:lnTo>
                  <a:lnTo>
                    <a:pt x="722782" y="655015"/>
                  </a:lnTo>
                  <a:lnTo>
                    <a:pt x="751471" y="599313"/>
                  </a:lnTo>
                  <a:lnTo>
                    <a:pt x="769010" y="574421"/>
                  </a:lnTo>
                  <a:lnTo>
                    <a:pt x="769696" y="573443"/>
                  </a:lnTo>
                  <a:lnTo>
                    <a:pt x="770064" y="573036"/>
                  </a:lnTo>
                  <a:lnTo>
                    <a:pt x="783844" y="557123"/>
                  </a:lnTo>
                  <a:lnTo>
                    <a:pt x="783920" y="557250"/>
                  </a:lnTo>
                  <a:lnTo>
                    <a:pt x="783971" y="570738"/>
                  </a:lnTo>
                  <a:lnTo>
                    <a:pt x="783971" y="578612"/>
                  </a:lnTo>
                  <a:lnTo>
                    <a:pt x="790321" y="584962"/>
                  </a:lnTo>
                  <a:lnTo>
                    <a:pt x="805942" y="584962"/>
                  </a:lnTo>
                  <a:lnTo>
                    <a:pt x="812292" y="578612"/>
                  </a:lnTo>
                  <a:lnTo>
                    <a:pt x="812292" y="570865"/>
                  </a:lnTo>
                  <a:lnTo>
                    <a:pt x="812292" y="570738"/>
                  </a:lnTo>
                  <a:lnTo>
                    <a:pt x="812368" y="557212"/>
                  </a:lnTo>
                  <a:lnTo>
                    <a:pt x="812419" y="549287"/>
                  </a:lnTo>
                  <a:lnTo>
                    <a:pt x="812419" y="548513"/>
                  </a:lnTo>
                  <a:lnTo>
                    <a:pt x="812419" y="548259"/>
                  </a:lnTo>
                  <a:lnTo>
                    <a:pt x="812673" y="548005"/>
                  </a:lnTo>
                  <a:lnTo>
                    <a:pt x="812673" y="541794"/>
                  </a:lnTo>
                  <a:lnTo>
                    <a:pt x="813054" y="541413"/>
                  </a:lnTo>
                  <a:lnTo>
                    <a:pt x="813054" y="538111"/>
                  </a:lnTo>
                  <a:lnTo>
                    <a:pt x="813435" y="537718"/>
                  </a:lnTo>
                  <a:lnTo>
                    <a:pt x="813435" y="529082"/>
                  </a:lnTo>
                  <a:lnTo>
                    <a:pt x="813435" y="520446"/>
                  </a:lnTo>
                  <a:lnTo>
                    <a:pt x="806450" y="513461"/>
                  </a:lnTo>
                  <a:lnTo>
                    <a:pt x="789178" y="513461"/>
                  </a:lnTo>
                  <a:lnTo>
                    <a:pt x="785672" y="516966"/>
                  </a:lnTo>
                  <a:lnTo>
                    <a:pt x="783844" y="517804"/>
                  </a:lnTo>
                  <a:lnTo>
                    <a:pt x="783844" y="553148"/>
                  </a:lnTo>
                  <a:lnTo>
                    <a:pt x="783844" y="556475"/>
                  </a:lnTo>
                  <a:lnTo>
                    <a:pt x="783666" y="548335"/>
                  </a:lnTo>
                  <a:lnTo>
                    <a:pt x="783780" y="548462"/>
                  </a:lnTo>
                  <a:lnTo>
                    <a:pt x="783844" y="553148"/>
                  </a:lnTo>
                  <a:lnTo>
                    <a:pt x="783844" y="517804"/>
                  </a:lnTo>
                  <a:lnTo>
                    <a:pt x="743839" y="552335"/>
                  </a:lnTo>
                  <a:lnTo>
                    <a:pt x="705739" y="610235"/>
                  </a:lnTo>
                  <a:lnTo>
                    <a:pt x="680974" y="673239"/>
                  </a:lnTo>
                  <a:lnTo>
                    <a:pt x="673684" y="726440"/>
                  </a:lnTo>
                  <a:lnTo>
                    <a:pt x="673620" y="728091"/>
                  </a:lnTo>
                  <a:lnTo>
                    <a:pt x="673735" y="731266"/>
                  </a:lnTo>
                  <a:lnTo>
                    <a:pt x="676275" y="749173"/>
                  </a:lnTo>
                  <a:lnTo>
                    <a:pt x="677672" y="754126"/>
                  </a:lnTo>
                  <a:lnTo>
                    <a:pt x="684530" y="768858"/>
                  </a:lnTo>
                  <a:lnTo>
                    <a:pt x="686130" y="771144"/>
                  </a:lnTo>
                  <a:lnTo>
                    <a:pt x="673735" y="771144"/>
                  </a:lnTo>
                  <a:lnTo>
                    <a:pt x="669925" y="774954"/>
                  </a:lnTo>
                  <a:lnTo>
                    <a:pt x="649935" y="783971"/>
                  </a:lnTo>
                  <a:lnTo>
                    <a:pt x="645033" y="783971"/>
                  </a:lnTo>
                  <a:lnTo>
                    <a:pt x="640791" y="788289"/>
                  </a:lnTo>
                  <a:lnTo>
                    <a:pt x="633806" y="791591"/>
                  </a:lnTo>
                  <a:lnTo>
                    <a:pt x="628777" y="791591"/>
                  </a:lnTo>
                  <a:lnTo>
                    <a:pt x="624141" y="796315"/>
                  </a:lnTo>
                  <a:lnTo>
                    <a:pt x="613968" y="801497"/>
                  </a:lnTo>
                  <a:lnTo>
                    <a:pt x="609092" y="801497"/>
                  </a:lnTo>
                  <a:lnTo>
                    <a:pt x="603758" y="806831"/>
                  </a:lnTo>
                  <a:lnTo>
                    <a:pt x="590321" y="813943"/>
                  </a:lnTo>
                  <a:lnTo>
                    <a:pt x="585724" y="813943"/>
                  </a:lnTo>
                  <a:lnTo>
                    <a:pt x="580275" y="819492"/>
                  </a:lnTo>
                  <a:lnTo>
                    <a:pt x="559562" y="831215"/>
                  </a:lnTo>
                  <a:lnTo>
                    <a:pt x="559308" y="831342"/>
                  </a:lnTo>
                  <a:lnTo>
                    <a:pt x="528955" y="849249"/>
                  </a:lnTo>
                  <a:lnTo>
                    <a:pt x="528828" y="849376"/>
                  </a:lnTo>
                  <a:lnTo>
                    <a:pt x="382143" y="939927"/>
                  </a:lnTo>
                  <a:lnTo>
                    <a:pt x="382270" y="939927"/>
                  </a:lnTo>
                  <a:lnTo>
                    <a:pt x="340360" y="965581"/>
                  </a:lnTo>
                  <a:lnTo>
                    <a:pt x="340360" y="965454"/>
                  </a:lnTo>
                  <a:lnTo>
                    <a:pt x="296291" y="992124"/>
                  </a:lnTo>
                  <a:lnTo>
                    <a:pt x="296418" y="992124"/>
                  </a:lnTo>
                  <a:lnTo>
                    <a:pt x="250952" y="1019302"/>
                  </a:lnTo>
                  <a:lnTo>
                    <a:pt x="251079" y="1019302"/>
                  </a:lnTo>
                  <a:lnTo>
                    <a:pt x="166331" y="1069467"/>
                  </a:lnTo>
                  <a:lnTo>
                    <a:pt x="162052" y="1069467"/>
                  </a:lnTo>
                  <a:lnTo>
                    <a:pt x="155676" y="1075956"/>
                  </a:lnTo>
                  <a:lnTo>
                    <a:pt x="124726" y="1094867"/>
                  </a:lnTo>
                  <a:lnTo>
                    <a:pt x="121031" y="1094867"/>
                  </a:lnTo>
                  <a:lnTo>
                    <a:pt x="114935" y="1100836"/>
                  </a:lnTo>
                  <a:lnTo>
                    <a:pt x="114935" y="1101140"/>
                  </a:lnTo>
                  <a:lnTo>
                    <a:pt x="83947" y="1121410"/>
                  </a:lnTo>
                  <a:lnTo>
                    <a:pt x="83820" y="1121537"/>
                  </a:lnTo>
                  <a:lnTo>
                    <a:pt x="52209" y="1143381"/>
                  </a:lnTo>
                  <a:lnTo>
                    <a:pt x="51054" y="1143381"/>
                  </a:lnTo>
                  <a:lnTo>
                    <a:pt x="48768" y="1145667"/>
                  </a:lnTo>
                  <a:lnTo>
                    <a:pt x="48768" y="1151255"/>
                  </a:lnTo>
                  <a:lnTo>
                    <a:pt x="51054" y="1153541"/>
                  </a:lnTo>
                  <a:lnTo>
                    <a:pt x="56642" y="1153541"/>
                  </a:lnTo>
                  <a:lnTo>
                    <a:pt x="57861" y="1152321"/>
                  </a:lnTo>
                  <a:lnTo>
                    <a:pt x="92964" y="1139063"/>
                  </a:lnTo>
                  <a:lnTo>
                    <a:pt x="93599" y="1138809"/>
                  </a:lnTo>
                  <a:lnTo>
                    <a:pt x="131076" y="1121664"/>
                  </a:lnTo>
                  <a:lnTo>
                    <a:pt x="135763" y="1121664"/>
                  </a:lnTo>
                  <a:lnTo>
                    <a:pt x="140258" y="1117168"/>
                  </a:lnTo>
                  <a:lnTo>
                    <a:pt x="174091" y="1099693"/>
                  </a:lnTo>
                  <a:lnTo>
                    <a:pt x="178689" y="1099693"/>
                  </a:lnTo>
                  <a:lnTo>
                    <a:pt x="184213" y="1094168"/>
                  </a:lnTo>
                  <a:lnTo>
                    <a:pt x="221488" y="1073531"/>
                  </a:lnTo>
                  <a:lnTo>
                    <a:pt x="221742" y="1073277"/>
                  </a:lnTo>
                  <a:lnTo>
                    <a:pt x="267208" y="1046988"/>
                  </a:lnTo>
                  <a:lnTo>
                    <a:pt x="267335" y="1046861"/>
                  </a:lnTo>
                  <a:lnTo>
                    <a:pt x="312928" y="1019810"/>
                  </a:lnTo>
                  <a:lnTo>
                    <a:pt x="313055" y="1019810"/>
                  </a:lnTo>
                  <a:lnTo>
                    <a:pt x="357124" y="993267"/>
                  </a:lnTo>
                  <a:lnTo>
                    <a:pt x="357251" y="993140"/>
                  </a:lnTo>
                  <a:lnTo>
                    <a:pt x="399161" y="967613"/>
                  </a:lnTo>
                  <a:lnTo>
                    <a:pt x="399161" y="967486"/>
                  </a:lnTo>
                  <a:lnTo>
                    <a:pt x="402247" y="965581"/>
                  </a:lnTo>
                  <a:lnTo>
                    <a:pt x="512318" y="897128"/>
                  </a:lnTo>
                  <a:lnTo>
                    <a:pt x="512191" y="897128"/>
                  </a:lnTo>
                  <a:lnTo>
                    <a:pt x="545261" y="876427"/>
                  </a:lnTo>
                  <a:lnTo>
                    <a:pt x="545465" y="876300"/>
                  </a:lnTo>
                  <a:lnTo>
                    <a:pt x="545211" y="876427"/>
                  </a:lnTo>
                  <a:lnTo>
                    <a:pt x="575094" y="858266"/>
                  </a:lnTo>
                  <a:lnTo>
                    <a:pt x="575310" y="858139"/>
                  </a:lnTo>
                  <a:lnTo>
                    <a:pt x="575056" y="858266"/>
                  </a:lnTo>
                  <a:lnTo>
                    <a:pt x="598284" y="844550"/>
                  </a:lnTo>
                  <a:lnTo>
                    <a:pt x="602742" y="844550"/>
                  </a:lnTo>
                  <a:lnTo>
                    <a:pt x="608545" y="838746"/>
                  </a:lnTo>
                  <a:lnTo>
                    <a:pt x="621322" y="831469"/>
                  </a:lnTo>
                  <a:lnTo>
                    <a:pt x="625602" y="831469"/>
                  </a:lnTo>
                  <a:lnTo>
                    <a:pt x="631012" y="826058"/>
                  </a:lnTo>
                  <a:lnTo>
                    <a:pt x="640461" y="820928"/>
                  </a:lnTo>
                  <a:lnTo>
                    <a:pt x="644906" y="820928"/>
                  </a:lnTo>
                  <a:lnTo>
                    <a:pt x="650036" y="815797"/>
                  </a:lnTo>
                  <a:lnTo>
                    <a:pt x="656285" y="812419"/>
                  </a:lnTo>
                  <a:lnTo>
                    <a:pt x="660654" y="812419"/>
                  </a:lnTo>
                  <a:lnTo>
                    <a:pt x="665073" y="807999"/>
                  </a:lnTo>
                  <a:lnTo>
                    <a:pt x="684593" y="798449"/>
                  </a:lnTo>
                  <a:lnTo>
                    <a:pt x="688848" y="798449"/>
                  </a:lnTo>
                  <a:lnTo>
                    <a:pt x="694944" y="792353"/>
                  </a:lnTo>
                  <a:lnTo>
                    <a:pt x="694944" y="784860"/>
                  </a:lnTo>
                  <a:lnTo>
                    <a:pt x="694944" y="781024"/>
                  </a:lnTo>
                  <a:lnTo>
                    <a:pt x="745871" y="808609"/>
                  </a:lnTo>
                  <a:lnTo>
                    <a:pt x="805180" y="814324"/>
                  </a:lnTo>
                  <a:lnTo>
                    <a:pt x="806323" y="814324"/>
                  </a:lnTo>
                  <a:lnTo>
                    <a:pt x="835152" y="813308"/>
                  </a:lnTo>
                  <a:lnTo>
                    <a:pt x="835787" y="813308"/>
                  </a:lnTo>
                  <a:lnTo>
                    <a:pt x="862965" y="811403"/>
                  </a:lnTo>
                  <a:lnTo>
                    <a:pt x="864870" y="811149"/>
                  </a:lnTo>
                  <a:lnTo>
                    <a:pt x="889012" y="806704"/>
                  </a:lnTo>
                  <a:lnTo>
                    <a:pt x="896747" y="806704"/>
                  </a:lnTo>
                  <a:lnTo>
                    <a:pt x="900988" y="802462"/>
                  </a:lnTo>
                  <a:lnTo>
                    <a:pt x="908977" y="799084"/>
                  </a:lnTo>
                  <a:lnTo>
                    <a:pt x="914400" y="799084"/>
                  </a:lnTo>
                  <a:lnTo>
                    <a:pt x="921258" y="792226"/>
                  </a:lnTo>
                  <a:lnTo>
                    <a:pt x="921258" y="790384"/>
                  </a:lnTo>
                  <a:lnTo>
                    <a:pt x="925957" y="785876"/>
                  </a:lnTo>
                  <a:lnTo>
                    <a:pt x="929195" y="779272"/>
                  </a:lnTo>
                  <a:lnTo>
                    <a:pt x="929259" y="779145"/>
                  </a:lnTo>
                  <a:lnTo>
                    <a:pt x="929601" y="776732"/>
                  </a:lnTo>
                  <a:lnTo>
                    <a:pt x="929614" y="776605"/>
                  </a:lnTo>
                  <a:lnTo>
                    <a:pt x="929652" y="776338"/>
                  </a:lnTo>
                  <a:lnTo>
                    <a:pt x="930021" y="775970"/>
                  </a:lnTo>
                  <a:lnTo>
                    <a:pt x="930021" y="773811"/>
                  </a:lnTo>
                  <a:lnTo>
                    <a:pt x="930021" y="773176"/>
                  </a:lnTo>
                  <a:lnTo>
                    <a:pt x="930021" y="770255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59279" y="3961637"/>
              <a:ext cx="136144" cy="200660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3257423" y="3330701"/>
            <a:ext cx="354965" cy="63500"/>
          </a:xfrm>
          <a:custGeom>
            <a:avLst/>
            <a:gdLst/>
            <a:ahLst/>
            <a:cxnLst/>
            <a:rect l="l" t="t" r="r" b="b"/>
            <a:pathLst>
              <a:path w="354964" h="63500">
                <a:moveTo>
                  <a:pt x="354838" y="8255"/>
                </a:moveTo>
                <a:lnTo>
                  <a:pt x="348234" y="1651"/>
                </a:lnTo>
                <a:lnTo>
                  <a:pt x="341236" y="1651"/>
                </a:lnTo>
                <a:lnTo>
                  <a:pt x="333502" y="254"/>
                </a:lnTo>
                <a:lnTo>
                  <a:pt x="330581" y="0"/>
                </a:lnTo>
                <a:lnTo>
                  <a:pt x="303530" y="254"/>
                </a:lnTo>
                <a:lnTo>
                  <a:pt x="302895" y="254"/>
                </a:lnTo>
                <a:lnTo>
                  <a:pt x="279019" y="1524"/>
                </a:lnTo>
                <a:lnTo>
                  <a:pt x="278638" y="1524"/>
                </a:lnTo>
                <a:lnTo>
                  <a:pt x="247777" y="3937"/>
                </a:lnTo>
                <a:lnTo>
                  <a:pt x="247523" y="4064"/>
                </a:lnTo>
                <a:lnTo>
                  <a:pt x="211074" y="7620"/>
                </a:lnTo>
                <a:lnTo>
                  <a:pt x="210820" y="7620"/>
                </a:lnTo>
                <a:lnTo>
                  <a:pt x="173482" y="11811"/>
                </a:lnTo>
                <a:lnTo>
                  <a:pt x="173228" y="11811"/>
                </a:lnTo>
                <a:lnTo>
                  <a:pt x="135750" y="16510"/>
                </a:lnTo>
                <a:lnTo>
                  <a:pt x="128270" y="16510"/>
                </a:lnTo>
                <a:lnTo>
                  <a:pt x="127114" y="17665"/>
                </a:lnTo>
                <a:lnTo>
                  <a:pt x="99225" y="21463"/>
                </a:lnTo>
                <a:lnTo>
                  <a:pt x="91948" y="21463"/>
                </a:lnTo>
                <a:lnTo>
                  <a:pt x="90716" y="22694"/>
                </a:lnTo>
                <a:lnTo>
                  <a:pt x="67894" y="26035"/>
                </a:lnTo>
                <a:lnTo>
                  <a:pt x="61087" y="26035"/>
                </a:lnTo>
                <a:lnTo>
                  <a:pt x="59905" y="27216"/>
                </a:lnTo>
                <a:lnTo>
                  <a:pt x="42824" y="29718"/>
                </a:lnTo>
                <a:lnTo>
                  <a:pt x="36182" y="29718"/>
                </a:lnTo>
                <a:lnTo>
                  <a:pt x="35052" y="30861"/>
                </a:lnTo>
                <a:lnTo>
                  <a:pt x="13436" y="34036"/>
                </a:lnTo>
                <a:lnTo>
                  <a:pt x="6477" y="34036"/>
                </a:lnTo>
                <a:lnTo>
                  <a:pt x="0" y="40513"/>
                </a:lnTo>
                <a:lnTo>
                  <a:pt x="0" y="56642"/>
                </a:lnTo>
                <a:lnTo>
                  <a:pt x="6477" y="63119"/>
                </a:lnTo>
                <a:lnTo>
                  <a:pt x="22593" y="63119"/>
                </a:lnTo>
                <a:lnTo>
                  <a:pt x="23672" y="62039"/>
                </a:lnTo>
                <a:lnTo>
                  <a:pt x="45491" y="59055"/>
                </a:lnTo>
                <a:lnTo>
                  <a:pt x="52451" y="59055"/>
                </a:lnTo>
                <a:lnTo>
                  <a:pt x="53543" y="57962"/>
                </a:lnTo>
                <a:lnTo>
                  <a:pt x="70573" y="55626"/>
                </a:lnTo>
                <a:lnTo>
                  <a:pt x="77470" y="55626"/>
                </a:lnTo>
                <a:lnTo>
                  <a:pt x="78562" y="54533"/>
                </a:lnTo>
                <a:lnTo>
                  <a:pt x="101422" y="51435"/>
                </a:lnTo>
                <a:lnTo>
                  <a:pt x="108458" y="51435"/>
                </a:lnTo>
                <a:lnTo>
                  <a:pt x="109524" y="50368"/>
                </a:lnTo>
                <a:lnTo>
                  <a:pt x="136588" y="46863"/>
                </a:lnTo>
                <a:lnTo>
                  <a:pt x="144907" y="46863"/>
                </a:lnTo>
                <a:lnTo>
                  <a:pt x="145897" y="45859"/>
                </a:lnTo>
                <a:lnTo>
                  <a:pt x="176911" y="42164"/>
                </a:lnTo>
                <a:lnTo>
                  <a:pt x="176784" y="42164"/>
                </a:lnTo>
                <a:lnTo>
                  <a:pt x="214249" y="38100"/>
                </a:lnTo>
                <a:lnTo>
                  <a:pt x="213995" y="38100"/>
                </a:lnTo>
                <a:lnTo>
                  <a:pt x="250444" y="34671"/>
                </a:lnTo>
                <a:lnTo>
                  <a:pt x="250190" y="34671"/>
                </a:lnTo>
                <a:lnTo>
                  <a:pt x="281051" y="32258"/>
                </a:lnTo>
                <a:lnTo>
                  <a:pt x="280670" y="32385"/>
                </a:lnTo>
                <a:lnTo>
                  <a:pt x="283044" y="32258"/>
                </a:lnTo>
                <a:lnTo>
                  <a:pt x="304546" y="31115"/>
                </a:lnTo>
                <a:lnTo>
                  <a:pt x="322630" y="30861"/>
                </a:lnTo>
                <a:lnTo>
                  <a:pt x="323850" y="32004"/>
                </a:lnTo>
                <a:lnTo>
                  <a:pt x="326771" y="32004"/>
                </a:lnTo>
                <a:lnTo>
                  <a:pt x="329438" y="32004"/>
                </a:lnTo>
                <a:lnTo>
                  <a:pt x="338836" y="31750"/>
                </a:lnTo>
                <a:lnTo>
                  <a:pt x="340741" y="31369"/>
                </a:lnTo>
                <a:lnTo>
                  <a:pt x="348234" y="31369"/>
                </a:lnTo>
                <a:lnTo>
                  <a:pt x="354838" y="24765"/>
                </a:lnTo>
                <a:lnTo>
                  <a:pt x="354838" y="16510"/>
                </a:lnTo>
                <a:lnTo>
                  <a:pt x="354838" y="825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42259" y="3476129"/>
            <a:ext cx="325755" cy="62865"/>
          </a:xfrm>
          <a:custGeom>
            <a:avLst/>
            <a:gdLst/>
            <a:ahLst/>
            <a:cxnLst/>
            <a:rect l="l" t="t" r="r" b="b"/>
            <a:pathLst>
              <a:path w="325754" h="62864">
                <a:moveTo>
                  <a:pt x="325755" y="3670"/>
                </a:moveTo>
                <a:lnTo>
                  <a:pt x="322199" y="0"/>
                </a:lnTo>
                <a:lnTo>
                  <a:pt x="317119" y="0"/>
                </a:lnTo>
                <a:lnTo>
                  <a:pt x="313309" y="0"/>
                </a:lnTo>
                <a:lnTo>
                  <a:pt x="312966" y="355"/>
                </a:lnTo>
                <a:lnTo>
                  <a:pt x="260985" y="4699"/>
                </a:lnTo>
                <a:lnTo>
                  <a:pt x="260731" y="4699"/>
                </a:lnTo>
                <a:lnTo>
                  <a:pt x="208661" y="10147"/>
                </a:lnTo>
                <a:lnTo>
                  <a:pt x="202311" y="10147"/>
                </a:lnTo>
                <a:lnTo>
                  <a:pt x="201256" y="11201"/>
                </a:lnTo>
                <a:lnTo>
                  <a:pt x="162636" y="16243"/>
                </a:lnTo>
                <a:lnTo>
                  <a:pt x="155321" y="16243"/>
                </a:lnTo>
                <a:lnTo>
                  <a:pt x="153911" y="17678"/>
                </a:lnTo>
                <a:lnTo>
                  <a:pt x="119189" y="23228"/>
                </a:lnTo>
                <a:lnTo>
                  <a:pt x="111379" y="23228"/>
                </a:lnTo>
                <a:lnTo>
                  <a:pt x="110007" y="24625"/>
                </a:lnTo>
                <a:lnTo>
                  <a:pt x="82550" y="28575"/>
                </a:lnTo>
                <a:lnTo>
                  <a:pt x="75184" y="28575"/>
                </a:lnTo>
                <a:lnTo>
                  <a:pt x="74447" y="29298"/>
                </a:lnTo>
                <a:lnTo>
                  <a:pt x="53975" y="31102"/>
                </a:lnTo>
                <a:lnTo>
                  <a:pt x="24434" y="30911"/>
                </a:lnTo>
                <a:lnTo>
                  <a:pt x="15875" y="30848"/>
                </a:lnTo>
                <a:lnTo>
                  <a:pt x="7112" y="30848"/>
                </a:lnTo>
                <a:lnTo>
                  <a:pt x="0" y="37973"/>
                </a:lnTo>
                <a:lnTo>
                  <a:pt x="0" y="55232"/>
                </a:lnTo>
                <a:lnTo>
                  <a:pt x="7112" y="62217"/>
                </a:lnTo>
                <a:lnTo>
                  <a:pt x="15621" y="62217"/>
                </a:lnTo>
                <a:lnTo>
                  <a:pt x="44958" y="62611"/>
                </a:lnTo>
                <a:lnTo>
                  <a:pt x="45085" y="62725"/>
                </a:lnTo>
                <a:lnTo>
                  <a:pt x="53721" y="62725"/>
                </a:lnTo>
                <a:lnTo>
                  <a:pt x="55245" y="62725"/>
                </a:lnTo>
                <a:lnTo>
                  <a:pt x="62484" y="62725"/>
                </a:lnTo>
                <a:lnTo>
                  <a:pt x="63195" y="62026"/>
                </a:lnTo>
                <a:lnTo>
                  <a:pt x="83781" y="60198"/>
                </a:lnTo>
                <a:lnTo>
                  <a:pt x="92583" y="60198"/>
                </a:lnTo>
                <a:lnTo>
                  <a:pt x="93992" y="58775"/>
                </a:lnTo>
                <a:lnTo>
                  <a:pt x="121577" y="54597"/>
                </a:lnTo>
                <a:lnTo>
                  <a:pt x="128651" y="54597"/>
                </a:lnTo>
                <a:lnTo>
                  <a:pt x="130289" y="52997"/>
                </a:lnTo>
                <a:lnTo>
                  <a:pt x="165049" y="46596"/>
                </a:lnTo>
                <a:lnTo>
                  <a:pt x="172085" y="46596"/>
                </a:lnTo>
                <a:lnTo>
                  <a:pt x="173634" y="45021"/>
                </a:lnTo>
                <a:lnTo>
                  <a:pt x="211213" y="38100"/>
                </a:lnTo>
                <a:lnTo>
                  <a:pt x="217805" y="38100"/>
                </a:lnTo>
                <a:lnTo>
                  <a:pt x="219329" y="36537"/>
                </a:lnTo>
                <a:lnTo>
                  <a:pt x="246151" y="31229"/>
                </a:lnTo>
                <a:lnTo>
                  <a:pt x="259003" y="28689"/>
                </a:lnTo>
                <a:lnTo>
                  <a:pt x="259651" y="28575"/>
                </a:lnTo>
                <a:lnTo>
                  <a:pt x="264160" y="27673"/>
                </a:lnTo>
                <a:lnTo>
                  <a:pt x="264414" y="27673"/>
                </a:lnTo>
                <a:lnTo>
                  <a:pt x="318871" y="15989"/>
                </a:lnTo>
                <a:lnTo>
                  <a:pt x="322199" y="15989"/>
                </a:lnTo>
                <a:lnTo>
                  <a:pt x="325755" y="12446"/>
                </a:lnTo>
                <a:lnTo>
                  <a:pt x="325755" y="8001"/>
                </a:lnTo>
                <a:lnTo>
                  <a:pt x="325755" y="367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19639" y="3266058"/>
            <a:ext cx="268605" cy="261620"/>
          </a:xfrm>
          <a:custGeom>
            <a:avLst/>
            <a:gdLst/>
            <a:ahLst/>
            <a:cxnLst/>
            <a:rect l="l" t="t" r="r" b="b"/>
            <a:pathLst>
              <a:path w="268604" h="261620">
                <a:moveTo>
                  <a:pt x="268566" y="171196"/>
                </a:moveTo>
                <a:lnTo>
                  <a:pt x="263613" y="166243"/>
                </a:lnTo>
                <a:lnTo>
                  <a:pt x="251421" y="166243"/>
                </a:lnTo>
                <a:lnTo>
                  <a:pt x="248005" y="169659"/>
                </a:lnTo>
                <a:lnTo>
                  <a:pt x="213829" y="186194"/>
                </a:lnTo>
                <a:lnTo>
                  <a:pt x="178295" y="201422"/>
                </a:lnTo>
                <a:lnTo>
                  <a:pt x="172808" y="201422"/>
                </a:lnTo>
                <a:lnTo>
                  <a:pt x="169608" y="204673"/>
                </a:lnTo>
                <a:lnTo>
                  <a:pt x="139306" y="215265"/>
                </a:lnTo>
                <a:lnTo>
                  <a:pt x="132930" y="215265"/>
                </a:lnTo>
                <a:lnTo>
                  <a:pt x="130848" y="217347"/>
                </a:lnTo>
                <a:lnTo>
                  <a:pt x="102755" y="223342"/>
                </a:lnTo>
                <a:lnTo>
                  <a:pt x="72707" y="225082"/>
                </a:lnTo>
                <a:lnTo>
                  <a:pt x="59702" y="223901"/>
                </a:lnTo>
                <a:lnTo>
                  <a:pt x="48653" y="222910"/>
                </a:lnTo>
                <a:lnTo>
                  <a:pt x="48018" y="222643"/>
                </a:lnTo>
                <a:lnTo>
                  <a:pt x="47713" y="222516"/>
                </a:lnTo>
                <a:lnTo>
                  <a:pt x="37934" y="218363"/>
                </a:lnTo>
                <a:lnTo>
                  <a:pt x="36639" y="216573"/>
                </a:lnTo>
                <a:lnTo>
                  <a:pt x="36512" y="212090"/>
                </a:lnTo>
                <a:lnTo>
                  <a:pt x="36436" y="208788"/>
                </a:lnTo>
                <a:lnTo>
                  <a:pt x="36347" y="205689"/>
                </a:lnTo>
                <a:lnTo>
                  <a:pt x="37236" y="202819"/>
                </a:lnTo>
                <a:lnTo>
                  <a:pt x="41262" y="189865"/>
                </a:lnTo>
                <a:lnTo>
                  <a:pt x="41846" y="187960"/>
                </a:lnTo>
                <a:lnTo>
                  <a:pt x="42519" y="186690"/>
                </a:lnTo>
                <a:lnTo>
                  <a:pt x="53543" y="165735"/>
                </a:lnTo>
                <a:lnTo>
                  <a:pt x="54203" y="164503"/>
                </a:lnTo>
                <a:lnTo>
                  <a:pt x="55054" y="163322"/>
                </a:lnTo>
                <a:lnTo>
                  <a:pt x="72682" y="139192"/>
                </a:lnTo>
                <a:lnTo>
                  <a:pt x="73621" y="137922"/>
                </a:lnTo>
                <a:lnTo>
                  <a:pt x="72478" y="139192"/>
                </a:lnTo>
                <a:lnTo>
                  <a:pt x="91630" y="117475"/>
                </a:lnTo>
                <a:lnTo>
                  <a:pt x="93306" y="117475"/>
                </a:lnTo>
                <a:lnTo>
                  <a:pt x="100799" y="109982"/>
                </a:lnTo>
                <a:lnTo>
                  <a:pt x="100799" y="107721"/>
                </a:lnTo>
                <a:lnTo>
                  <a:pt x="118960" y="90043"/>
                </a:lnTo>
                <a:lnTo>
                  <a:pt x="121246" y="90043"/>
                </a:lnTo>
                <a:lnTo>
                  <a:pt x="128485" y="82931"/>
                </a:lnTo>
                <a:lnTo>
                  <a:pt x="128485" y="81711"/>
                </a:lnTo>
                <a:lnTo>
                  <a:pt x="146291" y="67437"/>
                </a:lnTo>
                <a:lnTo>
                  <a:pt x="149440" y="67437"/>
                </a:lnTo>
                <a:lnTo>
                  <a:pt x="156171" y="60579"/>
                </a:lnTo>
                <a:lnTo>
                  <a:pt x="156171" y="60426"/>
                </a:lnTo>
                <a:lnTo>
                  <a:pt x="172694" y="49530"/>
                </a:lnTo>
                <a:lnTo>
                  <a:pt x="176618" y="49530"/>
                </a:lnTo>
                <a:lnTo>
                  <a:pt x="181470" y="44577"/>
                </a:lnTo>
                <a:lnTo>
                  <a:pt x="212407" y="28575"/>
                </a:lnTo>
                <a:lnTo>
                  <a:pt x="216750" y="28575"/>
                </a:lnTo>
                <a:lnTo>
                  <a:pt x="223227" y="22225"/>
                </a:lnTo>
                <a:lnTo>
                  <a:pt x="223227" y="14224"/>
                </a:lnTo>
                <a:lnTo>
                  <a:pt x="223227" y="6350"/>
                </a:lnTo>
                <a:lnTo>
                  <a:pt x="216750" y="0"/>
                </a:lnTo>
                <a:lnTo>
                  <a:pt x="201002" y="0"/>
                </a:lnTo>
                <a:lnTo>
                  <a:pt x="196430" y="4483"/>
                </a:lnTo>
                <a:lnTo>
                  <a:pt x="165138" y="20320"/>
                </a:lnTo>
                <a:lnTo>
                  <a:pt x="160489" y="20320"/>
                </a:lnTo>
                <a:lnTo>
                  <a:pt x="154622" y="26301"/>
                </a:lnTo>
                <a:lnTo>
                  <a:pt x="136728" y="36957"/>
                </a:lnTo>
                <a:lnTo>
                  <a:pt x="132549" y="36957"/>
                </a:lnTo>
                <a:lnTo>
                  <a:pt x="125691" y="43688"/>
                </a:lnTo>
                <a:lnTo>
                  <a:pt x="125691" y="44437"/>
                </a:lnTo>
                <a:lnTo>
                  <a:pt x="107200" y="57912"/>
                </a:lnTo>
                <a:lnTo>
                  <a:pt x="103466" y="57912"/>
                </a:lnTo>
                <a:lnTo>
                  <a:pt x="96227" y="65024"/>
                </a:lnTo>
                <a:lnTo>
                  <a:pt x="96227" y="66979"/>
                </a:lnTo>
                <a:lnTo>
                  <a:pt x="77558" y="83820"/>
                </a:lnTo>
                <a:lnTo>
                  <a:pt x="74637" y="83820"/>
                </a:lnTo>
                <a:lnTo>
                  <a:pt x="67144" y="91313"/>
                </a:lnTo>
                <a:lnTo>
                  <a:pt x="67144" y="93992"/>
                </a:lnTo>
                <a:lnTo>
                  <a:pt x="46697" y="115697"/>
                </a:lnTo>
                <a:lnTo>
                  <a:pt x="23329" y="146443"/>
                </a:lnTo>
                <a:lnTo>
                  <a:pt x="723" y="197866"/>
                </a:lnTo>
                <a:lnTo>
                  <a:pt x="0" y="205689"/>
                </a:lnTo>
                <a:lnTo>
                  <a:pt x="419" y="222338"/>
                </a:lnTo>
                <a:lnTo>
                  <a:pt x="342" y="222770"/>
                </a:lnTo>
                <a:lnTo>
                  <a:pt x="1778" y="229908"/>
                </a:lnTo>
                <a:lnTo>
                  <a:pt x="3543" y="232524"/>
                </a:lnTo>
                <a:lnTo>
                  <a:pt x="3898" y="233553"/>
                </a:lnTo>
                <a:lnTo>
                  <a:pt x="11518" y="244094"/>
                </a:lnTo>
                <a:lnTo>
                  <a:pt x="12547" y="244894"/>
                </a:lnTo>
                <a:lnTo>
                  <a:pt x="13398" y="246151"/>
                </a:lnTo>
                <a:lnTo>
                  <a:pt x="19177" y="250037"/>
                </a:lnTo>
                <a:lnTo>
                  <a:pt x="36918" y="257568"/>
                </a:lnTo>
                <a:lnTo>
                  <a:pt x="42379" y="258826"/>
                </a:lnTo>
                <a:lnTo>
                  <a:pt x="70573" y="261239"/>
                </a:lnTo>
                <a:lnTo>
                  <a:pt x="73367" y="261239"/>
                </a:lnTo>
                <a:lnTo>
                  <a:pt x="106260" y="258826"/>
                </a:lnTo>
                <a:lnTo>
                  <a:pt x="109308" y="258445"/>
                </a:lnTo>
                <a:lnTo>
                  <a:pt x="144576" y="249567"/>
                </a:lnTo>
                <a:lnTo>
                  <a:pt x="151853" y="249567"/>
                </a:lnTo>
                <a:lnTo>
                  <a:pt x="156032" y="245389"/>
                </a:lnTo>
                <a:lnTo>
                  <a:pt x="184988" y="233553"/>
                </a:lnTo>
                <a:lnTo>
                  <a:pt x="190588" y="233553"/>
                </a:lnTo>
                <a:lnTo>
                  <a:pt x="196202" y="227939"/>
                </a:lnTo>
                <a:lnTo>
                  <a:pt x="201333" y="225171"/>
                </a:lnTo>
                <a:lnTo>
                  <a:pt x="204152" y="223647"/>
                </a:lnTo>
                <a:lnTo>
                  <a:pt x="204863" y="223266"/>
                </a:lnTo>
                <a:lnTo>
                  <a:pt x="218059" y="216166"/>
                </a:lnTo>
                <a:lnTo>
                  <a:pt x="218998" y="215646"/>
                </a:lnTo>
                <a:lnTo>
                  <a:pt x="226783" y="211467"/>
                </a:lnTo>
                <a:lnTo>
                  <a:pt x="228053" y="210693"/>
                </a:lnTo>
                <a:lnTo>
                  <a:pt x="240449" y="202311"/>
                </a:lnTo>
                <a:lnTo>
                  <a:pt x="260921" y="188468"/>
                </a:lnTo>
                <a:lnTo>
                  <a:pt x="263613" y="188468"/>
                </a:lnTo>
                <a:lnTo>
                  <a:pt x="268566" y="183515"/>
                </a:lnTo>
                <a:lnTo>
                  <a:pt x="268566" y="177292"/>
                </a:lnTo>
                <a:lnTo>
                  <a:pt x="268566" y="171196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50080" y="2937382"/>
            <a:ext cx="307340" cy="220979"/>
          </a:xfrm>
          <a:custGeom>
            <a:avLst/>
            <a:gdLst/>
            <a:ahLst/>
            <a:cxnLst/>
            <a:rect l="l" t="t" r="r" b="b"/>
            <a:pathLst>
              <a:path w="307339" h="220980">
                <a:moveTo>
                  <a:pt x="306832" y="3810"/>
                </a:moveTo>
                <a:lnTo>
                  <a:pt x="303022" y="0"/>
                </a:lnTo>
                <a:lnTo>
                  <a:pt x="293878" y="0"/>
                </a:lnTo>
                <a:lnTo>
                  <a:pt x="290334" y="3543"/>
                </a:lnTo>
                <a:lnTo>
                  <a:pt x="223977" y="43180"/>
                </a:lnTo>
                <a:lnTo>
                  <a:pt x="220472" y="43180"/>
                </a:lnTo>
                <a:lnTo>
                  <a:pt x="215265" y="48387"/>
                </a:lnTo>
                <a:lnTo>
                  <a:pt x="186563" y="65532"/>
                </a:lnTo>
                <a:lnTo>
                  <a:pt x="182753" y="65532"/>
                </a:lnTo>
                <a:lnTo>
                  <a:pt x="177076" y="71208"/>
                </a:lnTo>
                <a:lnTo>
                  <a:pt x="144907" y="90424"/>
                </a:lnTo>
                <a:lnTo>
                  <a:pt x="144653" y="90551"/>
                </a:lnTo>
                <a:lnTo>
                  <a:pt x="112179" y="110744"/>
                </a:lnTo>
                <a:lnTo>
                  <a:pt x="108331" y="110744"/>
                </a:lnTo>
                <a:lnTo>
                  <a:pt x="101981" y="117094"/>
                </a:lnTo>
                <a:lnTo>
                  <a:pt x="101981" y="117373"/>
                </a:lnTo>
                <a:lnTo>
                  <a:pt x="78879" y="132969"/>
                </a:lnTo>
                <a:lnTo>
                  <a:pt x="75438" y="132969"/>
                </a:lnTo>
                <a:lnTo>
                  <a:pt x="68961" y="139319"/>
                </a:lnTo>
                <a:lnTo>
                  <a:pt x="68961" y="140220"/>
                </a:lnTo>
                <a:lnTo>
                  <a:pt x="50330" y="154305"/>
                </a:lnTo>
                <a:lnTo>
                  <a:pt x="47244" y="154305"/>
                </a:lnTo>
                <a:lnTo>
                  <a:pt x="40767" y="160782"/>
                </a:lnTo>
                <a:lnTo>
                  <a:pt x="40767" y="162077"/>
                </a:lnTo>
                <a:lnTo>
                  <a:pt x="27266" y="173609"/>
                </a:lnTo>
                <a:lnTo>
                  <a:pt x="24511" y="173609"/>
                </a:lnTo>
                <a:lnTo>
                  <a:pt x="18034" y="180213"/>
                </a:lnTo>
                <a:lnTo>
                  <a:pt x="18034" y="182092"/>
                </a:lnTo>
                <a:lnTo>
                  <a:pt x="8915" y="190881"/>
                </a:lnTo>
                <a:lnTo>
                  <a:pt x="6604" y="190881"/>
                </a:lnTo>
                <a:lnTo>
                  <a:pt x="0" y="197485"/>
                </a:lnTo>
                <a:lnTo>
                  <a:pt x="0" y="213868"/>
                </a:lnTo>
                <a:lnTo>
                  <a:pt x="6604" y="220472"/>
                </a:lnTo>
                <a:lnTo>
                  <a:pt x="22860" y="220472"/>
                </a:lnTo>
                <a:lnTo>
                  <a:pt x="29464" y="213868"/>
                </a:lnTo>
                <a:lnTo>
                  <a:pt x="29464" y="211937"/>
                </a:lnTo>
                <a:lnTo>
                  <a:pt x="38646" y="202946"/>
                </a:lnTo>
                <a:lnTo>
                  <a:pt x="40767" y="202946"/>
                </a:lnTo>
                <a:lnTo>
                  <a:pt x="47371" y="196469"/>
                </a:lnTo>
                <a:lnTo>
                  <a:pt x="47371" y="194945"/>
                </a:lnTo>
                <a:lnTo>
                  <a:pt x="60693" y="183261"/>
                </a:lnTo>
                <a:lnTo>
                  <a:pt x="63246" y="183261"/>
                </a:lnTo>
                <a:lnTo>
                  <a:pt x="69723" y="176784"/>
                </a:lnTo>
                <a:lnTo>
                  <a:pt x="69723" y="175971"/>
                </a:lnTo>
                <a:lnTo>
                  <a:pt x="88214" y="161798"/>
                </a:lnTo>
                <a:lnTo>
                  <a:pt x="91313" y="161798"/>
                </a:lnTo>
                <a:lnTo>
                  <a:pt x="97790" y="155321"/>
                </a:lnTo>
                <a:lnTo>
                  <a:pt x="97790" y="155016"/>
                </a:lnTo>
                <a:lnTo>
                  <a:pt x="120599" y="139446"/>
                </a:lnTo>
                <a:lnTo>
                  <a:pt x="124206" y="139446"/>
                </a:lnTo>
                <a:lnTo>
                  <a:pt x="130556" y="132969"/>
                </a:lnTo>
                <a:lnTo>
                  <a:pt x="130556" y="132816"/>
                </a:lnTo>
                <a:lnTo>
                  <a:pt x="193535" y="91694"/>
                </a:lnTo>
                <a:lnTo>
                  <a:pt x="197231" y="91694"/>
                </a:lnTo>
                <a:lnTo>
                  <a:pt x="203073" y="85852"/>
                </a:lnTo>
                <a:lnTo>
                  <a:pt x="203073" y="85471"/>
                </a:lnTo>
                <a:lnTo>
                  <a:pt x="230682" y="67437"/>
                </a:lnTo>
                <a:lnTo>
                  <a:pt x="233934" y="67437"/>
                </a:lnTo>
                <a:lnTo>
                  <a:pt x="239268" y="61976"/>
                </a:lnTo>
                <a:lnTo>
                  <a:pt x="239268" y="61696"/>
                </a:lnTo>
                <a:lnTo>
                  <a:pt x="270129" y="40386"/>
                </a:lnTo>
                <a:lnTo>
                  <a:pt x="301345" y="16764"/>
                </a:lnTo>
                <a:lnTo>
                  <a:pt x="303022" y="16764"/>
                </a:lnTo>
                <a:lnTo>
                  <a:pt x="306832" y="12954"/>
                </a:lnTo>
                <a:lnTo>
                  <a:pt x="306832" y="8382"/>
                </a:lnTo>
                <a:lnTo>
                  <a:pt x="306832" y="381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1268" y="2668650"/>
            <a:ext cx="271780" cy="375285"/>
          </a:xfrm>
          <a:custGeom>
            <a:avLst/>
            <a:gdLst/>
            <a:ahLst/>
            <a:cxnLst/>
            <a:rect l="l" t="t" r="r" b="b"/>
            <a:pathLst>
              <a:path w="271779" h="375285">
                <a:moveTo>
                  <a:pt x="239064" y="72478"/>
                </a:moveTo>
                <a:lnTo>
                  <a:pt x="238937" y="73279"/>
                </a:lnTo>
                <a:lnTo>
                  <a:pt x="239064" y="72478"/>
                </a:lnTo>
                <a:close/>
              </a:path>
              <a:path w="271779" h="375285">
                <a:moveTo>
                  <a:pt x="271272" y="7112"/>
                </a:moveTo>
                <a:lnTo>
                  <a:pt x="264287" y="0"/>
                </a:lnTo>
                <a:lnTo>
                  <a:pt x="246888" y="0"/>
                </a:lnTo>
                <a:lnTo>
                  <a:pt x="240919" y="6083"/>
                </a:lnTo>
                <a:lnTo>
                  <a:pt x="240919" y="44196"/>
                </a:lnTo>
                <a:lnTo>
                  <a:pt x="240919" y="44831"/>
                </a:lnTo>
                <a:lnTo>
                  <a:pt x="240906" y="44259"/>
                </a:lnTo>
                <a:lnTo>
                  <a:pt x="240868" y="44831"/>
                </a:lnTo>
                <a:lnTo>
                  <a:pt x="240753" y="25247"/>
                </a:lnTo>
                <a:lnTo>
                  <a:pt x="240906" y="44259"/>
                </a:lnTo>
                <a:lnTo>
                  <a:pt x="240919" y="6083"/>
                </a:lnTo>
                <a:lnTo>
                  <a:pt x="239991" y="7023"/>
                </a:lnTo>
                <a:lnTo>
                  <a:pt x="239991" y="58331"/>
                </a:lnTo>
                <a:lnTo>
                  <a:pt x="239064" y="72478"/>
                </a:lnTo>
                <a:lnTo>
                  <a:pt x="239141" y="72009"/>
                </a:lnTo>
                <a:lnTo>
                  <a:pt x="239014" y="73279"/>
                </a:lnTo>
                <a:lnTo>
                  <a:pt x="238912" y="73406"/>
                </a:lnTo>
                <a:lnTo>
                  <a:pt x="233845" y="105130"/>
                </a:lnTo>
                <a:lnTo>
                  <a:pt x="210146" y="169456"/>
                </a:lnTo>
                <a:lnTo>
                  <a:pt x="186245" y="205676"/>
                </a:lnTo>
                <a:lnTo>
                  <a:pt x="186817" y="201676"/>
                </a:lnTo>
                <a:lnTo>
                  <a:pt x="186690" y="202819"/>
                </a:lnTo>
                <a:lnTo>
                  <a:pt x="186918" y="201676"/>
                </a:lnTo>
                <a:lnTo>
                  <a:pt x="194754" y="163957"/>
                </a:lnTo>
                <a:lnTo>
                  <a:pt x="194881" y="163296"/>
                </a:lnTo>
                <a:lnTo>
                  <a:pt x="195148" y="162433"/>
                </a:lnTo>
                <a:lnTo>
                  <a:pt x="205994" y="126873"/>
                </a:lnTo>
                <a:lnTo>
                  <a:pt x="206336" y="125742"/>
                </a:lnTo>
                <a:lnTo>
                  <a:pt x="206552" y="125222"/>
                </a:lnTo>
                <a:lnTo>
                  <a:pt x="221564" y="89535"/>
                </a:lnTo>
                <a:lnTo>
                  <a:pt x="239991" y="58331"/>
                </a:lnTo>
                <a:lnTo>
                  <a:pt x="239991" y="7023"/>
                </a:lnTo>
                <a:lnTo>
                  <a:pt x="239903" y="8115"/>
                </a:lnTo>
                <a:lnTo>
                  <a:pt x="238760" y="8890"/>
                </a:lnTo>
                <a:lnTo>
                  <a:pt x="239395" y="8255"/>
                </a:lnTo>
                <a:lnTo>
                  <a:pt x="238709" y="8890"/>
                </a:lnTo>
                <a:lnTo>
                  <a:pt x="228981" y="18034"/>
                </a:lnTo>
                <a:lnTo>
                  <a:pt x="191516" y="73406"/>
                </a:lnTo>
                <a:lnTo>
                  <a:pt x="174498" y="113665"/>
                </a:lnTo>
                <a:lnTo>
                  <a:pt x="162179" y="154051"/>
                </a:lnTo>
                <a:lnTo>
                  <a:pt x="153492" y="196215"/>
                </a:lnTo>
                <a:lnTo>
                  <a:pt x="149161" y="232854"/>
                </a:lnTo>
                <a:lnTo>
                  <a:pt x="148209" y="233807"/>
                </a:lnTo>
                <a:lnTo>
                  <a:pt x="148209" y="241046"/>
                </a:lnTo>
                <a:lnTo>
                  <a:pt x="148120" y="244144"/>
                </a:lnTo>
                <a:lnTo>
                  <a:pt x="116382" y="266090"/>
                </a:lnTo>
                <a:lnTo>
                  <a:pt x="71437" y="283857"/>
                </a:lnTo>
                <a:lnTo>
                  <a:pt x="49657" y="286385"/>
                </a:lnTo>
                <a:lnTo>
                  <a:pt x="50749" y="286258"/>
                </a:lnTo>
                <a:lnTo>
                  <a:pt x="51269" y="286207"/>
                </a:lnTo>
                <a:lnTo>
                  <a:pt x="46139" y="285496"/>
                </a:lnTo>
                <a:lnTo>
                  <a:pt x="38227" y="284429"/>
                </a:lnTo>
                <a:lnTo>
                  <a:pt x="37795" y="284226"/>
                </a:lnTo>
                <a:lnTo>
                  <a:pt x="32410" y="281813"/>
                </a:lnTo>
                <a:lnTo>
                  <a:pt x="29933" y="280708"/>
                </a:lnTo>
                <a:lnTo>
                  <a:pt x="29070" y="280035"/>
                </a:lnTo>
                <a:lnTo>
                  <a:pt x="28067" y="279273"/>
                </a:lnTo>
                <a:lnTo>
                  <a:pt x="28067" y="278384"/>
                </a:lnTo>
                <a:lnTo>
                  <a:pt x="27952" y="277368"/>
                </a:lnTo>
                <a:lnTo>
                  <a:pt x="27940" y="276377"/>
                </a:lnTo>
                <a:lnTo>
                  <a:pt x="27914" y="276580"/>
                </a:lnTo>
                <a:lnTo>
                  <a:pt x="27940" y="275463"/>
                </a:lnTo>
                <a:lnTo>
                  <a:pt x="27940" y="276377"/>
                </a:lnTo>
                <a:lnTo>
                  <a:pt x="28067" y="275463"/>
                </a:lnTo>
                <a:lnTo>
                  <a:pt x="28105" y="275209"/>
                </a:lnTo>
                <a:lnTo>
                  <a:pt x="29679" y="263804"/>
                </a:lnTo>
                <a:lnTo>
                  <a:pt x="30734" y="262763"/>
                </a:lnTo>
                <a:lnTo>
                  <a:pt x="30734" y="257098"/>
                </a:lnTo>
                <a:lnTo>
                  <a:pt x="35179" y="243395"/>
                </a:lnTo>
                <a:lnTo>
                  <a:pt x="37846" y="240792"/>
                </a:lnTo>
                <a:lnTo>
                  <a:pt x="37846" y="236080"/>
                </a:lnTo>
                <a:lnTo>
                  <a:pt x="44767" y="220459"/>
                </a:lnTo>
                <a:lnTo>
                  <a:pt x="48260" y="217043"/>
                </a:lnTo>
                <a:lnTo>
                  <a:pt x="48260" y="213207"/>
                </a:lnTo>
                <a:lnTo>
                  <a:pt x="57175" y="196989"/>
                </a:lnTo>
                <a:lnTo>
                  <a:pt x="61468" y="192786"/>
                </a:lnTo>
                <a:lnTo>
                  <a:pt x="61468" y="189395"/>
                </a:lnTo>
                <a:lnTo>
                  <a:pt x="76885" y="164541"/>
                </a:lnTo>
                <a:lnTo>
                  <a:pt x="81788" y="159639"/>
                </a:lnTo>
                <a:lnTo>
                  <a:pt x="81788" y="153289"/>
                </a:lnTo>
                <a:lnTo>
                  <a:pt x="81788" y="146812"/>
                </a:lnTo>
                <a:lnTo>
                  <a:pt x="76581" y="141605"/>
                </a:lnTo>
                <a:lnTo>
                  <a:pt x="63754" y="141605"/>
                </a:lnTo>
                <a:lnTo>
                  <a:pt x="58547" y="146812"/>
                </a:lnTo>
                <a:lnTo>
                  <a:pt x="58547" y="149834"/>
                </a:lnTo>
                <a:lnTo>
                  <a:pt x="42913" y="174117"/>
                </a:lnTo>
                <a:lnTo>
                  <a:pt x="37338" y="179578"/>
                </a:lnTo>
                <a:lnTo>
                  <a:pt x="37338" y="182841"/>
                </a:lnTo>
                <a:lnTo>
                  <a:pt x="28498" y="197307"/>
                </a:lnTo>
                <a:lnTo>
                  <a:pt x="22860" y="202946"/>
                </a:lnTo>
                <a:lnTo>
                  <a:pt x="22860" y="207073"/>
                </a:lnTo>
                <a:lnTo>
                  <a:pt x="15468" y="221551"/>
                </a:lnTo>
                <a:lnTo>
                  <a:pt x="11049" y="226060"/>
                </a:lnTo>
                <a:lnTo>
                  <a:pt x="11049" y="230987"/>
                </a:lnTo>
                <a:lnTo>
                  <a:pt x="6096" y="244538"/>
                </a:lnTo>
                <a:lnTo>
                  <a:pt x="3175" y="247523"/>
                </a:lnTo>
                <a:lnTo>
                  <a:pt x="3175" y="254088"/>
                </a:lnTo>
                <a:lnTo>
                  <a:pt x="254" y="273431"/>
                </a:lnTo>
                <a:lnTo>
                  <a:pt x="139" y="275082"/>
                </a:lnTo>
                <a:lnTo>
                  <a:pt x="127" y="278257"/>
                </a:lnTo>
                <a:lnTo>
                  <a:pt x="0" y="278384"/>
                </a:lnTo>
                <a:lnTo>
                  <a:pt x="0" y="293878"/>
                </a:lnTo>
                <a:lnTo>
                  <a:pt x="6350" y="300101"/>
                </a:lnTo>
                <a:lnTo>
                  <a:pt x="9055" y="300101"/>
                </a:lnTo>
                <a:lnTo>
                  <a:pt x="13716" y="303911"/>
                </a:lnTo>
                <a:lnTo>
                  <a:pt x="16637" y="305689"/>
                </a:lnTo>
                <a:lnTo>
                  <a:pt x="28575" y="311404"/>
                </a:lnTo>
                <a:lnTo>
                  <a:pt x="32512" y="312547"/>
                </a:lnTo>
                <a:lnTo>
                  <a:pt x="49276" y="315214"/>
                </a:lnTo>
                <a:lnTo>
                  <a:pt x="52832" y="315214"/>
                </a:lnTo>
                <a:lnTo>
                  <a:pt x="103378" y="304673"/>
                </a:lnTo>
                <a:lnTo>
                  <a:pt x="137922" y="286512"/>
                </a:lnTo>
                <a:lnTo>
                  <a:pt x="141198" y="284353"/>
                </a:lnTo>
                <a:lnTo>
                  <a:pt x="142163" y="283718"/>
                </a:lnTo>
                <a:lnTo>
                  <a:pt x="146304" y="281000"/>
                </a:lnTo>
                <a:lnTo>
                  <a:pt x="146304" y="294005"/>
                </a:lnTo>
                <a:lnTo>
                  <a:pt x="146685" y="329565"/>
                </a:lnTo>
                <a:lnTo>
                  <a:pt x="146799" y="332105"/>
                </a:lnTo>
                <a:lnTo>
                  <a:pt x="148971" y="370205"/>
                </a:lnTo>
                <a:lnTo>
                  <a:pt x="148971" y="372618"/>
                </a:lnTo>
                <a:lnTo>
                  <a:pt x="151130" y="374777"/>
                </a:lnTo>
                <a:lnTo>
                  <a:pt x="156337" y="374777"/>
                </a:lnTo>
                <a:lnTo>
                  <a:pt x="158496" y="372618"/>
                </a:lnTo>
                <a:lnTo>
                  <a:pt x="158496" y="370586"/>
                </a:lnTo>
                <a:lnTo>
                  <a:pt x="167894" y="332105"/>
                </a:lnTo>
                <a:lnTo>
                  <a:pt x="174091" y="295325"/>
                </a:lnTo>
                <a:lnTo>
                  <a:pt x="175387" y="294005"/>
                </a:lnTo>
                <a:lnTo>
                  <a:pt x="175387" y="286791"/>
                </a:lnTo>
                <a:lnTo>
                  <a:pt x="179451" y="254927"/>
                </a:lnTo>
                <a:lnTo>
                  <a:pt x="197472" y="237109"/>
                </a:lnTo>
                <a:lnTo>
                  <a:pt x="198501" y="235966"/>
                </a:lnTo>
                <a:lnTo>
                  <a:pt x="217043" y="212471"/>
                </a:lnTo>
                <a:lnTo>
                  <a:pt x="218059" y="211074"/>
                </a:lnTo>
                <a:lnTo>
                  <a:pt x="227190" y="196215"/>
                </a:lnTo>
                <a:lnTo>
                  <a:pt x="228053" y="194818"/>
                </a:lnTo>
                <a:lnTo>
                  <a:pt x="235331" y="183007"/>
                </a:lnTo>
                <a:lnTo>
                  <a:pt x="236093" y="181356"/>
                </a:lnTo>
                <a:lnTo>
                  <a:pt x="242049" y="168148"/>
                </a:lnTo>
                <a:lnTo>
                  <a:pt x="250698" y="148971"/>
                </a:lnTo>
                <a:lnTo>
                  <a:pt x="251358" y="147066"/>
                </a:lnTo>
                <a:lnTo>
                  <a:pt x="253733" y="139065"/>
                </a:lnTo>
                <a:lnTo>
                  <a:pt x="254266" y="137287"/>
                </a:lnTo>
                <a:lnTo>
                  <a:pt x="261620" y="112522"/>
                </a:lnTo>
                <a:lnTo>
                  <a:pt x="262001" y="110744"/>
                </a:lnTo>
                <a:lnTo>
                  <a:pt x="262750" y="106172"/>
                </a:lnTo>
                <a:lnTo>
                  <a:pt x="263042" y="104394"/>
                </a:lnTo>
                <a:lnTo>
                  <a:pt x="267589" y="76708"/>
                </a:lnTo>
                <a:lnTo>
                  <a:pt x="267843" y="75311"/>
                </a:lnTo>
                <a:lnTo>
                  <a:pt x="268084" y="72009"/>
                </a:lnTo>
                <a:lnTo>
                  <a:pt x="270002" y="46228"/>
                </a:lnTo>
                <a:lnTo>
                  <a:pt x="270040" y="44196"/>
                </a:lnTo>
                <a:lnTo>
                  <a:pt x="270535" y="31496"/>
                </a:lnTo>
                <a:lnTo>
                  <a:pt x="270637" y="28702"/>
                </a:lnTo>
                <a:lnTo>
                  <a:pt x="270637" y="25019"/>
                </a:lnTo>
                <a:lnTo>
                  <a:pt x="271272" y="24384"/>
                </a:lnTo>
                <a:lnTo>
                  <a:pt x="271272" y="15748"/>
                </a:lnTo>
                <a:lnTo>
                  <a:pt x="271272" y="14478"/>
                </a:lnTo>
                <a:lnTo>
                  <a:pt x="271272" y="7112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0103" y="3531234"/>
            <a:ext cx="306705" cy="353060"/>
          </a:xfrm>
          <a:custGeom>
            <a:avLst/>
            <a:gdLst/>
            <a:ahLst/>
            <a:cxnLst/>
            <a:rect l="l" t="t" r="r" b="b"/>
            <a:pathLst>
              <a:path w="306704" h="353060">
                <a:moveTo>
                  <a:pt x="306451" y="342519"/>
                </a:moveTo>
                <a:lnTo>
                  <a:pt x="303403" y="339598"/>
                </a:lnTo>
                <a:lnTo>
                  <a:pt x="302145" y="339598"/>
                </a:lnTo>
                <a:lnTo>
                  <a:pt x="272796" y="316357"/>
                </a:lnTo>
                <a:lnTo>
                  <a:pt x="234823" y="286753"/>
                </a:lnTo>
                <a:lnTo>
                  <a:pt x="234823" y="286131"/>
                </a:lnTo>
                <a:lnTo>
                  <a:pt x="229870" y="281178"/>
                </a:lnTo>
                <a:lnTo>
                  <a:pt x="227799" y="281178"/>
                </a:lnTo>
                <a:lnTo>
                  <a:pt x="198374" y="257111"/>
                </a:lnTo>
                <a:lnTo>
                  <a:pt x="198374" y="256159"/>
                </a:lnTo>
                <a:lnTo>
                  <a:pt x="192913" y="250698"/>
                </a:lnTo>
                <a:lnTo>
                  <a:pt x="190804" y="250698"/>
                </a:lnTo>
                <a:lnTo>
                  <a:pt x="158953" y="223012"/>
                </a:lnTo>
                <a:lnTo>
                  <a:pt x="158369" y="222504"/>
                </a:lnTo>
                <a:lnTo>
                  <a:pt x="158877" y="223012"/>
                </a:lnTo>
                <a:lnTo>
                  <a:pt x="127012" y="192024"/>
                </a:lnTo>
                <a:lnTo>
                  <a:pt x="126847" y="191871"/>
                </a:lnTo>
                <a:lnTo>
                  <a:pt x="126314" y="191262"/>
                </a:lnTo>
                <a:lnTo>
                  <a:pt x="99085" y="160782"/>
                </a:lnTo>
                <a:lnTo>
                  <a:pt x="98894" y="160566"/>
                </a:lnTo>
                <a:lnTo>
                  <a:pt x="98386" y="159893"/>
                </a:lnTo>
                <a:lnTo>
                  <a:pt x="78359" y="133045"/>
                </a:lnTo>
                <a:lnTo>
                  <a:pt x="78359" y="129921"/>
                </a:lnTo>
                <a:lnTo>
                  <a:pt x="73063" y="124637"/>
                </a:lnTo>
                <a:lnTo>
                  <a:pt x="59436" y="101092"/>
                </a:lnTo>
                <a:lnTo>
                  <a:pt x="59436" y="97155"/>
                </a:lnTo>
                <a:lnTo>
                  <a:pt x="55740" y="93472"/>
                </a:lnTo>
                <a:lnTo>
                  <a:pt x="45593" y="69507"/>
                </a:lnTo>
                <a:lnTo>
                  <a:pt x="45593" y="64516"/>
                </a:lnTo>
                <a:lnTo>
                  <a:pt x="42811" y="61747"/>
                </a:lnTo>
                <a:lnTo>
                  <a:pt x="35814" y="39966"/>
                </a:lnTo>
                <a:lnTo>
                  <a:pt x="35814" y="34163"/>
                </a:lnTo>
                <a:lnTo>
                  <a:pt x="33629" y="31991"/>
                </a:lnTo>
                <a:lnTo>
                  <a:pt x="28448" y="12128"/>
                </a:lnTo>
                <a:lnTo>
                  <a:pt x="28448" y="6350"/>
                </a:lnTo>
                <a:lnTo>
                  <a:pt x="22098" y="0"/>
                </a:lnTo>
                <a:lnTo>
                  <a:pt x="6350" y="0"/>
                </a:lnTo>
                <a:lnTo>
                  <a:pt x="0" y="6350"/>
                </a:lnTo>
                <a:lnTo>
                  <a:pt x="0" y="22098"/>
                </a:lnTo>
                <a:lnTo>
                  <a:pt x="2197" y="24307"/>
                </a:lnTo>
                <a:lnTo>
                  <a:pt x="7366" y="43700"/>
                </a:lnTo>
                <a:lnTo>
                  <a:pt x="7366" y="49784"/>
                </a:lnTo>
                <a:lnTo>
                  <a:pt x="9969" y="52400"/>
                </a:lnTo>
                <a:lnTo>
                  <a:pt x="17272" y="74764"/>
                </a:lnTo>
                <a:lnTo>
                  <a:pt x="17272" y="80137"/>
                </a:lnTo>
                <a:lnTo>
                  <a:pt x="20980" y="83858"/>
                </a:lnTo>
                <a:lnTo>
                  <a:pt x="31242" y="107823"/>
                </a:lnTo>
                <a:lnTo>
                  <a:pt x="31242" y="112649"/>
                </a:lnTo>
                <a:lnTo>
                  <a:pt x="36766" y="118300"/>
                </a:lnTo>
                <a:lnTo>
                  <a:pt x="50165" y="141490"/>
                </a:lnTo>
                <a:lnTo>
                  <a:pt x="50165" y="145542"/>
                </a:lnTo>
                <a:lnTo>
                  <a:pt x="56515" y="151892"/>
                </a:lnTo>
                <a:lnTo>
                  <a:pt x="57340" y="151892"/>
                </a:lnTo>
                <a:lnTo>
                  <a:pt x="76581" y="177673"/>
                </a:lnTo>
                <a:lnTo>
                  <a:pt x="77470" y="178689"/>
                </a:lnTo>
                <a:lnTo>
                  <a:pt x="106553" y="210439"/>
                </a:lnTo>
                <a:lnTo>
                  <a:pt x="107442" y="211201"/>
                </a:lnTo>
                <a:lnTo>
                  <a:pt x="140970" y="241935"/>
                </a:lnTo>
                <a:lnTo>
                  <a:pt x="141605" y="242570"/>
                </a:lnTo>
                <a:lnTo>
                  <a:pt x="173990" y="268706"/>
                </a:lnTo>
                <a:lnTo>
                  <a:pt x="173990" y="269621"/>
                </a:lnTo>
                <a:lnTo>
                  <a:pt x="179451" y="275082"/>
                </a:lnTo>
                <a:lnTo>
                  <a:pt x="182067" y="275082"/>
                </a:lnTo>
                <a:lnTo>
                  <a:pt x="212725" y="297827"/>
                </a:lnTo>
                <a:lnTo>
                  <a:pt x="212725" y="298323"/>
                </a:lnTo>
                <a:lnTo>
                  <a:pt x="217678" y="303276"/>
                </a:lnTo>
                <a:lnTo>
                  <a:pt x="220383" y="303276"/>
                </a:lnTo>
                <a:lnTo>
                  <a:pt x="262382" y="331470"/>
                </a:lnTo>
                <a:lnTo>
                  <a:pt x="293408" y="350189"/>
                </a:lnTo>
                <a:lnTo>
                  <a:pt x="296037" y="352806"/>
                </a:lnTo>
                <a:lnTo>
                  <a:pt x="303403" y="352806"/>
                </a:lnTo>
                <a:lnTo>
                  <a:pt x="306451" y="349885"/>
                </a:lnTo>
                <a:lnTo>
                  <a:pt x="306451" y="346202"/>
                </a:lnTo>
                <a:lnTo>
                  <a:pt x="306451" y="342519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4872990" y="3735959"/>
            <a:ext cx="471805" cy="375920"/>
            <a:chOff x="4872990" y="3735959"/>
            <a:chExt cx="471805" cy="375920"/>
          </a:xfrm>
        </p:grpSpPr>
        <p:sp>
          <p:nvSpPr>
            <p:cNvPr id="64" name="object 64"/>
            <p:cNvSpPr/>
            <p:nvPr/>
          </p:nvSpPr>
          <p:spPr>
            <a:xfrm>
              <a:off x="4872990" y="3735958"/>
              <a:ext cx="467995" cy="375920"/>
            </a:xfrm>
            <a:custGeom>
              <a:avLst/>
              <a:gdLst/>
              <a:ahLst/>
              <a:cxnLst/>
              <a:rect l="l" t="t" r="r" b="b"/>
              <a:pathLst>
                <a:path w="467995" h="375920">
                  <a:moveTo>
                    <a:pt x="396494" y="47625"/>
                  </a:moveTo>
                  <a:lnTo>
                    <a:pt x="396481" y="47371"/>
                  </a:lnTo>
                  <a:lnTo>
                    <a:pt x="396468" y="47625"/>
                  </a:lnTo>
                  <a:close/>
                </a:path>
                <a:path w="467995" h="375920">
                  <a:moveTo>
                    <a:pt x="467995" y="328295"/>
                  </a:moveTo>
                  <a:lnTo>
                    <a:pt x="451231" y="317119"/>
                  </a:lnTo>
                  <a:lnTo>
                    <a:pt x="450977" y="316992"/>
                  </a:lnTo>
                  <a:lnTo>
                    <a:pt x="429171" y="303149"/>
                  </a:lnTo>
                  <a:lnTo>
                    <a:pt x="428866" y="302971"/>
                  </a:lnTo>
                  <a:lnTo>
                    <a:pt x="428434" y="302641"/>
                  </a:lnTo>
                  <a:lnTo>
                    <a:pt x="406654" y="286766"/>
                  </a:lnTo>
                  <a:lnTo>
                    <a:pt x="406069" y="286334"/>
                  </a:lnTo>
                  <a:lnTo>
                    <a:pt x="405053" y="285369"/>
                  </a:lnTo>
                  <a:lnTo>
                    <a:pt x="386334" y="267589"/>
                  </a:lnTo>
                  <a:lnTo>
                    <a:pt x="385127" y="266458"/>
                  </a:lnTo>
                  <a:lnTo>
                    <a:pt x="384213" y="265176"/>
                  </a:lnTo>
                  <a:lnTo>
                    <a:pt x="370522" y="246126"/>
                  </a:lnTo>
                  <a:lnTo>
                    <a:pt x="368884" y="243852"/>
                  </a:lnTo>
                  <a:lnTo>
                    <a:pt x="368261" y="242316"/>
                  </a:lnTo>
                  <a:lnTo>
                    <a:pt x="360807" y="224116"/>
                  </a:lnTo>
                  <a:lnTo>
                    <a:pt x="396113" y="171958"/>
                  </a:lnTo>
                  <a:lnTo>
                    <a:pt x="401815" y="158496"/>
                  </a:lnTo>
                  <a:lnTo>
                    <a:pt x="402717" y="156337"/>
                  </a:lnTo>
                  <a:lnTo>
                    <a:pt x="415163" y="126365"/>
                  </a:lnTo>
                  <a:lnTo>
                    <a:pt x="416052" y="123825"/>
                  </a:lnTo>
                  <a:lnTo>
                    <a:pt x="417449" y="117475"/>
                  </a:lnTo>
                  <a:lnTo>
                    <a:pt x="418007" y="114935"/>
                  </a:lnTo>
                  <a:lnTo>
                    <a:pt x="425069" y="82931"/>
                  </a:lnTo>
                  <a:lnTo>
                    <a:pt x="425323" y="80518"/>
                  </a:lnTo>
                  <a:lnTo>
                    <a:pt x="425450" y="78740"/>
                  </a:lnTo>
                  <a:lnTo>
                    <a:pt x="395097" y="78740"/>
                  </a:lnTo>
                  <a:lnTo>
                    <a:pt x="394893" y="78740"/>
                  </a:lnTo>
                  <a:lnTo>
                    <a:pt x="387121" y="116103"/>
                  </a:lnTo>
                  <a:lnTo>
                    <a:pt x="370179" y="157607"/>
                  </a:lnTo>
                  <a:lnTo>
                    <a:pt x="355219" y="181965"/>
                  </a:lnTo>
                  <a:lnTo>
                    <a:pt x="356425" y="161290"/>
                  </a:lnTo>
                  <a:lnTo>
                    <a:pt x="356501" y="160070"/>
                  </a:lnTo>
                  <a:lnTo>
                    <a:pt x="356908" y="158242"/>
                  </a:lnTo>
                  <a:lnTo>
                    <a:pt x="363918" y="126873"/>
                  </a:lnTo>
                  <a:lnTo>
                    <a:pt x="364197" y="125603"/>
                  </a:lnTo>
                  <a:lnTo>
                    <a:pt x="364680" y="124333"/>
                  </a:lnTo>
                  <a:lnTo>
                    <a:pt x="375666" y="95123"/>
                  </a:lnTo>
                  <a:lnTo>
                    <a:pt x="376186" y="93764"/>
                  </a:lnTo>
                  <a:lnTo>
                    <a:pt x="376936" y="92456"/>
                  </a:lnTo>
                  <a:lnTo>
                    <a:pt x="392036" y="66040"/>
                  </a:lnTo>
                  <a:lnTo>
                    <a:pt x="392887" y="64566"/>
                  </a:lnTo>
                  <a:lnTo>
                    <a:pt x="393865" y="63373"/>
                  </a:lnTo>
                  <a:lnTo>
                    <a:pt x="395871" y="60960"/>
                  </a:lnTo>
                  <a:lnTo>
                    <a:pt x="395147" y="77558"/>
                  </a:lnTo>
                  <a:lnTo>
                    <a:pt x="425538" y="77558"/>
                  </a:lnTo>
                  <a:lnTo>
                    <a:pt x="425615" y="76581"/>
                  </a:lnTo>
                  <a:lnTo>
                    <a:pt x="427736" y="48895"/>
                  </a:lnTo>
                  <a:lnTo>
                    <a:pt x="427824" y="44831"/>
                  </a:lnTo>
                  <a:lnTo>
                    <a:pt x="428117" y="36576"/>
                  </a:lnTo>
                  <a:lnTo>
                    <a:pt x="428498" y="36195"/>
                  </a:lnTo>
                  <a:lnTo>
                    <a:pt x="428498" y="27813"/>
                  </a:lnTo>
                  <a:lnTo>
                    <a:pt x="429260" y="27051"/>
                  </a:lnTo>
                  <a:lnTo>
                    <a:pt x="429260" y="17399"/>
                  </a:lnTo>
                  <a:lnTo>
                    <a:pt x="429260" y="7747"/>
                  </a:lnTo>
                  <a:lnTo>
                    <a:pt x="421513" y="0"/>
                  </a:lnTo>
                  <a:lnTo>
                    <a:pt x="402209" y="0"/>
                  </a:lnTo>
                  <a:lnTo>
                    <a:pt x="396494" y="5715"/>
                  </a:lnTo>
                  <a:lnTo>
                    <a:pt x="396494" y="47117"/>
                  </a:lnTo>
                  <a:lnTo>
                    <a:pt x="396494" y="47625"/>
                  </a:lnTo>
                  <a:lnTo>
                    <a:pt x="396405" y="48895"/>
                  </a:lnTo>
                  <a:lnTo>
                    <a:pt x="396367" y="44831"/>
                  </a:lnTo>
                  <a:lnTo>
                    <a:pt x="396481" y="47371"/>
                  </a:lnTo>
                  <a:lnTo>
                    <a:pt x="396494" y="47117"/>
                  </a:lnTo>
                  <a:lnTo>
                    <a:pt x="396494" y="5715"/>
                  </a:lnTo>
                  <a:lnTo>
                    <a:pt x="394462" y="7747"/>
                  </a:lnTo>
                  <a:lnTo>
                    <a:pt x="394462" y="8801"/>
                  </a:lnTo>
                  <a:lnTo>
                    <a:pt x="393065" y="9779"/>
                  </a:lnTo>
                  <a:lnTo>
                    <a:pt x="393573" y="9271"/>
                  </a:lnTo>
                  <a:lnTo>
                    <a:pt x="393014" y="9779"/>
                  </a:lnTo>
                  <a:lnTo>
                    <a:pt x="380746" y="21082"/>
                  </a:lnTo>
                  <a:lnTo>
                    <a:pt x="379603" y="22352"/>
                  </a:lnTo>
                  <a:lnTo>
                    <a:pt x="363093" y="42291"/>
                  </a:lnTo>
                  <a:lnTo>
                    <a:pt x="361188" y="44831"/>
                  </a:lnTo>
                  <a:lnTo>
                    <a:pt x="354698" y="56184"/>
                  </a:lnTo>
                  <a:lnTo>
                    <a:pt x="354698" y="190931"/>
                  </a:lnTo>
                  <a:lnTo>
                    <a:pt x="354584" y="192913"/>
                  </a:lnTo>
                  <a:lnTo>
                    <a:pt x="354685" y="190881"/>
                  </a:lnTo>
                  <a:lnTo>
                    <a:pt x="354698" y="56184"/>
                  </a:lnTo>
                  <a:lnTo>
                    <a:pt x="328803" y="113665"/>
                  </a:lnTo>
                  <a:lnTo>
                    <a:pt x="319786" y="153162"/>
                  </a:lnTo>
                  <a:lnTo>
                    <a:pt x="317436" y="192913"/>
                  </a:lnTo>
                  <a:lnTo>
                    <a:pt x="317525" y="194818"/>
                  </a:lnTo>
                  <a:lnTo>
                    <a:pt x="321779" y="224332"/>
                  </a:lnTo>
                  <a:lnTo>
                    <a:pt x="316522" y="230339"/>
                  </a:lnTo>
                  <a:lnTo>
                    <a:pt x="279374" y="261429"/>
                  </a:lnTo>
                  <a:lnTo>
                    <a:pt x="240804" y="287096"/>
                  </a:lnTo>
                  <a:lnTo>
                    <a:pt x="199390" y="310007"/>
                  </a:lnTo>
                  <a:lnTo>
                    <a:pt x="200406" y="309372"/>
                  </a:lnTo>
                  <a:lnTo>
                    <a:pt x="161874" y="326580"/>
                  </a:lnTo>
                  <a:lnTo>
                    <a:pt x="126415" y="338658"/>
                  </a:lnTo>
                  <a:lnTo>
                    <a:pt x="96634" y="345427"/>
                  </a:lnTo>
                  <a:lnTo>
                    <a:pt x="72567" y="347751"/>
                  </a:lnTo>
                  <a:lnTo>
                    <a:pt x="60833" y="346837"/>
                  </a:lnTo>
                  <a:lnTo>
                    <a:pt x="51193" y="346087"/>
                  </a:lnTo>
                  <a:lnTo>
                    <a:pt x="50812" y="345948"/>
                  </a:lnTo>
                  <a:lnTo>
                    <a:pt x="43992" y="343408"/>
                  </a:lnTo>
                  <a:lnTo>
                    <a:pt x="41376" y="342442"/>
                  </a:lnTo>
                  <a:lnTo>
                    <a:pt x="38354" y="339471"/>
                  </a:lnTo>
                  <a:lnTo>
                    <a:pt x="36334" y="339471"/>
                  </a:lnTo>
                  <a:lnTo>
                    <a:pt x="34518" y="337693"/>
                  </a:lnTo>
                  <a:lnTo>
                    <a:pt x="34036" y="337235"/>
                  </a:lnTo>
                  <a:lnTo>
                    <a:pt x="34036" y="335407"/>
                  </a:lnTo>
                  <a:lnTo>
                    <a:pt x="30556" y="331939"/>
                  </a:lnTo>
                  <a:lnTo>
                    <a:pt x="29171" y="328676"/>
                  </a:lnTo>
                  <a:lnTo>
                    <a:pt x="28143" y="326250"/>
                  </a:lnTo>
                  <a:lnTo>
                    <a:pt x="27965" y="324866"/>
                  </a:lnTo>
                  <a:lnTo>
                    <a:pt x="26682" y="314452"/>
                  </a:lnTo>
                  <a:lnTo>
                    <a:pt x="26454" y="312686"/>
                  </a:lnTo>
                  <a:lnTo>
                    <a:pt x="26416" y="313067"/>
                  </a:lnTo>
                  <a:lnTo>
                    <a:pt x="26416" y="312547"/>
                  </a:lnTo>
                  <a:lnTo>
                    <a:pt x="26416" y="312369"/>
                  </a:lnTo>
                  <a:lnTo>
                    <a:pt x="26454" y="312686"/>
                  </a:lnTo>
                  <a:lnTo>
                    <a:pt x="26593" y="311277"/>
                  </a:lnTo>
                  <a:lnTo>
                    <a:pt x="27851" y="298538"/>
                  </a:lnTo>
                  <a:lnTo>
                    <a:pt x="28575" y="297815"/>
                  </a:lnTo>
                  <a:lnTo>
                    <a:pt x="28575" y="292201"/>
                  </a:lnTo>
                  <a:lnTo>
                    <a:pt x="33274" y="275082"/>
                  </a:lnTo>
                  <a:lnTo>
                    <a:pt x="35179" y="273177"/>
                  </a:lnTo>
                  <a:lnTo>
                    <a:pt x="35179" y="268744"/>
                  </a:lnTo>
                  <a:lnTo>
                    <a:pt x="42011" y="251294"/>
                  </a:lnTo>
                  <a:lnTo>
                    <a:pt x="44704" y="248539"/>
                  </a:lnTo>
                  <a:lnTo>
                    <a:pt x="44704" y="244500"/>
                  </a:lnTo>
                  <a:lnTo>
                    <a:pt x="56680" y="217843"/>
                  </a:lnTo>
                  <a:lnTo>
                    <a:pt x="59944" y="214503"/>
                  </a:lnTo>
                  <a:lnTo>
                    <a:pt x="59944" y="207899"/>
                  </a:lnTo>
                  <a:lnTo>
                    <a:pt x="59944" y="201168"/>
                  </a:lnTo>
                  <a:lnTo>
                    <a:pt x="54610" y="195707"/>
                  </a:lnTo>
                  <a:lnTo>
                    <a:pt x="41148" y="195707"/>
                  </a:lnTo>
                  <a:lnTo>
                    <a:pt x="35814" y="201168"/>
                  </a:lnTo>
                  <a:lnTo>
                    <a:pt x="35814" y="205092"/>
                  </a:lnTo>
                  <a:lnTo>
                    <a:pt x="23952" y="231571"/>
                  </a:lnTo>
                  <a:lnTo>
                    <a:pt x="20447" y="235077"/>
                  </a:lnTo>
                  <a:lnTo>
                    <a:pt x="20447" y="239585"/>
                  </a:lnTo>
                  <a:lnTo>
                    <a:pt x="13639" y="256489"/>
                  </a:lnTo>
                  <a:lnTo>
                    <a:pt x="10541" y="259588"/>
                  </a:lnTo>
                  <a:lnTo>
                    <a:pt x="10541" y="264883"/>
                  </a:lnTo>
                  <a:lnTo>
                    <a:pt x="5384" y="281584"/>
                  </a:lnTo>
                  <a:lnTo>
                    <a:pt x="3175" y="283845"/>
                  </a:lnTo>
                  <a:lnTo>
                    <a:pt x="3175" y="289560"/>
                  </a:lnTo>
                  <a:lnTo>
                    <a:pt x="1117" y="304190"/>
                  </a:lnTo>
                  <a:lnTo>
                    <a:pt x="0" y="305308"/>
                  </a:lnTo>
                  <a:lnTo>
                    <a:pt x="0" y="319786"/>
                  </a:lnTo>
                  <a:lnTo>
                    <a:pt x="711" y="320509"/>
                  </a:lnTo>
                  <a:lnTo>
                    <a:pt x="1778" y="331724"/>
                  </a:lnTo>
                  <a:lnTo>
                    <a:pt x="2794" y="335280"/>
                  </a:lnTo>
                  <a:lnTo>
                    <a:pt x="6985" y="345363"/>
                  </a:lnTo>
                  <a:lnTo>
                    <a:pt x="6985" y="350266"/>
                  </a:lnTo>
                  <a:lnTo>
                    <a:pt x="13081" y="356362"/>
                  </a:lnTo>
                  <a:lnTo>
                    <a:pt x="14897" y="356362"/>
                  </a:lnTo>
                  <a:lnTo>
                    <a:pt x="17145" y="358584"/>
                  </a:lnTo>
                  <a:lnTo>
                    <a:pt x="17145" y="360553"/>
                  </a:lnTo>
                  <a:lnTo>
                    <a:pt x="23241" y="366649"/>
                  </a:lnTo>
                  <a:lnTo>
                    <a:pt x="28257" y="366649"/>
                  </a:lnTo>
                  <a:lnTo>
                    <a:pt x="43180" y="372618"/>
                  </a:lnTo>
                  <a:lnTo>
                    <a:pt x="46990" y="373380"/>
                  </a:lnTo>
                  <a:lnTo>
                    <a:pt x="71501" y="375793"/>
                  </a:lnTo>
                  <a:lnTo>
                    <a:pt x="74041" y="375793"/>
                  </a:lnTo>
                  <a:lnTo>
                    <a:pt x="100330" y="373507"/>
                  </a:lnTo>
                  <a:lnTo>
                    <a:pt x="102108" y="373253"/>
                  </a:lnTo>
                  <a:lnTo>
                    <a:pt x="133604" y="366395"/>
                  </a:lnTo>
                  <a:lnTo>
                    <a:pt x="135001" y="365887"/>
                  </a:lnTo>
                  <a:lnTo>
                    <a:pt x="171704" y="353695"/>
                  </a:lnTo>
                  <a:lnTo>
                    <a:pt x="184912" y="347853"/>
                  </a:lnTo>
                  <a:lnTo>
                    <a:pt x="190080" y="345567"/>
                  </a:lnTo>
                  <a:lnTo>
                    <a:pt x="190665" y="345313"/>
                  </a:lnTo>
                  <a:lnTo>
                    <a:pt x="205320" y="338836"/>
                  </a:lnTo>
                  <a:lnTo>
                    <a:pt x="206171" y="338455"/>
                  </a:lnTo>
                  <a:lnTo>
                    <a:pt x="212217" y="335788"/>
                  </a:lnTo>
                  <a:lnTo>
                    <a:pt x="213233" y="335280"/>
                  </a:lnTo>
                  <a:lnTo>
                    <a:pt x="228422" y="326898"/>
                  </a:lnTo>
                  <a:lnTo>
                    <a:pt x="229349" y="326390"/>
                  </a:lnTo>
                  <a:lnTo>
                    <a:pt x="255143" y="312166"/>
                  </a:lnTo>
                  <a:lnTo>
                    <a:pt x="256159" y="311531"/>
                  </a:lnTo>
                  <a:lnTo>
                    <a:pt x="258470" y="310007"/>
                  </a:lnTo>
                  <a:lnTo>
                    <a:pt x="292569" y="287528"/>
                  </a:lnTo>
                  <a:lnTo>
                    <a:pt x="293535" y="286893"/>
                  </a:lnTo>
                  <a:lnTo>
                    <a:pt x="295656" y="285496"/>
                  </a:lnTo>
                  <a:lnTo>
                    <a:pt x="296926" y="284480"/>
                  </a:lnTo>
                  <a:lnTo>
                    <a:pt x="323672" y="262255"/>
                  </a:lnTo>
                  <a:lnTo>
                    <a:pt x="324904" y="261239"/>
                  </a:lnTo>
                  <a:lnTo>
                    <a:pt x="333159" y="254381"/>
                  </a:lnTo>
                  <a:lnTo>
                    <a:pt x="335661" y="260350"/>
                  </a:lnTo>
                  <a:lnTo>
                    <a:pt x="338074" y="264414"/>
                  </a:lnTo>
                  <a:lnTo>
                    <a:pt x="383921" y="312039"/>
                  </a:lnTo>
                  <a:lnTo>
                    <a:pt x="439801" y="339344"/>
                  </a:lnTo>
                  <a:lnTo>
                    <a:pt x="461772" y="343662"/>
                  </a:lnTo>
                  <a:lnTo>
                    <a:pt x="467995" y="328295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26431" y="3996055"/>
              <a:ext cx="82042" cy="7073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327904" y="406273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081" y="0"/>
                  </a:moveTo>
                  <a:lnTo>
                    <a:pt x="3683" y="0"/>
                  </a:lnTo>
                  <a:lnTo>
                    <a:pt x="0" y="3810"/>
                  </a:lnTo>
                  <a:lnTo>
                    <a:pt x="0" y="13208"/>
                  </a:lnTo>
                  <a:lnTo>
                    <a:pt x="3683" y="17018"/>
                  </a:lnTo>
                  <a:lnTo>
                    <a:pt x="13081" y="17018"/>
                  </a:lnTo>
                  <a:lnTo>
                    <a:pt x="16891" y="13208"/>
                  </a:lnTo>
                  <a:lnTo>
                    <a:pt x="16891" y="8509"/>
                  </a:lnTo>
                  <a:lnTo>
                    <a:pt x="16891" y="3810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2610612" y="3200526"/>
            <a:ext cx="640080" cy="732790"/>
          </a:xfrm>
          <a:custGeom>
            <a:avLst/>
            <a:gdLst/>
            <a:ahLst/>
            <a:cxnLst/>
            <a:rect l="l" t="t" r="r" b="b"/>
            <a:pathLst>
              <a:path w="640080" h="732789">
                <a:moveTo>
                  <a:pt x="39192" y="119329"/>
                </a:moveTo>
                <a:lnTo>
                  <a:pt x="37211" y="120650"/>
                </a:lnTo>
                <a:lnTo>
                  <a:pt x="38760" y="119888"/>
                </a:lnTo>
                <a:lnTo>
                  <a:pt x="39192" y="119329"/>
                </a:lnTo>
                <a:close/>
              </a:path>
              <a:path w="640080" h="732789">
                <a:moveTo>
                  <a:pt x="39789" y="119227"/>
                </a:moveTo>
                <a:lnTo>
                  <a:pt x="39598" y="119481"/>
                </a:lnTo>
                <a:lnTo>
                  <a:pt x="39725" y="119418"/>
                </a:lnTo>
                <a:lnTo>
                  <a:pt x="39789" y="119227"/>
                </a:lnTo>
                <a:close/>
              </a:path>
              <a:path w="640080" h="732789">
                <a:moveTo>
                  <a:pt x="39801" y="119202"/>
                </a:moveTo>
                <a:lnTo>
                  <a:pt x="39636" y="119265"/>
                </a:lnTo>
                <a:lnTo>
                  <a:pt x="39560" y="119443"/>
                </a:lnTo>
                <a:lnTo>
                  <a:pt x="39801" y="119202"/>
                </a:lnTo>
                <a:close/>
              </a:path>
              <a:path w="640080" h="732789">
                <a:moveTo>
                  <a:pt x="42418" y="118110"/>
                </a:moveTo>
                <a:lnTo>
                  <a:pt x="39839" y="119189"/>
                </a:lnTo>
                <a:lnTo>
                  <a:pt x="39738" y="119418"/>
                </a:lnTo>
                <a:lnTo>
                  <a:pt x="42418" y="118110"/>
                </a:lnTo>
                <a:close/>
              </a:path>
              <a:path w="640080" h="732789">
                <a:moveTo>
                  <a:pt x="639572" y="549910"/>
                </a:moveTo>
                <a:lnTo>
                  <a:pt x="638860" y="534670"/>
                </a:lnTo>
                <a:lnTo>
                  <a:pt x="638810" y="532130"/>
                </a:lnTo>
                <a:lnTo>
                  <a:pt x="637501" y="516890"/>
                </a:lnTo>
                <a:lnTo>
                  <a:pt x="637286" y="514350"/>
                </a:lnTo>
                <a:lnTo>
                  <a:pt x="637286" y="513080"/>
                </a:lnTo>
                <a:lnTo>
                  <a:pt x="635622" y="499110"/>
                </a:lnTo>
                <a:lnTo>
                  <a:pt x="634873" y="492760"/>
                </a:lnTo>
                <a:lnTo>
                  <a:pt x="632091" y="477520"/>
                </a:lnTo>
                <a:lnTo>
                  <a:pt x="630936" y="471170"/>
                </a:lnTo>
                <a:lnTo>
                  <a:pt x="626973" y="453390"/>
                </a:lnTo>
                <a:lnTo>
                  <a:pt x="624713" y="443230"/>
                </a:lnTo>
                <a:lnTo>
                  <a:pt x="616204" y="412750"/>
                </a:lnTo>
                <a:lnTo>
                  <a:pt x="615950" y="412750"/>
                </a:lnTo>
                <a:lnTo>
                  <a:pt x="605282" y="379730"/>
                </a:lnTo>
                <a:lnTo>
                  <a:pt x="592709" y="341630"/>
                </a:lnTo>
                <a:lnTo>
                  <a:pt x="592836" y="341630"/>
                </a:lnTo>
                <a:lnTo>
                  <a:pt x="580542" y="303530"/>
                </a:lnTo>
                <a:lnTo>
                  <a:pt x="580390" y="303085"/>
                </a:lnTo>
                <a:lnTo>
                  <a:pt x="580186" y="302260"/>
                </a:lnTo>
                <a:lnTo>
                  <a:pt x="569988" y="262902"/>
                </a:lnTo>
                <a:lnTo>
                  <a:pt x="569379" y="260553"/>
                </a:lnTo>
                <a:lnTo>
                  <a:pt x="569341" y="260350"/>
                </a:lnTo>
                <a:lnTo>
                  <a:pt x="563245" y="218452"/>
                </a:lnTo>
                <a:lnTo>
                  <a:pt x="563499" y="219710"/>
                </a:lnTo>
                <a:lnTo>
                  <a:pt x="563384" y="218452"/>
                </a:lnTo>
                <a:lnTo>
                  <a:pt x="559650" y="176530"/>
                </a:lnTo>
                <a:lnTo>
                  <a:pt x="555485" y="133350"/>
                </a:lnTo>
                <a:lnTo>
                  <a:pt x="555117" y="129540"/>
                </a:lnTo>
                <a:lnTo>
                  <a:pt x="554863" y="128270"/>
                </a:lnTo>
                <a:lnTo>
                  <a:pt x="549846" y="99060"/>
                </a:lnTo>
                <a:lnTo>
                  <a:pt x="548767" y="92710"/>
                </a:lnTo>
                <a:lnTo>
                  <a:pt x="548259" y="90170"/>
                </a:lnTo>
                <a:lnTo>
                  <a:pt x="544690" y="77470"/>
                </a:lnTo>
                <a:lnTo>
                  <a:pt x="543966" y="74930"/>
                </a:lnTo>
                <a:lnTo>
                  <a:pt x="540766" y="63500"/>
                </a:lnTo>
                <a:lnTo>
                  <a:pt x="539877" y="60960"/>
                </a:lnTo>
                <a:lnTo>
                  <a:pt x="539330" y="59690"/>
                </a:lnTo>
                <a:lnTo>
                  <a:pt x="536663" y="53340"/>
                </a:lnTo>
                <a:lnTo>
                  <a:pt x="535051" y="49530"/>
                </a:lnTo>
                <a:lnTo>
                  <a:pt x="534517" y="48260"/>
                </a:lnTo>
                <a:lnTo>
                  <a:pt x="533450" y="45720"/>
                </a:lnTo>
                <a:lnTo>
                  <a:pt x="532917" y="44450"/>
                </a:lnTo>
                <a:lnTo>
                  <a:pt x="532384" y="43180"/>
                </a:lnTo>
                <a:lnTo>
                  <a:pt x="531418" y="41910"/>
                </a:lnTo>
                <a:lnTo>
                  <a:pt x="530479" y="40640"/>
                </a:lnTo>
                <a:lnTo>
                  <a:pt x="521208" y="26670"/>
                </a:lnTo>
                <a:lnTo>
                  <a:pt x="517525" y="21590"/>
                </a:lnTo>
                <a:lnTo>
                  <a:pt x="467614" y="0"/>
                </a:lnTo>
                <a:lnTo>
                  <a:pt x="437134" y="0"/>
                </a:lnTo>
                <a:lnTo>
                  <a:pt x="410095" y="3340"/>
                </a:lnTo>
                <a:lnTo>
                  <a:pt x="408686" y="3048"/>
                </a:lnTo>
                <a:lnTo>
                  <a:pt x="404901" y="3810"/>
                </a:lnTo>
                <a:lnTo>
                  <a:pt x="403987" y="3810"/>
                </a:lnTo>
                <a:lnTo>
                  <a:pt x="373761" y="11430"/>
                </a:lnTo>
                <a:lnTo>
                  <a:pt x="372491" y="11430"/>
                </a:lnTo>
                <a:lnTo>
                  <a:pt x="347179" y="20193"/>
                </a:lnTo>
                <a:lnTo>
                  <a:pt x="339725" y="20193"/>
                </a:lnTo>
                <a:lnTo>
                  <a:pt x="333629" y="26416"/>
                </a:lnTo>
                <a:lnTo>
                  <a:pt x="333629" y="41656"/>
                </a:lnTo>
                <a:lnTo>
                  <a:pt x="339725" y="47879"/>
                </a:lnTo>
                <a:lnTo>
                  <a:pt x="348411" y="47879"/>
                </a:lnTo>
                <a:lnTo>
                  <a:pt x="348488" y="48260"/>
                </a:lnTo>
                <a:lnTo>
                  <a:pt x="353110" y="47879"/>
                </a:lnTo>
                <a:lnTo>
                  <a:pt x="354965" y="47879"/>
                </a:lnTo>
                <a:lnTo>
                  <a:pt x="355130" y="47713"/>
                </a:lnTo>
                <a:lnTo>
                  <a:pt x="379349" y="45720"/>
                </a:lnTo>
                <a:lnTo>
                  <a:pt x="379730" y="45720"/>
                </a:lnTo>
                <a:lnTo>
                  <a:pt x="410718" y="43180"/>
                </a:lnTo>
                <a:lnTo>
                  <a:pt x="409829" y="43180"/>
                </a:lnTo>
                <a:lnTo>
                  <a:pt x="438124" y="40690"/>
                </a:lnTo>
                <a:lnTo>
                  <a:pt x="463931" y="41910"/>
                </a:lnTo>
                <a:lnTo>
                  <a:pt x="460375" y="40640"/>
                </a:lnTo>
                <a:lnTo>
                  <a:pt x="495007" y="62890"/>
                </a:lnTo>
                <a:lnTo>
                  <a:pt x="507657" y="100850"/>
                </a:lnTo>
                <a:lnTo>
                  <a:pt x="513461" y="135890"/>
                </a:lnTo>
                <a:lnTo>
                  <a:pt x="513334" y="133350"/>
                </a:lnTo>
                <a:lnTo>
                  <a:pt x="517652" y="177800"/>
                </a:lnTo>
                <a:lnTo>
                  <a:pt x="517652" y="176530"/>
                </a:lnTo>
                <a:lnTo>
                  <a:pt x="521589" y="223520"/>
                </a:lnTo>
                <a:lnTo>
                  <a:pt x="521716" y="224802"/>
                </a:lnTo>
                <a:lnTo>
                  <a:pt x="528193" y="267970"/>
                </a:lnTo>
                <a:lnTo>
                  <a:pt x="528701" y="270510"/>
                </a:lnTo>
                <a:lnTo>
                  <a:pt x="539877" y="313702"/>
                </a:lnTo>
                <a:lnTo>
                  <a:pt x="540131" y="314960"/>
                </a:lnTo>
                <a:lnTo>
                  <a:pt x="552831" y="354330"/>
                </a:lnTo>
                <a:lnTo>
                  <a:pt x="552958" y="355600"/>
                </a:lnTo>
                <a:lnTo>
                  <a:pt x="565404" y="392430"/>
                </a:lnTo>
                <a:lnTo>
                  <a:pt x="575945" y="425450"/>
                </a:lnTo>
                <a:lnTo>
                  <a:pt x="575691" y="425450"/>
                </a:lnTo>
                <a:lnTo>
                  <a:pt x="584073" y="454660"/>
                </a:lnTo>
                <a:lnTo>
                  <a:pt x="583819" y="453390"/>
                </a:lnTo>
                <a:lnTo>
                  <a:pt x="589648" y="478231"/>
                </a:lnTo>
                <a:lnTo>
                  <a:pt x="589749" y="478790"/>
                </a:lnTo>
                <a:lnTo>
                  <a:pt x="593471" y="500380"/>
                </a:lnTo>
                <a:lnTo>
                  <a:pt x="593344" y="499110"/>
                </a:lnTo>
                <a:lnTo>
                  <a:pt x="595503" y="518160"/>
                </a:lnTo>
                <a:lnTo>
                  <a:pt x="595503" y="516890"/>
                </a:lnTo>
                <a:lnTo>
                  <a:pt x="596900" y="535940"/>
                </a:lnTo>
                <a:lnTo>
                  <a:pt x="596900" y="534670"/>
                </a:lnTo>
                <a:lnTo>
                  <a:pt x="597522" y="552335"/>
                </a:lnTo>
                <a:lnTo>
                  <a:pt x="597471" y="567690"/>
                </a:lnTo>
                <a:lnTo>
                  <a:pt x="596900" y="580390"/>
                </a:lnTo>
                <a:lnTo>
                  <a:pt x="595972" y="590715"/>
                </a:lnTo>
                <a:lnTo>
                  <a:pt x="596011" y="590550"/>
                </a:lnTo>
                <a:lnTo>
                  <a:pt x="595884" y="591820"/>
                </a:lnTo>
                <a:lnTo>
                  <a:pt x="595972" y="590715"/>
                </a:lnTo>
                <a:lnTo>
                  <a:pt x="595782" y="591820"/>
                </a:lnTo>
                <a:lnTo>
                  <a:pt x="594487" y="599440"/>
                </a:lnTo>
                <a:lnTo>
                  <a:pt x="594741" y="599440"/>
                </a:lnTo>
                <a:lnTo>
                  <a:pt x="593217" y="605790"/>
                </a:lnTo>
                <a:lnTo>
                  <a:pt x="593725" y="604520"/>
                </a:lnTo>
                <a:lnTo>
                  <a:pt x="591908" y="611301"/>
                </a:lnTo>
                <a:lnTo>
                  <a:pt x="590981" y="613295"/>
                </a:lnTo>
                <a:lnTo>
                  <a:pt x="590550" y="614159"/>
                </a:lnTo>
                <a:lnTo>
                  <a:pt x="586867" y="615950"/>
                </a:lnTo>
                <a:lnTo>
                  <a:pt x="589280" y="615950"/>
                </a:lnTo>
                <a:lnTo>
                  <a:pt x="590677" y="614680"/>
                </a:lnTo>
                <a:lnTo>
                  <a:pt x="591375" y="614045"/>
                </a:lnTo>
                <a:lnTo>
                  <a:pt x="590296" y="614680"/>
                </a:lnTo>
                <a:lnTo>
                  <a:pt x="591362" y="614045"/>
                </a:lnTo>
                <a:lnTo>
                  <a:pt x="592455" y="613410"/>
                </a:lnTo>
                <a:lnTo>
                  <a:pt x="589280" y="615950"/>
                </a:lnTo>
                <a:lnTo>
                  <a:pt x="589661" y="615950"/>
                </a:lnTo>
                <a:lnTo>
                  <a:pt x="580263" y="618490"/>
                </a:lnTo>
                <a:lnTo>
                  <a:pt x="581660" y="618490"/>
                </a:lnTo>
                <a:lnTo>
                  <a:pt x="571119" y="619760"/>
                </a:lnTo>
                <a:lnTo>
                  <a:pt x="571881" y="619760"/>
                </a:lnTo>
                <a:lnTo>
                  <a:pt x="558419" y="622300"/>
                </a:lnTo>
                <a:lnTo>
                  <a:pt x="559181" y="622300"/>
                </a:lnTo>
                <a:lnTo>
                  <a:pt x="544195" y="624840"/>
                </a:lnTo>
                <a:lnTo>
                  <a:pt x="544830" y="624840"/>
                </a:lnTo>
                <a:lnTo>
                  <a:pt x="527177" y="626110"/>
                </a:lnTo>
                <a:lnTo>
                  <a:pt x="527812" y="626110"/>
                </a:lnTo>
                <a:lnTo>
                  <a:pt x="507111" y="628650"/>
                </a:lnTo>
                <a:lnTo>
                  <a:pt x="507492" y="628650"/>
                </a:lnTo>
                <a:lnTo>
                  <a:pt x="483489" y="629920"/>
                </a:lnTo>
                <a:lnTo>
                  <a:pt x="456184" y="631190"/>
                </a:lnTo>
                <a:lnTo>
                  <a:pt x="455803" y="631190"/>
                </a:lnTo>
                <a:lnTo>
                  <a:pt x="426212" y="633730"/>
                </a:lnTo>
                <a:lnTo>
                  <a:pt x="425577" y="633730"/>
                </a:lnTo>
                <a:lnTo>
                  <a:pt x="393065" y="637540"/>
                </a:lnTo>
                <a:lnTo>
                  <a:pt x="392684" y="637540"/>
                </a:lnTo>
                <a:lnTo>
                  <a:pt x="359156" y="641350"/>
                </a:lnTo>
                <a:lnTo>
                  <a:pt x="358902" y="641350"/>
                </a:lnTo>
                <a:lnTo>
                  <a:pt x="322580" y="646430"/>
                </a:lnTo>
                <a:lnTo>
                  <a:pt x="322326" y="646430"/>
                </a:lnTo>
                <a:lnTo>
                  <a:pt x="284607" y="652780"/>
                </a:lnTo>
                <a:lnTo>
                  <a:pt x="284353" y="652780"/>
                </a:lnTo>
                <a:lnTo>
                  <a:pt x="246634" y="659130"/>
                </a:lnTo>
                <a:lnTo>
                  <a:pt x="246507" y="659130"/>
                </a:lnTo>
                <a:lnTo>
                  <a:pt x="209296" y="666750"/>
                </a:lnTo>
                <a:lnTo>
                  <a:pt x="209042" y="666750"/>
                </a:lnTo>
                <a:lnTo>
                  <a:pt x="174752" y="673100"/>
                </a:lnTo>
                <a:lnTo>
                  <a:pt x="174625" y="673100"/>
                </a:lnTo>
                <a:lnTo>
                  <a:pt x="144399" y="679450"/>
                </a:lnTo>
                <a:lnTo>
                  <a:pt x="144272" y="679450"/>
                </a:lnTo>
                <a:lnTo>
                  <a:pt x="117602" y="684530"/>
                </a:lnTo>
                <a:lnTo>
                  <a:pt x="117475" y="684530"/>
                </a:lnTo>
                <a:lnTo>
                  <a:pt x="96139" y="689610"/>
                </a:lnTo>
                <a:lnTo>
                  <a:pt x="96012" y="689610"/>
                </a:lnTo>
                <a:lnTo>
                  <a:pt x="78359" y="693420"/>
                </a:lnTo>
                <a:lnTo>
                  <a:pt x="80137" y="693420"/>
                </a:lnTo>
                <a:lnTo>
                  <a:pt x="66548" y="694690"/>
                </a:lnTo>
                <a:lnTo>
                  <a:pt x="61366" y="694690"/>
                </a:lnTo>
                <a:lnTo>
                  <a:pt x="60934" y="689610"/>
                </a:lnTo>
                <a:lnTo>
                  <a:pt x="60934" y="689356"/>
                </a:lnTo>
                <a:lnTo>
                  <a:pt x="60960" y="689610"/>
                </a:lnTo>
                <a:lnTo>
                  <a:pt x="60934" y="688340"/>
                </a:lnTo>
                <a:lnTo>
                  <a:pt x="60833" y="680720"/>
                </a:lnTo>
                <a:lnTo>
                  <a:pt x="60845" y="680466"/>
                </a:lnTo>
                <a:lnTo>
                  <a:pt x="60896" y="679450"/>
                </a:lnTo>
                <a:lnTo>
                  <a:pt x="61468" y="668020"/>
                </a:lnTo>
                <a:lnTo>
                  <a:pt x="61468" y="669290"/>
                </a:lnTo>
                <a:lnTo>
                  <a:pt x="61582" y="668020"/>
                </a:lnTo>
                <a:lnTo>
                  <a:pt x="62992" y="652780"/>
                </a:lnTo>
                <a:lnTo>
                  <a:pt x="62992" y="654050"/>
                </a:lnTo>
                <a:lnTo>
                  <a:pt x="63131" y="652780"/>
                </a:lnTo>
                <a:lnTo>
                  <a:pt x="65151" y="635000"/>
                </a:lnTo>
                <a:lnTo>
                  <a:pt x="67310" y="613410"/>
                </a:lnTo>
                <a:lnTo>
                  <a:pt x="67437" y="613410"/>
                </a:lnTo>
                <a:lnTo>
                  <a:pt x="69469" y="589280"/>
                </a:lnTo>
                <a:lnTo>
                  <a:pt x="69596" y="589280"/>
                </a:lnTo>
                <a:lnTo>
                  <a:pt x="71374" y="562610"/>
                </a:lnTo>
                <a:lnTo>
                  <a:pt x="71437" y="560070"/>
                </a:lnTo>
                <a:lnTo>
                  <a:pt x="72694" y="535940"/>
                </a:lnTo>
                <a:lnTo>
                  <a:pt x="72847" y="532130"/>
                </a:lnTo>
                <a:lnTo>
                  <a:pt x="73660" y="506730"/>
                </a:lnTo>
                <a:lnTo>
                  <a:pt x="74015" y="478790"/>
                </a:lnTo>
                <a:lnTo>
                  <a:pt x="73977" y="471170"/>
                </a:lnTo>
                <a:lnTo>
                  <a:pt x="72898" y="419100"/>
                </a:lnTo>
                <a:lnTo>
                  <a:pt x="69469" y="359410"/>
                </a:lnTo>
                <a:lnTo>
                  <a:pt x="67017" y="331470"/>
                </a:lnTo>
                <a:lnTo>
                  <a:pt x="66802" y="328930"/>
                </a:lnTo>
                <a:lnTo>
                  <a:pt x="63779" y="301002"/>
                </a:lnTo>
                <a:lnTo>
                  <a:pt x="63373" y="297180"/>
                </a:lnTo>
                <a:lnTo>
                  <a:pt x="59563" y="266700"/>
                </a:lnTo>
                <a:lnTo>
                  <a:pt x="55245" y="237502"/>
                </a:lnTo>
                <a:lnTo>
                  <a:pt x="55118" y="236220"/>
                </a:lnTo>
                <a:lnTo>
                  <a:pt x="50800" y="209550"/>
                </a:lnTo>
                <a:lnTo>
                  <a:pt x="47421" y="191770"/>
                </a:lnTo>
                <a:lnTo>
                  <a:pt x="46228" y="185420"/>
                </a:lnTo>
                <a:lnTo>
                  <a:pt x="41922" y="165100"/>
                </a:lnTo>
                <a:lnTo>
                  <a:pt x="41656" y="163830"/>
                </a:lnTo>
                <a:lnTo>
                  <a:pt x="41783" y="165100"/>
                </a:lnTo>
                <a:lnTo>
                  <a:pt x="38354" y="147320"/>
                </a:lnTo>
                <a:lnTo>
                  <a:pt x="38608" y="148590"/>
                </a:lnTo>
                <a:lnTo>
                  <a:pt x="38481" y="147320"/>
                </a:lnTo>
                <a:lnTo>
                  <a:pt x="37693" y="138430"/>
                </a:lnTo>
                <a:lnTo>
                  <a:pt x="37541" y="136867"/>
                </a:lnTo>
                <a:lnTo>
                  <a:pt x="37465" y="138430"/>
                </a:lnTo>
                <a:lnTo>
                  <a:pt x="37465" y="135890"/>
                </a:lnTo>
                <a:lnTo>
                  <a:pt x="37541" y="136867"/>
                </a:lnTo>
                <a:lnTo>
                  <a:pt x="37604" y="135890"/>
                </a:lnTo>
                <a:lnTo>
                  <a:pt x="37947" y="129540"/>
                </a:lnTo>
                <a:lnTo>
                  <a:pt x="38011" y="128600"/>
                </a:lnTo>
                <a:lnTo>
                  <a:pt x="38290" y="127000"/>
                </a:lnTo>
                <a:lnTo>
                  <a:pt x="39166" y="121920"/>
                </a:lnTo>
                <a:lnTo>
                  <a:pt x="39446" y="120396"/>
                </a:lnTo>
                <a:lnTo>
                  <a:pt x="39725" y="119430"/>
                </a:lnTo>
                <a:lnTo>
                  <a:pt x="39598" y="119481"/>
                </a:lnTo>
                <a:lnTo>
                  <a:pt x="39547" y="119773"/>
                </a:lnTo>
                <a:lnTo>
                  <a:pt x="39585" y="119494"/>
                </a:lnTo>
                <a:lnTo>
                  <a:pt x="39611" y="119278"/>
                </a:lnTo>
                <a:lnTo>
                  <a:pt x="39370" y="119380"/>
                </a:lnTo>
                <a:lnTo>
                  <a:pt x="39598" y="119278"/>
                </a:lnTo>
                <a:lnTo>
                  <a:pt x="39725" y="118973"/>
                </a:lnTo>
                <a:lnTo>
                  <a:pt x="39624" y="119265"/>
                </a:lnTo>
                <a:lnTo>
                  <a:pt x="39801" y="119164"/>
                </a:lnTo>
                <a:lnTo>
                  <a:pt x="42164" y="118110"/>
                </a:lnTo>
                <a:lnTo>
                  <a:pt x="44945" y="116840"/>
                </a:lnTo>
                <a:lnTo>
                  <a:pt x="50546" y="114300"/>
                </a:lnTo>
                <a:lnTo>
                  <a:pt x="49276" y="115570"/>
                </a:lnTo>
                <a:lnTo>
                  <a:pt x="52514" y="114300"/>
                </a:lnTo>
                <a:lnTo>
                  <a:pt x="62230" y="110490"/>
                </a:lnTo>
                <a:lnTo>
                  <a:pt x="61341" y="111760"/>
                </a:lnTo>
                <a:lnTo>
                  <a:pt x="65646" y="110490"/>
                </a:lnTo>
                <a:lnTo>
                  <a:pt x="78613" y="106680"/>
                </a:lnTo>
                <a:lnTo>
                  <a:pt x="77724" y="106680"/>
                </a:lnTo>
                <a:lnTo>
                  <a:pt x="100457" y="102870"/>
                </a:lnTo>
                <a:lnTo>
                  <a:pt x="99568" y="102870"/>
                </a:lnTo>
                <a:lnTo>
                  <a:pt x="126365" y="99060"/>
                </a:lnTo>
                <a:lnTo>
                  <a:pt x="125857" y="99060"/>
                </a:lnTo>
                <a:lnTo>
                  <a:pt x="185801" y="91440"/>
                </a:lnTo>
                <a:lnTo>
                  <a:pt x="186309" y="91440"/>
                </a:lnTo>
                <a:lnTo>
                  <a:pt x="216535" y="86360"/>
                </a:lnTo>
                <a:lnTo>
                  <a:pt x="216281" y="87630"/>
                </a:lnTo>
                <a:lnTo>
                  <a:pt x="223608" y="86360"/>
                </a:lnTo>
                <a:lnTo>
                  <a:pt x="245618" y="82550"/>
                </a:lnTo>
                <a:lnTo>
                  <a:pt x="243967" y="83820"/>
                </a:lnTo>
                <a:lnTo>
                  <a:pt x="267652" y="82626"/>
                </a:lnTo>
                <a:lnTo>
                  <a:pt x="287147" y="83820"/>
                </a:lnTo>
                <a:lnTo>
                  <a:pt x="285750" y="83820"/>
                </a:lnTo>
                <a:lnTo>
                  <a:pt x="299021" y="85420"/>
                </a:lnTo>
                <a:lnTo>
                  <a:pt x="302133" y="94310"/>
                </a:lnTo>
                <a:lnTo>
                  <a:pt x="302133" y="99695"/>
                </a:lnTo>
                <a:lnTo>
                  <a:pt x="309880" y="107315"/>
                </a:lnTo>
                <a:lnTo>
                  <a:pt x="328803" y="107315"/>
                </a:lnTo>
                <a:lnTo>
                  <a:pt x="336423" y="99695"/>
                </a:lnTo>
                <a:lnTo>
                  <a:pt x="336423" y="90170"/>
                </a:lnTo>
                <a:lnTo>
                  <a:pt x="336423" y="80772"/>
                </a:lnTo>
                <a:lnTo>
                  <a:pt x="333197" y="77508"/>
                </a:lnTo>
                <a:lnTo>
                  <a:pt x="331241" y="71120"/>
                </a:lnTo>
                <a:lnTo>
                  <a:pt x="331089" y="70637"/>
                </a:lnTo>
                <a:lnTo>
                  <a:pt x="331089" y="70358"/>
                </a:lnTo>
                <a:lnTo>
                  <a:pt x="331089" y="63119"/>
                </a:lnTo>
                <a:lnTo>
                  <a:pt x="331089" y="60452"/>
                </a:lnTo>
                <a:lnTo>
                  <a:pt x="323088" y="52451"/>
                </a:lnTo>
                <a:lnTo>
                  <a:pt x="317995" y="52451"/>
                </a:lnTo>
                <a:lnTo>
                  <a:pt x="316928" y="51727"/>
                </a:lnTo>
                <a:lnTo>
                  <a:pt x="312889" y="50914"/>
                </a:lnTo>
                <a:lnTo>
                  <a:pt x="312674" y="50800"/>
                </a:lnTo>
                <a:lnTo>
                  <a:pt x="312064" y="50749"/>
                </a:lnTo>
                <a:lnTo>
                  <a:pt x="311937" y="50723"/>
                </a:lnTo>
                <a:lnTo>
                  <a:pt x="309880" y="50292"/>
                </a:lnTo>
                <a:lnTo>
                  <a:pt x="309333" y="50406"/>
                </a:lnTo>
                <a:lnTo>
                  <a:pt x="296583" y="48882"/>
                </a:lnTo>
                <a:lnTo>
                  <a:pt x="295732" y="48298"/>
                </a:lnTo>
                <a:lnTo>
                  <a:pt x="290423" y="47231"/>
                </a:lnTo>
                <a:lnTo>
                  <a:pt x="290195" y="46990"/>
                </a:lnTo>
                <a:lnTo>
                  <a:pt x="288899" y="46913"/>
                </a:lnTo>
                <a:lnTo>
                  <a:pt x="288671" y="46863"/>
                </a:lnTo>
                <a:lnTo>
                  <a:pt x="288544" y="46888"/>
                </a:lnTo>
                <a:lnTo>
                  <a:pt x="269748" y="45720"/>
                </a:lnTo>
                <a:lnTo>
                  <a:pt x="267335" y="45720"/>
                </a:lnTo>
                <a:lnTo>
                  <a:pt x="242316" y="46990"/>
                </a:lnTo>
                <a:lnTo>
                  <a:pt x="240792" y="46990"/>
                </a:lnTo>
                <a:lnTo>
                  <a:pt x="211328" y="50800"/>
                </a:lnTo>
                <a:lnTo>
                  <a:pt x="211074" y="50800"/>
                </a:lnTo>
                <a:lnTo>
                  <a:pt x="180848" y="55880"/>
                </a:lnTo>
                <a:lnTo>
                  <a:pt x="181356" y="55880"/>
                </a:lnTo>
                <a:lnTo>
                  <a:pt x="151130" y="58420"/>
                </a:lnTo>
                <a:lnTo>
                  <a:pt x="121539" y="62230"/>
                </a:lnTo>
                <a:lnTo>
                  <a:pt x="121158" y="62230"/>
                </a:lnTo>
                <a:lnTo>
                  <a:pt x="93472" y="66040"/>
                </a:lnTo>
                <a:lnTo>
                  <a:pt x="70739" y="71120"/>
                </a:lnTo>
                <a:lnTo>
                  <a:pt x="51308" y="76200"/>
                </a:lnTo>
                <a:lnTo>
                  <a:pt x="39217" y="79756"/>
                </a:lnTo>
                <a:lnTo>
                  <a:pt x="39217" y="119291"/>
                </a:lnTo>
                <a:lnTo>
                  <a:pt x="38785" y="119888"/>
                </a:lnTo>
                <a:lnTo>
                  <a:pt x="37211" y="120650"/>
                </a:lnTo>
                <a:lnTo>
                  <a:pt x="39103" y="119380"/>
                </a:lnTo>
                <a:lnTo>
                  <a:pt x="39217" y="79756"/>
                </a:lnTo>
                <a:lnTo>
                  <a:pt x="38354" y="80010"/>
                </a:lnTo>
                <a:lnTo>
                  <a:pt x="37211" y="80010"/>
                </a:lnTo>
                <a:lnTo>
                  <a:pt x="25908" y="83820"/>
                </a:lnTo>
                <a:lnTo>
                  <a:pt x="22860" y="86360"/>
                </a:lnTo>
                <a:lnTo>
                  <a:pt x="17653" y="88900"/>
                </a:lnTo>
                <a:lnTo>
                  <a:pt x="13970" y="92710"/>
                </a:lnTo>
                <a:lnTo>
                  <a:pt x="11049" y="95250"/>
                </a:lnTo>
                <a:lnTo>
                  <a:pt x="8255" y="99060"/>
                </a:lnTo>
                <a:lnTo>
                  <a:pt x="6350" y="102870"/>
                </a:lnTo>
                <a:lnTo>
                  <a:pt x="4826" y="105410"/>
                </a:lnTo>
                <a:lnTo>
                  <a:pt x="3175" y="111760"/>
                </a:lnTo>
                <a:lnTo>
                  <a:pt x="2667" y="113030"/>
                </a:lnTo>
                <a:lnTo>
                  <a:pt x="1016" y="123190"/>
                </a:lnTo>
                <a:lnTo>
                  <a:pt x="762" y="124460"/>
                </a:lnTo>
                <a:lnTo>
                  <a:pt x="0" y="135890"/>
                </a:lnTo>
                <a:lnTo>
                  <a:pt x="0" y="138430"/>
                </a:lnTo>
                <a:lnTo>
                  <a:pt x="1016" y="152400"/>
                </a:lnTo>
                <a:lnTo>
                  <a:pt x="4699" y="171450"/>
                </a:lnTo>
                <a:lnTo>
                  <a:pt x="4826" y="172720"/>
                </a:lnTo>
                <a:lnTo>
                  <a:pt x="9118" y="192379"/>
                </a:lnTo>
                <a:lnTo>
                  <a:pt x="9017" y="191770"/>
                </a:lnTo>
                <a:lnTo>
                  <a:pt x="9271" y="193040"/>
                </a:lnTo>
                <a:lnTo>
                  <a:pt x="9118" y="192379"/>
                </a:lnTo>
                <a:lnTo>
                  <a:pt x="9232" y="193040"/>
                </a:lnTo>
                <a:lnTo>
                  <a:pt x="13335" y="215900"/>
                </a:lnTo>
                <a:lnTo>
                  <a:pt x="17526" y="242570"/>
                </a:lnTo>
                <a:lnTo>
                  <a:pt x="21717" y="271780"/>
                </a:lnTo>
                <a:lnTo>
                  <a:pt x="25400" y="302260"/>
                </a:lnTo>
                <a:lnTo>
                  <a:pt x="25400" y="301002"/>
                </a:lnTo>
                <a:lnTo>
                  <a:pt x="28600" y="331787"/>
                </a:lnTo>
                <a:lnTo>
                  <a:pt x="28676" y="332752"/>
                </a:lnTo>
                <a:lnTo>
                  <a:pt x="31242" y="361950"/>
                </a:lnTo>
                <a:lnTo>
                  <a:pt x="34544" y="420370"/>
                </a:lnTo>
                <a:lnTo>
                  <a:pt x="35496" y="471170"/>
                </a:lnTo>
                <a:lnTo>
                  <a:pt x="35534" y="478790"/>
                </a:lnTo>
                <a:lnTo>
                  <a:pt x="35140" y="506730"/>
                </a:lnTo>
                <a:lnTo>
                  <a:pt x="34442" y="532130"/>
                </a:lnTo>
                <a:lnTo>
                  <a:pt x="34277" y="535940"/>
                </a:lnTo>
                <a:lnTo>
                  <a:pt x="33020" y="560070"/>
                </a:lnTo>
                <a:lnTo>
                  <a:pt x="31242" y="586740"/>
                </a:lnTo>
                <a:lnTo>
                  <a:pt x="31242" y="585470"/>
                </a:lnTo>
                <a:lnTo>
                  <a:pt x="31127" y="586740"/>
                </a:lnTo>
                <a:lnTo>
                  <a:pt x="29083" y="609600"/>
                </a:lnTo>
                <a:lnTo>
                  <a:pt x="29210" y="609600"/>
                </a:lnTo>
                <a:lnTo>
                  <a:pt x="27051" y="629920"/>
                </a:lnTo>
                <a:lnTo>
                  <a:pt x="26898" y="631190"/>
                </a:lnTo>
                <a:lnTo>
                  <a:pt x="24765" y="648970"/>
                </a:lnTo>
                <a:lnTo>
                  <a:pt x="23241" y="665480"/>
                </a:lnTo>
                <a:lnTo>
                  <a:pt x="23114" y="665480"/>
                </a:lnTo>
                <a:lnTo>
                  <a:pt x="22733" y="673100"/>
                </a:lnTo>
                <a:lnTo>
                  <a:pt x="22606" y="690880"/>
                </a:lnTo>
                <a:lnTo>
                  <a:pt x="23368" y="699770"/>
                </a:lnTo>
                <a:lnTo>
                  <a:pt x="23495" y="701040"/>
                </a:lnTo>
                <a:lnTo>
                  <a:pt x="24638" y="708660"/>
                </a:lnTo>
                <a:lnTo>
                  <a:pt x="24765" y="709930"/>
                </a:lnTo>
                <a:lnTo>
                  <a:pt x="25908" y="715010"/>
                </a:lnTo>
                <a:lnTo>
                  <a:pt x="26898" y="716724"/>
                </a:lnTo>
                <a:lnTo>
                  <a:pt x="27012" y="717232"/>
                </a:lnTo>
                <a:lnTo>
                  <a:pt x="28524" y="719493"/>
                </a:lnTo>
                <a:lnTo>
                  <a:pt x="31115" y="723900"/>
                </a:lnTo>
                <a:lnTo>
                  <a:pt x="34671" y="727710"/>
                </a:lnTo>
                <a:lnTo>
                  <a:pt x="37376" y="728726"/>
                </a:lnTo>
                <a:lnTo>
                  <a:pt x="40805" y="731024"/>
                </a:lnTo>
                <a:lnTo>
                  <a:pt x="47015" y="732294"/>
                </a:lnTo>
                <a:lnTo>
                  <a:pt x="48387" y="732790"/>
                </a:lnTo>
                <a:lnTo>
                  <a:pt x="71120" y="732790"/>
                </a:lnTo>
                <a:lnTo>
                  <a:pt x="84836" y="731520"/>
                </a:lnTo>
                <a:lnTo>
                  <a:pt x="86614" y="731520"/>
                </a:lnTo>
                <a:lnTo>
                  <a:pt x="104267" y="727710"/>
                </a:lnTo>
                <a:lnTo>
                  <a:pt x="125730" y="722630"/>
                </a:lnTo>
                <a:lnTo>
                  <a:pt x="125603" y="722630"/>
                </a:lnTo>
                <a:lnTo>
                  <a:pt x="152400" y="717550"/>
                </a:lnTo>
                <a:lnTo>
                  <a:pt x="152273" y="717550"/>
                </a:lnTo>
                <a:lnTo>
                  <a:pt x="182499" y="711200"/>
                </a:lnTo>
                <a:lnTo>
                  <a:pt x="182245" y="711200"/>
                </a:lnTo>
                <a:lnTo>
                  <a:pt x="209778" y="706120"/>
                </a:lnTo>
                <a:lnTo>
                  <a:pt x="216662" y="704850"/>
                </a:lnTo>
                <a:lnTo>
                  <a:pt x="216408" y="704850"/>
                </a:lnTo>
                <a:lnTo>
                  <a:pt x="238734" y="701040"/>
                </a:lnTo>
                <a:lnTo>
                  <a:pt x="253619" y="698500"/>
                </a:lnTo>
                <a:lnTo>
                  <a:pt x="253365" y="698500"/>
                </a:lnTo>
                <a:lnTo>
                  <a:pt x="291084" y="692150"/>
                </a:lnTo>
                <a:lnTo>
                  <a:pt x="290830" y="692150"/>
                </a:lnTo>
                <a:lnTo>
                  <a:pt x="328422" y="685800"/>
                </a:lnTo>
                <a:lnTo>
                  <a:pt x="328168" y="685800"/>
                </a:lnTo>
                <a:lnTo>
                  <a:pt x="364363" y="680720"/>
                </a:lnTo>
                <a:lnTo>
                  <a:pt x="364109" y="680720"/>
                </a:lnTo>
                <a:lnTo>
                  <a:pt x="397637" y="676910"/>
                </a:lnTo>
                <a:lnTo>
                  <a:pt x="397383" y="676910"/>
                </a:lnTo>
                <a:lnTo>
                  <a:pt x="429895" y="673100"/>
                </a:lnTo>
                <a:lnTo>
                  <a:pt x="429260" y="673100"/>
                </a:lnTo>
                <a:lnTo>
                  <a:pt x="458851" y="670560"/>
                </a:lnTo>
                <a:lnTo>
                  <a:pt x="458470" y="670560"/>
                </a:lnTo>
                <a:lnTo>
                  <a:pt x="509778" y="668020"/>
                </a:lnTo>
                <a:lnTo>
                  <a:pt x="510159" y="668020"/>
                </a:lnTo>
                <a:lnTo>
                  <a:pt x="530987" y="666750"/>
                </a:lnTo>
                <a:lnTo>
                  <a:pt x="531495" y="666750"/>
                </a:lnTo>
                <a:lnTo>
                  <a:pt x="549148" y="665480"/>
                </a:lnTo>
                <a:lnTo>
                  <a:pt x="549910" y="664210"/>
                </a:lnTo>
                <a:lnTo>
                  <a:pt x="565023" y="662940"/>
                </a:lnTo>
                <a:lnTo>
                  <a:pt x="565785" y="662940"/>
                </a:lnTo>
                <a:lnTo>
                  <a:pt x="579374" y="660400"/>
                </a:lnTo>
                <a:lnTo>
                  <a:pt x="580136" y="660400"/>
                </a:lnTo>
                <a:lnTo>
                  <a:pt x="590677" y="657860"/>
                </a:lnTo>
                <a:lnTo>
                  <a:pt x="592201" y="656590"/>
                </a:lnTo>
                <a:lnTo>
                  <a:pt x="601472" y="654050"/>
                </a:lnTo>
                <a:lnTo>
                  <a:pt x="604266" y="652780"/>
                </a:lnTo>
                <a:lnTo>
                  <a:pt x="609600" y="650240"/>
                </a:lnTo>
                <a:lnTo>
                  <a:pt x="612648" y="648970"/>
                </a:lnTo>
                <a:lnTo>
                  <a:pt x="615950" y="646430"/>
                </a:lnTo>
                <a:lnTo>
                  <a:pt x="618490" y="643890"/>
                </a:lnTo>
                <a:lnTo>
                  <a:pt x="620776" y="642620"/>
                </a:lnTo>
                <a:lnTo>
                  <a:pt x="622554" y="640080"/>
                </a:lnTo>
                <a:lnTo>
                  <a:pt x="624459" y="637540"/>
                </a:lnTo>
                <a:lnTo>
                  <a:pt x="625983" y="636270"/>
                </a:lnTo>
                <a:lnTo>
                  <a:pt x="628015" y="632460"/>
                </a:lnTo>
                <a:lnTo>
                  <a:pt x="631190" y="626110"/>
                </a:lnTo>
                <a:lnTo>
                  <a:pt x="631825" y="623570"/>
                </a:lnTo>
                <a:lnTo>
                  <a:pt x="634111" y="615950"/>
                </a:lnTo>
                <a:lnTo>
                  <a:pt x="634619" y="613410"/>
                </a:lnTo>
                <a:lnTo>
                  <a:pt x="635381" y="609600"/>
                </a:lnTo>
                <a:lnTo>
                  <a:pt x="636143" y="605790"/>
                </a:lnTo>
                <a:lnTo>
                  <a:pt x="636333" y="604520"/>
                </a:lnTo>
                <a:lnTo>
                  <a:pt x="637540" y="596900"/>
                </a:lnTo>
                <a:lnTo>
                  <a:pt x="638111" y="590550"/>
                </a:lnTo>
                <a:lnTo>
                  <a:pt x="638937" y="581660"/>
                </a:lnTo>
                <a:lnTo>
                  <a:pt x="639051" y="579120"/>
                </a:lnTo>
                <a:lnTo>
                  <a:pt x="639572" y="567690"/>
                </a:lnTo>
                <a:lnTo>
                  <a:pt x="639572" y="551180"/>
                </a:lnTo>
                <a:lnTo>
                  <a:pt x="639572" y="54991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1941576" y="2728086"/>
            <a:ext cx="596265" cy="564515"/>
            <a:chOff x="1941576" y="2728086"/>
            <a:chExt cx="596265" cy="564515"/>
          </a:xfrm>
        </p:grpSpPr>
        <p:sp>
          <p:nvSpPr>
            <p:cNvPr id="69" name="object 69"/>
            <p:cNvSpPr/>
            <p:nvPr/>
          </p:nvSpPr>
          <p:spPr>
            <a:xfrm>
              <a:off x="1941576" y="2728086"/>
              <a:ext cx="596265" cy="564515"/>
            </a:xfrm>
            <a:custGeom>
              <a:avLst/>
              <a:gdLst/>
              <a:ahLst/>
              <a:cxnLst/>
              <a:rect l="l" t="t" r="r" b="b"/>
              <a:pathLst>
                <a:path w="596264" h="564514">
                  <a:moveTo>
                    <a:pt x="552704" y="420624"/>
                  </a:moveTo>
                  <a:lnTo>
                    <a:pt x="502285" y="420624"/>
                  </a:lnTo>
                  <a:lnTo>
                    <a:pt x="502069" y="420624"/>
                  </a:lnTo>
                  <a:lnTo>
                    <a:pt x="483235" y="438683"/>
                  </a:lnTo>
                  <a:lnTo>
                    <a:pt x="460984" y="455930"/>
                  </a:lnTo>
                  <a:lnTo>
                    <a:pt x="460400" y="456311"/>
                  </a:lnTo>
                  <a:lnTo>
                    <a:pt x="435178" y="472770"/>
                  </a:lnTo>
                  <a:lnTo>
                    <a:pt x="406984" y="487946"/>
                  </a:lnTo>
                  <a:lnTo>
                    <a:pt x="406730" y="488061"/>
                  </a:lnTo>
                  <a:lnTo>
                    <a:pt x="376085" y="501523"/>
                  </a:lnTo>
                  <a:lnTo>
                    <a:pt x="375704" y="501650"/>
                  </a:lnTo>
                  <a:lnTo>
                    <a:pt x="345059" y="512191"/>
                  </a:lnTo>
                  <a:lnTo>
                    <a:pt x="344893" y="512241"/>
                  </a:lnTo>
                  <a:lnTo>
                    <a:pt x="312445" y="520293"/>
                  </a:lnTo>
                  <a:lnTo>
                    <a:pt x="281520" y="524903"/>
                  </a:lnTo>
                  <a:lnTo>
                    <a:pt x="248653" y="526288"/>
                  </a:lnTo>
                  <a:lnTo>
                    <a:pt x="222999" y="524510"/>
                  </a:lnTo>
                  <a:lnTo>
                    <a:pt x="220281" y="524332"/>
                  </a:lnTo>
                  <a:lnTo>
                    <a:pt x="219900" y="524256"/>
                  </a:lnTo>
                  <a:lnTo>
                    <a:pt x="195173" y="519938"/>
                  </a:lnTo>
                  <a:lnTo>
                    <a:pt x="192989" y="519557"/>
                  </a:lnTo>
                  <a:lnTo>
                    <a:pt x="192557" y="519430"/>
                  </a:lnTo>
                  <a:lnTo>
                    <a:pt x="169875" y="512826"/>
                  </a:lnTo>
                  <a:lnTo>
                    <a:pt x="167487" y="512140"/>
                  </a:lnTo>
                  <a:lnTo>
                    <a:pt x="167322" y="512064"/>
                  </a:lnTo>
                  <a:lnTo>
                    <a:pt x="146837" y="503555"/>
                  </a:lnTo>
                  <a:lnTo>
                    <a:pt x="144703" y="502678"/>
                  </a:lnTo>
                  <a:lnTo>
                    <a:pt x="144475" y="502539"/>
                  </a:lnTo>
                  <a:lnTo>
                    <a:pt x="125082" y="491744"/>
                  </a:lnTo>
                  <a:lnTo>
                    <a:pt x="123520" y="490880"/>
                  </a:lnTo>
                  <a:lnTo>
                    <a:pt x="122974" y="490474"/>
                  </a:lnTo>
                  <a:lnTo>
                    <a:pt x="105321" y="477520"/>
                  </a:lnTo>
                  <a:lnTo>
                    <a:pt x="104051" y="476592"/>
                  </a:lnTo>
                  <a:lnTo>
                    <a:pt x="103428" y="475996"/>
                  </a:lnTo>
                  <a:lnTo>
                    <a:pt x="88087" y="461264"/>
                  </a:lnTo>
                  <a:lnTo>
                    <a:pt x="86664" y="459905"/>
                  </a:lnTo>
                  <a:lnTo>
                    <a:pt x="86233" y="459359"/>
                  </a:lnTo>
                  <a:lnTo>
                    <a:pt x="72986" y="442722"/>
                  </a:lnTo>
                  <a:lnTo>
                    <a:pt x="72123" y="441642"/>
                  </a:lnTo>
                  <a:lnTo>
                    <a:pt x="71564" y="440690"/>
                  </a:lnTo>
                  <a:lnTo>
                    <a:pt x="60401" y="421894"/>
                  </a:lnTo>
                  <a:lnTo>
                    <a:pt x="59677" y="420674"/>
                  </a:lnTo>
                  <a:lnTo>
                    <a:pt x="60198" y="421894"/>
                  </a:lnTo>
                  <a:lnTo>
                    <a:pt x="59651" y="420662"/>
                  </a:lnTo>
                  <a:lnTo>
                    <a:pt x="59232" y="419608"/>
                  </a:lnTo>
                  <a:lnTo>
                    <a:pt x="50126" y="397891"/>
                  </a:lnTo>
                  <a:lnTo>
                    <a:pt x="49466" y="396341"/>
                  </a:lnTo>
                  <a:lnTo>
                    <a:pt x="49339" y="395859"/>
                  </a:lnTo>
                  <a:lnTo>
                    <a:pt x="43421" y="374650"/>
                  </a:lnTo>
                  <a:lnTo>
                    <a:pt x="43103" y="373545"/>
                  </a:lnTo>
                  <a:lnTo>
                    <a:pt x="42989" y="372872"/>
                  </a:lnTo>
                  <a:lnTo>
                    <a:pt x="38874" y="349377"/>
                  </a:lnTo>
                  <a:lnTo>
                    <a:pt x="38608" y="347853"/>
                  </a:lnTo>
                  <a:lnTo>
                    <a:pt x="38735" y="349377"/>
                  </a:lnTo>
                  <a:lnTo>
                    <a:pt x="36182" y="321310"/>
                  </a:lnTo>
                  <a:lnTo>
                    <a:pt x="36068" y="320040"/>
                  </a:lnTo>
                  <a:lnTo>
                    <a:pt x="36068" y="321310"/>
                  </a:lnTo>
                  <a:lnTo>
                    <a:pt x="35572" y="291719"/>
                  </a:lnTo>
                  <a:lnTo>
                    <a:pt x="35572" y="291465"/>
                  </a:lnTo>
                  <a:lnTo>
                    <a:pt x="35610" y="290449"/>
                  </a:lnTo>
                  <a:lnTo>
                    <a:pt x="37084" y="260858"/>
                  </a:lnTo>
                  <a:lnTo>
                    <a:pt x="37084" y="262001"/>
                  </a:lnTo>
                  <a:lnTo>
                    <a:pt x="37198" y="260858"/>
                  </a:lnTo>
                  <a:lnTo>
                    <a:pt x="40271" y="232410"/>
                  </a:lnTo>
                  <a:lnTo>
                    <a:pt x="40309" y="232092"/>
                  </a:lnTo>
                  <a:lnTo>
                    <a:pt x="40259" y="232410"/>
                  </a:lnTo>
                  <a:lnTo>
                    <a:pt x="40386" y="231394"/>
                  </a:lnTo>
                  <a:lnTo>
                    <a:pt x="40309" y="232092"/>
                  </a:lnTo>
                  <a:lnTo>
                    <a:pt x="40411" y="231394"/>
                  </a:lnTo>
                  <a:lnTo>
                    <a:pt x="44958" y="203454"/>
                  </a:lnTo>
                  <a:lnTo>
                    <a:pt x="44831" y="204343"/>
                  </a:lnTo>
                  <a:lnTo>
                    <a:pt x="45021" y="203454"/>
                  </a:lnTo>
                  <a:lnTo>
                    <a:pt x="50546" y="177927"/>
                  </a:lnTo>
                  <a:lnTo>
                    <a:pt x="50419" y="178689"/>
                  </a:lnTo>
                  <a:lnTo>
                    <a:pt x="50622" y="177927"/>
                  </a:lnTo>
                  <a:lnTo>
                    <a:pt x="63601" y="135509"/>
                  </a:lnTo>
                  <a:lnTo>
                    <a:pt x="72771" y="115062"/>
                  </a:lnTo>
                  <a:lnTo>
                    <a:pt x="72009" y="116332"/>
                  </a:lnTo>
                  <a:lnTo>
                    <a:pt x="94526" y="80264"/>
                  </a:lnTo>
                  <a:lnTo>
                    <a:pt x="121170" y="52197"/>
                  </a:lnTo>
                  <a:lnTo>
                    <a:pt x="163588" y="28575"/>
                  </a:lnTo>
                  <a:lnTo>
                    <a:pt x="179578" y="25019"/>
                  </a:lnTo>
                  <a:lnTo>
                    <a:pt x="185293" y="25019"/>
                  </a:lnTo>
                  <a:lnTo>
                    <a:pt x="186080" y="24231"/>
                  </a:lnTo>
                  <a:lnTo>
                    <a:pt x="194818" y="23368"/>
                  </a:lnTo>
                  <a:lnTo>
                    <a:pt x="201549" y="23368"/>
                  </a:lnTo>
                  <a:lnTo>
                    <a:pt x="201726" y="23190"/>
                  </a:lnTo>
                  <a:lnTo>
                    <a:pt x="211455" y="23114"/>
                  </a:lnTo>
                  <a:lnTo>
                    <a:pt x="213042" y="23114"/>
                  </a:lnTo>
                  <a:lnTo>
                    <a:pt x="224180" y="23787"/>
                  </a:lnTo>
                  <a:lnTo>
                    <a:pt x="224536" y="24130"/>
                  </a:lnTo>
                  <a:lnTo>
                    <a:pt x="228727" y="24130"/>
                  </a:lnTo>
                  <a:lnTo>
                    <a:pt x="254622" y="27787"/>
                  </a:lnTo>
                  <a:lnTo>
                    <a:pt x="255270" y="28448"/>
                  </a:lnTo>
                  <a:lnTo>
                    <a:pt x="264541" y="28448"/>
                  </a:lnTo>
                  <a:lnTo>
                    <a:pt x="268351" y="24638"/>
                  </a:lnTo>
                  <a:lnTo>
                    <a:pt x="268351" y="20066"/>
                  </a:lnTo>
                  <a:lnTo>
                    <a:pt x="268351" y="15367"/>
                  </a:lnTo>
                  <a:lnTo>
                    <a:pt x="264541" y="11684"/>
                  </a:lnTo>
                  <a:lnTo>
                    <a:pt x="261112" y="11684"/>
                  </a:lnTo>
                  <a:lnTo>
                    <a:pt x="235407" y="7073"/>
                  </a:lnTo>
                  <a:lnTo>
                    <a:pt x="234442" y="6096"/>
                  </a:lnTo>
                  <a:lnTo>
                    <a:pt x="229323" y="6096"/>
                  </a:lnTo>
                  <a:lnTo>
                    <a:pt x="219443" y="4229"/>
                  </a:lnTo>
                  <a:lnTo>
                    <a:pt x="218313" y="3048"/>
                  </a:lnTo>
                  <a:lnTo>
                    <a:pt x="213360" y="3048"/>
                  </a:lnTo>
                  <a:lnTo>
                    <a:pt x="212725" y="3048"/>
                  </a:lnTo>
                  <a:lnTo>
                    <a:pt x="202501" y="1714"/>
                  </a:lnTo>
                  <a:lnTo>
                    <a:pt x="201549" y="762"/>
                  </a:lnTo>
                  <a:lnTo>
                    <a:pt x="195199" y="762"/>
                  </a:lnTo>
                  <a:lnTo>
                    <a:pt x="194183" y="762"/>
                  </a:lnTo>
                  <a:lnTo>
                    <a:pt x="185750" y="469"/>
                  </a:lnTo>
                  <a:lnTo>
                    <a:pt x="185293" y="0"/>
                  </a:lnTo>
                  <a:lnTo>
                    <a:pt x="171450" y="0"/>
                  </a:lnTo>
                  <a:lnTo>
                    <a:pt x="170599" y="850"/>
                  </a:lnTo>
                  <a:lnTo>
                    <a:pt x="158623" y="1905"/>
                  </a:lnTo>
                  <a:lnTo>
                    <a:pt x="156845" y="2413"/>
                  </a:lnTo>
                  <a:lnTo>
                    <a:pt x="139827" y="6985"/>
                  </a:lnTo>
                  <a:lnTo>
                    <a:pt x="121920" y="15240"/>
                  </a:lnTo>
                  <a:lnTo>
                    <a:pt x="120396" y="16256"/>
                  </a:lnTo>
                  <a:lnTo>
                    <a:pt x="103759" y="27051"/>
                  </a:lnTo>
                  <a:lnTo>
                    <a:pt x="70485" y="58801"/>
                  </a:lnTo>
                  <a:lnTo>
                    <a:pt x="69469" y="60198"/>
                  </a:lnTo>
                  <a:lnTo>
                    <a:pt x="55626" y="78740"/>
                  </a:lnTo>
                  <a:lnTo>
                    <a:pt x="32766" y="121285"/>
                  </a:lnTo>
                  <a:lnTo>
                    <a:pt x="17145" y="169545"/>
                  </a:lnTo>
                  <a:lnTo>
                    <a:pt x="16891" y="170307"/>
                  </a:lnTo>
                  <a:lnTo>
                    <a:pt x="10795" y="196723"/>
                  </a:lnTo>
                  <a:lnTo>
                    <a:pt x="10668" y="197612"/>
                  </a:lnTo>
                  <a:lnTo>
                    <a:pt x="5588" y="226441"/>
                  </a:lnTo>
                  <a:lnTo>
                    <a:pt x="1778" y="258953"/>
                  </a:lnTo>
                  <a:lnTo>
                    <a:pt x="0" y="289814"/>
                  </a:lnTo>
                  <a:lnTo>
                    <a:pt x="254" y="321818"/>
                  </a:lnTo>
                  <a:lnTo>
                    <a:pt x="7620" y="380873"/>
                  </a:lnTo>
                  <a:lnTo>
                    <a:pt x="26289" y="435864"/>
                  </a:lnTo>
                  <a:lnTo>
                    <a:pt x="58801" y="484251"/>
                  </a:lnTo>
                  <a:lnTo>
                    <a:pt x="102616" y="521716"/>
                  </a:lnTo>
                  <a:lnTo>
                    <a:pt x="154940" y="547370"/>
                  </a:lnTo>
                  <a:lnTo>
                    <a:pt x="214757" y="561594"/>
                  </a:lnTo>
                  <a:lnTo>
                    <a:pt x="248031" y="564007"/>
                  </a:lnTo>
                  <a:lnTo>
                    <a:pt x="250063" y="564007"/>
                  </a:lnTo>
                  <a:lnTo>
                    <a:pt x="318643" y="557784"/>
                  </a:lnTo>
                  <a:lnTo>
                    <a:pt x="354076" y="549148"/>
                  </a:lnTo>
                  <a:lnTo>
                    <a:pt x="355727" y="548767"/>
                  </a:lnTo>
                  <a:lnTo>
                    <a:pt x="389509" y="537337"/>
                  </a:lnTo>
                  <a:lnTo>
                    <a:pt x="391033" y="536702"/>
                  </a:lnTo>
                  <a:lnTo>
                    <a:pt x="414756" y="526415"/>
                  </a:lnTo>
                  <a:lnTo>
                    <a:pt x="417677" y="525145"/>
                  </a:lnTo>
                  <a:lnTo>
                    <a:pt x="418261" y="524891"/>
                  </a:lnTo>
                  <a:lnTo>
                    <a:pt x="281711" y="524903"/>
                  </a:lnTo>
                  <a:lnTo>
                    <a:pt x="418261" y="524891"/>
                  </a:lnTo>
                  <a:lnTo>
                    <a:pt x="423545" y="522605"/>
                  </a:lnTo>
                  <a:lnTo>
                    <a:pt x="427329" y="520573"/>
                  </a:lnTo>
                  <a:lnTo>
                    <a:pt x="428053" y="520192"/>
                  </a:lnTo>
                  <a:lnTo>
                    <a:pt x="442188" y="512699"/>
                  </a:lnTo>
                  <a:lnTo>
                    <a:pt x="443153" y="512191"/>
                  </a:lnTo>
                  <a:lnTo>
                    <a:pt x="454660" y="506095"/>
                  </a:lnTo>
                  <a:lnTo>
                    <a:pt x="462394" y="501142"/>
                  </a:lnTo>
                  <a:lnTo>
                    <a:pt x="482854" y="488061"/>
                  </a:lnTo>
                  <a:lnTo>
                    <a:pt x="483755" y="487426"/>
                  </a:lnTo>
                  <a:lnTo>
                    <a:pt x="484124" y="487172"/>
                  </a:lnTo>
                  <a:lnTo>
                    <a:pt x="503847" y="472059"/>
                  </a:lnTo>
                  <a:lnTo>
                    <a:pt x="509651" y="467614"/>
                  </a:lnTo>
                  <a:lnTo>
                    <a:pt x="522452" y="455422"/>
                  </a:lnTo>
                  <a:lnTo>
                    <a:pt x="530987" y="447294"/>
                  </a:lnTo>
                  <a:lnTo>
                    <a:pt x="532638" y="445516"/>
                  </a:lnTo>
                  <a:lnTo>
                    <a:pt x="537781" y="439293"/>
                  </a:lnTo>
                  <a:lnTo>
                    <a:pt x="538949" y="437896"/>
                  </a:lnTo>
                  <a:lnTo>
                    <a:pt x="550418" y="424053"/>
                  </a:lnTo>
                  <a:lnTo>
                    <a:pt x="551891" y="421894"/>
                  </a:lnTo>
                  <a:lnTo>
                    <a:pt x="552704" y="420624"/>
                  </a:lnTo>
                  <a:close/>
                </a:path>
                <a:path w="596264" h="564514">
                  <a:moveTo>
                    <a:pt x="596176" y="283083"/>
                  </a:moveTo>
                  <a:lnTo>
                    <a:pt x="596163" y="279781"/>
                  </a:lnTo>
                  <a:lnTo>
                    <a:pt x="596011" y="277749"/>
                  </a:lnTo>
                  <a:lnTo>
                    <a:pt x="592797" y="253619"/>
                  </a:lnTo>
                  <a:lnTo>
                    <a:pt x="592391" y="250571"/>
                  </a:lnTo>
                  <a:lnTo>
                    <a:pt x="591693" y="245237"/>
                  </a:lnTo>
                  <a:lnTo>
                    <a:pt x="591058" y="242189"/>
                  </a:lnTo>
                  <a:lnTo>
                    <a:pt x="585597" y="223647"/>
                  </a:lnTo>
                  <a:lnTo>
                    <a:pt x="584885" y="221234"/>
                  </a:lnTo>
                  <a:lnTo>
                    <a:pt x="581533" y="209804"/>
                  </a:lnTo>
                  <a:lnTo>
                    <a:pt x="580644" y="207391"/>
                  </a:lnTo>
                  <a:lnTo>
                    <a:pt x="574027" y="192278"/>
                  </a:lnTo>
                  <a:lnTo>
                    <a:pt x="573024" y="189992"/>
                  </a:lnTo>
                  <a:lnTo>
                    <a:pt x="565912" y="173736"/>
                  </a:lnTo>
                  <a:lnTo>
                    <a:pt x="564769" y="171450"/>
                  </a:lnTo>
                  <a:lnTo>
                    <a:pt x="559054" y="161925"/>
                  </a:lnTo>
                  <a:lnTo>
                    <a:pt x="557682" y="159639"/>
                  </a:lnTo>
                  <a:lnTo>
                    <a:pt x="545211" y="138811"/>
                  </a:lnTo>
                  <a:lnTo>
                    <a:pt x="543560" y="136525"/>
                  </a:lnTo>
                  <a:lnTo>
                    <a:pt x="541731" y="134239"/>
                  </a:lnTo>
                  <a:lnTo>
                    <a:pt x="539902" y="131953"/>
                  </a:lnTo>
                  <a:lnTo>
                    <a:pt x="523989" y="112014"/>
                  </a:lnTo>
                  <a:lnTo>
                    <a:pt x="522262" y="109855"/>
                  </a:lnTo>
                  <a:lnTo>
                    <a:pt x="519430" y="106299"/>
                  </a:lnTo>
                  <a:lnTo>
                    <a:pt x="517271" y="104140"/>
                  </a:lnTo>
                  <a:lnTo>
                    <a:pt x="507961" y="95631"/>
                  </a:lnTo>
                  <a:lnTo>
                    <a:pt x="505879" y="93726"/>
                  </a:lnTo>
                  <a:lnTo>
                    <a:pt x="496570" y="85217"/>
                  </a:lnTo>
                  <a:lnTo>
                    <a:pt x="495312" y="84074"/>
                  </a:lnTo>
                  <a:lnTo>
                    <a:pt x="491147" y="80264"/>
                  </a:lnTo>
                  <a:lnTo>
                    <a:pt x="458978" y="59309"/>
                  </a:lnTo>
                  <a:lnTo>
                    <a:pt x="421005" y="44831"/>
                  </a:lnTo>
                  <a:lnTo>
                    <a:pt x="384302" y="40005"/>
                  </a:lnTo>
                  <a:lnTo>
                    <a:pt x="355219" y="42672"/>
                  </a:lnTo>
                  <a:lnTo>
                    <a:pt x="318262" y="56007"/>
                  </a:lnTo>
                  <a:lnTo>
                    <a:pt x="271526" y="100711"/>
                  </a:lnTo>
                  <a:lnTo>
                    <a:pt x="260731" y="126619"/>
                  </a:lnTo>
                  <a:lnTo>
                    <a:pt x="280797" y="138684"/>
                  </a:lnTo>
                  <a:lnTo>
                    <a:pt x="295173" y="121920"/>
                  </a:lnTo>
                  <a:lnTo>
                    <a:pt x="295884" y="121094"/>
                  </a:lnTo>
                  <a:lnTo>
                    <a:pt x="336016" y="90551"/>
                  </a:lnTo>
                  <a:lnTo>
                    <a:pt x="385610" y="80670"/>
                  </a:lnTo>
                  <a:lnTo>
                    <a:pt x="412851" y="84899"/>
                  </a:lnTo>
                  <a:lnTo>
                    <a:pt x="464540" y="111125"/>
                  </a:lnTo>
                  <a:lnTo>
                    <a:pt x="510857" y="160616"/>
                  </a:lnTo>
                  <a:lnTo>
                    <a:pt x="543026" y="222440"/>
                  </a:lnTo>
                  <a:lnTo>
                    <a:pt x="555840" y="280974"/>
                  </a:lnTo>
                  <a:lnTo>
                    <a:pt x="555879" y="279781"/>
                  </a:lnTo>
                  <a:lnTo>
                    <a:pt x="555853" y="281051"/>
                  </a:lnTo>
                  <a:lnTo>
                    <a:pt x="556133" y="283083"/>
                  </a:lnTo>
                  <a:lnTo>
                    <a:pt x="555840" y="280974"/>
                  </a:lnTo>
                  <a:lnTo>
                    <a:pt x="550303" y="333870"/>
                  </a:lnTo>
                  <a:lnTo>
                    <a:pt x="532523" y="378637"/>
                  </a:lnTo>
                  <a:lnTo>
                    <a:pt x="503021" y="419722"/>
                  </a:lnTo>
                  <a:lnTo>
                    <a:pt x="553288" y="419722"/>
                  </a:lnTo>
                  <a:lnTo>
                    <a:pt x="553859" y="418846"/>
                  </a:lnTo>
                  <a:lnTo>
                    <a:pt x="565404" y="400939"/>
                  </a:lnTo>
                  <a:lnTo>
                    <a:pt x="566635" y="399034"/>
                  </a:lnTo>
                  <a:lnTo>
                    <a:pt x="566801" y="398780"/>
                  </a:lnTo>
                  <a:lnTo>
                    <a:pt x="567944" y="396621"/>
                  </a:lnTo>
                  <a:lnTo>
                    <a:pt x="576237" y="379476"/>
                  </a:lnTo>
                  <a:lnTo>
                    <a:pt x="577215" y="377444"/>
                  </a:lnTo>
                  <a:lnTo>
                    <a:pt x="579501" y="372745"/>
                  </a:lnTo>
                  <a:lnTo>
                    <a:pt x="580390" y="370459"/>
                  </a:lnTo>
                  <a:lnTo>
                    <a:pt x="585381" y="355473"/>
                  </a:lnTo>
                  <a:lnTo>
                    <a:pt x="589026" y="344551"/>
                  </a:lnTo>
                  <a:lnTo>
                    <a:pt x="589661" y="341884"/>
                  </a:lnTo>
                  <a:lnTo>
                    <a:pt x="591515" y="331978"/>
                  </a:lnTo>
                  <a:lnTo>
                    <a:pt x="594868" y="314198"/>
                  </a:lnTo>
                  <a:lnTo>
                    <a:pt x="595122" y="311277"/>
                  </a:lnTo>
                  <a:lnTo>
                    <a:pt x="595172" y="309880"/>
                  </a:lnTo>
                  <a:lnTo>
                    <a:pt x="595274" y="306959"/>
                  </a:lnTo>
                  <a:lnTo>
                    <a:pt x="596176" y="283083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01418" y="2780537"/>
              <a:ext cx="89026" cy="90423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1632966" y="3781043"/>
            <a:ext cx="627380" cy="556895"/>
          </a:xfrm>
          <a:custGeom>
            <a:avLst/>
            <a:gdLst/>
            <a:ahLst/>
            <a:cxnLst/>
            <a:rect l="l" t="t" r="r" b="b"/>
            <a:pathLst>
              <a:path w="627380" h="556895">
                <a:moveTo>
                  <a:pt x="625881" y="251701"/>
                </a:moveTo>
                <a:lnTo>
                  <a:pt x="625792" y="249682"/>
                </a:lnTo>
                <a:lnTo>
                  <a:pt x="625729" y="248031"/>
                </a:lnTo>
                <a:lnTo>
                  <a:pt x="625221" y="244221"/>
                </a:lnTo>
                <a:lnTo>
                  <a:pt x="621118" y="227203"/>
                </a:lnTo>
                <a:lnTo>
                  <a:pt x="620331" y="223901"/>
                </a:lnTo>
                <a:lnTo>
                  <a:pt x="618109" y="214630"/>
                </a:lnTo>
                <a:lnTo>
                  <a:pt x="617093" y="211328"/>
                </a:lnTo>
                <a:lnTo>
                  <a:pt x="612203" y="200025"/>
                </a:lnTo>
                <a:lnTo>
                  <a:pt x="611047" y="197358"/>
                </a:lnTo>
                <a:lnTo>
                  <a:pt x="604139" y="181356"/>
                </a:lnTo>
                <a:lnTo>
                  <a:pt x="602615" y="178562"/>
                </a:lnTo>
                <a:lnTo>
                  <a:pt x="598805" y="172593"/>
                </a:lnTo>
                <a:lnTo>
                  <a:pt x="597357" y="170307"/>
                </a:lnTo>
                <a:lnTo>
                  <a:pt x="583692" y="148844"/>
                </a:lnTo>
                <a:lnTo>
                  <a:pt x="582041" y="146558"/>
                </a:lnTo>
                <a:lnTo>
                  <a:pt x="580961" y="145288"/>
                </a:lnTo>
                <a:lnTo>
                  <a:pt x="579335" y="143383"/>
                </a:lnTo>
                <a:lnTo>
                  <a:pt x="559511" y="120015"/>
                </a:lnTo>
                <a:lnTo>
                  <a:pt x="557999" y="118237"/>
                </a:lnTo>
                <a:lnTo>
                  <a:pt x="557149" y="117221"/>
                </a:lnTo>
                <a:lnTo>
                  <a:pt x="555244" y="115443"/>
                </a:lnTo>
                <a:lnTo>
                  <a:pt x="534365" y="96520"/>
                </a:lnTo>
                <a:lnTo>
                  <a:pt x="532536" y="94869"/>
                </a:lnTo>
                <a:lnTo>
                  <a:pt x="525399" y="88392"/>
                </a:lnTo>
                <a:lnTo>
                  <a:pt x="523113" y="86614"/>
                </a:lnTo>
                <a:lnTo>
                  <a:pt x="508419" y="76835"/>
                </a:lnTo>
                <a:lnTo>
                  <a:pt x="506882" y="75819"/>
                </a:lnTo>
                <a:lnTo>
                  <a:pt x="485521" y="61595"/>
                </a:lnTo>
                <a:lnTo>
                  <a:pt x="485051" y="61341"/>
                </a:lnTo>
                <a:lnTo>
                  <a:pt x="484111" y="60833"/>
                </a:lnTo>
                <a:lnTo>
                  <a:pt x="482473" y="59944"/>
                </a:lnTo>
                <a:lnTo>
                  <a:pt x="461784" y="50673"/>
                </a:lnTo>
                <a:lnTo>
                  <a:pt x="461492" y="50546"/>
                </a:lnTo>
                <a:lnTo>
                  <a:pt x="437134" y="39624"/>
                </a:lnTo>
                <a:lnTo>
                  <a:pt x="377825" y="23622"/>
                </a:lnTo>
                <a:lnTo>
                  <a:pt x="306705" y="14732"/>
                </a:lnTo>
                <a:lnTo>
                  <a:pt x="304927" y="14605"/>
                </a:lnTo>
                <a:lnTo>
                  <a:pt x="304419" y="14605"/>
                </a:lnTo>
                <a:lnTo>
                  <a:pt x="258864" y="13576"/>
                </a:lnTo>
                <a:lnTo>
                  <a:pt x="256870" y="12915"/>
                </a:lnTo>
                <a:lnTo>
                  <a:pt x="254000" y="10033"/>
                </a:lnTo>
                <a:lnTo>
                  <a:pt x="247980" y="10033"/>
                </a:lnTo>
                <a:lnTo>
                  <a:pt x="242468" y="8420"/>
                </a:lnTo>
                <a:lnTo>
                  <a:pt x="239903" y="5842"/>
                </a:lnTo>
                <a:lnTo>
                  <a:pt x="233146" y="5842"/>
                </a:lnTo>
                <a:lnTo>
                  <a:pt x="227901" y="4559"/>
                </a:lnTo>
                <a:lnTo>
                  <a:pt x="225679" y="2286"/>
                </a:lnTo>
                <a:lnTo>
                  <a:pt x="217347" y="2286"/>
                </a:lnTo>
                <a:lnTo>
                  <a:pt x="212217" y="1511"/>
                </a:lnTo>
                <a:lnTo>
                  <a:pt x="210820" y="127"/>
                </a:lnTo>
                <a:lnTo>
                  <a:pt x="203200" y="127"/>
                </a:lnTo>
                <a:lnTo>
                  <a:pt x="201295" y="127"/>
                </a:lnTo>
                <a:lnTo>
                  <a:pt x="185420" y="0"/>
                </a:lnTo>
                <a:lnTo>
                  <a:pt x="183007" y="254"/>
                </a:lnTo>
                <a:lnTo>
                  <a:pt x="144653" y="10287"/>
                </a:lnTo>
                <a:lnTo>
                  <a:pt x="133235" y="16383"/>
                </a:lnTo>
                <a:lnTo>
                  <a:pt x="133096" y="16383"/>
                </a:lnTo>
                <a:lnTo>
                  <a:pt x="126873" y="16383"/>
                </a:lnTo>
                <a:lnTo>
                  <a:pt x="121539" y="21844"/>
                </a:lnTo>
                <a:lnTo>
                  <a:pt x="121539" y="23355"/>
                </a:lnTo>
                <a:lnTo>
                  <a:pt x="104648" y="36195"/>
                </a:lnTo>
                <a:lnTo>
                  <a:pt x="102870" y="37846"/>
                </a:lnTo>
                <a:lnTo>
                  <a:pt x="68834" y="77343"/>
                </a:lnTo>
                <a:lnTo>
                  <a:pt x="39624" y="131572"/>
                </a:lnTo>
                <a:lnTo>
                  <a:pt x="39116" y="132969"/>
                </a:lnTo>
                <a:lnTo>
                  <a:pt x="27813" y="162306"/>
                </a:lnTo>
                <a:lnTo>
                  <a:pt x="17907" y="193421"/>
                </a:lnTo>
                <a:lnTo>
                  <a:pt x="17653" y="194564"/>
                </a:lnTo>
                <a:lnTo>
                  <a:pt x="9144" y="228473"/>
                </a:lnTo>
                <a:lnTo>
                  <a:pt x="8763" y="229870"/>
                </a:lnTo>
                <a:lnTo>
                  <a:pt x="2921" y="264668"/>
                </a:lnTo>
                <a:lnTo>
                  <a:pt x="2654" y="266446"/>
                </a:lnTo>
                <a:lnTo>
                  <a:pt x="0" y="301498"/>
                </a:lnTo>
                <a:lnTo>
                  <a:pt x="63" y="305689"/>
                </a:lnTo>
                <a:lnTo>
                  <a:pt x="6731" y="370459"/>
                </a:lnTo>
                <a:lnTo>
                  <a:pt x="33909" y="434975"/>
                </a:lnTo>
                <a:lnTo>
                  <a:pt x="57785" y="465709"/>
                </a:lnTo>
                <a:lnTo>
                  <a:pt x="112268" y="509016"/>
                </a:lnTo>
                <a:lnTo>
                  <a:pt x="146558" y="526415"/>
                </a:lnTo>
                <a:lnTo>
                  <a:pt x="183515" y="539750"/>
                </a:lnTo>
                <a:lnTo>
                  <a:pt x="222123" y="549021"/>
                </a:lnTo>
                <a:lnTo>
                  <a:pt x="261239" y="554355"/>
                </a:lnTo>
                <a:lnTo>
                  <a:pt x="302387" y="556641"/>
                </a:lnTo>
                <a:lnTo>
                  <a:pt x="303784" y="556641"/>
                </a:lnTo>
                <a:lnTo>
                  <a:pt x="342646" y="555879"/>
                </a:lnTo>
                <a:lnTo>
                  <a:pt x="381508" y="551561"/>
                </a:lnTo>
                <a:lnTo>
                  <a:pt x="418846" y="543433"/>
                </a:lnTo>
                <a:lnTo>
                  <a:pt x="455676" y="530606"/>
                </a:lnTo>
                <a:lnTo>
                  <a:pt x="484085" y="516763"/>
                </a:lnTo>
                <a:lnTo>
                  <a:pt x="485394" y="516128"/>
                </a:lnTo>
                <a:lnTo>
                  <a:pt x="485609" y="516001"/>
                </a:lnTo>
                <a:lnTo>
                  <a:pt x="487870" y="514731"/>
                </a:lnTo>
                <a:lnTo>
                  <a:pt x="491502" y="512318"/>
                </a:lnTo>
                <a:lnTo>
                  <a:pt x="492074" y="511937"/>
                </a:lnTo>
                <a:lnTo>
                  <a:pt x="502221" y="505206"/>
                </a:lnTo>
                <a:lnTo>
                  <a:pt x="503186" y="504571"/>
                </a:lnTo>
                <a:lnTo>
                  <a:pt x="512953" y="498094"/>
                </a:lnTo>
                <a:lnTo>
                  <a:pt x="515112" y="496443"/>
                </a:lnTo>
                <a:lnTo>
                  <a:pt x="516864" y="494919"/>
                </a:lnTo>
                <a:lnTo>
                  <a:pt x="518033" y="493903"/>
                </a:lnTo>
                <a:lnTo>
                  <a:pt x="532193" y="481584"/>
                </a:lnTo>
                <a:lnTo>
                  <a:pt x="533654" y="480314"/>
                </a:lnTo>
                <a:lnTo>
                  <a:pt x="537464" y="477012"/>
                </a:lnTo>
                <a:lnTo>
                  <a:pt x="539242" y="475361"/>
                </a:lnTo>
                <a:lnTo>
                  <a:pt x="547370" y="466344"/>
                </a:lnTo>
                <a:lnTo>
                  <a:pt x="548741" y="464820"/>
                </a:lnTo>
                <a:lnTo>
                  <a:pt x="559054" y="453390"/>
                </a:lnTo>
                <a:lnTo>
                  <a:pt x="560451" y="451612"/>
                </a:lnTo>
                <a:lnTo>
                  <a:pt x="562648" y="448564"/>
                </a:lnTo>
                <a:lnTo>
                  <a:pt x="563854" y="446913"/>
                </a:lnTo>
                <a:lnTo>
                  <a:pt x="577850" y="427609"/>
                </a:lnTo>
                <a:lnTo>
                  <a:pt x="578497" y="426593"/>
                </a:lnTo>
                <a:lnTo>
                  <a:pt x="578993" y="425831"/>
                </a:lnTo>
                <a:lnTo>
                  <a:pt x="591375" y="404241"/>
                </a:lnTo>
                <a:lnTo>
                  <a:pt x="593344" y="400812"/>
                </a:lnTo>
                <a:lnTo>
                  <a:pt x="594233" y="399161"/>
                </a:lnTo>
                <a:lnTo>
                  <a:pt x="602488" y="380873"/>
                </a:lnTo>
                <a:lnTo>
                  <a:pt x="606171" y="372745"/>
                </a:lnTo>
                <a:lnTo>
                  <a:pt x="611695" y="356235"/>
                </a:lnTo>
                <a:lnTo>
                  <a:pt x="616712" y="341249"/>
                </a:lnTo>
                <a:lnTo>
                  <a:pt x="618705" y="332359"/>
                </a:lnTo>
                <a:lnTo>
                  <a:pt x="577596" y="332359"/>
                </a:lnTo>
                <a:lnTo>
                  <a:pt x="577456" y="332359"/>
                </a:lnTo>
                <a:lnTo>
                  <a:pt x="569112" y="357301"/>
                </a:lnTo>
                <a:lnTo>
                  <a:pt x="568731" y="358140"/>
                </a:lnTo>
                <a:lnTo>
                  <a:pt x="557669" y="382625"/>
                </a:lnTo>
                <a:lnTo>
                  <a:pt x="544525" y="405549"/>
                </a:lnTo>
                <a:lnTo>
                  <a:pt x="544258" y="405892"/>
                </a:lnTo>
                <a:lnTo>
                  <a:pt x="528434" y="427736"/>
                </a:lnTo>
                <a:lnTo>
                  <a:pt x="527964" y="428244"/>
                </a:lnTo>
                <a:lnTo>
                  <a:pt x="510540" y="447573"/>
                </a:lnTo>
                <a:lnTo>
                  <a:pt x="489813" y="465594"/>
                </a:lnTo>
                <a:lnTo>
                  <a:pt x="439674" y="494169"/>
                </a:lnTo>
                <a:lnTo>
                  <a:pt x="376440" y="512013"/>
                </a:lnTo>
                <a:lnTo>
                  <a:pt x="304114" y="516750"/>
                </a:lnTo>
                <a:lnTo>
                  <a:pt x="267398" y="514858"/>
                </a:lnTo>
                <a:lnTo>
                  <a:pt x="266052" y="514794"/>
                </a:lnTo>
                <a:lnTo>
                  <a:pt x="265607" y="514731"/>
                </a:lnTo>
                <a:lnTo>
                  <a:pt x="232219" y="510286"/>
                </a:lnTo>
                <a:lnTo>
                  <a:pt x="230022" y="509993"/>
                </a:lnTo>
                <a:lnTo>
                  <a:pt x="229641" y="509905"/>
                </a:lnTo>
                <a:lnTo>
                  <a:pt x="197370" y="502285"/>
                </a:lnTo>
                <a:lnTo>
                  <a:pt x="195783" y="501916"/>
                </a:lnTo>
                <a:lnTo>
                  <a:pt x="195046" y="501650"/>
                </a:lnTo>
                <a:lnTo>
                  <a:pt x="164909" y="490982"/>
                </a:lnTo>
                <a:lnTo>
                  <a:pt x="162890" y="490270"/>
                </a:lnTo>
                <a:lnTo>
                  <a:pt x="162293" y="489966"/>
                </a:lnTo>
                <a:lnTo>
                  <a:pt x="135001" y="476377"/>
                </a:lnTo>
                <a:lnTo>
                  <a:pt x="133096" y="475424"/>
                </a:lnTo>
                <a:lnTo>
                  <a:pt x="132448" y="474980"/>
                </a:lnTo>
                <a:lnTo>
                  <a:pt x="109207" y="459105"/>
                </a:lnTo>
                <a:lnTo>
                  <a:pt x="107772" y="458139"/>
                </a:lnTo>
                <a:lnTo>
                  <a:pt x="106781" y="457200"/>
                </a:lnTo>
                <a:lnTo>
                  <a:pt x="87312" y="439166"/>
                </a:lnTo>
                <a:lnTo>
                  <a:pt x="85686" y="437667"/>
                </a:lnTo>
                <a:lnTo>
                  <a:pt x="86868" y="439166"/>
                </a:lnTo>
                <a:lnTo>
                  <a:pt x="85661" y="437654"/>
                </a:lnTo>
                <a:lnTo>
                  <a:pt x="84975" y="436753"/>
                </a:lnTo>
                <a:lnTo>
                  <a:pt x="68986" y="416306"/>
                </a:lnTo>
                <a:lnTo>
                  <a:pt x="68072" y="415150"/>
                </a:lnTo>
                <a:lnTo>
                  <a:pt x="67195" y="413512"/>
                </a:lnTo>
                <a:lnTo>
                  <a:pt x="54978" y="390906"/>
                </a:lnTo>
                <a:lnTo>
                  <a:pt x="53975" y="389039"/>
                </a:lnTo>
                <a:lnTo>
                  <a:pt x="53568" y="387858"/>
                </a:lnTo>
                <a:lnTo>
                  <a:pt x="45427" y="363855"/>
                </a:lnTo>
                <a:lnTo>
                  <a:pt x="44958" y="362470"/>
                </a:lnTo>
                <a:lnTo>
                  <a:pt x="44691" y="360934"/>
                </a:lnTo>
                <a:lnTo>
                  <a:pt x="40182" y="335153"/>
                </a:lnTo>
                <a:lnTo>
                  <a:pt x="39941" y="333730"/>
                </a:lnTo>
                <a:lnTo>
                  <a:pt x="39890" y="332613"/>
                </a:lnTo>
                <a:lnTo>
                  <a:pt x="38696" y="304292"/>
                </a:lnTo>
                <a:lnTo>
                  <a:pt x="38658" y="303479"/>
                </a:lnTo>
                <a:lnTo>
                  <a:pt x="38608" y="304292"/>
                </a:lnTo>
                <a:lnTo>
                  <a:pt x="38608" y="302133"/>
                </a:lnTo>
                <a:lnTo>
                  <a:pt x="38658" y="303479"/>
                </a:lnTo>
                <a:lnTo>
                  <a:pt x="38747" y="302133"/>
                </a:lnTo>
                <a:lnTo>
                  <a:pt x="40894" y="270891"/>
                </a:lnTo>
                <a:lnTo>
                  <a:pt x="40982" y="269519"/>
                </a:lnTo>
                <a:lnTo>
                  <a:pt x="41046" y="269113"/>
                </a:lnTo>
                <a:lnTo>
                  <a:pt x="46240" y="237490"/>
                </a:lnTo>
                <a:lnTo>
                  <a:pt x="46482" y="236093"/>
                </a:lnTo>
                <a:lnTo>
                  <a:pt x="46101" y="237490"/>
                </a:lnTo>
                <a:lnTo>
                  <a:pt x="54229" y="203581"/>
                </a:lnTo>
                <a:lnTo>
                  <a:pt x="53975" y="204724"/>
                </a:lnTo>
                <a:lnTo>
                  <a:pt x="54317" y="203581"/>
                </a:lnTo>
                <a:lnTo>
                  <a:pt x="63182" y="174498"/>
                </a:lnTo>
                <a:lnTo>
                  <a:pt x="63500" y="173482"/>
                </a:lnTo>
                <a:lnTo>
                  <a:pt x="73304" y="147320"/>
                </a:lnTo>
                <a:lnTo>
                  <a:pt x="73787" y="146050"/>
                </a:lnTo>
                <a:lnTo>
                  <a:pt x="73152" y="147320"/>
                </a:lnTo>
                <a:lnTo>
                  <a:pt x="97967" y="99060"/>
                </a:lnTo>
                <a:lnTo>
                  <a:pt x="99009" y="97409"/>
                </a:lnTo>
                <a:lnTo>
                  <a:pt x="112090" y="79756"/>
                </a:lnTo>
                <a:lnTo>
                  <a:pt x="142265" y="51435"/>
                </a:lnTo>
                <a:lnTo>
                  <a:pt x="158788" y="41516"/>
                </a:lnTo>
                <a:lnTo>
                  <a:pt x="158610" y="41503"/>
                </a:lnTo>
                <a:lnTo>
                  <a:pt x="158813" y="41503"/>
                </a:lnTo>
                <a:lnTo>
                  <a:pt x="159385" y="41275"/>
                </a:lnTo>
                <a:lnTo>
                  <a:pt x="173050" y="35941"/>
                </a:lnTo>
                <a:lnTo>
                  <a:pt x="201930" y="32131"/>
                </a:lnTo>
                <a:lnTo>
                  <a:pt x="187883" y="32816"/>
                </a:lnTo>
                <a:lnTo>
                  <a:pt x="174053" y="35560"/>
                </a:lnTo>
                <a:lnTo>
                  <a:pt x="158813" y="41503"/>
                </a:lnTo>
                <a:lnTo>
                  <a:pt x="224790" y="44069"/>
                </a:lnTo>
                <a:lnTo>
                  <a:pt x="224028" y="44069"/>
                </a:lnTo>
                <a:lnTo>
                  <a:pt x="265188" y="47523"/>
                </a:lnTo>
                <a:lnTo>
                  <a:pt x="266954" y="49276"/>
                </a:lnTo>
                <a:lnTo>
                  <a:pt x="283210" y="49276"/>
                </a:lnTo>
                <a:lnTo>
                  <a:pt x="283438" y="49047"/>
                </a:lnTo>
                <a:lnTo>
                  <a:pt x="301752" y="50571"/>
                </a:lnTo>
                <a:lnTo>
                  <a:pt x="301625" y="50546"/>
                </a:lnTo>
                <a:lnTo>
                  <a:pt x="303022" y="50673"/>
                </a:lnTo>
                <a:lnTo>
                  <a:pt x="301752" y="50571"/>
                </a:lnTo>
                <a:lnTo>
                  <a:pt x="368681" y="61163"/>
                </a:lnTo>
                <a:lnTo>
                  <a:pt x="422021" y="76403"/>
                </a:lnTo>
                <a:lnTo>
                  <a:pt x="464654" y="95872"/>
                </a:lnTo>
                <a:lnTo>
                  <a:pt x="499516" y="119189"/>
                </a:lnTo>
                <a:lnTo>
                  <a:pt x="550659" y="171691"/>
                </a:lnTo>
                <a:lnTo>
                  <a:pt x="579742" y="226009"/>
                </a:lnTo>
                <a:lnTo>
                  <a:pt x="585800" y="251701"/>
                </a:lnTo>
                <a:lnTo>
                  <a:pt x="585990" y="251701"/>
                </a:lnTo>
                <a:lnTo>
                  <a:pt x="625881" y="251701"/>
                </a:lnTo>
                <a:close/>
              </a:path>
              <a:path w="627380" h="556895">
                <a:moveTo>
                  <a:pt x="626935" y="276733"/>
                </a:moveTo>
                <a:lnTo>
                  <a:pt x="625957" y="253492"/>
                </a:lnTo>
                <a:lnTo>
                  <a:pt x="586232" y="253492"/>
                </a:lnTo>
                <a:lnTo>
                  <a:pt x="585876" y="253492"/>
                </a:lnTo>
                <a:lnTo>
                  <a:pt x="586930" y="278333"/>
                </a:lnTo>
                <a:lnTo>
                  <a:pt x="587121" y="276733"/>
                </a:lnTo>
                <a:lnTo>
                  <a:pt x="586994" y="279781"/>
                </a:lnTo>
                <a:lnTo>
                  <a:pt x="586930" y="278333"/>
                </a:lnTo>
                <a:lnTo>
                  <a:pt x="583768" y="304977"/>
                </a:lnTo>
                <a:lnTo>
                  <a:pt x="583603" y="305689"/>
                </a:lnTo>
                <a:lnTo>
                  <a:pt x="577862" y="331177"/>
                </a:lnTo>
                <a:lnTo>
                  <a:pt x="618972" y="331177"/>
                </a:lnTo>
                <a:lnTo>
                  <a:pt x="619125" y="330454"/>
                </a:lnTo>
                <a:lnTo>
                  <a:pt x="623189" y="312420"/>
                </a:lnTo>
                <a:lnTo>
                  <a:pt x="624230" y="303657"/>
                </a:lnTo>
                <a:lnTo>
                  <a:pt x="626872" y="281305"/>
                </a:lnTo>
                <a:lnTo>
                  <a:pt x="626922" y="279781"/>
                </a:lnTo>
                <a:lnTo>
                  <a:pt x="626935" y="276733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0092" y="300761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30">
                <a:moveTo>
                  <a:pt x="23749" y="5334"/>
                </a:moveTo>
                <a:lnTo>
                  <a:pt x="18415" y="0"/>
                </a:lnTo>
                <a:lnTo>
                  <a:pt x="5334" y="0"/>
                </a:lnTo>
                <a:lnTo>
                  <a:pt x="0" y="5334"/>
                </a:lnTo>
                <a:lnTo>
                  <a:pt x="0" y="18415"/>
                </a:lnTo>
                <a:lnTo>
                  <a:pt x="5334" y="23749"/>
                </a:lnTo>
                <a:lnTo>
                  <a:pt x="18415" y="23749"/>
                </a:lnTo>
                <a:lnTo>
                  <a:pt x="23749" y="18415"/>
                </a:lnTo>
                <a:lnTo>
                  <a:pt x="23749" y="11938"/>
                </a:lnTo>
                <a:lnTo>
                  <a:pt x="23749" y="5334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883932" y="4404486"/>
            <a:ext cx="1096010" cy="402590"/>
            <a:chOff x="883932" y="4404486"/>
            <a:chExt cx="1096010" cy="402590"/>
          </a:xfrm>
        </p:grpSpPr>
        <p:sp>
          <p:nvSpPr>
            <p:cNvPr id="74" name="object 74"/>
            <p:cNvSpPr/>
            <p:nvPr/>
          </p:nvSpPr>
          <p:spPr>
            <a:xfrm>
              <a:off x="883932" y="4404486"/>
              <a:ext cx="937260" cy="402590"/>
            </a:xfrm>
            <a:custGeom>
              <a:avLst/>
              <a:gdLst/>
              <a:ahLst/>
              <a:cxnLst/>
              <a:rect l="l" t="t" r="r" b="b"/>
              <a:pathLst>
                <a:path w="937260" h="402589">
                  <a:moveTo>
                    <a:pt x="304444" y="292608"/>
                  </a:moveTo>
                  <a:lnTo>
                    <a:pt x="301917" y="290195"/>
                  </a:lnTo>
                  <a:lnTo>
                    <a:pt x="295668" y="290195"/>
                  </a:lnTo>
                  <a:lnTo>
                    <a:pt x="293509" y="292252"/>
                  </a:lnTo>
                  <a:lnTo>
                    <a:pt x="265010" y="308610"/>
                  </a:lnTo>
                  <a:lnTo>
                    <a:pt x="237134" y="323596"/>
                  </a:lnTo>
                  <a:lnTo>
                    <a:pt x="233603" y="323596"/>
                  </a:lnTo>
                  <a:lnTo>
                    <a:pt x="229806" y="327393"/>
                  </a:lnTo>
                  <a:lnTo>
                    <a:pt x="207949" y="338074"/>
                  </a:lnTo>
                  <a:lnTo>
                    <a:pt x="203250" y="338074"/>
                  </a:lnTo>
                  <a:lnTo>
                    <a:pt x="199923" y="341452"/>
                  </a:lnTo>
                  <a:lnTo>
                    <a:pt x="180136" y="349504"/>
                  </a:lnTo>
                  <a:lnTo>
                    <a:pt x="174548" y="349504"/>
                  </a:lnTo>
                  <a:lnTo>
                    <a:pt x="171678" y="352412"/>
                  </a:lnTo>
                  <a:lnTo>
                    <a:pt x="153885" y="358013"/>
                  </a:lnTo>
                  <a:lnTo>
                    <a:pt x="147231" y="358013"/>
                  </a:lnTo>
                  <a:lnTo>
                    <a:pt x="145224" y="360019"/>
                  </a:lnTo>
                  <a:lnTo>
                    <a:pt x="128295" y="363474"/>
                  </a:lnTo>
                  <a:lnTo>
                    <a:pt x="105359" y="365582"/>
                  </a:lnTo>
                  <a:lnTo>
                    <a:pt x="91173" y="365125"/>
                  </a:lnTo>
                  <a:lnTo>
                    <a:pt x="84620" y="364921"/>
                  </a:lnTo>
                  <a:lnTo>
                    <a:pt x="84366" y="364871"/>
                  </a:lnTo>
                  <a:lnTo>
                    <a:pt x="70269" y="362458"/>
                  </a:lnTo>
                  <a:lnTo>
                    <a:pt x="67157" y="361924"/>
                  </a:lnTo>
                  <a:lnTo>
                    <a:pt x="66205" y="361569"/>
                  </a:lnTo>
                  <a:lnTo>
                    <a:pt x="55753" y="357632"/>
                  </a:lnTo>
                  <a:lnTo>
                    <a:pt x="51371" y="355993"/>
                  </a:lnTo>
                  <a:lnTo>
                    <a:pt x="50050" y="354965"/>
                  </a:lnTo>
                  <a:lnTo>
                    <a:pt x="46926" y="352552"/>
                  </a:lnTo>
                  <a:lnTo>
                    <a:pt x="42964" y="349491"/>
                  </a:lnTo>
                  <a:lnTo>
                    <a:pt x="41630" y="347218"/>
                  </a:lnTo>
                  <a:lnTo>
                    <a:pt x="41338" y="346710"/>
                  </a:lnTo>
                  <a:lnTo>
                    <a:pt x="38823" y="342442"/>
                  </a:lnTo>
                  <a:lnTo>
                    <a:pt x="38506" y="338836"/>
                  </a:lnTo>
                  <a:lnTo>
                    <a:pt x="37846" y="331470"/>
                  </a:lnTo>
                  <a:lnTo>
                    <a:pt x="37630" y="329018"/>
                  </a:lnTo>
                  <a:lnTo>
                    <a:pt x="38036" y="326644"/>
                  </a:lnTo>
                  <a:lnTo>
                    <a:pt x="40932" y="310007"/>
                  </a:lnTo>
                  <a:lnTo>
                    <a:pt x="41160" y="308686"/>
                  </a:lnTo>
                  <a:lnTo>
                    <a:pt x="41414" y="307848"/>
                  </a:lnTo>
                  <a:lnTo>
                    <a:pt x="49403" y="281432"/>
                  </a:lnTo>
                  <a:lnTo>
                    <a:pt x="49720" y="280403"/>
                  </a:lnTo>
                  <a:lnTo>
                    <a:pt x="81534" y="212344"/>
                  </a:lnTo>
                  <a:lnTo>
                    <a:pt x="100965" y="176784"/>
                  </a:lnTo>
                  <a:lnTo>
                    <a:pt x="101104" y="176530"/>
                  </a:lnTo>
                  <a:lnTo>
                    <a:pt x="100939" y="176784"/>
                  </a:lnTo>
                  <a:lnTo>
                    <a:pt x="120167" y="142875"/>
                  </a:lnTo>
                  <a:lnTo>
                    <a:pt x="120611" y="142113"/>
                  </a:lnTo>
                  <a:lnTo>
                    <a:pt x="120103" y="142875"/>
                  </a:lnTo>
                  <a:lnTo>
                    <a:pt x="139865" y="111887"/>
                  </a:lnTo>
                  <a:lnTo>
                    <a:pt x="140309" y="111201"/>
                  </a:lnTo>
                  <a:lnTo>
                    <a:pt x="140550" y="110871"/>
                  </a:lnTo>
                  <a:lnTo>
                    <a:pt x="159639" y="84709"/>
                  </a:lnTo>
                  <a:lnTo>
                    <a:pt x="197142" y="44831"/>
                  </a:lnTo>
                  <a:lnTo>
                    <a:pt x="211493" y="35433"/>
                  </a:lnTo>
                  <a:lnTo>
                    <a:pt x="209067" y="36576"/>
                  </a:lnTo>
                  <a:lnTo>
                    <a:pt x="217881" y="32321"/>
                  </a:lnTo>
                  <a:lnTo>
                    <a:pt x="222719" y="42875"/>
                  </a:lnTo>
                  <a:lnTo>
                    <a:pt x="222719" y="46736"/>
                  </a:lnTo>
                  <a:lnTo>
                    <a:pt x="227761" y="51816"/>
                  </a:lnTo>
                  <a:lnTo>
                    <a:pt x="240207" y="51816"/>
                  </a:lnTo>
                  <a:lnTo>
                    <a:pt x="245249" y="46736"/>
                  </a:lnTo>
                  <a:lnTo>
                    <a:pt x="245249" y="40513"/>
                  </a:lnTo>
                  <a:lnTo>
                    <a:pt x="245249" y="34290"/>
                  </a:lnTo>
                  <a:lnTo>
                    <a:pt x="242912" y="32004"/>
                  </a:lnTo>
                  <a:lnTo>
                    <a:pt x="242697" y="31369"/>
                  </a:lnTo>
                  <a:lnTo>
                    <a:pt x="238252" y="18389"/>
                  </a:lnTo>
                  <a:lnTo>
                    <a:pt x="238252" y="13462"/>
                  </a:lnTo>
                  <a:lnTo>
                    <a:pt x="237934" y="13144"/>
                  </a:lnTo>
                  <a:lnTo>
                    <a:pt x="237934" y="10668"/>
                  </a:lnTo>
                  <a:lnTo>
                    <a:pt x="237109" y="9855"/>
                  </a:lnTo>
                  <a:lnTo>
                    <a:pt x="237109" y="6350"/>
                  </a:lnTo>
                  <a:lnTo>
                    <a:pt x="230708" y="0"/>
                  </a:lnTo>
                  <a:lnTo>
                    <a:pt x="214934" y="0"/>
                  </a:lnTo>
                  <a:lnTo>
                    <a:pt x="213144" y="1778"/>
                  </a:lnTo>
                  <a:lnTo>
                    <a:pt x="206552" y="1778"/>
                  </a:lnTo>
                  <a:lnTo>
                    <a:pt x="203314" y="5041"/>
                  </a:lnTo>
                  <a:lnTo>
                    <a:pt x="196989" y="7239"/>
                  </a:lnTo>
                  <a:lnTo>
                    <a:pt x="195516" y="8001"/>
                  </a:lnTo>
                  <a:lnTo>
                    <a:pt x="156311" y="36830"/>
                  </a:lnTo>
                  <a:lnTo>
                    <a:pt x="111620" y="90805"/>
                  </a:lnTo>
                  <a:lnTo>
                    <a:pt x="90106" y="123444"/>
                  </a:lnTo>
                  <a:lnTo>
                    <a:pt x="89636" y="124333"/>
                  </a:lnTo>
                  <a:lnTo>
                    <a:pt x="69418" y="159004"/>
                  </a:lnTo>
                  <a:lnTo>
                    <a:pt x="49466" y="194564"/>
                  </a:lnTo>
                  <a:lnTo>
                    <a:pt x="49225" y="195072"/>
                  </a:lnTo>
                  <a:lnTo>
                    <a:pt x="30314" y="231394"/>
                  </a:lnTo>
                  <a:lnTo>
                    <a:pt x="14973" y="266827"/>
                  </a:lnTo>
                  <a:lnTo>
                    <a:pt x="215" y="324866"/>
                  </a:lnTo>
                  <a:lnTo>
                    <a:pt x="0" y="329819"/>
                  </a:lnTo>
                  <a:lnTo>
                    <a:pt x="1701" y="349885"/>
                  </a:lnTo>
                  <a:lnTo>
                    <a:pt x="2400" y="352107"/>
                  </a:lnTo>
                  <a:lnTo>
                    <a:pt x="3098" y="355574"/>
                  </a:lnTo>
                  <a:lnTo>
                    <a:pt x="3848" y="356692"/>
                  </a:lnTo>
                  <a:lnTo>
                    <a:pt x="4191" y="357759"/>
                  </a:lnTo>
                  <a:lnTo>
                    <a:pt x="12217" y="371602"/>
                  </a:lnTo>
                  <a:lnTo>
                    <a:pt x="13830" y="373405"/>
                  </a:lnTo>
                  <a:lnTo>
                    <a:pt x="15176" y="375386"/>
                  </a:lnTo>
                  <a:lnTo>
                    <a:pt x="16281" y="376135"/>
                  </a:lnTo>
                  <a:lnTo>
                    <a:pt x="55321" y="397637"/>
                  </a:lnTo>
                  <a:lnTo>
                    <a:pt x="82638" y="402082"/>
                  </a:lnTo>
                  <a:lnTo>
                    <a:pt x="106400" y="402082"/>
                  </a:lnTo>
                  <a:lnTo>
                    <a:pt x="108889" y="401955"/>
                  </a:lnTo>
                  <a:lnTo>
                    <a:pt x="133616" y="398653"/>
                  </a:lnTo>
                  <a:lnTo>
                    <a:pt x="135940" y="398145"/>
                  </a:lnTo>
                  <a:lnTo>
                    <a:pt x="158711" y="391922"/>
                  </a:lnTo>
                  <a:lnTo>
                    <a:pt x="165950" y="391922"/>
                  </a:lnTo>
                  <a:lnTo>
                    <a:pt x="170129" y="387718"/>
                  </a:lnTo>
                  <a:lnTo>
                    <a:pt x="186220" y="381000"/>
                  </a:lnTo>
                  <a:lnTo>
                    <a:pt x="191909" y="381000"/>
                  </a:lnTo>
                  <a:lnTo>
                    <a:pt x="197383" y="375462"/>
                  </a:lnTo>
                  <a:lnTo>
                    <a:pt x="214414" y="366141"/>
                  </a:lnTo>
                  <a:lnTo>
                    <a:pt x="218694" y="366141"/>
                  </a:lnTo>
                  <a:lnTo>
                    <a:pt x="224967" y="359791"/>
                  </a:lnTo>
                  <a:lnTo>
                    <a:pt x="226415" y="358775"/>
                  </a:lnTo>
                  <a:lnTo>
                    <a:pt x="226999" y="358394"/>
                  </a:lnTo>
                  <a:lnTo>
                    <a:pt x="239483" y="350266"/>
                  </a:lnTo>
                  <a:lnTo>
                    <a:pt x="243776" y="347472"/>
                  </a:lnTo>
                  <a:lnTo>
                    <a:pt x="246773" y="347472"/>
                  </a:lnTo>
                  <a:lnTo>
                    <a:pt x="252120" y="342138"/>
                  </a:lnTo>
                  <a:lnTo>
                    <a:pt x="252120" y="341503"/>
                  </a:lnTo>
                  <a:lnTo>
                    <a:pt x="254635" y="339598"/>
                  </a:lnTo>
                  <a:lnTo>
                    <a:pt x="274193" y="324866"/>
                  </a:lnTo>
                  <a:lnTo>
                    <a:pt x="275209" y="324104"/>
                  </a:lnTo>
                  <a:lnTo>
                    <a:pt x="275755" y="323596"/>
                  </a:lnTo>
                  <a:lnTo>
                    <a:pt x="300799" y="301498"/>
                  </a:lnTo>
                  <a:lnTo>
                    <a:pt x="301917" y="301498"/>
                  </a:lnTo>
                  <a:lnTo>
                    <a:pt x="304444" y="298958"/>
                  </a:lnTo>
                  <a:lnTo>
                    <a:pt x="304444" y="295783"/>
                  </a:lnTo>
                  <a:lnTo>
                    <a:pt x="304444" y="292608"/>
                  </a:lnTo>
                  <a:close/>
                </a:path>
                <a:path w="937260" h="402589">
                  <a:moveTo>
                    <a:pt x="426199" y="251333"/>
                  </a:moveTo>
                  <a:lnTo>
                    <a:pt x="426173" y="250888"/>
                  </a:lnTo>
                  <a:lnTo>
                    <a:pt x="426161" y="251333"/>
                  </a:lnTo>
                  <a:close/>
                </a:path>
                <a:path w="937260" h="402589">
                  <a:moveTo>
                    <a:pt x="586727" y="256413"/>
                  </a:moveTo>
                  <a:lnTo>
                    <a:pt x="586625" y="249936"/>
                  </a:lnTo>
                  <a:lnTo>
                    <a:pt x="586473" y="246507"/>
                  </a:lnTo>
                  <a:lnTo>
                    <a:pt x="586473" y="246354"/>
                  </a:lnTo>
                  <a:lnTo>
                    <a:pt x="586473" y="239903"/>
                  </a:lnTo>
                  <a:lnTo>
                    <a:pt x="585520" y="238937"/>
                  </a:lnTo>
                  <a:lnTo>
                    <a:pt x="585076" y="235712"/>
                  </a:lnTo>
                  <a:lnTo>
                    <a:pt x="584822" y="234569"/>
                  </a:lnTo>
                  <a:lnTo>
                    <a:pt x="584415" y="232918"/>
                  </a:lnTo>
                  <a:lnTo>
                    <a:pt x="583920" y="230886"/>
                  </a:lnTo>
                  <a:lnTo>
                    <a:pt x="583463" y="228981"/>
                  </a:lnTo>
                  <a:lnTo>
                    <a:pt x="582968" y="226949"/>
                  </a:lnTo>
                  <a:lnTo>
                    <a:pt x="582523" y="225425"/>
                  </a:lnTo>
                  <a:lnTo>
                    <a:pt x="582485" y="225298"/>
                  </a:lnTo>
                  <a:lnTo>
                    <a:pt x="582409" y="225044"/>
                  </a:lnTo>
                  <a:lnTo>
                    <a:pt x="579615" y="218186"/>
                  </a:lnTo>
                  <a:lnTo>
                    <a:pt x="577837" y="215011"/>
                  </a:lnTo>
                  <a:lnTo>
                    <a:pt x="576059" y="212877"/>
                  </a:lnTo>
                  <a:lnTo>
                    <a:pt x="576059" y="210439"/>
                  </a:lnTo>
                  <a:lnTo>
                    <a:pt x="570471" y="204851"/>
                  </a:lnTo>
                  <a:lnTo>
                    <a:pt x="565594" y="204851"/>
                  </a:lnTo>
                  <a:lnTo>
                    <a:pt x="563994" y="204216"/>
                  </a:lnTo>
                  <a:lnTo>
                    <a:pt x="560438" y="202946"/>
                  </a:lnTo>
                  <a:lnTo>
                    <a:pt x="553707" y="202819"/>
                  </a:lnTo>
                  <a:lnTo>
                    <a:pt x="551294" y="202565"/>
                  </a:lnTo>
                  <a:lnTo>
                    <a:pt x="541515" y="204343"/>
                  </a:lnTo>
                  <a:lnTo>
                    <a:pt x="539610" y="204597"/>
                  </a:lnTo>
                  <a:lnTo>
                    <a:pt x="528154" y="208661"/>
                  </a:lnTo>
                  <a:lnTo>
                    <a:pt x="524243" y="208661"/>
                  </a:lnTo>
                  <a:lnTo>
                    <a:pt x="520801" y="212102"/>
                  </a:lnTo>
                  <a:lnTo>
                    <a:pt x="513067" y="216154"/>
                  </a:lnTo>
                  <a:lnTo>
                    <a:pt x="511543" y="216789"/>
                  </a:lnTo>
                  <a:lnTo>
                    <a:pt x="497446" y="226187"/>
                  </a:lnTo>
                  <a:lnTo>
                    <a:pt x="496557" y="226695"/>
                  </a:lnTo>
                  <a:lnTo>
                    <a:pt x="482079" y="238125"/>
                  </a:lnTo>
                  <a:lnTo>
                    <a:pt x="481698" y="238506"/>
                  </a:lnTo>
                  <a:lnTo>
                    <a:pt x="467220" y="251333"/>
                  </a:lnTo>
                  <a:lnTo>
                    <a:pt x="467093" y="251587"/>
                  </a:lnTo>
                  <a:lnTo>
                    <a:pt x="452983" y="264922"/>
                  </a:lnTo>
                  <a:lnTo>
                    <a:pt x="453339" y="262255"/>
                  </a:lnTo>
                  <a:lnTo>
                    <a:pt x="453466" y="260985"/>
                  </a:lnTo>
                  <a:lnTo>
                    <a:pt x="453529" y="258445"/>
                  </a:lnTo>
                  <a:lnTo>
                    <a:pt x="453631" y="250190"/>
                  </a:lnTo>
                  <a:lnTo>
                    <a:pt x="453224" y="244094"/>
                  </a:lnTo>
                  <a:lnTo>
                    <a:pt x="452996" y="240284"/>
                  </a:lnTo>
                  <a:lnTo>
                    <a:pt x="452208" y="232156"/>
                  </a:lnTo>
                  <a:lnTo>
                    <a:pt x="451980" y="229870"/>
                  </a:lnTo>
                  <a:lnTo>
                    <a:pt x="451980" y="223266"/>
                  </a:lnTo>
                  <a:lnTo>
                    <a:pt x="446011" y="217297"/>
                  </a:lnTo>
                  <a:lnTo>
                    <a:pt x="439026" y="217297"/>
                  </a:lnTo>
                  <a:lnTo>
                    <a:pt x="431152" y="217297"/>
                  </a:lnTo>
                  <a:lnTo>
                    <a:pt x="430339" y="218109"/>
                  </a:lnTo>
                  <a:lnTo>
                    <a:pt x="426707" y="218694"/>
                  </a:lnTo>
                  <a:lnTo>
                    <a:pt x="425945" y="218922"/>
                  </a:lnTo>
                  <a:lnTo>
                    <a:pt x="425945" y="242443"/>
                  </a:lnTo>
                  <a:lnTo>
                    <a:pt x="425919" y="244551"/>
                  </a:lnTo>
                  <a:lnTo>
                    <a:pt x="425894" y="242443"/>
                  </a:lnTo>
                  <a:lnTo>
                    <a:pt x="425945" y="218922"/>
                  </a:lnTo>
                  <a:lnTo>
                    <a:pt x="382930" y="244602"/>
                  </a:lnTo>
                  <a:lnTo>
                    <a:pt x="366776" y="256578"/>
                  </a:lnTo>
                  <a:lnTo>
                    <a:pt x="366445" y="256794"/>
                  </a:lnTo>
                  <a:lnTo>
                    <a:pt x="351091" y="267195"/>
                  </a:lnTo>
                  <a:lnTo>
                    <a:pt x="344271" y="270675"/>
                  </a:lnTo>
                  <a:lnTo>
                    <a:pt x="348208" y="262001"/>
                  </a:lnTo>
                  <a:lnTo>
                    <a:pt x="348754" y="260781"/>
                  </a:lnTo>
                  <a:lnTo>
                    <a:pt x="349186" y="260096"/>
                  </a:lnTo>
                  <a:lnTo>
                    <a:pt x="353974" y="252476"/>
                  </a:lnTo>
                  <a:lnTo>
                    <a:pt x="360654" y="245745"/>
                  </a:lnTo>
                  <a:lnTo>
                    <a:pt x="360654" y="242493"/>
                  </a:lnTo>
                  <a:lnTo>
                    <a:pt x="367207" y="233680"/>
                  </a:lnTo>
                  <a:lnTo>
                    <a:pt x="367995" y="233680"/>
                  </a:lnTo>
                  <a:lnTo>
                    <a:pt x="374459" y="227203"/>
                  </a:lnTo>
                  <a:lnTo>
                    <a:pt x="374459" y="224802"/>
                  </a:lnTo>
                  <a:lnTo>
                    <a:pt x="380847" y="217805"/>
                  </a:lnTo>
                  <a:lnTo>
                    <a:pt x="382397" y="217805"/>
                  </a:lnTo>
                  <a:lnTo>
                    <a:pt x="388480" y="211709"/>
                  </a:lnTo>
                  <a:lnTo>
                    <a:pt x="388480" y="210185"/>
                  </a:lnTo>
                  <a:lnTo>
                    <a:pt x="393776" y="205486"/>
                  </a:lnTo>
                  <a:lnTo>
                    <a:pt x="396227" y="205486"/>
                  </a:lnTo>
                  <a:lnTo>
                    <a:pt x="401688" y="199898"/>
                  </a:lnTo>
                  <a:lnTo>
                    <a:pt x="401688" y="199605"/>
                  </a:lnTo>
                  <a:lnTo>
                    <a:pt x="412673" y="192278"/>
                  </a:lnTo>
                  <a:lnTo>
                    <a:pt x="415531" y="192278"/>
                  </a:lnTo>
                  <a:lnTo>
                    <a:pt x="420357" y="187452"/>
                  </a:lnTo>
                  <a:lnTo>
                    <a:pt x="420357" y="181356"/>
                  </a:lnTo>
                  <a:lnTo>
                    <a:pt x="420357" y="175260"/>
                  </a:lnTo>
                  <a:lnTo>
                    <a:pt x="415531" y="170434"/>
                  </a:lnTo>
                  <a:lnTo>
                    <a:pt x="403339" y="170434"/>
                  </a:lnTo>
                  <a:lnTo>
                    <a:pt x="399694" y="174078"/>
                  </a:lnTo>
                  <a:lnTo>
                    <a:pt x="386715" y="180721"/>
                  </a:lnTo>
                  <a:lnTo>
                    <a:pt x="382562" y="180721"/>
                  </a:lnTo>
                  <a:lnTo>
                    <a:pt x="377024" y="186309"/>
                  </a:lnTo>
                  <a:lnTo>
                    <a:pt x="377024" y="186690"/>
                  </a:lnTo>
                  <a:lnTo>
                    <a:pt x="370903" y="190754"/>
                  </a:lnTo>
                  <a:lnTo>
                    <a:pt x="367423" y="190754"/>
                  </a:lnTo>
                  <a:lnTo>
                    <a:pt x="361353" y="196723"/>
                  </a:lnTo>
                  <a:lnTo>
                    <a:pt x="361353" y="198361"/>
                  </a:lnTo>
                  <a:lnTo>
                    <a:pt x="354317" y="204851"/>
                  </a:lnTo>
                  <a:lnTo>
                    <a:pt x="352044" y="204851"/>
                  </a:lnTo>
                  <a:lnTo>
                    <a:pt x="345579" y="211201"/>
                  </a:lnTo>
                  <a:lnTo>
                    <a:pt x="345579" y="214083"/>
                  </a:lnTo>
                  <a:lnTo>
                    <a:pt x="339610" y="221411"/>
                  </a:lnTo>
                  <a:lnTo>
                    <a:pt x="339610" y="288671"/>
                  </a:lnTo>
                  <a:lnTo>
                    <a:pt x="339572" y="289344"/>
                  </a:lnTo>
                  <a:lnTo>
                    <a:pt x="339496" y="289941"/>
                  </a:lnTo>
                  <a:lnTo>
                    <a:pt x="339521" y="290322"/>
                  </a:lnTo>
                  <a:lnTo>
                    <a:pt x="339496" y="289941"/>
                  </a:lnTo>
                  <a:lnTo>
                    <a:pt x="339610" y="288671"/>
                  </a:lnTo>
                  <a:lnTo>
                    <a:pt x="339610" y="221411"/>
                  </a:lnTo>
                  <a:lnTo>
                    <a:pt x="338607" y="222631"/>
                  </a:lnTo>
                  <a:lnTo>
                    <a:pt x="338569" y="273596"/>
                  </a:lnTo>
                  <a:lnTo>
                    <a:pt x="330136" y="276110"/>
                  </a:lnTo>
                  <a:lnTo>
                    <a:pt x="322668" y="276987"/>
                  </a:lnTo>
                  <a:lnTo>
                    <a:pt x="330136" y="276098"/>
                  </a:lnTo>
                  <a:lnTo>
                    <a:pt x="338569" y="273596"/>
                  </a:lnTo>
                  <a:lnTo>
                    <a:pt x="338569" y="222631"/>
                  </a:lnTo>
                  <a:lnTo>
                    <a:pt x="337464" y="222631"/>
                  </a:lnTo>
                  <a:lnTo>
                    <a:pt x="330784" y="229235"/>
                  </a:lnTo>
                  <a:lnTo>
                    <a:pt x="330784" y="233095"/>
                  </a:lnTo>
                  <a:lnTo>
                    <a:pt x="322491" y="245745"/>
                  </a:lnTo>
                  <a:lnTo>
                    <a:pt x="309753" y="283375"/>
                  </a:lnTo>
                  <a:lnTo>
                    <a:pt x="309524" y="283591"/>
                  </a:lnTo>
                  <a:lnTo>
                    <a:pt x="309524" y="286156"/>
                  </a:lnTo>
                  <a:lnTo>
                    <a:pt x="309422" y="290322"/>
                  </a:lnTo>
                  <a:lnTo>
                    <a:pt x="309524" y="292150"/>
                  </a:lnTo>
                  <a:lnTo>
                    <a:pt x="309524" y="300101"/>
                  </a:lnTo>
                  <a:lnTo>
                    <a:pt x="316217" y="306832"/>
                  </a:lnTo>
                  <a:lnTo>
                    <a:pt x="332740" y="306832"/>
                  </a:lnTo>
                  <a:lnTo>
                    <a:pt x="334276" y="305295"/>
                  </a:lnTo>
                  <a:lnTo>
                    <a:pt x="335572" y="305054"/>
                  </a:lnTo>
                  <a:lnTo>
                    <a:pt x="337477" y="304673"/>
                  </a:lnTo>
                  <a:lnTo>
                    <a:pt x="348475" y="301117"/>
                  </a:lnTo>
                  <a:lnTo>
                    <a:pt x="350951" y="300101"/>
                  </a:lnTo>
                  <a:lnTo>
                    <a:pt x="364985" y="292608"/>
                  </a:lnTo>
                  <a:lnTo>
                    <a:pt x="365226" y="292481"/>
                  </a:lnTo>
                  <a:lnTo>
                    <a:pt x="366928" y="291338"/>
                  </a:lnTo>
                  <a:lnTo>
                    <a:pt x="383184" y="279527"/>
                  </a:lnTo>
                  <a:lnTo>
                    <a:pt x="383844" y="278892"/>
                  </a:lnTo>
                  <a:lnTo>
                    <a:pt x="397370" y="267716"/>
                  </a:lnTo>
                  <a:lnTo>
                    <a:pt x="398449" y="266827"/>
                  </a:lnTo>
                  <a:lnTo>
                    <a:pt x="399529" y="265938"/>
                  </a:lnTo>
                  <a:lnTo>
                    <a:pt x="399402" y="266065"/>
                  </a:lnTo>
                  <a:lnTo>
                    <a:pt x="399554" y="265938"/>
                  </a:lnTo>
                  <a:lnTo>
                    <a:pt x="411670" y="256413"/>
                  </a:lnTo>
                  <a:lnTo>
                    <a:pt x="413283" y="255143"/>
                  </a:lnTo>
                  <a:lnTo>
                    <a:pt x="426034" y="247319"/>
                  </a:lnTo>
                  <a:lnTo>
                    <a:pt x="431711" y="244729"/>
                  </a:lnTo>
                  <a:lnTo>
                    <a:pt x="432117" y="244551"/>
                  </a:lnTo>
                  <a:lnTo>
                    <a:pt x="426034" y="247319"/>
                  </a:lnTo>
                  <a:lnTo>
                    <a:pt x="426173" y="250888"/>
                  </a:lnTo>
                  <a:lnTo>
                    <a:pt x="426199" y="250190"/>
                  </a:lnTo>
                  <a:lnTo>
                    <a:pt x="426199" y="251333"/>
                  </a:lnTo>
                  <a:lnTo>
                    <a:pt x="426085" y="254381"/>
                  </a:lnTo>
                  <a:lnTo>
                    <a:pt x="425958" y="259257"/>
                  </a:lnTo>
                  <a:lnTo>
                    <a:pt x="425856" y="259969"/>
                  </a:lnTo>
                  <a:lnTo>
                    <a:pt x="425843" y="260096"/>
                  </a:lnTo>
                  <a:lnTo>
                    <a:pt x="424726" y="268465"/>
                  </a:lnTo>
                  <a:lnTo>
                    <a:pt x="424802" y="268097"/>
                  </a:lnTo>
                  <a:lnTo>
                    <a:pt x="424675" y="268859"/>
                  </a:lnTo>
                  <a:lnTo>
                    <a:pt x="424726" y="268465"/>
                  </a:lnTo>
                  <a:lnTo>
                    <a:pt x="424637" y="268859"/>
                  </a:lnTo>
                  <a:lnTo>
                    <a:pt x="422897" y="277495"/>
                  </a:lnTo>
                  <a:lnTo>
                    <a:pt x="422808" y="278257"/>
                  </a:lnTo>
                  <a:lnTo>
                    <a:pt x="421474" y="286131"/>
                  </a:lnTo>
                  <a:lnTo>
                    <a:pt x="421373" y="287020"/>
                  </a:lnTo>
                  <a:lnTo>
                    <a:pt x="421195" y="288848"/>
                  </a:lnTo>
                  <a:lnTo>
                    <a:pt x="420992" y="289052"/>
                  </a:lnTo>
                  <a:lnTo>
                    <a:pt x="420992" y="291071"/>
                  </a:lnTo>
                  <a:lnTo>
                    <a:pt x="420966" y="291338"/>
                  </a:lnTo>
                  <a:lnTo>
                    <a:pt x="420916" y="295757"/>
                  </a:lnTo>
                  <a:lnTo>
                    <a:pt x="420992" y="296341"/>
                  </a:lnTo>
                  <a:lnTo>
                    <a:pt x="420992" y="302514"/>
                  </a:lnTo>
                  <a:lnTo>
                    <a:pt x="426453" y="307975"/>
                  </a:lnTo>
                  <a:lnTo>
                    <a:pt x="439915" y="307975"/>
                  </a:lnTo>
                  <a:lnTo>
                    <a:pt x="445376" y="302514"/>
                  </a:lnTo>
                  <a:lnTo>
                    <a:pt x="445376" y="300774"/>
                  </a:lnTo>
                  <a:lnTo>
                    <a:pt x="446773" y="299593"/>
                  </a:lnTo>
                  <a:lnTo>
                    <a:pt x="447408" y="299085"/>
                  </a:lnTo>
                  <a:lnTo>
                    <a:pt x="456425" y="290322"/>
                  </a:lnTo>
                  <a:lnTo>
                    <a:pt x="467347" y="278638"/>
                  </a:lnTo>
                  <a:lnTo>
                    <a:pt x="480174" y="265176"/>
                  </a:lnTo>
                  <a:lnTo>
                    <a:pt x="493483" y="252222"/>
                  </a:lnTo>
                  <a:lnTo>
                    <a:pt x="494017" y="251714"/>
                  </a:lnTo>
                  <a:lnTo>
                    <a:pt x="493382" y="252222"/>
                  </a:lnTo>
                  <a:lnTo>
                    <a:pt x="506984" y="241046"/>
                  </a:lnTo>
                  <a:lnTo>
                    <a:pt x="507403" y="240703"/>
                  </a:lnTo>
                  <a:lnTo>
                    <a:pt x="506844" y="241046"/>
                  </a:lnTo>
                  <a:lnTo>
                    <a:pt x="507441" y="240665"/>
                  </a:lnTo>
                  <a:lnTo>
                    <a:pt x="507669" y="240538"/>
                  </a:lnTo>
                  <a:lnTo>
                    <a:pt x="521322" y="232156"/>
                  </a:lnTo>
                  <a:lnTo>
                    <a:pt x="520560" y="232664"/>
                  </a:lnTo>
                  <a:lnTo>
                    <a:pt x="521830" y="232156"/>
                  </a:lnTo>
                  <a:lnTo>
                    <a:pt x="531393" y="228346"/>
                  </a:lnTo>
                  <a:lnTo>
                    <a:pt x="535165" y="228346"/>
                  </a:lnTo>
                  <a:lnTo>
                    <a:pt x="536448" y="227063"/>
                  </a:lnTo>
                  <a:lnTo>
                    <a:pt x="545325" y="225298"/>
                  </a:lnTo>
                  <a:lnTo>
                    <a:pt x="543547" y="225679"/>
                  </a:lnTo>
                  <a:lnTo>
                    <a:pt x="552323" y="225577"/>
                  </a:lnTo>
                  <a:lnTo>
                    <a:pt x="551421" y="225679"/>
                  </a:lnTo>
                  <a:lnTo>
                    <a:pt x="552678" y="225933"/>
                  </a:lnTo>
                  <a:lnTo>
                    <a:pt x="556628" y="229870"/>
                  </a:lnTo>
                  <a:lnTo>
                    <a:pt x="556920" y="229870"/>
                  </a:lnTo>
                  <a:lnTo>
                    <a:pt x="558177" y="233045"/>
                  </a:lnTo>
                  <a:lnTo>
                    <a:pt x="558152" y="232918"/>
                  </a:lnTo>
                  <a:lnTo>
                    <a:pt x="558787" y="234569"/>
                  </a:lnTo>
                  <a:lnTo>
                    <a:pt x="558177" y="233045"/>
                  </a:lnTo>
                  <a:lnTo>
                    <a:pt x="560273" y="240665"/>
                  </a:lnTo>
                  <a:lnTo>
                    <a:pt x="562470" y="248196"/>
                  </a:lnTo>
                  <a:lnTo>
                    <a:pt x="562470" y="253111"/>
                  </a:lnTo>
                  <a:lnTo>
                    <a:pt x="565416" y="255993"/>
                  </a:lnTo>
                  <a:lnTo>
                    <a:pt x="566788" y="259334"/>
                  </a:lnTo>
                  <a:lnTo>
                    <a:pt x="567550" y="260985"/>
                  </a:lnTo>
                  <a:lnTo>
                    <a:pt x="570471" y="265595"/>
                  </a:lnTo>
                  <a:lnTo>
                    <a:pt x="570471" y="267716"/>
                  </a:lnTo>
                  <a:lnTo>
                    <a:pt x="574027" y="271145"/>
                  </a:lnTo>
                  <a:lnTo>
                    <a:pt x="582536" y="271145"/>
                  </a:lnTo>
                  <a:lnTo>
                    <a:pt x="585965" y="267716"/>
                  </a:lnTo>
                  <a:lnTo>
                    <a:pt x="585965" y="264160"/>
                  </a:lnTo>
                  <a:lnTo>
                    <a:pt x="586727" y="256413"/>
                  </a:lnTo>
                  <a:close/>
                </a:path>
                <a:path w="937260" h="402589">
                  <a:moveTo>
                    <a:pt x="870318" y="154686"/>
                  </a:moveTo>
                  <a:lnTo>
                    <a:pt x="864603" y="148971"/>
                  </a:lnTo>
                  <a:lnTo>
                    <a:pt x="850252" y="148971"/>
                  </a:lnTo>
                  <a:lnTo>
                    <a:pt x="844537" y="154686"/>
                  </a:lnTo>
                  <a:lnTo>
                    <a:pt x="844537" y="156464"/>
                  </a:lnTo>
                  <a:lnTo>
                    <a:pt x="841108" y="159893"/>
                  </a:lnTo>
                  <a:lnTo>
                    <a:pt x="841108" y="164617"/>
                  </a:lnTo>
                  <a:lnTo>
                    <a:pt x="839508" y="167881"/>
                  </a:lnTo>
                  <a:lnTo>
                    <a:pt x="840473" y="166497"/>
                  </a:lnTo>
                  <a:lnTo>
                    <a:pt x="840854" y="165989"/>
                  </a:lnTo>
                  <a:lnTo>
                    <a:pt x="839508" y="167881"/>
                  </a:lnTo>
                  <a:lnTo>
                    <a:pt x="832345" y="178181"/>
                  </a:lnTo>
                  <a:lnTo>
                    <a:pt x="832472" y="178054"/>
                  </a:lnTo>
                  <a:lnTo>
                    <a:pt x="822058" y="192659"/>
                  </a:lnTo>
                  <a:lnTo>
                    <a:pt x="822312" y="192405"/>
                  </a:lnTo>
                  <a:lnTo>
                    <a:pt x="820432" y="194868"/>
                  </a:lnTo>
                  <a:lnTo>
                    <a:pt x="820432" y="239547"/>
                  </a:lnTo>
                  <a:lnTo>
                    <a:pt x="820166" y="239903"/>
                  </a:lnTo>
                  <a:lnTo>
                    <a:pt x="808977" y="252857"/>
                  </a:lnTo>
                  <a:lnTo>
                    <a:pt x="820432" y="239547"/>
                  </a:lnTo>
                  <a:lnTo>
                    <a:pt x="820432" y="194868"/>
                  </a:lnTo>
                  <a:lnTo>
                    <a:pt x="814730" y="202311"/>
                  </a:lnTo>
                  <a:lnTo>
                    <a:pt x="813930" y="202311"/>
                  </a:lnTo>
                  <a:lnTo>
                    <a:pt x="807961" y="208280"/>
                  </a:lnTo>
                  <a:lnTo>
                    <a:pt x="807961" y="210731"/>
                  </a:lnTo>
                  <a:lnTo>
                    <a:pt x="798817" y="221488"/>
                  </a:lnTo>
                  <a:lnTo>
                    <a:pt x="799452" y="220726"/>
                  </a:lnTo>
                  <a:lnTo>
                    <a:pt x="798703" y="221488"/>
                  </a:lnTo>
                  <a:lnTo>
                    <a:pt x="787590" y="232841"/>
                  </a:lnTo>
                  <a:lnTo>
                    <a:pt x="787311" y="233045"/>
                  </a:lnTo>
                  <a:lnTo>
                    <a:pt x="779094" y="239255"/>
                  </a:lnTo>
                  <a:lnTo>
                    <a:pt x="772452" y="241896"/>
                  </a:lnTo>
                  <a:lnTo>
                    <a:pt x="764908" y="242138"/>
                  </a:lnTo>
                  <a:lnTo>
                    <a:pt x="761593" y="241300"/>
                  </a:lnTo>
                  <a:lnTo>
                    <a:pt x="757478" y="240271"/>
                  </a:lnTo>
                  <a:lnTo>
                    <a:pt x="756450" y="239649"/>
                  </a:lnTo>
                  <a:lnTo>
                    <a:pt x="756234" y="239522"/>
                  </a:lnTo>
                  <a:lnTo>
                    <a:pt x="755992" y="239395"/>
                  </a:lnTo>
                  <a:lnTo>
                    <a:pt x="749922" y="233197"/>
                  </a:lnTo>
                  <a:lnTo>
                    <a:pt x="749922" y="230505"/>
                  </a:lnTo>
                  <a:lnTo>
                    <a:pt x="748131" y="228727"/>
                  </a:lnTo>
                  <a:lnTo>
                    <a:pt x="747293" y="224790"/>
                  </a:lnTo>
                  <a:lnTo>
                    <a:pt x="746874" y="222808"/>
                  </a:lnTo>
                  <a:lnTo>
                    <a:pt x="746874" y="224790"/>
                  </a:lnTo>
                  <a:lnTo>
                    <a:pt x="746810" y="222529"/>
                  </a:lnTo>
                  <a:lnTo>
                    <a:pt x="746874" y="222808"/>
                  </a:lnTo>
                  <a:lnTo>
                    <a:pt x="746874" y="221615"/>
                  </a:lnTo>
                  <a:lnTo>
                    <a:pt x="746747" y="208153"/>
                  </a:lnTo>
                  <a:lnTo>
                    <a:pt x="746874" y="208153"/>
                  </a:lnTo>
                  <a:lnTo>
                    <a:pt x="746874" y="206806"/>
                  </a:lnTo>
                  <a:lnTo>
                    <a:pt x="748449" y="189992"/>
                  </a:lnTo>
                  <a:lnTo>
                    <a:pt x="748398" y="189357"/>
                  </a:lnTo>
                  <a:lnTo>
                    <a:pt x="748614" y="188188"/>
                  </a:lnTo>
                  <a:lnTo>
                    <a:pt x="748677" y="187833"/>
                  </a:lnTo>
                  <a:lnTo>
                    <a:pt x="751636" y="172085"/>
                  </a:lnTo>
                  <a:lnTo>
                    <a:pt x="752043" y="169926"/>
                  </a:lnTo>
                  <a:lnTo>
                    <a:pt x="752208" y="169037"/>
                  </a:lnTo>
                  <a:lnTo>
                    <a:pt x="752398" y="168402"/>
                  </a:lnTo>
                  <a:lnTo>
                    <a:pt x="757643" y="150495"/>
                  </a:lnTo>
                  <a:lnTo>
                    <a:pt x="757961" y="149453"/>
                  </a:lnTo>
                  <a:lnTo>
                    <a:pt x="772528" y="115570"/>
                  </a:lnTo>
                  <a:lnTo>
                    <a:pt x="772274" y="116078"/>
                  </a:lnTo>
                  <a:lnTo>
                    <a:pt x="776871" y="105918"/>
                  </a:lnTo>
                  <a:lnTo>
                    <a:pt x="777862" y="103759"/>
                  </a:lnTo>
                  <a:lnTo>
                    <a:pt x="776465" y="105918"/>
                  </a:lnTo>
                  <a:lnTo>
                    <a:pt x="777608" y="101346"/>
                  </a:lnTo>
                  <a:lnTo>
                    <a:pt x="781291" y="97663"/>
                  </a:lnTo>
                  <a:lnTo>
                    <a:pt x="781291" y="90551"/>
                  </a:lnTo>
                  <a:lnTo>
                    <a:pt x="781291" y="83439"/>
                  </a:lnTo>
                  <a:lnTo>
                    <a:pt x="775563" y="77724"/>
                  </a:lnTo>
                  <a:lnTo>
                    <a:pt x="761479" y="77724"/>
                  </a:lnTo>
                  <a:lnTo>
                    <a:pt x="755764" y="83439"/>
                  </a:lnTo>
                  <a:lnTo>
                    <a:pt x="755764" y="87960"/>
                  </a:lnTo>
                  <a:lnTo>
                    <a:pt x="751573" y="93345"/>
                  </a:lnTo>
                  <a:lnTo>
                    <a:pt x="752462" y="90551"/>
                  </a:lnTo>
                  <a:lnTo>
                    <a:pt x="745604" y="102235"/>
                  </a:lnTo>
                  <a:lnTo>
                    <a:pt x="739584" y="113322"/>
                  </a:lnTo>
                  <a:lnTo>
                    <a:pt x="739584" y="172212"/>
                  </a:lnTo>
                  <a:lnTo>
                    <a:pt x="730491" y="198361"/>
                  </a:lnTo>
                  <a:lnTo>
                    <a:pt x="739584" y="172212"/>
                  </a:lnTo>
                  <a:lnTo>
                    <a:pt x="739584" y="113322"/>
                  </a:lnTo>
                  <a:lnTo>
                    <a:pt x="736841" y="118364"/>
                  </a:lnTo>
                  <a:lnTo>
                    <a:pt x="736587" y="119126"/>
                  </a:lnTo>
                  <a:lnTo>
                    <a:pt x="728205" y="138303"/>
                  </a:lnTo>
                  <a:lnTo>
                    <a:pt x="717029" y="183388"/>
                  </a:lnTo>
                  <a:lnTo>
                    <a:pt x="716292" y="190423"/>
                  </a:lnTo>
                  <a:lnTo>
                    <a:pt x="715162" y="191516"/>
                  </a:lnTo>
                  <a:lnTo>
                    <a:pt x="715162" y="203327"/>
                  </a:lnTo>
                  <a:lnTo>
                    <a:pt x="715073" y="212979"/>
                  </a:lnTo>
                  <a:lnTo>
                    <a:pt x="714997" y="205359"/>
                  </a:lnTo>
                  <a:lnTo>
                    <a:pt x="715162" y="203327"/>
                  </a:lnTo>
                  <a:lnTo>
                    <a:pt x="715162" y="191516"/>
                  </a:lnTo>
                  <a:lnTo>
                    <a:pt x="714362" y="192278"/>
                  </a:lnTo>
                  <a:lnTo>
                    <a:pt x="714362" y="195224"/>
                  </a:lnTo>
                  <a:lnTo>
                    <a:pt x="704456" y="219329"/>
                  </a:lnTo>
                  <a:lnTo>
                    <a:pt x="704583" y="218948"/>
                  </a:lnTo>
                  <a:lnTo>
                    <a:pt x="704405" y="219329"/>
                  </a:lnTo>
                  <a:lnTo>
                    <a:pt x="694118" y="241998"/>
                  </a:lnTo>
                  <a:lnTo>
                    <a:pt x="694004" y="242189"/>
                  </a:lnTo>
                  <a:lnTo>
                    <a:pt x="686396" y="254787"/>
                  </a:lnTo>
                  <a:lnTo>
                    <a:pt x="681977" y="259207"/>
                  </a:lnTo>
                  <a:lnTo>
                    <a:pt x="681977" y="261264"/>
                  </a:lnTo>
                  <a:lnTo>
                    <a:pt x="675970" y="268605"/>
                  </a:lnTo>
                  <a:lnTo>
                    <a:pt x="674992" y="268605"/>
                  </a:lnTo>
                  <a:lnTo>
                    <a:pt x="669785" y="273939"/>
                  </a:lnTo>
                  <a:lnTo>
                    <a:pt x="669785" y="274993"/>
                  </a:lnTo>
                  <a:lnTo>
                    <a:pt x="664324" y="279654"/>
                  </a:lnTo>
                  <a:lnTo>
                    <a:pt x="662038" y="279654"/>
                  </a:lnTo>
                  <a:lnTo>
                    <a:pt x="656831" y="284746"/>
                  </a:lnTo>
                  <a:lnTo>
                    <a:pt x="651992" y="287528"/>
                  </a:lnTo>
                  <a:lnTo>
                    <a:pt x="647814" y="287528"/>
                  </a:lnTo>
                  <a:lnTo>
                    <a:pt x="645299" y="290093"/>
                  </a:lnTo>
                  <a:lnTo>
                    <a:pt x="639381" y="291973"/>
                  </a:lnTo>
                  <a:lnTo>
                    <a:pt x="629361" y="292760"/>
                  </a:lnTo>
                  <a:lnTo>
                    <a:pt x="625741" y="292265"/>
                  </a:lnTo>
                  <a:lnTo>
                    <a:pt x="624573" y="291084"/>
                  </a:lnTo>
                  <a:lnTo>
                    <a:pt x="620242" y="291084"/>
                  </a:lnTo>
                  <a:lnTo>
                    <a:pt x="618858" y="289687"/>
                  </a:lnTo>
                  <a:lnTo>
                    <a:pt x="618858" y="287401"/>
                  </a:lnTo>
                  <a:lnTo>
                    <a:pt x="617893" y="286473"/>
                  </a:lnTo>
                  <a:lnTo>
                    <a:pt x="618096" y="285115"/>
                  </a:lnTo>
                  <a:lnTo>
                    <a:pt x="618172" y="284530"/>
                  </a:lnTo>
                  <a:lnTo>
                    <a:pt x="619366" y="283337"/>
                  </a:lnTo>
                  <a:lnTo>
                    <a:pt x="619366" y="277469"/>
                  </a:lnTo>
                  <a:lnTo>
                    <a:pt x="619480" y="277114"/>
                  </a:lnTo>
                  <a:lnTo>
                    <a:pt x="621157" y="272021"/>
                  </a:lnTo>
                  <a:lnTo>
                    <a:pt x="624065" y="269113"/>
                  </a:lnTo>
                  <a:lnTo>
                    <a:pt x="624065" y="264617"/>
                  </a:lnTo>
                  <a:lnTo>
                    <a:pt x="627011" y="259181"/>
                  </a:lnTo>
                  <a:lnTo>
                    <a:pt x="632193" y="254000"/>
                  </a:lnTo>
                  <a:lnTo>
                    <a:pt x="632193" y="250888"/>
                  </a:lnTo>
                  <a:lnTo>
                    <a:pt x="636689" y="244983"/>
                  </a:lnTo>
                  <a:lnTo>
                    <a:pt x="637527" y="244983"/>
                  </a:lnTo>
                  <a:lnTo>
                    <a:pt x="643877" y="238633"/>
                  </a:lnTo>
                  <a:lnTo>
                    <a:pt x="643877" y="236423"/>
                  </a:lnTo>
                  <a:lnTo>
                    <a:pt x="662457" y="217043"/>
                  </a:lnTo>
                  <a:lnTo>
                    <a:pt x="664197" y="217043"/>
                  </a:lnTo>
                  <a:lnTo>
                    <a:pt x="670420" y="210820"/>
                  </a:lnTo>
                  <a:lnTo>
                    <a:pt x="670420" y="203200"/>
                  </a:lnTo>
                  <a:lnTo>
                    <a:pt x="670420" y="195580"/>
                  </a:lnTo>
                  <a:lnTo>
                    <a:pt x="664197" y="189484"/>
                  </a:lnTo>
                  <a:lnTo>
                    <a:pt x="648957" y="189484"/>
                  </a:lnTo>
                  <a:lnTo>
                    <a:pt x="642734" y="195580"/>
                  </a:lnTo>
                  <a:lnTo>
                    <a:pt x="642734" y="197485"/>
                  </a:lnTo>
                  <a:lnTo>
                    <a:pt x="623684" y="216535"/>
                  </a:lnTo>
                  <a:lnTo>
                    <a:pt x="621779" y="216535"/>
                  </a:lnTo>
                  <a:lnTo>
                    <a:pt x="615429" y="222885"/>
                  </a:lnTo>
                  <a:lnTo>
                    <a:pt x="615429" y="225577"/>
                  </a:lnTo>
                  <a:lnTo>
                    <a:pt x="610717" y="231140"/>
                  </a:lnTo>
                  <a:lnTo>
                    <a:pt x="609333" y="231140"/>
                  </a:lnTo>
                  <a:lnTo>
                    <a:pt x="602729" y="237744"/>
                  </a:lnTo>
                  <a:lnTo>
                    <a:pt x="602729" y="241808"/>
                  </a:lnTo>
                  <a:lnTo>
                    <a:pt x="600151" y="246037"/>
                  </a:lnTo>
                  <a:lnTo>
                    <a:pt x="593839" y="252349"/>
                  </a:lnTo>
                  <a:lnTo>
                    <a:pt x="593839" y="257975"/>
                  </a:lnTo>
                  <a:lnTo>
                    <a:pt x="591997" y="262953"/>
                  </a:lnTo>
                  <a:lnTo>
                    <a:pt x="588632" y="266319"/>
                  </a:lnTo>
                  <a:lnTo>
                    <a:pt x="588632" y="273558"/>
                  </a:lnTo>
                  <a:lnTo>
                    <a:pt x="587108" y="284099"/>
                  </a:lnTo>
                  <a:lnTo>
                    <a:pt x="587006" y="289636"/>
                  </a:lnTo>
                  <a:lnTo>
                    <a:pt x="587997" y="296354"/>
                  </a:lnTo>
                  <a:lnTo>
                    <a:pt x="587997" y="304419"/>
                  </a:lnTo>
                  <a:lnTo>
                    <a:pt x="591680" y="308038"/>
                  </a:lnTo>
                  <a:lnTo>
                    <a:pt x="591680" y="310007"/>
                  </a:lnTo>
                  <a:lnTo>
                    <a:pt x="598538" y="316865"/>
                  </a:lnTo>
                  <a:lnTo>
                    <a:pt x="603402" y="316865"/>
                  </a:lnTo>
                  <a:lnTo>
                    <a:pt x="607936" y="321310"/>
                  </a:lnTo>
                  <a:lnTo>
                    <a:pt x="616204" y="321310"/>
                  </a:lnTo>
                  <a:lnTo>
                    <a:pt x="627748" y="322453"/>
                  </a:lnTo>
                  <a:lnTo>
                    <a:pt x="631177" y="322326"/>
                  </a:lnTo>
                  <a:lnTo>
                    <a:pt x="644004" y="320548"/>
                  </a:lnTo>
                  <a:lnTo>
                    <a:pt x="647433" y="319659"/>
                  </a:lnTo>
                  <a:lnTo>
                    <a:pt x="658279" y="315214"/>
                  </a:lnTo>
                  <a:lnTo>
                    <a:pt x="663181" y="315214"/>
                  </a:lnTo>
                  <a:lnTo>
                    <a:pt x="669404" y="309118"/>
                  </a:lnTo>
                  <a:lnTo>
                    <a:pt x="669404" y="308330"/>
                  </a:lnTo>
                  <a:lnTo>
                    <a:pt x="673315" y="305435"/>
                  </a:lnTo>
                  <a:lnTo>
                    <a:pt x="676262" y="305435"/>
                  </a:lnTo>
                  <a:lnTo>
                    <a:pt x="682104" y="299593"/>
                  </a:lnTo>
                  <a:lnTo>
                    <a:pt x="682104" y="297459"/>
                  </a:lnTo>
                  <a:lnTo>
                    <a:pt x="685431" y="293751"/>
                  </a:lnTo>
                  <a:lnTo>
                    <a:pt x="685546" y="293624"/>
                  </a:lnTo>
                  <a:lnTo>
                    <a:pt x="686117" y="292989"/>
                  </a:lnTo>
                  <a:lnTo>
                    <a:pt x="686574" y="292481"/>
                  </a:lnTo>
                  <a:lnTo>
                    <a:pt x="686803" y="292227"/>
                  </a:lnTo>
                  <a:lnTo>
                    <a:pt x="688073" y="292227"/>
                  </a:lnTo>
                  <a:lnTo>
                    <a:pt x="693407" y="286893"/>
                  </a:lnTo>
                  <a:lnTo>
                    <a:pt x="693407" y="283832"/>
                  </a:lnTo>
                  <a:lnTo>
                    <a:pt x="694131" y="282702"/>
                  </a:lnTo>
                  <a:lnTo>
                    <a:pt x="695032" y="281305"/>
                  </a:lnTo>
                  <a:lnTo>
                    <a:pt x="698563" y="275844"/>
                  </a:lnTo>
                  <a:lnTo>
                    <a:pt x="703440" y="271018"/>
                  </a:lnTo>
                  <a:lnTo>
                    <a:pt x="703440" y="267601"/>
                  </a:lnTo>
                  <a:lnTo>
                    <a:pt x="707224" y="259588"/>
                  </a:lnTo>
                  <a:lnTo>
                    <a:pt x="707834" y="258318"/>
                  </a:lnTo>
                  <a:lnTo>
                    <a:pt x="711568" y="250444"/>
                  </a:lnTo>
                  <a:lnTo>
                    <a:pt x="711949" y="249682"/>
                  </a:lnTo>
                  <a:lnTo>
                    <a:pt x="715149" y="241300"/>
                  </a:lnTo>
                  <a:lnTo>
                    <a:pt x="717372" y="235521"/>
                  </a:lnTo>
                  <a:lnTo>
                    <a:pt x="717397" y="235331"/>
                  </a:lnTo>
                  <a:lnTo>
                    <a:pt x="717537" y="235839"/>
                  </a:lnTo>
                  <a:lnTo>
                    <a:pt x="718807" y="240944"/>
                  </a:lnTo>
                  <a:lnTo>
                    <a:pt x="718807" y="247650"/>
                  </a:lnTo>
                  <a:lnTo>
                    <a:pt x="725792" y="254635"/>
                  </a:lnTo>
                  <a:lnTo>
                    <a:pt x="726046" y="254635"/>
                  </a:lnTo>
                  <a:lnTo>
                    <a:pt x="726046" y="256794"/>
                  </a:lnTo>
                  <a:lnTo>
                    <a:pt x="732904" y="263652"/>
                  </a:lnTo>
                  <a:lnTo>
                    <a:pt x="737222" y="263652"/>
                  </a:lnTo>
                  <a:lnTo>
                    <a:pt x="743699" y="267335"/>
                  </a:lnTo>
                  <a:lnTo>
                    <a:pt x="747890" y="268986"/>
                  </a:lnTo>
                  <a:lnTo>
                    <a:pt x="760069" y="271907"/>
                  </a:lnTo>
                  <a:lnTo>
                    <a:pt x="764273" y="272161"/>
                  </a:lnTo>
                  <a:lnTo>
                    <a:pt x="776325" y="271526"/>
                  </a:lnTo>
                  <a:lnTo>
                    <a:pt x="781164" y="270510"/>
                  </a:lnTo>
                  <a:lnTo>
                    <a:pt x="791705" y="266192"/>
                  </a:lnTo>
                  <a:lnTo>
                    <a:pt x="795261" y="264033"/>
                  </a:lnTo>
                  <a:lnTo>
                    <a:pt x="804024" y="257162"/>
                  </a:lnTo>
                  <a:lnTo>
                    <a:pt x="802119" y="265430"/>
                  </a:lnTo>
                  <a:lnTo>
                    <a:pt x="801738" y="268224"/>
                  </a:lnTo>
                  <a:lnTo>
                    <a:pt x="800900" y="281305"/>
                  </a:lnTo>
                  <a:lnTo>
                    <a:pt x="800836" y="285115"/>
                  </a:lnTo>
                  <a:lnTo>
                    <a:pt x="801382" y="289534"/>
                  </a:lnTo>
                  <a:lnTo>
                    <a:pt x="803262" y="296760"/>
                  </a:lnTo>
                  <a:lnTo>
                    <a:pt x="803262" y="303403"/>
                  </a:lnTo>
                  <a:lnTo>
                    <a:pt x="810501" y="310769"/>
                  </a:lnTo>
                  <a:lnTo>
                    <a:pt x="810628" y="310769"/>
                  </a:lnTo>
                  <a:lnTo>
                    <a:pt x="813930" y="314071"/>
                  </a:lnTo>
                  <a:lnTo>
                    <a:pt x="817613" y="314071"/>
                  </a:lnTo>
                  <a:lnTo>
                    <a:pt x="819772" y="316230"/>
                  </a:lnTo>
                  <a:lnTo>
                    <a:pt x="835774" y="316230"/>
                  </a:lnTo>
                  <a:lnTo>
                    <a:pt x="837425" y="314579"/>
                  </a:lnTo>
                  <a:lnTo>
                    <a:pt x="839838" y="314579"/>
                  </a:lnTo>
                  <a:lnTo>
                    <a:pt x="845553" y="308864"/>
                  </a:lnTo>
                  <a:lnTo>
                    <a:pt x="845553" y="304495"/>
                  </a:lnTo>
                  <a:lnTo>
                    <a:pt x="846188" y="303022"/>
                  </a:lnTo>
                  <a:lnTo>
                    <a:pt x="846442" y="302133"/>
                  </a:lnTo>
                  <a:lnTo>
                    <a:pt x="848233" y="296659"/>
                  </a:lnTo>
                  <a:lnTo>
                    <a:pt x="849236" y="295656"/>
                  </a:lnTo>
                  <a:lnTo>
                    <a:pt x="849236" y="292862"/>
                  </a:lnTo>
                  <a:lnTo>
                    <a:pt x="849236" y="290068"/>
                  </a:lnTo>
                  <a:lnTo>
                    <a:pt x="846950" y="287782"/>
                  </a:lnTo>
                  <a:lnTo>
                    <a:pt x="841362" y="287782"/>
                  </a:lnTo>
                  <a:lnTo>
                    <a:pt x="840727" y="288417"/>
                  </a:lnTo>
                  <a:lnTo>
                    <a:pt x="838288" y="288925"/>
                  </a:lnTo>
                  <a:lnTo>
                    <a:pt x="837412" y="288925"/>
                  </a:lnTo>
                  <a:lnTo>
                    <a:pt x="835774" y="287274"/>
                  </a:lnTo>
                  <a:lnTo>
                    <a:pt x="835774" y="285496"/>
                  </a:lnTo>
                  <a:lnTo>
                    <a:pt x="834542" y="284276"/>
                  </a:lnTo>
                  <a:lnTo>
                    <a:pt x="834682" y="282575"/>
                  </a:lnTo>
                  <a:lnTo>
                    <a:pt x="835444" y="273050"/>
                  </a:lnTo>
                  <a:lnTo>
                    <a:pt x="835545" y="271792"/>
                  </a:lnTo>
                  <a:lnTo>
                    <a:pt x="835482" y="272072"/>
                  </a:lnTo>
                  <a:lnTo>
                    <a:pt x="835558" y="271564"/>
                  </a:lnTo>
                  <a:lnTo>
                    <a:pt x="835545" y="271792"/>
                  </a:lnTo>
                  <a:lnTo>
                    <a:pt x="835812" y="270637"/>
                  </a:lnTo>
                  <a:lnTo>
                    <a:pt x="839622" y="254012"/>
                  </a:lnTo>
                  <a:lnTo>
                    <a:pt x="839711" y="253492"/>
                  </a:lnTo>
                  <a:lnTo>
                    <a:pt x="839825" y="253123"/>
                  </a:lnTo>
                  <a:lnTo>
                    <a:pt x="840181" y="251968"/>
                  </a:lnTo>
                  <a:lnTo>
                    <a:pt x="845820" y="234061"/>
                  </a:lnTo>
                  <a:lnTo>
                    <a:pt x="846188" y="232918"/>
                  </a:lnTo>
                  <a:lnTo>
                    <a:pt x="845680" y="234061"/>
                  </a:lnTo>
                  <a:lnTo>
                    <a:pt x="850760" y="219964"/>
                  </a:lnTo>
                  <a:lnTo>
                    <a:pt x="850506" y="220853"/>
                  </a:lnTo>
                  <a:lnTo>
                    <a:pt x="850861" y="219964"/>
                  </a:lnTo>
                  <a:lnTo>
                    <a:pt x="857758" y="202819"/>
                  </a:lnTo>
                  <a:lnTo>
                    <a:pt x="857872" y="202565"/>
                  </a:lnTo>
                  <a:lnTo>
                    <a:pt x="857745" y="202819"/>
                  </a:lnTo>
                  <a:lnTo>
                    <a:pt x="863841" y="186817"/>
                  </a:lnTo>
                  <a:lnTo>
                    <a:pt x="866609" y="178333"/>
                  </a:lnTo>
                  <a:lnTo>
                    <a:pt x="869429" y="175514"/>
                  </a:lnTo>
                  <a:lnTo>
                    <a:pt x="869429" y="169926"/>
                  </a:lnTo>
                  <a:lnTo>
                    <a:pt x="870318" y="169037"/>
                  </a:lnTo>
                  <a:lnTo>
                    <a:pt x="870318" y="161798"/>
                  </a:lnTo>
                  <a:lnTo>
                    <a:pt x="870318" y="154686"/>
                  </a:lnTo>
                  <a:close/>
                </a:path>
                <a:path w="937260" h="402589">
                  <a:moveTo>
                    <a:pt x="937120" y="131064"/>
                  </a:moveTo>
                  <a:lnTo>
                    <a:pt x="931024" y="124968"/>
                  </a:lnTo>
                  <a:lnTo>
                    <a:pt x="916038" y="124968"/>
                  </a:lnTo>
                  <a:lnTo>
                    <a:pt x="909942" y="131064"/>
                  </a:lnTo>
                  <a:lnTo>
                    <a:pt x="909942" y="146050"/>
                  </a:lnTo>
                  <a:lnTo>
                    <a:pt x="916038" y="152146"/>
                  </a:lnTo>
                  <a:lnTo>
                    <a:pt x="931024" y="152146"/>
                  </a:lnTo>
                  <a:lnTo>
                    <a:pt x="937120" y="146050"/>
                  </a:lnTo>
                  <a:lnTo>
                    <a:pt x="937120" y="138557"/>
                  </a:lnTo>
                  <a:lnTo>
                    <a:pt x="937120" y="131064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94002" y="452958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6797" y="5969"/>
                  </a:moveTo>
                  <a:lnTo>
                    <a:pt x="20828" y="0"/>
                  </a:lnTo>
                  <a:lnTo>
                    <a:pt x="5969" y="0"/>
                  </a:lnTo>
                  <a:lnTo>
                    <a:pt x="0" y="5969"/>
                  </a:lnTo>
                  <a:lnTo>
                    <a:pt x="0" y="20828"/>
                  </a:lnTo>
                  <a:lnTo>
                    <a:pt x="5969" y="26797"/>
                  </a:lnTo>
                  <a:lnTo>
                    <a:pt x="20828" y="26797"/>
                  </a:lnTo>
                  <a:lnTo>
                    <a:pt x="26797" y="20828"/>
                  </a:lnTo>
                  <a:lnTo>
                    <a:pt x="26797" y="13462"/>
                  </a:lnTo>
                  <a:lnTo>
                    <a:pt x="26797" y="5969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50262" y="4447666"/>
              <a:ext cx="129642" cy="243332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58161" y="4567554"/>
            <a:ext cx="111760" cy="78612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2701163" y="4332604"/>
            <a:ext cx="325120" cy="572770"/>
            <a:chOff x="2701163" y="4332604"/>
            <a:chExt cx="325120" cy="572770"/>
          </a:xfrm>
        </p:grpSpPr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01163" y="4456175"/>
              <a:ext cx="127126" cy="18656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702179" y="4332604"/>
              <a:ext cx="324485" cy="572770"/>
            </a:xfrm>
            <a:custGeom>
              <a:avLst/>
              <a:gdLst/>
              <a:ahLst/>
              <a:cxnLst/>
              <a:rect l="l" t="t" r="r" b="b"/>
              <a:pathLst>
                <a:path w="324485" h="572770">
                  <a:moveTo>
                    <a:pt x="324104" y="212725"/>
                  </a:moveTo>
                  <a:lnTo>
                    <a:pt x="318643" y="207264"/>
                  </a:lnTo>
                  <a:lnTo>
                    <a:pt x="305308" y="207264"/>
                  </a:lnTo>
                  <a:lnTo>
                    <a:pt x="301764" y="210896"/>
                  </a:lnTo>
                  <a:lnTo>
                    <a:pt x="288290" y="216281"/>
                  </a:lnTo>
                  <a:lnTo>
                    <a:pt x="286258" y="217551"/>
                  </a:lnTo>
                  <a:lnTo>
                    <a:pt x="277075" y="223774"/>
                  </a:lnTo>
                  <a:lnTo>
                    <a:pt x="270764" y="223774"/>
                  </a:lnTo>
                  <a:lnTo>
                    <a:pt x="268351" y="226187"/>
                  </a:lnTo>
                  <a:lnTo>
                    <a:pt x="268351" y="284861"/>
                  </a:lnTo>
                  <a:lnTo>
                    <a:pt x="266331" y="288671"/>
                  </a:lnTo>
                  <a:lnTo>
                    <a:pt x="267665" y="286131"/>
                  </a:lnTo>
                  <a:lnTo>
                    <a:pt x="268351" y="284861"/>
                  </a:lnTo>
                  <a:lnTo>
                    <a:pt x="268351" y="226187"/>
                  </a:lnTo>
                  <a:lnTo>
                    <a:pt x="262890" y="231648"/>
                  </a:lnTo>
                  <a:lnTo>
                    <a:pt x="262890" y="234353"/>
                  </a:lnTo>
                  <a:lnTo>
                    <a:pt x="257556" y="239141"/>
                  </a:lnTo>
                  <a:lnTo>
                    <a:pt x="255778" y="240411"/>
                  </a:lnTo>
                  <a:lnTo>
                    <a:pt x="255244" y="241007"/>
                  </a:lnTo>
                  <a:lnTo>
                    <a:pt x="255244" y="319151"/>
                  </a:lnTo>
                  <a:lnTo>
                    <a:pt x="255066" y="320421"/>
                  </a:lnTo>
                  <a:lnTo>
                    <a:pt x="254508" y="320421"/>
                  </a:lnTo>
                  <a:lnTo>
                    <a:pt x="254508" y="324231"/>
                  </a:lnTo>
                  <a:lnTo>
                    <a:pt x="254419" y="325158"/>
                  </a:lnTo>
                  <a:lnTo>
                    <a:pt x="254381" y="325501"/>
                  </a:lnTo>
                  <a:lnTo>
                    <a:pt x="254508" y="324231"/>
                  </a:lnTo>
                  <a:lnTo>
                    <a:pt x="254508" y="320421"/>
                  </a:lnTo>
                  <a:lnTo>
                    <a:pt x="253961" y="320421"/>
                  </a:lnTo>
                  <a:lnTo>
                    <a:pt x="253961" y="330517"/>
                  </a:lnTo>
                  <a:lnTo>
                    <a:pt x="253619" y="330581"/>
                  </a:lnTo>
                  <a:lnTo>
                    <a:pt x="253961" y="330517"/>
                  </a:lnTo>
                  <a:lnTo>
                    <a:pt x="253961" y="320421"/>
                  </a:lnTo>
                  <a:lnTo>
                    <a:pt x="246913" y="320421"/>
                  </a:lnTo>
                  <a:lnTo>
                    <a:pt x="245021" y="319151"/>
                  </a:lnTo>
                  <a:lnTo>
                    <a:pt x="255244" y="319151"/>
                  </a:lnTo>
                  <a:lnTo>
                    <a:pt x="255244" y="241007"/>
                  </a:lnTo>
                  <a:lnTo>
                    <a:pt x="251091" y="245618"/>
                  </a:lnTo>
                  <a:lnTo>
                    <a:pt x="244462" y="245618"/>
                  </a:lnTo>
                  <a:lnTo>
                    <a:pt x="242824" y="243967"/>
                  </a:lnTo>
                  <a:lnTo>
                    <a:pt x="241808" y="243967"/>
                  </a:lnTo>
                  <a:lnTo>
                    <a:pt x="241808" y="296291"/>
                  </a:lnTo>
                  <a:lnTo>
                    <a:pt x="241681" y="300101"/>
                  </a:lnTo>
                  <a:lnTo>
                    <a:pt x="241592" y="297535"/>
                  </a:lnTo>
                  <a:lnTo>
                    <a:pt x="241350" y="290474"/>
                  </a:lnTo>
                  <a:lnTo>
                    <a:pt x="241592" y="297535"/>
                  </a:lnTo>
                  <a:lnTo>
                    <a:pt x="241808" y="296291"/>
                  </a:lnTo>
                  <a:lnTo>
                    <a:pt x="241808" y="243967"/>
                  </a:lnTo>
                  <a:lnTo>
                    <a:pt x="225044" y="243967"/>
                  </a:lnTo>
                  <a:lnTo>
                    <a:pt x="222135" y="246824"/>
                  </a:lnTo>
                  <a:lnTo>
                    <a:pt x="218059" y="248031"/>
                  </a:lnTo>
                  <a:lnTo>
                    <a:pt x="214376" y="249301"/>
                  </a:lnTo>
                  <a:lnTo>
                    <a:pt x="199771" y="255651"/>
                  </a:lnTo>
                  <a:lnTo>
                    <a:pt x="198247" y="255651"/>
                  </a:lnTo>
                  <a:lnTo>
                    <a:pt x="184531" y="264541"/>
                  </a:lnTo>
                  <a:lnTo>
                    <a:pt x="175450" y="270217"/>
                  </a:lnTo>
                  <a:lnTo>
                    <a:pt x="177647" y="263271"/>
                  </a:lnTo>
                  <a:lnTo>
                    <a:pt x="178054" y="262001"/>
                  </a:lnTo>
                  <a:lnTo>
                    <a:pt x="177292" y="263271"/>
                  </a:lnTo>
                  <a:lnTo>
                    <a:pt x="185166" y="246761"/>
                  </a:lnTo>
                  <a:lnTo>
                    <a:pt x="184912" y="246761"/>
                  </a:lnTo>
                  <a:lnTo>
                    <a:pt x="193167" y="230251"/>
                  </a:lnTo>
                  <a:lnTo>
                    <a:pt x="193040" y="230251"/>
                  </a:lnTo>
                  <a:lnTo>
                    <a:pt x="199263" y="218821"/>
                  </a:lnTo>
                  <a:lnTo>
                    <a:pt x="199136" y="218821"/>
                  </a:lnTo>
                  <a:lnTo>
                    <a:pt x="199275" y="218554"/>
                  </a:lnTo>
                  <a:lnTo>
                    <a:pt x="203708" y="214122"/>
                  </a:lnTo>
                  <a:lnTo>
                    <a:pt x="203708" y="205359"/>
                  </a:lnTo>
                  <a:lnTo>
                    <a:pt x="203708" y="196596"/>
                  </a:lnTo>
                  <a:lnTo>
                    <a:pt x="196596" y="189484"/>
                  </a:lnTo>
                  <a:lnTo>
                    <a:pt x="179070" y="189484"/>
                  </a:lnTo>
                  <a:lnTo>
                    <a:pt x="173736" y="194818"/>
                  </a:lnTo>
                  <a:lnTo>
                    <a:pt x="173736" y="274701"/>
                  </a:lnTo>
                  <a:lnTo>
                    <a:pt x="173443" y="276542"/>
                  </a:lnTo>
                  <a:lnTo>
                    <a:pt x="173405" y="276669"/>
                  </a:lnTo>
                  <a:lnTo>
                    <a:pt x="173736" y="274701"/>
                  </a:lnTo>
                  <a:lnTo>
                    <a:pt x="173736" y="194818"/>
                  </a:lnTo>
                  <a:lnTo>
                    <a:pt x="171958" y="196596"/>
                  </a:lnTo>
                  <a:lnTo>
                    <a:pt x="171958" y="197599"/>
                  </a:lnTo>
                  <a:lnTo>
                    <a:pt x="170561" y="198501"/>
                  </a:lnTo>
                  <a:lnTo>
                    <a:pt x="170815" y="198501"/>
                  </a:lnTo>
                  <a:lnTo>
                    <a:pt x="161036" y="204851"/>
                  </a:lnTo>
                  <a:lnTo>
                    <a:pt x="161417" y="204851"/>
                  </a:lnTo>
                  <a:lnTo>
                    <a:pt x="147828" y="212471"/>
                  </a:lnTo>
                  <a:lnTo>
                    <a:pt x="148463" y="212471"/>
                  </a:lnTo>
                  <a:lnTo>
                    <a:pt x="133604" y="220091"/>
                  </a:lnTo>
                  <a:lnTo>
                    <a:pt x="134239" y="220091"/>
                  </a:lnTo>
                  <a:lnTo>
                    <a:pt x="117602" y="227711"/>
                  </a:lnTo>
                  <a:lnTo>
                    <a:pt x="118237" y="227711"/>
                  </a:lnTo>
                  <a:lnTo>
                    <a:pt x="100838" y="235331"/>
                  </a:lnTo>
                  <a:lnTo>
                    <a:pt x="101600" y="235331"/>
                  </a:lnTo>
                  <a:lnTo>
                    <a:pt x="83947" y="242951"/>
                  </a:lnTo>
                  <a:lnTo>
                    <a:pt x="84582" y="241681"/>
                  </a:lnTo>
                  <a:lnTo>
                    <a:pt x="68961" y="248031"/>
                  </a:lnTo>
                  <a:lnTo>
                    <a:pt x="69342" y="246761"/>
                  </a:lnTo>
                  <a:lnTo>
                    <a:pt x="67856" y="247269"/>
                  </a:lnTo>
                  <a:lnTo>
                    <a:pt x="71755" y="226441"/>
                  </a:lnTo>
                  <a:lnTo>
                    <a:pt x="71628" y="226441"/>
                  </a:lnTo>
                  <a:lnTo>
                    <a:pt x="81026" y="179451"/>
                  </a:lnTo>
                  <a:lnTo>
                    <a:pt x="80899" y="179451"/>
                  </a:lnTo>
                  <a:lnTo>
                    <a:pt x="90170" y="136271"/>
                  </a:lnTo>
                  <a:lnTo>
                    <a:pt x="90043" y="137541"/>
                  </a:lnTo>
                  <a:lnTo>
                    <a:pt x="90322" y="136271"/>
                  </a:lnTo>
                  <a:lnTo>
                    <a:pt x="98933" y="98171"/>
                  </a:lnTo>
                  <a:lnTo>
                    <a:pt x="98806" y="99441"/>
                  </a:lnTo>
                  <a:lnTo>
                    <a:pt x="99110" y="98171"/>
                  </a:lnTo>
                  <a:lnTo>
                    <a:pt x="106807" y="66421"/>
                  </a:lnTo>
                  <a:lnTo>
                    <a:pt x="106680" y="66421"/>
                  </a:lnTo>
                  <a:lnTo>
                    <a:pt x="113157" y="42291"/>
                  </a:lnTo>
                  <a:lnTo>
                    <a:pt x="113030" y="42291"/>
                  </a:lnTo>
                  <a:lnTo>
                    <a:pt x="114401" y="37452"/>
                  </a:lnTo>
                  <a:lnTo>
                    <a:pt x="117856" y="40894"/>
                  </a:lnTo>
                  <a:lnTo>
                    <a:pt x="128778" y="40894"/>
                  </a:lnTo>
                  <a:lnTo>
                    <a:pt x="133223" y="36576"/>
                  </a:lnTo>
                  <a:lnTo>
                    <a:pt x="133223" y="31115"/>
                  </a:lnTo>
                  <a:lnTo>
                    <a:pt x="133223" y="25654"/>
                  </a:lnTo>
                  <a:lnTo>
                    <a:pt x="128778" y="21209"/>
                  </a:lnTo>
                  <a:lnTo>
                    <a:pt x="128130" y="21209"/>
                  </a:lnTo>
                  <a:lnTo>
                    <a:pt x="122859" y="14351"/>
                  </a:lnTo>
                  <a:lnTo>
                    <a:pt x="120777" y="11645"/>
                  </a:lnTo>
                  <a:lnTo>
                    <a:pt x="120777" y="7493"/>
                  </a:lnTo>
                  <a:lnTo>
                    <a:pt x="120269" y="6985"/>
                  </a:lnTo>
                  <a:lnTo>
                    <a:pt x="120269" y="5588"/>
                  </a:lnTo>
                  <a:lnTo>
                    <a:pt x="114681" y="0"/>
                  </a:lnTo>
                  <a:lnTo>
                    <a:pt x="101092" y="0"/>
                  </a:lnTo>
                  <a:lnTo>
                    <a:pt x="95504" y="5588"/>
                  </a:lnTo>
                  <a:lnTo>
                    <a:pt x="95504" y="10668"/>
                  </a:lnTo>
                  <a:lnTo>
                    <a:pt x="91948" y="14224"/>
                  </a:lnTo>
                  <a:lnTo>
                    <a:pt x="91948" y="19342"/>
                  </a:lnTo>
                  <a:lnTo>
                    <a:pt x="86995" y="34671"/>
                  </a:lnTo>
                  <a:lnTo>
                    <a:pt x="79121" y="58801"/>
                  </a:lnTo>
                  <a:lnTo>
                    <a:pt x="69850" y="91821"/>
                  </a:lnTo>
                  <a:lnTo>
                    <a:pt x="59817" y="129921"/>
                  </a:lnTo>
                  <a:lnTo>
                    <a:pt x="54610" y="152057"/>
                  </a:lnTo>
                  <a:lnTo>
                    <a:pt x="54610" y="396621"/>
                  </a:lnTo>
                  <a:lnTo>
                    <a:pt x="53340" y="429641"/>
                  </a:lnTo>
                  <a:lnTo>
                    <a:pt x="53340" y="428371"/>
                  </a:lnTo>
                  <a:lnTo>
                    <a:pt x="49530" y="458851"/>
                  </a:lnTo>
                  <a:lnTo>
                    <a:pt x="49911" y="457581"/>
                  </a:lnTo>
                  <a:lnTo>
                    <a:pt x="43434" y="484251"/>
                  </a:lnTo>
                  <a:lnTo>
                    <a:pt x="43942" y="482981"/>
                  </a:lnTo>
                  <a:lnTo>
                    <a:pt x="35433" y="507111"/>
                  </a:lnTo>
                  <a:lnTo>
                    <a:pt x="36068" y="505841"/>
                  </a:lnTo>
                  <a:lnTo>
                    <a:pt x="34569" y="508952"/>
                  </a:lnTo>
                  <a:lnTo>
                    <a:pt x="34569" y="540131"/>
                  </a:lnTo>
                  <a:lnTo>
                    <a:pt x="34493" y="539572"/>
                  </a:lnTo>
                  <a:lnTo>
                    <a:pt x="34455" y="538861"/>
                  </a:lnTo>
                  <a:lnTo>
                    <a:pt x="34277" y="536321"/>
                  </a:lnTo>
                  <a:lnTo>
                    <a:pt x="34455" y="538861"/>
                  </a:lnTo>
                  <a:lnTo>
                    <a:pt x="34569" y="540131"/>
                  </a:lnTo>
                  <a:lnTo>
                    <a:pt x="34569" y="508952"/>
                  </a:lnTo>
                  <a:lnTo>
                    <a:pt x="33528" y="511111"/>
                  </a:lnTo>
                  <a:lnTo>
                    <a:pt x="33604" y="500761"/>
                  </a:lnTo>
                  <a:lnTo>
                    <a:pt x="35687" y="466471"/>
                  </a:lnTo>
                  <a:lnTo>
                    <a:pt x="35687" y="467741"/>
                  </a:lnTo>
                  <a:lnTo>
                    <a:pt x="35814" y="466471"/>
                  </a:lnTo>
                  <a:lnTo>
                    <a:pt x="40259" y="425831"/>
                  </a:lnTo>
                  <a:lnTo>
                    <a:pt x="46609" y="377571"/>
                  </a:lnTo>
                  <a:lnTo>
                    <a:pt x="46482" y="377571"/>
                  </a:lnTo>
                  <a:lnTo>
                    <a:pt x="51892" y="341160"/>
                  </a:lnTo>
                  <a:lnTo>
                    <a:pt x="53594" y="362331"/>
                  </a:lnTo>
                  <a:lnTo>
                    <a:pt x="53467" y="362331"/>
                  </a:lnTo>
                  <a:lnTo>
                    <a:pt x="54610" y="396621"/>
                  </a:lnTo>
                  <a:lnTo>
                    <a:pt x="54610" y="152057"/>
                  </a:lnTo>
                  <a:lnTo>
                    <a:pt x="49657" y="173101"/>
                  </a:lnTo>
                  <a:lnTo>
                    <a:pt x="39624" y="220091"/>
                  </a:lnTo>
                  <a:lnTo>
                    <a:pt x="29972" y="269621"/>
                  </a:lnTo>
                  <a:lnTo>
                    <a:pt x="21209" y="320421"/>
                  </a:lnTo>
                  <a:lnTo>
                    <a:pt x="13335" y="372491"/>
                  </a:lnTo>
                  <a:lnTo>
                    <a:pt x="13335" y="373761"/>
                  </a:lnTo>
                  <a:lnTo>
                    <a:pt x="6985" y="422021"/>
                  </a:lnTo>
                  <a:lnTo>
                    <a:pt x="2286" y="463931"/>
                  </a:lnTo>
                  <a:lnTo>
                    <a:pt x="2197" y="466471"/>
                  </a:lnTo>
                  <a:lnTo>
                    <a:pt x="0" y="499491"/>
                  </a:lnTo>
                  <a:lnTo>
                    <a:pt x="1651" y="542671"/>
                  </a:lnTo>
                  <a:lnTo>
                    <a:pt x="4064" y="558342"/>
                  </a:lnTo>
                  <a:lnTo>
                    <a:pt x="4064" y="565277"/>
                  </a:lnTo>
                  <a:lnTo>
                    <a:pt x="11430" y="572643"/>
                  </a:lnTo>
                  <a:lnTo>
                    <a:pt x="29337" y="572643"/>
                  </a:lnTo>
                  <a:lnTo>
                    <a:pt x="36703" y="565277"/>
                  </a:lnTo>
                  <a:lnTo>
                    <a:pt x="36703" y="563232"/>
                  </a:lnTo>
                  <a:lnTo>
                    <a:pt x="41910" y="557911"/>
                  </a:lnTo>
                  <a:lnTo>
                    <a:pt x="43307" y="556641"/>
                  </a:lnTo>
                  <a:lnTo>
                    <a:pt x="45186" y="554101"/>
                  </a:lnTo>
                  <a:lnTo>
                    <a:pt x="52705" y="543941"/>
                  </a:lnTo>
                  <a:lnTo>
                    <a:pt x="54229" y="541401"/>
                  </a:lnTo>
                  <a:lnTo>
                    <a:pt x="64516" y="519811"/>
                  </a:lnTo>
                  <a:lnTo>
                    <a:pt x="65151" y="517271"/>
                  </a:lnTo>
                  <a:lnTo>
                    <a:pt x="69088" y="505841"/>
                  </a:lnTo>
                  <a:lnTo>
                    <a:pt x="73914" y="491871"/>
                  </a:lnTo>
                  <a:lnTo>
                    <a:pt x="75844" y="482981"/>
                  </a:lnTo>
                  <a:lnTo>
                    <a:pt x="80010" y="463931"/>
                  </a:lnTo>
                  <a:lnTo>
                    <a:pt x="80264" y="462661"/>
                  </a:lnTo>
                  <a:lnTo>
                    <a:pt x="80848" y="457581"/>
                  </a:lnTo>
                  <a:lnTo>
                    <a:pt x="83820" y="432181"/>
                  </a:lnTo>
                  <a:lnTo>
                    <a:pt x="83947" y="430911"/>
                  </a:lnTo>
                  <a:lnTo>
                    <a:pt x="83972" y="429641"/>
                  </a:lnTo>
                  <a:lnTo>
                    <a:pt x="84963" y="396621"/>
                  </a:lnTo>
                  <a:lnTo>
                    <a:pt x="83362" y="362331"/>
                  </a:lnTo>
                  <a:lnTo>
                    <a:pt x="83312" y="359791"/>
                  </a:lnTo>
                  <a:lnTo>
                    <a:pt x="80518" y="328041"/>
                  </a:lnTo>
                  <a:lnTo>
                    <a:pt x="80391" y="326771"/>
                  </a:lnTo>
                  <a:lnTo>
                    <a:pt x="76708" y="300101"/>
                  </a:lnTo>
                  <a:lnTo>
                    <a:pt x="73736" y="282829"/>
                  </a:lnTo>
                  <a:lnTo>
                    <a:pt x="73660" y="281051"/>
                  </a:lnTo>
                  <a:lnTo>
                    <a:pt x="73456" y="279793"/>
                  </a:lnTo>
                  <a:lnTo>
                    <a:pt x="67970" y="281025"/>
                  </a:lnTo>
                  <a:lnTo>
                    <a:pt x="73444" y="279793"/>
                  </a:lnTo>
                  <a:lnTo>
                    <a:pt x="79121" y="278511"/>
                  </a:lnTo>
                  <a:lnTo>
                    <a:pt x="79502" y="278511"/>
                  </a:lnTo>
                  <a:lnTo>
                    <a:pt x="95123" y="272161"/>
                  </a:lnTo>
                  <a:lnTo>
                    <a:pt x="109639" y="267081"/>
                  </a:lnTo>
                  <a:lnTo>
                    <a:pt x="113284" y="265811"/>
                  </a:lnTo>
                  <a:lnTo>
                    <a:pt x="114046" y="265811"/>
                  </a:lnTo>
                  <a:lnTo>
                    <a:pt x="119799" y="263271"/>
                  </a:lnTo>
                  <a:lnTo>
                    <a:pt x="131318" y="258191"/>
                  </a:lnTo>
                  <a:lnTo>
                    <a:pt x="131953" y="256921"/>
                  </a:lnTo>
                  <a:lnTo>
                    <a:pt x="147701" y="249707"/>
                  </a:lnTo>
                  <a:lnTo>
                    <a:pt x="142113" y="268351"/>
                  </a:lnTo>
                  <a:lnTo>
                    <a:pt x="141605" y="269621"/>
                  </a:lnTo>
                  <a:lnTo>
                    <a:pt x="139827" y="281051"/>
                  </a:lnTo>
                  <a:lnTo>
                    <a:pt x="139293" y="285648"/>
                  </a:lnTo>
                  <a:lnTo>
                    <a:pt x="138176" y="286766"/>
                  </a:lnTo>
                  <a:lnTo>
                    <a:pt x="138176" y="304673"/>
                  </a:lnTo>
                  <a:lnTo>
                    <a:pt x="145415" y="311912"/>
                  </a:lnTo>
                  <a:lnTo>
                    <a:pt x="163195" y="311912"/>
                  </a:lnTo>
                  <a:lnTo>
                    <a:pt x="165506" y="309638"/>
                  </a:lnTo>
                  <a:lnTo>
                    <a:pt x="172720" y="307721"/>
                  </a:lnTo>
                  <a:lnTo>
                    <a:pt x="174625" y="306451"/>
                  </a:lnTo>
                  <a:lnTo>
                    <a:pt x="185674" y="301371"/>
                  </a:lnTo>
                  <a:lnTo>
                    <a:pt x="187198" y="300101"/>
                  </a:lnTo>
                  <a:lnTo>
                    <a:pt x="189534" y="298831"/>
                  </a:lnTo>
                  <a:lnTo>
                    <a:pt x="201295" y="292481"/>
                  </a:lnTo>
                  <a:lnTo>
                    <a:pt x="201168" y="292481"/>
                  </a:lnTo>
                  <a:lnTo>
                    <a:pt x="214884" y="283591"/>
                  </a:lnTo>
                  <a:lnTo>
                    <a:pt x="213233" y="284861"/>
                  </a:lnTo>
                  <a:lnTo>
                    <a:pt x="215658" y="283591"/>
                  </a:lnTo>
                  <a:lnTo>
                    <a:pt x="225399" y="278511"/>
                  </a:lnTo>
                  <a:lnTo>
                    <a:pt x="226085" y="278155"/>
                  </a:lnTo>
                  <a:lnTo>
                    <a:pt x="230416" y="277304"/>
                  </a:lnTo>
                  <a:lnTo>
                    <a:pt x="229095" y="279793"/>
                  </a:lnTo>
                  <a:lnTo>
                    <a:pt x="228346" y="282321"/>
                  </a:lnTo>
                  <a:lnTo>
                    <a:pt x="223266" y="295021"/>
                  </a:lnTo>
                  <a:lnTo>
                    <a:pt x="222504" y="297561"/>
                  </a:lnTo>
                  <a:lnTo>
                    <a:pt x="219837" y="308991"/>
                  </a:lnTo>
                  <a:lnTo>
                    <a:pt x="219456" y="310261"/>
                  </a:lnTo>
                  <a:lnTo>
                    <a:pt x="218186" y="321691"/>
                  </a:lnTo>
                  <a:lnTo>
                    <a:pt x="217893" y="326771"/>
                  </a:lnTo>
                  <a:lnTo>
                    <a:pt x="217766" y="331851"/>
                  </a:lnTo>
                  <a:lnTo>
                    <a:pt x="218059" y="335661"/>
                  </a:lnTo>
                  <a:lnTo>
                    <a:pt x="218821" y="339471"/>
                  </a:lnTo>
                  <a:lnTo>
                    <a:pt x="219468" y="339712"/>
                  </a:lnTo>
                  <a:lnTo>
                    <a:pt x="219837" y="341515"/>
                  </a:lnTo>
                  <a:lnTo>
                    <a:pt x="223672" y="347256"/>
                  </a:lnTo>
                  <a:lnTo>
                    <a:pt x="229362" y="351129"/>
                  </a:lnTo>
                  <a:lnTo>
                    <a:pt x="236347" y="352552"/>
                  </a:lnTo>
                  <a:lnTo>
                    <a:pt x="243332" y="351129"/>
                  </a:lnTo>
                  <a:lnTo>
                    <a:pt x="245922" y="349377"/>
                  </a:lnTo>
                  <a:lnTo>
                    <a:pt x="246634" y="349631"/>
                  </a:lnTo>
                  <a:lnTo>
                    <a:pt x="248158" y="348361"/>
                  </a:lnTo>
                  <a:lnTo>
                    <a:pt x="249047" y="348361"/>
                  </a:lnTo>
                  <a:lnTo>
                    <a:pt x="254127" y="344551"/>
                  </a:lnTo>
                  <a:lnTo>
                    <a:pt x="259715" y="338201"/>
                  </a:lnTo>
                  <a:lnTo>
                    <a:pt x="263512" y="333121"/>
                  </a:lnTo>
                  <a:lnTo>
                    <a:pt x="267335" y="328041"/>
                  </a:lnTo>
                  <a:lnTo>
                    <a:pt x="269494" y="324231"/>
                  </a:lnTo>
                  <a:lnTo>
                    <a:pt x="273037" y="315341"/>
                  </a:lnTo>
                  <a:lnTo>
                    <a:pt x="273558" y="314071"/>
                  </a:lnTo>
                  <a:lnTo>
                    <a:pt x="274828" y="310261"/>
                  </a:lnTo>
                  <a:lnTo>
                    <a:pt x="275844" y="301371"/>
                  </a:lnTo>
                  <a:lnTo>
                    <a:pt x="275742" y="295021"/>
                  </a:lnTo>
                  <a:lnTo>
                    <a:pt x="275082" y="287401"/>
                  </a:lnTo>
                  <a:lnTo>
                    <a:pt x="274739" y="284861"/>
                  </a:lnTo>
                  <a:lnTo>
                    <a:pt x="274548" y="283527"/>
                  </a:lnTo>
                  <a:lnTo>
                    <a:pt x="272923" y="277863"/>
                  </a:lnTo>
                  <a:lnTo>
                    <a:pt x="275005" y="274701"/>
                  </a:lnTo>
                  <a:lnTo>
                    <a:pt x="275844" y="273431"/>
                  </a:lnTo>
                  <a:lnTo>
                    <a:pt x="274701" y="274701"/>
                  </a:lnTo>
                  <a:lnTo>
                    <a:pt x="282600" y="264541"/>
                  </a:lnTo>
                  <a:lnTo>
                    <a:pt x="283870" y="263271"/>
                  </a:lnTo>
                  <a:lnTo>
                    <a:pt x="288556" y="258699"/>
                  </a:lnTo>
                  <a:lnTo>
                    <a:pt x="290068" y="258699"/>
                  </a:lnTo>
                  <a:lnTo>
                    <a:pt x="297815" y="250952"/>
                  </a:lnTo>
                  <a:lnTo>
                    <a:pt x="297815" y="249542"/>
                  </a:lnTo>
                  <a:lnTo>
                    <a:pt x="305054" y="242951"/>
                  </a:lnTo>
                  <a:lnTo>
                    <a:pt x="304800" y="242951"/>
                  </a:lnTo>
                  <a:lnTo>
                    <a:pt x="317398" y="231394"/>
                  </a:lnTo>
                  <a:lnTo>
                    <a:pt x="318643" y="231394"/>
                  </a:lnTo>
                  <a:lnTo>
                    <a:pt x="324104" y="226060"/>
                  </a:lnTo>
                  <a:lnTo>
                    <a:pt x="324104" y="219329"/>
                  </a:lnTo>
                  <a:lnTo>
                    <a:pt x="324104" y="21272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3484108" y="4453128"/>
            <a:ext cx="1002030" cy="612775"/>
            <a:chOff x="3484108" y="4453128"/>
            <a:chExt cx="1002030" cy="612775"/>
          </a:xfrm>
        </p:grpSpPr>
        <p:sp>
          <p:nvSpPr>
            <p:cNvPr id="82" name="object 82"/>
            <p:cNvSpPr/>
            <p:nvPr/>
          </p:nvSpPr>
          <p:spPr>
            <a:xfrm>
              <a:off x="3484105" y="4453127"/>
              <a:ext cx="1002030" cy="612775"/>
            </a:xfrm>
            <a:custGeom>
              <a:avLst/>
              <a:gdLst/>
              <a:ahLst/>
              <a:cxnLst/>
              <a:rect l="l" t="t" r="r" b="b"/>
              <a:pathLst>
                <a:path w="1002029" h="612775">
                  <a:moveTo>
                    <a:pt x="1001534" y="39751"/>
                  </a:moveTo>
                  <a:lnTo>
                    <a:pt x="1001344" y="38481"/>
                  </a:lnTo>
                  <a:lnTo>
                    <a:pt x="1000772" y="34671"/>
                  </a:lnTo>
                  <a:lnTo>
                    <a:pt x="1000340" y="33401"/>
                  </a:lnTo>
                  <a:lnTo>
                    <a:pt x="999909" y="32131"/>
                  </a:lnTo>
                  <a:lnTo>
                    <a:pt x="999058" y="29591"/>
                  </a:lnTo>
                  <a:lnTo>
                    <a:pt x="997343" y="24511"/>
                  </a:lnTo>
                  <a:lnTo>
                    <a:pt x="994676" y="19431"/>
                  </a:lnTo>
                  <a:lnTo>
                    <a:pt x="988326" y="10541"/>
                  </a:lnTo>
                  <a:lnTo>
                    <a:pt x="981214" y="5461"/>
                  </a:lnTo>
                  <a:lnTo>
                    <a:pt x="976261" y="2921"/>
                  </a:lnTo>
                  <a:lnTo>
                    <a:pt x="972832" y="2921"/>
                  </a:lnTo>
                  <a:lnTo>
                    <a:pt x="968641" y="1651"/>
                  </a:lnTo>
                  <a:lnTo>
                    <a:pt x="964831" y="1651"/>
                  </a:lnTo>
                  <a:lnTo>
                    <a:pt x="962037" y="2921"/>
                  </a:lnTo>
                  <a:lnTo>
                    <a:pt x="953782" y="11811"/>
                  </a:lnTo>
                  <a:lnTo>
                    <a:pt x="953528" y="14351"/>
                  </a:lnTo>
                  <a:lnTo>
                    <a:pt x="955814" y="23241"/>
                  </a:lnTo>
                  <a:lnTo>
                    <a:pt x="958100" y="25781"/>
                  </a:lnTo>
                  <a:lnTo>
                    <a:pt x="959624" y="28321"/>
                  </a:lnTo>
                  <a:lnTo>
                    <a:pt x="961593" y="30378"/>
                  </a:lnTo>
                  <a:lnTo>
                    <a:pt x="965492" y="37033"/>
                  </a:lnTo>
                  <a:lnTo>
                    <a:pt x="966812" y="42164"/>
                  </a:lnTo>
                  <a:lnTo>
                    <a:pt x="966863" y="39751"/>
                  </a:lnTo>
                  <a:lnTo>
                    <a:pt x="966838" y="42265"/>
                  </a:lnTo>
                  <a:lnTo>
                    <a:pt x="966635" y="50647"/>
                  </a:lnTo>
                  <a:lnTo>
                    <a:pt x="963853" y="59944"/>
                  </a:lnTo>
                  <a:lnTo>
                    <a:pt x="963777" y="60071"/>
                  </a:lnTo>
                  <a:lnTo>
                    <a:pt x="959243" y="68961"/>
                  </a:lnTo>
                  <a:lnTo>
                    <a:pt x="961021" y="65151"/>
                  </a:lnTo>
                  <a:lnTo>
                    <a:pt x="953693" y="75450"/>
                  </a:lnTo>
                  <a:lnTo>
                    <a:pt x="946975" y="81330"/>
                  </a:lnTo>
                  <a:lnTo>
                    <a:pt x="936256" y="86741"/>
                  </a:lnTo>
                  <a:lnTo>
                    <a:pt x="940447" y="84201"/>
                  </a:lnTo>
                  <a:lnTo>
                    <a:pt x="923683" y="88011"/>
                  </a:lnTo>
                  <a:lnTo>
                    <a:pt x="913523" y="88011"/>
                  </a:lnTo>
                  <a:lnTo>
                    <a:pt x="897648" y="85471"/>
                  </a:lnTo>
                  <a:lnTo>
                    <a:pt x="898918" y="85471"/>
                  </a:lnTo>
                  <a:lnTo>
                    <a:pt x="890104" y="83845"/>
                  </a:lnTo>
                  <a:lnTo>
                    <a:pt x="891260" y="81661"/>
                  </a:lnTo>
                  <a:lnTo>
                    <a:pt x="891933" y="80391"/>
                  </a:lnTo>
                  <a:lnTo>
                    <a:pt x="890663" y="81661"/>
                  </a:lnTo>
                  <a:lnTo>
                    <a:pt x="896480" y="72771"/>
                  </a:lnTo>
                  <a:lnTo>
                    <a:pt x="897470" y="71272"/>
                  </a:lnTo>
                  <a:lnTo>
                    <a:pt x="898410" y="70231"/>
                  </a:lnTo>
                  <a:lnTo>
                    <a:pt x="909840" y="57531"/>
                  </a:lnTo>
                  <a:lnTo>
                    <a:pt x="907935" y="60071"/>
                  </a:lnTo>
                  <a:lnTo>
                    <a:pt x="910907" y="57531"/>
                  </a:lnTo>
                  <a:lnTo>
                    <a:pt x="918375" y="51181"/>
                  </a:lnTo>
                  <a:lnTo>
                    <a:pt x="919873" y="49911"/>
                  </a:lnTo>
                  <a:lnTo>
                    <a:pt x="917587" y="51181"/>
                  </a:lnTo>
                  <a:lnTo>
                    <a:pt x="925588" y="46101"/>
                  </a:lnTo>
                  <a:lnTo>
                    <a:pt x="922667" y="46101"/>
                  </a:lnTo>
                  <a:lnTo>
                    <a:pt x="927239" y="42291"/>
                  </a:lnTo>
                  <a:lnTo>
                    <a:pt x="925842" y="42291"/>
                  </a:lnTo>
                  <a:lnTo>
                    <a:pt x="926249" y="41605"/>
                  </a:lnTo>
                  <a:lnTo>
                    <a:pt x="927163" y="40652"/>
                  </a:lnTo>
                  <a:lnTo>
                    <a:pt x="936383" y="34671"/>
                  </a:lnTo>
                  <a:lnTo>
                    <a:pt x="923683" y="24168"/>
                  </a:lnTo>
                  <a:lnTo>
                    <a:pt x="921346" y="18161"/>
                  </a:lnTo>
                  <a:lnTo>
                    <a:pt x="919873" y="14351"/>
                  </a:lnTo>
                  <a:lnTo>
                    <a:pt x="916368" y="18186"/>
                  </a:lnTo>
                  <a:lnTo>
                    <a:pt x="910983" y="19431"/>
                  </a:lnTo>
                  <a:lnTo>
                    <a:pt x="912380" y="18161"/>
                  </a:lnTo>
                  <a:lnTo>
                    <a:pt x="906411" y="19431"/>
                  </a:lnTo>
                  <a:lnTo>
                    <a:pt x="908824" y="18161"/>
                  </a:lnTo>
                  <a:lnTo>
                    <a:pt x="900061" y="21971"/>
                  </a:lnTo>
                  <a:lnTo>
                    <a:pt x="886599" y="32131"/>
                  </a:lnTo>
                  <a:lnTo>
                    <a:pt x="884821" y="33401"/>
                  </a:lnTo>
                  <a:lnTo>
                    <a:pt x="870470" y="48641"/>
                  </a:lnTo>
                  <a:lnTo>
                    <a:pt x="868565" y="51181"/>
                  </a:lnTo>
                  <a:lnTo>
                    <a:pt x="860564" y="62611"/>
                  </a:lnTo>
                  <a:lnTo>
                    <a:pt x="859548" y="63881"/>
                  </a:lnTo>
                  <a:lnTo>
                    <a:pt x="859294" y="64401"/>
                  </a:lnTo>
                  <a:lnTo>
                    <a:pt x="852563" y="68961"/>
                  </a:lnTo>
                  <a:lnTo>
                    <a:pt x="853071" y="68961"/>
                  </a:lnTo>
                  <a:lnTo>
                    <a:pt x="825258" y="85471"/>
                  </a:lnTo>
                  <a:lnTo>
                    <a:pt x="826020" y="85471"/>
                  </a:lnTo>
                  <a:lnTo>
                    <a:pt x="797064" y="100711"/>
                  </a:lnTo>
                  <a:lnTo>
                    <a:pt x="798207" y="99441"/>
                  </a:lnTo>
                  <a:lnTo>
                    <a:pt x="769124" y="112141"/>
                  </a:lnTo>
                  <a:lnTo>
                    <a:pt x="770648" y="110871"/>
                  </a:lnTo>
                  <a:lnTo>
                    <a:pt x="741184" y="119761"/>
                  </a:lnTo>
                  <a:lnTo>
                    <a:pt x="742962" y="119761"/>
                  </a:lnTo>
                  <a:lnTo>
                    <a:pt x="716292" y="123571"/>
                  </a:lnTo>
                  <a:lnTo>
                    <a:pt x="717689" y="123571"/>
                  </a:lnTo>
                  <a:lnTo>
                    <a:pt x="686320" y="126111"/>
                  </a:lnTo>
                  <a:lnTo>
                    <a:pt x="659396" y="126111"/>
                  </a:lnTo>
                  <a:lnTo>
                    <a:pt x="639673" y="122301"/>
                  </a:lnTo>
                  <a:lnTo>
                    <a:pt x="636066" y="121615"/>
                  </a:lnTo>
                  <a:lnTo>
                    <a:pt x="634644" y="121031"/>
                  </a:lnTo>
                  <a:lnTo>
                    <a:pt x="625182" y="117221"/>
                  </a:lnTo>
                  <a:lnTo>
                    <a:pt x="623112" y="116395"/>
                  </a:lnTo>
                  <a:lnTo>
                    <a:pt x="621131" y="114681"/>
                  </a:lnTo>
                  <a:lnTo>
                    <a:pt x="619658" y="113411"/>
                  </a:lnTo>
                  <a:lnTo>
                    <a:pt x="615721" y="110032"/>
                  </a:lnTo>
                  <a:lnTo>
                    <a:pt x="614159" y="106502"/>
                  </a:lnTo>
                  <a:lnTo>
                    <a:pt x="614489" y="103365"/>
                  </a:lnTo>
                  <a:lnTo>
                    <a:pt x="637171" y="90551"/>
                  </a:lnTo>
                  <a:lnTo>
                    <a:pt x="640473" y="88011"/>
                  </a:lnTo>
                  <a:lnTo>
                    <a:pt x="656475" y="74041"/>
                  </a:lnTo>
                  <a:lnTo>
                    <a:pt x="658888" y="71501"/>
                  </a:lnTo>
                  <a:lnTo>
                    <a:pt x="669099" y="58750"/>
                  </a:lnTo>
                  <a:lnTo>
                    <a:pt x="670217" y="57480"/>
                  </a:lnTo>
                  <a:lnTo>
                    <a:pt x="677049" y="46101"/>
                  </a:lnTo>
                  <a:lnTo>
                    <a:pt x="682002" y="37211"/>
                  </a:lnTo>
                  <a:lnTo>
                    <a:pt x="682383" y="37211"/>
                  </a:lnTo>
                  <a:lnTo>
                    <a:pt x="685431" y="30861"/>
                  </a:lnTo>
                  <a:lnTo>
                    <a:pt x="685596" y="29921"/>
                  </a:lnTo>
                  <a:lnTo>
                    <a:pt x="685939" y="29425"/>
                  </a:lnTo>
                  <a:lnTo>
                    <a:pt x="687463" y="21971"/>
                  </a:lnTo>
                  <a:lnTo>
                    <a:pt x="687324" y="21348"/>
                  </a:lnTo>
                  <a:lnTo>
                    <a:pt x="687717" y="19431"/>
                  </a:lnTo>
                  <a:lnTo>
                    <a:pt x="687539" y="18592"/>
                  </a:lnTo>
                  <a:lnTo>
                    <a:pt x="687590" y="18161"/>
                  </a:lnTo>
                  <a:lnTo>
                    <a:pt x="687438" y="18110"/>
                  </a:lnTo>
                  <a:lnTo>
                    <a:pt x="686193" y="11849"/>
                  </a:lnTo>
                  <a:lnTo>
                    <a:pt x="682040" y="5676"/>
                  </a:lnTo>
                  <a:lnTo>
                    <a:pt x="675868" y="1524"/>
                  </a:lnTo>
                  <a:lnTo>
                    <a:pt x="668286" y="0"/>
                  </a:lnTo>
                  <a:lnTo>
                    <a:pt x="660692" y="1524"/>
                  </a:lnTo>
                  <a:lnTo>
                    <a:pt x="656729" y="4191"/>
                  </a:lnTo>
                  <a:lnTo>
                    <a:pt x="654519" y="5676"/>
                  </a:lnTo>
                  <a:lnTo>
                    <a:pt x="654278" y="6032"/>
                  </a:lnTo>
                  <a:lnTo>
                    <a:pt x="651649" y="8001"/>
                  </a:lnTo>
                  <a:lnTo>
                    <a:pt x="652919" y="6731"/>
                  </a:lnTo>
                  <a:lnTo>
                    <a:pt x="648728" y="8966"/>
                  </a:lnTo>
                  <a:lnTo>
                    <a:pt x="648728" y="56261"/>
                  </a:lnTo>
                  <a:lnTo>
                    <a:pt x="645553" y="58801"/>
                  </a:lnTo>
                  <a:lnTo>
                    <a:pt x="647128" y="57531"/>
                  </a:lnTo>
                  <a:lnTo>
                    <a:pt x="648728" y="56261"/>
                  </a:lnTo>
                  <a:lnTo>
                    <a:pt x="648728" y="8966"/>
                  </a:lnTo>
                  <a:lnTo>
                    <a:pt x="640981" y="13081"/>
                  </a:lnTo>
                  <a:lnTo>
                    <a:pt x="623455" y="24511"/>
                  </a:lnTo>
                  <a:lnTo>
                    <a:pt x="620407" y="27051"/>
                  </a:lnTo>
                  <a:lnTo>
                    <a:pt x="615200" y="32258"/>
                  </a:lnTo>
                  <a:lnTo>
                    <a:pt x="615200" y="96901"/>
                  </a:lnTo>
                  <a:lnTo>
                    <a:pt x="613981" y="100965"/>
                  </a:lnTo>
                  <a:lnTo>
                    <a:pt x="615200" y="96901"/>
                  </a:lnTo>
                  <a:lnTo>
                    <a:pt x="615200" y="32258"/>
                  </a:lnTo>
                  <a:lnTo>
                    <a:pt x="602627" y="44831"/>
                  </a:lnTo>
                  <a:lnTo>
                    <a:pt x="600468" y="47371"/>
                  </a:lnTo>
                  <a:lnTo>
                    <a:pt x="587641" y="65151"/>
                  </a:lnTo>
                  <a:lnTo>
                    <a:pt x="585863" y="68961"/>
                  </a:lnTo>
                  <a:lnTo>
                    <a:pt x="581685" y="76949"/>
                  </a:lnTo>
                  <a:lnTo>
                    <a:pt x="556145" y="88011"/>
                  </a:lnTo>
                  <a:lnTo>
                    <a:pt x="556780" y="88011"/>
                  </a:lnTo>
                  <a:lnTo>
                    <a:pt x="514870" y="104521"/>
                  </a:lnTo>
                  <a:lnTo>
                    <a:pt x="515378" y="104521"/>
                  </a:lnTo>
                  <a:lnTo>
                    <a:pt x="466483" y="122301"/>
                  </a:lnTo>
                  <a:lnTo>
                    <a:pt x="466864" y="122301"/>
                  </a:lnTo>
                  <a:lnTo>
                    <a:pt x="414667" y="138811"/>
                  </a:lnTo>
                  <a:lnTo>
                    <a:pt x="385927" y="148539"/>
                  </a:lnTo>
                  <a:lnTo>
                    <a:pt x="386067" y="140081"/>
                  </a:lnTo>
                  <a:lnTo>
                    <a:pt x="385940" y="91274"/>
                  </a:lnTo>
                  <a:lnTo>
                    <a:pt x="385838" y="79121"/>
                  </a:lnTo>
                  <a:lnTo>
                    <a:pt x="385267" y="60934"/>
                  </a:lnTo>
                  <a:lnTo>
                    <a:pt x="390791" y="61836"/>
                  </a:lnTo>
                  <a:lnTo>
                    <a:pt x="391807" y="62865"/>
                  </a:lnTo>
                  <a:lnTo>
                    <a:pt x="403999" y="62865"/>
                  </a:lnTo>
                  <a:lnTo>
                    <a:pt x="408952" y="57912"/>
                  </a:lnTo>
                  <a:lnTo>
                    <a:pt x="408952" y="51816"/>
                  </a:lnTo>
                  <a:lnTo>
                    <a:pt x="408952" y="45720"/>
                  </a:lnTo>
                  <a:lnTo>
                    <a:pt x="403999" y="40894"/>
                  </a:lnTo>
                  <a:lnTo>
                    <a:pt x="399300" y="40894"/>
                  </a:lnTo>
                  <a:lnTo>
                    <a:pt x="380352" y="37071"/>
                  </a:lnTo>
                  <a:lnTo>
                    <a:pt x="377202" y="33909"/>
                  </a:lnTo>
                  <a:lnTo>
                    <a:pt x="359435" y="33909"/>
                  </a:lnTo>
                  <a:lnTo>
                    <a:pt x="357898" y="32385"/>
                  </a:lnTo>
                  <a:lnTo>
                    <a:pt x="344055" y="32385"/>
                  </a:lnTo>
                  <a:lnTo>
                    <a:pt x="343268" y="33147"/>
                  </a:lnTo>
                  <a:lnTo>
                    <a:pt x="327926" y="33147"/>
                  </a:lnTo>
                  <a:lnTo>
                    <a:pt x="324840" y="36296"/>
                  </a:lnTo>
                  <a:lnTo>
                    <a:pt x="318897" y="38227"/>
                  </a:lnTo>
                  <a:lnTo>
                    <a:pt x="312178" y="38227"/>
                  </a:lnTo>
                  <a:lnTo>
                    <a:pt x="305574" y="44958"/>
                  </a:lnTo>
                  <a:lnTo>
                    <a:pt x="305574" y="45148"/>
                  </a:lnTo>
                  <a:lnTo>
                    <a:pt x="297954" y="49911"/>
                  </a:lnTo>
                  <a:lnTo>
                    <a:pt x="296684" y="51181"/>
                  </a:lnTo>
                  <a:lnTo>
                    <a:pt x="285254" y="60071"/>
                  </a:lnTo>
                  <a:lnTo>
                    <a:pt x="283997" y="61214"/>
                  </a:lnTo>
                  <a:lnTo>
                    <a:pt x="280174" y="61214"/>
                  </a:lnTo>
                  <a:lnTo>
                    <a:pt x="273062" y="68326"/>
                  </a:lnTo>
                  <a:lnTo>
                    <a:pt x="273062" y="73406"/>
                  </a:lnTo>
                  <a:lnTo>
                    <a:pt x="273062" y="77851"/>
                  </a:lnTo>
                  <a:lnTo>
                    <a:pt x="273062" y="82931"/>
                  </a:lnTo>
                  <a:lnTo>
                    <a:pt x="273062" y="85725"/>
                  </a:lnTo>
                  <a:lnTo>
                    <a:pt x="273062" y="90805"/>
                  </a:lnTo>
                  <a:lnTo>
                    <a:pt x="280174" y="97790"/>
                  </a:lnTo>
                  <a:lnTo>
                    <a:pt x="289280" y="97790"/>
                  </a:lnTo>
                  <a:lnTo>
                    <a:pt x="289699" y="98171"/>
                  </a:lnTo>
                  <a:lnTo>
                    <a:pt x="320179" y="98171"/>
                  </a:lnTo>
                  <a:lnTo>
                    <a:pt x="323989" y="96901"/>
                  </a:lnTo>
                  <a:lnTo>
                    <a:pt x="339991" y="93091"/>
                  </a:lnTo>
                  <a:lnTo>
                    <a:pt x="344055" y="90551"/>
                  </a:lnTo>
                  <a:lnTo>
                    <a:pt x="346125" y="89281"/>
                  </a:lnTo>
                  <a:lnTo>
                    <a:pt x="349351" y="87312"/>
                  </a:lnTo>
                  <a:lnTo>
                    <a:pt x="348996" y="106502"/>
                  </a:lnTo>
                  <a:lnTo>
                    <a:pt x="348462" y="140081"/>
                  </a:lnTo>
                  <a:lnTo>
                    <a:pt x="348043" y="161594"/>
                  </a:lnTo>
                  <a:lnTo>
                    <a:pt x="347764" y="175641"/>
                  </a:lnTo>
                  <a:lnTo>
                    <a:pt x="347687" y="178181"/>
                  </a:lnTo>
                  <a:lnTo>
                    <a:pt x="348043" y="161594"/>
                  </a:lnTo>
                  <a:lnTo>
                    <a:pt x="346925" y="162001"/>
                  </a:lnTo>
                  <a:lnTo>
                    <a:pt x="346925" y="201993"/>
                  </a:lnTo>
                  <a:lnTo>
                    <a:pt x="346341" y="220091"/>
                  </a:lnTo>
                  <a:lnTo>
                    <a:pt x="346341" y="218821"/>
                  </a:lnTo>
                  <a:lnTo>
                    <a:pt x="346265" y="220091"/>
                  </a:lnTo>
                  <a:lnTo>
                    <a:pt x="343928" y="264541"/>
                  </a:lnTo>
                  <a:lnTo>
                    <a:pt x="343928" y="263271"/>
                  </a:lnTo>
                  <a:lnTo>
                    <a:pt x="343814" y="264541"/>
                  </a:lnTo>
                  <a:lnTo>
                    <a:pt x="340042" y="309575"/>
                  </a:lnTo>
                  <a:lnTo>
                    <a:pt x="340118" y="308991"/>
                  </a:lnTo>
                  <a:lnTo>
                    <a:pt x="339991" y="310261"/>
                  </a:lnTo>
                  <a:lnTo>
                    <a:pt x="340042" y="309575"/>
                  </a:lnTo>
                  <a:lnTo>
                    <a:pt x="339966" y="310261"/>
                  </a:lnTo>
                  <a:lnTo>
                    <a:pt x="334657" y="354711"/>
                  </a:lnTo>
                  <a:lnTo>
                    <a:pt x="334784" y="353441"/>
                  </a:lnTo>
                  <a:lnTo>
                    <a:pt x="334568" y="354711"/>
                  </a:lnTo>
                  <a:lnTo>
                    <a:pt x="327901" y="395998"/>
                  </a:lnTo>
                  <a:lnTo>
                    <a:pt x="327748" y="396621"/>
                  </a:lnTo>
                  <a:lnTo>
                    <a:pt x="318401" y="435991"/>
                  </a:lnTo>
                  <a:lnTo>
                    <a:pt x="318909" y="434721"/>
                  </a:lnTo>
                  <a:lnTo>
                    <a:pt x="305562" y="472313"/>
                  </a:lnTo>
                  <a:lnTo>
                    <a:pt x="267436" y="534073"/>
                  </a:lnTo>
                  <a:lnTo>
                    <a:pt x="217449" y="569048"/>
                  </a:lnTo>
                  <a:lnTo>
                    <a:pt x="188607" y="576961"/>
                  </a:lnTo>
                  <a:lnTo>
                    <a:pt x="193179" y="575691"/>
                  </a:lnTo>
                  <a:lnTo>
                    <a:pt x="164642" y="576821"/>
                  </a:lnTo>
                  <a:lnTo>
                    <a:pt x="140258" y="570611"/>
                  </a:lnTo>
                  <a:lnTo>
                    <a:pt x="138379" y="570141"/>
                  </a:lnTo>
                  <a:lnTo>
                    <a:pt x="136804" y="569341"/>
                  </a:lnTo>
                  <a:lnTo>
                    <a:pt x="114134" y="557911"/>
                  </a:lnTo>
                  <a:lnTo>
                    <a:pt x="109918" y="555790"/>
                  </a:lnTo>
                  <a:lnTo>
                    <a:pt x="109410" y="555371"/>
                  </a:lnTo>
                  <a:lnTo>
                    <a:pt x="87579" y="537591"/>
                  </a:lnTo>
                  <a:lnTo>
                    <a:pt x="86245" y="536511"/>
                  </a:lnTo>
                  <a:lnTo>
                    <a:pt x="85064" y="535051"/>
                  </a:lnTo>
                  <a:lnTo>
                    <a:pt x="66459" y="512191"/>
                  </a:lnTo>
                  <a:lnTo>
                    <a:pt x="66001" y="511632"/>
                  </a:lnTo>
                  <a:lnTo>
                    <a:pt x="64960" y="509651"/>
                  </a:lnTo>
                  <a:lnTo>
                    <a:pt x="41135" y="451231"/>
                  </a:lnTo>
                  <a:lnTo>
                    <a:pt x="37782" y="420751"/>
                  </a:lnTo>
                  <a:lnTo>
                    <a:pt x="37617" y="418858"/>
                  </a:lnTo>
                  <a:lnTo>
                    <a:pt x="51689" y="368681"/>
                  </a:lnTo>
                  <a:lnTo>
                    <a:pt x="71513" y="340741"/>
                  </a:lnTo>
                  <a:lnTo>
                    <a:pt x="68973" y="344551"/>
                  </a:lnTo>
                  <a:lnTo>
                    <a:pt x="73025" y="340741"/>
                  </a:lnTo>
                  <a:lnTo>
                    <a:pt x="98691" y="316611"/>
                  </a:lnTo>
                  <a:lnTo>
                    <a:pt x="96405" y="319151"/>
                  </a:lnTo>
                  <a:lnTo>
                    <a:pt x="100203" y="316611"/>
                  </a:lnTo>
                  <a:lnTo>
                    <a:pt x="134505" y="293751"/>
                  </a:lnTo>
                  <a:lnTo>
                    <a:pt x="132854" y="295021"/>
                  </a:lnTo>
                  <a:lnTo>
                    <a:pt x="135305" y="293751"/>
                  </a:lnTo>
                  <a:lnTo>
                    <a:pt x="177050" y="272161"/>
                  </a:lnTo>
                  <a:lnTo>
                    <a:pt x="176288" y="272161"/>
                  </a:lnTo>
                  <a:lnTo>
                    <a:pt x="221627" y="251841"/>
                  </a:lnTo>
                  <a:lnTo>
                    <a:pt x="221119" y="251841"/>
                  </a:lnTo>
                  <a:lnTo>
                    <a:pt x="271284" y="230251"/>
                  </a:lnTo>
                  <a:lnTo>
                    <a:pt x="270522" y="230251"/>
                  </a:lnTo>
                  <a:lnTo>
                    <a:pt x="321830" y="211201"/>
                  </a:lnTo>
                  <a:lnTo>
                    <a:pt x="321322" y="211201"/>
                  </a:lnTo>
                  <a:lnTo>
                    <a:pt x="346925" y="201993"/>
                  </a:lnTo>
                  <a:lnTo>
                    <a:pt x="346925" y="162001"/>
                  </a:lnTo>
                  <a:lnTo>
                    <a:pt x="308876" y="175641"/>
                  </a:lnTo>
                  <a:lnTo>
                    <a:pt x="308368" y="175641"/>
                  </a:lnTo>
                  <a:lnTo>
                    <a:pt x="257060" y="194691"/>
                  </a:lnTo>
                  <a:lnTo>
                    <a:pt x="256425" y="194691"/>
                  </a:lnTo>
                  <a:lnTo>
                    <a:pt x="206133" y="216281"/>
                  </a:lnTo>
                  <a:lnTo>
                    <a:pt x="205625" y="216281"/>
                  </a:lnTo>
                  <a:lnTo>
                    <a:pt x="160159" y="237871"/>
                  </a:lnTo>
                  <a:lnTo>
                    <a:pt x="159397" y="237871"/>
                  </a:lnTo>
                  <a:lnTo>
                    <a:pt x="115201" y="260731"/>
                  </a:lnTo>
                  <a:lnTo>
                    <a:pt x="113550" y="262001"/>
                  </a:lnTo>
                  <a:lnTo>
                    <a:pt x="75323" y="287401"/>
                  </a:lnTo>
                  <a:lnTo>
                    <a:pt x="43446" y="315341"/>
                  </a:lnTo>
                  <a:lnTo>
                    <a:pt x="20586" y="345821"/>
                  </a:lnTo>
                  <a:lnTo>
                    <a:pt x="4457" y="383921"/>
                  </a:lnTo>
                  <a:lnTo>
                    <a:pt x="0" y="420751"/>
                  </a:lnTo>
                  <a:lnTo>
                    <a:pt x="3060" y="453771"/>
                  </a:lnTo>
                  <a:lnTo>
                    <a:pt x="14744" y="493141"/>
                  </a:lnTo>
                  <a:lnTo>
                    <a:pt x="33794" y="529971"/>
                  </a:lnTo>
                  <a:lnTo>
                    <a:pt x="58559" y="560451"/>
                  </a:lnTo>
                  <a:lnTo>
                    <a:pt x="89293" y="585851"/>
                  </a:lnTo>
                  <a:lnTo>
                    <a:pt x="126758" y="604901"/>
                  </a:lnTo>
                  <a:lnTo>
                    <a:pt x="156730" y="612521"/>
                  </a:lnTo>
                  <a:lnTo>
                    <a:pt x="198132" y="612521"/>
                  </a:lnTo>
                  <a:lnTo>
                    <a:pt x="263918" y="585851"/>
                  </a:lnTo>
                  <a:lnTo>
                    <a:pt x="274751" y="576961"/>
                  </a:lnTo>
                  <a:lnTo>
                    <a:pt x="283641" y="569341"/>
                  </a:lnTo>
                  <a:lnTo>
                    <a:pt x="285115" y="568071"/>
                  </a:lnTo>
                  <a:lnTo>
                    <a:pt x="294017" y="560451"/>
                  </a:lnTo>
                  <a:lnTo>
                    <a:pt x="296557" y="556641"/>
                  </a:lnTo>
                  <a:lnTo>
                    <a:pt x="319417" y="526161"/>
                  </a:lnTo>
                  <a:lnTo>
                    <a:pt x="321068" y="523621"/>
                  </a:lnTo>
                  <a:lnTo>
                    <a:pt x="329488" y="507111"/>
                  </a:lnTo>
                  <a:lnTo>
                    <a:pt x="330796" y="504571"/>
                  </a:lnTo>
                  <a:lnTo>
                    <a:pt x="339229" y="488061"/>
                  </a:lnTo>
                  <a:lnTo>
                    <a:pt x="340118" y="486791"/>
                  </a:lnTo>
                  <a:lnTo>
                    <a:pt x="344703" y="474091"/>
                  </a:lnTo>
                  <a:lnTo>
                    <a:pt x="345617" y="471551"/>
                  </a:lnTo>
                  <a:lnTo>
                    <a:pt x="354342" y="447421"/>
                  </a:lnTo>
                  <a:lnTo>
                    <a:pt x="354977" y="444881"/>
                  </a:lnTo>
                  <a:lnTo>
                    <a:pt x="357416" y="434721"/>
                  </a:lnTo>
                  <a:lnTo>
                    <a:pt x="364756" y="404241"/>
                  </a:lnTo>
                  <a:lnTo>
                    <a:pt x="365010" y="402971"/>
                  </a:lnTo>
                  <a:lnTo>
                    <a:pt x="366242" y="395351"/>
                  </a:lnTo>
                  <a:lnTo>
                    <a:pt x="372249" y="358521"/>
                  </a:lnTo>
                  <a:lnTo>
                    <a:pt x="377583" y="314071"/>
                  </a:lnTo>
                  <a:lnTo>
                    <a:pt x="378028" y="308991"/>
                  </a:lnTo>
                  <a:lnTo>
                    <a:pt x="381647" y="267081"/>
                  </a:lnTo>
                  <a:lnTo>
                    <a:pt x="381711" y="264541"/>
                  </a:lnTo>
                  <a:lnTo>
                    <a:pt x="384060" y="221361"/>
                  </a:lnTo>
                  <a:lnTo>
                    <a:pt x="384962" y="193421"/>
                  </a:lnTo>
                  <a:lnTo>
                    <a:pt x="385076" y="189725"/>
                  </a:lnTo>
                  <a:lnTo>
                    <a:pt x="426605" y="175641"/>
                  </a:lnTo>
                  <a:lnTo>
                    <a:pt x="426732" y="175641"/>
                  </a:lnTo>
                  <a:lnTo>
                    <a:pt x="478929" y="157861"/>
                  </a:lnTo>
                  <a:lnTo>
                    <a:pt x="479310" y="157861"/>
                  </a:lnTo>
                  <a:lnTo>
                    <a:pt x="528078" y="140081"/>
                  </a:lnTo>
                  <a:lnTo>
                    <a:pt x="528586" y="140081"/>
                  </a:lnTo>
                  <a:lnTo>
                    <a:pt x="571131" y="123571"/>
                  </a:lnTo>
                  <a:lnTo>
                    <a:pt x="576783" y="121119"/>
                  </a:lnTo>
                  <a:lnTo>
                    <a:pt x="580402" y="129921"/>
                  </a:lnTo>
                  <a:lnTo>
                    <a:pt x="583780" y="134264"/>
                  </a:lnTo>
                  <a:lnTo>
                    <a:pt x="584631" y="135509"/>
                  </a:lnTo>
                  <a:lnTo>
                    <a:pt x="584898" y="135699"/>
                  </a:lnTo>
                  <a:lnTo>
                    <a:pt x="585355" y="136271"/>
                  </a:lnTo>
                  <a:lnTo>
                    <a:pt x="621550" y="159131"/>
                  </a:lnTo>
                  <a:lnTo>
                    <a:pt x="652665" y="165481"/>
                  </a:lnTo>
                  <a:lnTo>
                    <a:pt x="656348" y="165481"/>
                  </a:lnTo>
                  <a:lnTo>
                    <a:pt x="688606" y="164211"/>
                  </a:lnTo>
                  <a:lnTo>
                    <a:pt x="691273" y="164211"/>
                  </a:lnTo>
                  <a:lnTo>
                    <a:pt x="722261" y="159131"/>
                  </a:lnTo>
                  <a:lnTo>
                    <a:pt x="724420" y="159131"/>
                  </a:lnTo>
                  <a:lnTo>
                    <a:pt x="750328" y="151511"/>
                  </a:lnTo>
                  <a:lnTo>
                    <a:pt x="780173" y="138811"/>
                  </a:lnTo>
                  <a:lnTo>
                    <a:pt x="781316" y="137541"/>
                  </a:lnTo>
                  <a:lnTo>
                    <a:pt x="804799" y="126111"/>
                  </a:lnTo>
                  <a:lnTo>
                    <a:pt x="810018" y="123571"/>
                  </a:lnTo>
                  <a:lnTo>
                    <a:pt x="829360" y="112141"/>
                  </a:lnTo>
                  <a:lnTo>
                    <a:pt x="837958" y="107061"/>
                  </a:lnTo>
                  <a:lnTo>
                    <a:pt x="838593" y="105791"/>
                  </a:lnTo>
                  <a:lnTo>
                    <a:pt x="846277" y="100711"/>
                  </a:lnTo>
                  <a:lnTo>
                    <a:pt x="850734" y="97777"/>
                  </a:lnTo>
                  <a:lnTo>
                    <a:pt x="852817" y="103251"/>
                  </a:lnTo>
                  <a:lnTo>
                    <a:pt x="865771" y="115951"/>
                  </a:lnTo>
                  <a:lnTo>
                    <a:pt x="877201" y="118491"/>
                  </a:lnTo>
                  <a:lnTo>
                    <a:pt x="877455" y="118491"/>
                  </a:lnTo>
                  <a:lnTo>
                    <a:pt x="891044" y="121031"/>
                  </a:lnTo>
                  <a:lnTo>
                    <a:pt x="892441" y="121031"/>
                  </a:lnTo>
                  <a:lnTo>
                    <a:pt x="908316" y="123571"/>
                  </a:lnTo>
                  <a:lnTo>
                    <a:pt x="931176" y="123571"/>
                  </a:lnTo>
                  <a:lnTo>
                    <a:pt x="947940" y="119761"/>
                  </a:lnTo>
                  <a:lnTo>
                    <a:pt x="952258" y="118491"/>
                  </a:lnTo>
                  <a:lnTo>
                    <a:pt x="964704" y="110871"/>
                  </a:lnTo>
                  <a:lnTo>
                    <a:pt x="968133" y="109601"/>
                  </a:lnTo>
                  <a:lnTo>
                    <a:pt x="978293" y="100711"/>
                  </a:lnTo>
                  <a:lnTo>
                    <a:pt x="980579" y="98171"/>
                  </a:lnTo>
                  <a:lnTo>
                    <a:pt x="985659" y="91821"/>
                  </a:lnTo>
                  <a:lnTo>
                    <a:pt x="886980" y="91821"/>
                  </a:lnTo>
                  <a:lnTo>
                    <a:pt x="886561" y="91821"/>
                  </a:lnTo>
                  <a:lnTo>
                    <a:pt x="883932" y="98171"/>
                  </a:lnTo>
                  <a:lnTo>
                    <a:pt x="886663" y="91554"/>
                  </a:lnTo>
                  <a:lnTo>
                    <a:pt x="886879" y="91554"/>
                  </a:lnTo>
                  <a:lnTo>
                    <a:pt x="985862" y="91554"/>
                  </a:lnTo>
                  <a:lnTo>
                    <a:pt x="988707" y="88011"/>
                  </a:lnTo>
                  <a:lnTo>
                    <a:pt x="989291" y="86741"/>
                  </a:lnTo>
                  <a:lnTo>
                    <a:pt x="990485" y="84201"/>
                  </a:lnTo>
                  <a:lnTo>
                    <a:pt x="991133" y="82931"/>
                  </a:lnTo>
                  <a:lnTo>
                    <a:pt x="992428" y="80391"/>
                  </a:lnTo>
                  <a:lnTo>
                    <a:pt x="994371" y="76593"/>
                  </a:lnTo>
                  <a:lnTo>
                    <a:pt x="995667" y="74041"/>
                  </a:lnTo>
                  <a:lnTo>
                    <a:pt x="996327" y="72771"/>
                  </a:lnTo>
                  <a:lnTo>
                    <a:pt x="997724" y="70231"/>
                  </a:lnTo>
                  <a:lnTo>
                    <a:pt x="998054" y="68961"/>
                  </a:lnTo>
                  <a:lnTo>
                    <a:pt x="1001026" y="57531"/>
                  </a:lnTo>
                  <a:lnTo>
                    <a:pt x="1001534" y="52451"/>
                  </a:lnTo>
                  <a:lnTo>
                    <a:pt x="1001534" y="48641"/>
                  </a:lnTo>
                  <a:lnTo>
                    <a:pt x="1001534" y="44831"/>
                  </a:lnTo>
                  <a:lnTo>
                    <a:pt x="1001534" y="39751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3281" y="4551299"/>
              <a:ext cx="147193" cy="6565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333494" y="4454905"/>
              <a:ext cx="142875" cy="113664"/>
            </a:xfrm>
            <a:custGeom>
              <a:avLst/>
              <a:gdLst/>
              <a:ahLst/>
              <a:cxnLst/>
              <a:rect l="l" t="t" r="r" b="b"/>
              <a:pathLst>
                <a:path w="142875" h="113664">
                  <a:moveTo>
                    <a:pt x="38481" y="95377"/>
                  </a:moveTo>
                  <a:lnTo>
                    <a:pt x="37071" y="88392"/>
                  </a:lnTo>
                  <a:lnTo>
                    <a:pt x="35496" y="86055"/>
                  </a:lnTo>
                  <a:lnTo>
                    <a:pt x="34531" y="81216"/>
                  </a:lnTo>
                  <a:lnTo>
                    <a:pt x="30683" y="75488"/>
                  </a:lnTo>
                  <a:lnTo>
                    <a:pt x="24955" y="71640"/>
                  </a:lnTo>
                  <a:lnTo>
                    <a:pt x="17907" y="70231"/>
                  </a:lnTo>
                  <a:lnTo>
                    <a:pt x="10922" y="71640"/>
                  </a:lnTo>
                  <a:lnTo>
                    <a:pt x="5232" y="75488"/>
                  </a:lnTo>
                  <a:lnTo>
                    <a:pt x="1397" y="81216"/>
                  </a:lnTo>
                  <a:lnTo>
                    <a:pt x="0" y="88265"/>
                  </a:lnTo>
                  <a:lnTo>
                    <a:pt x="1397" y="95262"/>
                  </a:lnTo>
                  <a:lnTo>
                    <a:pt x="2806" y="97396"/>
                  </a:lnTo>
                  <a:lnTo>
                    <a:pt x="3835" y="102438"/>
                  </a:lnTo>
                  <a:lnTo>
                    <a:pt x="7708" y="108165"/>
                  </a:lnTo>
                  <a:lnTo>
                    <a:pt x="13449" y="112014"/>
                  </a:lnTo>
                  <a:lnTo>
                    <a:pt x="20447" y="113411"/>
                  </a:lnTo>
                  <a:lnTo>
                    <a:pt x="27495" y="112014"/>
                  </a:lnTo>
                  <a:lnTo>
                    <a:pt x="33223" y="108165"/>
                  </a:lnTo>
                  <a:lnTo>
                    <a:pt x="37071" y="102438"/>
                  </a:lnTo>
                  <a:lnTo>
                    <a:pt x="38481" y="95377"/>
                  </a:lnTo>
                  <a:close/>
                </a:path>
                <a:path w="142875" h="113664">
                  <a:moveTo>
                    <a:pt x="90551" y="16002"/>
                  </a:moveTo>
                  <a:lnTo>
                    <a:pt x="84836" y="10160"/>
                  </a:lnTo>
                  <a:lnTo>
                    <a:pt x="70612" y="10160"/>
                  </a:lnTo>
                  <a:lnTo>
                    <a:pt x="69862" y="10922"/>
                  </a:lnTo>
                  <a:lnTo>
                    <a:pt x="65532" y="10922"/>
                  </a:lnTo>
                  <a:lnTo>
                    <a:pt x="58928" y="17526"/>
                  </a:lnTo>
                  <a:lnTo>
                    <a:pt x="58928" y="22352"/>
                  </a:lnTo>
                  <a:lnTo>
                    <a:pt x="57150" y="24130"/>
                  </a:lnTo>
                  <a:lnTo>
                    <a:pt x="57150" y="36957"/>
                  </a:lnTo>
                  <a:lnTo>
                    <a:pt x="62357" y="42164"/>
                  </a:lnTo>
                  <a:lnTo>
                    <a:pt x="75311" y="42164"/>
                  </a:lnTo>
                  <a:lnTo>
                    <a:pt x="77089" y="40386"/>
                  </a:lnTo>
                  <a:lnTo>
                    <a:pt x="81915" y="40386"/>
                  </a:lnTo>
                  <a:lnTo>
                    <a:pt x="88392" y="33782"/>
                  </a:lnTo>
                  <a:lnTo>
                    <a:pt x="88392" y="32385"/>
                  </a:lnTo>
                  <a:lnTo>
                    <a:pt x="90551" y="30226"/>
                  </a:lnTo>
                  <a:lnTo>
                    <a:pt x="90551" y="23114"/>
                  </a:lnTo>
                  <a:lnTo>
                    <a:pt x="90551" y="16002"/>
                  </a:lnTo>
                  <a:close/>
                </a:path>
                <a:path w="142875" h="113664">
                  <a:moveTo>
                    <a:pt x="142367" y="9271"/>
                  </a:moveTo>
                  <a:lnTo>
                    <a:pt x="135001" y="1905"/>
                  </a:lnTo>
                  <a:lnTo>
                    <a:pt x="131597" y="1905"/>
                  </a:lnTo>
                  <a:lnTo>
                    <a:pt x="129794" y="127"/>
                  </a:lnTo>
                  <a:lnTo>
                    <a:pt x="119634" y="127"/>
                  </a:lnTo>
                  <a:lnTo>
                    <a:pt x="119507" y="0"/>
                  </a:lnTo>
                  <a:lnTo>
                    <a:pt x="108712" y="0"/>
                  </a:lnTo>
                  <a:lnTo>
                    <a:pt x="104394" y="4318"/>
                  </a:lnTo>
                  <a:lnTo>
                    <a:pt x="104394" y="15113"/>
                  </a:lnTo>
                  <a:lnTo>
                    <a:pt x="106172" y="16891"/>
                  </a:lnTo>
                  <a:lnTo>
                    <a:pt x="106172" y="23749"/>
                  </a:lnTo>
                  <a:lnTo>
                    <a:pt x="109474" y="27051"/>
                  </a:lnTo>
                  <a:lnTo>
                    <a:pt x="109474" y="27432"/>
                  </a:lnTo>
                  <a:lnTo>
                    <a:pt x="116840" y="34798"/>
                  </a:lnTo>
                  <a:lnTo>
                    <a:pt x="135001" y="34798"/>
                  </a:lnTo>
                  <a:lnTo>
                    <a:pt x="142367" y="27432"/>
                  </a:lnTo>
                  <a:lnTo>
                    <a:pt x="142367" y="18415"/>
                  </a:lnTo>
                  <a:lnTo>
                    <a:pt x="142367" y="9271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4693031" y="4464684"/>
            <a:ext cx="37465" cy="31115"/>
          </a:xfrm>
          <a:custGeom>
            <a:avLst/>
            <a:gdLst/>
            <a:ahLst/>
            <a:cxnLst/>
            <a:rect l="l" t="t" r="r" b="b"/>
            <a:pathLst>
              <a:path w="37464" h="31114">
                <a:moveTo>
                  <a:pt x="37084" y="6858"/>
                </a:moveTo>
                <a:lnTo>
                  <a:pt x="30226" y="0"/>
                </a:lnTo>
                <a:lnTo>
                  <a:pt x="13208" y="0"/>
                </a:lnTo>
                <a:lnTo>
                  <a:pt x="11087" y="2120"/>
                </a:lnTo>
                <a:lnTo>
                  <a:pt x="6134" y="3302"/>
                </a:lnTo>
                <a:lnTo>
                  <a:pt x="2921" y="3302"/>
                </a:lnTo>
                <a:lnTo>
                  <a:pt x="0" y="6350"/>
                </a:lnTo>
                <a:lnTo>
                  <a:pt x="0" y="13589"/>
                </a:lnTo>
                <a:lnTo>
                  <a:pt x="2921" y="16637"/>
                </a:lnTo>
                <a:lnTo>
                  <a:pt x="3416" y="16637"/>
                </a:lnTo>
                <a:lnTo>
                  <a:pt x="6350" y="20472"/>
                </a:lnTo>
                <a:lnTo>
                  <a:pt x="6350" y="23876"/>
                </a:lnTo>
                <a:lnTo>
                  <a:pt x="13208" y="30734"/>
                </a:lnTo>
                <a:lnTo>
                  <a:pt x="30226" y="30734"/>
                </a:lnTo>
                <a:lnTo>
                  <a:pt x="37084" y="23876"/>
                </a:lnTo>
                <a:lnTo>
                  <a:pt x="37084" y="15367"/>
                </a:lnTo>
                <a:lnTo>
                  <a:pt x="37084" y="6858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5077205" y="4312284"/>
            <a:ext cx="288290" cy="229870"/>
            <a:chOff x="5077205" y="4312284"/>
            <a:chExt cx="288290" cy="229870"/>
          </a:xfrm>
        </p:grpSpPr>
        <p:pic>
          <p:nvPicPr>
            <p:cNvPr id="87" name="object 8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77205" y="4312284"/>
              <a:ext cx="65786" cy="22986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72963" y="4330318"/>
              <a:ext cx="192150" cy="20955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5417820" y="4312792"/>
            <a:ext cx="961390" cy="182245"/>
            <a:chOff x="5417820" y="4312792"/>
            <a:chExt cx="961390" cy="182245"/>
          </a:xfrm>
        </p:grpSpPr>
        <p:sp>
          <p:nvSpPr>
            <p:cNvPr id="90" name="object 90"/>
            <p:cNvSpPr/>
            <p:nvPr/>
          </p:nvSpPr>
          <p:spPr>
            <a:xfrm>
              <a:off x="5418035" y="4334001"/>
              <a:ext cx="704850" cy="152400"/>
            </a:xfrm>
            <a:custGeom>
              <a:avLst/>
              <a:gdLst/>
              <a:ahLst/>
              <a:cxnLst/>
              <a:rect l="l" t="t" r="r" b="b"/>
              <a:pathLst>
                <a:path w="704850" h="152400">
                  <a:moveTo>
                    <a:pt x="169831" y="72650"/>
                  </a:moveTo>
                  <a:lnTo>
                    <a:pt x="169456" y="88900"/>
                  </a:lnTo>
                  <a:lnTo>
                    <a:pt x="169456" y="90895"/>
                  </a:lnTo>
                  <a:lnTo>
                    <a:pt x="167805" y="116839"/>
                  </a:lnTo>
                  <a:lnTo>
                    <a:pt x="167450" y="125729"/>
                  </a:lnTo>
                  <a:lnTo>
                    <a:pt x="167361" y="132079"/>
                  </a:lnTo>
                  <a:lnTo>
                    <a:pt x="167805" y="140970"/>
                  </a:lnTo>
                  <a:lnTo>
                    <a:pt x="168186" y="144779"/>
                  </a:lnTo>
                  <a:lnTo>
                    <a:pt x="168440" y="146050"/>
                  </a:lnTo>
                  <a:lnTo>
                    <a:pt x="201079" y="152400"/>
                  </a:lnTo>
                  <a:lnTo>
                    <a:pt x="202730" y="149860"/>
                  </a:lnTo>
                  <a:lnTo>
                    <a:pt x="204381" y="147320"/>
                  </a:lnTo>
                  <a:lnTo>
                    <a:pt x="203111" y="147320"/>
                  </a:lnTo>
                  <a:lnTo>
                    <a:pt x="171488" y="133350"/>
                  </a:lnTo>
                  <a:lnTo>
                    <a:pt x="173520" y="130810"/>
                  </a:lnTo>
                  <a:lnTo>
                    <a:pt x="177457" y="124460"/>
                  </a:lnTo>
                  <a:lnTo>
                    <a:pt x="177076" y="124460"/>
                  </a:lnTo>
                  <a:lnTo>
                    <a:pt x="183807" y="113029"/>
                  </a:lnTo>
                  <a:lnTo>
                    <a:pt x="191935" y="97789"/>
                  </a:lnTo>
                  <a:lnTo>
                    <a:pt x="201968" y="81279"/>
                  </a:lnTo>
                  <a:lnTo>
                    <a:pt x="203029" y="79946"/>
                  </a:lnTo>
                  <a:lnTo>
                    <a:pt x="206498" y="74929"/>
                  </a:lnTo>
                  <a:lnTo>
                    <a:pt x="169964" y="74929"/>
                  </a:lnTo>
                  <a:lnTo>
                    <a:pt x="169831" y="72650"/>
                  </a:lnTo>
                  <a:close/>
                </a:path>
                <a:path w="704850" h="152400">
                  <a:moveTo>
                    <a:pt x="173520" y="130810"/>
                  </a:moveTo>
                  <a:lnTo>
                    <a:pt x="171488" y="133350"/>
                  </a:lnTo>
                  <a:lnTo>
                    <a:pt x="203111" y="147320"/>
                  </a:lnTo>
                  <a:lnTo>
                    <a:pt x="203492" y="146050"/>
                  </a:lnTo>
                  <a:lnTo>
                    <a:pt x="203873" y="143510"/>
                  </a:lnTo>
                  <a:lnTo>
                    <a:pt x="204445" y="132079"/>
                  </a:lnTo>
                  <a:lnTo>
                    <a:pt x="172758" y="132079"/>
                  </a:lnTo>
                  <a:lnTo>
                    <a:pt x="173520" y="130810"/>
                  </a:lnTo>
                  <a:close/>
                </a:path>
                <a:path w="704850" h="152400">
                  <a:moveTo>
                    <a:pt x="261150" y="39370"/>
                  </a:moveTo>
                  <a:lnTo>
                    <a:pt x="253657" y="40639"/>
                  </a:lnTo>
                  <a:lnTo>
                    <a:pt x="247942" y="40639"/>
                  </a:lnTo>
                  <a:lnTo>
                    <a:pt x="240576" y="44450"/>
                  </a:lnTo>
                  <a:lnTo>
                    <a:pt x="236893" y="45720"/>
                  </a:lnTo>
                  <a:lnTo>
                    <a:pt x="228130" y="50800"/>
                  </a:lnTo>
                  <a:lnTo>
                    <a:pt x="225209" y="53339"/>
                  </a:lnTo>
                  <a:lnTo>
                    <a:pt x="215303" y="63500"/>
                  </a:lnTo>
                  <a:lnTo>
                    <a:pt x="213525" y="64770"/>
                  </a:lnTo>
                  <a:lnTo>
                    <a:pt x="208313" y="72305"/>
                  </a:lnTo>
                  <a:lnTo>
                    <a:pt x="208358" y="77470"/>
                  </a:lnTo>
                  <a:lnTo>
                    <a:pt x="208016" y="92110"/>
                  </a:lnTo>
                  <a:lnTo>
                    <a:pt x="207048" y="105410"/>
                  </a:lnTo>
                  <a:lnTo>
                    <a:pt x="205651" y="120650"/>
                  </a:lnTo>
                  <a:lnTo>
                    <a:pt x="204523" y="130810"/>
                  </a:lnTo>
                  <a:lnTo>
                    <a:pt x="203873" y="143510"/>
                  </a:lnTo>
                  <a:lnTo>
                    <a:pt x="203492" y="146050"/>
                  </a:lnTo>
                  <a:lnTo>
                    <a:pt x="203111" y="147320"/>
                  </a:lnTo>
                  <a:lnTo>
                    <a:pt x="204381" y="147320"/>
                  </a:lnTo>
                  <a:lnTo>
                    <a:pt x="207429" y="142239"/>
                  </a:lnTo>
                  <a:lnTo>
                    <a:pt x="207683" y="142239"/>
                  </a:lnTo>
                  <a:lnTo>
                    <a:pt x="214414" y="129539"/>
                  </a:lnTo>
                  <a:lnTo>
                    <a:pt x="222669" y="114300"/>
                  </a:lnTo>
                  <a:lnTo>
                    <a:pt x="223041" y="114300"/>
                  </a:lnTo>
                  <a:lnTo>
                    <a:pt x="231315" y="100329"/>
                  </a:lnTo>
                  <a:lnTo>
                    <a:pt x="231051" y="100329"/>
                  </a:lnTo>
                  <a:lnTo>
                    <a:pt x="241592" y="86360"/>
                  </a:lnTo>
                  <a:lnTo>
                    <a:pt x="242323" y="86360"/>
                  </a:lnTo>
                  <a:lnTo>
                    <a:pt x="247339" y="81279"/>
                  </a:lnTo>
                  <a:lnTo>
                    <a:pt x="247180" y="81279"/>
                  </a:lnTo>
                  <a:lnTo>
                    <a:pt x="249847" y="78739"/>
                  </a:lnTo>
                  <a:lnTo>
                    <a:pt x="250686" y="78739"/>
                  </a:lnTo>
                  <a:lnTo>
                    <a:pt x="254775" y="75776"/>
                  </a:lnTo>
                  <a:lnTo>
                    <a:pt x="252133" y="72389"/>
                  </a:lnTo>
                  <a:lnTo>
                    <a:pt x="294948" y="72389"/>
                  </a:lnTo>
                  <a:lnTo>
                    <a:pt x="293281" y="68579"/>
                  </a:lnTo>
                  <a:lnTo>
                    <a:pt x="293027" y="68579"/>
                  </a:lnTo>
                  <a:lnTo>
                    <a:pt x="288201" y="58420"/>
                  </a:lnTo>
                  <a:lnTo>
                    <a:pt x="286550" y="55879"/>
                  </a:lnTo>
                  <a:lnTo>
                    <a:pt x="281470" y="49529"/>
                  </a:lnTo>
                  <a:lnTo>
                    <a:pt x="275628" y="44450"/>
                  </a:lnTo>
                  <a:lnTo>
                    <a:pt x="270040" y="41910"/>
                  </a:lnTo>
                  <a:lnTo>
                    <a:pt x="261150" y="39370"/>
                  </a:lnTo>
                  <a:close/>
                </a:path>
                <a:path w="704850" h="152400">
                  <a:moveTo>
                    <a:pt x="144437" y="26670"/>
                  </a:moveTo>
                  <a:lnTo>
                    <a:pt x="113576" y="27939"/>
                  </a:lnTo>
                  <a:lnTo>
                    <a:pt x="111417" y="27939"/>
                  </a:lnTo>
                  <a:lnTo>
                    <a:pt x="90208" y="30479"/>
                  </a:lnTo>
                  <a:lnTo>
                    <a:pt x="87922" y="31750"/>
                  </a:lnTo>
                  <a:lnTo>
                    <a:pt x="64935" y="38100"/>
                  </a:lnTo>
                  <a:lnTo>
                    <a:pt x="62649" y="39370"/>
                  </a:lnTo>
                  <a:lnTo>
                    <a:pt x="40424" y="52070"/>
                  </a:lnTo>
                  <a:lnTo>
                    <a:pt x="22898" y="66039"/>
                  </a:lnTo>
                  <a:lnTo>
                    <a:pt x="20739" y="68579"/>
                  </a:lnTo>
                  <a:lnTo>
                    <a:pt x="8547" y="82550"/>
                  </a:lnTo>
                  <a:lnTo>
                    <a:pt x="5718" y="87715"/>
                  </a:lnTo>
                  <a:lnTo>
                    <a:pt x="1054" y="99060"/>
                  </a:lnTo>
                  <a:lnTo>
                    <a:pt x="102" y="105410"/>
                  </a:lnTo>
                  <a:lnTo>
                    <a:pt x="0" y="107707"/>
                  </a:lnTo>
                  <a:lnTo>
                    <a:pt x="673" y="115570"/>
                  </a:lnTo>
                  <a:lnTo>
                    <a:pt x="30010" y="140970"/>
                  </a:lnTo>
                  <a:lnTo>
                    <a:pt x="46139" y="142239"/>
                  </a:lnTo>
                  <a:lnTo>
                    <a:pt x="49949" y="142239"/>
                  </a:lnTo>
                  <a:lnTo>
                    <a:pt x="66078" y="139700"/>
                  </a:lnTo>
                  <a:lnTo>
                    <a:pt x="69761" y="138429"/>
                  </a:lnTo>
                  <a:lnTo>
                    <a:pt x="88176" y="130810"/>
                  </a:lnTo>
                  <a:lnTo>
                    <a:pt x="91097" y="128270"/>
                  </a:lnTo>
                  <a:lnTo>
                    <a:pt x="109004" y="115570"/>
                  </a:lnTo>
                  <a:lnTo>
                    <a:pt x="111388" y="113029"/>
                  </a:lnTo>
                  <a:lnTo>
                    <a:pt x="34963" y="113029"/>
                  </a:lnTo>
                  <a:lnTo>
                    <a:pt x="34540" y="111760"/>
                  </a:lnTo>
                  <a:lnTo>
                    <a:pt x="33058" y="111760"/>
                  </a:lnTo>
                  <a:lnTo>
                    <a:pt x="33474" y="108991"/>
                  </a:lnTo>
                  <a:lnTo>
                    <a:pt x="33364" y="108231"/>
                  </a:lnTo>
                  <a:lnTo>
                    <a:pt x="33243" y="108056"/>
                  </a:lnTo>
                  <a:lnTo>
                    <a:pt x="29248" y="104139"/>
                  </a:lnTo>
                  <a:lnTo>
                    <a:pt x="34836" y="104139"/>
                  </a:lnTo>
                  <a:lnTo>
                    <a:pt x="37757" y="100329"/>
                  </a:lnTo>
                  <a:lnTo>
                    <a:pt x="38162" y="100329"/>
                  </a:lnTo>
                  <a:lnTo>
                    <a:pt x="44812" y="92710"/>
                  </a:lnTo>
                  <a:lnTo>
                    <a:pt x="44615" y="92710"/>
                  </a:lnTo>
                  <a:lnTo>
                    <a:pt x="47028" y="90170"/>
                  </a:lnTo>
                  <a:lnTo>
                    <a:pt x="47663" y="90170"/>
                  </a:lnTo>
                  <a:lnTo>
                    <a:pt x="58331" y="81279"/>
                  </a:lnTo>
                  <a:lnTo>
                    <a:pt x="57696" y="81279"/>
                  </a:lnTo>
                  <a:lnTo>
                    <a:pt x="77208" y="68579"/>
                  </a:lnTo>
                  <a:lnTo>
                    <a:pt x="76111" y="68579"/>
                  </a:lnTo>
                  <a:lnTo>
                    <a:pt x="79159" y="67310"/>
                  </a:lnTo>
                  <a:lnTo>
                    <a:pt x="98209" y="59689"/>
                  </a:lnTo>
                  <a:lnTo>
                    <a:pt x="95669" y="59689"/>
                  </a:lnTo>
                  <a:lnTo>
                    <a:pt x="116370" y="54610"/>
                  </a:lnTo>
                  <a:lnTo>
                    <a:pt x="115100" y="54610"/>
                  </a:lnTo>
                  <a:lnTo>
                    <a:pt x="124654" y="53823"/>
                  </a:lnTo>
                  <a:lnTo>
                    <a:pt x="127292" y="50800"/>
                  </a:lnTo>
                  <a:lnTo>
                    <a:pt x="128435" y="49529"/>
                  </a:lnTo>
                  <a:lnTo>
                    <a:pt x="139357" y="38100"/>
                  </a:lnTo>
                  <a:lnTo>
                    <a:pt x="141135" y="36829"/>
                  </a:lnTo>
                  <a:lnTo>
                    <a:pt x="145088" y="33901"/>
                  </a:lnTo>
                  <a:lnTo>
                    <a:pt x="144437" y="26670"/>
                  </a:lnTo>
                  <a:close/>
                </a:path>
                <a:path w="704850" h="152400">
                  <a:moveTo>
                    <a:pt x="480225" y="74929"/>
                  </a:moveTo>
                  <a:lnTo>
                    <a:pt x="479336" y="76200"/>
                  </a:lnTo>
                  <a:lnTo>
                    <a:pt x="461429" y="76200"/>
                  </a:lnTo>
                  <a:lnTo>
                    <a:pt x="450253" y="88900"/>
                  </a:lnTo>
                  <a:lnTo>
                    <a:pt x="449745" y="90170"/>
                  </a:lnTo>
                  <a:lnTo>
                    <a:pt x="440093" y="100329"/>
                  </a:lnTo>
                  <a:lnTo>
                    <a:pt x="438950" y="101600"/>
                  </a:lnTo>
                  <a:lnTo>
                    <a:pt x="431937" y="108059"/>
                  </a:lnTo>
                  <a:lnTo>
                    <a:pt x="431810" y="109769"/>
                  </a:lnTo>
                  <a:lnTo>
                    <a:pt x="432854" y="115570"/>
                  </a:lnTo>
                  <a:lnTo>
                    <a:pt x="464604" y="142239"/>
                  </a:lnTo>
                  <a:lnTo>
                    <a:pt x="478447" y="142239"/>
                  </a:lnTo>
                  <a:lnTo>
                    <a:pt x="487591" y="139700"/>
                  </a:lnTo>
                  <a:lnTo>
                    <a:pt x="489877" y="138429"/>
                  </a:lnTo>
                  <a:lnTo>
                    <a:pt x="500037" y="133350"/>
                  </a:lnTo>
                  <a:lnTo>
                    <a:pt x="502450" y="133350"/>
                  </a:lnTo>
                  <a:lnTo>
                    <a:pt x="513118" y="125729"/>
                  </a:lnTo>
                  <a:lnTo>
                    <a:pt x="516166" y="123189"/>
                  </a:lnTo>
                  <a:lnTo>
                    <a:pt x="526072" y="114300"/>
                  </a:lnTo>
                  <a:lnTo>
                    <a:pt x="527850" y="111760"/>
                  </a:lnTo>
                  <a:lnTo>
                    <a:pt x="528816" y="110489"/>
                  </a:lnTo>
                  <a:lnTo>
                    <a:pt x="468414" y="110489"/>
                  </a:lnTo>
                  <a:lnTo>
                    <a:pt x="467911" y="107346"/>
                  </a:lnTo>
                  <a:lnTo>
                    <a:pt x="463715" y="106679"/>
                  </a:lnTo>
                  <a:lnTo>
                    <a:pt x="467398" y="106679"/>
                  </a:lnTo>
                  <a:lnTo>
                    <a:pt x="464223" y="104139"/>
                  </a:lnTo>
                  <a:lnTo>
                    <a:pt x="467779" y="104139"/>
                  </a:lnTo>
                  <a:lnTo>
                    <a:pt x="468541" y="100329"/>
                  </a:lnTo>
                  <a:lnTo>
                    <a:pt x="468891" y="100329"/>
                  </a:lnTo>
                  <a:lnTo>
                    <a:pt x="471113" y="92710"/>
                  </a:lnTo>
                  <a:lnTo>
                    <a:pt x="470954" y="92710"/>
                  </a:lnTo>
                  <a:lnTo>
                    <a:pt x="472224" y="88900"/>
                  </a:lnTo>
                  <a:lnTo>
                    <a:pt x="472941" y="88900"/>
                  </a:lnTo>
                  <a:lnTo>
                    <a:pt x="480225" y="74929"/>
                  </a:lnTo>
                  <a:close/>
                </a:path>
                <a:path w="704850" h="152400">
                  <a:moveTo>
                    <a:pt x="173542" y="130810"/>
                  </a:moveTo>
                  <a:lnTo>
                    <a:pt x="172758" y="132079"/>
                  </a:lnTo>
                  <a:lnTo>
                    <a:pt x="173542" y="130810"/>
                  </a:lnTo>
                  <a:close/>
                </a:path>
                <a:path w="704850" h="152400">
                  <a:moveTo>
                    <a:pt x="208313" y="72305"/>
                  </a:moveTo>
                  <a:lnTo>
                    <a:pt x="202984" y="80010"/>
                  </a:lnTo>
                  <a:lnTo>
                    <a:pt x="201968" y="81279"/>
                  </a:lnTo>
                  <a:lnTo>
                    <a:pt x="191935" y="97789"/>
                  </a:lnTo>
                  <a:lnTo>
                    <a:pt x="183680" y="113029"/>
                  </a:lnTo>
                  <a:lnTo>
                    <a:pt x="177076" y="124460"/>
                  </a:lnTo>
                  <a:lnTo>
                    <a:pt x="177457" y="124460"/>
                  </a:lnTo>
                  <a:lnTo>
                    <a:pt x="172758" y="132079"/>
                  </a:lnTo>
                  <a:lnTo>
                    <a:pt x="204381" y="132079"/>
                  </a:lnTo>
                  <a:lnTo>
                    <a:pt x="205651" y="120650"/>
                  </a:lnTo>
                  <a:lnTo>
                    <a:pt x="207048" y="105410"/>
                  </a:lnTo>
                  <a:lnTo>
                    <a:pt x="208016" y="92110"/>
                  </a:lnTo>
                  <a:lnTo>
                    <a:pt x="208358" y="77470"/>
                  </a:lnTo>
                  <a:lnTo>
                    <a:pt x="208313" y="72305"/>
                  </a:lnTo>
                  <a:close/>
                </a:path>
                <a:path w="704850" h="152400">
                  <a:moveTo>
                    <a:pt x="204497" y="131040"/>
                  </a:moveTo>
                  <a:lnTo>
                    <a:pt x="204381" y="132079"/>
                  </a:lnTo>
                  <a:lnTo>
                    <a:pt x="204497" y="131040"/>
                  </a:lnTo>
                  <a:close/>
                </a:path>
                <a:path w="704850" h="152400">
                  <a:moveTo>
                    <a:pt x="204523" y="130810"/>
                  </a:moveTo>
                  <a:lnTo>
                    <a:pt x="204497" y="131040"/>
                  </a:lnTo>
                  <a:lnTo>
                    <a:pt x="204523" y="130810"/>
                  </a:lnTo>
                  <a:close/>
                </a:path>
                <a:path w="704850" h="152400">
                  <a:moveTo>
                    <a:pt x="294196" y="92710"/>
                  </a:moveTo>
                  <a:lnTo>
                    <a:pt x="263309" y="92710"/>
                  </a:lnTo>
                  <a:lnTo>
                    <a:pt x="266865" y="101600"/>
                  </a:lnTo>
                  <a:lnTo>
                    <a:pt x="269659" y="110489"/>
                  </a:lnTo>
                  <a:lnTo>
                    <a:pt x="272199" y="116839"/>
                  </a:lnTo>
                  <a:lnTo>
                    <a:pt x="274231" y="121920"/>
                  </a:lnTo>
                  <a:lnTo>
                    <a:pt x="275120" y="124460"/>
                  </a:lnTo>
                  <a:lnTo>
                    <a:pt x="303441" y="130810"/>
                  </a:lnTo>
                  <a:lnTo>
                    <a:pt x="303822" y="130810"/>
                  </a:lnTo>
                  <a:lnTo>
                    <a:pt x="305854" y="129539"/>
                  </a:lnTo>
                  <a:lnTo>
                    <a:pt x="305219" y="129539"/>
                  </a:lnTo>
                  <a:lnTo>
                    <a:pt x="310553" y="127000"/>
                  </a:lnTo>
                  <a:lnTo>
                    <a:pt x="312077" y="125729"/>
                  </a:lnTo>
                  <a:lnTo>
                    <a:pt x="320586" y="119379"/>
                  </a:lnTo>
                  <a:lnTo>
                    <a:pt x="322491" y="116839"/>
                  </a:lnTo>
                  <a:lnTo>
                    <a:pt x="330329" y="109220"/>
                  </a:lnTo>
                  <a:lnTo>
                    <a:pt x="309410" y="109220"/>
                  </a:lnTo>
                  <a:lnTo>
                    <a:pt x="281216" y="101600"/>
                  </a:lnTo>
                  <a:lnTo>
                    <a:pt x="282359" y="100329"/>
                  </a:lnTo>
                  <a:lnTo>
                    <a:pt x="282994" y="100329"/>
                  </a:lnTo>
                  <a:lnTo>
                    <a:pt x="285026" y="99060"/>
                  </a:lnTo>
                  <a:lnTo>
                    <a:pt x="285534" y="99060"/>
                  </a:lnTo>
                  <a:lnTo>
                    <a:pt x="290741" y="95250"/>
                  </a:lnTo>
                  <a:lnTo>
                    <a:pt x="294196" y="92710"/>
                  </a:lnTo>
                  <a:close/>
                </a:path>
                <a:path w="704850" h="152400">
                  <a:moveTo>
                    <a:pt x="375016" y="87243"/>
                  </a:moveTo>
                  <a:lnTo>
                    <a:pt x="374942" y="88900"/>
                  </a:lnTo>
                  <a:lnTo>
                    <a:pt x="349288" y="88900"/>
                  </a:lnTo>
                  <a:lnTo>
                    <a:pt x="340271" y="97789"/>
                  </a:lnTo>
                  <a:lnTo>
                    <a:pt x="340525" y="97789"/>
                  </a:lnTo>
                  <a:lnTo>
                    <a:pt x="338458" y="100152"/>
                  </a:lnTo>
                  <a:lnTo>
                    <a:pt x="338747" y="101600"/>
                  </a:lnTo>
                  <a:lnTo>
                    <a:pt x="375704" y="129539"/>
                  </a:lnTo>
                  <a:lnTo>
                    <a:pt x="394246" y="129539"/>
                  </a:lnTo>
                  <a:lnTo>
                    <a:pt x="403390" y="127000"/>
                  </a:lnTo>
                  <a:lnTo>
                    <a:pt x="407200" y="124460"/>
                  </a:lnTo>
                  <a:lnTo>
                    <a:pt x="416471" y="120650"/>
                  </a:lnTo>
                  <a:lnTo>
                    <a:pt x="418884" y="118110"/>
                  </a:lnTo>
                  <a:lnTo>
                    <a:pt x="427647" y="111760"/>
                  </a:lnTo>
                  <a:lnTo>
                    <a:pt x="429298" y="110489"/>
                  </a:lnTo>
                  <a:lnTo>
                    <a:pt x="431723" y="108256"/>
                  </a:lnTo>
                  <a:lnTo>
                    <a:pt x="431838" y="99060"/>
                  </a:lnTo>
                  <a:lnTo>
                    <a:pt x="432156" y="96520"/>
                  </a:lnTo>
                  <a:lnTo>
                    <a:pt x="376720" y="96520"/>
                  </a:lnTo>
                  <a:lnTo>
                    <a:pt x="375414" y="93798"/>
                  </a:lnTo>
                  <a:lnTo>
                    <a:pt x="372600" y="91547"/>
                  </a:lnTo>
                  <a:lnTo>
                    <a:pt x="372148" y="91439"/>
                  </a:lnTo>
                  <a:lnTo>
                    <a:pt x="372466" y="91439"/>
                  </a:lnTo>
                  <a:lnTo>
                    <a:pt x="370878" y="90170"/>
                  </a:lnTo>
                  <a:lnTo>
                    <a:pt x="375260" y="90170"/>
                  </a:lnTo>
                  <a:lnTo>
                    <a:pt x="375016" y="87243"/>
                  </a:lnTo>
                  <a:close/>
                </a:path>
                <a:path w="704850" h="152400">
                  <a:moveTo>
                    <a:pt x="223041" y="114300"/>
                  </a:moveTo>
                  <a:lnTo>
                    <a:pt x="222669" y="114300"/>
                  </a:lnTo>
                  <a:lnTo>
                    <a:pt x="222288" y="115570"/>
                  </a:lnTo>
                  <a:lnTo>
                    <a:pt x="223041" y="114300"/>
                  </a:lnTo>
                  <a:close/>
                </a:path>
                <a:path w="704850" h="152400">
                  <a:moveTo>
                    <a:pt x="34197" y="108991"/>
                  </a:moveTo>
                  <a:lnTo>
                    <a:pt x="33877" y="109769"/>
                  </a:lnTo>
                  <a:lnTo>
                    <a:pt x="34963" y="113029"/>
                  </a:lnTo>
                  <a:lnTo>
                    <a:pt x="34656" y="109441"/>
                  </a:lnTo>
                  <a:lnTo>
                    <a:pt x="34197" y="108991"/>
                  </a:lnTo>
                  <a:close/>
                </a:path>
                <a:path w="704850" h="152400">
                  <a:moveTo>
                    <a:pt x="34656" y="109441"/>
                  </a:moveTo>
                  <a:lnTo>
                    <a:pt x="34963" y="113029"/>
                  </a:lnTo>
                  <a:lnTo>
                    <a:pt x="111388" y="113029"/>
                  </a:lnTo>
                  <a:lnTo>
                    <a:pt x="113772" y="110489"/>
                  </a:lnTo>
                  <a:lnTo>
                    <a:pt x="35725" y="110489"/>
                  </a:lnTo>
                  <a:lnTo>
                    <a:pt x="34656" y="109441"/>
                  </a:lnTo>
                  <a:close/>
                </a:path>
                <a:path w="704850" h="152400">
                  <a:moveTo>
                    <a:pt x="33518" y="108694"/>
                  </a:moveTo>
                  <a:lnTo>
                    <a:pt x="33058" y="111760"/>
                  </a:lnTo>
                  <a:lnTo>
                    <a:pt x="33877" y="109769"/>
                  </a:lnTo>
                  <a:lnTo>
                    <a:pt x="33518" y="108694"/>
                  </a:lnTo>
                  <a:close/>
                </a:path>
                <a:path w="704850" h="152400">
                  <a:moveTo>
                    <a:pt x="33877" y="109769"/>
                  </a:moveTo>
                  <a:lnTo>
                    <a:pt x="33058" y="111760"/>
                  </a:lnTo>
                  <a:lnTo>
                    <a:pt x="34540" y="111760"/>
                  </a:lnTo>
                  <a:lnTo>
                    <a:pt x="33877" y="109769"/>
                  </a:lnTo>
                  <a:close/>
                </a:path>
                <a:path w="704850" h="152400">
                  <a:moveTo>
                    <a:pt x="34597" y="108753"/>
                  </a:moveTo>
                  <a:lnTo>
                    <a:pt x="34656" y="109441"/>
                  </a:lnTo>
                  <a:lnTo>
                    <a:pt x="35725" y="110489"/>
                  </a:lnTo>
                  <a:lnTo>
                    <a:pt x="34597" y="108753"/>
                  </a:lnTo>
                  <a:close/>
                </a:path>
                <a:path w="704850" h="152400">
                  <a:moveTo>
                    <a:pt x="34553" y="108240"/>
                  </a:moveTo>
                  <a:lnTo>
                    <a:pt x="34597" y="108753"/>
                  </a:lnTo>
                  <a:lnTo>
                    <a:pt x="35725" y="110489"/>
                  </a:lnTo>
                  <a:lnTo>
                    <a:pt x="113772" y="110489"/>
                  </a:lnTo>
                  <a:lnTo>
                    <a:pt x="114964" y="109220"/>
                  </a:lnTo>
                  <a:lnTo>
                    <a:pt x="39154" y="109220"/>
                  </a:lnTo>
                  <a:lnTo>
                    <a:pt x="34553" y="108240"/>
                  </a:lnTo>
                  <a:close/>
                </a:path>
                <a:path w="704850" h="152400">
                  <a:moveTo>
                    <a:pt x="467911" y="107346"/>
                  </a:moveTo>
                  <a:lnTo>
                    <a:pt x="468414" y="110489"/>
                  </a:lnTo>
                  <a:lnTo>
                    <a:pt x="468364" y="107950"/>
                  </a:lnTo>
                  <a:lnTo>
                    <a:pt x="468062" y="107369"/>
                  </a:lnTo>
                  <a:lnTo>
                    <a:pt x="467911" y="107346"/>
                  </a:lnTo>
                  <a:close/>
                </a:path>
                <a:path w="704850" h="152400">
                  <a:moveTo>
                    <a:pt x="468444" y="108105"/>
                  </a:moveTo>
                  <a:lnTo>
                    <a:pt x="468414" y="110489"/>
                  </a:lnTo>
                  <a:lnTo>
                    <a:pt x="469684" y="110489"/>
                  </a:lnTo>
                  <a:lnTo>
                    <a:pt x="468444" y="108105"/>
                  </a:lnTo>
                  <a:close/>
                </a:path>
                <a:path w="704850" h="152400">
                  <a:moveTo>
                    <a:pt x="468452" y="107522"/>
                  </a:moveTo>
                  <a:lnTo>
                    <a:pt x="468510" y="108231"/>
                  </a:lnTo>
                  <a:lnTo>
                    <a:pt x="469684" y="110489"/>
                  </a:lnTo>
                  <a:lnTo>
                    <a:pt x="468683" y="107707"/>
                  </a:lnTo>
                  <a:lnTo>
                    <a:pt x="468452" y="107522"/>
                  </a:lnTo>
                  <a:close/>
                </a:path>
                <a:path w="704850" h="152400">
                  <a:moveTo>
                    <a:pt x="468683" y="107707"/>
                  </a:moveTo>
                  <a:lnTo>
                    <a:pt x="469684" y="110489"/>
                  </a:lnTo>
                  <a:lnTo>
                    <a:pt x="528816" y="110489"/>
                  </a:lnTo>
                  <a:lnTo>
                    <a:pt x="529781" y="109220"/>
                  </a:lnTo>
                  <a:lnTo>
                    <a:pt x="470573" y="109220"/>
                  </a:lnTo>
                  <a:lnTo>
                    <a:pt x="468683" y="107707"/>
                  </a:lnTo>
                  <a:close/>
                </a:path>
                <a:path w="704850" h="152400">
                  <a:moveTo>
                    <a:pt x="661924" y="81016"/>
                  </a:moveTo>
                  <a:lnTo>
                    <a:pt x="661581" y="81279"/>
                  </a:lnTo>
                  <a:lnTo>
                    <a:pt x="654215" y="87629"/>
                  </a:lnTo>
                  <a:lnTo>
                    <a:pt x="651802" y="88900"/>
                  </a:lnTo>
                  <a:lnTo>
                    <a:pt x="644138" y="92744"/>
                  </a:lnTo>
                  <a:lnTo>
                    <a:pt x="640880" y="95250"/>
                  </a:lnTo>
                  <a:lnTo>
                    <a:pt x="637662" y="96340"/>
                  </a:lnTo>
                  <a:lnTo>
                    <a:pt x="647738" y="109220"/>
                  </a:lnTo>
                  <a:lnTo>
                    <a:pt x="653961" y="110489"/>
                  </a:lnTo>
                  <a:lnTo>
                    <a:pt x="675043" y="110489"/>
                  </a:lnTo>
                  <a:lnTo>
                    <a:pt x="678345" y="109220"/>
                  </a:lnTo>
                  <a:lnTo>
                    <a:pt x="694220" y="102870"/>
                  </a:lnTo>
                  <a:lnTo>
                    <a:pt x="702820" y="95250"/>
                  </a:lnTo>
                  <a:lnTo>
                    <a:pt x="668566" y="95250"/>
                  </a:lnTo>
                  <a:lnTo>
                    <a:pt x="661924" y="81016"/>
                  </a:lnTo>
                  <a:close/>
                </a:path>
                <a:path w="704850" h="152400">
                  <a:moveTo>
                    <a:pt x="33566" y="108373"/>
                  </a:moveTo>
                  <a:lnTo>
                    <a:pt x="33538" y="108753"/>
                  </a:lnTo>
                  <a:lnTo>
                    <a:pt x="33877" y="109769"/>
                  </a:lnTo>
                  <a:lnTo>
                    <a:pt x="34197" y="108991"/>
                  </a:lnTo>
                  <a:lnTo>
                    <a:pt x="33566" y="108373"/>
                  </a:lnTo>
                  <a:close/>
                </a:path>
                <a:path w="704850" h="152400">
                  <a:moveTo>
                    <a:pt x="34412" y="108468"/>
                  </a:moveTo>
                  <a:lnTo>
                    <a:pt x="34288" y="109080"/>
                  </a:lnTo>
                  <a:lnTo>
                    <a:pt x="34656" y="109441"/>
                  </a:lnTo>
                  <a:lnTo>
                    <a:pt x="34558" y="108694"/>
                  </a:lnTo>
                  <a:lnTo>
                    <a:pt x="34412" y="108468"/>
                  </a:lnTo>
                  <a:close/>
                </a:path>
                <a:path w="704850" h="152400">
                  <a:moveTo>
                    <a:pt x="34580" y="108059"/>
                  </a:moveTo>
                  <a:lnTo>
                    <a:pt x="34626" y="108256"/>
                  </a:lnTo>
                  <a:lnTo>
                    <a:pt x="39154" y="109220"/>
                  </a:lnTo>
                  <a:lnTo>
                    <a:pt x="37311" y="108274"/>
                  </a:lnTo>
                  <a:lnTo>
                    <a:pt x="34580" y="108059"/>
                  </a:lnTo>
                  <a:close/>
                </a:path>
                <a:path w="704850" h="152400">
                  <a:moveTo>
                    <a:pt x="37311" y="108274"/>
                  </a:moveTo>
                  <a:lnTo>
                    <a:pt x="39154" y="109220"/>
                  </a:lnTo>
                  <a:lnTo>
                    <a:pt x="45758" y="109220"/>
                  </a:lnTo>
                  <a:lnTo>
                    <a:pt x="47543" y="109080"/>
                  </a:lnTo>
                  <a:lnTo>
                    <a:pt x="37311" y="108274"/>
                  </a:lnTo>
                  <a:close/>
                </a:path>
                <a:path w="704850" h="152400">
                  <a:moveTo>
                    <a:pt x="47543" y="109080"/>
                  </a:moveTo>
                  <a:lnTo>
                    <a:pt x="45758" y="109220"/>
                  </a:lnTo>
                  <a:lnTo>
                    <a:pt x="49314" y="109220"/>
                  </a:lnTo>
                  <a:lnTo>
                    <a:pt x="47543" y="109080"/>
                  </a:lnTo>
                  <a:close/>
                </a:path>
                <a:path w="704850" h="152400">
                  <a:moveTo>
                    <a:pt x="61018" y="108027"/>
                  </a:moveTo>
                  <a:lnTo>
                    <a:pt x="47543" y="109080"/>
                  </a:lnTo>
                  <a:lnTo>
                    <a:pt x="49314" y="109220"/>
                  </a:lnTo>
                  <a:lnTo>
                    <a:pt x="58077" y="109220"/>
                  </a:lnTo>
                  <a:lnTo>
                    <a:pt x="61018" y="108027"/>
                  </a:lnTo>
                  <a:close/>
                </a:path>
                <a:path w="704850" h="152400">
                  <a:moveTo>
                    <a:pt x="62014" y="107950"/>
                  </a:moveTo>
                  <a:lnTo>
                    <a:pt x="61070" y="108023"/>
                  </a:lnTo>
                  <a:lnTo>
                    <a:pt x="58077" y="109220"/>
                  </a:lnTo>
                  <a:lnTo>
                    <a:pt x="62014" y="107950"/>
                  </a:lnTo>
                  <a:close/>
                </a:path>
                <a:path w="704850" h="152400">
                  <a:moveTo>
                    <a:pt x="116156" y="107950"/>
                  </a:moveTo>
                  <a:lnTo>
                    <a:pt x="62014" y="107950"/>
                  </a:lnTo>
                  <a:lnTo>
                    <a:pt x="58077" y="109220"/>
                  </a:lnTo>
                  <a:lnTo>
                    <a:pt x="114964" y="109220"/>
                  </a:lnTo>
                  <a:lnTo>
                    <a:pt x="116156" y="107950"/>
                  </a:lnTo>
                  <a:close/>
                </a:path>
                <a:path w="704850" h="152400">
                  <a:moveTo>
                    <a:pt x="302353" y="90170"/>
                  </a:moveTo>
                  <a:lnTo>
                    <a:pt x="297599" y="90170"/>
                  </a:lnTo>
                  <a:lnTo>
                    <a:pt x="289090" y="96520"/>
                  </a:lnTo>
                  <a:lnTo>
                    <a:pt x="285534" y="99060"/>
                  </a:lnTo>
                  <a:lnTo>
                    <a:pt x="285026" y="99060"/>
                  </a:lnTo>
                  <a:lnTo>
                    <a:pt x="282994" y="100329"/>
                  </a:lnTo>
                  <a:lnTo>
                    <a:pt x="282359" y="100329"/>
                  </a:lnTo>
                  <a:lnTo>
                    <a:pt x="281216" y="101600"/>
                  </a:lnTo>
                  <a:lnTo>
                    <a:pt x="309410" y="109220"/>
                  </a:lnTo>
                  <a:lnTo>
                    <a:pt x="308648" y="107950"/>
                  </a:lnTo>
                  <a:lnTo>
                    <a:pt x="307124" y="104139"/>
                  </a:lnTo>
                  <a:lnTo>
                    <a:pt x="304838" y="97789"/>
                  </a:lnTo>
                  <a:lnTo>
                    <a:pt x="302353" y="90170"/>
                  </a:lnTo>
                  <a:close/>
                </a:path>
                <a:path w="704850" h="152400">
                  <a:moveTo>
                    <a:pt x="347764" y="41910"/>
                  </a:moveTo>
                  <a:lnTo>
                    <a:pt x="322237" y="63500"/>
                  </a:lnTo>
                  <a:lnTo>
                    <a:pt x="313347" y="72389"/>
                  </a:lnTo>
                  <a:lnTo>
                    <a:pt x="313220" y="72389"/>
                  </a:lnTo>
                  <a:lnTo>
                    <a:pt x="304330" y="82550"/>
                  </a:lnTo>
                  <a:lnTo>
                    <a:pt x="304584" y="82550"/>
                  </a:lnTo>
                  <a:lnTo>
                    <a:pt x="300938" y="86196"/>
                  </a:lnTo>
                  <a:lnTo>
                    <a:pt x="301917" y="88900"/>
                  </a:lnTo>
                  <a:lnTo>
                    <a:pt x="304965" y="97789"/>
                  </a:lnTo>
                  <a:lnTo>
                    <a:pt x="307251" y="104139"/>
                  </a:lnTo>
                  <a:lnTo>
                    <a:pt x="308648" y="107950"/>
                  </a:lnTo>
                  <a:lnTo>
                    <a:pt x="309410" y="109220"/>
                  </a:lnTo>
                  <a:lnTo>
                    <a:pt x="330329" y="109220"/>
                  </a:lnTo>
                  <a:lnTo>
                    <a:pt x="331635" y="107950"/>
                  </a:lnTo>
                  <a:lnTo>
                    <a:pt x="338458" y="100152"/>
                  </a:lnTo>
                  <a:lnTo>
                    <a:pt x="337985" y="97789"/>
                  </a:lnTo>
                  <a:lnTo>
                    <a:pt x="337324" y="88377"/>
                  </a:lnTo>
                  <a:lnTo>
                    <a:pt x="337414" y="82550"/>
                  </a:lnTo>
                  <a:lnTo>
                    <a:pt x="337668" y="77470"/>
                  </a:lnTo>
                  <a:lnTo>
                    <a:pt x="337774" y="75776"/>
                  </a:lnTo>
                  <a:lnTo>
                    <a:pt x="339509" y="58420"/>
                  </a:lnTo>
                  <a:lnTo>
                    <a:pt x="339636" y="55879"/>
                  </a:lnTo>
                  <a:lnTo>
                    <a:pt x="374540" y="55879"/>
                  </a:lnTo>
                  <a:lnTo>
                    <a:pt x="347764" y="41910"/>
                  </a:lnTo>
                  <a:close/>
                </a:path>
                <a:path w="704850" h="152400">
                  <a:moveTo>
                    <a:pt x="468591" y="107453"/>
                  </a:moveTo>
                  <a:lnTo>
                    <a:pt x="468683" y="107707"/>
                  </a:lnTo>
                  <a:lnTo>
                    <a:pt x="470573" y="109220"/>
                  </a:lnTo>
                  <a:lnTo>
                    <a:pt x="469196" y="107549"/>
                  </a:lnTo>
                  <a:lnTo>
                    <a:pt x="468591" y="107453"/>
                  </a:lnTo>
                  <a:close/>
                </a:path>
                <a:path w="704850" h="152400">
                  <a:moveTo>
                    <a:pt x="469196" y="107549"/>
                  </a:moveTo>
                  <a:lnTo>
                    <a:pt x="470573" y="109220"/>
                  </a:lnTo>
                  <a:lnTo>
                    <a:pt x="529781" y="109220"/>
                  </a:lnTo>
                  <a:lnTo>
                    <a:pt x="530746" y="107950"/>
                  </a:lnTo>
                  <a:lnTo>
                    <a:pt x="471716" y="107950"/>
                  </a:lnTo>
                  <a:lnTo>
                    <a:pt x="469196" y="107549"/>
                  </a:lnTo>
                  <a:close/>
                </a:path>
                <a:path w="704850" h="152400">
                  <a:moveTo>
                    <a:pt x="33616" y="108041"/>
                  </a:moveTo>
                  <a:lnTo>
                    <a:pt x="33664" y="108468"/>
                  </a:lnTo>
                  <a:lnTo>
                    <a:pt x="34197" y="108991"/>
                  </a:lnTo>
                  <a:lnTo>
                    <a:pt x="34319" y="108694"/>
                  </a:lnTo>
                  <a:lnTo>
                    <a:pt x="34217" y="108169"/>
                  </a:lnTo>
                  <a:lnTo>
                    <a:pt x="33616" y="108041"/>
                  </a:lnTo>
                  <a:close/>
                </a:path>
                <a:path w="704850" h="152400">
                  <a:moveTo>
                    <a:pt x="34509" y="108231"/>
                  </a:moveTo>
                  <a:lnTo>
                    <a:pt x="34412" y="108468"/>
                  </a:lnTo>
                  <a:lnTo>
                    <a:pt x="34597" y="108753"/>
                  </a:lnTo>
                  <a:lnTo>
                    <a:pt x="34509" y="108231"/>
                  </a:lnTo>
                  <a:close/>
                </a:path>
                <a:path w="704850" h="152400">
                  <a:moveTo>
                    <a:pt x="33336" y="108147"/>
                  </a:moveTo>
                  <a:lnTo>
                    <a:pt x="33518" y="108694"/>
                  </a:lnTo>
                  <a:lnTo>
                    <a:pt x="33422" y="108231"/>
                  </a:lnTo>
                  <a:close/>
                </a:path>
                <a:path w="704850" h="152400">
                  <a:moveTo>
                    <a:pt x="34217" y="108169"/>
                  </a:moveTo>
                  <a:lnTo>
                    <a:pt x="34412" y="108468"/>
                  </a:lnTo>
                  <a:lnTo>
                    <a:pt x="34509" y="108231"/>
                  </a:lnTo>
                  <a:lnTo>
                    <a:pt x="34217" y="108169"/>
                  </a:lnTo>
                  <a:close/>
                </a:path>
                <a:path w="704850" h="152400">
                  <a:moveTo>
                    <a:pt x="33277" y="107969"/>
                  </a:moveTo>
                  <a:lnTo>
                    <a:pt x="33322" y="108105"/>
                  </a:lnTo>
                  <a:lnTo>
                    <a:pt x="33566" y="108373"/>
                  </a:lnTo>
                  <a:lnTo>
                    <a:pt x="33532" y="108023"/>
                  </a:lnTo>
                  <a:lnTo>
                    <a:pt x="33277" y="107969"/>
                  </a:lnTo>
                  <a:close/>
                </a:path>
                <a:path w="704850" h="152400">
                  <a:moveTo>
                    <a:pt x="34982" y="107080"/>
                  </a:moveTo>
                  <a:lnTo>
                    <a:pt x="34580" y="108059"/>
                  </a:lnTo>
                  <a:lnTo>
                    <a:pt x="37311" y="108274"/>
                  </a:lnTo>
                  <a:lnTo>
                    <a:pt x="34982" y="107080"/>
                  </a:lnTo>
                  <a:close/>
                </a:path>
                <a:path w="704850" h="152400">
                  <a:moveTo>
                    <a:pt x="482595" y="5153"/>
                  </a:moveTo>
                  <a:lnTo>
                    <a:pt x="481876" y="6350"/>
                  </a:lnTo>
                  <a:lnTo>
                    <a:pt x="482130" y="6350"/>
                  </a:lnTo>
                  <a:lnTo>
                    <a:pt x="476415" y="15239"/>
                  </a:lnTo>
                  <a:lnTo>
                    <a:pt x="476669" y="15239"/>
                  </a:lnTo>
                  <a:lnTo>
                    <a:pt x="468033" y="26670"/>
                  </a:lnTo>
                  <a:lnTo>
                    <a:pt x="468287" y="26670"/>
                  </a:lnTo>
                  <a:lnTo>
                    <a:pt x="459778" y="38100"/>
                  </a:lnTo>
                  <a:lnTo>
                    <a:pt x="448475" y="55879"/>
                  </a:lnTo>
                  <a:lnTo>
                    <a:pt x="447459" y="57150"/>
                  </a:lnTo>
                  <a:lnTo>
                    <a:pt x="432528" y="93798"/>
                  </a:lnTo>
                  <a:lnTo>
                    <a:pt x="431723" y="108256"/>
                  </a:lnTo>
                  <a:lnTo>
                    <a:pt x="438967" y="101581"/>
                  </a:lnTo>
                  <a:lnTo>
                    <a:pt x="440093" y="100329"/>
                  </a:lnTo>
                  <a:lnTo>
                    <a:pt x="449745" y="90170"/>
                  </a:lnTo>
                  <a:lnTo>
                    <a:pt x="450253" y="88900"/>
                  </a:lnTo>
                  <a:lnTo>
                    <a:pt x="461177" y="76486"/>
                  </a:lnTo>
                  <a:lnTo>
                    <a:pt x="461302" y="76200"/>
                  </a:lnTo>
                  <a:lnTo>
                    <a:pt x="473367" y="62229"/>
                  </a:lnTo>
                  <a:lnTo>
                    <a:pt x="473679" y="62229"/>
                  </a:lnTo>
                  <a:lnTo>
                    <a:pt x="485686" y="49529"/>
                  </a:lnTo>
                  <a:lnTo>
                    <a:pt x="486237" y="49529"/>
                  </a:lnTo>
                  <a:lnTo>
                    <a:pt x="496735" y="39370"/>
                  </a:lnTo>
                  <a:lnTo>
                    <a:pt x="497730" y="39370"/>
                  </a:lnTo>
                  <a:lnTo>
                    <a:pt x="505244" y="33020"/>
                  </a:lnTo>
                  <a:lnTo>
                    <a:pt x="504990" y="33020"/>
                  </a:lnTo>
                  <a:lnTo>
                    <a:pt x="509943" y="29210"/>
                  </a:lnTo>
                  <a:lnTo>
                    <a:pt x="482595" y="5153"/>
                  </a:lnTo>
                  <a:close/>
                </a:path>
                <a:path w="704850" h="152400">
                  <a:moveTo>
                    <a:pt x="34122" y="108023"/>
                  </a:moveTo>
                  <a:lnTo>
                    <a:pt x="34217" y="108169"/>
                  </a:lnTo>
                  <a:lnTo>
                    <a:pt x="34509" y="108231"/>
                  </a:lnTo>
                  <a:lnTo>
                    <a:pt x="34537" y="108056"/>
                  </a:lnTo>
                  <a:lnTo>
                    <a:pt x="34122" y="108023"/>
                  </a:lnTo>
                  <a:close/>
                </a:path>
                <a:path w="704850" h="152400">
                  <a:moveTo>
                    <a:pt x="33625" y="107984"/>
                  </a:moveTo>
                  <a:lnTo>
                    <a:pt x="34217" y="108169"/>
                  </a:lnTo>
                  <a:lnTo>
                    <a:pt x="34122" y="108023"/>
                  </a:lnTo>
                  <a:lnTo>
                    <a:pt x="33625" y="107984"/>
                  </a:lnTo>
                  <a:close/>
                </a:path>
                <a:path w="704850" h="152400">
                  <a:moveTo>
                    <a:pt x="29248" y="104139"/>
                  </a:moveTo>
                  <a:lnTo>
                    <a:pt x="33336" y="108147"/>
                  </a:lnTo>
                  <a:lnTo>
                    <a:pt x="33218" y="107956"/>
                  </a:lnTo>
                  <a:lnTo>
                    <a:pt x="32567" y="105842"/>
                  </a:lnTo>
                  <a:lnTo>
                    <a:pt x="29248" y="104139"/>
                  </a:lnTo>
                  <a:close/>
                </a:path>
                <a:path w="704850" h="152400">
                  <a:moveTo>
                    <a:pt x="468062" y="107369"/>
                  </a:moveTo>
                  <a:lnTo>
                    <a:pt x="468444" y="108105"/>
                  </a:lnTo>
                  <a:lnTo>
                    <a:pt x="468338" y="107431"/>
                  </a:lnTo>
                  <a:lnTo>
                    <a:pt x="468062" y="107369"/>
                  </a:lnTo>
                  <a:close/>
                </a:path>
                <a:path w="704850" h="152400">
                  <a:moveTo>
                    <a:pt x="34429" y="106796"/>
                  </a:moveTo>
                  <a:lnTo>
                    <a:pt x="34580" y="108059"/>
                  </a:lnTo>
                  <a:lnTo>
                    <a:pt x="34873" y="107346"/>
                  </a:lnTo>
                  <a:lnTo>
                    <a:pt x="34928" y="107052"/>
                  </a:lnTo>
                  <a:lnTo>
                    <a:pt x="34429" y="106796"/>
                  </a:lnTo>
                  <a:close/>
                </a:path>
                <a:path w="704850" h="152400">
                  <a:moveTo>
                    <a:pt x="33848" y="106498"/>
                  </a:moveTo>
                  <a:lnTo>
                    <a:pt x="33797" y="107522"/>
                  </a:lnTo>
                  <a:lnTo>
                    <a:pt x="34074" y="107950"/>
                  </a:lnTo>
                  <a:lnTo>
                    <a:pt x="34537" y="108056"/>
                  </a:lnTo>
                  <a:lnTo>
                    <a:pt x="34429" y="106796"/>
                  </a:lnTo>
                  <a:lnTo>
                    <a:pt x="33848" y="106498"/>
                  </a:lnTo>
                  <a:close/>
                </a:path>
                <a:path w="704850" h="152400">
                  <a:moveTo>
                    <a:pt x="33272" y="107956"/>
                  </a:moveTo>
                  <a:lnTo>
                    <a:pt x="33616" y="108041"/>
                  </a:lnTo>
                  <a:lnTo>
                    <a:pt x="33272" y="107956"/>
                  </a:lnTo>
                  <a:close/>
                </a:path>
                <a:path w="704850" h="152400">
                  <a:moveTo>
                    <a:pt x="76873" y="101600"/>
                  </a:moveTo>
                  <a:lnTo>
                    <a:pt x="61018" y="108027"/>
                  </a:lnTo>
                  <a:lnTo>
                    <a:pt x="62014" y="107950"/>
                  </a:lnTo>
                  <a:lnTo>
                    <a:pt x="116156" y="107950"/>
                  </a:lnTo>
                  <a:lnTo>
                    <a:pt x="119731" y="104139"/>
                  </a:lnTo>
                  <a:lnTo>
                    <a:pt x="73444" y="104139"/>
                  </a:lnTo>
                  <a:lnTo>
                    <a:pt x="76873" y="101600"/>
                  </a:lnTo>
                  <a:close/>
                </a:path>
                <a:path w="704850" h="152400">
                  <a:moveTo>
                    <a:pt x="33713" y="107394"/>
                  </a:moveTo>
                  <a:lnTo>
                    <a:pt x="33625" y="107984"/>
                  </a:lnTo>
                  <a:lnTo>
                    <a:pt x="34122" y="108023"/>
                  </a:lnTo>
                  <a:lnTo>
                    <a:pt x="33713" y="107394"/>
                  </a:lnTo>
                  <a:close/>
                </a:path>
                <a:path w="704850" h="152400">
                  <a:moveTo>
                    <a:pt x="32567" y="105842"/>
                  </a:moveTo>
                  <a:lnTo>
                    <a:pt x="33272" y="107956"/>
                  </a:lnTo>
                  <a:lnTo>
                    <a:pt x="33625" y="107984"/>
                  </a:lnTo>
                  <a:lnTo>
                    <a:pt x="33682" y="107346"/>
                  </a:lnTo>
                  <a:lnTo>
                    <a:pt x="32773" y="105947"/>
                  </a:lnTo>
                  <a:lnTo>
                    <a:pt x="32567" y="105842"/>
                  </a:lnTo>
                  <a:close/>
                </a:path>
                <a:path w="704850" h="152400">
                  <a:moveTo>
                    <a:pt x="33270" y="107950"/>
                  </a:moveTo>
                  <a:close/>
                </a:path>
                <a:path w="704850" h="152400">
                  <a:moveTo>
                    <a:pt x="468845" y="106489"/>
                  </a:moveTo>
                  <a:lnTo>
                    <a:pt x="468463" y="106595"/>
                  </a:lnTo>
                  <a:lnTo>
                    <a:pt x="468574" y="106796"/>
                  </a:lnTo>
                  <a:lnTo>
                    <a:pt x="469196" y="107549"/>
                  </a:lnTo>
                  <a:lnTo>
                    <a:pt x="471716" y="107950"/>
                  </a:lnTo>
                  <a:lnTo>
                    <a:pt x="468845" y="106489"/>
                  </a:lnTo>
                  <a:close/>
                </a:path>
                <a:path w="704850" h="152400">
                  <a:moveTo>
                    <a:pt x="477304" y="104139"/>
                  </a:moveTo>
                  <a:lnTo>
                    <a:pt x="468845" y="106489"/>
                  </a:lnTo>
                  <a:lnTo>
                    <a:pt x="471716" y="107950"/>
                  </a:lnTo>
                  <a:lnTo>
                    <a:pt x="530746" y="107950"/>
                  </a:lnTo>
                  <a:lnTo>
                    <a:pt x="532676" y="105410"/>
                  </a:lnTo>
                  <a:lnTo>
                    <a:pt x="475145" y="105410"/>
                  </a:lnTo>
                  <a:lnTo>
                    <a:pt x="477304" y="104139"/>
                  </a:lnTo>
                  <a:close/>
                </a:path>
                <a:path w="704850" h="152400">
                  <a:moveTo>
                    <a:pt x="468453" y="107431"/>
                  </a:moveTo>
                  <a:lnTo>
                    <a:pt x="468683" y="107707"/>
                  </a:lnTo>
                  <a:lnTo>
                    <a:pt x="468591" y="107453"/>
                  </a:lnTo>
                  <a:lnTo>
                    <a:pt x="468453" y="107431"/>
                  </a:lnTo>
                  <a:close/>
                </a:path>
                <a:path w="704850" h="152400">
                  <a:moveTo>
                    <a:pt x="468462" y="106661"/>
                  </a:moveTo>
                  <a:lnTo>
                    <a:pt x="468553" y="107346"/>
                  </a:lnTo>
                  <a:lnTo>
                    <a:pt x="469196" y="107549"/>
                  </a:lnTo>
                  <a:lnTo>
                    <a:pt x="468462" y="106661"/>
                  </a:lnTo>
                  <a:close/>
                </a:path>
                <a:path w="704850" h="152400">
                  <a:moveTo>
                    <a:pt x="468310" y="107409"/>
                  </a:moveTo>
                  <a:lnTo>
                    <a:pt x="468452" y="107522"/>
                  </a:lnTo>
                  <a:lnTo>
                    <a:pt x="468310" y="107409"/>
                  </a:lnTo>
                  <a:close/>
                </a:path>
                <a:path w="704850" h="152400">
                  <a:moveTo>
                    <a:pt x="468457" y="107080"/>
                  </a:moveTo>
                  <a:lnTo>
                    <a:pt x="468453" y="107431"/>
                  </a:lnTo>
                  <a:lnTo>
                    <a:pt x="468591" y="107453"/>
                  </a:lnTo>
                  <a:lnTo>
                    <a:pt x="468457" y="107080"/>
                  </a:lnTo>
                  <a:close/>
                </a:path>
                <a:path w="704850" h="152400">
                  <a:moveTo>
                    <a:pt x="467680" y="105897"/>
                  </a:moveTo>
                  <a:lnTo>
                    <a:pt x="467793" y="106608"/>
                  </a:lnTo>
                  <a:lnTo>
                    <a:pt x="467920" y="107097"/>
                  </a:lnTo>
                  <a:lnTo>
                    <a:pt x="468310" y="107409"/>
                  </a:lnTo>
                  <a:lnTo>
                    <a:pt x="468453" y="107431"/>
                  </a:lnTo>
                  <a:lnTo>
                    <a:pt x="468355" y="106796"/>
                  </a:lnTo>
                  <a:lnTo>
                    <a:pt x="468160" y="106679"/>
                  </a:lnTo>
                  <a:lnTo>
                    <a:pt x="468163" y="106297"/>
                  </a:lnTo>
                  <a:lnTo>
                    <a:pt x="467943" y="106031"/>
                  </a:lnTo>
                  <a:lnTo>
                    <a:pt x="467680" y="105897"/>
                  </a:lnTo>
                  <a:close/>
                </a:path>
                <a:path w="704850" h="152400">
                  <a:moveTo>
                    <a:pt x="467920" y="107097"/>
                  </a:moveTo>
                  <a:lnTo>
                    <a:pt x="468062" y="107369"/>
                  </a:lnTo>
                  <a:lnTo>
                    <a:pt x="468310" y="107409"/>
                  </a:lnTo>
                  <a:lnTo>
                    <a:pt x="467920" y="107097"/>
                  </a:lnTo>
                  <a:close/>
                </a:path>
                <a:path w="704850" h="152400">
                  <a:moveTo>
                    <a:pt x="32773" y="105947"/>
                  </a:moveTo>
                  <a:lnTo>
                    <a:pt x="33713" y="107394"/>
                  </a:lnTo>
                  <a:lnTo>
                    <a:pt x="33833" y="106595"/>
                  </a:lnTo>
                  <a:lnTo>
                    <a:pt x="32773" y="105947"/>
                  </a:lnTo>
                  <a:close/>
                </a:path>
                <a:path w="704850" h="152400">
                  <a:moveTo>
                    <a:pt x="467864" y="107052"/>
                  </a:moveTo>
                  <a:lnTo>
                    <a:pt x="467911" y="107346"/>
                  </a:lnTo>
                  <a:lnTo>
                    <a:pt x="468062" y="107369"/>
                  </a:lnTo>
                  <a:lnTo>
                    <a:pt x="467920" y="107097"/>
                  </a:lnTo>
                  <a:close/>
                </a:path>
                <a:path w="704850" h="152400">
                  <a:moveTo>
                    <a:pt x="467398" y="106679"/>
                  </a:moveTo>
                  <a:lnTo>
                    <a:pt x="463715" y="106679"/>
                  </a:lnTo>
                  <a:lnTo>
                    <a:pt x="467911" y="107346"/>
                  </a:lnTo>
                  <a:lnTo>
                    <a:pt x="467864" y="107052"/>
                  </a:lnTo>
                  <a:lnTo>
                    <a:pt x="467398" y="106679"/>
                  </a:lnTo>
                  <a:close/>
                </a:path>
                <a:path w="704850" h="152400">
                  <a:moveTo>
                    <a:pt x="468419" y="106608"/>
                  </a:moveTo>
                  <a:lnTo>
                    <a:pt x="468355" y="106796"/>
                  </a:lnTo>
                  <a:lnTo>
                    <a:pt x="468457" y="107080"/>
                  </a:lnTo>
                  <a:lnTo>
                    <a:pt x="468419" y="106608"/>
                  </a:lnTo>
                  <a:close/>
                </a:path>
                <a:path w="704850" h="152400">
                  <a:moveTo>
                    <a:pt x="37398" y="101205"/>
                  </a:moveTo>
                  <a:lnTo>
                    <a:pt x="34836" y="104139"/>
                  </a:lnTo>
                  <a:lnTo>
                    <a:pt x="34201" y="104139"/>
                  </a:lnTo>
                  <a:lnTo>
                    <a:pt x="34429" y="106796"/>
                  </a:lnTo>
                  <a:lnTo>
                    <a:pt x="34982" y="107080"/>
                  </a:lnTo>
                  <a:lnTo>
                    <a:pt x="37398" y="101205"/>
                  </a:lnTo>
                  <a:close/>
                </a:path>
                <a:path w="704850" h="152400">
                  <a:moveTo>
                    <a:pt x="464223" y="104139"/>
                  </a:moveTo>
                  <a:lnTo>
                    <a:pt x="467864" y="107052"/>
                  </a:lnTo>
                  <a:lnTo>
                    <a:pt x="467764" y="106796"/>
                  </a:lnTo>
                  <a:lnTo>
                    <a:pt x="467158" y="105632"/>
                  </a:lnTo>
                  <a:lnTo>
                    <a:pt x="464223" y="104139"/>
                  </a:lnTo>
                  <a:close/>
                </a:path>
                <a:path w="704850" h="152400">
                  <a:moveTo>
                    <a:pt x="467158" y="105632"/>
                  </a:moveTo>
                  <a:lnTo>
                    <a:pt x="467850" y="106962"/>
                  </a:lnTo>
                  <a:lnTo>
                    <a:pt x="467680" y="105897"/>
                  </a:lnTo>
                  <a:lnTo>
                    <a:pt x="467158" y="105632"/>
                  </a:lnTo>
                  <a:close/>
                </a:path>
                <a:path w="704850" h="152400">
                  <a:moveTo>
                    <a:pt x="34201" y="104139"/>
                  </a:moveTo>
                  <a:lnTo>
                    <a:pt x="33848" y="106498"/>
                  </a:lnTo>
                  <a:lnTo>
                    <a:pt x="34429" y="106796"/>
                  </a:lnTo>
                  <a:lnTo>
                    <a:pt x="34201" y="104139"/>
                  </a:lnTo>
                  <a:close/>
                </a:path>
                <a:path w="704850" h="152400">
                  <a:moveTo>
                    <a:pt x="468299" y="106641"/>
                  </a:moveTo>
                  <a:lnTo>
                    <a:pt x="468160" y="106679"/>
                  </a:lnTo>
                  <a:lnTo>
                    <a:pt x="468313" y="106679"/>
                  </a:lnTo>
                  <a:close/>
                </a:path>
                <a:path w="704850" h="152400">
                  <a:moveTo>
                    <a:pt x="468185" y="106324"/>
                  </a:moveTo>
                  <a:lnTo>
                    <a:pt x="468299" y="106641"/>
                  </a:lnTo>
                  <a:lnTo>
                    <a:pt x="468321" y="106489"/>
                  </a:lnTo>
                  <a:lnTo>
                    <a:pt x="468185" y="106324"/>
                  </a:lnTo>
                  <a:close/>
                </a:path>
                <a:path w="704850" h="152400">
                  <a:moveTo>
                    <a:pt x="468110" y="106116"/>
                  </a:moveTo>
                  <a:lnTo>
                    <a:pt x="468185" y="106324"/>
                  </a:lnTo>
                  <a:lnTo>
                    <a:pt x="468419" y="106608"/>
                  </a:lnTo>
                  <a:lnTo>
                    <a:pt x="468467" y="106297"/>
                  </a:lnTo>
                  <a:lnTo>
                    <a:pt x="468110" y="106116"/>
                  </a:lnTo>
                  <a:close/>
                </a:path>
                <a:path w="704850" h="152400">
                  <a:moveTo>
                    <a:pt x="468467" y="106297"/>
                  </a:moveTo>
                  <a:lnTo>
                    <a:pt x="468463" y="106595"/>
                  </a:lnTo>
                  <a:lnTo>
                    <a:pt x="468845" y="106489"/>
                  </a:lnTo>
                  <a:lnTo>
                    <a:pt x="468467" y="106297"/>
                  </a:lnTo>
                  <a:close/>
                </a:path>
                <a:path w="704850" h="152400">
                  <a:moveTo>
                    <a:pt x="34011" y="105410"/>
                  </a:moveTo>
                  <a:lnTo>
                    <a:pt x="32423" y="105410"/>
                  </a:lnTo>
                  <a:lnTo>
                    <a:pt x="32773" y="105947"/>
                  </a:lnTo>
                  <a:lnTo>
                    <a:pt x="33848" y="106498"/>
                  </a:lnTo>
                  <a:lnTo>
                    <a:pt x="34011" y="105410"/>
                  </a:lnTo>
                  <a:close/>
                </a:path>
                <a:path w="704850" h="152400">
                  <a:moveTo>
                    <a:pt x="467943" y="106031"/>
                  </a:moveTo>
                  <a:lnTo>
                    <a:pt x="468185" y="106324"/>
                  </a:lnTo>
                  <a:lnTo>
                    <a:pt x="468110" y="106116"/>
                  </a:lnTo>
                  <a:lnTo>
                    <a:pt x="467943" y="106031"/>
                  </a:lnTo>
                  <a:close/>
                </a:path>
                <a:path w="704850" h="152400">
                  <a:moveTo>
                    <a:pt x="468526" y="101581"/>
                  </a:moveTo>
                  <a:lnTo>
                    <a:pt x="467779" y="104139"/>
                  </a:lnTo>
                  <a:lnTo>
                    <a:pt x="467398" y="104139"/>
                  </a:lnTo>
                  <a:lnTo>
                    <a:pt x="468110" y="106116"/>
                  </a:lnTo>
                  <a:lnTo>
                    <a:pt x="468467" y="106297"/>
                  </a:lnTo>
                  <a:lnTo>
                    <a:pt x="468526" y="101581"/>
                  </a:lnTo>
                  <a:close/>
                </a:path>
                <a:path w="704850" h="152400">
                  <a:moveTo>
                    <a:pt x="467398" y="104139"/>
                  </a:moveTo>
                  <a:lnTo>
                    <a:pt x="467643" y="105667"/>
                  </a:lnTo>
                  <a:lnTo>
                    <a:pt x="467943" y="106031"/>
                  </a:lnTo>
                  <a:lnTo>
                    <a:pt x="468110" y="106116"/>
                  </a:lnTo>
                  <a:lnTo>
                    <a:pt x="467398" y="104139"/>
                  </a:lnTo>
                  <a:close/>
                </a:path>
                <a:path w="704850" h="152400">
                  <a:moveTo>
                    <a:pt x="467643" y="105667"/>
                  </a:moveTo>
                  <a:lnTo>
                    <a:pt x="467671" y="105842"/>
                  </a:lnTo>
                  <a:lnTo>
                    <a:pt x="467943" y="106031"/>
                  </a:lnTo>
                  <a:lnTo>
                    <a:pt x="467643" y="105667"/>
                  </a:lnTo>
                  <a:close/>
                </a:path>
                <a:path w="704850" h="152400">
                  <a:moveTo>
                    <a:pt x="32423" y="105410"/>
                  </a:moveTo>
                  <a:lnTo>
                    <a:pt x="32567" y="105842"/>
                  </a:lnTo>
                  <a:lnTo>
                    <a:pt x="32773" y="105947"/>
                  </a:lnTo>
                  <a:lnTo>
                    <a:pt x="32423" y="105410"/>
                  </a:lnTo>
                  <a:close/>
                </a:path>
                <a:path w="704850" h="152400">
                  <a:moveTo>
                    <a:pt x="466382" y="104139"/>
                  </a:moveTo>
                  <a:lnTo>
                    <a:pt x="467158" y="105632"/>
                  </a:lnTo>
                  <a:lnTo>
                    <a:pt x="467680" y="105897"/>
                  </a:lnTo>
                  <a:lnTo>
                    <a:pt x="467614" y="105632"/>
                  </a:lnTo>
                  <a:lnTo>
                    <a:pt x="466382" y="104139"/>
                  </a:lnTo>
                  <a:close/>
                </a:path>
                <a:path w="704850" h="152400">
                  <a:moveTo>
                    <a:pt x="34201" y="104139"/>
                  </a:moveTo>
                  <a:lnTo>
                    <a:pt x="29248" y="104139"/>
                  </a:lnTo>
                  <a:lnTo>
                    <a:pt x="32567" y="105842"/>
                  </a:lnTo>
                  <a:lnTo>
                    <a:pt x="32423" y="105410"/>
                  </a:lnTo>
                  <a:lnTo>
                    <a:pt x="34011" y="105410"/>
                  </a:lnTo>
                  <a:lnTo>
                    <a:pt x="34201" y="104139"/>
                  </a:lnTo>
                  <a:close/>
                </a:path>
                <a:path w="704850" h="152400">
                  <a:moveTo>
                    <a:pt x="467398" y="104139"/>
                  </a:moveTo>
                  <a:lnTo>
                    <a:pt x="466382" y="104139"/>
                  </a:lnTo>
                  <a:lnTo>
                    <a:pt x="467643" y="105667"/>
                  </a:lnTo>
                  <a:lnTo>
                    <a:pt x="467398" y="104139"/>
                  </a:lnTo>
                  <a:close/>
                </a:path>
                <a:path w="704850" h="152400">
                  <a:moveTo>
                    <a:pt x="466382" y="104139"/>
                  </a:moveTo>
                  <a:lnTo>
                    <a:pt x="464223" y="104139"/>
                  </a:lnTo>
                  <a:lnTo>
                    <a:pt x="467158" y="105632"/>
                  </a:lnTo>
                  <a:lnTo>
                    <a:pt x="466382" y="104139"/>
                  </a:lnTo>
                  <a:close/>
                </a:path>
                <a:path w="704850" h="152400">
                  <a:moveTo>
                    <a:pt x="536537" y="100329"/>
                  </a:moveTo>
                  <a:lnTo>
                    <a:pt x="485305" y="100329"/>
                  </a:lnTo>
                  <a:lnTo>
                    <a:pt x="475145" y="105410"/>
                  </a:lnTo>
                  <a:lnTo>
                    <a:pt x="532676" y="105410"/>
                  </a:lnTo>
                  <a:lnTo>
                    <a:pt x="536537" y="100329"/>
                  </a:lnTo>
                  <a:close/>
                </a:path>
                <a:path w="704850" h="152400">
                  <a:moveTo>
                    <a:pt x="37757" y="100329"/>
                  </a:moveTo>
                  <a:lnTo>
                    <a:pt x="34836" y="104139"/>
                  </a:lnTo>
                  <a:lnTo>
                    <a:pt x="37398" y="101205"/>
                  </a:lnTo>
                  <a:lnTo>
                    <a:pt x="37757" y="100329"/>
                  </a:lnTo>
                  <a:close/>
                </a:path>
                <a:path w="704850" h="152400">
                  <a:moveTo>
                    <a:pt x="130329" y="92710"/>
                  </a:moveTo>
                  <a:lnTo>
                    <a:pt x="90081" y="92710"/>
                  </a:lnTo>
                  <a:lnTo>
                    <a:pt x="73444" y="104139"/>
                  </a:lnTo>
                  <a:lnTo>
                    <a:pt x="119731" y="104139"/>
                  </a:lnTo>
                  <a:lnTo>
                    <a:pt x="124498" y="99060"/>
                  </a:lnTo>
                  <a:lnTo>
                    <a:pt x="130329" y="92710"/>
                  </a:lnTo>
                  <a:close/>
                </a:path>
                <a:path w="704850" h="152400">
                  <a:moveTo>
                    <a:pt x="468541" y="100329"/>
                  </a:moveTo>
                  <a:lnTo>
                    <a:pt x="467779" y="104139"/>
                  </a:lnTo>
                  <a:lnTo>
                    <a:pt x="468520" y="101600"/>
                  </a:lnTo>
                  <a:lnTo>
                    <a:pt x="468541" y="100329"/>
                  </a:lnTo>
                  <a:close/>
                </a:path>
                <a:path w="704850" h="152400">
                  <a:moveTo>
                    <a:pt x="492021" y="96090"/>
                  </a:moveTo>
                  <a:lnTo>
                    <a:pt x="482765" y="101600"/>
                  </a:lnTo>
                  <a:lnTo>
                    <a:pt x="485305" y="100329"/>
                  </a:lnTo>
                  <a:lnTo>
                    <a:pt x="536537" y="100329"/>
                  </a:lnTo>
                  <a:lnTo>
                    <a:pt x="537502" y="99060"/>
                  </a:lnTo>
                  <a:lnTo>
                    <a:pt x="538264" y="97789"/>
                  </a:lnTo>
                  <a:lnTo>
                    <a:pt x="490385" y="97789"/>
                  </a:lnTo>
                  <a:lnTo>
                    <a:pt x="492021" y="96090"/>
                  </a:lnTo>
                  <a:close/>
                </a:path>
                <a:path w="704850" h="152400">
                  <a:moveTo>
                    <a:pt x="468891" y="100329"/>
                  </a:moveTo>
                  <a:lnTo>
                    <a:pt x="468541" y="100329"/>
                  </a:lnTo>
                  <a:lnTo>
                    <a:pt x="468526" y="101581"/>
                  </a:lnTo>
                  <a:lnTo>
                    <a:pt x="468891" y="100329"/>
                  </a:lnTo>
                  <a:close/>
                </a:path>
                <a:path w="704850" h="152400">
                  <a:moveTo>
                    <a:pt x="38162" y="100329"/>
                  </a:moveTo>
                  <a:lnTo>
                    <a:pt x="37757" y="100329"/>
                  </a:lnTo>
                  <a:lnTo>
                    <a:pt x="37398" y="101205"/>
                  </a:lnTo>
                  <a:lnTo>
                    <a:pt x="38162" y="100329"/>
                  </a:lnTo>
                  <a:close/>
                </a:path>
                <a:path w="704850" h="152400">
                  <a:moveTo>
                    <a:pt x="232067" y="99060"/>
                  </a:moveTo>
                  <a:lnTo>
                    <a:pt x="231051" y="100329"/>
                  </a:lnTo>
                  <a:lnTo>
                    <a:pt x="231315" y="100329"/>
                  </a:lnTo>
                  <a:lnTo>
                    <a:pt x="232067" y="99060"/>
                  </a:lnTo>
                  <a:close/>
                </a:path>
                <a:path w="704850" h="152400">
                  <a:moveTo>
                    <a:pt x="339636" y="55879"/>
                  </a:moveTo>
                  <a:lnTo>
                    <a:pt x="339509" y="58420"/>
                  </a:lnTo>
                  <a:lnTo>
                    <a:pt x="337774" y="75776"/>
                  </a:lnTo>
                  <a:lnTo>
                    <a:pt x="337414" y="82550"/>
                  </a:lnTo>
                  <a:lnTo>
                    <a:pt x="337324" y="88377"/>
                  </a:lnTo>
                  <a:lnTo>
                    <a:pt x="337985" y="97789"/>
                  </a:lnTo>
                  <a:lnTo>
                    <a:pt x="338458" y="100152"/>
                  </a:lnTo>
                  <a:lnTo>
                    <a:pt x="340525" y="97789"/>
                  </a:lnTo>
                  <a:lnTo>
                    <a:pt x="340271" y="97789"/>
                  </a:lnTo>
                  <a:lnTo>
                    <a:pt x="349288" y="88900"/>
                  </a:lnTo>
                  <a:lnTo>
                    <a:pt x="348653" y="88900"/>
                  </a:lnTo>
                  <a:lnTo>
                    <a:pt x="356908" y="81279"/>
                  </a:lnTo>
                  <a:lnTo>
                    <a:pt x="357467" y="81279"/>
                  </a:lnTo>
                  <a:lnTo>
                    <a:pt x="363258" y="76200"/>
                  </a:lnTo>
                  <a:lnTo>
                    <a:pt x="362496" y="76200"/>
                  </a:lnTo>
                  <a:lnTo>
                    <a:pt x="367195" y="73660"/>
                  </a:lnTo>
                  <a:lnTo>
                    <a:pt x="366687" y="73660"/>
                  </a:lnTo>
                  <a:lnTo>
                    <a:pt x="369100" y="72389"/>
                  </a:lnTo>
                  <a:lnTo>
                    <a:pt x="339636" y="55879"/>
                  </a:lnTo>
                  <a:close/>
                </a:path>
                <a:path w="704850" h="152400">
                  <a:moveTo>
                    <a:pt x="629323" y="97789"/>
                  </a:moveTo>
                  <a:lnTo>
                    <a:pt x="608241" y="97789"/>
                  </a:lnTo>
                  <a:lnTo>
                    <a:pt x="616369" y="99060"/>
                  </a:lnTo>
                  <a:lnTo>
                    <a:pt x="620941" y="99060"/>
                  </a:lnTo>
                  <a:lnTo>
                    <a:pt x="629323" y="97789"/>
                  </a:lnTo>
                  <a:close/>
                </a:path>
                <a:path w="704850" h="152400">
                  <a:moveTo>
                    <a:pt x="493433" y="95250"/>
                  </a:moveTo>
                  <a:lnTo>
                    <a:pt x="492021" y="96090"/>
                  </a:lnTo>
                  <a:lnTo>
                    <a:pt x="490385" y="97789"/>
                  </a:lnTo>
                  <a:lnTo>
                    <a:pt x="493433" y="95250"/>
                  </a:lnTo>
                  <a:close/>
                </a:path>
                <a:path w="704850" h="152400">
                  <a:moveTo>
                    <a:pt x="539904" y="95250"/>
                  </a:moveTo>
                  <a:lnTo>
                    <a:pt x="493433" y="95250"/>
                  </a:lnTo>
                  <a:lnTo>
                    <a:pt x="490385" y="97789"/>
                  </a:lnTo>
                  <a:lnTo>
                    <a:pt x="538264" y="97789"/>
                  </a:lnTo>
                  <a:lnTo>
                    <a:pt x="539904" y="95250"/>
                  </a:lnTo>
                  <a:close/>
                </a:path>
                <a:path w="704850" h="152400">
                  <a:moveTo>
                    <a:pt x="607733" y="54610"/>
                  </a:moveTo>
                  <a:lnTo>
                    <a:pt x="576110" y="54610"/>
                  </a:lnTo>
                  <a:lnTo>
                    <a:pt x="570192" y="56459"/>
                  </a:lnTo>
                  <a:lnTo>
                    <a:pt x="568565" y="57556"/>
                  </a:lnTo>
                  <a:lnTo>
                    <a:pt x="568566" y="57751"/>
                  </a:lnTo>
                  <a:lnTo>
                    <a:pt x="583349" y="85089"/>
                  </a:lnTo>
                  <a:lnTo>
                    <a:pt x="586651" y="88900"/>
                  </a:lnTo>
                  <a:lnTo>
                    <a:pt x="592366" y="92710"/>
                  </a:lnTo>
                  <a:lnTo>
                    <a:pt x="596557" y="93980"/>
                  </a:lnTo>
                  <a:lnTo>
                    <a:pt x="603415" y="97789"/>
                  </a:lnTo>
                  <a:lnTo>
                    <a:pt x="633387" y="97789"/>
                  </a:lnTo>
                  <a:lnTo>
                    <a:pt x="637662" y="96340"/>
                  </a:lnTo>
                  <a:lnTo>
                    <a:pt x="630914" y="87715"/>
                  </a:lnTo>
                  <a:lnTo>
                    <a:pt x="630912" y="87243"/>
                  </a:lnTo>
                  <a:lnTo>
                    <a:pt x="632127" y="79946"/>
                  </a:lnTo>
                  <a:lnTo>
                    <a:pt x="632498" y="77470"/>
                  </a:lnTo>
                  <a:lnTo>
                    <a:pt x="634784" y="69850"/>
                  </a:lnTo>
                  <a:lnTo>
                    <a:pt x="635419" y="68579"/>
                  </a:lnTo>
                  <a:lnTo>
                    <a:pt x="638359" y="60960"/>
                  </a:lnTo>
                  <a:lnTo>
                    <a:pt x="614591" y="60960"/>
                  </a:lnTo>
                  <a:lnTo>
                    <a:pt x="612496" y="59689"/>
                  </a:lnTo>
                  <a:lnTo>
                    <a:pt x="612305" y="59689"/>
                  </a:lnTo>
                  <a:lnTo>
                    <a:pt x="611537" y="59108"/>
                  </a:lnTo>
                  <a:lnTo>
                    <a:pt x="610400" y="58420"/>
                  </a:lnTo>
                  <a:lnTo>
                    <a:pt x="610146" y="58420"/>
                  </a:lnTo>
                  <a:lnTo>
                    <a:pt x="609645" y="57643"/>
                  </a:lnTo>
                  <a:lnTo>
                    <a:pt x="609003" y="57150"/>
                  </a:lnTo>
                  <a:lnTo>
                    <a:pt x="609342" y="57150"/>
                  </a:lnTo>
                  <a:lnTo>
                    <a:pt x="607733" y="54610"/>
                  </a:lnTo>
                  <a:close/>
                </a:path>
                <a:path w="704850" h="152400">
                  <a:moveTo>
                    <a:pt x="290741" y="95250"/>
                  </a:moveTo>
                  <a:lnTo>
                    <a:pt x="289006" y="96520"/>
                  </a:lnTo>
                  <a:lnTo>
                    <a:pt x="290741" y="95250"/>
                  </a:lnTo>
                  <a:close/>
                </a:path>
                <a:path w="704850" h="152400">
                  <a:moveTo>
                    <a:pt x="290792" y="95250"/>
                  </a:moveTo>
                  <a:lnTo>
                    <a:pt x="289090" y="96520"/>
                  </a:lnTo>
                  <a:lnTo>
                    <a:pt x="290792" y="95250"/>
                  </a:lnTo>
                  <a:close/>
                </a:path>
                <a:path w="704850" h="152400">
                  <a:moveTo>
                    <a:pt x="375641" y="93980"/>
                  </a:moveTo>
                  <a:lnTo>
                    <a:pt x="375501" y="93980"/>
                  </a:lnTo>
                  <a:lnTo>
                    <a:pt x="376720" y="96520"/>
                  </a:lnTo>
                  <a:lnTo>
                    <a:pt x="376059" y="94314"/>
                  </a:lnTo>
                  <a:lnTo>
                    <a:pt x="375641" y="93980"/>
                  </a:lnTo>
                  <a:close/>
                </a:path>
                <a:path w="704850" h="152400">
                  <a:moveTo>
                    <a:pt x="376059" y="94314"/>
                  </a:moveTo>
                  <a:lnTo>
                    <a:pt x="376720" y="96520"/>
                  </a:lnTo>
                  <a:lnTo>
                    <a:pt x="432156" y="96520"/>
                  </a:lnTo>
                  <a:lnTo>
                    <a:pt x="432315" y="95250"/>
                  </a:lnTo>
                  <a:lnTo>
                    <a:pt x="377228" y="95250"/>
                  </a:lnTo>
                  <a:lnTo>
                    <a:pt x="376059" y="94314"/>
                  </a:lnTo>
                  <a:close/>
                </a:path>
                <a:path w="704850" h="152400">
                  <a:moveTo>
                    <a:pt x="667550" y="15239"/>
                  </a:moveTo>
                  <a:lnTo>
                    <a:pt x="664375" y="19050"/>
                  </a:lnTo>
                  <a:lnTo>
                    <a:pt x="658533" y="26670"/>
                  </a:lnTo>
                  <a:lnTo>
                    <a:pt x="651802" y="36829"/>
                  </a:lnTo>
                  <a:lnTo>
                    <a:pt x="651294" y="36829"/>
                  </a:lnTo>
                  <a:lnTo>
                    <a:pt x="644436" y="48260"/>
                  </a:lnTo>
                  <a:lnTo>
                    <a:pt x="639610" y="57150"/>
                  </a:lnTo>
                  <a:lnTo>
                    <a:pt x="638828" y="59742"/>
                  </a:lnTo>
                  <a:lnTo>
                    <a:pt x="635419" y="68579"/>
                  </a:lnTo>
                  <a:lnTo>
                    <a:pt x="634784" y="69850"/>
                  </a:lnTo>
                  <a:lnTo>
                    <a:pt x="632498" y="77470"/>
                  </a:lnTo>
                  <a:lnTo>
                    <a:pt x="631656" y="82778"/>
                  </a:lnTo>
                  <a:lnTo>
                    <a:pt x="630912" y="87243"/>
                  </a:lnTo>
                  <a:lnTo>
                    <a:pt x="630914" y="87715"/>
                  </a:lnTo>
                  <a:lnTo>
                    <a:pt x="637662" y="96340"/>
                  </a:lnTo>
                  <a:lnTo>
                    <a:pt x="640880" y="95250"/>
                  </a:lnTo>
                  <a:lnTo>
                    <a:pt x="644182" y="92710"/>
                  </a:lnTo>
                  <a:lnTo>
                    <a:pt x="651802" y="88900"/>
                  </a:lnTo>
                  <a:lnTo>
                    <a:pt x="654215" y="87629"/>
                  </a:lnTo>
                  <a:lnTo>
                    <a:pt x="661581" y="81279"/>
                  </a:lnTo>
                  <a:lnTo>
                    <a:pt x="661924" y="81016"/>
                  </a:lnTo>
                  <a:lnTo>
                    <a:pt x="657898" y="72389"/>
                  </a:lnTo>
                  <a:lnTo>
                    <a:pt x="669995" y="72389"/>
                  </a:lnTo>
                  <a:lnTo>
                    <a:pt x="672249" y="69850"/>
                  </a:lnTo>
                  <a:lnTo>
                    <a:pt x="679996" y="60960"/>
                  </a:lnTo>
                  <a:lnTo>
                    <a:pt x="680504" y="60960"/>
                  </a:lnTo>
                  <a:lnTo>
                    <a:pt x="687997" y="50800"/>
                  </a:lnTo>
                  <a:lnTo>
                    <a:pt x="687870" y="50800"/>
                  </a:lnTo>
                  <a:lnTo>
                    <a:pt x="693585" y="44450"/>
                  </a:lnTo>
                  <a:lnTo>
                    <a:pt x="693204" y="44450"/>
                  </a:lnTo>
                  <a:lnTo>
                    <a:pt x="696760" y="40639"/>
                  </a:lnTo>
                  <a:lnTo>
                    <a:pt x="696379" y="40639"/>
                  </a:lnTo>
                  <a:lnTo>
                    <a:pt x="697903" y="39370"/>
                  </a:lnTo>
                  <a:lnTo>
                    <a:pt x="667550" y="15239"/>
                  </a:lnTo>
                  <a:close/>
                </a:path>
                <a:path w="704850" h="152400">
                  <a:moveTo>
                    <a:pt x="500083" y="87715"/>
                  </a:moveTo>
                  <a:lnTo>
                    <a:pt x="492021" y="96090"/>
                  </a:lnTo>
                  <a:lnTo>
                    <a:pt x="493433" y="95250"/>
                  </a:lnTo>
                  <a:lnTo>
                    <a:pt x="539904" y="95250"/>
                  </a:lnTo>
                  <a:lnTo>
                    <a:pt x="543183" y="90170"/>
                  </a:lnTo>
                  <a:lnTo>
                    <a:pt x="498386" y="90170"/>
                  </a:lnTo>
                  <a:lnTo>
                    <a:pt x="500083" y="87715"/>
                  </a:lnTo>
                  <a:close/>
                </a:path>
                <a:path w="704850" h="152400">
                  <a:moveTo>
                    <a:pt x="375673" y="93027"/>
                  </a:moveTo>
                  <a:lnTo>
                    <a:pt x="376059" y="94314"/>
                  </a:lnTo>
                  <a:lnTo>
                    <a:pt x="377228" y="95250"/>
                  </a:lnTo>
                  <a:lnTo>
                    <a:pt x="375673" y="93027"/>
                  </a:lnTo>
                  <a:close/>
                </a:path>
                <a:path w="704850" h="152400">
                  <a:moveTo>
                    <a:pt x="375431" y="92221"/>
                  </a:moveTo>
                  <a:lnTo>
                    <a:pt x="375673" y="93027"/>
                  </a:lnTo>
                  <a:lnTo>
                    <a:pt x="377228" y="95250"/>
                  </a:lnTo>
                  <a:lnTo>
                    <a:pt x="432315" y="95250"/>
                  </a:lnTo>
                  <a:lnTo>
                    <a:pt x="432432" y="94314"/>
                  </a:lnTo>
                  <a:lnTo>
                    <a:pt x="432528" y="93798"/>
                  </a:lnTo>
                  <a:lnTo>
                    <a:pt x="432854" y="92710"/>
                  </a:lnTo>
                  <a:lnTo>
                    <a:pt x="377482" y="92710"/>
                  </a:lnTo>
                  <a:lnTo>
                    <a:pt x="375431" y="92221"/>
                  </a:lnTo>
                  <a:close/>
                </a:path>
                <a:path w="704850" h="152400">
                  <a:moveTo>
                    <a:pt x="665974" y="76920"/>
                  </a:moveTo>
                  <a:lnTo>
                    <a:pt x="663232" y="80010"/>
                  </a:lnTo>
                  <a:lnTo>
                    <a:pt x="662107" y="80875"/>
                  </a:lnTo>
                  <a:lnTo>
                    <a:pt x="662047" y="81279"/>
                  </a:lnTo>
                  <a:lnTo>
                    <a:pt x="668566" y="95250"/>
                  </a:lnTo>
                  <a:lnTo>
                    <a:pt x="670471" y="88900"/>
                  </a:lnTo>
                  <a:lnTo>
                    <a:pt x="670344" y="88900"/>
                  </a:lnTo>
                  <a:lnTo>
                    <a:pt x="672385" y="82778"/>
                  </a:lnTo>
                  <a:lnTo>
                    <a:pt x="672376" y="82550"/>
                  </a:lnTo>
                  <a:lnTo>
                    <a:pt x="673356" y="80010"/>
                  </a:lnTo>
                  <a:lnTo>
                    <a:pt x="671741" y="80010"/>
                  </a:lnTo>
                  <a:lnTo>
                    <a:pt x="665974" y="76920"/>
                  </a:lnTo>
                  <a:close/>
                </a:path>
                <a:path w="704850" h="152400">
                  <a:moveTo>
                    <a:pt x="675615" y="81279"/>
                  </a:moveTo>
                  <a:lnTo>
                    <a:pt x="672884" y="81279"/>
                  </a:lnTo>
                  <a:lnTo>
                    <a:pt x="670344" y="88900"/>
                  </a:lnTo>
                  <a:lnTo>
                    <a:pt x="670471" y="88900"/>
                  </a:lnTo>
                  <a:lnTo>
                    <a:pt x="668566" y="95250"/>
                  </a:lnTo>
                  <a:lnTo>
                    <a:pt x="702820" y="95250"/>
                  </a:lnTo>
                  <a:lnTo>
                    <a:pt x="704253" y="93980"/>
                  </a:lnTo>
                  <a:lnTo>
                    <a:pt x="701205" y="85089"/>
                  </a:lnTo>
                  <a:lnTo>
                    <a:pt x="690029" y="85089"/>
                  </a:lnTo>
                  <a:lnTo>
                    <a:pt x="683489" y="83820"/>
                  </a:lnTo>
                  <a:lnTo>
                    <a:pt x="679869" y="83820"/>
                  </a:lnTo>
                  <a:lnTo>
                    <a:pt x="676948" y="82550"/>
                  </a:lnTo>
                  <a:lnTo>
                    <a:pt x="677742" y="82550"/>
                  </a:lnTo>
                  <a:lnTo>
                    <a:pt x="675615" y="81279"/>
                  </a:lnTo>
                  <a:close/>
                </a:path>
                <a:path w="704850" h="152400">
                  <a:moveTo>
                    <a:pt x="375474" y="92744"/>
                  </a:moveTo>
                  <a:lnTo>
                    <a:pt x="375562" y="93798"/>
                  </a:lnTo>
                  <a:lnTo>
                    <a:pt x="375641" y="93980"/>
                  </a:lnTo>
                  <a:lnTo>
                    <a:pt x="376059" y="94314"/>
                  </a:lnTo>
                  <a:lnTo>
                    <a:pt x="375673" y="93027"/>
                  </a:lnTo>
                  <a:lnTo>
                    <a:pt x="375474" y="92744"/>
                  </a:lnTo>
                  <a:close/>
                </a:path>
                <a:path w="704850" h="152400">
                  <a:moveTo>
                    <a:pt x="102781" y="78739"/>
                  </a:moveTo>
                  <a:lnTo>
                    <a:pt x="87922" y="93980"/>
                  </a:lnTo>
                  <a:lnTo>
                    <a:pt x="90081" y="92710"/>
                  </a:lnTo>
                  <a:lnTo>
                    <a:pt x="130329" y="92710"/>
                  </a:lnTo>
                  <a:lnTo>
                    <a:pt x="137325" y="85089"/>
                  </a:lnTo>
                  <a:lnTo>
                    <a:pt x="141770" y="80010"/>
                  </a:lnTo>
                  <a:lnTo>
                    <a:pt x="102019" y="80010"/>
                  </a:lnTo>
                  <a:lnTo>
                    <a:pt x="102781" y="78739"/>
                  </a:lnTo>
                  <a:close/>
                </a:path>
                <a:path w="704850" h="152400">
                  <a:moveTo>
                    <a:pt x="300076" y="83820"/>
                  </a:moveTo>
                  <a:lnTo>
                    <a:pt x="259372" y="83820"/>
                  </a:lnTo>
                  <a:lnTo>
                    <a:pt x="263817" y="93980"/>
                  </a:lnTo>
                  <a:lnTo>
                    <a:pt x="263309" y="92710"/>
                  </a:lnTo>
                  <a:lnTo>
                    <a:pt x="294196" y="92710"/>
                  </a:lnTo>
                  <a:lnTo>
                    <a:pt x="295898" y="91439"/>
                  </a:lnTo>
                  <a:lnTo>
                    <a:pt x="295694" y="91439"/>
                  </a:lnTo>
                  <a:lnTo>
                    <a:pt x="300938" y="86196"/>
                  </a:lnTo>
                  <a:lnTo>
                    <a:pt x="300076" y="83820"/>
                  </a:lnTo>
                  <a:close/>
                </a:path>
                <a:path w="704850" h="152400">
                  <a:moveTo>
                    <a:pt x="375414" y="93798"/>
                  </a:moveTo>
                  <a:lnTo>
                    <a:pt x="375501" y="93980"/>
                  </a:lnTo>
                  <a:lnTo>
                    <a:pt x="375414" y="93798"/>
                  </a:lnTo>
                  <a:close/>
                </a:path>
                <a:path w="704850" h="152400">
                  <a:moveTo>
                    <a:pt x="375573" y="93925"/>
                  </a:moveTo>
                  <a:close/>
                </a:path>
                <a:path w="704850" h="152400">
                  <a:moveTo>
                    <a:pt x="375273" y="92455"/>
                  </a:moveTo>
                  <a:lnTo>
                    <a:pt x="375573" y="93925"/>
                  </a:lnTo>
                  <a:lnTo>
                    <a:pt x="375450" y="92710"/>
                  </a:lnTo>
                  <a:lnTo>
                    <a:pt x="375273" y="92455"/>
                  </a:lnTo>
                  <a:close/>
                </a:path>
                <a:path w="704850" h="152400">
                  <a:moveTo>
                    <a:pt x="374557" y="92013"/>
                  </a:moveTo>
                  <a:lnTo>
                    <a:pt x="375414" y="93798"/>
                  </a:lnTo>
                  <a:lnTo>
                    <a:pt x="375565" y="93919"/>
                  </a:lnTo>
                  <a:lnTo>
                    <a:pt x="375273" y="92455"/>
                  </a:lnTo>
                  <a:lnTo>
                    <a:pt x="375044" y="92129"/>
                  </a:lnTo>
                  <a:lnTo>
                    <a:pt x="374557" y="92013"/>
                  </a:lnTo>
                  <a:close/>
                </a:path>
                <a:path w="704850" h="152400">
                  <a:moveTo>
                    <a:pt x="372600" y="91547"/>
                  </a:moveTo>
                  <a:lnTo>
                    <a:pt x="375414" y="93798"/>
                  </a:lnTo>
                  <a:lnTo>
                    <a:pt x="374557" y="92013"/>
                  </a:lnTo>
                  <a:lnTo>
                    <a:pt x="372600" y="91547"/>
                  </a:lnTo>
                  <a:close/>
                </a:path>
                <a:path w="704850" h="152400">
                  <a:moveTo>
                    <a:pt x="375431" y="92221"/>
                  </a:moveTo>
                  <a:lnTo>
                    <a:pt x="375474" y="92744"/>
                  </a:lnTo>
                  <a:lnTo>
                    <a:pt x="375673" y="93027"/>
                  </a:lnTo>
                  <a:lnTo>
                    <a:pt x="375431" y="92221"/>
                  </a:lnTo>
                  <a:close/>
                </a:path>
                <a:path w="704850" h="152400">
                  <a:moveTo>
                    <a:pt x="375215" y="92170"/>
                  </a:moveTo>
                  <a:lnTo>
                    <a:pt x="375273" y="92455"/>
                  </a:lnTo>
                  <a:lnTo>
                    <a:pt x="375474" y="92744"/>
                  </a:lnTo>
                  <a:lnTo>
                    <a:pt x="375431" y="92221"/>
                  </a:lnTo>
                  <a:lnTo>
                    <a:pt x="375215" y="92170"/>
                  </a:lnTo>
                  <a:close/>
                </a:path>
                <a:path w="704850" h="152400">
                  <a:moveTo>
                    <a:pt x="47028" y="90170"/>
                  </a:moveTo>
                  <a:lnTo>
                    <a:pt x="44615" y="92710"/>
                  </a:lnTo>
                  <a:lnTo>
                    <a:pt x="45312" y="92129"/>
                  </a:lnTo>
                  <a:lnTo>
                    <a:pt x="47028" y="90170"/>
                  </a:lnTo>
                  <a:close/>
                </a:path>
                <a:path w="704850" h="152400">
                  <a:moveTo>
                    <a:pt x="45335" y="92110"/>
                  </a:moveTo>
                  <a:lnTo>
                    <a:pt x="44615" y="92710"/>
                  </a:lnTo>
                  <a:lnTo>
                    <a:pt x="44812" y="92710"/>
                  </a:lnTo>
                  <a:lnTo>
                    <a:pt x="45335" y="92110"/>
                  </a:lnTo>
                  <a:close/>
                </a:path>
                <a:path w="704850" h="152400">
                  <a:moveTo>
                    <a:pt x="375405" y="91910"/>
                  </a:moveTo>
                  <a:lnTo>
                    <a:pt x="375431" y="92221"/>
                  </a:lnTo>
                  <a:lnTo>
                    <a:pt x="377482" y="92710"/>
                  </a:lnTo>
                  <a:lnTo>
                    <a:pt x="375405" y="91910"/>
                  </a:lnTo>
                  <a:close/>
                </a:path>
                <a:path w="704850" h="152400">
                  <a:moveTo>
                    <a:pt x="375401" y="91862"/>
                  </a:moveTo>
                  <a:lnTo>
                    <a:pt x="377482" y="92710"/>
                  </a:lnTo>
                  <a:lnTo>
                    <a:pt x="381927" y="92710"/>
                  </a:lnTo>
                  <a:lnTo>
                    <a:pt x="375401" y="91862"/>
                  </a:lnTo>
                  <a:close/>
                </a:path>
                <a:path w="704850" h="152400">
                  <a:moveTo>
                    <a:pt x="391761" y="90895"/>
                  </a:moveTo>
                  <a:lnTo>
                    <a:pt x="385229" y="92710"/>
                  </a:lnTo>
                  <a:lnTo>
                    <a:pt x="432854" y="92710"/>
                  </a:lnTo>
                  <a:lnTo>
                    <a:pt x="433235" y="91439"/>
                  </a:lnTo>
                  <a:lnTo>
                    <a:pt x="390436" y="91439"/>
                  </a:lnTo>
                  <a:lnTo>
                    <a:pt x="391761" y="90895"/>
                  </a:lnTo>
                  <a:close/>
                </a:path>
                <a:path w="704850" h="152400">
                  <a:moveTo>
                    <a:pt x="472224" y="88900"/>
                  </a:moveTo>
                  <a:lnTo>
                    <a:pt x="470954" y="92710"/>
                  </a:lnTo>
                  <a:lnTo>
                    <a:pt x="471316" y="92013"/>
                  </a:lnTo>
                  <a:lnTo>
                    <a:pt x="472224" y="88900"/>
                  </a:lnTo>
                  <a:close/>
                </a:path>
                <a:path w="704850" h="152400">
                  <a:moveTo>
                    <a:pt x="471315" y="92019"/>
                  </a:moveTo>
                  <a:lnTo>
                    <a:pt x="470954" y="92710"/>
                  </a:lnTo>
                  <a:lnTo>
                    <a:pt x="471113" y="92710"/>
                  </a:lnTo>
                  <a:lnTo>
                    <a:pt x="471315" y="92019"/>
                  </a:lnTo>
                  <a:close/>
                </a:path>
                <a:path w="704850" h="152400">
                  <a:moveTo>
                    <a:pt x="375044" y="92129"/>
                  </a:moveTo>
                  <a:lnTo>
                    <a:pt x="375273" y="92455"/>
                  </a:lnTo>
                  <a:lnTo>
                    <a:pt x="375215" y="92170"/>
                  </a:lnTo>
                  <a:lnTo>
                    <a:pt x="375044" y="92129"/>
                  </a:lnTo>
                  <a:close/>
                </a:path>
                <a:path w="704850" h="152400">
                  <a:moveTo>
                    <a:pt x="375147" y="91829"/>
                  </a:moveTo>
                  <a:lnTo>
                    <a:pt x="375215" y="92170"/>
                  </a:lnTo>
                  <a:lnTo>
                    <a:pt x="375431" y="92221"/>
                  </a:lnTo>
                  <a:lnTo>
                    <a:pt x="375329" y="91881"/>
                  </a:lnTo>
                  <a:lnTo>
                    <a:pt x="375147" y="91829"/>
                  </a:lnTo>
                  <a:close/>
                </a:path>
                <a:path w="704850" h="152400">
                  <a:moveTo>
                    <a:pt x="374803" y="91784"/>
                  </a:moveTo>
                  <a:lnTo>
                    <a:pt x="375044" y="92129"/>
                  </a:lnTo>
                  <a:lnTo>
                    <a:pt x="375215" y="92170"/>
                  </a:lnTo>
                  <a:lnTo>
                    <a:pt x="375147" y="91829"/>
                  </a:lnTo>
                  <a:lnTo>
                    <a:pt x="374803" y="91784"/>
                  </a:lnTo>
                  <a:close/>
                </a:path>
                <a:path w="704850" h="152400">
                  <a:moveTo>
                    <a:pt x="374424" y="91735"/>
                  </a:moveTo>
                  <a:lnTo>
                    <a:pt x="374581" y="92019"/>
                  </a:lnTo>
                  <a:lnTo>
                    <a:pt x="375044" y="92129"/>
                  </a:lnTo>
                  <a:lnTo>
                    <a:pt x="374803" y="91784"/>
                  </a:lnTo>
                  <a:lnTo>
                    <a:pt x="374424" y="91735"/>
                  </a:lnTo>
                  <a:close/>
                </a:path>
                <a:path w="704850" h="152400">
                  <a:moveTo>
                    <a:pt x="47663" y="90170"/>
                  </a:moveTo>
                  <a:lnTo>
                    <a:pt x="47028" y="90170"/>
                  </a:lnTo>
                  <a:lnTo>
                    <a:pt x="45335" y="92110"/>
                  </a:lnTo>
                  <a:lnTo>
                    <a:pt x="47663" y="90170"/>
                  </a:lnTo>
                  <a:close/>
                </a:path>
                <a:path w="704850" h="152400">
                  <a:moveTo>
                    <a:pt x="472941" y="88900"/>
                  </a:moveTo>
                  <a:lnTo>
                    <a:pt x="472224" y="88900"/>
                  </a:lnTo>
                  <a:lnTo>
                    <a:pt x="471315" y="92019"/>
                  </a:lnTo>
                  <a:lnTo>
                    <a:pt x="472941" y="88900"/>
                  </a:lnTo>
                  <a:close/>
                </a:path>
                <a:path w="704850" h="152400">
                  <a:moveTo>
                    <a:pt x="372527" y="91489"/>
                  </a:moveTo>
                  <a:lnTo>
                    <a:pt x="374557" y="92013"/>
                  </a:lnTo>
                  <a:lnTo>
                    <a:pt x="374424" y="91735"/>
                  </a:lnTo>
                  <a:lnTo>
                    <a:pt x="372527" y="91489"/>
                  </a:lnTo>
                  <a:close/>
                </a:path>
                <a:path w="704850" h="152400">
                  <a:moveTo>
                    <a:pt x="375260" y="90170"/>
                  </a:moveTo>
                  <a:lnTo>
                    <a:pt x="374815" y="90170"/>
                  </a:lnTo>
                  <a:lnTo>
                    <a:pt x="375285" y="91735"/>
                  </a:lnTo>
                  <a:lnTo>
                    <a:pt x="375260" y="90170"/>
                  </a:lnTo>
                  <a:close/>
                </a:path>
                <a:path w="704850" h="152400">
                  <a:moveTo>
                    <a:pt x="374815" y="90170"/>
                  </a:moveTo>
                  <a:lnTo>
                    <a:pt x="375069" y="91439"/>
                  </a:lnTo>
                  <a:lnTo>
                    <a:pt x="375193" y="91829"/>
                  </a:lnTo>
                  <a:lnTo>
                    <a:pt x="374815" y="90170"/>
                  </a:lnTo>
                  <a:close/>
                </a:path>
                <a:path w="704850" h="152400">
                  <a:moveTo>
                    <a:pt x="374702" y="91640"/>
                  </a:moveTo>
                  <a:lnTo>
                    <a:pt x="374803" y="91784"/>
                  </a:lnTo>
                  <a:lnTo>
                    <a:pt x="375147" y="91829"/>
                  </a:lnTo>
                  <a:lnTo>
                    <a:pt x="374702" y="91640"/>
                  </a:lnTo>
                  <a:close/>
                </a:path>
                <a:path w="704850" h="152400">
                  <a:moveTo>
                    <a:pt x="374815" y="90170"/>
                  </a:moveTo>
                  <a:lnTo>
                    <a:pt x="373672" y="90170"/>
                  </a:lnTo>
                  <a:lnTo>
                    <a:pt x="374702" y="91640"/>
                  </a:lnTo>
                  <a:lnTo>
                    <a:pt x="375144" y="91810"/>
                  </a:lnTo>
                  <a:lnTo>
                    <a:pt x="374815" y="90170"/>
                  </a:lnTo>
                  <a:close/>
                </a:path>
                <a:path w="704850" h="152400">
                  <a:moveTo>
                    <a:pt x="374305" y="91487"/>
                  </a:moveTo>
                  <a:lnTo>
                    <a:pt x="374424" y="91735"/>
                  </a:lnTo>
                  <a:lnTo>
                    <a:pt x="374803" y="91784"/>
                  </a:lnTo>
                  <a:lnTo>
                    <a:pt x="374702" y="91640"/>
                  </a:lnTo>
                  <a:lnTo>
                    <a:pt x="374305" y="91487"/>
                  </a:lnTo>
                  <a:close/>
                </a:path>
                <a:path w="704850" h="152400">
                  <a:moveTo>
                    <a:pt x="370878" y="90170"/>
                  </a:moveTo>
                  <a:lnTo>
                    <a:pt x="372527" y="91489"/>
                  </a:lnTo>
                  <a:lnTo>
                    <a:pt x="374424" y="91735"/>
                  </a:lnTo>
                  <a:lnTo>
                    <a:pt x="374305" y="91487"/>
                  </a:lnTo>
                  <a:lnTo>
                    <a:pt x="370878" y="90170"/>
                  </a:lnTo>
                  <a:close/>
                </a:path>
                <a:path w="704850" h="152400">
                  <a:moveTo>
                    <a:pt x="373672" y="90170"/>
                  </a:moveTo>
                  <a:lnTo>
                    <a:pt x="374308" y="91489"/>
                  </a:lnTo>
                  <a:lnTo>
                    <a:pt x="374702" y="91640"/>
                  </a:lnTo>
                  <a:lnTo>
                    <a:pt x="373672" y="90170"/>
                  </a:lnTo>
                  <a:close/>
                </a:path>
                <a:path w="704850" h="152400">
                  <a:moveTo>
                    <a:pt x="372148" y="91439"/>
                  </a:moveTo>
                  <a:lnTo>
                    <a:pt x="372600" y="91547"/>
                  </a:lnTo>
                  <a:lnTo>
                    <a:pt x="372148" y="91439"/>
                  </a:lnTo>
                  <a:close/>
                </a:path>
                <a:path w="704850" h="152400">
                  <a:moveTo>
                    <a:pt x="372466" y="91439"/>
                  </a:moveTo>
                  <a:lnTo>
                    <a:pt x="372148" y="91439"/>
                  </a:lnTo>
                  <a:lnTo>
                    <a:pt x="372527" y="91489"/>
                  </a:lnTo>
                  <a:close/>
                </a:path>
                <a:path w="704850" h="152400">
                  <a:moveTo>
                    <a:pt x="373672" y="90170"/>
                  </a:moveTo>
                  <a:lnTo>
                    <a:pt x="370878" y="90170"/>
                  </a:lnTo>
                  <a:lnTo>
                    <a:pt x="374305" y="91487"/>
                  </a:lnTo>
                  <a:lnTo>
                    <a:pt x="373672" y="90170"/>
                  </a:lnTo>
                  <a:close/>
                </a:path>
                <a:path w="704850" h="152400">
                  <a:moveTo>
                    <a:pt x="300938" y="86196"/>
                  </a:moveTo>
                  <a:lnTo>
                    <a:pt x="295694" y="91439"/>
                  </a:lnTo>
                  <a:lnTo>
                    <a:pt x="297599" y="90170"/>
                  </a:lnTo>
                  <a:lnTo>
                    <a:pt x="302353" y="90170"/>
                  </a:lnTo>
                  <a:lnTo>
                    <a:pt x="300938" y="86196"/>
                  </a:lnTo>
                  <a:close/>
                </a:path>
                <a:path w="704850" h="152400">
                  <a:moveTo>
                    <a:pt x="297599" y="90170"/>
                  </a:moveTo>
                  <a:lnTo>
                    <a:pt x="295694" y="91439"/>
                  </a:lnTo>
                  <a:lnTo>
                    <a:pt x="295898" y="91439"/>
                  </a:lnTo>
                  <a:lnTo>
                    <a:pt x="297599" y="90170"/>
                  </a:lnTo>
                  <a:close/>
                </a:path>
                <a:path w="704850" h="152400">
                  <a:moveTo>
                    <a:pt x="394373" y="90170"/>
                  </a:moveTo>
                  <a:lnTo>
                    <a:pt x="391761" y="90895"/>
                  </a:lnTo>
                  <a:lnTo>
                    <a:pt x="390436" y="91439"/>
                  </a:lnTo>
                  <a:lnTo>
                    <a:pt x="394373" y="90170"/>
                  </a:lnTo>
                  <a:close/>
                </a:path>
                <a:path w="704850" h="152400">
                  <a:moveTo>
                    <a:pt x="433616" y="90170"/>
                  </a:moveTo>
                  <a:lnTo>
                    <a:pt x="394373" y="90170"/>
                  </a:lnTo>
                  <a:lnTo>
                    <a:pt x="390436" y="91439"/>
                  </a:lnTo>
                  <a:lnTo>
                    <a:pt x="433235" y="91439"/>
                  </a:lnTo>
                  <a:lnTo>
                    <a:pt x="433616" y="90170"/>
                  </a:lnTo>
                  <a:close/>
                </a:path>
                <a:path w="704850" h="152400">
                  <a:moveTo>
                    <a:pt x="397888" y="88377"/>
                  </a:moveTo>
                  <a:lnTo>
                    <a:pt x="391761" y="90895"/>
                  </a:lnTo>
                  <a:lnTo>
                    <a:pt x="394373" y="90170"/>
                  </a:lnTo>
                  <a:lnTo>
                    <a:pt x="433616" y="90170"/>
                  </a:lnTo>
                  <a:lnTo>
                    <a:pt x="433997" y="88900"/>
                  </a:lnTo>
                  <a:lnTo>
                    <a:pt x="397167" y="88900"/>
                  </a:lnTo>
                  <a:lnTo>
                    <a:pt x="397888" y="88377"/>
                  </a:lnTo>
                  <a:close/>
                </a:path>
                <a:path w="704850" h="152400">
                  <a:moveTo>
                    <a:pt x="500164" y="87629"/>
                  </a:moveTo>
                  <a:lnTo>
                    <a:pt x="498386" y="90170"/>
                  </a:lnTo>
                  <a:lnTo>
                    <a:pt x="500164" y="87629"/>
                  </a:lnTo>
                  <a:close/>
                </a:path>
                <a:path w="704850" h="152400">
                  <a:moveTo>
                    <a:pt x="544822" y="87629"/>
                  </a:moveTo>
                  <a:lnTo>
                    <a:pt x="500164" y="87629"/>
                  </a:lnTo>
                  <a:lnTo>
                    <a:pt x="498386" y="90170"/>
                  </a:lnTo>
                  <a:lnTo>
                    <a:pt x="543183" y="90170"/>
                  </a:lnTo>
                  <a:lnTo>
                    <a:pt x="544822" y="87629"/>
                  </a:lnTo>
                  <a:close/>
                </a:path>
                <a:path w="704850" h="152400">
                  <a:moveTo>
                    <a:pt x="242323" y="86360"/>
                  </a:moveTo>
                  <a:lnTo>
                    <a:pt x="241592" y="86360"/>
                  </a:lnTo>
                  <a:lnTo>
                    <a:pt x="239814" y="88900"/>
                  </a:lnTo>
                  <a:lnTo>
                    <a:pt x="242323" y="86360"/>
                  </a:lnTo>
                  <a:close/>
                </a:path>
                <a:path w="704850" h="152400">
                  <a:moveTo>
                    <a:pt x="356908" y="81279"/>
                  </a:moveTo>
                  <a:lnTo>
                    <a:pt x="348653" y="88900"/>
                  </a:lnTo>
                  <a:lnTo>
                    <a:pt x="374942" y="88900"/>
                  </a:lnTo>
                  <a:lnTo>
                    <a:pt x="375225" y="82550"/>
                  </a:lnTo>
                  <a:lnTo>
                    <a:pt x="356019" y="82550"/>
                  </a:lnTo>
                  <a:lnTo>
                    <a:pt x="356908" y="81279"/>
                  </a:lnTo>
                  <a:close/>
                </a:path>
                <a:path w="704850" h="152400">
                  <a:moveTo>
                    <a:pt x="399707" y="87629"/>
                  </a:moveTo>
                  <a:lnTo>
                    <a:pt x="397888" y="88377"/>
                  </a:lnTo>
                  <a:lnTo>
                    <a:pt x="397167" y="88900"/>
                  </a:lnTo>
                  <a:lnTo>
                    <a:pt x="399707" y="87629"/>
                  </a:lnTo>
                  <a:close/>
                </a:path>
                <a:path w="704850" h="152400">
                  <a:moveTo>
                    <a:pt x="434378" y="87629"/>
                  </a:moveTo>
                  <a:lnTo>
                    <a:pt x="399707" y="87629"/>
                  </a:lnTo>
                  <a:lnTo>
                    <a:pt x="397167" y="88900"/>
                  </a:lnTo>
                  <a:lnTo>
                    <a:pt x="433997" y="88900"/>
                  </a:lnTo>
                  <a:lnTo>
                    <a:pt x="434378" y="87629"/>
                  </a:lnTo>
                  <a:close/>
                </a:path>
                <a:path w="704850" h="152400">
                  <a:moveTo>
                    <a:pt x="435902" y="82550"/>
                  </a:moveTo>
                  <a:lnTo>
                    <a:pt x="405930" y="82550"/>
                  </a:lnTo>
                  <a:lnTo>
                    <a:pt x="397888" y="88377"/>
                  </a:lnTo>
                  <a:lnTo>
                    <a:pt x="399707" y="87629"/>
                  </a:lnTo>
                  <a:lnTo>
                    <a:pt x="434378" y="87629"/>
                  </a:lnTo>
                  <a:lnTo>
                    <a:pt x="435902" y="82550"/>
                  </a:lnTo>
                  <a:close/>
                </a:path>
                <a:path w="704850" h="152400">
                  <a:moveTo>
                    <a:pt x="578269" y="15239"/>
                  </a:moveTo>
                  <a:lnTo>
                    <a:pt x="572935" y="16510"/>
                  </a:lnTo>
                  <a:lnTo>
                    <a:pt x="573316" y="16510"/>
                  </a:lnTo>
                  <a:lnTo>
                    <a:pt x="566458" y="19050"/>
                  </a:lnTo>
                  <a:lnTo>
                    <a:pt x="564426" y="19050"/>
                  </a:lnTo>
                  <a:lnTo>
                    <a:pt x="556425" y="21589"/>
                  </a:lnTo>
                  <a:lnTo>
                    <a:pt x="550964" y="24129"/>
                  </a:lnTo>
                  <a:lnTo>
                    <a:pt x="539661" y="33020"/>
                  </a:lnTo>
                  <a:lnTo>
                    <a:pt x="536359" y="35560"/>
                  </a:lnTo>
                  <a:lnTo>
                    <a:pt x="527088" y="46989"/>
                  </a:lnTo>
                  <a:lnTo>
                    <a:pt x="525945" y="49529"/>
                  </a:lnTo>
                  <a:lnTo>
                    <a:pt x="516420" y="63500"/>
                  </a:lnTo>
                  <a:lnTo>
                    <a:pt x="507276" y="77470"/>
                  </a:lnTo>
                  <a:lnTo>
                    <a:pt x="500083" y="87715"/>
                  </a:lnTo>
                  <a:lnTo>
                    <a:pt x="544822" y="87629"/>
                  </a:lnTo>
                  <a:lnTo>
                    <a:pt x="547281" y="83820"/>
                  </a:lnTo>
                  <a:lnTo>
                    <a:pt x="547027" y="83820"/>
                  </a:lnTo>
                  <a:lnTo>
                    <a:pt x="555687" y="71120"/>
                  </a:lnTo>
                  <a:lnTo>
                    <a:pt x="555409" y="71120"/>
                  </a:lnTo>
                  <a:lnTo>
                    <a:pt x="562719" y="62229"/>
                  </a:lnTo>
                  <a:lnTo>
                    <a:pt x="561632" y="62229"/>
                  </a:lnTo>
                  <a:lnTo>
                    <a:pt x="564807" y="59689"/>
                  </a:lnTo>
                  <a:lnTo>
                    <a:pt x="565400" y="59689"/>
                  </a:lnTo>
                  <a:lnTo>
                    <a:pt x="568414" y="57658"/>
                  </a:lnTo>
                  <a:lnTo>
                    <a:pt x="568406" y="57150"/>
                  </a:lnTo>
                  <a:lnTo>
                    <a:pt x="567982" y="57150"/>
                  </a:lnTo>
                  <a:lnTo>
                    <a:pt x="568355" y="56959"/>
                  </a:lnTo>
                  <a:lnTo>
                    <a:pt x="566712" y="50800"/>
                  </a:lnTo>
                  <a:lnTo>
                    <a:pt x="565315" y="44450"/>
                  </a:lnTo>
                  <a:lnTo>
                    <a:pt x="564172" y="39370"/>
                  </a:lnTo>
                  <a:lnTo>
                    <a:pt x="603458" y="39370"/>
                  </a:lnTo>
                  <a:lnTo>
                    <a:pt x="602272" y="34289"/>
                  </a:lnTo>
                  <a:lnTo>
                    <a:pt x="600748" y="29210"/>
                  </a:lnTo>
                  <a:lnTo>
                    <a:pt x="578269" y="15239"/>
                  </a:lnTo>
                  <a:close/>
                </a:path>
                <a:path w="704850" h="152400">
                  <a:moveTo>
                    <a:pt x="375055" y="86360"/>
                  </a:moveTo>
                  <a:lnTo>
                    <a:pt x="375016" y="87243"/>
                  </a:lnTo>
                  <a:lnTo>
                    <a:pt x="375055" y="86360"/>
                  </a:lnTo>
                  <a:close/>
                </a:path>
                <a:path w="704850" h="152400">
                  <a:moveTo>
                    <a:pt x="255373" y="76543"/>
                  </a:moveTo>
                  <a:lnTo>
                    <a:pt x="259753" y="85089"/>
                  </a:lnTo>
                  <a:lnTo>
                    <a:pt x="259372" y="83820"/>
                  </a:lnTo>
                  <a:lnTo>
                    <a:pt x="300076" y="83820"/>
                  </a:lnTo>
                  <a:lnTo>
                    <a:pt x="298234" y="78739"/>
                  </a:lnTo>
                  <a:lnTo>
                    <a:pt x="257086" y="78739"/>
                  </a:lnTo>
                  <a:lnTo>
                    <a:pt x="255373" y="76543"/>
                  </a:lnTo>
                  <a:close/>
                </a:path>
                <a:path w="704850" h="152400">
                  <a:moveTo>
                    <a:pt x="413931" y="74929"/>
                  </a:moveTo>
                  <a:lnTo>
                    <a:pt x="404152" y="83820"/>
                  </a:lnTo>
                  <a:lnTo>
                    <a:pt x="405930" y="82550"/>
                  </a:lnTo>
                  <a:lnTo>
                    <a:pt x="435902" y="82550"/>
                  </a:lnTo>
                  <a:lnTo>
                    <a:pt x="437045" y="78739"/>
                  </a:lnTo>
                  <a:lnTo>
                    <a:pt x="438188" y="76200"/>
                  </a:lnTo>
                  <a:lnTo>
                    <a:pt x="412915" y="76200"/>
                  </a:lnTo>
                  <a:lnTo>
                    <a:pt x="413931" y="74929"/>
                  </a:lnTo>
                  <a:close/>
                </a:path>
                <a:path w="704850" h="152400">
                  <a:moveTo>
                    <a:pt x="676948" y="82550"/>
                  </a:moveTo>
                  <a:lnTo>
                    <a:pt x="679869" y="83820"/>
                  </a:lnTo>
                  <a:lnTo>
                    <a:pt x="678125" y="82778"/>
                  </a:lnTo>
                  <a:lnTo>
                    <a:pt x="676948" y="82550"/>
                  </a:lnTo>
                  <a:close/>
                </a:path>
                <a:path w="704850" h="152400">
                  <a:moveTo>
                    <a:pt x="678125" y="82778"/>
                  </a:moveTo>
                  <a:lnTo>
                    <a:pt x="679869" y="83820"/>
                  </a:lnTo>
                  <a:lnTo>
                    <a:pt x="683489" y="83820"/>
                  </a:lnTo>
                  <a:lnTo>
                    <a:pt x="678125" y="82778"/>
                  </a:lnTo>
                  <a:close/>
                </a:path>
                <a:path w="704850" h="152400">
                  <a:moveTo>
                    <a:pt x="677742" y="82550"/>
                  </a:moveTo>
                  <a:lnTo>
                    <a:pt x="676948" y="82550"/>
                  </a:lnTo>
                  <a:lnTo>
                    <a:pt x="678125" y="82778"/>
                  </a:lnTo>
                  <a:lnTo>
                    <a:pt x="677742" y="82550"/>
                  </a:lnTo>
                  <a:close/>
                </a:path>
                <a:path w="704850" h="152400">
                  <a:moveTo>
                    <a:pt x="357467" y="81279"/>
                  </a:moveTo>
                  <a:lnTo>
                    <a:pt x="356908" y="81279"/>
                  </a:lnTo>
                  <a:lnTo>
                    <a:pt x="356019" y="82550"/>
                  </a:lnTo>
                  <a:lnTo>
                    <a:pt x="357467" y="81279"/>
                  </a:lnTo>
                  <a:close/>
                </a:path>
                <a:path w="704850" h="152400">
                  <a:moveTo>
                    <a:pt x="374540" y="55879"/>
                  </a:moveTo>
                  <a:lnTo>
                    <a:pt x="339636" y="55879"/>
                  </a:lnTo>
                  <a:lnTo>
                    <a:pt x="369100" y="72389"/>
                  </a:lnTo>
                  <a:lnTo>
                    <a:pt x="366687" y="73660"/>
                  </a:lnTo>
                  <a:lnTo>
                    <a:pt x="367195" y="73660"/>
                  </a:lnTo>
                  <a:lnTo>
                    <a:pt x="362496" y="76200"/>
                  </a:lnTo>
                  <a:lnTo>
                    <a:pt x="363258" y="76200"/>
                  </a:lnTo>
                  <a:lnTo>
                    <a:pt x="356019" y="82550"/>
                  </a:lnTo>
                  <a:lnTo>
                    <a:pt x="375225" y="82550"/>
                  </a:lnTo>
                  <a:lnTo>
                    <a:pt x="375340" y="79946"/>
                  </a:lnTo>
                  <a:lnTo>
                    <a:pt x="375323" y="78739"/>
                  </a:lnTo>
                  <a:lnTo>
                    <a:pt x="376339" y="68579"/>
                  </a:lnTo>
                  <a:lnTo>
                    <a:pt x="376885" y="60586"/>
                  </a:lnTo>
                  <a:lnTo>
                    <a:pt x="376974" y="57150"/>
                  </a:lnTo>
                  <a:lnTo>
                    <a:pt x="374540" y="55879"/>
                  </a:lnTo>
                  <a:close/>
                </a:path>
                <a:path w="704850" h="152400">
                  <a:moveTo>
                    <a:pt x="673381" y="79946"/>
                  </a:moveTo>
                  <a:lnTo>
                    <a:pt x="672376" y="82550"/>
                  </a:lnTo>
                  <a:lnTo>
                    <a:pt x="672884" y="81279"/>
                  </a:lnTo>
                  <a:lnTo>
                    <a:pt x="675615" y="81279"/>
                  </a:lnTo>
                  <a:lnTo>
                    <a:pt x="673381" y="79946"/>
                  </a:lnTo>
                  <a:close/>
                </a:path>
                <a:path w="704850" h="152400">
                  <a:moveTo>
                    <a:pt x="672884" y="81279"/>
                  </a:moveTo>
                  <a:lnTo>
                    <a:pt x="672376" y="82550"/>
                  </a:lnTo>
                  <a:lnTo>
                    <a:pt x="672884" y="81279"/>
                  </a:lnTo>
                  <a:close/>
                </a:path>
                <a:path w="704850" h="152400">
                  <a:moveTo>
                    <a:pt x="59855" y="80010"/>
                  </a:moveTo>
                  <a:lnTo>
                    <a:pt x="57696" y="81279"/>
                  </a:lnTo>
                  <a:lnTo>
                    <a:pt x="58331" y="81279"/>
                  </a:lnTo>
                  <a:lnTo>
                    <a:pt x="59855" y="80010"/>
                  </a:lnTo>
                  <a:close/>
                </a:path>
                <a:path w="704850" h="152400">
                  <a:moveTo>
                    <a:pt x="249847" y="78739"/>
                  </a:moveTo>
                  <a:lnTo>
                    <a:pt x="247180" y="81279"/>
                  </a:lnTo>
                  <a:lnTo>
                    <a:pt x="247739" y="80875"/>
                  </a:lnTo>
                  <a:lnTo>
                    <a:pt x="249847" y="78739"/>
                  </a:lnTo>
                  <a:close/>
                </a:path>
                <a:path w="704850" h="152400">
                  <a:moveTo>
                    <a:pt x="247739" y="80875"/>
                  </a:moveTo>
                  <a:lnTo>
                    <a:pt x="247180" y="81279"/>
                  </a:lnTo>
                  <a:lnTo>
                    <a:pt x="247339" y="81279"/>
                  </a:lnTo>
                  <a:lnTo>
                    <a:pt x="247739" y="80875"/>
                  </a:lnTo>
                  <a:close/>
                </a:path>
                <a:path w="704850" h="152400">
                  <a:moveTo>
                    <a:pt x="657898" y="72389"/>
                  </a:moveTo>
                  <a:lnTo>
                    <a:pt x="661924" y="81016"/>
                  </a:lnTo>
                  <a:lnTo>
                    <a:pt x="663232" y="80010"/>
                  </a:lnTo>
                  <a:lnTo>
                    <a:pt x="665974" y="76920"/>
                  </a:lnTo>
                  <a:lnTo>
                    <a:pt x="664629" y="76200"/>
                  </a:lnTo>
                  <a:lnTo>
                    <a:pt x="663613" y="74929"/>
                  </a:lnTo>
                  <a:lnTo>
                    <a:pt x="657898" y="72389"/>
                  </a:lnTo>
                  <a:close/>
                </a:path>
                <a:path w="704850" h="152400">
                  <a:moveTo>
                    <a:pt x="250686" y="78739"/>
                  </a:moveTo>
                  <a:lnTo>
                    <a:pt x="249847" y="78739"/>
                  </a:lnTo>
                  <a:lnTo>
                    <a:pt x="247739" y="80875"/>
                  </a:lnTo>
                  <a:lnTo>
                    <a:pt x="250686" y="78739"/>
                  </a:lnTo>
                  <a:close/>
                </a:path>
                <a:path w="704850" h="152400">
                  <a:moveTo>
                    <a:pt x="178727" y="16510"/>
                  </a:moveTo>
                  <a:lnTo>
                    <a:pt x="172758" y="19050"/>
                  </a:lnTo>
                  <a:lnTo>
                    <a:pt x="173647" y="19050"/>
                  </a:lnTo>
                  <a:lnTo>
                    <a:pt x="167424" y="21589"/>
                  </a:lnTo>
                  <a:lnTo>
                    <a:pt x="163614" y="21589"/>
                  </a:lnTo>
                  <a:lnTo>
                    <a:pt x="154597" y="26670"/>
                  </a:lnTo>
                  <a:lnTo>
                    <a:pt x="151422" y="29210"/>
                  </a:lnTo>
                  <a:lnTo>
                    <a:pt x="145088" y="33901"/>
                  </a:lnTo>
                  <a:lnTo>
                    <a:pt x="145580" y="39370"/>
                  </a:lnTo>
                  <a:lnTo>
                    <a:pt x="145961" y="52070"/>
                  </a:lnTo>
                  <a:lnTo>
                    <a:pt x="124654" y="53823"/>
                  </a:lnTo>
                  <a:lnTo>
                    <a:pt x="115100" y="64770"/>
                  </a:lnTo>
                  <a:lnTo>
                    <a:pt x="114846" y="64770"/>
                  </a:lnTo>
                  <a:lnTo>
                    <a:pt x="102019" y="80010"/>
                  </a:lnTo>
                  <a:lnTo>
                    <a:pt x="141770" y="80010"/>
                  </a:lnTo>
                  <a:lnTo>
                    <a:pt x="149771" y="71120"/>
                  </a:lnTo>
                  <a:lnTo>
                    <a:pt x="149136" y="71120"/>
                  </a:lnTo>
                  <a:lnTo>
                    <a:pt x="160820" y="60960"/>
                  </a:lnTo>
                  <a:lnTo>
                    <a:pt x="161519" y="60960"/>
                  </a:lnTo>
                  <a:lnTo>
                    <a:pt x="168388" y="56222"/>
                  </a:lnTo>
                  <a:lnTo>
                    <a:pt x="167479" y="51104"/>
                  </a:lnTo>
                  <a:lnTo>
                    <a:pt x="165773" y="45720"/>
                  </a:lnTo>
                  <a:lnTo>
                    <a:pt x="166281" y="45720"/>
                  </a:lnTo>
                  <a:lnTo>
                    <a:pt x="165646" y="43179"/>
                  </a:lnTo>
                  <a:lnTo>
                    <a:pt x="204826" y="43179"/>
                  </a:lnTo>
                  <a:lnTo>
                    <a:pt x="204635" y="41910"/>
                  </a:lnTo>
                  <a:lnTo>
                    <a:pt x="201714" y="34289"/>
                  </a:lnTo>
                  <a:lnTo>
                    <a:pt x="199682" y="30479"/>
                  </a:lnTo>
                  <a:lnTo>
                    <a:pt x="178727" y="16510"/>
                  </a:lnTo>
                  <a:close/>
                </a:path>
                <a:path w="704850" h="152400">
                  <a:moveTo>
                    <a:pt x="690537" y="50800"/>
                  </a:moveTo>
                  <a:lnTo>
                    <a:pt x="687997" y="50800"/>
                  </a:lnTo>
                  <a:lnTo>
                    <a:pt x="680504" y="60960"/>
                  </a:lnTo>
                  <a:lnTo>
                    <a:pt x="679996" y="60960"/>
                  </a:lnTo>
                  <a:lnTo>
                    <a:pt x="672249" y="69850"/>
                  </a:lnTo>
                  <a:lnTo>
                    <a:pt x="665974" y="76920"/>
                  </a:lnTo>
                  <a:lnTo>
                    <a:pt x="671741" y="80010"/>
                  </a:lnTo>
                  <a:lnTo>
                    <a:pt x="671360" y="78739"/>
                  </a:lnTo>
                  <a:lnTo>
                    <a:pt x="673846" y="78739"/>
                  </a:lnTo>
                  <a:lnTo>
                    <a:pt x="675805" y="73660"/>
                  </a:lnTo>
                  <a:lnTo>
                    <a:pt x="676218" y="73660"/>
                  </a:lnTo>
                  <a:lnTo>
                    <a:pt x="679742" y="66039"/>
                  </a:lnTo>
                  <a:lnTo>
                    <a:pt x="680346" y="66039"/>
                  </a:lnTo>
                  <a:lnTo>
                    <a:pt x="684822" y="58420"/>
                  </a:lnTo>
                  <a:lnTo>
                    <a:pt x="685095" y="58420"/>
                  </a:lnTo>
                  <a:lnTo>
                    <a:pt x="690537" y="50800"/>
                  </a:lnTo>
                  <a:close/>
                </a:path>
                <a:path w="704850" h="152400">
                  <a:moveTo>
                    <a:pt x="671360" y="78739"/>
                  </a:moveTo>
                  <a:lnTo>
                    <a:pt x="671741" y="80010"/>
                  </a:lnTo>
                  <a:lnTo>
                    <a:pt x="673356" y="80010"/>
                  </a:lnTo>
                  <a:lnTo>
                    <a:pt x="671360" y="78739"/>
                  </a:lnTo>
                  <a:close/>
                </a:path>
                <a:path w="704850" h="152400">
                  <a:moveTo>
                    <a:pt x="673846" y="78739"/>
                  </a:moveTo>
                  <a:lnTo>
                    <a:pt x="671360" y="78739"/>
                  </a:lnTo>
                  <a:lnTo>
                    <a:pt x="673381" y="79946"/>
                  </a:lnTo>
                  <a:lnTo>
                    <a:pt x="673846" y="78739"/>
                  </a:lnTo>
                  <a:close/>
                </a:path>
                <a:path w="704850" h="152400">
                  <a:moveTo>
                    <a:pt x="255426" y="76526"/>
                  </a:moveTo>
                  <a:lnTo>
                    <a:pt x="257086" y="78739"/>
                  </a:lnTo>
                  <a:lnTo>
                    <a:pt x="255426" y="76526"/>
                  </a:lnTo>
                  <a:close/>
                </a:path>
                <a:path w="704850" h="152400">
                  <a:moveTo>
                    <a:pt x="256744" y="76079"/>
                  </a:moveTo>
                  <a:lnTo>
                    <a:pt x="255542" y="76486"/>
                  </a:lnTo>
                  <a:lnTo>
                    <a:pt x="257086" y="78739"/>
                  </a:lnTo>
                  <a:lnTo>
                    <a:pt x="297726" y="78739"/>
                  </a:lnTo>
                  <a:lnTo>
                    <a:pt x="297171" y="77470"/>
                  </a:lnTo>
                  <a:lnTo>
                    <a:pt x="258737" y="77470"/>
                  </a:lnTo>
                  <a:lnTo>
                    <a:pt x="256744" y="76079"/>
                  </a:lnTo>
                  <a:close/>
                </a:path>
                <a:path w="704850" h="152400">
                  <a:moveTo>
                    <a:pt x="375450" y="77470"/>
                  </a:moveTo>
                  <a:lnTo>
                    <a:pt x="375323" y="78739"/>
                  </a:lnTo>
                  <a:lnTo>
                    <a:pt x="375450" y="77470"/>
                  </a:lnTo>
                  <a:close/>
                </a:path>
                <a:path w="704850" h="152400">
                  <a:moveTo>
                    <a:pt x="254800" y="75809"/>
                  </a:moveTo>
                  <a:lnTo>
                    <a:pt x="252641" y="77470"/>
                  </a:lnTo>
                  <a:lnTo>
                    <a:pt x="255361" y="76548"/>
                  </a:lnTo>
                  <a:lnTo>
                    <a:pt x="255105" y="76200"/>
                  </a:lnTo>
                  <a:lnTo>
                    <a:pt x="254800" y="76200"/>
                  </a:lnTo>
                  <a:lnTo>
                    <a:pt x="255057" y="76138"/>
                  </a:lnTo>
                  <a:lnTo>
                    <a:pt x="254800" y="75809"/>
                  </a:lnTo>
                  <a:close/>
                </a:path>
                <a:path w="704850" h="152400">
                  <a:moveTo>
                    <a:pt x="256873" y="76035"/>
                  </a:moveTo>
                  <a:lnTo>
                    <a:pt x="258737" y="77470"/>
                  </a:lnTo>
                  <a:lnTo>
                    <a:pt x="256873" y="76035"/>
                  </a:lnTo>
                  <a:close/>
                </a:path>
                <a:path w="704850" h="152400">
                  <a:moveTo>
                    <a:pt x="259105" y="75279"/>
                  </a:moveTo>
                  <a:lnTo>
                    <a:pt x="256873" y="76035"/>
                  </a:lnTo>
                  <a:lnTo>
                    <a:pt x="258737" y="77470"/>
                  </a:lnTo>
                  <a:lnTo>
                    <a:pt x="297171" y="77470"/>
                  </a:lnTo>
                  <a:lnTo>
                    <a:pt x="296615" y="76200"/>
                  </a:lnTo>
                  <a:lnTo>
                    <a:pt x="262420" y="76200"/>
                  </a:lnTo>
                  <a:lnTo>
                    <a:pt x="259105" y="75279"/>
                  </a:lnTo>
                  <a:close/>
                </a:path>
                <a:path w="704850" h="152400">
                  <a:moveTo>
                    <a:pt x="508038" y="76200"/>
                  </a:moveTo>
                  <a:lnTo>
                    <a:pt x="507161" y="77470"/>
                  </a:lnTo>
                  <a:lnTo>
                    <a:pt x="508038" y="76200"/>
                  </a:lnTo>
                  <a:close/>
                </a:path>
                <a:path w="704850" h="152400">
                  <a:moveTo>
                    <a:pt x="669995" y="72389"/>
                  </a:moveTo>
                  <a:lnTo>
                    <a:pt x="657898" y="72389"/>
                  </a:lnTo>
                  <a:lnTo>
                    <a:pt x="663613" y="74929"/>
                  </a:lnTo>
                  <a:lnTo>
                    <a:pt x="664629" y="76200"/>
                  </a:lnTo>
                  <a:lnTo>
                    <a:pt x="665974" y="76920"/>
                  </a:lnTo>
                  <a:lnTo>
                    <a:pt x="669995" y="72389"/>
                  </a:lnTo>
                  <a:close/>
                </a:path>
                <a:path w="704850" h="152400">
                  <a:moveTo>
                    <a:pt x="255181" y="76200"/>
                  </a:moveTo>
                  <a:lnTo>
                    <a:pt x="255373" y="76543"/>
                  </a:lnTo>
                  <a:lnTo>
                    <a:pt x="255181" y="76200"/>
                  </a:lnTo>
                  <a:close/>
                </a:path>
                <a:path w="704850" h="152400">
                  <a:moveTo>
                    <a:pt x="256388" y="76200"/>
                  </a:moveTo>
                  <a:lnTo>
                    <a:pt x="255181" y="76200"/>
                  </a:lnTo>
                  <a:lnTo>
                    <a:pt x="255426" y="76526"/>
                  </a:lnTo>
                  <a:lnTo>
                    <a:pt x="256388" y="76200"/>
                  </a:lnTo>
                  <a:close/>
                </a:path>
                <a:path w="704850" h="152400">
                  <a:moveTo>
                    <a:pt x="256379" y="75824"/>
                  </a:moveTo>
                  <a:lnTo>
                    <a:pt x="255057" y="76138"/>
                  </a:lnTo>
                  <a:lnTo>
                    <a:pt x="255329" y="76486"/>
                  </a:lnTo>
                  <a:lnTo>
                    <a:pt x="255181" y="76200"/>
                  </a:lnTo>
                  <a:lnTo>
                    <a:pt x="256388" y="76200"/>
                  </a:lnTo>
                  <a:lnTo>
                    <a:pt x="256744" y="76079"/>
                  </a:lnTo>
                  <a:lnTo>
                    <a:pt x="256379" y="75824"/>
                  </a:lnTo>
                  <a:close/>
                </a:path>
                <a:path w="704850" h="152400">
                  <a:moveTo>
                    <a:pt x="255057" y="76138"/>
                  </a:moveTo>
                  <a:lnTo>
                    <a:pt x="254800" y="76200"/>
                  </a:lnTo>
                  <a:lnTo>
                    <a:pt x="255105" y="76200"/>
                  </a:lnTo>
                  <a:close/>
                </a:path>
                <a:path w="704850" h="152400">
                  <a:moveTo>
                    <a:pt x="296060" y="74929"/>
                  </a:moveTo>
                  <a:lnTo>
                    <a:pt x="260134" y="74929"/>
                  </a:lnTo>
                  <a:lnTo>
                    <a:pt x="259105" y="75279"/>
                  </a:lnTo>
                  <a:lnTo>
                    <a:pt x="262420" y="76200"/>
                  </a:lnTo>
                  <a:lnTo>
                    <a:pt x="296615" y="76200"/>
                  </a:lnTo>
                  <a:lnTo>
                    <a:pt x="296060" y="74929"/>
                  </a:lnTo>
                  <a:close/>
                </a:path>
                <a:path w="704850" h="152400">
                  <a:moveTo>
                    <a:pt x="422567" y="64770"/>
                  </a:moveTo>
                  <a:lnTo>
                    <a:pt x="412915" y="76200"/>
                  </a:lnTo>
                  <a:lnTo>
                    <a:pt x="438188" y="76200"/>
                  </a:lnTo>
                  <a:lnTo>
                    <a:pt x="443133" y="66039"/>
                  </a:lnTo>
                  <a:lnTo>
                    <a:pt x="422059" y="66039"/>
                  </a:lnTo>
                  <a:lnTo>
                    <a:pt x="422567" y="64770"/>
                  </a:lnTo>
                  <a:close/>
                </a:path>
                <a:path w="704850" h="152400">
                  <a:moveTo>
                    <a:pt x="473367" y="62229"/>
                  </a:moveTo>
                  <a:lnTo>
                    <a:pt x="461302" y="76200"/>
                  </a:lnTo>
                  <a:lnTo>
                    <a:pt x="479336" y="76200"/>
                  </a:lnTo>
                  <a:lnTo>
                    <a:pt x="487640" y="63500"/>
                  </a:lnTo>
                  <a:lnTo>
                    <a:pt x="472478" y="63500"/>
                  </a:lnTo>
                  <a:lnTo>
                    <a:pt x="473367" y="62229"/>
                  </a:lnTo>
                  <a:close/>
                </a:path>
                <a:path w="704850" h="152400">
                  <a:moveTo>
                    <a:pt x="676218" y="73660"/>
                  </a:moveTo>
                  <a:lnTo>
                    <a:pt x="675805" y="73660"/>
                  </a:lnTo>
                  <a:lnTo>
                    <a:pt x="675043" y="76200"/>
                  </a:lnTo>
                  <a:lnTo>
                    <a:pt x="676218" y="73660"/>
                  </a:lnTo>
                  <a:close/>
                </a:path>
                <a:path w="704850" h="152400">
                  <a:moveTo>
                    <a:pt x="255541" y="75239"/>
                  </a:moveTo>
                  <a:lnTo>
                    <a:pt x="254843" y="75776"/>
                  </a:lnTo>
                  <a:lnTo>
                    <a:pt x="255057" y="76138"/>
                  </a:lnTo>
                  <a:lnTo>
                    <a:pt x="256379" y="75824"/>
                  </a:lnTo>
                  <a:lnTo>
                    <a:pt x="255541" y="75239"/>
                  </a:lnTo>
                  <a:close/>
                </a:path>
                <a:path w="704850" h="152400">
                  <a:moveTo>
                    <a:pt x="256546" y="75784"/>
                  </a:moveTo>
                  <a:lnTo>
                    <a:pt x="256379" y="75824"/>
                  </a:lnTo>
                  <a:lnTo>
                    <a:pt x="256744" y="76079"/>
                  </a:lnTo>
                  <a:lnTo>
                    <a:pt x="256873" y="76035"/>
                  </a:lnTo>
                  <a:lnTo>
                    <a:pt x="256546" y="75784"/>
                  </a:lnTo>
                  <a:close/>
                </a:path>
                <a:path w="704850" h="152400">
                  <a:moveTo>
                    <a:pt x="258904" y="75223"/>
                  </a:moveTo>
                  <a:lnTo>
                    <a:pt x="256578" y="75776"/>
                  </a:lnTo>
                  <a:lnTo>
                    <a:pt x="256873" y="76035"/>
                  </a:lnTo>
                  <a:lnTo>
                    <a:pt x="259105" y="75279"/>
                  </a:lnTo>
                  <a:lnTo>
                    <a:pt x="258904" y="75223"/>
                  </a:lnTo>
                  <a:close/>
                </a:path>
                <a:path w="704850" h="152400">
                  <a:moveTo>
                    <a:pt x="255689" y="75125"/>
                  </a:moveTo>
                  <a:lnTo>
                    <a:pt x="255597" y="75279"/>
                  </a:lnTo>
                  <a:lnTo>
                    <a:pt x="256379" y="75824"/>
                  </a:lnTo>
                  <a:lnTo>
                    <a:pt x="256536" y="75776"/>
                  </a:lnTo>
                  <a:lnTo>
                    <a:pt x="255689" y="75125"/>
                  </a:lnTo>
                  <a:close/>
                </a:path>
                <a:path w="704850" h="152400">
                  <a:moveTo>
                    <a:pt x="255528" y="75230"/>
                  </a:moveTo>
                  <a:lnTo>
                    <a:pt x="254775" y="75776"/>
                  </a:lnTo>
                  <a:lnTo>
                    <a:pt x="255490" y="75279"/>
                  </a:lnTo>
                  <a:close/>
                </a:path>
                <a:path w="704850" h="152400">
                  <a:moveTo>
                    <a:pt x="257848" y="74929"/>
                  </a:moveTo>
                  <a:lnTo>
                    <a:pt x="255943" y="74929"/>
                  </a:lnTo>
                  <a:lnTo>
                    <a:pt x="255816" y="75223"/>
                  </a:lnTo>
                  <a:lnTo>
                    <a:pt x="256546" y="75784"/>
                  </a:lnTo>
                  <a:lnTo>
                    <a:pt x="258904" y="75223"/>
                  </a:lnTo>
                  <a:lnTo>
                    <a:pt x="257848" y="74929"/>
                  </a:lnTo>
                  <a:close/>
                </a:path>
                <a:path w="704850" h="152400">
                  <a:moveTo>
                    <a:pt x="252133" y="72389"/>
                  </a:moveTo>
                  <a:lnTo>
                    <a:pt x="254775" y="75776"/>
                  </a:lnTo>
                  <a:lnTo>
                    <a:pt x="255517" y="75223"/>
                  </a:lnTo>
                  <a:lnTo>
                    <a:pt x="253276" y="73660"/>
                  </a:lnTo>
                  <a:lnTo>
                    <a:pt x="253784" y="73660"/>
                  </a:lnTo>
                  <a:lnTo>
                    <a:pt x="252133" y="72389"/>
                  </a:lnTo>
                  <a:close/>
                </a:path>
                <a:path w="704850" h="152400">
                  <a:moveTo>
                    <a:pt x="260134" y="74929"/>
                  </a:moveTo>
                  <a:lnTo>
                    <a:pt x="258904" y="75223"/>
                  </a:lnTo>
                  <a:lnTo>
                    <a:pt x="259105" y="75279"/>
                  </a:lnTo>
                  <a:lnTo>
                    <a:pt x="260134" y="74929"/>
                  </a:lnTo>
                  <a:close/>
                </a:path>
                <a:path w="704850" h="152400">
                  <a:moveTo>
                    <a:pt x="255682" y="75119"/>
                  </a:moveTo>
                  <a:lnTo>
                    <a:pt x="255539" y="75223"/>
                  </a:lnTo>
                  <a:lnTo>
                    <a:pt x="255682" y="75119"/>
                  </a:lnTo>
                  <a:close/>
                </a:path>
                <a:path w="704850" h="152400">
                  <a:moveTo>
                    <a:pt x="253276" y="73660"/>
                  </a:moveTo>
                  <a:lnTo>
                    <a:pt x="255539" y="75223"/>
                  </a:lnTo>
                  <a:lnTo>
                    <a:pt x="255682" y="75119"/>
                  </a:lnTo>
                  <a:lnTo>
                    <a:pt x="254072" y="73880"/>
                  </a:lnTo>
                  <a:lnTo>
                    <a:pt x="253276" y="73660"/>
                  </a:lnTo>
                  <a:close/>
                </a:path>
                <a:path w="704850" h="152400">
                  <a:moveTo>
                    <a:pt x="294948" y="72389"/>
                  </a:moveTo>
                  <a:lnTo>
                    <a:pt x="252133" y="72389"/>
                  </a:lnTo>
                  <a:lnTo>
                    <a:pt x="254072" y="73880"/>
                  </a:lnTo>
                  <a:lnTo>
                    <a:pt x="258904" y="75223"/>
                  </a:lnTo>
                  <a:lnTo>
                    <a:pt x="260134" y="74929"/>
                  </a:lnTo>
                  <a:lnTo>
                    <a:pt x="296060" y="74929"/>
                  </a:lnTo>
                  <a:lnTo>
                    <a:pt x="294948" y="72389"/>
                  </a:lnTo>
                  <a:close/>
                </a:path>
                <a:path w="704850" h="152400">
                  <a:moveTo>
                    <a:pt x="254072" y="73880"/>
                  </a:moveTo>
                  <a:lnTo>
                    <a:pt x="255682" y="75119"/>
                  </a:lnTo>
                  <a:lnTo>
                    <a:pt x="255943" y="74929"/>
                  </a:lnTo>
                  <a:lnTo>
                    <a:pt x="257848" y="74929"/>
                  </a:lnTo>
                  <a:lnTo>
                    <a:pt x="254072" y="73880"/>
                  </a:lnTo>
                  <a:close/>
                </a:path>
                <a:path w="704850" h="152400">
                  <a:moveTo>
                    <a:pt x="208255" y="72389"/>
                  </a:moveTo>
                  <a:lnTo>
                    <a:pt x="169837" y="72389"/>
                  </a:lnTo>
                  <a:lnTo>
                    <a:pt x="169964" y="74929"/>
                  </a:lnTo>
                  <a:lnTo>
                    <a:pt x="206498" y="74929"/>
                  </a:lnTo>
                  <a:lnTo>
                    <a:pt x="208255" y="72389"/>
                  </a:lnTo>
                  <a:close/>
                </a:path>
                <a:path w="704850" h="152400">
                  <a:moveTo>
                    <a:pt x="253784" y="73660"/>
                  </a:moveTo>
                  <a:lnTo>
                    <a:pt x="253276" y="73660"/>
                  </a:lnTo>
                  <a:lnTo>
                    <a:pt x="254072" y="73880"/>
                  </a:lnTo>
                  <a:lnTo>
                    <a:pt x="253784" y="73660"/>
                  </a:lnTo>
                  <a:close/>
                </a:path>
                <a:path w="704850" h="152400">
                  <a:moveTo>
                    <a:pt x="169110" y="60280"/>
                  </a:moveTo>
                  <a:lnTo>
                    <a:pt x="169831" y="72650"/>
                  </a:lnTo>
                  <a:lnTo>
                    <a:pt x="169837" y="72389"/>
                  </a:lnTo>
                  <a:lnTo>
                    <a:pt x="208255" y="72389"/>
                  </a:lnTo>
                  <a:lnTo>
                    <a:pt x="208170" y="69850"/>
                  </a:lnTo>
                  <a:lnTo>
                    <a:pt x="207726" y="62229"/>
                  </a:lnTo>
                  <a:lnTo>
                    <a:pt x="169456" y="62229"/>
                  </a:lnTo>
                  <a:lnTo>
                    <a:pt x="169110" y="60280"/>
                  </a:lnTo>
                  <a:close/>
                </a:path>
                <a:path w="704850" h="152400">
                  <a:moveTo>
                    <a:pt x="556552" y="69850"/>
                  </a:moveTo>
                  <a:lnTo>
                    <a:pt x="555409" y="71120"/>
                  </a:lnTo>
                  <a:lnTo>
                    <a:pt x="555687" y="71120"/>
                  </a:lnTo>
                  <a:lnTo>
                    <a:pt x="556552" y="69850"/>
                  </a:lnTo>
                  <a:close/>
                </a:path>
                <a:path w="704850" h="152400">
                  <a:moveTo>
                    <a:pt x="79159" y="67310"/>
                  </a:moveTo>
                  <a:lnTo>
                    <a:pt x="76111" y="68579"/>
                  </a:lnTo>
                  <a:lnTo>
                    <a:pt x="78983" y="67424"/>
                  </a:lnTo>
                  <a:lnTo>
                    <a:pt x="79159" y="67310"/>
                  </a:lnTo>
                  <a:close/>
                </a:path>
                <a:path w="704850" h="152400">
                  <a:moveTo>
                    <a:pt x="78983" y="67424"/>
                  </a:moveTo>
                  <a:lnTo>
                    <a:pt x="76111" y="68579"/>
                  </a:lnTo>
                  <a:lnTo>
                    <a:pt x="77208" y="68579"/>
                  </a:lnTo>
                  <a:lnTo>
                    <a:pt x="78983" y="67424"/>
                  </a:lnTo>
                  <a:close/>
                </a:path>
                <a:path w="704850" h="152400">
                  <a:moveTo>
                    <a:pt x="680346" y="66039"/>
                  </a:moveTo>
                  <a:lnTo>
                    <a:pt x="679742" y="66039"/>
                  </a:lnTo>
                  <a:lnTo>
                    <a:pt x="678853" y="68579"/>
                  </a:lnTo>
                  <a:lnTo>
                    <a:pt x="680346" y="66039"/>
                  </a:lnTo>
                  <a:close/>
                </a:path>
                <a:path w="704850" h="152400">
                  <a:moveTo>
                    <a:pt x="79268" y="67310"/>
                  </a:moveTo>
                  <a:lnTo>
                    <a:pt x="78983" y="67424"/>
                  </a:lnTo>
                  <a:lnTo>
                    <a:pt x="79268" y="67310"/>
                  </a:lnTo>
                  <a:close/>
                </a:path>
                <a:path w="704850" h="152400">
                  <a:moveTo>
                    <a:pt x="486829" y="0"/>
                  </a:moveTo>
                  <a:lnTo>
                    <a:pt x="482003" y="3810"/>
                  </a:lnTo>
                  <a:lnTo>
                    <a:pt x="481749" y="5079"/>
                  </a:lnTo>
                  <a:lnTo>
                    <a:pt x="472732" y="12700"/>
                  </a:lnTo>
                  <a:lnTo>
                    <a:pt x="472224" y="12700"/>
                  </a:lnTo>
                  <a:lnTo>
                    <a:pt x="460413" y="22860"/>
                  </a:lnTo>
                  <a:lnTo>
                    <a:pt x="446570" y="36829"/>
                  </a:lnTo>
                  <a:lnTo>
                    <a:pt x="433489" y="52070"/>
                  </a:lnTo>
                  <a:lnTo>
                    <a:pt x="422059" y="66039"/>
                  </a:lnTo>
                  <a:lnTo>
                    <a:pt x="443133" y="66039"/>
                  </a:lnTo>
                  <a:lnTo>
                    <a:pt x="447459" y="57150"/>
                  </a:lnTo>
                  <a:lnTo>
                    <a:pt x="448475" y="55879"/>
                  </a:lnTo>
                  <a:lnTo>
                    <a:pt x="459778" y="38100"/>
                  </a:lnTo>
                  <a:lnTo>
                    <a:pt x="468287" y="26670"/>
                  </a:lnTo>
                  <a:lnTo>
                    <a:pt x="468033" y="26670"/>
                  </a:lnTo>
                  <a:lnTo>
                    <a:pt x="476669" y="15239"/>
                  </a:lnTo>
                  <a:lnTo>
                    <a:pt x="476415" y="15239"/>
                  </a:lnTo>
                  <a:lnTo>
                    <a:pt x="482130" y="6350"/>
                  </a:lnTo>
                  <a:lnTo>
                    <a:pt x="481876" y="6350"/>
                  </a:lnTo>
                  <a:lnTo>
                    <a:pt x="482595" y="5153"/>
                  </a:lnTo>
                  <a:lnTo>
                    <a:pt x="492524" y="5079"/>
                  </a:lnTo>
                  <a:lnTo>
                    <a:pt x="486829" y="0"/>
                  </a:lnTo>
                  <a:close/>
                </a:path>
                <a:path w="704850" h="152400">
                  <a:moveTo>
                    <a:pt x="473679" y="62229"/>
                  </a:moveTo>
                  <a:lnTo>
                    <a:pt x="473367" y="62229"/>
                  </a:lnTo>
                  <a:lnTo>
                    <a:pt x="472478" y="63500"/>
                  </a:lnTo>
                  <a:lnTo>
                    <a:pt x="473679" y="62229"/>
                  </a:lnTo>
                  <a:close/>
                </a:path>
                <a:path w="704850" h="152400">
                  <a:moveTo>
                    <a:pt x="485686" y="49529"/>
                  </a:moveTo>
                  <a:lnTo>
                    <a:pt x="472478" y="63500"/>
                  </a:lnTo>
                  <a:lnTo>
                    <a:pt x="487640" y="63500"/>
                  </a:lnTo>
                  <a:lnTo>
                    <a:pt x="490131" y="59689"/>
                  </a:lnTo>
                  <a:lnTo>
                    <a:pt x="489623" y="59689"/>
                  </a:lnTo>
                  <a:lnTo>
                    <a:pt x="496242" y="50800"/>
                  </a:lnTo>
                  <a:lnTo>
                    <a:pt x="484924" y="50800"/>
                  </a:lnTo>
                  <a:lnTo>
                    <a:pt x="485686" y="49529"/>
                  </a:lnTo>
                  <a:close/>
                </a:path>
                <a:path w="704850" h="152400">
                  <a:moveTo>
                    <a:pt x="161519" y="60960"/>
                  </a:moveTo>
                  <a:lnTo>
                    <a:pt x="160820" y="60960"/>
                  </a:lnTo>
                  <a:lnTo>
                    <a:pt x="159677" y="62229"/>
                  </a:lnTo>
                  <a:lnTo>
                    <a:pt x="161519" y="60960"/>
                  </a:lnTo>
                  <a:close/>
                </a:path>
                <a:path w="704850" h="152400">
                  <a:moveTo>
                    <a:pt x="169075" y="59689"/>
                  </a:moveTo>
                  <a:lnTo>
                    <a:pt x="169110" y="60280"/>
                  </a:lnTo>
                  <a:lnTo>
                    <a:pt x="169456" y="62229"/>
                  </a:lnTo>
                  <a:lnTo>
                    <a:pt x="169075" y="59689"/>
                  </a:lnTo>
                  <a:close/>
                </a:path>
                <a:path w="704850" h="152400">
                  <a:moveTo>
                    <a:pt x="207578" y="59689"/>
                  </a:moveTo>
                  <a:lnTo>
                    <a:pt x="169075" y="59689"/>
                  </a:lnTo>
                  <a:lnTo>
                    <a:pt x="169456" y="62229"/>
                  </a:lnTo>
                  <a:lnTo>
                    <a:pt x="207726" y="62229"/>
                  </a:lnTo>
                  <a:lnTo>
                    <a:pt x="207578" y="59689"/>
                  </a:lnTo>
                  <a:close/>
                </a:path>
                <a:path w="704850" h="152400">
                  <a:moveTo>
                    <a:pt x="564807" y="59689"/>
                  </a:moveTo>
                  <a:lnTo>
                    <a:pt x="561632" y="62229"/>
                  </a:lnTo>
                  <a:lnTo>
                    <a:pt x="564070" y="60586"/>
                  </a:lnTo>
                  <a:lnTo>
                    <a:pt x="564807" y="59689"/>
                  </a:lnTo>
                  <a:close/>
                </a:path>
                <a:path w="704850" h="152400">
                  <a:moveTo>
                    <a:pt x="564070" y="60586"/>
                  </a:moveTo>
                  <a:lnTo>
                    <a:pt x="561632" y="62229"/>
                  </a:lnTo>
                  <a:lnTo>
                    <a:pt x="562719" y="62229"/>
                  </a:lnTo>
                  <a:lnTo>
                    <a:pt x="564070" y="60586"/>
                  </a:lnTo>
                  <a:close/>
                </a:path>
                <a:path w="704850" h="152400">
                  <a:moveTo>
                    <a:pt x="611633" y="58942"/>
                  </a:moveTo>
                  <a:lnTo>
                    <a:pt x="612077" y="59436"/>
                  </a:lnTo>
                  <a:lnTo>
                    <a:pt x="614591" y="60960"/>
                  </a:lnTo>
                  <a:lnTo>
                    <a:pt x="612835" y="59762"/>
                  </a:lnTo>
                  <a:lnTo>
                    <a:pt x="612559" y="59689"/>
                  </a:lnTo>
                  <a:lnTo>
                    <a:pt x="612729" y="59689"/>
                  </a:lnTo>
                  <a:lnTo>
                    <a:pt x="611633" y="58942"/>
                  </a:lnTo>
                  <a:close/>
                </a:path>
                <a:path w="704850" h="152400">
                  <a:moveTo>
                    <a:pt x="612835" y="59762"/>
                  </a:moveTo>
                  <a:lnTo>
                    <a:pt x="614591" y="60960"/>
                  </a:lnTo>
                  <a:lnTo>
                    <a:pt x="616115" y="60960"/>
                  </a:lnTo>
                  <a:lnTo>
                    <a:pt x="616921" y="60837"/>
                  </a:lnTo>
                  <a:lnTo>
                    <a:pt x="612835" y="59762"/>
                  </a:lnTo>
                  <a:close/>
                </a:path>
                <a:path w="704850" h="152400">
                  <a:moveTo>
                    <a:pt x="616921" y="60837"/>
                  </a:moveTo>
                  <a:lnTo>
                    <a:pt x="616115" y="60960"/>
                  </a:lnTo>
                  <a:lnTo>
                    <a:pt x="617385" y="60960"/>
                  </a:lnTo>
                  <a:lnTo>
                    <a:pt x="616921" y="60837"/>
                  </a:lnTo>
                  <a:close/>
                </a:path>
                <a:path w="704850" h="152400">
                  <a:moveTo>
                    <a:pt x="617012" y="60824"/>
                  </a:moveTo>
                  <a:lnTo>
                    <a:pt x="617385" y="60960"/>
                  </a:lnTo>
                  <a:lnTo>
                    <a:pt x="617012" y="60824"/>
                  </a:lnTo>
                  <a:close/>
                </a:path>
                <a:path w="704850" h="152400">
                  <a:moveTo>
                    <a:pt x="618437" y="60608"/>
                  </a:moveTo>
                  <a:lnTo>
                    <a:pt x="617012" y="60824"/>
                  </a:lnTo>
                  <a:lnTo>
                    <a:pt x="617385" y="60960"/>
                  </a:lnTo>
                  <a:lnTo>
                    <a:pt x="620560" y="60960"/>
                  </a:lnTo>
                  <a:lnTo>
                    <a:pt x="618437" y="60608"/>
                  </a:lnTo>
                  <a:close/>
                </a:path>
                <a:path w="704850" h="152400">
                  <a:moveTo>
                    <a:pt x="620602" y="60946"/>
                  </a:moveTo>
                  <a:close/>
                </a:path>
                <a:path w="704850" h="152400">
                  <a:moveTo>
                    <a:pt x="639229" y="58420"/>
                  </a:moveTo>
                  <a:lnTo>
                    <a:pt x="628053" y="58420"/>
                  </a:lnTo>
                  <a:lnTo>
                    <a:pt x="624878" y="59689"/>
                  </a:lnTo>
                  <a:lnTo>
                    <a:pt x="624497" y="59689"/>
                  </a:lnTo>
                  <a:lnTo>
                    <a:pt x="620603" y="60946"/>
                  </a:lnTo>
                  <a:lnTo>
                    <a:pt x="638359" y="60960"/>
                  </a:lnTo>
                  <a:lnTo>
                    <a:pt x="638828" y="59742"/>
                  </a:lnTo>
                  <a:lnTo>
                    <a:pt x="639229" y="58420"/>
                  </a:lnTo>
                  <a:close/>
                </a:path>
                <a:path w="704850" h="152400">
                  <a:moveTo>
                    <a:pt x="624497" y="59689"/>
                  </a:moveTo>
                  <a:lnTo>
                    <a:pt x="624093" y="59762"/>
                  </a:lnTo>
                  <a:lnTo>
                    <a:pt x="620601" y="60946"/>
                  </a:lnTo>
                  <a:lnTo>
                    <a:pt x="624497" y="59689"/>
                  </a:lnTo>
                  <a:close/>
                </a:path>
                <a:path w="704850" h="152400">
                  <a:moveTo>
                    <a:pt x="624153" y="59742"/>
                  </a:moveTo>
                  <a:lnTo>
                    <a:pt x="618437" y="60608"/>
                  </a:lnTo>
                  <a:lnTo>
                    <a:pt x="620601" y="60946"/>
                  </a:lnTo>
                  <a:lnTo>
                    <a:pt x="624153" y="59742"/>
                  </a:lnTo>
                  <a:close/>
                </a:path>
                <a:path w="704850" h="152400">
                  <a:moveTo>
                    <a:pt x="612779" y="59724"/>
                  </a:moveTo>
                  <a:lnTo>
                    <a:pt x="616921" y="60837"/>
                  </a:lnTo>
                  <a:lnTo>
                    <a:pt x="614898" y="60055"/>
                  </a:lnTo>
                  <a:lnTo>
                    <a:pt x="612779" y="59724"/>
                  </a:lnTo>
                  <a:close/>
                </a:path>
                <a:path w="704850" h="152400">
                  <a:moveTo>
                    <a:pt x="614898" y="60055"/>
                  </a:moveTo>
                  <a:lnTo>
                    <a:pt x="617012" y="60824"/>
                  </a:lnTo>
                  <a:lnTo>
                    <a:pt x="618437" y="60608"/>
                  </a:lnTo>
                  <a:lnTo>
                    <a:pt x="614898" y="60055"/>
                  </a:lnTo>
                  <a:close/>
                </a:path>
                <a:path w="704850" h="152400">
                  <a:moveTo>
                    <a:pt x="565400" y="59689"/>
                  </a:moveTo>
                  <a:lnTo>
                    <a:pt x="564807" y="59689"/>
                  </a:lnTo>
                  <a:lnTo>
                    <a:pt x="564070" y="60586"/>
                  </a:lnTo>
                  <a:lnTo>
                    <a:pt x="565400" y="59689"/>
                  </a:lnTo>
                  <a:close/>
                </a:path>
                <a:path w="704850" h="152400">
                  <a:moveTo>
                    <a:pt x="177965" y="53339"/>
                  </a:moveTo>
                  <a:lnTo>
                    <a:pt x="168623" y="57027"/>
                  </a:lnTo>
                  <a:lnTo>
                    <a:pt x="168660" y="57751"/>
                  </a:lnTo>
                  <a:lnTo>
                    <a:pt x="169110" y="60280"/>
                  </a:lnTo>
                  <a:lnTo>
                    <a:pt x="169075" y="59689"/>
                  </a:lnTo>
                  <a:lnTo>
                    <a:pt x="207578" y="59689"/>
                  </a:lnTo>
                  <a:lnTo>
                    <a:pt x="207453" y="57556"/>
                  </a:lnTo>
                  <a:lnTo>
                    <a:pt x="207175" y="54610"/>
                  </a:lnTo>
                  <a:lnTo>
                    <a:pt x="175298" y="54610"/>
                  </a:lnTo>
                  <a:lnTo>
                    <a:pt x="177965" y="53339"/>
                  </a:lnTo>
                  <a:close/>
                </a:path>
                <a:path w="704850" h="152400">
                  <a:moveTo>
                    <a:pt x="611533" y="58831"/>
                  </a:moveTo>
                  <a:lnTo>
                    <a:pt x="612779" y="59724"/>
                  </a:lnTo>
                  <a:lnTo>
                    <a:pt x="614898" y="60055"/>
                  </a:lnTo>
                  <a:lnTo>
                    <a:pt x="611533" y="58831"/>
                  </a:lnTo>
                  <a:close/>
                </a:path>
                <a:path w="704850" h="152400">
                  <a:moveTo>
                    <a:pt x="612559" y="59689"/>
                  </a:moveTo>
                  <a:lnTo>
                    <a:pt x="612835" y="59762"/>
                  </a:lnTo>
                  <a:lnTo>
                    <a:pt x="612559" y="59689"/>
                  </a:lnTo>
                  <a:close/>
                </a:path>
                <a:path w="704850" h="152400">
                  <a:moveTo>
                    <a:pt x="626021" y="59108"/>
                  </a:moveTo>
                  <a:lnTo>
                    <a:pt x="624153" y="59742"/>
                  </a:lnTo>
                  <a:lnTo>
                    <a:pt x="624497" y="59689"/>
                  </a:lnTo>
                  <a:lnTo>
                    <a:pt x="624878" y="59689"/>
                  </a:lnTo>
                  <a:lnTo>
                    <a:pt x="626021" y="59108"/>
                  </a:lnTo>
                  <a:close/>
                </a:path>
                <a:path w="704850" h="152400">
                  <a:moveTo>
                    <a:pt x="612729" y="59689"/>
                  </a:moveTo>
                  <a:lnTo>
                    <a:pt x="612559" y="59689"/>
                  </a:lnTo>
                  <a:lnTo>
                    <a:pt x="612779" y="59724"/>
                  </a:lnTo>
                  <a:close/>
                </a:path>
                <a:path w="704850" h="152400">
                  <a:moveTo>
                    <a:pt x="611598" y="59145"/>
                  </a:moveTo>
                  <a:lnTo>
                    <a:pt x="612305" y="59689"/>
                  </a:lnTo>
                  <a:lnTo>
                    <a:pt x="612077" y="59436"/>
                  </a:lnTo>
                  <a:lnTo>
                    <a:pt x="611598" y="59145"/>
                  </a:lnTo>
                  <a:close/>
                </a:path>
                <a:path w="704850" h="152400">
                  <a:moveTo>
                    <a:pt x="612077" y="59436"/>
                  </a:moveTo>
                  <a:lnTo>
                    <a:pt x="612305" y="59689"/>
                  </a:lnTo>
                  <a:lnTo>
                    <a:pt x="612496" y="59689"/>
                  </a:lnTo>
                  <a:lnTo>
                    <a:pt x="612077" y="59436"/>
                  </a:lnTo>
                  <a:close/>
                </a:path>
                <a:path w="704850" h="152400">
                  <a:moveTo>
                    <a:pt x="628053" y="58420"/>
                  </a:moveTo>
                  <a:lnTo>
                    <a:pt x="625949" y="59145"/>
                  </a:lnTo>
                  <a:lnTo>
                    <a:pt x="624878" y="59689"/>
                  </a:lnTo>
                  <a:lnTo>
                    <a:pt x="628053" y="58420"/>
                  </a:lnTo>
                  <a:close/>
                </a:path>
                <a:path w="704850" h="152400">
                  <a:moveTo>
                    <a:pt x="685095" y="58420"/>
                  </a:moveTo>
                  <a:lnTo>
                    <a:pt x="684822" y="58420"/>
                  </a:lnTo>
                  <a:lnTo>
                    <a:pt x="684187" y="59689"/>
                  </a:lnTo>
                  <a:lnTo>
                    <a:pt x="685095" y="58420"/>
                  </a:lnTo>
                  <a:close/>
                </a:path>
                <a:path w="704850" h="152400">
                  <a:moveTo>
                    <a:pt x="610882" y="58595"/>
                  </a:moveTo>
                  <a:lnTo>
                    <a:pt x="611598" y="59145"/>
                  </a:lnTo>
                  <a:lnTo>
                    <a:pt x="612077" y="59436"/>
                  </a:lnTo>
                  <a:lnTo>
                    <a:pt x="611633" y="58942"/>
                  </a:lnTo>
                  <a:lnTo>
                    <a:pt x="611398" y="58782"/>
                  </a:lnTo>
                  <a:lnTo>
                    <a:pt x="610882" y="58595"/>
                  </a:lnTo>
                  <a:close/>
                </a:path>
                <a:path w="704850" h="152400">
                  <a:moveTo>
                    <a:pt x="610400" y="58420"/>
                  </a:moveTo>
                  <a:lnTo>
                    <a:pt x="611598" y="59145"/>
                  </a:lnTo>
                  <a:lnTo>
                    <a:pt x="610882" y="58595"/>
                  </a:lnTo>
                  <a:lnTo>
                    <a:pt x="610400" y="58420"/>
                  </a:lnTo>
                  <a:close/>
                </a:path>
                <a:path w="704850" h="152400">
                  <a:moveTo>
                    <a:pt x="640300" y="55879"/>
                  </a:moveTo>
                  <a:lnTo>
                    <a:pt x="632371" y="55879"/>
                  </a:lnTo>
                  <a:lnTo>
                    <a:pt x="629958" y="57150"/>
                  </a:lnTo>
                  <a:lnTo>
                    <a:pt x="626021" y="59108"/>
                  </a:lnTo>
                  <a:lnTo>
                    <a:pt x="628053" y="58420"/>
                  </a:lnTo>
                  <a:lnTo>
                    <a:pt x="639229" y="58420"/>
                  </a:lnTo>
                  <a:lnTo>
                    <a:pt x="639610" y="57150"/>
                  </a:lnTo>
                  <a:lnTo>
                    <a:pt x="640300" y="55879"/>
                  </a:lnTo>
                  <a:close/>
                </a:path>
                <a:path w="704850" h="152400">
                  <a:moveTo>
                    <a:pt x="611398" y="58782"/>
                  </a:moveTo>
                  <a:lnTo>
                    <a:pt x="611633" y="58942"/>
                  </a:lnTo>
                  <a:lnTo>
                    <a:pt x="611398" y="58782"/>
                  </a:lnTo>
                  <a:close/>
                </a:path>
                <a:path w="704850" h="152400">
                  <a:moveTo>
                    <a:pt x="608622" y="55597"/>
                  </a:moveTo>
                  <a:lnTo>
                    <a:pt x="609749" y="57658"/>
                  </a:lnTo>
                  <a:lnTo>
                    <a:pt x="611398" y="58782"/>
                  </a:lnTo>
                  <a:lnTo>
                    <a:pt x="611533" y="58831"/>
                  </a:lnTo>
                  <a:lnTo>
                    <a:pt x="608622" y="55597"/>
                  </a:lnTo>
                  <a:close/>
                </a:path>
                <a:path w="704850" h="152400">
                  <a:moveTo>
                    <a:pt x="609727" y="57643"/>
                  </a:moveTo>
                  <a:lnTo>
                    <a:pt x="610882" y="58595"/>
                  </a:lnTo>
                  <a:lnTo>
                    <a:pt x="611398" y="58782"/>
                  </a:lnTo>
                  <a:lnTo>
                    <a:pt x="609727" y="57643"/>
                  </a:lnTo>
                  <a:close/>
                </a:path>
                <a:path w="704850" h="152400">
                  <a:moveTo>
                    <a:pt x="609785" y="57751"/>
                  </a:moveTo>
                  <a:lnTo>
                    <a:pt x="610146" y="58420"/>
                  </a:lnTo>
                  <a:lnTo>
                    <a:pt x="610400" y="58420"/>
                  </a:lnTo>
                  <a:lnTo>
                    <a:pt x="610882" y="58595"/>
                  </a:lnTo>
                  <a:lnTo>
                    <a:pt x="609785" y="57751"/>
                  </a:lnTo>
                  <a:close/>
                </a:path>
                <a:path w="704850" h="152400">
                  <a:moveTo>
                    <a:pt x="609664" y="57658"/>
                  </a:moveTo>
                  <a:lnTo>
                    <a:pt x="610146" y="58420"/>
                  </a:lnTo>
                  <a:lnTo>
                    <a:pt x="609785" y="57751"/>
                  </a:lnTo>
                  <a:close/>
                </a:path>
                <a:path w="704850" h="152400">
                  <a:moveTo>
                    <a:pt x="609599" y="57556"/>
                  </a:moveTo>
                  <a:lnTo>
                    <a:pt x="609785" y="57751"/>
                  </a:lnTo>
                  <a:lnTo>
                    <a:pt x="609599" y="57556"/>
                  </a:lnTo>
                  <a:close/>
                </a:path>
                <a:path w="704850" h="152400">
                  <a:moveTo>
                    <a:pt x="609003" y="57150"/>
                  </a:moveTo>
                  <a:lnTo>
                    <a:pt x="609664" y="57658"/>
                  </a:lnTo>
                  <a:lnTo>
                    <a:pt x="609003" y="57150"/>
                  </a:lnTo>
                  <a:close/>
                </a:path>
                <a:path w="704850" h="152400">
                  <a:moveTo>
                    <a:pt x="607733" y="54610"/>
                  </a:moveTo>
                  <a:lnTo>
                    <a:pt x="609599" y="57556"/>
                  </a:lnTo>
                  <a:lnTo>
                    <a:pt x="609727" y="57643"/>
                  </a:lnTo>
                  <a:lnTo>
                    <a:pt x="608622" y="55597"/>
                  </a:lnTo>
                  <a:lnTo>
                    <a:pt x="607733" y="54610"/>
                  </a:lnTo>
                  <a:close/>
                </a:path>
                <a:path w="704850" h="152400">
                  <a:moveTo>
                    <a:pt x="570192" y="56459"/>
                  </a:moveTo>
                  <a:lnTo>
                    <a:pt x="568373" y="57027"/>
                  </a:lnTo>
                  <a:lnTo>
                    <a:pt x="568522" y="57585"/>
                  </a:lnTo>
                  <a:lnTo>
                    <a:pt x="570192" y="56459"/>
                  </a:lnTo>
                  <a:close/>
                </a:path>
                <a:path w="704850" h="152400">
                  <a:moveTo>
                    <a:pt x="609342" y="57150"/>
                  </a:moveTo>
                  <a:lnTo>
                    <a:pt x="609003" y="57150"/>
                  </a:lnTo>
                  <a:lnTo>
                    <a:pt x="609599" y="57556"/>
                  </a:lnTo>
                  <a:lnTo>
                    <a:pt x="609342" y="57150"/>
                  </a:lnTo>
                  <a:close/>
                </a:path>
                <a:path w="704850" h="152400">
                  <a:moveTo>
                    <a:pt x="168516" y="56937"/>
                  </a:moveTo>
                  <a:lnTo>
                    <a:pt x="168313" y="57150"/>
                  </a:lnTo>
                  <a:lnTo>
                    <a:pt x="168538" y="57061"/>
                  </a:lnTo>
                  <a:close/>
                </a:path>
                <a:path w="704850" h="152400">
                  <a:moveTo>
                    <a:pt x="568355" y="56959"/>
                  </a:moveTo>
                  <a:lnTo>
                    <a:pt x="567982" y="57150"/>
                  </a:lnTo>
                  <a:lnTo>
                    <a:pt x="568266" y="57061"/>
                  </a:lnTo>
                  <a:close/>
                </a:path>
                <a:path w="704850" h="152400">
                  <a:moveTo>
                    <a:pt x="568373" y="57027"/>
                  </a:moveTo>
                  <a:lnTo>
                    <a:pt x="567982" y="57150"/>
                  </a:lnTo>
                  <a:lnTo>
                    <a:pt x="568406" y="57150"/>
                  </a:lnTo>
                  <a:close/>
                </a:path>
                <a:path w="704850" h="152400">
                  <a:moveTo>
                    <a:pt x="630085" y="57042"/>
                  </a:moveTo>
                  <a:lnTo>
                    <a:pt x="629874" y="57150"/>
                  </a:lnTo>
                  <a:lnTo>
                    <a:pt x="630085" y="57042"/>
                  </a:lnTo>
                  <a:close/>
                </a:path>
                <a:path w="704850" h="152400">
                  <a:moveTo>
                    <a:pt x="632371" y="55879"/>
                  </a:moveTo>
                  <a:lnTo>
                    <a:pt x="630063" y="57061"/>
                  </a:lnTo>
                  <a:lnTo>
                    <a:pt x="632371" y="55879"/>
                  </a:lnTo>
                  <a:close/>
                </a:path>
                <a:path w="704850" h="152400">
                  <a:moveTo>
                    <a:pt x="174748" y="54610"/>
                  </a:moveTo>
                  <a:lnTo>
                    <a:pt x="170726" y="54610"/>
                  </a:lnTo>
                  <a:lnTo>
                    <a:pt x="168516" y="56937"/>
                  </a:lnTo>
                  <a:lnTo>
                    <a:pt x="174748" y="54610"/>
                  </a:lnTo>
                  <a:close/>
                </a:path>
                <a:path w="704850" h="152400">
                  <a:moveTo>
                    <a:pt x="643058" y="50800"/>
                  </a:moveTo>
                  <a:lnTo>
                    <a:pt x="637451" y="50800"/>
                  </a:lnTo>
                  <a:lnTo>
                    <a:pt x="630085" y="57042"/>
                  </a:lnTo>
                  <a:lnTo>
                    <a:pt x="632371" y="55879"/>
                  </a:lnTo>
                  <a:lnTo>
                    <a:pt x="640300" y="55879"/>
                  </a:lnTo>
                  <a:lnTo>
                    <a:pt x="643058" y="50800"/>
                  </a:lnTo>
                  <a:close/>
                </a:path>
                <a:path w="704850" h="152400">
                  <a:moveTo>
                    <a:pt x="572935" y="54610"/>
                  </a:moveTo>
                  <a:lnTo>
                    <a:pt x="568397" y="56937"/>
                  </a:lnTo>
                  <a:lnTo>
                    <a:pt x="570192" y="56459"/>
                  </a:lnTo>
                  <a:lnTo>
                    <a:pt x="572935" y="54610"/>
                  </a:lnTo>
                  <a:close/>
                </a:path>
                <a:path w="704850" h="152400">
                  <a:moveTo>
                    <a:pt x="571221" y="43179"/>
                  </a:moveTo>
                  <a:lnTo>
                    <a:pt x="565061" y="43179"/>
                  </a:lnTo>
                  <a:lnTo>
                    <a:pt x="566585" y="50800"/>
                  </a:lnTo>
                  <a:lnTo>
                    <a:pt x="568355" y="56959"/>
                  </a:lnTo>
                  <a:lnTo>
                    <a:pt x="572935" y="54610"/>
                  </a:lnTo>
                  <a:lnTo>
                    <a:pt x="574459" y="54610"/>
                  </a:lnTo>
                  <a:lnTo>
                    <a:pt x="581444" y="53339"/>
                  </a:lnTo>
                  <a:lnTo>
                    <a:pt x="582206" y="53339"/>
                  </a:lnTo>
                  <a:lnTo>
                    <a:pt x="587667" y="52070"/>
                  </a:lnTo>
                  <a:lnTo>
                    <a:pt x="571221" y="43179"/>
                  </a:lnTo>
                  <a:close/>
                </a:path>
                <a:path w="704850" h="152400">
                  <a:moveTo>
                    <a:pt x="170726" y="54610"/>
                  </a:moveTo>
                  <a:lnTo>
                    <a:pt x="168388" y="56222"/>
                  </a:lnTo>
                  <a:lnTo>
                    <a:pt x="168516" y="56937"/>
                  </a:lnTo>
                  <a:lnTo>
                    <a:pt x="170726" y="54610"/>
                  </a:lnTo>
                  <a:close/>
                </a:path>
                <a:path w="704850" h="152400">
                  <a:moveTo>
                    <a:pt x="576110" y="54610"/>
                  </a:moveTo>
                  <a:lnTo>
                    <a:pt x="572935" y="54610"/>
                  </a:lnTo>
                  <a:lnTo>
                    <a:pt x="570192" y="56459"/>
                  </a:lnTo>
                  <a:lnTo>
                    <a:pt x="576110" y="54610"/>
                  </a:lnTo>
                  <a:close/>
                </a:path>
                <a:path w="704850" h="152400">
                  <a:moveTo>
                    <a:pt x="167479" y="51104"/>
                  </a:moveTo>
                  <a:lnTo>
                    <a:pt x="168388" y="56222"/>
                  </a:lnTo>
                  <a:lnTo>
                    <a:pt x="170726" y="54610"/>
                  </a:lnTo>
                  <a:lnTo>
                    <a:pt x="174748" y="54610"/>
                  </a:lnTo>
                  <a:lnTo>
                    <a:pt x="177965" y="53339"/>
                  </a:lnTo>
                  <a:lnTo>
                    <a:pt x="168186" y="53339"/>
                  </a:lnTo>
                  <a:lnTo>
                    <a:pt x="167479" y="51104"/>
                  </a:lnTo>
                  <a:close/>
                </a:path>
                <a:path w="704850" h="152400">
                  <a:moveTo>
                    <a:pt x="608089" y="54610"/>
                  </a:moveTo>
                  <a:lnTo>
                    <a:pt x="607733" y="54610"/>
                  </a:lnTo>
                  <a:lnTo>
                    <a:pt x="608622" y="55597"/>
                  </a:lnTo>
                  <a:lnTo>
                    <a:pt x="608089" y="54610"/>
                  </a:lnTo>
                  <a:close/>
                </a:path>
                <a:path w="704850" h="152400">
                  <a:moveTo>
                    <a:pt x="181902" y="53339"/>
                  </a:moveTo>
                  <a:lnTo>
                    <a:pt x="177965" y="53339"/>
                  </a:lnTo>
                  <a:lnTo>
                    <a:pt x="175298" y="54610"/>
                  </a:lnTo>
                  <a:lnTo>
                    <a:pt x="181902" y="53339"/>
                  </a:lnTo>
                  <a:close/>
                </a:path>
                <a:path w="704850" h="152400">
                  <a:moveTo>
                    <a:pt x="204826" y="43179"/>
                  </a:moveTo>
                  <a:lnTo>
                    <a:pt x="165646" y="43179"/>
                  </a:lnTo>
                  <a:lnTo>
                    <a:pt x="188760" y="52070"/>
                  </a:lnTo>
                  <a:lnTo>
                    <a:pt x="182537" y="53339"/>
                  </a:lnTo>
                  <a:lnTo>
                    <a:pt x="181902" y="53339"/>
                  </a:lnTo>
                  <a:lnTo>
                    <a:pt x="175298" y="54610"/>
                  </a:lnTo>
                  <a:lnTo>
                    <a:pt x="207175" y="54610"/>
                  </a:lnTo>
                  <a:lnTo>
                    <a:pt x="205016" y="44450"/>
                  </a:lnTo>
                  <a:lnTo>
                    <a:pt x="204826" y="43179"/>
                  </a:lnTo>
                  <a:close/>
                </a:path>
                <a:path w="704850" h="152400">
                  <a:moveTo>
                    <a:pt x="603458" y="39370"/>
                  </a:moveTo>
                  <a:lnTo>
                    <a:pt x="564172" y="39370"/>
                  </a:lnTo>
                  <a:lnTo>
                    <a:pt x="587667" y="52070"/>
                  </a:lnTo>
                  <a:lnTo>
                    <a:pt x="582206" y="53339"/>
                  </a:lnTo>
                  <a:lnTo>
                    <a:pt x="581444" y="53339"/>
                  </a:lnTo>
                  <a:lnTo>
                    <a:pt x="574459" y="54610"/>
                  </a:lnTo>
                  <a:lnTo>
                    <a:pt x="607987" y="54610"/>
                  </a:lnTo>
                  <a:lnTo>
                    <a:pt x="606717" y="52070"/>
                  </a:lnTo>
                  <a:lnTo>
                    <a:pt x="607022" y="52070"/>
                  </a:lnTo>
                  <a:lnTo>
                    <a:pt x="606057" y="49529"/>
                  </a:lnTo>
                  <a:lnTo>
                    <a:pt x="605574" y="48260"/>
                  </a:lnTo>
                  <a:lnTo>
                    <a:pt x="604214" y="41910"/>
                  </a:lnTo>
                  <a:lnTo>
                    <a:pt x="604050" y="41910"/>
                  </a:lnTo>
                  <a:lnTo>
                    <a:pt x="603458" y="39370"/>
                  </a:lnTo>
                  <a:close/>
                </a:path>
                <a:path w="704850" h="152400">
                  <a:moveTo>
                    <a:pt x="606717" y="52070"/>
                  </a:moveTo>
                  <a:lnTo>
                    <a:pt x="607987" y="54610"/>
                  </a:lnTo>
                  <a:lnTo>
                    <a:pt x="607746" y="53975"/>
                  </a:lnTo>
                  <a:lnTo>
                    <a:pt x="606717" y="52070"/>
                  </a:lnTo>
                  <a:close/>
                </a:path>
                <a:path w="704850" h="152400">
                  <a:moveTo>
                    <a:pt x="607746" y="53975"/>
                  </a:moveTo>
                  <a:lnTo>
                    <a:pt x="607987" y="54610"/>
                  </a:lnTo>
                  <a:lnTo>
                    <a:pt x="607746" y="53975"/>
                  </a:lnTo>
                  <a:close/>
                </a:path>
                <a:path w="704850" h="152400">
                  <a:moveTo>
                    <a:pt x="607022" y="52070"/>
                  </a:moveTo>
                  <a:lnTo>
                    <a:pt x="606717" y="52070"/>
                  </a:lnTo>
                  <a:lnTo>
                    <a:pt x="607746" y="53975"/>
                  </a:lnTo>
                  <a:lnTo>
                    <a:pt x="607022" y="52070"/>
                  </a:lnTo>
                  <a:close/>
                </a:path>
                <a:path w="704850" h="152400">
                  <a:moveTo>
                    <a:pt x="145088" y="33901"/>
                  </a:moveTo>
                  <a:lnTo>
                    <a:pt x="141135" y="36829"/>
                  </a:lnTo>
                  <a:lnTo>
                    <a:pt x="139357" y="38100"/>
                  </a:lnTo>
                  <a:lnTo>
                    <a:pt x="128435" y="49529"/>
                  </a:lnTo>
                  <a:lnTo>
                    <a:pt x="127292" y="50800"/>
                  </a:lnTo>
                  <a:lnTo>
                    <a:pt x="124654" y="53823"/>
                  </a:lnTo>
                  <a:lnTo>
                    <a:pt x="145961" y="52070"/>
                  </a:lnTo>
                  <a:lnTo>
                    <a:pt x="145580" y="39370"/>
                  </a:lnTo>
                  <a:lnTo>
                    <a:pt x="145088" y="33901"/>
                  </a:lnTo>
                  <a:close/>
                </a:path>
                <a:path w="704850" h="152400">
                  <a:moveTo>
                    <a:pt x="167424" y="50800"/>
                  </a:moveTo>
                  <a:lnTo>
                    <a:pt x="167479" y="51104"/>
                  </a:lnTo>
                  <a:lnTo>
                    <a:pt x="168186" y="53339"/>
                  </a:lnTo>
                  <a:lnTo>
                    <a:pt x="167424" y="50800"/>
                  </a:lnTo>
                  <a:close/>
                </a:path>
                <a:path w="704850" h="152400">
                  <a:moveTo>
                    <a:pt x="185458" y="50800"/>
                  </a:moveTo>
                  <a:lnTo>
                    <a:pt x="167424" y="50800"/>
                  </a:lnTo>
                  <a:lnTo>
                    <a:pt x="168186" y="53339"/>
                  </a:lnTo>
                  <a:lnTo>
                    <a:pt x="182537" y="53339"/>
                  </a:lnTo>
                  <a:lnTo>
                    <a:pt x="188760" y="52070"/>
                  </a:lnTo>
                  <a:lnTo>
                    <a:pt x="185458" y="50800"/>
                  </a:lnTo>
                  <a:close/>
                </a:path>
                <a:path w="704850" h="152400">
                  <a:moveTo>
                    <a:pt x="643674" y="44450"/>
                  </a:moveTo>
                  <a:lnTo>
                    <a:pt x="635673" y="52070"/>
                  </a:lnTo>
                  <a:lnTo>
                    <a:pt x="637451" y="50800"/>
                  </a:lnTo>
                  <a:lnTo>
                    <a:pt x="643058" y="50800"/>
                  </a:lnTo>
                  <a:lnTo>
                    <a:pt x="644436" y="48260"/>
                  </a:lnTo>
                  <a:lnTo>
                    <a:pt x="645960" y="45720"/>
                  </a:lnTo>
                  <a:lnTo>
                    <a:pt x="642785" y="45720"/>
                  </a:lnTo>
                  <a:lnTo>
                    <a:pt x="643674" y="44450"/>
                  </a:lnTo>
                  <a:close/>
                </a:path>
                <a:path w="704850" h="152400">
                  <a:moveTo>
                    <a:pt x="165773" y="45720"/>
                  </a:moveTo>
                  <a:lnTo>
                    <a:pt x="167479" y="51104"/>
                  </a:lnTo>
                  <a:lnTo>
                    <a:pt x="167424" y="50800"/>
                  </a:lnTo>
                  <a:lnTo>
                    <a:pt x="185458" y="50800"/>
                  </a:lnTo>
                  <a:lnTo>
                    <a:pt x="178854" y="48260"/>
                  </a:lnTo>
                  <a:lnTo>
                    <a:pt x="166916" y="48260"/>
                  </a:lnTo>
                  <a:lnTo>
                    <a:pt x="165773" y="45720"/>
                  </a:lnTo>
                  <a:close/>
                </a:path>
                <a:path w="704850" h="152400">
                  <a:moveTo>
                    <a:pt x="486237" y="49529"/>
                  </a:moveTo>
                  <a:lnTo>
                    <a:pt x="485686" y="49529"/>
                  </a:lnTo>
                  <a:lnTo>
                    <a:pt x="484924" y="50800"/>
                  </a:lnTo>
                  <a:lnTo>
                    <a:pt x="486237" y="49529"/>
                  </a:lnTo>
                  <a:close/>
                </a:path>
                <a:path w="704850" h="152400">
                  <a:moveTo>
                    <a:pt x="496735" y="39370"/>
                  </a:moveTo>
                  <a:lnTo>
                    <a:pt x="484924" y="50800"/>
                  </a:lnTo>
                  <a:lnTo>
                    <a:pt x="496242" y="50800"/>
                  </a:lnTo>
                  <a:lnTo>
                    <a:pt x="498132" y="48260"/>
                  </a:lnTo>
                  <a:lnTo>
                    <a:pt x="503390" y="40639"/>
                  </a:lnTo>
                  <a:lnTo>
                    <a:pt x="496227" y="40639"/>
                  </a:lnTo>
                  <a:lnTo>
                    <a:pt x="496735" y="39370"/>
                  </a:lnTo>
                  <a:close/>
                </a:path>
                <a:path w="704850" h="152400">
                  <a:moveTo>
                    <a:pt x="673202" y="15239"/>
                  </a:moveTo>
                  <a:lnTo>
                    <a:pt x="667550" y="15239"/>
                  </a:lnTo>
                  <a:lnTo>
                    <a:pt x="697903" y="39370"/>
                  </a:lnTo>
                  <a:lnTo>
                    <a:pt x="696379" y="40639"/>
                  </a:lnTo>
                  <a:lnTo>
                    <a:pt x="696760" y="40639"/>
                  </a:lnTo>
                  <a:lnTo>
                    <a:pt x="693204" y="44450"/>
                  </a:lnTo>
                  <a:lnTo>
                    <a:pt x="693585" y="44450"/>
                  </a:lnTo>
                  <a:lnTo>
                    <a:pt x="687870" y="50800"/>
                  </a:lnTo>
                  <a:lnTo>
                    <a:pt x="690283" y="50800"/>
                  </a:lnTo>
                  <a:lnTo>
                    <a:pt x="696125" y="41910"/>
                  </a:lnTo>
                  <a:lnTo>
                    <a:pt x="696633" y="41910"/>
                  </a:lnTo>
                  <a:lnTo>
                    <a:pt x="698919" y="38100"/>
                  </a:lnTo>
                  <a:lnTo>
                    <a:pt x="673202" y="15239"/>
                  </a:lnTo>
                  <a:close/>
                </a:path>
                <a:path w="704850" h="152400">
                  <a:moveTo>
                    <a:pt x="605574" y="48260"/>
                  </a:moveTo>
                  <a:lnTo>
                    <a:pt x="605955" y="49529"/>
                  </a:lnTo>
                  <a:lnTo>
                    <a:pt x="605802" y="48859"/>
                  </a:lnTo>
                  <a:lnTo>
                    <a:pt x="605574" y="48260"/>
                  </a:lnTo>
                  <a:close/>
                </a:path>
                <a:path w="704850" h="152400">
                  <a:moveTo>
                    <a:pt x="605802" y="48859"/>
                  </a:moveTo>
                  <a:lnTo>
                    <a:pt x="605955" y="49529"/>
                  </a:lnTo>
                  <a:lnTo>
                    <a:pt x="605802" y="48859"/>
                  </a:lnTo>
                  <a:close/>
                </a:path>
                <a:path w="704850" h="152400">
                  <a:moveTo>
                    <a:pt x="605665" y="48260"/>
                  </a:moveTo>
                  <a:lnTo>
                    <a:pt x="605802" y="48859"/>
                  </a:lnTo>
                  <a:lnTo>
                    <a:pt x="605665" y="48260"/>
                  </a:lnTo>
                  <a:close/>
                </a:path>
                <a:path w="704850" h="152400">
                  <a:moveTo>
                    <a:pt x="166281" y="45720"/>
                  </a:moveTo>
                  <a:lnTo>
                    <a:pt x="165773" y="45720"/>
                  </a:lnTo>
                  <a:lnTo>
                    <a:pt x="166916" y="48260"/>
                  </a:lnTo>
                  <a:lnTo>
                    <a:pt x="166281" y="45720"/>
                  </a:lnTo>
                  <a:close/>
                </a:path>
                <a:path w="704850" h="152400">
                  <a:moveTo>
                    <a:pt x="165646" y="43179"/>
                  </a:moveTo>
                  <a:lnTo>
                    <a:pt x="166916" y="48260"/>
                  </a:lnTo>
                  <a:lnTo>
                    <a:pt x="178854" y="48260"/>
                  </a:lnTo>
                  <a:lnTo>
                    <a:pt x="165646" y="43179"/>
                  </a:lnTo>
                  <a:close/>
                </a:path>
                <a:path w="704850" h="152400">
                  <a:moveTo>
                    <a:pt x="651294" y="36829"/>
                  </a:moveTo>
                  <a:lnTo>
                    <a:pt x="650532" y="36829"/>
                  </a:lnTo>
                  <a:lnTo>
                    <a:pt x="642785" y="45720"/>
                  </a:lnTo>
                  <a:lnTo>
                    <a:pt x="645960" y="45720"/>
                  </a:lnTo>
                  <a:lnTo>
                    <a:pt x="651294" y="36829"/>
                  </a:lnTo>
                  <a:close/>
                </a:path>
                <a:path w="704850" h="152400">
                  <a:moveTo>
                    <a:pt x="564172" y="39370"/>
                  </a:moveTo>
                  <a:lnTo>
                    <a:pt x="565315" y="44450"/>
                  </a:lnTo>
                  <a:lnTo>
                    <a:pt x="565061" y="43179"/>
                  </a:lnTo>
                  <a:lnTo>
                    <a:pt x="571221" y="43179"/>
                  </a:lnTo>
                  <a:lnTo>
                    <a:pt x="564172" y="39370"/>
                  </a:lnTo>
                  <a:close/>
                </a:path>
                <a:path w="704850" h="152400">
                  <a:moveTo>
                    <a:pt x="696633" y="41910"/>
                  </a:moveTo>
                  <a:lnTo>
                    <a:pt x="696125" y="41910"/>
                  </a:lnTo>
                  <a:lnTo>
                    <a:pt x="695871" y="43179"/>
                  </a:lnTo>
                  <a:lnTo>
                    <a:pt x="696633" y="41910"/>
                  </a:lnTo>
                  <a:close/>
                </a:path>
                <a:path w="704850" h="152400">
                  <a:moveTo>
                    <a:pt x="603923" y="40639"/>
                  </a:moveTo>
                  <a:lnTo>
                    <a:pt x="604050" y="41910"/>
                  </a:lnTo>
                  <a:lnTo>
                    <a:pt x="604214" y="41910"/>
                  </a:lnTo>
                  <a:lnTo>
                    <a:pt x="603923" y="40639"/>
                  </a:lnTo>
                  <a:close/>
                </a:path>
                <a:path w="704850" h="152400">
                  <a:moveTo>
                    <a:pt x="497730" y="39370"/>
                  </a:moveTo>
                  <a:lnTo>
                    <a:pt x="496735" y="39370"/>
                  </a:lnTo>
                  <a:lnTo>
                    <a:pt x="496227" y="40639"/>
                  </a:lnTo>
                  <a:lnTo>
                    <a:pt x="497730" y="39370"/>
                  </a:lnTo>
                  <a:close/>
                </a:path>
                <a:path w="704850" h="152400">
                  <a:moveTo>
                    <a:pt x="492524" y="5079"/>
                  </a:moveTo>
                  <a:lnTo>
                    <a:pt x="482638" y="5079"/>
                  </a:lnTo>
                  <a:lnTo>
                    <a:pt x="509943" y="29210"/>
                  </a:lnTo>
                  <a:lnTo>
                    <a:pt x="504990" y="33020"/>
                  </a:lnTo>
                  <a:lnTo>
                    <a:pt x="505244" y="33020"/>
                  </a:lnTo>
                  <a:lnTo>
                    <a:pt x="496227" y="40639"/>
                  </a:lnTo>
                  <a:lnTo>
                    <a:pt x="503390" y="40639"/>
                  </a:lnTo>
                  <a:lnTo>
                    <a:pt x="506895" y="35560"/>
                  </a:lnTo>
                  <a:lnTo>
                    <a:pt x="507149" y="34289"/>
                  </a:lnTo>
                  <a:lnTo>
                    <a:pt x="512737" y="26670"/>
                  </a:lnTo>
                  <a:lnTo>
                    <a:pt x="512864" y="25400"/>
                  </a:lnTo>
                  <a:lnTo>
                    <a:pt x="513626" y="25400"/>
                  </a:lnTo>
                  <a:lnTo>
                    <a:pt x="513753" y="24129"/>
                  </a:lnTo>
                  <a:lnTo>
                    <a:pt x="492524" y="5079"/>
                  </a:lnTo>
                  <a:close/>
                </a:path>
                <a:path w="704850" h="152400">
                  <a:moveTo>
                    <a:pt x="670344" y="12700"/>
                  </a:moveTo>
                  <a:lnTo>
                    <a:pt x="668947" y="13970"/>
                  </a:lnTo>
                  <a:lnTo>
                    <a:pt x="667423" y="15239"/>
                  </a:lnTo>
                  <a:lnTo>
                    <a:pt x="663867" y="19050"/>
                  </a:lnTo>
                  <a:lnTo>
                    <a:pt x="657771" y="26670"/>
                  </a:lnTo>
                  <a:lnTo>
                    <a:pt x="657644" y="26670"/>
                  </a:lnTo>
                  <a:lnTo>
                    <a:pt x="650151" y="36829"/>
                  </a:lnTo>
                  <a:lnTo>
                    <a:pt x="651802" y="36829"/>
                  </a:lnTo>
                  <a:lnTo>
                    <a:pt x="658533" y="26670"/>
                  </a:lnTo>
                  <a:lnTo>
                    <a:pt x="664502" y="19050"/>
                  </a:lnTo>
                  <a:lnTo>
                    <a:pt x="667550" y="15239"/>
                  </a:lnTo>
                  <a:lnTo>
                    <a:pt x="673202" y="15239"/>
                  </a:lnTo>
                  <a:lnTo>
                    <a:pt x="670344" y="1270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17820" y="4349876"/>
              <a:ext cx="203834" cy="14503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61025" y="4372863"/>
              <a:ext cx="67690" cy="9563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757672" y="4329683"/>
              <a:ext cx="261620" cy="146685"/>
            </a:xfrm>
            <a:custGeom>
              <a:avLst/>
              <a:gdLst/>
              <a:ahLst/>
              <a:cxnLst/>
              <a:rect l="l" t="t" r="r" b="b"/>
              <a:pathLst>
                <a:path w="261620" h="146685">
                  <a:moveTo>
                    <a:pt x="37465" y="60452"/>
                  </a:moveTo>
                  <a:lnTo>
                    <a:pt x="35991" y="53200"/>
                  </a:lnTo>
                  <a:lnTo>
                    <a:pt x="31965" y="47269"/>
                  </a:lnTo>
                  <a:lnTo>
                    <a:pt x="25996" y="43256"/>
                  </a:lnTo>
                  <a:lnTo>
                    <a:pt x="18669" y="41783"/>
                  </a:lnTo>
                  <a:lnTo>
                    <a:pt x="11404" y="43256"/>
                  </a:lnTo>
                  <a:lnTo>
                    <a:pt x="5473" y="47269"/>
                  </a:lnTo>
                  <a:lnTo>
                    <a:pt x="1460" y="53200"/>
                  </a:lnTo>
                  <a:lnTo>
                    <a:pt x="0" y="60452"/>
                  </a:lnTo>
                  <a:lnTo>
                    <a:pt x="1460" y="67767"/>
                  </a:lnTo>
                  <a:lnTo>
                    <a:pt x="5473" y="73698"/>
                  </a:lnTo>
                  <a:lnTo>
                    <a:pt x="11404" y="77673"/>
                  </a:lnTo>
                  <a:lnTo>
                    <a:pt x="18669" y="79121"/>
                  </a:lnTo>
                  <a:lnTo>
                    <a:pt x="25996" y="77673"/>
                  </a:lnTo>
                  <a:lnTo>
                    <a:pt x="31965" y="73698"/>
                  </a:lnTo>
                  <a:lnTo>
                    <a:pt x="35991" y="67767"/>
                  </a:lnTo>
                  <a:lnTo>
                    <a:pt x="37465" y="60452"/>
                  </a:lnTo>
                  <a:close/>
                </a:path>
                <a:path w="261620" h="146685">
                  <a:moveTo>
                    <a:pt x="41402" y="110109"/>
                  </a:moveTo>
                  <a:lnTo>
                    <a:pt x="39928" y="102844"/>
                  </a:lnTo>
                  <a:lnTo>
                    <a:pt x="35902" y="96862"/>
                  </a:lnTo>
                  <a:lnTo>
                    <a:pt x="35128" y="96354"/>
                  </a:lnTo>
                  <a:lnTo>
                    <a:pt x="32410" y="92303"/>
                  </a:lnTo>
                  <a:lnTo>
                    <a:pt x="26390" y="88239"/>
                  </a:lnTo>
                  <a:lnTo>
                    <a:pt x="19050" y="86741"/>
                  </a:lnTo>
                  <a:lnTo>
                    <a:pt x="11772" y="88239"/>
                  </a:lnTo>
                  <a:lnTo>
                    <a:pt x="5791" y="92303"/>
                  </a:lnTo>
                  <a:lnTo>
                    <a:pt x="1739" y="98323"/>
                  </a:lnTo>
                  <a:lnTo>
                    <a:pt x="254" y="105664"/>
                  </a:lnTo>
                  <a:lnTo>
                    <a:pt x="1739" y="113004"/>
                  </a:lnTo>
                  <a:lnTo>
                    <a:pt x="5791" y="118973"/>
                  </a:lnTo>
                  <a:lnTo>
                    <a:pt x="6781" y="119646"/>
                  </a:lnTo>
                  <a:lnTo>
                    <a:pt x="9347" y="123418"/>
                  </a:lnTo>
                  <a:lnTo>
                    <a:pt x="15328" y="127444"/>
                  </a:lnTo>
                  <a:lnTo>
                    <a:pt x="22606" y="128905"/>
                  </a:lnTo>
                  <a:lnTo>
                    <a:pt x="29933" y="127444"/>
                  </a:lnTo>
                  <a:lnTo>
                    <a:pt x="35902" y="123418"/>
                  </a:lnTo>
                  <a:lnTo>
                    <a:pt x="39928" y="117449"/>
                  </a:lnTo>
                  <a:lnTo>
                    <a:pt x="41402" y="110109"/>
                  </a:lnTo>
                  <a:close/>
                </a:path>
                <a:path w="261620" h="146685">
                  <a:moveTo>
                    <a:pt x="142748" y="128397"/>
                  </a:moveTo>
                  <a:lnTo>
                    <a:pt x="141312" y="121259"/>
                  </a:lnTo>
                  <a:lnTo>
                    <a:pt x="137414" y="115443"/>
                  </a:lnTo>
                  <a:lnTo>
                    <a:pt x="131597" y="111544"/>
                  </a:lnTo>
                  <a:lnTo>
                    <a:pt x="128282" y="110883"/>
                  </a:lnTo>
                  <a:lnTo>
                    <a:pt x="127330" y="106197"/>
                  </a:lnTo>
                  <a:lnTo>
                    <a:pt x="123393" y="100380"/>
                  </a:lnTo>
                  <a:lnTo>
                    <a:pt x="117576" y="96443"/>
                  </a:lnTo>
                  <a:lnTo>
                    <a:pt x="110490" y="94996"/>
                  </a:lnTo>
                  <a:lnTo>
                    <a:pt x="103314" y="96443"/>
                  </a:lnTo>
                  <a:lnTo>
                    <a:pt x="97459" y="100380"/>
                  </a:lnTo>
                  <a:lnTo>
                    <a:pt x="93522" y="106197"/>
                  </a:lnTo>
                  <a:lnTo>
                    <a:pt x="92075" y="113284"/>
                  </a:lnTo>
                  <a:lnTo>
                    <a:pt x="93522" y="120459"/>
                  </a:lnTo>
                  <a:lnTo>
                    <a:pt x="95021" y="122694"/>
                  </a:lnTo>
                  <a:lnTo>
                    <a:pt x="95923" y="127114"/>
                  </a:lnTo>
                  <a:lnTo>
                    <a:pt x="99860" y="132930"/>
                  </a:lnTo>
                  <a:lnTo>
                    <a:pt x="101447" y="134023"/>
                  </a:lnTo>
                  <a:lnTo>
                    <a:pt x="104051" y="137820"/>
                  </a:lnTo>
                  <a:lnTo>
                    <a:pt x="109867" y="141706"/>
                  </a:lnTo>
                  <a:lnTo>
                    <a:pt x="113309" y="142405"/>
                  </a:lnTo>
                  <a:lnTo>
                    <a:pt x="117386" y="145135"/>
                  </a:lnTo>
                  <a:lnTo>
                    <a:pt x="124460" y="146558"/>
                  </a:lnTo>
                  <a:lnTo>
                    <a:pt x="131597" y="145135"/>
                  </a:lnTo>
                  <a:lnTo>
                    <a:pt x="137414" y="141249"/>
                  </a:lnTo>
                  <a:lnTo>
                    <a:pt x="141312" y="135470"/>
                  </a:lnTo>
                  <a:lnTo>
                    <a:pt x="142748" y="128397"/>
                  </a:lnTo>
                  <a:close/>
                </a:path>
                <a:path w="261620" h="146685">
                  <a:moveTo>
                    <a:pt x="177038" y="18415"/>
                  </a:moveTo>
                  <a:lnTo>
                    <a:pt x="175602" y="11252"/>
                  </a:lnTo>
                  <a:lnTo>
                    <a:pt x="171704" y="5397"/>
                  </a:lnTo>
                  <a:lnTo>
                    <a:pt x="165887" y="1460"/>
                  </a:lnTo>
                  <a:lnTo>
                    <a:pt x="158750" y="0"/>
                  </a:lnTo>
                  <a:lnTo>
                    <a:pt x="151599" y="1460"/>
                  </a:lnTo>
                  <a:lnTo>
                    <a:pt x="145796" y="5397"/>
                  </a:lnTo>
                  <a:lnTo>
                    <a:pt x="141884" y="11252"/>
                  </a:lnTo>
                  <a:lnTo>
                    <a:pt x="140462" y="18415"/>
                  </a:lnTo>
                  <a:lnTo>
                    <a:pt x="141884" y="25514"/>
                  </a:lnTo>
                  <a:lnTo>
                    <a:pt x="145796" y="31330"/>
                  </a:lnTo>
                  <a:lnTo>
                    <a:pt x="151599" y="35267"/>
                  </a:lnTo>
                  <a:lnTo>
                    <a:pt x="158750" y="36703"/>
                  </a:lnTo>
                  <a:lnTo>
                    <a:pt x="165887" y="35267"/>
                  </a:lnTo>
                  <a:lnTo>
                    <a:pt x="171704" y="31330"/>
                  </a:lnTo>
                  <a:lnTo>
                    <a:pt x="175602" y="25514"/>
                  </a:lnTo>
                  <a:lnTo>
                    <a:pt x="177038" y="18415"/>
                  </a:lnTo>
                  <a:close/>
                </a:path>
                <a:path w="261620" h="146685">
                  <a:moveTo>
                    <a:pt x="261620" y="37465"/>
                  </a:moveTo>
                  <a:lnTo>
                    <a:pt x="260121" y="30073"/>
                  </a:lnTo>
                  <a:lnTo>
                    <a:pt x="256044" y="24053"/>
                  </a:lnTo>
                  <a:lnTo>
                    <a:pt x="249986" y="20027"/>
                  </a:lnTo>
                  <a:lnTo>
                    <a:pt x="242570" y="18542"/>
                  </a:lnTo>
                  <a:lnTo>
                    <a:pt x="235216" y="20027"/>
                  </a:lnTo>
                  <a:lnTo>
                    <a:pt x="229196" y="24053"/>
                  </a:lnTo>
                  <a:lnTo>
                    <a:pt x="225132" y="30073"/>
                  </a:lnTo>
                  <a:lnTo>
                    <a:pt x="223647" y="37465"/>
                  </a:lnTo>
                  <a:lnTo>
                    <a:pt x="225132" y="44818"/>
                  </a:lnTo>
                  <a:lnTo>
                    <a:pt x="229196" y="50838"/>
                  </a:lnTo>
                  <a:lnTo>
                    <a:pt x="235216" y="54902"/>
                  </a:lnTo>
                  <a:lnTo>
                    <a:pt x="242570" y="56388"/>
                  </a:lnTo>
                  <a:lnTo>
                    <a:pt x="249986" y="54902"/>
                  </a:lnTo>
                  <a:lnTo>
                    <a:pt x="256044" y="50838"/>
                  </a:lnTo>
                  <a:lnTo>
                    <a:pt x="260121" y="44818"/>
                  </a:lnTo>
                  <a:lnTo>
                    <a:pt x="261620" y="37465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48629" y="4312792"/>
              <a:ext cx="330454" cy="142621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6578473" y="4372228"/>
            <a:ext cx="197485" cy="42545"/>
          </a:xfrm>
          <a:custGeom>
            <a:avLst/>
            <a:gdLst/>
            <a:ahLst/>
            <a:cxnLst/>
            <a:rect l="l" t="t" r="r" b="b"/>
            <a:pathLst>
              <a:path w="197484" h="42545">
                <a:moveTo>
                  <a:pt x="197358" y="16510"/>
                </a:moveTo>
                <a:lnTo>
                  <a:pt x="195961" y="15113"/>
                </a:lnTo>
                <a:lnTo>
                  <a:pt x="194640" y="15113"/>
                </a:lnTo>
                <a:lnTo>
                  <a:pt x="170180" y="7874"/>
                </a:lnTo>
                <a:lnTo>
                  <a:pt x="169037" y="7620"/>
                </a:lnTo>
                <a:lnTo>
                  <a:pt x="149694" y="4292"/>
                </a:lnTo>
                <a:lnTo>
                  <a:pt x="148209" y="2794"/>
                </a:lnTo>
                <a:lnTo>
                  <a:pt x="139357" y="2794"/>
                </a:lnTo>
                <a:lnTo>
                  <a:pt x="123520" y="1511"/>
                </a:lnTo>
                <a:lnTo>
                  <a:pt x="122682" y="635"/>
                </a:lnTo>
                <a:lnTo>
                  <a:pt x="113792" y="635"/>
                </a:lnTo>
                <a:lnTo>
                  <a:pt x="98666" y="254"/>
                </a:lnTo>
                <a:lnTo>
                  <a:pt x="98425" y="0"/>
                </a:lnTo>
                <a:lnTo>
                  <a:pt x="89027" y="0"/>
                </a:lnTo>
                <a:lnTo>
                  <a:pt x="88519" y="0"/>
                </a:lnTo>
                <a:lnTo>
                  <a:pt x="88138" y="0"/>
                </a:lnTo>
                <a:lnTo>
                  <a:pt x="66167" y="508"/>
                </a:lnTo>
                <a:lnTo>
                  <a:pt x="65773" y="508"/>
                </a:lnTo>
                <a:lnTo>
                  <a:pt x="64897" y="508"/>
                </a:lnTo>
                <a:lnTo>
                  <a:pt x="47320" y="1803"/>
                </a:lnTo>
                <a:lnTo>
                  <a:pt x="47053" y="1828"/>
                </a:lnTo>
                <a:lnTo>
                  <a:pt x="45847" y="1905"/>
                </a:lnTo>
                <a:lnTo>
                  <a:pt x="15875" y="5842"/>
                </a:lnTo>
                <a:lnTo>
                  <a:pt x="15913" y="6197"/>
                </a:lnTo>
                <a:lnTo>
                  <a:pt x="11137" y="7150"/>
                </a:lnTo>
                <a:lnTo>
                  <a:pt x="5321" y="11036"/>
                </a:lnTo>
                <a:lnTo>
                  <a:pt x="1422" y="16814"/>
                </a:lnTo>
                <a:lnTo>
                  <a:pt x="0" y="23876"/>
                </a:lnTo>
                <a:lnTo>
                  <a:pt x="1422" y="30975"/>
                </a:lnTo>
                <a:lnTo>
                  <a:pt x="5321" y="36791"/>
                </a:lnTo>
                <a:lnTo>
                  <a:pt x="11137" y="40728"/>
                </a:lnTo>
                <a:lnTo>
                  <a:pt x="18275" y="42164"/>
                </a:lnTo>
                <a:lnTo>
                  <a:pt x="20535" y="41706"/>
                </a:lnTo>
                <a:lnTo>
                  <a:pt x="20574" y="41910"/>
                </a:lnTo>
                <a:lnTo>
                  <a:pt x="48526" y="38354"/>
                </a:lnTo>
                <a:lnTo>
                  <a:pt x="50241" y="38227"/>
                </a:lnTo>
                <a:lnTo>
                  <a:pt x="67551" y="36957"/>
                </a:lnTo>
                <a:lnTo>
                  <a:pt x="67056" y="36957"/>
                </a:lnTo>
                <a:lnTo>
                  <a:pt x="114046" y="34798"/>
                </a:lnTo>
                <a:lnTo>
                  <a:pt x="114554" y="34798"/>
                </a:lnTo>
                <a:lnTo>
                  <a:pt x="122682" y="34798"/>
                </a:lnTo>
                <a:lnTo>
                  <a:pt x="123355" y="34124"/>
                </a:lnTo>
                <a:lnTo>
                  <a:pt x="139319" y="32893"/>
                </a:lnTo>
                <a:lnTo>
                  <a:pt x="148209" y="32893"/>
                </a:lnTo>
                <a:lnTo>
                  <a:pt x="149644" y="31457"/>
                </a:lnTo>
                <a:lnTo>
                  <a:pt x="168910" y="28321"/>
                </a:lnTo>
                <a:lnTo>
                  <a:pt x="170180" y="28067"/>
                </a:lnTo>
                <a:lnTo>
                  <a:pt x="194614" y="21209"/>
                </a:lnTo>
                <a:lnTo>
                  <a:pt x="195961" y="21209"/>
                </a:lnTo>
                <a:lnTo>
                  <a:pt x="197358" y="19812"/>
                </a:lnTo>
                <a:lnTo>
                  <a:pt x="197358" y="18161"/>
                </a:lnTo>
                <a:lnTo>
                  <a:pt x="197358" y="1651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24345" y="4281042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62484" y="8001"/>
                </a:moveTo>
                <a:lnTo>
                  <a:pt x="55753" y="1270"/>
                </a:lnTo>
                <a:lnTo>
                  <a:pt x="47498" y="1270"/>
                </a:lnTo>
                <a:lnTo>
                  <a:pt x="32867" y="508"/>
                </a:lnTo>
                <a:lnTo>
                  <a:pt x="32385" y="0"/>
                </a:lnTo>
                <a:lnTo>
                  <a:pt x="23876" y="0"/>
                </a:lnTo>
                <a:lnTo>
                  <a:pt x="15113" y="0"/>
                </a:lnTo>
                <a:lnTo>
                  <a:pt x="12738" y="2413"/>
                </a:lnTo>
                <a:lnTo>
                  <a:pt x="10287" y="2413"/>
                </a:lnTo>
                <a:lnTo>
                  <a:pt x="3175" y="9525"/>
                </a:lnTo>
                <a:lnTo>
                  <a:pt x="3175" y="12319"/>
                </a:lnTo>
                <a:lnTo>
                  <a:pt x="127" y="15367"/>
                </a:lnTo>
                <a:lnTo>
                  <a:pt x="127" y="23622"/>
                </a:lnTo>
                <a:lnTo>
                  <a:pt x="88" y="25692"/>
                </a:lnTo>
                <a:lnTo>
                  <a:pt x="0" y="33147"/>
                </a:lnTo>
                <a:lnTo>
                  <a:pt x="0" y="41021"/>
                </a:lnTo>
                <a:lnTo>
                  <a:pt x="3556" y="44526"/>
                </a:lnTo>
                <a:lnTo>
                  <a:pt x="3556" y="47244"/>
                </a:lnTo>
                <a:lnTo>
                  <a:pt x="8128" y="51816"/>
                </a:lnTo>
                <a:lnTo>
                  <a:pt x="19431" y="51816"/>
                </a:lnTo>
                <a:lnTo>
                  <a:pt x="24003" y="47244"/>
                </a:lnTo>
                <a:lnTo>
                  <a:pt x="24003" y="44577"/>
                </a:lnTo>
                <a:lnTo>
                  <a:pt x="27559" y="41021"/>
                </a:lnTo>
                <a:lnTo>
                  <a:pt x="27559" y="36195"/>
                </a:lnTo>
                <a:lnTo>
                  <a:pt x="31242" y="32512"/>
                </a:lnTo>
                <a:lnTo>
                  <a:pt x="31242" y="31470"/>
                </a:lnTo>
                <a:lnTo>
                  <a:pt x="38773" y="31546"/>
                </a:lnTo>
                <a:lnTo>
                  <a:pt x="46482" y="31623"/>
                </a:lnTo>
                <a:lnTo>
                  <a:pt x="55753" y="31623"/>
                </a:lnTo>
                <a:lnTo>
                  <a:pt x="62484" y="24892"/>
                </a:lnTo>
                <a:lnTo>
                  <a:pt x="62484" y="16383"/>
                </a:lnTo>
                <a:lnTo>
                  <a:pt x="62484" y="800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56654" y="4417313"/>
            <a:ext cx="65405" cy="38100"/>
          </a:xfrm>
          <a:custGeom>
            <a:avLst/>
            <a:gdLst/>
            <a:ahLst/>
            <a:cxnLst/>
            <a:rect l="l" t="t" r="r" b="b"/>
            <a:pathLst>
              <a:path w="65404" h="38100">
                <a:moveTo>
                  <a:pt x="65151" y="7239"/>
                </a:moveTo>
                <a:lnTo>
                  <a:pt x="57912" y="0"/>
                </a:lnTo>
                <a:lnTo>
                  <a:pt x="40005" y="0"/>
                </a:lnTo>
                <a:lnTo>
                  <a:pt x="36195" y="3810"/>
                </a:lnTo>
                <a:lnTo>
                  <a:pt x="31419" y="5588"/>
                </a:lnTo>
                <a:lnTo>
                  <a:pt x="25527" y="5588"/>
                </a:lnTo>
                <a:lnTo>
                  <a:pt x="21590" y="9525"/>
                </a:lnTo>
                <a:lnTo>
                  <a:pt x="17780" y="9525"/>
                </a:lnTo>
                <a:lnTo>
                  <a:pt x="13982" y="13246"/>
                </a:lnTo>
                <a:lnTo>
                  <a:pt x="8775" y="15494"/>
                </a:lnTo>
                <a:lnTo>
                  <a:pt x="4953" y="15494"/>
                </a:lnTo>
                <a:lnTo>
                  <a:pt x="0" y="20447"/>
                </a:lnTo>
                <a:lnTo>
                  <a:pt x="0" y="32766"/>
                </a:lnTo>
                <a:lnTo>
                  <a:pt x="4953" y="37846"/>
                </a:lnTo>
                <a:lnTo>
                  <a:pt x="11303" y="37846"/>
                </a:lnTo>
                <a:lnTo>
                  <a:pt x="17399" y="37846"/>
                </a:lnTo>
                <a:lnTo>
                  <a:pt x="25781" y="37719"/>
                </a:lnTo>
                <a:lnTo>
                  <a:pt x="33401" y="37719"/>
                </a:lnTo>
                <a:lnTo>
                  <a:pt x="34251" y="36868"/>
                </a:lnTo>
                <a:lnTo>
                  <a:pt x="34556" y="36830"/>
                </a:lnTo>
                <a:lnTo>
                  <a:pt x="42799" y="36830"/>
                </a:lnTo>
                <a:lnTo>
                  <a:pt x="45516" y="34112"/>
                </a:lnTo>
                <a:lnTo>
                  <a:pt x="51117" y="32385"/>
                </a:lnTo>
                <a:lnTo>
                  <a:pt x="57912" y="32385"/>
                </a:lnTo>
                <a:lnTo>
                  <a:pt x="65151" y="25146"/>
                </a:lnTo>
                <a:lnTo>
                  <a:pt x="65151" y="16256"/>
                </a:lnTo>
                <a:lnTo>
                  <a:pt x="65151" y="7239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52372" y="4863083"/>
            <a:ext cx="4541520" cy="130175"/>
          </a:xfrm>
          <a:custGeom>
            <a:avLst/>
            <a:gdLst/>
            <a:ahLst/>
            <a:cxnLst/>
            <a:rect l="l" t="t" r="r" b="b"/>
            <a:pathLst>
              <a:path w="4541520" h="130175">
                <a:moveTo>
                  <a:pt x="4248785" y="35179"/>
                </a:moveTo>
                <a:lnTo>
                  <a:pt x="3091891" y="35191"/>
                </a:lnTo>
                <a:lnTo>
                  <a:pt x="3386836" y="35941"/>
                </a:lnTo>
                <a:lnTo>
                  <a:pt x="3799332" y="37973"/>
                </a:lnTo>
                <a:lnTo>
                  <a:pt x="3925062" y="37973"/>
                </a:lnTo>
                <a:lnTo>
                  <a:pt x="4248785" y="35179"/>
                </a:lnTo>
                <a:close/>
              </a:path>
              <a:path w="4541520" h="130175">
                <a:moveTo>
                  <a:pt x="4541012" y="6858"/>
                </a:moveTo>
                <a:lnTo>
                  <a:pt x="4536694" y="2540"/>
                </a:lnTo>
                <a:lnTo>
                  <a:pt x="4530610" y="2540"/>
                </a:lnTo>
                <a:lnTo>
                  <a:pt x="4503420" y="254"/>
                </a:lnTo>
                <a:lnTo>
                  <a:pt x="4468914" y="50"/>
                </a:lnTo>
                <a:lnTo>
                  <a:pt x="4460748" y="0"/>
                </a:lnTo>
                <a:lnTo>
                  <a:pt x="4452493" y="0"/>
                </a:lnTo>
                <a:lnTo>
                  <a:pt x="4452290" y="203"/>
                </a:lnTo>
                <a:lnTo>
                  <a:pt x="4332478" y="3048"/>
                </a:lnTo>
                <a:lnTo>
                  <a:pt x="4248404" y="4826"/>
                </a:lnTo>
                <a:lnTo>
                  <a:pt x="4150995" y="6223"/>
                </a:lnTo>
                <a:lnTo>
                  <a:pt x="3924935" y="7747"/>
                </a:lnTo>
                <a:lnTo>
                  <a:pt x="3799332" y="7747"/>
                </a:lnTo>
                <a:lnTo>
                  <a:pt x="3091942" y="5080"/>
                </a:lnTo>
                <a:lnTo>
                  <a:pt x="2941320" y="5715"/>
                </a:lnTo>
                <a:lnTo>
                  <a:pt x="2489073" y="12827"/>
                </a:lnTo>
                <a:lnTo>
                  <a:pt x="2489073" y="12954"/>
                </a:lnTo>
                <a:lnTo>
                  <a:pt x="1754974" y="35191"/>
                </a:lnTo>
                <a:lnTo>
                  <a:pt x="245872" y="91186"/>
                </a:lnTo>
                <a:lnTo>
                  <a:pt x="120269" y="94996"/>
                </a:lnTo>
                <a:lnTo>
                  <a:pt x="119888" y="94996"/>
                </a:lnTo>
                <a:lnTo>
                  <a:pt x="89662" y="96647"/>
                </a:lnTo>
                <a:lnTo>
                  <a:pt x="89154" y="96647"/>
                </a:lnTo>
                <a:lnTo>
                  <a:pt x="82931" y="96647"/>
                </a:lnTo>
                <a:lnTo>
                  <a:pt x="82308" y="97269"/>
                </a:lnTo>
                <a:lnTo>
                  <a:pt x="66471" y="98679"/>
                </a:lnTo>
                <a:lnTo>
                  <a:pt x="57785" y="98679"/>
                </a:lnTo>
                <a:lnTo>
                  <a:pt x="56921" y="99542"/>
                </a:lnTo>
                <a:lnTo>
                  <a:pt x="45224" y="100584"/>
                </a:lnTo>
                <a:lnTo>
                  <a:pt x="37592" y="100584"/>
                </a:lnTo>
                <a:lnTo>
                  <a:pt x="36753" y="101422"/>
                </a:lnTo>
                <a:lnTo>
                  <a:pt x="28448" y="102235"/>
                </a:lnTo>
                <a:lnTo>
                  <a:pt x="22098" y="102235"/>
                </a:lnTo>
                <a:lnTo>
                  <a:pt x="21501" y="102831"/>
                </a:lnTo>
                <a:lnTo>
                  <a:pt x="12065" y="103632"/>
                </a:lnTo>
                <a:lnTo>
                  <a:pt x="5842" y="103632"/>
                </a:lnTo>
                <a:lnTo>
                  <a:pt x="0" y="109474"/>
                </a:lnTo>
                <a:lnTo>
                  <a:pt x="0" y="123825"/>
                </a:lnTo>
                <a:lnTo>
                  <a:pt x="5842" y="129667"/>
                </a:lnTo>
                <a:lnTo>
                  <a:pt x="20193" y="129667"/>
                </a:lnTo>
                <a:lnTo>
                  <a:pt x="20764" y="129082"/>
                </a:lnTo>
                <a:lnTo>
                  <a:pt x="28676" y="128524"/>
                </a:lnTo>
                <a:lnTo>
                  <a:pt x="36576" y="128524"/>
                </a:lnTo>
                <a:lnTo>
                  <a:pt x="37236" y="127863"/>
                </a:lnTo>
                <a:lnTo>
                  <a:pt x="44665" y="127254"/>
                </a:lnTo>
                <a:lnTo>
                  <a:pt x="52197" y="127254"/>
                </a:lnTo>
                <a:lnTo>
                  <a:pt x="52908" y="126542"/>
                </a:lnTo>
                <a:lnTo>
                  <a:pt x="66421" y="125349"/>
                </a:lnTo>
                <a:lnTo>
                  <a:pt x="72517" y="125349"/>
                </a:lnTo>
                <a:lnTo>
                  <a:pt x="73050" y="124815"/>
                </a:lnTo>
                <a:lnTo>
                  <a:pt x="91440" y="123317"/>
                </a:lnTo>
                <a:lnTo>
                  <a:pt x="97663" y="123317"/>
                </a:lnTo>
                <a:lnTo>
                  <a:pt x="98044" y="122936"/>
                </a:lnTo>
                <a:lnTo>
                  <a:pt x="121285" y="121666"/>
                </a:lnTo>
                <a:lnTo>
                  <a:pt x="121031" y="121793"/>
                </a:lnTo>
                <a:lnTo>
                  <a:pt x="125171" y="121666"/>
                </a:lnTo>
                <a:lnTo>
                  <a:pt x="1908556" y="58928"/>
                </a:lnTo>
                <a:lnTo>
                  <a:pt x="2051431" y="54483"/>
                </a:lnTo>
                <a:lnTo>
                  <a:pt x="2051304" y="54610"/>
                </a:lnTo>
                <a:lnTo>
                  <a:pt x="2055660" y="54483"/>
                </a:lnTo>
                <a:lnTo>
                  <a:pt x="2639822" y="39878"/>
                </a:lnTo>
                <a:lnTo>
                  <a:pt x="2941574" y="35687"/>
                </a:lnTo>
                <a:lnTo>
                  <a:pt x="3091891" y="35191"/>
                </a:lnTo>
                <a:lnTo>
                  <a:pt x="4248785" y="35179"/>
                </a:lnTo>
                <a:lnTo>
                  <a:pt x="4404360" y="31623"/>
                </a:lnTo>
                <a:lnTo>
                  <a:pt x="4461256" y="29464"/>
                </a:lnTo>
                <a:lnTo>
                  <a:pt x="4461764" y="29464"/>
                </a:lnTo>
                <a:lnTo>
                  <a:pt x="4468876" y="29464"/>
                </a:lnTo>
                <a:lnTo>
                  <a:pt x="4469460" y="28879"/>
                </a:lnTo>
                <a:lnTo>
                  <a:pt x="4503293" y="26289"/>
                </a:lnTo>
                <a:lnTo>
                  <a:pt x="4504309" y="26162"/>
                </a:lnTo>
                <a:lnTo>
                  <a:pt x="4532757" y="21844"/>
                </a:lnTo>
                <a:lnTo>
                  <a:pt x="4536694" y="21844"/>
                </a:lnTo>
                <a:lnTo>
                  <a:pt x="4541012" y="17526"/>
                </a:lnTo>
                <a:lnTo>
                  <a:pt x="4541012" y="12192"/>
                </a:lnTo>
                <a:lnTo>
                  <a:pt x="4541012" y="6858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30757" y="5284723"/>
            <a:ext cx="739775" cy="387350"/>
          </a:xfrm>
          <a:custGeom>
            <a:avLst/>
            <a:gdLst/>
            <a:ahLst/>
            <a:cxnLst/>
            <a:rect l="l" t="t" r="r" b="b"/>
            <a:pathLst>
              <a:path w="739775" h="387350">
                <a:moveTo>
                  <a:pt x="26987" y="356997"/>
                </a:moveTo>
                <a:lnTo>
                  <a:pt x="26898" y="356374"/>
                </a:lnTo>
                <a:lnTo>
                  <a:pt x="26949" y="356997"/>
                </a:lnTo>
                <a:close/>
              </a:path>
              <a:path w="739775" h="387350">
                <a:moveTo>
                  <a:pt x="194259" y="46101"/>
                </a:moveTo>
                <a:lnTo>
                  <a:pt x="194233" y="45085"/>
                </a:lnTo>
                <a:lnTo>
                  <a:pt x="193332" y="40513"/>
                </a:lnTo>
                <a:lnTo>
                  <a:pt x="192354" y="35560"/>
                </a:lnTo>
                <a:lnTo>
                  <a:pt x="192201" y="34798"/>
                </a:lnTo>
                <a:lnTo>
                  <a:pt x="191566" y="31534"/>
                </a:lnTo>
                <a:lnTo>
                  <a:pt x="191566" y="24638"/>
                </a:lnTo>
                <a:lnTo>
                  <a:pt x="185216" y="18173"/>
                </a:lnTo>
                <a:lnTo>
                  <a:pt x="185216" y="14224"/>
                </a:lnTo>
                <a:lnTo>
                  <a:pt x="178612" y="7747"/>
                </a:lnTo>
                <a:lnTo>
                  <a:pt x="174713" y="7747"/>
                </a:lnTo>
                <a:lnTo>
                  <a:pt x="174294" y="7493"/>
                </a:lnTo>
                <a:lnTo>
                  <a:pt x="168452" y="1651"/>
                </a:lnTo>
                <a:lnTo>
                  <a:pt x="161366" y="1651"/>
                </a:lnTo>
                <a:lnTo>
                  <a:pt x="151053" y="254"/>
                </a:lnTo>
                <a:lnTo>
                  <a:pt x="113131" y="8128"/>
                </a:lnTo>
                <a:lnTo>
                  <a:pt x="74701" y="36322"/>
                </a:lnTo>
                <a:lnTo>
                  <a:pt x="41783" y="91821"/>
                </a:lnTo>
                <a:lnTo>
                  <a:pt x="29413" y="128905"/>
                </a:lnTo>
                <a:lnTo>
                  <a:pt x="25819" y="143687"/>
                </a:lnTo>
                <a:lnTo>
                  <a:pt x="25819" y="340360"/>
                </a:lnTo>
                <a:lnTo>
                  <a:pt x="25793" y="340106"/>
                </a:lnTo>
                <a:lnTo>
                  <a:pt x="25819" y="340360"/>
                </a:lnTo>
                <a:lnTo>
                  <a:pt x="25819" y="143687"/>
                </a:lnTo>
                <a:lnTo>
                  <a:pt x="25387" y="145491"/>
                </a:lnTo>
                <a:lnTo>
                  <a:pt x="25387" y="320421"/>
                </a:lnTo>
                <a:lnTo>
                  <a:pt x="25285" y="316230"/>
                </a:lnTo>
                <a:lnTo>
                  <a:pt x="25387" y="320421"/>
                </a:lnTo>
                <a:lnTo>
                  <a:pt x="25387" y="145491"/>
                </a:lnTo>
                <a:lnTo>
                  <a:pt x="24777" y="148031"/>
                </a:lnTo>
                <a:lnTo>
                  <a:pt x="24777" y="301498"/>
                </a:lnTo>
                <a:lnTo>
                  <a:pt x="24676" y="302006"/>
                </a:lnTo>
                <a:lnTo>
                  <a:pt x="21018" y="319786"/>
                </a:lnTo>
                <a:lnTo>
                  <a:pt x="24777" y="301498"/>
                </a:lnTo>
                <a:lnTo>
                  <a:pt x="24777" y="148031"/>
                </a:lnTo>
                <a:lnTo>
                  <a:pt x="11112" y="210820"/>
                </a:lnTo>
                <a:lnTo>
                  <a:pt x="4864" y="249301"/>
                </a:lnTo>
                <a:lnTo>
                  <a:pt x="0" y="315595"/>
                </a:lnTo>
                <a:lnTo>
                  <a:pt x="63" y="347599"/>
                </a:lnTo>
                <a:lnTo>
                  <a:pt x="215" y="358394"/>
                </a:lnTo>
                <a:lnTo>
                  <a:pt x="355" y="364731"/>
                </a:lnTo>
                <a:lnTo>
                  <a:pt x="342" y="372237"/>
                </a:lnTo>
                <a:lnTo>
                  <a:pt x="342" y="380746"/>
                </a:lnTo>
                <a:lnTo>
                  <a:pt x="6819" y="387223"/>
                </a:lnTo>
                <a:lnTo>
                  <a:pt x="8026" y="387223"/>
                </a:lnTo>
                <a:lnTo>
                  <a:pt x="8153" y="387350"/>
                </a:lnTo>
                <a:lnTo>
                  <a:pt x="24358" y="387350"/>
                </a:lnTo>
                <a:lnTo>
                  <a:pt x="30924" y="380746"/>
                </a:lnTo>
                <a:lnTo>
                  <a:pt x="30924" y="377456"/>
                </a:lnTo>
                <a:lnTo>
                  <a:pt x="34594" y="371475"/>
                </a:lnTo>
                <a:lnTo>
                  <a:pt x="35407" y="369951"/>
                </a:lnTo>
                <a:lnTo>
                  <a:pt x="35636" y="369443"/>
                </a:lnTo>
                <a:lnTo>
                  <a:pt x="40030" y="360045"/>
                </a:lnTo>
                <a:lnTo>
                  <a:pt x="53771" y="307086"/>
                </a:lnTo>
                <a:lnTo>
                  <a:pt x="60756" y="264922"/>
                </a:lnTo>
                <a:lnTo>
                  <a:pt x="64109" y="243586"/>
                </a:lnTo>
                <a:lnTo>
                  <a:pt x="64160" y="243332"/>
                </a:lnTo>
                <a:lnTo>
                  <a:pt x="64096" y="243586"/>
                </a:lnTo>
                <a:lnTo>
                  <a:pt x="67894" y="222250"/>
                </a:lnTo>
                <a:lnTo>
                  <a:pt x="68008" y="221615"/>
                </a:lnTo>
                <a:lnTo>
                  <a:pt x="71335" y="206425"/>
                </a:lnTo>
                <a:lnTo>
                  <a:pt x="73152" y="204597"/>
                </a:lnTo>
                <a:lnTo>
                  <a:pt x="73152" y="198653"/>
                </a:lnTo>
                <a:lnTo>
                  <a:pt x="77190" y="184416"/>
                </a:lnTo>
                <a:lnTo>
                  <a:pt x="79476" y="182118"/>
                </a:lnTo>
                <a:lnTo>
                  <a:pt x="79476" y="176898"/>
                </a:lnTo>
                <a:lnTo>
                  <a:pt x="83743" y="165188"/>
                </a:lnTo>
                <a:lnTo>
                  <a:pt x="86753" y="162179"/>
                </a:lnTo>
                <a:lnTo>
                  <a:pt x="86753" y="157556"/>
                </a:lnTo>
                <a:lnTo>
                  <a:pt x="90665" y="148945"/>
                </a:lnTo>
                <a:lnTo>
                  <a:pt x="94551" y="145034"/>
                </a:lnTo>
                <a:lnTo>
                  <a:pt x="94551" y="140995"/>
                </a:lnTo>
                <a:lnTo>
                  <a:pt x="102362" y="126873"/>
                </a:lnTo>
                <a:lnTo>
                  <a:pt x="107391" y="121793"/>
                </a:lnTo>
                <a:lnTo>
                  <a:pt x="107391" y="114173"/>
                </a:lnTo>
                <a:lnTo>
                  <a:pt x="107391" y="106680"/>
                </a:lnTo>
                <a:lnTo>
                  <a:pt x="101231" y="100457"/>
                </a:lnTo>
                <a:lnTo>
                  <a:pt x="86067" y="100457"/>
                </a:lnTo>
                <a:lnTo>
                  <a:pt x="79908" y="106680"/>
                </a:lnTo>
                <a:lnTo>
                  <a:pt x="79908" y="110680"/>
                </a:lnTo>
                <a:lnTo>
                  <a:pt x="72072" y="124790"/>
                </a:lnTo>
                <a:lnTo>
                  <a:pt x="67017" y="129794"/>
                </a:lnTo>
                <a:lnTo>
                  <a:pt x="67017" y="134327"/>
                </a:lnTo>
                <a:lnTo>
                  <a:pt x="63030" y="142735"/>
                </a:lnTo>
                <a:lnTo>
                  <a:pt x="58953" y="146812"/>
                </a:lnTo>
                <a:lnTo>
                  <a:pt x="58953" y="151866"/>
                </a:lnTo>
                <a:lnTo>
                  <a:pt x="54483" y="163156"/>
                </a:lnTo>
                <a:lnTo>
                  <a:pt x="51142" y="166497"/>
                </a:lnTo>
                <a:lnTo>
                  <a:pt x="51142" y="172250"/>
                </a:lnTo>
                <a:lnTo>
                  <a:pt x="46888" y="186131"/>
                </a:lnTo>
                <a:lnTo>
                  <a:pt x="44310" y="188722"/>
                </a:lnTo>
                <a:lnTo>
                  <a:pt x="44310" y="194970"/>
                </a:lnTo>
                <a:lnTo>
                  <a:pt x="39319" y="216408"/>
                </a:lnTo>
                <a:lnTo>
                  <a:pt x="35166" y="238633"/>
                </a:lnTo>
                <a:lnTo>
                  <a:pt x="31648" y="260223"/>
                </a:lnTo>
                <a:lnTo>
                  <a:pt x="28168" y="282194"/>
                </a:lnTo>
                <a:lnTo>
                  <a:pt x="27063" y="288505"/>
                </a:lnTo>
                <a:lnTo>
                  <a:pt x="27063" y="357632"/>
                </a:lnTo>
                <a:lnTo>
                  <a:pt x="26949" y="356997"/>
                </a:lnTo>
                <a:lnTo>
                  <a:pt x="26873" y="356108"/>
                </a:lnTo>
                <a:lnTo>
                  <a:pt x="26898" y="356374"/>
                </a:lnTo>
                <a:lnTo>
                  <a:pt x="26885" y="356108"/>
                </a:lnTo>
                <a:lnTo>
                  <a:pt x="26987" y="356997"/>
                </a:lnTo>
                <a:lnTo>
                  <a:pt x="27063" y="357632"/>
                </a:lnTo>
                <a:lnTo>
                  <a:pt x="27063" y="288505"/>
                </a:lnTo>
                <a:lnTo>
                  <a:pt x="25971" y="294741"/>
                </a:lnTo>
                <a:lnTo>
                  <a:pt x="26200" y="287274"/>
                </a:lnTo>
                <a:lnTo>
                  <a:pt x="26225" y="286778"/>
                </a:lnTo>
                <a:lnTo>
                  <a:pt x="26238" y="286562"/>
                </a:lnTo>
                <a:lnTo>
                  <a:pt x="26263" y="286385"/>
                </a:lnTo>
                <a:lnTo>
                  <a:pt x="29591" y="253365"/>
                </a:lnTo>
                <a:lnTo>
                  <a:pt x="29616" y="253174"/>
                </a:lnTo>
                <a:lnTo>
                  <a:pt x="29705" y="252603"/>
                </a:lnTo>
                <a:lnTo>
                  <a:pt x="35788" y="214757"/>
                </a:lnTo>
                <a:lnTo>
                  <a:pt x="35699" y="215392"/>
                </a:lnTo>
                <a:lnTo>
                  <a:pt x="35826" y="214757"/>
                </a:lnTo>
                <a:lnTo>
                  <a:pt x="43967" y="175006"/>
                </a:lnTo>
                <a:lnTo>
                  <a:pt x="43878" y="175514"/>
                </a:lnTo>
                <a:lnTo>
                  <a:pt x="43992" y="175006"/>
                </a:lnTo>
                <a:lnTo>
                  <a:pt x="53174" y="136779"/>
                </a:lnTo>
                <a:lnTo>
                  <a:pt x="77558" y="75819"/>
                </a:lnTo>
                <a:lnTo>
                  <a:pt x="106337" y="42418"/>
                </a:lnTo>
                <a:lnTo>
                  <a:pt x="125171" y="32385"/>
                </a:lnTo>
                <a:lnTo>
                  <a:pt x="123964" y="32397"/>
                </a:lnTo>
                <a:lnTo>
                  <a:pt x="125171" y="32385"/>
                </a:lnTo>
                <a:lnTo>
                  <a:pt x="135966" y="28956"/>
                </a:lnTo>
                <a:lnTo>
                  <a:pt x="136169" y="28892"/>
                </a:lnTo>
                <a:lnTo>
                  <a:pt x="145122" y="28194"/>
                </a:lnTo>
                <a:lnTo>
                  <a:pt x="147510" y="28016"/>
                </a:lnTo>
                <a:lnTo>
                  <a:pt x="151180" y="28714"/>
                </a:lnTo>
                <a:lnTo>
                  <a:pt x="152704" y="30226"/>
                </a:lnTo>
                <a:lnTo>
                  <a:pt x="156006" y="30226"/>
                </a:lnTo>
                <a:lnTo>
                  <a:pt x="156006" y="30353"/>
                </a:lnTo>
                <a:lnTo>
                  <a:pt x="161366" y="35725"/>
                </a:lnTo>
                <a:lnTo>
                  <a:pt x="161848" y="36601"/>
                </a:lnTo>
                <a:lnTo>
                  <a:pt x="161848" y="41021"/>
                </a:lnTo>
                <a:lnTo>
                  <a:pt x="163258" y="42418"/>
                </a:lnTo>
                <a:lnTo>
                  <a:pt x="164261" y="48221"/>
                </a:lnTo>
                <a:lnTo>
                  <a:pt x="162750" y="61010"/>
                </a:lnTo>
                <a:lnTo>
                  <a:pt x="155803" y="78816"/>
                </a:lnTo>
                <a:lnTo>
                  <a:pt x="143433" y="101092"/>
                </a:lnTo>
                <a:lnTo>
                  <a:pt x="143814" y="100330"/>
                </a:lnTo>
                <a:lnTo>
                  <a:pt x="143332" y="101092"/>
                </a:lnTo>
                <a:lnTo>
                  <a:pt x="132575" y="118097"/>
                </a:lnTo>
                <a:lnTo>
                  <a:pt x="126276" y="124333"/>
                </a:lnTo>
                <a:lnTo>
                  <a:pt x="126276" y="128435"/>
                </a:lnTo>
                <a:lnTo>
                  <a:pt x="118224" y="142405"/>
                </a:lnTo>
                <a:lnTo>
                  <a:pt x="113284" y="147320"/>
                </a:lnTo>
                <a:lnTo>
                  <a:pt x="113284" y="151612"/>
                </a:lnTo>
                <a:lnTo>
                  <a:pt x="102895" y="173863"/>
                </a:lnTo>
                <a:lnTo>
                  <a:pt x="102285" y="175514"/>
                </a:lnTo>
                <a:lnTo>
                  <a:pt x="98628" y="188264"/>
                </a:lnTo>
                <a:lnTo>
                  <a:pt x="97282" y="189611"/>
                </a:lnTo>
                <a:lnTo>
                  <a:pt x="97282" y="198755"/>
                </a:lnTo>
                <a:lnTo>
                  <a:pt x="100977" y="202438"/>
                </a:lnTo>
                <a:lnTo>
                  <a:pt x="110083" y="202438"/>
                </a:lnTo>
                <a:lnTo>
                  <a:pt x="113779" y="198755"/>
                </a:lnTo>
                <a:lnTo>
                  <a:pt x="113779" y="196748"/>
                </a:lnTo>
                <a:lnTo>
                  <a:pt x="122072" y="185039"/>
                </a:lnTo>
                <a:lnTo>
                  <a:pt x="122301" y="184658"/>
                </a:lnTo>
                <a:lnTo>
                  <a:pt x="133515" y="167640"/>
                </a:lnTo>
                <a:lnTo>
                  <a:pt x="133654" y="167640"/>
                </a:lnTo>
                <a:lnTo>
                  <a:pt x="139496" y="161798"/>
                </a:lnTo>
                <a:lnTo>
                  <a:pt x="139496" y="158813"/>
                </a:lnTo>
                <a:lnTo>
                  <a:pt x="148031" y="146685"/>
                </a:lnTo>
                <a:lnTo>
                  <a:pt x="148513" y="146685"/>
                </a:lnTo>
                <a:lnTo>
                  <a:pt x="154990" y="140208"/>
                </a:lnTo>
                <a:lnTo>
                  <a:pt x="154990" y="136931"/>
                </a:lnTo>
                <a:lnTo>
                  <a:pt x="168833" y="116967"/>
                </a:lnTo>
                <a:lnTo>
                  <a:pt x="169595" y="115951"/>
                </a:lnTo>
                <a:lnTo>
                  <a:pt x="182549" y="93345"/>
                </a:lnTo>
                <a:lnTo>
                  <a:pt x="183565" y="91313"/>
                </a:lnTo>
                <a:lnTo>
                  <a:pt x="187871" y="80264"/>
                </a:lnTo>
                <a:lnTo>
                  <a:pt x="188658" y="78232"/>
                </a:lnTo>
                <a:lnTo>
                  <a:pt x="191693" y="70485"/>
                </a:lnTo>
                <a:lnTo>
                  <a:pt x="192582" y="66675"/>
                </a:lnTo>
                <a:lnTo>
                  <a:pt x="192913" y="63373"/>
                </a:lnTo>
                <a:lnTo>
                  <a:pt x="193319" y="59436"/>
                </a:lnTo>
                <a:lnTo>
                  <a:pt x="194246" y="50419"/>
                </a:lnTo>
                <a:lnTo>
                  <a:pt x="194259" y="46101"/>
                </a:lnTo>
                <a:close/>
              </a:path>
              <a:path w="739775" h="387350">
                <a:moveTo>
                  <a:pt x="739444" y="251460"/>
                </a:moveTo>
                <a:lnTo>
                  <a:pt x="737031" y="249174"/>
                </a:lnTo>
                <a:lnTo>
                  <a:pt x="731316" y="249174"/>
                </a:lnTo>
                <a:lnTo>
                  <a:pt x="730173" y="250317"/>
                </a:lnTo>
                <a:lnTo>
                  <a:pt x="728268" y="250317"/>
                </a:lnTo>
                <a:lnTo>
                  <a:pt x="727138" y="249961"/>
                </a:lnTo>
                <a:lnTo>
                  <a:pt x="723569" y="246380"/>
                </a:lnTo>
                <a:lnTo>
                  <a:pt x="722655" y="246380"/>
                </a:lnTo>
                <a:lnTo>
                  <a:pt x="721766" y="241427"/>
                </a:lnTo>
                <a:lnTo>
                  <a:pt x="721537" y="240157"/>
                </a:lnTo>
                <a:lnTo>
                  <a:pt x="721537" y="241427"/>
                </a:lnTo>
                <a:lnTo>
                  <a:pt x="720471" y="234823"/>
                </a:lnTo>
                <a:lnTo>
                  <a:pt x="719759" y="231267"/>
                </a:lnTo>
                <a:lnTo>
                  <a:pt x="718997" y="227457"/>
                </a:lnTo>
                <a:lnTo>
                  <a:pt x="718997" y="220091"/>
                </a:lnTo>
                <a:lnTo>
                  <a:pt x="712647" y="213741"/>
                </a:lnTo>
                <a:lnTo>
                  <a:pt x="696772" y="213741"/>
                </a:lnTo>
                <a:lnTo>
                  <a:pt x="692975" y="217538"/>
                </a:lnTo>
                <a:lnTo>
                  <a:pt x="685723" y="219837"/>
                </a:lnTo>
                <a:lnTo>
                  <a:pt x="675563" y="224917"/>
                </a:lnTo>
                <a:lnTo>
                  <a:pt x="674039" y="226187"/>
                </a:lnTo>
                <a:lnTo>
                  <a:pt x="667664" y="229984"/>
                </a:lnTo>
                <a:lnTo>
                  <a:pt x="667499" y="230085"/>
                </a:lnTo>
                <a:lnTo>
                  <a:pt x="667499" y="238150"/>
                </a:lnTo>
                <a:lnTo>
                  <a:pt x="666838" y="244817"/>
                </a:lnTo>
                <a:lnTo>
                  <a:pt x="666762" y="245414"/>
                </a:lnTo>
                <a:lnTo>
                  <a:pt x="667499" y="238150"/>
                </a:lnTo>
                <a:lnTo>
                  <a:pt x="667499" y="230085"/>
                </a:lnTo>
                <a:lnTo>
                  <a:pt x="665607" y="231203"/>
                </a:lnTo>
                <a:lnTo>
                  <a:pt x="667626" y="229997"/>
                </a:lnTo>
                <a:lnTo>
                  <a:pt x="667689" y="227457"/>
                </a:lnTo>
                <a:lnTo>
                  <a:pt x="667689" y="224917"/>
                </a:lnTo>
                <a:lnTo>
                  <a:pt x="666419" y="221462"/>
                </a:lnTo>
                <a:lnTo>
                  <a:pt x="666419" y="214122"/>
                </a:lnTo>
                <a:lnTo>
                  <a:pt x="662482" y="210185"/>
                </a:lnTo>
                <a:lnTo>
                  <a:pt x="662482" y="257937"/>
                </a:lnTo>
                <a:lnTo>
                  <a:pt x="662101" y="260477"/>
                </a:lnTo>
                <a:lnTo>
                  <a:pt x="661974" y="261747"/>
                </a:lnTo>
                <a:lnTo>
                  <a:pt x="661974" y="260908"/>
                </a:lnTo>
                <a:lnTo>
                  <a:pt x="662089" y="260477"/>
                </a:lnTo>
                <a:lnTo>
                  <a:pt x="662482" y="257937"/>
                </a:lnTo>
                <a:lnTo>
                  <a:pt x="662482" y="210185"/>
                </a:lnTo>
                <a:lnTo>
                  <a:pt x="662063" y="209765"/>
                </a:lnTo>
                <a:lnTo>
                  <a:pt x="662063" y="259956"/>
                </a:lnTo>
                <a:lnTo>
                  <a:pt x="661974" y="260858"/>
                </a:lnTo>
                <a:lnTo>
                  <a:pt x="661974" y="260477"/>
                </a:lnTo>
                <a:lnTo>
                  <a:pt x="662063" y="259956"/>
                </a:lnTo>
                <a:lnTo>
                  <a:pt x="662063" y="209765"/>
                </a:lnTo>
                <a:lnTo>
                  <a:pt x="659942" y="207645"/>
                </a:lnTo>
                <a:lnTo>
                  <a:pt x="659434" y="207645"/>
                </a:lnTo>
                <a:lnTo>
                  <a:pt x="659307" y="207518"/>
                </a:lnTo>
                <a:lnTo>
                  <a:pt x="657783" y="207518"/>
                </a:lnTo>
                <a:lnTo>
                  <a:pt x="657529" y="207264"/>
                </a:lnTo>
                <a:lnTo>
                  <a:pt x="650798" y="207264"/>
                </a:lnTo>
                <a:lnTo>
                  <a:pt x="650798" y="237617"/>
                </a:lnTo>
                <a:lnTo>
                  <a:pt x="649973" y="236982"/>
                </a:lnTo>
                <a:lnTo>
                  <a:pt x="650608" y="236982"/>
                </a:lnTo>
                <a:lnTo>
                  <a:pt x="650798" y="237617"/>
                </a:lnTo>
                <a:lnTo>
                  <a:pt x="650798" y="207264"/>
                </a:lnTo>
                <a:lnTo>
                  <a:pt x="642035" y="207264"/>
                </a:lnTo>
                <a:lnTo>
                  <a:pt x="640892" y="208407"/>
                </a:lnTo>
                <a:lnTo>
                  <a:pt x="637082" y="210146"/>
                </a:lnTo>
                <a:lnTo>
                  <a:pt x="637082" y="235077"/>
                </a:lnTo>
                <a:lnTo>
                  <a:pt x="636955" y="236347"/>
                </a:lnTo>
                <a:lnTo>
                  <a:pt x="637032" y="235331"/>
                </a:lnTo>
                <a:lnTo>
                  <a:pt x="636968" y="235724"/>
                </a:lnTo>
                <a:lnTo>
                  <a:pt x="637057" y="235013"/>
                </a:lnTo>
                <a:lnTo>
                  <a:pt x="637032" y="235331"/>
                </a:lnTo>
                <a:lnTo>
                  <a:pt x="637082" y="235077"/>
                </a:lnTo>
                <a:lnTo>
                  <a:pt x="637082" y="210146"/>
                </a:lnTo>
                <a:lnTo>
                  <a:pt x="636930" y="210210"/>
                </a:lnTo>
                <a:lnTo>
                  <a:pt x="636930" y="235940"/>
                </a:lnTo>
                <a:lnTo>
                  <a:pt x="636879" y="236347"/>
                </a:lnTo>
                <a:lnTo>
                  <a:pt x="636739" y="237210"/>
                </a:lnTo>
                <a:lnTo>
                  <a:pt x="636930" y="235940"/>
                </a:lnTo>
                <a:lnTo>
                  <a:pt x="636930" y="210210"/>
                </a:lnTo>
                <a:lnTo>
                  <a:pt x="632510" y="212217"/>
                </a:lnTo>
                <a:lnTo>
                  <a:pt x="630605" y="213487"/>
                </a:lnTo>
                <a:lnTo>
                  <a:pt x="616127" y="221107"/>
                </a:lnTo>
                <a:lnTo>
                  <a:pt x="615238" y="221107"/>
                </a:lnTo>
                <a:lnTo>
                  <a:pt x="598220" y="231267"/>
                </a:lnTo>
                <a:lnTo>
                  <a:pt x="598474" y="231267"/>
                </a:lnTo>
                <a:lnTo>
                  <a:pt x="586994" y="238150"/>
                </a:lnTo>
                <a:lnTo>
                  <a:pt x="573468" y="241249"/>
                </a:lnTo>
                <a:lnTo>
                  <a:pt x="635901" y="241249"/>
                </a:lnTo>
                <a:lnTo>
                  <a:pt x="635850" y="241427"/>
                </a:lnTo>
                <a:lnTo>
                  <a:pt x="572693" y="241427"/>
                </a:lnTo>
                <a:lnTo>
                  <a:pt x="567105" y="241427"/>
                </a:lnTo>
                <a:lnTo>
                  <a:pt x="565734" y="241427"/>
                </a:lnTo>
                <a:lnTo>
                  <a:pt x="565658" y="241236"/>
                </a:lnTo>
                <a:lnTo>
                  <a:pt x="565785" y="241249"/>
                </a:lnTo>
                <a:lnTo>
                  <a:pt x="566013" y="240411"/>
                </a:lnTo>
                <a:lnTo>
                  <a:pt x="566674" y="238887"/>
                </a:lnTo>
                <a:lnTo>
                  <a:pt x="571042" y="228727"/>
                </a:lnTo>
                <a:lnTo>
                  <a:pt x="570153" y="231267"/>
                </a:lnTo>
                <a:lnTo>
                  <a:pt x="571588" y="228727"/>
                </a:lnTo>
                <a:lnTo>
                  <a:pt x="577532" y="218236"/>
                </a:lnTo>
                <a:lnTo>
                  <a:pt x="580644" y="216027"/>
                </a:lnTo>
                <a:lnTo>
                  <a:pt x="586028" y="212217"/>
                </a:lnTo>
                <a:lnTo>
                  <a:pt x="598093" y="202057"/>
                </a:lnTo>
                <a:lnTo>
                  <a:pt x="598982" y="200787"/>
                </a:lnTo>
                <a:lnTo>
                  <a:pt x="606983" y="193167"/>
                </a:lnTo>
                <a:lnTo>
                  <a:pt x="609396" y="189357"/>
                </a:lnTo>
                <a:lnTo>
                  <a:pt x="611987" y="185547"/>
                </a:lnTo>
                <a:lnTo>
                  <a:pt x="613130" y="183870"/>
                </a:lnTo>
                <a:lnTo>
                  <a:pt x="618667" y="178435"/>
                </a:lnTo>
                <a:lnTo>
                  <a:pt x="618667" y="170434"/>
                </a:lnTo>
                <a:lnTo>
                  <a:pt x="618667" y="162560"/>
                </a:lnTo>
                <a:lnTo>
                  <a:pt x="612190" y="156083"/>
                </a:lnTo>
                <a:lnTo>
                  <a:pt x="609904" y="156083"/>
                </a:lnTo>
                <a:lnTo>
                  <a:pt x="609904" y="185547"/>
                </a:lnTo>
                <a:lnTo>
                  <a:pt x="605967" y="187566"/>
                </a:lnTo>
                <a:lnTo>
                  <a:pt x="605967" y="188087"/>
                </a:lnTo>
                <a:lnTo>
                  <a:pt x="597077" y="194437"/>
                </a:lnTo>
                <a:lnTo>
                  <a:pt x="598462" y="193167"/>
                </a:lnTo>
                <a:lnTo>
                  <a:pt x="599871" y="191897"/>
                </a:lnTo>
                <a:lnTo>
                  <a:pt x="597077" y="194437"/>
                </a:lnTo>
                <a:lnTo>
                  <a:pt x="600621" y="191897"/>
                </a:lnTo>
                <a:lnTo>
                  <a:pt x="605967" y="188087"/>
                </a:lnTo>
                <a:lnTo>
                  <a:pt x="605967" y="187566"/>
                </a:lnTo>
                <a:lnTo>
                  <a:pt x="604951" y="188087"/>
                </a:lnTo>
                <a:lnTo>
                  <a:pt x="607415" y="186817"/>
                </a:lnTo>
                <a:lnTo>
                  <a:pt x="609904" y="185547"/>
                </a:lnTo>
                <a:lnTo>
                  <a:pt x="609904" y="156083"/>
                </a:lnTo>
                <a:lnTo>
                  <a:pt x="596315" y="156083"/>
                </a:lnTo>
                <a:lnTo>
                  <a:pt x="590473" y="162039"/>
                </a:lnTo>
                <a:lnTo>
                  <a:pt x="589076" y="162687"/>
                </a:lnTo>
                <a:lnTo>
                  <a:pt x="589584" y="161417"/>
                </a:lnTo>
                <a:lnTo>
                  <a:pt x="580440" y="167767"/>
                </a:lnTo>
                <a:lnTo>
                  <a:pt x="578281" y="169037"/>
                </a:lnTo>
                <a:lnTo>
                  <a:pt x="565581" y="180467"/>
                </a:lnTo>
                <a:lnTo>
                  <a:pt x="563930" y="183007"/>
                </a:lnTo>
                <a:lnTo>
                  <a:pt x="552373" y="198247"/>
                </a:lnTo>
                <a:lnTo>
                  <a:pt x="551230" y="199517"/>
                </a:lnTo>
                <a:lnTo>
                  <a:pt x="546252" y="208178"/>
                </a:lnTo>
                <a:lnTo>
                  <a:pt x="537514" y="213487"/>
                </a:lnTo>
                <a:lnTo>
                  <a:pt x="538022" y="213487"/>
                </a:lnTo>
                <a:lnTo>
                  <a:pt x="536244" y="214388"/>
                </a:lnTo>
                <a:lnTo>
                  <a:pt x="536244" y="229984"/>
                </a:lnTo>
                <a:lnTo>
                  <a:pt x="535736" y="231267"/>
                </a:lnTo>
                <a:lnTo>
                  <a:pt x="536244" y="229984"/>
                </a:lnTo>
                <a:lnTo>
                  <a:pt x="536244" y="214388"/>
                </a:lnTo>
                <a:lnTo>
                  <a:pt x="517829" y="223647"/>
                </a:lnTo>
                <a:lnTo>
                  <a:pt x="517956" y="223647"/>
                </a:lnTo>
                <a:lnTo>
                  <a:pt x="498017" y="235077"/>
                </a:lnTo>
                <a:lnTo>
                  <a:pt x="498132" y="233807"/>
                </a:lnTo>
                <a:lnTo>
                  <a:pt x="495973" y="235051"/>
                </a:lnTo>
                <a:lnTo>
                  <a:pt x="489254" y="238887"/>
                </a:lnTo>
                <a:lnTo>
                  <a:pt x="495909" y="235077"/>
                </a:lnTo>
                <a:lnTo>
                  <a:pt x="495846" y="233807"/>
                </a:lnTo>
                <a:lnTo>
                  <a:pt x="495604" y="231267"/>
                </a:lnTo>
                <a:lnTo>
                  <a:pt x="494334" y="226187"/>
                </a:lnTo>
                <a:lnTo>
                  <a:pt x="493699" y="223647"/>
                </a:lnTo>
                <a:lnTo>
                  <a:pt x="493064" y="221107"/>
                </a:lnTo>
                <a:lnTo>
                  <a:pt x="492417" y="219837"/>
                </a:lnTo>
                <a:lnTo>
                  <a:pt x="486587" y="208407"/>
                </a:lnTo>
                <a:lnTo>
                  <a:pt x="483793" y="204609"/>
                </a:lnTo>
                <a:lnTo>
                  <a:pt x="482396" y="203365"/>
                </a:lnTo>
                <a:lnTo>
                  <a:pt x="482396" y="200660"/>
                </a:lnTo>
                <a:lnTo>
                  <a:pt x="475792" y="194056"/>
                </a:lnTo>
                <a:lnTo>
                  <a:pt x="471665" y="194056"/>
                </a:lnTo>
                <a:lnTo>
                  <a:pt x="469061" y="191389"/>
                </a:lnTo>
                <a:lnTo>
                  <a:pt x="452932" y="191389"/>
                </a:lnTo>
                <a:lnTo>
                  <a:pt x="452424" y="191897"/>
                </a:lnTo>
                <a:lnTo>
                  <a:pt x="447852" y="191897"/>
                </a:lnTo>
                <a:lnTo>
                  <a:pt x="437692" y="194437"/>
                </a:lnTo>
                <a:lnTo>
                  <a:pt x="435406" y="194437"/>
                </a:lnTo>
                <a:lnTo>
                  <a:pt x="423087" y="199517"/>
                </a:lnTo>
                <a:lnTo>
                  <a:pt x="421309" y="199517"/>
                </a:lnTo>
                <a:lnTo>
                  <a:pt x="406577" y="207137"/>
                </a:lnTo>
                <a:lnTo>
                  <a:pt x="405434" y="208407"/>
                </a:lnTo>
                <a:lnTo>
                  <a:pt x="389559" y="218567"/>
                </a:lnTo>
                <a:lnTo>
                  <a:pt x="389305" y="218567"/>
                </a:lnTo>
                <a:lnTo>
                  <a:pt x="371906" y="229997"/>
                </a:lnTo>
                <a:lnTo>
                  <a:pt x="372922" y="229997"/>
                </a:lnTo>
                <a:lnTo>
                  <a:pt x="355904" y="238887"/>
                </a:lnTo>
                <a:lnTo>
                  <a:pt x="357936" y="237617"/>
                </a:lnTo>
                <a:lnTo>
                  <a:pt x="341807" y="243967"/>
                </a:lnTo>
                <a:lnTo>
                  <a:pt x="345109" y="243967"/>
                </a:lnTo>
                <a:lnTo>
                  <a:pt x="335229" y="244856"/>
                </a:lnTo>
                <a:lnTo>
                  <a:pt x="334949" y="244856"/>
                </a:lnTo>
                <a:lnTo>
                  <a:pt x="334949" y="244475"/>
                </a:lnTo>
                <a:lnTo>
                  <a:pt x="333781" y="243319"/>
                </a:lnTo>
                <a:lnTo>
                  <a:pt x="333857" y="242697"/>
                </a:lnTo>
                <a:lnTo>
                  <a:pt x="334543" y="236461"/>
                </a:lnTo>
                <a:lnTo>
                  <a:pt x="334962" y="235077"/>
                </a:lnTo>
                <a:lnTo>
                  <a:pt x="339255" y="221107"/>
                </a:lnTo>
                <a:lnTo>
                  <a:pt x="339648" y="219837"/>
                </a:lnTo>
                <a:lnTo>
                  <a:pt x="339140" y="221107"/>
                </a:lnTo>
                <a:lnTo>
                  <a:pt x="340461" y="217347"/>
                </a:lnTo>
                <a:lnTo>
                  <a:pt x="346252" y="213487"/>
                </a:lnTo>
                <a:lnTo>
                  <a:pt x="357682" y="202057"/>
                </a:lnTo>
                <a:lnTo>
                  <a:pt x="360095" y="198247"/>
                </a:lnTo>
                <a:lnTo>
                  <a:pt x="365175" y="188087"/>
                </a:lnTo>
                <a:lnTo>
                  <a:pt x="366318" y="181737"/>
                </a:lnTo>
                <a:lnTo>
                  <a:pt x="367334" y="175387"/>
                </a:lnTo>
                <a:lnTo>
                  <a:pt x="367080" y="172847"/>
                </a:lnTo>
                <a:lnTo>
                  <a:pt x="367080" y="171577"/>
                </a:lnTo>
                <a:lnTo>
                  <a:pt x="367969" y="170688"/>
                </a:lnTo>
                <a:lnTo>
                  <a:pt x="367969" y="161417"/>
                </a:lnTo>
                <a:lnTo>
                  <a:pt x="367969" y="152146"/>
                </a:lnTo>
                <a:lnTo>
                  <a:pt x="360476" y="144653"/>
                </a:lnTo>
                <a:lnTo>
                  <a:pt x="341934" y="144653"/>
                </a:lnTo>
                <a:lnTo>
                  <a:pt x="334441" y="152146"/>
                </a:lnTo>
                <a:lnTo>
                  <a:pt x="334441" y="155016"/>
                </a:lnTo>
                <a:lnTo>
                  <a:pt x="334314" y="155067"/>
                </a:lnTo>
                <a:lnTo>
                  <a:pt x="334441" y="155067"/>
                </a:lnTo>
                <a:lnTo>
                  <a:pt x="334441" y="155651"/>
                </a:lnTo>
                <a:lnTo>
                  <a:pt x="329361" y="161417"/>
                </a:lnTo>
                <a:lnTo>
                  <a:pt x="328726" y="162687"/>
                </a:lnTo>
                <a:lnTo>
                  <a:pt x="321360" y="172847"/>
                </a:lnTo>
                <a:lnTo>
                  <a:pt x="320217" y="175387"/>
                </a:lnTo>
                <a:lnTo>
                  <a:pt x="312597" y="191897"/>
                </a:lnTo>
                <a:lnTo>
                  <a:pt x="311962" y="193167"/>
                </a:lnTo>
                <a:lnTo>
                  <a:pt x="307149" y="205994"/>
                </a:lnTo>
                <a:lnTo>
                  <a:pt x="291896" y="213487"/>
                </a:lnTo>
                <a:lnTo>
                  <a:pt x="292531" y="212217"/>
                </a:lnTo>
                <a:lnTo>
                  <a:pt x="269671" y="222377"/>
                </a:lnTo>
                <a:lnTo>
                  <a:pt x="270179" y="222377"/>
                </a:lnTo>
                <a:lnTo>
                  <a:pt x="245541" y="232537"/>
                </a:lnTo>
                <a:lnTo>
                  <a:pt x="246303" y="231267"/>
                </a:lnTo>
                <a:lnTo>
                  <a:pt x="223062" y="238887"/>
                </a:lnTo>
                <a:lnTo>
                  <a:pt x="223189" y="238887"/>
                </a:lnTo>
                <a:lnTo>
                  <a:pt x="201091" y="245948"/>
                </a:lnTo>
                <a:lnTo>
                  <a:pt x="201091" y="245110"/>
                </a:lnTo>
                <a:lnTo>
                  <a:pt x="201091" y="237363"/>
                </a:lnTo>
                <a:lnTo>
                  <a:pt x="200494" y="236791"/>
                </a:lnTo>
                <a:lnTo>
                  <a:pt x="200291" y="233807"/>
                </a:lnTo>
                <a:lnTo>
                  <a:pt x="200202" y="232537"/>
                </a:lnTo>
                <a:lnTo>
                  <a:pt x="200202" y="225171"/>
                </a:lnTo>
                <a:lnTo>
                  <a:pt x="198513" y="223494"/>
                </a:lnTo>
                <a:lnTo>
                  <a:pt x="198170" y="221742"/>
                </a:lnTo>
                <a:lnTo>
                  <a:pt x="198170" y="221615"/>
                </a:lnTo>
                <a:lnTo>
                  <a:pt x="198170" y="214122"/>
                </a:lnTo>
                <a:lnTo>
                  <a:pt x="196164" y="212166"/>
                </a:lnTo>
                <a:lnTo>
                  <a:pt x="192963" y="198094"/>
                </a:lnTo>
                <a:lnTo>
                  <a:pt x="192963" y="191643"/>
                </a:lnTo>
                <a:lnTo>
                  <a:pt x="187121" y="185801"/>
                </a:lnTo>
                <a:lnTo>
                  <a:pt x="172643" y="185801"/>
                </a:lnTo>
                <a:lnTo>
                  <a:pt x="166674" y="191643"/>
                </a:lnTo>
                <a:lnTo>
                  <a:pt x="166674" y="206121"/>
                </a:lnTo>
                <a:lnTo>
                  <a:pt x="168148" y="207581"/>
                </a:lnTo>
                <a:lnTo>
                  <a:pt x="171246" y="223024"/>
                </a:lnTo>
                <a:lnTo>
                  <a:pt x="171246" y="228981"/>
                </a:lnTo>
                <a:lnTo>
                  <a:pt x="172161" y="229920"/>
                </a:lnTo>
                <a:lnTo>
                  <a:pt x="172770" y="234454"/>
                </a:lnTo>
                <a:lnTo>
                  <a:pt x="172770" y="240411"/>
                </a:lnTo>
                <a:lnTo>
                  <a:pt x="173113" y="240766"/>
                </a:lnTo>
                <a:lnTo>
                  <a:pt x="173316" y="244817"/>
                </a:lnTo>
                <a:lnTo>
                  <a:pt x="173405" y="243967"/>
                </a:lnTo>
                <a:lnTo>
                  <a:pt x="173405" y="246507"/>
                </a:lnTo>
                <a:lnTo>
                  <a:pt x="173316" y="244817"/>
                </a:lnTo>
                <a:lnTo>
                  <a:pt x="172885" y="249059"/>
                </a:lnTo>
                <a:lnTo>
                  <a:pt x="172008" y="249936"/>
                </a:lnTo>
                <a:lnTo>
                  <a:pt x="172008" y="256336"/>
                </a:lnTo>
                <a:lnTo>
                  <a:pt x="171932" y="256565"/>
                </a:lnTo>
                <a:lnTo>
                  <a:pt x="171373" y="256806"/>
                </a:lnTo>
                <a:lnTo>
                  <a:pt x="171373" y="287147"/>
                </a:lnTo>
                <a:lnTo>
                  <a:pt x="156540" y="294513"/>
                </a:lnTo>
                <a:lnTo>
                  <a:pt x="158559" y="293497"/>
                </a:lnTo>
                <a:lnTo>
                  <a:pt x="166243" y="289687"/>
                </a:lnTo>
                <a:lnTo>
                  <a:pt x="171373" y="287147"/>
                </a:lnTo>
                <a:lnTo>
                  <a:pt x="171373" y="256806"/>
                </a:lnTo>
                <a:lnTo>
                  <a:pt x="159562" y="261747"/>
                </a:lnTo>
                <a:lnTo>
                  <a:pt x="158546" y="263017"/>
                </a:lnTo>
                <a:lnTo>
                  <a:pt x="143179" y="270637"/>
                </a:lnTo>
                <a:lnTo>
                  <a:pt x="133096" y="277749"/>
                </a:lnTo>
                <a:lnTo>
                  <a:pt x="129374" y="277749"/>
                </a:lnTo>
                <a:lnTo>
                  <a:pt x="123228" y="283845"/>
                </a:lnTo>
                <a:lnTo>
                  <a:pt x="123228" y="287756"/>
                </a:lnTo>
                <a:lnTo>
                  <a:pt x="120878" y="290957"/>
                </a:lnTo>
                <a:lnTo>
                  <a:pt x="119888" y="293497"/>
                </a:lnTo>
                <a:lnTo>
                  <a:pt x="118033" y="297078"/>
                </a:lnTo>
                <a:lnTo>
                  <a:pt x="113614" y="301498"/>
                </a:lnTo>
                <a:lnTo>
                  <a:pt x="113614" y="316611"/>
                </a:lnTo>
                <a:lnTo>
                  <a:pt x="119722" y="322707"/>
                </a:lnTo>
                <a:lnTo>
                  <a:pt x="127939" y="322707"/>
                </a:lnTo>
                <a:lnTo>
                  <a:pt x="134810" y="322707"/>
                </a:lnTo>
                <a:lnTo>
                  <a:pt x="142544" y="322707"/>
                </a:lnTo>
                <a:lnTo>
                  <a:pt x="151053" y="320167"/>
                </a:lnTo>
                <a:lnTo>
                  <a:pt x="154990" y="318897"/>
                </a:lnTo>
                <a:lnTo>
                  <a:pt x="161544" y="315087"/>
                </a:lnTo>
                <a:lnTo>
                  <a:pt x="165912" y="312547"/>
                </a:lnTo>
                <a:lnTo>
                  <a:pt x="168706" y="311277"/>
                </a:lnTo>
                <a:lnTo>
                  <a:pt x="174955" y="304927"/>
                </a:lnTo>
                <a:lnTo>
                  <a:pt x="177469" y="302387"/>
                </a:lnTo>
                <a:lnTo>
                  <a:pt x="178993" y="301117"/>
                </a:lnTo>
                <a:lnTo>
                  <a:pt x="186994" y="290957"/>
                </a:lnTo>
                <a:lnTo>
                  <a:pt x="188137" y="288417"/>
                </a:lnTo>
                <a:lnTo>
                  <a:pt x="193916" y="277571"/>
                </a:lnTo>
                <a:lnTo>
                  <a:pt x="208330" y="273177"/>
                </a:lnTo>
                <a:lnTo>
                  <a:pt x="207949" y="273177"/>
                </a:lnTo>
                <a:lnTo>
                  <a:pt x="231444" y="265557"/>
                </a:lnTo>
                <a:lnTo>
                  <a:pt x="231571" y="265557"/>
                </a:lnTo>
                <a:lnTo>
                  <a:pt x="255574" y="257937"/>
                </a:lnTo>
                <a:lnTo>
                  <a:pt x="280212" y="247777"/>
                </a:lnTo>
                <a:lnTo>
                  <a:pt x="280720" y="247777"/>
                </a:lnTo>
                <a:lnTo>
                  <a:pt x="299262" y="239509"/>
                </a:lnTo>
                <a:lnTo>
                  <a:pt x="299262" y="255651"/>
                </a:lnTo>
                <a:lnTo>
                  <a:pt x="301929" y="258330"/>
                </a:lnTo>
                <a:lnTo>
                  <a:pt x="301929" y="262763"/>
                </a:lnTo>
                <a:lnTo>
                  <a:pt x="309295" y="270129"/>
                </a:lnTo>
                <a:lnTo>
                  <a:pt x="310184" y="270129"/>
                </a:lnTo>
                <a:lnTo>
                  <a:pt x="314375" y="274320"/>
                </a:lnTo>
                <a:lnTo>
                  <a:pt x="319722" y="274320"/>
                </a:lnTo>
                <a:lnTo>
                  <a:pt x="319963" y="274447"/>
                </a:lnTo>
                <a:lnTo>
                  <a:pt x="323392" y="275336"/>
                </a:lnTo>
                <a:lnTo>
                  <a:pt x="324408" y="276352"/>
                </a:lnTo>
                <a:lnTo>
                  <a:pt x="327393" y="276352"/>
                </a:lnTo>
                <a:lnTo>
                  <a:pt x="329869" y="276987"/>
                </a:lnTo>
                <a:lnTo>
                  <a:pt x="335965" y="276987"/>
                </a:lnTo>
                <a:lnTo>
                  <a:pt x="339547" y="276352"/>
                </a:lnTo>
                <a:lnTo>
                  <a:pt x="341807" y="276352"/>
                </a:lnTo>
                <a:lnTo>
                  <a:pt x="342277" y="275869"/>
                </a:lnTo>
                <a:lnTo>
                  <a:pt x="350316" y="274447"/>
                </a:lnTo>
                <a:lnTo>
                  <a:pt x="353364" y="273177"/>
                </a:lnTo>
                <a:lnTo>
                  <a:pt x="369239" y="266827"/>
                </a:lnTo>
                <a:lnTo>
                  <a:pt x="371144" y="265557"/>
                </a:lnTo>
                <a:lnTo>
                  <a:pt x="388035" y="255397"/>
                </a:lnTo>
                <a:lnTo>
                  <a:pt x="389051" y="255397"/>
                </a:lnTo>
                <a:lnTo>
                  <a:pt x="395897" y="250317"/>
                </a:lnTo>
                <a:lnTo>
                  <a:pt x="399326" y="247777"/>
                </a:lnTo>
                <a:lnTo>
                  <a:pt x="401040" y="246507"/>
                </a:lnTo>
                <a:lnTo>
                  <a:pt x="406196" y="242697"/>
                </a:lnTo>
                <a:lnTo>
                  <a:pt x="405942" y="242697"/>
                </a:lnTo>
                <a:lnTo>
                  <a:pt x="411797" y="238887"/>
                </a:lnTo>
                <a:lnTo>
                  <a:pt x="421563" y="232537"/>
                </a:lnTo>
                <a:lnTo>
                  <a:pt x="420293" y="233807"/>
                </a:lnTo>
                <a:lnTo>
                  <a:pt x="422376" y="232537"/>
                </a:lnTo>
                <a:lnTo>
                  <a:pt x="434898" y="224917"/>
                </a:lnTo>
                <a:lnTo>
                  <a:pt x="432993" y="226187"/>
                </a:lnTo>
                <a:lnTo>
                  <a:pt x="437045" y="224917"/>
                </a:lnTo>
                <a:lnTo>
                  <a:pt x="445185" y="222377"/>
                </a:lnTo>
                <a:lnTo>
                  <a:pt x="443026" y="222377"/>
                </a:lnTo>
                <a:lnTo>
                  <a:pt x="453313" y="221107"/>
                </a:lnTo>
                <a:lnTo>
                  <a:pt x="457377" y="221107"/>
                </a:lnTo>
                <a:lnTo>
                  <a:pt x="459663" y="223393"/>
                </a:lnTo>
                <a:lnTo>
                  <a:pt x="460806" y="223393"/>
                </a:lnTo>
                <a:lnTo>
                  <a:pt x="462483" y="225234"/>
                </a:lnTo>
                <a:lnTo>
                  <a:pt x="464235" y="228739"/>
                </a:lnTo>
                <a:lnTo>
                  <a:pt x="466267" y="236855"/>
                </a:lnTo>
                <a:lnTo>
                  <a:pt x="466267" y="243890"/>
                </a:lnTo>
                <a:lnTo>
                  <a:pt x="464654" y="251396"/>
                </a:lnTo>
                <a:lnTo>
                  <a:pt x="464997" y="250317"/>
                </a:lnTo>
                <a:lnTo>
                  <a:pt x="464680" y="251383"/>
                </a:lnTo>
                <a:lnTo>
                  <a:pt x="466890" y="250317"/>
                </a:lnTo>
                <a:lnTo>
                  <a:pt x="477570" y="245237"/>
                </a:lnTo>
                <a:lnTo>
                  <a:pt x="464680" y="251383"/>
                </a:lnTo>
                <a:lnTo>
                  <a:pt x="464616" y="251587"/>
                </a:lnTo>
                <a:lnTo>
                  <a:pt x="464629" y="251447"/>
                </a:lnTo>
                <a:lnTo>
                  <a:pt x="464235" y="251587"/>
                </a:lnTo>
                <a:lnTo>
                  <a:pt x="463473" y="252857"/>
                </a:lnTo>
                <a:lnTo>
                  <a:pt x="453821" y="258483"/>
                </a:lnTo>
                <a:lnTo>
                  <a:pt x="453821" y="270637"/>
                </a:lnTo>
                <a:lnTo>
                  <a:pt x="444677" y="276987"/>
                </a:lnTo>
                <a:lnTo>
                  <a:pt x="446493" y="275717"/>
                </a:lnTo>
                <a:lnTo>
                  <a:pt x="451980" y="271907"/>
                </a:lnTo>
                <a:lnTo>
                  <a:pt x="453821" y="270637"/>
                </a:lnTo>
                <a:lnTo>
                  <a:pt x="453821" y="258483"/>
                </a:lnTo>
                <a:lnTo>
                  <a:pt x="450392" y="260477"/>
                </a:lnTo>
                <a:lnTo>
                  <a:pt x="449249" y="261747"/>
                </a:lnTo>
                <a:lnTo>
                  <a:pt x="437565" y="270637"/>
                </a:lnTo>
                <a:lnTo>
                  <a:pt x="430453" y="279527"/>
                </a:lnTo>
                <a:lnTo>
                  <a:pt x="429183" y="280797"/>
                </a:lnTo>
                <a:lnTo>
                  <a:pt x="427520" y="283337"/>
                </a:lnTo>
                <a:lnTo>
                  <a:pt x="426389" y="283337"/>
                </a:lnTo>
                <a:lnTo>
                  <a:pt x="420166" y="289560"/>
                </a:lnTo>
                <a:lnTo>
                  <a:pt x="420166" y="304800"/>
                </a:lnTo>
                <a:lnTo>
                  <a:pt x="426389" y="311023"/>
                </a:lnTo>
                <a:lnTo>
                  <a:pt x="428040" y="311023"/>
                </a:lnTo>
                <a:lnTo>
                  <a:pt x="428294" y="311277"/>
                </a:lnTo>
                <a:lnTo>
                  <a:pt x="431977" y="311277"/>
                </a:lnTo>
                <a:lnTo>
                  <a:pt x="441629" y="311277"/>
                </a:lnTo>
                <a:lnTo>
                  <a:pt x="443915" y="311277"/>
                </a:lnTo>
                <a:lnTo>
                  <a:pt x="445287" y="309905"/>
                </a:lnTo>
                <a:lnTo>
                  <a:pt x="450519" y="307467"/>
                </a:lnTo>
                <a:lnTo>
                  <a:pt x="451154" y="306197"/>
                </a:lnTo>
                <a:lnTo>
                  <a:pt x="459790" y="302387"/>
                </a:lnTo>
                <a:lnTo>
                  <a:pt x="461187" y="301117"/>
                </a:lnTo>
                <a:lnTo>
                  <a:pt x="470331" y="296037"/>
                </a:lnTo>
                <a:lnTo>
                  <a:pt x="472490" y="293497"/>
                </a:lnTo>
                <a:lnTo>
                  <a:pt x="479577" y="287147"/>
                </a:lnTo>
                <a:lnTo>
                  <a:pt x="480999" y="285877"/>
                </a:lnTo>
                <a:lnTo>
                  <a:pt x="483539" y="282067"/>
                </a:lnTo>
                <a:lnTo>
                  <a:pt x="489127" y="271907"/>
                </a:lnTo>
                <a:lnTo>
                  <a:pt x="490270" y="269367"/>
                </a:lnTo>
                <a:lnTo>
                  <a:pt x="491401" y="265849"/>
                </a:lnTo>
                <a:lnTo>
                  <a:pt x="491921" y="265557"/>
                </a:lnTo>
                <a:lnTo>
                  <a:pt x="491794" y="265557"/>
                </a:lnTo>
                <a:lnTo>
                  <a:pt x="509574" y="256667"/>
                </a:lnTo>
                <a:lnTo>
                  <a:pt x="529640" y="246507"/>
                </a:lnTo>
                <a:lnTo>
                  <a:pt x="529767" y="246507"/>
                </a:lnTo>
                <a:lnTo>
                  <a:pt x="532053" y="245211"/>
                </a:lnTo>
                <a:lnTo>
                  <a:pt x="532053" y="245745"/>
                </a:lnTo>
                <a:lnTo>
                  <a:pt x="531926" y="246557"/>
                </a:lnTo>
                <a:lnTo>
                  <a:pt x="532053" y="254127"/>
                </a:lnTo>
                <a:lnTo>
                  <a:pt x="532053" y="261874"/>
                </a:lnTo>
                <a:lnTo>
                  <a:pt x="539038" y="268986"/>
                </a:lnTo>
                <a:lnTo>
                  <a:pt x="545172" y="268986"/>
                </a:lnTo>
                <a:lnTo>
                  <a:pt x="545515" y="269367"/>
                </a:lnTo>
                <a:lnTo>
                  <a:pt x="553262" y="270637"/>
                </a:lnTo>
                <a:lnTo>
                  <a:pt x="553897" y="270637"/>
                </a:lnTo>
                <a:lnTo>
                  <a:pt x="563168" y="271907"/>
                </a:lnTo>
                <a:lnTo>
                  <a:pt x="565454" y="271907"/>
                </a:lnTo>
                <a:lnTo>
                  <a:pt x="577392" y="270637"/>
                </a:lnTo>
                <a:lnTo>
                  <a:pt x="581075" y="270637"/>
                </a:lnTo>
                <a:lnTo>
                  <a:pt x="597458" y="265557"/>
                </a:lnTo>
                <a:lnTo>
                  <a:pt x="600887" y="264287"/>
                </a:lnTo>
                <a:lnTo>
                  <a:pt x="613333" y="255397"/>
                </a:lnTo>
                <a:lnTo>
                  <a:pt x="613460" y="255397"/>
                </a:lnTo>
                <a:lnTo>
                  <a:pt x="615569" y="254127"/>
                </a:lnTo>
                <a:lnTo>
                  <a:pt x="630351" y="245237"/>
                </a:lnTo>
                <a:lnTo>
                  <a:pt x="629589" y="245237"/>
                </a:lnTo>
                <a:lnTo>
                  <a:pt x="635660" y="241985"/>
                </a:lnTo>
                <a:lnTo>
                  <a:pt x="634161" y="246507"/>
                </a:lnTo>
                <a:lnTo>
                  <a:pt x="634415" y="245237"/>
                </a:lnTo>
                <a:lnTo>
                  <a:pt x="632510" y="250317"/>
                </a:lnTo>
                <a:lnTo>
                  <a:pt x="632396" y="250685"/>
                </a:lnTo>
                <a:lnTo>
                  <a:pt x="630859" y="252222"/>
                </a:lnTo>
                <a:lnTo>
                  <a:pt x="630859" y="259092"/>
                </a:lnTo>
                <a:lnTo>
                  <a:pt x="630770" y="260908"/>
                </a:lnTo>
                <a:lnTo>
                  <a:pt x="630859" y="261747"/>
                </a:lnTo>
                <a:lnTo>
                  <a:pt x="630859" y="269367"/>
                </a:lnTo>
                <a:lnTo>
                  <a:pt x="637844" y="276352"/>
                </a:lnTo>
                <a:lnTo>
                  <a:pt x="654989" y="276352"/>
                </a:lnTo>
                <a:lnTo>
                  <a:pt x="658952" y="272389"/>
                </a:lnTo>
                <a:lnTo>
                  <a:pt x="659942" y="271907"/>
                </a:lnTo>
                <a:lnTo>
                  <a:pt x="669467" y="265557"/>
                </a:lnTo>
                <a:lnTo>
                  <a:pt x="673011" y="263017"/>
                </a:lnTo>
                <a:lnTo>
                  <a:pt x="680135" y="257937"/>
                </a:lnTo>
                <a:lnTo>
                  <a:pt x="680262" y="257937"/>
                </a:lnTo>
                <a:lnTo>
                  <a:pt x="690549" y="250317"/>
                </a:lnTo>
                <a:lnTo>
                  <a:pt x="689279" y="251587"/>
                </a:lnTo>
                <a:lnTo>
                  <a:pt x="691718" y="250317"/>
                </a:lnTo>
                <a:lnTo>
                  <a:pt x="692467" y="249936"/>
                </a:lnTo>
                <a:lnTo>
                  <a:pt x="692708" y="251587"/>
                </a:lnTo>
                <a:lnTo>
                  <a:pt x="692454" y="250317"/>
                </a:lnTo>
                <a:lnTo>
                  <a:pt x="692962" y="256667"/>
                </a:lnTo>
                <a:lnTo>
                  <a:pt x="693470" y="259715"/>
                </a:lnTo>
                <a:lnTo>
                  <a:pt x="693470" y="265684"/>
                </a:lnTo>
                <a:lnTo>
                  <a:pt x="700201" y="272542"/>
                </a:lnTo>
                <a:lnTo>
                  <a:pt x="700836" y="272542"/>
                </a:lnTo>
                <a:lnTo>
                  <a:pt x="701852" y="273558"/>
                </a:lnTo>
                <a:lnTo>
                  <a:pt x="707961" y="273558"/>
                </a:lnTo>
                <a:lnTo>
                  <a:pt x="711250" y="274447"/>
                </a:lnTo>
                <a:lnTo>
                  <a:pt x="715518" y="273558"/>
                </a:lnTo>
                <a:lnTo>
                  <a:pt x="718235" y="273558"/>
                </a:lnTo>
                <a:lnTo>
                  <a:pt x="718743" y="273050"/>
                </a:lnTo>
                <a:lnTo>
                  <a:pt x="723569" y="273050"/>
                </a:lnTo>
                <a:lnTo>
                  <a:pt x="726135" y="270484"/>
                </a:lnTo>
                <a:lnTo>
                  <a:pt x="729411" y="269367"/>
                </a:lnTo>
                <a:lnTo>
                  <a:pt x="733475" y="265557"/>
                </a:lnTo>
                <a:lnTo>
                  <a:pt x="738403" y="258165"/>
                </a:lnTo>
                <a:lnTo>
                  <a:pt x="739444" y="257175"/>
                </a:lnTo>
                <a:lnTo>
                  <a:pt x="739444" y="254381"/>
                </a:lnTo>
                <a:lnTo>
                  <a:pt x="739444" y="25146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0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17064" y="5441315"/>
            <a:ext cx="187579" cy="102488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2589403" y="5260974"/>
            <a:ext cx="178435" cy="502284"/>
          </a:xfrm>
          <a:custGeom>
            <a:avLst/>
            <a:gdLst/>
            <a:ahLst/>
            <a:cxnLst/>
            <a:rect l="l" t="t" r="r" b="b"/>
            <a:pathLst>
              <a:path w="178435" h="502285">
                <a:moveTo>
                  <a:pt x="178308" y="6731"/>
                </a:moveTo>
                <a:lnTo>
                  <a:pt x="171577" y="0"/>
                </a:lnTo>
                <a:lnTo>
                  <a:pt x="155067" y="0"/>
                </a:lnTo>
                <a:lnTo>
                  <a:pt x="148336" y="6731"/>
                </a:lnTo>
                <a:lnTo>
                  <a:pt x="148336" y="8343"/>
                </a:lnTo>
                <a:lnTo>
                  <a:pt x="145542" y="11176"/>
                </a:lnTo>
                <a:lnTo>
                  <a:pt x="145542" y="17399"/>
                </a:lnTo>
                <a:lnTo>
                  <a:pt x="142875" y="24726"/>
                </a:lnTo>
                <a:lnTo>
                  <a:pt x="142875" y="85852"/>
                </a:lnTo>
                <a:lnTo>
                  <a:pt x="142748" y="86487"/>
                </a:lnTo>
                <a:lnTo>
                  <a:pt x="142798" y="86144"/>
                </a:lnTo>
                <a:lnTo>
                  <a:pt x="142722" y="86487"/>
                </a:lnTo>
                <a:lnTo>
                  <a:pt x="141020" y="93599"/>
                </a:lnTo>
                <a:lnTo>
                  <a:pt x="142798" y="86144"/>
                </a:lnTo>
                <a:lnTo>
                  <a:pt x="142875" y="85852"/>
                </a:lnTo>
                <a:lnTo>
                  <a:pt x="142875" y="24726"/>
                </a:lnTo>
                <a:lnTo>
                  <a:pt x="140614" y="30924"/>
                </a:lnTo>
                <a:lnTo>
                  <a:pt x="140614" y="134620"/>
                </a:lnTo>
                <a:lnTo>
                  <a:pt x="134874" y="149479"/>
                </a:lnTo>
                <a:lnTo>
                  <a:pt x="134518" y="150368"/>
                </a:lnTo>
                <a:lnTo>
                  <a:pt x="140614" y="134620"/>
                </a:lnTo>
                <a:lnTo>
                  <a:pt x="140614" y="30924"/>
                </a:lnTo>
                <a:lnTo>
                  <a:pt x="139573" y="33782"/>
                </a:lnTo>
                <a:lnTo>
                  <a:pt x="139827" y="33020"/>
                </a:lnTo>
                <a:lnTo>
                  <a:pt x="139534" y="33782"/>
                </a:lnTo>
                <a:lnTo>
                  <a:pt x="129794" y="59817"/>
                </a:lnTo>
                <a:lnTo>
                  <a:pt x="116078" y="94107"/>
                </a:lnTo>
                <a:lnTo>
                  <a:pt x="116332" y="93599"/>
                </a:lnTo>
                <a:lnTo>
                  <a:pt x="99187" y="135255"/>
                </a:lnTo>
                <a:lnTo>
                  <a:pt x="99187" y="135128"/>
                </a:lnTo>
                <a:lnTo>
                  <a:pt x="99123" y="135255"/>
                </a:lnTo>
                <a:lnTo>
                  <a:pt x="80276" y="181190"/>
                </a:lnTo>
                <a:lnTo>
                  <a:pt x="41592" y="192722"/>
                </a:lnTo>
                <a:lnTo>
                  <a:pt x="40576" y="192773"/>
                </a:lnTo>
                <a:lnTo>
                  <a:pt x="54025" y="177927"/>
                </a:lnTo>
                <a:lnTo>
                  <a:pt x="55626" y="177927"/>
                </a:lnTo>
                <a:lnTo>
                  <a:pt x="61976" y="171577"/>
                </a:lnTo>
                <a:lnTo>
                  <a:pt x="61976" y="163703"/>
                </a:lnTo>
                <a:lnTo>
                  <a:pt x="61976" y="155829"/>
                </a:lnTo>
                <a:lnTo>
                  <a:pt x="55626" y="149479"/>
                </a:lnTo>
                <a:lnTo>
                  <a:pt x="39878" y="149479"/>
                </a:lnTo>
                <a:lnTo>
                  <a:pt x="33528" y="155829"/>
                </a:lnTo>
                <a:lnTo>
                  <a:pt x="33528" y="158178"/>
                </a:lnTo>
                <a:lnTo>
                  <a:pt x="19418" y="173990"/>
                </a:lnTo>
                <a:lnTo>
                  <a:pt x="18034" y="173990"/>
                </a:lnTo>
                <a:lnTo>
                  <a:pt x="11684" y="180340"/>
                </a:lnTo>
                <a:lnTo>
                  <a:pt x="11684" y="183261"/>
                </a:lnTo>
                <a:lnTo>
                  <a:pt x="11557" y="183261"/>
                </a:lnTo>
                <a:lnTo>
                  <a:pt x="5207" y="189611"/>
                </a:lnTo>
                <a:lnTo>
                  <a:pt x="5207" y="192278"/>
                </a:lnTo>
                <a:lnTo>
                  <a:pt x="1524" y="195961"/>
                </a:lnTo>
                <a:lnTo>
                  <a:pt x="1524" y="197459"/>
                </a:lnTo>
                <a:lnTo>
                  <a:pt x="0" y="199009"/>
                </a:lnTo>
                <a:lnTo>
                  <a:pt x="0" y="214757"/>
                </a:lnTo>
                <a:lnTo>
                  <a:pt x="6350" y="221234"/>
                </a:lnTo>
                <a:lnTo>
                  <a:pt x="14732" y="221234"/>
                </a:lnTo>
                <a:lnTo>
                  <a:pt x="17272" y="221488"/>
                </a:lnTo>
                <a:lnTo>
                  <a:pt x="28702" y="222123"/>
                </a:lnTo>
                <a:lnTo>
                  <a:pt x="29972" y="222123"/>
                </a:lnTo>
                <a:lnTo>
                  <a:pt x="44196" y="221488"/>
                </a:lnTo>
                <a:lnTo>
                  <a:pt x="46863" y="221234"/>
                </a:lnTo>
                <a:lnTo>
                  <a:pt x="66040" y="216789"/>
                </a:lnTo>
                <a:lnTo>
                  <a:pt x="66217" y="216725"/>
                </a:lnTo>
                <a:lnTo>
                  <a:pt x="60706" y="230632"/>
                </a:lnTo>
                <a:lnTo>
                  <a:pt x="60579" y="231140"/>
                </a:lnTo>
                <a:lnTo>
                  <a:pt x="42926" y="279908"/>
                </a:lnTo>
                <a:lnTo>
                  <a:pt x="42672" y="280797"/>
                </a:lnTo>
                <a:lnTo>
                  <a:pt x="28194" y="326771"/>
                </a:lnTo>
                <a:lnTo>
                  <a:pt x="17018" y="370713"/>
                </a:lnTo>
                <a:lnTo>
                  <a:pt x="9652" y="408559"/>
                </a:lnTo>
                <a:lnTo>
                  <a:pt x="7645" y="440182"/>
                </a:lnTo>
                <a:lnTo>
                  <a:pt x="7874" y="444246"/>
                </a:lnTo>
                <a:lnTo>
                  <a:pt x="11557" y="465201"/>
                </a:lnTo>
                <a:lnTo>
                  <a:pt x="13716" y="471170"/>
                </a:lnTo>
                <a:lnTo>
                  <a:pt x="20701" y="484251"/>
                </a:lnTo>
                <a:lnTo>
                  <a:pt x="22098" y="485775"/>
                </a:lnTo>
                <a:lnTo>
                  <a:pt x="24066" y="488657"/>
                </a:lnTo>
                <a:lnTo>
                  <a:pt x="25920" y="489915"/>
                </a:lnTo>
                <a:lnTo>
                  <a:pt x="26924" y="490982"/>
                </a:lnTo>
                <a:lnTo>
                  <a:pt x="36957" y="497840"/>
                </a:lnTo>
                <a:lnTo>
                  <a:pt x="38404" y="498335"/>
                </a:lnTo>
                <a:lnTo>
                  <a:pt x="40220" y="499541"/>
                </a:lnTo>
                <a:lnTo>
                  <a:pt x="44526" y="500405"/>
                </a:lnTo>
                <a:lnTo>
                  <a:pt x="46355" y="501015"/>
                </a:lnTo>
                <a:lnTo>
                  <a:pt x="57785" y="501777"/>
                </a:lnTo>
                <a:lnTo>
                  <a:pt x="58635" y="501700"/>
                </a:lnTo>
                <a:lnTo>
                  <a:pt x="59055" y="501777"/>
                </a:lnTo>
                <a:lnTo>
                  <a:pt x="60248" y="501535"/>
                </a:lnTo>
                <a:lnTo>
                  <a:pt x="64262" y="501142"/>
                </a:lnTo>
                <a:lnTo>
                  <a:pt x="76581" y="497459"/>
                </a:lnTo>
                <a:lnTo>
                  <a:pt x="81788" y="494919"/>
                </a:lnTo>
                <a:lnTo>
                  <a:pt x="93726" y="486791"/>
                </a:lnTo>
                <a:lnTo>
                  <a:pt x="95097" y="485419"/>
                </a:lnTo>
                <a:lnTo>
                  <a:pt x="96215" y="484657"/>
                </a:lnTo>
                <a:lnTo>
                  <a:pt x="96913" y="483603"/>
                </a:lnTo>
                <a:lnTo>
                  <a:pt x="98044" y="482473"/>
                </a:lnTo>
                <a:lnTo>
                  <a:pt x="107823" y="469138"/>
                </a:lnTo>
                <a:lnTo>
                  <a:pt x="108991" y="466979"/>
                </a:lnTo>
                <a:lnTo>
                  <a:pt x="110159" y="464807"/>
                </a:lnTo>
                <a:lnTo>
                  <a:pt x="110286" y="464439"/>
                </a:lnTo>
                <a:lnTo>
                  <a:pt x="111201" y="462026"/>
                </a:lnTo>
                <a:lnTo>
                  <a:pt x="111620" y="460883"/>
                </a:lnTo>
                <a:lnTo>
                  <a:pt x="113233" y="456565"/>
                </a:lnTo>
                <a:lnTo>
                  <a:pt x="114947" y="451993"/>
                </a:lnTo>
                <a:lnTo>
                  <a:pt x="115951" y="449326"/>
                </a:lnTo>
                <a:lnTo>
                  <a:pt x="116420" y="447675"/>
                </a:lnTo>
                <a:lnTo>
                  <a:pt x="116967" y="445770"/>
                </a:lnTo>
                <a:lnTo>
                  <a:pt x="117830" y="440182"/>
                </a:lnTo>
                <a:lnTo>
                  <a:pt x="118402" y="436499"/>
                </a:lnTo>
                <a:lnTo>
                  <a:pt x="119634" y="428625"/>
                </a:lnTo>
                <a:lnTo>
                  <a:pt x="119888" y="426339"/>
                </a:lnTo>
                <a:lnTo>
                  <a:pt x="119926" y="425196"/>
                </a:lnTo>
                <a:lnTo>
                  <a:pt x="120002" y="423037"/>
                </a:lnTo>
                <a:lnTo>
                  <a:pt x="120446" y="410464"/>
                </a:lnTo>
                <a:lnTo>
                  <a:pt x="84582" y="410464"/>
                </a:lnTo>
                <a:lnTo>
                  <a:pt x="84366" y="410464"/>
                </a:lnTo>
                <a:lnTo>
                  <a:pt x="83985" y="423557"/>
                </a:lnTo>
                <a:lnTo>
                  <a:pt x="84074" y="423037"/>
                </a:lnTo>
                <a:lnTo>
                  <a:pt x="83947" y="425196"/>
                </a:lnTo>
                <a:lnTo>
                  <a:pt x="83985" y="423557"/>
                </a:lnTo>
                <a:lnTo>
                  <a:pt x="81673" y="438429"/>
                </a:lnTo>
                <a:lnTo>
                  <a:pt x="77343" y="449681"/>
                </a:lnTo>
                <a:lnTo>
                  <a:pt x="70739" y="458368"/>
                </a:lnTo>
                <a:lnTo>
                  <a:pt x="63855" y="462813"/>
                </a:lnTo>
                <a:lnTo>
                  <a:pt x="57708" y="464388"/>
                </a:lnTo>
                <a:lnTo>
                  <a:pt x="55016" y="464058"/>
                </a:lnTo>
                <a:lnTo>
                  <a:pt x="52959" y="462508"/>
                </a:lnTo>
                <a:lnTo>
                  <a:pt x="51587" y="459740"/>
                </a:lnTo>
                <a:lnTo>
                  <a:pt x="51142" y="458851"/>
                </a:lnTo>
                <a:lnTo>
                  <a:pt x="49695" y="455930"/>
                </a:lnTo>
                <a:lnTo>
                  <a:pt x="49276" y="453263"/>
                </a:lnTo>
                <a:lnTo>
                  <a:pt x="47561" y="442341"/>
                </a:lnTo>
                <a:lnTo>
                  <a:pt x="47256" y="440423"/>
                </a:lnTo>
                <a:lnTo>
                  <a:pt x="47117" y="442341"/>
                </a:lnTo>
                <a:lnTo>
                  <a:pt x="47117" y="439547"/>
                </a:lnTo>
                <a:lnTo>
                  <a:pt x="47256" y="440423"/>
                </a:lnTo>
                <a:lnTo>
                  <a:pt x="47434" y="437896"/>
                </a:lnTo>
                <a:lnTo>
                  <a:pt x="49212" y="413893"/>
                </a:lnTo>
                <a:lnTo>
                  <a:pt x="49326" y="412381"/>
                </a:lnTo>
                <a:lnTo>
                  <a:pt x="49530" y="411353"/>
                </a:lnTo>
                <a:lnTo>
                  <a:pt x="55918" y="379603"/>
                </a:lnTo>
                <a:lnTo>
                  <a:pt x="56057" y="378866"/>
                </a:lnTo>
                <a:lnTo>
                  <a:pt x="56108" y="378663"/>
                </a:lnTo>
                <a:lnTo>
                  <a:pt x="66548" y="337566"/>
                </a:lnTo>
                <a:lnTo>
                  <a:pt x="66294" y="338582"/>
                </a:lnTo>
                <a:lnTo>
                  <a:pt x="66598" y="337566"/>
                </a:lnTo>
                <a:lnTo>
                  <a:pt x="66929" y="336511"/>
                </a:lnTo>
                <a:lnTo>
                  <a:pt x="66929" y="350012"/>
                </a:lnTo>
                <a:lnTo>
                  <a:pt x="68199" y="351269"/>
                </a:lnTo>
                <a:lnTo>
                  <a:pt x="68580" y="353949"/>
                </a:lnTo>
                <a:lnTo>
                  <a:pt x="69342" y="356997"/>
                </a:lnTo>
                <a:lnTo>
                  <a:pt x="73533" y="370078"/>
                </a:lnTo>
                <a:lnTo>
                  <a:pt x="78473" y="382511"/>
                </a:lnTo>
                <a:lnTo>
                  <a:pt x="78689" y="383159"/>
                </a:lnTo>
                <a:lnTo>
                  <a:pt x="82626" y="394957"/>
                </a:lnTo>
                <a:lnTo>
                  <a:pt x="84404" y="409105"/>
                </a:lnTo>
                <a:lnTo>
                  <a:pt x="120497" y="409105"/>
                </a:lnTo>
                <a:lnTo>
                  <a:pt x="120421" y="407543"/>
                </a:lnTo>
                <a:lnTo>
                  <a:pt x="120269" y="405765"/>
                </a:lnTo>
                <a:lnTo>
                  <a:pt x="119100" y="396621"/>
                </a:lnTo>
                <a:lnTo>
                  <a:pt x="118681" y="393319"/>
                </a:lnTo>
                <a:lnTo>
                  <a:pt x="118110" y="388747"/>
                </a:lnTo>
                <a:lnTo>
                  <a:pt x="117348" y="385318"/>
                </a:lnTo>
                <a:lnTo>
                  <a:pt x="116281" y="382143"/>
                </a:lnTo>
                <a:lnTo>
                  <a:pt x="112141" y="369697"/>
                </a:lnTo>
                <a:lnTo>
                  <a:pt x="106781" y="356870"/>
                </a:lnTo>
                <a:lnTo>
                  <a:pt x="106718" y="356704"/>
                </a:lnTo>
                <a:lnTo>
                  <a:pt x="102108" y="345186"/>
                </a:lnTo>
                <a:lnTo>
                  <a:pt x="102743" y="346710"/>
                </a:lnTo>
                <a:lnTo>
                  <a:pt x="102285" y="345186"/>
                </a:lnTo>
                <a:lnTo>
                  <a:pt x="100203" y="338213"/>
                </a:lnTo>
                <a:lnTo>
                  <a:pt x="100203" y="331597"/>
                </a:lnTo>
                <a:lnTo>
                  <a:pt x="98679" y="330060"/>
                </a:lnTo>
                <a:lnTo>
                  <a:pt x="98552" y="329311"/>
                </a:lnTo>
                <a:lnTo>
                  <a:pt x="98552" y="321945"/>
                </a:lnTo>
                <a:lnTo>
                  <a:pt x="96393" y="319798"/>
                </a:lnTo>
                <a:lnTo>
                  <a:pt x="95885" y="317627"/>
                </a:lnTo>
                <a:lnTo>
                  <a:pt x="95377" y="316357"/>
                </a:lnTo>
                <a:lnTo>
                  <a:pt x="92202" y="307746"/>
                </a:lnTo>
                <a:lnTo>
                  <a:pt x="92202" y="305689"/>
                </a:lnTo>
                <a:lnTo>
                  <a:pt x="90043" y="303530"/>
                </a:lnTo>
                <a:lnTo>
                  <a:pt x="84709" y="303530"/>
                </a:lnTo>
                <a:lnTo>
                  <a:pt x="82550" y="305689"/>
                </a:lnTo>
                <a:lnTo>
                  <a:pt x="82550" y="306349"/>
                </a:lnTo>
                <a:lnTo>
                  <a:pt x="76581" y="311912"/>
                </a:lnTo>
                <a:lnTo>
                  <a:pt x="74422" y="314833"/>
                </a:lnTo>
                <a:lnTo>
                  <a:pt x="73533" y="316522"/>
                </a:lnTo>
                <a:lnTo>
                  <a:pt x="72898" y="317157"/>
                </a:lnTo>
                <a:lnTo>
                  <a:pt x="80518" y="292481"/>
                </a:lnTo>
                <a:lnTo>
                  <a:pt x="80264" y="293370"/>
                </a:lnTo>
                <a:lnTo>
                  <a:pt x="80568" y="292481"/>
                </a:lnTo>
                <a:lnTo>
                  <a:pt x="97663" y="244475"/>
                </a:lnTo>
                <a:lnTo>
                  <a:pt x="97536" y="244983"/>
                </a:lnTo>
                <a:lnTo>
                  <a:pt x="97726" y="244475"/>
                </a:lnTo>
                <a:lnTo>
                  <a:pt x="116586" y="195580"/>
                </a:lnTo>
                <a:lnTo>
                  <a:pt x="116586" y="195834"/>
                </a:lnTo>
                <a:lnTo>
                  <a:pt x="116674" y="195580"/>
                </a:lnTo>
                <a:lnTo>
                  <a:pt x="121640" y="183019"/>
                </a:lnTo>
                <a:lnTo>
                  <a:pt x="122936" y="181864"/>
                </a:lnTo>
                <a:lnTo>
                  <a:pt x="124460" y="180213"/>
                </a:lnTo>
                <a:lnTo>
                  <a:pt x="147828" y="142875"/>
                </a:lnTo>
                <a:lnTo>
                  <a:pt x="162941" y="90678"/>
                </a:lnTo>
                <a:lnTo>
                  <a:pt x="167767" y="63754"/>
                </a:lnTo>
                <a:lnTo>
                  <a:pt x="167767" y="63373"/>
                </a:lnTo>
                <a:lnTo>
                  <a:pt x="169570" y="53073"/>
                </a:lnTo>
                <a:lnTo>
                  <a:pt x="171704" y="46228"/>
                </a:lnTo>
                <a:lnTo>
                  <a:pt x="172339" y="44196"/>
                </a:lnTo>
                <a:lnTo>
                  <a:pt x="172339" y="44069"/>
                </a:lnTo>
                <a:lnTo>
                  <a:pt x="175501" y="31635"/>
                </a:lnTo>
                <a:lnTo>
                  <a:pt x="178054" y="29083"/>
                </a:lnTo>
                <a:lnTo>
                  <a:pt x="178054" y="23495"/>
                </a:lnTo>
                <a:lnTo>
                  <a:pt x="178308" y="23241"/>
                </a:lnTo>
                <a:lnTo>
                  <a:pt x="178308" y="14986"/>
                </a:lnTo>
                <a:lnTo>
                  <a:pt x="178308" y="6731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3711447" y="5183759"/>
            <a:ext cx="893444" cy="307340"/>
            <a:chOff x="3711447" y="5183759"/>
            <a:chExt cx="893444" cy="307340"/>
          </a:xfrm>
        </p:grpSpPr>
        <p:pic>
          <p:nvPicPr>
            <p:cNvPr id="103" name="object 1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11447" y="5299710"/>
              <a:ext cx="155321" cy="18199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904742" y="5183758"/>
              <a:ext cx="699770" cy="307340"/>
            </a:xfrm>
            <a:custGeom>
              <a:avLst/>
              <a:gdLst/>
              <a:ahLst/>
              <a:cxnLst/>
              <a:rect l="l" t="t" r="r" b="b"/>
              <a:pathLst>
                <a:path w="699770" h="307339">
                  <a:moveTo>
                    <a:pt x="96520" y="35052"/>
                  </a:moveTo>
                  <a:lnTo>
                    <a:pt x="89789" y="28321"/>
                  </a:lnTo>
                  <a:lnTo>
                    <a:pt x="73152" y="28321"/>
                  </a:lnTo>
                  <a:lnTo>
                    <a:pt x="66294" y="35052"/>
                  </a:lnTo>
                  <a:lnTo>
                    <a:pt x="66294" y="39573"/>
                  </a:lnTo>
                  <a:lnTo>
                    <a:pt x="59931" y="51092"/>
                  </a:lnTo>
                  <a:lnTo>
                    <a:pt x="54229" y="56896"/>
                  </a:lnTo>
                  <a:lnTo>
                    <a:pt x="54229" y="61671"/>
                  </a:lnTo>
                  <a:lnTo>
                    <a:pt x="49415" y="71107"/>
                  </a:lnTo>
                  <a:lnTo>
                    <a:pt x="44069" y="76454"/>
                  </a:lnTo>
                  <a:lnTo>
                    <a:pt x="44069" y="82105"/>
                  </a:lnTo>
                  <a:lnTo>
                    <a:pt x="37934" y="96050"/>
                  </a:lnTo>
                  <a:lnTo>
                    <a:pt x="33401" y="100584"/>
                  </a:lnTo>
                  <a:lnTo>
                    <a:pt x="33401" y="106984"/>
                  </a:lnTo>
                  <a:lnTo>
                    <a:pt x="27368" y="123634"/>
                  </a:lnTo>
                  <a:lnTo>
                    <a:pt x="23749" y="127254"/>
                  </a:lnTo>
                  <a:lnTo>
                    <a:pt x="23749" y="134340"/>
                  </a:lnTo>
                  <a:lnTo>
                    <a:pt x="16256" y="159004"/>
                  </a:lnTo>
                  <a:lnTo>
                    <a:pt x="16002" y="159639"/>
                  </a:lnTo>
                  <a:lnTo>
                    <a:pt x="9398" y="185928"/>
                  </a:lnTo>
                  <a:lnTo>
                    <a:pt x="9144" y="186817"/>
                  </a:lnTo>
                  <a:lnTo>
                    <a:pt x="4064" y="211963"/>
                  </a:lnTo>
                  <a:lnTo>
                    <a:pt x="3937" y="213106"/>
                  </a:lnTo>
                  <a:lnTo>
                    <a:pt x="1955" y="228142"/>
                  </a:lnTo>
                  <a:lnTo>
                    <a:pt x="762" y="229362"/>
                  </a:lnTo>
                  <a:lnTo>
                    <a:pt x="762" y="237998"/>
                  </a:lnTo>
                  <a:lnTo>
                    <a:pt x="304" y="250520"/>
                  </a:lnTo>
                  <a:lnTo>
                    <a:pt x="0" y="250825"/>
                  </a:lnTo>
                  <a:lnTo>
                    <a:pt x="0" y="258953"/>
                  </a:lnTo>
                  <a:lnTo>
                    <a:pt x="0" y="268097"/>
                  </a:lnTo>
                  <a:lnTo>
                    <a:pt x="1282" y="269417"/>
                  </a:lnTo>
                  <a:lnTo>
                    <a:pt x="2413" y="276847"/>
                  </a:lnTo>
                  <a:lnTo>
                    <a:pt x="2413" y="284099"/>
                  </a:lnTo>
                  <a:lnTo>
                    <a:pt x="6337" y="288036"/>
                  </a:lnTo>
                  <a:lnTo>
                    <a:pt x="8890" y="293624"/>
                  </a:lnTo>
                  <a:lnTo>
                    <a:pt x="10414" y="296037"/>
                  </a:lnTo>
                  <a:lnTo>
                    <a:pt x="15113" y="301853"/>
                  </a:lnTo>
                  <a:lnTo>
                    <a:pt x="15113" y="303530"/>
                  </a:lnTo>
                  <a:lnTo>
                    <a:pt x="18669" y="307086"/>
                  </a:lnTo>
                  <a:lnTo>
                    <a:pt x="27559" y="307086"/>
                  </a:lnTo>
                  <a:lnTo>
                    <a:pt x="31242" y="303530"/>
                  </a:lnTo>
                  <a:lnTo>
                    <a:pt x="31242" y="299085"/>
                  </a:lnTo>
                  <a:lnTo>
                    <a:pt x="31242" y="294640"/>
                  </a:lnTo>
                  <a:lnTo>
                    <a:pt x="30784" y="294195"/>
                  </a:lnTo>
                  <a:lnTo>
                    <a:pt x="30403" y="288925"/>
                  </a:lnTo>
                  <a:lnTo>
                    <a:pt x="30429" y="288620"/>
                  </a:lnTo>
                  <a:lnTo>
                    <a:pt x="30480" y="288925"/>
                  </a:lnTo>
                  <a:lnTo>
                    <a:pt x="30467" y="288163"/>
                  </a:lnTo>
                  <a:lnTo>
                    <a:pt x="30353" y="277241"/>
                  </a:lnTo>
                  <a:lnTo>
                    <a:pt x="30353" y="277101"/>
                  </a:lnTo>
                  <a:lnTo>
                    <a:pt x="30391" y="276352"/>
                  </a:lnTo>
                  <a:lnTo>
                    <a:pt x="30797" y="268668"/>
                  </a:lnTo>
                  <a:lnTo>
                    <a:pt x="31369" y="268097"/>
                  </a:lnTo>
                  <a:lnTo>
                    <a:pt x="31369" y="260464"/>
                  </a:lnTo>
                  <a:lnTo>
                    <a:pt x="32829" y="248983"/>
                  </a:lnTo>
                  <a:lnTo>
                    <a:pt x="34036" y="247777"/>
                  </a:lnTo>
                  <a:lnTo>
                    <a:pt x="34036" y="239801"/>
                  </a:lnTo>
                  <a:lnTo>
                    <a:pt x="37604" y="218694"/>
                  </a:lnTo>
                  <a:lnTo>
                    <a:pt x="37680" y="218249"/>
                  </a:lnTo>
                  <a:lnTo>
                    <a:pt x="42633" y="194437"/>
                  </a:lnTo>
                  <a:lnTo>
                    <a:pt x="42799" y="193675"/>
                  </a:lnTo>
                  <a:lnTo>
                    <a:pt x="42545" y="194437"/>
                  </a:lnTo>
                  <a:lnTo>
                    <a:pt x="49072" y="168783"/>
                  </a:lnTo>
                  <a:lnTo>
                    <a:pt x="49276" y="168021"/>
                  </a:lnTo>
                  <a:lnTo>
                    <a:pt x="49022" y="168783"/>
                  </a:lnTo>
                  <a:lnTo>
                    <a:pt x="54838" y="148996"/>
                  </a:lnTo>
                  <a:lnTo>
                    <a:pt x="57785" y="146050"/>
                  </a:lnTo>
                  <a:lnTo>
                    <a:pt x="57785" y="139484"/>
                  </a:lnTo>
                  <a:lnTo>
                    <a:pt x="63538" y="122516"/>
                  </a:lnTo>
                  <a:lnTo>
                    <a:pt x="66929" y="119126"/>
                  </a:lnTo>
                  <a:lnTo>
                    <a:pt x="66929" y="112966"/>
                  </a:lnTo>
                  <a:lnTo>
                    <a:pt x="72631" y="98183"/>
                  </a:lnTo>
                  <a:lnTo>
                    <a:pt x="76454" y="94361"/>
                  </a:lnTo>
                  <a:lnTo>
                    <a:pt x="76454" y="88671"/>
                  </a:lnTo>
                  <a:lnTo>
                    <a:pt x="80962" y="78422"/>
                  </a:lnTo>
                  <a:lnTo>
                    <a:pt x="85344" y="74041"/>
                  </a:lnTo>
                  <a:lnTo>
                    <a:pt x="85344" y="69024"/>
                  </a:lnTo>
                  <a:lnTo>
                    <a:pt x="91579" y="56756"/>
                  </a:lnTo>
                  <a:lnTo>
                    <a:pt x="96520" y="51816"/>
                  </a:lnTo>
                  <a:lnTo>
                    <a:pt x="96520" y="43434"/>
                  </a:lnTo>
                  <a:lnTo>
                    <a:pt x="96520" y="35052"/>
                  </a:lnTo>
                  <a:close/>
                </a:path>
                <a:path w="699770" h="307339">
                  <a:moveTo>
                    <a:pt x="241173" y="217678"/>
                  </a:moveTo>
                  <a:lnTo>
                    <a:pt x="241046" y="218948"/>
                  </a:lnTo>
                  <a:lnTo>
                    <a:pt x="241173" y="217678"/>
                  </a:lnTo>
                  <a:close/>
                </a:path>
                <a:path w="699770" h="307339">
                  <a:moveTo>
                    <a:pt x="448183" y="22098"/>
                  </a:moveTo>
                  <a:lnTo>
                    <a:pt x="448056" y="23380"/>
                  </a:lnTo>
                  <a:lnTo>
                    <a:pt x="448183" y="22098"/>
                  </a:lnTo>
                  <a:close/>
                </a:path>
                <a:path w="699770" h="307339">
                  <a:moveTo>
                    <a:pt x="669290" y="85598"/>
                  </a:moveTo>
                  <a:lnTo>
                    <a:pt x="669163" y="85598"/>
                  </a:lnTo>
                  <a:lnTo>
                    <a:pt x="669290" y="85598"/>
                  </a:lnTo>
                  <a:close/>
                </a:path>
                <a:path w="699770" h="307339">
                  <a:moveTo>
                    <a:pt x="699516" y="104648"/>
                  </a:moveTo>
                  <a:lnTo>
                    <a:pt x="691261" y="99479"/>
                  </a:lnTo>
                  <a:lnTo>
                    <a:pt x="691261" y="116078"/>
                  </a:lnTo>
                  <a:lnTo>
                    <a:pt x="688594" y="118630"/>
                  </a:lnTo>
                  <a:lnTo>
                    <a:pt x="689914" y="117348"/>
                  </a:lnTo>
                  <a:lnTo>
                    <a:pt x="691261" y="116078"/>
                  </a:lnTo>
                  <a:lnTo>
                    <a:pt x="691261" y="99479"/>
                  </a:lnTo>
                  <a:lnTo>
                    <a:pt x="685342" y="95770"/>
                  </a:lnTo>
                  <a:lnTo>
                    <a:pt x="679450" y="92075"/>
                  </a:lnTo>
                  <a:lnTo>
                    <a:pt x="679450" y="124980"/>
                  </a:lnTo>
                  <a:lnTo>
                    <a:pt x="667473" y="135128"/>
                  </a:lnTo>
                  <a:lnTo>
                    <a:pt x="673455" y="130048"/>
                  </a:lnTo>
                  <a:lnTo>
                    <a:pt x="679450" y="124980"/>
                  </a:lnTo>
                  <a:lnTo>
                    <a:pt x="679450" y="92075"/>
                  </a:lnTo>
                  <a:lnTo>
                    <a:pt x="669213" y="85636"/>
                  </a:lnTo>
                  <a:lnTo>
                    <a:pt x="666496" y="86880"/>
                  </a:lnTo>
                  <a:lnTo>
                    <a:pt x="666369" y="86880"/>
                  </a:lnTo>
                  <a:lnTo>
                    <a:pt x="662813" y="89458"/>
                  </a:lnTo>
                  <a:lnTo>
                    <a:pt x="662813" y="95770"/>
                  </a:lnTo>
                  <a:lnTo>
                    <a:pt x="661162" y="101676"/>
                  </a:lnTo>
                  <a:lnTo>
                    <a:pt x="661162" y="102120"/>
                  </a:lnTo>
                  <a:lnTo>
                    <a:pt x="657987" y="114820"/>
                  </a:lnTo>
                  <a:lnTo>
                    <a:pt x="658291" y="113538"/>
                  </a:lnTo>
                  <a:lnTo>
                    <a:pt x="661162" y="102120"/>
                  </a:lnTo>
                  <a:lnTo>
                    <a:pt x="661162" y="101676"/>
                  </a:lnTo>
                  <a:lnTo>
                    <a:pt x="661035" y="102120"/>
                  </a:lnTo>
                  <a:lnTo>
                    <a:pt x="662800" y="95770"/>
                  </a:lnTo>
                  <a:lnTo>
                    <a:pt x="662813" y="89458"/>
                  </a:lnTo>
                  <a:lnTo>
                    <a:pt x="655828" y="94488"/>
                  </a:lnTo>
                  <a:lnTo>
                    <a:pt x="654799" y="95770"/>
                  </a:lnTo>
                  <a:lnTo>
                    <a:pt x="641223" y="107188"/>
                  </a:lnTo>
                  <a:lnTo>
                    <a:pt x="639597" y="108839"/>
                  </a:lnTo>
                  <a:lnTo>
                    <a:pt x="639597" y="170688"/>
                  </a:lnTo>
                  <a:lnTo>
                    <a:pt x="638848" y="172034"/>
                  </a:lnTo>
                  <a:lnTo>
                    <a:pt x="638848" y="176187"/>
                  </a:lnTo>
                  <a:lnTo>
                    <a:pt x="638848" y="176339"/>
                  </a:lnTo>
                  <a:lnTo>
                    <a:pt x="638733" y="175983"/>
                  </a:lnTo>
                  <a:lnTo>
                    <a:pt x="638632" y="174790"/>
                  </a:lnTo>
                  <a:lnTo>
                    <a:pt x="638530" y="175615"/>
                  </a:lnTo>
                  <a:lnTo>
                    <a:pt x="638454" y="175488"/>
                  </a:lnTo>
                  <a:lnTo>
                    <a:pt x="638340" y="175958"/>
                  </a:lnTo>
                  <a:lnTo>
                    <a:pt x="638340" y="176733"/>
                  </a:lnTo>
                  <a:lnTo>
                    <a:pt x="638238" y="176428"/>
                  </a:lnTo>
                  <a:lnTo>
                    <a:pt x="638200" y="176568"/>
                  </a:lnTo>
                  <a:lnTo>
                    <a:pt x="638086" y="177038"/>
                  </a:lnTo>
                  <a:lnTo>
                    <a:pt x="637997" y="176352"/>
                  </a:lnTo>
                  <a:lnTo>
                    <a:pt x="638200" y="176568"/>
                  </a:lnTo>
                  <a:lnTo>
                    <a:pt x="638086" y="176022"/>
                  </a:lnTo>
                  <a:lnTo>
                    <a:pt x="638238" y="176428"/>
                  </a:lnTo>
                  <a:lnTo>
                    <a:pt x="638340" y="175958"/>
                  </a:lnTo>
                  <a:lnTo>
                    <a:pt x="638390" y="175399"/>
                  </a:lnTo>
                  <a:lnTo>
                    <a:pt x="638581" y="174498"/>
                  </a:lnTo>
                  <a:lnTo>
                    <a:pt x="638632" y="174790"/>
                  </a:lnTo>
                  <a:lnTo>
                    <a:pt x="638695" y="174523"/>
                  </a:lnTo>
                  <a:lnTo>
                    <a:pt x="638746" y="175615"/>
                  </a:lnTo>
                  <a:lnTo>
                    <a:pt x="638848" y="176187"/>
                  </a:lnTo>
                  <a:lnTo>
                    <a:pt x="638848" y="172034"/>
                  </a:lnTo>
                  <a:lnTo>
                    <a:pt x="638416" y="172796"/>
                  </a:lnTo>
                  <a:lnTo>
                    <a:pt x="638403" y="173228"/>
                  </a:lnTo>
                  <a:lnTo>
                    <a:pt x="638352" y="172897"/>
                  </a:lnTo>
                  <a:lnTo>
                    <a:pt x="639597" y="170688"/>
                  </a:lnTo>
                  <a:lnTo>
                    <a:pt x="639597" y="108839"/>
                  </a:lnTo>
                  <a:lnTo>
                    <a:pt x="637984" y="110464"/>
                  </a:lnTo>
                  <a:lnTo>
                    <a:pt x="637984" y="175691"/>
                  </a:lnTo>
                  <a:lnTo>
                    <a:pt x="637882" y="175387"/>
                  </a:lnTo>
                  <a:lnTo>
                    <a:pt x="637882" y="174536"/>
                  </a:lnTo>
                  <a:lnTo>
                    <a:pt x="637984" y="175691"/>
                  </a:lnTo>
                  <a:lnTo>
                    <a:pt x="637984" y="110464"/>
                  </a:lnTo>
                  <a:lnTo>
                    <a:pt x="637857" y="110591"/>
                  </a:lnTo>
                  <a:lnTo>
                    <a:pt x="637857" y="176187"/>
                  </a:lnTo>
                  <a:lnTo>
                    <a:pt x="637794" y="178320"/>
                  </a:lnTo>
                  <a:lnTo>
                    <a:pt x="637667" y="175971"/>
                  </a:lnTo>
                  <a:lnTo>
                    <a:pt x="637857" y="176187"/>
                  </a:lnTo>
                  <a:lnTo>
                    <a:pt x="637857" y="110591"/>
                  </a:lnTo>
                  <a:lnTo>
                    <a:pt x="630694" y="117830"/>
                  </a:lnTo>
                  <a:lnTo>
                    <a:pt x="630694" y="176415"/>
                  </a:lnTo>
                  <a:lnTo>
                    <a:pt x="625729" y="181559"/>
                  </a:lnTo>
                  <a:lnTo>
                    <a:pt x="630694" y="176415"/>
                  </a:lnTo>
                  <a:lnTo>
                    <a:pt x="630694" y="117830"/>
                  </a:lnTo>
                  <a:lnTo>
                    <a:pt x="627380" y="121170"/>
                  </a:lnTo>
                  <a:lnTo>
                    <a:pt x="626364" y="122428"/>
                  </a:lnTo>
                  <a:lnTo>
                    <a:pt x="613791" y="136398"/>
                  </a:lnTo>
                  <a:lnTo>
                    <a:pt x="599325" y="172796"/>
                  </a:lnTo>
                  <a:lnTo>
                    <a:pt x="599249" y="177507"/>
                  </a:lnTo>
                  <a:lnTo>
                    <a:pt x="600583" y="185928"/>
                  </a:lnTo>
                  <a:lnTo>
                    <a:pt x="603758" y="193548"/>
                  </a:lnTo>
                  <a:lnTo>
                    <a:pt x="605612" y="196291"/>
                  </a:lnTo>
                  <a:lnTo>
                    <a:pt x="602488" y="197866"/>
                  </a:lnTo>
                  <a:lnTo>
                    <a:pt x="589026" y="201180"/>
                  </a:lnTo>
                  <a:lnTo>
                    <a:pt x="592328" y="199898"/>
                  </a:lnTo>
                  <a:lnTo>
                    <a:pt x="576503" y="200990"/>
                  </a:lnTo>
                  <a:lnTo>
                    <a:pt x="568325" y="199898"/>
                  </a:lnTo>
                  <a:lnTo>
                    <a:pt x="562140" y="199085"/>
                  </a:lnTo>
                  <a:lnTo>
                    <a:pt x="561213" y="198628"/>
                  </a:lnTo>
                  <a:lnTo>
                    <a:pt x="555879" y="196088"/>
                  </a:lnTo>
                  <a:lnTo>
                    <a:pt x="551497" y="194017"/>
                  </a:lnTo>
                  <a:lnTo>
                    <a:pt x="549668" y="192278"/>
                  </a:lnTo>
                  <a:lnTo>
                    <a:pt x="548322" y="191020"/>
                  </a:lnTo>
                  <a:lnTo>
                    <a:pt x="546112" y="188950"/>
                  </a:lnTo>
                  <a:lnTo>
                    <a:pt x="544855" y="185928"/>
                  </a:lnTo>
                  <a:lnTo>
                    <a:pt x="543801" y="183388"/>
                  </a:lnTo>
                  <a:lnTo>
                    <a:pt x="542290" y="179793"/>
                  </a:lnTo>
                  <a:lnTo>
                    <a:pt x="542099" y="177038"/>
                  </a:lnTo>
                  <a:lnTo>
                    <a:pt x="541489" y="168148"/>
                  </a:lnTo>
                  <a:lnTo>
                    <a:pt x="541324" y="165785"/>
                  </a:lnTo>
                  <a:lnTo>
                    <a:pt x="541832" y="163080"/>
                  </a:lnTo>
                  <a:lnTo>
                    <a:pt x="545134" y="145288"/>
                  </a:lnTo>
                  <a:lnTo>
                    <a:pt x="545312" y="144297"/>
                  </a:lnTo>
                  <a:lnTo>
                    <a:pt x="546354" y="141478"/>
                  </a:lnTo>
                  <a:lnTo>
                    <a:pt x="555663" y="116078"/>
                  </a:lnTo>
                  <a:lnTo>
                    <a:pt x="556133" y="114820"/>
                  </a:lnTo>
                  <a:lnTo>
                    <a:pt x="555498" y="116078"/>
                  </a:lnTo>
                  <a:lnTo>
                    <a:pt x="567817" y="89420"/>
                  </a:lnTo>
                  <a:lnTo>
                    <a:pt x="567436" y="89420"/>
                  </a:lnTo>
                  <a:lnTo>
                    <a:pt x="581025" y="64020"/>
                  </a:lnTo>
                  <a:lnTo>
                    <a:pt x="580898" y="64020"/>
                  </a:lnTo>
                  <a:lnTo>
                    <a:pt x="591693" y="43688"/>
                  </a:lnTo>
                  <a:lnTo>
                    <a:pt x="591820" y="43688"/>
                  </a:lnTo>
                  <a:lnTo>
                    <a:pt x="597115" y="32270"/>
                  </a:lnTo>
                  <a:lnTo>
                    <a:pt x="598297" y="29730"/>
                  </a:lnTo>
                  <a:lnTo>
                    <a:pt x="596519" y="32270"/>
                  </a:lnTo>
                  <a:lnTo>
                    <a:pt x="596900" y="30988"/>
                  </a:lnTo>
                  <a:lnTo>
                    <a:pt x="597916" y="29730"/>
                  </a:lnTo>
                  <a:lnTo>
                    <a:pt x="599567" y="27178"/>
                  </a:lnTo>
                  <a:lnTo>
                    <a:pt x="582930" y="21272"/>
                  </a:lnTo>
                  <a:lnTo>
                    <a:pt x="565912" y="9398"/>
                  </a:lnTo>
                  <a:lnTo>
                    <a:pt x="564642" y="13220"/>
                  </a:lnTo>
                  <a:lnTo>
                    <a:pt x="563918" y="14503"/>
                  </a:lnTo>
                  <a:lnTo>
                    <a:pt x="562737" y="15748"/>
                  </a:lnTo>
                  <a:lnTo>
                    <a:pt x="557149" y="25920"/>
                  </a:lnTo>
                  <a:lnTo>
                    <a:pt x="557403" y="24638"/>
                  </a:lnTo>
                  <a:lnTo>
                    <a:pt x="551180" y="36080"/>
                  </a:lnTo>
                  <a:lnTo>
                    <a:pt x="539623" y="55130"/>
                  </a:lnTo>
                  <a:lnTo>
                    <a:pt x="540004" y="55130"/>
                  </a:lnTo>
                  <a:lnTo>
                    <a:pt x="525653" y="76720"/>
                  </a:lnTo>
                  <a:lnTo>
                    <a:pt x="526288" y="75438"/>
                  </a:lnTo>
                  <a:lnTo>
                    <a:pt x="512051" y="95770"/>
                  </a:lnTo>
                  <a:lnTo>
                    <a:pt x="495300" y="114820"/>
                  </a:lnTo>
                  <a:lnTo>
                    <a:pt x="480187" y="128778"/>
                  </a:lnTo>
                  <a:lnTo>
                    <a:pt x="481203" y="128778"/>
                  </a:lnTo>
                  <a:lnTo>
                    <a:pt x="463550" y="142748"/>
                  </a:lnTo>
                  <a:lnTo>
                    <a:pt x="463804" y="141478"/>
                  </a:lnTo>
                  <a:lnTo>
                    <a:pt x="450342" y="152374"/>
                  </a:lnTo>
                  <a:lnTo>
                    <a:pt x="450342" y="199021"/>
                  </a:lnTo>
                  <a:lnTo>
                    <a:pt x="443992" y="201180"/>
                  </a:lnTo>
                  <a:lnTo>
                    <a:pt x="447738" y="199898"/>
                  </a:lnTo>
                  <a:lnTo>
                    <a:pt x="450342" y="199021"/>
                  </a:lnTo>
                  <a:lnTo>
                    <a:pt x="450342" y="152374"/>
                  </a:lnTo>
                  <a:lnTo>
                    <a:pt x="446532" y="155448"/>
                  </a:lnTo>
                  <a:lnTo>
                    <a:pt x="446024" y="155448"/>
                  </a:lnTo>
                  <a:lnTo>
                    <a:pt x="440042" y="160261"/>
                  </a:lnTo>
                  <a:lnTo>
                    <a:pt x="440042" y="201180"/>
                  </a:lnTo>
                  <a:lnTo>
                    <a:pt x="439978" y="201396"/>
                  </a:lnTo>
                  <a:lnTo>
                    <a:pt x="439978" y="203352"/>
                  </a:lnTo>
                  <a:lnTo>
                    <a:pt x="439928" y="204978"/>
                  </a:lnTo>
                  <a:lnTo>
                    <a:pt x="439826" y="203644"/>
                  </a:lnTo>
                  <a:lnTo>
                    <a:pt x="439813" y="203352"/>
                  </a:lnTo>
                  <a:lnTo>
                    <a:pt x="439737" y="202209"/>
                  </a:lnTo>
                  <a:lnTo>
                    <a:pt x="439674" y="202425"/>
                  </a:lnTo>
                  <a:lnTo>
                    <a:pt x="439712" y="201930"/>
                  </a:lnTo>
                  <a:lnTo>
                    <a:pt x="439839" y="201879"/>
                  </a:lnTo>
                  <a:lnTo>
                    <a:pt x="439813" y="203352"/>
                  </a:lnTo>
                  <a:lnTo>
                    <a:pt x="439826" y="203644"/>
                  </a:lnTo>
                  <a:lnTo>
                    <a:pt x="439978" y="203352"/>
                  </a:lnTo>
                  <a:lnTo>
                    <a:pt x="439978" y="201396"/>
                  </a:lnTo>
                  <a:lnTo>
                    <a:pt x="439877" y="201739"/>
                  </a:lnTo>
                  <a:lnTo>
                    <a:pt x="439991" y="201002"/>
                  </a:lnTo>
                  <a:lnTo>
                    <a:pt x="440042" y="201180"/>
                  </a:lnTo>
                  <a:lnTo>
                    <a:pt x="440042" y="160261"/>
                  </a:lnTo>
                  <a:lnTo>
                    <a:pt x="436753" y="162902"/>
                  </a:lnTo>
                  <a:lnTo>
                    <a:pt x="436753" y="189738"/>
                  </a:lnTo>
                  <a:lnTo>
                    <a:pt x="436372" y="188480"/>
                  </a:lnTo>
                  <a:lnTo>
                    <a:pt x="436753" y="189738"/>
                  </a:lnTo>
                  <a:lnTo>
                    <a:pt x="436753" y="162902"/>
                  </a:lnTo>
                  <a:lnTo>
                    <a:pt x="431800" y="166878"/>
                  </a:lnTo>
                  <a:lnTo>
                    <a:pt x="430949" y="168097"/>
                  </a:lnTo>
                  <a:lnTo>
                    <a:pt x="427697" y="171107"/>
                  </a:lnTo>
                  <a:lnTo>
                    <a:pt x="427697" y="226428"/>
                  </a:lnTo>
                  <a:lnTo>
                    <a:pt x="427647" y="227838"/>
                  </a:lnTo>
                  <a:lnTo>
                    <a:pt x="427634" y="228269"/>
                  </a:lnTo>
                  <a:lnTo>
                    <a:pt x="427609" y="229120"/>
                  </a:lnTo>
                  <a:lnTo>
                    <a:pt x="427520" y="226923"/>
                  </a:lnTo>
                  <a:lnTo>
                    <a:pt x="427697" y="226428"/>
                  </a:lnTo>
                  <a:lnTo>
                    <a:pt x="427697" y="171107"/>
                  </a:lnTo>
                  <a:lnTo>
                    <a:pt x="418439" y="179616"/>
                  </a:lnTo>
                  <a:lnTo>
                    <a:pt x="430911" y="168148"/>
                  </a:lnTo>
                  <a:lnTo>
                    <a:pt x="423418" y="170688"/>
                  </a:lnTo>
                  <a:lnTo>
                    <a:pt x="421995" y="170700"/>
                  </a:lnTo>
                  <a:lnTo>
                    <a:pt x="410883" y="176047"/>
                  </a:lnTo>
                  <a:lnTo>
                    <a:pt x="410883" y="221234"/>
                  </a:lnTo>
                  <a:lnTo>
                    <a:pt x="409702" y="221488"/>
                  </a:lnTo>
                  <a:lnTo>
                    <a:pt x="410845" y="221183"/>
                  </a:lnTo>
                  <a:lnTo>
                    <a:pt x="410883" y="176047"/>
                  </a:lnTo>
                  <a:lnTo>
                    <a:pt x="408813" y="177038"/>
                  </a:lnTo>
                  <a:lnTo>
                    <a:pt x="409448" y="177038"/>
                  </a:lnTo>
                  <a:lnTo>
                    <a:pt x="403466" y="179006"/>
                  </a:lnTo>
                  <a:lnTo>
                    <a:pt x="403618" y="178320"/>
                  </a:lnTo>
                  <a:lnTo>
                    <a:pt x="406768" y="163080"/>
                  </a:lnTo>
                  <a:lnTo>
                    <a:pt x="407035" y="161798"/>
                  </a:lnTo>
                  <a:lnTo>
                    <a:pt x="406527" y="163080"/>
                  </a:lnTo>
                  <a:lnTo>
                    <a:pt x="407581" y="159981"/>
                  </a:lnTo>
                  <a:lnTo>
                    <a:pt x="407911" y="159270"/>
                  </a:lnTo>
                  <a:lnTo>
                    <a:pt x="408305" y="157988"/>
                  </a:lnTo>
                  <a:lnTo>
                    <a:pt x="416687" y="135128"/>
                  </a:lnTo>
                  <a:lnTo>
                    <a:pt x="417131" y="133515"/>
                  </a:lnTo>
                  <a:lnTo>
                    <a:pt x="414401" y="140220"/>
                  </a:lnTo>
                  <a:lnTo>
                    <a:pt x="414909" y="138938"/>
                  </a:lnTo>
                  <a:lnTo>
                    <a:pt x="437261" y="83070"/>
                  </a:lnTo>
                  <a:lnTo>
                    <a:pt x="447802" y="36080"/>
                  </a:lnTo>
                  <a:lnTo>
                    <a:pt x="448056" y="28448"/>
                  </a:lnTo>
                  <a:lnTo>
                    <a:pt x="448056" y="23380"/>
                  </a:lnTo>
                  <a:lnTo>
                    <a:pt x="447802" y="20828"/>
                  </a:lnTo>
                  <a:lnTo>
                    <a:pt x="447548" y="21399"/>
                  </a:lnTo>
                  <a:lnTo>
                    <a:pt x="447548" y="17018"/>
                  </a:lnTo>
                  <a:lnTo>
                    <a:pt x="447548" y="7620"/>
                  </a:lnTo>
                  <a:lnTo>
                    <a:pt x="439928" y="0"/>
                  </a:lnTo>
                  <a:lnTo>
                    <a:pt x="421132" y="0"/>
                  </a:lnTo>
                  <a:lnTo>
                    <a:pt x="413512" y="7620"/>
                  </a:lnTo>
                  <a:lnTo>
                    <a:pt x="413512" y="15836"/>
                  </a:lnTo>
                  <a:lnTo>
                    <a:pt x="412750" y="18973"/>
                  </a:lnTo>
                  <a:lnTo>
                    <a:pt x="412750" y="20828"/>
                  </a:lnTo>
                  <a:lnTo>
                    <a:pt x="412623" y="23380"/>
                  </a:lnTo>
                  <a:lnTo>
                    <a:pt x="412242" y="30988"/>
                  </a:lnTo>
                  <a:lnTo>
                    <a:pt x="412750" y="20828"/>
                  </a:lnTo>
                  <a:lnTo>
                    <a:pt x="412750" y="18973"/>
                  </a:lnTo>
                  <a:lnTo>
                    <a:pt x="408571" y="36093"/>
                  </a:lnTo>
                  <a:lnTo>
                    <a:pt x="404622" y="52578"/>
                  </a:lnTo>
                  <a:lnTo>
                    <a:pt x="403352" y="57442"/>
                  </a:lnTo>
                  <a:lnTo>
                    <a:pt x="403352" y="178320"/>
                  </a:lnTo>
                  <a:lnTo>
                    <a:pt x="403301" y="179070"/>
                  </a:lnTo>
                  <a:lnTo>
                    <a:pt x="403225" y="179578"/>
                  </a:lnTo>
                  <a:lnTo>
                    <a:pt x="403098" y="180848"/>
                  </a:lnTo>
                  <a:lnTo>
                    <a:pt x="403263" y="179082"/>
                  </a:lnTo>
                  <a:lnTo>
                    <a:pt x="403352" y="178320"/>
                  </a:lnTo>
                  <a:lnTo>
                    <a:pt x="403352" y="57442"/>
                  </a:lnTo>
                  <a:lnTo>
                    <a:pt x="402793" y="59588"/>
                  </a:lnTo>
                  <a:lnTo>
                    <a:pt x="402793" y="197700"/>
                  </a:lnTo>
                  <a:lnTo>
                    <a:pt x="402678" y="197866"/>
                  </a:lnTo>
                  <a:lnTo>
                    <a:pt x="402564" y="192278"/>
                  </a:lnTo>
                  <a:lnTo>
                    <a:pt x="402526" y="191262"/>
                  </a:lnTo>
                  <a:lnTo>
                    <a:pt x="402463" y="192278"/>
                  </a:lnTo>
                  <a:lnTo>
                    <a:pt x="402463" y="189738"/>
                  </a:lnTo>
                  <a:lnTo>
                    <a:pt x="402526" y="191262"/>
                  </a:lnTo>
                  <a:lnTo>
                    <a:pt x="402653" y="189103"/>
                  </a:lnTo>
                  <a:lnTo>
                    <a:pt x="402564" y="192278"/>
                  </a:lnTo>
                  <a:lnTo>
                    <a:pt x="402793" y="197700"/>
                  </a:lnTo>
                  <a:lnTo>
                    <a:pt x="402793" y="59588"/>
                  </a:lnTo>
                  <a:lnTo>
                    <a:pt x="398653" y="75438"/>
                  </a:lnTo>
                  <a:lnTo>
                    <a:pt x="396976" y="81813"/>
                  </a:lnTo>
                  <a:lnTo>
                    <a:pt x="396976" y="181508"/>
                  </a:lnTo>
                  <a:lnTo>
                    <a:pt x="396608" y="181622"/>
                  </a:lnTo>
                  <a:lnTo>
                    <a:pt x="396608" y="182130"/>
                  </a:lnTo>
                  <a:lnTo>
                    <a:pt x="395859" y="183388"/>
                  </a:lnTo>
                  <a:lnTo>
                    <a:pt x="390144" y="183388"/>
                  </a:lnTo>
                  <a:lnTo>
                    <a:pt x="384048" y="183388"/>
                  </a:lnTo>
                  <a:lnTo>
                    <a:pt x="391414" y="182130"/>
                  </a:lnTo>
                  <a:lnTo>
                    <a:pt x="394741" y="182130"/>
                  </a:lnTo>
                  <a:lnTo>
                    <a:pt x="390144" y="183388"/>
                  </a:lnTo>
                  <a:lnTo>
                    <a:pt x="394766" y="182130"/>
                  </a:lnTo>
                  <a:lnTo>
                    <a:pt x="396608" y="182130"/>
                  </a:lnTo>
                  <a:lnTo>
                    <a:pt x="396608" y="181622"/>
                  </a:lnTo>
                  <a:lnTo>
                    <a:pt x="395452" y="181940"/>
                  </a:lnTo>
                  <a:lnTo>
                    <a:pt x="396976" y="181508"/>
                  </a:lnTo>
                  <a:lnTo>
                    <a:pt x="396976" y="81813"/>
                  </a:lnTo>
                  <a:lnTo>
                    <a:pt x="393433" y="95250"/>
                  </a:lnTo>
                  <a:lnTo>
                    <a:pt x="392176" y="98298"/>
                  </a:lnTo>
                  <a:lnTo>
                    <a:pt x="380746" y="126238"/>
                  </a:lnTo>
                  <a:lnTo>
                    <a:pt x="380365" y="127520"/>
                  </a:lnTo>
                  <a:lnTo>
                    <a:pt x="377812" y="134988"/>
                  </a:lnTo>
                  <a:lnTo>
                    <a:pt x="377812" y="146215"/>
                  </a:lnTo>
                  <a:lnTo>
                    <a:pt x="377672" y="146570"/>
                  </a:lnTo>
                  <a:lnTo>
                    <a:pt x="369697" y="165620"/>
                  </a:lnTo>
                  <a:lnTo>
                    <a:pt x="369620" y="165785"/>
                  </a:lnTo>
                  <a:lnTo>
                    <a:pt x="377812" y="146215"/>
                  </a:lnTo>
                  <a:lnTo>
                    <a:pt x="377812" y="134988"/>
                  </a:lnTo>
                  <a:lnTo>
                    <a:pt x="372110" y="151638"/>
                  </a:lnTo>
                  <a:lnTo>
                    <a:pt x="368960" y="166941"/>
                  </a:lnTo>
                  <a:lnTo>
                    <a:pt x="366649" y="170967"/>
                  </a:lnTo>
                  <a:lnTo>
                    <a:pt x="366649" y="187134"/>
                  </a:lnTo>
                  <a:lnTo>
                    <a:pt x="366585" y="192278"/>
                  </a:lnTo>
                  <a:lnTo>
                    <a:pt x="366585" y="188480"/>
                  </a:lnTo>
                  <a:lnTo>
                    <a:pt x="366649" y="187134"/>
                  </a:lnTo>
                  <a:lnTo>
                    <a:pt x="366649" y="170967"/>
                  </a:lnTo>
                  <a:lnTo>
                    <a:pt x="361696" y="179578"/>
                  </a:lnTo>
                  <a:lnTo>
                    <a:pt x="362712" y="178320"/>
                  </a:lnTo>
                  <a:lnTo>
                    <a:pt x="354203" y="189738"/>
                  </a:lnTo>
                  <a:lnTo>
                    <a:pt x="355346" y="188480"/>
                  </a:lnTo>
                  <a:lnTo>
                    <a:pt x="347726" y="197370"/>
                  </a:lnTo>
                  <a:lnTo>
                    <a:pt x="348869" y="197370"/>
                  </a:lnTo>
                  <a:lnTo>
                    <a:pt x="340614" y="204978"/>
                  </a:lnTo>
                  <a:lnTo>
                    <a:pt x="341757" y="203720"/>
                  </a:lnTo>
                  <a:lnTo>
                    <a:pt x="333121" y="210070"/>
                  </a:lnTo>
                  <a:lnTo>
                    <a:pt x="334010" y="210070"/>
                  </a:lnTo>
                  <a:lnTo>
                    <a:pt x="323850" y="216420"/>
                  </a:lnTo>
                  <a:lnTo>
                    <a:pt x="324612" y="216420"/>
                  </a:lnTo>
                  <a:lnTo>
                    <a:pt x="313944" y="222770"/>
                  </a:lnTo>
                  <a:lnTo>
                    <a:pt x="314579" y="221488"/>
                  </a:lnTo>
                  <a:lnTo>
                    <a:pt x="309499" y="224142"/>
                  </a:lnTo>
                  <a:lnTo>
                    <a:pt x="309499" y="217170"/>
                  </a:lnTo>
                  <a:lnTo>
                    <a:pt x="309499" y="209296"/>
                  </a:lnTo>
                  <a:lnTo>
                    <a:pt x="303022" y="202946"/>
                  </a:lnTo>
                  <a:lnTo>
                    <a:pt x="297434" y="202946"/>
                  </a:lnTo>
                  <a:lnTo>
                    <a:pt x="297434" y="231648"/>
                  </a:lnTo>
                  <a:lnTo>
                    <a:pt x="290068" y="235470"/>
                  </a:lnTo>
                  <a:lnTo>
                    <a:pt x="292519" y="234188"/>
                  </a:lnTo>
                  <a:lnTo>
                    <a:pt x="297434" y="231648"/>
                  </a:lnTo>
                  <a:lnTo>
                    <a:pt x="297434" y="202946"/>
                  </a:lnTo>
                  <a:lnTo>
                    <a:pt x="287274" y="202946"/>
                  </a:lnTo>
                  <a:lnTo>
                    <a:pt x="283629" y="206590"/>
                  </a:lnTo>
                  <a:lnTo>
                    <a:pt x="280543" y="207530"/>
                  </a:lnTo>
                  <a:lnTo>
                    <a:pt x="280416" y="207530"/>
                  </a:lnTo>
                  <a:lnTo>
                    <a:pt x="277876" y="208178"/>
                  </a:lnTo>
                  <a:lnTo>
                    <a:pt x="277876" y="212598"/>
                  </a:lnTo>
                  <a:lnTo>
                    <a:pt x="275678" y="213918"/>
                  </a:lnTo>
                  <a:lnTo>
                    <a:pt x="277876" y="212598"/>
                  </a:lnTo>
                  <a:lnTo>
                    <a:pt x="277876" y="208178"/>
                  </a:lnTo>
                  <a:lnTo>
                    <a:pt x="275463" y="208788"/>
                  </a:lnTo>
                  <a:lnTo>
                    <a:pt x="275463" y="210070"/>
                  </a:lnTo>
                  <a:lnTo>
                    <a:pt x="271399" y="211328"/>
                  </a:lnTo>
                  <a:lnTo>
                    <a:pt x="271272" y="211328"/>
                  </a:lnTo>
                  <a:lnTo>
                    <a:pt x="267716" y="212598"/>
                  </a:lnTo>
                  <a:lnTo>
                    <a:pt x="267589" y="212598"/>
                  </a:lnTo>
                  <a:lnTo>
                    <a:pt x="264160" y="213880"/>
                  </a:lnTo>
                  <a:lnTo>
                    <a:pt x="263906" y="213880"/>
                  </a:lnTo>
                  <a:lnTo>
                    <a:pt x="260858" y="215138"/>
                  </a:lnTo>
                  <a:lnTo>
                    <a:pt x="260731" y="215138"/>
                  </a:lnTo>
                  <a:lnTo>
                    <a:pt x="256921" y="216420"/>
                  </a:lnTo>
                  <a:lnTo>
                    <a:pt x="257175" y="216420"/>
                  </a:lnTo>
                  <a:lnTo>
                    <a:pt x="252730" y="217678"/>
                  </a:lnTo>
                  <a:lnTo>
                    <a:pt x="253492" y="217678"/>
                  </a:lnTo>
                  <a:lnTo>
                    <a:pt x="247523" y="220230"/>
                  </a:lnTo>
                  <a:lnTo>
                    <a:pt x="248793" y="218948"/>
                  </a:lnTo>
                  <a:lnTo>
                    <a:pt x="242570" y="221488"/>
                  </a:lnTo>
                  <a:lnTo>
                    <a:pt x="244475" y="220230"/>
                  </a:lnTo>
                  <a:lnTo>
                    <a:pt x="241046" y="220865"/>
                  </a:lnTo>
                  <a:lnTo>
                    <a:pt x="241046" y="221869"/>
                  </a:lnTo>
                  <a:lnTo>
                    <a:pt x="241046" y="220865"/>
                  </a:lnTo>
                  <a:lnTo>
                    <a:pt x="241071" y="220230"/>
                  </a:lnTo>
                  <a:lnTo>
                    <a:pt x="241046" y="218948"/>
                  </a:lnTo>
                  <a:lnTo>
                    <a:pt x="241427" y="212598"/>
                  </a:lnTo>
                  <a:lnTo>
                    <a:pt x="241173" y="208788"/>
                  </a:lnTo>
                  <a:lnTo>
                    <a:pt x="240792" y="209270"/>
                  </a:lnTo>
                  <a:lnTo>
                    <a:pt x="240792" y="205994"/>
                  </a:lnTo>
                  <a:lnTo>
                    <a:pt x="240792" y="197993"/>
                  </a:lnTo>
                  <a:lnTo>
                    <a:pt x="234188" y="191389"/>
                  </a:lnTo>
                  <a:lnTo>
                    <a:pt x="217932" y="191389"/>
                  </a:lnTo>
                  <a:lnTo>
                    <a:pt x="211455" y="197993"/>
                  </a:lnTo>
                  <a:lnTo>
                    <a:pt x="211455" y="202323"/>
                  </a:lnTo>
                  <a:lnTo>
                    <a:pt x="211328" y="202476"/>
                  </a:lnTo>
                  <a:lnTo>
                    <a:pt x="211328" y="236766"/>
                  </a:lnTo>
                  <a:lnTo>
                    <a:pt x="211328" y="237998"/>
                  </a:lnTo>
                  <a:lnTo>
                    <a:pt x="193929" y="237998"/>
                  </a:lnTo>
                  <a:lnTo>
                    <a:pt x="192659" y="236728"/>
                  </a:lnTo>
                  <a:lnTo>
                    <a:pt x="211315" y="236728"/>
                  </a:lnTo>
                  <a:lnTo>
                    <a:pt x="211328" y="202476"/>
                  </a:lnTo>
                  <a:lnTo>
                    <a:pt x="210820" y="203034"/>
                  </a:lnTo>
                  <a:lnTo>
                    <a:pt x="210820" y="235470"/>
                  </a:lnTo>
                  <a:lnTo>
                    <a:pt x="210045" y="232892"/>
                  </a:lnTo>
                  <a:lnTo>
                    <a:pt x="210820" y="235470"/>
                  </a:lnTo>
                  <a:lnTo>
                    <a:pt x="210820" y="203034"/>
                  </a:lnTo>
                  <a:lnTo>
                    <a:pt x="206756" y="207530"/>
                  </a:lnTo>
                  <a:lnTo>
                    <a:pt x="199580" y="215138"/>
                  </a:lnTo>
                  <a:lnTo>
                    <a:pt x="209829" y="215138"/>
                  </a:lnTo>
                  <a:lnTo>
                    <a:pt x="209677" y="216420"/>
                  </a:lnTo>
                  <a:lnTo>
                    <a:pt x="198374" y="216420"/>
                  </a:lnTo>
                  <a:lnTo>
                    <a:pt x="197459" y="216420"/>
                  </a:lnTo>
                  <a:lnTo>
                    <a:pt x="187198" y="226580"/>
                  </a:lnTo>
                  <a:lnTo>
                    <a:pt x="187706" y="225298"/>
                  </a:lnTo>
                  <a:lnTo>
                    <a:pt x="177685" y="233934"/>
                  </a:lnTo>
                  <a:lnTo>
                    <a:pt x="174117" y="233934"/>
                  </a:lnTo>
                  <a:lnTo>
                    <a:pt x="167767" y="240411"/>
                  </a:lnTo>
                  <a:lnTo>
                    <a:pt x="167767" y="240880"/>
                  </a:lnTo>
                  <a:lnTo>
                    <a:pt x="158737" y="246900"/>
                  </a:lnTo>
                  <a:lnTo>
                    <a:pt x="140792" y="256095"/>
                  </a:lnTo>
                  <a:lnTo>
                    <a:pt x="128778" y="258330"/>
                  </a:lnTo>
                  <a:lnTo>
                    <a:pt x="128231" y="258330"/>
                  </a:lnTo>
                  <a:lnTo>
                    <a:pt x="129984" y="252920"/>
                  </a:lnTo>
                  <a:lnTo>
                    <a:pt x="132842" y="250063"/>
                  </a:lnTo>
                  <a:lnTo>
                    <a:pt x="132842" y="246659"/>
                  </a:lnTo>
                  <a:lnTo>
                    <a:pt x="138684" y="237363"/>
                  </a:lnTo>
                  <a:lnTo>
                    <a:pt x="144018" y="232029"/>
                  </a:lnTo>
                  <a:lnTo>
                    <a:pt x="144018" y="230403"/>
                  </a:lnTo>
                  <a:lnTo>
                    <a:pt x="150647" y="222631"/>
                  </a:lnTo>
                  <a:lnTo>
                    <a:pt x="151511" y="222631"/>
                  </a:lnTo>
                  <a:lnTo>
                    <a:pt x="157861" y="216281"/>
                  </a:lnTo>
                  <a:lnTo>
                    <a:pt x="157861" y="215265"/>
                  </a:lnTo>
                  <a:lnTo>
                    <a:pt x="164401" y="209804"/>
                  </a:lnTo>
                  <a:lnTo>
                    <a:pt x="166878" y="209804"/>
                  </a:lnTo>
                  <a:lnTo>
                    <a:pt x="170802" y="205879"/>
                  </a:lnTo>
                  <a:lnTo>
                    <a:pt x="193370" y="192532"/>
                  </a:lnTo>
                  <a:lnTo>
                    <a:pt x="194818" y="192532"/>
                  </a:lnTo>
                  <a:lnTo>
                    <a:pt x="200406" y="186944"/>
                  </a:lnTo>
                  <a:lnTo>
                    <a:pt x="200406" y="180086"/>
                  </a:lnTo>
                  <a:lnTo>
                    <a:pt x="200406" y="173228"/>
                  </a:lnTo>
                  <a:lnTo>
                    <a:pt x="194818" y="167640"/>
                  </a:lnTo>
                  <a:lnTo>
                    <a:pt x="181102" y="167640"/>
                  </a:lnTo>
                  <a:lnTo>
                    <a:pt x="175514" y="173228"/>
                  </a:lnTo>
                  <a:lnTo>
                    <a:pt x="175514" y="173786"/>
                  </a:lnTo>
                  <a:lnTo>
                    <a:pt x="157810" y="183134"/>
                  </a:lnTo>
                  <a:lnTo>
                    <a:pt x="152146" y="183134"/>
                  </a:lnTo>
                  <a:lnTo>
                    <a:pt x="146177" y="189103"/>
                  </a:lnTo>
                  <a:lnTo>
                    <a:pt x="146177" y="190601"/>
                  </a:lnTo>
                  <a:lnTo>
                    <a:pt x="140893" y="194310"/>
                  </a:lnTo>
                  <a:lnTo>
                    <a:pt x="136017" y="194310"/>
                  </a:lnTo>
                  <a:lnTo>
                    <a:pt x="129667" y="200660"/>
                  </a:lnTo>
                  <a:lnTo>
                    <a:pt x="129667" y="203708"/>
                  </a:lnTo>
                  <a:lnTo>
                    <a:pt x="124206" y="209169"/>
                  </a:lnTo>
                  <a:lnTo>
                    <a:pt x="121158" y="209169"/>
                  </a:lnTo>
                  <a:lnTo>
                    <a:pt x="114554" y="215773"/>
                  </a:lnTo>
                  <a:lnTo>
                    <a:pt x="114554" y="219671"/>
                  </a:lnTo>
                  <a:lnTo>
                    <a:pt x="109956" y="226568"/>
                  </a:lnTo>
                  <a:lnTo>
                    <a:pt x="109347" y="226568"/>
                  </a:lnTo>
                  <a:lnTo>
                    <a:pt x="102616" y="233299"/>
                  </a:lnTo>
                  <a:lnTo>
                    <a:pt x="102616" y="240157"/>
                  </a:lnTo>
                  <a:lnTo>
                    <a:pt x="98044" y="253238"/>
                  </a:lnTo>
                  <a:lnTo>
                    <a:pt x="97409" y="255778"/>
                  </a:lnTo>
                  <a:lnTo>
                    <a:pt x="96583" y="263969"/>
                  </a:lnTo>
                  <a:lnTo>
                    <a:pt x="95631" y="264922"/>
                  </a:lnTo>
                  <a:lnTo>
                    <a:pt x="95631" y="272288"/>
                  </a:lnTo>
                  <a:lnTo>
                    <a:pt x="95631" y="281813"/>
                  </a:lnTo>
                  <a:lnTo>
                    <a:pt x="102489" y="288671"/>
                  </a:lnTo>
                  <a:lnTo>
                    <a:pt x="110490" y="288671"/>
                  </a:lnTo>
                  <a:lnTo>
                    <a:pt x="110617" y="288798"/>
                  </a:lnTo>
                  <a:lnTo>
                    <a:pt x="135128" y="288798"/>
                  </a:lnTo>
                  <a:lnTo>
                    <a:pt x="148844" y="286270"/>
                  </a:lnTo>
                  <a:lnTo>
                    <a:pt x="152527" y="283730"/>
                  </a:lnTo>
                  <a:lnTo>
                    <a:pt x="169278" y="276098"/>
                  </a:lnTo>
                  <a:lnTo>
                    <a:pt x="172085" y="274828"/>
                  </a:lnTo>
                  <a:lnTo>
                    <a:pt x="174498" y="272288"/>
                  </a:lnTo>
                  <a:lnTo>
                    <a:pt x="187007" y="262509"/>
                  </a:lnTo>
                  <a:lnTo>
                    <a:pt x="189865" y="262509"/>
                  </a:lnTo>
                  <a:lnTo>
                    <a:pt x="196342" y="256159"/>
                  </a:lnTo>
                  <a:lnTo>
                    <a:pt x="196342" y="254088"/>
                  </a:lnTo>
                  <a:lnTo>
                    <a:pt x="202209" y="248170"/>
                  </a:lnTo>
                  <a:lnTo>
                    <a:pt x="206070" y="244271"/>
                  </a:lnTo>
                  <a:lnTo>
                    <a:pt x="211328" y="238556"/>
                  </a:lnTo>
                  <a:lnTo>
                    <a:pt x="211328" y="241173"/>
                  </a:lnTo>
                  <a:lnTo>
                    <a:pt x="218313" y="248158"/>
                  </a:lnTo>
                  <a:lnTo>
                    <a:pt x="218694" y="248158"/>
                  </a:lnTo>
                  <a:lnTo>
                    <a:pt x="220345" y="249809"/>
                  </a:lnTo>
                  <a:lnTo>
                    <a:pt x="225742" y="249809"/>
                  </a:lnTo>
                  <a:lnTo>
                    <a:pt x="228854" y="250698"/>
                  </a:lnTo>
                  <a:lnTo>
                    <a:pt x="233045" y="251980"/>
                  </a:lnTo>
                  <a:lnTo>
                    <a:pt x="242189" y="251980"/>
                  </a:lnTo>
                  <a:lnTo>
                    <a:pt x="250698" y="249428"/>
                  </a:lnTo>
                  <a:lnTo>
                    <a:pt x="257543" y="246900"/>
                  </a:lnTo>
                  <a:lnTo>
                    <a:pt x="258318" y="246748"/>
                  </a:lnTo>
                  <a:lnTo>
                    <a:pt x="258318" y="250063"/>
                  </a:lnTo>
                  <a:lnTo>
                    <a:pt x="264541" y="256159"/>
                  </a:lnTo>
                  <a:lnTo>
                    <a:pt x="270700" y="256159"/>
                  </a:lnTo>
                  <a:lnTo>
                    <a:pt x="271399" y="257048"/>
                  </a:lnTo>
                  <a:lnTo>
                    <a:pt x="277368" y="257048"/>
                  </a:lnTo>
                  <a:lnTo>
                    <a:pt x="281940" y="258330"/>
                  </a:lnTo>
                  <a:lnTo>
                    <a:pt x="297561" y="258330"/>
                  </a:lnTo>
                  <a:lnTo>
                    <a:pt x="304800" y="255778"/>
                  </a:lnTo>
                  <a:lnTo>
                    <a:pt x="306705" y="255778"/>
                  </a:lnTo>
                  <a:lnTo>
                    <a:pt x="315595" y="251980"/>
                  </a:lnTo>
                  <a:lnTo>
                    <a:pt x="316357" y="251980"/>
                  </a:lnTo>
                  <a:lnTo>
                    <a:pt x="326250" y="246900"/>
                  </a:lnTo>
                  <a:lnTo>
                    <a:pt x="327139" y="246900"/>
                  </a:lnTo>
                  <a:lnTo>
                    <a:pt x="329869" y="245630"/>
                  </a:lnTo>
                  <a:lnTo>
                    <a:pt x="338074" y="241820"/>
                  </a:lnTo>
                  <a:lnTo>
                    <a:pt x="338963" y="240538"/>
                  </a:lnTo>
                  <a:lnTo>
                    <a:pt x="288925" y="240538"/>
                  </a:lnTo>
                  <a:lnTo>
                    <a:pt x="288582" y="240538"/>
                  </a:lnTo>
                  <a:lnTo>
                    <a:pt x="289560" y="239280"/>
                  </a:lnTo>
                  <a:lnTo>
                    <a:pt x="290004" y="239280"/>
                  </a:lnTo>
                  <a:lnTo>
                    <a:pt x="288925" y="240538"/>
                  </a:lnTo>
                  <a:lnTo>
                    <a:pt x="290017" y="239280"/>
                  </a:lnTo>
                  <a:lnTo>
                    <a:pt x="341236" y="239280"/>
                  </a:lnTo>
                  <a:lnTo>
                    <a:pt x="348094" y="235470"/>
                  </a:lnTo>
                  <a:lnTo>
                    <a:pt x="350393" y="234188"/>
                  </a:lnTo>
                  <a:lnTo>
                    <a:pt x="353999" y="231648"/>
                  </a:lnTo>
                  <a:lnTo>
                    <a:pt x="359410" y="227838"/>
                  </a:lnTo>
                  <a:lnTo>
                    <a:pt x="360553" y="226580"/>
                  </a:lnTo>
                  <a:lnTo>
                    <a:pt x="364871" y="222770"/>
                  </a:lnTo>
                  <a:lnTo>
                    <a:pt x="369189" y="218948"/>
                  </a:lnTo>
                  <a:lnTo>
                    <a:pt x="370205" y="217678"/>
                  </a:lnTo>
                  <a:lnTo>
                    <a:pt x="374281" y="213918"/>
                  </a:lnTo>
                  <a:lnTo>
                    <a:pt x="390906" y="218948"/>
                  </a:lnTo>
                  <a:lnTo>
                    <a:pt x="392899" y="218668"/>
                  </a:lnTo>
                  <a:lnTo>
                    <a:pt x="391795" y="225298"/>
                  </a:lnTo>
                  <a:lnTo>
                    <a:pt x="392455" y="234264"/>
                  </a:lnTo>
                  <a:lnTo>
                    <a:pt x="392557" y="232930"/>
                  </a:lnTo>
                  <a:lnTo>
                    <a:pt x="392557" y="235470"/>
                  </a:lnTo>
                  <a:lnTo>
                    <a:pt x="392455" y="234264"/>
                  </a:lnTo>
                  <a:lnTo>
                    <a:pt x="392303" y="236728"/>
                  </a:lnTo>
                  <a:lnTo>
                    <a:pt x="409956" y="255778"/>
                  </a:lnTo>
                  <a:lnTo>
                    <a:pt x="418846" y="255778"/>
                  </a:lnTo>
                  <a:lnTo>
                    <a:pt x="424688" y="254520"/>
                  </a:lnTo>
                  <a:lnTo>
                    <a:pt x="425577" y="253238"/>
                  </a:lnTo>
                  <a:lnTo>
                    <a:pt x="433070" y="250698"/>
                  </a:lnTo>
                  <a:lnTo>
                    <a:pt x="434848" y="250698"/>
                  </a:lnTo>
                  <a:lnTo>
                    <a:pt x="443598" y="246900"/>
                  </a:lnTo>
                  <a:lnTo>
                    <a:pt x="446024" y="245630"/>
                  </a:lnTo>
                  <a:lnTo>
                    <a:pt x="454152" y="239280"/>
                  </a:lnTo>
                  <a:lnTo>
                    <a:pt x="456946" y="237998"/>
                  </a:lnTo>
                  <a:lnTo>
                    <a:pt x="463423" y="230378"/>
                  </a:lnTo>
                  <a:lnTo>
                    <a:pt x="465963" y="227838"/>
                  </a:lnTo>
                  <a:lnTo>
                    <a:pt x="470281" y="220230"/>
                  </a:lnTo>
                  <a:lnTo>
                    <a:pt x="472313" y="216420"/>
                  </a:lnTo>
                  <a:lnTo>
                    <a:pt x="472948" y="213880"/>
                  </a:lnTo>
                  <a:lnTo>
                    <a:pt x="435483" y="213880"/>
                  </a:lnTo>
                  <a:lnTo>
                    <a:pt x="429691" y="221246"/>
                  </a:lnTo>
                  <a:lnTo>
                    <a:pt x="429564" y="221488"/>
                  </a:lnTo>
                  <a:lnTo>
                    <a:pt x="429615" y="221335"/>
                  </a:lnTo>
                  <a:lnTo>
                    <a:pt x="431482" y="218948"/>
                  </a:lnTo>
                  <a:lnTo>
                    <a:pt x="434479" y="215138"/>
                  </a:lnTo>
                  <a:lnTo>
                    <a:pt x="435483" y="213880"/>
                  </a:lnTo>
                  <a:lnTo>
                    <a:pt x="472948" y="213868"/>
                  </a:lnTo>
                  <a:lnTo>
                    <a:pt x="474218" y="208788"/>
                  </a:lnTo>
                  <a:lnTo>
                    <a:pt x="474751" y="204444"/>
                  </a:lnTo>
                  <a:lnTo>
                    <a:pt x="474662" y="200990"/>
                  </a:lnTo>
                  <a:lnTo>
                    <a:pt x="474345" y="196088"/>
                  </a:lnTo>
                  <a:lnTo>
                    <a:pt x="473837" y="192278"/>
                  </a:lnTo>
                  <a:lnTo>
                    <a:pt x="471932" y="185928"/>
                  </a:lnTo>
                  <a:lnTo>
                    <a:pt x="471805" y="184670"/>
                  </a:lnTo>
                  <a:lnTo>
                    <a:pt x="470700" y="181508"/>
                  </a:lnTo>
                  <a:lnTo>
                    <a:pt x="485521" y="170688"/>
                  </a:lnTo>
                  <a:lnTo>
                    <a:pt x="485775" y="170688"/>
                  </a:lnTo>
                  <a:lnTo>
                    <a:pt x="493852" y="164338"/>
                  </a:lnTo>
                  <a:lnTo>
                    <a:pt x="502894" y="157238"/>
                  </a:lnTo>
                  <a:lnTo>
                    <a:pt x="502285" y="160528"/>
                  </a:lnTo>
                  <a:lnTo>
                    <a:pt x="502221" y="161798"/>
                  </a:lnTo>
                  <a:lnTo>
                    <a:pt x="510794" y="206248"/>
                  </a:lnTo>
                  <a:lnTo>
                    <a:pt x="547751" y="235470"/>
                  </a:lnTo>
                  <a:lnTo>
                    <a:pt x="572008" y="239280"/>
                  </a:lnTo>
                  <a:lnTo>
                    <a:pt x="576072" y="239280"/>
                  </a:lnTo>
                  <a:lnTo>
                    <a:pt x="594614" y="237998"/>
                  </a:lnTo>
                  <a:lnTo>
                    <a:pt x="598043" y="237998"/>
                  </a:lnTo>
                  <a:lnTo>
                    <a:pt x="613537" y="234188"/>
                  </a:lnTo>
                  <a:lnTo>
                    <a:pt x="617143" y="232892"/>
                  </a:lnTo>
                  <a:lnTo>
                    <a:pt x="629539" y="226580"/>
                  </a:lnTo>
                  <a:lnTo>
                    <a:pt x="632841" y="225298"/>
                  </a:lnTo>
                  <a:lnTo>
                    <a:pt x="645541" y="215138"/>
                  </a:lnTo>
                  <a:lnTo>
                    <a:pt x="647827" y="213868"/>
                  </a:lnTo>
                  <a:lnTo>
                    <a:pt x="651929" y="213868"/>
                  </a:lnTo>
                  <a:lnTo>
                    <a:pt x="671830" y="210070"/>
                  </a:lnTo>
                  <a:lnTo>
                    <a:pt x="672846" y="210070"/>
                  </a:lnTo>
                  <a:lnTo>
                    <a:pt x="696722" y="203720"/>
                  </a:lnTo>
                  <a:lnTo>
                    <a:pt x="696722" y="197370"/>
                  </a:lnTo>
                  <a:lnTo>
                    <a:pt x="673100" y="189738"/>
                  </a:lnTo>
                  <a:lnTo>
                    <a:pt x="672973" y="189738"/>
                  </a:lnTo>
                  <a:lnTo>
                    <a:pt x="668324" y="188518"/>
                  </a:lnTo>
                  <a:lnTo>
                    <a:pt x="670941" y="184670"/>
                  </a:lnTo>
                  <a:lnTo>
                    <a:pt x="681101" y="164338"/>
                  </a:lnTo>
                  <a:lnTo>
                    <a:pt x="681863" y="161798"/>
                  </a:lnTo>
                  <a:lnTo>
                    <a:pt x="688848" y="142748"/>
                  </a:lnTo>
                  <a:lnTo>
                    <a:pt x="689356" y="141478"/>
                  </a:lnTo>
                  <a:lnTo>
                    <a:pt x="693928" y="126238"/>
                  </a:lnTo>
                  <a:lnTo>
                    <a:pt x="694309" y="124980"/>
                  </a:lnTo>
                  <a:lnTo>
                    <a:pt x="694563" y="123698"/>
                  </a:lnTo>
                  <a:lnTo>
                    <a:pt x="695972" y="118630"/>
                  </a:lnTo>
                  <a:lnTo>
                    <a:pt x="697738" y="112280"/>
                  </a:lnTo>
                  <a:lnTo>
                    <a:pt x="697738" y="110998"/>
                  </a:lnTo>
                  <a:lnTo>
                    <a:pt x="699516" y="104648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71644" y="5346446"/>
              <a:ext cx="102996" cy="92837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414012" y="5183758"/>
              <a:ext cx="191135" cy="229235"/>
            </a:xfrm>
            <a:custGeom>
              <a:avLst/>
              <a:gdLst/>
              <a:ahLst/>
              <a:cxnLst/>
              <a:rect l="l" t="t" r="r" b="b"/>
              <a:pathLst>
                <a:path w="191135" h="229235">
                  <a:moveTo>
                    <a:pt x="50038" y="209677"/>
                  </a:moveTo>
                  <a:lnTo>
                    <a:pt x="48488" y="202069"/>
                  </a:lnTo>
                  <a:lnTo>
                    <a:pt x="44297" y="195859"/>
                  </a:lnTo>
                  <a:lnTo>
                    <a:pt x="38087" y="191668"/>
                  </a:lnTo>
                  <a:lnTo>
                    <a:pt x="37706" y="191592"/>
                  </a:lnTo>
                  <a:lnTo>
                    <a:pt x="37566" y="190893"/>
                  </a:lnTo>
                  <a:lnTo>
                    <a:pt x="33375" y="184683"/>
                  </a:lnTo>
                  <a:lnTo>
                    <a:pt x="27165" y="180492"/>
                  </a:lnTo>
                  <a:lnTo>
                    <a:pt x="19558" y="178943"/>
                  </a:lnTo>
                  <a:lnTo>
                    <a:pt x="11938" y="180492"/>
                  </a:lnTo>
                  <a:lnTo>
                    <a:pt x="5727" y="184683"/>
                  </a:lnTo>
                  <a:lnTo>
                    <a:pt x="1536" y="190893"/>
                  </a:lnTo>
                  <a:lnTo>
                    <a:pt x="0" y="198501"/>
                  </a:lnTo>
                  <a:lnTo>
                    <a:pt x="1536" y="206121"/>
                  </a:lnTo>
                  <a:lnTo>
                    <a:pt x="5727" y="212331"/>
                  </a:lnTo>
                  <a:lnTo>
                    <a:pt x="11938" y="216522"/>
                  </a:lnTo>
                  <a:lnTo>
                    <a:pt x="12306" y="216611"/>
                  </a:lnTo>
                  <a:lnTo>
                    <a:pt x="12458" y="217297"/>
                  </a:lnTo>
                  <a:lnTo>
                    <a:pt x="16649" y="223507"/>
                  </a:lnTo>
                  <a:lnTo>
                    <a:pt x="22860" y="227698"/>
                  </a:lnTo>
                  <a:lnTo>
                    <a:pt x="30480" y="229235"/>
                  </a:lnTo>
                  <a:lnTo>
                    <a:pt x="38087" y="227698"/>
                  </a:lnTo>
                  <a:lnTo>
                    <a:pt x="44297" y="223507"/>
                  </a:lnTo>
                  <a:lnTo>
                    <a:pt x="48488" y="217297"/>
                  </a:lnTo>
                  <a:lnTo>
                    <a:pt x="50038" y="209677"/>
                  </a:lnTo>
                  <a:close/>
                </a:path>
                <a:path w="191135" h="229235">
                  <a:moveTo>
                    <a:pt x="91694" y="18796"/>
                  </a:moveTo>
                  <a:lnTo>
                    <a:pt x="90220" y="11468"/>
                  </a:lnTo>
                  <a:lnTo>
                    <a:pt x="86194" y="5499"/>
                  </a:lnTo>
                  <a:lnTo>
                    <a:pt x="80225" y="1473"/>
                  </a:lnTo>
                  <a:lnTo>
                    <a:pt x="72898" y="0"/>
                  </a:lnTo>
                  <a:lnTo>
                    <a:pt x="65544" y="1473"/>
                  </a:lnTo>
                  <a:lnTo>
                    <a:pt x="59524" y="5499"/>
                  </a:lnTo>
                  <a:lnTo>
                    <a:pt x="55460" y="11468"/>
                  </a:lnTo>
                  <a:lnTo>
                    <a:pt x="53975" y="18796"/>
                  </a:lnTo>
                  <a:lnTo>
                    <a:pt x="55460" y="26149"/>
                  </a:lnTo>
                  <a:lnTo>
                    <a:pt x="59524" y="32169"/>
                  </a:lnTo>
                  <a:lnTo>
                    <a:pt x="65544" y="36233"/>
                  </a:lnTo>
                  <a:lnTo>
                    <a:pt x="72898" y="37719"/>
                  </a:lnTo>
                  <a:lnTo>
                    <a:pt x="80225" y="36233"/>
                  </a:lnTo>
                  <a:lnTo>
                    <a:pt x="86194" y="32169"/>
                  </a:lnTo>
                  <a:lnTo>
                    <a:pt x="90220" y="26149"/>
                  </a:lnTo>
                  <a:lnTo>
                    <a:pt x="91694" y="18796"/>
                  </a:lnTo>
                  <a:close/>
                </a:path>
                <a:path w="191135" h="229235">
                  <a:moveTo>
                    <a:pt x="155321" y="189865"/>
                  </a:moveTo>
                  <a:lnTo>
                    <a:pt x="148336" y="183007"/>
                  </a:lnTo>
                  <a:lnTo>
                    <a:pt x="137541" y="183007"/>
                  </a:lnTo>
                  <a:lnTo>
                    <a:pt x="136728" y="181787"/>
                  </a:lnTo>
                  <a:lnTo>
                    <a:pt x="131000" y="177939"/>
                  </a:lnTo>
                  <a:lnTo>
                    <a:pt x="130416" y="177825"/>
                  </a:lnTo>
                  <a:lnTo>
                    <a:pt x="129146" y="175933"/>
                  </a:lnTo>
                  <a:lnTo>
                    <a:pt x="128803" y="174205"/>
                  </a:lnTo>
                  <a:lnTo>
                    <a:pt x="129032" y="173101"/>
                  </a:lnTo>
                  <a:lnTo>
                    <a:pt x="127482" y="165417"/>
                  </a:lnTo>
                  <a:lnTo>
                    <a:pt x="123278" y="159169"/>
                  </a:lnTo>
                  <a:lnTo>
                    <a:pt x="117030" y="154965"/>
                  </a:lnTo>
                  <a:lnTo>
                    <a:pt x="109347" y="153416"/>
                  </a:lnTo>
                  <a:lnTo>
                    <a:pt x="101663" y="154965"/>
                  </a:lnTo>
                  <a:lnTo>
                    <a:pt x="95402" y="159169"/>
                  </a:lnTo>
                  <a:lnTo>
                    <a:pt x="91198" y="165417"/>
                  </a:lnTo>
                  <a:lnTo>
                    <a:pt x="89662" y="173101"/>
                  </a:lnTo>
                  <a:lnTo>
                    <a:pt x="91198" y="180733"/>
                  </a:lnTo>
                  <a:lnTo>
                    <a:pt x="91059" y="181610"/>
                  </a:lnTo>
                  <a:lnTo>
                    <a:pt x="92595" y="189230"/>
                  </a:lnTo>
                  <a:lnTo>
                    <a:pt x="96786" y="195440"/>
                  </a:lnTo>
                  <a:lnTo>
                    <a:pt x="96888" y="195605"/>
                  </a:lnTo>
                  <a:lnTo>
                    <a:pt x="101028" y="201739"/>
                  </a:lnTo>
                  <a:lnTo>
                    <a:pt x="107162" y="205879"/>
                  </a:lnTo>
                  <a:lnTo>
                    <a:pt x="110731" y="206603"/>
                  </a:lnTo>
                  <a:lnTo>
                    <a:pt x="111213" y="207302"/>
                  </a:lnTo>
                  <a:lnTo>
                    <a:pt x="116954" y="211175"/>
                  </a:lnTo>
                  <a:lnTo>
                    <a:pt x="123952" y="212598"/>
                  </a:lnTo>
                  <a:lnTo>
                    <a:pt x="129120" y="211556"/>
                  </a:lnTo>
                  <a:lnTo>
                    <a:pt x="131318" y="213741"/>
                  </a:lnTo>
                  <a:lnTo>
                    <a:pt x="148336" y="213741"/>
                  </a:lnTo>
                  <a:lnTo>
                    <a:pt x="155321" y="206883"/>
                  </a:lnTo>
                  <a:lnTo>
                    <a:pt x="155321" y="198374"/>
                  </a:lnTo>
                  <a:lnTo>
                    <a:pt x="155321" y="189865"/>
                  </a:lnTo>
                  <a:close/>
                </a:path>
                <a:path w="191135" h="229235">
                  <a:moveTo>
                    <a:pt x="189611" y="198247"/>
                  </a:moveTo>
                  <a:lnTo>
                    <a:pt x="188214" y="196977"/>
                  </a:lnTo>
                  <a:lnTo>
                    <a:pt x="184912" y="196977"/>
                  </a:lnTo>
                  <a:lnTo>
                    <a:pt x="183642" y="198247"/>
                  </a:lnTo>
                  <a:lnTo>
                    <a:pt x="183642" y="201549"/>
                  </a:lnTo>
                  <a:lnTo>
                    <a:pt x="184912" y="202946"/>
                  </a:lnTo>
                  <a:lnTo>
                    <a:pt x="188214" y="202946"/>
                  </a:lnTo>
                  <a:lnTo>
                    <a:pt x="189611" y="201549"/>
                  </a:lnTo>
                  <a:lnTo>
                    <a:pt x="189611" y="199898"/>
                  </a:lnTo>
                  <a:lnTo>
                    <a:pt x="189611" y="198247"/>
                  </a:lnTo>
                  <a:close/>
                </a:path>
                <a:path w="191135" h="229235">
                  <a:moveTo>
                    <a:pt x="190754" y="99441"/>
                  </a:moveTo>
                  <a:lnTo>
                    <a:pt x="189255" y="92113"/>
                  </a:lnTo>
                  <a:lnTo>
                    <a:pt x="185191" y="86144"/>
                  </a:lnTo>
                  <a:lnTo>
                    <a:pt x="179171" y="82118"/>
                  </a:lnTo>
                  <a:lnTo>
                    <a:pt x="171831" y="80645"/>
                  </a:lnTo>
                  <a:lnTo>
                    <a:pt x="164477" y="82118"/>
                  </a:lnTo>
                  <a:lnTo>
                    <a:pt x="158457" y="86144"/>
                  </a:lnTo>
                  <a:lnTo>
                    <a:pt x="154393" y="92113"/>
                  </a:lnTo>
                  <a:lnTo>
                    <a:pt x="152908" y="99441"/>
                  </a:lnTo>
                  <a:lnTo>
                    <a:pt x="154393" y="106794"/>
                  </a:lnTo>
                  <a:lnTo>
                    <a:pt x="158457" y="112814"/>
                  </a:lnTo>
                  <a:lnTo>
                    <a:pt x="164477" y="116878"/>
                  </a:lnTo>
                  <a:lnTo>
                    <a:pt x="171831" y="118364"/>
                  </a:lnTo>
                  <a:lnTo>
                    <a:pt x="179171" y="116878"/>
                  </a:lnTo>
                  <a:lnTo>
                    <a:pt x="185191" y="112814"/>
                  </a:lnTo>
                  <a:lnTo>
                    <a:pt x="189255" y="106794"/>
                  </a:lnTo>
                  <a:lnTo>
                    <a:pt x="190754" y="99441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5119623" y="5134483"/>
            <a:ext cx="433705" cy="287020"/>
            <a:chOff x="5119623" y="5134483"/>
            <a:chExt cx="433705" cy="287020"/>
          </a:xfrm>
        </p:grpSpPr>
        <p:sp>
          <p:nvSpPr>
            <p:cNvPr id="108" name="object 108"/>
            <p:cNvSpPr/>
            <p:nvPr/>
          </p:nvSpPr>
          <p:spPr>
            <a:xfrm>
              <a:off x="5119624" y="5134482"/>
              <a:ext cx="168910" cy="287020"/>
            </a:xfrm>
            <a:custGeom>
              <a:avLst/>
              <a:gdLst/>
              <a:ahLst/>
              <a:cxnLst/>
              <a:rect l="l" t="t" r="r" b="b"/>
              <a:pathLst>
                <a:path w="168910" h="287020">
                  <a:moveTo>
                    <a:pt x="168503" y="201422"/>
                  </a:moveTo>
                  <a:lnTo>
                    <a:pt x="168402" y="199517"/>
                  </a:lnTo>
                  <a:lnTo>
                    <a:pt x="168300" y="197866"/>
                  </a:lnTo>
                  <a:lnTo>
                    <a:pt x="168224" y="196596"/>
                  </a:lnTo>
                  <a:lnTo>
                    <a:pt x="168186" y="195961"/>
                  </a:lnTo>
                  <a:lnTo>
                    <a:pt x="168071" y="193802"/>
                  </a:lnTo>
                  <a:lnTo>
                    <a:pt x="167957" y="192532"/>
                  </a:lnTo>
                  <a:lnTo>
                    <a:pt x="167652" y="190500"/>
                  </a:lnTo>
                  <a:lnTo>
                    <a:pt x="167513" y="189484"/>
                  </a:lnTo>
                  <a:lnTo>
                    <a:pt x="165608" y="183769"/>
                  </a:lnTo>
                  <a:lnTo>
                    <a:pt x="165608" y="177673"/>
                  </a:lnTo>
                  <a:lnTo>
                    <a:pt x="158877" y="171069"/>
                  </a:lnTo>
                  <a:lnTo>
                    <a:pt x="158750" y="171069"/>
                  </a:lnTo>
                  <a:lnTo>
                    <a:pt x="154813" y="167132"/>
                  </a:lnTo>
                  <a:lnTo>
                    <a:pt x="149110" y="167132"/>
                  </a:lnTo>
                  <a:lnTo>
                    <a:pt x="147828" y="165862"/>
                  </a:lnTo>
                  <a:lnTo>
                    <a:pt x="136537" y="165862"/>
                  </a:lnTo>
                  <a:lnTo>
                    <a:pt x="136537" y="194703"/>
                  </a:lnTo>
                  <a:lnTo>
                    <a:pt x="134861" y="194703"/>
                  </a:lnTo>
                  <a:lnTo>
                    <a:pt x="136525" y="194691"/>
                  </a:lnTo>
                  <a:lnTo>
                    <a:pt x="136537" y="165862"/>
                  </a:lnTo>
                  <a:lnTo>
                    <a:pt x="132080" y="165862"/>
                  </a:lnTo>
                  <a:lnTo>
                    <a:pt x="131038" y="166903"/>
                  </a:lnTo>
                  <a:lnTo>
                    <a:pt x="127254" y="167386"/>
                  </a:lnTo>
                  <a:lnTo>
                    <a:pt x="124206" y="168148"/>
                  </a:lnTo>
                  <a:lnTo>
                    <a:pt x="108458" y="173990"/>
                  </a:lnTo>
                  <a:lnTo>
                    <a:pt x="107061" y="174625"/>
                  </a:lnTo>
                  <a:lnTo>
                    <a:pt x="73634" y="191084"/>
                  </a:lnTo>
                  <a:lnTo>
                    <a:pt x="64439" y="193802"/>
                  </a:lnTo>
                  <a:lnTo>
                    <a:pt x="64312" y="194246"/>
                  </a:lnTo>
                  <a:lnTo>
                    <a:pt x="65913" y="194310"/>
                  </a:lnTo>
                  <a:lnTo>
                    <a:pt x="64262" y="194246"/>
                  </a:lnTo>
                  <a:lnTo>
                    <a:pt x="64338" y="193840"/>
                  </a:lnTo>
                  <a:lnTo>
                    <a:pt x="64592" y="192532"/>
                  </a:lnTo>
                  <a:lnTo>
                    <a:pt x="64973" y="190500"/>
                  </a:lnTo>
                  <a:lnTo>
                    <a:pt x="65024" y="189611"/>
                  </a:lnTo>
                  <a:lnTo>
                    <a:pt x="65303" y="188747"/>
                  </a:lnTo>
                  <a:lnTo>
                    <a:pt x="65684" y="187579"/>
                  </a:lnTo>
                  <a:lnTo>
                    <a:pt x="70739" y="172339"/>
                  </a:lnTo>
                  <a:lnTo>
                    <a:pt x="71247" y="170815"/>
                  </a:lnTo>
                  <a:lnTo>
                    <a:pt x="70751" y="172313"/>
                  </a:lnTo>
                  <a:lnTo>
                    <a:pt x="71399" y="170815"/>
                  </a:lnTo>
                  <a:lnTo>
                    <a:pt x="80467" y="150241"/>
                  </a:lnTo>
                  <a:lnTo>
                    <a:pt x="80645" y="149860"/>
                  </a:lnTo>
                  <a:lnTo>
                    <a:pt x="80391" y="150241"/>
                  </a:lnTo>
                  <a:lnTo>
                    <a:pt x="89293" y="131178"/>
                  </a:lnTo>
                  <a:lnTo>
                    <a:pt x="93726" y="126746"/>
                  </a:lnTo>
                  <a:lnTo>
                    <a:pt x="93726" y="120916"/>
                  </a:lnTo>
                  <a:lnTo>
                    <a:pt x="97205" y="111887"/>
                  </a:lnTo>
                  <a:lnTo>
                    <a:pt x="100914" y="102285"/>
                  </a:lnTo>
                  <a:lnTo>
                    <a:pt x="104394" y="98806"/>
                  </a:lnTo>
                  <a:lnTo>
                    <a:pt x="104394" y="92684"/>
                  </a:lnTo>
                  <a:lnTo>
                    <a:pt x="106095" y="86487"/>
                  </a:lnTo>
                  <a:lnTo>
                    <a:pt x="109347" y="74676"/>
                  </a:lnTo>
                  <a:lnTo>
                    <a:pt x="111633" y="72390"/>
                  </a:lnTo>
                  <a:lnTo>
                    <a:pt x="111633" y="65671"/>
                  </a:lnTo>
                  <a:lnTo>
                    <a:pt x="112483" y="60579"/>
                  </a:lnTo>
                  <a:lnTo>
                    <a:pt x="114096" y="51003"/>
                  </a:lnTo>
                  <a:lnTo>
                    <a:pt x="115443" y="49657"/>
                  </a:lnTo>
                  <a:lnTo>
                    <a:pt x="115443" y="43053"/>
                  </a:lnTo>
                  <a:lnTo>
                    <a:pt x="115697" y="39497"/>
                  </a:lnTo>
                  <a:lnTo>
                    <a:pt x="116954" y="22237"/>
                  </a:lnTo>
                  <a:lnTo>
                    <a:pt x="117602" y="21590"/>
                  </a:lnTo>
                  <a:lnTo>
                    <a:pt x="117602" y="13970"/>
                  </a:lnTo>
                  <a:lnTo>
                    <a:pt x="117602" y="6223"/>
                  </a:lnTo>
                  <a:lnTo>
                    <a:pt x="111252" y="0"/>
                  </a:lnTo>
                  <a:lnTo>
                    <a:pt x="95885" y="0"/>
                  </a:lnTo>
                  <a:lnTo>
                    <a:pt x="89662" y="6223"/>
                  </a:lnTo>
                  <a:lnTo>
                    <a:pt x="89662" y="12827"/>
                  </a:lnTo>
                  <a:lnTo>
                    <a:pt x="87871" y="33413"/>
                  </a:lnTo>
                  <a:lnTo>
                    <a:pt x="87249" y="34036"/>
                  </a:lnTo>
                  <a:lnTo>
                    <a:pt x="87249" y="40119"/>
                  </a:lnTo>
                  <a:lnTo>
                    <a:pt x="87122" y="40767"/>
                  </a:lnTo>
                  <a:lnTo>
                    <a:pt x="84328" y="54864"/>
                  </a:lnTo>
                  <a:lnTo>
                    <a:pt x="82804" y="56388"/>
                  </a:lnTo>
                  <a:lnTo>
                    <a:pt x="82804" y="62179"/>
                  </a:lnTo>
                  <a:lnTo>
                    <a:pt x="77381" y="79463"/>
                  </a:lnTo>
                  <a:lnTo>
                    <a:pt x="74549" y="82296"/>
                  </a:lnTo>
                  <a:lnTo>
                    <a:pt x="74549" y="87553"/>
                  </a:lnTo>
                  <a:lnTo>
                    <a:pt x="66890" y="106083"/>
                  </a:lnTo>
                  <a:lnTo>
                    <a:pt x="63144" y="109829"/>
                  </a:lnTo>
                  <a:lnTo>
                    <a:pt x="63144" y="194183"/>
                  </a:lnTo>
                  <a:lnTo>
                    <a:pt x="62750" y="194310"/>
                  </a:lnTo>
                  <a:lnTo>
                    <a:pt x="63144" y="194183"/>
                  </a:lnTo>
                  <a:lnTo>
                    <a:pt x="63144" y="109829"/>
                  </a:lnTo>
                  <a:lnTo>
                    <a:pt x="63119" y="114769"/>
                  </a:lnTo>
                  <a:lnTo>
                    <a:pt x="52324" y="137033"/>
                  </a:lnTo>
                  <a:lnTo>
                    <a:pt x="35306" y="179578"/>
                  </a:lnTo>
                  <a:lnTo>
                    <a:pt x="31800" y="198831"/>
                  </a:lnTo>
                  <a:lnTo>
                    <a:pt x="31750" y="207645"/>
                  </a:lnTo>
                  <a:lnTo>
                    <a:pt x="31750" y="216281"/>
                  </a:lnTo>
                  <a:lnTo>
                    <a:pt x="38735" y="223266"/>
                  </a:lnTo>
                  <a:lnTo>
                    <a:pt x="45021" y="223266"/>
                  </a:lnTo>
                  <a:lnTo>
                    <a:pt x="49657" y="224663"/>
                  </a:lnTo>
                  <a:lnTo>
                    <a:pt x="53467" y="225298"/>
                  </a:lnTo>
                  <a:lnTo>
                    <a:pt x="56121" y="225425"/>
                  </a:lnTo>
                  <a:lnTo>
                    <a:pt x="56515" y="225806"/>
                  </a:lnTo>
                  <a:lnTo>
                    <a:pt x="64516" y="225806"/>
                  </a:lnTo>
                  <a:lnTo>
                    <a:pt x="73914" y="225806"/>
                  </a:lnTo>
                  <a:lnTo>
                    <a:pt x="76911" y="222859"/>
                  </a:lnTo>
                  <a:lnTo>
                    <a:pt x="84455" y="220472"/>
                  </a:lnTo>
                  <a:lnTo>
                    <a:pt x="87122" y="219456"/>
                  </a:lnTo>
                  <a:lnTo>
                    <a:pt x="104648" y="209931"/>
                  </a:lnTo>
                  <a:lnTo>
                    <a:pt x="105156" y="209677"/>
                  </a:lnTo>
                  <a:lnTo>
                    <a:pt x="136817" y="194983"/>
                  </a:lnTo>
                  <a:lnTo>
                    <a:pt x="137934" y="196075"/>
                  </a:lnTo>
                  <a:lnTo>
                    <a:pt x="137972" y="199212"/>
                  </a:lnTo>
                  <a:lnTo>
                    <a:pt x="136398" y="200787"/>
                  </a:lnTo>
                  <a:lnTo>
                    <a:pt x="136398" y="204571"/>
                  </a:lnTo>
                  <a:lnTo>
                    <a:pt x="134607" y="207175"/>
                  </a:lnTo>
                  <a:lnTo>
                    <a:pt x="127660" y="213118"/>
                  </a:lnTo>
                  <a:lnTo>
                    <a:pt x="114300" y="221234"/>
                  </a:lnTo>
                  <a:lnTo>
                    <a:pt x="115824" y="220218"/>
                  </a:lnTo>
                  <a:lnTo>
                    <a:pt x="101600" y="227203"/>
                  </a:lnTo>
                  <a:lnTo>
                    <a:pt x="102235" y="226822"/>
                  </a:lnTo>
                  <a:lnTo>
                    <a:pt x="89662" y="232537"/>
                  </a:lnTo>
                  <a:lnTo>
                    <a:pt x="90297" y="232283"/>
                  </a:lnTo>
                  <a:lnTo>
                    <a:pt x="73088" y="239572"/>
                  </a:lnTo>
                  <a:lnTo>
                    <a:pt x="54940" y="246278"/>
                  </a:lnTo>
                  <a:lnTo>
                    <a:pt x="38938" y="250596"/>
                  </a:lnTo>
                  <a:lnTo>
                    <a:pt x="28181" y="251904"/>
                  </a:lnTo>
                  <a:lnTo>
                    <a:pt x="27635" y="251841"/>
                  </a:lnTo>
                  <a:lnTo>
                    <a:pt x="24739" y="251574"/>
                  </a:lnTo>
                  <a:lnTo>
                    <a:pt x="24130" y="250952"/>
                  </a:lnTo>
                  <a:lnTo>
                    <a:pt x="21564" y="250952"/>
                  </a:lnTo>
                  <a:lnTo>
                    <a:pt x="21082" y="250825"/>
                  </a:lnTo>
                  <a:lnTo>
                    <a:pt x="19608" y="250952"/>
                  </a:lnTo>
                  <a:lnTo>
                    <a:pt x="6985" y="250952"/>
                  </a:lnTo>
                  <a:lnTo>
                    <a:pt x="0" y="257937"/>
                  </a:lnTo>
                  <a:lnTo>
                    <a:pt x="0" y="275082"/>
                  </a:lnTo>
                  <a:lnTo>
                    <a:pt x="6985" y="282067"/>
                  </a:lnTo>
                  <a:lnTo>
                    <a:pt x="9220" y="282067"/>
                  </a:lnTo>
                  <a:lnTo>
                    <a:pt x="9525" y="282448"/>
                  </a:lnTo>
                  <a:lnTo>
                    <a:pt x="13081" y="284226"/>
                  </a:lnTo>
                  <a:lnTo>
                    <a:pt x="19050" y="286131"/>
                  </a:lnTo>
                  <a:lnTo>
                    <a:pt x="26797" y="286893"/>
                  </a:lnTo>
                  <a:lnTo>
                    <a:pt x="30734" y="286893"/>
                  </a:lnTo>
                  <a:lnTo>
                    <a:pt x="85979" y="271780"/>
                  </a:lnTo>
                  <a:lnTo>
                    <a:pt x="86741" y="271526"/>
                  </a:lnTo>
                  <a:lnTo>
                    <a:pt x="104140" y="263906"/>
                  </a:lnTo>
                  <a:lnTo>
                    <a:pt x="104394" y="263652"/>
                  </a:lnTo>
                  <a:lnTo>
                    <a:pt x="110159" y="260858"/>
                  </a:lnTo>
                  <a:lnTo>
                    <a:pt x="116713" y="257683"/>
                  </a:lnTo>
                  <a:lnTo>
                    <a:pt x="117094" y="257429"/>
                  </a:lnTo>
                  <a:lnTo>
                    <a:pt x="125615" y="252857"/>
                  </a:lnTo>
                  <a:lnTo>
                    <a:pt x="127038" y="252095"/>
                  </a:lnTo>
                  <a:lnTo>
                    <a:pt x="129159" y="250952"/>
                  </a:lnTo>
                  <a:lnTo>
                    <a:pt x="130111" y="250444"/>
                  </a:lnTo>
                  <a:lnTo>
                    <a:pt x="131064" y="249936"/>
                  </a:lnTo>
                  <a:lnTo>
                    <a:pt x="132334" y="249301"/>
                  </a:lnTo>
                  <a:lnTo>
                    <a:pt x="136194" y="246634"/>
                  </a:lnTo>
                  <a:lnTo>
                    <a:pt x="136931" y="246126"/>
                  </a:lnTo>
                  <a:lnTo>
                    <a:pt x="145415" y="240284"/>
                  </a:lnTo>
                  <a:lnTo>
                    <a:pt x="146812" y="239268"/>
                  </a:lnTo>
                  <a:lnTo>
                    <a:pt x="147701" y="238633"/>
                  </a:lnTo>
                  <a:lnTo>
                    <a:pt x="154139" y="232283"/>
                  </a:lnTo>
                  <a:lnTo>
                    <a:pt x="156845" y="229616"/>
                  </a:lnTo>
                  <a:lnTo>
                    <a:pt x="158953" y="227203"/>
                  </a:lnTo>
                  <a:lnTo>
                    <a:pt x="159512" y="226568"/>
                  </a:lnTo>
                  <a:lnTo>
                    <a:pt x="160680" y="224637"/>
                  </a:lnTo>
                  <a:lnTo>
                    <a:pt x="167259" y="217932"/>
                  </a:lnTo>
                  <a:lnTo>
                    <a:pt x="167259" y="210515"/>
                  </a:lnTo>
                  <a:lnTo>
                    <a:pt x="167424" y="209550"/>
                  </a:lnTo>
                  <a:lnTo>
                    <a:pt x="167881" y="206883"/>
                  </a:lnTo>
                  <a:lnTo>
                    <a:pt x="168148" y="205359"/>
                  </a:lnTo>
                  <a:lnTo>
                    <a:pt x="168478" y="202120"/>
                  </a:lnTo>
                  <a:lnTo>
                    <a:pt x="168503" y="201422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3552" y="5254625"/>
              <a:ext cx="239395" cy="96774"/>
            </a:xfrm>
            <a:prstGeom prst="rect">
              <a:avLst/>
            </a:prstGeom>
          </p:spPr>
        </p:pic>
      </p:grpSp>
      <p:pic>
        <p:nvPicPr>
          <p:cNvPr id="110" name="object 11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602985" y="5088128"/>
            <a:ext cx="177546" cy="245110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6391910" y="5001132"/>
            <a:ext cx="152400" cy="339725"/>
          </a:xfrm>
          <a:custGeom>
            <a:avLst/>
            <a:gdLst/>
            <a:ahLst/>
            <a:cxnLst/>
            <a:rect l="l" t="t" r="r" b="b"/>
            <a:pathLst>
              <a:path w="152400" h="339725">
                <a:moveTo>
                  <a:pt x="151892" y="6985"/>
                </a:moveTo>
                <a:lnTo>
                  <a:pt x="144907" y="0"/>
                </a:lnTo>
                <a:lnTo>
                  <a:pt x="127508" y="0"/>
                </a:lnTo>
                <a:lnTo>
                  <a:pt x="120510" y="6985"/>
                </a:lnTo>
                <a:lnTo>
                  <a:pt x="120510" y="10210"/>
                </a:lnTo>
                <a:lnTo>
                  <a:pt x="113665" y="18796"/>
                </a:lnTo>
                <a:lnTo>
                  <a:pt x="112509" y="18796"/>
                </a:lnTo>
                <a:lnTo>
                  <a:pt x="105410" y="25908"/>
                </a:lnTo>
                <a:lnTo>
                  <a:pt x="105410" y="29298"/>
                </a:lnTo>
                <a:lnTo>
                  <a:pt x="95529" y="42291"/>
                </a:lnTo>
                <a:lnTo>
                  <a:pt x="94615" y="42291"/>
                </a:lnTo>
                <a:lnTo>
                  <a:pt x="87249" y="49657"/>
                </a:lnTo>
                <a:lnTo>
                  <a:pt x="87249" y="53594"/>
                </a:lnTo>
                <a:lnTo>
                  <a:pt x="74041" y="72136"/>
                </a:lnTo>
                <a:lnTo>
                  <a:pt x="73406" y="72136"/>
                </a:lnTo>
                <a:lnTo>
                  <a:pt x="65786" y="79629"/>
                </a:lnTo>
                <a:lnTo>
                  <a:pt x="65786" y="84188"/>
                </a:lnTo>
                <a:lnTo>
                  <a:pt x="52070" y="106172"/>
                </a:lnTo>
                <a:lnTo>
                  <a:pt x="44323" y="114046"/>
                </a:lnTo>
                <a:lnTo>
                  <a:pt x="44323" y="119341"/>
                </a:lnTo>
                <a:lnTo>
                  <a:pt x="27686" y="152146"/>
                </a:lnTo>
                <a:lnTo>
                  <a:pt x="13335" y="189357"/>
                </a:lnTo>
                <a:lnTo>
                  <a:pt x="3556" y="226441"/>
                </a:lnTo>
                <a:lnTo>
                  <a:pt x="0" y="256667"/>
                </a:lnTo>
                <a:lnTo>
                  <a:pt x="25" y="260858"/>
                </a:lnTo>
                <a:lnTo>
                  <a:pt x="10922" y="307340"/>
                </a:lnTo>
                <a:lnTo>
                  <a:pt x="15100" y="313448"/>
                </a:lnTo>
                <a:lnTo>
                  <a:pt x="27203" y="325666"/>
                </a:lnTo>
                <a:lnTo>
                  <a:pt x="27343" y="325856"/>
                </a:lnTo>
                <a:lnTo>
                  <a:pt x="33070" y="329692"/>
                </a:lnTo>
                <a:lnTo>
                  <a:pt x="33261" y="329742"/>
                </a:lnTo>
                <a:lnTo>
                  <a:pt x="33401" y="329819"/>
                </a:lnTo>
                <a:lnTo>
                  <a:pt x="49276" y="336169"/>
                </a:lnTo>
                <a:lnTo>
                  <a:pt x="54229" y="337312"/>
                </a:lnTo>
                <a:lnTo>
                  <a:pt x="66052" y="338353"/>
                </a:lnTo>
                <a:lnTo>
                  <a:pt x="66929" y="339217"/>
                </a:lnTo>
                <a:lnTo>
                  <a:pt x="85090" y="339217"/>
                </a:lnTo>
                <a:lnTo>
                  <a:pt x="86741" y="337540"/>
                </a:lnTo>
                <a:lnTo>
                  <a:pt x="98945" y="335280"/>
                </a:lnTo>
                <a:lnTo>
                  <a:pt x="105791" y="335280"/>
                </a:lnTo>
                <a:lnTo>
                  <a:pt x="110807" y="330161"/>
                </a:lnTo>
                <a:lnTo>
                  <a:pt x="128905" y="320548"/>
                </a:lnTo>
                <a:lnTo>
                  <a:pt x="130937" y="319151"/>
                </a:lnTo>
                <a:lnTo>
                  <a:pt x="145465" y="306324"/>
                </a:lnTo>
                <a:lnTo>
                  <a:pt x="145618" y="306197"/>
                </a:lnTo>
                <a:lnTo>
                  <a:pt x="145897" y="305943"/>
                </a:lnTo>
                <a:lnTo>
                  <a:pt x="147053" y="304927"/>
                </a:lnTo>
                <a:lnTo>
                  <a:pt x="147828" y="304927"/>
                </a:lnTo>
                <a:lnTo>
                  <a:pt x="149606" y="303149"/>
                </a:lnTo>
                <a:lnTo>
                  <a:pt x="149606" y="300863"/>
                </a:lnTo>
                <a:lnTo>
                  <a:pt x="149606" y="298577"/>
                </a:lnTo>
                <a:lnTo>
                  <a:pt x="147828" y="296672"/>
                </a:lnTo>
                <a:lnTo>
                  <a:pt x="143256" y="296672"/>
                </a:lnTo>
                <a:lnTo>
                  <a:pt x="142786" y="297167"/>
                </a:lnTo>
                <a:lnTo>
                  <a:pt x="122034" y="300990"/>
                </a:lnTo>
                <a:lnTo>
                  <a:pt x="96227" y="305943"/>
                </a:lnTo>
                <a:lnTo>
                  <a:pt x="89535" y="305943"/>
                </a:lnTo>
                <a:lnTo>
                  <a:pt x="77965" y="306184"/>
                </a:lnTo>
                <a:lnTo>
                  <a:pt x="66967" y="304292"/>
                </a:lnTo>
                <a:lnTo>
                  <a:pt x="61150" y="303301"/>
                </a:lnTo>
                <a:lnTo>
                  <a:pt x="60299" y="302895"/>
                </a:lnTo>
                <a:lnTo>
                  <a:pt x="56032" y="300863"/>
                </a:lnTo>
                <a:lnTo>
                  <a:pt x="50927" y="298450"/>
                </a:lnTo>
                <a:lnTo>
                  <a:pt x="49504" y="296926"/>
                </a:lnTo>
                <a:lnTo>
                  <a:pt x="46520" y="293751"/>
                </a:lnTo>
                <a:lnTo>
                  <a:pt x="43345" y="290385"/>
                </a:lnTo>
                <a:lnTo>
                  <a:pt x="42418" y="288036"/>
                </a:lnTo>
                <a:lnTo>
                  <a:pt x="39573" y="280924"/>
                </a:lnTo>
                <a:lnTo>
                  <a:pt x="38595" y="278511"/>
                </a:lnTo>
                <a:lnTo>
                  <a:pt x="38328" y="275971"/>
                </a:lnTo>
                <a:lnTo>
                  <a:pt x="36728" y="260858"/>
                </a:lnTo>
                <a:lnTo>
                  <a:pt x="36525" y="258965"/>
                </a:lnTo>
                <a:lnTo>
                  <a:pt x="36766" y="256921"/>
                </a:lnTo>
                <a:lnTo>
                  <a:pt x="39458" y="233172"/>
                </a:lnTo>
                <a:lnTo>
                  <a:pt x="39624" y="231711"/>
                </a:lnTo>
                <a:lnTo>
                  <a:pt x="39903" y="230632"/>
                </a:lnTo>
                <a:lnTo>
                  <a:pt x="47409" y="202184"/>
                </a:lnTo>
                <a:lnTo>
                  <a:pt x="47802" y="200660"/>
                </a:lnTo>
                <a:lnTo>
                  <a:pt x="47904" y="200406"/>
                </a:lnTo>
                <a:lnTo>
                  <a:pt x="59905" y="168148"/>
                </a:lnTo>
                <a:lnTo>
                  <a:pt x="60261" y="167220"/>
                </a:lnTo>
                <a:lnTo>
                  <a:pt x="60667" y="166370"/>
                </a:lnTo>
                <a:lnTo>
                  <a:pt x="73863" y="138823"/>
                </a:lnTo>
                <a:lnTo>
                  <a:pt x="79248" y="133350"/>
                </a:lnTo>
                <a:lnTo>
                  <a:pt x="79248" y="128346"/>
                </a:lnTo>
                <a:lnTo>
                  <a:pt x="92710" y="105041"/>
                </a:lnTo>
                <a:lnTo>
                  <a:pt x="99568" y="98298"/>
                </a:lnTo>
                <a:lnTo>
                  <a:pt x="99568" y="93891"/>
                </a:lnTo>
                <a:lnTo>
                  <a:pt x="112229" y="74803"/>
                </a:lnTo>
                <a:lnTo>
                  <a:pt x="112509" y="74803"/>
                </a:lnTo>
                <a:lnTo>
                  <a:pt x="119761" y="67564"/>
                </a:lnTo>
                <a:lnTo>
                  <a:pt x="119761" y="63893"/>
                </a:lnTo>
                <a:lnTo>
                  <a:pt x="129362" y="50673"/>
                </a:lnTo>
                <a:lnTo>
                  <a:pt x="130162" y="50673"/>
                </a:lnTo>
                <a:lnTo>
                  <a:pt x="137287" y="43434"/>
                </a:lnTo>
                <a:lnTo>
                  <a:pt x="137287" y="40106"/>
                </a:lnTo>
                <a:lnTo>
                  <a:pt x="143979" y="31369"/>
                </a:lnTo>
                <a:lnTo>
                  <a:pt x="144907" y="31369"/>
                </a:lnTo>
                <a:lnTo>
                  <a:pt x="151892" y="24384"/>
                </a:lnTo>
                <a:lnTo>
                  <a:pt x="151892" y="15748"/>
                </a:lnTo>
                <a:lnTo>
                  <a:pt x="151892" y="698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60642" y="5117464"/>
            <a:ext cx="140335" cy="48260"/>
          </a:xfrm>
          <a:custGeom>
            <a:avLst/>
            <a:gdLst/>
            <a:ahLst/>
            <a:cxnLst/>
            <a:rect l="l" t="t" r="r" b="b"/>
            <a:pathLst>
              <a:path w="140334" h="48260">
                <a:moveTo>
                  <a:pt x="140081" y="11938"/>
                </a:moveTo>
                <a:lnTo>
                  <a:pt x="135509" y="7366"/>
                </a:lnTo>
                <a:lnTo>
                  <a:pt x="133858" y="7366"/>
                </a:lnTo>
                <a:lnTo>
                  <a:pt x="127381" y="3175"/>
                </a:lnTo>
                <a:lnTo>
                  <a:pt x="124269" y="2489"/>
                </a:lnTo>
                <a:lnTo>
                  <a:pt x="122174" y="381"/>
                </a:lnTo>
                <a:lnTo>
                  <a:pt x="113538" y="381"/>
                </a:lnTo>
                <a:lnTo>
                  <a:pt x="106654" y="241"/>
                </a:lnTo>
                <a:lnTo>
                  <a:pt x="106426" y="0"/>
                </a:lnTo>
                <a:lnTo>
                  <a:pt x="95631" y="0"/>
                </a:lnTo>
                <a:lnTo>
                  <a:pt x="87249" y="0"/>
                </a:lnTo>
                <a:lnTo>
                  <a:pt x="86575" y="660"/>
                </a:lnTo>
                <a:lnTo>
                  <a:pt x="76415" y="1397"/>
                </a:lnTo>
                <a:lnTo>
                  <a:pt x="67056" y="1397"/>
                </a:lnTo>
                <a:lnTo>
                  <a:pt x="65773" y="2679"/>
                </a:lnTo>
                <a:lnTo>
                  <a:pt x="53086" y="4318"/>
                </a:lnTo>
                <a:lnTo>
                  <a:pt x="34163" y="7747"/>
                </a:lnTo>
                <a:lnTo>
                  <a:pt x="14224" y="12065"/>
                </a:lnTo>
                <a:lnTo>
                  <a:pt x="14274" y="12331"/>
                </a:lnTo>
                <a:lnTo>
                  <a:pt x="10972" y="12992"/>
                </a:lnTo>
                <a:lnTo>
                  <a:pt x="5245" y="16865"/>
                </a:lnTo>
                <a:lnTo>
                  <a:pt x="1397" y="22606"/>
                </a:lnTo>
                <a:lnTo>
                  <a:pt x="0" y="29591"/>
                </a:lnTo>
                <a:lnTo>
                  <a:pt x="1397" y="36664"/>
                </a:lnTo>
                <a:lnTo>
                  <a:pt x="5245" y="42443"/>
                </a:lnTo>
                <a:lnTo>
                  <a:pt x="10972" y="46329"/>
                </a:lnTo>
                <a:lnTo>
                  <a:pt x="18034" y="47752"/>
                </a:lnTo>
                <a:lnTo>
                  <a:pt x="21780" y="46990"/>
                </a:lnTo>
                <a:lnTo>
                  <a:pt x="21844" y="47244"/>
                </a:lnTo>
                <a:lnTo>
                  <a:pt x="41783" y="42926"/>
                </a:lnTo>
                <a:lnTo>
                  <a:pt x="41275" y="43053"/>
                </a:lnTo>
                <a:lnTo>
                  <a:pt x="59436" y="39751"/>
                </a:lnTo>
                <a:lnTo>
                  <a:pt x="58801" y="39751"/>
                </a:lnTo>
                <a:lnTo>
                  <a:pt x="77774" y="36957"/>
                </a:lnTo>
                <a:lnTo>
                  <a:pt x="86741" y="36957"/>
                </a:lnTo>
                <a:lnTo>
                  <a:pt x="87782" y="35915"/>
                </a:lnTo>
                <a:lnTo>
                  <a:pt x="98679" y="34798"/>
                </a:lnTo>
                <a:lnTo>
                  <a:pt x="106426" y="34798"/>
                </a:lnTo>
                <a:lnTo>
                  <a:pt x="107086" y="34150"/>
                </a:lnTo>
                <a:lnTo>
                  <a:pt x="112102" y="33782"/>
                </a:lnTo>
                <a:lnTo>
                  <a:pt x="122174" y="33782"/>
                </a:lnTo>
                <a:lnTo>
                  <a:pt x="123647" y="32308"/>
                </a:lnTo>
                <a:lnTo>
                  <a:pt x="126492" y="31877"/>
                </a:lnTo>
                <a:lnTo>
                  <a:pt x="133426" y="28194"/>
                </a:lnTo>
                <a:lnTo>
                  <a:pt x="135509" y="28194"/>
                </a:lnTo>
                <a:lnTo>
                  <a:pt x="140081" y="23495"/>
                </a:lnTo>
                <a:lnTo>
                  <a:pt x="140081" y="17780"/>
                </a:lnTo>
                <a:lnTo>
                  <a:pt x="140081" y="1193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67373" y="5213730"/>
            <a:ext cx="177800" cy="53975"/>
          </a:xfrm>
          <a:custGeom>
            <a:avLst/>
            <a:gdLst/>
            <a:ahLst/>
            <a:cxnLst/>
            <a:rect l="l" t="t" r="r" b="b"/>
            <a:pathLst>
              <a:path w="177800" h="53975">
                <a:moveTo>
                  <a:pt x="177800" y="4318"/>
                </a:moveTo>
                <a:lnTo>
                  <a:pt x="173482" y="0"/>
                </a:lnTo>
                <a:lnTo>
                  <a:pt x="162941" y="0"/>
                </a:lnTo>
                <a:lnTo>
                  <a:pt x="161709" y="1231"/>
                </a:lnTo>
                <a:lnTo>
                  <a:pt x="140843" y="5842"/>
                </a:lnTo>
                <a:lnTo>
                  <a:pt x="140716" y="5969"/>
                </a:lnTo>
                <a:lnTo>
                  <a:pt x="118821" y="11176"/>
                </a:lnTo>
                <a:lnTo>
                  <a:pt x="112776" y="11176"/>
                </a:lnTo>
                <a:lnTo>
                  <a:pt x="111163" y="12788"/>
                </a:lnTo>
                <a:lnTo>
                  <a:pt x="97396" y="15748"/>
                </a:lnTo>
                <a:lnTo>
                  <a:pt x="90424" y="15748"/>
                </a:lnTo>
                <a:lnTo>
                  <a:pt x="89039" y="17132"/>
                </a:lnTo>
                <a:lnTo>
                  <a:pt x="77901" y="18796"/>
                </a:lnTo>
                <a:lnTo>
                  <a:pt x="69723" y="18796"/>
                </a:lnTo>
                <a:lnTo>
                  <a:pt x="68884" y="19659"/>
                </a:lnTo>
                <a:lnTo>
                  <a:pt x="61150" y="20320"/>
                </a:lnTo>
                <a:lnTo>
                  <a:pt x="52070" y="20320"/>
                </a:lnTo>
                <a:lnTo>
                  <a:pt x="51714" y="20675"/>
                </a:lnTo>
                <a:lnTo>
                  <a:pt x="45707" y="20815"/>
                </a:lnTo>
                <a:lnTo>
                  <a:pt x="25666" y="20218"/>
                </a:lnTo>
                <a:lnTo>
                  <a:pt x="25400" y="19939"/>
                </a:lnTo>
                <a:lnTo>
                  <a:pt x="16891" y="19939"/>
                </a:lnTo>
                <a:lnTo>
                  <a:pt x="7366" y="19939"/>
                </a:lnTo>
                <a:lnTo>
                  <a:pt x="0" y="27178"/>
                </a:lnTo>
                <a:lnTo>
                  <a:pt x="0" y="45212"/>
                </a:lnTo>
                <a:lnTo>
                  <a:pt x="7366" y="52578"/>
                </a:lnTo>
                <a:lnTo>
                  <a:pt x="15748" y="52578"/>
                </a:lnTo>
                <a:lnTo>
                  <a:pt x="36131" y="53289"/>
                </a:lnTo>
                <a:lnTo>
                  <a:pt x="36576" y="53721"/>
                </a:lnTo>
                <a:lnTo>
                  <a:pt x="54737" y="53721"/>
                </a:lnTo>
                <a:lnTo>
                  <a:pt x="55156" y="53301"/>
                </a:lnTo>
                <a:lnTo>
                  <a:pt x="61722" y="53086"/>
                </a:lnTo>
                <a:lnTo>
                  <a:pt x="70104" y="53086"/>
                </a:lnTo>
                <a:lnTo>
                  <a:pt x="71285" y="51904"/>
                </a:lnTo>
                <a:lnTo>
                  <a:pt x="79679" y="50800"/>
                </a:lnTo>
                <a:lnTo>
                  <a:pt x="87503" y="50800"/>
                </a:lnTo>
                <a:lnTo>
                  <a:pt x="89687" y="48615"/>
                </a:lnTo>
                <a:lnTo>
                  <a:pt x="100812" y="45847"/>
                </a:lnTo>
                <a:lnTo>
                  <a:pt x="107061" y="45847"/>
                </a:lnTo>
                <a:lnTo>
                  <a:pt x="109791" y="43116"/>
                </a:lnTo>
                <a:lnTo>
                  <a:pt x="122377" y="38989"/>
                </a:lnTo>
                <a:lnTo>
                  <a:pt x="128143" y="38989"/>
                </a:lnTo>
                <a:lnTo>
                  <a:pt x="131305" y="35826"/>
                </a:lnTo>
                <a:lnTo>
                  <a:pt x="147955" y="29464"/>
                </a:lnTo>
                <a:lnTo>
                  <a:pt x="148590" y="29083"/>
                </a:lnTo>
                <a:lnTo>
                  <a:pt x="166649" y="20828"/>
                </a:lnTo>
                <a:lnTo>
                  <a:pt x="170256" y="19177"/>
                </a:lnTo>
                <a:lnTo>
                  <a:pt x="173482" y="19177"/>
                </a:lnTo>
                <a:lnTo>
                  <a:pt x="177800" y="14859"/>
                </a:lnTo>
                <a:lnTo>
                  <a:pt x="177800" y="9652"/>
                </a:lnTo>
                <a:lnTo>
                  <a:pt x="177800" y="431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6906078" y="4850257"/>
            <a:ext cx="332740" cy="469265"/>
            <a:chOff x="6906078" y="4850257"/>
            <a:chExt cx="332740" cy="469265"/>
          </a:xfrm>
        </p:grpSpPr>
        <p:pic>
          <p:nvPicPr>
            <p:cNvPr id="115" name="object 11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06078" y="4975098"/>
              <a:ext cx="166043" cy="19659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075170" y="4850256"/>
              <a:ext cx="163830" cy="469265"/>
            </a:xfrm>
            <a:custGeom>
              <a:avLst/>
              <a:gdLst/>
              <a:ahLst/>
              <a:cxnLst/>
              <a:rect l="l" t="t" r="r" b="b"/>
              <a:pathLst>
                <a:path w="163829" h="469264">
                  <a:moveTo>
                    <a:pt x="163563" y="261747"/>
                  </a:moveTo>
                  <a:lnTo>
                    <a:pt x="163550" y="259207"/>
                  </a:lnTo>
                  <a:lnTo>
                    <a:pt x="163207" y="222758"/>
                  </a:lnTo>
                  <a:lnTo>
                    <a:pt x="163195" y="220599"/>
                  </a:lnTo>
                  <a:lnTo>
                    <a:pt x="163068" y="218313"/>
                  </a:lnTo>
                  <a:lnTo>
                    <a:pt x="158470" y="183896"/>
                  </a:lnTo>
                  <a:lnTo>
                    <a:pt x="157607" y="177419"/>
                  </a:lnTo>
                  <a:lnTo>
                    <a:pt x="157226" y="175641"/>
                  </a:lnTo>
                  <a:lnTo>
                    <a:pt x="148590" y="142240"/>
                  </a:lnTo>
                  <a:lnTo>
                    <a:pt x="147066" y="136334"/>
                  </a:lnTo>
                  <a:lnTo>
                    <a:pt x="147066" y="128905"/>
                  </a:lnTo>
                  <a:lnTo>
                    <a:pt x="143154" y="125006"/>
                  </a:lnTo>
                  <a:lnTo>
                    <a:pt x="135851" y="105791"/>
                  </a:lnTo>
                  <a:lnTo>
                    <a:pt x="132588" y="97218"/>
                  </a:lnTo>
                  <a:lnTo>
                    <a:pt x="132588" y="91186"/>
                  </a:lnTo>
                  <a:lnTo>
                    <a:pt x="127685" y="86385"/>
                  </a:lnTo>
                  <a:lnTo>
                    <a:pt x="115443" y="61061"/>
                  </a:lnTo>
                  <a:lnTo>
                    <a:pt x="115443" y="56134"/>
                  </a:lnTo>
                  <a:lnTo>
                    <a:pt x="109410" y="50114"/>
                  </a:lnTo>
                  <a:lnTo>
                    <a:pt x="105930" y="44069"/>
                  </a:lnTo>
                  <a:lnTo>
                    <a:pt x="99060" y="32143"/>
                  </a:lnTo>
                  <a:lnTo>
                    <a:pt x="99060" y="27813"/>
                  </a:lnTo>
                  <a:lnTo>
                    <a:pt x="92202" y="20955"/>
                  </a:lnTo>
                  <a:lnTo>
                    <a:pt x="92075" y="20955"/>
                  </a:lnTo>
                  <a:lnTo>
                    <a:pt x="85598" y="10871"/>
                  </a:lnTo>
                  <a:lnTo>
                    <a:pt x="85598" y="6858"/>
                  </a:lnTo>
                  <a:lnTo>
                    <a:pt x="78613" y="0"/>
                  </a:lnTo>
                  <a:lnTo>
                    <a:pt x="61722" y="0"/>
                  </a:lnTo>
                  <a:lnTo>
                    <a:pt x="54864" y="6858"/>
                  </a:lnTo>
                  <a:lnTo>
                    <a:pt x="54864" y="23876"/>
                  </a:lnTo>
                  <a:lnTo>
                    <a:pt x="61722" y="30734"/>
                  </a:lnTo>
                  <a:lnTo>
                    <a:pt x="68199" y="40906"/>
                  </a:lnTo>
                  <a:lnTo>
                    <a:pt x="68199" y="44958"/>
                  </a:lnTo>
                  <a:lnTo>
                    <a:pt x="73977" y="50749"/>
                  </a:lnTo>
                  <a:lnTo>
                    <a:pt x="84201" y="68922"/>
                  </a:lnTo>
                  <a:lnTo>
                    <a:pt x="84201" y="73406"/>
                  </a:lnTo>
                  <a:lnTo>
                    <a:pt x="88544" y="77762"/>
                  </a:lnTo>
                  <a:lnTo>
                    <a:pt x="100457" y="103517"/>
                  </a:lnTo>
                  <a:lnTo>
                    <a:pt x="100457" y="108839"/>
                  </a:lnTo>
                  <a:lnTo>
                    <a:pt x="103771" y="112166"/>
                  </a:lnTo>
                  <a:lnTo>
                    <a:pt x="113665" y="141097"/>
                  </a:lnTo>
                  <a:lnTo>
                    <a:pt x="113665" y="147320"/>
                  </a:lnTo>
                  <a:lnTo>
                    <a:pt x="115824" y="149491"/>
                  </a:lnTo>
                  <a:lnTo>
                    <a:pt x="123698" y="183896"/>
                  </a:lnTo>
                  <a:lnTo>
                    <a:pt x="123190" y="181864"/>
                  </a:lnTo>
                  <a:lnTo>
                    <a:pt x="127889" y="220662"/>
                  </a:lnTo>
                  <a:lnTo>
                    <a:pt x="128003" y="260146"/>
                  </a:lnTo>
                  <a:lnTo>
                    <a:pt x="122783" y="296951"/>
                  </a:lnTo>
                  <a:lnTo>
                    <a:pt x="112382" y="330250"/>
                  </a:lnTo>
                  <a:lnTo>
                    <a:pt x="96240" y="360527"/>
                  </a:lnTo>
                  <a:lnTo>
                    <a:pt x="80352" y="381508"/>
                  </a:lnTo>
                  <a:lnTo>
                    <a:pt x="79375" y="381508"/>
                  </a:lnTo>
                  <a:lnTo>
                    <a:pt x="71755" y="389255"/>
                  </a:lnTo>
                  <a:lnTo>
                    <a:pt x="71755" y="391820"/>
                  </a:lnTo>
                  <a:lnTo>
                    <a:pt x="57137" y="407289"/>
                  </a:lnTo>
                  <a:lnTo>
                    <a:pt x="55245" y="407289"/>
                  </a:lnTo>
                  <a:lnTo>
                    <a:pt x="48133" y="414274"/>
                  </a:lnTo>
                  <a:lnTo>
                    <a:pt x="48133" y="416077"/>
                  </a:lnTo>
                  <a:lnTo>
                    <a:pt x="29311" y="433146"/>
                  </a:lnTo>
                  <a:lnTo>
                    <a:pt x="6197" y="450342"/>
                  </a:lnTo>
                  <a:lnTo>
                    <a:pt x="4191" y="450342"/>
                  </a:lnTo>
                  <a:lnTo>
                    <a:pt x="0" y="454406"/>
                  </a:lnTo>
                  <a:lnTo>
                    <a:pt x="0" y="464693"/>
                  </a:lnTo>
                  <a:lnTo>
                    <a:pt x="4191" y="468884"/>
                  </a:lnTo>
                  <a:lnTo>
                    <a:pt x="14478" y="468884"/>
                  </a:lnTo>
                  <a:lnTo>
                    <a:pt x="16865" y="466496"/>
                  </a:lnTo>
                  <a:lnTo>
                    <a:pt x="42545" y="455422"/>
                  </a:lnTo>
                  <a:lnTo>
                    <a:pt x="44450" y="454406"/>
                  </a:lnTo>
                  <a:lnTo>
                    <a:pt x="68554" y="438912"/>
                  </a:lnTo>
                  <a:lnTo>
                    <a:pt x="72644" y="438912"/>
                  </a:lnTo>
                  <a:lnTo>
                    <a:pt x="79756" y="431800"/>
                  </a:lnTo>
                  <a:lnTo>
                    <a:pt x="79756" y="430174"/>
                  </a:lnTo>
                  <a:lnTo>
                    <a:pt x="95631" y="415925"/>
                  </a:lnTo>
                  <a:lnTo>
                    <a:pt x="98552" y="415925"/>
                  </a:lnTo>
                  <a:lnTo>
                    <a:pt x="106172" y="408305"/>
                  </a:lnTo>
                  <a:lnTo>
                    <a:pt x="106172" y="404850"/>
                  </a:lnTo>
                  <a:lnTo>
                    <a:pt x="119341" y="388366"/>
                  </a:lnTo>
                  <a:lnTo>
                    <a:pt x="120561" y="386842"/>
                  </a:lnTo>
                  <a:lnTo>
                    <a:pt x="125349" y="380873"/>
                  </a:lnTo>
                  <a:lnTo>
                    <a:pt x="127000" y="378206"/>
                  </a:lnTo>
                  <a:lnTo>
                    <a:pt x="136093" y="361442"/>
                  </a:lnTo>
                  <a:lnTo>
                    <a:pt x="137337" y="359156"/>
                  </a:lnTo>
                  <a:lnTo>
                    <a:pt x="144653" y="345694"/>
                  </a:lnTo>
                  <a:lnTo>
                    <a:pt x="145923" y="342519"/>
                  </a:lnTo>
                  <a:lnTo>
                    <a:pt x="149250" y="331851"/>
                  </a:lnTo>
                  <a:lnTo>
                    <a:pt x="150202" y="328803"/>
                  </a:lnTo>
                  <a:lnTo>
                    <a:pt x="157226" y="306324"/>
                  </a:lnTo>
                  <a:lnTo>
                    <a:pt x="157861" y="303530"/>
                  </a:lnTo>
                  <a:lnTo>
                    <a:pt x="158546" y="298577"/>
                  </a:lnTo>
                  <a:lnTo>
                    <a:pt x="158953" y="295656"/>
                  </a:lnTo>
                  <a:lnTo>
                    <a:pt x="163322" y="264160"/>
                  </a:lnTo>
                  <a:lnTo>
                    <a:pt x="163563" y="261747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/>
          <p:nvPr/>
        </p:nvSpPr>
        <p:spPr>
          <a:xfrm>
            <a:off x="6157887" y="4906390"/>
            <a:ext cx="268605" cy="583565"/>
          </a:xfrm>
          <a:custGeom>
            <a:avLst/>
            <a:gdLst/>
            <a:ahLst/>
            <a:cxnLst/>
            <a:rect l="l" t="t" r="r" b="b"/>
            <a:pathLst>
              <a:path w="268604" h="583564">
                <a:moveTo>
                  <a:pt x="248373" y="7493"/>
                </a:moveTo>
                <a:lnTo>
                  <a:pt x="240880" y="0"/>
                </a:lnTo>
                <a:lnTo>
                  <a:pt x="222465" y="0"/>
                </a:lnTo>
                <a:lnTo>
                  <a:pt x="214972" y="7493"/>
                </a:lnTo>
                <a:lnTo>
                  <a:pt x="214972" y="8305"/>
                </a:lnTo>
                <a:lnTo>
                  <a:pt x="196049" y="22352"/>
                </a:lnTo>
                <a:lnTo>
                  <a:pt x="192366" y="22352"/>
                </a:lnTo>
                <a:lnTo>
                  <a:pt x="184873" y="29845"/>
                </a:lnTo>
                <a:lnTo>
                  <a:pt x="184873" y="31597"/>
                </a:lnTo>
                <a:lnTo>
                  <a:pt x="161328" y="52832"/>
                </a:lnTo>
                <a:lnTo>
                  <a:pt x="158584" y="52832"/>
                </a:lnTo>
                <a:lnTo>
                  <a:pt x="151091" y="60325"/>
                </a:lnTo>
                <a:lnTo>
                  <a:pt x="151091" y="63233"/>
                </a:lnTo>
                <a:lnTo>
                  <a:pt x="124790" y="93472"/>
                </a:lnTo>
                <a:lnTo>
                  <a:pt x="123151" y="93472"/>
                </a:lnTo>
                <a:lnTo>
                  <a:pt x="115658" y="100965"/>
                </a:lnTo>
                <a:lnTo>
                  <a:pt x="115658" y="105079"/>
                </a:lnTo>
                <a:lnTo>
                  <a:pt x="88887" y="143891"/>
                </a:lnTo>
                <a:lnTo>
                  <a:pt x="88480" y="143891"/>
                </a:lnTo>
                <a:lnTo>
                  <a:pt x="80987" y="151384"/>
                </a:lnTo>
                <a:lnTo>
                  <a:pt x="80987" y="156159"/>
                </a:lnTo>
                <a:lnTo>
                  <a:pt x="52285" y="207391"/>
                </a:lnTo>
                <a:lnTo>
                  <a:pt x="25996" y="267716"/>
                </a:lnTo>
                <a:lnTo>
                  <a:pt x="8216" y="327660"/>
                </a:lnTo>
                <a:lnTo>
                  <a:pt x="88" y="383413"/>
                </a:lnTo>
                <a:lnTo>
                  <a:pt x="0" y="388239"/>
                </a:lnTo>
                <a:lnTo>
                  <a:pt x="850" y="431419"/>
                </a:lnTo>
                <a:lnTo>
                  <a:pt x="1485" y="435356"/>
                </a:lnTo>
                <a:lnTo>
                  <a:pt x="11518" y="472592"/>
                </a:lnTo>
                <a:lnTo>
                  <a:pt x="11518" y="479044"/>
                </a:lnTo>
                <a:lnTo>
                  <a:pt x="18313" y="485851"/>
                </a:lnTo>
                <a:lnTo>
                  <a:pt x="30568" y="505333"/>
                </a:lnTo>
                <a:lnTo>
                  <a:pt x="30568" y="509016"/>
                </a:lnTo>
                <a:lnTo>
                  <a:pt x="36791" y="515239"/>
                </a:lnTo>
                <a:lnTo>
                  <a:pt x="38506" y="515239"/>
                </a:lnTo>
                <a:lnTo>
                  <a:pt x="56984" y="534543"/>
                </a:lnTo>
                <a:lnTo>
                  <a:pt x="79336" y="553389"/>
                </a:lnTo>
                <a:lnTo>
                  <a:pt x="79336" y="554101"/>
                </a:lnTo>
                <a:lnTo>
                  <a:pt x="82765" y="557530"/>
                </a:lnTo>
                <a:lnTo>
                  <a:pt x="91147" y="557530"/>
                </a:lnTo>
                <a:lnTo>
                  <a:pt x="94576" y="554101"/>
                </a:lnTo>
                <a:lnTo>
                  <a:pt x="94576" y="549783"/>
                </a:lnTo>
                <a:lnTo>
                  <a:pt x="94576" y="545592"/>
                </a:lnTo>
                <a:lnTo>
                  <a:pt x="91147" y="542163"/>
                </a:lnTo>
                <a:lnTo>
                  <a:pt x="90741" y="542163"/>
                </a:lnTo>
                <a:lnTo>
                  <a:pt x="74002" y="520065"/>
                </a:lnTo>
                <a:lnTo>
                  <a:pt x="74383" y="520446"/>
                </a:lnTo>
                <a:lnTo>
                  <a:pt x="74117" y="520065"/>
                </a:lnTo>
                <a:lnTo>
                  <a:pt x="58508" y="497090"/>
                </a:lnTo>
                <a:lnTo>
                  <a:pt x="58508" y="493522"/>
                </a:lnTo>
                <a:lnTo>
                  <a:pt x="54216" y="489242"/>
                </a:lnTo>
                <a:lnTo>
                  <a:pt x="43116" y="466852"/>
                </a:lnTo>
                <a:lnTo>
                  <a:pt x="43014" y="466648"/>
                </a:lnTo>
                <a:lnTo>
                  <a:pt x="43014" y="461645"/>
                </a:lnTo>
                <a:lnTo>
                  <a:pt x="40970" y="459613"/>
                </a:lnTo>
                <a:lnTo>
                  <a:pt x="34417" y="430911"/>
                </a:lnTo>
                <a:lnTo>
                  <a:pt x="33972" y="428955"/>
                </a:lnTo>
                <a:lnTo>
                  <a:pt x="33959" y="427355"/>
                </a:lnTo>
                <a:lnTo>
                  <a:pt x="33629" y="388239"/>
                </a:lnTo>
                <a:lnTo>
                  <a:pt x="33629" y="387261"/>
                </a:lnTo>
                <a:lnTo>
                  <a:pt x="33845" y="385699"/>
                </a:lnTo>
                <a:lnTo>
                  <a:pt x="40754" y="337185"/>
                </a:lnTo>
                <a:lnTo>
                  <a:pt x="40906" y="336118"/>
                </a:lnTo>
                <a:lnTo>
                  <a:pt x="41313" y="334772"/>
                </a:lnTo>
                <a:lnTo>
                  <a:pt x="57175" y="281178"/>
                </a:lnTo>
                <a:lnTo>
                  <a:pt x="81838" y="223901"/>
                </a:lnTo>
                <a:lnTo>
                  <a:pt x="82600" y="222377"/>
                </a:lnTo>
                <a:lnTo>
                  <a:pt x="108483" y="176060"/>
                </a:lnTo>
                <a:lnTo>
                  <a:pt x="114515" y="169926"/>
                </a:lnTo>
                <a:lnTo>
                  <a:pt x="114515" y="165938"/>
                </a:lnTo>
                <a:lnTo>
                  <a:pt x="141185" y="127127"/>
                </a:lnTo>
                <a:lnTo>
                  <a:pt x="141693" y="127127"/>
                </a:lnTo>
                <a:lnTo>
                  <a:pt x="149186" y="119507"/>
                </a:lnTo>
                <a:lnTo>
                  <a:pt x="149186" y="116471"/>
                </a:lnTo>
                <a:lnTo>
                  <a:pt x="175437" y="86360"/>
                </a:lnTo>
                <a:lnTo>
                  <a:pt x="177126" y="86360"/>
                </a:lnTo>
                <a:lnTo>
                  <a:pt x="184619" y="78867"/>
                </a:lnTo>
                <a:lnTo>
                  <a:pt x="184619" y="76974"/>
                </a:lnTo>
                <a:lnTo>
                  <a:pt x="208038" y="55753"/>
                </a:lnTo>
                <a:lnTo>
                  <a:pt x="210781" y="55753"/>
                </a:lnTo>
                <a:lnTo>
                  <a:pt x="218274" y="48260"/>
                </a:lnTo>
                <a:lnTo>
                  <a:pt x="218274" y="47434"/>
                </a:lnTo>
                <a:lnTo>
                  <a:pt x="237248" y="33274"/>
                </a:lnTo>
                <a:lnTo>
                  <a:pt x="240880" y="33274"/>
                </a:lnTo>
                <a:lnTo>
                  <a:pt x="248373" y="25908"/>
                </a:lnTo>
                <a:lnTo>
                  <a:pt x="248373" y="16637"/>
                </a:lnTo>
                <a:lnTo>
                  <a:pt x="248373" y="7493"/>
                </a:lnTo>
                <a:close/>
              </a:path>
              <a:path w="268604" h="583564">
                <a:moveTo>
                  <a:pt x="268185" y="561594"/>
                </a:moveTo>
                <a:lnTo>
                  <a:pt x="261962" y="555244"/>
                </a:lnTo>
                <a:lnTo>
                  <a:pt x="254469" y="555244"/>
                </a:lnTo>
                <a:lnTo>
                  <a:pt x="231559" y="554951"/>
                </a:lnTo>
                <a:lnTo>
                  <a:pt x="224624" y="554863"/>
                </a:lnTo>
                <a:lnTo>
                  <a:pt x="223100" y="554863"/>
                </a:lnTo>
                <a:lnTo>
                  <a:pt x="217512" y="554863"/>
                </a:lnTo>
                <a:lnTo>
                  <a:pt x="216827" y="555536"/>
                </a:lnTo>
                <a:lnTo>
                  <a:pt x="202780" y="557022"/>
                </a:lnTo>
                <a:lnTo>
                  <a:pt x="198081" y="557022"/>
                </a:lnTo>
                <a:lnTo>
                  <a:pt x="193382" y="561721"/>
                </a:lnTo>
                <a:lnTo>
                  <a:pt x="193382" y="573278"/>
                </a:lnTo>
                <a:lnTo>
                  <a:pt x="198081" y="577977"/>
                </a:lnTo>
                <a:lnTo>
                  <a:pt x="203949" y="577977"/>
                </a:lnTo>
                <a:lnTo>
                  <a:pt x="216712" y="579348"/>
                </a:lnTo>
                <a:lnTo>
                  <a:pt x="217512" y="580136"/>
                </a:lnTo>
                <a:lnTo>
                  <a:pt x="224116" y="580136"/>
                </a:lnTo>
                <a:lnTo>
                  <a:pt x="245592" y="582434"/>
                </a:lnTo>
                <a:lnTo>
                  <a:pt x="246468" y="583311"/>
                </a:lnTo>
                <a:lnTo>
                  <a:pt x="261962" y="583311"/>
                </a:lnTo>
                <a:lnTo>
                  <a:pt x="268185" y="576961"/>
                </a:lnTo>
                <a:lnTo>
                  <a:pt x="268185" y="569214"/>
                </a:lnTo>
                <a:lnTo>
                  <a:pt x="268185" y="561594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747623" y="5267578"/>
            <a:ext cx="208915" cy="508000"/>
            <a:chOff x="747623" y="5267578"/>
            <a:chExt cx="208915" cy="508000"/>
          </a:xfrm>
        </p:grpSpPr>
        <p:pic>
          <p:nvPicPr>
            <p:cNvPr id="119" name="object 11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47623" y="5479541"/>
              <a:ext cx="93103" cy="191897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816521" y="5269610"/>
              <a:ext cx="140335" cy="499745"/>
            </a:xfrm>
            <a:custGeom>
              <a:avLst/>
              <a:gdLst/>
              <a:ahLst/>
              <a:cxnLst/>
              <a:rect l="l" t="t" r="r" b="b"/>
              <a:pathLst>
                <a:path w="140334" h="499745">
                  <a:moveTo>
                    <a:pt x="122784" y="358139"/>
                  </a:moveTo>
                  <a:lnTo>
                    <a:pt x="84493" y="358139"/>
                  </a:lnTo>
                  <a:lnTo>
                    <a:pt x="73494" y="405002"/>
                  </a:lnTo>
                  <a:lnTo>
                    <a:pt x="64427" y="450214"/>
                  </a:lnTo>
                  <a:lnTo>
                    <a:pt x="64261" y="451230"/>
                  </a:lnTo>
                  <a:lnTo>
                    <a:pt x="58661" y="494791"/>
                  </a:lnTo>
                  <a:lnTo>
                    <a:pt x="77254" y="499237"/>
                  </a:lnTo>
                  <a:lnTo>
                    <a:pt x="91998" y="457835"/>
                  </a:lnTo>
                  <a:lnTo>
                    <a:pt x="92062" y="457580"/>
                  </a:lnTo>
                  <a:lnTo>
                    <a:pt x="107073" y="413385"/>
                  </a:lnTo>
                  <a:lnTo>
                    <a:pt x="120789" y="366649"/>
                  </a:lnTo>
                  <a:lnTo>
                    <a:pt x="122784" y="358139"/>
                  </a:lnTo>
                  <a:close/>
                </a:path>
                <a:path w="140334" h="499745">
                  <a:moveTo>
                    <a:pt x="132517" y="314071"/>
                  </a:moveTo>
                  <a:lnTo>
                    <a:pt x="93853" y="314071"/>
                  </a:lnTo>
                  <a:lnTo>
                    <a:pt x="93637" y="315213"/>
                  </a:lnTo>
                  <a:lnTo>
                    <a:pt x="84409" y="358497"/>
                  </a:lnTo>
                  <a:lnTo>
                    <a:pt x="84493" y="358139"/>
                  </a:lnTo>
                  <a:lnTo>
                    <a:pt x="122784" y="358139"/>
                  </a:lnTo>
                  <a:lnTo>
                    <a:pt x="131178" y="322325"/>
                  </a:lnTo>
                  <a:lnTo>
                    <a:pt x="131444" y="320928"/>
                  </a:lnTo>
                  <a:lnTo>
                    <a:pt x="132517" y="314071"/>
                  </a:lnTo>
                  <a:close/>
                </a:path>
                <a:path w="140334" h="499745">
                  <a:moveTo>
                    <a:pt x="93700" y="314788"/>
                  </a:moveTo>
                  <a:lnTo>
                    <a:pt x="93610" y="315213"/>
                  </a:lnTo>
                  <a:lnTo>
                    <a:pt x="93700" y="314788"/>
                  </a:lnTo>
                  <a:close/>
                </a:path>
                <a:path w="140334" h="499745">
                  <a:moveTo>
                    <a:pt x="93853" y="314071"/>
                  </a:moveTo>
                  <a:lnTo>
                    <a:pt x="93700" y="314788"/>
                  </a:lnTo>
                  <a:lnTo>
                    <a:pt x="93637" y="315213"/>
                  </a:lnTo>
                  <a:lnTo>
                    <a:pt x="93853" y="314071"/>
                  </a:lnTo>
                  <a:close/>
                </a:path>
                <a:path w="140334" h="499745">
                  <a:moveTo>
                    <a:pt x="138357" y="273176"/>
                  </a:moveTo>
                  <a:lnTo>
                    <a:pt x="99898" y="273176"/>
                  </a:lnTo>
                  <a:lnTo>
                    <a:pt x="99707" y="275209"/>
                  </a:lnTo>
                  <a:lnTo>
                    <a:pt x="93700" y="314788"/>
                  </a:lnTo>
                  <a:lnTo>
                    <a:pt x="93853" y="314071"/>
                  </a:lnTo>
                  <a:lnTo>
                    <a:pt x="132517" y="314071"/>
                  </a:lnTo>
                  <a:lnTo>
                    <a:pt x="137998" y="279018"/>
                  </a:lnTo>
                  <a:lnTo>
                    <a:pt x="138214" y="276733"/>
                  </a:lnTo>
                  <a:lnTo>
                    <a:pt x="138357" y="273176"/>
                  </a:lnTo>
                  <a:close/>
                </a:path>
                <a:path w="140334" h="499745">
                  <a:moveTo>
                    <a:pt x="99747" y="274188"/>
                  </a:moveTo>
                  <a:lnTo>
                    <a:pt x="99595" y="275209"/>
                  </a:lnTo>
                  <a:lnTo>
                    <a:pt x="99747" y="274188"/>
                  </a:lnTo>
                  <a:close/>
                </a:path>
                <a:path w="140334" h="499745">
                  <a:moveTo>
                    <a:pt x="99898" y="273176"/>
                  </a:moveTo>
                  <a:lnTo>
                    <a:pt x="99747" y="274188"/>
                  </a:lnTo>
                  <a:lnTo>
                    <a:pt x="99707" y="275209"/>
                  </a:lnTo>
                  <a:lnTo>
                    <a:pt x="99898" y="273176"/>
                  </a:lnTo>
                  <a:close/>
                </a:path>
                <a:path w="140334" h="499745">
                  <a:moveTo>
                    <a:pt x="101270" y="235213"/>
                  </a:moveTo>
                  <a:lnTo>
                    <a:pt x="99747" y="274188"/>
                  </a:lnTo>
                  <a:lnTo>
                    <a:pt x="99898" y="273176"/>
                  </a:lnTo>
                  <a:lnTo>
                    <a:pt x="138357" y="273176"/>
                  </a:lnTo>
                  <a:lnTo>
                    <a:pt x="139836" y="236474"/>
                  </a:lnTo>
                  <a:lnTo>
                    <a:pt x="101384" y="236474"/>
                  </a:lnTo>
                  <a:lnTo>
                    <a:pt x="101270" y="235213"/>
                  </a:lnTo>
                  <a:close/>
                </a:path>
                <a:path w="140334" h="499745">
                  <a:moveTo>
                    <a:pt x="139839" y="233934"/>
                  </a:moveTo>
                  <a:lnTo>
                    <a:pt x="101320" y="233934"/>
                  </a:lnTo>
                  <a:lnTo>
                    <a:pt x="101384" y="236474"/>
                  </a:lnTo>
                  <a:lnTo>
                    <a:pt x="139836" y="236474"/>
                  </a:lnTo>
                  <a:lnTo>
                    <a:pt x="139839" y="233934"/>
                  </a:lnTo>
                  <a:close/>
                </a:path>
                <a:path w="140334" h="499745">
                  <a:moveTo>
                    <a:pt x="136600" y="198247"/>
                  </a:moveTo>
                  <a:lnTo>
                    <a:pt x="97942" y="198247"/>
                  </a:lnTo>
                  <a:lnTo>
                    <a:pt x="98323" y="200660"/>
                  </a:lnTo>
                  <a:lnTo>
                    <a:pt x="98159" y="200660"/>
                  </a:lnTo>
                  <a:lnTo>
                    <a:pt x="101270" y="235213"/>
                  </a:lnTo>
                  <a:lnTo>
                    <a:pt x="101320" y="233934"/>
                  </a:lnTo>
                  <a:lnTo>
                    <a:pt x="139839" y="233934"/>
                  </a:lnTo>
                  <a:lnTo>
                    <a:pt x="139814" y="232917"/>
                  </a:lnTo>
                  <a:lnTo>
                    <a:pt x="136824" y="200660"/>
                  </a:lnTo>
                  <a:lnTo>
                    <a:pt x="98323" y="200660"/>
                  </a:lnTo>
                  <a:lnTo>
                    <a:pt x="98041" y="199349"/>
                  </a:lnTo>
                  <a:lnTo>
                    <a:pt x="136702" y="199349"/>
                  </a:lnTo>
                  <a:lnTo>
                    <a:pt x="136600" y="198247"/>
                  </a:lnTo>
                  <a:close/>
                </a:path>
                <a:path w="140334" h="499745">
                  <a:moveTo>
                    <a:pt x="97942" y="198247"/>
                  </a:moveTo>
                  <a:lnTo>
                    <a:pt x="98041" y="199349"/>
                  </a:lnTo>
                  <a:lnTo>
                    <a:pt x="98323" y="200660"/>
                  </a:lnTo>
                  <a:lnTo>
                    <a:pt x="97942" y="198247"/>
                  </a:lnTo>
                  <a:close/>
                </a:path>
                <a:path w="140334" h="499745">
                  <a:moveTo>
                    <a:pt x="90699" y="165195"/>
                  </a:moveTo>
                  <a:lnTo>
                    <a:pt x="98041" y="199349"/>
                  </a:lnTo>
                  <a:lnTo>
                    <a:pt x="97942" y="198247"/>
                  </a:lnTo>
                  <a:lnTo>
                    <a:pt x="136600" y="198247"/>
                  </a:lnTo>
                  <a:lnTo>
                    <a:pt x="136270" y="194690"/>
                  </a:lnTo>
                  <a:lnTo>
                    <a:pt x="135915" y="192404"/>
                  </a:lnTo>
                  <a:lnTo>
                    <a:pt x="130135" y="166497"/>
                  </a:lnTo>
                  <a:lnTo>
                    <a:pt x="91147" y="166497"/>
                  </a:lnTo>
                  <a:lnTo>
                    <a:pt x="90699" y="165195"/>
                  </a:lnTo>
                  <a:close/>
                </a:path>
                <a:path w="140334" h="499745">
                  <a:moveTo>
                    <a:pt x="90487" y="164211"/>
                  </a:moveTo>
                  <a:lnTo>
                    <a:pt x="90699" y="165195"/>
                  </a:lnTo>
                  <a:lnTo>
                    <a:pt x="91147" y="166497"/>
                  </a:lnTo>
                  <a:lnTo>
                    <a:pt x="90487" y="164211"/>
                  </a:lnTo>
                  <a:close/>
                </a:path>
                <a:path w="140334" h="499745">
                  <a:moveTo>
                    <a:pt x="129625" y="164211"/>
                  </a:moveTo>
                  <a:lnTo>
                    <a:pt x="90487" y="164211"/>
                  </a:lnTo>
                  <a:lnTo>
                    <a:pt x="91147" y="166497"/>
                  </a:lnTo>
                  <a:lnTo>
                    <a:pt x="130135" y="166497"/>
                  </a:lnTo>
                  <a:lnTo>
                    <a:pt x="129625" y="164211"/>
                  </a:lnTo>
                  <a:close/>
                </a:path>
                <a:path w="140334" h="499745">
                  <a:moveTo>
                    <a:pt x="79159" y="131732"/>
                  </a:moveTo>
                  <a:lnTo>
                    <a:pt x="90699" y="165195"/>
                  </a:lnTo>
                  <a:lnTo>
                    <a:pt x="90487" y="164211"/>
                  </a:lnTo>
                  <a:lnTo>
                    <a:pt x="129625" y="164211"/>
                  </a:lnTo>
                  <a:lnTo>
                    <a:pt x="127812" y="156083"/>
                  </a:lnTo>
                  <a:lnTo>
                    <a:pt x="127203" y="153797"/>
                  </a:lnTo>
                  <a:lnTo>
                    <a:pt x="119700" y="132968"/>
                  </a:lnTo>
                  <a:lnTo>
                    <a:pt x="79755" y="132968"/>
                  </a:lnTo>
                  <a:lnTo>
                    <a:pt x="79159" y="131732"/>
                  </a:lnTo>
                  <a:close/>
                </a:path>
                <a:path w="140334" h="499745">
                  <a:moveTo>
                    <a:pt x="78841" y="130810"/>
                  </a:moveTo>
                  <a:lnTo>
                    <a:pt x="79159" y="131732"/>
                  </a:lnTo>
                  <a:lnTo>
                    <a:pt x="79755" y="132968"/>
                  </a:lnTo>
                  <a:lnTo>
                    <a:pt x="78841" y="130810"/>
                  </a:lnTo>
                  <a:close/>
                </a:path>
                <a:path w="140334" h="499745">
                  <a:moveTo>
                    <a:pt x="118922" y="130810"/>
                  </a:moveTo>
                  <a:lnTo>
                    <a:pt x="78841" y="130810"/>
                  </a:lnTo>
                  <a:lnTo>
                    <a:pt x="79755" y="132968"/>
                  </a:lnTo>
                  <a:lnTo>
                    <a:pt x="119700" y="132968"/>
                  </a:lnTo>
                  <a:lnTo>
                    <a:pt x="118922" y="130810"/>
                  </a:lnTo>
                  <a:close/>
                </a:path>
                <a:path w="140334" h="499745">
                  <a:moveTo>
                    <a:pt x="105397" y="100075"/>
                  </a:moveTo>
                  <a:lnTo>
                    <a:pt x="63893" y="100075"/>
                  </a:lnTo>
                  <a:lnTo>
                    <a:pt x="64744" y="101600"/>
                  </a:lnTo>
                  <a:lnTo>
                    <a:pt x="79159" y="131732"/>
                  </a:lnTo>
                  <a:lnTo>
                    <a:pt x="78841" y="130810"/>
                  </a:lnTo>
                  <a:lnTo>
                    <a:pt x="118922" y="130810"/>
                  </a:lnTo>
                  <a:lnTo>
                    <a:pt x="114439" y="118363"/>
                  </a:lnTo>
                  <a:lnTo>
                    <a:pt x="113601" y="116331"/>
                  </a:lnTo>
                  <a:lnTo>
                    <a:pt x="105397" y="100075"/>
                  </a:lnTo>
                  <a:close/>
                </a:path>
                <a:path w="140334" h="499745">
                  <a:moveTo>
                    <a:pt x="64141" y="100590"/>
                  </a:moveTo>
                  <a:lnTo>
                    <a:pt x="64628" y="101600"/>
                  </a:lnTo>
                  <a:lnTo>
                    <a:pt x="64141" y="100590"/>
                  </a:lnTo>
                  <a:close/>
                </a:path>
                <a:path w="140334" h="499745">
                  <a:moveTo>
                    <a:pt x="63893" y="100075"/>
                  </a:moveTo>
                  <a:lnTo>
                    <a:pt x="64141" y="100590"/>
                  </a:lnTo>
                  <a:lnTo>
                    <a:pt x="64744" y="101600"/>
                  </a:lnTo>
                  <a:lnTo>
                    <a:pt x="63893" y="100075"/>
                  </a:lnTo>
                  <a:close/>
                </a:path>
                <a:path w="140334" h="499745">
                  <a:moveTo>
                    <a:pt x="46724" y="71422"/>
                  </a:moveTo>
                  <a:lnTo>
                    <a:pt x="64141" y="100590"/>
                  </a:lnTo>
                  <a:lnTo>
                    <a:pt x="63893" y="100075"/>
                  </a:lnTo>
                  <a:lnTo>
                    <a:pt x="105397" y="100075"/>
                  </a:lnTo>
                  <a:lnTo>
                    <a:pt x="97129" y="83692"/>
                  </a:lnTo>
                  <a:lnTo>
                    <a:pt x="96329" y="82168"/>
                  </a:lnTo>
                  <a:lnTo>
                    <a:pt x="90345" y="72643"/>
                  </a:lnTo>
                  <a:lnTo>
                    <a:pt x="47726" y="72643"/>
                  </a:lnTo>
                  <a:lnTo>
                    <a:pt x="46724" y="71422"/>
                  </a:lnTo>
                  <a:close/>
                </a:path>
                <a:path w="140334" h="499745">
                  <a:moveTo>
                    <a:pt x="46164" y="70485"/>
                  </a:moveTo>
                  <a:lnTo>
                    <a:pt x="46724" y="71422"/>
                  </a:lnTo>
                  <a:lnTo>
                    <a:pt x="47726" y="72643"/>
                  </a:lnTo>
                  <a:lnTo>
                    <a:pt x="46164" y="70485"/>
                  </a:lnTo>
                  <a:close/>
                </a:path>
                <a:path w="140334" h="499745">
                  <a:moveTo>
                    <a:pt x="88989" y="70485"/>
                  </a:moveTo>
                  <a:lnTo>
                    <a:pt x="46164" y="70485"/>
                  </a:lnTo>
                  <a:lnTo>
                    <a:pt x="47726" y="72643"/>
                  </a:lnTo>
                  <a:lnTo>
                    <a:pt x="90345" y="72643"/>
                  </a:lnTo>
                  <a:lnTo>
                    <a:pt x="88989" y="70485"/>
                  </a:lnTo>
                  <a:close/>
                </a:path>
                <a:path w="140334" h="499745">
                  <a:moveTo>
                    <a:pt x="29996" y="51036"/>
                  </a:moveTo>
                  <a:lnTo>
                    <a:pt x="46724" y="71422"/>
                  </a:lnTo>
                  <a:lnTo>
                    <a:pt x="46164" y="70485"/>
                  </a:lnTo>
                  <a:lnTo>
                    <a:pt x="88989" y="70485"/>
                  </a:lnTo>
                  <a:lnTo>
                    <a:pt x="77580" y="52324"/>
                  </a:lnTo>
                  <a:lnTo>
                    <a:pt x="31622" y="52324"/>
                  </a:lnTo>
                  <a:lnTo>
                    <a:pt x="29996" y="51036"/>
                  </a:lnTo>
                  <a:close/>
                </a:path>
                <a:path w="140334" h="499745">
                  <a:moveTo>
                    <a:pt x="28968" y="49784"/>
                  </a:moveTo>
                  <a:lnTo>
                    <a:pt x="29996" y="51036"/>
                  </a:lnTo>
                  <a:lnTo>
                    <a:pt x="31622" y="52324"/>
                  </a:lnTo>
                  <a:lnTo>
                    <a:pt x="28968" y="49784"/>
                  </a:lnTo>
                  <a:close/>
                </a:path>
                <a:path w="140334" h="499745">
                  <a:moveTo>
                    <a:pt x="75825" y="49784"/>
                  </a:moveTo>
                  <a:lnTo>
                    <a:pt x="28968" y="49784"/>
                  </a:lnTo>
                  <a:lnTo>
                    <a:pt x="31622" y="52324"/>
                  </a:lnTo>
                  <a:lnTo>
                    <a:pt x="77580" y="52324"/>
                  </a:lnTo>
                  <a:lnTo>
                    <a:pt x="77101" y="51562"/>
                  </a:lnTo>
                  <a:lnTo>
                    <a:pt x="75825" y="49784"/>
                  </a:lnTo>
                  <a:close/>
                </a:path>
                <a:path w="140334" h="499745">
                  <a:moveTo>
                    <a:pt x="15367" y="39456"/>
                  </a:moveTo>
                  <a:lnTo>
                    <a:pt x="29996" y="51036"/>
                  </a:lnTo>
                  <a:lnTo>
                    <a:pt x="28968" y="49784"/>
                  </a:lnTo>
                  <a:lnTo>
                    <a:pt x="75825" y="49784"/>
                  </a:lnTo>
                  <a:lnTo>
                    <a:pt x="75552" y="49402"/>
                  </a:lnTo>
                  <a:lnTo>
                    <a:pt x="67756" y="40259"/>
                  </a:lnTo>
                  <a:lnTo>
                    <a:pt x="16916" y="40259"/>
                  </a:lnTo>
                  <a:lnTo>
                    <a:pt x="15367" y="39456"/>
                  </a:lnTo>
                  <a:close/>
                </a:path>
                <a:path w="140334" h="499745">
                  <a:moveTo>
                    <a:pt x="14135" y="38480"/>
                  </a:moveTo>
                  <a:lnTo>
                    <a:pt x="15367" y="39456"/>
                  </a:lnTo>
                  <a:lnTo>
                    <a:pt x="16916" y="40259"/>
                  </a:lnTo>
                  <a:lnTo>
                    <a:pt x="14135" y="38480"/>
                  </a:lnTo>
                  <a:close/>
                </a:path>
                <a:path w="140334" h="499745">
                  <a:moveTo>
                    <a:pt x="66240" y="38480"/>
                  </a:moveTo>
                  <a:lnTo>
                    <a:pt x="14135" y="38480"/>
                  </a:lnTo>
                  <a:lnTo>
                    <a:pt x="16916" y="40259"/>
                  </a:lnTo>
                  <a:lnTo>
                    <a:pt x="67756" y="40259"/>
                  </a:lnTo>
                  <a:lnTo>
                    <a:pt x="66240" y="38480"/>
                  </a:lnTo>
                  <a:close/>
                </a:path>
                <a:path w="140334" h="499745">
                  <a:moveTo>
                    <a:pt x="16243" y="0"/>
                  </a:moveTo>
                  <a:lnTo>
                    <a:pt x="8077" y="15748"/>
                  </a:lnTo>
                  <a:lnTo>
                    <a:pt x="0" y="31496"/>
                  </a:lnTo>
                  <a:lnTo>
                    <a:pt x="15367" y="39456"/>
                  </a:lnTo>
                  <a:lnTo>
                    <a:pt x="14135" y="38480"/>
                  </a:lnTo>
                  <a:lnTo>
                    <a:pt x="66240" y="38480"/>
                  </a:lnTo>
                  <a:lnTo>
                    <a:pt x="56387" y="26924"/>
                  </a:lnTo>
                  <a:lnTo>
                    <a:pt x="53682" y="24256"/>
                  </a:lnTo>
                  <a:lnTo>
                    <a:pt x="36055" y="10540"/>
                  </a:lnTo>
                  <a:lnTo>
                    <a:pt x="33210" y="8762"/>
                  </a:lnTo>
                  <a:lnTo>
                    <a:pt x="16243" y="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6881" y="5267578"/>
              <a:ext cx="108597" cy="11226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75106" y="5613272"/>
              <a:ext cx="62865" cy="161925"/>
            </a:xfrm>
            <a:custGeom>
              <a:avLst/>
              <a:gdLst/>
              <a:ahLst/>
              <a:cxnLst/>
              <a:rect l="l" t="t" r="r" b="b"/>
              <a:pathLst>
                <a:path w="62865" h="161925">
                  <a:moveTo>
                    <a:pt x="19227" y="147066"/>
                  </a:moveTo>
                  <a:lnTo>
                    <a:pt x="14922" y="142748"/>
                  </a:lnTo>
                  <a:lnTo>
                    <a:pt x="4305" y="142748"/>
                  </a:lnTo>
                  <a:lnTo>
                    <a:pt x="0" y="147066"/>
                  </a:lnTo>
                  <a:lnTo>
                    <a:pt x="0" y="157607"/>
                  </a:lnTo>
                  <a:lnTo>
                    <a:pt x="4305" y="161925"/>
                  </a:lnTo>
                  <a:lnTo>
                    <a:pt x="14922" y="161925"/>
                  </a:lnTo>
                  <a:lnTo>
                    <a:pt x="19227" y="157607"/>
                  </a:lnTo>
                  <a:lnTo>
                    <a:pt x="19227" y="152273"/>
                  </a:lnTo>
                  <a:lnTo>
                    <a:pt x="19227" y="147066"/>
                  </a:lnTo>
                  <a:close/>
                </a:path>
                <a:path w="62865" h="161925">
                  <a:moveTo>
                    <a:pt x="49199" y="55245"/>
                  </a:moveTo>
                  <a:lnTo>
                    <a:pt x="41440" y="47498"/>
                  </a:lnTo>
                  <a:lnTo>
                    <a:pt x="22326" y="47498"/>
                  </a:lnTo>
                  <a:lnTo>
                    <a:pt x="14579" y="55245"/>
                  </a:lnTo>
                  <a:lnTo>
                    <a:pt x="14579" y="74295"/>
                  </a:lnTo>
                  <a:lnTo>
                    <a:pt x="22326" y="82042"/>
                  </a:lnTo>
                  <a:lnTo>
                    <a:pt x="41440" y="82042"/>
                  </a:lnTo>
                  <a:lnTo>
                    <a:pt x="49199" y="74295"/>
                  </a:lnTo>
                  <a:lnTo>
                    <a:pt x="49199" y="64770"/>
                  </a:lnTo>
                  <a:lnTo>
                    <a:pt x="49199" y="55245"/>
                  </a:lnTo>
                  <a:close/>
                </a:path>
                <a:path w="62865" h="161925">
                  <a:moveTo>
                    <a:pt x="62699" y="18669"/>
                  </a:moveTo>
                  <a:lnTo>
                    <a:pt x="61226" y="11417"/>
                  </a:lnTo>
                  <a:lnTo>
                    <a:pt x="57226" y="5486"/>
                  </a:lnTo>
                  <a:lnTo>
                    <a:pt x="51308" y="1473"/>
                  </a:lnTo>
                  <a:lnTo>
                    <a:pt x="44056" y="0"/>
                  </a:lnTo>
                  <a:lnTo>
                    <a:pt x="36791" y="1473"/>
                  </a:lnTo>
                  <a:lnTo>
                    <a:pt x="30861" y="5486"/>
                  </a:lnTo>
                  <a:lnTo>
                    <a:pt x="26873" y="11417"/>
                  </a:lnTo>
                  <a:lnTo>
                    <a:pt x="25412" y="18669"/>
                  </a:lnTo>
                  <a:lnTo>
                    <a:pt x="26873" y="25933"/>
                  </a:lnTo>
                  <a:lnTo>
                    <a:pt x="30861" y="31864"/>
                  </a:lnTo>
                  <a:lnTo>
                    <a:pt x="36791" y="35877"/>
                  </a:lnTo>
                  <a:lnTo>
                    <a:pt x="44056" y="37338"/>
                  </a:lnTo>
                  <a:lnTo>
                    <a:pt x="51308" y="35877"/>
                  </a:lnTo>
                  <a:lnTo>
                    <a:pt x="57226" y="31864"/>
                  </a:lnTo>
                  <a:lnTo>
                    <a:pt x="61226" y="25933"/>
                  </a:lnTo>
                  <a:lnTo>
                    <a:pt x="62699" y="18669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25750" y="6133465"/>
            <a:ext cx="376555" cy="539115"/>
            <a:chOff x="625750" y="6133465"/>
            <a:chExt cx="376555" cy="539115"/>
          </a:xfrm>
        </p:grpSpPr>
        <p:sp>
          <p:nvSpPr>
            <p:cNvPr id="124" name="object 124"/>
            <p:cNvSpPr/>
            <p:nvPr/>
          </p:nvSpPr>
          <p:spPr>
            <a:xfrm>
              <a:off x="625741" y="6138163"/>
              <a:ext cx="376555" cy="533400"/>
            </a:xfrm>
            <a:custGeom>
              <a:avLst/>
              <a:gdLst/>
              <a:ahLst/>
              <a:cxnLst/>
              <a:rect l="l" t="t" r="r" b="b"/>
              <a:pathLst>
                <a:path w="376555" h="533400">
                  <a:moveTo>
                    <a:pt x="191566" y="263271"/>
                  </a:moveTo>
                  <a:lnTo>
                    <a:pt x="191452" y="262318"/>
                  </a:lnTo>
                  <a:lnTo>
                    <a:pt x="191452" y="263271"/>
                  </a:lnTo>
                  <a:close/>
                </a:path>
                <a:path w="376555" h="533400">
                  <a:moveTo>
                    <a:pt x="237210" y="216535"/>
                  </a:moveTo>
                  <a:lnTo>
                    <a:pt x="232638" y="211963"/>
                  </a:lnTo>
                  <a:lnTo>
                    <a:pt x="221399" y="211963"/>
                  </a:lnTo>
                  <a:lnTo>
                    <a:pt x="219557" y="213804"/>
                  </a:lnTo>
                  <a:lnTo>
                    <a:pt x="218732" y="213995"/>
                  </a:lnTo>
                  <a:lnTo>
                    <a:pt x="218655" y="214376"/>
                  </a:lnTo>
                  <a:lnTo>
                    <a:pt x="218719" y="214642"/>
                  </a:lnTo>
                  <a:lnTo>
                    <a:pt x="218554" y="214045"/>
                  </a:lnTo>
                  <a:lnTo>
                    <a:pt x="204965" y="217170"/>
                  </a:lnTo>
                  <a:lnTo>
                    <a:pt x="217081" y="214376"/>
                  </a:lnTo>
                  <a:lnTo>
                    <a:pt x="218554" y="214045"/>
                  </a:lnTo>
                  <a:lnTo>
                    <a:pt x="215861" y="204724"/>
                  </a:lnTo>
                  <a:lnTo>
                    <a:pt x="214604" y="201676"/>
                  </a:lnTo>
                  <a:lnTo>
                    <a:pt x="214401" y="201168"/>
                  </a:lnTo>
                  <a:lnTo>
                    <a:pt x="212344" y="197485"/>
                  </a:lnTo>
                  <a:lnTo>
                    <a:pt x="209384" y="192151"/>
                  </a:lnTo>
                  <a:lnTo>
                    <a:pt x="207264" y="188341"/>
                  </a:lnTo>
                  <a:lnTo>
                    <a:pt x="206489" y="186944"/>
                  </a:lnTo>
                  <a:lnTo>
                    <a:pt x="202971" y="180594"/>
                  </a:lnTo>
                  <a:lnTo>
                    <a:pt x="199809" y="176403"/>
                  </a:lnTo>
                  <a:lnTo>
                    <a:pt x="191008" y="168186"/>
                  </a:lnTo>
                  <a:lnTo>
                    <a:pt x="191008" y="166243"/>
                  </a:lnTo>
                  <a:lnTo>
                    <a:pt x="184137" y="159359"/>
                  </a:lnTo>
                  <a:lnTo>
                    <a:pt x="184137" y="221767"/>
                  </a:lnTo>
                  <a:lnTo>
                    <a:pt x="177380" y="223393"/>
                  </a:lnTo>
                  <a:lnTo>
                    <a:pt x="170891" y="223393"/>
                  </a:lnTo>
                  <a:lnTo>
                    <a:pt x="170395" y="223888"/>
                  </a:lnTo>
                  <a:lnTo>
                    <a:pt x="159816" y="224574"/>
                  </a:lnTo>
                  <a:lnTo>
                    <a:pt x="158191" y="224028"/>
                  </a:lnTo>
                  <a:lnTo>
                    <a:pt x="155308" y="223088"/>
                  </a:lnTo>
                  <a:lnTo>
                    <a:pt x="152184" y="219964"/>
                  </a:lnTo>
                  <a:lnTo>
                    <a:pt x="150507" y="219964"/>
                  </a:lnTo>
                  <a:lnTo>
                    <a:pt x="150469" y="217043"/>
                  </a:lnTo>
                  <a:lnTo>
                    <a:pt x="147789" y="214414"/>
                  </a:lnTo>
                  <a:lnTo>
                    <a:pt x="147688" y="213995"/>
                  </a:lnTo>
                  <a:lnTo>
                    <a:pt x="147396" y="212979"/>
                  </a:lnTo>
                  <a:lnTo>
                    <a:pt x="146773" y="210718"/>
                  </a:lnTo>
                  <a:lnTo>
                    <a:pt x="146939" y="206883"/>
                  </a:lnTo>
                  <a:lnTo>
                    <a:pt x="147154" y="202184"/>
                  </a:lnTo>
                  <a:lnTo>
                    <a:pt x="147269" y="199593"/>
                  </a:lnTo>
                  <a:lnTo>
                    <a:pt x="148513" y="196469"/>
                  </a:lnTo>
                  <a:lnTo>
                    <a:pt x="148602" y="196215"/>
                  </a:lnTo>
                  <a:lnTo>
                    <a:pt x="152666" y="192151"/>
                  </a:lnTo>
                  <a:lnTo>
                    <a:pt x="152666" y="191262"/>
                  </a:lnTo>
                  <a:lnTo>
                    <a:pt x="154698" y="191262"/>
                  </a:lnTo>
                  <a:lnTo>
                    <a:pt x="156603" y="189357"/>
                  </a:lnTo>
                  <a:lnTo>
                    <a:pt x="158991" y="188887"/>
                  </a:lnTo>
                  <a:lnTo>
                    <a:pt x="160883" y="189547"/>
                  </a:lnTo>
                  <a:lnTo>
                    <a:pt x="164249" y="192913"/>
                  </a:lnTo>
                  <a:lnTo>
                    <a:pt x="166687" y="192913"/>
                  </a:lnTo>
                  <a:lnTo>
                    <a:pt x="173469" y="199517"/>
                  </a:lnTo>
                  <a:lnTo>
                    <a:pt x="182549" y="216179"/>
                  </a:lnTo>
                  <a:lnTo>
                    <a:pt x="184137" y="221767"/>
                  </a:lnTo>
                  <a:lnTo>
                    <a:pt x="184137" y="159359"/>
                  </a:lnTo>
                  <a:lnTo>
                    <a:pt x="183286" y="158496"/>
                  </a:lnTo>
                  <a:lnTo>
                    <a:pt x="176606" y="158496"/>
                  </a:lnTo>
                  <a:lnTo>
                    <a:pt x="172974" y="157327"/>
                  </a:lnTo>
                  <a:lnTo>
                    <a:pt x="169824" y="154178"/>
                  </a:lnTo>
                  <a:lnTo>
                    <a:pt x="150964" y="154178"/>
                  </a:lnTo>
                  <a:lnTo>
                    <a:pt x="148983" y="156146"/>
                  </a:lnTo>
                  <a:lnTo>
                    <a:pt x="143395" y="157226"/>
                  </a:lnTo>
                  <a:lnTo>
                    <a:pt x="135902" y="157226"/>
                  </a:lnTo>
                  <a:lnTo>
                    <a:pt x="128282" y="164846"/>
                  </a:lnTo>
                  <a:lnTo>
                    <a:pt x="128282" y="165735"/>
                  </a:lnTo>
                  <a:lnTo>
                    <a:pt x="126288" y="165735"/>
                  </a:lnTo>
                  <a:lnTo>
                    <a:pt x="118694" y="173355"/>
                  </a:lnTo>
                  <a:lnTo>
                    <a:pt x="118694" y="179552"/>
                  </a:lnTo>
                  <a:lnTo>
                    <a:pt x="114655" y="189865"/>
                  </a:lnTo>
                  <a:lnTo>
                    <a:pt x="113487" y="195326"/>
                  </a:lnTo>
                  <a:lnTo>
                    <a:pt x="113055" y="211709"/>
                  </a:lnTo>
                  <a:lnTo>
                    <a:pt x="113665" y="217043"/>
                  </a:lnTo>
                  <a:lnTo>
                    <a:pt x="117817" y="228815"/>
                  </a:lnTo>
                  <a:lnTo>
                    <a:pt x="117817" y="235077"/>
                  </a:lnTo>
                  <a:lnTo>
                    <a:pt x="125120" y="242443"/>
                  </a:lnTo>
                  <a:lnTo>
                    <a:pt x="127876" y="242443"/>
                  </a:lnTo>
                  <a:lnTo>
                    <a:pt x="127876" y="244221"/>
                  </a:lnTo>
                  <a:lnTo>
                    <a:pt x="134886" y="251333"/>
                  </a:lnTo>
                  <a:lnTo>
                    <a:pt x="141871" y="251333"/>
                  </a:lnTo>
                  <a:lnTo>
                    <a:pt x="147104" y="252717"/>
                  </a:lnTo>
                  <a:lnTo>
                    <a:pt x="149440" y="255016"/>
                  </a:lnTo>
                  <a:lnTo>
                    <a:pt x="158788" y="255016"/>
                  </a:lnTo>
                  <a:lnTo>
                    <a:pt x="166166" y="255016"/>
                  </a:lnTo>
                  <a:lnTo>
                    <a:pt x="166890" y="254292"/>
                  </a:lnTo>
                  <a:lnTo>
                    <a:pt x="180086" y="253111"/>
                  </a:lnTo>
                  <a:lnTo>
                    <a:pt x="187337" y="253111"/>
                  </a:lnTo>
                  <a:lnTo>
                    <a:pt x="190042" y="250431"/>
                  </a:lnTo>
                  <a:lnTo>
                    <a:pt x="191452" y="262318"/>
                  </a:lnTo>
                  <a:lnTo>
                    <a:pt x="191452" y="261239"/>
                  </a:lnTo>
                  <a:lnTo>
                    <a:pt x="191566" y="263271"/>
                  </a:lnTo>
                  <a:lnTo>
                    <a:pt x="191465" y="287959"/>
                  </a:lnTo>
                  <a:lnTo>
                    <a:pt x="191554" y="287147"/>
                  </a:lnTo>
                  <a:lnTo>
                    <a:pt x="191477" y="288925"/>
                  </a:lnTo>
                  <a:lnTo>
                    <a:pt x="191465" y="287959"/>
                  </a:lnTo>
                  <a:lnTo>
                    <a:pt x="191376" y="288925"/>
                  </a:lnTo>
                  <a:lnTo>
                    <a:pt x="189141" y="312445"/>
                  </a:lnTo>
                  <a:lnTo>
                    <a:pt x="183756" y="336092"/>
                  </a:lnTo>
                  <a:lnTo>
                    <a:pt x="175031" y="358902"/>
                  </a:lnTo>
                  <a:lnTo>
                    <a:pt x="174612" y="359664"/>
                  </a:lnTo>
                  <a:lnTo>
                    <a:pt x="163004" y="381355"/>
                  </a:lnTo>
                  <a:lnTo>
                    <a:pt x="157149" y="389737"/>
                  </a:lnTo>
                  <a:lnTo>
                    <a:pt x="156057" y="389178"/>
                  </a:lnTo>
                  <a:lnTo>
                    <a:pt x="150202" y="383286"/>
                  </a:lnTo>
                  <a:lnTo>
                    <a:pt x="144970" y="383286"/>
                  </a:lnTo>
                  <a:lnTo>
                    <a:pt x="134429" y="377532"/>
                  </a:lnTo>
                  <a:lnTo>
                    <a:pt x="134429" y="417703"/>
                  </a:lnTo>
                  <a:lnTo>
                    <a:pt x="132854" y="419468"/>
                  </a:lnTo>
                  <a:lnTo>
                    <a:pt x="118275" y="432142"/>
                  </a:lnTo>
                  <a:lnTo>
                    <a:pt x="103898" y="440270"/>
                  </a:lnTo>
                  <a:lnTo>
                    <a:pt x="93357" y="442404"/>
                  </a:lnTo>
                  <a:lnTo>
                    <a:pt x="90385" y="441960"/>
                  </a:lnTo>
                  <a:lnTo>
                    <a:pt x="89001" y="440563"/>
                  </a:lnTo>
                  <a:lnTo>
                    <a:pt x="84391" y="440563"/>
                  </a:lnTo>
                  <a:lnTo>
                    <a:pt x="76860" y="436118"/>
                  </a:lnTo>
                  <a:lnTo>
                    <a:pt x="73710" y="434276"/>
                  </a:lnTo>
                  <a:lnTo>
                    <a:pt x="72517" y="432943"/>
                  </a:lnTo>
                  <a:lnTo>
                    <a:pt x="63182" y="422656"/>
                  </a:lnTo>
                  <a:lnTo>
                    <a:pt x="62103" y="421474"/>
                  </a:lnTo>
                  <a:lnTo>
                    <a:pt x="61341" y="420243"/>
                  </a:lnTo>
                  <a:lnTo>
                    <a:pt x="50863" y="403225"/>
                  </a:lnTo>
                  <a:lnTo>
                    <a:pt x="50317" y="402348"/>
                  </a:lnTo>
                  <a:lnTo>
                    <a:pt x="49822" y="401193"/>
                  </a:lnTo>
                  <a:lnTo>
                    <a:pt x="40830" y="380492"/>
                  </a:lnTo>
                  <a:lnTo>
                    <a:pt x="40449" y="379628"/>
                  </a:lnTo>
                  <a:lnTo>
                    <a:pt x="40208" y="378841"/>
                  </a:lnTo>
                  <a:lnTo>
                    <a:pt x="35191" y="362712"/>
                  </a:lnTo>
                  <a:lnTo>
                    <a:pt x="34632" y="360946"/>
                  </a:lnTo>
                  <a:lnTo>
                    <a:pt x="34480" y="359283"/>
                  </a:lnTo>
                  <a:lnTo>
                    <a:pt x="67741" y="377952"/>
                  </a:lnTo>
                  <a:lnTo>
                    <a:pt x="68237" y="378333"/>
                  </a:lnTo>
                  <a:lnTo>
                    <a:pt x="87896" y="391287"/>
                  </a:lnTo>
                  <a:lnTo>
                    <a:pt x="88709" y="391795"/>
                  </a:lnTo>
                  <a:lnTo>
                    <a:pt x="109486" y="403987"/>
                  </a:lnTo>
                  <a:lnTo>
                    <a:pt x="110451" y="404495"/>
                  </a:lnTo>
                  <a:lnTo>
                    <a:pt x="125666" y="412229"/>
                  </a:lnTo>
                  <a:lnTo>
                    <a:pt x="131203" y="417703"/>
                  </a:lnTo>
                  <a:lnTo>
                    <a:pt x="134429" y="417703"/>
                  </a:lnTo>
                  <a:lnTo>
                    <a:pt x="134429" y="377532"/>
                  </a:lnTo>
                  <a:lnTo>
                    <a:pt x="126822" y="373380"/>
                  </a:lnTo>
                  <a:lnTo>
                    <a:pt x="127381" y="373634"/>
                  </a:lnTo>
                  <a:lnTo>
                    <a:pt x="126949" y="373380"/>
                  </a:lnTo>
                  <a:lnTo>
                    <a:pt x="111201" y="364109"/>
                  </a:lnTo>
                  <a:lnTo>
                    <a:pt x="106680" y="361442"/>
                  </a:lnTo>
                  <a:lnTo>
                    <a:pt x="107403" y="361823"/>
                  </a:lnTo>
                  <a:lnTo>
                    <a:pt x="106819" y="361442"/>
                  </a:lnTo>
                  <a:lnTo>
                    <a:pt x="98336" y="355854"/>
                  </a:lnTo>
                  <a:lnTo>
                    <a:pt x="87731" y="348869"/>
                  </a:lnTo>
                  <a:lnTo>
                    <a:pt x="88328" y="349250"/>
                  </a:lnTo>
                  <a:lnTo>
                    <a:pt x="87782" y="348869"/>
                  </a:lnTo>
                  <a:lnTo>
                    <a:pt x="69062" y="335534"/>
                  </a:lnTo>
                  <a:lnTo>
                    <a:pt x="68122" y="334899"/>
                  </a:lnTo>
                  <a:lnTo>
                    <a:pt x="66852" y="334137"/>
                  </a:lnTo>
                  <a:lnTo>
                    <a:pt x="51460" y="324866"/>
                  </a:lnTo>
                  <a:lnTo>
                    <a:pt x="49123" y="323723"/>
                  </a:lnTo>
                  <a:lnTo>
                    <a:pt x="35979" y="318516"/>
                  </a:lnTo>
                  <a:lnTo>
                    <a:pt x="35902" y="355854"/>
                  </a:lnTo>
                  <a:lnTo>
                    <a:pt x="34074" y="355079"/>
                  </a:lnTo>
                  <a:lnTo>
                    <a:pt x="33845" y="354977"/>
                  </a:lnTo>
                  <a:lnTo>
                    <a:pt x="34074" y="355079"/>
                  </a:lnTo>
                  <a:lnTo>
                    <a:pt x="35902" y="355854"/>
                  </a:lnTo>
                  <a:lnTo>
                    <a:pt x="35902" y="318490"/>
                  </a:lnTo>
                  <a:lnTo>
                    <a:pt x="34074" y="317868"/>
                  </a:lnTo>
                  <a:lnTo>
                    <a:pt x="34074" y="342988"/>
                  </a:lnTo>
                  <a:lnTo>
                    <a:pt x="33743" y="344805"/>
                  </a:lnTo>
                  <a:lnTo>
                    <a:pt x="34061" y="342988"/>
                  </a:lnTo>
                  <a:lnTo>
                    <a:pt x="34074" y="317868"/>
                  </a:lnTo>
                  <a:lnTo>
                    <a:pt x="33388" y="317627"/>
                  </a:lnTo>
                  <a:lnTo>
                    <a:pt x="30187" y="317004"/>
                  </a:lnTo>
                  <a:lnTo>
                    <a:pt x="28270" y="315087"/>
                  </a:lnTo>
                  <a:lnTo>
                    <a:pt x="9613" y="315087"/>
                  </a:lnTo>
                  <a:lnTo>
                    <a:pt x="2057" y="322580"/>
                  </a:lnTo>
                  <a:lnTo>
                    <a:pt x="2057" y="330987"/>
                  </a:lnTo>
                  <a:lnTo>
                    <a:pt x="1651" y="334137"/>
                  </a:lnTo>
                  <a:lnTo>
                    <a:pt x="88" y="343408"/>
                  </a:lnTo>
                  <a:lnTo>
                    <a:pt x="0" y="349123"/>
                  </a:lnTo>
                  <a:lnTo>
                    <a:pt x="1625" y="365887"/>
                  </a:lnTo>
                  <a:lnTo>
                    <a:pt x="20027" y="416433"/>
                  </a:lnTo>
                  <a:lnTo>
                    <a:pt x="50203" y="458597"/>
                  </a:lnTo>
                  <a:lnTo>
                    <a:pt x="62865" y="467271"/>
                  </a:lnTo>
                  <a:lnTo>
                    <a:pt x="70205" y="474599"/>
                  </a:lnTo>
                  <a:lnTo>
                    <a:pt x="78524" y="474599"/>
                  </a:lnTo>
                  <a:lnTo>
                    <a:pt x="82994" y="475322"/>
                  </a:lnTo>
                  <a:lnTo>
                    <a:pt x="84455" y="476758"/>
                  </a:lnTo>
                  <a:lnTo>
                    <a:pt x="103339" y="476758"/>
                  </a:lnTo>
                  <a:lnTo>
                    <a:pt x="105206" y="474903"/>
                  </a:lnTo>
                  <a:lnTo>
                    <a:pt x="113601" y="473202"/>
                  </a:lnTo>
                  <a:lnTo>
                    <a:pt x="118618" y="471297"/>
                  </a:lnTo>
                  <a:lnTo>
                    <a:pt x="156083" y="444881"/>
                  </a:lnTo>
                  <a:lnTo>
                    <a:pt x="158089" y="442976"/>
                  </a:lnTo>
                  <a:lnTo>
                    <a:pt x="159461" y="441452"/>
                  </a:lnTo>
                  <a:lnTo>
                    <a:pt x="161061" y="439674"/>
                  </a:lnTo>
                  <a:lnTo>
                    <a:pt x="166674" y="433451"/>
                  </a:lnTo>
                  <a:lnTo>
                    <a:pt x="168503" y="431419"/>
                  </a:lnTo>
                  <a:lnTo>
                    <a:pt x="169418" y="430403"/>
                  </a:lnTo>
                  <a:lnTo>
                    <a:pt x="176961" y="432993"/>
                  </a:lnTo>
                  <a:lnTo>
                    <a:pt x="179870" y="435864"/>
                  </a:lnTo>
                  <a:lnTo>
                    <a:pt x="185851" y="435864"/>
                  </a:lnTo>
                  <a:lnTo>
                    <a:pt x="207530" y="441833"/>
                  </a:lnTo>
                  <a:lnTo>
                    <a:pt x="209372" y="442087"/>
                  </a:lnTo>
                  <a:lnTo>
                    <a:pt x="219824" y="443179"/>
                  </a:lnTo>
                  <a:lnTo>
                    <a:pt x="220383" y="443738"/>
                  </a:lnTo>
                  <a:lnTo>
                    <a:pt x="229349" y="443738"/>
                  </a:lnTo>
                  <a:lnTo>
                    <a:pt x="232981" y="440055"/>
                  </a:lnTo>
                  <a:lnTo>
                    <a:pt x="232981" y="435610"/>
                  </a:lnTo>
                  <a:lnTo>
                    <a:pt x="232981" y="431165"/>
                  </a:lnTo>
                  <a:lnTo>
                    <a:pt x="229349" y="427482"/>
                  </a:lnTo>
                  <a:lnTo>
                    <a:pt x="227190" y="427482"/>
                  </a:lnTo>
                  <a:lnTo>
                    <a:pt x="216763" y="420878"/>
                  </a:lnTo>
                  <a:lnTo>
                    <a:pt x="216027" y="420370"/>
                  </a:lnTo>
                  <a:lnTo>
                    <a:pt x="200621" y="412191"/>
                  </a:lnTo>
                  <a:lnTo>
                    <a:pt x="195681" y="407289"/>
                  </a:lnTo>
                  <a:lnTo>
                    <a:pt x="191287" y="407289"/>
                  </a:lnTo>
                  <a:lnTo>
                    <a:pt x="188214" y="405714"/>
                  </a:lnTo>
                  <a:lnTo>
                    <a:pt x="191947" y="400431"/>
                  </a:lnTo>
                  <a:lnTo>
                    <a:pt x="193027" y="398653"/>
                  </a:lnTo>
                  <a:lnTo>
                    <a:pt x="201866" y="382270"/>
                  </a:lnTo>
                  <a:lnTo>
                    <a:pt x="202831" y="380492"/>
                  </a:lnTo>
                  <a:lnTo>
                    <a:pt x="206260" y="374142"/>
                  </a:lnTo>
                  <a:lnTo>
                    <a:pt x="207162" y="372237"/>
                  </a:lnTo>
                  <a:lnTo>
                    <a:pt x="212788" y="357759"/>
                  </a:lnTo>
                  <a:lnTo>
                    <a:pt x="216852" y="347345"/>
                  </a:lnTo>
                  <a:lnTo>
                    <a:pt x="217601" y="344805"/>
                  </a:lnTo>
                  <a:lnTo>
                    <a:pt x="219430" y="337058"/>
                  </a:lnTo>
                  <a:lnTo>
                    <a:pt x="219964" y="334772"/>
                  </a:lnTo>
                  <a:lnTo>
                    <a:pt x="223596" y="319405"/>
                  </a:lnTo>
                  <a:lnTo>
                    <a:pt x="223977" y="317119"/>
                  </a:lnTo>
                  <a:lnTo>
                    <a:pt x="224320" y="313690"/>
                  </a:lnTo>
                  <a:lnTo>
                    <a:pt x="224548" y="311404"/>
                  </a:lnTo>
                  <a:lnTo>
                    <a:pt x="226631" y="290576"/>
                  </a:lnTo>
                  <a:lnTo>
                    <a:pt x="226720" y="287147"/>
                  </a:lnTo>
                  <a:lnTo>
                    <a:pt x="226745" y="261239"/>
                  </a:lnTo>
                  <a:lnTo>
                    <a:pt x="226618" y="259080"/>
                  </a:lnTo>
                  <a:lnTo>
                    <a:pt x="224840" y="244094"/>
                  </a:lnTo>
                  <a:lnTo>
                    <a:pt x="223774" y="235089"/>
                  </a:lnTo>
                  <a:lnTo>
                    <a:pt x="218084" y="238239"/>
                  </a:lnTo>
                  <a:lnTo>
                    <a:pt x="223088" y="235458"/>
                  </a:lnTo>
                  <a:lnTo>
                    <a:pt x="223774" y="235089"/>
                  </a:lnTo>
                  <a:lnTo>
                    <a:pt x="228815" y="232283"/>
                  </a:lnTo>
                  <a:lnTo>
                    <a:pt x="232638" y="232283"/>
                  </a:lnTo>
                  <a:lnTo>
                    <a:pt x="237210" y="227711"/>
                  </a:lnTo>
                  <a:lnTo>
                    <a:pt x="237210" y="222123"/>
                  </a:lnTo>
                  <a:lnTo>
                    <a:pt x="237210" y="216535"/>
                  </a:lnTo>
                  <a:close/>
                </a:path>
                <a:path w="376555" h="533400">
                  <a:moveTo>
                    <a:pt x="374802" y="249466"/>
                  </a:moveTo>
                  <a:lnTo>
                    <a:pt x="374738" y="248031"/>
                  </a:lnTo>
                  <a:lnTo>
                    <a:pt x="374675" y="246507"/>
                  </a:lnTo>
                  <a:lnTo>
                    <a:pt x="374332" y="243586"/>
                  </a:lnTo>
                  <a:lnTo>
                    <a:pt x="369138" y="218313"/>
                  </a:lnTo>
                  <a:lnTo>
                    <a:pt x="368617" y="215773"/>
                  </a:lnTo>
                  <a:lnTo>
                    <a:pt x="367144" y="208534"/>
                  </a:lnTo>
                  <a:lnTo>
                    <a:pt x="366458" y="205994"/>
                  </a:lnTo>
                  <a:lnTo>
                    <a:pt x="358965" y="185293"/>
                  </a:lnTo>
                  <a:lnTo>
                    <a:pt x="358140" y="183007"/>
                  </a:lnTo>
                  <a:lnTo>
                    <a:pt x="353682" y="170688"/>
                  </a:lnTo>
                  <a:lnTo>
                    <a:pt x="352691" y="168529"/>
                  </a:lnTo>
                  <a:lnTo>
                    <a:pt x="344309" y="152654"/>
                  </a:lnTo>
                  <a:lnTo>
                    <a:pt x="343306" y="150749"/>
                  </a:lnTo>
                  <a:lnTo>
                    <a:pt x="334594" y="134239"/>
                  </a:lnTo>
                  <a:lnTo>
                    <a:pt x="333489" y="132334"/>
                  </a:lnTo>
                  <a:lnTo>
                    <a:pt x="324332" y="119126"/>
                  </a:lnTo>
                  <a:lnTo>
                    <a:pt x="323456" y="117856"/>
                  </a:lnTo>
                  <a:lnTo>
                    <a:pt x="309562" y="97790"/>
                  </a:lnTo>
                  <a:lnTo>
                    <a:pt x="308521" y="96393"/>
                  </a:lnTo>
                  <a:lnTo>
                    <a:pt x="301269" y="87757"/>
                  </a:lnTo>
                  <a:lnTo>
                    <a:pt x="282181" y="65024"/>
                  </a:lnTo>
                  <a:lnTo>
                    <a:pt x="277977" y="60706"/>
                  </a:lnTo>
                  <a:lnTo>
                    <a:pt x="253568" y="35560"/>
                  </a:lnTo>
                  <a:lnTo>
                    <a:pt x="215404" y="0"/>
                  </a:lnTo>
                  <a:lnTo>
                    <a:pt x="191490" y="25654"/>
                  </a:lnTo>
                  <a:lnTo>
                    <a:pt x="229285" y="61137"/>
                  </a:lnTo>
                  <a:lnTo>
                    <a:pt x="228879" y="60706"/>
                  </a:lnTo>
                  <a:lnTo>
                    <a:pt x="229514" y="61341"/>
                  </a:lnTo>
                  <a:lnTo>
                    <a:pt x="255117" y="87833"/>
                  </a:lnTo>
                  <a:lnTo>
                    <a:pt x="255803" y="88646"/>
                  </a:lnTo>
                  <a:lnTo>
                    <a:pt x="280416" y="118148"/>
                  </a:lnTo>
                  <a:lnTo>
                    <a:pt x="303288" y="151828"/>
                  </a:lnTo>
                  <a:lnTo>
                    <a:pt x="331457" y="216890"/>
                  </a:lnTo>
                  <a:lnTo>
                    <a:pt x="337921" y="249466"/>
                  </a:lnTo>
                  <a:lnTo>
                    <a:pt x="374802" y="249466"/>
                  </a:lnTo>
                  <a:close/>
                </a:path>
                <a:path w="376555" h="533400">
                  <a:moveTo>
                    <a:pt x="376174" y="280289"/>
                  </a:moveTo>
                  <a:lnTo>
                    <a:pt x="374865" y="250952"/>
                  </a:lnTo>
                  <a:lnTo>
                    <a:pt x="338226" y="250952"/>
                  </a:lnTo>
                  <a:lnTo>
                    <a:pt x="337985" y="250952"/>
                  </a:lnTo>
                  <a:lnTo>
                    <a:pt x="334695" y="315810"/>
                  </a:lnTo>
                  <a:lnTo>
                    <a:pt x="308483" y="382638"/>
                  </a:lnTo>
                  <a:lnTo>
                    <a:pt x="308025" y="383413"/>
                  </a:lnTo>
                  <a:lnTo>
                    <a:pt x="288912" y="416001"/>
                  </a:lnTo>
                  <a:lnTo>
                    <a:pt x="288620" y="416433"/>
                  </a:lnTo>
                  <a:lnTo>
                    <a:pt x="268465" y="446532"/>
                  </a:lnTo>
                  <a:lnTo>
                    <a:pt x="268757" y="446151"/>
                  </a:lnTo>
                  <a:lnTo>
                    <a:pt x="248780" y="474218"/>
                  </a:lnTo>
                  <a:lnTo>
                    <a:pt x="249085" y="473837"/>
                  </a:lnTo>
                  <a:lnTo>
                    <a:pt x="248602" y="474472"/>
                  </a:lnTo>
                  <a:lnTo>
                    <a:pt x="248780" y="474218"/>
                  </a:lnTo>
                  <a:lnTo>
                    <a:pt x="248577" y="474472"/>
                  </a:lnTo>
                  <a:lnTo>
                    <a:pt x="226745" y="502031"/>
                  </a:lnTo>
                  <a:lnTo>
                    <a:pt x="210896" y="520954"/>
                  </a:lnTo>
                  <a:lnTo>
                    <a:pt x="221259" y="533146"/>
                  </a:lnTo>
                  <a:lnTo>
                    <a:pt x="242468" y="520446"/>
                  </a:lnTo>
                  <a:lnTo>
                    <a:pt x="244436" y="519049"/>
                  </a:lnTo>
                  <a:lnTo>
                    <a:pt x="263169" y="502031"/>
                  </a:lnTo>
                  <a:lnTo>
                    <a:pt x="271284" y="494665"/>
                  </a:lnTo>
                  <a:lnTo>
                    <a:pt x="272453" y="493395"/>
                  </a:lnTo>
                  <a:lnTo>
                    <a:pt x="289737" y="473837"/>
                  </a:lnTo>
                  <a:lnTo>
                    <a:pt x="295478" y="467360"/>
                  </a:lnTo>
                  <a:lnTo>
                    <a:pt x="296354" y="466344"/>
                  </a:lnTo>
                  <a:lnTo>
                    <a:pt x="311429" y="446151"/>
                  </a:lnTo>
                  <a:lnTo>
                    <a:pt x="318731" y="436372"/>
                  </a:lnTo>
                  <a:lnTo>
                    <a:pt x="319671" y="434975"/>
                  </a:lnTo>
                  <a:lnTo>
                    <a:pt x="331546" y="415544"/>
                  </a:lnTo>
                  <a:lnTo>
                    <a:pt x="340550" y="400812"/>
                  </a:lnTo>
                  <a:lnTo>
                    <a:pt x="341503" y="399034"/>
                  </a:lnTo>
                  <a:lnTo>
                    <a:pt x="349605" y="381889"/>
                  </a:lnTo>
                  <a:lnTo>
                    <a:pt x="358254" y="363601"/>
                  </a:lnTo>
                  <a:lnTo>
                    <a:pt x="359156" y="361188"/>
                  </a:lnTo>
                  <a:lnTo>
                    <a:pt x="362699" y="350012"/>
                  </a:lnTo>
                  <a:lnTo>
                    <a:pt x="363372" y="347853"/>
                  </a:lnTo>
                  <a:lnTo>
                    <a:pt x="370471" y="325501"/>
                  </a:lnTo>
                  <a:lnTo>
                    <a:pt x="371170" y="322326"/>
                  </a:lnTo>
                  <a:lnTo>
                    <a:pt x="371805" y="317500"/>
                  </a:lnTo>
                  <a:lnTo>
                    <a:pt x="372224" y="314325"/>
                  </a:lnTo>
                  <a:lnTo>
                    <a:pt x="376097" y="285242"/>
                  </a:lnTo>
                  <a:lnTo>
                    <a:pt x="376174" y="283591"/>
                  </a:lnTo>
                  <a:lnTo>
                    <a:pt x="376174" y="280289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1657" y="6133465"/>
              <a:ext cx="150672" cy="16510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1524" y="6545580"/>
              <a:ext cx="76542" cy="9118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34745" y="665619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09">
                  <a:moveTo>
                    <a:pt x="12585" y="0"/>
                  </a:moveTo>
                  <a:lnTo>
                    <a:pt x="3632" y="0"/>
                  </a:lnTo>
                  <a:lnTo>
                    <a:pt x="0" y="3682"/>
                  </a:lnTo>
                  <a:lnTo>
                    <a:pt x="0" y="12573"/>
                  </a:lnTo>
                  <a:lnTo>
                    <a:pt x="3632" y="16255"/>
                  </a:lnTo>
                  <a:lnTo>
                    <a:pt x="12585" y="16255"/>
                  </a:lnTo>
                  <a:lnTo>
                    <a:pt x="16217" y="12573"/>
                  </a:lnTo>
                  <a:lnTo>
                    <a:pt x="16217" y="8127"/>
                  </a:lnTo>
                  <a:lnTo>
                    <a:pt x="16217" y="3682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6011375" y="5482590"/>
            <a:ext cx="1111250" cy="462280"/>
            <a:chOff x="6011375" y="5482590"/>
            <a:chExt cx="1111250" cy="462280"/>
          </a:xfrm>
        </p:grpSpPr>
        <p:sp>
          <p:nvSpPr>
            <p:cNvPr id="129" name="object 129"/>
            <p:cNvSpPr/>
            <p:nvPr/>
          </p:nvSpPr>
          <p:spPr>
            <a:xfrm>
              <a:off x="6011367" y="5482589"/>
              <a:ext cx="1073150" cy="462280"/>
            </a:xfrm>
            <a:custGeom>
              <a:avLst/>
              <a:gdLst/>
              <a:ahLst/>
              <a:cxnLst/>
              <a:rect l="l" t="t" r="r" b="b"/>
              <a:pathLst>
                <a:path w="1073150" h="462279">
                  <a:moveTo>
                    <a:pt x="264845" y="209842"/>
                  </a:moveTo>
                  <a:lnTo>
                    <a:pt x="264718" y="210820"/>
                  </a:lnTo>
                  <a:lnTo>
                    <a:pt x="264845" y="210820"/>
                  </a:lnTo>
                  <a:lnTo>
                    <a:pt x="264845" y="209842"/>
                  </a:lnTo>
                  <a:close/>
                </a:path>
                <a:path w="1073150" h="462279">
                  <a:moveTo>
                    <a:pt x="639000" y="406996"/>
                  </a:moveTo>
                  <a:lnTo>
                    <a:pt x="638873" y="406781"/>
                  </a:lnTo>
                  <a:lnTo>
                    <a:pt x="639000" y="406996"/>
                  </a:lnTo>
                  <a:close/>
                </a:path>
                <a:path w="1073150" h="462279">
                  <a:moveTo>
                    <a:pt x="669340" y="433832"/>
                  </a:moveTo>
                  <a:lnTo>
                    <a:pt x="667334" y="431838"/>
                  </a:lnTo>
                  <a:lnTo>
                    <a:pt x="667029" y="430022"/>
                  </a:lnTo>
                  <a:lnTo>
                    <a:pt x="666953" y="429514"/>
                  </a:lnTo>
                  <a:lnTo>
                    <a:pt x="666673" y="427863"/>
                  </a:lnTo>
                  <a:lnTo>
                    <a:pt x="666673" y="424053"/>
                  </a:lnTo>
                  <a:lnTo>
                    <a:pt x="662990" y="420497"/>
                  </a:lnTo>
                  <a:lnTo>
                    <a:pt x="654227" y="420497"/>
                  </a:lnTo>
                  <a:lnTo>
                    <a:pt x="651243" y="423379"/>
                  </a:lnTo>
                  <a:lnTo>
                    <a:pt x="648601" y="420497"/>
                  </a:lnTo>
                  <a:lnTo>
                    <a:pt x="647700" y="419531"/>
                  </a:lnTo>
                  <a:lnTo>
                    <a:pt x="646963" y="418465"/>
                  </a:lnTo>
                  <a:lnTo>
                    <a:pt x="639559" y="407797"/>
                  </a:lnTo>
                  <a:lnTo>
                    <a:pt x="639000" y="406996"/>
                  </a:lnTo>
                  <a:lnTo>
                    <a:pt x="639495" y="407797"/>
                  </a:lnTo>
                  <a:lnTo>
                    <a:pt x="638860" y="406781"/>
                  </a:lnTo>
                  <a:lnTo>
                    <a:pt x="632409" y="396113"/>
                  </a:lnTo>
                  <a:lnTo>
                    <a:pt x="632256" y="395859"/>
                  </a:lnTo>
                  <a:lnTo>
                    <a:pt x="632383" y="396113"/>
                  </a:lnTo>
                  <a:lnTo>
                    <a:pt x="623290" y="380492"/>
                  </a:lnTo>
                  <a:lnTo>
                    <a:pt x="622858" y="379730"/>
                  </a:lnTo>
                  <a:lnTo>
                    <a:pt x="623227" y="380492"/>
                  </a:lnTo>
                  <a:lnTo>
                    <a:pt x="613283" y="361442"/>
                  </a:lnTo>
                  <a:lnTo>
                    <a:pt x="612825" y="360553"/>
                  </a:lnTo>
                  <a:lnTo>
                    <a:pt x="613206" y="361442"/>
                  </a:lnTo>
                  <a:lnTo>
                    <a:pt x="602780" y="339090"/>
                  </a:lnTo>
                  <a:lnTo>
                    <a:pt x="603173" y="339852"/>
                  </a:lnTo>
                  <a:lnTo>
                    <a:pt x="602856" y="339090"/>
                  </a:lnTo>
                  <a:lnTo>
                    <a:pt x="592759" y="314579"/>
                  </a:lnTo>
                  <a:lnTo>
                    <a:pt x="592505" y="313944"/>
                  </a:lnTo>
                  <a:lnTo>
                    <a:pt x="592632" y="314579"/>
                  </a:lnTo>
                  <a:lnTo>
                    <a:pt x="581621" y="284988"/>
                  </a:lnTo>
                  <a:lnTo>
                    <a:pt x="581583" y="284861"/>
                  </a:lnTo>
                  <a:lnTo>
                    <a:pt x="581583" y="284988"/>
                  </a:lnTo>
                  <a:lnTo>
                    <a:pt x="570153" y="254127"/>
                  </a:lnTo>
                  <a:lnTo>
                    <a:pt x="570026" y="253746"/>
                  </a:lnTo>
                  <a:lnTo>
                    <a:pt x="557199" y="222631"/>
                  </a:lnTo>
                  <a:lnTo>
                    <a:pt x="539140" y="186055"/>
                  </a:lnTo>
                  <a:lnTo>
                    <a:pt x="538073" y="184150"/>
                  </a:lnTo>
                  <a:lnTo>
                    <a:pt x="528840" y="167640"/>
                  </a:lnTo>
                  <a:lnTo>
                    <a:pt x="528104" y="166370"/>
                  </a:lnTo>
                  <a:lnTo>
                    <a:pt x="526808" y="164592"/>
                  </a:lnTo>
                  <a:lnTo>
                    <a:pt x="515378" y="149047"/>
                  </a:lnTo>
                  <a:lnTo>
                    <a:pt x="522401" y="145161"/>
                  </a:lnTo>
                  <a:lnTo>
                    <a:pt x="524052" y="144145"/>
                  </a:lnTo>
                  <a:lnTo>
                    <a:pt x="539927" y="132461"/>
                  </a:lnTo>
                  <a:lnTo>
                    <a:pt x="541197" y="131445"/>
                  </a:lnTo>
                  <a:lnTo>
                    <a:pt x="547179" y="126111"/>
                  </a:lnTo>
                  <a:lnTo>
                    <a:pt x="548182" y="125222"/>
                  </a:lnTo>
                  <a:lnTo>
                    <a:pt x="556310" y="117983"/>
                  </a:lnTo>
                  <a:lnTo>
                    <a:pt x="557326" y="116967"/>
                  </a:lnTo>
                  <a:lnTo>
                    <a:pt x="564616" y="108966"/>
                  </a:lnTo>
                  <a:lnTo>
                    <a:pt x="566204" y="108966"/>
                  </a:lnTo>
                  <a:lnTo>
                    <a:pt x="573455" y="101854"/>
                  </a:lnTo>
                  <a:lnTo>
                    <a:pt x="573455" y="98285"/>
                  </a:lnTo>
                  <a:lnTo>
                    <a:pt x="574205" y="97282"/>
                  </a:lnTo>
                  <a:lnTo>
                    <a:pt x="575106" y="97282"/>
                  </a:lnTo>
                  <a:lnTo>
                    <a:pt x="582206" y="90170"/>
                  </a:lnTo>
                  <a:lnTo>
                    <a:pt x="582206" y="86245"/>
                  </a:lnTo>
                  <a:lnTo>
                    <a:pt x="582549" y="85725"/>
                  </a:lnTo>
                  <a:lnTo>
                    <a:pt x="582853" y="85725"/>
                  </a:lnTo>
                  <a:lnTo>
                    <a:pt x="589838" y="78740"/>
                  </a:lnTo>
                  <a:lnTo>
                    <a:pt x="589838" y="74764"/>
                  </a:lnTo>
                  <a:lnTo>
                    <a:pt x="590080" y="74676"/>
                  </a:lnTo>
                  <a:lnTo>
                    <a:pt x="596950" y="67691"/>
                  </a:lnTo>
                  <a:lnTo>
                    <a:pt x="596950" y="64185"/>
                  </a:lnTo>
                  <a:lnTo>
                    <a:pt x="601141" y="58166"/>
                  </a:lnTo>
                  <a:lnTo>
                    <a:pt x="601522" y="58166"/>
                  </a:lnTo>
                  <a:lnTo>
                    <a:pt x="608380" y="51308"/>
                  </a:lnTo>
                  <a:lnTo>
                    <a:pt x="608380" y="42926"/>
                  </a:lnTo>
                  <a:lnTo>
                    <a:pt x="608380" y="34417"/>
                  </a:lnTo>
                  <a:lnTo>
                    <a:pt x="601522" y="27559"/>
                  </a:lnTo>
                  <a:lnTo>
                    <a:pt x="584631" y="27559"/>
                  </a:lnTo>
                  <a:lnTo>
                    <a:pt x="577773" y="34417"/>
                  </a:lnTo>
                  <a:lnTo>
                    <a:pt x="577773" y="38087"/>
                  </a:lnTo>
                  <a:lnTo>
                    <a:pt x="573697" y="43815"/>
                  </a:lnTo>
                  <a:lnTo>
                    <a:pt x="573074" y="43815"/>
                  </a:lnTo>
                  <a:lnTo>
                    <a:pt x="566204" y="50800"/>
                  </a:lnTo>
                  <a:lnTo>
                    <a:pt x="566204" y="54406"/>
                  </a:lnTo>
                  <a:lnTo>
                    <a:pt x="565581" y="54483"/>
                  </a:lnTo>
                  <a:lnTo>
                    <a:pt x="558596" y="61468"/>
                  </a:lnTo>
                  <a:lnTo>
                    <a:pt x="558596" y="65011"/>
                  </a:lnTo>
                  <a:lnTo>
                    <a:pt x="558215" y="65532"/>
                  </a:lnTo>
                  <a:lnTo>
                    <a:pt x="557580" y="65532"/>
                  </a:lnTo>
                  <a:lnTo>
                    <a:pt x="550456" y="72644"/>
                  </a:lnTo>
                  <a:lnTo>
                    <a:pt x="550456" y="75857"/>
                  </a:lnTo>
                  <a:lnTo>
                    <a:pt x="549668" y="76835"/>
                  </a:lnTo>
                  <a:lnTo>
                    <a:pt x="548563" y="76835"/>
                  </a:lnTo>
                  <a:lnTo>
                    <a:pt x="541324" y="84074"/>
                  </a:lnTo>
                  <a:lnTo>
                    <a:pt x="541324" y="86728"/>
                  </a:lnTo>
                  <a:lnTo>
                    <a:pt x="534263" y="94386"/>
                  </a:lnTo>
                  <a:lnTo>
                    <a:pt x="520280" y="106946"/>
                  </a:lnTo>
                  <a:lnTo>
                    <a:pt x="505599" y="117551"/>
                  </a:lnTo>
                  <a:lnTo>
                    <a:pt x="504037" y="118427"/>
                  </a:lnTo>
                  <a:lnTo>
                    <a:pt x="504037" y="155232"/>
                  </a:lnTo>
                  <a:lnTo>
                    <a:pt x="489077" y="161290"/>
                  </a:lnTo>
                  <a:lnTo>
                    <a:pt x="497522" y="157861"/>
                  </a:lnTo>
                  <a:lnTo>
                    <a:pt x="504037" y="155232"/>
                  </a:lnTo>
                  <a:lnTo>
                    <a:pt x="504037" y="118427"/>
                  </a:lnTo>
                  <a:lnTo>
                    <a:pt x="491274" y="125488"/>
                  </a:lnTo>
                  <a:lnTo>
                    <a:pt x="489978" y="126022"/>
                  </a:lnTo>
                  <a:lnTo>
                    <a:pt x="489940" y="115570"/>
                  </a:lnTo>
                  <a:lnTo>
                    <a:pt x="489381" y="97790"/>
                  </a:lnTo>
                  <a:lnTo>
                    <a:pt x="489254" y="97790"/>
                  </a:lnTo>
                  <a:lnTo>
                    <a:pt x="487095" y="74930"/>
                  </a:lnTo>
                  <a:lnTo>
                    <a:pt x="486714" y="72390"/>
                  </a:lnTo>
                  <a:lnTo>
                    <a:pt x="481507" y="52070"/>
                  </a:lnTo>
                  <a:lnTo>
                    <a:pt x="480618" y="49530"/>
                  </a:lnTo>
                  <a:lnTo>
                    <a:pt x="475640" y="39370"/>
                  </a:lnTo>
                  <a:lnTo>
                    <a:pt x="475030" y="38100"/>
                  </a:lnTo>
                  <a:lnTo>
                    <a:pt x="475284" y="38100"/>
                  </a:lnTo>
                  <a:lnTo>
                    <a:pt x="472871" y="34290"/>
                  </a:lnTo>
                  <a:lnTo>
                    <a:pt x="473760" y="38100"/>
                  </a:lnTo>
                  <a:lnTo>
                    <a:pt x="472363" y="35775"/>
                  </a:lnTo>
                  <a:lnTo>
                    <a:pt x="472363" y="28448"/>
                  </a:lnTo>
                  <a:lnTo>
                    <a:pt x="464870" y="20828"/>
                  </a:lnTo>
                  <a:lnTo>
                    <a:pt x="446074" y="20828"/>
                  </a:lnTo>
                  <a:lnTo>
                    <a:pt x="438454" y="28448"/>
                  </a:lnTo>
                  <a:lnTo>
                    <a:pt x="438454" y="41706"/>
                  </a:lnTo>
                  <a:lnTo>
                    <a:pt x="438327" y="43180"/>
                  </a:lnTo>
                  <a:lnTo>
                    <a:pt x="438073" y="44450"/>
                  </a:lnTo>
                  <a:lnTo>
                    <a:pt x="436676" y="60960"/>
                  </a:lnTo>
                  <a:lnTo>
                    <a:pt x="436549" y="62230"/>
                  </a:lnTo>
                  <a:lnTo>
                    <a:pt x="435152" y="86360"/>
                  </a:lnTo>
                  <a:lnTo>
                    <a:pt x="434276" y="106794"/>
                  </a:lnTo>
                  <a:lnTo>
                    <a:pt x="433882" y="107188"/>
                  </a:lnTo>
                  <a:lnTo>
                    <a:pt x="433882" y="114769"/>
                  </a:lnTo>
                  <a:lnTo>
                    <a:pt x="432447" y="134404"/>
                  </a:lnTo>
                  <a:lnTo>
                    <a:pt x="431850" y="135001"/>
                  </a:lnTo>
                  <a:lnTo>
                    <a:pt x="431850" y="141770"/>
                  </a:lnTo>
                  <a:lnTo>
                    <a:pt x="427532" y="165100"/>
                  </a:lnTo>
                  <a:lnTo>
                    <a:pt x="428040" y="163830"/>
                  </a:lnTo>
                  <a:lnTo>
                    <a:pt x="419912" y="186690"/>
                  </a:lnTo>
                  <a:lnTo>
                    <a:pt x="420674" y="185420"/>
                  </a:lnTo>
                  <a:lnTo>
                    <a:pt x="408863" y="205740"/>
                  </a:lnTo>
                  <a:lnTo>
                    <a:pt x="410260" y="203200"/>
                  </a:lnTo>
                  <a:lnTo>
                    <a:pt x="393750" y="220980"/>
                  </a:lnTo>
                  <a:lnTo>
                    <a:pt x="395782" y="219710"/>
                  </a:lnTo>
                  <a:lnTo>
                    <a:pt x="379984" y="231267"/>
                  </a:lnTo>
                  <a:lnTo>
                    <a:pt x="375335" y="231267"/>
                  </a:lnTo>
                  <a:lnTo>
                    <a:pt x="371170" y="235343"/>
                  </a:lnTo>
                  <a:lnTo>
                    <a:pt x="355676" y="242824"/>
                  </a:lnTo>
                  <a:lnTo>
                    <a:pt x="348792" y="242824"/>
                  </a:lnTo>
                  <a:lnTo>
                    <a:pt x="345960" y="245719"/>
                  </a:lnTo>
                  <a:lnTo>
                    <a:pt x="328218" y="250190"/>
                  </a:lnTo>
                  <a:lnTo>
                    <a:pt x="330377" y="250190"/>
                  </a:lnTo>
                  <a:lnTo>
                    <a:pt x="304939" y="252577"/>
                  </a:lnTo>
                  <a:lnTo>
                    <a:pt x="294500" y="251460"/>
                  </a:lnTo>
                  <a:lnTo>
                    <a:pt x="284607" y="250405"/>
                  </a:lnTo>
                  <a:lnTo>
                    <a:pt x="284149" y="250190"/>
                  </a:lnTo>
                  <a:lnTo>
                    <a:pt x="278561" y="247650"/>
                  </a:lnTo>
                  <a:lnTo>
                    <a:pt x="277863" y="247345"/>
                  </a:lnTo>
                  <a:lnTo>
                    <a:pt x="273227" y="242697"/>
                  </a:lnTo>
                  <a:lnTo>
                    <a:pt x="270738" y="242697"/>
                  </a:lnTo>
                  <a:lnTo>
                    <a:pt x="269671" y="241681"/>
                  </a:lnTo>
                  <a:lnTo>
                    <a:pt x="269671" y="238633"/>
                  </a:lnTo>
                  <a:lnTo>
                    <a:pt x="266509" y="235483"/>
                  </a:lnTo>
                  <a:lnTo>
                    <a:pt x="265607" y="232410"/>
                  </a:lnTo>
                  <a:lnTo>
                    <a:pt x="264845" y="229870"/>
                  </a:lnTo>
                  <a:lnTo>
                    <a:pt x="264845" y="227330"/>
                  </a:lnTo>
                  <a:lnTo>
                    <a:pt x="264718" y="210820"/>
                  </a:lnTo>
                  <a:lnTo>
                    <a:pt x="264845" y="209550"/>
                  </a:lnTo>
                  <a:lnTo>
                    <a:pt x="264845" y="209842"/>
                  </a:lnTo>
                  <a:lnTo>
                    <a:pt x="264871" y="209550"/>
                  </a:lnTo>
                  <a:lnTo>
                    <a:pt x="267982" y="185420"/>
                  </a:lnTo>
                  <a:lnTo>
                    <a:pt x="268020" y="184150"/>
                  </a:lnTo>
                  <a:lnTo>
                    <a:pt x="268935" y="178142"/>
                  </a:lnTo>
                  <a:lnTo>
                    <a:pt x="296087" y="121920"/>
                  </a:lnTo>
                  <a:lnTo>
                    <a:pt x="309930" y="63500"/>
                  </a:lnTo>
                  <a:lnTo>
                    <a:pt x="312356" y="25260"/>
                  </a:lnTo>
                  <a:lnTo>
                    <a:pt x="312470" y="16510"/>
                  </a:lnTo>
                  <a:lnTo>
                    <a:pt x="312470" y="16256"/>
                  </a:lnTo>
                  <a:lnTo>
                    <a:pt x="312470" y="7239"/>
                  </a:lnTo>
                  <a:lnTo>
                    <a:pt x="305231" y="0"/>
                  </a:lnTo>
                  <a:lnTo>
                    <a:pt x="287451" y="0"/>
                  </a:lnTo>
                  <a:lnTo>
                    <a:pt x="280212" y="7239"/>
                  </a:lnTo>
                  <a:lnTo>
                    <a:pt x="280212" y="13690"/>
                  </a:lnTo>
                  <a:lnTo>
                    <a:pt x="277799" y="19050"/>
                  </a:lnTo>
                  <a:lnTo>
                    <a:pt x="277926" y="19050"/>
                  </a:lnTo>
                  <a:lnTo>
                    <a:pt x="271195" y="35560"/>
                  </a:lnTo>
                  <a:lnTo>
                    <a:pt x="263067" y="58420"/>
                  </a:lnTo>
                  <a:lnTo>
                    <a:pt x="262813" y="59690"/>
                  </a:lnTo>
                  <a:lnTo>
                    <a:pt x="254177" y="86360"/>
                  </a:lnTo>
                  <a:lnTo>
                    <a:pt x="254050" y="87630"/>
                  </a:lnTo>
                  <a:lnTo>
                    <a:pt x="246557" y="116840"/>
                  </a:lnTo>
                  <a:lnTo>
                    <a:pt x="246303" y="116840"/>
                  </a:lnTo>
                  <a:lnTo>
                    <a:pt x="239953" y="147320"/>
                  </a:lnTo>
                  <a:lnTo>
                    <a:pt x="236410" y="172161"/>
                  </a:lnTo>
                  <a:lnTo>
                    <a:pt x="231190" y="180340"/>
                  </a:lnTo>
                  <a:lnTo>
                    <a:pt x="231952" y="180340"/>
                  </a:lnTo>
                  <a:lnTo>
                    <a:pt x="231851" y="180467"/>
                  </a:lnTo>
                  <a:lnTo>
                    <a:pt x="231851" y="206730"/>
                  </a:lnTo>
                  <a:lnTo>
                    <a:pt x="231787" y="218122"/>
                  </a:lnTo>
                  <a:lnTo>
                    <a:pt x="231736" y="213360"/>
                  </a:lnTo>
                  <a:lnTo>
                    <a:pt x="231825" y="207022"/>
                  </a:lnTo>
                  <a:lnTo>
                    <a:pt x="231851" y="206730"/>
                  </a:lnTo>
                  <a:lnTo>
                    <a:pt x="231851" y="180467"/>
                  </a:lnTo>
                  <a:lnTo>
                    <a:pt x="217728" y="198120"/>
                  </a:lnTo>
                  <a:lnTo>
                    <a:pt x="218617" y="196850"/>
                  </a:lnTo>
                  <a:lnTo>
                    <a:pt x="204889" y="212102"/>
                  </a:lnTo>
                  <a:lnTo>
                    <a:pt x="190182" y="225044"/>
                  </a:lnTo>
                  <a:lnTo>
                    <a:pt x="173786" y="236220"/>
                  </a:lnTo>
                  <a:lnTo>
                    <a:pt x="175310" y="236220"/>
                  </a:lnTo>
                  <a:lnTo>
                    <a:pt x="159308" y="243840"/>
                  </a:lnTo>
                  <a:lnTo>
                    <a:pt x="161340" y="243840"/>
                  </a:lnTo>
                  <a:lnTo>
                    <a:pt x="144957" y="248920"/>
                  </a:lnTo>
                  <a:lnTo>
                    <a:pt x="148513" y="247650"/>
                  </a:lnTo>
                  <a:lnTo>
                    <a:pt x="139217" y="249504"/>
                  </a:lnTo>
                  <a:lnTo>
                    <a:pt x="136829" y="247142"/>
                  </a:lnTo>
                  <a:lnTo>
                    <a:pt x="133946" y="247142"/>
                  </a:lnTo>
                  <a:lnTo>
                    <a:pt x="132384" y="245541"/>
                  </a:lnTo>
                  <a:lnTo>
                    <a:pt x="132384" y="243078"/>
                  </a:lnTo>
                  <a:lnTo>
                    <a:pt x="130987" y="241655"/>
                  </a:lnTo>
                  <a:lnTo>
                    <a:pt x="130987" y="241300"/>
                  </a:lnTo>
                  <a:lnTo>
                    <a:pt x="131038" y="232410"/>
                  </a:lnTo>
                  <a:lnTo>
                    <a:pt x="131495" y="220980"/>
                  </a:lnTo>
                  <a:lnTo>
                    <a:pt x="132689" y="203542"/>
                  </a:lnTo>
                  <a:lnTo>
                    <a:pt x="133146" y="203073"/>
                  </a:lnTo>
                  <a:lnTo>
                    <a:pt x="133146" y="195580"/>
                  </a:lnTo>
                  <a:lnTo>
                    <a:pt x="133146" y="194437"/>
                  </a:lnTo>
                  <a:lnTo>
                    <a:pt x="133146" y="185674"/>
                  </a:lnTo>
                  <a:lnTo>
                    <a:pt x="126161" y="178689"/>
                  </a:lnTo>
                  <a:lnTo>
                    <a:pt x="123634" y="178689"/>
                  </a:lnTo>
                  <a:lnTo>
                    <a:pt x="123634" y="210185"/>
                  </a:lnTo>
                  <a:lnTo>
                    <a:pt x="118668" y="214630"/>
                  </a:lnTo>
                  <a:lnTo>
                    <a:pt x="123621" y="210185"/>
                  </a:lnTo>
                  <a:lnTo>
                    <a:pt x="123634" y="178689"/>
                  </a:lnTo>
                  <a:lnTo>
                    <a:pt x="108762" y="178689"/>
                  </a:lnTo>
                  <a:lnTo>
                    <a:pt x="101650" y="185674"/>
                  </a:lnTo>
                  <a:lnTo>
                    <a:pt x="101650" y="186664"/>
                  </a:lnTo>
                  <a:lnTo>
                    <a:pt x="99491" y="187960"/>
                  </a:lnTo>
                  <a:lnTo>
                    <a:pt x="99745" y="187960"/>
                  </a:lnTo>
                  <a:lnTo>
                    <a:pt x="89966" y="194310"/>
                  </a:lnTo>
                  <a:lnTo>
                    <a:pt x="90601" y="194310"/>
                  </a:lnTo>
                  <a:lnTo>
                    <a:pt x="86614" y="196659"/>
                  </a:lnTo>
                  <a:lnTo>
                    <a:pt x="86969" y="192481"/>
                  </a:lnTo>
                  <a:lnTo>
                    <a:pt x="87680" y="191770"/>
                  </a:lnTo>
                  <a:lnTo>
                    <a:pt x="87680" y="184150"/>
                  </a:lnTo>
                  <a:lnTo>
                    <a:pt x="87680" y="183642"/>
                  </a:lnTo>
                  <a:lnTo>
                    <a:pt x="87680" y="175514"/>
                  </a:lnTo>
                  <a:lnTo>
                    <a:pt x="86918" y="174764"/>
                  </a:lnTo>
                  <a:lnTo>
                    <a:pt x="86918" y="169799"/>
                  </a:lnTo>
                  <a:lnTo>
                    <a:pt x="84886" y="167741"/>
                  </a:lnTo>
                  <a:lnTo>
                    <a:pt x="84886" y="163830"/>
                  </a:lnTo>
                  <a:lnTo>
                    <a:pt x="81457" y="160413"/>
                  </a:lnTo>
                  <a:lnTo>
                    <a:pt x="81457" y="155194"/>
                  </a:lnTo>
                  <a:lnTo>
                    <a:pt x="74218" y="147955"/>
                  </a:lnTo>
                  <a:lnTo>
                    <a:pt x="59880" y="147955"/>
                  </a:lnTo>
                  <a:lnTo>
                    <a:pt x="59880" y="210210"/>
                  </a:lnTo>
                  <a:lnTo>
                    <a:pt x="49453" y="213360"/>
                  </a:lnTo>
                  <a:lnTo>
                    <a:pt x="52997" y="212102"/>
                  </a:lnTo>
                  <a:lnTo>
                    <a:pt x="39801" y="213360"/>
                  </a:lnTo>
                  <a:lnTo>
                    <a:pt x="34912" y="213360"/>
                  </a:lnTo>
                  <a:lnTo>
                    <a:pt x="35090" y="214630"/>
                  </a:lnTo>
                  <a:lnTo>
                    <a:pt x="34899" y="213283"/>
                  </a:lnTo>
                  <a:lnTo>
                    <a:pt x="34937" y="212102"/>
                  </a:lnTo>
                  <a:lnTo>
                    <a:pt x="35039" y="209550"/>
                  </a:lnTo>
                  <a:lnTo>
                    <a:pt x="35140" y="206667"/>
                  </a:lnTo>
                  <a:lnTo>
                    <a:pt x="43243" y="190500"/>
                  </a:lnTo>
                  <a:lnTo>
                    <a:pt x="49453" y="184404"/>
                  </a:lnTo>
                  <a:lnTo>
                    <a:pt x="52501" y="184404"/>
                  </a:lnTo>
                  <a:lnTo>
                    <a:pt x="54508" y="182372"/>
                  </a:lnTo>
                  <a:lnTo>
                    <a:pt x="56565" y="184404"/>
                  </a:lnTo>
                  <a:lnTo>
                    <a:pt x="56565" y="186563"/>
                  </a:lnTo>
                  <a:lnTo>
                    <a:pt x="58166" y="188201"/>
                  </a:lnTo>
                  <a:lnTo>
                    <a:pt x="58051" y="191935"/>
                  </a:lnTo>
                  <a:lnTo>
                    <a:pt x="57708" y="192278"/>
                  </a:lnTo>
                  <a:lnTo>
                    <a:pt x="57708" y="208026"/>
                  </a:lnTo>
                  <a:lnTo>
                    <a:pt x="59880" y="210210"/>
                  </a:lnTo>
                  <a:lnTo>
                    <a:pt x="59880" y="147955"/>
                  </a:lnTo>
                  <a:lnTo>
                    <a:pt x="56184" y="147955"/>
                  </a:lnTo>
                  <a:lnTo>
                    <a:pt x="55549" y="148590"/>
                  </a:lnTo>
                  <a:lnTo>
                    <a:pt x="54914" y="148590"/>
                  </a:lnTo>
                  <a:lnTo>
                    <a:pt x="47802" y="149860"/>
                  </a:lnTo>
                  <a:lnTo>
                    <a:pt x="46875" y="149987"/>
                  </a:lnTo>
                  <a:lnTo>
                    <a:pt x="33451" y="149987"/>
                  </a:lnTo>
                  <a:lnTo>
                    <a:pt x="27698" y="155829"/>
                  </a:lnTo>
                  <a:lnTo>
                    <a:pt x="24180" y="155829"/>
                  </a:lnTo>
                  <a:lnTo>
                    <a:pt x="16433" y="163576"/>
                  </a:lnTo>
                  <a:lnTo>
                    <a:pt x="16433" y="168300"/>
                  </a:lnTo>
                  <a:lnTo>
                    <a:pt x="9067" y="179070"/>
                  </a:lnTo>
                  <a:lnTo>
                    <a:pt x="0" y="214630"/>
                  </a:lnTo>
                  <a:lnTo>
                    <a:pt x="177" y="217170"/>
                  </a:lnTo>
                  <a:lnTo>
                    <a:pt x="1358" y="225044"/>
                  </a:lnTo>
                  <a:lnTo>
                    <a:pt x="2463" y="231038"/>
                  </a:lnTo>
                  <a:lnTo>
                    <a:pt x="2463" y="238633"/>
                  </a:lnTo>
                  <a:lnTo>
                    <a:pt x="10210" y="246380"/>
                  </a:lnTo>
                  <a:lnTo>
                    <a:pt x="17030" y="246380"/>
                  </a:lnTo>
                  <a:lnTo>
                    <a:pt x="18338" y="247650"/>
                  </a:lnTo>
                  <a:lnTo>
                    <a:pt x="29006" y="247650"/>
                  </a:lnTo>
                  <a:lnTo>
                    <a:pt x="40436" y="248920"/>
                  </a:lnTo>
                  <a:lnTo>
                    <a:pt x="42849" y="248920"/>
                  </a:lnTo>
                  <a:lnTo>
                    <a:pt x="56184" y="247650"/>
                  </a:lnTo>
                  <a:lnTo>
                    <a:pt x="59867" y="246380"/>
                  </a:lnTo>
                  <a:lnTo>
                    <a:pt x="76631" y="241300"/>
                  </a:lnTo>
                  <a:lnTo>
                    <a:pt x="79616" y="239991"/>
                  </a:lnTo>
                  <a:lnTo>
                    <a:pt x="94538" y="231140"/>
                  </a:lnTo>
                  <a:lnTo>
                    <a:pt x="96189" y="231140"/>
                  </a:lnTo>
                  <a:lnTo>
                    <a:pt x="99618" y="228688"/>
                  </a:lnTo>
                  <a:lnTo>
                    <a:pt x="99491" y="245110"/>
                  </a:lnTo>
                  <a:lnTo>
                    <a:pt x="99618" y="246380"/>
                  </a:lnTo>
                  <a:lnTo>
                    <a:pt x="100888" y="253796"/>
                  </a:lnTo>
                  <a:lnTo>
                    <a:pt x="100888" y="260477"/>
                  </a:lnTo>
                  <a:lnTo>
                    <a:pt x="105206" y="264731"/>
                  </a:lnTo>
                  <a:lnTo>
                    <a:pt x="105206" y="267208"/>
                  </a:lnTo>
                  <a:lnTo>
                    <a:pt x="112191" y="274193"/>
                  </a:lnTo>
                  <a:lnTo>
                    <a:pt x="115163" y="274193"/>
                  </a:lnTo>
                  <a:lnTo>
                    <a:pt x="115468" y="274358"/>
                  </a:lnTo>
                  <a:lnTo>
                    <a:pt x="119557" y="278511"/>
                  </a:lnTo>
                  <a:lnTo>
                    <a:pt x="123621" y="278511"/>
                  </a:lnTo>
                  <a:lnTo>
                    <a:pt x="125399" y="279400"/>
                  </a:lnTo>
                  <a:lnTo>
                    <a:pt x="134670" y="280670"/>
                  </a:lnTo>
                  <a:lnTo>
                    <a:pt x="139115" y="280670"/>
                  </a:lnTo>
                  <a:lnTo>
                    <a:pt x="151815" y="279400"/>
                  </a:lnTo>
                  <a:lnTo>
                    <a:pt x="155371" y="278130"/>
                  </a:lnTo>
                  <a:lnTo>
                    <a:pt x="171754" y="273050"/>
                  </a:lnTo>
                  <a:lnTo>
                    <a:pt x="173913" y="271780"/>
                  </a:lnTo>
                  <a:lnTo>
                    <a:pt x="189915" y="262890"/>
                  </a:lnTo>
                  <a:lnTo>
                    <a:pt x="191439" y="261620"/>
                  </a:lnTo>
                  <a:lnTo>
                    <a:pt x="208076" y="250190"/>
                  </a:lnTo>
                  <a:lnTo>
                    <a:pt x="209600" y="248920"/>
                  </a:lnTo>
                  <a:lnTo>
                    <a:pt x="225348" y="234950"/>
                  </a:lnTo>
                  <a:lnTo>
                    <a:pt x="226491" y="234950"/>
                  </a:lnTo>
                  <a:lnTo>
                    <a:pt x="231902" y="228930"/>
                  </a:lnTo>
                  <a:lnTo>
                    <a:pt x="231952" y="232410"/>
                  </a:lnTo>
                  <a:lnTo>
                    <a:pt x="232841" y="237490"/>
                  </a:lnTo>
                  <a:lnTo>
                    <a:pt x="237159" y="250444"/>
                  </a:lnTo>
                  <a:lnTo>
                    <a:pt x="237159" y="256667"/>
                  </a:lnTo>
                  <a:lnTo>
                    <a:pt x="244398" y="263906"/>
                  </a:lnTo>
                  <a:lnTo>
                    <a:pt x="245681" y="263906"/>
                  </a:lnTo>
                  <a:lnTo>
                    <a:pt x="248081" y="266141"/>
                  </a:lnTo>
                  <a:lnTo>
                    <a:pt x="248081" y="267716"/>
                  </a:lnTo>
                  <a:lnTo>
                    <a:pt x="255320" y="274955"/>
                  </a:lnTo>
                  <a:lnTo>
                    <a:pt x="260299" y="274955"/>
                  </a:lnTo>
                  <a:lnTo>
                    <a:pt x="275386" y="280670"/>
                  </a:lnTo>
                  <a:lnTo>
                    <a:pt x="279704" y="281940"/>
                  </a:lnTo>
                  <a:lnTo>
                    <a:pt x="303580" y="283210"/>
                  </a:lnTo>
                  <a:lnTo>
                    <a:pt x="306882" y="283210"/>
                  </a:lnTo>
                  <a:lnTo>
                    <a:pt x="333933" y="280670"/>
                  </a:lnTo>
                  <a:lnTo>
                    <a:pt x="336473" y="279400"/>
                  </a:lnTo>
                  <a:lnTo>
                    <a:pt x="360692" y="271907"/>
                  </a:lnTo>
                  <a:lnTo>
                    <a:pt x="364794" y="271907"/>
                  </a:lnTo>
                  <a:lnTo>
                    <a:pt x="369493" y="267296"/>
                  </a:lnTo>
                  <a:lnTo>
                    <a:pt x="386270" y="258064"/>
                  </a:lnTo>
                  <a:lnTo>
                    <a:pt x="390194" y="258064"/>
                  </a:lnTo>
                  <a:lnTo>
                    <a:pt x="396163" y="252095"/>
                  </a:lnTo>
                  <a:lnTo>
                    <a:pt x="396163" y="251282"/>
                  </a:lnTo>
                  <a:lnTo>
                    <a:pt x="403415" y="245110"/>
                  </a:lnTo>
                  <a:lnTo>
                    <a:pt x="410895" y="238760"/>
                  </a:lnTo>
                  <a:lnTo>
                    <a:pt x="412419" y="237490"/>
                  </a:lnTo>
                  <a:lnTo>
                    <a:pt x="414464" y="234950"/>
                  </a:lnTo>
                  <a:lnTo>
                    <a:pt x="426745" y="219710"/>
                  </a:lnTo>
                  <a:lnTo>
                    <a:pt x="428802" y="217170"/>
                  </a:lnTo>
                  <a:lnTo>
                    <a:pt x="435292" y="205740"/>
                  </a:lnTo>
                  <a:lnTo>
                    <a:pt x="440359" y="196850"/>
                  </a:lnTo>
                  <a:lnTo>
                    <a:pt x="441248" y="194310"/>
                  </a:lnTo>
                  <a:lnTo>
                    <a:pt x="444855" y="185420"/>
                  </a:lnTo>
                  <a:lnTo>
                    <a:pt x="450011" y="172720"/>
                  </a:lnTo>
                  <a:lnTo>
                    <a:pt x="450519" y="170180"/>
                  </a:lnTo>
                  <a:lnTo>
                    <a:pt x="450989" y="168148"/>
                  </a:lnTo>
                  <a:lnTo>
                    <a:pt x="451294" y="168148"/>
                  </a:lnTo>
                  <a:lnTo>
                    <a:pt x="449884" y="186690"/>
                  </a:lnTo>
                  <a:lnTo>
                    <a:pt x="449884" y="185420"/>
                  </a:lnTo>
                  <a:lnTo>
                    <a:pt x="447852" y="201930"/>
                  </a:lnTo>
                  <a:lnTo>
                    <a:pt x="447725" y="201930"/>
                  </a:lnTo>
                  <a:lnTo>
                    <a:pt x="445795" y="224790"/>
                  </a:lnTo>
                  <a:lnTo>
                    <a:pt x="445693" y="233680"/>
                  </a:lnTo>
                  <a:lnTo>
                    <a:pt x="445947" y="243840"/>
                  </a:lnTo>
                  <a:lnTo>
                    <a:pt x="447319" y="250113"/>
                  </a:lnTo>
                  <a:lnTo>
                    <a:pt x="447433" y="250405"/>
                  </a:lnTo>
                  <a:lnTo>
                    <a:pt x="448360" y="252349"/>
                  </a:lnTo>
                  <a:lnTo>
                    <a:pt x="448360" y="258318"/>
                  </a:lnTo>
                  <a:lnTo>
                    <a:pt x="456361" y="266319"/>
                  </a:lnTo>
                  <a:lnTo>
                    <a:pt x="466699" y="266319"/>
                  </a:lnTo>
                  <a:lnTo>
                    <a:pt x="467283" y="266700"/>
                  </a:lnTo>
                  <a:lnTo>
                    <a:pt x="468807" y="266700"/>
                  </a:lnTo>
                  <a:lnTo>
                    <a:pt x="470255" y="266319"/>
                  </a:lnTo>
                  <a:lnTo>
                    <a:pt x="476046" y="266319"/>
                  </a:lnTo>
                  <a:lnTo>
                    <a:pt x="476173" y="266192"/>
                  </a:lnTo>
                  <a:lnTo>
                    <a:pt x="476935" y="266192"/>
                  </a:lnTo>
                  <a:lnTo>
                    <a:pt x="479767" y="263359"/>
                  </a:lnTo>
                  <a:lnTo>
                    <a:pt x="481126" y="262890"/>
                  </a:lnTo>
                  <a:lnTo>
                    <a:pt x="488365" y="256540"/>
                  </a:lnTo>
                  <a:lnTo>
                    <a:pt x="490461" y="253047"/>
                  </a:lnTo>
                  <a:lnTo>
                    <a:pt x="494461" y="249047"/>
                  </a:lnTo>
                  <a:lnTo>
                    <a:pt x="494461" y="243332"/>
                  </a:lnTo>
                  <a:lnTo>
                    <a:pt x="494461" y="237744"/>
                  </a:lnTo>
                  <a:lnTo>
                    <a:pt x="489889" y="233172"/>
                  </a:lnTo>
                  <a:lnTo>
                    <a:pt x="482561" y="233172"/>
                  </a:lnTo>
                  <a:lnTo>
                    <a:pt x="482523" y="228600"/>
                  </a:lnTo>
                  <a:lnTo>
                    <a:pt x="482650" y="227330"/>
                  </a:lnTo>
                  <a:lnTo>
                    <a:pt x="484670" y="207022"/>
                  </a:lnTo>
                  <a:lnTo>
                    <a:pt x="484720" y="206629"/>
                  </a:lnTo>
                  <a:lnTo>
                    <a:pt x="484835" y="205740"/>
                  </a:lnTo>
                  <a:lnTo>
                    <a:pt x="486968" y="189230"/>
                  </a:lnTo>
                  <a:lnTo>
                    <a:pt x="487172" y="186690"/>
                  </a:lnTo>
                  <a:lnTo>
                    <a:pt x="488645" y="168833"/>
                  </a:lnTo>
                  <a:lnTo>
                    <a:pt x="499605" y="184518"/>
                  </a:lnTo>
                  <a:lnTo>
                    <a:pt x="512229" y="208280"/>
                  </a:lnTo>
                  <a:lnTo>
                    <a:pt x="511733" y="207391"/>
                  </a:lnTo>
                  <a:lnTo>
                    <a:pt x="512140" y="208280"/>
                  </a:lnTo>
                  <a:lnTo>
                    <a:pt x="525056" y="236474"/>
                  </a:lnTo>
                  <a:lnTo>
                    <a:pt x="524560" y="235458"/>
                  </a:lnTo>
                  <a:lnTo>
                    <a:pt x="524941" y="236474"/>
                  </a:lnTo>
                  <a:lnTo>
                    <a:pt x="536625" y="266954"/>
                  </a:lnTo>
                  <a:lnTo>
                    <a:pt x="536371" y="266446"/>
                  </a:lnTo>
                  <a:lnTo>
                    <a:pt x="536549" y="266954"/>
                  </a:lnTo>
                  <a:lnTo>
                    <a:pt x="558203" y="327279"/>
                  </a:lnTo>
                  <a:lnTo>
                    <a:pt x="579424" y="376936"/>
                  </a:lnTo>
                  <a:lnTo>
                    <a:pt x="590600" y="398526"/>
                  </a:lnTo>
                  <a:lnTo>
                    <a:pt x="599871" y="414909"/>
                  </a:lnTo>
                  <a:lnTo>
                    <a:pt x="600125" y="415163"/>
                  </a:lnTo>
                  <a:lnTo>
                    <a:pt x="607237" y="427228"/>
                  </a:lnTo>
                  <a:lnTo>
                    <a:pt x="607872" y="428117"/>
                  </a:lnTo>
                  <a:lnTo>
                    <a:pt x="635431" y="458597"/>
                  </a:lnTo>
                  <a:lnTo>
                    <a:pt x="636866" y="459143"/>
                  </a:lnTo>
                  <a:lnTo>
                    <a:pt x="638238" y="460057"/>
                  </a:lnTo>
                  <a:lnTo>
                    <a:pt x="640422" y="460502"/>
                  </a:lnTo>
                  <a:lnTo>
                    <a:pt x="642797" y="461391"/>
                  </a:lnTo>
                  <a:lnTo>
                    <a:pt x="645452" y="461772"/>
                  </a:lnTo>
                  <a:lnTo>
                    <a:pt x="650671" y="461772"/>
                  </a:lnTo>
                  <a:lnTo>
                    <a:pt x="653973" y="461264"/>
                  </a:lnTo>
                  <a:lnTo>
                    <a:pt x="654761" y="460248"/>
                  </a:lnTo>
                  <a:lnTo>
                    <a:pt x="661720" y="460248"/>
                  </a:lnTo>
                  <a:lnTo>
                    <a:pt x="669340" y="452628"/>
                  </a:lnTo>
                  <a:lnTo>
                    <a:pt x="669340" y="443230"/>
                  </a:lnTo>
                  <a:lnTo>
                    <a:pt x="669340" y="433832"/>
                  </a:lnTo>
                  <a:close/>
                </a:path>
                <a:path w="1073150" h="462279">
                  <a:moveTo>
                    <a:pt x="718502" y="188874"/>
                  </a:moveTo>
                  <a:lnTo>
                    <a:pt x="718286" y="188480"/>
                  </a:lnTo>
                  <a:lnTo>
                    <a:pt x="718096" y="188074"/>
                  </a:lnTo>
                  <a:lnTo>
                    <a:pt x="718197" y="188417"/>
                  </a:lnTo>
                  <a:lnTo>
                    <a:pt x="718197" y="188760"/>
                  </a:lnTo>
                  <a:lnTo>
                    <a:pt x="718502" y="188874"/>
                  </a:lnTo>
                  <a:close/>
                </a:path>
                <a:path w="1073150" h="462279">
                  <a:moveTo>
                    <a:pt x="752487" y="128841"/>
                  </a:moveTo>
                  <a:lnTo>
                    <a:pt x="752475" y="128409"/>
                  </a:lnTo>
                  <a:lnTo>
                    <a:pt x="752462" y="128841"/>
                  </a:lnTo>
                  <a:close/>
                </a:path>
                <a:path w="1073150" h="462279">
                  <a:moveTo>
                    <a:pt x="752602" y="128828"/>
                  </a:moveTo>
                  <a:lnTo>
                    <a:pt x="752602" y="128993"/>
                  </a:lnTo>
                  <a:lnTo>
                    <a:pt x="752602" y="128828"/>
                  </a:lnTo>
                  <a:close/>
                </a:path>
                <a:path w="1073150" h="462279">
                  <a:moveTo>
                    <a:pt x="752716" y="129197"/>
                  </a:moveTo>
                  <a:lnTo>
                    <a:pt x="752602" y="128993"/>
                  </a:lnTo>
                  <a:lnTo>
                    <a:pt x="752614" y="129235"/>
                  </a:lnTo>
                  <a:close/>
                </a:path>
                <a:path w="1073150" h="462279">
                  <a:moveTo>
                    <a:pt x="1032027" y="189306"/>
                  </a:moveTo>
                  <a:lnTo>
                    <a:pt x="1031875" y="188379"/>
                  </a:lnTo>
                  <a:lnTo>
                    <a:pt x="1031900" y="188861"/>
                  </a:lnTo>
                  <a:lnTo>
                    <a:pt x="1032027" y="189306"/>
                  </a:lnTo>
                  <a:close/>
                </a:path>
                <a:path w="1073150" h="462279">
                  <a:moveTo>
                    <a:pt x="1032179" y="190754"/>
                  </a:moveTo>
                  <a:lnTo>
                    <a:pt x="1032078" y="189484"/>
                  </a:lnTo>
                  <a:lnTo>
                    <a:pt x="1032027" y="189306"/>
                  </a:lnTo>
                  <a:lnTo>
                    <a:pt x="1032002" y="189738"/>
                  </a:lnTo>
                  <a:lnTo>
                    <a:pt x="1032179" y="190754"/>
                  </a:lnTo>
                  <a:close/>
                </a:path>
                <a:path w="1073150" h="462279">
                  <a:moveTo>
                    <a:pt x="1032179" y="188328"/>
                  </a:moveTo>
                  <a:lnTo>
                    <a:pt x="1032090" y="188048"/>
                  </a:lnTo>
                  <a:lnTo>
                    <a:pt x="1031976" y="187896"/>
                  </a:lnTo>
                  <a:lnTo>
                    <a:pt x="1031951" y="188696"/>
                  </a:lnTo>
                  <a:lnTo>
                    <a:pt x="1032052" y="189141"/>
                  </a:lnTo>
                  <a:lnTo>
                    <a:pt x="1031976" y="187947"/>
                  </a:lnTo>
                  <a:lnTo>
                    <a:pt x="1032065" y="189077"/>
                  </a:lnTo>
                  <a:lnTo>
                    <a:pt x="1032179" y="188328"/>
                  </a:lnTo>
                  <a:close/>
                </a:path>
                <a:path w="1073150" h="462279">
                  <a:moveTo>
                    <a:pt x="1032205" y="188214"/>
                  </a:moveTo>
                  <a:lnTo>
                    <a:pt x="1032090" y="187667"/>
                  </a:lnTo>
                  <a:lnTo>
                    <a:pt x="1032090" y="188048"/>
                  </a:lnTo>
                  <a:lnTo>
                    <a:pt x="1032205" y="188214"/>
                  </a:lnTo>
                  <a:close/>
                </a:path>
                <a:path w="1073150" h="462279">
                  <a:moveTo>
                    <a:pt x="1072692" y="189484"/>
                  </a:moveTo>
                  <a:lnTo>
                    <a:pt x="1071232" y="178054"/>
                  </a:lnTo>
                  <a:lnTo>
                    <a:pt x="1070787" y="176784"/>
                  </a:lnTo>
                  <a:lnTo>
                    <a:pt x="1069759" y="174244"/>
                  </a:lnTo>
                  <a:lnTo>
                    <a:pt x="1069263" y="172974"/>
                  </a:lnTo>
                  <a:lnTo>
                    <a:pt x="1068374" y="170434"/>
                  </a:lnTo>
                  <a:lnTo>
                    <a:pt x="1067930" y="169176"/>
                  </a:lnTo>
                  <a:lnTo>
                    <a:pt x="1067485" y="167894"/>
                  </a:lnTo>
                  <a:lnTo>
                    <a:pt x="1063929" y="162826"/>
                  </a:lnTo>
                  <a:lnTo>
                    <a:pt x="1062278" y="160274"/>
                  </a:lnTo>
                  <a:lnTo>
                    <a:pt x="1056817" y="155194"/>
                  </a:lnTo>
                  <a:lnTo>
                    <a:pt x="1054912" y="152654"/>
                  </a:lnTo>
                  <a:lnTo>
                    <a:pt x="1047419" y="146304"/>
                  </a:lnTo>
                  <a:lnTo>
                    <a:pt x="1045006" y="145034"/>
                  </a:lnTo>
                  <a:lnTo>
                    <a:pt x="1035989" y="139954"/>
                  </a:lnTo>
                  <a:lnTo>
                    <a:pt x="1032687" y="137426"/>
                  </a:lnTo>
                  <a:lnTo>
                    <a:pt x="1032446" y="137375"/>
                  </a:lnTo>
                  <a:lnTo>
                    <a:pt x="1032446" y="186956"/>
                  </a:lnTo>
                  <a:lnTo>
                    <a:pt x="1032344" y="188137"/>
                  </a:lnTo>
                  <a:lnTo>
                    <a:pt x="1032243" y="187947"/>
                  </a:lnTo>
                  <a:lnTo>
                    <a:pt x="1032268" y="188328"/>
                  </a:lnTo>
                  <a:lnTo>
                    <a:pt x="1032192" y="189738"/>
                  </a:lnTo>
                  <a:lnTo>
                    <a:pt x="1032078" y="189242"/>
                  </a:lnTo>
                  <a:lnTo>
                    <a:pt x="1032129" y="189725"/>
                  </a:lnTo>
                  <a:lnTo>
                    <a:pt x="1032090" y="189547"/>
                  </a:lnTo>
                  <a:lnTo>
                    <a:pt x="1032179" y="190754"/>
                  </a:lnTo>
                  <a:lnTo>
                    <a:pt x="1031976" y="189598"/>
                  </a:lnTo>
                  <a:lnTo>
                    <a:pt x="1031951" y="189738"/>
                  </a:lnTo>
                  <a:lnTo>
                    <a:pt x="1031862" y="188861"/>
                  </a:lnTo>
                  <a:lnTo>
                    <a:pt x="1031798" y="190754"/>
                  </a:lnTo>
                  <a:lnTo>
                    <a:pt x="1031684" y="188048"/>
                  </a:lnTo>
                  <a:lnTo>
                    <a:pt x="1031786" y="188417"/>
                  </a:lnTo>
                  <a:lnTo>
                    <a:pt x="1031862" y="188696"/>
                  </a:lnTo>
                  <a:lnTo>
                    <a:pt x="1031836" y="188226"/>
                  </a:lnTo>
                  <a:lnTo>
                    <a:pt x="1031684" y="187642"/>
                  </a:lnTo>
                  <a:lnTo>
                    <a:pt x="1031811" y="188137"/>
                  </a:lnTo>
                  <a:lnTo>
                    <a:pt x="1031697" y="187464"/>
                  </a:lnTo>
                  <a:lnTo>
                    <a:pt x="1031887" y="187756"/>
                  </a:lnTo>
                  <a:lnTo>
                    <a:pt x="1031798" y="187121"/>
                  </a:lnTo>
                  <a:lnTo>
                    <a:pt x="1031913" y="187325"/>
                  </a:lnTo>
                  <a:lnTo>
                    <a:pt x="1031925" y="186944"/>
                  </a:lnTo>
                  <a:lnTo>
                    <a:pt x="1031989" y="187477"/>
                  </a:lnTo>
                  <a:lnTo>
                    <a:pt x="1032129" y="186944"/>
                  </a:lnTo>
                  <a:lnTo>
                    <a:pt x="1032090" y="187667"/>
                  </a:lnTo>
                  <a:lnTo>
                    <a:pt x="1032217" y="187426"/>
                  </a:lnTo>
                  <a:lnTo>
                    <a:pt x="1032141" y="187756"/>
                  </a:lnTo>
                  <a:lnTo>
                    <a:pt x="1032243" y="187947"/>
                  </a:lnTo>
                  <a:lnTo>
                    <a:pt x="1032370" y="187121"/>
                  </a:lnTo>
                  <a:lnTo>
                    <a:pt x="1032306" y="187248"/>
                  </a:lnTo>
                  <a:lnTo>
                    <a:pt x="1032370" y="187083"/>
                  </a:lnTo>
                  <a:lnTo>
                    <a:pt x="1032446" y="186956"/>
                  </a:lnTo>
                  <a:lnTo>
                    <a:pt x="1032446" y="137375"/>
                  </a:lnTo>
                  <a:lnTo>
                    <a:pt x="1031671" y="137172"/>
                  </a:lnTo>
                  <a:lnTo>
                    <a:pt x="1031671" y="187426"/>
                  </a:lnTo>
                  <a:lnTo>
                    <a:pt x="1031671" y="187553"/>
                  </a:lnTo>
                  <a:lnTo>
                    <a:pt x="1031595" y="187325"/>
                  </a:lnTo>
                  <a:lnTo>
                    <a:pt x="1031544" y="186944"/>
                  </a:lnTo>
                  <a:lnTo>
                    <a:pt x="1031659" y="187401"/>
                  </a:lnTo>
                  <a:lnTo>
                    <a:pt x="1031671" y="137172"/>
                  </a:lnTo>
                  <a:lnTo>
                    <a:pt x="1022654" y="134874"/>
                  </a:lnTo>
                  <a:lnTo>
                    <a:pt x="1018717" y="133604"/>
                  </a:lnTo>
                  <a:lnTo>
                    <a:pt x="1018362" y="133565"/>
                  </a:lnTo>
                  <a:lnTo>
                    <a:pt x="1022146" y="127254"/>
                  </a:lnTo>
                  <a:lnTo>
                    <a:pt x="1024432" y="123444"/>
                  </a:lnTo>
                  <a:lnTo>
                    <a:pt x="1025690" y="119634"/>
                  </a:lnTo>
                  <a:lnTo>
                    <a:pt x="1028623" y="110744"/>
                  </a:lnTo>
                  <a:lnTo>
                    <a:pt x="1029258" y="109474"/>
                  </a:lnTo>
                  <a:lnTo>
                    <a:pt x="1030274" y="104394"/>
                  </a:lnTo>
                  <a:lnTo>
                    <a:pt x="1030401" y="99326"/>
                  </a:lnTo>
                  <a:lnTo>
                    <a:pt x="1030909" y="98044"/>
                  </a:lnTo>
                  <a:lnTo>
                    <a:pt x="1004265" y="87884"/>
                  </a:lnTo>
                  <a:lnTo>
                    <a:pt x="1000937" y="86626"/>
                  </a:lnTo>
                  <a:lnTo>
                    <a:pt x="1000264" y="86982"/>
                  </a:lnTo>
                  <a:lnTo>
                    <a:pt x="1000264" y="135064"/>
                  </a:lnTo>
                  <a:lnTo>
                    <a:pt x="993724" y="142494"/>
                  </a:lnTo>
                  <a:lnTo>
                    <a:pt x="999299" y="136144"/>
                  </a:lnTo>
                  <a:lnTo>
                    <a:pt x="1000264" y="135064"/>
                  </a:lnTo>
                  <a:lnTo>
                    <a:pt x="1000264" y="86982"/>
                  </a:lnTo>
                  <a:lnTo>
                    <a:pt x="996111" y="89154"/>
                  </a:lnTo>
                  <a:lnTo>
                    <a:pt x="996238" y="89154"/>
                  </a:lnTo>
                  <a:lnTo>
                    <a:pt x="992492" y="91973"/>
                  </a:lnTo>
                  <a:lnTo>
                    <a:pt x="992492" y="107569"/>
                  </a:lnTo>
                  <a:lnTo>
                    <a:pt x="991666" y="109220"/>
                  </a:lnTo>
                  <a:lnTo>
                    <a:pt x="991666" y="132334"/>
                  </a:lnTo>
                  <a:lnTo>
                    <a:pt x="988885" y="133096"/>
                  </a:lnTo>
                  <a:lnTo>
                    <a:pt x="988885" y="164096"/>
                  </a:lnTo>
                  <a:lnTo>
                    <a:pt x="982141" y="169176"/>
                  </a:lnTo>
                  <a:lnTo>
                    <a:pt x="983818" y="167894"/>
                  </a:lnTo>
                  <a:lnTo>
                    <a:pt x="988885" y="164096"/>
                  </a:lnTo>
                  <a:lnTo>
                    <a:pt x="988885" y="133096"/>
                  </a:lnTo>
                  <a:lnTo>
                    <a:pt x="982268" y="134874"/>
                  </a:lnTo>
                  <a:lnTo>
                    <a:pt x="986955" y="133604"/>
                  </a:lnTo>
                  <a:lnTo>
                    <a:pt x="991666" y="132334"/>
                  </a:lnTo>
                  <a:lnTo>
                    <a:pt x="991666" y="109220"/>
                  </a:lnTo>
                  <a:lnTo>
                    <a:pt x="987691" y="117170"/>
                  </a:lnTo>
                  <a:lnTo>
                    <a:pt x="982484" y="124726"/>
                  </a:lnTo>
                  <a:lnTo>
                    <a:pt x="987717" y="117094"/>
                  </a:lnTo>
                  <a:lnTo>
                    <a:pt x="992492" y="107569"/>
                  </a:lnTo>
                  <a:lnTo>
                    <a:pt x="992492" y="91973"/>
                  </a:lnTo>
                  <a:lnTo>
                    <a:pt x="986078" y="96774"/>
                  </a:lnTo>
                  <a:lnTo>
                    <a:pt x="985316" y="98044"/>
                  </a:lnTo>
                  <a:lnTo>
                    <a:pt x="973632" y="108204"/>
                  </a:lnTo>
                  <a:lnTo>
                    <a:pt x="961186" y="122174"/>
                  </a:lnTo>
                  <a:lnTo>
                    <a:pt x="959789" y="123444"/>
                  </a:lnTo>
                  <a:lnTo>
                    <a:pt x="959205" y="124333"/>
                  </a:lnTo>
                  <a:lnTo>
                    <a:pt x="959205" y="142189"/>
                  </a:lnTo>
                  <a:lnTo>
                    <a:pt x="957757" y="142494"/>
                  </a:lnTo>
                  <a:lnTo>
                    <a:pt x="958951" y="141833"/>
                  </a:lnTo>
                  <a:lnTo>
                    <a:pt x="959205" y="142189"/>
                  </a:lnTo>
                  <a:lnTo>
                    <a:pt x="959205" y="124333"/>
                  </a:lnTo>
                  <a:lnTo>
                    <a:pt x="952055" y="135064"/>
                  </a:lnTo>
                  <a:lnTo>
                    <a:pt x="950366" y="137922"/>
                  </a:lnTo>
                  <a:lnTo>
                    <a:pt x="946454" y="145034"/>
                  </a:lnTo>
                  <a:lnTo>
                    <a:pt x="945438" y="147916"/>
                  </a:lnTo>
                  <a:lnTo>
                    <a:pt x="943711" y="152514"/>
                  </a:lnTo>
                  <a:lnTo>
                    <a:pt x="937691" y="155194"/>
                  </a:lnTo>
                  <a:lnTo>
                    <a:pt x="938707" y="155194"/>
                  </a:lnTo>
                  <a:lnTo>
                    <a:pt x="923594" y="161544"/>
                  </a:lnTo>
                  <a:lnTo>
                    <a:pt x="925245" y="161544"/>
                  </a:lnTo>
                  <a:lnTo>
                    <a:pt x="910259" y="165354"/>
                  </a:lnTo>
                  <a:lnTo>
                    <a:pt x="912545" y="165354"/>
                  </a:lnTo>
                  <a:lnTo>
                    <a:pt x="899083" y="166624"/>
                  </a:lnTo>
                  <a:lnTo>
                    <a:pt x="900988" y="166624"/>
                  </a:lnTo>
                  <a:lnTo>
                    <a:pt x="892175" y="167614"/>
                  </a:lnTo>
                  <a:lnTo>
                    <a:pt x="892098" y="169176"/>
                  </a:lnTo>
                  <a:lnTo>
                    <a:pt x="889952" y="167868"/>
                  </a:lnTo>
                  <a:lnTo>
                    <a:pt x="890092" y="167855"/>
                  </a:lnTo>
                  <a:lnTo>
                    <a:pt x="892098" y="169176"/>
                  </a:lnTo>
                  <a:lnTo>
                    <a:pt x="892098" y="167601"/>
                  </a:lnTo>
                  <a:lnTo>
                    <a:pt x="889736" y="167208"/>
                  </a:lnTo>
                  <a:lnTo>
                    <a:pt x="889736" y="168071"/>
                  </a:lnTo>
                  <a:lnTo>
                    <a:pt x="889355" y="167513"/>
                  </a:lnTo>
                  <a:lnTo>
                    <a:pt x="889622" y="167894"/>
                  </a:lnTo>
                  <a:lnTo>
                    <a:pt x="889736" y="168071"/>
                  </a:lnTo>
                  <a:lnTo>
                    <a:pt x="889736" y="167208"/>
                  </a:lnTo>
                  <a:lnTo>
                    <a:pt x="889063" y="167081"/>
                  </a:lnTo>
                  <a:lnTo>
                    <a:pt x="889139" y="167373"/>
                  </a:lnTo>
                  <a:lnTo>
                    <a:pt x="889050" y="167068"/>
                  </a:lnTo>
                  <a:lnTo>
                    <a:pt x="888631" y="165430"/>
                  </a:lnTo>
                  <a:lnTo>
                    <a:pt x="888631" y="167068"/>
                  </a:lnTo>
                  <a:lnTo>
                    <a:pt x="888428" y="166954"/>
                  </a:lnTo>
                  <a:lnTo>
                    <a:pt x="888568" y="167030"/>
                  </a:lnTo>
                  <a:lnTo>
                    <a:pt x="888631" y="165430"/>
                  </a:lnTo>
                  <a:lnTo>
                    <a:pt x="888288" y="164084"/>
                  </a:lnTo>
                  <a:lnTo>
                    <a:pt x="888415" y="165354"/>
                  </a:lnTo>
                  <a:lnTo>
                    <a:pt x="887476" y="160274"/>
                  </a:lnTo>
                  <a:lnTo>
                    <a:pt x="887247" y="159004"/>
                  </a:lnTo>
                  <a:lnTo>
                    <a:pt x="887018" y="157734"/>
                  </a:lnTo>
                  <a:lnTo>
                    <a:pt x="887145" y="159004"/>
                  </a:lnTo>
                  <a:lnTo>
                    <a:pt x="886510" y="156476"/>
                  </a:lnTo>
                  <a:lnTo>
                    <a:pt x="886383" y="156476"/>
                  </a:lnTo>
                  <a:lnTo>
                    <a:pt x="862380" y="146304"/>
                  </a:lnTo>
                  <a:lnTo>
                    <a:pt x="859332" y="150126"/>
                  </a:lnTo>
                  <a:lnTo>
                    <a:pt x="858570" y="150863"/>
                  </a:lnTo>
                  <a:lnTo>
                    <a:pt x="858570" y="162826"/>
                  </a:lnTo>
                  <a:lnTo>
                    <a:pt x="858558" y="163982"/>
                  </a:lnTo>
                  <a:lnTo>
                    <a:pt x="858443" y="162826"/>
                  </a:lnTo>
                  <a:lnTo>
                    <a:pt x="858570" y="162826"/>
                  </a:lnTo>
                  <a:lnTo>
                    <a:pt x="858570" y="150863"/>
                  </a:lnTo>
                  <a:lnTo>
                    <a:pt x="857440" y="151955"/>
                  </a:lnTo>
                  <a:lnTo>
                    <a:pt x="857300" y="138684"/>
                  </a:lnTo>
                  <a:lnTo>
                    <a:pt x="855014" y="129794"/>
                  </a:lnTo>
                  <a:lnTo>
                    <a:pt x="854379" y="125984"/>
                  </a:lnTo>
                  <a:lnTo>
                    <a:pt x="851077" y="123444"/>
                  </a:lnTo>
                  <a:lnTo>
                    <a:pt x="849553" y="129794"/>
                  </a:lnTo>
                  <a:lnTo>
                    <a:pt x="848537" y="128905"/>
                  </a:lnTo>
                  <a:lnTo>
                    <a:pt x="848537" y="160274"/>
                  </a:lnTo>
                  <a:lnTo>
                    <a:pt x="842314" y="166624"/>
                  </a:lnTo>
                  <a:lnTo>
                    <a:pt x="843546" y="165354"/>
                  </a:lnTo>
                  <a:lnTo>
                    <a:pt x="848537" y="160274"/>
                  </a:lnTo>
                  <a:lnTo>
                    <a:pt x="848537" y="128905"/>
                  </a:lnTo>
                  <a:lnTo>
                    <a:pt x="846505" y="127114"/>
                  </a:lnTo>
                  <a:lnTo>
                    <a:pt x="846505" y="128524"/>
                  </a:lnTo>
                  <a:lnTo>
                    <a:pt x="841387" y="131216"/>
                  </a:lnTo>
                  <a:lnTo>
                    <a:pt x="841425" y="131076"/>
                  </a:lnTo>
                  <a:lnTo>
                    <a:pt x="846505" y="128524"/>
                  </a:lnTo>
                  <a:lnTo>
                    <a:pt x="846505" y="127114"/>
                  </a:lnTo>
                  <a:lnTo>
                    <a:pt x="835329" y="117246"/>
                  </a:lnTo>
                  <a:lnTo>
                    <a:pt x="835329" y="138684"/>
                  </a:lnTo>
                  <a:lnTo>
                    <a:pt x="833158" y="137871"/>
                  </a:lnTo>
                  <a:lnTo>
                    <a:pt x="834694" y="136144"/>
                  </a:lnTo>
                  <a:lnTo>
                    <a:pt x="834618" y="135712"/>
                  </a:lnTo>
                  <a:lnTo>
                    <a:pt x="834720" y="136131"/>
                  </a:lnTo>
                  <a:lnTo>
                    <a:pt x="835329" y="138684"/>
                  </a:lnTo>
                  <a:lnTo>
                    <a:pt x="835329" y="117246"/>
                  </a:lnTo>
                  <a:lnTo>
                    <a:pt x="832281" y="114554"/>
                  </a:lnTo>
                  <a:lnTo>
                    <a:pt x="830249" y="118427"/>
                  </a:lnTo>
                  <a:lnTo>
                    <a:pt x="830249" y="141224"/>
                  </a:lnTo>
                  <a:lnTo>
                    <a:pt x="830249" y="118427"/>
                  </a:lnTo>
                  <a:lnTo>
                    <a:pt x="829614" y="119634"/>
                  </a:lnTo>
                  <a:lnTo>
                    <a:pt x="828217" y="120904"/>
                  </a:lnTo>
                  <a:lnTo>
                    <a:pt x="824661" y="128524"/>
                  </a:lnTo>
                  <a:lnTo>
                    <a:pt x="823518" y="128524"/>
                  </a:lnTo>
                  <a:lnTo>
                    <a:pt x="819327" y="137426"/>
                  </a:lnTo>
                  <a:lnTo>
                    <a:pt x="818565" y="138684"/>
                  </a:lnTo>
                  <a:lnTo>
                    <a:pt x="813612" y="147574"/>
                  </a:lnTo>
                  <a:lnTo>
                    <a:pt x="813358" y="147574"/>
                  </a:lnTo>
                  <a:lnTo>
                    <a:pt x="807135" y="159004"/>
                  </a:lnTo>
                  <a:lnTo>
                    <a:pt x="807516" y="159004"/>
                  </a:lnTo>
                  <a:lnTo>
                    <a:pt x="800277" y="169176"/>
                  </a:lnTo>
                  <a:lnTo>
                    <a:pt x="801166" y="167894"/>
                  </a:lnTo>
                  <a:lnTo>
                    <a:pt x="792911" y="175526"/>
                  </a:lnTo>
                  <a:lnTo>
                    <a:pt x="793927" y="175526"/>
                  </a:lnTo>
                  <a:lnTo>
                    <a:pt x="785164" y="181876"/>
                  </a:lnTo>
                  <a:lnTo>
                    <a:pt x="786561" y="180594"/>
                  </a:lnTo>
                  <a:lnTo>
                    <a:pt x="777036" y="185674"/>
                  </a:lnTo>
                  <a:lnTo>
                    <a:pt x="778941" y="185674"/>
                  </a:lnTo>
                  <a:lnTo>
                    <a:pt x="767892" y="189484"/>
                  </a:lnTo>
                  <a:lnTo>
                    <a:pt x="770305" y="189484"/>
                  </a:lnTo>
                  <a:lnTo>
                    <a:pt x="757859" y="192024"/>
                  </a:lnTo>
                  <a:lnTo>
                    <a:pt x="760272" y="192024"/>
                  </a:lnTo>
                  <a:lnTo>
                    <a:pt x="746810" y="193294"/>
                  </a:lnTo>
                  <a:lnTo>
                    <a:pt x="737158" y="193294"/>
                  </a:lnTo>
                  <a:lnTo>
                    <a:pt x="730669" y="192024"/>
                  </a:lnTo>
                  <a:lnTo>
                    <a:pt x="724204" y="190754"/>
                  </a:lnTo>
                  <a:lnTo>
                    <a:pt x="727887" y="192024"/>
                  </a:lnTo>
                  <a:lnTo>
                    <a:pt x="718921" y="189014"/>
                  </a:lnTo>
                  <a:lnTo>
                    <a:pt x="718312" y="188493"/>
                  </a:lnTo>
                  <a:lnTo>
                    <a:pt x="718502" y="188874"/>
                  </a:lnTo>
                  <a:lnTo>
                    <a:pt x="718134" y="188747"/>
                  </a:lnTo>
                  <a:lnTo>
                    <a:pt x="718273" y="189306"/>
                  </a:lnTo>
                  <a:lnTo>
                    <a:pt x="718947" y="189738"/>
                  </a:lnTo>
                  <a:lnTo>
                    <a:pt x="718172" y="189242"/>
                  </a:lnTo>
                  <a:lnTo>
                    <a:pt x="718235" y="189738"/>
                  </a:lnTo>
                  <a:lnTo>
                    <a:pt x="718172" y="189242"/>
                  </a:lnTo>
                  <a:lnTo>
                    <a:pt x="718058" y="188722"/>
                  </a:lnTo>
                  <a:lnTo>
                    <a:pt x="717537" y="188556"/>
                  </a:lnTo>
                  <a:lnTo>
                    <a:pt x="717537" y="188874"/>
                  </a:lnTo>
                  <a:lnTo>
                    <a:pt x="717334" y="188696"/>
                  </a:lnTo>
                  <a:lnTo>
                    <a:pt x="717486" y="188798"/>
                  </a:lnTo>
                  <a:lnTo>
                    <a:pt x="717537" y="188556"/>
                  </a:lnTo>
                  <a:lnTo>
                    <a:pt x="717346" y="188480"/>
                  </a:lnTo>
                  <a:lnTo>
                    <a:pt x="717308" y="188353"/>
                  </a:lnTo>
                  <a:lnTo>
                    <a:pt x="717308" y="188595"/>
                  </a:lnTo>
                  <a:lnTo>
                    <a:pt x="717156" y="188417"/>
                  </a:lnTo>
                  <a:lnTo>
                    <a:pt x="717308" y="188595"/>
                  </a:lnTo>
                  <a:lnTo>
                    <a:pt x="717308" y="188353"/>
                  </a:lnTo>
                  <a:lnTo>
                    <a:pt x="717118" y="187667"/>
                  </a:lnTo>
                  <a:lnTo>
                    <a:pt x="716991" y="187401"/>
                  </a:lnTo>
                  <a:lnTo>
                    <a:pt x="718134" y="188747"/>
                  </a:lnTo>
                  <a:lnTo>
                    <a:pt x="718108" y="188328"/>
                  </a:lnTo>
                  <a:lnTo>
                    <a:pt x="717994" y="187883"/>
                  </a:lnTo>
                  <a:lnTo>
                    <a:pt x="718096" y="188074"/>
                  </a:lnTo>
                  <a:lnTo>
                    <a:pt x="717931" y="185674"/>
                  </a:lnTo>
                  <a:lnTo>
                    <a:pt x="717753" y="182981"/>
                  </a:lnTo>
                  <a:lnTo>
                    <a:pt x="717715" y="183134"/>
                  </a:lnTo>
                  <a:lnTo>
                    <a:pt x="717600" y="180594"/>
                  </a:lnTo>
                  <a:lnTo>
                    <a:pt x="717753" y="182981"/>
                  </a:lnTo>
                  <a:lnTo>
                    <a:pt x="718235" y="180594"/>
                  </a:lnTo>
                  <a:lnTo>
                    <a:pt x="718985" y="176784"/>
                  </a:lnTo>
                  <a:lnTo>
                    <a:pt x="719150" y="175983"/>
                  </a:lnTo>
                  <a:lnTo>
                    <a:pt x="720229" y="172974"/>
                  </a:lnTo>
                  <a:lnTo>
                    <a:pt x="723417" y="164084"/>
                  </a:lnTo>
                  <a:lnTo>
                    <a:pt x="724268" y="161696"/>
                  </a:lnTo>
                  <a:lnTo>
                    <a:pt x="724357" y="161544"/>
                  </a:lnTo>
                  <a:lnTo>
                    <a:pt x="730770" y="150126"/>
                  </a:lnTo>
                  <a:lnTo>
                    <a:pt x="747369" y="132334"/>
                  </a:lnTo>
                  <a:lnTo>
                    <a:pt x="750417" y="130035"/>
                  </a:lnTo>
                  <a:lnTo>
                    <a:pt x="751090" y="129794"/>
                  </a:lnTo>
                  <a:lnTo>
                    <a:pt x="751484" y="129794"/>
                  </a:lnTo>
                  <a:lnTo>
                    <a:pt x="752208" y="130086"/>
                  </a:lnTo>
                  <a:lnTo>
                    <a:pt x="752373" y="130733"/>
                  </a:lnTo>
                  <a:lnTo>
                    <a:pt x="752398" y="130162"/>
                  </a:lnTo>
                  <a:lnTo>
                    <a:pt x="752284" y="129730"/>
                  </a:lnTo>
                  <a:lnTo>
                    <a:pt x="752411" y="129895"/>
                  </a:lnTo>
                  <a:lnTo>
                    <a:pt x="752424" y="129400"/>
                  </a:lnTo>
                  <a:lnTo>
                    <a:pt x="752513" y="130035"/>
                  </a:lnTo>
                  <a:lnTo>
                    <a:pt x="752665" y="130251"/>
                  </a:lnTo>
                  <a:lnTo>
                    <a:pt x="752576" y="129438"/>
                  </a:lnTo>
                  <a:lnTo>
                    <a:pt x="752614" y="129235"/>
                  </a:lnTo>
                  <a:lnTo>
                    <a:pt x="752538" y="128930"/>
                  </a:lnTo>
                  <a:lnTo>
                    <a:pt x="752436" y="129311"/>
                  </a:lnTo>
                  <a:lnTo>
                    <a:pt x="752259" y="129362"/>
                  </a:lnTo>
                  <a:lnTo>
                    <a:pt x="752170" y="129565"/>
                  </a:lnTo>
                  <a:lnTo>
                    <a:pt x="752081" y="129438"/>
                  </a:lnTo>
                  <a:lnTo>
                    <a:pt x="752106" y="129717"/>
                  </a:lnTo>
                  <a:lnTo>
                    <a:pt x="752055" y="129451"/>
                  </a:lnTo>
                  <a:lnTo>
                    <a:pt x="751967" y="129311"/>
                  </a:lnTo>
                  <a:lnTo>
                    <a:pt x="751840" y="129108"/>
                  </a:lnTo>
                  <a:lnTo>
                    <a:pt x="752017" y="129311"/>
                  </a:lnTo>
                  <a:lnTo>
                    <a:pt x="752081" y="129438"/>
                  </a:lnTo>
                  <a:lnTo>
                    <a:pt x="752259" y="129362"/>
                  </a:lnTo>
                  <a:lnTo>
                    <a:pt x="752411" y="129311"/>
                  </a:lnTo>
                  <a:lnTo>
                    <a:pt x="752449" y="128854"/>
                  </a:lnTo>
                  <a:lnTo>
                    <a:pt x="751916" y="128320"/>
                  </a:lnTo>
                  <a:lnTo>
                    <a:pt x="751916" y="128930"/>
                  </a:lnTo>
                  <a:lnTo>
                    <a:pt x="751827" y="129082"/>
                  </a:lnTo>
                  <a:lnTo>
                    <a:pt x="751738" y="128955"/>
                  </a:lnTo>
                  <a:lnTo>
                    <a:pt x="751916" y="128930"/>
                  </a:lnTo>
                  <a:lnTo>
                    <a:pt x="751916" y="128320"/>
                  </a:lnTo>
                  <a:lnTo>
                    <a:pt x="751713" y="128104"/>
                  </a:lnTo>
                  <a:lnTo>
                    <a:pt x="752449" y="128841"/>
                  </a:lnTo>
                  <a:lnTo>
                    <a:pt x="752475" y="128409"/>
                  </a:lnTo>
                  <a:lnTo>
                    <a:pt x="752525" y="127254"/>
                  </a:lnTo>
                  <a:lnTo>
                    <a:pt x="752640" y="128816"/>
                  </a:lnTo>
                  <a:lnTo>
                    <a:pt x="752690" y="129082"/>
                  </a:lnTo>
                  <a:lnTo>
                    <a:pt x="752944" y="129514"/>
                  </a:lnTo>
                  <a:lnTo>
                    <a:pt x="752779" y="129171"/>
                  </a:lnTo>
                  <a:lnTo>
                    <a:pt x="752627" y="129451"/>
                  </a:lnTo>
                  <a:lnTo>
                    <a:pt x="752665" y="130251"/>
                  </a:lnTo>
                  <a:lnTo>
                    <a:pt x="754176" y="132334"/>
                  </a:lnTo>
                  <a:lnTo>
                    <a:pt x="752665" y="130263"/>
                  </a:lnTo>
                  <a:lnTo>
                    <a:pt x="752411" y="129895"/>
                  </a:lnTo>
                  <a:lnTo>
                    <a:pt x="752398" y="130162"/>
                  </a:lnTo>
                  <a:lnTo>
                    <a:pt x="752475" y="131178"/>
                  </a:lnTo>
                  <a:lnTo>
                    <a:pt x="752373" y="130733"/>
                  </a:lnTo>
                  <a:lnTo>
                    <a:pt x="752157" y="135661"/>
                  </a:lnTo>
                  <a:lnTo>
                    <a:pt x="752017" y="136144"/>
                  </a:lnTo>
                  <a:lnTo>
                    <a:pt x="751573" y="137617"/>
                  </a:lnTo>
                  <a:lnTo>
                    <a:pt x="751382" y="137922"/>
                  </a:lnTo>
                  <a:lnTo>
                    <a:pt x="737285" y="148844"/>
                  </a:lnTo>
                  <a:lnTo>
                    <a:pt x="748080" y="162826"/>
                  </a:lnTo>
                  <a:lnTo>
                    <a:pt x="759002" y="175526"/>
                  </a:lnTo>
                  <a:lnTo>
                    <a:pt x="775512" y="162826"/>
                  </a:lnTo>
                  <a:lnTo>
                    <a:pt x="779068" y="157734"/>
                  </a:lnTo>
                  <a:lnTo>
                    <a:pt x="782497" y="152654"/>
                  </a:lnTo>
                  <a:lnTo>
                    <a:pt x="784529" y="148844"/>
                  </a:lnTo>
                  <a:lnTo>
                    <a:pt x="786180" y="142494"/>
                  </a:lnTo>
                  <a:lnTo>
                    <a:pt x="786599" y="139954"/>
                  </a:lnTo>
                  <a:lnTo>
                    <a:pt x="786815" y="138684"/>
                  </a:lnTo>
                  <a:lnTo>
                    <a:pt x="787031" y="136144"/>
                  </a:lnTo>
                  <a:lnTo>
                    <a:pt x="787133" y="134874"/>
                  </a:lnTo>
                  <a:lnTo>
                    <a:pt x="787247" y="133604"/>
                  </a:lnTo>
                  <a:lnTo>
                    <a:pt x="787349" y="132334"/>
                  </a:lnTo>
                  <a:lnTo>
                    <a:pt x="787463" y="131076"/>
                  </a:lnTo>
                  <a:lnTo>
                    <a:pt x="787577" y="129794"/>
                  </a:lnTo>
                  <a:lnTo>
                    <a:pt x="787450" y="128524"/>
                  </a:lnTo>
                  <a:lnTo>
                    <a:pt x="787311" y="127254"/>
                  </a:lnTo>
                  <a:lnTo>
                    <a:pt x="787069" y="124726"/>
                  </a:lnTo>
                  <a:lnTo>
                    <a:pt x="759256" y="94234"/>
                  </a:lnTo>
                  <a:lnTo>
                    <a:pt x="751128" y="92976"/>
                  </a:lnTo>
                  <a:lnTo>
                    <a:pt x="750100" y="93154"/>
                  </a:lnTo>
                  <a:lnTo>
                    <a:pt x="750100" y="129209"/>
                  </a:lnTo>
                  <a:lnTo>
                    <a:pt x="750100" y="93154"/>
                  </a:lnTo>
                  <a:lnTo>
                    <a:pt x="714806" y="109474"/>
                  </a:lnTo>
                  <a:lnTo>
                    <a:pt x="689025" y="145034"/>
                  </a:lnTo>
                  <a:lnTo>
                    <a:pt x="678421" y="184404"/>
                  </a:lnTo>
                  <a:lnTo>
                    <a:pt x="678992" y="194576"/>
                  </a:lnTo>
                  <a:lnTo>
                    <a:pt x="703630" y="225044"/>
                  </a:lnTo>
                  <a:lnTo>
                    <a:pt x="732078" y="231394"/>
                  </a:lnTo>
                  <a:lnTo>
                    <a:pt x="752906" y="231394"/>
                  </a:lnTo>
                  <a:lnTo>
                    <a:pt x="766114" y="227584"/>
                  </a:lnTo>
                  <a:lnTo>
                    <a:pt x="769797" y="227584"/>
                  </a:lnTo>
                  <a:lnTo>
                    <a:pt x="781481" y="221234"/>
                  </a:lnTo>
                  <a:lnTo>
                    <a:pt x="785164" y="219976"/>
                  </a:lnTo>
                  <a:lnTo>
                    <a:pt x="794562" y="212344"/>
                  </a:lnTo>
                  <a:lnTo>
                    <a:pt x="797356" y="209804"/>
                  </a:lnTo>
                  <a:lnTo>
                    <a:pt x="803960" y="200926"/>
                  </a:lnTo>
                  <a:lnTo>
                    <a:pt x="805357" y="198374"/>
                  </a:lnTo>
                  <a:lnTo>
                    <a:pt x="807770" y="193294"/>
                  </a:lnTo>
                  <a:lnTo>
                    <a:pt x="810183" y="188214"/>
                  </a:lnTo>
                  <a:lnTo>
                    <a:pt x="810691" y="186944"/>
                  </a:lnTo>
                  <a:lnTo>
                    <a:pt x="812215" y="181876"/>
                  </a:lnTo>
                  <a:lnTo>
                    <a:pt x="814120" y="175526"/>
                  </a:lnTo>
                  <a:lnTo>
                    <a:pt x="814247" y="175526"/>
                  </a:lnTo>
                  <a:lnTo>
                    <a:pt x="816152" y="169176"/>
                  </a:lnTo>
                  <a:lnTo>
                    <a:pt x="817676" y="164084"/>
                  </a:lnTo>
                  <a:lnTo>
                    <a:pt x="817422" y="164084"/>
                  </a:lnTo>
                  <a:lnTo>
                    <a:pt x="822502" y="152654"/>
                  </a:lnTo>
                  <a:lnTo>
                    <a:pt x="822248" y="152654"/>
                  </a:lnTo>
                  <a:lnTo>
                    <a:pt x="827316" y="144780"/>
                  </a:lnTo>
                  <a:lnTo>
                    <a:pt x="827290" y="139560"/>
                  </a:lnTo>
                  <a:lnTo>
                    <a:pt x="827430" y="140652"/>
                  </a:lnTo>
                  <a:lnTo>
                    <a:pt x="827455" y="139954"/>
                  </a:lnTo>
                  <a:lnTo>
                    <a:pt x="827481" y="141135"/>
                  </a:lnTo>
                  <a:lnTo>
                    <a:pt x="827430" y="140652"/>
                  </a:lnTo>
                  <a:lnTo>
                    <a:pt x="827316" y="144780"/>
                  </a:lnTo>
                  <a:lnTo>
                    <a:pt x="827201" y="148844"/>
                  </a:lnTo>
                  <a:lnTo>
                    <a:pt x="827201" y="147574"/>
                  </a:lnTo>
                  <a:lnTo>
                    <a:pt x="827125" y="148844"/>
                  </a:lnTo>
                  <a:lnTo>
                    <a:pt x="826185" y="164084"/>
                  </a:lnTo>
                  <a:lnTo>
                    <a:pt x="826058" y="165354"/>
                  </a:lnTo>
                  <a:lnTo>
                    <a:pt x="825804" y="172974"/>
                  </a:lnTo>
                  <a:lnTo>
                    <a:pt x="825931" y="172974"/>
                  </a:lnTo>
                  <a:lnTo>
                    <a:pt x="826058" y="179324"/>
                  </a:lnTo>
                  <a:lnTo>
                    <a:pt x="826528" y="184061"/>
                  </a:lnTo>
                  <a:lnTo>
                    <a:pt x="826617" y="184683"/>
                  </a:lnTo>
                  <a:lnTo>
                    <a:pt x="826820" y="185674"/>
                  </a:lnTo>
                  <a:lnTo>
                    <a:pt x="842949" y="199644"/>
                  </a:lnTo>
                  <a:lnTo>
                    <a:pt x="844219" y="199644"/>
                  </a:lnTo>
                  <a:lnTo>
                    <a:pt x="852093" y="195834"/>
                  </a:lnTo>
                  <a:lnTo>
                    <a:pt x="855268" y="193294"/>
                  </a:lnTo>
                  <a:lnTo>
                    <a:pt x="855903" y="193294"/>
                  </a:lnTo>
                  <a:lnTo>
                    <a:pt x="861618" y="188226"/>
                  </a:lnTo>
                  <a:lnTo>
                    <a:pt x="862634" y="188226"/>
                  </a:lnTo>
                  <a:lnTo>
                    <a:pt x="865136" y="185267"/>
                  </a:lnTo>
                  <a:lnTo>
                    <a:pt x="886383" y="198374"/>
                  </a:lnTo>
                  <a:lnTo>
                    <a:pt x="903528" y="198374"/>
                  </a:lnTo>
                  <a:lnTo>
                    <a:pt x="916990" y="197104"/>
                  </a:lnTo>
                  <a:lnTo>
                    <a:pt x="919149" y="195834"/>
                  </a:lnTo>
                  <a:lnTo>
                    <a:pt x="934389" y="192024"/>
                  </a:lnTo>
                  <a:lnTo>
                    <a:pt x="935913" y="192024"/>
                  </a:lnTo>
                  <a:lnTo>
                    <a:pt x="951026" y="185674"/>
                  </a:lnTo>
                  <a:lnTo>
                    <a:pt x="951915" y="185674"/>
                  </a:lnTo>
                  <a:lnTo>
                    <a:pt x="966139" y="178054"/>
                  </a:lnTo>
                  <a:lnTo>
                    <a:pt x="967155" y="178054"/>
                  </a:lnTo>
                  <a:lnTo>
                    <a:pt x="972997" y="176784"/>
                  </a:lnTo>
                  <a:lnTo>
                    <a:pt x="982776" y="172974"/>
                  </a:lnTo>
                  <a:lnTo>
                    <a:pt x="982395" y="172974"/>
                  </a:lnTo>
                  <a:lnTo>
                    <a:pt x="991539" y="169176"/>
                  </a:lnTo>
                  <a:lnTo>
                    <a:pt x="989380" y="170434"/>
                  </a:lnTo>
                  <a:lnTo>
                    <a:pt x="998778" y="169176"/>
                  </a:lnTo>
                  <a:lnTo>
                    <a:pt x="1002334" y="169176"/>
                  </a:lnTo>
                  <a:lnTo>
                    <a:pt x="1011224" y="170230"/>
                  </a:lnTo>
                  <a:lnTo>
                    <a:pt x="1018971" y="174244"/>
                  </a:lnTo>
                  <a:lnTo>
                    <a:pt x="1015796" y="172974"/>
                  </a:lnTo>
                  <a:lnTo>
                    <a:pt x="1024432" y="178054"/>
                  </a:lnTo>
                  <a:lnTo>
                    <a:pt x="1021892" y="176784"/>
                  </a:lnTo>
                  <a:lnTo>
                    <a:pt x="1027569" y="181965"/>
                  </a:lnTo>
                  <a:lnTo>
                    <a:pt x="1029817" y="184696"/>
                  </a:lnTo>
                  <a:lnTo>
                    <a:pt x="1030389" y="184404"/>
                  </a:lnTo>
                  <a:lnTo>
                    <a:pt x="1031087" y="184061"/>
                  </a:lnTo>
                  <a:lnTo>
                    <a:pt x="1029855" y="184683"/>
                  </a:lnTo>
                  <a:lnTo>
                    <a:pt x="1031163" y="186347"/>
                  </a:lnTo>
                  <a:lnTo>
                    <a:pt x="1031379" y="186944"/>
                  </a:lnTo>
                  <a:lnTo>
                    <a:pt x="1031214" y="186410"/>
                  </a:lnTo>
                  <a:lnTo>
                    <a:pt x="1029868" y="184759"/>
                  </a:lnTo>
                  <a:lnTo>
                    <a:pt x="1030516" y="185737"/>
                  </a:lnTo>
                  <a:lnTo>
                    <a:pt x="1029817" y="184696"/>
                  </a:lnTo>
                  <a:lnTo>
                    <a:pt x="1025321" y="186944"/>
                  </a:lnTo>
                  <a:lnTo>
                    <a:pt x="1026718" y="185674"/>
                  </a:lnTo>
                  <a:lnTo>
                    <a:pt x="1019479" y="188226"/>
                  </a:lnTo>
                  <a:lnTo>
                    <a:pt x="1019733" y="188226"/>
                  </a:lnTo>
                  <a:lnTo>
                    <a:pt x="1014653" y="190754"/>
                  </a:lnTo>
                  <a:lnTo>
                    <a:pt x="1016304" y="189484"/>
                  </a:lnTo>
                  <a:lnTo>
                    <a:pt x="1010462" y="192024"/>
                  </a:lnTo>
                  <a:lnTo>
                    <a:pt x="1004112" y="194576"/>
                  </a:lnTo>
                  <a:lnTo>
                    <a:pt x="1002588" y="195834"/>
                  </a:lnTo>
                  <a:lnTo>
                    <a:pt x="997508" y="209804"/>
                  </a:lnTo>
                  <a:lnTo>
                    <a:pt x="997889" y="211074"/>
                  </a:lnTo>
                  <a:lnTo>
                    <a:pt x="1009446" y="225044"/>
                  </a:lnTo>
                  <a:lnTo>
                    <a:pt x="1015161" y="226326"/>
                  </a:lnTo>
                  <a:lnTo>
                    <a:pt x="1022019" y="227584"/>
                  </a:lnTo>
                  <a:lnTo>
                    <a:pt x="1027353" y="227584"/>
                  </a:lnTo>
                  <a:lnTo>
                    <a:pt x="1032052" y="226326"/>
                  </a:lnTo>
                  <a:lnTo>
                    <a:pt x="1039418" y="225044"/>
                  </a:lnTo>
                  <a:lnTo>
                    <a:pt x="1042212" y="223774"/>
                  </a:lnTo>
                  <a:lnTo>
                    <a:pt x="1049832" y="219976"/>
                  </a:lnTo>
                  <a:lnTo>
                    <a:pt x="1052499" y="218694"/>
                  </a:lnTo>
                  <a:lnTo>
                    <a:pt x="1072692" y="192024"/>
                  </a:lnTo>
                  <a:lnTo>
                    <a:pt x="1072692" y="190754"/>
                  </a:lnTo>
                  <a:lnTo>
                    <a:pt x="1072692" y="189484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90360" y="5574538"/>
              <a:ext cx="218948" cy="13614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53631" y="5564251"/>
              <a:ext cx="168528" cy="1454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393180" y="5820155"/>
              <a:ext cx="693420" cy="74930"/>
            </a:xfrm>
            <a:custGeom>
              <a:avLst/>
              <a:gdLst/>
              <a:ahLst/>
              <a:cxnLst/>
              <a:rect l="l" t="t" r="r" b="b"/>
              <a:pathLst>
                <a:path w="693420" h="74929">
                  <a:moveTo>
                    <a:pt x="693420" y="9144"/>
                  </a:moveTo>
                  <a:lnTo>
                    <a:pt x="686816" y="2540"/>
                  </a:lnTo>
                  <a:lnTo>
                    <a:pt x="679450" y="2540"/>
                  </a:lnTo>
                  <a:lnTo>
                    <a:pt x="677926" y="2476"/>
                  </a:lnTo>
                  <a:lnTo>
                    <a:pt x="674497" y="2159"/>
                  </a:lnTo>
                  <a:lnTo>
                    <a:pt x="674751" y="2159"/>
                  </a:lnTo>
                  <a:lnTo>
                    <a:pt x="670306" y="1905"/>
                  </a:lnTo>
                  <a:lnTo>
                    <a:pt x="664972" y="1778"/>
                  </a:lnTo>
                  <a:lnTo>
                    <a:pt x="664083" y="1778"/>
                  </a:lnTo>
                  <a:lnTo>
                    <a:pt x="663155" y="1828"/>
                  </a:lnTo>
                  <a:lnTo>
                    <a:pt x="650113" y="1270"/>
                  </a:lnTo>
                  <a:lnTo>
                    <a:pt x="626110" y="508"/>
                  </a:lnTo>
                  <a:lnTo>
                    <a:pt x="560578" y="0"/>
                  </a:lnTo>
                  <a:lnTo>
                    <a:pt x="477647" y="635"/>
                  </a:lnTo>
                  <a:lnTo>
                    <a:pt x="468630" y="635"/>
                  </a:lnTo>
                  <a:lnTo>
                    <a:pt x="468312" y="939"/>
                  </a:lnTo>
                  <a:lnTo>
                    <a:pt x="430911" y="2159"/>
                  </a:lnTo>
                  <a:lnTo>
                    <a:pt x="430530" y="2286"/>
                  </a:lnTo>
                  <a:lnTo>
                    <a:pt x="382524" y="5080"/>
                  </a:lnTo>
                  <a:lnTo>
                    <a:pt x="382270" y="5080"/>
                  </a:lnTo>
                  <a:lnTo>
                    <a:pt x="331724" y="8763"/>
                  </a:lnTo>
                  <a:lnTo>
                    <a:pt x="331343" y="8763"/>
                  </a:lnTo>
                  <a:lnTo>
                    <a:pt x="276479" y="13843"/>
                  </a:lnTo>
                  <a:lnTo>
                    <a:pt x="276225" y="13843"/>
                  </a:lnTo>
                  <a:lnTo>
                    <a:pt x="218313" y="20066"/>
                  </a:lnTo>
                  <a:lnTo>
                    <a:pt x="218059" y="20066"/>
                  </a:lnTo>
                  <a:lnTo>
                    <a:pt x="158750" y="27178"/>
                  </a:lnTo>
                  <a:lnTo>
                    <a:pt x="158623" y="27178"/>
                  </a:lnTo>
                  <a:lnTo>
                    <a:pt x="103886" y="34544"/>
                  </a:lnTo>
                  <a:lnTo>
                    <a:pt x="104521" y="34417"/>
                  </a:lnTo>
                  <a:lnTo>
                    <a:pt x="60325" y="39243"/>
                  </a:lnTo>
                  <a:lnTo>
                    <a:pt x="55372" y="39243"/>
                  </a:lnTo>
                  <a:lnTo>
                    <a:pt x="48387" y="32258"/>
                  </a:lnTo>
                  <a:lnTo>
                    <a:pt x="30734" y="32258"/>
                  </a:lnTo>
                  <a:lnTo>
                    <a:pt x="27317" y="35674"/>
                  </a:lnTo>
                  <a:lnTo>
                    <a:pt x="13665" y="40640"/>
                  </a:lnTo>
                  <a:lnTo>
                    <a:pt x="9017" y="40640"/>
                  </a:lnTo>
                  <a:lnTo>
                    <a:pt x="8890" y="40767"/>
                  </a:lnTo>
                  <a:lnTo>
                    <a:pt x="7239" y="40767"/>
                  </a:lnTo>
                  <a:lnTo>
                    <a:pt x="0" y="48006"/>
                  </a:lnTo>
                  <a:lnTo>
                    <a:pt x="0" y="65786"/>
                  </a:lnTo>
                  <a:lnTo>
                    <a:pt x="7239" y="73025"/>
                  </a:lnTo>
                  <a:lnTo>
                    <a:pt x="8636" y="73025"/>
                  </a:lnTo>
                  <a:lnTo>
                    <a:pt x="9017" y="73406"/>
                  </a:lnTo>
                  <a:lnTo>
                    <a:pt x="18034" y="73406"/>
                  </a:lnTo>
                  <a:lnTo>
                    <a:pt x="22275" y="73710"/>
                  </a:lnTo>
                  <a:lnTo>
                    <a:pt x="22987" y="74422"/>
                  </a:lnTo>
                  <a:lnTo>
                    <a:pt x="32258" y="74422"/>
                  </a:lnTo>
                  <a:lnTo>
                    <a:pt x="41656" y="74422"/>
                  </a:lnTo>
                  <a:lnTo>
                    <a:pt x="41846" y="74231"/>
                  </a:lnTo>
                  <a:lnTo>
                    <a:pt x="63881" y="74041"/>
                  </a:lnTo>
                  <a:lnTo>
                    <a:pt x="71628" y="74041"/>
                  </a:lnTo>
                  <a:lnTo>
                    <a:pt x="72428" y="73240"/>
                  </a:lnTo>
                  <a:lnTo>
                    <a:pt x="85305" y="72009"/>
                  </a:lnTo>
                  <a:lnTo>
                    <a:pt x="108077" y="69850"/>
                  </a:lnTo>
                  <a:lnTo>
                    <a:pt x="108585" y="69850"/>
                  </a:lnTo>
                  <a:lnTo>
                    <a:pt x="163322" y="62865"/>
                  </a:lnTo>
                  <a:lnTo>
                    <a:pt x="163068" y="62865"/>
                  </a:lnTo>
                  <a:lnTo>
                    <a:pt x="222364" y="55753"/>
                  </a:lnTo>
                  <a:lnTo>
                    <a:pt x="222123" y="55753"/>
                  </a:lnTo>
                  <a:lnTo>
                    <a:pt x="280035" y="49530"/>
                  </a:lnTo>
                  <a:lnTo>
                    <a:pt x="279781" y="49530"/>
                  </a:lnTo>
                  <a:lnTo>
                    <a:pt x="334645" y="44196"/>
                  </a:lnTo>
                  <a:lnTo>
                    <a:pt x="334518" y="44323"/>
                  </a:lnTo>
                  <a:lnTo>
                    <a:pt x="335991" y="44196"/>
                  </a:lnTo>
                  <a:lnTo>
                    <a:pt x="384937" y="40005"/>
                  </a:lnTo>
                  <a:lnTo>
                    <a:pt x="432689" y="36703"/>
                  </a:lnTo>
                  <a:lnTo>
                    <a:pt x="466725" y="34544"/>
                  </a:lnTo>
                  <a:lnTo>
                    <a:pt x="479945" y="33782"/>
                  </a:lnTo>
                  <a:lnTo>
                    <a:pt x="486918" y="33782"/>
                  </a:lnTo>
                  <a:lnTo>
                    <a:pt x="487337" y="33362"/>
                  </a:lnTo>
                  <a:lnTo>
                    <a:pt x="521843" y="31369"/>
                  </a:lnTo>
                  <a:lnTo>
                    <a:pt x="521462" y="31369"/>
                  </a:lnTo>
                  <a:lnTo>
                    <a:pt x="561086" y="29972"/>
                  </a:lnTo>
                  <a:lnTo>
                    <a:pt x="595261" y="29603"/>
                  </a:lnTo>
                  <a:lnTo>
                    <a:pt x="625221" y="29845"/>
                  </a:lnTo>
                  <a:lnTo>
                    <a:pt x="648716" y="30607"/>
                  </a:lnTo>
                  <a:lnTo>
                    <a:pt x="660349" y="31191"/>
                  </a:lnTo>
                  <a:lnTo>
                    <a:pt x="662305" y="31496"/>
                  </a:lnTo>
                  <a:lnTo>
                    <a:pt x="663829" y="31623"/>
                  </a:lnTo>
                  <a:lnTo>
                    <a:pt x="669163" y="32004"/>
                  </a:lnTo>
                  <a:lnTo>
                    <a:pt x="670433" y="32004"/>
                  </a:lnTo>
                  <a:lnTo>
                    <a:pt x="677545" y="32004"/>
                  </a:lnTo>
                  <a:lnTo>
                    <a:pt x="678053" y="32004"/>
                  </a:lnTo>
                  <a:lnTo>
                    <a:pt x="686816" y="32004"/>
                  </a:lnTo>
                  <a:lnTo>
                    <a:pt x="693420" y="25400"/>
                  </a:lnTo>
                  <a:lnTo>
                    <a:pt x="693420" y="17272"/>
                  </a:lnTo>
                  <a:lnTo>
                    <a:pt x="693420" y="9144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/>
          <p:nvPr/>
        </p:nvSpPr>
        <p:spPr>
          <a:xfrm>
            <a:off x="1584972" y="6140957"/>
            <a:ext cx="654685" cy="381635"/>
          </a:xfrm>
          <a:custGeom>
            <a:avLst/>
            <a:gdLst/>
            <a:ahLst/>
            <a:cxnLst/>
            <a:rect l="l" t="t" r="r" b="b"/>
            <a:pathLst>
              <a:path w="654685" h="381634">
                <a:moveTo>
                  <a:pt x="239128" y="189484"/>
                </a:moveTo>
                <a:lnTo>
                  <a:pt x="239102" y="186055"/>
                </a:lnTo>
                <a:lnTo>
                  <a:pt x="238760" y="159258"/>
                </a:lnTo>
                <a:lnTo>
                  <a:pt x="238747" y="158115"/>
                </a:lnTo>
                <a:lnTo>
                  <a:pt x="238366" y="155448"/>
                </a:lnTo>
                <a:lnTo>
                  <a:pt x="234213" y="135382"/>
                </a:lnTo>
                <a:lnTo>
                  <a:pt x="233578" y="132334"/>
                </a:lnTo>
                <a:lnTo>
                  <a:pt x="232143" y="125349"/>
                </a:lnTo>
                <a:lnTo>
                  <a:pt x="231127" y="122555"/>
                </a:lnTo>
                <a:lnTo>
                  <a:pt x="225120" y="109093"/>
                </a:lnTo>
                <a:lnTo>
                  <a:pt x="223989" y="106553"/>
                </a:lnTo>
                <a:lnTo>
                  <a:pt x="218046" y="93218"/>
                </a:lnTo>
                <a:lnTo>
                  <a:pt x="216649" y="90932"/>
                </a:lnTo>
                <a:lnTo>
                  <a:pt x="211975" y="84074"/>
                </a:lnTo>
                <a:lnTo>
                  <a:pt x="172961" y="84074"/>
                </a:lnTo>
                <a:lnTo>
                  <a:pt x="172897" y="84201"/>
                </a:lnTo>
                <a:lnTo>
                  <a:pt x="190385" y="108432"/>
                </a:lnTo>
                <a:lnTo>
                  <a:pt x="203085" y="134416"/>
                </a:lnTo>
                <a:lnTo>
                  <a:pt x="210197" y="161696"/>
                </a:lnTo>
                <a:lnTo>
                  <a:pt x="210223" y="162052"/>
                </a:lnTo>
                <a:lnTo>
                  <a:pt x="211950" y="188341"/>
                </a:lnTo>
                <a:lnTo>
                  <a:pt x="212204" y="186055"/>
                </a:lnTo>
                <a:lnTo>
                  <a:pt x="209334" y="214845"/>
                </a:lnTo>
                <a:lnTo>
                  <a:pt x="209181" y="215392"/>
                </a:lnTo>
                <a:lnTo>
                  <a:pt x="202196" y="241719"/>
                </a:lnTo>
                <a:lnTo>
                  <a:pt x="201930" y="242316"/>
                </a:lnTo>
                <a:lnTo>
                  <a:pt x="191008" y="267246"/>
                </a:lnTo>
                <a:lnTo>
                  <a:pt x="190792" y="267589"/>
                </a:lnTo>
                <a:lnTo>
                  <a:pt x="159562" y="311327"/>
                </a:lnTo>
                <a:lnTo>
                  <a:pt x="119443" y="344716"/>
                </a:lnTo>
                <a:lnTo>
                  <a:pt x="80454" y="354545"/>
                </a:lnTo>
                <a:lnTo>
                  <a:pt x="68973" y="352679"/>
                </a:lnTo>
                <a:lnTo>
                  <a:pt x="64414" y="351942"/>
                </a:lnTo>
                <a:lnTo>
                  <a:pt x="63817" y="351663"/>
                </a:lnTo>
                <a:lnTo>
                  <a:pt x="54190" y="347218"/>
                </a:lnTo>
                <a:lnTo>
                  <a:pt x="51346" y="345909"/>
                </a:lnTo>
                <a:lnTo>
                  <a:pt x="50406" y="345059"/>
                </a:lnTo>
                <a:lnTo>
                  <a:pt x="43802" y="339153"/>
                </a:lnTo>
                <a:lnTo>
                  <a:pt x="43802" y="337566"/>
                </a:lnTo>
                <a:lnTo>
                  <a:pt x="39192" y="333070"/>
                </a:lnTo>
                <a:lnTo>
                  <a:pt x="34175" y="323596"/>
                </a:lnTo>
                <a:lnTo>
                  <a:pt x="33439" y="322211"/>
                </a:lnTo>
                <a:lnTo>
                  <a:pt x="33020" y="320421"/>
                </a:lnTo>
                <a:lnTo>
                  <a:pt x="26276" y="277241"/>
                </a:lnTo>
                <a:lnTo>
                  <a:pt x="26149" y="275971"/>
                </a:lnTo>
                <a:lnTo>
                  <a:pt x="26149" y="277241"/>
                </a:lnTo>
                <a:lnTo>
                  <a:pt x="26022" y="245745"/>
                </a:lnTo>
                <a:lnTo>
                  <a:pt x="26085" y="244856"/>
                </a:lnTo>
                <a:lnTo>
                  <a:pt x="28206" y="215049"/>
                </a:lnTo>
                <a:lnTo>
                  <a:pt x="29997" y="216839"/>
                </a:lnTo>
                <a:lnTo>
                  <a:pt x="35293" y="225806"/>
                </a:lnTo>
                <a:lnTo>
                  <a:pt x="35293" y="229870"/>
                </a:lnTo>
                <a:lnTo>
                  <a:pt x="41897" y="236474"/>
                </a:lnTo>
                <a:lnTo>
                  <a:pt x="44526" y="236474"/>
                </a:lnTo>
                <a:lnTo>
                  <a:pt x="59029" y="248793"/>
                </a:lnTo>
                <a:lnTo>
                  <a:pt x="62585" y="250825"/>
                </a:lnTo>
                <a:lnTo>
                  <a:pt x="75869" y="255739"/>
                </a:lnTo>
                <a:lnTo>
                  <a:pt x="77584" y="257429"/>
                </a:lnTo>
                <a:lnTo>
                  <a:pt x="85839" y="257429"/>
                </a:lnTo>
                <a:lnTo>
                  <a:pt x="89268" y="254000"/>
                </a:lnTo>
                <a:lnTo>
                  <a:pt x="89268" y="249809"/>
                </a:lnTo>
                <a:lnTo>
                  <a:pt x="89268" y="245618"/>
                </a:lnTo>
                <a:lnTo>
                  <a:pt x="85839" y="242316"/>
                </a:lnTo>
                <a:lnTo>
                  <a:pt x="84988" y="242316"/>
                </a:lnTo>
                <a:lnTo>
                  <a:pt x="76352" y="233045"/>
                </a:lnTo>
                <a:lnTo>
                  <a:pt x="75641" y="232295"/>
                </a:lnTo>
                <a:lnTo>
                  <a:pt x="75272" y="231775"/>
                </a:lnTo>
                <a:lnTo>
                  <a:pt x="64757" y="217004"/>
                </a:lnTo>
                <a:lnTo>
                  <a:pt x="64757" y="213614"/>
                </a:lnTo>
                <a:lnTo>
                  <a:pt x="61341" y="210210"/>
                </a:lnTo>
                <a:lnTo>
                  <a:pt x="56705" y="198120"/>
                </a:lnTo>
                <a:lnTo>
                  <a:pt x="56616" y="197891"/>
                </a:lnTo>
                <a:lnTo>
                  <a:pt x="56616" y="191770"/>
                </a:lnTo>
                <a:lnTo>
                  <a:pt x="54978" y="190169"/>
                </a:lnTo>
                <a:lnTo>
                  <a:pt x="52692" y="177038"/>
                </a:lnTo>
                <a:lnTo>
                  <a:pt x="52438" y="175615"/>
                </a:lnTo>
                <a:lnTo>
                  <a:pt x="52438" y="167386"/>
                </a:lnTo>
                <a:lnTo>
                  <a:pt x="52311" y="153035"/>
                </a:lnTo>
                <a:lnTo>
                  <a:pt x="52311" y="151879"/>
                </a:lnTo>
                <a:lnTo>
                  <a:pt x="60515" y="100584"/>
                </a:lnTo>
                <a:lnTo>
                  <a:pt x="60871" y="98869"/>
                </a:lnTo>
                <a:lnTo>
                  <a:pt x="60312" y="100584"/>
                </a:lnTo>
                <a:lnTo>
                  <a:pt x="60883" y="98806"/>
                </a:lnTo>
                <a:lnTo>
                  <a:pt x="60985" y="98552"/>
                </a:lnTo>
                <a:lnTo>
                  <a:pt x="61950" y="95631"/>
                </a:lnTo>
                <a:lnTo>
                  <a:pt x="62280" y="94640"/>
                </a:lnTo>
                <a:lnTo>
                  <a:pt x="63982" y="94513"/>
                </a:lnTo>
                <a:lnTo>
                  <a:pt x="74726" y="95313"/>
                </a:lnTo>
                <a:lnTo>
                  <a:pt x="75171" y="95758"/>
                </a:lnTo>
                <a:lnTo>
                  <a:pt x="79781" y="95758"/>
                </a:lnTo>
                <a:lnTo>
                  <a:pt x="98069" y="98221"/>
                </a:lnTo>
                <a:lnTo>
                  <a:pt x="98793" y="98933"/>
                </a:lnTo>
                <a:lnTo>
                  <a:pt x="108572" y="98933"/>
                </a:lnTo>
                <a:lnTo>
                  <a:pt x="112509" y="94869"/>
                </a:lnTo>
                <a:lnTo>
                  <a:pt x="112509" y="90043"/>
                </a:lnTo>
                <a:lnTo>
                  <a:pt x="112509" y="85090"/>
                </a:lnTo>
                <a:lnTo>
                  <a:pt x="108572" y="81153"/>
                </a:lnTo>
                <a:lnTo>
                  <a:pt x="104889" y="81153"/>
                </a:lnTo>
                <a:lnTo>
                  <a:pt x="85788" y="78587"/>
                </a:lnTo>
                <a:lnTo>
                  <a:pt x="85077" y="77851"/>
                </a:lnTo>
                <a:lnTo>
                  <a:pt x="80759" y="77851"/>
                </a:lnTo>
                <a:lnTo>
                  <a:pt x="70294" y="76822"/>
                </a:lnTo>
                <a:lnTo>
                  <a:pt x="69697" y="76200"/>
                </a:lnTo>
                <a:lnTo>
                  <a:pt x="68389" y="76200"/>
                </a:lnTo>
                <a:lnTo>
                  <a:pt x="68770" y="75069"/>
                </a:lnTo>
                <a:lnTo>
                  <a:pt x="88176" y="43815"/>
                </a:lnTo>
                <a:lnTo>
                  <a:pt x="89598" y="42037"/>
                </a:lnTo>
                <a:lnTo>
                  <a:pt x="93103" y="39751"/>
                </a:lnTo>
                <a:lnTo>
                  <a:pt x="97205" y="37084"/>
                </a:lnTo>
                <a:lnTo>
                  <a:pt x="101714" y="37084"/>
                </a:lnTo>
                <a:lnTo>
                  <a:pt x="103543" y="35255"/>
                </a:lnTo>
                <a:lnTo>
                  <a:pt x="151917" y="62318"/>
                </a:lnTo>
                <a:lnTo>
                  <a:pt x="172364" y="83477"/>
                </a:lnTo>
                <a:lnTo>
                  <a:pt x="211556" y="83477"/>
                </a:lnTo>
                <a:lnTo>
                  <a:pt x="210680" y="82169"/>
                </a:lnTo>
                <a:lnTo>
                  <a:pt x="197980" y="63500"/>
                </a:lnTo>
                <a:lnTo>
                  <a:pt x="195732" y="61087"/>
                </a:lnTo>
                <a:lnTo>
                  <a:pt x="182156" y="46482"/>
                </a:lnTo>
                <a:lnTo>
                  <a:pt x="180619" y="44831"/>
                </a:lnTo>
                <a:lnTo>
                  <a:pt x="174612" y="38354"/>
                </a:lnTo>
                <a:lnTo>
                  <a:pt x="173774" y="37592"/>
                </a:lnTo>
                <a:lnTo>
                  <a:pt x="173088" y="36957"/>
                </a:lnTo>
                <a:lnTo>
                  <a:pt x="171716" y="35814"/>
                </a:lnTo>
                <a:lnTo>
                  <a:pt x="170040" y="34417"/>
                </a:lnTo>
                <a:lnTo>
                  <a:pt x="129527" y="5969"/>
                </a:lnTo>
                <a:lnTo>
                  <a:pt x="116878" y="2349"/>
                </a:lnTo>
                <a:lnTo>
                  <a:pt x="114541" y="0"/>
                </a:lnTo>
                <a:lnTo>
                  <a:pt x="95237" y="0"/>
                </a:lnTo>
                <a:lnTo>
                  <a:pt x="94183" y="1041"/>
                </a:lnTo>
                <a:lnTo>
                  <a:pt x="91084" y="1397"/>
                </a:lnTo>
                <a:lnTo>
                  <a:pt x="82029" y="1397"/>
                </a:lnTo>
                <a:lnTo>
                  <a:pt x="74472" y="9067"/>
                </a:lnTo>
                <a:lnTo>
                  <a:pt x="67551" y="13335"/>
                </a:lnTo>
                <a:lnTo>
                  <a:pt x="35928" y="59817"/>
                </a:lnTo>
                <a:lnTo>
                  <a:pt x="23939" y="99034"/>
                </a:lnTo>
                <a:lnTo>
                  <a:pt x="19799" y="119507"/>
                </a:lnTo>
                <a:lnTo>
                  <a:pt x="23939" y="99034"/>
                </a:lnTo>
                <a:lnTo>
                  <a:pt x="17894" y="115062"/>
                </a:lnTo>
                <a:lnTo>
                  <a:pt x="17386" y="116967"/>
                </a:lnTo>
                <a:lnTo>
                  <a:pt x="12687" y="143256"/>
                </a:lnTo>
                <a:lnTo>
                  <a:pt x="12687" y="143383"/>
                </a:lnTo>
                <a:lnTo>
                  <a:pt x="7988" y="172974"/>
                </a:lnTo>
                <a:lnTo>
                  <a:pt x="7861" y="173228"/>
                </a:lnTo>
                <a:lnTo>
                  <a:pt x="3289" y="207645"/>
                </a:lnTo>
                <a:lnTo>
                  <a:pt x="3162" y="208280"/>
                </a:lnTo>
                <a:lnTo>
                  <a:pt x="241" y="243840"/>
                </a:lnTo>
                <a:lnTo>
                  <a:pt x="63" y="266065"/>
                </a:lnTo>
                <a:lnTo>
                  <a:pt x="0" y="277495"/>
                </a:lnTo>
                <a:lnTo>
                  <a:pt x="2781" y="305943"/>
                </a:lnTo>
                <a:lnTo>
                  <a:pt x="3035" y="307594"/>
                </a:lnTo>
                <a:lnTo>
                  <a:pt x="7988" y="329438"/>
                </a:lnTo>
                <a:lnTo>
                  <a:pt x="9131" y="332613"/>
                </a:lnTo>
                <a:lnTo>
                  <a:pt x="17259" y="348132"/>
                </a:lnTo>
                <a:lnTo>
                  <a:pt x="17259" y="352171"/>
                </a:lnTo>
                <a:lnTo>
                  <a:pt x="23228" y="358140"/>
                </a:lnTo>
                <a:lnTo>
                  <a:pt x="25488" y="358140"/>
                </a:lnTo>
                <a:lnTo>
                  <a:pt x="35166" y="366903"/>
                </a:lnTo>
                <a:lnTo>
                  <a:pt x="77838" y="381127"/>
                </a:lnTo>
                <a:lnTo>
                  <a:pt x="81394" y="381254"/>
                </a:lnTo>
                <a:lnTo>
                  <a:pt x="103619" y="378968"/>
                </a:lnTo>
                <a:lnTo>
                  <a:pt x="107175" y="378079"/>
                </a:lnTo>
                <a:lnTo>
                  <a:pt x="130162" y="369062"/>
                </a:lnTo>
                <a:lnTo>
                  <a:pt x="132956" y="367538"/>
                </a:lnTo>
                <a:lnTo>
                  <a:pt x="150990" y="354838"/>
                </a:lnTo>
                <a:lnTo>
                  <a:pt x="153162" y="353314"/>
                </a:lnTo>
                <a:lnTo>
                  <a:pt x="154241" y="352552"/>
                </a:lnTo>
                <a:lnTo>
                  <a:pt x="155689" y="351536"/>
                </a:lnTo>
                <a:lnTo>
                  <a:pt x="157594" y="350012"/>
                </a:lnTo>
                <a:lnTo>
                  <a:pt x="161683" y="345821"/>
                </a:lnTo>
                <a:lnTo>
                  <a:pt x="163169" y="344297"/>
                </a:lnTo>
                <a:lnTo>
                  <a:pt x="175806" y="331343"/>
                </a:lnTo>
                <a:lnTo>
                  <a:pt x="177165" y="329946"/>
                </a:lnTo>
                <a:lnTo>
                  <a:pt x="178041" y="329057"/>
                </a:lnTo>
                <a:lnTo>
                  <a:pt x="179057" y="327914"/>
                </a:lnTo>
                <a:lnTo>
                  <a:pt x="191236" y="312039"/>
                </a:lnTo>
                <a:lnTo>
                  <a:pt x="192125" y="310896"/>
                </a:lnTo>
                <a:lnTo>
                  <a:pt x="196710" y="304927"/>
                </a:lnTo>
                <a:lnTo>
                  <a:pt x="197472" y="303784"/>
                </a:lnTo>
                <a:lnTo>
                  <a:pt x="205333" y="290830"/>
                </a:lnTo>
                <a:lnTo>
                  <a:pt x="206108" y="289560"/>
                </a:lnTo>
                <a:lnTo>
                  <a:pt x="212585" y="278892"/>
                </a:lnTo>
                <a:lnTo>
                  <a:pt x="213347" y="277495"/>
                </a:lnTo>
                <a:lnTo>
                  <a:pt x="218401" y="266065"/>
                </a:lnTo>
                <a:lnTo>
                  <a:pt x="225158" y="250825"/>
                </a:lnTo>
                <a:lnTo>
                  <a:pt x="235432" y="213614"/>
                </a:lnTo>
                <a:lnTo>
                  <a:pt x="239128" y="189484"/>
                </a:lnTo>
                <a:close/>
              </a:path>
              <a:path w="654685" h="381634">
                <a:moveTo>
                  <a:pt x="359905" y="242951"/>
                </a:moveTo>
                <a:lnTo>
                  <a:pt x="359841" y="242582"/>
                </a:lnTo>
                <a:lnTo>
                  <a:pt x="359867" y="242951"/>
                </a:lnTo>
                <a:close/>
              </a:path>
              <a:path w="654685" h="381634">
                <a:moveTo>
                  <a:pt x="654291" y="266827"/>
                </a:moveTo>
                <a:lnTo>
                  <a:pt x="649465" y="262001"/>
                </a:lnTo>
                <a:lnTo>
                  <a:pt x="637273" y="262001"/>
                </a:lnTo>
                <a:lnTo>
                  <a:pt x="632320" y="266827"/>
                </a:lnTo>
                <a:lnTo>
                  <a:pt x="632320" y="267309"/>
                </a:lnTo>
                <a:lnTo>
                  <a:pt x="630161" y="268351"/>
                </a:lnTo>
                <a:lnTo>
                  <a:pt x="629653" y="268351"/>
                </a:lnTo>
                <a:lnTo>
                  <a:pt x="624103" y="271780"/>
                </a:lnTo>
                <a:lnTo>
                  <a:pt x="618731" y="271780"/>
                </a:lnTo>
                <a:lnTo>
                  <a:pt x="611238" y="279273"/>
                </a:lnTo>
                <a:lnTo>
                  <a:pt x="611238" y="279742"/>
                </a:lnTo>
                <a:lnTo>
                  <a:pt x="607047" y="282333"/>
                </a:lnTo>
                <a:lnTo>
                  <a:pt x="608190" y="281051"/>
                </a:lnTo>
                <a:lnTo>
                  <a:pt x="593458" y="288683"/>
                </a:lnTo>
                <a:lnTo>
                  <a:pt x="595109" y="288683"/>
                </a:lnTo>
                <a:lnTo>
                  <a:pt x="578980" y="293751"/>
                </a:lnTo>
                <a:lnTo>
                  <a:pt x="581266" y="293751"/>
                </a:lnTo>
                <a:lnTo>
                  <a:pt x="565264" y="297561"/>
                </a:lnTo>
                <a:lnTo>
                  <a:pt x="568058" y="296291"/>
                </a:lnTo>
                <a:lnTo>
                  <a:pt x="552627" y="297459"/>
                </a:lnTo>
                <a:lnTo>
                  <a:pt x="537197" y="296291"/>
                </a:lnTo>
                <a:lnTo>
                  <a:pt x="540753" y="297561"/>
                </a:lnTo>
                <a:lnTo>
                  <a:pt x="525005" y="292481"/>
                </a:lnTo>
                <a:lnTo>
                  <a:pt x="529323" y="293751"/>
                </a:lnTo>
                <a:lnTo>
                  <a:pt x="527215" y="292481"/>
                </a:lnTo>
                <a:lnTo>
                  <a:pt x="524764" y="290995"/>
                </a:lnTo>
                <a:lnTo>
                  <a:pt x="534276" y="281051"/>
                </a:lnTo>
                <a:lnTo>
                  <a:pt x="535292" y="279781"/>
                </a:lnTo>
                <a:lnTo>
                  <a:pt x="549897" y="262001"/>
                </a:lnTo>
                <a:lnTo>
                  <a:pt x="551421" y="259461"/>
                </a:lnTo>
                <a:lnTo>
                  <a:pt x="559104" y="245491"/>
                </a:lnTo>
                <a:lnTo>
                  <a:pt x="560501" y="242951"/>
                </a:lnTo>
                <a:lnTo>
                  <a:pt x="561200" y="241681"/>
                </a:lnTo>
                <a:lnTo>
                  <a:pt x="562470" y="239141"/>
                </a:lnTo>
                <a:lnTo>
                  <a:pt x="565010" y="230251"/>
                </a:lnTo>
                <a:lnTo>
                  <a:pt x="565746" y="227711"/>
                </a:lnTo>
                <a:lnTo>
                  <a:pt x="567931" y="220091"/>
                </a:lnTo>
                <a:lnTo>
                  <a:pt x="568566" y="217551"/>
                </a:lnTo>
                <a:lnTo>
                  <a:pt x="568718" y="215011"/>
                </a:lnTo>
                <a:lnTo>
                  <a:pt x="568972" y="211201"/>
                </a:lnTo>
                <a:lnTo>
                  <a:pt x="569620" y="201041"/>
                </a:lnTo>
                <a:lnTo>
                  <a:pt x="569671" y="199224"/>
                </a:lnTo>
                <a:lnTo>
                  <a:pt x="569531" y="197231"/>
                </a:lnTo>
                <a:lnTo>
                  <a:pt x="569455" y="195961"/>
                </a:lnTo>
                <a:lnTo>
                  <a:pt x="568744" y="192151"/>
                </a:lnTo>
                <a:lnTo>
                  <a:pt x="567817" y="187083"/>
                </a:lnTo>
                <a:lnTo>
                  <a:pt x="567118" y="183261"/>
                </a:lnTo>
                <a:lnTo>
                  <a:pt x="566915" y="182143"/>
                </a:lnTo>
                <a:lnTo>
                  <a:pt x="566915" y="175006"/>
                </a:lnTo>
                <a:lnTo>
                  <a:pt x="560184" y="168275"/>
                </a:lnTo>
                <a:lnTo>
                  <a:pt x="560006" y="168275"/>
                </a:lnTo>
                <a:lnTo>
                  <a:pt x="559549" y="167576"/>
                </a:lnTo>
                <a:lnTo>
                  <a:pt x="559549" y="162687"/>
                </a:lnTo>
                <a:lnTo>
                  <a:pt x="552818" y="155956"/>
                </a:lnTo>
                <a:lnTo>
                  <a:pt x="549008" y="155956"/>
                </a:lnTo>
                <a:lnTo>
                  <a:pt x="545579" y="152781"/>
                </a:lnTo>
                <a:lnTo>
                  <a:pt x="544182" y="151853"/>
                </a:lnTo>
                <a:lnTo>
                  <a:pt x="544182" y="151511"/>
                </a:lnTo>
                <a:lnTo>
                  <a:pt x="539991" y="147320"/>
                </a:lnTo>
                <a:lnTo>
                  <a:pt x="539991" y="201041"/>
                </a:lnTo>
                <a:lnTo>
                  <a:pt x="539597" y="199224"/>
                </a:lnTo>
                <a:lnTo>
                  <a:pt x="538759" y="212394"/>
                </a:lnTo>
                <a:lnTo>
                  <a:pt x="533793" y="229717"/>
                </a:lnTo>
                <a:lnTo>
                  <a:pt x="526186" y="243370"/>
                </a:lnTo>
                <a:lnTo>
                  <a:pt x="511924" y="260731"/>
                </a:lnTo>
                <a:lnTo>
                  <a:pt x="512940" y="260731"/>
                </a:lnTo>
                <a:lnTo>
                  <a:pt x="509193" y="264363"/>
                </a:lnTo>
                <a:lnTo>
                  <a:pt x="508330" y="254381"/>
                </a:lnTo>
                <a:lnTo>
                  <a:pt x="508215" y="253136"/>
                </a:lnTo>
                <a:lnTo>
                  <a:pt x="508114" y="254381"/>
                </a:lnTo>
                <a:lnTo>
                  <a:pt x="508114" y="251841"/>
                </a:lnTo>
                <a:lnTo>
                  <a:pt x="508215" y="253136"/>
                </a:lnTo>
                <a:lnTo>
                  <a:pt x="508330" y="251841"/>
                </a:lnTo>
                <a:lnTo>
                  <a:pt x="510032" y="232791"/>
                </a:lnTo>
                <a:lnTo>
                  <a:pt x="510146" y="231533"/>
                </a:lnTo>
                <a:lnTo>
                  <a:pt x="509765" y="232791"/>
                </a:lnTo>
                <a:lnTo>
                  <a:pt x="513715" y="212483"/>
                </a:lnTo>
                <a:lnTo>
                  <a:pt x="514032" y="210845"/>
                </a:lnTo>
                <a:lnTo>
                  <a:pt x="514350" y="209931"/>
                </a:lnTo>
                <a:lnTo>
                  <a:pt x="519823" y="194691"/>
                </a:lnTo>
                <a:lnTo>
                  <a:pt x="520814" y="191922"/>
                </a:lnTo>
                <a:lnTo>
                  <a:pt x="521538" y="190881"/>
                </a:lnTo>
                <a:lnTo>
                  <a:pt x="525919" y="184531"/>
                </a:lnTo>
                <a:lnTo>
                  <a:pt x="526923" y="183070"/>
                </a:lnTo>
                <a:lnTo>
                  <a:pt x="527964" y="181991"/>
                </a:lnTo>
                <a:lnTo>
                  <a:pt x="529996" y="179882"/>
                </a:lnTo>
                <a:lnTo>
                  <a:pt x="534377" y="184264"/>
                </a:lnTo>
                <a:lnTo>
                  <a:pt x="536816" y="188455"/>
                </a:lnTo>
                <a:lnTo>
                  <a:pt x="536816" y="191643"/>
                </a:lnTo>
                <a:lnTo>
                  <a:pt x="538327" y="193167"/>
                </a:lnTo>
                <a:lnTo>
                  <a:pt x="539597" y="199224"/>
                </a:lnTo>
                <a:lnTo>
                  <a:pt x="539737" y="197231"/>
                </a:lnTo>
                <a:lnTo>
                  <a:pt x="539724" y="199783"/>
                </a:lnTo>
                <a:lnTo>
                  <a:pt x="539991" y="201041"/>
                </a:lnTo>
                <a:lnTo>
                  <a:pt x="539991" y="147320"/>
                </a:lnTo>
                <a:lnTo>
                  <a:pt x="537324" y="144653"/>
                </a:lnTo>
                <a:lnTo>
                  <a:pt x="520433" y="144653"/>
                </a:lnTo>
                <a:lnTo>
                  <a:pt x="513575" y="151511"/>
                </a:lnTo>
                <a:lnTo>
                  <a:pt x="513575" y="153225"/>
                </a:lnTo>
                <a:lnTo>
                  <a:pt x="512559" y="154051"/>
                </a:lnTo>
                <a:lnTo>
                  <a:pt x="511924" y="154051"/>
                </a:lnTo>
                <a:lnTo>
                  <a:pt x="503923" y="160401"/>
                </a:lnTo>
                <a:lnTo>
                  <a:pt x="502018" y="162941"/>
                </a:lnTo>
                <a:lnTo>
                  <a:pt x="492747" y="174383"/>
                </a:lnTo>
                <a:lnTo>
                  <a:pt x="476300" y="226707"/>
                </a:lnTo>
                <a:lnTo>
                  <a:pt x="473773" y="255651"/>
                </a:lnTo>
                <a:lnTo>
                  <a:pt x="474967" y="273431"/>
                </a:lnTo>
                <a:lnTo>
                  <a:pt x="475856" y="277241"/>
                </a:lnTo>
                <a:lnTo>
                  <a:pt x="480148" y="291223"/>
                </a:lnTo>
                <a:lnTo>
                  <a:pt x="477380" y="293751"/>
                </a:lnTo>
                <a:lnTo>
                  <a:pt x="478142" y="292481"/>
                </a:lnTo>
                <a:lnTo>
                  <a:pt x="457822" y="307733"/>
                </a:lnTo>
                <a:lnTo>
                  <a:pt x="458457" y="307733"/>
                </a:lnTo>
                <a:lnTo>
                  <a:pt x="438505" y="321703"/>
                </a:lnTo>
                <a:lnTo>
                  <a:pt x="439153" y="320433"/>
                </a:lnTo>
                <a:lnTo>
                  <a:pt x="421233" y="332143"/>
                </a:lnTo>
                <a:lnTo>
                  <a:pt x="407276" y="338201"/>
                </a:lnTo>
                <a:lnTo>
                  <a:pt x="409943" y="336931"/>
                </a:lnTo>
                <a:lnTo>
                  <a:pt x="400291" y="339039"/>
                </a:lnTo>
                <a:lnTo>
                  <a:pt x="398005" y="333133"/>
                </a:lnTo>
                <a:lnTo>
                  <a:pt x="398640" y="334391"/>
                </a:lnTo>
                <a:lnTo>
                  <a:pt x="398297" y="333133"/>
                </a:lnTo>
                <a:lnTo>
                  <a:pt x="395897" y="324231"/>
                </a:lnTo>
                <a:lnTo>
                  <a:pt x="395211" y="321729"/>
                </a:lnTo>
                <a:lnTo>
                  <a:pt x="393496" y="310261"/>
                </a:lnTo>
                <a:lnTo>
                  <a:pt x="393382" y="309562"/>
                </a:lnTo>
                <a:lnTo>
                  <a:pt x="393344" y="308991"/>
                </a:lnTo>
                <a:lnTo>
                  <a:pt x="392366" y="293751"/>
                </a:lnTo>
                <a:lnTo>
                  <a:pt x="392290" y="292481"/>
                </a:lnTo>
                <a:lnTo>
                  <a:pt x="392290" y="293751"/>
                </a:lnTo>
                <a:lnTo>
                  <a:pt x="392049" y="277241"/>
                </a:lnTo>
                <a:lnTo>
                  <a:pt x="391680" y="258191"/>
                </a:lnTo>
                <a:lnTo>
                  <a:pt x="391553" y="255651"/>
                </a:lnTo>
                <a:lnTo>
                  <a:pt x="390448" y="241681"/>
                </a:lnTo>
                <a:lnTo>
                  <a:pt x="390258" y="239141"/>
                </a:lnTo>
                <a:lnTo>
                  <a:pt x="390131" y="237883"/>
                </a:lnTo>
                <a:lnTo>
                  <a:pt x="388556" y="228981"/>
                </a:lnTo>
                <a:lnTo>
                  <a:pt x="388099" y="226441"/>
                </a:lnTo>
                <a:lnTo>
                  <a:pt x="387210" y="221361"/>
                </a:lnTo>
                <a:lnTo>
                  <a:pt x="386448" y="217551"/>
                </a:lnTo>
                <a:lnTo>
                  <a:pt x="385330" y="215011"/>
                </a:lnTo>
                <a:lnTo>
                  <a:pt x="381749" y="206883"/>
                </a:lnTo>
                <a:lnTo>
                  <a:pt x="381749" y="200914"/>
                </a:lnTo>
                <a:lnTo>
                  <a:pt x="375145" y="194183"/>
                </a:lnTo>
                <a:lnTo>
                  <a:pt x="374002" y="194183"/>
                </a:lnTo>
                <a:lnTo>
                  <a:pt x="368414" y="188595"/>
                </a:lnTo>
                <a:lnTo>
                  <a:pt x="361416" y="188595"/>
                </a:lnTo>
                <a:lnTo>
                  <a:pt x="360159" y="187325"/>
                </a:lnTo>
                <a:lnTo>
                  <a:pt x="344792" y="187325"/>
                </a:lnTo>
                <a:lnTo>
                  <a:pt x="341198" y="190995"/>
                </a:lnTo>
                <a:lnTo>
                  <a:pt x="337299" y="192151"/>
                </a:lnTo>
                <a:lnTo>
                  <a:pt x="333743" y="193433"/>
                </a:lnTo>
                <a:lnTo>
                  <a:pt x="319646" y="201041"/>
                </a:lnTo>
                <a:lnTo>
                  <a:pt x="317360" y="202311"/>
                </a:lnTo>
                <a:lnTo>
                  <a:pt x="302882" y="215011"/>
                </a:lnTo>
                <a:lnTo>
                  <a:pt x="301104" y="216281"/>
                </a:lnTo>
                <a:lnTo>
                  <a:pt x="295122" y="223901"/>
                </a:lnTo>
                <a:lnTo>
                  <a:pt x="294462" y="216281"/>
                </a:lnTo>
                <a:lnTo>
                  <a:pt x="294246" y="213741"/>
                </a:lnTo>
                <a:lnTo>
                  <a:pt x="294246" y="206756"/>
                </a:lnTo>
                <a:lnTo>
                  <a:pt x="293001" y="205524"/>
                </a:lnTo>
                <a:lnTo>
                  <a:pt x="292150" y="199783"/>
                </a:lnTo>
                <a:lnTo>
                  <a:pt x="291706" y="196811"/>
                </a:lnTo>
                <a:lnTo>
                  <a:pt x="291706" y="189230"/>
                </a:lnTo>
                <a:lnTo>
                  <a:pt x="289534" y="187071"/>
                </a:lnTo>
                <a:lnTo>
                  <a:pt x="284594" y="165849"/>
                </a:lnTo>
                <a:lnTo>
                  <a:pt x="284594" y="159004"/>
                </a:lnTo>
                <a:lnTo>
                  <a:pt x="282790" y="157200"/>
                </a:lnTo>
                <a:lnTo>
                  <a:pt x="282790" y="308991"/>
                </a:lnTo>
                <a:lnTo>
                  <a:pt x="282397" y="315950"/>
                </a:lnTo>
                <a:lnTo>
                  <a:pt x="282397" y="331851"/>
                </a:lnTo>
                <a:lnTo>
                  <a:pt x="262115" y="331851"/>
                </a:lnTo>
                <a:lnTo>
                  <a:pt x="261937" y="331851"/>
                </a:lnTo>
                <a:lnTo>
                  <a:pt x="262242" y="330581"/>
                </a:lnTo>
                <a:lnTo>
                  <a:pt x="282333" y="330581"/>
                </a:lnTo>
                <a:lnTo>
                  <a:pt x="282397" y="331851"/>
                </a:lnTo>
                <a:lnTo>
                  <a:pt x="282397" y="315950"/>
                </a:lnTo>
                <a:lnTo>
                  <a:pt x="282143" y="320433"/>
                </a:lnTo>
                <a:lnTo>
                  <a:pt x="282054" y="325437"/>
                </a:lnTo>
                <a:lnTo>
                  <a:pt x="281990" y="324231"/>
                </a:lnTo>
                <a:lnTo>
                  <a:pt x="281952" y="323710"/>
                </a:lnTo>
                <a:lnTo>
                  <a:pt x="281990" y="322961"/>
                </a:lnTo>
                <a:lnTo>
                  <a:pt x="282790" y="308991"/>
                </a:lnTo>
                <a:lnTo>
                  <a:pt x="282790" y="157200"/>
                </a:lnTo>
                <a:lnTo>
                  <a:pt x="278117" y="152527"/>
                </a:lnTo>
                <a:lnTo>
                  <a:pt x="261988" y="152527"/>
                </a:lnTo>
                <a:lnTo>
                  <a:pt x="255384" y="159004"/>
                </a:lnTo>
                <a:lnTo>
                  <a:pt x="255384" y="175133"/>
                </a:lnTo>
                <a:lnTo>
                  <a:pt x="257263" y="177025"/>
                </a:lnTo>
                <a:lnTo>
                  <a:pt x="262496" y="199428"/>
                </a:lnTo>
                <a:lnTo>
                  <a:pt x="262496" y="205359"/>
                </a:lnTo>
                <a:lnTo>
                  <a:pt x="263563" y="206438"/>
                </a:lnTo>
                <a:lnTo>
                  <a:pt x="265036" y="216738"/>
                </a:lnTo>
                <a:lnTo>
                  <a:pt x="265036" y="222885"/>
                </a:lnTo>
                <a:lnTo>
                  <a:pt x="265671" y="223545"/>
                </a:lnTo>
                <a:lnTo>
                  <a:pt x="266560" y="233857"/>
                </a:lnTo>
                <a:lnTo>
                  <a:pt x="266560" y="234061"/>
                </a:lnTo>
                <a:lnTo>
                  <a:pt x="266560" y="241427"/>
                </a:lnTo>
                <a:lnTo>
                  <a:pt x="266865" y="241744"/>
                </a:lnTo>
                <a:lnTo>
                  <a:pt x="267322" y="253111"/>
                </a:lnTo>
                <a:lnTo>
                  <a:pt x="267322" y="260477"/>
                </a:lnTo>
                <a:lnTo>
                  <a:pt x="267423" y="273164"/>
                </a:lnTo>
                <a:lnTo>
                  <a:pt x="266179" y="276288"/>
                </a:lnTo>
                <a:lnTo>
                  <a:pt x="266179" y="306451"/>
                </a:lnTo>
                <a:lnTo>
                  <a:pt x="266052" y="307733"/>
                </a:lnTo>
                <a:lnTo>
                  <a:pt x="266077" y="307136"/>
                </a:lnTo>
                <a:lnTo>
                  <a:pt x="266001" y="307657"/>
                </a:lnTo>
                <a:lnTo>
                  <a:pt x="266103" y="306705"/>
                </a:lnTo>
                <a:lnTo>
                  <a:pt x="266077" y="307136"/>
                </a:lnTo>
                <a:lnTo>
                  <a:pt x="266179" y="306451"/>
                </a:lnTo>
                <a:lnTo>
                  <a:pt x="266179" y="276288"/>
                </a:lnTo>
                <a:lnTo>
                  <a:pt x="264274" y="281051"/>
                </a:lnTo>
                <a:lnTo>
                  <a:pt x="258940" y="302641"/>
                </a:lnTo>
                <a:lnTo>
                  <a:pt x="258559" y="305181"/>
                </a:lnTo>
                <a:lnTo>
                  <a:pt x="257797" y="320433"/>
                </a:lnTo>
                <a:lnTo>
                  <a:pt x="257759" y="325501"/>
                </a:lnTo>
                <a:lnTo>
                  <a:pt x="258584" y="336931"/>
                </a:lnTo>
                <a:lnTo>
                  <a:pt x="258686" y="339483"/>
                </a:lnTo>
                <a:lnTo>
                  <a:pt x="259321" y="344551"/>
                </a:lnTo>
                <a:lnTo>
                  <a:pt x="259321" y="350901"/>
                </a:lnTo>
                <a:lnTo>
                  <a:pt x="264782" y="356362"/>
                </a:lnTo>
                <a:lnTo>
                  <a:pt x="278244" y="356362"/>
                </a:lnTo>
                <a:lnTo>
                  <a:pt x="283705" y="350901"/>
                </a:lnTo>
                <a:lnTo>
                  <a:pt x="283705" y="346875"/>
                </a:lnTo>
                <a:lnTo>
                  <a:pt x="284086" y="345833"/>
                </a:lnTo>
                <a:lnTo>
                  <a:pt x="284340" y="345833"/>
                </a:lnTo>
                <a:lnTo>
                  <a:pt x="285229" y="343281"/>
                </a:lnTo>
                <a:lnTo>
                  <a:pt x="285673" y="342011"/>
                </a:lnTo>
                <a:lnTo>
                  <a:pt x="287007" y="338201"/>
                </a:lnTo>
                <a:lnTo>
                  <a:pt x="290690" y="326783"/>
                </a:lnTo>
                <a:lnTo>
                  <a:pt x="290944" y="325501"/>
                </a:lnTo>
                <a:lnTo>
                  <a:pt x="293992" y="311531"/>
                </a:lnTo>
                <a:lnTo>
                  <a:pt x="294246" y="310261"/>
                </a:lnTo>
                <a:lnTo>
                  <a:pt x="296024" y="293751"/>
                </a:lnTo>
                <a:lnTo>
                  <a:pt x="296151" y="288683"/>
                </a:lnTo>
                <a:lnTo>
                  <a:pt x="296570" y="275983"/>
                </a:lnTo>
                <a:lnTo>
                  <a:pt x="296659" y="267081"/>
                </a:lnTo>
                <a:lnTo>
                  <a:pt x="296659" y="265925"/>
                </a:lnTo>
                <a:lnTo>
                  <a:pt x="306209" y="249301"/>
                </a:lnTo>
                <a:lnTo>
                  <a:pt x="306946" y="248031"/>
                </a:lnTo>
                <a:lnTo>
                  <a:pt x="305803" y="249301"/>
                </a:lnTo>
                <a:lnTo>
                  <a:pt x="320027" y="231533"/>
                </a:lnTo>
                <a:lnTo>
                  <a:pt x="318503" y="234061"/>
                </a:lnTo>
                <a:lnTo>
                  <a:pt x="321767" y="231533"/>
                </a:lnTo>
                <a:lnTo>
                  <a:pt x="333235" y="222631"/>
                </a:lnTo>
                <a:lnTo>
                  <a:pt x="331457" y="222631"/>
                </a:lnTo>
                <a:lnTo>
                  <a:pt x="343141" y="217551"/>
                </a:lnTo>
                <a:lnTo>
                  <a:pt x="349745" y="216281"/>
                </a:lnTo>
                <a:lnTo>
                  <a:pt x="350913" y="216065"/>
                </a:lnTo>
                <a:lnTo>
                  <a:pt x="351904" y="217055"/>
                </a:lnTo>
                <a:lnTo>
                  <a:pt x="351904" y="217424"/>
                </a:lnTo>
                <a:lnTo>
                  <a:pt x="355104" y="220586"/>
                </a:lnTo>
                <a:lnTo>
                  <a:pt x="357403" y="226707"/>
                </a:lnTo>
                <a:lnTo>
                  <a:pt x="359841" y="242582"/>
                </a:lnTo>
                <a:lnTo>
                  <a:pt x="359778" y="241681"/>
                </a:lnTo>
                <a:lnTo>
                  <a:pt x="359905" y="242951"/>
                </a:lnTo>
                <a:lnTo>
                  <a:pt x="359905" y="243370"/>
                </a:lnTo>
                <a:lnTo>
                  <a:pt x="361048" y="258191"/>
                </a:lnTo>
                <a:lnTo>
                  <a:pt x="360972" y="260731"/>
                </a:lnTo>
                <a:lnTo>
                  <a:pt x="361302" y="275983"/>
                </a:lnTo>
                <a:lnTo>
                  <a:pt x="361518" y="291211"/>
                </a:lnTo>
                <a:lnTo>
                  <a:pt x="365493" y="330581"/>
                </a:lnTo>
                <a:lnTo>
                  <a:pt x="368922" y="342011"/>
                </a:lnTo>
                <a:lnTo>
                  <a:pt x="369430" y="344551"/>
                </a:lnTo>
                <a:lnTo>
                  <a:pt x="373494" y="353441"/>
                </a:lnTo>
                <a:lnTo>
                  <a:pt x="376034" y="358838"/>
                </a:lnTo>
                <a:lnTo>
                  <a:pt x="376034" y="363093"/>
                </a:lnTo>
                <a:lnTo>
                  <a:pt x="382892" y="369951"/>
                </a:lnTo>
                <a:lnTo>
                  <a:pt x="392544" y="369951"/>
                </a:lnTo>
                <a:lnTo>
                  <a:pt x="399783" y="369951"/>
                </a:lnTo>
                <a:lnTo>
                  <a:pt x="404609" y="369951"/>
                </a:lnTo>
                <a:lnTo>
                  <a:pt x="416420" y="367411"/>
                </a:lnTo>
                <a:lnTo>
                  <a:pt x="419214" y="366141"/>
                </a:lnTo>
                <a:lnTo>
                  <a:pt x="433692" y="359791"/>
                </a:lnTo>
                <a:lnTo>
                  <a:pt x="435851" y="358533"/>
                </a:lnTo>
                <a:lnTo>
                  <a:pt x="451294" y="348361"/>
                </a:lnTo>
                <a:lnTo>
                  <a:pt x="455155" y="345833"/>
                </a:lnTo>
                <a:lnTo>
                  <a:pt x="455790" y="345833"/>
                </a:lnTo>
                <a:lnTo>
                  <a:pt x="462991" y="340741"/>
                </a:lnTo>
                <a:lnTo>
                  <a:pt x="466585" y="338201"/>
                </a:lnTo>
                <a:lnTo>
                  <a:pt x="473798" y="333133"/>
                </a:lnTo>
                <a:lnTo>
                  <a:pt x="475602" y="331851"/>
                </a:lnTo>
                <a:lnTo>
                  <a:pt x="475983" y="331851"/>
                </a:lnTo>
                <a:lnTo>
                  <a:pt x="489432" y="321703"/>
                </a:lnTo>
                <a:lnTo>
                  <a:pt x="496176" y="316611"/>
                </a:lnTo>
                <a:lnTo>
                  <a:pt x="497319" y="317754"/>
                </a:lnTo>
                <a:lnTo>
                  <a:pt x="500976" y="317754"/>
                </a:lnTo>
                <a:lnTo>
                  <a:pt x="510146" y="324231"/>
                </a:lnTo>
                <a:lnTo>
                  <a:pt x="514337" y="325501"/>
                </a:lnTo>
                <a:lnTo>
                  <a:pt x="530085" y="330581"/>
                </a:lnTo>
                <a:lnTo>
                  <a:pt x="533641" y="331851"/>
                </a:lnTo>
                <a:lnTo>
                  <a:pt x="550532" y="333133"/>
                </a:lnTo>
                <a:lnTo>
                  <a:pt x="553326" y="333133"/>
                </a:lnTo>
                <a:lnTo>
                  <a:pt x="570344" y="331851"/>
                </a:lnTo>
                <a:lnTo>
                  <a:pt x="573138" y="331851"/>
                </a:lnTo>
                <a:lnTo>
                  <a:pt x="589267" y="328041"/>
                </a:lnTo>
                <a:lnTo>
                  <a:pt x="591680" y="328041"/>
                </a:lnTo>
                <a:lnTo>
                  <a:pt x="607796" y="321703"/>
                </a:lnTo>
                <a:lnTo>
                  <a:pt x="609968" y="320433"/>
                </a:lnTo>
                <a:lnTo>
                  <a:pt x="624319" y="312801"/>
                </a:lnTo>
                <a:lnTo>
                  <a:pt x="626478" y="311531"/>
                </a:lnTo>
                <a:lnTo>
                  <a:pt x="634898" y="305054"/>
                </a:lnTo>
                <a:lnTo>
                  <a:pt x="637146" y="305054"/>
                </a:lnTo>
                <a:lnTo>
                  <a:pt x="644639" y="297688"/>
                </a:lnTo>
                <a:lnTo>
                  <a:pt x="644639" y="294944"/>
                </a:lnTo>
                <a:lnTo>
                  <a:pt x="648449" y="289941"/>
                </a:lnTo>
                <a:lnTo>
                  <a:pt x="651243" y="284861"/>
                </a:lnTo>
                <a:lnTo>
                  <a:pt x="652081" y="282333"/>
                </a:lnTo>
                <a:lnTo>
                  <a:pt x="652602" y="280746"/>
                </a:lnTo>
                <a:lnTo>
                  <a:pt x="654291" y="279019"/>
                </a:lnTo>
                <a:lnTo>
                  <a:pt x="654291" y="272923"/>
                </a:lnTo>
                <a:lnTo>
                  <a:pt x="654291" y="266827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635813" y="6213475"/>
            <a:ext cx="352623" cy="182625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3031998" y="6156959"/>
            <a:ext cx="487045" cy="268605"/>
            <a:chOff x="3031998" y="6156959"/>
            <a:chExt cx="487045" cy="268605"/>
          </a:xfrm>
        </p:grpSpPr>
        <p:sp>
          <p:nvSpPr>
            <p:cNvPr id="136" name="object 136"/>
            <p:cNvSpPr/>
            <p:nvPr/>
          </p:nvSpPr>
          <p:spPr>
            <a:xfrm>
              <a:off x="3031998" y="6156959"/>
              <a:ext cx="267970" cy="268605"/>
            </a:xfrm>
            <a:custGeom>
              <a:avLst/>
              <a:gdLst/>
              <a:ahLst/>
              <a:cxnLst/>
              <a:rect l="l" t="t" r="r" b="b"/>
              <a:pathLst>
                <a:path w="267970" h="268604">
                  <a:moveTo>
                    <a:pt x="267970" y="165354"/>
                  </a:moveTo>
                  <a:lnTo>
                    <a:pt x="267881" y="158369"/>
                  </a:lnTo>
                  <a:lnTo>
                    <a:pt x="265684" y="147828"/>
                  </a:lnTo>
                  <a:lnTo>
                    <a:pt x="265150" y="146304"/>
                  </a:lnTo>
                  <a:lnTo>
                    <a:pt x="264312" y="143891"/>
                  </a:lnTo>
                  <a:lnTo>
                    <a:pt x="262001" y="143891"/>
                  </a:lnTo>
                  <a:lnTo>
                    <a:pt x="262001" y="143332"/>
                  </a:lnTo>
                  <a:lnTo>
                    <a:pt x="264121" y="143332"/>
                  </a:lnTo>
                  <a:lnTo>
                    <a:pt x="263613" y="141859"/>
                  </a:lnTo>
                  <a:lnTo>
                    <a:pt x="263271" y="140843"/>
                  </a:lnTo>
                  <a:lnTo>
                    <a:pt x="263093" y="140233"/>
                  </a:lnTo>
                  <a:lnTo>
                    <a:pt x="263004" y="139954"/>
                  </a:lnTo>
                  <a:lnTo>
                    <a:pt x="261708" y="136398"/>
                  </a:lnTo>
                  <a:lnTo>
                    <a:pt x="261480" y="135763"/>
                  </a:lnTo>
                  <a:lnTo>
                    <a:pt x="261112" y="134747"/>
                  </a:lnTo>
                  <a:lnTo>
                    <a:pt x="260807" y="134543"/>
                  </a:lnTo>
                  <a:lnTo>
                    <a:pt x="260591" y="133413"/>
                  </a:lnTo>
                  <a:lnTo>
                    <a:pt x="256755" y="127685"/>
                  </a:lnTo>
                  <a:lnTo>
                    <a:pt x="251066" y="123837"/>
                  </a:lnTo>
                  <a:lnTo>
                    <a:pt x="244081" y="122428"/>
                  </a:lnTo>
                  <a:lnTo>
                    <a:pt x="238379" y="122428"/>
                  </a:lnTo>
                  <a:lnTo>
                    <a:pt x="235077" y="122682"/>
                  </a:lnTo>
                  <a:lnTo>
                    <a:pt x="226745" y="124333"/>
                  </a:lnTo>
                  <a:lnTo>
                    <a:pt x="226745" y="143891"/>
                  </a:lnTo>
                  <a:lnTo>
                    <a:pt x="176403" y="143891"/>
                  </a:lnTo>
                  <a:lnTo>
                    <a:pt x="175983" y="143891"/>
                  </a:lnTo>
                  <a:lnTo>
                    <a:pt x="175285" y="143421"/>
                  </a:lnTo>
                  <a:lnTo>
                    <a:pt x="175755" y="143332"/>
                  </a:lnTo>
                  <a:lnTo>
                    <a:pt x="226644" y="143332"/>
                  </a:lnTo>
                  <a:lnTo>
                    <a:pt x="226745" y="143891"/>
                  </a:lnTo>
                  <a:lnTo>
                    <a:pt x="226745" y="124333"/>
                  </a:lnTo>
                  <a:lnTo>
                    <a:pt x="226060" y="124460"/>
                  </a:lnTo>
                  <a:lnTo>
                    <a:pt x="223266" y="125095"/>
                  </a:lnTo>
                  <a:lnTo>
                    <a:pt x="211709" y="129286"/>
                  </a:lnTo>
                  <a:lnTo>
                    <a:pt x="196596" y="136118"/>
                  </a:lnTo>
                  <a:lnTo>
                    <a:pt x="184556" y="140233"/>
                  </a:lnTo>
                  <a:lnTo>
                    <a:pt x="175552" y="141249"/>
                  </a:lnTo>
                  <a:lnTo>
                    <a:pt x="175082" y="141147"/>
                  </a:lnTo>
                  <a:lnTo>
                    <a:pt x="175310" y="139065"/>
                  </a:lnTo>
                  <a:lnTo>
                    <a:pt x="175374" y="138557"/>
                  </a:lnTo>
                  <a:lnTo>
                    <a:pt x="176034" y="132715"/>
                  </a:lnTo>
                  <a:lnTo>
                    <a:pt x="176187" y="131394"/>
                  </a:lnTo>
                  <a:lnTo>
                    <a:pt x="176149" y="131559"/>
                  </a:lnTo>
                  <a:lnTo>
                    <a:pt x="176276" y="130683"/>
                  </a:lnTo>
                  <a:lnTo>
                    <a:pt x="176187" y="131394"/>
                  </a:lnTo>
                  <a:lnTo>
                    <a:pt x="176352" y="130683"/>
                  </a:lnTo>
                  <a:lnTo>
                    <a:pt x="179489" y="116840"/>
                  </a:lnTo>
                  <a:lnTo>
                    <a:pt x="179578" y="116446"/>
                  </a:lnTo>
                  <a:lnTo>
                    <a:pt x="180136" y="114808"/>
                  </a:lnTo>
                  <a:lnTo>
                    <a:pt x="180619" y="113411"/>
                  </a:lnTo>
                  <a:lnTo>
                    <a:pt x="196088" y="91821"/>
                  </a:lnTo>
                  <a:lnTo>
                    <a:pt x="197104" y="90043"/>
                  </a:lnTo>
                  <a:lnTo>
                    <a:pt x="208788" y="68834"/>
                  </a:lnTo>
                  <a:lnTo>
                    <a:pt x="209550" y="67183"/>
                  </a:lnTo>
                  <a:lnTo>
                    <a:pt x="215049" y="54102"/>
                  </a:lnTo>
                  <a:lnTo>
                    <a:pt x="217297" y="48768"/>
                  </a:lnTo>
                  <a:lnTo>
                    <a:pt x="220433" y="39243"/>
                  </a:lnTo>
                  <a:lnTo>
                    <a:pt x="222250" y="33782"/>
                  </a:lnTo>
                  <a:lnTo>
                    <a:pt x="222745" y="31242"/>
                  </a:lnTo>
                  <a:lnTo>
                    <a:pt x="223164" y="29337"/>
                  </a:lnTo>
                  <a:lnTo>
                    <a:pt x="224447" y="23368"/>
                  </a:lnTo>
                  <a:lnTo>
                    <a:pt x="224485" y="20688"/>
                  </a:lnTo>
                  <a:lnTo>
                    <a:pt x="225031" y="18034"/>
                  </a:lnTo>
                  <a:lnTo>
                    <a:pt x="224688" y="16395"/>
                  </a:lnTo>
                  <a:lnTo>
                    <a:pt x="224790" y="15494"/>
                  </a:lnTo>
                  <a:lnTo>
                    <a:pt x="224523" y="15532"/>
                  </a:lnTo>
                  <a:lnTo>
                    <a:pt x="223608" y="10985"/>
                  </a:lnTo>
                  <a:lnTo>
                    <a:pt x="219735" y="5257"/>
                  </a:lnTo>
                  <a:lnTo>
                    <a:pt x="213995" y="1409"/>
                  </a:lnTo>
                  <a:lnTo>
                    <a:pt x="207010" y="0"/>
                  </a:lnTo>
                  <a:lnTo>
                    <a:pt x="200012" y="1409"/>
                  </a:lnTo>
                  <a:lnTo>
                    <a:pt x="196329" y="3886"/>
                  </a:lnTo>
                  <a:lnTo>
                    <a:pt x="196329" y="73964"/>
                  </a:lnTo>
                  <a:lnTo>
                    <a:pt x="196278" y="74104"/>
                  </a:lnTo>
                  <a:lnTo>
                    <a:pt x="189877" y="88595"/>
                  </a:lnTo>
                  <a:lnTo>
                    <a:pt x="195897" y="74930"/>
                  </a:lnTo>
                  <a:lnTo>
                    <a:pt x="196278" y="74104"/>
                  </a:lnTo>
                  <a:lnTo>
                    <a:pt x="195834" y="74930"/>
                  </a:lnTo>
                  <a:lnTo>
                    <a:pt x="196329" y="73964"/>
                  </a:lnTo>
                  <a:lnTo>
                    <a:pt x="196329" y="3886"/>
                  </a:lnTo>
                  <a:lnTo>
                    <a:pt x="194271" y="5257"/>
                  </a:lnTo>
                  <a:lnTo>
                    <a:pt x="190461" y="10896"/>
                  </a:lnTo>
                  <a:lnTo>
                    <a:pt x="190881" y="8890"/>
                  </a:lnTo>
                  <a:lnTo>
                    <a:pt x="189318" y="11099"/>
                  </a:lnTo>
                  <a:lnTo>
                    <a:pt x="189318" y="19748"/>
                  </a:lnTo>
                  <a:lnTo>
                    <a:pt x="189191" y="20599"/>
                  </a:lnTo>
                  <a:lnTo>
                    <a:pt x="189103" y="21209"/>
                  </a:lnTo>
                  <a:lnTo>
                    <a:pt x="189191" y="20599"/>
                  </a:lnTo>
                  <a:lnTo>
                    <a:pt x="188341" y="21209"/>
                  </a:lnTo>
                  <a:lnTo>
                    <a:pt x="188976" y="18084"/>
                  </a:lnTo>
                  <a:lnTo>
                    <a:pt x="189318" y="19748"/>
                  </a:lnTo>
                  <a:lnTo>
                    <a:pt x="189318" y="11099"/>
                  </a:lnTo>
                  <a:lnTo>
                    <a:pt x="189306" y="16370"/>
                  </a:lnTo>
                  <a:lnTo>
                    <a:pt x="189204" y="16891"/>
                  </a:lnTo>
                  <a:lnTo>
                    <a:pt x="189230" y="15494"/>
                  </a:lnTo>
                  <a:lnTo>
                    <a:pt x="189306" y="16370"/>
                  </a:lnTo>
                  <a:lnTo>
                    <a:pt x="189306" y="11125"/>
                  </a:lnTo>
                  <a:lnTo>
                    <a:pt x="183515" y="19304"/>
                  </a:lnTo>
                  <a:lnTo>
                    <a:pt x="183261" y="19558"/>
                  </a:lnTo>
                  <a:lnTo>
                    <a:pt x="175018" y="32842"/>
                  </a:lnTo>
                  <a:lnTo>
                    <a:pt x="175018" y="142214"/>
                  </a:lnTo>
                  <a:lnTo>
                    <a:pt x="174980" y="141973"/>
                  </a:lnTo>
                  <a:lnTo>
                    <a:pt x="174917" y="142595"/>
                  </a:lnTo>
                  <a:lnTo>
                    <a:pt x="174929" y="141719"/>
                  </a:lnTo>
                  <a:lnTo>
                    <a:pt x="174840" y="141325"/>
                  </a:lnTo>
                  <a:lnTo>
                    <a:pt x="174904" y="141605"/>
                  </a:lnTo>
                  <a:lnTo>
                    <a:pt x="175018" y="142214"/>
                  </a:lnTo>
                  <a:lnTo>
                    <a:pt x="175018" y="32842"/>
                  </a:lnTo>
                  <a:lnTo>
                    <a:pt x="173253" y="35687"/>
                  </a:lnTo>
                  <a:lnTo>
                    <a:pt x="172974" y="36195"/>
                  </a:lnTo>
                  <a:lnTo>
                    <a:pt x="161925" y="56896"/>
                  </a:lnTo>
                  <a:lnTo>
                    <a:pt x="161290" y="58039"/>
                  </a:lnTo>
                  <a:lnTo>
                    <a:pt x="150876" y="81661"/>
                  </a:lnTo>
                  <a:lnTo>
                    <a:pt x="150241" y="83185"/>
                  </a:lnTo>
                  <a:lnTo>
                    <a:pt x="143002" y="104267"/>
                  </a:lnTo>
                  <a:lnTo>
                    <a:pt x="142341" y="106400"/>
                  </a:lnTo>
                  <a:lnTo>
                    <a:pt x="137033" y="112395"/>
                  </a:lnTo>
                  <a:lnTo>
                    <a:pt x="117094" y="131572"/>
                  </a:lnTo>
                  <a:lnTo>
                    <a:pt x="117729" y="131064"/>
                  </a:lnTo>
                  <a:lnTo>
                    <a:pt x="97790" y="148336"/>
                  </a:lnTo>
                  <a:lnTo>
                    <a:pt x="98044" y="148082"/>
                  </a:lnTo>
                  <a:lnTo>
                    <a:pt x="97739" y="148336"/>
                  </a:lnTo>
                  <a:lnTo>
                    <a:pt x="78867" y="164084"/>
                  </a:lnTo>
                  <a:lnTo>
                    <a:pt x="78740" y="164211"/>
                  </a:lnTo>
                  <a:lnTo>
                    <a:pt x="68961" y="172453"/>
                  </a:lnTo>
                  <a:lnTo>
                    <a:pt x="68961" y="169926"/>
                  </a:lnTo>
                  <a:lnTo>
                    <a:pt x="66281" y="167259"/>
                  </a:lnTo>
                  <a:lnTo>
                    <a:pt x="66167" y="166763"/>
                  </a:lnTo>
                  <a:lnTo>
                    <a:pt x="66167" y="159385"/>
                  </a:lnTo>
                  <a:lnTo>
                    <a:pt x="62611" y="155829"/>
                  </a:lnTo>
                  <a:lnTo>
                    <a:pt x="62611" y="150241"/>
                  </a:lnTo>
                  <a:lnTo>
                    <a:pt x="57150" y="144780"/>
                  </a:lnTo>
                  <a:lnTo>
                    <a:pt x="54813" y="140106"/>
                  </a:lnTo>
                  <a:lnTo>
                    <a:pt x="54813" y="229577"/>
                  </a:lnTo>
                  <a:lnTo>
                    <a:pt x="52476" y="232156"/>
                  </a:lnTo>
                  <a:lnTo>
                    <a:pt x="54305" y="230124"/>
                  </a:lnTo>
                  <a:lnTo>
                    <a:pt x="54813" y="229577"/>
                  </a:lnTo>
                  <a:lnTo>
                    <a:pt x="54813" y="140106"/>
                  </a:lnTo>
                  <a:lnTo>
                    <a:pt x="53594" y="137668"/>
                  </a:lnTo>
                  <a:lnTo>
                    <a:pt x="53594" y="132461"/>
                  </a:lnTo>
                  <a:lnTo>
                    <a:pt x="46101" y="124968"/>
                  </a:lnTo>
                  <a:lnTo>
                    <a:pt x="27432" y="124968"/>
                  </a:lnTo>
                  <a:lnTo>
                    <a:pt x="19812" y="132461"/>
                  </a:lnTo>
                  <a:lnTo>
                    <a:pt x="19812" y="151130"/>
                  </a:lnTo>
                  <a:lnTo>
                    <a:pt x="24599" y="155930"/>
                  </a:lnTo>
                  <a:lnTo>
                    <a:pt x="28194" y="163601"/>
                  </a:lnTo>
                  <a:lnTo>
                    <a:pt x="28194" y="169164"/>
                  </a:lnTo>
                  <a:lnTo>
                    <a:pt x="31369" y="172339"/>
                  </a:lnTo>
                  <a:lnTo>
                    <a:pt x="31369" y="178689"/>
                  </a:lnTo>
                  <a:lnTo>
                    <a:pt x="33528" y="180860"/>
                  </a:lnTo>
                  <a:lnTo>
                    <a:pt x="33782" y="181965"/>
                  </a:lnTo>
                  <a:lnTo>
                    <a:pt x="33782" y="189357"/>
                  </a:lnTo>
                  <a:lnTo>
                    <a:pt x="34709" y="190296"/>
                  </a:lnTo>
                  <a:lnTo>
                    <a:pt x="33959" y="199504"/>
                  </a:lnTo>
                  <a:lnTo>
                    <a:pt x="32258" y="205282"/>
                  </a:lnTo>
                  <a:lnTo>
                    <a:pt x="31369" y="206121"/>
                  </a:lnTo>
                  <a:lnTo>
                    <a:pt x="30607" y="207010"/>
                  </a:lnTo>
                  <a:lnTo>
                    <a:pt x="20193" y="218440"/>
                  </a:lnTo>
                  <a:lnTo>
                    <a:pt x="11176" y="230124"/>
                  </a:lnTo>
                  <a:lnTo>
                    <a:pt x="8382" y="234061"/>
                  </a:lnTo>
                  <a:lnTo>
                    <a:pt x="7747" y="234061"/>
                  </a:lnTo>
                  <a:lnTo>
                    <a:pt x="0" y="241808"/>
                  </a:lnTo>
                  <a:lnTo>
                    <a:pt x="0" y="260858"/>
                  </a:lnTo>
                  <a:lnTo>
                    <a:pt x="7747" y="268478"/>
                  </a:lnTo>
                  <a:lnTo>
                    <a:pt x="26797" y="268478"/>
                  </a:lnTo>
                  <a:lnTo>
                    <a:pt x="34544" y="260858"/>
                  </a:lnTo>
                  <a:lnTo>
                    <a:pt x="34544" y="259969"/>
                  </a:lnTo>
                  <a:lnTo>
                    <a:pt x="35179" y="259461"/>
                  </a:lnTo>
                  <a:lnTo>
                    <a:pt x="63119" y="225044"/>
                  </a:lnTo>
                  <a:lnTo>
                    <a:pt x="65100" y="219849"/>
                  </a:lnTo>
                  <a:lnTo>
                    <a:pt x="67538" y="217551"/>
                  </a:lnTo>
                  <a:lnTo>
                    <a:pt x="67945" y="217170"/>
                  </a:lnTo>
                  <a:lnTo>
                    <a:pt x="67437" y="217551"/>
                  </a:lnTo>
                  <a:lnTo>
                    <a:pt x="82550" y="204343"/>
                  </a:lnTo>
                  <a:lnTo>
                    <a:pt x="82296" y="204597"/>
                  </a:lnTo>
                  <a:lnTo>
                    <a:pt x="82588" y="204343"/>
                  </a:lnTo>
                  <a:lnTo>
                    <a:pt x="112699" y="179070"/>
                  </a:lnTo>
                  <a:lnTo>
                    <a:pt x="119253" y="173609"/>
                  </a:lnTo>
                  <a:lnTo>
                    <a:pt x="119507" y="173355"/>
                  </a:lnTo>
                  <a:lnTo>
                    <a:pt x="138849" y="156730"/>
                  </a:lnTo>
                  <a:lnTo>
                    <a:pt x="138938" y="157099"/>
                  </a:lnTo>
                  <a:lnTo>
                    <a:pt x="139395" y="157886"/>
                  </a:lnTo>
                  <a:lnTo>
                    <a:pt x="139941" y="160553"/>
                  </a:lnTo>
                  <a:lnTo>
                    <a:pt x="144056" y="166687"/>
                  </a:lnTo>
                  <a:lnTo>
                    <a:pt x="145034" y="167360"/>
                  </a:lnTo>
                  <a:lnTo>
                    <a:pt x="145288" y="167767"/>
                  </a:lnTo>
                  <a:lnTo>
                    <a:pt x="151511" y="172974"/>
                  </a:lnTo>
                  <a:lnTo>
                    <a:pt x="152946" y="173685"/>
                  </a:lnTo>
                  <a:lnTo>
                    <a:pt x="156324" y="175933"/>
                  </a:lnTo>
                  <a:lnTo>
                    <a:pt x="158483" y="176364"/>
                  </a:lnTo>
                  <a:lnTo>
                    <a:pt x="160147" y="177165"/>
                  </a:lnTo>
                  <a:lnTo>
                    <a:pt x="170815" y="179197"/>
                  </a:lnTo>
                  <a:lnTo>
                    <a:pt x="210439" y="170815"/>
                  </a:lnTo>
                  <a:lnTo>
                    <a:pt x="224955" y="163449"/>
                  </a:lnTo>
                  <a:lnTo>
                    <a:pt x="225564" y="163144"/>
                  </a:lnTo>
                  <a:lnTo>
                    <a:pt x="226352" y="162814"/>
                  </a:lnTo>
                  <a:lnTo>
                    <a:pt x="231228" y="160845"/>
                  </a:lnTo>
                  <a:lnTo>
                    <a:pt x="230555" y="157124"/>
                  </a:lnTo>
                  <a:lnTo>
                    <a:pt x="231228" y="160845"/>
                  </a:lnTo>
                  <a:lnTo>
                    <a:pt x="231457" y="162179"/>
                  </a:lnTo>
                  <a:lnTo>
                    <a:pt x="231622" y="160693"/>
                  </a:lnTo>
                  <a:lnTo>
                    <a:pt x="231648" y="160528"/>
                  </a:lnTo>
                  <a:lnTo>
                    <a:pt x="231648" y="160680"/>
                  </a:lnTo>
                  <a:lnTo>
                    <a:pt x="232003" y="160528"/>
                  </a:lnTo>
                  <a:lnTo>
                    <a:pt x="233578" y="159893"/>
                  </a:lnTo>
                  <a:lnTo>
                    <a:pt x="231648" y="160680"/>
                  </a:lnTo>
                  <a:lnTo>
                    <a:pt x="231571" y="162814"/>
                  </a:lnTo>
                  <a:lnTo>
                    <a:pt x="231978" y="165100"/>
                  </a:lnTo>
                  <a:lnTo>
                    <a:pt x="231457" y="162179"/>
                  </a:lnTo>
                  <a:lnTo>
                    <a:pt x="230974" y="166573"/>
                  </a:lnTo>
                  <a:lnTo>
                    <a:pt x="228879" y="172313"/>
                  </a:lnTo>
                  <a:lnTo>
                    <a:pt x="225031" y="179070"/>
                  </a:lnTo>
                  <a:lnTo>
                    <a:pt x="219202" y="187198"/>
                  </a:lnTo>
                  <a:lnTo>
                    <a:pt x="218503" y="188087"/>
                  </a:lnTo>
                  <a:lnTo>
                    <a:pt x="212852" y="195326"/>
                  </a:lnTo>
                  <a:lnTo>
                    <a:pt x="213106" y="195072"/>
                  </a:lnTo>
                  <a:lnTo>
                    <a:pt x="206768" y="202958"/>
                  </a:lnTo>
                  <a:lnTo>
                    <a:pt x="207010" y="202692"/>
                  </a:lnTo>
                  <a:lnTo>
                    <a:pt x="206375" y="203454"/>
                  </a:lnTo>
                  <a:lnTo>
                    <a:pt x="206768" y="202958"/>
                  </a:lnTo>
                  <a:lnTo>
                    <a:pt x="206324" y="203454"/>
                  </a:lnTo>
                  <a:lnTo>
                    <a:pt x="201015" y="209397"/>
                  </a:lnTo>
                  <a:lnTo>
                    <a:pt x="200583" y="209804"/>
                  </a:lnTo>
                  <a:lnTo>
                    <a:pt x="196088" y="213995"/>
                  </a:lnTo>
                  <a:lnTo>
                    <a:pt x="196215" y="213995"/>
                  </a:lnTo>
                  <a:lnTo>
                    <a:pt x="195846" y="214337"/>
                  </a:lnTo>
                  <a:lnTo>
                    <a:pt x="194043" y="216027"/>
                  </a:lnTo>
                  <a:lnTo>
                    <a:pt x="192278" y="216027"/>
                  </a:lnTo>
                  <a:lnTo>
                    <a:pt x="185293" y="223012"/>
                  </a:lnTo>
                  <a:lnTo>
                    <a:pt x="185293" y="240284"/>
                  </a:lnTo>
                  <a:lnTo>
                    <a:pt x="192278" y="247142"/>
                  </a:lnTo>
                  <a:lnTo>
                    <a:pt x="209550" y="247142"/>
                  </a:lnTo>
                  <a:lnTo>
                    <a:pt x="209804" y="246888"/>
                  </a:lnTo>
                  <a:lnTo>
                    <a:pt x="211328" y="246888"/>
                  </a:lnTo>
                  <a:lnTo>
                    <a:pt x="216217" y="244678"/>
                  </a:lnTo>
                  <a:lnTo>
                    <a:pt x="235966" y="227203"/>
                  </a:lnTo>
                  <a:lnTo>
                    <a:pt x="242697" y="218948"/>
                  </a:lnTo>
                  <a:lnTo>
                    <a:pt x="242824" y="218821"/>
                  </a:lnTo>
                  <a:lnTo>
                    <a:pt x="249758" y="209804"/>
                  </a:lnTo>
                  <a:lnTo>
                    <a:pt x="250456" y="208788"/>
                  </a:lnTo>
                  <a:lnTo>
                    <a:pt x="254596" y="202692"/>
                  </a:lnTo>
                  <a:lnTo>
                    <a:pt x="255905" y="200787"/>
                  </a:lnTo>
                  <a:lnTo>
                    <a:pt x="256921" y="199136"/>
                  </a:lnTo>
                  <a:lnTo>
                    <a:pt x="259105" y="195072"/>
                  </a:lnTo>
                  <a:lnTo>
                    <a:pt x="262001" y="189738"/>
                  </a:lnTo>
                  <a:lnTo>
                    <a:pt x="263271" y="187071"/>
                  </a:lnTo>
                  <a:lnTo>
                    <a:pt x="265341" y="180848"/>
                  </a:lnTo>
                  <a:lnTo>
                    <a:pt x="265938" y="179070"/>
                  </a:lnTo>
                  <a:lnTo>
                    <a:pt x="266446" y="177546"/>
                  </a:lnTo>
                  <a:lnTo>
                    <a:pt x="267119" y="174498"/>
                  </a:lnTo>
                  <a:lnTo>
                    <a:pt x="267462" y="172974"/>
                  </a:lnTo>
                  <a:lnTo>
                    <a:pt x="267538" y="171704"/>
                  </a:lnTo>
                  <a:lnTo>
                    <a:pt x="267665" y="169799"/>
                  </a:lnTo>
                  <a:lnTo>
                    <a:pt x="267970" y="165354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36671" y="6246240"/>
              <a:ext cx="182376" cy="97917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3897757" y="5971794"/>
            <a:ext cx="614680" cy="410209"/>
            <a:chOff x="3897757" y="5971794"/>
            <a:chExt cx="614680" cy="410209"/>
          </a:xfrm>
        </p:grpSpPr>
        <p:sp>
          <p:nvSpPr>
            <p:cNvPr id="139" name="object 139"/>
            <p:cNvSpPr/>
            <p:nvPr/>
          </p:nvSpPr>
          <p:spPr>
            <a:xfrm>
              <a:off x="3897757" y="6213474"/>
              <a:ext cx="257175" cy="168275"/>
            </a:xfrm>
            <a:custGeom>
              <a:avLst/>
              <a:gdLst/>
              <a:ahLst/>
              <a:cxnLst/>
              <a:rect l="l" t="t" r="r" b="b"/>
              <a:pathLst>
                <a:path w="257175" h="168275">
                  <a:moveTo>
                    <a:pt x="115443" y="78486"/>
                  </a:moveTo>
                  <a:lnTo>
                    <a:pt x="115328" y="77584"/>
                  </a:lnTo>
                  <a:lnTo>
                    <a:pt x="115341" y="78486"/>
                  </a:lnTo>
                  <a:close/>
                </a:path>
                <a:path w="257175" h="168275">
                  <a:moveTo>
                    <a:pt x="194576" y="59893"/>
                  </a:moveTo>
                  <a:lnTo>
                    <a:pt x="194475" y="59575"/>
                  </a:lnTo>
                  <a:lnTo>
                    <a:pt x="194449" y="59766"/>
                  </a:lnTo>
                  <a:lnTo>
                    <a:pt x="194576" y="59893"/>
                  </a:lnTo>
                  <a:close/>
                </a:path>
                <a:path w="257175" h="168275">
                  <a:moveTo>
                    <a:pt x="197231" y="62611"/>
                  </a:moveTo>
                  <a:lnTo>
                    <a:pt x="194691" y="59817"/>
                  </a:lnTo>
                  <a:lnTo>
                    <a:pt x="194665" y="59982"/>
                  </a:lnTo>
                  <a:lnTo>
                    <a:pt x="197231" y="62611"/>
                  </a:lnTo>
                  <a:close/>
                </a:path>
                <a:path w="257175" h="168275">
                  <a:moveTo>
                    <a:pt x="241122" y="79616"/>
                  </a:moveTo>
                  <a:lnTo>
                    <a:pt x="240690" y="79159"/>
                  </a:lnTo>
                  <a:lnTo>
                    <a:pt x="240855" y="79425"/>
                  </a:lnTo>
                  <a:lnTo>
                    <a:pt x="241122" y="79616"/>
                  </a:lnTo>
                  <a:close/>
                </a:path>
                <a:path w="257175" h="168275">
                  <a:moveTo>
                    <a:pt x="256921" y="84709"/>
                  </a:moveTo>
                  <a:lnTo>
                    <a:pt x="254355" y="81534"/>
                  </a:lnTo>
                  <a:lnTo>
                    <a:pt x="253746" y="80772"/>
                  </a:lnTo>
                  <a:lnTo>
                    <a:pt x="247091" y="81343"/>
                  </a:lnTo>
                  <a:lnTo>
                    <a:pt x="246748" y="81280"/>
                  </a:lnTo>
                  <a:lnTo>
                    <a:pt x="243967" y="80822"/>
                  </a:lnTo>
                  <a:lnTo>
                    <a:pt x="243509" y="80645"/>
                  </a:lnTo>
                  <a:lnTo>
                    <a:pt x="241744" y="79997"/>
                  </a:lnTo>
                  <a:lnTo>
                    <a:pt x="241681" y="80772"/>
                  </a:lnTo>
                  <a:lnTo>
                    <a:pt x="241325" y="80035"/>
                  </a:lnTo>
                  <a:lnTo>
                    <a:pt x="241261" y="79895"/>
                  </a:lnTo>
                  <a:lnTo>
                    <a:pt x="241388" y="79997"/>
                  </a:lnTo>
                  <a:lnTo>
                    <a:pt x="241681" y="80772"/>
                  </a:lnTo>
                  <a:lnTo>
                    <a:pt x="241681" y="79971"/>
                  </a:lnTo>
                  <a:lnTo>
                    <a:pt x="241211" y="79679"/>
                  </a:lnTo>
                  <a:lnTo>
                    <a:pt x="241325" y="79844"/>
                  </a:lnTo>
                  <a:lnTo>
                    <a:pt x="241465" y="79933"/>
                  </a:lnTo>
                  <a:lnTo>
                    <a:pt x="241338" y="79870"/>
                  </a:lnTo>
                  <a:lnTo>
                    <a:pt x="241173" y="79717"/>
                  </a:lnTo>
                  <a:lnTo>
                    <a:pt x="241173" y="79959"/>
                  </a:lnTo>
                  <a:lnTo>
                    <a:pt x="241173" y="79717"/>
                  </a:lnTo>
                  <a:lnTo>
                    <a:pt x="240868" y="79463"/>
                  </a:lnTo>
                  <a:lnTo>
                    <a:pt x="241109" y="79768"/>
                  </a:lnTo>
                  <a:lnTo>
                    <a:pt x="240931" y="79565"/>
                  </a:lnTo>
                  <a:lnTo>
                    <a:pt x="240817" y="79425"/>
                  </a:lnTo>
                  <a:lnTo>
                    <a:pt x="240690" y="79159"/>
                  </a:lnTo>
                  <a:lnTo>
                    <a:pt x="241147" y="79616"/>
                  </a:lnTo>
                  <a:lnTo>
                    <a:pt x="239903" y="77851"/>
                  </a:lnTo>
                  <a:lnTo>
                    <a:pt x="241122" y="79565"/>
                  </a:lnTo>
                  <a:lnTo>
                    <a:pt x="240411" y="77978"/>
                  </a:lnTo>
                  <a:lnTo>
                    <a:pt x="239776" y="76619"/>
                  </a:lnTo>
                  <a:lnTo>
                    <a:pt x="239471" y="75438"/>
                  </a:lnTo>
                  <a:lnTo>
                    <a:pt x="239229" y="74549"/>
                  </a:lnTo>
                  <a:lnTo>
                    <a:pt x="238645" y="72390"/>
                  </a:lnTo>
                  <a:lnTo>
                    <a:pt x="238518" y="71958"/>
                  </a:lnTo>
                  <a:lnTo>
                    <a:pt x="238480" y="71780"/>
                  </a:lnTo>
                  <a:lnTo>
                    <a:pt x="238429" y="71564"/>
                  </a:lnTo>
                  <a:lnTo>
                    <a:pt x="238391" y="71374"/>
                  </a:lnTo>
                  <a:lnTo>
                    <a:pt x="238264" y="70866"/>
                  </a:lnTo>
                  <a:lnTo>
                    <a:pt x="237604" y="68072"/>
                  </a:lnTo>
                  <a:lnTo>
                    <a:pt x="237058" y="65786"/>
                  </a:lnTo>
                  <a:lnTo>
                    <a:pt x="236855" y="64897"/>
                  </a:lnTo>
                  <a:lnTo>
                    <a:pt x="236601" y="63627"/>
                  </a:lnTo>
                  <a:lnTo>
                    <a:pt x="236270" y="62611"/>
                  </a:lnTo>
                  <a:lnTo>
                    <a:pt x="235762" y="60960"/>
                  </a:lnTo>
                  <a:lnTo>
                    <a:pt x="235280" y="59436"/>
                  </a:lnTo>
                  <a:lnTo>
                    <a:pt x="234569" y="57150"/>
                  </a:lnTo>
                  <a:lnTo>
                    <a:pt x="234124" y="56007"/>
                  </a:lnTo>
                  <a:lnTo>
                    <a:pt x="233680" y="54864"/>
                  </a:lnTo>
                  <a:lnTo>
                    <a:pt x="229755" y="46863"/>
                  </a:lnTo>
                  <a:lnTo>
                    <a:pt x="208407" y="26924"/>
                  </a:lnTo>
                  <a:lnTo>
                    <a:pt x="202946" y="24892"/>
                  </a:lnTo>
                  <a:lnTo>
                    <a:pt x="200279" y="24955"/>
                  </a:lnTo>
                  <a:lnTo>
                    <a:pt x="200279" y="59436"/>
                  </a:lnTo>
                  <a:lnTo>
                    <a:pt x="198247" y="59156"/>
                  </a:lnTo>
                  <a:lnTo>
                    <a:pt x="198247" y="60960"/>
                  </a:lnTo>
                  <a:lnTo>
                    <a:pt x="195326" y="59372"/>
                  </a:lnTo>
                  <a:lnTo>
                    <a:pt x="194945" y="59067"/>
                  </a:lnTo>
                  <a:lnTo>
                    <a:pt x="195072" y="58928"/>
                  </a:lnTo>
                  <a:lnTo>
                    <a:pt x="195059" y="59131"/>
                  </a:lnTo>
                  <a:lnTo>
                    <a:pt x="195389" y="59321"/>
                  </a:lnTo>
                  <a:lnTo>
                    <a:pt x="198247" y="60960"/>
                  </a:lnTo>
                  <a:lnTo>
                    <a:pt x="198247" y="59156"/>
                  </a:lnTo>
                  <a:lnTo>
                    <a:pt x="196088" y="58839"/>
                  </a:lnTo>
                  <a:lnTo>
                    <a:pt x="196329" y="58674"/>
                  </a:lnTo>
                  <a:lnTo>
                    <a:pt x="200279" y="59436"/>
                  </a:lnTo>
                  <a:lnTo>
                    <a:pt x="200279" y="24955"/>
                  </a:lnTo>
                  <a:lnTo>
                    <a:pt x="164465" y="45339"/>
                  </a:lnTo>
                  <a:lnTo>
                    <a:pt x="149479" y="68135"/>
                  </a:lnTo>
                  <a:lnTo>
                    <a:pt x="149479" y="98933"/>
                  </a:lnTo>
                  <a:lnTo>
                    <a:pt x="149428" y="96266"/>
                  </a:lnTo>
                  <a:lnTo>
                    <a:pt x="143611" y="96266"/>
                  </a:lnTo>
                  <a:lnTo>
                    <a:pt x="143243" y="95897"/>
                  </a:lnTo>
                  <a:lnTo>
                    <a:pt x="149415" y="95897"/>
                  </a:lnTo>
                  <a:lnTo>
                    <a:pt x="149415" y="95758"/>
                  </a:lnTo>
                  <a:lnTo>
                    <a:pt x="149415" y="95504"/>
                  </a:lnTo>
                  <a:lnTo>
                    <a:pt x="149402" y="94615"/>
                  </a:lnTo>
                  <a:lnTo>
                    <a:pt x="149364" y="92329"/>
                  </a:lnTo>
                  <a:lnTo>
                    <a:pt x="149352" y="91694"/>
                  </a:lnTo>
                  <a:lnTo>
                    <a:pt x="149352" y="89535"/>
                  </a:lnTo>
                  <a:lnTo>
                    <a:pt x="149352" y="87376"/>
                  </a:lnTo>
                  <a:lnTo>
                    <a:pt x="149212" y="79756"/>
                  </a:lnTo>
                  <a:lnTo>
                    <a:pt x="149098" y="76022"/>
                  </a:lnTo>
                  <a:lnTo>
                    <a:pt x="149212" y="79756"/>
                  </a:lnTo>
                  <a:lnTo>
                    <a:pt x="149352" y="84328"/>
                  </a:lnTo>
                  <a:lnTo>
                    <a:pt x="149479" y="98933"/>
                  </a:lnTo>
                  <a:lnTo>
                    <a:pt x="149479" y="68135"/>
                  </a:lnTo>
                  <a:lnTo>
                    <a:pt x="148590" y="69596"/>
                  </a:lnTo>
                  <a:lnTo>
                    <a:pt x="148501" y="70840"/>
                  </a:lnTo>
                  <a:lnTo>
                    <a:pt x="148386" y="70065"/>
                  </a:lnTo>
                  <a:lnTo>
                    <a:pt x="146507" y="73152"/>
                  </a:lnTo>
                  <a:lnTo>
                    <a:pt x="148348" y="70104"/>
                  </a:lnTo>
                  <a:lnTo>
                    <a:pt x="148234" y="69088"/>
                  </a:lnTo>
                  <a:lnTo>
                    <a:pt x="148082" y="68072"/>
                  </a:lnTo>
                  <a:lnTo>
                    <a:pt x="147701" y="65532"/>
                  </a:lnTo>
                  <a:lnTo>
                    <a:pt x="146812" y="62103"/>
                  </a:lnTo>
                  <a:lnTo>
                    <a:pt x="144780" y="57696"/>
                  </a:lnTo>
                  <a:lnTo>
                    <a:pt x="144780" y="52070"/>
                  </a:lnTo>
                  <a:lnTo>
                    <a:pt x="141998" y="49288"/>
                  </a:lnTo>
                  <a:lnTo>
                    <a:pt x="141998" y="80645"/>
                  </a:lnTo>
                  <a:lnTo>
                    <a:pt x="141909" y="80772"/>
                  </a:lnTo>
                  <a:lnTo>
                    <a:pt x="141986" y="80645"/>
                  </a:lnTo>
                  <a:lnTo>
                    <a:pt x="141998" y="49288"/>
                  </a:lnTo>
                  <a:lnTo>
                    <a:pt x="137414" y="44704"/>
                  </a:lnTo>
                  <a:lnTo>
                    <a:pt x="135953" y="44704"/>
                  </a:lnTo>
                  <a:lnTo>
                    <a:pt x="133096" y="41783"/>
                  </a:lnTo>
                  <a:lnTo>
                    <a:pt x="128892" y="41783"/>
                  </a:lnTo>
                  <a:lnTo>
                    <a:pt x="128397" y="41275"/>
                  </a:lnTo>
                  <a:lnTo>
                    <a:pt x="121031" y="41275"/>
                  </a:lnTo>
                  <a:lnTo>
                    <a:pt x="111887" y="41275"/>
                  </a:lnTo>
                  <a:lnTo>
                    <a:pt x="110617" y="42545"/>
                  </a:lnTo>
                  <a:lnTo>
                    <a:pt x="105410" y="42545"/>
                  </a:lnTo>
                  <a:lnTo>
                    <a:pt x="99606" y="48463"/>
                  </a:lnTo>
                  <a:lnTo>
                    <a:pt x="97536" y="49530"/>
                  </a:lnTo>
                  <a:lnTo>
                    <a:pt x="89281" y="57150"/>
                  </a:lnTo>
                  <a:lnTo>
                    <a:pt x="59156" y="101561"/>
                  </a:lnTo>
                  <a:lnTo>
                    <a:pt x="59029" y="101727"/>
                  </a:lnTo>
                  <a:lnTo>
                    <a:pt x="58928" y="101854"/>
                  </a:lnTo>
                  <a:lnTo>
                    <a:pt x="51435" y="112039"/>
                  </a:lnTo>
                  <a:lnTo>
                    <a:pt x="51435" y="103251"/>
                  </a:lnTo>
                  <a:lnTo>
                    <a:pt x="51435" y="93853"/>
                  </a:lnTo>
                  <a:lnTo>
                    <a:pt x="51308" y="93738"/>
                  </a:lnTo>
                  <a:lnTo>
                    <a:pt x="51181" y="84074"/>
                  </a:lnTo>
                  <a:lnTo>
                    <a:pt x="51181" y="83820"/>
                  </a:lnTo>
                  <a:lnTo>
                    <a:pt x="51181" y="74422"/>
                  </a:lnTo>
                  <a:lnTo>
                    <a:pt x="50241" y="73507"/>
                  </a:lnTo>
                  <a:lnTo>
                    <a:pt x="49860" y="69850"/>
                  </a:lnTo>
                  <a:lnTo>
                    <a:pt x="49644" y="67818"/>
                  </a:lnTo>
                  <a:lnTo>
                    <a:pt x="49276" y="64262"/>
                  </a:lnTo>
                  <a:lnTo>
                    <a:pt x="49276" y="56642"/>
                  </a:lnTo>
                  <a:lnTo>
                    <a:pt x="45847" y="53162"/>
                  </a:lnTo>
                  <a:lnTo>
                    <a:pt x="46812" y="53162"/>
                  </a:lnTo>
                  <a:lnTo>
                    <a:pt x="46647" y="52451"/>
                  </a:lnTo>
                  <a:lnTo>
                    <a:pt x="45339" y="46659"/>
                  </a:lnTo>
                  <a:lnTo>
                    <a:pt x="45339" y="39243"/>
                  </a:lnTo>
                  <a:lnTo>
                    <a:pt x="41567" y="35547"/>
                  </a:lnTo>
                  <a:lnTo>
                    <a:pt x="33528" y="13804"/>
                  </a:lnTo>
                  <a:lnTo>
                    <a:pt x="33528" y="7493"/>
                  </a:lnTo>
                  <a:lnTo>
                    <a:pt x="26035" y="0"/>
                  </a:lnTo>
                  <a:lnTo>
                    <a:pt x="7493" y="0"/>
                  </a:lnTo>
                  <a:lnTo>
                    <a:pt x="0" y="7493"/>
                  </a:lnTo>
                  <a:lnTo>
                    <a:pt x="0" y="26035"/>
                  </a:lnTo>
                  <a:lnTo>
                    <a:pt x="3683" y="29730"/>
                  </a:lnTo>
                  <a:lnTo>
                    <a:pt x="11557" y="51676"/>
                  </a:lnTo>
                  <a:lnTo>
                    <a:pt x="11557" y="57912"/>
                  </a:lnTo>
                  <a:lnTo>
                    <a:pt x="13639" y="60032"/>
                  </a:lnTo>
                  <a:lnTo>
                    <a:pt x="15367" y="67665"/>
                  </a:lnTo>
                  <a:lnTo>
                    <a:pt x="15367" y="75438"/>
                  </a:lnTo>
                  <a:lnTo>
                    <a:pt x="16332" y="76415"/>
                  </a:lnTo>
                  <a:lnTo>
                    <a:pt x="17272" y="85725"/>
                  </a:lnTo>
                  <a:lnTo>
                    <a:pt x="17272" y="93218"/>
                  </a:lnTo>
                  <a:lnTo>
                    <a:pt x="17386" y="102095"/>
                  </a:lnTo>
                  <a:lnTo>
                    <a:pt x="17399" y="103378"/>
                  </a:lnTo>
                  <a:lnTo>
                    <a:pt x="17386" y="102095"/>
                  </a:lnTo>
                  <a:lnTo>
                    <a:pt x="15405" y="114350"/>
                  </a:lnTo>
                  <a:lnTo>
                    <a:pt x="15125" y="115443"/>
                  </a:lnTo>
                  <a:lnTo>
                    <a:pt x="12065" y="127381"/>
                  </a:lnTo>
                  <a:lnTo>
                    <a:pt x="11811" y="128651"/>
                  </a:lnTo>
                  <a:lnTo>
                    <a:pt x="9906" y="139065"/>
                  </a:lnTo>
                  <a:lnTo>
                    <a:pt x="9652" y="141859"/>
                  </a:lnTo>
                  <a:lnTo>
                    <a:pt x="9677" y="148869"/>
                  </a:lnTo>
                  <a:lnTo>
                    <a:pt x="9906" y="151638"/>
                  </a:lnTo>
                  <a:lnTo>
                    <a:pt x="10160" y="153035"/>
                  </a:lnTo>
                  <a:lnTo>
                    <a:pt x="10160" y="160655"/>
                  </a:lnTo>
                  <a:lnTo>
                    <a:pt x="17653" y="168148"/>
                  </a:lnTo>
                  <a:lnTo>
                    <a:pt x="36068" y="168148"/>
                  </a:lnTo>
                  <a:lnTo>
                    <a:pt x="36449" y="167767"/>
                  </a:lnTo>
                  <a:lnTo>
                    <a:pt x="38735" y="167767"/>
                  </a:lnTo>
                  <a:lnTo>
                    <a:pt x="46101" y="160401"/>
                  </a:lnTo>
                  <a:lnTo>
                    <a:pt x="46101" y="159689"/>
                  </a:lnTo>
                  <a:lnTo>
                    <a:pt x="46863" y="159131"/>
                  </a:lnTo>
                  <a:lnTo>
                    <a:pt x="48133" y="158115"/>
                  </a:lnTo>
                  <a:lnTo>
                    <a:pt x="56730" y="150241"/>
                  </a:lnTo>
                  <a:lnTo>
                    <a:pt x="60071" y="147193"/>
                  </a:lnTo>
                  <a:lnTo>
                    <a:pt x="82486" y="116332"/>
                  </a:lnTo>
                  <a:lnTo>
                    <a:pt x="91554" y="99060"/>
                  </a:lnTo>
                  <a:lnTo>
                    <a:pt x="91694" y="98806"/>
                  </a:lnTo>
                  <a:lnTo>
                    <a:pt x="91440" y="99060"/>
                  </a:lnTo>
                  <a:lnTo>
                    <a:pt x="98513" y="86360"/>
                  </a:lnTo>
                  <a:lnTo>
                    <a:pt x="98742" y="85966"/>
                  </a:lnTo>
                  <a:lnTo>
                    <a:pt x="98425" y="86360"/>
                  </a:lnTo>
                  <a:lnTo>
                    <a:pt x="98717" y="85979"/>
                  </a:lnTo>
                  <a:lnTo>
                    <a:pt x="99441" y="84709"/>
                  </a:lnTo>
                  <a:lnTo>
                    <a:pt x="98742" y="85966"/>
                  </a:lnTo>
                  <a:lnTo>
                    <a:pt x="112382" y="71602"/>
                  </a:lnTo>
                  <a:lnTo>
                    <a:pt x="112826" y="71247"/>
                  </a:lnTo>
                  <a:lnTo>
                    <a:pt x="112382" y="71602"/>
                  </a:lnTo>
                  <a:lnTo>
                    <a:pt x="113233" y="71335"/>
                  </a:lnTo>
                  <a:lnTo>
                    <a:pt x="114744" y="72847"/>
                  </a:lnTo>
                  <a:lnTo>
                    <a:pt x="115328" y="77584"/>
                  </a:lnTo>
                  <a:lnTo>
                    <a:pt x="115316" y="76454"/>
                  </a:lnTo>
                  <a:lnTo>
                    <a:pt x="115443" y="78486"/>
                  </a:lnTo>
                  <a:lnTo>
                    <a:pt x="115443" y="84582"/>
                  </a:lnTo>
                  <a:lnTo>
                    <a:pt x="115443" y="85090"/>
                  </a:lnTo>
                  <a:lnTo>
                    <a:pt x="115570" y="98933"/>
                  </a:lnTo>
                  <a:lnTo>
                    <a:pt x="115697" y="105918"/>
                  </a:lnTo>
                  <a:lnTo>
                    <a:pt x="115824" y="106934"/>
                  </a:lnTo>
                  <a:lnTo>
                    <a:pt x="116205" y="110871"/>
                  </a:lnTo>
                  <a:lnTo>
                    <a:pt x="116459" y="112344"/>
                  </a:lnTo>
                  <a:lnTo>
                    <a:pt x="116459" y="120650"/>
                  </a:lnTo>
                  <a:lnTo>
                    <a:pt x="123952" y="128016"/>
                  </a:lnTo>
                  <a:lnTo>
                    <a:pt x="142240" y="128016"/>
                  </a:lnTo>
                  <a:lnTo>
                    <a:pt x="149606" y="120650"/>
                  </a:lnTo>
                  <a:lnTo>
                    <a:pt x="149606" y="119684"/>
                  </a:lnTo>
                  <a:lnTo>
                    <a:pt x="150749" y="118872"/>
                  </a:lnTo>
                  <a:lnTo>
                    <a:pt x="153035" y="116967"/>
                  </a:lnTo>
                  <a:lnTo>
                    <a:pt x="157937" y="111887"/>
                  </a:lnTo>
                  <a:lnTo>
                    <a:pt x="160274" y="109474"/>
                  </a:lnTo>
                  <a:lnTo>
                    <a:pt x="161925" y="107442"/>
                  </a:lnTo>
                  <a:lnTo>
                    <a:pt x="167868" y="98806"/>
                  </a:lnTo>
                  <a:lnTo>
                    <a:pt x="168656" y="97663"/>
                  </a:lnTo>
                  <a:lnTo>
                    <a:pt x="169773" y="95758"/>
                  </a:lnTo>
                  <a:lnTo>
                    <a:pt x="175768" y="85852"/>
                  </a:lnTo>
                  <a:lnTo>
                    <a:pt x="175768" y="85979"/>
                  </a:lnTo>
                  <a:lnTo>
                    <a:pt x="175831" y="85852"/>
                  </a:lnTo>
                  <a:lnTo>
                    <a:pt x="182067" y="75438"/>
                  </a:lnTo>
                  <a:lnTo>
                    <a:pt x="182118" y="75184"/>
                  </a:lnTo>
                  <a:lnTo>
                    <a:pt x="182714" y="74358"/>
                  </a:lnTo>
                  <a:lnTo>
                    <a:pt x="188531" y="66294"/>
                  </a:lnTo>
                  <a:lnTo>
                    <a:pt x="189242" y="65303"/>
                  </a:lnTo>
                  <a:lnTo>
                    <a:pt x="189382" y="65151"/>
                  </a:lnTo>
                  <a:lnTo>
                    <a:pt x="193205" y="60960"/>
                  </a:lnTo>
                  <a:lnTo>
                    <a:pt x="193509" y="60629"/>
                  </a:lnTo>
                  <a:lnTo>
                    <a:pt x="194437" y="59982"/>
                  </a:lnTo>
                  <a:lnTo>
                    <a:pt x="194373" y="59690"/>
                  </a:lnTo>
                  <a:lnTo>
                    <a:pt x="194335" y="59817"/>
                  </a:lnTo>
                  <a:lnTo>
                    <a:pt x="194183" y="59893"/>
                  </a:lnTo>
                  <a:lnTo>
                    <a:pt x="194284" y="59715"/>
                  </a:lnTo>
                  <a:lnTo>
                    <a:pt x="194068" y="59372"/>
                  </a:lnTo>
                  <a:lnTo>
                    <a:pt x="194284" y="59715"/>
                  </a:lnTo>
                  <a:lnTo>
                    <a:pt x="194233" y="59550"/>
                  </a:lnTo>
                  <a:lnTo>
                    <a:pt x="194246" y="59321"/>
                  </a:lnTo>
                  <a:lnTo>
                    <a:pt x="194449" y="59550"/>
                  </a:lnTo>
                  <a:lnTo>
                    <a:pt x="194602" y="59397"/>
                  </a:lnTo>
                  <a:lnTo>
                    <a:pt x="194475" y="59575"/>
                  </a:lnTo>
                  <a:lnTo>
                    <a:pt x="194665" y="59372"/>
                  </a:lnTo>
                  <a:lnTo>
                    <a:pt x="194576" y="59690"/>
                  </a:lnTo>
                  <a:lnTo>
                    <a:pt x="194691" y="59817"/>
                  </a:lnTo>
                  <a:lnTo>
                    <a:pt x="194868" y="59690"/>
                  </a:lnTo>
                  <a:lnTo>
                    <a:pt x="194767" y="59893"/>
                  </a:lnTo>
                  <a:lnTo>
                    <a:pt x="197231" y="62611"/>
                  </a:lnTo>
                  <a:lnTo>
                    <a:pt x="194576" y="59893"/>
                  </a:lnTo>
                  <a:lnTo>
                    <a:pt x="194437" y="59982"/>
                  </a:lnTo>
                  <a:lnTo>
                    <a:pt x="197866" y="65786"/>
                  </a:lnTo>
                  <a:lnTo>
                    <a:pt x="196469" y="63500"/>
                  </a:lnTo>
                  <a:lnTo>
                    <a:pt x="198882" y="68897"/>
                  </a:lnTo>
                  <a:lnTo>
                    <a:pt x="200660" y="74549"/>
                  </a:lnTo>
                  <a:lnTo>
                    <a:pt x="200152" y="73025"/>
                  </a:lnTo>
                  <a:lnTo>
                    <a:pt x="201955" y="80645"/>
                  </a:lnTo>
                  <a:lnTo>
                    <a:pt x="228346" y="109347"/>
                  </a:lnTo>
                  <a:lnTo>
                    <a:pt x="234823" y="108966"/>
                  </a:lnTo>
                  <a:lnTo>
                    <a:pt x="254254" y="92583"/>
                  </a:lnTo>
                  <a:lnTo>
                    <a:pt x="256921" y="84709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75811" y="6185789"/>
              <a:ext cx="313943" cy="16141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393057" y="5971793"/>
              <a:ext cx="85090" cy="382270"/>
            </a:xfrm>
            <a:custGeom>
              <a:avLst/>
              <a:gdLst/>
              <a:ahLst/>
              <a:cxnLst/>
              <a:rect l="l" t="t" r="r" b="b"/>
              <a:pathLst>
                <a:path w="85089" h="382270">
                  <a:moveTo>
                    <a:pt x="44196" y="296926"/>
                  </a:moveTo>
                  <a:lnTo>
                    <a:pt x="44069" y="297561"/>
                  </a:lnTo>
                  <a:lnTo>
                    <a:pt x="44196" y="296926"/>
                  </a:lnTo>
                  <a:close/>
                </a:path>
                <a:path w="85089" h="382270">
                  <a:moveTo>
                    <a:pt x="85090" y="313182"/>
                  </a:moveTo>
                  <a:lnTo>
                    <a:pt x="84785" y="308737"/>
                  </a:lnTo>
                  <a:lnTo>
                    <a:pt x="84074" y="297815"/>
                  </a:lnTo>
                  <a:lnTo>
                    <a:pt x="83947" y="296418"/>
                  </a:lnTo>
                  <a:lnTo>
                    <a:pt x="83718" y="295148"/>
                  </a:lnTo>
                  <a:lnTo>
                    <a:pt x="81026" y="279273"/>
                  </a:lnTo>
                  <a:lnTo>
                    <a:pt x="62865" y="278638"/>
                  </a:lnTo>
                  <a:lnTo>
                    <a:pt x="58889" y="295262"/>
                  </a:lnTo>
                  <a:lnTo>
                    <a:pt x="58775" y="295656"/>
                  </a:lnTo>
                  <a:lnTo>
                    <a:pt x="54610" y="310007"/>
                  </a:lnTo>
                  <a:lnTo>
                    <a:pt x="39344" y="336956"/>
                  </a:lnTo>
                  <a:lnTo>
                    <a:pt x="39357" y="337121"/>
                  </a:lnTo>
                  <a:lnTo>
                    <a:pt x="39497" y="336956"/>
                  </a:lnTo>
                  <a:lnTo>
                    <a:pt x="39370" y="337261"/>
                  </a:lnTo>
                  <a:lnTo>
                    <a:pt x="39535" y="337083"/>
                  </a:lnTo>
                  <a:lnTo>
                    <a:pt x="39446" y="337947"/>
                  </a:lnTo>
                  <a:lnTo>
                    <a:pt x="39370" y="337261"/>
                  </a:lnTo>
                  <a:lnTo>
                    <a:pt x="39243" y="337947"/>
                  </a:lnTo>
                  <a:lnTo>
                    <a:pt x="39217" y="337426"/>
                  </a:lnTo>
                  <a:lnTo>
                    <a:pt x="39204" y="337070"/>
                  </a:lnTo>
                  <a:lnTo>
                    <a:pt x="39116" y="334772"/>
                  </a:lnTo>
                  <a:lnTo>
                    <a:pt x="39319" y="336689"/>
                  </a:lnTo>
                  <a:lnTo>
                    <a:pt x="39433" y="334772"/>
                  </a:lnTo>
                  <a:lnTo>
                    <a:pt x="40259" y="321183"/>
                  </a:lnTo>
                  <a:lnTo>
                    <a:pt x="40335" y="319963"/>
                  </a:lnTo>
                  <a:lnTo>
                    <a:pt x="40462" y="319151"/>
                  </a:lnTo>
                  <a:lnTo>
                    <a:pt x="44043" y="297815"/>
                  </a:lnTo>
                  <a:lnTo>
                    <a:pt x="44069" y="297561"/>
                  </a:lnTo>
                  <a:lnTo>
                    <a:pt x="49987" y="267335"/>
                  </a:lnTo>
                  <a:lnTo>
                    <a:pt x="50038" y="267081"/>
                  </a:lnTo>
                  <a:lnTo>
                    <a:pt x="49911" y="267335"/>
                  </a:lnTo>
                  <a:lnTo>
                    <a:pt x="57404" y="232029"/>
                  </a:lnTo>
                  <a:lnTo>
                    <a:pt x="65278" y="194310"/>
                  </a:lnTo>
                  <a:lnTo>
                    <a:pt x="65405" y="193929"/>
                  </a:lnTo>
                  <a:lnTo>
                    <a:pt x="66700" y="186436"/>
                  </a:lnTo>
                  <a:lnTo>
                    <a:pt x="72136" y="155067"/>
                  </a:lnTo>
                  <a:lnTo>
                    <a:pt x="72136" y="154686"/>
                  </a:lnTo>
                  <a:lnTo>
                    <a:pt x="73025" y="148336"/>
                  </a:lnTo>
                  <a:lnTo>
                    <a:pt x="77343" y="117602"/>
                  </a:lnTo>
                  <a:lnTo>
                    <a:pt x="77470" y="117475"/>
                  </a:lnTo>
                  <a:lnTo>
                    <a:pt x="80556" y="90893"/>
                  </a:lnTo>
                  <a:lnTo>
                    <a:pt x="81661" y="89789"/>
                  </a:lnTo>
                  <a:lnTo>
                    <a:pt x="81661" y="80581"/>
                  </a:lnTo>
                  <a:lnTo>
                    <a:pt x="83121" y="60769"/>
                  </a:lnTo>
                  <a:lnTo>
                    <a:pt x="83820" y="60071"/>
                  </a:lnTo>
                  <a:lnTo>
                    <a:pt x="83820" y="50800"/>
                  </a:lnTo>
                  <a:lnTo>
                    <a:pt x="83820" y="48361"/>
                  </a:lnTo>
                  <a:lnTo>
                    <a:pt x="84582" y="24892"/>
                  </a:lnTo>
                  <a:lnTo>
                    <a:pt x="84836" y="24638"/>
                  </a:lnTo>
                  <a:lnTo>
                    <a:pt x="84836" y="17272"/>
                  </a:lnTo>
                  <a:lnTo>
                    <a:pt x="84836" y="15875"/>
                  </a:lnTo>
                  <a:lnTo>
                    <a:pt x="84836" y="7112"/>
                  </a:lnTo>
                  <a:lnTo>
                    <a:pt x="77724" y="0"/>
                  </a:lnTo>
                  <a:lnTo>
                    <a:pt x="60198" y="0"/>
                  </a:lnTo>
                  <a:lnTo>
                    <a:pt x="53086" y="7112"/>
                  </a:lnTo>
                  <a:lnTo>
                    <a:pt x="53086" y="15367"/>
                  </a:lnTo>
                  <a:lnTo>
                    <a:pt x="50888" y="40436"/>
                  </a:lnTo>
                  <a:lnTo>
                    <a:pt x="49911" y="41402"/>
                  </a:lnTo>
                  <a:lnTo>
                    <a:pt x="49911" y="50393"/>
                  </a:lnTo>
                  <a:lnTo>
                    <a:pt x="47459" y="68491"/>
                  </a:lnTo>
                  <a:lnTo>
                    <a:pt x="45974" y="69977"/>
                  </a:lnTo>
                  <a:lnTo>
                    <a:pt x="45974" y="78613"/>
                  </a:lnTo>
                  <a:lnTo>
                    <a:pt x="40894" y="112522"/>
                  </a:lnTo>
                  <a:lnTo>
                    <a:pt x="40894" y="112014"/>
                  </a:lnTo>
                  <a:lnTo>
                    <a:pt x="40805" y="112522"/>
                  </a:lnTo>
                  <a:lnTo>
                    <a:pt x="34798" y="148971"/>
                  </a:lnTo>
                  <a:lnTo>
                    <a:pt x="34048" y="152920"/>
                  </a:lnTo>
                  <a:lnTo>
                    <a:pt x="34048" y="341376"/>
                  </a:lnTo>
                  <a:lnTo>
                    <a:pt x="34023" y="341985"/>
                  </a:lnTo>
                  <a:lnTo>
                    <a:pt x="33743" y="342163"/>
                  </a:lnTo>
                  <a:lnTo>
                    <a:pt x="32893" y="342341"/>
                  </a:lnTo>
                  <a:lnTo>
                    <a:pt x="33743" y="342138"/>
                  </a:lnTo>
                  <a:lnTo>
                    <a:pt x="34023" y="341985"/>
                  </a:lnTo>
                  <a:lnTo>
                    <a:pt x="34023" y="341388"/>
                  </a:lnTo>
                  <a:lnTo>
                    <a:pt x="31991" y="342188"/>
                  </a:lnTo>
                  <a:lnTo>
                    <a:pt x="31445" y="342404"/>
                  </a:lnTo>
                  <a:lnTo>
                    <a:pt x="31991" y="342188"/>
                  </a:lnTo>
                  <a:lnTo>
                    <a:pt x="34048" y="341376"/>
                  </a:lnTo>
                  <a:lnTo>
                    <a:pt x="34048" y="152920"/>
                  </a:lnTo>
                  <a:lnTo>
                    <a:pt x="31356" y="167068"/>
                  </a:lnTo>
                  <a:lnTo>
                    <a:pt x="31356" y="342442"/>
                  </a:lnTo>
                  <a:lnTo>
                    <a:pt x="29845" y="343027"/>
                  </a:lnTo>
                  <a:lnTo>
                    <a:pt x="31127" y="342519"/>
                  </a:lnTo>
                  <a:lnTo>
                    <a:pt x="31356" y="342442"/>
                  </a:lnTo>
                  <a:lnTo>
                    <a:pt x="31356" y="167068"/>
                  </a:lnTo>
                  <a:lnTo>
                    <a:pt x="27622" y="186677"/>
                  </a:lnTo>
                  <a:lnTo>
                    <a:pt x="19558" y="224028"/>
                  </a:lnTo>
                  <a:lnTo>
                    <a:pt x="19558" y="223901"/>
                  </a:lnTo>
                  <a:lnTo>
                    <a:pt x="19519" y="224028"/>
                  </a:lnTo>
                  <a:lnTo>
                    <a:pt x="11811" y="259080"/>
                  </a:lnTo>
                  <a:lnTo>
                    <a:pt x="11811" y="259461"/>
                  </a:lnTo>
                  <a:lnTo>
                    <a:pt x="5588" y="289941"/>
                  </a:lnTo>
                  <a:lnTo>
                    <a:pt x="5588" y="290449"/>
                  </a:lnTo>
                  <a:lnTo>
                    <a:pt x="1397" y="314706"/>
                  </a:lnTo>
                  <a:lnTo>
                    <a:pt x="1143" y="316738"/>
                  </a:lnTo>
                  <a:lnTo>
                    <a:pt x="76" y="334264"/>
                  </a:lnTo>
                  <a:lnTo>
                    <a:pt x="0" y="338836"/>
                  </a:lnTo>
                  <a:lnTo>
                    <a:pt x="1270" y="350774"/>
                  </a:lnTo>
                  <a:lnTo>
                    <a:pt x="1524" y="352552"/>
                  </a:lnTo>
                  <a:lnTo>
                    <a:pt x="3048" y="360172"/>
                  </a:lnTo>
                  <a:lnTo>
                    <a:pt x="3175" y="360934"/>
                  </a:lnTo>
                  <a:lnTo>
                    <a:pt x="4445" y="366522"/>
                  </a:lnTo>
                  <a:lnTo>
                    <a:pt x="22860" y="381508"/>
                  </a:lnTo>
                  <a:lnTo>
                    <a:pt x="29972" y="381762"/>
                  </a:lnTo>
                  <a:lnTo>
                    <a:pt x="33020" y="381635"/>
                  </a:lnTo>
                  <a:lnTo>
                    <a:pt x="69088" y="360680"/>
                  </a:lnTo>
                  <a:lnTo>
                    <a:pt x="71310" y="357251"/>
                  </a:lnTo>
                  <a:lnTo>
                    <a:pt x="75946" y="350139"/>
                  </a:lnTo>
                  <a:lnTo>
                    <a:pt x="77851" y="346456"/>
                  </a:lnTo>
                  <a:lnTo>
                    <a:pt x="81775" y="335661"/>
                  </a:lnTo>
                  <a:lnTo>
                    <a:pt x="82296" y="334264"/>
                  </a:lnTo>
                  <a:lnTo>
                    <a:pt x="83058" y="331089"/>
                  </a:lnTo>
                  <a:lnTo>
                    <a:pt x="83185" y="330581"/>
                  </a:lnTo>
                  <a:lnTo>
                    <a:pt x="83464" y="328422"/>
                  </a:lnTo>
                  <a:lnTo>
                    <a:pt x="84289" y="322199"/>
                  </a:lnTo>
                  <a:lnTo>
                    <a:pt x="84607" y="319786"/>
                  </a:lnTo>
                  <a:lnTo>
                    <a:pt x="85013" y="316738"/>
                  </a:lnTo>
                  <a:lnTo>
                    <a:pt x="85090" y="313182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96994" y="6243320"/>
              <a:ext cx="81279" cy="10998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383024" y="6113779"/>
              <a:ext cx="129539" cy="65405"/>
            </a:xfrm>
            <a:custGeom>
              <a:avLst/>
              <a:gdLst/>
              <a:ahLst/>
              <a:cxnLst/>
              <a:rect l="l" t="t" r="r" b="b"/>
              <a:pathLst>
                <a:path w="129539" h="65404">
                  <a:moveTo>
                    <a:pt x="129413" y="4191"/>
                  </a:moveTo>
                  <a:lnTo>
                    <a:pt x="126619" y="1397"/>
                  </a:lnTo>
                  <a:lnTo>
                    <a:pt x="123825" y="1397"/>
                  </a:lnTo>
                  <a:lnTo>
                    <a:pt x="110871" y="0"/>
                  </a:lnTo>
                  <a:lnTo>
                    <a:pt x="107950" y="127"/>
                  </a:lnTo>
                  <a:lnTo>
                    <a:pt x="89763" y="2794"/>
                  </a:lnTo>
                  <a:lnTo>
                    <a:pt x="83058" y="2794"/>
                  </a:lnTo>
                  <a:lnTo>
                    <a:pt x="80784" y="5016"/>
                  </a:lnTo>
                  <a:lnTo>
                    <a:pt x="73164" y="6985"/>
                  </a:lnTo>
                  <a:lnTo>
                    <a:pt x="66294" y="6985"/>
                  </a:lnTo>
                  <a:lnTo>
                    <a:pt x="63080" y="10248"/>
                  </a:lnTo>
                  <a:lnTo>
                    <a:pt x="55867" y="12827"/>
                  </a:lnTo>
                  <a:lnTo>
                    <a:pt x="49657" y="12827"/>
                  </a:lnTo>
                  <a:lnTo>
                    <a:pt x="45504" y="16979"/>
                  </a:lnTo>
                  <a:lnTo>
                    <a:pt x="40906" y="18923"/>
                  </a:lnTo>
                  <a:lnTo>
                    <a:pt x="35052" y="18923"/>
                  </a:lnTo>
                  <a:lnTo>
                    <a:pt x="30010" y="24053"/>
                  </a:lnTo>
                  <a:lnTo>
                    <a:pt x="12573" y="32766"/>
                  </a:lnTo>
                  <a:lnTo>
                    <a:pt x="7239" y="32766"/>
                  </a:lnTo>
                  <a:lnTo>
                    <a:pt x="0" y="40132"/>
                  </a:lnTo>
                  <a:lnTo>
                    <a:pt x="0" y="58039"/>
                  </a:lnTo>
                  <a:lnTo>
                    <a:pt x="7239" y="65278"/>
                  </a:lnTo>
                  <a:lnTo>
                    <a:pt x="25146" y="65278"/>
                  </a:lnTo>
                  <a:lnTo>
                    <a:pt x="30238" y="60274"/>
                  </a:lnTo>
                  <a:lnTo>
                    <a:pt x="47980" y="51435"/>
                  </a:lnTo>
                  <a:lnTo>
                    <a:pt x="52959" y="51435"/>
                  </a:lnTo>
                  <a:lnTo>
                    <a:pt x="57150" y="47244"/>
                  </a:lnTo>
                  <a:lnTo>
                    <a:pt x="62103" y="45085"/>
                  </a:lnTo>
                  <a:lnTo>
                    <a:pt x="67437" y="45085"/>
                  </a:lnTo>
                  <a:lnTo>
                    <a:pt x="71247" y="41275"/>
                  </a:lnTo>
                  <a:lnTo>
                    <a:pt x="77952" y="38608"/>
                  </a:lnTo>
                  <a:lnTo>
                    <a:pt x="83820" y="38608"/>
                  </a:lnTo>
                  <a:lnTo>
                    <a:pt x="87845" y="34505"/>
                  </a:lnTo>
                  <a:lnTo>
                    <a:pt x="93751" y="32004"/>
                  </a:lnTo>
                  <a:lnTo>
                    <a:pt x="99187" y="32004"/>
                  </a:lnTo>
                  <a:lnTo>
                    <a:pt x="104025" y="27063"/>
                  </a:lnTo>
                  <a:lnTo>
                    <a:pt x="116586" y="20574"/>
                  </a:lnTo>
                  <a:lnTo>
                    <a:pt x="125209" y="13970"/>
                  </a:lnTo>
                  <a:lnTo>
                    <a:pt x="126619" y="13970"/>
                  </a:lnTo>
                  <a:lnTo>
                    <a:pt x="129413" y="11176"/>
                  </a:lnTo>
                  <a:lnTo>
                    <a:pt x="129413" y="7620"/>
                  </a:lnTo>
                  <a:lnTo>
                    <a:pt x="129413" y="4191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4960836" y="6009259"/>
            <a:ext cx="1161415" cy="400685"/>
            <a:chOff x="4960836" y="6009259"/>
            <a:chExt cx="1161415" cy="400685"/>
          </a:xfrm>
        </p:grpSpPr>
        <p:sp>
          <p:nvSpPr>
            <p:cNvPr id="145" name="object 145"/>
            <p:cNvSpPr/>
            <p:nvPr/>
          </p:nvSpPr>
          <p:spPr>
            <a:xfrm>
              <a:off x="4960836" y="6009258"/>
              <a:ext cx="900430" cy="400685"/>
            </a:xfrm>
            <a:custGeom>
              <a:avLst/>
              <a:gdLst/>
              <a:ahLst/>
              <a:cxnLst/>
              <a:rect l="l" t="t" r="r" b="b"/>
              <a:pathLst>
                <a:path w="900429" h="400685">
                  <a:moveTo>
                    <a:pt x="900214" y="165735"/>
                  </a:moveTo>
                  <a:lnTo>
                    <a:pt x="892975" y="158623"/>
                  </a:lnTo>
                  <a:lnTo>
                    <a:pt x="875449" y="158623"/>
                  </a:lnTo>
                  <a:lnTo>
                    <a:pt x="868337" y="165735"/>
                  </a:lnTo>
                  <a:lnTo>
                    <a:pt x="868337" y="166624"/>
                  </a:lnTo>
                  <a:lnTo>
                    <a:pt x="868095" y="166751"/>
                  </a:lnTo>
                  <a:lnTo>
                    <a:pt x="866432" y="167728"/>
                  </a:lnTo>
                  <a:lnTo>
                    <a:pt x="866432" y="172974"/>
                  </a:lnTo>
                  <a:lnTo>
                    <a:pt x="860336" y="183134"/>
                  </a:lnTo>
                  <a:lnTo>
                    <a:pt x="863828" y="177292"/>
                  </a:lnTo>
                  <a:lnTo>
                    <a:pt x="866432" y="172974"/>
                  </a:lnTo>
                  <a:lnTo>
                    <a:pt x="866432" y="167728"/>
                  </a:lnTo>
                  <a:lnTo>
                    <a:pt x="861352" y="170688"/>
                  </a:lnTo>
                  <a:lnTo>
                    <a:pt x="861987" y="170434"/>
                  </a:lnTo>
                  <a:lnTo>
                    <a:pt x="847940" y="177647"/>
                  </a:lnTo>
                  <a:lnTo>
                    <a:pt x="847559" y="177800"/>
                  </a:lnTo>
                  <a:lnTo>
                    <a:pt x="830122" y="185115"/>
                  </a:lnTo>
                  <a:lnTo>
                    <a:pt x="813485" y="189471"/>
                  </a:lnTo>
                  <a:lnTo>
                    <a:pt x="808837" y="189433"/>
                  </a:lnTo>
                  <a:lnTo>
                    <a:pt x="803567" y="189357"/>
                  </a:lnTo>
                  <a:lnTo>
                    <a:pt x="803071" y="189128"/>
                  </a:lnTo>
                  <a:lnTo>
                    <a:pt x="800773" y="186817"/>
                  </a:lnTo>
                  <a:lnTo>
                    <a:pt x="800773" y="185674"/>
                  </a:lnTo>
                  <a:lnTo>
                    <a:pt x="799439" y="184353"/>
                  </a:lnTo>
                  <a:lnTo>
                    <a:pt x="799782" y="182880"/>
                  </a:lnTo>
                  <a:lnTo>
                    <a:pt x="800366" y="180340"/>
                  </a:lnTo>
                  <a:lnTo>
                    <a:pt x="800874" y="178155"/>
                  </a:lnTo>
                  <a:lnTo>
                    <a:pt x="801865" y="176403"/>
                  </a:lnTo>
                  <a:lnTo>
                    <a:pt x="808901" y="164084"/>
                  </a:lnTo>
                  <a:lnTo>
                    <a:pt x="809917" y="162306"/>
                  </a:lnTo>
                  <a:lnTo>
                    <a:pt x="808520" y="164084"/>
                  </a:lnTo>
                  <a:lnTo>
                    <a:pt x="820191" y="148844"/>
                  </a:lnTo>
                  <a:lnTo>
                    <a:pt x="820585" y="148336"/>
                  </a:lnTo>
                  <a:lnTo>
                    <a:pt x="819950" y="148844"/>
                  </a:lnTo>
                  <a:lnTo>
                    <a:pt x="833056" y="133731"/>
                  </a:lnTo>
                  <a:lnTo>
                    <a:pt x="833285" y="133477"/>
                  </a:lnTo>
                  <a:lnTo>
                    <a:pt x="844207" y="122301"/>
                  </a:lnTo>
                  <a:lnTo>
                    <a:pt x="850138" y="116459"/>
                  </a:lnTo>
                  <a:lnTo>
                    <a:pt x="851827" y="116459"/>
                  </a:lnTo>
                  <a:lnTo>
                    <a:pt x="857161" y="111252"/>
                  </a:lnTo>
                  <a:lnTo>
                    <a:pt x="857161" y="104775"/>
                  </a:lnTo>
                  <a:lnTo>
                    <a:pt x="857161" y="98171"/>
                  </a:lnTo>
                  <a:lnTo>
                    <a:pt x="851827" y="92964"/>
                  </a:lnTo>
                  <a:lnTo>
                    <a:pt x="843826" y="92964"/>
                  </a:lnTo>
                  <a:lnTo>
                    <a:pt x="838873" y="92964"/>
                  </a:lnTo>
                  <a:lnTo>
                    <a:pt x="838136" y="93687"/>
                  </a:lnTo>
                  <a:lnTo>
                    <a:pt x="831507" y="94361"/>
                  </a:lnTo>
                  <a:lnTo>
                    <a:pt x="831761" y="94361"/>
                  </a:lnTo>
                  <a:lnTo>
                    <a:pt x="796582" y="97282"/>
                  </a:lnTo>
                  <a:lnTo>
                    <a:pt x="796328" y="97282"/>
                  </a:lnTo>
                  <a:lnTo>
                    <a:pt x="789978" y="97282"/>
                  </a:lnTo>
                  <a:lnTo>
                    <a:pt x="789203" y="98056"/>
                  </a:lnTo>
                  <a:lnTo>
                    <a:pt x="769277" y="100203"/>
                  </a:lnTo>
                  <a:lnTo>
                    <a:pt x="769150" y="100203"/>
                  </a:lnTo>
                  <a:lnTo>
                    <a:pt x="736638" y="104013"/>
                  </a:lnTo>
                  <a:lnTo>
                    <a:pt x="736384" y="104013"/>
                  </a:lnTo>
                  <a:lnTo>
                    <a:pt x="699681" y="108839"/>
                  </a:lnTo>
                  <a:lnTo>
                    <a:pt x="699300" y="108966"/>
                  </a:lnTo>
                  <a:lnTo>
                    <a:pt x="660438" y="114935"/>
                  </a:lnTo>
                  <a:lnTo>
                    <a:pt x="660057" y="115062"/>
                  </a:lnTo>
                  <a:lnTo>
                    <a:pt x="620814" y="122174"/>
                  </a:lnTo>
                  <a:lnTo>
                    <a:pt x="620306" y="122301"/>
                  </a:lnTo>
                  <a:lnTo>
                    <a:pt x="617042" y="123012"/>
                  </a:lnTo>
                  <a:lnTo>
                    <a:pt x="619544" y="112776"/>
                  </a:lnTo>
                  <a:lnTo>
                    <a:pt x="619671" y="111506"/>
                  </a:lnTo>
                  <a:lnTo>
                    <a:pt x="625640" y="79756"/>
                  </a:lnTo>
                  <a:lnTo>
                    <a:pt x="629831" y="51816"/>
                  </a:lnTo>
                  <a:lnTo>
                    <a:pt x="631431" y="40386"/>
                  </a:lnTo>
                  <a:lnTo>
                    <a:pt x="633882" y="28346"/>
                  </a:lnTo>
                  <a:lnTo>
                    <a:pt x="635038" y="27178"/>
                  </a:lnTo>
                  <a:lnTo>
                    <a:pt x="635038" y="17526"/>
                  </a:lnTo>
                  <a:lnTo>
                    <a:pt x="635038" y="7874"/>
                  </a:lnTo>
                  <a:lnTo>
                    <a:pt x="627291" y="0"/>
                  </a:lnTo>
                  <a:lnTo>
                    <a:pt x="607860" y="0"/>
                  </a:lnTo>
                  <a:lnTo>
                    <a:pt x="599986" y="7874"/>
                  </a:lnTo>
                  <a:lnTo>
                    <a:pt x="599986" y="16687"/>
                  </a:lnTo>
                  <a:lnTo>
                    <a:pt x="599986" y="24676"/>
                  </a:lnTo>
                  <a:lnTo>
                    <a:pt x="599732" y="27686"/>
                  </a:lnTo>
                  <a:lnTo>
                    <a:pt x="599605" y="28956"/>
                  </a:lnTo>
                  <a:lnTo>
                    <a:pt x="599986" y="24676"/>
                  </a:lnTo>
                  <a:lnTo>
                    <a:pt x="599986" y="16687"/>
                  </a:lnTo>
                  <a:lnTo>
                    <a:pt x="598970" y="20066"/>
                  </a:lnTo>
                  <a:lnTo>
                    <a:pt x="599224" y="18796"/>
                  </a:lnTo>
                  <a:lnTo>
                    <a:pt x="598906" y="20066"/>
                  </a:lnTo>
                  <a:lnTo>
                    <a:pt x="596049" y="31496"/>
                  </a:lnTo>
                  <a:lnTo>
                    <a:pt x="596176" y="31496"/>
                  </a:lnTo>
                  <a:lnTo>
                    <a:pt x="590969" y="51816"/>
                  </a:lnTo>
                  <a:lnTo>
                    <a:pt x="590842" y="51816"/>
                  </a:lnTo>
                  <a:lnTo>
                    <a:pt x="584746" y="77216"/>
                  </a:lnTo>
                  <a:lnTo>
                    <a:pt x="584619" y="77216"/>
                  </a:lnTo>
                  <a:lnTo>
                    <a:pt x="578650" y="105156"/>
                  </a:lnTo>
                  <a:lnTo>
                    <a:pt x="578523" y="105156"/>
                  </a:lnTo>
                  <a:lnTo>
                    <a:pt x="572973" y="132867"/>
                  </a:lnTo>
                  <a:lnTo>
                    <a:pt x="545592" y="139827"/>
                  </a:lnTo>
                  <a:lnTo>
                    <a:pt x="538772" y="139827"/>
                  </a:lnTo>
                  <a:lnTo>
                    <a:pt x="535863" y="142786"/>
                  </a:lnTo>
                  <a:lnTo>
                    <a:pt x="509612" y="150876"/>
                  </a:lnTo>
                  <a:lnTo>
                    <a:pt x="502958" y="150876"/>
                  </a:lnTo>
                  <a:lnTo>
                    <a:pt x="499249" y="154520"/>
                  </a:lnTo>
                  <a:lnTo>
                    <a:pt x="478840" y="162433"/>
                  </a:lnTo>
                  <a:lnTo>
                    <a:pt x="472732" y="162433"/>
                  </a:lnTo>
                  <a:lnTo>
                    <a:pt x="467791" y="167373"/>
                  </a:lnTo>
                  <a:lnTo>
                    <a:pt x="453999" y="173863"/>
                  </a:lnTo>
                  <a:lnTo>
                    <a:pt x="448348" y="173863"/>
                  </a:lnTo>
                  <a:lnTo>
                    <a:pt x="442201" y="180111"/>
                  </a:lnTo>
                  <a:lnTo>
                    <a:pt x="422338" y="191262"/>
                  </a:lnTo>
                  <a:lnTo>
                    <a:pt x="417360" y="191262"/>
                  </a:lnTo>
                  <a:lnTo>
                    <a:pt x="409867" y="198755"/>
                  </a:lnTo>
                  <a:lnTo>
                    <a:pt x="409867" y="217297"/>
                  </a:lnTo>
                  <a:lnTo>
                    <a:pt x="417360" y="224790"/>
                  </a:lnTo>
                  <a:lnTo>
                    <a:pt x="435902" y="224790"/>
                  </a:lnTo>
                  <a:lnTo>
                    <a:pt x="442125" y="218567"/>
                  </a:lnTo>
                  <a:lnTo>
                    <a:pt x="462089" y="207137"/>
                  </a:lnTo>
                  <a:lnTo>
                    <a:pt x="466763" y="207137"/>
                  </a:lnTo>
                  <a:lnTo>
                    <a:pt x="471932" y="202057"/>
                  </a:lnTo>
                  <a:lnTo>
                    <a:pt x="485521" y="195580"/>
                  </a:lnTo>
                  <a:lnTo>
                    <a:pt x="490893" y="195580"/>
                  </a:lnTo>
                  <a:lnTo>
                    <a:pt x="494868" y="191541"/>
                  </a:lnTo>
                  <a:lnTo>
                    <a:pt x="515099" y="183388"/>
                  </a:lnTo>
                  <a:lnTo>
                    <a:pt x="520865" y="183388"/>
                  </a:lnTo>
                  <a:lnTo>
                    <a:pt x="523951" y="180352"/>
                  </a:lnTo>
                  <a:lnTo>
                    <a:pt x="550252" y="171831"/>
                  </a:lnTo>
                  <a:lnTo>
                    <a:pt x="556425" y="171831"/>
                  </a:lnTo>
                  <a:lnTo>
                    <a:pt x="558876" y="169430"/>
                  </a:lnTo>
                  <a:lnTo>
                    <a:pt x="567093" y="167233"/>
                  </a:lnTo>
                  <a:lnTo>
                    <a:pt x="564794" y="181838"/>
                  </a:lnTo>
                  <a:lnTo>
                    <a:pt x="561759" y="188976"/>
                  </a:lnTo>
                  <a:lnTo>
                    <a:pt x="562521" y="187706"/>
                  </a:lnTo>
                  <a:lnTo>
                    <a:pt x="551091" y="209296"/>
                  </a:lnTo>
                  <a:lnTo>
                    <a:pt x="552361" y="206756"/>
                  </a:lnTo>
                  <a:lnTo>
                    <a:pt x="540169" y="223266"/>
                  </a:lnTo>
                  <a:lnTo>
                    <a:pt x="541693" y="221996"/>
                  </a:lnTo>
                  <a:lnTo>
                    <a:pt x="529501" y="233184"/>
                  </a:lnTo>
                  <a:lnTo>
                    <a:pt x="529183" y="233426"/>
                  </a:lnTo>
                  <a:lnTo>
                    <a:pt x="517182" y="242316"/>
                  </a:lnTo>
                  <a:lnTo>
                    <a:pt x="518833" y="241046"/>
                  </a:lnTo>
                  <a:lnTo>
                    <a:pt x="501561" y="251206"/>
                  </a:lnTo>
                  <a:lnTo>
                    <a:pt x="502704" y="251206"/>
                  </a:lnTo>
                  <a:lnTo>
                    <a:pt x="484924" y="260096"/>
                  </a:lnTo>
                  <a:lnTo>
                    <a:pt x="486067" y="258826"/>
                  </a:lnTo>
                  <a:lnTo>
                    <a:pt x="467144" y="266446"/>
                  </a:lnTo>
                  <a:lnTo>
                    <a:pt x="469176" y="265176"/>
                  </a:lnTo>
                  <a:lnTo>
                    <a:pt x="451523" y="270256"/>
                  </a:lnTo>
                  <a:lnTo>
                    <a:pt x="454317" y="268986"/>
                  </a:lnTo>
                  <a:lnTo>
                    <a:pt x="441871" y="270129"/>
                  </a:lnTo>
                  <a:lnTo>
                    <a:pt x="431698" y="269100"/>
                  </a:lnTo>
                  <a:lnTo>
                    <a:pt x="430847" y="268744"/>
                  </a:lnTo>
                  <a:lnTo>
                    <a:pt x="428409" y="266446"/>
                  </a:lnTo>
                  <a:lnTo>
                    <a:pt x="430771" y="268706"/>
                  </a:lnTo>
                  <a:lnTo>
                    <a:pt x="430580" y="268630"/>
                  </a:lnTo>
                  <a:lnTo>
                    <a:pt x="428663" y="267208"/>
                  </a:lnTo>
                  <a:lnTo>
                    <a:pt x="428117" y="266446"/>
                  </a:lnTo>
                  <a:lnTo>
                    <a:pt x="426275" y="263906"/>
                  </a:lnTo>
                  <a:lnTo>
                    <a:pt x="425361" y="262636"/>
                  </a:lnTo>
                  <a:lnTo>
                    <a:pt x="425996" y="263906"/>
                  </a:lnTo>
                  <a:lnTo>
                    <a:pt x="424345" y="261061"/>
                  </a:lnTo>
                  <a:lnTo>
                    <a:pt x="424345" y="256159"/>
                  </a:lnTo>
                  <a:lnTo>
                    <a:pt x="417360" y="249301"/>
                  </a:lnTo>
                  <a:lnTo>
                    <a:pt x="400088" y="249301"/>
                  </a:lnTo>
                  <a:lnTo>
                    <a:pt x="396214" y="253111"/>
                  </a:lnTo>
                  <a:lnTo>
                    <a:pt x="387515" y="253111"/>
                  </a:lnTo>
                  <a:lnTo>
                    <a:pt x="380911" y="259588"/>
                  </a:lnTo>
                  <a:lnTo>
                    <a:pt x="380911" y="260261"/>
                  </a:lnTo>
                  <a:lnTo>
                    <a:pt x="378879" y="261366"/>
                  </a:lnTo>
                  <a:lnTo>
                    <a:pt x="375704" y="263906"/>
                  </a:lnTo>
                  <a:lnTo>
                    <a:pt x="367449" y="272796"/>
                  </a:lnTo>
                  <a:lnTo>
                    <a:pt x="366052" y="274066"/>
                  </a:lnTo>
                  <a:lnTo>
                    <a:pt x="358101" y="284505"/>
                  </a:lnTo>
                  <a:lnTo>
                    <a:pt x="350177" y="295656"/>
                  </a:lnTo>
                  <a:lnTo>
                    <a:pt x="351574" y="294386"/>
                  </a:lnTo>
                  <a:lnTo>
                    <a:pt x="344601" y="301256"/>
                  </a:lnTo>
                  <a:lnTo>
                    <a:pt x="344411" y="298196"/>
                  </a:lnTo>
                  <a:lnTo>
                    <a:pt x="344335" y="296926"/>
                  </a:lnTo>
                  <a:lnTo>
                    <a:pt x="344335" y="298196"/>
                  </a:lnTo>
                  <a:lnTo>
                    <a:pt x="343992" y="288036"/>
                  </a:lnTo>
                  <a:lnTo>
                    <a:pt x="343954" y="286766"/>
                  </a:lnTo>
                  <a:lnTo>
                    <a:pt x="343954" y="288036"/>
                  </a:lnTo>
                  <a:lnTo>
                    <a:pt x="343700" y="280416"/>
                  </a:lnTo>
                  <a:lnTo>
                    <a:pt x="343573" y="275336"/>
                  </a:lnTo>
                  <a:lnTo>
                    <a:pt x="342430" y="265176"/>
                  </a:lnTo>
                  <a:lnTo>
                    <a:pt x="341668" y="261366"/>
                  </a:lnTo>
                  <a:lnTo>
                    <a:pt x="340906" y="257556"/>
                  </a:lnTo>
                  <a:lnTo>
                    <a:pt x="340779" y="260096"/>
                  </a:lnTo>
                  <a:lnTo>
                    <a:pt x="339890" y="258127"/>
                  </a:lnTo>
                  <a:lnTo>
                    <a:pt x="339890" y="254762"/>
                  </a:lnTo>
                  <a:lnTo>
                    <a:pt x="339890" y="246888"/>
                  </a:lnTo>
                  <a:lnTo>
                    <a:pt x="333540" y="240411"/>
                  </a:lnTo>
                  <a:lnTo>
                    <a:pt x="325666" y="240411"/>
                  </a:lnTo>
                  <a:lnTo>
                    <a:pt x="325666" y="271526"/>
                  </a:lnTo>
                  <a:lnTo>
                    <a:pt x="316268" y="277876"/>
                  </a:lnTo>
                  <a:lnTo>
                    <a:pt x="318135" y="276606"/>
                  </a:lnTo>
                  <a:lnTo>
                    <a:pt x="325666" y="271526"/>
                  </a:lnTo>
                  <a:lnTo>
                    <a:pt x="325666" y="240411"/>
                  </a:lnTo>
                  <a:lnTo>
                    <a:pt x="317665" y="240411"/>
                  </a:lnTo>
                  <a:lnTo>
                    <a:pt x="311315" y="246888"/>
                  </a:lnTo>
                  <a:lnTo>
                    <a:pt x="311315" y="248196"/>
                  </a:lnTo>
                  <a:lnTo>
                    <a:pt x="310680" y="248666"/>
                  </a:lnTo>
                  <a:lnTo>
                    <a:pt x="310172" y="249936"/>
                  </a:lnTo>
                  <a:lnTo>
                    <a:pt x="300647" y="256286"/>
                  </a:lnTo>
                  <a:lnTo>
                    <a:pt x="287820" y="265176"/>
                  </a:lnTo>
                  <a:lnTo>
                    <a:pt x="287947" y="263906"/>
                  </a:lnTo>
                  <a:lnTo>
                    <a:pt x="272199" y="275336"/>
                  </a:lnTo>
                  <a:lnTo>
                    <a:pt x="272834" y="274066"/>
                  </a:lnTo>
                  <a:lnTo>
                    <a:pt x="257340" y="283464"/>
                  </a:lnTo>
                  <a:lnTo>
                    <a:pt x="257340" y="282270"/>
                  </a:lnTo>
                  <a:lnTo>
                    <a:pt x="262267" y="276225"/>
                  </a:lnTo>
                  <a:lnTo>
                    <a:pt x="262674" y="276225"/>
                  </a:lnTo>
                  <a:lnTo>
                    <a:pt x="268643" y="270256"/>
                  </a:lnTo>
                  <a:lnTo>
                    <a:pt x="268643" y="269138"/>
                  </a:lnTo>
                  <a:lnTo>
                    <a:pt x="273888" y="263779"/>
                  </a:lnTo>
                  <a:lnTo>
                    <a:pt x="275120" y="263779"/>
                  </a:lnTo>
                  <a:lnTo>
                    <a:pt x="280835" y="258064"/>
                  </a:lnTo>
                  <a:lnTo>
                    <a:pt x="280835" y="257810"/>
                  </a:lnTo>
                  <a:lnTo>
                    <a:pt x="285699" y="253873"/>
                  </a:lnTo>
                  <a:lnTo>
                    <a:pt x="287820" y="253873"/>
                  </a:lnTo>
                  <a:lnTo>
                    <a:pt x="289801" y="251841"/>
                  </a:lnTo>
                  <a:lnTo>
                    <a:pt x="312343" y="239141"/>
                  </a:lnTo>
                  <a:lnTo>
                    <a:pt x="314744" y="239141"/>
                  </a:lnTo>
                  <a:lnTo>
                    <a:pt x="319697" y="234188"/>
                  </a:lnTo>
                  <a:lnTo>
                    <a:pt x="319697" y="228092"/>
                  </a:lnTo>
                  <a:lnTo>
                    <a:pt x="319697" y="221996"/>
                  </a:lnTo>
                  <a:lnTo>
                    <a:pt x="314744" y="217043"/>
                  </a:lnTo>
                  <a:lnTo>
                    <a:pt x="302552" y="217043"/>
                  </a:lnTo>
                  <a:lnTo>
                    <a:pt x="297599" y="221996"/>
                  </a:lnTo>
                  <a:lnTo>
                    <a:pt x="297599" y="222135"/>
                  </a:lnTo>
                  <a:lnTo>
                    <a:pt x="279793" y="230251"/>
                  </a:lnTo>
                  <a:lnTo>
                    <a:pt x="274739" y="230251"/>
                  </a:lnTo>
                  <a:lnTo>
                    <a:pt x="269532" y="235585"/>
                  </a:lnTo>
                  <a:lnTo>
                    <a:pt x="269532" y="236423"/>
                  </a:lnTo>
                  <a:lnTo>
                    <a:pt x="266344" y="238506"/>
                  </a:lnTo>
                  <a:lnTo>
                    <a:pt x="261277" y="238506"/>
                  </a:lnTo>
                  <a:lnTo>
                    <a:pt x="255689" y="244221"/>
                  </a:lnTo>
                  <a:lnTo>
                    <a:pt x="255689" y="245452"/>
                  </a:lnTo>
                  <a:lnTo>
                    <a:pt x="250698" y="249682"/>
                  </a:lnTo>
                  <a:lnTo>
                    <a:pt x="247942" y="249682"/>
                  </a:lnTo>
                  <a:lnTo>
                    <a:pt x="241973" y="255524"/>
                  </a:lnTo>
                  <a:lnTo>
                    <a:pt x="241973" y="258330"/>
                  </a:lnTo>
                  <a:lnTo>
                    <a:pt x="237832" y="262636"/>
                  </a:lnTo>
                  <a:lnTo>
                    <a:pt x="235877" y="262636"/>
                  </a:lnTo>
                  <a:lnTo>
                    <a:pt x="229781" y="268732"/>
                  </a:lnTo>
                  <a:lnTo>
                    <a:pt x="229781" y="273215"/>
                  </a:lnTo>
                  <a:lnTo>
                    <a:pt x="223901" y="281736"/>
                  </a:lnTo>
                  <a:lnTo>
                    <a:pt x="222923" y="282956"/>
                  </a:lnTo>
                  <a:lnTo>
                    <a:pt x="219710" y="290449"/>
                  </a:lnTo>
                  <a:lnTo>
                    <a:pt x="215303" y="294767"/>
                  </a:lnTo>
                  <a:lnTo>
                    <a:pt x="215303" y="310388"/>
                  </a:lnTo>
                  <a:lnTo>
                    <a:pt x="221653" y="316738"/>
                  </a:lnTo>
                  <a:lnTo>
                    <a:pt x="227545" y="316738"/>
                  </a:lnTo>
                  <a:lnTo>
                    <a:pt x="221945" y="319786"/>
                  </a:lnTo>
                  <a:lnTo>
                    <a:pt x="218859" y="319786"/>
                  </a:lnTo>
                  <a:lnTo>
                    <a:pt x="215760" y="322884"/>
                  </a:lnTo>
                  <a:lnTo>
                    <a:pt x="197751" y="331978"/>
                  </a:lnTo>
                  <a:lnTo>
                    <a:pt x="194348" y="331978"/>
                  </a:lnTo>
                  <a:lnTo>
                    <a:pt x="191516" y="334733"/>
                  </a:lnTo>
                  <a:lnTo>
                    <a:pt x="173266" y="342392"/>
                  </a:lnTo>
                  <a:lnTo>
                    <a:pt x="168821" y="342392"/>
                  </a:lnTo>
                  <a:lnTo>
                    <a:pt x="166331" y="344881"/>
                  </a:lnTo>
                  <a:lnTo>
                    <a:pt x="148336" y="351028"/>
                  </a:lnTo>
                  <a:lnTo>
                    <a:pt x="142659" y="351028"/>
                  </a:lnTo>
                  <a:lnTo>
                    <a:pt x="140347" y="353339"/>
                  </a:lnTo>
                  <a:lnTo>
                    <a:pt x="122415" y="358267"/>
                  </a:lnTo>
                  <a:lnTo>
                    <a:pt x="115989" y="358267"/>
                  </a:lnTo>
                  <a:lnTo>
                    <a:pt x="114236" y="360019"/>
                  </a:lnTo>
                  <a:lnTo>
                    <a:pt x="97599" y="363347"/>
                  </a:lnTo>
                  <a:lnTo>
                    <a:pt x="89700" y="363347"/>
                  </a:lnTo>
                  <a:lnTo>
                    <a:pt x="88734" y="364312"/>
                  </a:lnTo>
                  <a:lnTo>
                    <a:pt x="74866" y="365620"/>
                  </a:lnTo>
                  <a:lnTo>
                    <a:pt x="67932" y="365379"/>
                  </a:lnTo>
                  <a:lnTo>
                    <a:pt x="53911" y="364909"/>
                  </a:lnTo>
                  <a:lnTo>
                    <a:pt x="53746" y="364871"/>
                  </a:lnTo>
                  <a:lnTo>
                    <a:pt x="48615" y="363728"/>
                  </a:lnTo>
                  <a:lnTo>
                    <a:pt x="45758" y="363105"/>
                  </a:lnTo>
                  <a:lnTo>
                    <a:pt x="43599" y="360934"/>
                  </a:lnTo>
                  <a:lnTo>
                    <a:pt x="39916" y="360934"/>
                  </a:lnTo>
                  <a:lnTo>
                    <a:pt x="35598" y="356616"/>
                  </a:lnTo>
                  <a:lnTo>
                    <a:pt x="35598" y="352806"/>
                  </a:lnTo>
                  <a:lnTo>
                    <a:pt x="34671" y="351891"/>
                  </a:lnTo>
                  <a:lnTo>
                    <a:pt x="34544" y="350393"/>
                  </a:lnTo>
                  <a:lnTo>
                    <a:pt x="34366" y="348322"/>
                  </a:lnTo>
                  <a:lnTo>
                    <a:pt x="34658" y="346329"/>
                  </a:lnTo>
                  <a:lnTo>
                    <a:pt x="36296" y="335026"/>
                  </a:lnTo>
                  <a:lnTo>
                    <a:pt x="36487" y="333667"/>
                  </a:lnTo>
                  <a:lnTo>
                    <a:pt x="36715" y="332867"/>
                  </a:lnTo>
                  <a:lnTo>
                    <a:pt x="41325" y="316865"/>
                  </a:lnTo>
                  <a:lnTo>
                    <a:pt x="41897" y="314858"/>
                  </a:lnTo>
                  <a:lnTo>
                    <a:pt x="41960" y="314706"/>
                  </a:lnTo>
                  <a:lnTo>
                    <a:pt x="49644" y="296418"/>
                  </a:lnTo>
                  <a:lnTo>
                    <a:pt x="50292" y="294906"/>
                  </a:lnTo>
                  <a:lnTo>
                    <a:pt x="50507" y="294513"/>
                  </a:lnTo>
                  <a:lnTo>
                    <a:pt x="58394" y="280479"/>
                  </a:lnTo>
                  <a:lnTo>
                    <a:pt x="64427" y="274447"/>
                  </a:lnTo>
                  <a:lnTo>
                    <a:pt x="64427" y="270764"/>
                  </a:lnTo>
                  <a:lnTo>
                    <a:pt x="72618" y="259715"/>
                  </a:lnTo>
                  <a:lnTo>
                    <a:pt x="73444" y="259715"/>
                  </a:lnTo>
                  <a:lnTo>
                    <a:pt x="80302" y="252857"/>
                  </a:lnTo>
                  <a:lnTo>
                    <a:pt x="80302" y="250850"/>
                  </a:lnTo>
                  <a:lnTo>
                    <a:pt x="88163" y="243205"/>
                  </a:lnTo>
                  <a:lnTo>
                    <a:pt x="90335" y="243205"/>
                  </a:lnTo>
                  <a:lnTo>
                    <a:pt x="97066" y="236601"/>
                  </a:lnTo>
                  <a:lnTo>
                    <a:pt x="97066" y="235864"/>
                  </a:lnTo>
                  <a:lnTo>
                    <a:pt x="105486" y="229743"/>
                  </a:lnTo>
                  <a:lnTo>
                    <a:pt x="108877" y="229743"/>
                  </a:lnTo>
                  <a:lnTo>
                    <a:pt x="115214" y="223532"/>
                  </a:lnTo>
                  <a:lnTo>
                    <a:pt x="123558" y="218440"/>
                  </a:lnTo>
                  <a:lnTo>
                    <a:pt x="127419" y="218440"/>
                  </a:lnTo>
                  <a:lnTo>
                    <a:pt x="133642" y="212090"/>
                  </a:lnTo>
                  <a:lnTo>
                    <a:pt x="133642" y="204470"/>
                  </a:lnTo>
                  <a:lnTo>
                    <a:pt x="133642" y="196723"/>
                  </a:lnTo>
                  <a:lnTo>
                    <a:pt x="127419" y="190373"/>
                  </a:lnTo>
                  <a:lnTo>
                    <a:pt x="111925" y="190373"/>
                  </a:lnTo>
                  <a:lnTo>
                    <a:pt x="107162" y="195237"/>
                  </a:lnTo>
                  <a:lnTo>
                    <a:pt x="97282" y="200533"/>
                  </a:lnTo>
                  <a:lnTo>
                    <a:pt x="92748" y="200533"/>
                  </a:lnTo>
                  <a:lnTo>
                    <a:pt x="86271" y="207137"/>
                  </a:lnTo>
                  <a:lnTo>
                    <a:pt x="86271" y="207416"/>
                  </a:lnTo>
                  <a:lnTo>
                    <a:pt x="77393" y="213487"/>
                  </a:lnTo>
                  <a:lnTo>
                    <a:pt x="73825" y="213487"/>
                  </a:lnTo>
                  <a:lnTo>
                    <a:pt x="67221" y="220091"/>
                  </a:lnTo>
                  <a:lnTo>
                    <a:pt x="67221" y="221678"/>
                  </a:lnTo>
                  <a:lnTo>
                    <a:pt x="59080" y="228981"/>
                  </a:lnTo>
                  <a:lnTo>
                    <a:pt x="56553" y="228981"/>
                  </a:lnTo>
                  <a:lnTo>
                    <a:pt x="49568" y="235839"/>
                  </a:lnTo>
                  <a:lnTo>
                    <a:pt x="49568" y="238912"/>
                  </a:lnTo>
                  <a:lnTo>
                    <a:pt x="40792" y="249555"/>
                  </a:lnTo>
                  <a:lnTo>
                    <a:pt x="39535" y="249555"/>
                  </a:lnTo>
                  <a:lnTo>
                    <a:pt x="32296" y="256794"/>
                  </a:lnTo>
                  <a:lnTo>
                    <a:pt x="32296" y="261289"/>
                  </a:lnTo>
                  <a:lnTo>
                    <a:pt x="20866" y="279654"/>
                  </a:lnTo>
                  <a:lnTo>
                    <a:pt x="3340" y="325501"/>
                  </a:lnTo>
                  <a:lnTo>
                    <a:pt x="0" y="350393"/>
                  </a:lnTo>
                  <a:lnTo>
                    <a:pt x="1054" y="363855"/>
                  </a:lnTo>
                  <a:lnTo>
                    <a:pt x="1054" y="371856"/>
                  </a:lnTo>
                  <a:lnTo>
                    <a:pt x="6134" y="376948"/>
                  </a:lnTo>
                  <a:lnTo>
                    <a:pt x="6134" y="380746"/>
                  </a:lnTo>
                  <a:lnTo>
                    <a:pt x="13881" y="388493"/>
                  </a:lnTo>
                  <a:lnTo>
                    <a:pt x="17437" y="388493"/>
                  </a:lnTo>
                  <a:lnTo>
                    <a:pt x="24422" y="395478"/>
                  </a:lnTo>
                  <a:lnTo>
                    <a:pt x="31978" y="395478"/>
                  </a:lnTo>
                  <a:lnTo>
                    <a:pt x="48552" y="399161"/>
                  </a:lnTo>
                  <a:lnTo>
                    <a:pt x="51854" y="399542"/>
                  </a:lnTo>
                  <a:lnTo>
                    <a:pt x="74460" y="400177"/>
                  </a:lnTo>
                  <a:lnTo>
                    <a:pt x="77127" y="400050"/>
                  </a:lnTo>
                  <a:lnTo>
                    <a:pt x="100126" y="397129"/>
                  </a:lnTo>
                  <a:lnTo>
                    <a:pt x="108369" y="397129"/>
                  </a:lnTo>
                  <a:lnTo>
                    <a:pt x="111048" y="394411"/>
                  </a:lnTo>
                  <a:lnTo>
                    <a:pt x="126784" y="390017"/>
                  </a:lnTo>
                  <a:lnTo>
                    <a:pt x="133515" y="390017"/>
                  </a:lnTo>
                  <a:lnTo>
                    <a:pt x="137350" y="386181"/>
                  </a:lnTo>
                  <a:lnTo>
                    <a:pt x="153492" y="379603"/>
                  </a:lnTo>
                  <a:lnTo>
                    <a:pt x="158534" y="379603"/>
                  </a:lnTo>
                  <a:lnTo>
                    <a:pt x="162966" y="375259"/>
                  </a:lnTo>
                  <a:lnTo>
                    <a:pt x="178625" y="367665"/>
                  </a:lnTo>
                  <a:lnTo>
                    <a:pt x="182791" y="367665"/>
                  </a:lnTo>
                  <a:lnTo>
                    <a:pt x="187045" y="363308"/>
                  </a:lnTo>
                  <a:lnTo>
                    <a:pt x="195491" y="358775"/>
                  </a:lnTo>
                  <a:lnTo>
                    <a:pt x="195961" y="358521"/>
                  </a:lnTo>
                  <a:lnTo>
                    <a:pt x="203530" y="354457"/>
                  </a:lnTo>
                  <a:lnTo>
                    <a:pt x="206794" y="354457"/>
                  </a:lnTo>
                  <a:lnTo>
                    <a:pt x="211213" y="350037"/>
                  </a:lnTo>
                  <a:lnTo>
                    <a:pt x="222199" y="343408"/>
                  </a:lnTo>
                  <a:lnTo>
                    <a:pt x="227253" y="340360"/>
                  </a:lnTo>
                  <a:lnTo>
                    <a:pt x="230289" y="340360"/>
                  </a:lnTo>
                  <a:lnTo>
                    <a:pt x="234861" y="335788"/>
                  </a:lnTo>
                  <a:lnTo>
                    <a:pt x="234861" y="335368"/>
                  </a:lnTo>
                  <a:lnTo>
                    <a:pt x="237998" y="333121"/>
                  </a:lnTo>
                  <a:lnTo>
                    <a:pt x="238531" y="332740"/>
                  </a:lnTo>
                  <a:lnTo>
                    <a:pt x="251498" y="323469"/>
                  </a:lnTo>
                  <a:lnTo>
                    <a:pt x="252260" y="322707"/>
                  </a:lnTo>
                  <a:lnTo>
                    <a:pt x="254038" y="321056"/>
                  </a:lnTo>
                  <a:lnTo>
                    <a:pt x="263613" y="312178"/>
                  </a:lnTo>
                  <a:lnTo>
                    <a:pt x="267881" y="310896"/>
                  </a:lnTo>
                  <a:lnTo>
                    <a:pt x="270548" y="309626"/>
                  </a:lnTo>
                  <a:lnTo>
                    <a:pt x="287312" y="299466"/>
                  </a:lnTo>
                  <a:lnTo>
                    <a:pt x="288201" y="298196"/>
                  </a:lnTo>
                  <a:lnTo>
                    <a:pt x="303822" y="288036"/>
                  </a:lnTo>
                  <a:lnTo>
                    <a:pt x="304076" y="286766"/>
                  </a:lnTo>
                  <a:lnTo>
                    <a:pt x="307632" y="284226"/>
                  </a:lnTo>
                  <a:lnTo>
                    <a:pt x="309410" y="282956"/>
                  </a:lnTo>
                  <a:lnTo>
                    <a:pt x="311569" y="281419"/>
                  </a:lnTo>
                  <a:lnTo>
                    <a:pt x="311480" y="275336"/>
                  </a:lnTo>
                  <a:lnTo>
                    <a:pt x="311569" y="277876"/>
                  </a:lnTo>
                  <a:lnTo>
                    <a:pt x="311569" y="281419"/>
                  </a:lnTo>
                  <a:lnTo>
                    <a:pt x="311670" y="298196"/>
                  </a:lnTo>
                  <a:lnTo>
                    <a:pt x="311797" y="301256"/>
                  </a:lnTo>
                  <a:lnTo>
                    <a:pt x="312204" y="308356"/>
                  </a:lnTo>
                  <a:lnTo>
                    <a:pt x="312839" y="314706"/>
                  </a:lnTo>
                  <a:lnTo>
                    <a:pt x="312966" y="317246"/>
                  </a:lnTo>
                  <a:lnTo>
                    <a:pt x="313474" y="321310"/>
                  </a:lnTo>
                  <a:lnTo>
                    <a:pt x="313474" y="328930"/>
                  </a:lnTo>
                  <a:lnTo>
                    <a:pt x="320840" y="336296"/>
                  </a:lnTo>
                  <a:lnTo>
                    <a:pt x="330746" y="336296"/>
                  </a:lnTo>
                  <a:lnTo>
                    <a:pt x="339001" y="336296"/>
                  </a:lnTo>
                  <a:lnTo>
                    <a:pt x="345224" y="336296"/>
                  </a:lnTo>
                  <a:lnTo>
                    <a:pt x="347027" y="335661"/>
                  </a:lnTo>
                  <a:lnTo>
                    <a:pt x="352209" y="335661"/>
                  </a:lnTo>
                  <a:lnTo>
                    <a:pt x="357060" y="330809"/>
                  </a:lnTo>
                  <a:lnTo>
                    <a:pt x="362369" y="327406"/>
                  </a:lnTo>
                  <a:lnTo>
                    <a:pt x="365417" y="323596"/>
                  </a:lnTo>
                  <a:lnTo>
                    <a:pt x="370205" y="318516"/>
                  </a:lnTo>
                  <a:lnTo>
                    <a:pt x="373799" y="314706"/>
                  </a:lnTo>
                  <a:lnTo>
                    <a:pt x="374815" y="312166"/>
                  </a:lnTo>
                  <a:lnTo>
                    <a:pt x="379044" y="305816"/>
                  </a:lnTo>
                  <a:lnTo>
                    <a:pt x="382435" y="300736"/>
                  </a:lnTo>
                  <a:lnTo>
                    <a:pt x="382181" y="302006"/>
                  </a:lnTo>
                  <a:lnTo>
                    <a:pt x="383006" y="300736"/>
                  </a:lnTo>
                  <a:lnTo>
                    <a:pt x="387172" y="294386"/>
                  </a:lnTo>
                  <a:lnTo>
                    <a:pt x="388835" y="291846"/>
                  </a:lnTo>
                  <a:lnTo>
                    <a:pt x="389674" y="290576"/>
                  </a:lnTo>
                  <a:lnTo>
                    <a:pt x="388277" y="291846"/>
                  </a:lnTo>
                  <a:lnTo>
                    <a:pt x="395147" y="285496"/>
                  </a:lnTo>
                  <a:lnTo>
                    <a:pt x="396532" y="284226"/>
                  </a:lnTo>
                  <a:lnTo>
                    <a:pt x="393484" y="285496"/>
                  </a:lnTo>
                  <a:lnTo>
                    <a:pt x="399821" y="282067"/>
                  </a:lnTo>
                  <a:lnTo>
                    <a:pt x="400240" y="282067"/>
                  </a:lnTo>
                  <a:lnTo>
                    <a:pt x="398818" y="282956"/>
                  </a:lnTo>
                  <a:lnTo>
                    <a:pt x="400862" y="282473"/>
                  </a:lnTo>
                  <a:lnTo>
                    <a:pt x="402628" y="285496"/>
                  </a:lnTo>
                  <a:lnTo>
                    <a:pt x="403898" y="286766"/>
                  </a:lnTo>
                  <a:lnTo>
                    <a:pt x="407200" y="290576"/>
                  </a:lnTo>
                  <a:lnTo>
                    <a:pt x="409740" y="293116"/>
                  </a:lnTo>
                  <a:lnTo>
                    <a:pt x="413677" y="295656"/>
                  </a:lnTo>
                  <a:lnTo>
                    <a:pt x="417741" y="298196"/>
                  </a:lnTo>
                  <a:lnTo>
                    <a:pt x="423837" y="300736"/>
                  </a:lnTo>
                  <a:lnTo>
                    <a:pt x="427520" y="300736"/>
                  </a:lnTo>
                  <a:lnTo>
                    <a:pt x="439966" y="302006"/>
                  </a:lnTo>
                  <a:lnTo>
                    <a:pt x="456349" y="302006"/>
                  </a:lnTo>
                  <a:lnTo>
                    <a:pt x="459016" y="300736"/>
                  </a:lnTo>
                  <a:lnTo>
                    <a:pt x="476669" y="296926"/>
                  </a:lnTo>
                  <a:lnTo>
                    <a:pt x="478701" y="295656"/>
                  </a:lnTo>
                  <a:lnTo>
                    <a:pt x="497624" y="289306"/>
                  </a:lnTo>
                  <a:lnTo>
                    <a:pt x="498767" y="288036"/>
                  </a:lnTo>
                  <a:lnTo>
                    <a:pt x="516420" y="280416"/>
                  </a:lnTo>
                  <a:lnTo>
                    <a:pt x="517563" y="279146"/>
                  </a:lnTo>
                  <a:lnTo>
                    <a:pt x="526186" y="274066"/>
                  </a:lnTo>
                  <a:lnTo>
                    <a:pt x="532676" y="270256"/>
                  </a:lnTo>
                  <a:lnTo>
                    <a:pt x="534835" y="268986"/>
                  </a:lnTo>
                  <a:lnTo>
                    <a:pt x="536486" y="267716"/>
                  </a:lnTo>
                  <a:lnTo>
                    <a:pt x="538200" y="266446"/>
                  </a:lnTo>
                  <a:lnTo>
                    <a:pt x="546773" y="260096"/>
                  </a:lnTo>
                  <a:lnTo>
                    <a:pt x="550202" y="257556"/>
                  </a:lnTo>
                  <a:lnTo>
                    <a:pt x="551853" y="256286"/>
                  </a:lnTo>
                  <a:lnTo>
                    <a:pt x="558266" y="249745"/>
                  </a:lnTo>
                  <a:lnTo>
                    <a:pt x="558266" y="250253"/>
                  </a:lnTo>
                  <a:lnTo>
                    <a:pt x="558203" y="268859"/>
                  </a:lnTo>
                  <a:lnTo>
                    <a:pt x="559104" y="269786"/>
                  </a:lnTo>
                  <a:lnTo>
                    <a:pt x="559854" y="276606"/>
                  </a:lnTo>
                  <a:lnTo>
                    <a:pt x="560235" y="279146"/>
                  </a:lnTo>
                  <a:lnTo>
                    <a:pt x="562648" y="289026"/>
                  </a:lnTo>
                  <a:lnTo>
                    <a:pt x="562648" y="292989"/>
                  </a:lnTo>
                  <a:lnTo>
                    <a:pt x="567728" y="298069"/>
                  </a:lnTo>
                  <a:lnTo>
                    <a:pt x="580174" y="298069"/>
                  </a:lnTo>
                  <a:lnTo>
                    <a:pt x="585254" y="292989"/>
                  </a:lnTo>
                  <a:lnTo>
                    <a:pt x="585254" y="289077"/>
                  </a:lnTo>
                  <a:lnTo>
                    <a:pt x="588175" y="280416"/>
                  </a:lnTo>
                  <a:lnTo>
                    <a:pt x="588683" y="277876"/>
                  </a:lnTo>
                  <a:lnTo>
                    <a:pt x="590219" y="270535"/>
                  </a:lnTo>
                  <a:lnTo>
                    <a:pt x="591858" y="268859"/>
                  </a:lnTo>
                  <a:lnTo>
                    <a:pt x="591858" y="261708"/>
                  </a:lnTo>
                  <a:lnTo>
                    <a:pt x="594144" y="244856"/>
                  </a:lnTo>
                  <a:lnTo>
                    <a:pt x="596557" y="221996"/>
                  </a:lnTo>
                  <a:lnTo>
                    <a:pt x="596430" y="221996"/>
                  </a:lnTo>
                  <a:lnTo>
                    <a:pt x="599732" y="196596"/>
                  </a:lnTo>
                  <a:lnTo>
                    <a:pt x="599605" y="196596"/>
                  </a:lnTo>
                  <a:lnTo>
                    <a:pt x="603796" y="169926"/>
                  </a:lnTo>
                  <a:lnTo>
                    <a:pt x="607822" y="157327"/>
                  </a:lnTo>
                  <a:lnTo>
                    <a:pt x="627037" y="153162"/>
                  </a:lnTo>
                  <a:lnTo>
                    <a:pt x="626529" y="153289"/>
                  </a:lnTo>
                  <a:lnTo>
                    <a:pt x="627214" y="153162"/>
                  </a:lnTo>
                  <a:lnTo>
                    <a:pt x="665772" y="146050"/>
                  </a:lnTo>
                  <a:lnTo>
                    <a:pt x="665391" y="146177"/>
                  </a:lnTo>
                  <a:lnTo>
                    <a:pt x="666165" y="146050"/>
                  </a:lnTo>
                  <a:lnTo>
                    <a:pt x="704253" y="139827"/>
                  </a:lnTo>
                  <a:lnTo>
                    <a:pt x="704126" y="139827"/>
                  </a:lnTo>
                  <a:lnTo>
                    <a:pt x="772960" y="129413"/>
                  </a:lnTo>
                  <a:lnTo>
                    <a:pt x="773214" y="129413"/>
                  </a:lnTo>
                  <a:lnTo>
                    <a:pt x="798423" y="125349"/>
                  </a:lnTo>
                  <a:lnTo>
                    <a:pt x="805472" y="125349"/>
                  </a:lnTo>
                  <a:lnTo>
                    <a:pt x="806919" y="123901"/>
                  </a:lnTo>
                  <a:lnTo>
                    <a:pt x="808393" y="123634"/>
                  </a:lnTo>
                  <a:lnTo>
                    <a:pt x="800900" y="131064"/>
                  </a:lnTo>
                  <a:lnTo>
                    <a:pt x="800392" y="131826"/>
                  </a:lnTo>
                  <a:lnTo>
                    <a:pt x="787184" y="146558"/>
                  </a:lnTo>
                  <a:lnTo>
                    <a:pt x="786295" y="148082"/>
                  </a:lnTo>
                  <a:lnTo>
                    <a:pt x="775119" y="165608"/>
                  </a:lnTo>
                  <a:lnTo>
                    <a:pt x="773595" y="169418"/>
                  </a:lnTo>
                  <a:lnTo>
                    <a:pt x="772109" y="175044"/>
                  </a:lnTo>
                  <a:lnTo>
                    <a:pt x="769912" y="177292"/>
                  </a:lnTo>
                  <a:lnTo>
                    <a:pt x="769912" y="193294"/>
                  </a:lnTo>
                  <a:lnTo>
                    <a:pt x="771296" y="194691"/>
                  </a:lnTo>
                  <a:lnTo>
                    <a:pt x="771309" y="201930"/>
                  </a:lnTo>
                  <a:lnTo>
                    <a:pt x="775754" y="206375"/>
                  </a:lnTo>
                  <a:lnTo>
                    <a:pt x="775754" y="208026"/>
                  </a:lnTo>
                  <a:lnTo>
                    <a:pt x="782358" y="214630"/>
                  </a:lnTo>
                  <a:lnTo>
                    <a:pt x="787107" y="214630"/>
                  </a:lnTo>
                  <a:lnTo>
                    <a:pt x="787260" y="214718"/>
                  </a:lnTo>
                  <a:lnTo>
                    <a:pt x="792137" y="219583"/>
                  </a:lnTo>
                  <a:lnTo>
                    <a:pt x="800392" y="219583"/>
                  </a:lnTo>
                  <a:lnTo>
                    <a:pt x="815632" y="219837"/>
                  </a:lnTo>
                  <a:lnTo>
                    <a:pt x="819442" y="219329"/>
                  </a:lnTo>
                  <a:lnTo>
                    <a:pt x="838873" y="214503"/>
                  </a:lnTo>
                  <a:lnTo>
                    <a:pt x="841032" y="213868"/>
                  </a:lnTo>
                  <a:lnTo>
                    <a:pt x="846340" y="211645"/>
                  </a:lnTo>
                  <a:lnTo>
                    <a:pt x="845489" y="214998"/>
                  </a:lnTo>
                  <a:lnTo>
                    <a:pt x="843064" y="217424"/>
                  </a:lnTo>
                  <a:lnTo>
                    <a:pt x="843064" y="235839"/>
                  </a:lnTo>
                  <a:lnTo>
                    <a:pt x="845731" y="238506"/>
                  </a:lnTo>
                  <a:lnTo>
                    <a:pt x="845731" y="239903"/>
                  </a:lnTo>
                  <a:lnTo>
                    <a:pt x="852716" y="246888"/>
                  </a:lnTo>
                  <a:lnTo>
                    <a:pt x="859218" y="246888"/>
                  </a:lnTo>
                  <a:lnTo>
                    <a:pt x="859904" y="247053"/>
                  </a:lnTo>
                  <a:lnTo>
                    <a:pt x="860704" y="247396"/>
                  </a:lnTo>
                  <a:lnTo>
                    <a:pt x="863003" y="249682"/>
                  </a:lnTo>
                  <a:lnTo>
                    <a:pt x="873671" y="249682"/>
                  </a:lnTo>
                  <a:lnTo>
                    <a:pt x="877989" y="245364"/>
                  </a:lnTo>
                  <a:lnTo>
                    <a:pt x="877989" y="240030"/>
                  </a:lnTo>
                  <a:lnTo>
                    <a:pt x="877989" y="239268"/>
                  </a:lnTo>
                  <a:lnTo>
                    <a:pt x="877989" y="234696"/>
                  </a:lnTo>
                  <a:lnTo>
                    <a:pt x="877570" y="234289"/>
                  </a:lnTo>
                  <a:lnTo>
                    <a:pt x="877481" y="233172"/>
                  </a:lnTo>
                  <a:lnTo>
                    <a:pt x="877481" y="232537"/>
                  </a:lnTo>
                  <a:lnTo>
                    <a:pt x="877265" y="231140"/>
                  </a:lnTo>
                  <a:lnTo>
                    <a:pt x="877100" y="230047"/>
                  </a:lnTo>
                  <a:lnTo>
                    <a:pt x="877100" y="225793"/>
                  </a:lnTo>
                  <a:lnTo>
                    <a:pt x="877747" y="223520"/>
                  </a:lnTo>
                  <a:lnTo>
                    <a:pt x="878332" y="221488"/>
                  </a:lnTo>
                  <a:lnTo>
                    <a:pt x="878636" y="220395"/>
                  </a:lnTo>
                  <a:lnTo>
                    <a:pt x="879462" y="218694"/>
                  </a:lnTo>
                  <a:lnTo>
                    <a:pt x="883577" y="210185"/>
                  </a:lnTo>
                  <a:lnTo>
                    <a:pt x="883196" y="211074"/>
                  </a:lnTo>
                  <a:lnTo>
                    <a:pt x="883678" y="210185"/>
                  </a:lnTo>
                  <a:lnTo>
                    <a:pt x="889457" y="199644"/>
                  </a:lnTo>
                  <a:lnTo>
                    <a:pt x="889673" y="199263"/>
                  </a:lnTo>
                  <a:lnTo>
                    <a:pt x="889419" y="199644"/>
                  </a:lnTo>
                  <a:lnTo>
                    <a:pt x="894930" y="189357"/>
                  </a:lnTo>
                  <a:lnTo>
                    <a:pt x="895553" y="187960"/>
                  </a:lnTo>
                  <a:lnTo>
                    <a:pt x="900214" y="183388"/>
                  </a:lnTo>
                  <a:lnTo>
                    <a:pt x="900214" y="174498"/>
                  </a:lnTo>
                  <a:lnTo>
                    <a:pt x="900214" y="165735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82004" y="6101969"/>
              <a:ext cx="239649" cy="172338"/>
            </a:xfrm>
            <a:prstGeom prst="rect">
              <a:avLst/>
            </a:prstGeom>
          </p:spPr>
        </p:pic>
      </p:grpSp>
      <p:sp>
        <p:nvSpPr>
          <p:cNvPr id="147" name="object 147"/>
          <p:cNvSpPr/>
          <p:nvPr/>
        </p:nvSpPr>
        <p:spPr>
          <a:xfrm>
            <a:off x="6526530" y="5951981"/>
            <a:ext cx="364490" cy="436880"/>
          </a:xfrm>
          <a:custGeom>
            <a:avLst/>
            <a:gdLst/>
            <a:ahLst/>
            <a:cxnLst/>
            <a:rect l="l" t="t" r="r" b="b"/>
            <a:pathLst>
              <a:path w="364490" h="436879">
                <a:moveTo>
                  <a:pt x="364109" y="356870"/>
                </a:moveTo>
                <a:lnTo>
                  <a:pt x="362648" y="349643"/>
                </a:lnTo>
                <a:lnTo>
                  <a:pt x="358686" y="343750"/>
                </a:lnTo>
                <a:lnTo>
                  <a:pt x="354228" y="340766"/>
                </a:lnTo>
                <a:lnTo>
                  <a:pt x="353949" y="340233"/>
                </a:lnTo>
                <a:lnTo>
                  <a:pt x="350520" y="338582"/>
                </a:lnTo>
                <a:lnTo>
                  <a:pt x="348361" y="337693"/>
                </a:lnTo>
                <a:lnTo>
                  <a:pt x="347599" y="337451"/>
                </a:lnTo>
                <a:lnTo>
                  <a:pt x="346202" y="336042"/>
                </a:lnTo>
                <a:lnTo>
                  <a:pt x="338455" y="336042"/>
                </a:lnTo>
                <a:lnTo>
                  <a:pt x="335407" y="339217"/>
                </a:lnTo>
                <a:lnTo>
                  <a:pt x="335407" y="339813"/>
                </a:lnTo>
                <a:lnTo>
                  <a:pt x="334772" y="340360"/>
                </a:lnTo>
                <a:lnTo>
                  <a:pt x="331597" y="344043"/>
                </a:lnTo>
                <a:lnTo>
                  <a:pt x="328549" y="349377"/>
                </a:lnTo>
                <a:lnTo>
                  <a:pt x="325894" y="355371"/>
                </a:lnTo>
                <a:lnTo>
                  <a:pt x="323735" y="357822"/>
                </a:lnTo>
                <a:lnTo>
                  <a:pt x="314693" y="362966"/>
                </a:lnTo>
                <a:lnTo>
                  <a:pt x="297180" y="368147"/>
                </a:lnTo>
                <a:lnTo>
                  <a:pt x="275158" y="371322"/>
                </a:lnTo>
                <a:lnTo>
                  <a:pt x="248031" y="372999"/>
                </a:lnTo>
                <a:lnTo>
                  <a:pt x="249174" y="372999"/>
                </a:lnTo>
                <a:lnTo>
                  <a:pt x="217043" y="373380"/>
                </a:lnTo>
                <a:lnTo>
                  <a:pt x="216776" y="373380"/>
                </a:lnTo>
                <a:lnTo>
                  <a:pt x="184023" y="372110"/>
                </a:lnTo>
                <a:lnTo>
                  <a:pt x="185166" y="372110"/>
                </a:lnTo>
                <a:lnTo>
                  <a:pt x="160223" y="369697"/>
                </a:lnTo>
                <a:lnTo>
                  <a:pt x="157746" y="369468"/>
                </a:lnTo>
                <a:lnTo>
                  <a:pt x="157607" y="369443"/>
                </a:lnTo>
                <a:lnTo>
                  <a:pt x="141389" y="366649"/>
                </a:lnTo>
                <a:lnTo>
                  <a:pt x="137236" y="365937"/>
                </a:lnTo>
                <a:lnTo>
                  <a:pt x="136144" y="365506"/>
                </a:lnTo>
                <a:lnTo>
                  <a:pt x="129794" y="363016"/>
                </a:lnTo>
                <a:lnTo>
                  <a:pt x="145415" y="344678"/>
                </a:lnTo>
                <a:lnTo>
                  <a:pt x="146685" y="343154"/>
                </a:lnTo>
                <a:lnTo>
                  <a:pt x="161937" y="320675"/>
                </a:lnTo>
                <a:lnTo>
                  <a:pt x="168148" y="311531"/>
                </a:lnTo>
                <a:lnTo>
                  <a:pt x="169164" y="309880"/>
                </a:lnTo>
                <a:lnTo>
                  <a:pt x="179603" y="290576"/>
                </a:lnTo>
                <a:lnTo>
                  <a:pt x="188341" y="274447"/>
                </a:lnTo>
                <a:lnTo>
                  <a:pt x="189103" y="272796"/>
                </a:lnTo>
                <a:lnTo>
                  <a:pt x="195072" y="258445"/>
                </a:lnTo>
                <a:lnTo>
                  <a:pt x="195757" y="256794"/>
                </a:lnTo>
                <a:lnTo>
                  <a:pt x="204978" y="234696"/>
                </a:lnTo>
                <a:lnTo>
                  <a:pt x="205613" y="233299"/>
                </a:lnTo>
                <a:lnTo>
                  <a:pt x="209791" y="220345"/>
                </a:lnTo>
                <a:lnTo>
                  <a:pt x="218059" y="194818"/>
                </a:lnTo>
                <a:lnTo>
                  <a:pt x="218440" y="193548"/>
                </a:lnTo>
                <a:lnTo>
                  <a:pt x="220980" y="183388"/>
                </a:lnTo>
                <a:lnTo>
                  <a:pt x="228473" y="153543"/>
                </a:lnTo>
                <a:lnTo>
                  <a:pt x="228727" y="152146"/>
                </a:lnTo>
                <a:lnTo>
                  <a:pt x="229933" y="144653"/>
                </a:lnTo>
                <a:lnTo>
                  <a:pt x="233730" y="121158"/>
                </a:lnTo>
                <a:lnTo>
                  <a:pt x="242951" y="121158"/>
                </a:lnTo>
                <a:lnTo>
                  <a:pt x="248666" y="115443"/>
                </a:lnTo>
                <a:lnTo>
                  <a:pt x="248666" y="108331"/>
                </a:lnTo>
                <a:lnTo>
                  <a:pt x="248666" y="101219"/>
                </a:lnTo>
                <a:lnTo>
                  <a:pt x="242951" y="95504"/>
                </a:lnTo>
                <a:lnTo>
                  <a:pt x="237769" y="95504"/>
                </a:lnTo>
                <a:lnTo>
                  <a:pt x="236359" y="95021"/>
                </a:lnTo>
                <a:lnTo>
                  <a:pt x="237312" y="81788"/>
                </a:lnTo>
                <a:lnTo>
                  <a:pt x="237553" y="78486"/>
                </a:lnTo>
                <a:lnTo>
                  <a:pt x="237617" y="76835"/>
                </a:lnTo>
                <a:lnTo>
                  <a:pt x="237578" y="74930"/>
                </a:lnTo>
                <a:lnTo>
                  <a:pt x="236728" y="46355"/>
                </a:lnTo>
                <a:lnTo>
                  <a:pt x="236347" y="42926"/>
                </a:lnTo>
                <a:lnTo>
                  <a:pt x="232854" y="26924"/>
                </a:lnTo>
                <a:lnTo>
                  <a:pt x="232664" y="26035"/>
                </a:lnTo>
                <a:lnTo>
                  <a:pt x="225437" y="9804"/>
                </a:lnTo>
                <a:lnTo>
                  <a:pt x="222504" y="5397"/>
                </a:lnTo>
                <a:lnTo>
                  <a:pt x="219202" y="3175"/>
                </a:lnTo>
                <a:lnTo>
                  <a:pt x="219202" y="33909"/>
                </a:lnTo>
                <a:lnTo>
                  <a:pt x="214718" y="36728"/>
                </a:lnTo>
                <a:lnTo>
                  <a:pt x="216763" y="35433"/>
                </a:lnTo>
                <a:lnTo>
                  <a:pt x="219202" y="33909"/>
                </a:lnTo>
                <a:lnTo>
                  <a:pt x="219202" y="3175"/>
                </a:lnTo>
                <a:lnTo>
                  <a:pt x="216687" y="1460"/>
                </a:lnTo>
                <a:lnTo>
                  <a:pt x="216027" y="1333"/>
                </a:lnTo>
                <a:lnTo>
                  <a:pt x="216027" y="35433"/>
                </a:lnTo>
                <a:lnTo>
                  <a:pt x="212725" y="37973"/>
                </a:lnTo>
                <a:lnTo>
                  <a:pt x="214198" y="36830"/>
                </a:lnTo>
                <a:lnTo>
                  <a:pt x="216027" y="35433"/>
                </a:lnTo>
                <a:lnTo>
                  <a:pt x="216027" y="1333"/>
                </a:lnTo>
                <a:lnTo>
                  <a:pt x="209550" y="0"/>
                </a:lnTo>
                <a:lnTo>
                  <a:pt x="203619" y="1219"/>
                </a:lnTo>
                <a:lnTo>
                  <a:pt x="203619" y="49263"/>
                </a:lnTo>
                <a:lnTo>
                  <a:pt x="202552" y="50800"/>
                </a:lnTo>
                <a:lnTo>
                  <a:pt x="200406" y="50800"/>
                </a:lnTo>
                <a:lnTo>
                  <a:pt x="200126" y="50800"/>
                </a:lnTo>
                <a:lnTo>
                  <a:pt x="200228" y="54267"/>
                </a:lnTo>
                <a:lnTo>
                  <a:pt x="200863" y="75463"/>
                </a:lnTo>
                <a:lnTo>
                  <a:pt x="200914" y="74930"/>
                </a:lnTo>
                <a:lnTo>
                  <a:pt x="200914" y="76835"/>
                </a:lnTo>
                <a:lnTo>
                  <a:pt x="200863" y="75463"/>
                </a:lnTo>
                <a:lnTo>
                  <a:pt x="200406" y="81026"/>
                </a:lnTo>
                <a:lnTo>
                  <a:pt x="199059" y="81026"/>
                </a:lnTo>
                <a:lnTo>
                  <a:pt x="198475" y="80759"/>
                </a:lnTo>
                <a:lnTo>
                  <a:pt x="193548" y="75819"/>
                </a:lnTo>
                <a:lnTo>
                  <a:pt x="193040" y="75819"/>
                </a:lnTo>
                <a:lnTo>
                  <a:pt x="193040" y="75565"/>
                </a:lnTo>
                <a:lnTo>
                  <a:pt x="191668" y="74206"/>
                </a:lnTo>
                <a:lnTo>
                  <a:pt x="191693" y="73825"/>
                </a:lnTo>
                <a:lnTo>
                  <a:pt x="193205" y="69088"/>
                </a:lnTo>
                <a:lnTo>
                  <a:pt x="194144" y="66167"/>
                </a:lnTo>
                <a:lnTo>
                  <a:pt x="194640" y="64604"/>
                </a:lnTo>
                <a:lnTo>
                  <a:pt x="195783" y="62484"/>
                </a:lnTo>
                <a:lnTo>
                  <a:pt x="200228" y="54267"/>
                </a:lnTo>
                <a:lnTo>
                  <a:pt x="200075" y="49263"/>
                </a:lnTo>
                <a:lnTo>
                  <a:pt x="197154" y="35433"/>
                </a:lnTo>
                <a:lnTo>
                  <a:pt x="200075" y="49263"/>
                </a:lnTo>
                <a:lnTo>
                  <a:pt x="200228" y="49263"/>
                </a:lnTo>
                <a:lnTo>
                  <a:pt x="203619" y="49263"/>
                </a:lnTo>
                <a:lnTo>
                  <a:pt x="203619" y="1219"/>
                </a:lnTo>
                <a:lnTo>
                  <a:pt x="202374" y="1460"/>
                </a:lnTo>
                <a:lnTo>
                  <a:pt x="200380" y="2806"/>
                </a:lnTo>
                <a:lnTo>
                  <a:pt x="199898" y="2667"/>
                </a:lnTo>
                <a:lnTo>
                  <a:pt x="170434" y="32385"/>
                </a:lnTo>
                <a:lnTo>
                  <a:pt x="155740" y="69088"/>
                </a:lnTo>
                <a:lnTo>
                  <a:pt x="155803" y="71247"/>
                </a:lnTo>
                <a:lnTo>
                  <a:pt x="156210" y="78486"/>
                </a:lnTo>
                <a:lnTo>
                  <a:pt x="156210" y="89027"/>
                </a:lnTo>
                <a:lnTo>
                  <a:pt x="159004" y="91821"/>
                </a:lnTo>
                <a:lnTo>
                  <a:pt x="159004" y="94361"/>
                </a:lnTo>
                <a:lnTo>
                  <a:pt x="166624" y="101981"/>
                </a:lnTo>
                <a:lnTo>
                  <a:pt x="167513" y="101981"/>
                </a:lnTo>
                <a:lnTo>
                  <a:pt x="169672" y="104140"/>
                </a:lnTo>
                <a:lnTo>
                  <a:pt x="173164" y="104140"/>
                </a:lnTo>
                <a:lnTo>
                  <a:pt x="176276" y="107188"/>
                </a:lnTo>
                <a:lnTo>
                  <a:pt x="182664" y="107188"/>
                </a:lnTo>
                <a:lnTo>
                  <a:pt x="184162" y="107721"/>
                </a:lnTo>
                <a:lnTo>
                  <a:pt x="187452" y="110998"/>
                </a:lnTo>
                <a:lnTo>
                  <a:pt x="193954" y="110998"/>
                </a:lnTo>
                <a:lnTo>
                  <a:pt x="197802" y="112014"/>
                </a:lnTo>
                <a:lnTo>
                  <a:pt x="192151" y="146164"/>
                </a:lnTo>
                <a:lnTo>
                  <a:pt x="182613" y="184200"/>
                </a:lnTo>
                <a:lnTo>
                  <a:pt x="182460" y="184658"/>
                </a:lnTo>
                <a:lnTo>
                  <a:pt x="170573" y="220916"/>
                </a:lnTo>
                <a:lnTo>
                  <a:pt x="170230" y="221742"/>
                </a:lnTo>
                <a:lnTo>
                  <a:pt x="155371" y="257390"/>
                </a:lnTo>
                <a:lnTo>
                  <a:pt x="136944" y="291452"/>
                </a:lnTo>
                <a:lnTo>
                  <a:pt x="136410" y="292227"/>
                </a:lnTo>
                <a:lnTo>
                  <a:pt x="116103" y="321983"/>
                </a:lnTo>
                <a:lnTo>
                  <a:pt x="115900" y="322199"/>
                </a:lnTo>
                <a:lnTo>
                  <a:pt x="112649" y="325983"/>
                </a:lnTo>
                <a:lnTo>
                  <a:pt x="112649" y="340233"/>
                </a:lnTo>
                <a:lnTo>
                  <a:pt x="112369" y="338582"/>
                </a:lnTo>
                <a:lnTo>
                  <a:pt x="112649" y="340233"/>
                </a:lnTo>
                <a:lnTo>
                  <a:pt x="112649" y="325983"/>
                </a:lnTo>
                <a:lnTo>
                  <a:pt x="110705" y="328244"/>
                </a:lnTo>
                <a:lnTo>
                  <a:pt x="110159" y="324866"/>
                </a:lnTo>
                <a:lnTo>
                  <a:pt x="110109" y="324485"/>
                </a:lnTo>
                <a:lnTo>
                  <a:pt x="110109" y="324866"/>
                </a:lnTo>
                <a:lnTo>
                  <a:pt x="108458" y="313817"/>
                </a:lnTo>
                <a:lnTo>
                  <a:pt x="108127" y="311531"/>
                </a:lnTo>
                <a:lnTo>
                  <a:pt x="107569" y="308102"/>
                </a:lnTo>
                <a:lnTo>
                  <a:pt x="107226" y="307987"/>
                </a:lnTo>
                <a:lnTo>
                  <a:pt x="106222" y="303009"/>
                </a:lnTo>
                <a:lnTo>
                  <a:pt x="102196" y="297078"/>
                </a:lnTo>
                <a:lnTo>
                  <a:pt x="96227" y="293065"/>
                </a:lnTo>
                <a:lnTo>
                  <a:pt x="94284" y="292684"/>
                </a:lnTo>
                <a:lnTo>
                  <a:pt x="94284" y="347345"/>
                </a:lnTo>
                <a:lnTo>
                  <a:pt x="93751" y="347853"/>
                </a:lnTo>
                <a:lnTo>
                  <a:pt x="94284" y="347345"/>
                </a:lnTo>
                <a:lnTo>
                  <a:pt x="94284" y="292684"/>
                </a:lnTo>
                <a:lnTo>
                  <a:pt x="88900" y="291592"/>
                </a:lnTo>
                <a:lnTo>
                  <a:pt x="81635" y="293065"/>
                </a:lnTo>
                <a:lnTo>
                  <a:pt x="78168" y="295414"/>
                </a:lnTo>
                <a:lnTo>
                  <a:pt x="78168" y="362496"/>
                </a:lnTo>
                <a:lnTo>
                  <a:pt x="73583" y="366801"/>
                </a:lnTo>
                <a:lnTo>
                  <a:pt x="60934" y="376440"/>
                </a:lnTo>
                <a:lnTo>
                  <a:pt x="66789" y="366776"/>
                </a:lnTo>
                <a:lnTo>
                  <a:pt x="66040" y="368046"/>
                </a:lnTo>
                <a:lnTo>
                  <a:pt x="66929" y="366776"/>
                </a:lnTo>
                <a:lnTo>
                  <a:pt x="76098" y="353822"/>
                </a:lnTo>
                <a:lnTo>
                  <a:pt x="78168" y="362496"/>
                </a:lnTo>
                <a:lnTo>
                  <a:pt x="78168" y="295414"/>
                </a:lnTo>
                <a:lnTo>
                  <a:pt x="76212" y="296735"/>
                </a:lnTo>
                <a:lnTo>
                  <a:pt x="76073" y="296672"/>
                </a:lnTo>
                <a:lnTo>
                  <a:pt x="73393" y="299466"/>
                </a:lnTo>
                <a:lnTo>
                  <a:pt x="72771" y="300101"/>
                </a:lnTo>
                <a:lnTo>
                  <a:pt x="64643" y="308610"/>
                </a:lnTo>
                <a:lnTo>
                  <a:pt x="51308" y="324358"/>
                </a:lnTo>
                <a:lnTo>
                  <a:pt x="50177" y="326009"/>
                </a:lnTo>
                <a:lnTo>
                  <a:pt x="35560" y="346202"/>
                </a:lnTo>
                <a:lnTo>
                  <a:pt x="10414" y="390271"/>
                </a:lnTo>
                <a:lnTo>
                  <a:pt x="4000" y="404495"/>
                </a:lnTo>
                <a:lnTo>
                  <a:pt x="3810" y="404876"/>
                </a:lnTo>
                <a:lnTo>
                  <a:pt x="1397" y="410718"/>
                </a:lnTo>
                <a:lnTo>
                  <a:pt x="0" y="417957"/>
                </a:lnTo>
                <a:lnTo>
                  <a:pt x="1460" y="425297"/>
                </a:lnTo>
                <a:lnTo>
                  <a:pt x="5473" y="431266"/>
                </a:lnTo>
                <a:lnTo>
                  <a:pt x="11404" y="435292"/>
                </a:lnTo>
                <a:lnTo>
                  <a:pt x="18669" y="436753"/>
                </a:lnTo>
                <a:lnTo>
                  <a:pt x="23139" y="435864"/>
                </a:lnTo>
                <a:lnTo>
                  <a:pt x="23368" y="436118"/>
                </a:lnTo>
                <a:lnTo>
                  <a:pt x="26670" y="435229"/>
                </a:lnTo>
                <a:lnTo>
                  <a:pt x="26543" y="435229"/>
                </a:lnTo>
                <a:lnTo>
                  <a:pt x="35039" y="433070"/>
                </a:lnTo>
                <a:lnTo>
                  <a:pt x="37592" y="432308"/>
                </a:lnTo>
                <a:lnTo>
                  <a:pt x="52324" y="426212"/>
                </a:lnTo>
                <a:lnTo>
                  <a:pt x="54610" y="425069"/>
                </a:lnTo>
                <a:lnTo>
                  <a:pt x="55118" y="424815"/>
                </a:lnTo>
                <a:lnTo>
                  <a:pt x="96266" y="396367"/>
                </a:lnTo>
                <a:lnTo>
                  <a:pt x="100076" y="392950"/>
                </a:lnTo>
                <a:lnTo>
                  <a:pt x="102108" y="394716"/>
                </a:lnTo>
                <a:lnTo>
                  <a:pt x="152019" y="410083"/>
                </a:lnTo>
                <a:lnTo>
                  <a:pt x="215138" y="414782"/>
                </a:lnTo>
                <a:lnTo>
                  <a:pt x="250571" y="414655"/>
                </a:lnTo>
                <a:lnTo>
                  <a:pt x="304673" y="409321"/>
                </a:lnTo>
                <a:lnTo>
                  <a:pt x="347345" y="392176"/>
                </a:lnTo>
                <a:lnTo>
                  <a:pt x="349402" y="390283"/>
                </a:lnTo>
                <a:lnTo>
                  <a:pt x="351434" y="388912"/>
                </a:lnTo>
                <a:lnTo>
                  <a:pt x="352310" y="387604"/>
                </a:lnTo>
                <a:lnTo>
                  <a:pt x="353695" y="386334"/>
                </a:lnTo>
                <a:lnTo>
                  <a:pt x="359537" y="378206"/>
                </a:lnTo>
                <a:lnTo>
                  <a:pt x="360159" y="376529"/>
                </a:lnTo>
                <a:lnTo>
                  <a:pt x="361632" y="374345"/>
                </a:lnTo>
                <a:lnTo>
                  <a:pt x="362381" y="370649"/>
                </a:lnTo>
                <a:lnTo>
                  <a:pt x="363169" y="368554"/>
                </a:lnTo>
                <a:lnTo>
                  <a:pt x="363258" y="367919"/>
                </a:lnTo>
                <a:lnTo>
                  <a:pt x="363601" y="364109"/>
                </a:lnTo>
                <a:lnTo>
                  <a:pt x="363778" y="362204"/>
                </a:lnTo>
                <a:lnTo>
                  <a:pt x="363943" y="360426"/>
                </a:lnTo>
                <a:lnTo>
                  <a:pt x="364109" y="358648"/>
                </a:lnTo>
                <a:lnTo>
                  <a:pt x="363893" y="358267"/>
                </a:lnTo>
                <a:lnTo>
                  <a:pt x="364109" y="356870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1597913" y="6790943"/>
            <a:ext cx="1475740" cy="772160"/>
            <a:chOff x="1597913" y="6790943"/>
            <a:chExt cx="1475740" cy="772160"/>
          </a:xfrm>
        </p:grpSpPr>
        <p:sp>
          <p:nvSpPr>
            <p:cNvPr id="149" name="object 149"/>
            <p:cNvSpPr/>
            <p:nvPr/>
          </p:nvSpPr>
          <p:spPr>
            <a:xfrm>
              <a:off x="1597914" y="6806818"/>
              <a:ext cx="1379855" cy="756285"/>
            </a:xfrm>
            <a:custGeom>
              <a:avLst/>
              <a:gdLst/>
              <a:ahLst/>
              <a:cxnLst/>
              <a:rect l="l" t="t" r="r" b="b"/>
              <a:pathLst>
                <a:path w="1379855" h="756284">
                  <a:moveTo>
                    <a:pt x="357124" y="233553"/>
                  </a:moveTo>
                  <a:lnTo>
                    <a:pt x="350647" y="227076"/>
                  </a:lnTo>
                  <a:lnTo>
                    <a:pt x="334772" y="227076"/>
                  </a:lnTo>
                  <a:lnTo>
                    <a:pt x="328422" y="233553"/>
                  </a:lnTo>
                  <a:lnTo>
                    <a:pt x="328422" y="241173"/>
                  </a:lnTo>
                  <a:lnTo>
                    <a:pt x="327533" y="246507"/>
                  </a:lnTo>
                  <a:lnTo>
                    <a:pt x="327406" y="246507"/>
                  </a:lnTo>
                  <a:lnTo>
                    <a:pt x="324485" y="259207"/>
                  </a:lnTo>
                  <a:lnTo>
                    <a:pt x="324612" y="259207"/>
                  </a:lnTo>
                  <a:lnTo>
                    <a:pt x="322326" y="267639"/>
                  </a:lnTo>
                  <a:lnTo>
                    <a:pt x="322326" y="276987"/>
                  </a:lnTo>
                  <a:lnTo>
                    <a:pt x="322072" y="278257"/>
                  </a:lnTo>
                  <a:lnTo>
                    <a:pt x="322287" y="277101"/>
                  </a:lnTo>
                  <a:lnTo>
                    <a:pt x="321970" y="278257"/>
                  </a:lnTo>
                  <a:lnTo>
                    <a:pt x="317347" y="294767"/>
                  </a:lnTo>
                  <a:lnTo>
                    <a:pt x="322300" y="277037"/>
                  </a:lnTo>
                  <a:lnTo>
                    <a:pt x="322326" y="267639"/>
                  </a:lnTo>
                  <a:lnTo>
                    <a:pt x="319786" y="276987"/>
                  </a:lnTo>
                  <a:lnTo>
                    <a:pt x="320294" y="274447"/>
                  </a:lnTo>
                  <a:lnTo>
                    <a:pt x="313156" y="292277"/>
                  </a:lnTo>
                  <a:lnTo>
                    <a:pt x="302006" y="311277"/>
                  </a:lnTo>
                  <a:lnTo>
                    <a:pt x="303149" y="310007"/>
                  </a:lnTo>
                  <a:lnTo>
                    <a:pt x="289382" y="327215"/>
                  </a:lnTo>
                  <a:lnTo>
                    <a:pt x="288810" y="327787"/>
                  </a:lnTo>
                  <a:lnTo>
                    <a:pt x="273812" y="343027"/>
                  </a:lnTo>
                  <a:lnTo>
                    <a:pt x="274955" y="341757"/>
                  </a:lnTo>
                  <a:lnTo>
                    <a:pt x="257048" y="355727"/>
                  </a:lnTo>
                  <a:lnTo>
                    <a:pt x="258318" y="355727"/>
                  </a:lnTo>
                  <a:lnTo>
                    <a:pt x="239141" y="368427"/>
                  </a:lnTo>
                  <a:lnTo>
                    <a:pt x="242824" y="367157"/>
                  </a:lnTo>
                  <a:lnTo>
                    <a:pt x="231863" y="370967"/>
                  </a:lnTo>
                  <a:lnTo>
                    <a:pt x="223139" y="370967"/>
                  </a:lnTo>
                  <a:lnTo>
                    <a:pt x="223139" y="372237"/>
                  </a:lnTo>
                  <a:lnTo>
                    <a:pt x="223062" y="371894"/>
                  </a:lnTo>
                  <a:lnTo>
                    <a:pt x="223024" y="371678"/>
                  </a:lnTo>
                  <a:lnTo>
                    <a:pt x="223088" y="371894"/>
                  </a:lnTo>
                  <a:lnTo>
                    <a:pt x="223139" y="372237"/>
                  </a:lnTo>
                  <a:lnTo>
                    <a:pt x="223139" y="370967"/>
                  </a:lnTo>
                  <a:lnTo>
                    <a:pt x="222986" y="370967"/>
                  </a:lnTo>
                  <a:lnTo>
                    <a:pt x="222923" y="370738"/>
                  </a:lnTo>
                  <a:lnTo>
                    <a:pt x="222783" y="369697"/>
                  </a:lnTo>
                  <a:lnTo>
                    <a:pt x="221195" y="358267"/>
                  </a:lnTo>
                  <a:lnTo>
                    <a:pt x="220980" y="356704"/>
                  </a:lnTo>
                  <a:lnTo>
                    <a:pt x="220980" y="355727"/>
                  </a:lnTo>
                  <a:lnTo>
                    <a:pt x="221056" y="335407"/>
                  </a:lnTo>
                  <a:lnTo>
                    <a:pt x="222592" y="311277"/>
                  </a:lnTo>
                  <a:lnTo>
                    <a:pt x="222631" y="310007"/>
                  </a:lnTo>
                  <a:lnTo>
                    <a:pt x="222719" y="309168"/>
                  </a:lnTo>
                  <a:lnTo>
                    <a:pt x="222770" y="308737"/>
                  </a:lnTo>
                  <a:lnTo>
                    <a:pt x="226187" y="278257"/>
                  </a:lnTo>
                  <a:lnTo>
                    <a:pt x="226060" y="278257"/>
                  </a:lnTo>
                  <a:lnTo>
                    <a:pt x="230632" y="246507"/>
                  </a:lnTo>
                  <a:lnTo>
                    <a:pt x="235966" y="213487"/>
                  </a:lnTo>
                  <a:lnTo>
                    <a:pt x="240919" y="183007"/>
                  </a:lnTo>
                  <a:lnTo>
                    <a:pt x="243459" y="155067"/>
                  </a:lnTo>
                  <a:lnTo>
                    <a:pt x="243840" y="137287"/>
                  </a:lnTo>
                  <a:lnTo>
                    <a:pt x="243713" y="137287"/>
                  </a:lnTo>
                  <a:lnTo>
                    <a:pt x="243459" y="132207"/>
                  </a:lnTo>
                  <a:lnTo>
                    <a:pt x="243078" y="133159"/>
                  </a:lnTo>
                  <a:lnTo>
                    <a:pt x="243078" y="129159"/>
                  </a:lnTo>
                  <a:lnTo>
                    <a:pt x="243078" y="120523"/>
                  </a:lnTo>
                  <a:lnTo>
                    <a:pt x="236093" y="113538"/>
                  </a:lnTo>
                  <a:lnTo>
                    <a:pt x="218948" y="113538"/>
                  </a:lnTo>
                  <a:lnTo>
                    <a:pt x="211963" y="120523"/>
                  </a:lnTo>
                  <a:lnTo>
                    <a:pt x="211963" y="129133"/>
                  </a:lnTo>
                  <a:lnTo>
                    <a:pt x="211658" y="131521"/>
                  </a:lnTo>
                  <a:lnTo>
                    <a:pt x="211455" y="130937"/>
                  </a:lnTo>
                  <a:lnTo>
                    <a:pt x="210947" y="137287"/>
                  </a:lnTo>
                  <a:lnTo>
                    <a:pt x="210845" y="137922"/>
                  </a:lnTo>
                  <a:lnTo>
                    <a:pt x="210058" y="153682"/>
                  </a:lnTo>
                  <a:lnTo>
                    <a:pt x="210845" y="137922"/>
                  </a:lnTo>
                  <a:lnTo>
                    <a:pt x="208280" y="155067"/>
                  </a:lnTo>
                  <a:lnTo>
                    <a:pt x="208280" y="153797"/>
                  </a:lnTo>
                  <a:lnTo>
                    <a:pt x="203835" y="177927"/>
                  </a:lnTo>
                  <a:lnTo>
                    <a:pt x="203962" y="177927"/>
                  </a:lnTo>
                  <a:lnTo>
                    <a:pt x="197358" y="205867"/>
                  </a:lnTo>
                  <a:lnTo>
                    <a:pt x="197612" y="204597"/>
                  </a:lnTo>
                  <a:lnTo>
                    <a:pt x="188239" y="234975"/>
                  </a:lnTo>
                  <a:lnTo>
                    <a:pt x="176276" y="264287"/>
                  </a:lnTo>
                  <a:lnTo>
                    <a:pt x="176911" y="261747"/>
                  </a:lnTo>
                  <a:lnTo>
                    <a:pt x="160451" y="292138"/>
                  </a:lnTo>
                  <a:lnTo>
                    <a:pt x="160350" y="292265"/>
                  </a:lnTo>
                  <a:lnTo>
                    <a:pt x="141351" y="318897"/>
                  </a:lnTo>
                  <a:lnTo>
                    <a:pt x="142240" y="317627"/>
                  </a:lnTo>
                  <a:lnTo>
                    <a:pt x="139192" y="321157"/>
                  </a:lnTo>
                  <a:lnTo>
                    <a:pt x="139192" y="315214"/>
                  </a:lnTo>
                  <a:lnTo>
                    <a:pt x="139192" y="308737"/>
                  </a:lnTo>
                  <a:lnTo>
                    <a:pt x="135293" y="304850"/>
                  </a:lnTo>
                  <a:lnTo>
                    <a:pt x="135077" y="304406"/>
                  </a:lnTo>
                  <a:lnTo>
                    <a:pt x="135077" y="325894"/>
                  </a:lnTo>
                  <a:lnTo>
                    <a:pt x="120269" y="343027"/>
                  </a:lnTo>
                  <a:lnTo>
                    <a:pt x="121031" y="343027"/>
                  </a:lnTo>
                  <a:lnTo>
                    <a:pt x="97917" y="365887"/>
                  </a:lnTo>
                  <a:lnTo>
                    <a:pt x="98679" y="365887"/>
                  </a:lnTo>
                  <a:lnTo>
                    <a:pt x="75057" y="387477"/>
                  </a:lnTo>
                  <a:lnTo>
                    <a:pt x="75692" y="386207"/>
                  </a:lnTo>
                  <a:lnTo>
                    <a:pt x="54559" y="403504"/>
                  </a:lnTo>
                  <a:lnTo>
                    <a:pt x="36563" y="415417"/>
                  </a:lnTo>
                  <a:lnTo>
                    <a:pt x="39357" y="412877"/>
                  </a:lnTo>
                  <a:lnTo>
                    <a:pt x="32296" y="415798"/>
                  </a:lnTo>
                  <a:lnTo>
                    <a:pt x="33997" y="405257"/>
                  </a:lnTo>
                  <a:lnTo>
                    <a:pt x="34112" y="404583"/>
                  </a:lnTo>
                  <a:lnTo>
                    <a:pt x="34683" y="402717"/>
                  </a:lnTo>
                  <a:lnTo>
                    <a:pt x="40119" y="384937"/>
                  </a:lnTo>
                  <a:lnTo>
                    <a:pt x="40424" y="383933"/>
                  </a:lnTo>
                  <a:lnTo>
                    <a:pt x="40538" y="383667"/>
                  </a:lnTo>
                  <a:lnTo>
                    <a:pt x="50800" y="359537"/>
                  </a:lnTo>
                  <a:lnTo>
                    <a:pt x="50406" y="360807"/>
                  </a:lnTo>
                  <a:lnTo>
                    <a:pt x="51054" y="359537"/>
                  </a:lnTo>
                  <a:lnTo>
                    <a:pt x="63246" y="335407"/>
                  </a:lnTo>
                  <a:lnTo>
                    <a:pt x="63106" y="335407"/>
                  </a:lnTo>
                  <a:lnTo>
                    <a:pt x="73787" y="315087"/>
                  </a:lnTo>
                  <a:lnTo>
                    <a:pt x="73279" y="316357"/>
                  </a:lnTo>
                  <a:lnTo>
                    <a:pt x="74015" y="315087"/>
                  </a:lnTo>
                  <a:lnTo>
                    <a:pt x="81407" y="302514"/>
                  </a:lnTo>
                  <a:lnTo>
                    <a:pt x="87630" y="296291"/>
                  </a:lnTo>
                  <a:lnTo>
                    <a:pt x="87630" y="295770"/>
                  </a:lnTo>
                  <a:lnTo>
                    <a:pt x="88277" y="295236"/>
                  </a:lnTo>
                  <a:lnTo>
                    <a:pt x="92964" y="293497"/>
                  </a:lnTo>
                  <a:lnTo>
                    <a:pt x="91694" y="293497"/>
                  </a:lnTo>
                  <a:lnTo>
                    <a:pt x="94449" y="292709"/>
                  </a:lnTo>
                  <a:lnTo>
                    <a:pt x="96901" y="295148"/>
                  </a:lnTo>
                  <a:lnTo>
                    <a:pt x="99275" y="295148"/>
                  </a:lnTo>
                  <a:lnTo>
                    <a:pt x="103759" y="299720"/>
                  </a:lnTo>
                  <a:lnTo>
                    <a:pt x="104381" y="299720"/>
                  </a:lnTo>
                  <a:lnTo>
                    <a:pt x="106908" y="302247"/>
                  </a:lnTo>
                  <a:lnTo>
                    <a:pt x="115697" y="319227"/>
                  </a:lnTo>
                  <a:lnTo>
                    <a:pt x="115697" y="321691"/>
                  </a:lnTo>
                  <a:lnTo>
                    <a:pt x="120904" y="327025"/>
                  </a:lnTo>
                  <a:lnTo>
                    <a:pt x="133985" y="327025"/>
                  </a:lnTo>
                  <a:lnTo>
                    <a:pt x="135077" y="325894"/>
                  </a:lnTo>
                  <a:lnTo>
                    <a:pt x="135077" y="304406"/>
                  </a:lnTo>
                  <a:lnTo>
                    <a:pt x="132270" y="298577"/>
                  </a:lnTo>
                  <a:lnTo>
                    <a:pt x="130429" y="294767"/>
                  </a:lnTo>
                  <a:lnTo>
                    <a:pt x="128143" y="290042"/>
                  </a:lnTo>
                  <a:lnTo>
                    <a:pt x="128143" y="285877"/>
                  </a:lnTo>
                  <a:lnTo>
                    <a:pt x="124079" y="281724"/>
                  </a:lnTo>
                  <a:lnTo>
                    <a:pt x="124079" y="279273"/>
                  </a:lnTo>
                  <a:lnTo>
                    <a:pt x="118872" y="274066"/>
                  </a:lnTo>
                  <a:lnTo>
                    <a:pt x="118872" y="273177"/>
                  </a:lnTo>
                  <a:lnTo>
                    <a:pt x="112522" y="266827"/>
                  </a:lnTo>
                  <a:lnTo>
                    <a:pt x="111760" y="266827"/>
                  </a:lnTo>
                  <a:lnTo>
                    <a:pt x="105410" y="260477"/>
                  </a:lnTo>
                  <a:lnTo>
                    <a:pt x="89027" y="260477"/>
                  </a:lnTo>
                  <a:lnTo>
                    <a:pt x="86029" y="263474"/>
                  </a:lnTo>
                  <a:lnTo>
                    <a:pt x="83058" y="264287"/>
                  </a:lnTo>
                  <a:lnTo>
                    <a:pt x="74930" y="266827"/>
                  </a:lnTo>
                  <a:lnTo>
                    <a:pt x="71755" y="269367"/>
                  </a:lnTo>
                  <a:lnTo>
                    <a:pt x="68135" y="271780"/>
                  </a:lnTo>
                  <a:lnTo>
                    <a:pt x="63106" y="271780"/>
                  </a:lnTo>
                  <a:lnTo>
                    <a:pt x="55994" y="278765"/>
                  </a:lnTo>
                  <a:lnTo>
                    <a:pt x="55994" y="283159"/>
                  </a:lnTo>
                  <a:lnTo>
                    <a:pt x="46228" y="298577"/>
                  </a:lnTo>
                  <a:lnTo>
                    <a:pt x="45707" y="299847"/>
                  </a:lnTo>
                  <a:lnTo>
                    <a:pt x="34798" y="321437"/>
                  </a:lnTo>
                  <a:lnTo>
                    <a:pt x="31953" y="327025"/>
                  </a:lnTo>
                  <a:lnTo>
                    <a:pt x="31953" y="417957"/>
                  </a:lnTo>
                  <a:lnTo>
                    <a:pt x="31889" y="423697"/>
                  </a:lnTo>
                  <a:lnTo>
                    <a:pt x="31800" y="421767"/>
                  </a:lnTo>
                  <a:lnTo>
                    <a:pt x="31838" y="419227"/>
                  </a:lnTo>
                  <a:lnTo>
                    <a:pt x="31851" y="418592"/>
                  </a:lnTo>
                  <a:lnTo>
                    <a:pt x="31750" y="419227"/>
                  </a:lnTo>
                  <a:lnTo>
                    <a:pt x="31851" y="417957"/>
                  </a:lnTo>
                  <a:lnTo>
                    <a:pt x="31851" y="418592"/>
                  </a:lnTo>
                  <a:lnTo>
                    <a:pt x="31953" y="417957"/>
                  </a:lnTo>
                  <a:lnTo>
                    <a:pt x="31953" y="327025"/>
                  </a:lnTo>
                  <a:lnTo>
                    <a:pt x="21844" y="346837"/>
                  </a:lnTo>
                  <a:lnTo>
                    <a:pt x="10668" y="373507"/>
                  </a:lnTo>
                  <a:lnTo>
                    <a:pt x="10160" y="374777"/>
                  </a:lnTo>
                  <a:lnTo>
                    <a:pt x="3429" y="396367"/>
                  </a:lnTo>
                  <a:lnTo>
                    <a:pt x="2921" y="397637"/>
                  </a:lnTo>
                  <a:lnTo>
                    <a:pt x="381" y="412877"/>
                  </a:lnTo>
                  <a:lnTo>
                    <a:pt x="127" y="415417"/>
                  </a:lnTo>
                  <a:lnTo>
                    <a:pt x="0" y="428117"/>
                  </a:lnTo>
                  <a:lnTo>
                    <a:pt x="381" y="432879"/>
                  </a:lnTo>
                  <a:lnTo>
                    <a:pt x="381" y="441833"/>
                  </a:lnTo>
                  <a:lnTo>
                    <a:pt x="7493" y="448945"/>
                  </a:lnTo>
                  <a:lnTo>
                    <a:pt x="7874" y="448945"/>
                  </a:lnTo>
                  <a:lnTo>
                    <a:pt x="10287" y="451358"/>
                  </a:lnTo>
                  <a:lnTo>
                    <a:pt x="27800" y="451358"/>
                  </a:lnTo>
                  <a:lnTo>
                    <a:pt x="28981" y="450176"/>
                  </a:lnTo>
                  <a:lnTo>
                    <a:pt x="32766" y="449707"/>
                  </a:lnTo>
                  <a:lnTo>
                    <a:pt x="35179" y="448437"/>
                  </a:lnTo>
                  <a:lnTo>
                    <a:pt x="50406" y="443357"/>
                  </a:lnTo>
                  <a:lnTo>
                    <a:pt x="53200" y="442087"/>
                  </a:lnTo>
                  <a:lnTo>
                    <a:pt x="68021" y="433197"/>
                  </a:lnTo>
                  <a:lnTo>
                    <a:pt x="72263" y="430657"/>
                  </a:lnTo>
                  <a:lnTo>
                    <a:pt x="74041" y="429387"/>
                  </a:lnTo>
                  <a:lnTo>
                    <a:pt x="90424" y="415417"/>
                  </a:lnTo>
                  <a:lnTo>
                    <a:pt x="96393" y="410337"/>
                  </a:lnTo>
                  <a:lnTo>
                    <a:pt x="103263" y="403987"/>
                  </a:lnTo>
                  <a:lnTo>
                    <a:pt x="104635" y="402717"/>
                  </a:lnTo>
                  <a:lnTo>
                    <a:pt x="119761" y="388747"/>
                  </a:lnTo>
                  <a:lnTo>
                    <a:pt x="120396" y="387477"/>
                  </a:lnTo>
                  <a:lnTo>
                    <a:pt x="143129" y="364617"/>
                  </a:lnTo>
                  <a:lnTo>
                    <a:pt x="143891" y="363347"/>
                  </a:lnTo>
                  <a:lnTo>
                    <a:pt x="165481" y="336677"/>
                  </a:lnTo>
                  <a:lnTo>
                    <a:pt x="166243" y="336677"/>
                  </a:lnTo>
                  <a:lnTo>
                    <a:pt x="178219" y="318897"/>
                  </a:lnTo>
                  <a:lnTo>
                    <a:pt x="185928" y="307467"/>
                  </a:lnTo>
                  <a:lnTo>
                    <a:pt x="189547" y="301028"/>
                  </a:lnTo>
                  <a:lnTo>
                    <a:pt x="188976" y="306197"/>
                  </a:lnTo>
                  <a:lnTo>
                    <a:pt x="188899" y="308737"/>
                  </a:lnTo>
                  <a:lnTo>
                    <a:pt x="187325" y="335407"/>
                  </a:lnTo>
                  <a:lnTo>
                    <a:pt x="187261" y="349377"/>
                  </a:lnTo>
                  <a:lnTo>
                    <a:pt x="187388" y="359537"/>
                  </a:lnTo>
                  <a:lnTo>
                    <a:pt x="187452" y="360807"/>
                  </a:lnTo>
                  <a:lnTo>
                    <a:pt x="189865" y="377317"/>
                  </a:lnTo>
                  <a:lnTo>
                    <a:pt x="190373" y="379857"/>
                  </a:lnTo>
                  <a:lnTo>
                    <a:pt x="193167" y="388848"/>
                  </a:lnTo>
                  <a:lnTo>
                    <a:pt x="193167" y="394335"/>
                  </a:lnTo>
                  <a:lnTo>
                    <a:pt x="200660" y="401828"/>
                  </a:lnTo>
                  <a:lnTo>
                    <a:pt x="205867" y="401828"/>
                  </a:lnTo>
                  <a:lnTo>
                    <a:pt x="206883" y="402717"/>
                  </a:lnTo>
                  <a:lnTo>
                    <a:pt x="218440" y="403987"/>
                  </a:lnTo>
                  <a:lnTo>
                    <a:pt x="222123" y="405257"/>
                  </a:lnTo>
                  <a:lnTo>
                    <a:pt x="234569" y="403987"/>
                  </a:lnTo>
                  <a:lnTo>
                    <a:pt x="239776" y="402717"/>
                  </a:lnTo>
                  <a:lnTo>
                    <a:pt x="254254" y="397637"/>
                  </a:lnTo>
                  <a:lnTo>
                    <a:pt x="257937" y="395097"/>
                  </a:lnTo>
                  <a:lnTo>
                    <a:pt x="276860" y="382397"/>
                  </a:lnTo>
                  <a:lnTo>
                    <a:pt x="278257" y="381127"/>
                  </a:lnTo>
                  <a:lnTo>
                    <a:pt x="288404" y="372237"/>
                  </a:lnTo>
                  <a:lnTo>
                    <a:pt x="228219" y="372237"/>
                  </a:lnTo>
                  <a:lnTo>
                    <a:pt x="224663" y="372237"/>
                  </a:lnTo>
                  <a:lnTo>
                    <a:pt x="223354" y="372237"/>
                  </a:lnTo>
                  <a:lnTo>
                    <a:pt x="223266" y="371944"/>
                  </a:lnTo>
                  <a:lnTo>
                    <a:pt x="223215" y="371741"/>
                  </a:lnTo>
                  <a:lnTo>
                    <a:pt x="223799" y="371944"/>
                  </a:lnTo>
                  <a:lnTo>
                    <a:pt x="229057" y="371944"/>
                  </a:lnTo>
                  <a:lnTo>
                    <a:pt x="229412" y="371944"/>
                  </a:lnTo>
                  <a:lnTo>
                    <a:pt x="288747" y="371944"/>
                  </a:lnTo>
                  <a:lnTo>
                    <a:pt x="289852" y="370967"/>
                  </a:lnTo>
                  <a:lnTo>
                    <a:pt x="294195" y="367157"/>
                  </a:lnTo>
                  <a:lnTo>
                    <a:pt x="295656" y="365887"/>
                  </a:lnTo>
                  <a:lnTo>
                    <a:pt x="297281" y="364058"/>
                  </a:lnTo>
                  <a:lnTo>
                    <a:pt x="297167" y="371678"/>
                  </a:lnTo>
                  <a:lnTo>
                    <a:pt x="298196" y="377837"/>
                  </a:lnTo>
                  <a:lnTo>
                    <a:pt x="298196" y="384556"/>
                  </a:lnTo>
                  <a:lnTo>
                    <a:pt x="301498" y="387858"/>
                  </a:lnTo>
                  <a:lnTo>
                    <a:pt x="301498" y="388366"/>
                  </a:lnTo>
                  <a:lnTo>
                    <a:pt x="307721" y="394589"/>
                  </a:lnTo>
                  <a:lnTo>
                    <a:pt x="315290" y="394589"/>
                  </a:lnTo>
                  <a:lnTo>
                    <a:pt x="316484" y="395097"/>
                  </a:lnTo>
                  <a:lnTo>
                    <a:pt x="321945" y="395097"/>
                  </a:lnTo>
                  <a:lnTo>
                    <a:pt x="328676" y="392557"/>
                  </a:lnTo>
                  <a:lnTo>
                    <a:pt x="330225" y="390525"/>
                  </a:lnTo>
                  <a:lnTo>
                    <a:pt x="330708" y="390525"/>
                  </a:lnTo>
                  <a:lnTo>
                    <a:pt x="334137" y="387096"/>
                  </a:lnTo>
                  <a:lnTo>
                    <a:pt x="334137" y="382905"/>
                  </a:lnTo>
                  <a:lnTo>
                    <a:pt x="334137" y="378714"/>
                  </a:lnTo>
                  <a:lnTo>
                    <a:pt x="330708" y="375412"/>
                  </a:lnTo>
                  <a:lnTo>
                    <a:pt x="329184" y="375412"/>
                  </a:lnTo>
                  <a:lnTo>
                    <a:pt x="329184" y="373126"/>
                  </a:lnTo>
                  <a:lnTo>
                    <a:pt x="328295" y="372237"/>
                  </a:lnTo>
                  <a:lnTo>
                    <a:pt x="328295" y="367919"/>
                  </a:lnTo>
                  <a:lnTo>
                    <a:pt x="327825" y="367461"/>
                  </a:lnTo>
                  <a:lnTo>
                    <a:pt x="327875" y="367157"/>
                  </a:lnTo>
                  <a:lnTo>
                    <a:pt x="329082" y="358267"/>
                  </a:lnTo>
                  <a:lnTo>
                    <a:pt x="329120" y="358013"/>
                  </a:lnTo>
                  <a:lnTo>
                    <a:pt x="329730" y="355727"/>
                  </a:lnTo>
                  <a:lnTo>
                    <a:pt x="333794" y="340487"/>
                  </a:lnTo>
                  <a:lnTo>
                    <a:pt x="333908" y="340067"/>
                  </a:lnTo>
                  <a:lnTo>
                    <a:pt x="334213" y="339217"/>
                  </a:lnTo>
                  <a:lnTo>
                    <a:pt x="340741" y="321437"/>
                  </a:lnTo>
                  <a:lnTo>
                    <a:pt x="340614" y="321437"/>
                  </a:lnTo>
                  <a:lnTo>
                    <a:pt x="346329" y="304927"/>
                  </a:lnTo>
                  <a:lnTo>
                    <a:pt x="346710" y="303657"/>
                  </a:lnTo>
                  <a:lnTo>
                    <a:pt x="352044" y="283337"/>
                  </a:lnTo>
                  <a:lnTo>
                    <a:pt x="355219" y="265557"/>
                  </a:lnTo>
                  <a:lnTo>
                    <a:pt x="355219" y="264287"/>
                  </a:lnTo>
                  <a:lnTo>
                    <a:pt x="356743" y="251587"/>
                  </a:lnTo>
                  <a:lnTo>
                    <a:pt x="356616" y="251587"/>
                  </a:lnTo>
                  <a:lnTo>
                    <a:pt x="356666" y="249872"/>
                  </a:lnTo>
                  <a:lnTo>
                    <a:pt x="357124" y="249428"/>
                  </a:lnTo>
                  <a:lnTo>
                    <a:pt x="357124" y="241427"/>
                  </a:lnTo>
                  <a:lnTo>
                    <a:pt x="357124" y="233553"/>
                  </a:lnTo>
                  <a:close/>
                </a:path>
                <a:path w="1379855" h="756284">
                  <a:moveTo>
                    <a:pt x="401447" y="203835"/>
                  </a:moveTo>
                  <a:lnTo>
                    <a:pt x="398056" y="200520"/>
                  </a:lnTo>
                  <a:lnTo>
                    <a:pt x="394716" y="191973"/>
                  </a:lnTo>
                  <a:lnTo>
                    <a:pt x="394716" y="186944"/>
                  </a:lnTo>
                  <a:lnTo>
                    <a:pt x="393827" y="186055"/>
                  </a:lnTo>
                  <a:lnTo>
                    <a:pt x="393827" y="182626"/>
                  </a:lnTo>
                  <a:lnTo>
                    <a:pt x="393065" y="181876"/>
                  </a:lnTo>
                  <a:lnTo>
                    <a:pt x="393065" y="178435"/>
                  </a:lnTo>
                  <a:lnTo>
                    <a:pt x="392176" y="177558"/>
                  </a:lnTo>
                  <a:lnTo>
                    <a:pt x="392176" y="172974"/>
                  </a:lnTo>
                  <a:lnTo>
                    <a:pt x="391934" y="172745"/>
                  </a:lnTo>
                  <a:lnTo>
                    <a:pt x="391922" y="171958"/>
                  </a:lnTo>
                  <a:lnTo>
                    <a:pt x="391922" y="166624"/>
                  </a:lnTo>
                  <a:lnTo>
                    <a:pt x="391922" y="163195"/>
                  </a:lnTo>
                  <a:lnTo>
                    <a:pt x="391922" y="159893"/>
                  </a:lnTo>
                  <a:lnTo>
                    <a:pt x="389128" y="157099"/>
                  </a:lnTo>
                  <a:lnTo>
                    <a:pt x="382397" y="157099"/>
                  </a:lnTo>
                  <a:lnTo>
                    <a:pt x="379603" y="159893"/>
                  </a:lnTo>
                  <a:lnTo>
                    <a:pt x="379603" y="160108"/>
                  </a:lnTo>
                  <a:lnTo>
                    <a:pt x="375158" y="163195"/>
                  </a:lnTo>
                  <a:lnTo>
                    <a:pt x="372618" y="165608"/>
                  </a:lnTo>
                  <a:lnTo>
                    <a:pt x="371690" y="166878"/>
                  </a:lnTo>
                  <a:lnTo>
                    <a:pt x="371094" y="166878"/>
                  </a:lnTo>
                  <a:lnTo>
                    <a:pt x="364998" y="172974"/>
                  </a:lnTo>
                  <a:lnTo>
                    <a:pt x="364998" y="177038"/>
                  </a:lnTo>
                  <a:lnTo>
                    <a:pt x="363601" y="178435"/>
                  </a:lnTo>
                  <a:lnTo>
                    <a:pt x="363601" y="194691"/>
                  </a:lnTo>
                  <a:lnTo>
                    <a:pt x="364109" y="195199"/>
                  </a:lnTo>
                  <a:lnTo>
                    <a:pt x="364109" y="199009"/>
                  </a:lnTo>
                  <a:lnTo>
                    <a:pt x="365379" y="200279"/>
                  </a:lnTo>
                  <a:lnTo>
                    <a:pt x="365379" y="203200"/>
                  </a:lnTo>
                  <a:lnTo>
                    <a:pt x="369112" y="206946"/>
                  </a:lnTo>
                  <a:lnTo>
                    <a:pt x="372364" y="214731"/>
                  </a:lnTo>
                  <a:lnTo>
                    <a:pt x="372364" y="219837"/>
                  </a:lnTo>
                  <a:lnTo>
                    <a:pt x="378841" y="226314"/>
                  </a:lnTo>
                  <a:lnTo>
                    <a:pt x="394843" y="226314"/>
                  </a:lnTo>
                  <a:lnTo>
                    <a:pt x="401447" y="219837"/>
                  </a:lnTo>
                  <a:lnTo>
                    <a:pt x="401447" y="211836"/>
                  </a:lnTo>
                  <a:lnTo>
                    <a:pt x="401447" y="203835"/>
                  </a:lnTo>
                  <a:close/>
                </a:path>
                <a:path w="1379855" h="756284">
                  <a:moveTo>
                    <a:pt x="415925" y="627380"/>
                  </a:moveTo>
                  <a:lnTo>
                    <a:pt x="415798" y="628650"/>
                  </a:lnTo>
                  <a:lnTo>
                    <a:pt x="415925" y="627380"/>
                  </a:lnTo>
                  <a:close/>
                </a:path>
                <a:path w="1379855" h="756284">
                  <a:moveTo>
                    <a:pt x="456692" y="660400"/>
                  </a:moveTo>
                  <a:lnTo>
                    <a:pt x="455193" y="640080"/>
                  </a:lnTo>
                  <a:lnTo>
                    <a:pt x="454914" y="636270"/>
                  </a:lnTo>
                  <a:lnTo>
                    <a:pt x="451548" y="617220"/>
                  </a:lnTo>
                  <a:lnTo>
                    <a:pt x="419354" y="617220"/>
                  </a:lnTo>
                  <a:lnTo>
                    <a:pt x="419277" y="617702"/>
                  </a:lnTo>
                  <a:lnTo>
                    <a:pt x="423481" y="641032"/>
                  </a:lnTo>
                  <a:lnTo>
                    <a:pt x="423418" y="640080"/>
                  </a:lnTo>
                  <a:lnTo>
                    <a:pt x="423545" y="641350"/>
                  </a:lnTo>
                  <a:lnTo>
                    <a:pt x="423481" y="641032"/>
                  </a:lnTo>
                  <a:lnTo>
                    <a:pt x="423506" y="641350"/>
                  </a:lnTo>
                  <a:lnTo>
                    <a:pt x="424967" y="661670"/>
                  </a:lnTo>
                  <a:lnTo>
                    <a:pt x="456692" y="661670"/>
                  </a:lnTo>
                  <a:lnTo>
                    <a:pt x="456692" y="660400"/>
                  </a:lnTo>
                  <a:close/>
                </a:path>
                <a:path w="1379855" h="756284">
                  <a:moveTo>
                    <a:pt x="583946" y="570230"/>
                  </a:moveTo>
                  <a:lnTo>
                    <a:pt x="583819" y="571500"/>
                  </a:lnTo>
                  <a:lnTo>
                    <a:pt x="583946" y="570230"/>
                  </a:lnTo>
                  <a:close/>
                </a:path>
                <a:path w="1379855" h="756284">
                  <a:moveTo>
                    <a:pt x="647192" y="537591"/>
                  </a:moveTo>
                  <a:lnTo>
                    <a:pt x="647103" y="535940"/>
                  </a:lnTo>
                  <a:lnTo>
                    <a:pt x="646036" y="519430"/>
                  </a:lnTo>
                  <a:lnTo>
                    <a:pt x="612013" y="519430"/>
                  </a:lnTo>
                  <a:lnTo>
                    <a:pt x="611860" y="519430"/>
                  </a:lnTo>
                  <a:lnTo>
                    <a:pt x="612609" y="537591"/>
                  </a:lnTo>
                  <a:lnTo>
                    <a:pt x="612775" y="535940"/>
                  </a:lnTo>
                  <a:lnTo>
                    <a:pt x="612686" y="537591"/>
                  </a:lnTo>
                  <a:lnTo>
                    <a:pt x="647192" y="537591"/>
                  </a:lnTo>
                  <a:close/>
                </a:path>
                <a:path w="1379855" h="756284">
                  <a:moveTo>
                    <a:pt x="1089469" y="256451"/>
                  </a:moveTo>
                  <a:lnTo>
                    <a:pt x="1089329" y="256501"/>
                  </a:lnTo>
                  <a:lnTo>
                    <a:pt x="1089456" y="256476"/>
                  </a:lnTo>
                  <a:close/>
                </a:path>
                <a:path w="1379855" h="756284">
                  <a:moveTo>
                    <a:pt x="1093851" y="256540"/>
                  </a:moveTo>
                  <a:lnTo>
                    <a:pt x="1093368" y="256044"/>
                  </a:lnTo>
                  <a:lnTo>
                    <a:pt x="1093228" y="256006"/>
                  </a:lnTo>
                  <a:lnTo>
                    <a:pt x="1093851" y="256540"/>
                  </a:lnTo>
                  <a:close/>
                </a:path>
                <a:path w="1379855" h="756284">
                  <a:moveTo>
                    <a:pt x="1379601" y="215900"/>
                  </a:moveTo>
                  <a:lnTo>
                    <a:pt x="1379435" y="214630"/>
                  </a:lnTo>
                  <a:lnTo>
                    <a:pt x="1379131" y="212090"/>
                  </a:lnTo>
                  <a:lnTo>
                    <a:pt x="1377569" y="199390"/>
                  </a:lnTo>
                  <a:lnTo>
                    <a:pt x="1377569" y="198120"/>
                  </a:lnTo>
                  <a:lnTo>
                    <a:pt x="1374394" y="177800"/>
                  </a:lnTo>
                  <a:lnTo>
                    <a:pt x="1359027" y="177800"/>
                  </a:lnTo>
                  <a:lnTo>
                    <a:pt x="1354074" y="198120"/>
                  </a:lnTo>
                  <a:lnTo>
                    <a:pt x="1353947" y="198120"/>
                  </a:lnTo>
                  <a:lnTo>
                    <a:pt x="1332928" y="235813"/>
                  </a:lnTo>
                  <a:lnTo>
                    <a:pt x="1323594" y="238760"/>
                  </a:lnTo>
                  <a:lnTo>
                    <a:pt x="1327010" y="237502"/>
                  </a:lnTo>
                  <a:lnTo>
                    <a:pt x="1311910" y="240030"/>
                  </a:lnTo>
                  <a:lnTo>
                    <a:pt x="1303147" y="240030"/>
                  </a:lnTo>
                  <a:lnTo>
                    <a:pt x="1295514" y="238760"/>
                  </a:lnTo>
                  <a:lnTo>
                    <a:pt x="1290650" y="237959"/>
                  </a:lnTo>
                  <a:lnTo>
                    <a:pt x="1282446" y="234530"/>
                  </a:lnTo>
                  <a:lnTo>
                    <a:pt x="1281772" y="233972"/>
                  </a:lnTo>
                  <a:lnTo>
                    <a:pt x="1284605" y="229870"/>
                  </a:lnTo>
                  <a:lnTo>
                    <a:pt x="1286129" y="228600"/>
                  </a:lnTo>
                  <a:lnTo>
                    <a:pt x="1294130" y="212090"/>
                  </a:lnTo>
                  <a:lnTo>
                    <a:pt x="1295019" y="210820"/>
                  </a:lnTo>
                  <a:lnTo>
                    <a:pt x="1302766" y="189230"/>
                  </a:lnTo>
                  <a:lnTo>
                    <a:pt x="1303401" y="187960"/>
                  </a:lnTo>
                  <a:lnTo>
                    <a:pt x="1309878" y="160020"/>
                  </a:lnTo>
                  <a:lnTo>
                    <a:pt x="1310259" y="158750"/>
                  </a:lnTo>
                  <a:lnTo>
                    <a:pt x="1314831" y="125730"/>
                  </a:lnTo>
                  <a:lnTo>
                    <a:pt x="1314958" y="124460"/>
                  </a:lnTo>
                  <a:lnTo>
                    <a:pt x="1317625" y="90170"/>
                  </a:lnTo>
                  <a:lnTo>
                    <a:pt x="1317688" y="87630"/>
                  </a:lnTo>
                  <a:lnTo>
                    <a:pt x="1319530" y="55880"/>
                  </a:lnTo>
                  <a:lnTo>
                    <a:pt x="1321435" y="30480"/>
                  </a:lnTo>
                  <a:lnTo>
                    <a:pt x="1323543" y="11785"/>
                  </a:lnTo>
                  <a:lnTo>
                    <a:pt x="1324229" y="8890"/>
                  </a:lnTo>
                  <a:lnTo>
                    <a:pt x="1323936" y="8839"/>
                  </a:lnTo>
                  <a:lnTo>
                    <a:pt x="1324610" y="3810"/>
                  </a:lnTo>
                  <a:lnTo>
                    <a:pt x="1299972" y="1270"/>
                  </a:lnTo>
                  <a:lnTo>
                    <a:pt x="1287653" y="0"/>
                  </a:lnTo>
                  <a:lnTo>
                    <a:pt x="1284224" y="10160"/>
                  </a:lnTo>
                  <a:lnTo>
                    <a:pt x="1284351" y="10160"/>
                  </a:lnTo>
                  <a:lnTo>
                    <a:pt x="1281176" y="20294"/>
                  </a:lnTo>
                  <a:lnTo>
                    <a:pt x="1281176" y="234950"/>
                  </a:lnTo>
                  <a:lnTo>
                    <a:pt x="1281176" y="20294"/>
                  </a:lnTo>
                  <a:lnTo>
                    <a:pt x="1280502" y="22453"/>
                  </a:lnTo>
                  <a:lnTo>
                    <a:pt x="1280502" y="233718"/>
                  </a:lnTo>
                  <a:lnTo>
                    <a:pt x="1280502" y="22453"/>
                  </a:lnTo>
                  <a:lnTo>
                    <a:pt x="1278382" y="29210"/>
                  </a:lnTo>
                  <a:lnTo>
                    <a:pt x="1278509" y="29210"/>
                  </a:lnTo>
                  <a:lnTo>
                    <a:pt x="1273505" y="44373"/>
                  </a:lnTo>
                  <a:lnTo>
                    <a:pt x="1273505" y="200660"/>
                  </a:lnTo>
                  <a:lnTo>
                    <a:pt x="1273352" y="201930"/>
                  </a:lnTo>
                  <a:lnTo>
                    <a:pt x="1273327" y="204470"/>
                  </a:lnTo>
                  <a:lnTo>
                    <a:pt x="1273251" y="202704"/>
                  </a:lnTo>
                  <a:lnTo>
                    <a:pt x="1273187" y="203161"/>
                  </a:lnTo>
                  <a:lnTo>
                    <a:pt x="1273175" y="200660"/>
                  </a:lnTo>
                  <a:lnTo>
                    <a:pt x="1273251" y="202704"/>
                  </a:lnTo>
                  <a:lnTo>
                    <a:pt x="1273505" y="200660"/>
                  </a:lnTo>
                  <a:lnTo>
                    <a:pt x="1273505" y="44373"/>
                  </a:lnTo>
                  <a:lnTo>
                    <a:pt x="1270127" y="54610"/>
                  </a:lnTo>
                  <a:lnTo>
                    <a:pt x="1263269" y="75641"/>
                  </a:lnTo>
                  <a:lnTo>
                    <a:pt x="1263269" y="254000"/>
                  </a:lnTo>
                  <a:lnTo>
                    <a:pt x="1259687" y="256476"/>
                  </a:lnTo>
                  <a:lnTo>
                    <a:pt x="1261364" y="255270"/>
                  </a:lnTo>
                  <a:lnTo>
                    <a:pt x="1263269" y="254000"/>
                  </a:lnTo>
                  <a:lnTo>
                    <a:pt x="1263269" y="75641"/>
                  </a:lnTo>
                  <a:lnTo>
                    <a:pt x="1260602" y="83820"/>
                  </a:lnTo>
                  <a:lnTo>
                    <a:pt x="1260602" y="85090"/>
                  </a:lnTo>
                  <a:lnTo>
                    <a:pt x="1251077" y="115570"/>
                  </a:lnTo>
                  <a:lnTo>
                    <a:pt x="1235202" y="172720"/>
                  </a:lnTo>
                  <a:lnTo>
                    <a:pt x="1231722" y="205206"/>
                  </a:lnTo>
                  <a:lnTo>
                    <a:pt x="1232408" y="220980"/>
                  </a:lnTo>
                  <a:lnTo>
                    <a:pt x="1233170" y="224790"/>
                  </a:lnTo>
                  <a:lnTo>
                    <a:pt x="1234808" y="231267"/>
                  </a:lnTo>
                  <a:lnTo>
                    <a:pt x="1226947" y="236220"/>
                  </a:lnTo>
                  <a:lnTo>
                    <a:pt x="1228979" y="236220"/>
                  </a:lnTo>
                  <a:lnTo>
                    <a:pt x="1211453" y="245110"/>
                  </a:lnTo>
                  <a:lnTo>
                    <a:pt x="1213739" y="243840"/>
                  </a:lnTo>
                  <a:lnTo>
                    <a:pt x="1195451" y="250190"/>
                  </a:lnTo>
                  <a:lnTo>
                    <a:pt x="1197737" y="248920"/>
                  </a:lnTo>
                  <a:lnTo>
                    <a:pt x="1181608" y="252730"/>
                  </a:lnTo>
                  <a:lnTo>
                    <a:pt x="1184021" y="252730"/>
                  </a:lnTo>
                  <a:lnTo>
                    <a:pt x="1174496" y="253733"/>
                  </a:lnTo>
                  <a:lnTo>
                    <a:pt x="1174496" y="265430"/>
                  </a:lnTo>
                  <a:lnTo>
                    <a:pt x="1174496" y="266700"/>
                  </a:lnTo>
                  <a:lnTo>
                    <a:pt x="1174407" y="265912"/>
                  </a:lnTo>
                  <a:lnTo>
                    <a:pt x="1174343" y="266522"/>
                  </a:lnTo>
                  <a:lnTo>
                    <a:pt x="1174356" y="265493"/>
                  </a:lnTo>
                  <a:lnTo>
                    <a:pt x="1174407" y="265912"/>
                  </a:lnTo>
                  <a:lnTo>
                    <a:pt x="1174496" y="265430"/>
                  </a:lnTo>
                  <a:lnTo>
                    <a:pt x="1174496" y="253733"/>
                  </a:lnTo>
                  <a:lnTo>
                    <a:pt x="1173988" y="253784"/>
                  </a:lnTo>
                  <a:lnTo>
                    <a:pt x="1173988" y="266052"/>
                  </a:lnTo>
                  <a:lnTo>
                    <a:pt x="1173962" y="266484"/>
                  </a:lnTo>
                  <a:lnTo>
                    <a:pt x="1173873" y="265912"/>
                  </a:lnTo>
                  <a:lnTo>
                    <a:pt x="1173988" y="266052"/>
                  </a:lnTo>
                  <a:lnTo>
                    <a:pt x="1173988" y="253784"/>
                  </a:lnTo>
                  <a:lnTo>
                    <a:pt x="1173175" y="253860"/>
                  </a:lnTo>
                  <a:lnTo>
                    <a:pt x="1172730" y="253796"/>
                  </a:lnTo>
                  <a:lnTo>
                    <a:pt x="1171575" y="251460"/>
                  </a:lnTo>
                  <a:lnTo>
                    <a:pt x="1170305" y="248920"/>
                  </a:lnTo>
                  <a:lnTo>
                    <a:pt x="1163447" y="242570"/>
                  </a:lnTo>
                  <a:lnTo>
                    <a:pt x="1159383" y="240030"/>
                  </a:lnTo>
                  <a:lnTo>
                    <a:pt x="1156843" y="238760"/>
                  </a:lnTo>
                  <a:lnTo>
                    <a:pt x="1153922" y="237502"/>
                  </a:lnTo>
                  <a:lnTo>
                    <a:pt x="1152525" y="237502"/>
                  </a:lnTo>
                  <a:lnTo>
                    <a:pt x="1149096" y="236220"/>
                  </a:lnTo>
                  <a:lnTo>
                    <a:pt x="1130681" y="238760"/>
                  </a:lnTo>
                  <a:lnTo>
                    <a:pt x="1124394" y="243789"/>
                  </a:lnTo>
                  <a:lnTo>
                    <a:pt x="1123188" y="238760"/>
                  </a:lnTo>
                  <a:lnTo>
                    <a:pt x="1121537" y="235712"/>
                  </a:lnTo>
                  <a:lnTo>
                    <a:pt x="1121537" y="283210"/>
                  </a:lnTo>
                  <a:lnTo>
                    <a:pt x="1121397" y="284010"/>
                  </a:lnTo>
                  <a:lnTo>
                    <a:pt x="1121410" y="283159"/>
                  </a:lnTo>
                  <a:lnTo>
                    <a:pt x="1121537" y="283210"/>
                  </a:lnTo>
                  <a:lnTo>
                    <a:pt x="1121537" y="235712"/>
                  </a:lnTo>
                  <a:lnTo>
                    <a:pt x="1119759" y="232410"/>
                  </a:lnTo>
                  <a:lnTo>
                    <a:pt x="1113790" y="226060"/>
                  </a:lnTo>
                  <a:lnTo>
                    <a:pt x="1110361" y="223520"/>
                  </a:lnTo>
                  <a:lnTo>
                    <a:pt x="1105281" y="222250"/>
                  </a:lnTo>
                  <a:lnTo>
                    <a:pt x="1100201" y="219710"/>
                  </a:lnTo>
                  <a:lnTo>
                    <a:pt x="1093978" y="219710"/>
                  </a:lnTo>
                  <a:lnTo>
                    <a:pt x="1093978" y="255676"/>
                  </a:lnTo>
                  <a:lnTo>
                    <a:pt x="1093851" y="255790"/>
                  </a:lnTo>
                  <a:lnTo>
                    <a:pt x="1093851" y="256540"/>
                  </a:lnTo>
                  <a:lnTo>
                    <a:pt x="1093139" y="256044"/>
                  </a:lnTo>
                  <a:lnTo>
                    <a:pt x="1092923" y="255930"/>
                  </a:lnTo>
                  <a:lnTo>
                    <a:pt x="1091209" y="256209"/>
                  </a:lnTo>
                  <a:lnTo>
                    <a:pt x="1091222" y="256413"/>
                  </a:lnTo>
                  <a:lnTo>
                    <a:pt x="1091120" y="256222"/>
                  </a:lnTo>
                  <a:lnTo>
                    <a:pt x="1091069" y="256095"/>
                  </a:lnTo>
                  <a:lnTo>
                    <a:pt x="1090993" y="255447"/>
                  </a:lnTo>
                  <a:lnTo>
                    <a:pt x="1091171" y="256082"/>
                  </a:lnTo>
                  <a:lnTo>
                    <a:pt x="1091298" y="256057"/>
                  </a:lnTo>
                  <a:lnTo>
                    <a:pt x="1091209" y="256209"/>
                  </a:lnTo>
                  <a:lnTo>
                    <a:pt x="1092898" y="255930"/>
                  </a:lnTo>
                  <a:lnTo>
                    <a:pt x="1093025" y="255955"/>
                  </a:lnTo>
                  <a:lnTo>
                    <a:pt x="1093228" y="256006"/>
                  </a:lnTo>
                  <a:lnTo>
                    <a:pt x="1093495" y="255892"/>
                  </a:lnTo>
                  <a:lnTo>
                    <a:pt x="1093381" y="256044"/>
                  </a:lnTo>
                  <a:lnTo>
                    <a:pt x="1093851" y="256540"/>
                  </a:lnTo>
                  <a:lnTo>
                    <a:pt x="1093851" y="255790"/>
                  </a:lnTo>
                  <a:lnTo>
                    <a:pt x="1093647" y="255828"/>
                  </a:lnTo>
                  <a:lnTo>
                    <a:pt x="1093787" y="255752"/>
                  </a:lnTo>
                  <a:lnTo>
                    <a:pt x="1093978" y="255676"/>
                  </a:lnTo>
                  <a:lnTo>
                    <a:pt x="1093978" y="219710"/>
                  </a:lnTo>
                  <a:lnTo>
                    <a:pt x="1093343" y="219710"/>
                  </a:lnTo>
                  <a:lnTo>
                    <a:pt x="1092720" y="219811"/>
                  </a:lnTo>
                  <a:lnTo>
                    <a:pt x="1092720" y="255739"/>
                  </a:lnTo>
                  <a:lnTo>
                    <a:pt x="1092492" y="255790"/>
                  </a:lnTo>
                  <a:lnTo>
                    <a:pt x="1092339" y="255828"/>
                  </a:lnTo>
                  <a:lnTo>
                    <a:pt x="1092492" y="255790"/>
                  </a:lnTo>
                  <a:lnTo>
                    <a:pt x="1092644" y="255752"/>
                  </a:lnTo>
                  <a:lnTo>
                    <a:pt x="1092720" y="219811"/>
                  </a:lnTo>
                  <a:lnTo>
                    <a:pt x="1085215" y="220980"/>
                  </a:lnTo>
                  <a:lnTo>
                    <a:pt x="1079373" y="222250"/>
                  </a:lnTo>
                  <a:lnTo>
                    <a:pt x="1068070" y="227330"/>
                  </a:lnTo>
                  <a:lnTo>
                    <a:pt x="1064768" y="229870"/>
                  </a:lnTo>
                  <a:lnTo>
                    <a:pt x="1050798" y="240030"/>
                  </a:lnTo>
                  <a:lnTo>
                    <a:pt x="1049274" y="241300"/>
                  </a:lnTo>
                  <a:lnTo>
                    <a:pt x="1035939" y="254000"/>
                  </a:lnTo>
                  <a:lnTo>
                    <a:pt x="1035431" y="255270"/>
                  </a:lnTo>
                  <a:lnTo>
                    <a:pt x="1023874" y="266700"/>
                  </a:lnTo>
                  <a:lnTo>
                    <a:pt x="1024509" y="266700"/>
                  </a:lnTo>
                  <a:lnTo>
                    <a:pt x="1017257" y="273392"/>
                  </a:lnTo>
                  <a:lnTo>
                    <a:pt x="1008126" y="279400"/>
                  </a:lnTo>
                  <a:lnTo>
                    <a:pt x="1008888" y="279400"/>
                  </a:lnTo>
                  <a:lnTo>
                    <a:pt x="1002055" y="284010"/>
                  </a:lnTo>
                  <a:lnTo>
                    <a:pt x="1002563" y="283159"/>
                  </a:lnTo>
                  <a:lnTo>
                    <a:pt x="1005471" y="276860"/>
                  </a:lnTo>
                  <a:lnTo>
                    <a:pt x="1009015" y="269240"/>
                  </a:lnTo>
                  <a:lnTo>
                    <a:pt x="1009523" y="267970"/>
                  </a:lnTo>
                  <a:lnTo>
                    <a:pt x="1010031" y="266700"/>
                  </a:lnTo>
                  <a:lnTo>
                    <a:pt x="1010386" y="265430"/>
                  </a:lnTo>
                  <a:lnTo>
                    <a:pt x="1012545" y="257810"/>
                  </a:lnTo>
                  <a:lnTo>
                    <a:pt x="1013269" y="255270"/>
                  </a:lnTo>
                  <a:lnTo>
                    <a:pt x="1014349" y="251460"/>
                  </a:lnTo>
                  <a:lnTo>
                    <a:pt x="1014984" y="248920"/>
                  </a:lnTo>
                  <a:lnTo>
                    <a:pt x="1015365" y="245110"/>
                  </a:lnTo>
                  <a:lnTo>
                    <a:pt x="1015619" y="242570"/>
                  </a:lnTo>
                  <a:lnTo>
                    <a:pt x="1016508" y="233680"/>
                  </a:lnTo>
                  <a:lnTo>
                    <a:pt x="1016635" y="231140"/>
                  </a:lnTo>
                  <a:lnTo>
                    <a:pt x="1016558" y="228600"/>
                  </a:lnTo>
                  <a:lnTo>
                    <a:pt x="1015974" y="218440"/>
                  </a:lnTo>
                  <a:lnTo>
                    <a:pt x="1015758" y="214630"/>
                  </a:lnTo>
                  <a:lnTo>
                    <a:pt x="1015619" y="212090"/>
                  </a:lnTo>
                  <a:lnTo>
                    <a:pt x="1014730" y="208280"/>
                  </a:lnTo>
                  <a:lnTo>
                    <a:pt x="1014310" y="207010"/>
                  </a:lnTo>
                  <a:lnTo>
                    <a:pt x="1013079" y="203200"/>
                  </a:lnTo>
                  <a:lnTo>
                    <a:pt x="1003020" y="180314"/>
                  </a:lnTo>
                  <a:lnTo>
                    <a:pt x="1002474" y="179070"/>
                  </a:lnTo>
                  <a:lnTo>
                    <a:pt x="1000315" y="174282"/>
                  </a:lnTo>
                  <a:lnTo>
                    <a:pt x="999832" y="171894"/>
                  </a:lnTo>
                  <a:lnTo>
                    <a:pt x="995959" y="166166"/>
                  </a:lnTo>
                  <a:lnTo>
                    <a:pt x="990219" y="162318"/>
                  </a:lnTo>
                  <a:lnTo>
                    <a:pt x="988060" y="161886"/>
                  </a:lnTo>
                  <a:lnTo>
                    <a:pt x="988060" y="292100"/>
                  </a:lnTo>
                  <a:lnTo>
                    <a:pt x="975741" y="297180"/>
                  </a:lnTo>
                  <a:lnTo>
                    <a:pt x="978789" y="295910"/>
                  </a:lnTo>
                  <a:lnTo>
                    <a:pt x="988060" y="292100"/>
                  </a:lnTo>
                  <a:lnTo>
                    <a:pt x="988060" y="161886"/>
                  </a:lnTo>
                  <a:lnTo>
                    <a:pt x="983234" y="160909"/>
                  </a:lnTo>
                  <a:lnTo>
                    <a:pt x="981456" y="161277"/>
                  </a:lnTo>
                  <a:lnTo>
                    <a:pt x="981456" y="228600"/>
                  </a:lnTo>
                  <a:lnTo>
                    <a:pt x="981456" y="231140"/>
                  </a:lnTo>
                  <a:lnTo>
                    <a:pt x="981354" y="229692"/>
                  </a:lnTo>
                  <a:lnTo>
                    <a:pt x="980033" y="244005"/>
                  </a:lnTo>
                  <a:lnTo>
                    <a:pt x="976312" y="257124"/>
                  </a:lnTo>
                  <a:lnTo>
                    <a:pt x="971550" y="266484"/>
                  </a:lnTo>
                  <a:lnTo>
                    <a:pt x="963168" y="278130"/>
                  </a:lnTo>
                  <a:lnTo>
                    <a:pt x="964946" y="276860"/>
                  </a:lnTo>
                  <a:lnTo>
                    <a:pt x="953287" y="288277"/>
                  </a:lnTo>
                  <a:lnTo>
                    <a:pt x="955167" y="287020"/>
                  </a:lnTo>
                  <a:lnTo>
                    <a:pt x="953503" y="288264"/>
                  </a:lnTo>
                  <a:lnTo>
                    <a:pt x="953414" y="288607"/>
                  </a:lnTo>
                  <a:lnTo>
                    <a:pt x="956843" y="293827"/>
                  </a:lnTo>
                  <a:lnTo>
                    <a:pt x="953401" y="288607"/>
                  </a:lnTo>
                  <a:lnTo>
                    <a:pt x="953287" y="288429"/>
                  </a:lnTo>
                  <a:lnTo>
                    <a:pt x="952373" y="287020"/>
                  </a:lnTo>
                  <a:lnTo>
                    <a:pt x="953198" y="288290"/>
                  </a:lnTo>
                  <a:lnTo>
                    <a:pt x="953287" y="288429"/>
                  </a:lnTo>
                  <a:lnTo>
                    <a:pt x="953300" y="288290"/>
                  </a:lnTo>
                  <a:lnTo>
                    <a:pt x="952893" y="287020"/>
                  </a:lnTo>
                  <a:lnTo>
                    <a:pt x="952068" y="284480"/>
                  </a:lnTo>
                  <a:lnTo>
                    <a:pt x="951649" y="283159"/>
                  </a:lnTo>
                  <a:lnTo>
                    <a:pt x="951471" y="280670"/>
                  </a:lnTo>
                  <a:lnTo>
                    <a:pt x="950976" y="273050"/>
                  </a:lnTo>
                  <a:lnTo>
                    <a:pt x="950849" y="271272"/>
                  </a:lnTo>
                  <a:lnTo>
                    <a:pt x="950772" y="271780"/>
                  </a:lnTo>
                  <a:lnTo>
                    <a:pt x="950722" y="269240"/>
                  </a:lnTo>
                  <a:lnTo>
                    <a:pt x="950849" y="271272"/>
                  </a:lnTo>
                  <a:lnTo>
                    <a:pt x="951153" y="269240"/>
                  </a:lnTo>
                  <a:lnTo>
                    <a:pt x="953008" y="256540"/>
                  </a:lnTo>
                  <a:lnTo>
                    <a:pt x="953249" y="254901"/>
                  </a:lnTo>
                  <a:lnTo>
                    <a:pt x="953528" y="254000"/>
                  </a:lnTo>
                  <a:lnTo>
                    <a:pt x="959358" y="234950"/>
                  </a:lnTo>
                  <a:lnTo>
                    <a:pt x="958583" y="237502"/>
                  </a:lnTo>
                  <a:lnTo>
                    <a:pt x="959675" y="234950"/>
                  </a:lnTo>
                  <a:lnTo>
                    <a:pt x="965085" y="222250"/>
                  </a:lnTo>
                  <a:lnTo>
                    <a:pt x="965860" y="220446"/>
                  </a:lnTo>
                  <a:lnTo>
                    <a:pt x="967308" y="218440"/>
                  </a:lnTo>
                  <a:lnTo>
                    <a:pt x="973721" y="209550"/>
                  </a:lnTo>
                  <a:lnTo>
                    <a:pt x="974940" y="207860"/>
                  </a:lnTo>
                  <a:lnTo>
                    <a:pt x="976833" y="206451"/>
                  </a:lnTo>
                  <a:lnTo>
                    <a:pt x="980427" y="216319"/>
                  </a:lnTo>
                  <a:lnTo>
                    <a:pt x="981354" y="229692"/>
                  </a:lnTo>
                  <a:lnTo>
                    <a:pt x="981456" y="228600"/>
                  </a:lnTo>
                  <a:lnTo>
                    <a:pt x="981456" y="161277"/>
                  </a:lnTo>
                  <a:lnTo>
                    <a:pt x="977138" y="162140"/>
                  </a:lnTo>
                  <a:lnTo>
                    <a:pt x="977138" y="206438"/>
                  </a:lnTo>
                  <a:lnTo>
                    <a:pt x="977049" y="206286"/>
                  </a:lnTo>
                  <a:lnTo>
                    <a:pt x="977138" y="206438"/>
                  </a:lnTo>
                  <a:lnTo>
                    <a:pt x="977138" y="162140"/>
                  </a:lnTo>
                  <a:lnTo>
                    <a:pt x="976845" y="162204"/>
                  </a:lnTo>
                  <a:lnTo>
                    <a:pt x="976845" y="205219"/>
                  </a:lnTo>
                  <a:lnTo>
                    <a:pt x="976757" y="205651"/>
                  </a:lnTo>
                  <a:lnTo>
                    <a:pt x="976668" y="205473"/>
                  </a:lnTo>
                  <a:lnTo>
                    <a:pt x="976655" y="205651"/>
                  </a:lnTo>
                  <a:lnTo>
                    <a:pt x="976477" y="205460"/>
                  </a:lnTo>
                  <a:lnTo>
                    <a:pt x="976376" y="205206"/>
                  </a:lnTo>
                  <a:lnTo>
                    <a:pt x="976515" y="205422"/>
                  </a:lnTo>
                  <a:lnTo>
                    <a:pt x="976515" y="205206"/>
                  </a:lnTo>
                  <a:lnTo>
                    <a:pt x="976591" y="205333"/>
                  </a:lnTo>
                  <a:lnTo>
                    <a:pt x="976668" y="205473"/>
                  </a:lnTo>
                  <a:lnTo>
                    <a:pt x="976845" y="205219"/>
                  </a:lnTo>
                  <a:lnTo>
                    <a:pt x="976845" y="162204"/>
                  </a:lnTo>
                  <a:lnTo>
                    <a:pt x="976236" y="162318"/>
                  </a:lnTo>
                  <a:lnTo>
                    <a:pt x="970495" y="166166"/>
                  </a:lnTo>
                  <a:lnTo>
                    <a:pt x="969619" y="167449"/>
                  </a:lnTo>
                  <a:lnTo>
                    <a:pt x="966851" y="168910"/>
                  </a:lnTo>
                  <a:lnTo>
                    <a:pt x="968502" y="167640"/>
                  </a:lnTo>
                  <a:lnTo>
                    <a:pt x="962660" y="171450"/>
                  </a:lnTo>
                  <a:lnTo>
                    <a:pt x="962533" y="171450"/>
                  </a:lnTo>
                  <a:lnTo>
                    <a:pt x="956373" y="176009"/>
                  </a:lnTo>
                  <a:lnTo>
                    <a:pt x="955484" y="176187"/>
                  </a:lnTo>
                  <a:lnTo>
                    <a:pt x="949629" y="180086"/>
                  </a:lnTo>
                  <a:lnTo>
                    <a:pt x="946912" y="184086"/>
                  </a:lnTo>
                  <a:lnTo>
                    <a:pt x="934847" y="200660"/>
                  </a:lnTo>
                  <a:lnTo>
                    <a:pt x="932815" y="204470"/>
                  </a:lnTo>
                  <a:lnTo>
                    <a:pt x="924687" y="222250"/>
                  </a:lnTo>
                  <a:lnTo>
                    <a:pt x="923925" y="224790"/>
                  </a:lnTo>
                  <a:lnTo>
                    <a:pt x="917321" y="245110"/>
                  </a:lnTo>
                  <a:lnTo>
                    <a:pt x="916686" y="248920"/>
                  </a:lnTo>
                  <a:lnTo>
                    <a:pt x="913892" y="267970"/>
                  </a:lnTo>
                  <a:lnTo>
                    <a:pt x="913803" y="272529"/>
                  </a:lnTo>
                  <a:lnTo>
                    <a:pt x="914781" y="287020"/>
                  </a:lnTo>
                  <a:lnTo>
                    <a:pt x="915670" y="292100"/>
                  </a:lnTo>
                  <a:lnTo>
                    <a:pt x="919480" y="303530"/>
                  </a:lnTo>
                  <a:lnTo>
                    <a:pt x="921588" y="307060"/>
                  </a:lnTo>
                  <a:lnTo>
                    <a:pt x="914654" y="309880"/>
                  </a:lnTo>
                  <a:lnTo>
                    <a:pt x="916178" y="308610"/>
                  </a:lnTo>
                  <a:lnTo>
                    <a:pt x="900557" y="313690"/>
                  </a:lnTo>
                  <a:lnTo>
                    <a:pt x="901446" y="313690"/>
                  </a:lnTo>
                  <a:lnTo>
                    <a:pt x="893724" y="315925"/>
                  </a:lnTo>
                  <a:lnTo>
                    <a:pt x="894715" y="304800"/>
                  </a:lnTo>
                  <a:lnTo>
                    <a:pt x="894715" y="300990"/>
                  </a:lnTo>
                  <a:lnTo>
                    <a:pt x="894080" y="294640"/>
                  </a:lnTo>
                  <a:lnTo>
                    <a:pt x="893699" y="290830"/>
                  </a:lnTo>
                  <a:lnTo>
                    <a:pt x="889711" y="273050"/>
                  </a:lnTo>
                  <a:lnTo>
                    <a:pt x="889038" y="270510"/>
                  </a:lnTo>
                  <a:lnTo>
                    <a:pt x="888365" y="267970"/>
                  </a:lnTo>
                  <a:lnTo>
                    <a:pt x="888619" y="270510"/>
                  </a:lnTo>
                  <a:lnTo>
                    <a:pt x="888238" y="267652"/>
                  </a:lnTo>
                  <a:lnTo>
                    <a:pt x="888238" y="259334"/>
                  </a:lnTo>
                  <a:lnTo>
                    <a:pt x="880491" y="251587"/>
                  </a:lnTo>
                  <a:lnTo>
                    <a:pt x="872490" y="251587"/>
                  </a:lnTo>
                  <a:lnTo>
                    <a:pt x="861314" y="251587"/>
                  </a:lnTo>
                  <a:lnTo>
                    <a:pt x="853440" y="251587"/>
                  </a:lnTo>
                  <a:lnTo>
                    <a:pt x="845693" y="259334"/>
                  </a:lnTo>
                  <a:lnTo>
                    <a:pt x="845693" y="259981"/>
                  </a:lnTo>
                  <a:lnTo>
                    <a:pt x="842772" y="261620"/>
                  </a:lnTo>
                  <a:lnTo>
                    <a:pt x="829818" y="270510"/>
                  </a:lnTo>
                  <a:lnTo>
                    <a:pt x="816483" y="281940"/>
                  </a:lnTo>
                  <a:lnTo>
                    <a:pt x="816102" y="281940"/>
                  </a:lnTo>
                  <a:lnTo>
                    <a:pt x="801751" y="294640"/>
                  </a:lnTo>
                  <a:lnTo>
                    <a:pt x="802132" y="294640"/>
                  </a:lnTo>
                  <a:lnTo>
                    <a:pt x="786511" y="307340"/>
                  </a:lnTo>
                  <a:lnTo>
                    <a:pt x="787908" y="306070"/>
                  </a:lnTo>
                  <a:lnTo>
                    <a:pt x="770991" y="318236"/>
                  </a:lnTo>
                  <a:lnTo>
                    <a:pt x="754786" y="324434"/>
                  </a:lnTo>
                  <a:lnTo>
                    <a:pt x="741781" y="326834"/>
                  </a:lnTo>
                  <a:lnTo>
                    <a:pt x="739648" y="326390"/>
                  </a:lnTo>
                  <a:lnTo>
                    <a:pt x="738416" y="326644"/>
                  </a:lnTo>
                  <a:lnTo>
                    <a:pt x="730719" y="325145"/>
                  </a:lnTo>
                  <a:lnTo>
                    <a:pt x="732028" y="325120"/>
                  </a:lnTo>
                  <a:lnTo>
                    <a:pt x="731202" y="324827"/>
                  </a:lnTo>
                  <a:lnTo>
                    <a:pt x="764298" y="288264"/>
                  </a:lnTo>
                  <a:lnTo>
                    <a:pt x="778891" y="251460"/>
                  </a:lnTo>
                  <a:lnTo>
                    <a:pt x="780669" y="242570"/>
                  </a:lnTo>
                  <a:lnTo>
                    <a:pt x="780923" y="241300"/>
                  </a:lnTo>
                  <a:lnTo>
                    <a:pt x="781939" y="231140"/>
                  </a:lnTo>
                  <a:lnTo>
                    <a:pt x="781939" y="231013"/>
                  </a:lnTo>
                  <a:lnTo>
                    <a:pt x="782447" y="230505"/>
                  </a:lnTo>
                  <a:lnTo>
                    <a:pt x="782447" y="222250"/>
                  </a:lnTo>
                  <a:lnTo>
                    <a:pt x="782447" y="220599"/>
                  </a:lnTo>
                  <a:lnTo>
                    <a:pt x="782447" y="210820"/>
                  </a:lnTo>
                  <a:lnTo>
                    <a:pt x="774573" y="202819"/>
                  </a:lnTo>
                  <a:lnTo>
                    <a:pt x="754888" y="202819"/>
                  </a:lnTo>
                  <a:lnTo>
                    <a:pt x="746887" y="210820"/>
                  </a:lnTo>
                  <a:lnTo>
                    <a:pt x="746887" y="215557"/>
                  </a:lnTo>
                  <a:lnTo>
                    <a:pt x="744474" y="218884"/>
                  </a:lnTo>
                  <a:lnTo>
                    <a:pt x="744474" y="243789"/>
                  </a:lnTo>
                  <a:lnTo>
                    <a:pt x="740778" y="256540"/>
                  </a:lnTo>
                  <a:lnTo>
                    <a:pt x="744474" y="243789"/>
                  </a:lnTo>
                  <a:lnTo>
                    <a:pt x="744474" y="218884"/>
                  </a:lnTo>
                  <a:lnTo>
                    <a:pt x="742950" y="220980"/>
                  </a:lnTo>
                  <a:lnTo>
                    <a:pt x="735965" y="230060"/>
                  </a:lnTo>
                  <a:lnTo>
                    <a:pt x="735965" y="266700"/>
                  </a:lnTo>
                  <a:lnTo>
                    <a:pt x="734682" y="268516"/>
                  </a:lnTo>
                  <a:lnTo>
                    <a:pt x="735965" y="266700"/>
                  </a:lnTo>
                  <a:lnTo>
                    <a:pt x="735965" y="230060"/>
                  </a:lnTo>
                  <a:lnTo>
                    <a:pt x="730237" y="237502"/>
                  </a:lnTo>
                  <a:lnTo>
                    <a:pt x="726528" y="243243"/>
                  </a:lnTo>
                  <a:lnTo>
                    <a:pt x="726528" y="328155"/>
                  </a:lnTo>
                  <a:lnTo>
                    <a:pt x="726478" y="332270"/>
                  </a:lnTo>
                  <a:lnTo>
                    <a:pt x="726440" y="330200"/>
                  </a:lnTo>
                  <a:lnTo>
                    <a:pt x="726440" y="328701"/>
                  </a:lnTo>
                  <a:lnTo>
                    <a:pt x="726389" y="328930"/>
                  </a:lnTo>
                  <a:lnTo>
                    <a:pt x="726440" y="328231"/>
                  </a:lnTo>
                  <a:lnTo>
                    <a:pt x="726440" y="327660"/>
                  </a:lnTo>
                  <a:lnTo>
                    <a:pt x="726440" y="328231"/>
                  </a:lnTo>
                  <a:lnTo>
                    <a:pt x="726528" y="243243"/>
                  </a:lnTo>
                  <a:lnTo>
                    <a:pt x="716280" y="259080"/>
                  </a:lnTo>
                  <a:lnTo>
                    <a:pt x="715391" y="260350"/>
                  </a:lnTo>
                  <a:lnTo>
                    <a:pt x="703199" y="281940"/>
                  </a:lnTo>
                  <a:lnTo>
                    <a:pt x="702310" y="284480"/>
                  </a:lnTo>
                  <a:lnTo>
                    <a:pt x="694182" y="303530"/>
                  </a:lnTo>
                  <a:lnTo>
                    <a:pt x="693166" y="307340"/>
                  </a:lnTo>
                  <a:lnTo>
                    <a:pt x="692912" y="308864"/>
                  </a:lnTo>
                  <a:lnTo>
                    <a:pt x="686435" y="313690"/>
                  </a:lnTo>
                  <a:lnTo>
                    <a:pt x="687451" y="312420"/>
                  </a:lnTo>
                  <a:lnTo>
                    <a:pt x="666750" y="325120"/>
                  </a:lnTo>
                  <a:lnTo>
                    <a:pt x="667512" y="325120"/>
                  </a:lnTo>
                  <a:lnTo>
                    <a:pt x="645287" y="336550"/>
                  </a:lnTo>
                  <a:lnTo>
                    <a:pt x="646684" y="336550"/>
                  </a:lnTo>
                  <a:lnTo>
                    <a:pt x="625602" y="345440"/>
                  </a:lnTo>
                  <a:lnTo>
                    <a:pt x="627761" y="345440"/>
                  </a:lnTo>
                  <a:lnTo>
                    <a:pt x="610870" y="349808"/>
                  </a:lnTo>
                  <a:lnTo>
                    <a:pt x="610870" y="350520"/>
                  </a:lnTo>
                  <a:lnTo>
                    <a:pt x="608469" y="350710"/>
                  </a:lnTo>
                  <a:lnTo>
                    <a:pt x="608495" y="350520"/>
                  </a:lnTo>
                  <a:lnTo>
                    <a:pt x="610870" y="350520"/>
                  </a:lnTo>
                  <a:lnTo>
                    <a:pt x="610870" y="349808"/>
                  </a:lnTo>
                  <a:lnTo>
                    <a:pt x="608520" y="350405"/>
                  </a:lnTo>
                  <a:lnTo>
                    <a:pt x="611251" y="332740"/>
                  </a:lnTo>
                  <a:lnTo>
                    <a:pt x="611124" y="334010"/>
                  </a:lnTo>
                  <a:lnTo>
                    <a:pt x="611352" y="332740"/>
                  </a:lnTo>
                  <a:lnTo>
                    <a:pt x="621665" y="278130"/>
                  </a:lnTo>
                  <a:lnTo>
                    <a:pt x="621538" y="278130"/>
                  </a:lnTo>
                  <a:lnTo>
                    <a:pt x="632841" y="228600"/>
                  </a:lnTo>
                  <a:lnTo>
                    <a:pt x="632714" y="228600"/>
                  </a:lnTo>
                  <a:lnTo>
                    <a:pt x="644144" y="184150"/>
                  </a:lnTo>
                  <a:lnTo>
                    <a:pt x="644017" y="185420"/>
                  </a:lnTo>
                  <a:lnTo>
                    <a:pt x="644385" y="184150"/>
                  </a:lnTo>
                  <a:lnTo>
                    <a:pt x="654939" y="148590"/>
                  </a:lnTo>
                  <a:lnTo>
                    <a:pt x="654685" y="148590"/>
                  </a:lnTo>
                  <a:lnTo>
                    <a:pt x="663702" y="120650"/>
                  </a:lnTo>
                  <a:lnTo>
                    <a:pt x="663575" y="120650"/>
                  </a:lnTo>
                  <a:lnTo>
                    <a:pt x="669074" y="101942"/>
                  </a:lnTo>
                  <a:lnTo>
                    <a:pt x="670814" y="100203"/>
                  </a:lnTo>
                  <a:lnTo>
                    <a:pt x="670814" y="91059"/>
                  </a:lnTo>
                  <a:lnTo>
                    <a:pt x="670814" y="81915"/>
                  </a:lnTo>
                  <a:lnTo>
                    <a:pt x="663321" y="74422"/>
                  </a:lnTo>
                  <a:lnTo>
                    <a:pt x="645033" y="74422"/>
                  </a:lnTo>
                  <a:lnTo>
                    <a:pt x="637540" y="81915"/>
                  </a:lnTo>
                  <a:lnTo>
                    <a:pt x="637540" y="85242"/>
                  </a:lnTo>
                  <a:lnTo>
                    <a:pt x="635381" y="87630"/>
                  </a:lnTo>
                  <a:lnTo>
                    <a:pt x="635127" y="87630"/>
                  </a:lnTo>
                  <a:lnTo>
                    <a:pt x="624078" y="100330"/>
                  </a:lnTo>
                  <a:lnTo>
                    <a:pt x="623697" y="100330"/>
                  </a:lnTo>
                  <a:lnTo>
                    <a:pt x="607949" y="119380"/>
                  </a:lnTo>
                  <a:lnTo>
                    <a:pt x="607695" y="119380"/>
                  </a:lnTo>
                  <a:lnTo>
                    <a:pt x="589534" y="140970"/>
                  </a:lnTo>
                  <a:lnTo>
                    <a:pt x="589407" y="140970"/>
                  </a:lnTo>
                  <a:lnTo>
                    <a:pt x="569468" y="166370"/>
                  </a:lnTo>
                  <a:lnTo>
                    <a:pt x="569341" y="166370"/>
                  </a:lnTo>
                  <a:lnTo>
                    <a:pt x="549021" y="193040"/>
                  </a:lnTo>
                  <a:lnTo>
                    <a:pt x="548894" y="193040"/>
                  </a:lnTo>
                  <a:lnTo>
                    <a:pt x="528193" y="220980"/>
                  </a:lnTo>
                  <a:lnTo>
                    <a:pt x="528320" y="220980"/>
                  </a:lnTo>
                  <a:lnTo>
                    <a:pt x="507873" y="247650"/>
                  </a:lnTo>
                  <a:lnTo>
                    <a:pt x="508000" y="246380"/>
                  </a:lnTo>
                  <a:lnTo>
                    <a:pt x="487680" y="273050"/>
                  </a:lnTo>
                  <a:lnTo>
                    <a:pt x="487934" y="271780"/>
                  </a:lnTo>
                  <a:lnTo>
                    <a:pt x="467868" y="297180"/>
                  </a:lnTo>
                  <a:lnTo>
                    <a:pt x="468122" y="297180"/>
                  </a:lnTo>
                  <a:lnTo>
                    <a:pt x="465670" y="300024"/>
                  </a:lnTo>
                  <a:lnTo>
                    <a:pt x="467995" y="281940"/>
                  </a:lnTo>
                  <a:lnTo>
                    <a:pt x="468122" y="281940"/>
                  </a:lnTo>
                  <a:lnTo>
                    <a:pt x="472579" y="228346"/>
                  </a:lnTo>
                  <a:lnTo>
                    <a:pt x="473329" y="227584"/>
                  </a:lnTo>
                  <a:lnTo>
                    <a:pt x="473329" y="219202"/>
                  </a:lnTo>
                  <a:lnTo>
                    <a:pt x="476440" y="175069"/>
                  </a:lnTo>
                  <a:lnTo>
                    <a:pt x="476885" y="174625"/>
                  </a:lnTo>
                  <a:lnTo>
                    <a:pt x="476885" y="168910"/>
                  </a:lnTo>
                  <a:lnTo>
                    <a:pt x="479044" y="129667"/>
                  </a:lnTo>
                  <a:lnTo>
                    <a:pt x="479425" y="129286"/>
                  </a:lnTo>
                  <a:lnTo>
                    <a:pt x="479425" y="122847"/>
                  </a:lnTo>
                  <a:lnTo>
                    <a:pt x="479615" y="119380"/>
                  </a:lnTo>
                  <a:lnTo>
                    <a:pt x="480999" y="92532"/>
                  </a:lnTo>
                  <a:lnTo>
                    <a:pt x="481457" y="92075"/>
                  </a:lnTo>
                  <a:lnTo>
                    <a:pt x="481457" y="84455"/>
                  </a:lnTo>
                  <a:lnTo>
                    <a:pt x="481457" y="82753"/>
                  </a:lnTo>
                  <a:lnTo>
                    <a:pt x="482193" y="65049"/>
                  </a:lnTo>
                  <a:lnTo>
                    <a:pt x="482600" y="64643"/>
                  </a:lnTo>
                  <a:lnTo>
                    <a:pt x="482600" y="57150"/>
                  </a:lnTo>
                  <a:lnTo>
                    <a:pt x="482600" y="49784"/>
                  </a:lnTo>
                  <a:lnTo>
                    <a:pt x="476504" y="43815"/>
                  </a:lnTo>
                  <a:lnTo>
                    <a:pt x="461772" y="43815"/>
                  </a:lnTo>
                  <a:lnTo>
                    <a:pt x="455676" y="49784"/>
                  </a:lnTo>
                  <a:lnTo>
                    <a:pt x="455676" y="59309"/>
                  </a:lnTo>
                  <a:lnTo>
                    <a:pt x="454660" y="76454"/>
                  </a:lnTo>
                  <a:lnTo>
                    <a:pt x="454152" y="76962"/>
                  </a:lnTo>
                  <a:lnTo>
                    <a:pt x="454152" y="83820"/>
                  </a:lnTo>
                  <a:lnTo>
                    <a:pt x="454063" y="85090"/>
                  </a:lnTo>
                  <a:lnTo>
                    <a:pt x="452259" y="113525"/>
                  </a:lnTo>
                  <a:lnTo>
                    <a:pt x="451739" y="114046"/>
                  </a:lnTo>
                  <a:lnTo>
                    <a:pt x="451739" y="121920"/>
                  </a:lnTo>
                  <a:lnTo>
                    <a:pt x="448741" y="158064"/>
                  </a:lnTo>
                  <a:lnTo>
                    <a:pt x="448056" y="158750"/>
                  </a:lnTo>
                  <a:lnTo>
                    <a:pt x="448056" y="166370"/>
                  </a:lnTo>
                  <a:lnTo>
                    <a:pt x="443788" y="210019"/>
                  </a:lnTo>
                  <a:lnTo>
                    <a:pt x="442976" y="210820"/>
                  </a:lnTo>
                  <a:lnTo>
                    <a:pt x="442976" y="218440"/>
                  </a:lnTo>
                  <a:lnTo>
                    <a:pt x="442976" y="219583"/>
                  </a:lnTo>
                  <a:lnTo>
                    <a:pt x="437007" y="278130"/>
                  </a:lnTo>
                  <a:lnTo>
                    <a:pt x="437134" y="278130"/>
                  </a:lnTo>
                  <a:lnTo>
                    <a:pt x="428879" y="340360"/>
                  </a:lnTo>
                  <a:lnTo>
                    <a:pt x="429006" y="339090"/>
                  </a:lnTo>
                  <a:lnTo>
                    <a:pt x="428777" y="340360"/>
                  </a:lnTo>
                  <a:lnTo>
                    <a:pt x="428599" y="341376"/>
                  </a:lnTo>
                  <a:lnTo>
                    <a:pt x="419862" y="350380"/>
                  </a:lnTo>
                  <a:lnTo>
                    <a:pt x="419862" y="582930"/>
                  </a:lnTo>
                  <a:lnTo>
                    <a:pt x="419773" y="583895"/>
                  </a:lnTo>
                  <a:lnTo>
                    <a:pt x="419735" y="584200"/>
                  </a:lnTo>
                  <a:lnTo>
                    <a:pt x="419862" y="582930"/>
                  </a:lnTo>
                  <a:lnTo>
                    <a:pt x="419862" y="350380"/>
                  </a:lnTo>
                  <a:lnTo>
                    <a:pt x="419023" y="351243"/>
                  </a:lnTo>
                  <a:lnTo>
                    <a:pt x="419023" y="396074"/>
                  </a:lnTo>
                  <a:lnTo>
                    <a:pt x="417449" y="405130"/>
                  </a:lnTo>
                  <a:lnTo>
                    <a:pt x="417576" y="405130"/>
                  </a:lnTo>
                  <a:lnTo>
                    <a:pt x="405638" y="467360"/>
                  </a:lnTo>
                  <a:lnTo>
                    <a:pt x="402361" y="486562"/>
                  </a:lnTo>
                  <a:lnTo>
                    <a:pt x="401828" y="485140"/>
                  </a:lnTo>
                  <a:lnTo>
                    <a:pt x="402336" y="486410"/>
                  </a:lnTo>
                  <a:lnTo>
                    <a:pt x="401980" y="485140"/>
                  </a:lnTo>
                  <a:lnTo>
                    <a:pt x="395287" y="461010"/>
                  </a:lnTo>
                  <a:lnTo>
                    <a:pt x="394728" y="458990"/>
                  </a:lnTo>
                  <a:lnTo>
                    <a:pt x="394665" y="458470"/>
                  </a:lnTo>
                  <a:lnTo>
                    <a:pt x="392874" y="443230"/>
                  </a:lnTo>
                  <a:lnTo>
                    <a:pt x="392645" y="441325"/>
                  </a:lnTo>
                  <a:lnTo>
                    <a:pt x="392557" y="443230"/>
                  </a:lnTo>
                  <a:lnTo>
                    <a:pt x="392569" y="440690"/>
                  </a:lnTo>
                  <a:lnTo>
                    <a:pt x="392645" y="441325"/>
                  </a:lnTo>
                  <a:lnTo>
                    <a:pt x="392747" y="439420"/>
                  </a:lnTo>
                  <a:lnTo>
                    <a:pt x="393192" y="430530"/>
                  </a:lnTo>
                  <a:lnTo>
                    <a:pt x="393255" y="429107"/>
                  </a:lnTo>
                  <a:lnTo>
                    <a:pt x="393217" y="429260"/>
                  </a:lnTo>
                  <a:lnTo>
                    <a:pt x="393319" y="427990"/>
                  </a:lnTo>
                  <a:lnTo>
                    <a:pt x="393255" y="429107"/>
                  </a:lnTo>
                  <a:lnTo>
                    <a:pt x="393509" y="427990"/>
                  </a:lnTo>
                  <a:lnTo>
                    <a:pt x="394385" y="424180"/>
                  </a:lnTo>
                  <a:lnTo>
                    <a:pt x="394754" y="422541"/>
                  </a:lnTo>
                  <a:lnTo>
                    <a:pt x="395135" y="421640"/>
                  </a:lnTo>
                  <a:lnTo>
                    <a:pt x="395668" y="420370"/>
                  </a:lnTo>
                  <a:lnTo>
                    <a:pt x="409194" y="405130"/>
                  </a:lnTo>
                  <a:lnTo>
                    <a:pt x="408559" y="405130"/>
                  </a:lnTo>
                  <a:lnTo>
                    <a:pt x="419023" y="396074"/>
                  </a:lnTo>
                  <a:lnTo>
                    <a:pt x="419023" y="351243"/>
                  </a:lnTo>
                  <a:lnTo>
                    <a:pt x="414782" y="355600"/>
                  </a:lnTo>
                  <a:lnTo>
                    <a:pt x="415163" y="355600"/>
                  </a:lnTo>
                  <a:lnTo>
                    <a:pt x="399923" y="369570"/>
                  </a:lnTo>
                  <a:lnTo>
                    <a:pt x="400558" y="369570"/>
                  </a:lnTo>
                  <a:lnTo>
                    <a:pt x="387350" y="381000"/>
                  </a:lnTo>
                  <a:lnTo>
                    <a:pt x="386715" y="381000"/>
                  </a:lnTo>
                  <a:lnTo>
                    <a:pt x="377190" y="391160"/>
                  </a:lnTo>
                  <a:lnTo>
                    <a:pt x="361188" y="426720"/>
                  </a:lnTo>
                  <a:lnTo>
                    <a:pt x="360603" y="439420"/>
                  </a:lnTo>
                  <a:lnTo>
                    <a:pt x="360680" y="444500"/>
                  </a:lnTo>
                  <a:lnTo>
                    <a:pt x="363347" y="464820"/>
                  </a:lnTo>
                  <a:lnTo>
                    <a:pt x="363728" y="467360"/>
                  </a:lnTo>
                  <a:lnTo>
                    <a:pt x="371475" y="495300"/>
                  </a:lnTo>
                  <a:lnTo>
                    <a:pt x="371983" y="496570"/>
                  </a:lnTo>
                  <a:lnTo>
                    <a:pt x="385064" y="530860"/>
                  </a:lnTo>
                  <a:lnTo>
                    <a:pt x="392442" y="547560"/>
                  </a:lnTo>
                  <a:lnTo>
                    <a:pt x="387985" y="579120"/>
                  </a:lnTo>
                  <a:lnTo>
                    <a:pt x="383540" y="626110"/>
                  </a:lnTo>
                  <a:lnTo>
                    <a:pt x="383489" y="628650"/>
                  </a:lnTo>
                  <a:lnTo>
                    <a:pt x="382231" y="662940"/>
                  </a:lnTo>
                  <a:lnTo>
                    <a:pt x="382143" y="666750"/>
                  </a:lnTo>
                  <a:lnTo>
                    <a:pt x="382778" y="697230"/>
                  </a:lnTo>
                  <a:lnTo>
                    <a:pt x="382905" y="698500"/>
                  </a:lnTo>
                  <a:lnTo>
                    <a:pt x="384556" y="721360"/>
                  </a:lnTo>
                  <a:lnTo>
                    <a:pt x="384683" y="721360"/>
                  </a:lnTo>
                  <a:lnTo>
                    <a:pt x="386207" y="735431"/>
                  </a:lnTo>
                  <a:lnTo>
                    <a:pt x="386207" y="742696"/>
                  </a:lnTo>
                  <a:lnTo>
                    <a:pt x="390906" y="747318"/>
                  </a:lnTo>
                  <a:lnTo>
                    <a:pt x="390906" y="748792"/>
                  </a:lnTo>
                  <a:lnTo>
                    <a:pt x="398272" y="756031"/>
                  </a:lnTo>
                  <a:lnTo>
                    <a:pt x="416179" y="756031"/>
                  </a:lnTo>
                  <a:lnTo>
                    <a:pt x="423545" y="748792"/>
                  </a:lnTo>
                  <a:lnTo>
                    <a:pt x="423545" y="746823"/>
                  </a:lnTo>
                  <a:lnTo>
                    <a:pt x="428371" y="742950"/>
                  </a:lnTo>
                  <a:lnTo>
                    <a:pt x="428752" y="741680"/>
                  </a:lnTo>
                  <a:lnTo>
                    <a:pt x="434263" y="736600"/>
                  </a:lnTo>
                  <a:lnTo>
                    <a:pt x="436118" y="736600"/>
                  </a:lnTo>
                  <a:lnTo>
                    <a:pt x="443230" y="729361"/>
                  </a:lnTo>
                  <a:lnTo>
                    <a:pt x="443230" y="724369"/>
                  </a:lnTo>
                  <a:lnTo>
                    <a:pt x="446582" y="717550"/>
                  </a:lnTo>
                  <a:lnTo>
                    <a:pt x="450342" y="709930"/>
                  </a:lnTo>
                  <a:lnTo>
                    <a:pt x="451739" y="706120"/>
                  </a:lnTo>
                  <a:lnTo>
                    <a:pt x="452882" y="699770"/>
                  </a:lnTo>
                  <a:lnTo>
                    <a:pt x="453580" y="695960"/>
                  </a:lnTo>
                  <a:lnTo>
                    <a:pt x="455422" y="685800"/>
                  </a:lnTo>
                  <a:lnTo>
                    <a:pt x="455676" y="684530"/>
                  </a:lnTo>
                  <a:lnTo>
                    <a:pt x="455853" y="680720"/>
                  </a:lnTo>
                  <a:lnTo>
                    <a:pt x="456692" y="662940"/>
                  </a:lnTo>
                  <a:lnTo>
                    <a:pt x="425069" y="662940"/>
                  </a:lnTo>
                  <a:lnTo>
                    <a:pt x="424878" y="662940"/>
                  </a:lnTo>
                  <a:lnTo>
                    <a:pt x="423926" y="681990"/>
                  </a:lnTo>
                  <a:lnTo>
                    <a:pt x="420700" y="698080"/>
                  </a:lnTo>
                  <a:lnTo>
                    <a:pt x="416445" y="706577"/>
                  </a:lnTo>
                  <a:lnTo>
                    <a:pt x="416128" y="706894"/>
                  </a:lnTo>
                  <a:lnTo>
                    <a:pt x="415378" y="697230"/>
                  </a:lnTo>
                  <a:lnTo>
                    <a:pt x="415378" y="696849"/>
                  </a:lnTo>
                  <a:lnTo>
                    <a:pt x="415417" y="697230"/>
                  </a:lnTo>
                  <a:lnTo>
                    <a:pt x="415378" y="695960"/>
                  </a:lnTo>
                  <a:lnTo>
                    <a:pt x="414680" y="666750"/>
                  </a:lnTo>
                  <a:lnTo>
                    <a:pt x="414667" y="666305"/>
                  </a:lnTo>
                  <a:lnTo>
                    <a:pt x="414693" y="665480"/>
                  </a:lnTo>
                  <a:lnTo>
                    <a:pt x="415759" y="632460"/>
                  </a:lnTo>
                  <a:lnTo>
                    <a:pt x="415798" y="628650"/>
                  </a:lnTo>
                  <a:lnTo>
                    <a:pt x="417360" y="611035"/>
                  </a:lnTo>
                  <a:lnTo>
                    <a:pt x="411657" y="593267"/>
                  </a:lnTo>
                  <a:lnTo>
                    <a:pt x="412013" y="594360"/>
                  </a:lnTo>
                  <a:lnTo>
                    <a:pt x="417360" y="611035"/>
                  </a:lnTo>
                  <a:lnTo>
                    <a:pt x="417487" y="609600"/>
                  </a:lnTo>
                  <a:lnTo>
                    <a:pt x="417436" y="611276"/>
                  </a:lnTo>
                  <a:lnTo>
                    <a:pt x="418998" y="616140"/>
                  </a:lnTo>
                  <a:lnTo>
                    <a:pt x="451358" y="616140"/>
                  </a:lnTo>
                  <a:lnTo>
                    <a:pt x="451332" y="615950"/>
                  </a:lnTo>
                  <a:lnTo>
                    <a:pt x="450215" y="609600"/>
                  </a:lnTo>
                  <a:lnTo>
                    <a:pt x="449707" y="608330"/>
                  </a:lnTo>
                  <a:lnTo>
                    <a:pt x="441858" y="583895"/>
                  </a:lnTo>
                  <a:lnTo>
                    <a:pt x="441579" y="582930"/>
                  </a:lnTo>
                  <a:lnTo>
                    <a:pt x="429006" y="552450"/>
                  </a:lnTo>
                  <a:lnTo>
                    <a:pt x="428879" y="551180"/>
                  </a:lnTo>
                  <a:lnTo>
                    <a:pt x="425234" y="542950"/>
                  </a:lnTo>
                  <a:lnTo>
                    <a:pt x="426847" y="530860"/>
                  </a:lnTo>
                  <a:lnTo>
                    <a:pt x="426847" y="532130"/>
                  </a:lnTo>
                  <a:lnTo>
                    <a:pt x="427062" y="530860"/>
                  </a:lnTo>
                  <a:lnTo>
                    <a:pt x="436880" y="473710"/>
                  </a:lnTo>
                  <a:lnTo>
                    <a:pt x="448564" y="410210"/>
                  </a:lnTo>
                  <a:lnTo>
                    <a:pt x="457784" y="356908"/>
                  </a:lnTo>
                  <a:lnTo>
                    <a:pt x="473710" y="339090"/>
                  </a:lnTo>
                  <a:lnTo>
                    <a:pt x="473964" y="339090"/>
                  </a:lnTo>
                  <a:lnTo>
                    <a:pt x="492760" y="317500"/>
                  </a:lnTo>
                  <a:lnTo>
                    <a:pt x="493014" y="317500"/>
                  </a:lnTo>
                  <a:lnTo>
                    <a:pt x="512953" y="293370"/>
                  </a:lnTo>
                  <a:lnTo>
                    <a:pt x="513207" y="292100"/>
                  </a:lnTo>
                  <a:lnTo>
                    <a:pt x="528447" y="273050"/>
                  </a:lnTo>
                  <a:lnTo>
                    <a:pt x="533527" y="266700"/>
                  </a:lnTo>
                  <a:lnTo>
                    <a:pt x="533654" y="266700"/>
                  </a:lnTo>
                  <a:lnTo>
                    <a:pt x="548259" y="247650"/>
                  </a:lnTo>
                  <a:lnTo>
                    <a:pt x="554101" y="240030"/>
                  </a:lnTo>
                  <a:lnTo>
                    <a:pt x="574802" y="213360"/>
                  </a:lnTo>
                  <a:lnTo>
                    <a:pt x="595122" y="186690"/>
                  </a:lnTo>
                  <a:lnTo>
                    <a:pt x="594995" y="186690"/>
                  </a:lnTo>
                  <a:lnTo>
                    <a:pt x="612076" y="165061"/>
                  </a:lnTo>
                  <a:lnTo>
                    <a:pt x="609092" y="175260"/>
                  </a:lnTo>
                  <a:lnTo>
                    <a:pt x="608965" y="175260"/>
                  </a:lnTo>
                  <a:lnTo>
                    <a:pt x="597027" y="219710"/>
                  </a:lnTo>
                  <a:lnTo>
                    <a:pt x="585597" y="270510"/>
                  </a:lnTo>
                  <a:lnTo>
                    <a:pt x="583298" y="282536"/>
                  </a:lnTo>
                  <a:lnTo>
                    <a:pt x="583298" y="336550"/>
                  </a:lnTo>
                  <a:lnTo>
                    <a:pt x="580263" y="331470"/>
                  </a:lnTo>
                  <a:lnTo>
                    <a:pt x="582549" y="335280"/>
                  </a:lnTo>
                  <a:lnTo>
                    <a:pt x="583298" y="336550"/>
                  </a:lnTo>
                  <a:lnTo>
                    <a:pt x="583298" y="282536"/>
                  </a:lnTo>
                  <a:lnTo>
                    <a:pt x="575627" y="322656"/>
                  </a:lnTo>
                  <a:lnTo>
                    <a:pt x="571373" y="318389"/>
                  </a:lnTo>
                  <a:lnTo>
                    <a:pt x="551942" y="318389"/>
                  </a:lnTo>
                  <a:lnTo>
                    <a:pt x="544195" y="326136"/>
                  </a:lnTo>
                  <a:lnTo>
                    <a:pt x="544195" y="336550"/>
                  </a:lnTo>
                  <a:lnTo>
                    <a:pt x="544055" y="341376"/>
                  </a:lnTo>
                  <a:lnTo>
                    <a:pt x="544042" y="342163"/>
                  </a:lnTo>
                  <a:lnTo>
                    <a:pt x="543941" y="353060"/>
                  </a:lnTo>
                  <a:lnTo>
                    <a:pt x="543941" y="361823"/>
                  </a:lnTo>
                  <a:lnTo>
                    <a:pt x="551815" y="369824"/>
                  </a:lnTo>
                  <a:lnTo>
                    <a:pt x="554939" y="369824"/>
                  </a:lnTo>
                  <a:lnTo>
                    <a:pt x="556514" y="370992"/>
                  </a:lnTo>
                  <a:lnTo>
                    <a:pt x="559816" y="374650"/>
                  </a:lnTo>
                  <a:lnTo>
                    <a:pt x="561721" y="376656"/>
                  </a:lnTo>
                  <a:lnTo>
                    <a:pt x="561721" y="377063"/>
                  </a:lnTo>
                  <a:lnTo>
                    <a:pt x="566381" y="381736"/>
                  </a:lnTo>
                  <a:lnTo>
                    <a:pt x="565912" y="384810"/>
                  </a:lnTo>
                  <a:lnTo>
                    <a:pt x="565619" y="387350"/>
                  </a:lnTo>
                  <a:lnTo>
                    <a:pt x="558800" y="441960"/>
                  </a:lnTo>
                  <a:lnTo>
                    <a:pt x="558673" y="441960"/>
                  </a:lnTo>
                  <a:lnTo>
                    <a:pt x="553720" y="491490"/>
                  </a:lnTo>
                  <a:lnTo>
                    <a:pt x="553605" y="494030"/>
                  </a:lnTo>
                  <a:lnTo>
                    <a:pt x="547370" y="570230"/>
                  </a:lnTo>
                  <a:lnTo>
                    <a:pt x="547243" y="598170"/>
                  </a:lnTo>
                  <a:lnTo>
                    <a:pt x="559562" y="638695"/>
                  </a:lnTo>
                  <a:lnTo>
                    <a:pt x="559663" y="638835"/>
                  </a:lnTo>
                  <a:lnTo>
                    <a:pt x="560705" y="640080"/>
                  </a:lnTo>
                  <a:lnTo>
                    <a:pt x="566928" y="646430"/>
                  </a:lnTo>
                  <a:lnTo>
                    <a:pt x="571207" y="647788"/>
                  </a:lnTo>
                  <a:lnTo>
                    <a:pt x="571614" y="648055"/>
                  </a:lnTo>
                  <a:lnTo>
                    <a:pt x="572554" y="648258"/>
                  </a:lnTo>
                  <a:lnTo>
                    <a:pt x="573659" y="649351"/>
                  </a:lnTo>
                  <a:lnTo>
                    <a:pt x="576160" y="649351"/>
                  </a:lnTo>
                  <a:lnTo>
                    <a:pt x="578993" y="650240"/>
                  </a:lnTo>
                  <a:lnTo>
                    <a:pt x="583946" y="650240"/>
                  </a:lnTo>
                  <a:lnTo>
                    <a:pt x="587133" y="648652"/>
                  </a:lnTo>
                  <a:lnTo>
                    <a:pt x="590613" y="647954"/>
                  </a:lnTo>
                  <a:lnTo>
                    <a:pt x="596341" y="644118"/>
                  </a:lnTo>
                  <a:lnTo>
                    <a:pt x="596646" y="643890"/>
                  </a:lnTo>
                  <a:lnTo>
                    <a:pt x="600964" y="640080"/>
                  </a:lnTo>
                  <a:lnTo>
                    <a:pt x="600075" y="641350"/>
                  </a:lnTo>
                  <a:lnTo>
                    <a:pt x="601421" y="640080"/>
                  </a:lnTo>
                  <a:lnTo>
                    <a:pt x="608203" y="633730"/>
                  </a:lnTo>
                  <a:lnTo>
                    <a:pt x="608584" y="632460"/>
                  </a:lnTo>
                  <a:lnTo>
                    <a:pt x="618871" y="622300"/>
                  </a:lnTo>
                  <a:lnTo>
                    <a:pt x="620014" y="621030"/>
                  </a:lnTo>
                  <a:lnTo>
                    <a:pt x="621157" y="619760"/>
                  </a:lnTo>
                  <a:lnTo>
                    <a:pt x="621982" y="618490"/>
                  </a:lnTo>
                  <a:lnTo>
                    <a:pt x="631063" y="604520"/>
                  </a:lnTo>
                  <a:lnTo>
                    <a:pt x="632841" y="601980"/>
                  </a:lnTo>
                  <a:lnTo>
                    <a:pt x="633349" y="600710"/>
                  </a:lnTo>
                  <a:lnTo>
                    <a:pt x="637921" y="589280"/>
                  </a:lnTo>
                  <a:lnTo>
                    <a:pt x="639445" y="585470"/>
                  </a:lnTo>
                  <a:lnTo>
                    <a:pt x="639953" y="584200"/>
                  </a:lnTo>
                  <a:lnTo>
                    <a:pt x="640715" y="581660"/>
                  </a:lnTo>
                  <a:lnTo>
                    <a:pt x="642721" y="572770"/>
                  </a:lnTo>
                  <a:lnTo>
                    <a:pt x="643305" y="570230"/>
                  </a:lnTo>
                  <a:lnTo>
                    <a:pt x="645033" y="562610"/>
                  </a:lnTo>
                  <a:lnTo>
                    <a:pt x="645541" y="560070"/>
                  </a:lnTo>
                  <a:lnTo>
                    <a:pt x="646049" y="553720"/>
                  </a:lnTo>
                  <a:lnTo>
                    <a:pt x="647192" y="539750"/>
                  </a:lnTo>
                  <a:lnTo>
                    <a:pt x="647192" y="538480"/>
                  </a:lnTo>
                  <a:lnTo>
                    <a:pt x="612648" y="538480"/>
                  </a:lnTo>
                  <a:lnTo>
                    <a:pt x="612508" y="538480"/>
                  </a:lnTo>
                  <a:lnTo>
                    <a:pt x="610819" y="555459"/>
                  </a:lnTo>
                  <a:lnTo>
                    <a:pt x="610616" y="556260"/>
                  </a:lnTo>
                  <a:lnTo>
                    <a:pt x="606933" y="571207"/>
                  </a:lnTo>
                  <a:lnTo>
                    <a:pt x="600976" y="586600"/>
                  </a:lnTo>
                  <a:lnTo>
                    <a:pt x="591693" y="600710"/>
                  </a:lnTo>
                  <a:lnTo>
                    <a:pt x="594106" y="596900"/>
                  </a:lnTo>
                  <a:lnTo>
                    <a:pt x="585216" y="605675"/>
                  </a:lnTo>
                  <a:lnTo>
                    <a:pt x="584123" y="598170"/>
                  </a:lnTo>
                  <a:lnTo>
                    <a:pt x="583704" y="595401"/>
                  </a:lnTo>
                  <a:lnTo>
                    <a:pt x="583717" y="594360"/>
                  </a:lnTo>
                  <a:lnTo>
                    <a:pt x="583831" y="581660"/>
                  </a:lnTo>
                  <a:lnTo>
                    <a:pt x="583819" y="571500"/>
                  </a:lnTo>
                  <a:lnTo>
                    <a:pt x="586943" y="535940"/>
                  </a:lnTo>
                  <a:lnTo>
                    <a:pt x="590296" y="495300"/>
                  </a:lnTo>
                  <a:lnTo>
                    <a:pt x="594525" y="454050"/>
                  </a:lnTo>
                  <a:lnTo>
                    <a:pt x="600494" y="469671"/>
                  </a:lnTo>
                  <a:lnTo>
                    <a:pt x="600557" y="469900"/>
                  </a:lnTo>
                  <a:lnTo>
                    <a:pt x="608076" y="496570"/>
                  </a:lnTo>
                  <a:lnTo>
                    <a:pt x="607695" y="494030"/>
                  </a:lnTo>
                  <a:lnTo>
                    <a:pt x="611809" y="518274"/>
                  </a:lnTo>
                  <a:lnTo>
                    <a:pt x="645960" y="518274"/>
                  </a:lnTo>
                  <a:lnTo>
                    <a:pt x="645871" y="516890"/>
                  </a:lnTo>
                  <a:lnTo>
                    <a:pt x="645795" y="515620"/>
                  </a:lnTo>
                  <a:lnTo>
                    <a:pt x="645541" y="513080"/>
                  </a:lnTo>
                  <a:lnTo>
                    <a:pt x="641921" y="494030"/>
                  </a:lnTo>
                  <a:lnTo>
                    <a:pt x="640969" y="488950"/>
                  </a:lnTo>
                  <a:lnTo>
                    <a:pt x="640588" y="486410"/>
                  </a:lnTo>
                  <a:lnTo>
                    <a:pt x="635165" y="468630"/>
                  </a:lnTo>
                  <a:lnTo>
                    <a:pt x="632079" y="458470"/>
                  </a:lnTo>
                  <a:lnTo>
                    <a:pt x="621284" y="430530"/>
                  </a:lnTo>
                  <a:lnTo>
                    <a:pt x="621157" y="429260"/>
                  </a:lnTo>
                  <a:lnTo>
                    <a:pt x="609092" y="401320"/>
                  </a:lnTo>
                  <a:lnTo>
                    <a:pt x="609473" y="401320"/>
                  </a:lnTo>
                  <a:lnTo>
                    <a:pt x="604354" y="386524"/>
                  </a:lnTo>
                  <a:lnTo>
                    <a:pt x="615569" y="384810"/>
                  </a:lnTo>
                  <a:lnTo>
                    <a:pt x="618363" y="384810"/>
                  </a:lnTo>
                  <a:lnTo>
                    <a:pt x="637921" y="378460"/>
                  </a:lnTo>
                  <a:lnTo>
                    <a:pt x="639953" y="378460"/>
                  </a:lnTo>
                  <a:lnTo>
                    <a:pt x="660908" y="368300"/>
                  </a:lnTo>
                  <a:lnTo>
                    <a:pt x="662305" y="368300"/>
                  </a:lnTo>
                  <a:lnTo>
                    <a:pt x="684530" y="355600"/>
                  </a:lnTo>
                  <a:lnTo>
                    <a:pt x="685292" y="355600"/>
                  </a:lnTo>
                  <a:lnTo>
                    <a:pt x="695147" y="349567"/>
                  </a:lnTo>
                  <a:lnTo>
                    <a:pt x="695299" y="349783"/>
                  </a:lnTo>
                  <a:lnTo>
                    <a:pt x="701078" y="353669"/>
                  </a:lnTo>
                  <a:lnTo>
                    <a:pt x="703808" y="354228"/>
                  </a:lnTo>
                  <a:lnTo>
                    <a:pt x="704977" y="355600"/>
                  </a:lnTo>
                  <a:lnTo>
                    <a:pt x="713105" y="356870"/>
                  </a:lnTo>
                  <a:lnTo>
                    <a:pt x="711073" y="356870"/>
                  </a:lnTo>
                  <a:lnTo>
                    <a:pt x="722630" y="359410"/>
                  </a:lnTo>
                  <a:lnTo>
                    <a:pt x="735711" y="363220"/>
                  </a:lnTo>
                  <a:lnTo>
                    <a:pt x="742315" y="363220"/>
                  </a:lnTo>
                  <a:lnTo>
                    <a:pt x="763016" y="360680"/>
                  </a:lnTo>
                  <a:lnTo>
                    <a:pt x="767842" y="358140"/>
                  </a:lnTo>
                  <a:lnTo>
                    <a:pt x="787781" y="349250"/>
                  </a:lnTo>
                  <a:lnTo>
                    <a:pt x="790448" y="347980"/>
                  </a:lnTo>
                  <a:lnTo>
                    <a:pt x="806132" y="337820"/>
                  </a:lnTo>
                  <a:lnTo>
                    <a:pt x="808101" y="336550"/>
                  </a:lnTo>
                  <a:lnTo>
                    <a:pt x="817943" y="327660"/>
                  </a:lnTo>
                  <a:lnTo>
                    <a:pt x="820762" y="325120"/>
                  </a:lnTo>
                  <a:lnTo>
                    <a:pt x="822172" y="323850"/>
                  </a:lnTo>
                  <a:lnTo>
                    <a:pt x="824992" y="321310"/>
                  </a:lnTo>
                  <a:lnTo>
                    <a:pt x="825500" y="321310"/>
                  </a:lnTo>
                  <a:lnTo>
                    <a:pt x="828294" y="318770"/>
                  </a:lnTo>
                  <a:lnTo>
                    <a:pt x="829678" y="317500"/>
                  </a:lnTo>
                  <a:lnTo>
                    <a:pt x="839470" y="308610"/>
                  </a:lnTo>
                  <a:lnTo>
                    <a:pt x="839089" y="308610"/>
                  </a:lnTo>
                  <a:lnTo>
                    <a:pt x="840549" y="307340"/>
                  </a:lnTo>
                  <a:lnTo>
                    <a:pt x="852297" y="297180"/>
                  </a:lnTo>
                  <a:lnTo>
                    <a:pt x="851281" y="298450"/>
                  </a:lnTo>
                  <a:lnTo>
                    <a:pt x="852982" y="297180"/>
                  </a:lnTo>
                  <a:lnTo>
                    <a:pt x="858469" y="293103"/>
                  </a:lnTo>
                  <a:lnTo>
                    <a:pt x="858443" y="292849"/>
                  </a:lnTo>
                  <a:lnTo>
                    <a:pt x="858393" y="292100"/>
                  </a:lnTo>
                  <a:lnTo>
                    <a:pt x="858507" y="293077"/>
                  </a:lnTo>
                  <a:lnTo>
                    <a:pt x="858532" y="292849"/>
                  </a:lnTo>
                  <a:lnTo>
                    <a:pt x="858570" y="293027"/>
                  </a:lnTo>
                  <a:lnTo>
                    <a:pt x="858570" y="293331"/>
                  </a:lnTo>
                  <a:lnTo>
                    <a:pt x="858507" y="293077"/>
                  </a:lnTo>
                  <a:lnTo>
                    <a:pt x="858596" y="294640"/>
                  </a:lnTo>
                  <a:lnTo>
                    <a:pt x="859231" y="302691"/>
                  </a:lnTo>
                  <a:lnTo>
                    <a:pt x="859409" y="300990"/>
                  </a:lnTo>
                  <a:lnTo>
                    <a:pt x="859307" y="303530"/>
                  </a:lnTo>
                  <a:lnTo>
                    <a:pt x="859409" y="304800"/>
                  </a:lnTo>
                  <a:lnTo>
                    <a:pt x="859231" y="302691"/>
                  </a:lnTo>
                  <a:lnTo>
                    <a:pt x="858380" y="311226"/>
                  </a:lnTo>
                  <a:lnTo>
                    <a:pt x="858215" y="312420"/>
                  </a:lnTo>
                  <a:lnTo>
                    <a:pt x="856996" y="321310"/>
                  </a:lnTo>
                  <a:lnTo>
                    <a:pt x="856996" y="320040"/>
                  </a:lnTo>
                  <a:lnTo>
                    <a:pt x="855941" y="328231"/>
                  </a:lnTo>
                  <a:lnTo>
                    <a:pt x="854583" y="329565"/>
                  </a:lnTo>
                  <a:lnTo>
                    <a:pt x="854583" y="349250"/>
                  </a:lnTo>
                  <a:lnTo>
                    <a:pt x="862584" y="357251"/>
                  </a:lnTo>
                  <a:lnTo>
                    <a:pt x="882142" y="357251"/>
                  </a:lnTo>
                  <a:lnTo>
                    <a:pt x="883640" y="355752"/>
                  </a:lnTo>
                  <a:lnTo>
                    <a:pt x="887476" y="354330"/>
                  </a:lnTo>
                  <a:lnTo>
                    <a:pt x="887349" y="354330"/>
                  </a:lnTo>
                  <a:lnTo>
                    <a:pt x="897382" y="351790"/>
                  </a:lnTo>
                  <a:lnTo>
                    <a:pt x="897636" y="351790"/>
                  </a:lnTo>
                  <a:lnTo>
                    <a:pt x="910717" y="347980"/>
                  </a:lnTo>
                  <a:lnTo>
                    <a:pt x="911606" y="347980"/>
                  </a:lnTo>
                  <a:lnTo>
                    <a:pt x="928624" y="342900"/>
                  </a:lnTo>
                  <a:lnTo>
                    <a:pt x="931722" y="341630"/>
                  </a:lnTo>
                  <a:lnTo>
                    <a:pt x="944118" y="336550"/>
                  </a:lnTo>
                  <a:lnTo>
                    <a:pt x="946023" y="335280"/>
                  </a:lnTo>
                  <a:lnTo>
                    <a:pt x="950683" y="332511"/>
                  </a:lnTo>
                  <a:lnTo>
                    <a:pt x="954151" y="334010"/>
                  </a:lnTo>
                  <a:lnTo>
                    <a:pt x="959612" y="334010"/>
                  </a:lnTo>
                  <a:lnTo>
                    <a:pt x="970534" y="335280"/>
                  </a:lnTo>
                  <a:lnTo>
                    <a:pt x="974979" y="334010"/>
                  </a:lnTo>
                  <a:lnTo>
                    <a:pt x="986536" y="331470"/>
                  </a:lnTo>
                  <a:lnTo>
                    <a:pt x="989457" y="331470"/>
                  </a:lnTo>
                  <a:lnTo>
                    <a:pt x="1001649" y="326390"/>
                  </a:lnTo>
                  <a:lnTo>
                    <a:pt x="1003681" y="325120"/>
                  </a:lnTo>
                  <a:lnTo>
                    <a:pt x="1016635" y="317500"/>
                  </a:lnTo>
                  <a:lnTo>
                    <a:pt x="1017905" y="317500"/>
                  </a:lnTo>
                  <a:lnTo>
                    <a:pt x="1029843" y="308610"/>
                  </a:lnTo>
                  <a:lnTo>
                    <a:pt x="1039495" y="300990"/>
                  </a:lnTo>
                  <a:lnTo>
                    <a:pt x="1049147" y="292100"/>
                  </a:lnTo>
                  <a:lnTo>
                    <a:pt x="1049782" y="292100"/>
                  </a:lnTo>
                  <a:lnTo>
                    <a:pt x="1061339" y="280670"/>
                  </a:lnTo>
                  <a:lnTo>
                    <a:pt x="1060958" y="280670"/>
                  </a:lnTo>
                  <a:lnTo>
                    <a:pt x="1067689" y="274320"/>
                  </a:lnTo>
                  <a:lnTo>
                    <a:pt x="1069022" y="273050"/>
                  </a:lnTo>
                  <a:lnTo>
                    <a:pt x="1073073" y="269240"/>
                  </a:lnTo>
                  <a:lnTo>
                    <a:pt x="1074229" y="268147"/>
                  </a:lnTo>
                  <a:lnTo>
                    <a:pt x="1074445" y="267970"/>
                  </a:lnTo>
                  <a:lnTo>
                    <a:pt x="1083754" y="260350"/>
                  </a:lnTo>
                  <a:lnTo>
                    <a:pt x="1083995" y="260159"/>
                  </a:lnTo>
                  <a:lnTo>
                    <a:pt x="1089215" y="257810"/>
                  </a:lnTo>
                  <a:lnTo>
                    <a:pt x="1089266" y="257683"/>
                  </a:lnTo>
                  <a:lnTo>
                    <a:pt x="1089342" y="256540"/>
                  </a:lnTo>
                  <a:lnTo>
                    <a:pt x="1089215" y="252691"/>
                  </a:lnTo>
                  <a:lnTo>
                    <a:pt x="1089215" y="251625"/>
                  </a:lnTo>
                  <a:lnTo>
                    <a:pt x="1089240" y="252679"/>
                  </a:lnTo>
                  <a:lnTo>
                    <a:pt x="1089367" y="252945"/>
                  </a:lnTo>
                  <a:lnTo>
                    <a:pt x="1090244" y="254584"/>
                  </a:lnTo>
                  <a:lnTo>
                    <a:pt x="1089240" y="252730"/>
                  </a:lnTo>
                  <a:lnTo>
                    <a:pt x="1089329" y="256476"/>
                  </a:lnTo>
                  <a:lnTo>
                    <a:pt x="1089545" y="255955"/>
                  </a:lnTo>
                  <a:lnTo>
                    <a:pt x="1089469" y="256451"/>
                  </a:lnTo>
                  <a:lnTo>
                    <a:pt x="1089583" y="256235"/>
                  </a:lnTo>
                  <a:lnTo>
                    <a:pt x="1089571" y="256425"/>
                  </a:lnTo>
                  <a:lnTo>
                    <a:pt x="1089367" y="257746"/>
                  </a:lnTo>
                  <a:lnTo>
                    <a:pt x="1089494" y="257683"/>
                  </a:lnTo>
                  <a:lnTo>
                    <a:pt x="1089406" y="259080"/>
                  </a:lnTo>
                  <a:lnTo>
                    <a:pt x="1089367" y="257746"/>
                  </a:lnTo>
                  <a:lnTo>
                    <a:pt x="1087628" y="267970"/>
                  </a:lnTo>
                  <a:lnTo>
                    <a:pt x="1087755" y="266700"/>
                  </a:lnTo>
                  <a:lnTo>
                    <a:pt x="1085850" y="275590"/>
                  </a:lnTo>
                  <a:lnTo>
                    <a:pt x="1085723" y="276860"/>
                  </a:lnTo>
                  <a:lnTo>
                    <a:pt x="1085037" y="281749"/>
                  </a:lnTo>
                  <a:lnTo>
                    <a:pt x="1083945" y="284480"/>
                  </a:lnTo>
                  <a:lnTo>
                    <a:pt x="1083310" y="287020"/>
                  </a:lnTo>
                  <a:lnTo>
                    <a:pt x="1113155" y="304800"/>
                  </a:lnTo>
                  <a:lnTo>
                    <a:pt x="1114552" y="303530"/>
                  </a:lnTo>
                  <a:lnTo>
                    <a:pt x="1114298" y="304800"/>
                  </a:lnTo>
                  <a:lnTo>
                    <a:pt x="1115542" y="303530"/>
                  </a:lnTo>
                  <a:lnTo>
                    <a:pt x="1120521" y="298450"/>
                  </a:lnTo>
                  <a:lnTo>
                    <a:pt x="1120394" y="298450"/>
                  </a:lnTo>
                  <a:lnTo>
                    <a:pt x="1129538" y="290830"/>
                  </a:lnTo>
                  <a:lnTo>
                    <a:pt x="1139063" y="280670"/>
                  </a:lnTo>
                  <a:lnTo>
                    <a:pt x="1143711" y="275374"/>
                  </a:lnTo>
                  <a:lnTo>
                    <a:pt x="1151509" y="284480"/>
                  </a:lnTo>
                  <a:lnTo>
                    <a:pt x="1159129" y="287020"/>
                  </a:lnTo>
                  <a:lnTo>
                    <a:pt x="1163701" y="288290"/>
                  </a:lnTo>
                  <a:lnTo>
                    <a:pt x="1186434" y="288290"/>
                  </a:lnTo>
                  <a:lnTo>
                    <a:pt x="1188847" y="287020"/>
                  </a:lnTo>
                  <a:lnTo>
                    <a:pt x="1204976" y="284480"/>
                  </a:lnTo>
                  <a:lnTo>
                    <a:pt x="1207262" y="283210"/>
                  </a:lnTo>
                  <a:lnTo>
                    <a:pt x="1225550" y="276860"/>
                  </a:lnTo>
                  <a:lnTo>
                    <a:pt x="1227709" y="275590"/>
                  </a:lnTo>
                  <a:lnTo>
                    <a:pt x="1232712" y="273050"/>
                  </a:lnTo>
                  <a:lnTo>
                    <a:pt x="1240218" y="269240"/>
                  </a:lnTo>
                  <a:lnTo>
                    <a:pt x="1245235" y="266700"/>
                  </a:lnTo>
                  <a:lnTo>
                    <a:pt x="1247267" y="265430"/>
                  </a:lnTo>
                  <a:lnTo>
                    <a:pt x="1251483" y="262394"/>
                  </a:lnTo>
                  <a:lnTo>
                    <a:pt x="1258189" y="267970"/>
                  </a:lnTo>
                  <a:lnTo>
                    <a:pt x="1263904" y="271780"/>
                  </a:lnTo>
                  <a:lnTo>
                    <a:pt x="1276096" y="276860"/>
                  </a:lnTo>
                  <a:lnTo>
                    <a:pt x="1280922" y="278130"/>
                  </a:lnTo>
                  <a:lnTo>
                    <a:pt x="1296162" y="280670"/>
                  </a:lnTo>
                  <a:lnTo>
                    <a:pt x="1300353" y="281940"/>
                  </a:lnTo>
                  <a:lnTo>
                    <a:pt x="1315974" y="280670"/>
                  </a:lnTo>
                  <a:lnTo>
                    <a:pt x="1319784" y="280670"/>
                  </a:lnTo>
                  <a:lnTo>
                    <a:pt x="1334643" y="276860"/>
                  </a:lnTo>
                  <a:lnTo>
                    <a:pt x="1370838" y="250190"/>
                  </a:lnTo>
                  <a:lnTo>
                    <a:pt x="1375803" y="240030"/>
                  </a:lnTo>
                  <a:lnTo>
                    <a:pt x="1376426" y="238760"/>
                  </a:lnTo>
                  <a:lnTo>
                    <a:pt x="1376832" y="237502"/>
                  </a:lnTo>
                  <a:lnTo>
                    <a:pt x="1377657" y="234950"/>
                  </a:lnTo>
                  <a:lnTo>
                    <a:pt x="1378077" y="233680"/>
                  </a:lnTo>
                  <a:lnTo>
                    <a:pt x="1378343" y="231140"/>
                  </a:lnTo>
                  <a:lnTo>
                    <a:pt x="1378762" y="227330"/>
                  </a:lnTo>
                  <a:lnTo>
                    <a:pt x="1379042" y="224790"/>
                  </a:lnTo>
                  <a:lnTo>
                    <a:pt x="1379461" y="220980"/>
                  </a:lnTo>
                  <a:lnTo>
                    <a:pt x="1379512" y="220446"/>
                  </a:lnTo>
                  <a:lnTo>
                    <a:pt x="1379601" y="21590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75000" y="7025766"/>
              <a:ext cx="97790" cy="9080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2877947" y="6790956"/>
              <a:ext cx="195580" cy="276860"/>
            </a:xfrm>
            <a:custGeom>
              <a:avLst/>
              <a:gdLst/>
              <a:ahLst/>
              <a:cxnLst/>
              <a:rect l="l" t="t" r="r" b="b"/>
              <a:pathLst>
                <a:path w="195580" h="276859">
                  <a:moveTo>
                    <a:pt x="44577" y="18656"/>
                  </a:moveTo>
                  <a:lnTo>
                    <a:pt x="43116" y="11493"/>
                  </a:lnTo>
                  <a:lnTo>
                    <a:pt x="39179" y="5638"/>
                  </a:lnTo>
                  <a:lnTo>
                    <a:pt x="33324" y="1701"/>
                  </a:lnTo>
                  <a:lnTo>
                    <a:pt x="26162" y="241"/>
                  </a:lnTo>
                  <a:lnTo>
                    <a:pt x="18923" y="1701"/>
                  </a:lnTo>
                  <a:lnTo>
                    <a:pt x="13030" y="5651"/>
                  </a:lnTo>
                  <a:lnTo>
                    <a:pt x="9067" y="11493"/>
                  </a:lnTo>
                  <a:lnTo>
                    <a:pt x="7620" y="18656"/>
                  </a:lnTo>
                  <a:lnTo>
                    <a:pt x="9067" y="25895"/>
                  </a:lnTo>
                  <a:lnTo>
                    <a:pt x="13030" y="31788"/>
                  </a:lnTo>
                  <a:lnTo>
                    <a:pt x="18923" y="35750"/>
                  </a:lnTo>
                  <a:lnTo>
                    <a:pt x="26162" y="37198"/>
                  </a:lnTo>
                  <a:lnTo>
                    <a:pt x="33324" y="35750"/>
                  </a:lnTo>
                  <a:lnTo>
                    <a:pt x="39179" y="31788"/>
                  </a:lnTo>
                  <a:lnTo>
                    <a:pt x="43116" y="25895"/>
                  </a:lnTo>
                  <a:lnTo>
                    <a:pt x="44577" y="18656"/>
                  </a:lnTo>
                  <a:close/>
                </a:path>
                <a:path w="195580" h="276859">
                  <a:moveTo>
                    <a:pt x="94488" y="190360"/>
                  </a:moveTo>
                  <a:lnTo>
                    <a:pt x="90932" y="186931"/>
                  </a:lnTo>
                  <a:lnTo>
                    <a:pt x="82296" y="186931"/>
                  </a:lnTo>
                  <a:lnTo>
                    <a:pt x="78740" y="190360"/>
                  </a:lnTo>
                  <a:lnTo>
                    <a:pt x="78740" y="199123"/>
                  </a:lnTo>
                  <a:lnTo>
                    <a:pt x="82296" y="202552"/>
                  </a:lnTo>
                  <a:lnTo>
                    <a:pt x="90932" y="202552"/>
                  </a:lnTo>
                  <a:lnTo>
                    <a:pt x="94488" y="199123"/>
                  </a:lnTo>
                  <a:lnTo>
                    <a:pt x="94488" y="194805"/>
                  </a:lnTo>
                  <a:lnTo>
                    <a:pt x="94488" y="190360"/>
                  </a:lnTo>
                  <a:close/>
                </a:path>
                <a:path w="195580" h="276859">
                  <a:moveTo>
                    <a:pt x="99695" y="224523"/>
                  </a:moveTo>
                  <a:lnTo>
                    <a:pt x="92837" y="217792"/>
                  </a:lnTo>
                  <a:lnTo>
                    <a:pt x="76200" y="217792"/>
                  </a:lnTo>
                  <a:lnTo>
                    <a:pt x="69469" y="224523"/>
                  </a:lnTo>
                  <a:lnTo>
                    <a:pt x="69469" y="231863"/>
                  </a:lnTo>
                  <a:lnTo>
                    <a:pt x="63881" y="237350"/>
                  </a:lnTo>
                  <a:lnTo>
                    <a:pt x="63881" y="243154"/>
                  </a:lnTo>
                  <a:lnTo>
                    <a:pt x="61264" y="244906"/>
                  </a:lnTo>
                  <a:lnTo>
                    <a:pt x="57327" y="250761"/>
                  </a:lnTo>
                  <a:lnTo>
                    <a:pt x="55880" y="257924"/>
                  </a:lnTo>
                  <a:lnTo>
                    <a:pt x="57327" y="265099"/>
                  </a:lnTo>
                  <a:lnTo>
                    <a:pt x="61277" y="270941"/>
                  </a:lnTo>
                  <a:lnTo>
                    <a:pt x="67119" y="274891"/>
                  </a:lnTo>
                  <a:lnTo>
                    <a:pt x="74295" y="276339"/>
                  </a:lnTo>
                  <a:lnTo>
                    <a:pt x="81457" y="274891"/>
                  </a:lnTo>
                  <a:lnTo>
                    <a:pt x="87312" y="270941"/>
                  </a:lnTo>
                  <a:lnTo>
                    <a:pt x="91249" y="265099"/>
                  </a:lnTo>
                  <a:lnTo>
                    <a:pt x="91732" y="262712"/>
                  </a:lnTo>
                  <a:lnTo>
                    <a:pt x="98171" y="256273"/>
                  </a:lnTo>
                  <a:lnTo>
                    <a:pt x="98171" y="246875"/>
                  </a:lnTo>
                  <a:lnTo>
                    <a:pt x="98171" y="242785"/>
                  </a:lnTo>
                  <a:lnTo>
                    <a:pt x="99695" y="241287"/>
                  </a:lnTo>
                  <a:lnTo>
                    <a:pt x="99695" y="232905"/>
                  </a:lnTo>
                  <a:lnTo>
                    <a:pt x="99695" y="224523"/>
                  </a:lnTo>
                  <a:close/>
                </a:path>
                <a:path w="195580" h="276859">
                  <a:moveTo>
                    <a:pt x="195326" y="5956"/>
                  </a:moveTo>
                  <a:lnTo>
                    <a:pt x="189357" y="0"/>
                  </a:lnTo>
                  <a:lnTo>
                    <a:pt x="174625" y="0"/>
                  </a:lnTo>
                  <a:lnTo>
                    <a:pt x="172339" y="2273"/>
                  </a:lnTo>
                  <a:lnTo>
                    <a:pt x="153860" y="7861"/>
                  </a:lnTo>
                  <a:lnTo>
                    <a:pt x="148463" y="7861"/>
                  </a:lnTo>
                  <a:lnTo>
                    <a:pt x="145503" y="10820"/>
                  </a:lnTo>
                  <a:lnTo>
                    <a:pt x="144513" y="11176"/>
                  </a:lnTo>
                  <a:lnTo>
                    <a:pt x="139065" y="11176"/>
                  </a:lnTo>
                  <a:lnTo>
                    <a:pt x="134632" y="15608"/>
                  </a:lnTo>
                  <a:lnTo>
                    <a:pt x="130429" y="15608"/>
                  </a:lnTo>
                  <a:lnTo>
                    <a:pt x="125603" y="20434"/>
                  </a:lnTo>
                  <a:lnTo>
                    <a:pt x="123952" y="20434"/>
                  </a:lnTo>
                  <a:lnTo>
                    <a:pt x="118338" y="26047"/>
                  </a:lnTo>
                  <a:lnTo>
                    <a:pt x="101739" y="31229"/>
                  </a:lnTo>
                  <a:lnTo>
                    <a:pt x="95123" y="31229"/>
                  </a:lnTo>
                  <a:lnTo>
                    <a:pt x="91897" y="34455"/>
                  </a:lnTo>
                  <a:lnTo>
                    <a:pt x="79578" y="38468"/>
                  </a:lnTo>
                  <a:lnTo>
                    <a:pt x="72644" y="38468"/>
                  </a:lnTo>
                  <a:lnTo>
                    <a:pt x="69926" y="41186"/>
                  </a:lnTo>
                  <a:lnTo>
                    <a:pt x="60071" y="43802"/>
                  </a:lnTo>
                  <a:lnTo>
                    <a:pt x="52705" y="43802"/>
                  </a:lnTo>
                  <a:lnTo>
                    <a:pt x="51079" y="45427"/>
                  </a:lnTo>
                  <a:lnTo>
                    <a:pt x="42786" y="46723"/>
                  </a:lnTo>
                  <a:lnTo>
                    <a:pt x="34925" y="46723"/>
                  </a:lnTo>
                  <a:lnTo>
                    <a:pt x="34721" y="46913"/>
                  </a:lnTo>
                  <a:lnTo>
                    <a:pt x="17018" y="47231"/>
                  </a:lnTo>
                  <a:lnTo>
                    <a:pt x="7620" y="47231"/>
                  </a:lnTo>
                  <a:lnTo>
                    <a:pt x="0" y="54724"/>
                  </a:lnTo>
                  <a:lnTo>
                    <a:pt x="0" y="73520"/>
                  </a:lnTo>
                  <a:lnTo>
                    <a:pt x="7620" y="81140"/>
                  </a:lnTo>
                  <a:lnTo>
                    <a:pt x="17399" y="81140"/>
                  </a:lnTo>
                  <a:lnTo>
                    <a:pt x="26416" y="81140"/>
                  </a:lnTo>
                  <a:lnTo>
                    <a:pt x="34925" y="81140"/>
                  </a:lnTo>
                  <a:lnTo>
                    <a:pt x="44831" y="81140"/>
                  </a:lnTo>
                  <a:lnTo>
                    <a:pt x="53975" y="81140"/>
                  </a:lnTo>
                  <a:lnTo>
                    <a:pt x="55346" y="79794"/>
                  </a:lnTo>
                  <a:lnTo>
                    <a:pt x="63220" y="78600"/>
                  </a:lnTo>
                  <a:lnTo>
                    <a:pt x="71882" y="78600"/>
                  </a:lnTo>
                  <a:lnTo>
                    <a:pt x="74764" y="75666"/>
                  </a:lnTo>
                  <a:lnTo>
                    <a:pt x="84607" y="72885"/>
                  </a:lnTo>
                  <a:lnTo>
                    <a:pt x="91694" y="72885"/>
                  </a:lnTo>
                  <a:lnTo>
                    <a:pt x="95834" y="68681"/>
                  </a:lnTo>
                  <a:lnTo>
                    <a:pt x="107264" y="63995"/>
                  </a:lnTo>
                  <a:lnTo>
                    <a:pt x="113157" y="63995"/>
                  </a:lnTo>
                  <a:lnTo>
                    <a:pt x="118910" y="58242"/>
                  </a:lnTo>
                  <a:lnTo>
                    <a:pt x="121475" y="56883"/>
                  </a:lnTo>
                  <a:lnTo>
                    <a:pt x="125349" y="56883"/>
                  </a:lnTo>
                  <a:lnTo>
                    <a:pt x="126136" y="56095"/>
                  </a:lnTo>
                  <a:lnTo>
                    <a:pt x="130048" y="54597"/>
                  </a:lnTo>
                  <a:lnTo>
                    <a:pt x="131152" y="53835"/>
                  </a:lnTo>
                  <a:lnTo>
                    <a:pt x="134620" y="53835"/>
                  </a:lnTo>
                  <a:lnTo>
                    <a:pt x="139065" y="49390"/>
                  </a:lnTo>
                  <a:lnTo>
                    <a:pt x="139954" y="49390"/>
                  </a:lnTo>
                  <a:lnTo>
                    <a:pt x="144678" y="44564"/>
                  </a:lnTo>
                  <a:lnTo>
                    <a:pt x="146431" y="44564"/>
                  </a:lnTo>
                  <a:lnTo>
                    <a:pt x="151511" y="39484"/>
                  </a:lnTo>
                  <a:lnTo>
                    <a:pt x="154686" y="39484"/>
                  </a:lnTo>
                  <a:lnTo>
                    <a:pt x="159131" y="35039"/>
                  </a:lnTo>
                  <a:lnTo>
                    <a:pt x="163576" y="35039"/>
                  </a:lnTo>
                  <a:lnTo>
                    <a:pt x="166077" y="32537"/>
                  </a:lnTo>
                  <a:lnTo>
                    <a:pt x="183870" y="26657"/>
                  </a:lnTo>
                  <a:lnTo>
                    <a:pt x="189357" y="26657"/>
                  </a:lnTo>
                  <a:lnTo>
                    <a:pt x="195326" y="20688"/>
                  </a:lnTo>
                  <a:lnTo>
                    <a:pt x="195326" y="13322"/>
                  </a:lnTo>
                  <a:lnTo>
                    <a:pt x="195326" y="5956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3476421" y="6798691"/>
            <a:ext cx="1059180" cy="683260"/>
            <a:chOff x="3476421" y="6798691"/>
            <a:chExt cx="1059180" cy="683260"/>
          </a:xfrm>
        </p:grpSpPr>
        <p:sp>
          <p:nvSpPr>
            <p:cNvPr id="153" name="object 153"/>
            <p:cNvSpPr/>
            <p:nvPr/>
          </p:nvSpPr>
          <p:spPr>
            <a:xfrm>
              <a:off x="3476422" y="6798691"/>
              <a:ext cx="901065" cy="683260"/>
            </a:xfrm>
            <a:custGeom>
              <a:avLst/>
              <a:gdLst/>
              <a:ahLst/>
              <a:cxnLst/>
              <a:rect l="l" t="t" r="r" b="b"/>
              <a:pathLst>
                <a:path w="901064" h="683259">
                  <a:moveTo>
                    <a:pt x="272872" y="341503"/>
                  </a:moveTo>
                  <a:lnTo>
                    <a:pt x="272745" y="340436"/>
                  </a:lnTo>
                  <a:lnTo>
                    <a:pt x="272796" y="341503"/>
                  </a:lnTo>
                  <a:close/>
                </a:path>
                <a:path w="901064" h="683259">
                  <a:moveTo>
                    <a:pt x="436829" y="243713"/>
                  </a:moveTo>
                  <a:lnTo>
                    <a:pt x="436803" y="243471"/>
                  </a:lnTo>
                  <a:lnTo>
                    <a:pt x="436791" y="243713"/>
                  </a:lnTo>
                  <a:close/>
                </a:path>
                <a:path w="901064" h="683259">
                  <a:moveTo>
                    <a:pt x="782904" y="77355"/>
                  </a:moveTo>
                  <a:lnTo>
                    <a:pt x="782891" y="76441"/>
                  </a:lnTo>
                  <a:lnTo>
                    <a:pt x="782878" y="77355"/>
                  </a:lnTo>
                  <a:close/>
                </a:path>
                <a:path w="901064" h="683259">
                  <a:moveTo>
                    <a:pt x="900633" y="155702"/>
                  </a:moveTo>
                  <a:lnTo>
                    <a:pt x="899083" y="148120"/>
                  </a:lnTo>
                  <a:lnTo>
                    <a:pt x="894892" y="141947"/>
                  </a:lnTo>
                  <a:lnTo>
                    <a:pt x="892416" y="140296"/>
                  </a:lnTo>
                  <a:lnTo>
                    <a:pt x="890016" y="136715"/>
                  </a:lnTo>
                  <a:lnTo>
                    <a:pt x="883881" y="132588"/>
                  </a:lnTo>
                  <a:lnTo>
                    <a:pt x="876376" y="131064"/>
                  </a:lnTo>
                  <a:lnTo>
                    <a:pt x="868921" y="132588"/>
                  </a:lnTo>
                  <a:lnTo>
                    <a:pt x="865022" y="135229"/>
                  </a:lnTo>
                  <a:lnTo>
                    <a:pt x="863549" y="135763"/>
                  </a:lnTo>
                  <a:lnTo>
                    <a:pt x="862152" y="135763"/>
                  </a:lnTo>
                  <a:lnTo>
                    <a:pt x="860120" y="136766"/>
                  </a:lnTo>
                  <a:lnTo>
                    <a:pt x="860120" y="167513"/>
                  </a:lnTo>
                  <a:lnTo>
                    <a:pt x="860120" y="178955"/>
                  </a:lnTo>
                  <a:lnTo>
                    <a:pt x="857491" y="181495"/>
                  </a:lnTo>
                  <a:lnTo>
                    <a:pt x="857364" y="181978"/>
                  </a:lnTo>
                  <a:lnTo>
                    <a:pt x="857491" y="181483"/>
                  </a:lnTo>
                  <a:lnTo>
                    <a:pt x="860120" y="178955"/>
                  </a:lnTo>
                  <a:lnTo>
                    <a:pt x="860120" y="167513"/>
                  </a:lnTo>
                  <a:lnTo>
                    <a:pt x="860018" y="167855"/>
                  </a:lnTo>
                  <a:lnTo>
                    <a:pt x="860069" y="167513"/>
                  </a:lnTo>
                  <a:lnTo>
                    <a:pt x="860120" y="136766"/>
                  </a:lnTo>
                  <a:lnTo>
                    <a:pt x="857186" y="138201"/>
                  </a:lnTo>
                  <a:lnTo>
                    <a:pt x="857186" y="182638"/>
                  </a:lnTo>
                  <a:lnTo>
                    <a:pt x="856094" y="186715"/>
                  </a:lnTo>
                  <a:lnTo>
                    <a:pt x="851903" y="194348"/>
                  </a:lnTo>
                  <a:lnTo>
                    <a:pt x="838911" y="209423"/>
                  </a:lnTo>
                  <a:lnTo>
                    <a:pt x="840562" y="208153"/>
                  </a:lnTo>
                  <a:lnTo>
                    <a:pt x="835215" y="212940"/>
                  </a:lnTo>
                  <a:lnTo>
                    <a:pt x="825855" y="221310"/>
                  </a:lnTo>
                  <a:lnTo>
                    <a:pt x="835202" y="212940"/>
                  </a:lnTo>
                  <a:lnTo>
                    <a:pt x="840968" y="203073"/>
                  </a:lnTo>
                  <a:lnTo>
                    <a:pt x="841082" y="202895"/>
                  </a:lnTo>
                  <a:lnTo>
                    <a:pt x="842949" y="200533"/>
                  </a:lnTo>
                  <a:lnTo>
                    <a:pt x="857084" y="182753"/>
                  </a:lnTo>
                  <a:lnTo>
                    <a:pt x="857186" y="138201"/>
                  </a:lnTo>
                  <a:lnTo>
                    <a:pt x="851738" y="140855"/>
                  </a:lnTo>
                  <a:lnTo>
                    <a:pt x="848690" y="142113"/>
                  </a:lnTo>
                  <a:lnTo>
                    <a:pt x="835355" y="151003"/>
                  </a:lnTo>
                  <a:lnTo>
                    <a:pt x="831037" y="156083"/>
                  </a:lnTo>
                  <a:lnTo>
                    <a:pt x="822426" y="166992"/>
                  </a:lnTo>
                  <a:lnTo>
                    <a:pt x="822426" y="234823"/>
                  </a:lnTo>
                  <a:lnTo>
                    <a:pt x="822363" y="234962"/>
                  </a:lnTo>
                  <a:lnTo>
                    <a:pt x="822401" y="234823"/>
                  </a:lnTo>
                  <a:lnTo>
                    <a:pt x="822426" y="166992"/>
                  </a:lnTo>
                  <a:lnTo>
                    <a:pt x="819810" y="170294"/>
                  </a:lnTo>
                  <a:lnTo>
                    <a:pt x="820877" y="148463"/>
                  </a:lnTo>
                  <a:lnTo>
                    <a:pt x="821004" y="148463"/>
                  </a:lnTo>
                  <a:lnTo>
                    <a:pt x="821639" y="110363"/>
                  </a:lnTo>
                  <a:lnTo>
                    <a:pt x="820877" y="48133"/>
                  </a:lnTo>
                  <a:lnTo>
                    <a:pt x="819658" y="18910"/>
                  </a:lnTo>
                  <a:lnTo>
                    <a:pt x="819734" y="18542"/>
                  </a:lnTo>
                  <a:lnTo>
                    <a:pt x="819594" y="17907"/>
                  </a:lnTo>
                  <a:lnTo>
                    <a:pt x="819734" y="17653"/>
                  </a:lnTo>
                  <a:lnTo>
                    <a:pt x="819556" y="17665"/>
                  </a:lnTo>
                  <a:lnTo>
                    <a:pt x="818273" y="11315"/>
                  </a:lnTo>
                  <a:lnTo>
                    <a:pt x="814311" y="5422"/>
                  </a:lnTo>
                  <a:lnTo>
                    <a:pt x="814298" y="252082"/>
                  </a:lnTo>
                  <a:lnTo>
                    <a:pt x="802093" y="278003"/>
                  </a:lnTo>
                  <a:lnTo>
                    <a:pt x="802144" y="277850"/>
                  </a:lnTo>
                  <a:lnTo>
                    <a:pt x="802678" y="276733"/>
                  </a:lnTo>
                  <a:lnTo>
                    <a:pt x="805065" y="271653"/>
                  </a:lnTo>
                  <a:lnTo>
                    <a:pt x="805662" y="270383"/>
                  </a:lnTo>
                  <a:lnTo>
                    <a:pt x="814298" y="252082"/>
                  </a:lnTo>
                  <a:lnTo>
                    <a:pt x="814298" y="5422"/>
                  </a:lnTo>
                  <a:lnTo>
                    <a:pt x="808418" y="1460"/>
                  </a:lnTo>
                  <a:lnTo>
                    <a:pt x="801192" y="0"/>
                  </a:lnTo>
                  <a:lnTo>
                    <a:pt x="799414" y="368"/>
                  </a:lnTo>
                  <a:lnTo>
                    <a:pt x="799414" y="270383"/>
                  </a:lnTo>
                  <a:lnTo>
                    <a:pt x="798690" y="267982"/>
                  </a:lnTo>
                  <a:lnTo>
                    <a:pt x="798449" y="270027"/>
                  </a:lnTo>
                  <a:lnTo>
                    <a:pt x="798664" y="267995"/>
                  </a:lnTo>
                  <a:lnTo>
                    <a:pt x="798703" y="267855"/>
                  </a:lnTo>
                  <a:lnTo>
                    <a:pt x="798626" y="267157"/>
                  </a:lnTo>
                  <a:lnTo>
                    <a:pt x="798728" y="267576"/>
                  </a:lnTo>
                  <a:lnTo>
                    <a:pt x="798880" y="266204"/>
                  </a:lnTo>
                  <a:lnTo>
                    <a:pt x="798791" y="267830"/>
                  </a:lnTo>
                  <a:lnTo>
                    <a:pt x="798969" y="267589"/>
                  </a:lnTo>
                  <a:lnTo>
                    <a:pt x="798868" y="268147"/>
                  </a:lnTo>
                  <a:lnTo>
                    <a:pt x="798791" y="267830"/>
                  </a:lnTo>
                  <a:lnTo>
                    <a:pt x="798804" y="268363"/>
                  </a:lnTo>
                  <a:lnTo>
                    <a:pt x="799388" y="270344"/>
                  </a:lnTo>
                  <a:lnTo>
                    <a:pt x="799414" y="368"/>
                  </a:lnTo>
                  <a:lnTo>
                    <a:pt x="798182" y="609"/>
                  </a:lnTo>
                  <a:lnTo>
                    <a:pt x="798182" y="269938"/>
                  </a:lnTo>
                  <a:lnTo>
                    <a:pt x="798118" y="268706"/>
                  </a:lnTo>
                  <a:lnTo>
                    <a:pt x="798182" y="269938"/>
                  </a:lnTo>
                  <a:lnTo>
                    <a:pt x="798182" y="609"/>
                  </a:lnTo>
                  <a:lnTo>
                    <a:pt x="793927" y="1460"/>
                  </a:lnTo>
                  <a:lnTo>
                    <a:pt x="790625" y="3670"/>
                  </a:lnTo>
                  <a:lnTo>
                    <a:pt x="790625" y="216852"/>
                  </a:lnTo>
                  <a:lnTo>
                    <a:pt x="790524" y="217055"/>
                  </a:lnTo>
                  <a:lnTo>
                    <a:pt x="789762" y="218313"/>
                  </a:lnTo>
                  <a:lnTo>
                    <a:pt x="790625" y="216852"/>
                  </a:lnTo>
                  <a:lnTo>
                    <a:pt x="790625" y="3670"/>
                  </a:lnTo>
                  <a:lnTo>
                    <a:pt x="787996" y="5422"/>
                  </a:lnTo>
                  <a:lnTo>
                    <a:pt x="783983" y="11315"/>
                  </a:lnTo>
                  <a:lnTo>
                    <a:pt x="782904" y="16662"/>
                  </a:lnTo>
                  <a:lnTo>
                    <a:pt x="782904" y="76073"/>
                  </a:lnTo>
                  <a:lnTo>
                    <a:pt x="782904" y="77355"/>
                  </a:lnTo>
                  <a:lnTo>
                    <a:pt x="782561" y="105283"/>
                  </a:lnTo>
                  <a:lnTo>
                    <a:pt x="782840" y="81153"/>
                  </a:lnTo>
                  <a:lnTo>
                    <a:pt x="782650" y="20205"/>
                  </a:lnTo>
                  <a:lnTo>
                    <a:pt x="782891" y="76441"/>
                  </a:lnTo>
                  <a:lnTo>
                    <a:pt x="782904" y="76073"/>
                  </a:lnTo>
                  <a:lnTo>
                    <a:pt x="782904" y="16662"/>
                  </a:lnTo>
                  <a:lnTo>
                    <a:pt x="782523" y="18542"/>
                  </a:lnTo>
                  <a:lnTo>
                    <a:pt x="782599" y="18923"/>
                  </a:lnTo>
                  <a:lnTo>
                    <a:pt x="779094" y="30353"/>
                  </a:lnTo>
                  <a:lnTo>
                    <a:pt x="778840" y="31623"/>
                  </a:lnTo>
                  <a:lnTo>
                    <a:pt x="773887" y="49403"/>
                  </a:lnTo>
                  <a:lnTo>
                    <a:pt x="773506" y="50673"/>
                  </a:lnTo>
                  <a:lnTo>
                    <a:pt x="768807" y="73533"/>
                  </a:lnTo>
                  <a:lnTo>
                    <a:pt x="768680" y="73533"/>
                  </a:lnTo>
                  <a:lnTo>
                    <a:pt x="763981" y="97663"/>
                  </a:lnTo>
                  <a:lnTo>
                    <a:pt x="764108" y="97663"/>
                  </a:lnTo>
                  <a:lnTo>
                    <a:pt x="758850" y="120167"/>
                  </a:lnTo>
                  <a:lnTo>
                    <a:pt x="758736" y="120523"/>
                  </a:lnTo>
                  <a:lnTo>
                    <a:pt x="752932" y="138303"/>
                  </a:lnTo>
                  <a:lnTo>
                    <a:pt x="753567" y="137033"/>
                  </a:lnTo>
                  <a:lnTo>
                    <a:pt x="746201" y="153555"/>
                  </a:lnTo>
                  <a:lnTo>
                    <a:pt x="747217" y="151003"/>
                  </a:lnTo>
                  <a:lnTo>
                    <a:pt x="739711" y="163868"/>
                  </a:lnTo>
                  <a:lnTo>
                    <a:pt x="729056" y="176403"/>
                  </a:lnTo>
                  <a:lnTo>
                    <a:pt x="730834" y="175133"/>
                  </a:lnTo>
                  <a:lnTo>
                    <a:pt x="718388" y="185305"/>
                  </a:lnTo>
                  <a:lnTo>
                    <a:pt x="719912" y="184023"/>
                  </a:lnTo>
                  <a:lnTo>
                    <a:pt x="709752" y="191655"/>
                  </a:lnTo>
                  <a:lnTo>
                    <a:pt x="710895" y="191655"/>
                  </a:lnTo>
                  <a:lnTo>
                    <a:pt x="698703" y="198005"/>
                  </a:lnTo>
                  <a:lnTo>
                    <a:pt x="699846" y="198005"/>
                  </a:lnTo>
                  <a:lnTo>
                    <a:pt x="686257" y="204355"/>
                  </a:lnTo>
                  <a:lnTo>
                    <a:pt x="687781" y="204355"/>
                  </a:lnTo>
                  <a:lnTo>
                    <a:pt x="674827" y="209423"/>
                  </a:lnTo>
                  <a:lnTo>
                    <a:pt x="676986" y="208153"/>
                  </a:lnTo>
                  <a:lnTo>
                    <a:pt x="665683" y="210705"/>
                  </a:lnTo>
                  <a:lnTo>
                    <a:pt x="659853" y="210705"/>
                  </a:lnTo>
                  <a:lnTo>
                    <a:pt x="659130" y="209994"/>
                  </a:lnTo>
                  <a:lnTo>
                    <a:pt x="659244" y="209423"/>
                  </a:lnTo>
                  <a:lnTo>
                    <a:pt x="659714" y="206883"/>
                  </a:lnTo>
                  <a:lnTo>
                    <a:pt x="659333" y="208153"/>
                  </a:lnTo>
                  <a:lnTo>
                    <a:pt x="661492" y="198005"/>
                  </a:lnTo>
                  <a:lnTo>
                    <a:pt x="661847" y="196011"/>
                  </a:lnTo>
                  <a:lnTo>
                    <a:pt x="662889" y="194945"/>
                  </a:lnTo>
                  <a:lnTo>
                    <a:pt x="662889" y="185674"/>
                  </a:lnTo>
                  <a:lnTo>
                    <a:pt x="662889" y="176276"/>
                  </a:lnTo>
                  <a:lnTo>
                    <a:pt x="655396" y="168783"/>
                  </a:lnTo>
                  <a:lnTo>
                    <a:pt x="636727" y="168783"/>
                  </a:lnTo>
                  <a:lnTo>
                    <a:pt x="629107" y="176276"/>
                  </a:lnTo>
                  <a:lnTo>
                    <a:pt x="629107" y="181483"/>
                  </a:lnTo>
                  <a:lnTo>
                    <a:pt x="628167" y="183426"/>
                  </a:lnTo>
                  <a:lnTo>
                    <a:pt x="628167" y="189992"/>
                  </a:lnTo>
                  <a:lnTo>
                    <a:pt x="628091" y="190373"/>
                  </a:lnTo>
                  <a:lnTo>
                    <a:pt x="627799" y="191655"/>
                  </a:lnTo>
                  <a:lnTo>
                    <a:pt x="627748" y="191884"/>
                  </a:lnTo>
                  <a:lnTo>
                    <a:pt x="625805" y="200533"/>
                  </a:lnTo>
                  <a:lnTo>
                    <a:pt x="628167" y="189992"/>
                  </a:lnTo>
                  <a:lnTo>
                    <a:pt x="628167" y="183426"/>
                  </a:lnTo>
                  <a:lnTo>
                    <a:pt x="625424" y="189103"/>
                  </a:lnTo>
                  <a:lnTo>
                    <a:pt x="625297" y="189103"/>
                  </a:lnTo>
                  <a:lnTo>
                    <a:pt x="614883" y="208153"/>
                  </a:lnTo>
                  <a:lnTo>
                    <a:pt x="615137" y="206883"/>
                  </a:lnTo>
                  <a:lnTo>
                    <a:pt x="609422" y="217055"/>
                  </a:lnTo>
                  <a:lnTo>
                    <a:pt x="609803" y="217055"/>
                  </a:lnTo>
                  <a:lnTo>
                    <a:pt x="604088" y="224663"/>
                  </a:lnTo>
                  <a:lnTo>
                    <a:pt x="604723" y="224663"/>
                  </a:lnTo>
                  <a:lnTo>
                    <a:pt x="598881" y="232283"/>
                  </a:lnTo>
                  <a:lnTo>
                    <a:pt x="599770" y="231013"/>
                  </a:lnTo>
                  <a:lnTo>
                    <a:pt x="594169" y="237604"/>
                  </a:lnTo>
                  <a:lnTo>
                    <a:pt x="587832" y="243268"/>
                  </a:lnTo>
                  <a:lnTo>
                    <a:pt x="582904" y="246773"/>
                  </a:lnTo>
                  <a:lnTo>
                    <a:pt x="581850" y="247053"/>
                  </a:lnTo>
                  <a:lnTo>
                    <a:pt x="581850" y="247535"/>
                  </a:lnTo>
                  <a:lnTo>
                    <a:pt x="581799" y="247777"/>
                  </a:lnTo>
                  <a:lnTo>
                    <a:pt x="581812" y="247561"/>
                  </a:lnTo>
                  <a:lnTo>
                    <a:pt x="581850" y="247053"/>
                  </a:lnTo>
                  <a:lnTo>
                    <a:pt x="582955" y="232841"/>
                  </a:lnTo>
                  <a:lnTo>
                    <a:pt x="583031" y="229755"/>
                  </a:lnTo>
                  <a:lnTo>
                    <a:pt x="583133" y="225526"/>
                  </a:lnTo>
                  <a:lnTo>
                    <a:pt x="583069" y="218313"/>
                  </a:lnTo>
                  <a:lnTo>
                    <a:pt x="581787" y="204355"/>
                  </a:lnTo>
                  <a:lnTo>
                    <a:pt x="581317" y="201803"/>
                  </a:lnTo>
                  <a:lnTo>
                    <a:pt x="580847" y="199263"/>
                  </a:lnTo>
                  <a:lnTo>
                    <a:pt x="580339" y="196723"/>
                  </a:lnTo>
                  <a:lnTo>
                    <a:pt x="579196" y="192913"/>
                  </a:lnTo>
                  <a:lnTo>
                    <a:pt x="578434" y="190373"/>
                  </a:lnTo>
                  <a:lnTo>
                    <a:pt x="560654" y="166255"/>
                  </a:lnTo>
                  <a:lnTo>
                    <a:pt x="557733" y="163703"/>
                  </a:lnTo>
                  <a:lnTo>
                    <a:pt x="551129" y="159905"/>
                  </a:lnTo>
                  <a:lnTo>
                    <a:pt x="547700" y="158623"/>
                  </a:lnTo>
                  <a:lnTo>
                    <a:pt x="541985" y="157353"/>
                  </a:lnTo>
                  <a:lnTo>
                    <a:pt x="538048" y="156083"/>
                  </a:lnTo>
                  <a:lnTo>
                    <a:pt x="532333" y="156083"/>
                  </a:lnTo>
                  <a:lnTo>
                    <a:pt x="527634" y="157353"/>
                  </a:lnTo>
                  <a:lnTo>
                    <a:pt x="521538" y="158623"/>
                  </a:lnTo>
                  <a:lnTo>
                    <a:pt x="492455" y="184023"/>
                  </a:lnTo>
                  <a:lnTo>
                    <a:pt x="491185" y="185305"/>
                  </a:lnTo>
                  <a:lnTo>
                    <a:pt x="485470" y="196723"/>
                  </a:lnTo>
                  <a:lnTo>
                    <a:pt x="484708" y="199263"/>
                  </a:lnTo>
                  <a:lnTo>
                    <a:pt x="480517" y="210705"/>
                  </a:lnTo>
                  <a:lnTo>
                    <a:pt x="480009" y="211963"/>
                  </a:lnTo>
                  <a:lnTo>
                    <a:pt x="477342" y="220853"/>
                  </a:lnTo>
                  <a:lnTo>
                    <a:pt x="476859" y="223405"/>
                  </a:lnTo>
                  <a:lnTo>
                    <a:pt x="475564" y="231013"/>
                  </a:lnTo>
                  <a:lnTo>
                    <a:pt x="475310" y="231013"/>
                  </a:lnTo>
                  <a:lnTo>
                    <a:pt x="473633" y="243814"/>
                  </a:lnTo>
                  <a:lnTo>
                    <a:pt x="472262" y="252603"/>
                  </a:lnTo>
                  <a:lnTo>
                    <a:pt x="471500" y="256425"/>
                  </a:lnTo>
                  <a:lnTo>
                    <a:pt x="471754" y="253873"/>
                  </a:lnTo>
                  <a:lnTo>
                    <a:pt x="472008" y="242455"/>
                  </a:lnTo>
                  <a:lnTo>
                    <a:pt x="471322" y="234823"/>
                  </a:lnTo>
                  <a:lnTo>
                    <a:pt x="470992" y="231013"/>
                  </a:lnTo>
                  <a:lnTo>
                    <a:pt x="470738" y="229755"/>
                  </a:lnTo>
                  <a:lnTo>
                    <a:pt x="469252" y="221081"/>
                  </a:lnTo>
                  <a:lnTo>
                    <a:pt x="469252" y="279273"/>
                  </a:lnTo>
                  <a:lnTo>
                    <a:pt x="468731" y="286905"/>
                  </a:lnTo>
                  <a:lnTo>
                    <a:pt x="468452" y="290703"/>
                  </a:lnTo>
                  <a:lnTo>
                    <a:pt x="469252" y="279273"/>
                  </a:lnTo>
                  <a:lnTo>
                    <a:pt x="469252" y="221081"/>
                  </a:lnTo>
                  <a:lnTo>
                    <a:pt x="469214" y="220853"/>
                  </a:lnTo>
                  <a:lnTo>
                    <a:pt x="468960" y="219583"/>
                  </a:lnTo>
                  <a:lnTo>
                    <a:pt x="466674" y="211963"/>
                  </a:lnTo>
                  <a:lnTo>
                    <a:pt x="464642" y="204584"/>
                  </a:lnTo>
                  <a:lnTo>
                    <a:pt x="464642" y="196723"/>
                  </a:lnTo>
                  <a:lnTo>
                    <a:pt x="456768" y="188849"/>
                  </a:lnTo>
                  <a:lnTo>
                    <a:pt x="437210" y="188849"/>
                  </a:lnTo>
                  <a:lnTo>
                    <a:pt x="436943" y="189103"/>
                  </a:lnTo>
                  <a:lnTo>
                    <a:pt x="433400" y="189103"/>
                  </a:lnTo>
                  <a:lnTo>
                    <a:pt x="420700" y="191655"/>
                  </a:lnTo>
                  <a:lnTo>
                    <a:pt x="386791" y="201803"/>
                  </a:lnTo>
                  <a:lnTo>
                    <a:pt x="385521" y="203073"/>
                  </a:lnTo>
                  <a:lnTo>
                    <a:pt x="371436" y="208953"/>
                  </a:lnTo>
                  <a:lnTo>
                    <a:pt x="369011" y="204101"/>
                  </a:lnTo>
                  <a:lnTo>
                    <a:pt x="369011" y="198374"/>
                  </a:lnTo>
                  <a:lnTo>
                    <a:pt x="361137" y="190500"/>
                  </a:lnTo>
                  <a:lnTo>
                    <a:pt x="359994" y="190500"/>
                  </a:lnTo>
                  <a:lnTo>
                    <a:pt x="359994" y="189738"/>
                  </a:lnTo>
                  <a:lnTo>
                    <a:pt x="351993" y="181864"/>
                  </a:lnTo>
                  <a:lnTo>
                    <a:pt x="346646" y="181864"/>
                  </a:lnTo>
                  <a:lnTo>
                    <a:pt x="344119" y="179336"/>
                  </a:lnTo>
                  <a:lnTo>
                    <a:pt x="344119" y="239903"/>
                  </a:lnTo>
                  <a:lnTo>
                    <a:pt x="344119" y="242430"/>
                  </a:lnTo>
                  <a:lnTo>
                    <a:pt x="344081" y="242227"/>
                  </a:lnTo>
                  <a:lnTo>
                    <a:pt x="343890" y="255206"/>
                  </a:lnTo>
                  <a:lnTo>
                    <a:pt x="344119" y="253873"/>
                  </a:lnTo>
                  <a:lnTo>
                    <a:pt x="343903" y="255155"/>
                  </a:lnTo>
                  <a:lnTo>
                    <a:pt x="343865" y="255358"/>
                  </a:lnTo>
                  <a:lnTo>
                    <a:pt x="344081" y="242227"/>
                  </a:lnTo>
                  <a:lnTo>
                    <a:pt x="344119" y="239903"/>
                  </a:lnTo>
                  <a:lnTo>
                    <a:pt x="344119" y="179336"/>
                  </a:lnTo>
                  <a:lnTo>
                    <a:pt x="342976" y="178181"/>
                  </a:lnTo>
                  <a:lnTo>
                    <a:pt x="341934" y="178181"/>
                  </a:lnTo>
                  <a:lnTo>
                    <a:pt x="341934" y="267144"/>
                  </a:lnTo>
                  <a:lnTo>
                    <a:pt x="341503" y="269748"/>
                  </a:lnTo>
                  <a:lnTo>
                    <a:pt x="341198" y="271653"/>
                  </a:lnTo>
                  <a:lnTo>
                    <a:pt x="341503" y="269748"/>
                  </a:lnTo>
                  <a:lnTo>
                    <a:pt x="337058" y="284213"/>
                  </a:lnTo>
                  <a:lnTo>
                    <a:pt x="329755" y="298335"/>
                  </a:lnTo>
                  <a:lnTo>
                    <a:pt x="323621" y="306514"/>
                  </a:lnTo>
                  <a:lnTo>
                    <a:pt x="314020" y="314515"/>
                  </a:lnTo>
                  <a:lnTo>
                    <a:pt x="313550" y="314833"/>
                  </a:lnTo>
                  <a:lnTo>
                    <a:pt x="306298" y="319786"/>
                  </a:lnTo>
                  <a:lnTo>
                    <a:pt x="306222" y="318795"/>
                  </a:lnTo>
                  <a:lnTo>
                    <a:pt x="306882" y="316103"/>
                  </a:lnTo>
                  <a:lnTo>
                    <a:pt x="308762" y="308483"/>
                  </a:lnTo>
                  <a:lnTo>
                    <a:pt x="309333" y="306146"/>
                  </a:lnTo>
                  <a:lnTo>
                    <a:pt x="310146" y="304673"/>
                  </a:lnTo>
                  <a:lnTo>
                    <a:pt x="315023" y="295783"/>
                  </a:lnTo>
                  <a:lnTo>
                    <a:pt x="315315" y="295262"/>
                  </a:lnTo>
                  <a:lnTo>
                    <a:pt x="316915" y="293255"/>
                  </a:lnTo>
                  <a:lnTo>
                    <a:pt x="324942" y="283083"/>
                  </a:lnTo>
                  <a:lnTo>
                    <a:pt x="325958" y="281813"/>
                  </a:lnTo>
                  <a:lnTo>
                    <a:pt x="341934" y="267144"/>
                  </a:lnTo>
                  <a:lnTo>
                    <a:pt x="341934" y="178181"/>
                  </a:lnTo>
                  <a:lnTo>
                    <a:pt x="327228" y="178181"/>
                  </a:lnTo>
                  <a:lnTo>
                    <a:pt x="322656" y="177673"/>
                  </a:lnTo>
                  <a:lnTo>
                    <a:pt x="316941" y="178955"/>
                  </a:lnTo>
                  <a:lnTo>
                    <a:pt x="301447" y="184023"/>
                  </a:lnTo>
                  <a:lnTo>
                    <a:pt x="298272" y="185305"/>
                  </a:lnTo>
                  <a:lnTo>
                    <a:pt x="282397" y="192913"/>
                  </a:lnTo>
                  <a:lnTo>
                    <a:pt x="280619" y="194183"/>
                  </a:lnTo>
                  <a:lnTo>
                    <a:pt x="262585" y="205613"/>
                  </a:lnTo>
                  <a:lnTo>
                    <a:pt x="240106" y="224663"/>
                  </a:lnTo>
                  <a:lnTo>
                    <a:pt x="238950" y="225945"/>
                  </a:lnTo>
                  <a:lnTo>
                    <a:pt x="215595" y="248805"/>
                  </a:lnTo>
                  <a:lnTo>
                    <a:pt x="191846" y="275463"/>
                  </a:lnTo>
                  <a:lnTo>
                    <a:pt x="191592" y="275463"/>
                  </a:lnTo>
                  <a:lnTo>
                    <a:pt x="167716" y="303403"/>
                  </a:lnTo>
                  <a:lnTo>
                    <a:pt x="167843" y="303403"/>
                  </a:lnTo>
                  <a:lnTo>
                    <a:pt x="167157" y="304215"/>
                  </a:lnTo>
                  <a:lnTo>
                    <a:pt x="168351" y="289433"/>
                  </a:lnTo>
                  <a:lnTo>
                    <a:pt x="168478" y="289433"/>
                  </a:lnTo>
                  <a:lnTo>
                    <a:pt x="170129" y="260223"/>
                  </a:lnTo>
                  <a:lnTo>
                    <a:pt x="170256" y="260223"/>
                  </a:lnTo>
                  <a:lnTo>
                    <a:pt x="170967" y="237363"/>
                  </a:lnTo>
                  <a:lnTo>
                    <a:pt x="171094" y="223405"/>
                  </a:lnTo>
                  <a:lnTo>
                    <a:pt x="170980" y="208153"/>
                  </a:lnTo>
                  <a:lnTo>
                    <a:pt x="170891" y="204482"/>
                  </a:lnTo>
                  <a:lnTo>
                    <a:pt x="170891" y="201803"/>
                  </a:lnTo>
                  <a:lnTo>
                    <a:pt x="170891" y="193040"/>
                  </a:lnTo>
                  <a:lnTo>
                    <a:pt x="167843" y="189992"/>
                  </a:lnTo>
                  <a:lnTo>
                    <a:pt x="167843" y="184912"/>
                  </a:lnTo>
                  <a:lnTo>
                    <a:pt x="163131" y="180200"/>
                  </a:lnTo>
                  <a:lnTo>
                    <a:pt x="163131" y="234772"/>
                  </a:lnTo>
                  <a:lnTo>
                    <a:pt x="163106" y="235013"/>
                  </a:lnTo>
                  <a:lnTo>
                    <a:pt x="162509" y="238633"/>
                  </a:lnTo>
                  <a:lnTo>
                    <a:pt x="163131" y="234772"/>
                  </a:lnTo>
                  <a:lnTo>
                    <a:pt x="163131" y="180200"/>
                  </a:lnTo>
                  <a:lnTo>
                    <a:pt x="160731" y="177800"/>
                  </a:lnTo>
                  <a:lnTo>
                    <a:pt x="147104" y="177800"/>
                  </a:lnTo>
                  <a:lnTo>
                    <a:pt x="153771" y="172605"/>
                  </a:lnTo>
                  <a:lnTo>
                    <a:pt x="155397" y="171323"/>
                  </a:lnTo>
                  <a:lnTo>
                    <a:pt x="152603" y="172605"/>
                  </a:lnTo>
                  <a:lnTo>
                    <a:pt x="166039" y="166255"/>
                  </a:lnTo>
                  <a:lnTo>
                    <a:pt x="167157" y="165722"/>
                  </a:lnTo>
                  <a:lnTo>
                    <a:pt x="171208" y="164973"/>
                  </a:lnTo>
                  <a:lnTo>
                    <a:pt x="175107" y="164261"/>
                  </a:lnTo>
                  <a:lnTo>
                    <a:pt x="184353" y="166255"/>
                  </a:lnTo>
                  <a:lnTo>
                    <a:pt x="186372" y="167474"/>
                  </a:lnTo>
                  <a:lnTo>
                    <a:pt x="189331" y="170370"/>
                  </a:lnTo>
                  <a:lnTo>
                    <a:pt x="189433" y="171323"/>
                  </a:lnTo>
                  <a:lnTo>
                    <a:pt x="191719" y="178562"/>
                  </a:lnTo>
                  <a:lnTo>
                    <a:pt x="191719" y="182880"/>
                  </a:lnTo>
                  <a:lnTo>
                    <a:pt x="192862" y="184023"/>
                  </a:lnTo>
                  <a:lnTo>
                    <a:pt x="192862" y="188849"/>
                  </a:lnTo>
                  <a:lnTo>
                    <a:pt x="193128" y="189115"/>
                  </a:lnTo>
                  <a:lnTo>
                    <a:pt x="193243" y="191655"/>
                  </a:lnTo>
                  <a:lnTo>
                    <a:pt x="193243" y="194437"/>
                  </a:lnTo>
                  <a:lnTo>
                    <a:pt x="193243" y="197231"/>
                  </a:lnTo>
                  <a:lnTo>
                    <a:pt x="193243" y="204838"/>
                  </a:lnTo>
                  <a:lnTo>
                    <a:pt x="192989" y="213487"/>
                  </a:lnTo>
                  <a:lnTo>
                    <a:pt x="192862" y="213614"/>
                  </a:lnTo>
                  <a:lnTo>
                    <a:pt x="192862" y="218313"/>
                  </a:lnTo>
                  <a:lnTo>
                    <a:pt x="192862" y="224663"/>
                  </a:lnTo>
                  <a:lnTo>
                    <a:pt x="197307" y="229108"/>
                  </a:lnTo>
                  <a:lnTo>
                    <a:pt x="208356" y="229108"/>
                  </a:lnTo>
                  <a:lnTo>
                    <a:pt x="212801" y="224663"/>
                  </a:lnTo>
                  <a:lnTo>
                    <a:pt x="212801" y="219583"/>
                  </a:lnTo>
                  <a:lnTo>
                    <a:pt x="214007" y="206832"/>
                  </a:lnTo>
                  <a:lnTo>
                    <a:pt x="214579" y="206248"/>
                  </a:lnTo>
                  <a:lnTo>
                    <a:pt x="214579" y="200964"/>
                  </a:lnTo>
                  <a:lnTo>
                    <a:pt x="214871" y="197840"/>
                  </a:lnTo>
                  <a:lnTo>
                    <a:pt x="215468" y="197231"/>
                  </a:lnTo>
                  <a:lnTo>
                    <a:pt x="215468" y="191655"/>
                  </a:lnTo>
                  <a:lnTo>
                    <a:pt x="215519" y="190373"/>
                  </a:lnTo>
                  <a:lnTo>
                    <a:pt x="215569" y="189128"/>
                  </a:lnTo>
                  <a:lnTo>
                    <a:pt x="215849" y="188849"/>
                  </a:lnTo>
                  <a:lnTo>
                    <a:pt x="215849" y="182753"/>
                  </a:lnTo>
                  <a:lnTo>
                    <a:pt x="215849" y="182499"/>
                  </a:lnTo>
                  <a:lnTo>
                    <a:pt x="215849" y="176149"/>
                  </a:lnTo>
                  <a:lnTo>
                    <a:pt x="215468" y="175768"/>
                  </a:lnTo>
                  <a:lnTo>
                    <a:pt x="215468" y="169672"/>
                  </a:lnTo>
                  <a:lnTo>
                    <a:pt x="213969" y="168186"/>
                  </a:lnTo>
                  <a:lnTo>
                    <a:pt x="213436" y="164973"/>
                  </a:lnTo>
                  <a:lnTo>
                    <a:pt x="213398" y="163703"/>
                  </a:lnTo>
                  <a:lnTo>
                    <a:pt x="213309" y="159905"/>
                  </a:lnTo>
                  <a:lnTo>
                    <a:pt x="212039" y="156972"/>
                  </a:lnTo>
                  <a:lnTo>
                    <a:pt x="212039" y="150622"/>
                  </a:lnTo>
                  <a:lnTo>
                    <a:pt x="205943" y="144399"/>
                  </a:lnTo>
                  <a:lnTo>
                    <a:pt x="201358" y="144399"/>
                  </a:lnTo>
                  <a:lnTo>
                    <a:pt x="195021" y="139573"/>
                  </a:lnTo>
                  <a:lnTo>
                    <a:pt x="191084" y="138303"/>
                  </a:lnTo>
                  <a:lnTo>
                    <a:pt x="187591" y="137553"/>
                  </a:lnTo>
                  <a:lnTo>
                    <a:pt x="184353" y="134366"/>
                  </a:lnTo>
                  <a:lnTo>
                    <a:pt x="168351" y="134366"/>
                  </a:lnTo>
                  <a:lnTo>
                    <a:pt x="166166" y="136499"/>
                  </a:lnTo>
                  <a:lnTo>
                    <a:pt x="160350" y="137033"/>
                  </a:lnTo>
                  <a:lnTo>
                    <a:pt x="156159" y="138303"/>
                  </a:lnTo>
                  <a:lnTo>
                    <a:pt x="139903" y="145923"/>
                  </a:lnTo>
                  <a:lnTo>
                    <a:pt x="139103" y="146329"/>
                  </a:lnTo>
                  <a:lnTo>
                    <a:pt x="139103" y="204952"/>
                  </a:lnTo>
                  <a:lnTo>
                    <a:pt x="139090" y="206197"/>
                  </a:lnTo>
                  <a:lnTo>
                    <a:pt x="139065" y="204914"/>
                  </a:lnTo>
                  <a:lnTo>
                    <a:pt x="139103" y="146329"/>
                  </a:lnTo>
                  <a:lnTo>
                    <a:pt x="138506" y="146634"/>
                  </a:lnTo>
                  <a:lnTo>
                    <a:pt x="138506" y="234823"/>
                  </a:lnTo>
                  <a:lnTo>
                    <a:pt x="138442" y="236105"/>
                  </a:lnTo>
                  <a:lnTo>
                    <a:pt x="138315" y="238633"/>
                  </a:lnTo>
                  <a:lnTo>
                    <a:pt x="138506" y="234823"/>
                  </a:lnTo>
                  <a:lnTo>
                    <a:pt x="138506" y="146634"/>
                  </a:lnTo>
                  <a:lnTo>
                    <a:pt x="137363" y="147205"/>
                  </a:lnTo>
                  <a:lnTo>
                    <a:pt x="136347" y="148005"/>
                  </a:lnTo>
                  <a:lnTo>
                    <a:pt x="136347" y="186207"/>
                  </a:lnTo>
                  <a:lnTo>
                    <a:pt x="136347" y="193154"/>
                  </a:lnTo>
                  <a:lnTo>
                    <a:pt x="136182" y="194348"/>
                  </a:lnTo>
                  <a:lnTo>
                    <a:pt x="135458" y="198005"/>
                  </a:lnTo>
                  <a:lnTo>
                    <a:pt x="134950" y="201803"/>
                  </a:lnTo>
                  <a:lnTo>
                    <a:pt x="134823" y="204330"/>
                  </a:lnTo>
                  <a:lnTo>
                    <a:pt x="133426" y="218313"/>
                  </a:lnTo>
                  <a:lnTo>
                    <a:pt x="133426" y="219583"/>
                  </a:lnTo>
                  <a:lnTo>
                    <a:pt x="133045" y="223405"/>
                  </a:lnTo>
                  <a:lnTo>
                    <a:pt x="133045" y="222123"/>
                  </a:lnTo>
                  <a:lnTo>
                    <a:pt x="132918" y="223405"/>
                  </a:lnTo>
                  <a:lnTo>
                    <a:pt x="132664" y="225945"/>
                  </a:lnTo>
                  <a:lnTo>
                    <a:pt x="132486" y="227203"/>
                  </a:lnTo>
                  <a:lnTo>
                    <a:pt x="132156" y="229755"/>
                  </a:lnTo>
                  <a:lnTo>
                    <a:pt x="132283" y="228473"/>
                  </a:lnTo>
                  <a:lnTo>
                    <a:pt x="132105" y="229755"/>
                  </a:lnTo>
                  <a:lnTo>
                    <a:pt x="131775" y="232283"/>
                  </a:lnTo>
                  <a:lnTo>
                    <a:pt x="131902" y="231013"/>
                  </a:lnTo>
                  <a:lnTo>
                    <a:pt x="131648" y="232283"/>
                  </a:lnTo>
                  <a:lnTo>
                    <a:pt x="131394" y="233553"/>
                  </a:lnTo>
                  <a:lnTo>
                    <a:pt x="131521" y="233553"/>
                  </a:lnTo>
                  <a:lnTo>
                    <a:pt x="131013" y="234823"/>
                  </a:lnTo>
                  <a:lnTo>
                    <a:pt x="131267" y="234823"/>
                  </a:lnTo>
                  <a:lnTo>
                    <a:pt x="130505" y="236105"/>
                  </a:lnTo>
                  <a:lnTo>
                    <a:pt x="130886" y="236105"/>
                  </a:lnTo>
                  <a:lnTo>
                    <a:pt x="129616" y="238633"/>
                  </a:lnTo>
                  <a:lnTo>
                    <a:pt x="130124" y="237363"/>
                  </a:lnTo>
                  <a:lnTo>
                    <a:pt x="128600" y="239903"/>
                  </a:lnTo>
                  <a:lnTo>
                    <a:pt x="129235" y="238633"/>
                  </a:lnTo>
                  <a:lnTo>
                    <a:pt x="128498" y="239903"/>
                  </a:lnTo>
                  <a:lnTo>
                    <a:pt x="126377" y="243586"/>
                  </a:lnTo>
                  <a:lnTo>
                    <a:pt x="126276" y="243713"/>
                  </a:lnTo>
                  <a:lnTo>
                    <a:pt x="123202" y="247446"/>
                  </a:lnTo>
                  <a:lnTo>
                    <a:pt x="123063" y="247561"/>
                  </a:lnTo>
                  <a:lnTo>
                    <a:pt x="118440" y="251333"/>
                  </a:lnTo>
                  <a:lnTo>
                    <a:pt x="120218" y="250063"/>
                  </a:lnTo>
                  <a:lnTo>
                    <a:pt x="112915" y="255358"/>
                  </a:lnTo>
                  <a:lnTo>
                    <a:pt x="104101" y="259499"/>
                  </a:lnTo>
                  <a:lnTo>
                    <a:pt x="98082" y="261505"/>
                  </a:lnTo>
                  <a:lnTo>
                    <a:pt x="88684" y="261505"/>
                  </a:lnTo>
                  <a:lnTo>
                    <a:pt x="89014" y="260223"/>
                  </a:lnTo>
                  <a:lnTo>
                    <a:pt x="89357" y="258953"/>
                  </a:lnTo>
                  <a:lnTo>
                    <a:pt x="88849" y="260223"/>
                  </a:lnTo>
                  <a:lnTo>
                    <a:pt x="93573" y="247523"/>
                  </a:lnTo>
                  <a:lnTo>
                    <a:pt x="93992" y="246392"/>
                  </a:lnTo>
                  <a:lnTo>
                    <a:pt x="94068" y="246253"/>
                  </a:lnTo>
                  <a:lnTo>
                    <a:pt x="101269" y="232283"/>
                  </a:lnTo>
                  <a:lnTo>
                    <a:pt x="101803" y="231267"/>
                  </a:lnTo>
                  <a:lnTo>
                    <a:pt x="101942" y="231013"/>
                  </a:lnTo>
                  <a:lnTo>
                    <a:pt x="112191" y="214503"/>
                  </a:lnTo>
                  <a:lnTo>
                    <a:pt x="112864" y="213410"/>
                  </a:lnTo>
                  <a:lnTo>
                    <a:pt x="113004" y="213233"/>
                  </a:lnTo>
                  <a:lnTo>
                    <a:pt x="125641" y="198005"/>
                  </a:lnTo>
                  <a:lnTo>
                    <a:pt x="126504" y="196951"/>
                  </a:lnTo>
                  <a:lnTo>
                    <a:pt x="125552" y="198005"/>
                  </a:lnTo>
                  <a:lnTo>
                    <a:pt x="126695" y="196723"/>
                  </a:lnTo>
                  <a:lnTo>
                    <a:pt x="126504" y="196951"/>
                  </a:lnTo>
                  <a:lnTo>
                    <a:pt x="126707" y="196723"/>
                  </a:lnTo>
                  <a:lnTo>
                    <a:pt x="136347" y="186207"/>
                  </a:lnTo>
                  <a:lnTo>
                    <a:pt x="136347" y="148005"/>
                  </a:lnTo>
                  <a:lnTo>
                    <a:pt x="104216" y="176403"/>
                  </a:lnTo>
                  <a:lnTo>
                    <a:pt x="87249" y="196850"/>
                  </a:lnTo>
                  <a:lnTo>
                    <a:pt x="87249" y="265963"/>
                  </a:lnTo>
                  <a:lnTo>
                    <a:pt x="87198" y="264033"/>
                  </a:lnTo>
                  <a:lnTo>
                    <a:pt x="87249" y="265963"/>
                  </a:lnTo>
                  <a:lnTo>
                    <a:pt x="87249" y="196850"/>
                  </a:lnTo>
                  <a:lnTo>
                    <a:pt x="66014" y="234759"/>
                  </a:lnTo>
                  <a:lnTo>
                    <a:pt x="56476" y="266115"/>
                  </a:lnTo>
                  <a:lnTo>
                    <a:pt x="56591" y="273011"/>
                  </a:lnTo>
                  <a:lnTo>
                    <a:pt x="57327" y="277850"/>
                  </a:lnTo>
                  <a:lnTo>
                    <a:pt x="57454" y="278320"/>
                  </a:lnTo>
                  <a:lnTo>
                    <a:pt x="57734" y="279158"/>
                  </a:lnTo>
                  <a:lnTo>
                    <a:pt x="57734" y="284607"/>
                  </a:lnTo>
                  <a:lnTo>
                    <a:pt x="64719" y="291465"/>
                  </a:lnTo>
                  <a:lnTo>
                    <a:pt x="72250" y="291465"/>
                  </a:lnTo>
                  <a:lnTo>
                    <a:pt x="72974" y="291973"/>
                  </a:lnTo>
                  <a:lnTo>
                    <a:pt x="79324" y="291973"/>
                  </a:lnTo>
                  <a:lnTo>
                    <a:pt x="87706" y="293255"/>
                  </a:lnTo>
                  <a:lnTo>
                    <a:pt x="102184" y="293255"/>
                  </a:lnTo>
                  <a:lnTo>
                    <a:pt x="113614" y="289433"/>
                  </a:lnTo>
                  <a:lnTo>
                    <a:pt x="116789" y="289433"/>
                  </a:lnTo>
                  <a:lnTo>
                    <a:pt x="127584" y="283083"/>
                  </a:lnTo>
                  <a:lnTo>
                    <a:pt x="129362" y="283083"/>
                  </a:lnTo>
                  <a:lnTo>
                    <a:pt x="136042" y="278320"/>
                  </a:lnTo>
                  <a:lnTo>
                    <a:pt x="135458" y="286905"/>
                  </a:lnTo>
                  <a:lnTo>
                    <a:pt x="132664" y="317373"/>
                  </a:lnTo>
                  <a:lnTo>
                    <a:pt x="129501" y="346760"/>
                  </a:lnTo>
                  <a:lnTo>
                    <a:pt x="122389" y="354634"/>
                  </a:lnTo>
                  <a:lnTo>
                    <a:pt x="122389" y="406971"/>
                  </a:lnTo>
                  <a:lnTo>
                    <a:pt x="120472" y="422783"/>
                  </a:lnTo>
                  <a:lnTo>
                    <a:pt x="120472" y="424053"/>
                  </a:lnTo>
                  <a:lnTo>
                    <a:pt x="116408" y="458355"/>
                  </a:lnTo>
                  <a:lnTo>
                    <a:pt x="113309" y="496455"/>
                  </a:lnTo>
                  <a:lnTo>
                    <a:pt x="111582" y="518033"/>
                  </a:lnTo>
                  <a:lnTo>
                    <a:pt x="107772" y="552323"/>
                  </a:lnTo>
                  <a:lnTo>
                    <a:pt x="107899" y="551053"/>
                  </a:lnTo>
                  <a:lnTo>
                    <a:pt x="107670" y="552323"/>
                  </a:lnTo>
                  <a:lnTo>
                    <a:pt x="102438" y="581533"/>
                  </a:lnTo>
                  <a:lnTo>
                    <a:pt x="102819" y="580263"/>
                  </a:lnTo>
                  <a:lnTo>
                    <a:pt x="95580" y="606933"/>
                  </a:lnTo>
                  <a:lnTo>
                    <a:pt x="96215" y="604405"/>
                  </a:lnTo>
                  <a:lnTo>
                    <a:pt x="87960" y="625030"/>
                  </a:lnTo>
                  <a:lnTo>
                    <a:pt x="79616" y="638022"/>
                  </a:lnTo>
                  <a:lnTo>
                    <a:pt x="73939" y="644169"/>
                  </a:lnTo>
                  <a:lnTo>
                    <a:pt x="65862" y="648855"/>
                  </a:lnTo>
                  <a:lnTo>
                    <a:pt x="63703" y="649605"/>
                  </a:lnTo>
                  <a:lnTo>
                    <a:pt x="60020" y="649605"/>
                  </a:lnTo>
                  <a:lnTo>
                    <a:pt x="56718" y="646303"/>
                  </a:lnTo>
                  <a:lnTo>
                    <a:pt x="53682" y="646303"/>
                  </a:lnTo>
                  <a:lnTo>
                    <a:pt x="52324" y="645033"/>
                  </a:lnTo>
                  <a:lnTo>
                    <a:pt x="52197" y="644918"/>
                  </a:lnTo>
                  <a:lnTo>
                    <a:pt x="50698" y="642505"/>
                  </a:lnTo>
                  <a:lnTo>
                    <a:pt x="44437" y="632333"/>
                  </a:lnTo>
                  <a:lnTo>
                    <a:pt x="43611" y="631012"/>
                  </a:lnTo>
                  <a:lnTo>
                    <a:pt x="43141" y="629805"/>
                  </a:lnTo>
                  <a:lnTo>
                    <a:pt x="37642" y="615823"/>
                  </a:lnTo>
                  <a:lnTo>
                    <a:pt x="37185" y="614680"/>
                  </a:lnTo>
                  <a:lnTo>
                    <a:pt x="36931" y="613283"/>
                  </a:lnTo>
                  <a:lnTo>
                    <a:pt x="34315" y="599313"/>
                  </a:lnTo>
                  <a:lnTo>
                    <a:pt x="33921" y="597268"/>
                  </a:lnTo>
                  <a:lnTo>
                    <a:pt x="33883" y="595503"/>
                  </a:lnTo>
                  <a:lnTo>
                    <a:pt x="33540" y="581533"/>
                  </a:lnTo>
                  <a:lnTo>
                    <a:pt x="33502" y="580085"/>
                  </a:lnTo>
                  <a:lnTo>
                    <a:pt x="33477" y="580263"/>
                  </a:lnTo>
                  <a:lnTo>
                    <a:pt x="33477" y="579005"/>
                  </a:lnTo>
                  <a:lnTo>
                    <a:pt x="33502" y="580085"/>
                  </a:lnTo>
                  <a:lnTo>
                    <a:pt x="33616" y="579005"/>
                  </a:lnTo>
                  <a:lnTo>
                    <a:pt x="35369" y="562483"/>
                  </a:lnTo>
                  <a:lnTo>
                    <a:pt x="35483" y="561365"/>
                  </a:lnTo>
                  <a:lnTo>
                    <a:pt x="35521" y="561213"/>
                  </a:lnTo>
                  <a:lnTo>
                    <a:pt x="39293" y="543433"/>
                  </a:lnTo>
                  <a:lnTo>
                    <a:pt x="39560" y="542175"/>
                  </a:lnTo>
                  <a:lnTo>
                    <a:pt x="45669" y="521855"/>
                  </a:lnTo>
                  <a:lnTo>
                    <a:pt x="45161" y="524383"/>
                  </a:lnTo>
                  <a:lnTo>
                    <a:pt x="46113" y="521855"/>
                  </a:lnTo>
                  <a:lnTo>
                    <a:pt x="53797" y="501523"/>
                  </a:lnTo>
                  <a:lnTo>
                    <a:pt x="53035" y="504063"/>
                  </a:lnTo>
                  <a:lnTo>
                    <a:pt x="54394" y="501523"/>
                  </a:lnTo>
                  <a:lnTo>
                    <a:pt x="64668" y="482473"/>
                  </a:lnTo>
                  <a:lnTo>
                    <a:pt x="64998" y="481850"/>
                  </a:lnTo>
                  <a:lnTo>
                    <a:pt x="65430" y="481203"/>
                  </a:lnTo>
                  <a:lnTo>
                    <a:pt x="80594" y="458355"/>
                  </a:lnTo>
                  <a:lnTo>
                    <a:pt x="79832" y="459613"/>
                  </a:lnTo>
                  <a:lnTo>
                    <a:pt x="80784" y="458355"/>
                  </a:lnTo>
                  <a:lnTo>
                    <a:pt x="100025" y="432955"/>
                  </a:lnTo>
                  <a:lnTo>
                    <a:pt x="99390" y="432955"/>
                  </a:lnTo>
                  <a:lnTo>
                    <a:pt x="122250" y="406273"/>
                  </a:lnTo>
                  <a:lnTo>
                    <a:pt x="121869" y="407555"/>
                  </a:lnTo>
                  <a:lnTo>
                    <a:pt x="122389" y="406971"/>
                  </a:lnTo>
                  <a:lnTo>
                    <a:pt x="122389" y="354634"/>
                  </a:lnTo>
                  <a:lnTo>
                    <a:pt x="120472" y="356755"/>
                  </a:lnTo>
                  <a:lnTo>
                    <a:pt x="96088" y="383413"/>
                  </a:lnTo>
                  <a:lnTo>
                    <a:pt x="95834" y="384683"/>
                  </a:lnTo>
                  <a:lnTo>
                    <a:pt x="72466" y="411353"/>
                  </a:lnTo>
                  <a:lnTo>
                    <a:pt x="52400" y="438023"/>
                  </a:lnTo>
                  <a:lnTo>
                    <a:pt x="51765" y="439305"/>
                  </a:lnTo>
                  <a:lnTo>
                    <a:pt x="35890" y="463423"/>
                  </a:lnTo>
                  <a:lnTo>
                    <a:pt x="35128" y="464705"/>
                  </a:lnTo>
                  <a:lnTo>
                    <a:pt x="22936" y="487553"/>
                  </a:lnTo>
                  <a:lnTo>
                    <a:pt x="22174" y="490105"/>
                  </a:lnTo>
                  <a:lnTo>
                    <a:pt x="13665" y="511683"/>
                  </a:lnTo>
                  <a:lnTo>
                    <a:pt x="13030" y="512953"/>
                  </a:lnTo>
                  <a:lnTo>
                    <a:pt x="6934" y="534555"/>
                  </a:lnTo>
                  <a:lnTo>
                    <a:pt x="6553" y="535813"/>
                  </a:lnTo>
                  <a:lnTo>
                    <a:pt x="2108" y="557403"/>
                  </a:lnTo>
                  <a:lnTo>
                    <a:pt x="76" y="577723"/>
                  </a:lnTo>
                  <a:lnTo>
                    <a:pt x="0" y="581533"/>
                  </a:lnTo>
                  <a:lnTo>
                    <a:pt x="711" y="599313"/>
                  </a:lnTo>
                  <a:lnTo>
                    <a:pt x="13157" y="645033"/>
                  </a:lnTo>
                  <a:lnTo>
                    <a:pt x="14300" y="646303"/>
                  </a:lnTo>
                  <a:lnTo>
                    <a:pt x="23698" y="662813"/>
                  </a:lnTo>
                  <a:lnTo>
                    <a:pt x="26238" y="665353"/>
                  </a:lnTo>
                  <a:lnTo>
                    <a:pt x="30810" y="670229"/>
                  </a:lnTo>
                  <a:lnTo>
                    <a:pt x="30810" y="672084"/>
                  </a:lnTo>
                  <a:lnTo>
                    <a:pt x="38303" y="679450"/>
                  </a:lnTo>
                  <a:lnTo>
                    <a:pt x="42608" y="679450"/>
                  </a:lnTo>
                  <a:lnTo>
                    <a:pt x="46050" y="682879"/>
                  </a:lnTo>
                  <a:lnTo>
                    <a:pt x="53568" y="682879"/>
                  </a:lnTo>
                  <a:lnTo>
                    <a:pt x="54813" y="683133"/>
                  </a:lnTo>
                  <a:lnTo>
                    <a:pt x="54940" y="683133"/>
                  </a:lnTo>
                  <a:lnTo>
                    <a:pt x="69545" y="683133"/>
                  </a:lnTo>
                  <a:lnTo>
                    <a:pt x="73355" y="683133"/>
                  </a:lnTo>
                  <a:lnTo>
                    <a:pt x="75336" y="681113"/>
                  </a:lnTo>
                  <a:lnTo>
                    <a:pt x="80467" y="679323"/>
                  </a:lnTo>
                  <a:lnTo>
                    <a:pt x="84277" y="676783"/>
                  </a:lnTo>
                  <a:lnTo>
                    <a:pt x="93040" y="671703"/>
                  </a:lnTo>
                  <a:lnTo>
                    <a:pt x="95834" y="669163"/>
                  </a:lnTo>
                  <a:lnTo>
                    <a:pt x="105359" y="659003"/>
                  </a:lnTo>
                  <a:lnTo>
                    <a:pt x="107391" y="656463"/>
                  </a:lnTo>
                  <a:lnTo>
                    <a:pt x="110642" y="651383"/>
                  </a:lnTo>
                  <a:lnTo>
                    <a:pt x="111455" y="650113"/>
                  </a:lnTo>
                  <a:lnTo>
                    <a:pt x="113093" y="647573"/>
                  </a:lnTo>
                  <a:lnTo>
                    <a:pt x="113906" y="646303"/>
                  </a:lnTo>
                  <a:lnTo>
                    <a:pt x="115531" y="643763"/>
                  </a:lnTo>
                  <a:lnTo>
                    <a:pt x="117170" y="641223"/>
                  </a:lnTo>
                  <a:lnTo>
                    <a:pt x="118567" y="638683"/>
                  </a:lnTo>
                  <a:lnTo>
                    <a:pt x="119583" y="636155"/>
                  </a:lnTo>
                  <a:lnTo>
                    <a:pt x="123647" y="625983"/>
                  </a:lnTo>
                  <a:lnTo>
                    <a:pt x="124663" y="623455"/>
                  </a:lnTo>
                  <a:lnTo>
                    <a:pt x="127203" y="617105"/>
                  </a:lnTo>
                  <a:lnTo>
                    <a:pt x="127838" y="615823"/>
                  </a:lnTo>
                  <a:lnTo>
                    <a:pt x="130251" y="606933"/>
                  </a:lnTo>
                  <a:lnTo>
                    <a:pt x="135077" y="589153"/>
                  </a:lnTo>
                  <a:lnTo>
                    <a:pt x="135331" y="587883"/>
                  </a:lnTo>
                  <a:lnTo>
                    <a:pt x="136664" y="580263"/>
                  </a:lnTo>
                  <a:lnTo>
                    <a:pt x="140919" y="556133"/>
                  </a:lnTo>
                  <a:lnTo>
                    <a:pt x="144856" y="521855"/>
                  </a:lnTo>
                  <a:lnTo>
                    <a:pt x="144856" y="520573"/>
                  </a:lnTo>
                  <a:lnTo>
                    <a:pt x="147612" y="486283"/>
                  </a:lnTo>
                  <a:lnTo>
                    <a:pt x="149567" y="463423"/>
                  </a:lnTo>
                  <a:lnTo>
                    <a:pt x="149555" y="462153"/>
                  </a:lnTo>
                  <a:lnTo>
                    <a:pt x="156146" y="406273"/>
                  </a:lnTo>
                  <a:lnTo>
                    <a:pt x="161074" y="364439"/>
                  </a:lnTo>
                  <a:lnTo>
                    <a:pt x="170383" y="354203"/>
                  </a:lnTo>
                  <a:lnTo>
                    <a:pt x="170764" y="354203"/>
                  </a:lnTo>
                  <a:lnTo>
                    <a:pt x="194259" y="326263"/>
                  </a:lnTo>
                  <a:lnTo>
                    <a:pt x="194386" y="326263"/>
                  </a:lnTo>
                  <a:lnTo>
                    <a:pt x="218249" y="298335"/>
                  </a:lnTo>
                  <a:lnTo>
                    <a:pt x="217995" y="298335"/>
                  </a:lnTo>
                  <a:lnTo>
                    <a:pt x="241630" y="271653"/>
                  </a:lnTo>
                  <a:lnTo>
                    <a:pt x="240995" y="272923"/>
                  </a:lnTo>
                  <a:lnTo>
                    <a:pt x="242239" y="271653"/>
                  </a:lnTo>
                  <a:lnTo>
                    <a:pt x="263474" y="250063"/>
                  </a:lnTo>
                  <a:lnTo>
                    <a:pt x="262458" y="251333"/>
                  </a:lnTo>
                  <a:lnTo>
                    <a:pt x="263944" y="250063"/>
                  </a:lnTo>
                  <a:lnTo>
                    <a:pt x="281914" y="234823"/>
                  </a:lnTo>
                  <a:lnTo>
                    <a:pt x="283895" y="233553"/>
                  </a:lnTo>
                  <a:lnTo>
                    <a:pt x="300050" y="223405"/>
                  </a:lnTo>
                  <a:lnTo>
                    <a:pt x="298272" y="223405"/>
                  </a:lnTo>
                  <a:lnTo>
                    <a:pt x="311492" y="217055"/>
                  </a:lnTo>
                  <a:lnTo>
                    <a:pt x="311912" y="216852"/>
                  </a:lnTo>
                  <a:lnTo>
                    <a:pt x="316255" y="215773"/>
                  </a:lnTo>
                  <a:lnTo>
                    <a:pt x="326593" y="213233"/>
                  </a:lnTo>
                  <a:lnTo>
                    <a:pt x="329488" y="214058"/>
                  </a:lnTo>
                  <a:lnTo>
                    <a:pt x="332562" y="217170"/>
                  </a:lnTo>
                  <a:lnTo>
                    <a:pt x="333578" y="217170"/>
                  </a:lnTo>
                  <a:lnTo>
                    <a:pt x="333578" y="218059"/>
                  </a:lnTo>
                  <a:lnTo>
                    <a:pt x="337947" y="222440"/>
                  </a:lnTo>
                  <a:lnTo>
                    <a:pt x="339445" y="225526"/>
                  </a:lnTo>
                  <a:lnTo>
                    <a:pt x="330530" y="231013"/>
                  </a:lnTo>
                  <a:lnTo>
                    <a:pt x="329006" y="232283"/>
                  </a:lnTo>
                  <a:lnTo>
                    <a:pt x="314147" y="243814"/>
                  </a:lnTo>
                  <a:lnTo>
                    <a:pt x="312750" y="244983"/>
                  </a:lnTo>
                  <a:lnTo>
                    <a:pt x="299415" y="257683"/>
                  </a:lnTo>
                  <a:lnTo>
                    <a:pt x="297891" y="260223"/>
                  </a:lnTo>
                  <a:lnTo>
                    <a:pt x="286842" y="274205"/>
                  </a:lnTo>
                  <a:lnTo>
                    <a:pt x="271221" y="312305"/>
                  </a:lnTo>
                  <a:lnTo>
                    <a:pt x="270903" y="319786"/>
                  </a:lnTo>
                  <a:lnTo>
                    <a:pt x="271602" y="330073"/>
                  </a:lnTo>
                  <a:lnTo>
                    <a:pt x="272745" y="340436"/>
                  </a:lnTo>
                  <a:lnTo>
                    <a:pt x="272745" y="340233"/>
                  </a:lnTo>
                  <a:lnTo>
                    <a:pt x="272872" y="341503"/>
                  </a:lnTo>
                  <a:lnTo>
                    <a:pt x="272834" y="342773"/>
                  </a:lnTo>
                  <a:lnTo>
                    <a:pt x="272999" y="346583"/>
                  </a:lnTo>
                  <a:lnTo>
                    <a:pt x="272999" y="355219"/>
                  </a:lnTo>
                  <a:lnTo>
                    <a:pt x="280873" y="363220"/>
                  </a:lnTo>
                  <a:lnTo>
                    <a:pt x="286969" y="363220"/>
                  </a:lnTo>
                  <a:lnTo>
                    <a:pt x="289509" y="363220"/>
                  </a:lnTo>
                  <a:lnTo>
                    <a:pt x="290652" y="364363"/>
                  </a:lnTo>
                  <a:lnTo>
                    <a:pt x="296748" y="364363"/>
                  </a:lnTo>
                  <a:lnTo>
                    <a:pt x="300570" y="363220"/>
                  </a:lnTo>
                  <a:lnTo>
                    <a:pt x="306654" y="363220"/>
                  </a:lnTo>
                  <a:lnTo>
                    <a:pt x="311073" y="358863"/>
                  </a:lnTo>
                  <a:lnTo>
                    <a:pt x="312750" y="358013"/>
                  </a:lnTo>
                  <a:lnTo>
                    <a:pt x="313258" y="356755"/>
                  </a:lnTo>
                  <a:lnTo>
                    <a:pt x="323418" y="351663"/>
                  </a:lnTo>
                  <a:lnTo>
                    <a:pt x="324561" y="350405"/>
                  </a:lnTo>
                  <a:lnTo>
                    <a:pt x="332003" y="345313"/>
                  </a:lnTo>
                  <a:lnTo>
                    <a:pt x="335737" y="342773"/>
                  </a:lnTo>
                  <a:lnTo>
                    <a:pt x="337515" y="341503"/>
                  </a:lnTo>
                  <a:lnTo>
                    <a:pt x="348183" y="331355"/>
                  </a:lnTo>
                  <a:lnTo>
                    <a:pt x="350342" y="330073"/>
                  </a:lnTo>
                  <a:lnTo>
                    <a:pt x="361772" y="314833"/>
                  </a:lnTo>
                  <a:lnTo>
                    <a:pt x="362381" y="313563"/>
                  </a:lnTo>
                  <a:lnTo>
                    <a:pt x="364845" y="308483"/>
                  </a:lnTo>
                  <a:lnTo>
                    <a:pt x="374688" y="283083"/>
                  </a:lnTo>
                  <a:lnTo>
                    <a:pt x="375869" y="279273"/>
                  </a:lnTo>
                  <a:lnTo>
                    <a:pt x="376504" y="278003"/>
                  </a:lnTo>
                  <a:lnTo>
                    <a:pt x="377545" y="271653"/>
                  </a:lnTo>
                  <a:lnTo>
                    <a:pt x="377964" y="269113"/>
                  </a:lnTo>
                  <a:lnTo>
                    <a:pt x="379615" y="258953"/>
                  </a:lnTo>
                  <a:lnTo>
                    <a:pt x="379806" y="257683"/>
                  </a:lnTo>
                  <a:lnTo>
                    <a:pt x="379844" y="251333"/>
                  </a:lnTo>
                  <a:lnTo>
                    <a:pt x="379907" y="243484"/>
                  </a:lnTo>
                  <a:lnTo>
                    <a:pt x="381965" y="242455"/>
                  </a:lnTo>
                  <a:lnTo>
                    <a:pt x="380568" y="242455"/>
                  </a:lnTo>
                  <a:lnTo>
                    <a:pt x="398856" y="234823"/>
                  </a:lnTo>
                  <a:lnTo>
                    <a:pt x="397713" y="236105"/>
                  </a:lnTo>
                  <a:lnTo>
                    <a:pt x="401066" y="234823"/>
                  </a:lnTo>
                  <a:lnTo>
                    <a:pt x="414477" y="229755"/>
                  </a:lnTo>
                  <a:lnTo>
                    <a:pt x="413461" y="231013"/>
                  </a:lnTo>
                  <a:lnTo>
                    <a:pt x="418490" y="229755"/>
                  </a:lnTo>
                  <a:lnTo>
                    <a:pt x="428574" y="227203"/>
                  </a:lnTo>
                  <a:lnTo>
                    <a:pt x="427685" y="227203"/>
                  </a:lnTo>
                  <a:lnTo>
                    <a:pt x="434022" y="225945"/>
                  </a:lnTo>
                  <a:lnTo>
                    <a:pt x="433959" y="225539"/>
                  </a:lnTo>
                  <a:lnTo>
                    <a:pt x="434073" y="225933"/>
                  </a:lnTo>
                  <a:lnTo>
                    <a:pt x="434797" y="228473"/>
                  </a:lnTo>
                  <a:lnTo>
                    <a:pt x="434543" y="228473"/>
                  </a:lnTo>
                  <a:lnTo>
                    <a:pt x="435952" y="235013"/>
                  </a:lnTo>
                  <a:lnTo>
                    <a:pt x="436067" y="236105"/>
                  </a:lnTo>
                  <a:lnTo>
                    <a:pt x="436194" y="236105"/>
                  </a:lnTo>
                  <a:lnTo>
                    <a:pt x="436194" y="237363"/>
                  </a:lnTo>
                  <a:lnTo>
                    <a:pt x="436803" y="243471"/>
                  </a:lnTo>
                  <a:lnTo>
                    <a:pt x="436829" y="242455"/>
                  </a:lnTo>
                  <a:lnTo>
                    <a:pt x="436829" y="243713"/>
                  </a:lnTo>
                  <a:lnTo>
                    <a:pt x="436702" y="247523"/>
                  </a:lnTo>
                  <a:lnTo>
                    <a:pt x="436575" y="252603"/>
                  </a:lnTo>
                  <a:lnTo>
                    <a:pt x="436575" y="251333"/>
                  </a:lnTo>
                  <a:lnTo>
                    <a:pt x="436448" y="252603"/>
                  </a:lnTo>
                  <a:lnTo>
                    <a:pt x="435178" y="265303"/>
                  </a:lnTo>
                  <a:lnTo>
                    <a:pt x="434289" y="275463"/>
                  </a:lnTo>
                  <a:lnTo>
                    <a:pt x="434162" y="275463"/>
                  </a:lnTo>
                  <a:lnTo>
                    <a:pt x="433679" y="284454"/>
                  </a:lnTo>
                  <a:lnTo>
                    <a:pt x="433019" y="285115"/>
                  </a:lnTo>
                  <a:lnTo>
                    <a:pt x="433019" y="304292"/>
                  </a:lnTo>
                  <a:lnTo>
                    <a:pt x="440893" y="312166"/>
                  </a:lnTo>
                  <a:lnTo>
                    <a:pt x="460197" y="312166"/>
                  </a:lnTo>
                  <a:lnTo>
                    <a:pt x="463397" y="308914"/>
                  </a:lnTo>
                  <a:lnTo>
                    <a:pt x="464515" y="308483"/>
                  </a:lnTo>
                  <a:lnTo>
                    <a:pt x="464896" y="308483"/>
                  </a:lnTo>
                  <a:lnTo>
                    <a:pt x="471627" y="304673"/>
                  </a:lnTo>
                  <a:lnTo>
                    <a:pt x="477088" y="300863"/>
                  </a:lnTo>
                  <a:lnTo>
                    <a:pt x="478358" y="300863"/>
                  </a:lnTo>
                  <a:lnTo>
                    <a:pt x="483565" y="297053"/>
                  </a:lnTo>
                  <a:lnTo>
                    <a:pt x="485470" y="295783"/>
                  </a:lnTo>
                  <a:lnTo>
                    <a:pt x="489407" y="291973"/>
                  </a:lnTo>
                  <a:lnTo>
                    <a:pt x="491439" y="289433"/>
                  </a:lnTo>
                  <a:lnTo>
                    <a:pt x="494233" y="285623"/>
                  </a:lnTo>
                  <a:lnTo>
                    <a:pt x="495630" y="284353"/>
                  </a:lnTo>
                  <a:lnTo>
                    <a:pt x="497789" y="280555"/>
                  </a:lnTo>
                  <a:lnTo>
                    <a:pt x="498678" y="278003"/>
                  </a:lnTo>
                  <a:lnTo>
                    <a:pt x="500456" y="274205"/>
                  </a:lnTo>
                  <a:lnTo>
                    <a:pt x="502488" y="266573"/>
                  </a:lnTo>
                  <a:lnTo>
                    <a:pt x="502869" y="265303"/>
                  </a:lnTo>
                  <a:lnTo>
                    <a:pt x="505917" y="248805"/>
                  </a:lnTo>
                  <a:lnTo>
                    <a:pt x="507822" y="236105"/>
                  </a:lnTo>
                  <a:lnTo>
                    <a:pt x="507695" y="237363"/>
                  </a:lnTo>
                  <a:lnTo>
                    <a:pt x="508000" y="236105"/>
                  </a:lnTo>
                  <a:lnTo>
                    <a:pt x="509282" y="231013"/>
                  </a:lnTo>
                  <a:lnTo>
                    <a:pt x="509600" y="229755"/>
                  </a:lnTo>
                  <a:lnTo>
                    <a:pt x="509219" y="231013"/>
                  </a:lnTo>
                  <a:lnTo>
                    <a:pt x="511886" y="222123"/>
                  </a:lnTo>
                  <a:lnTo>
                    <a:pt x="512267" y="220853"/>
                  </a:lnTo>
                  <a:lnTo>
                    <a:pt x="511759" y="222123"/>
                  </a:lnTo>
                  <a:lnTo>
                    <a:pt x="515708" y="211963"/>
                  </a:lnTo>
                  <a:lnTo>
                    <a:pt x="516204" y="210705"/>
                  </a:lnTo>
                  <a:lnTo>
                    <a:pt x="515442" y="211963"/>
                  </a:lnTo>
                  <a:lnTo>
                    <a:pt x="520547" y="203073"/>
                  </a:lnTo>
                  <a:lnTo>
                    <a:pt x="521284" y="201803"/>
                  </a:lnTo>
                  <a:lnTo>
                    <a:pt x="520014" y="203073"/>
                  </a:lnTo>
                  <a:lnTo>
                    <a:pt x="529577" y="191655"/>
                  </a:lnTo>
                  <a:lnTo>
                    <a:pt x="532422" y="190004"/>
                  </a:lnTo>
                  <a:lnTo>
                    <a:pt x="535635" y="189103"/>
                  </a:lnTo>
                  <a:lnTo>
                    <a:pt x="532434" y="190004"/>
                  </a:lnTo>
                  <a:lnTo>
                    <a:pt x="529678" y="191592"/>
                  </a:lnTo>
                  <a:lnTo>
                    <a:pt x="532587" y="190385"/>
                  </a:lnTo>
                  <a:lnTo>
                    <a:pt x="536295" y="191211"/>
                  </a:lnTo>
                  <a:lnTo>
                    <a:pt x="541477" y="194183"/>
                  </a:lnTo>
                  <a:lnTo>
                    <a:pt x="538683" y="191655"/>
                  </a:lnTo>
                  <a:lnTo>
                    <a:pt x="541832" y="194068"/>
                  </a:lnTo>
                  <a:lnTo>
                    <a:pt x="545160" y="199263"/>
                  </a:lnTo>
                  <a:lnTo>
                    <a:pt x="543382" y="195453"/>
                  </a:lnTo>
                  <a:lnTo>
                    <a:pt x="545744" y="200393"/>
                  </a:lnTo>
                  <a:lnTo>
                    <a:pt x="547522" y="206324"/>
                  </a:lnTo>
                  <a:lnTo>
                    <a:pt x="547624" y="206883"/>
                  </a:lnTo>
                  <a:lnTo>
                    <a:pt x="548716" y="213233"/>
                  </a:lnTo>
                  <a:lnTo>
                    <a:pt x="548462" y="211963"/>
                  </a:lnTo>
                  <a:lnTo>
                    <a:pt x="549097" y="220853"/>
                  </a:lnTo>
                  <a:lnTo>
                    <a:pt x="548970" y="220853"/>
                  </a:lnTo>
                  <a:lnTo>
                    <a:pt x="548843" y="231013"/>
                  </a:lnTo>
                  <a:lnTo>
                    <a:pt x="548970" y="229755"/>
                  </a:lnTo>
                  <a:lnTo>
                    <a:pt x="548335" y="239903"/>
                  </a:lnTo>
                  <a:lnTo>
                    <a:pt x="547192" y="253873"/>
                  </a:lnTo>
                  <a:lnTo>
                    <a:pt x="546684" y="254381"/>
                  </a:lnTo>
                  <a:lnTo>
                    <a:pt x="546684" y="264033"/>
                  </a:lnTo>
                  <a:lnTo>
                    <a:pt x="546684" y="273050"/>
                  </a:lnTo>
                  <a:lnTo>
                    <a:pt x="554304" y="280670"/>
                  </a:lnTo>
                  <a:lnTo>
                    <a:pt x="566496" y="280670"/>
                  </a:lnTo>
                  <a:lnTo>
                    <a:pt x="571703" y="281813"/>
                  </a:lnTo>
                  <a:lnTo>
                    <a:pt x="585165" y="281813"/>
                  </a:lnTo>
                  <a:lnTo>
                    <a:pt x="586143" y="281432"/>
                  </a:lnTo>
                  <a:lnTo>
                    <a:pt x="589356" y="281432"/>
                  </a:lnTo>
                  <a:lnTo>
                    <a:pt x="591464" y="279361"/>
                  </a:lnTo>
                  <a:lnTo>
                    <a:pt x="612902" y="265303"/>
                  </a:lnTo>
                  <a:lnTo>
                    <a:pt x="617169" y="261505"/>
                  </a:lnTo>
                  <a:lnTo>
                    <a:pt x="618312" y="260223"/>
                  </a:lnTo>
                  <a:lnTo>
                    <a:pt x="624789" y="253873"/>
                  </a:lnTo>
                  <a:lnTo>
                    <a:pt x="625551" y="252603"/>
                  </a:lnTo>
                  <a:lnTo>
                    <a:pt x="628523" y="248805"/>
                  </a:lnTo>
                  <a:lnTo>
                    <a:pt x="630516" y="246253"/>
                  </a:lnTo>
                  <a:lnTo>
                    <a:pt x="631520" y="244983"/>
                  </a:lnTo>
                  <a:lnTo>
                    <a:pt x="632028" y="243713"/>
                  </a:lnTo>
                  <a:lnTo>
                    <a:pt x="632853" y="242455"/>
                  </a:lnTo>
                  <a:lnTo>
                    <a:pt x="634834" y="239420"/>
                  </a:lnTo>
                  <a:lnTo>
                    <a:pt x="636473" y="241046"/>
                  </a:lnTo>
                  <a:lnTo>
                    <a:pt x="641604" y="241046"/>
                  </a:lnTo>
                  <a:lnTo>
                    <a:pt x="644982" y="242455"/>
                  </a:lnTo>
                  <a:lnTo>
                    <a:pt x="649427" y="244983"/>
                  </a:lnTo>
                  <a:lnTo>
                    <a:pt x="656920" y="244983"/>
                  </a:lnTo>
                  <a:lnTo>
                    <a:pt x="660730" y="246253"/>
                  </a:lnTo>
                  <a:lnTo>
                    <a:pt x="670890" y="244983"/>
                  </a:lnTo>
                  <a:lnTo>
                    <a:pt x="673811" y="244983"/>
                  </a:lnTo>
                  <a:lnTo>
                    <a:pt x="685114" y="242455"/>
                  </a:lnTo>
                  <a:lnTo>
                    <a:pt x="687273" y="241173"/>
                  </a:lnTo>
                  <a:lnTo>
                    <a:pt x="700227" y="236105"/>
                  </a:lnTo>
                  <a:lnTo>
                    <a:pt x="715467" y="228473"/>
                  </a:lnTo>
                  <a:lnTo>
                    <a:pt x="716610" y="228473"/>
                  </a:lnTo>
                  <a:lnTo>
                    <a:pt x="728802" y="220853"/>
                  </a:lnTo>
                  <a:lnTo>
                    <a:pt x="729818" y="219583"/>
                  </a:lnTo>
                  <a:lnTo>
                    <a:pt x="733818" y="217055"/>
                  </a:lnTo>
                  <a:lnTo>
                    <a:pt x="737844" y="214503"/>
                  </a:lnTo>
                  <a:lnTo>
                    <a:pt x="739851" y="213233"/>
                  </a:lnTo>
                  <a:lnTo>
                    <a:pt x="741502" y="211963"/>
                  </a:lnTo>
                  <a:lnTo>
                    <a:pt x="744258" y="209423"/>
                  </a:lnTo>
                  <a:lnTo>
                    <a:pt x="753948" y="200533"/>
                  </a:lnTo>
                  <a:lnTo>
                    <a:pt x="755726" y="199263"/>
                  </a:lnTo>
                  <a:lnTo>
                    <a:pt x="766521" y="185305"/>
                  </a:lnTo>
                  <a:lnTo>
                    <a:pt x="767918" y="184023"/>
                  </a:lnTo>
                  <a:lnTo>
                    <a:pt x="773099" y="175133"/>
                  </a:lnTo>
                  <a:lnTo>
                    <a:pt x="776846" y="168744"/>
                  </a:lnTo>
                  <a:lnTo>
                    <a:pt x="777824" y="167513"/>
                  </a:lnTo>
                  <a:lnTo>
                    <a:pt x="778395" y="166255"/>
                  </a:lnTo>
                  <a:lnTo>
                    <a:pt x="779551" y="163703"/>
                  </a:lnTo>
                  <a:lnTo>
                    <a:pt x="780491" y="161632"/>
                  </a:lnTo>
                  <a:lnTo>
                    <a:pt x="779094" y="186563"/>
                  </a:lnTo>
                  <a:lnTo>
                    <a:pt x="779094" y="185305"/>
                  </a:lnTo>
                  <a:lnTo>
                    <a:pt x="778992" y="186563"/>
                  </a:lnTo>
                  <a:lnTo>
                    <a:pt x="774725" y="241452"/>
                  </a:lnTo>
                  <a:lnTo>
                    <a:pt x="772502" y="243344"/>
                  </a:lnTo>
                  <a:lnTo>
                    <a:pt x="772502" y="267576"/>
                  </a:lnTo>
                  <a:lnTo>
                    <a:pt x="771372" y="278320"/>
                  </a:lnTo>
                  <a:lnTo>
                    <a:pt x="771271" y="280555"/>
                  </a:lnTo>
                  <a:lnTo>
                    <a:pt x="771144" y="280466"/>
                  </a:lnTo>
                  <a:lnTo>
                    <a:pt x="772502" y="267576"/>
                  </a:lnTo>
                  <a:lnTo>
                    <a:pt x="772502" y="243344"/>
                  </a:lnTo>
                  <a:lnTo>
                    <a:pt x="759917" y="278003"/>
                  </a:lnTo>
                  <a:lnTo>
                    <a:pt x="760298" y="274205"/>
                  </a:lnTo>
                  <a:lnTo>
                    <a:pt x="760298" y="272923"/>
                  </a:lnTo>
                  <a:lnTo>
                    <a:pt x="763866" y="275412"/>
                  </a:lnTo>
                  <a:lnTo>
                    <a:pt x="748614" y="313563"/>
                  </a:lnTo>
                  <a:lnTo>
                    <a:pt x="748233" y="314833"/>
                  </a:lnTo>
                  <a:lnTo>
                    <a:pt x="743559" y="328549"/>
                  </a:lnTo>
                  <a:lnTo>
                    <a:pt x="743559" y="434886"/>
                  </a:lnTo>
                  <a:lnTo>
                    <a:pt x="743369" y="435483"/>
                  </a:lnTo>
                  <a:lnTo>
                    <a:pt x="732523" y="468376"/>
                  </a:lnTo>
                  <a:lnTo>
                    <a:pt x="728637" y="477901"/>
                  </a:lnTo>
                  <a:lnTo>
                    <a:pt x="728637" y="516763"/>
                  </a:lnTo>
                  <a:lnTo>
                    <a:pt x="728484" y="518007"/>
                  </a:lnTo>
                  <a:lnTo>
                    <a:pt x="728548" y="516763"/>
                  </a:lnTo>
                  <a:lnTo>
                    <a:pt x="728637" y="477901"/>
                  </a:lnTo>
                  <a:lnTo>
                    <a:pt x="721055" y="496455"/>
                  </a:lnTo>
                  <a:lnTo>
                    <a:pt x="721563" y="495173"/>
                  </a:lnTo>
                  <a:lnTo>
                    <a:pt x="720928" y="496455"/>
                  </a:lnTo>
                  <a:lnTo>
                    <a:pt x="710768" y="516763"/>
                  </a:lnTo>
                  <a:lnTo>
                    <a:pt x="721563" y="495173"/>
                  </a:lnTo>
                  <a:lnTo>
                    <a:pt x="732523" y="468376"/>
                  </a:lnTo>
                  <a:lnTo>
                    <a:pt x="743559" y="434886"/>
                  </a:lnTo>
                  <a:lnTo>
                    <a:pt x="743559" y="328549"/>
                  </a:lnTo>
                  <a:lnTo>
                    <a:pt x="731342" y="364363"/>
                  </a:lnTo>
                  <a:lnTo>
                    <a:pt x="731088" y="364363"/>
                  </a:lnTo>
                  <a:lnTo>
                    <a:pt x="717626" y="410083"/>
                  </a:lnTo>
                  <a:lnTo>
                    <a:pt x="717499" y="410083"/>
                  </a:lnTo>
                  <a:lnTo>
                    <a:pt x="706831" y="449453"/>
                  </a:lnTo>
                  <a:lnTo>
                    <a:pt x="706704" y="449453"/>
                  </a:lnTo>
                  <a:lnTo>
                    <a:pt x="698449" y="481203"/>
                  </a:lnTo>
                  <a:lnTo>
                    <a:pt x="698322" y="482473"/>
                  </a:lnTo>
                  <a:lnTo>
                    <a:pt x="692734" y="509155"/>
                  </a:lnTo>
                  <a:lnTo>
                    <a:pt x="692480" y="511683"/>
                  </a:lnTo>
                  <a:lnTo>
                    <a:pt x="689813" y="532003"/>
                  </a:lnTo>
                  <a:lnTo>
                    <a:pt x="689686" y="532003"/>
                  </a:lnTo>
                  <a:lnTo>
                    <a:pt x="688289" y="547255"/>
                  </a:lnTo>
                  <a:lnTo>
                    <a:pt x="687146" y="556133"/>
                  </a:lnTo>
                  <a:lnTo>
                    <a:pt x="687260" y="556323"/>
                  </a:lnTo>
                  <a:lnTo>
                    <a:pt x="687019" y="557530"/>
                  </a:lnTo>
                  <a:lnTo>
                    <a:pt x="688479" y="564807"/>
                  </a:lnTo>
                  <a:lnTo>
                    <a:pt x="692505" y="570788"/>
                  </a:lnTo>
                  <a:lnTo>
                    <a:pt x="698474" y="574840"/>
                  </a:lnTo>
                  <a:lnTo>
                    <a:pt x="699147" y="574979"/>
                  </a:lnTo>
                  <a:lnTo>
                    <a:pt x="699325" y="575094"/>
                  </a:lnTo>
                  <a:lnTo>
                    <a:pt x="699490" y="575132"/>
                  </a:lnTo>
                  <a:lnTo>
                    <a:pt x="700354" y="576453"/>
                  </a:lnTo>
                  <a:lnTo>
                    <a:pt x="701243" y="576453"/>
                  </a:lnTo>
                  <a:lnTo>
                    <a:pt x="703618" y="575970"/>
                  </a:lnTo>
                  <a:lnTo>
                    <a:pt x="706704" y="576580"/>
                  </a:lnTo>
                  <a:lnTo>
                    <a:pt x="714121" y="575094"/>
                  </a:lnTo>
                  <a:lnTo>
                    <a:pt x="716940" y="573201"/>
                  </a:lnTo>
                  <a:lnTo>
                    <a:pt x="719531" y="572655"/>
                  </a:lnTo>
                  <a:lnTo>
                    <a:pt x="724103" y="567563"/>
                  </a:lnTo>
                  <a:lnTo>
                    <a:pt x="727151" y="565023"/>
                  </a:lnTo>
                  <a:lnTo>
                    <a:pt x="731507" y="558673"/>
                  </a:lnTo>
                  <a:lnTo>
                    <a:pt x="734136" y="554863"/>
                  </a:lnTo>
                  <a:lnTo>
                    <a:pt x="734644" y="553605"/>
                  </a:lnTo>
                  <a:lnTo>
                    <a:pt x="744677" y="537083"/>
                  </a:lnTo>
                  <a:lnTo>
                    <a:pt x="745312" y="535813"/>
                  </a:lnTo>
                  <a:lnTo>
                    <a:pt x="770077" y="482473"/>
                  </a:lnTo>
                  <a:lnTo>
                    <a:pt x="782523" y="445655"/>
                  </a:lnTo>
                  <a:lnTo>
                    <a:pt x="792683" y="406273"/>
                  </a:lnTo>
                  <a:lnTo>
                    <a:pt x="792937" y="406273"/>
                  </a:lnTo>
                  <a:lnTo>
                    <a:pt x="801192" y="363105"/>
                  </a:lnTo>
                  <a:lnTo>
                    <a:pt x="801319" y="361823"/>
                  </a:lnTo>
                  <a:lnTo>
                    <a:pt x="807796" y="317373"/>
                  </a:lnTo>
                  <a:lnTo>
                    <a:pt x="811580" y="281444"/>
                  </a:lnTo>
                  <a:lnTo>
                    <a:pt x="816813" y="278003"/>
                  </a:lnTo>
                  <a:lnTo>
                    <a:pt x="833196" y="267855"/>
                  </a:lnTo>
                  <a:lnTo>
                    <a:pt x="834085" y="266573"/>
                  </a:lnTo>
                  <a:lnTo>
                    <a:pt x="851230" y="253873"/>
                  </a:lnTo>
                  <a:lnTo>
                    <a:pt x="868248" y="238633"/>
                  </a:lnTo>
                  <a:lnTo>
                    <a:pt x="870026" y="236105"/>
                  </a:lnTo>
                  <a:lnTo>
                    <a:pt x="884123" y="219583"/>
                  </a:lnTo>
                  <a:lnTo>
                    <a:pt x="886663" y="215773"/>
                  </a:lnTo>
                  <a:lnTo>
                    <a:pt x="890701" y="208153"/>
                  </a:lnTo>
                  <a:lnTo>
                    <a:pt x="893394" y="203073"/>
                  </a:lnTo>
                  <a:lnTo>
                    <a:pt x="895045" y="198005"/>
                  </a:lnTo>
                  <a:lnTo>
                    <a:pt x="895350" y="196723"/>
                  </a:lnTo>
                  <a:lnTo>
                    <a:pt x="896277" y="192913"/>
                  </a:lnTo>
                  <a:lnTo>
                    <a:pt x="897521" y="187833"/>
                  </a:lnTo>
                  <a:lnTo>
                    <a:pt x="897839" y="186563"/>
                  </a:lnTo>
                  <a:lnTo>
                    <a:pt x="898347" y="184023"/>
                  </a:lnTo>
                  <a:lnTo>
                    <a:pt x="899363" y="173863"/>
                  </a:lnTo>
                  <a:lnTo>
                    <a:pt x="899617" y="171323"/>
                  </a:lnTo>
                  <a:lnTo>
                    <a:pt x="899744" y="171323"/>
                  </a:lnTo>
                  <a:lnTo>
                    <a:pt x="900506" y="158623"/>
                  </a:lnTo>
                  <a:lnTo>
                    <a:pt x="900226" y="157695"/>
                  </a:lnTo>
                  <a:lnTo>
                    <a:pt x="900633" y="155702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36212" y="7020433"/>
              <a:ext cx="66928" cy="7581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23588" y="6859397"/>
              <a:ext cx="211454" cy="205994"/>
            </a:xfrm>
            <a:prstGeom prst="rect">
              <a:avLst/>
            </a:prstGeom>
          </p:spPr>
        </p:pic>
      </p:grpSp>
      <p:sp>
        <p:nvSpPr>
          <p:cNvPr id="156" name="object 156"/>
          <p:cNvSpPr/>
          <p:nvPr/>
        </p:nvSpPr>
        <p:spPr>
          <a:xfrm>
            <a:off x="2332863" y="8359140"/>
            <a:ext cx="241300" cy="362585"/>
          </a:xfrm>
          <a:custGeom>
            <a:avLst/>
            <a:gdLst/>
            <a:ahLst/>
            <a:cxnLst/>
            <a:rect l="l" t="t" r="r" b="b"/>
            <a:pathLst>
              <a:path w="241300" h="362584">
                <a:moveTo>
                  <a:pt x="240919" y="22606"/>
                </a:moveTo>
                <a:lnTo>
                  <a:pt x="237998" y="19685"/>
                </a:lnTo>
                <a:lnTo>
                  <a:pt x="230632" y="19685"/>
                </a:lnTo>
                <a:lnTo>
                  <a:pt x="228650" y="21666"/>
                </a:lnTo>
                <a:lnTo>
                  <a:pt x="207733" y="32385"/>
                </a:lnTo>
                <a:lnTo>
                  <a:pt x="205613" y="32385"/>
                </a:lnTo>
                <a:lnTo>
                  <a:pt x="203441" y="34569"/>
                </a:lnTo>
                <a:lnTo>
                  <a:pt x="197434" y="37465"/>
                </a:lnTo>
                <a:lnTo>
                  <a:pt x="195072" y="37465"/>
                </a:lnTo>
                <a:lnTo>
                  <a:pt x="193357" y="39255"/>
                </a:lnTo>
                <a:lnTo>
                  <a:pt x="192392" y="39674"/>
                </a:lnTo>
                <a:lnTo>
                  <a:pt x="192620" y="38481"/>
                </a:lnTo>
                <a:lnTo>
                  <a:pt x="192684" y="38100"/>
                </a:lnTo>
                <a:lnTo>
                  <a:pt x="192684" y="35306"/>
                </a:lnTo>
                <a:lnTo>
                  <a:pt x="193128" y="32131"/>
                </a:lnTo>
                <a:lnTo>
                  <a:pt x="193116" y="31750"/>
                </a:lnTo>
                <a:lnTo>
                  <a:pt x="192519" y="29845"/>
                </a:lnTo>
                <a:lnTo>
                  <a:pt x="192468" y="29718"/>
                </a:lnTo>
                <a:lnTo>
                  <a:pt x="192278" y="29083"/>
                </a:lnTo>
                <a:lnTo>
                  <a:pt x="192405" y="25273"/>
                </a:lnTo>
                <a:lnTo>
                  <a:pt x="191135" y="22987"/>
                </a:lnTo>
                <a:lnTo>
                  <a:pt x="189484" y="18415"/>
                </a:lnTo>
                <a:lnTo>
                  <a:pt x="186944" y="15748"/>
                </a:lnTo>
                <a:lnTo>
                  <a:pt x="183134" y="11176"/>
                </a:lnTo>
                <a:lnTo>
                  <a:pt x="180467" y="9652"/>
                </a:lnTo>
                <a:lnTo>
                  <a:pt x="175260" y="6096"/>
                </a:lnTo>
                <a:lnTo>
                  <a:pt x="165862" y="2413"/>
                </a:lnTo>
                <a:lnTo>
                  <a:pt x="154178" y="0"/>
                </a:lnTo>
                <a:lnTo>
                  <a:pt x="151638" y="0"/>
                </a:lnTo>
                <a:lnTo>
                  <a:pt x="109601" y="13462"/>
                </a:lnTo>
                <a:lnTo>
                  <a:pt x="79629" y="47371"/>
                </a:lnTo>
                <a:lnTo>
                  <a:pt x="54229" y="90551"/>
                </a:lnTo>
                <a:lnTo>
                  <a:pt x="53848" y="91567"/>
                </a:lnTo>
                <a:lnTo>
                  <a:pt x="42291" y="115824"/>
                </a:lnTo>
                <a:lnTo>
                  <a:pt x="41910" y="116586"/>
                </a:lnTo>
                <a:lnTo>
                  <a:pt x="31242" y="143129"/>
                </a:lnTo>
                <a:lnTo>
                  <a:pt x="21082" y="172593"/>
                </a:lnTo>
                <a:lnTo>
                  <a:pt x="20828" y="172974"/>
                </a:lnTo>
                <a:lnTo>
                  <a:pt x="12319" y="199898"/>
                </a:lnTo>
                <a:lnTo>
                  <a:pt x="12065" y="200787"/>
                </a:lnTo>
                <a:lnTo>
                  <a:pt x="4445" y="230378"/>
                </a:lnTo>
                <a:lnTo>
                  <a:pt x="0" y="259969"/>
                </a:lnTo>
                <a:lnTo>
                  <a:pt x="0" y="285750"/>
                </a:lnTo>
                <a:lnTo>
                  <a:pt x="12827" y="326898"/>
                </a:lnTo>
                <a:lnTo>
                  <a:pt x="47117" y="355346"/>
                </a:lnTo>
                <a:lnTo>
                  <a:pt x="90678" y="362331"/>
                </a:lnTo>
                <a:lnTo>
                  <a:pt x="92964" y="362331"/>
                </a:lnTo>
                <a:lnTo>
                  <a:pt x="114935" y="360807"/>
                </a:lnTo>
                <a:lnTo>
                  <a:pt x="118110" y="360299"/>
                </a:lnTo>
                <a:lnTo>
                  <a:pt x="139801" y="354330"/>
                </a:lnTo>
                <a:lnTo>
                  <a:pt x="146685" y="354330"/>
                </a:lnTo>
                <a:lnTo>
                  <a:pt x="151549" y="349377"/>
                </a:lnTo>
                <a:lnTo>
                  <a:pt x="165582" y="342392"/>
                </a:lnTo>
                <a:lnTo>
                  <a:pt x="169926" y="342392"/>
                </a:lnTo>
                <a:lnTo>
                  <a:pt x="176149" y="336169"/>
                </a:lnTo>
                <a:lnTo>
                  <a:pt x="176149" y="335546"/>
                </a:lnTo>
                <a:lnTo>
                  <a:pt x="185356" y="328803"/>
                </a:lnTo>
                <a:lnTo>
                  <a:pt x="186397" y="328041"/>
                </a:lnTo>
                <a:lnTo>
                  <a:pt x="186918" y="327660"/>
                </a:lnTo>
                <a:lnTo>
                  <a:pt x="192709" y="323418"/>
                </a:lnTo>
                <a:lnTo>
                  <a:pt x="193065" y="323088"/>
                </a:lnTo>
                <a:lnTo>
                  <a:pt x="194183" y="322072"/>
                </a:lnTo>
                <a:lnTo>
                  <a:pt x="200126" y="315595"/>
                </a:lnTo>
                <a:lnTo>
                  <a:pt x="209931" y="304927"/>
                </a:lnTo>
                <a:lnTo>
                  <a:pt x="210439" y="304927"/>
                </a:lnTo>
                <a:lnTo>
                  <a:pt x="212725" y="302641"/>
                </a:lnTo>
                <a:lnTo>
                  <a:pt x="212725" y="299847"/>
                </a:lnTo>
                <a:lnTo>
                  <a:pt x="212725" y="297053"/>
                </a:lnTo>
                <a:lnTo>
                  <a:pt x="210439" y="294767"/>
                </a:lnTo>
                <a:lnTo>
                  <a:pt x="204851" y="294767"/>
                </a:lnTo>
                <a:lnTo>
                  <a:pt x="203276" y="296341"/>
                </a:lnTo>
                <a:lnTo>
                  <a:pt x="182245" y="305435"/>
                </a:lnTo>
                <a:lnTo>
                  <a:pt x="182499" y="305308"/>
                </a:lnTo>
                <a:lnTo>
                  <a:pt x="182181" y="305435"/>
                </a:lnTo>
                <a:lnTo>
                  <a:pt x="159486" y="314579"/>
                </a:lnTo>
                <a:lnTo>
                  <a:pt x="154559" y="314579"/>
                </a:lnTo>
                <a:lnTo>
                  <a:pt x="151968" y="317169"/>
                </a:lnTo>
                <a:lnTo>
                  <a:pt x="135255" y="322707"/>
                </a:lnTo>
                <a:lnTo>
                  <a:pt x="129159" y="322707"/>
                </a:lnTo>
                <a:lnTo>
                  <a:pt x="127292" y="324612"/>
                </a:lnTo>
                <a:lnTo>
                  <a:pt x="112001" y="327710"/>
                </a:lnTo>
                <a:lnTo>
                  <a:pt x="92087" y="328752"/>
                </a:lnTo>
                <a:lnTo>
                  <a:pt x="78460" y="327787"/>
                </a:lnTo>
                <a:lnTo>
                  <a:pt x="74244" y="327494"/>
                </a:lnTo>
                <a:lnTo>
                  <a:pt x="73863" y="327406"/>
                </a:lnTo>
                <a:lnTo>
                  <a:pt x="65354" y="325501"/>
                </a:lnTo>
                <a:lnTo>
                  <a:pt x="60579" y="324434"/>
                </a:lnTo>
                <a:lnTo>
                  <a:pt x="59715" y="323977"/>
                </a:lnTo>
                <a:lnTo>
                  <a:pt x="54648" y="321310"/>
                </a:lnTo>
                <a:lnTo>
                  <a:pt x="50787" y="319290"/>
                </a:lnTo>
                <a:lnTo>
                  <a:pt x="49466" y="317881"/>
                </a:lnTo>
                <a:lnTo>
                  <a:pt x="44323" y="312420"/>
                </a:lnTo>
                <a:lnTo>
                  <a:pt x="42252" y="310222"/>
                </a:lnTo>
                <a:lnTo>
                  <a:pt x="41313" y="308229"/>
                </a:lnTo>
                <a:lnTo>
                  <a:pt x="37744" y="300736"/>
                </a:lnTo>
                <a:lnTo>
                  <a:pt x="36791" y="298742"/>
                </a:lnTo>
                <a:lnTo>
                  <a:pt x="36423" y="296926"/>
                </a:lnTo>
                <a:lnTo>
                  <a:pt x="34074" y="285496"/>
                </a:lnTo>
                <a:lnTo>
                  <a:pt x="33642" y="283375"/>
                </a:lnTo>
                <a:lnTo>
                  <a:pt x="33629" y="282194"/>
                </a:lnTo>
                <a:lnTo>
                  <a:pt x="33540" y="264795"/>
                </a:lnTo>
                <a:lnTo>
                  <a:pt x="33528" y="263029"/>
                </a:lnTo>
                <a:lnTo>
                  <a:pt x="33642" y="262255"/>
                </a:lnTo>
                <a:lnTo>
                  <a:pt x="37096" y="238633"/>
                </a:lnTo>
                <a:lnTo>
                  <a:pt x="37338" y="236982"/>
                </a:lnTo>
                <a:lnTo>
                  <a:pt x="37109" y="238518"/>
                </a:lnTo>
                <a:lnTo>
                  <a:pt x="37490" y="236982"/>
                </a:lnTo>
                <a:lnTo>
                  <a:pt x="44259" y="209804"/>
                </a:lnTo>
                <a:lnTo>
                  <a:pt x="44450" y="209042"/>
                </a:lnTo>
                <a:lnTo>
                  <a:pt x="44196" y="209804"/>
                </a:lnTo>
                <a:lnTo>
                  <a:pt x="52324" y="183261"/>
                </a:lnTo>
                <a:lnTo>
                  <a:pt x="61836" y="155321"/>
                </a:lnTo>
                <a:lnTo>
                  <a:pt x="62103" y="154559"/>
                </a:lnTo>
                <a:lnTo>
                  <a:pt x="61722" y="155321"/>
                </a:lnTo>
                <a:lnTo>
                  <a:pt x="71907" y="129540"/>
                </a:lnTo>
                <a:lnTo>
                  <a:pt x="72110" y="129032"/>
                </a:lnTo>
                <a:lnTo>
                  <a:pt x="71882" y="129540"/>
                </a:lnTo>
                <a:lnTo>
                  <a:pt x="72263" y="128651"/>
                </a:lnTo>
                <a:lnTo>
                  <a:pt x="72110" y="129032"/>
                </a:lnTo>
                <a:lnTo>
                  <a:pt x="72275" y="128651"/>
                </a:lnTo>
                <a:lnTo>
                  <a:pt x="82931" y="105156"/>
                </a:lnTo>
                <a:lnTo>
                  <a:pt x="82550" y="106045"/>
                </a:lnTo>
                <a:lnTo>
                  <a:pt x="83019" y="105156"/>
                </a:lnTo>
                <a:lnTo>
                  <a:pt x="94272" y="84328"/>
                </a:lnTo>
                <a:lnTo>
                  <a:pt x="94551" y="83807"/>
                </a:lnTo>
                <a:lnTo>
                  <a:pt x="105219" y="66167"/>
                </a:lnTo>
                <a:lnTo>
                  <a:pt x="117983" y="48768"/>
                </a:lnTo>
                <a:lnTo>
                  <a:pt x="126987" y="39763"/>
                </a:lnTo>
                <a:lnTo>
                  <a:pt x="152565" y="29997"/>
                </a:lnTo>
                <a:lnTo>
                  <a:pt x="159029" y="30607"/>
                </a:lnTo>
                <a:lnTo>
                  <a:pt x="163830" y="32004"/>
                </a:lnTo>
                <a:lnTo>
                  <a:pt x="161290" y="30607"/>
                </a:lnTo>
                <a:lnTo>
                  <a:pt x="167005" y="33401"/>
                </a:lnTo>
                <a:lnTo>
                  <a:pt x="164211" y="30861"/>
                </a:lnTo>
                <a:lnTo>
                  <a:pt x="168910" y="34544"/>
                </a:lnTo>
                <a:lnTo>
                  <a:pt x="166738" y="30861"/>
                </a:lnTo>
                <a:lnTo>
                  <a:pt x="166370" y="30226"/>
                </a:lnTo>
                <a:lnTo>
                  <a:pt x="169164" y="34163"/>
                </a:lnTo>
                <a:lnTo>
                  <a:pt x="168579" y="30226"/>
                </a:lnTo>
                <a:lnTo>
                  <a:pt x="168529" y="29845"/>
                </a:lnTo>
                <a:lnTo>
                  <a:pt x="169926" y="33401"/>
                </a:lnTo>
                <a:lnTo>
                  <a:pt x="170053" y="32131"/>
                </a:lnTo>
                <a:lnTo>
                  <a:pt x="170561" y="35826"/>
                </a:lnTo>
                <a:lnTo>
                  <a:pt x="170688" y="35306"/>
                </a:lnTo>
                <a:lnTo>
                  <a:pt x="170561" y="38862"/>
                </a:lnTo>
                <a:lnTo>
                  <a:pt x="170688" y="38481"/>
                </a:lnTo>
                <a:lnTo>
                  <a:pt x="170180" y="42799"/>
                </a:lnTo>
                <a:lnTo>
                  <a:pt x="169799" y="46609"/>
                </a:lnTo>
                <a:lnTo>
                  <a:pt x="170561" y="44323"/>
                </a:lnTo>
                <a:lnTo>
                  <a:pt x="170713" y="45542"/>
                </a:lnTo>
                <a:lnTo>
                  <a:pt x="170053" y="46228"/>
                </a:lnTo>
                <a:lnTo>
                  <a:pt x="170053" y="56769"/>
                </a:lnTo>
                <a:lnTo>
                  <a:pt x="174244" y="61087"/>
                </a:lnTo>
                <a:lnTo>
                  <a:pt x="184912" y="61087"/>
                </a:lnTo>
                <a:lnTo>
                  <a:pt x="189230" y="56769"/>
                </a:lnTo>
                <a:lnTo>
                  <a:pt x="189230" y="56515"/>
                </a:lnTo>
                <a:lnTo>
                  <a:pt x="190309" y="55435"/>
                </a:lnTo>
                <a:lnTo>
                  <a:pt x="191820" y="54737"/>
                </a:lnTo>
                <a:lnTo>
                  <a:pt x="194183" y="54737"/>
                </a:lnTo>
                <a:lnTo>
                  <a:pt x="196316" y="52616"/>
                </a:lnTo>
                <a:lnTo>
                  <a:pt x="200266" y="50800"/>
                </a:lnTo>
                <a:lnTo>
                  <a:pt x="202438" y="50800"/>
                </a:lnTo>
                <a:lnTo>
                  <a:pt x="204546" y="48780"/>
                </a:lnTo>
                <a:lnTo>
                  <a:pt x="210870" y="45732"/>
                </a:lnTo>
                <a:lnTo>
                  <a:pt x="212979" y="45732"/>
                </a:lnTo>
                <a:lnTo>
                  <a:pt x="215303" y="43395"/>
                </a:lnTo>
                <a:lnTo>
                  <a:pt x="225412" y="38239"/>
                </a:lnTo>
                <a:lnTo>
                  <a:pt x="235864" y="32893"/>
                </a:lnTo>
                <a:lnTo>
                  <a:pt x="237998" y="32893"/>
                </a:lnTo>
                <a:lnTo>
                  <a:pt x="240919" y="29972"/>
                </a:lnTo>
                <a:lnTo>
                  <a:pt x="240919" y="26289"/>
                </a:lnTo>
                <a:lnTo>
                  <a:pt x="240919" y="22606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07386" y="8449817"/>
            <a:ext cx="467995" cy="168275"/>
          </a:xfrm>
          <a:custGeom>
            <a:avLst/>
            <a:gdLst/>
            <a:ahLst/>
            <a:cxnLst/>
            <a:rect l="l" t="t" r="r" b="b"/>
            <a:pathLst>
              <a:path w="467994" h="168275">
                <a:moveTo>
                  <a:pt x="254254" y="15748"/>
                </a:moveTo>
                <a:lnTo>
                  <a:pt x="250571" y="12192"/>
                </a:lnTo>
                <a:lnTo>
                  <a:pt x="247650" y="12192"/>
                </a:lnTo>
                <a:lnTo>
                  <a:pt x="240030" y="9398"/>
                </a:lnTo>
                <a:lnTo>
                  <a:pt x="237490" y="8763"/>
                </a:lnTo>
                <a:lnTo>
                  <a:pt x="223926" y="6997"/>
                </a:lnTo>
                <a:lnTo>
                  <a:pt x="223012" y="6096"/>
                </a:lnTo>
                <a:lnTo>
                  <a:pt x="217043" y="6096"/>
                </a:lnTo>
                <a:lnTo>
                  <a:pt x="197904" y="6019"/>
                </a:lnTo>
                <a:lnTo>
                  <a:pt x="189357" y="5969"/>
                </a:lnTo>
                <a:lnTo>
                  <a:pt x="180721" y="5969"/>
                </a:lnTo>
                <a:lnTo>
                  <a:pt x="180009" y="6692"/>
                </a:lnTo>
                <a:lnTo>
                  <a:pt x="156845" y="8382"/>
                </a:lnTo>
                <a:lnTo>
                  <a:pt x="156464" y="8509"/>
                </a:lnTo>
                <a:lnTo>
                  <a:pt x="121920" y="12065"/>
                </a:lnTo>
                <a:lnTo>
                  <a:pt x="122047" y="12065"/>
                </a:lnTo>
                <a:lnTo>
                  <a:pt x="87757" y="15367"/>
                </a:lnTo>
                <a:lnTo>
                  <a:pt x="88392" y="15367"/>
                </a:lnTo>
                <a:lnTo>
                  <a:pt x="58978" y="17119"/>
                </a:lnTo>
                <a:lnTo>
                  <a:pt x="51435" y="16916"/>
                </a:lnTo>
                <a:lnTo>
                  <a:pt x="51435" y="15875"/>
                </a:lnTo>
                <a:lnTo>
                  <a:pt x="51435" y="7112"/>
                </a:lnTo>
                <a:lnTo>
                  <a:pt x="44323" y="0"/>
                </a:lnTo>
                <a:lnTo>
                  <a:pt x="26924" y="0"/>
                </a:lnTo>
                <a:lnTo>
                  <a:pt x="21463" y="5461"/>
                </a:lnTo>
                <a:lnTo>
                  <a:pt x="11785" y="10668"/>
                </a:lnTo>
                <a:lnTo>
                  <a:pt x="7112" y="10668"/>
                </a:lnTo>
                <a:lnTo>
                  <a:pt x="0" y="17780"/>
                </a:lnTo>
                <a:lnTo>
                  <a:pt x="0" y="20447"/>
                </a:lnTo>
                <a:lnTo>
                  <a:pt x="0" y="26670"/>
                </a:lnTo>
                <a:lnTo>
                  <a:pt x="0" y="29337"/>
                </a:lnTo>
                <a:lnTo>
                  <a:pt x="0" y="35306"/>
                </a:lnTo>
                <a:lnTo>
                  <a:pt x="0" y="37973"/>
                </a:lnTo>
                <a:lnTo>
                  <a:pt x="7112" y="44958"/>
                </a:lnTo>
                <a:lnTo>
                  <a:pt x="11912" y="44958"/>
                </a:lnTo>
                <a:lnTo>
                  <a:pt x="13335" y="46355"/>
                </a:lnTo>
                <a:lnTo>
                  <a:pt x="20942" y="46355"/>
                </a:lnTo>
                <a:lnTo>
                  <a:pt x="26149" y="47117"/>
                </a:lnTo>
                <a:lnTo>
                  <a:pt x="27432" y="48387"/>
                </a:lnTo>
                <a:lnTo>
                  <a:pt x="35814" y="48387"/>
                </a:lnTo>
                <a:lnTo>
                  <a:pt x="59055" y="49022"/>
                </a:lnTo>
                <a:lnTo>
                  <a:pt x="60452" y="49022"/>
                </a:lnTo>
                <a:lnTo>
                  <a:pt x="90297" y="47244"/>
                </a:lnTo>
                <a:lnTo>
                  <a:pt x="90805" y="47244"/>
                </a:lnTo>
                <a:lnTo>
                  <a:pt x="125095" y="43815"/>
                </a:lnTo>
                <a:lnTo>
                  <a:pt x="125349" y="43815"/>
                </a:lnTo>
                <a:lnTo>
                  <a:pt x="155282" y="40513"/>
                </a:lnTo>
                <a:lnTo>
                  <a:pt x="159893" y="40005"/>
                </a:lnTo>
                <a:lnTo>
                  <a:pt x="159766" y="40005"/>
                </a:lnTo>
                <a:lnTo>
                  <a:pt x="189445" y="36957"/>
                </a:lnTo>
                <a:lnTo>
                  <a:pt x="197866" y="36957"/>
                </a:lnTo>
                <a:lnTo>
                  <a:pt x="198805" y="36004"/>
                </a:lnTo>
                <a:lnTo>
                  <a:pt x="215430" y="34290"/>
                </a:lnTo>
                <a:lnTo>
                  <a:pt x="223012" y="34290"/>
                </a:lnTo>
                <a:lnTo>
                  <a:pt x="224053" y="33248"/>
                </a:lnTo>
                <a:lnTo>
                  <a:pt x="237490" y="31496"/>
                </a:lnTo>
                <a:lnTo>
                  <a:pt x="240030" y="30988"/>
                </a:lnTo>
                <a:lnTo>
                  <a:pt x="247700" y="28067"/>
                </a:lnTo>
                <a:lnTo>
                  <a:pt x="250571" y="28067"/>
                </a:lnTo>
                <a:lnTo>
                  <a:pt x="254254" y="24511"/>
                </a:lnTo>
                <a:lnTo>
                  <a:pt x="254254" y="20193"/>
                </a:lnTo>
                <a:lnTo>
                  <a:pt x="254254" y="15748"/>
                </a:lnTo>
                <a:close/>
              </a:path>
              <a:path w="467994" h="168275">
                <a:moveTo>
                  <a:pt x="467995" y="86106"/>
                </a:moveTo>
                <a:lnTo>
                  <a:pt x="465074" y="83185"/>
                </a:lnTo>
                <a:lnTo>
                  <a:pt x="461137" y="83185"/>
                </a:lnTo>
                <a:lnTo>
                  <a:pt x="458216" y="83185"/>
                </a:lnTo>
                <a:lnTo>
                  <a:pt x="457974" y="83426"/>
                </a:lnTo>
                <a:lnTo>
                  <a:pt x="407670" y="87122"/>
                </a:lnTo>
                <a:lnTo>
                  <a:pt x="407289" y="87122"/>
                </a:lnTo>
                <a:lnTo>
                  <a:pt x="357047" y="92456"/>
                </a:lnTo>
                <a:lnTo>
                  <a:pt x="350139" y="92456"/>
                </a:lnTo>
                <a:lnTo>
                  <a:pt x="349110" y="93484"/>
                </a:lnTo>
                <a:lnTo>
                  <a:pt x="309600" y="99187"/>
                </a:lnTo>
                <a:lnTo>
                  <a:pt x="301752" y="99187"/>
                </a:lnTo>
                <a:lnTo>
                  <a:pt x="300253" y="100711"/>
                </a:lnTo>
                <a:lnTo>
                  <a:pt x="265328" y="106934"/>
                </a:lnTo>
                <a:lnTo>
                  <a:pt x="257937" y="106934"/>
                </a:lnTo>
                <a:lnTo>
                  <a:pt x="256082" y="108826"/>
                </a:lnTo>
                <a:lnTo>
                  <a:pt x="225679" y="115062"/>
                </a:lnTo>
                <a:lnTo>
                  <a:pt x="225552" y="115189"/>
                </a:lnTo>
                <a:lnTo>
                  <a:pt x="190627" y="122809"/>
                </a:lnTo>
                <a:lnTo>
                  <a:pt x="190500" y="122809"/>
                </a:lnTo>
                <a:lnTo>
                  <a:pt x="142684" y="133299"/>
                </a:lnTo>
                <a:lnTo>
                  <a:pt x="136652" y="127254"/>
                </a:lnTo>
                <a:lnTo>
                  <a:pt x="119126" y="127254"/>
                </a:lnTo>
                <a:lnTo>
                  <a:pt x="114134" y="132245"/>
                </a:lnTo>
                <a:lnTo>
                  <a:pt x="105956" y="136271"/>
                </a:lnTo>
                <a:lnTo>
                  <a:pt x="102616" y="136271"/>
                </a:lnTo>
                <a:lnTo>
                  <a:pt x="101600" y="136271"/>
                </a:lnTo>
                <a:lnTo>
                  <a:pt x="100838" y="136271"/>
                </a:lnTo>
                <a:lnTo>
                  <a:pt x="93726" y="143383"/>
                </a:lnTo>
                <a:lnTo>
                  <a:pt x="93726" y="160909"/>
                </a:lnTo>
                <a:lnTo>
                  <a:pt x="100838" y="168021"/>
                </a:lnTo>
                <a:lnTo>
                  <a:pt x="101600" y="168021"/>
                </a:lnTo>
                <a:lnTo>
                  <a:pt x="102489" y="168021"/>
                </a:lnTo>
                <a:lnTo>
                  <a:pt x="102616" y="168148"/>
                </a:lnTo>
                <a:lnTo>
                  <a:pt x="111633" y="168148"/>
                </a:lnTo>
                <a:lnTo>
                  <a:pt x="120142" y="168148"/>
                </a:lnTo>
                <a:lnTo>
                  <a:pt x="121285" y="168021"/>
                </a:lnTo>
                <a:lnTo>
                  <a:pt x="129794" y="168021"/>
                </a:lnTo>
                <a:lnTo>
                  <a:pt x="130644" y="167182"/>
                </a:lnTo>
                <a:lnTo>
                  <a:pt x="138150" y="166497"/>
                </a:lnTo>
                <a:lnTo>
                  <a:pt x="140970" y="166243"/>
                </a:lnTo>
                <a:lnTo>
                  <a:pt x="142875" y="165989"/>
                </a:lnTo>
                <a:lnTo>
                  <a:pt x="268262" y="138430"/>
                </a:lnTo>
                <a:lnTo>
                  <a:pt x="275336" y="138430"/>
                </a:lnTo>
                <a:lnTo>
                  <a:pt x="277304" y="136423"/>
                </a:lnTo>
                <a:lnTo>
                  <a:pt x="284657" y="134747"/>
                </a:lnTo>
                <a:lnTo>
                  <a:pt x="285775" y="134493"/>
                </a:lnTo>
                <a:lnTo>
                  <a:pt x="311645" y="128651"/>
                </a:lnTo>
                <a:lnTo>
                  <a:pt x="318008" y="128651"/>
                </a:lnTo>
                <a:lnTo>
                  <a:pt x="319849" y="126809"/>
                </a:lnTo>
                <a:lnTo>
                  <a:pt x="358914" y="117983"/>
                </a:lnTo>
                <a:lnTo>
                  <a:pt x="364236" y="117983"/>
                </a:lnTo>
                <a:lnTo>
                  <a:pt x="365760" y="116459"/>
                </a:lnTo>
                <a:lnTo>
                  <a:pt x="462318" y="95885"/>
                </a:lnTo>
                <a:lnTo>
                  <a:pt x="465074" y="95885"/>
                </a:lnTo>
                <a:lnTo>
                  <a:pt x="467995" y="92964"/>
                </a:lnTo>
                <a:lnTo>
                  <a:pt x="467995" y="89535"/>
                </a:lnTo>
                <a:lnTo>
                  <a:pt x="467995" y="86106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32759" y="8343900"/>
            <a:ext cx="364490" cy="292735"/>
          </a:xfrm>
          <a:custGeom>
            <a:avLst/>
            <a:gdLst/>
            <a:ahLst/>
            <a:cxnLst/>
            <a:rect l="l" t="t" r="r" b="b"/>
            <a:pathLst>
              <a:path w="364489" h="292734">
                <a:moveTo>
                  <a:pt x="364363" y="224917"/>
                </a:moveTo>
                <a:lnTo>
                  <a:pt x="361061" y="221615"/>
                </a:lnTo>
                <a:lnTo>
                  <a:pt x="352933" y="221615"/>
                </a:lnTo>
                <a:lnTo>
                  <a:pt x="350697" y="223850"/>
                </a:lnTo>
                <a:lnTo>
                  <a:pt x="342773" y="227584"/>
                </a:lnTo>
                <a:lnTo>
                  <a:pt x="342392" y="227838"/>
                </a:lnTo>
                <a:lnTo>
                  <a:pt x="329374" y="234696"/>
                </a:lnTo>
                <a:lnTo>
                  <a:pt x="324739" y="234696"/>
                </a:lnTo>
                <a:lnTo>
                  <a:pt x="321843" y="237591"/>
                </a:lnTo>
                <a:lnTo>
                  <a:pt x="302552" y="243967"/>
                </a:lnTo>
                <a:lnTo>
                  <a:pt x="296037" y="243967"/>
                </a:lnTo>
                <a:lnTo>
                  <a:pt x="294119" y="245884"/>
                </a:lnTo>
                <a:lnTo>
                  <a:pt x="268452" y="250990"/>
                </a:lnTo>
                <a:lnTo>
                  <a:pt x="228473" y="255397"/>
                </a:lnTo>
                <a:lnTo>
                  <a:pt x="288925" y="255397"/>
                </a:lnTo>
                <a:lnTo>
                  <a:pt x="228396" y="255409"/>
                </a:lnTo>
                <a:lnTo>
                  <a:pt x="227203" y="255524"/>
                </a:lnTo>
                <a:lnTo>
                  <a:pt x="228282" y="255409"/>
                </a:lnTo>
                <a:lnTo>
                  <a:pt x="183286" y="257162"/>
                </a:lnTo>
                <a:lnTo>
                  <a:pt x="140106" y="256032"/>
                </a:lnTo>
                <a:lnTo>
                  <a:pt x="135255" y="255905"/>
                </a:lnTo>
                <a:lnTo>
                  <a:pt x="135890" y="256032"/>
                </a:lnTo>
                <a:lnTo>
                  <a:pt x="98221" y="253746"/>
                </a:lnTo>
                <a:lnTo>
                  <a:pt x="93167" y="253441"/>
                </a:lnTo>
                <a:lnTo>
                  <a:pt x="92824" y="253365"/>
                </a:lnTo>
                <a:lnTo>
                  <a:pt x="64236" y="247269"/>
                </a:lnTo>
                <a:lnTo>
                  <a:pt x="60388" y="246456"/>
                </a:lnTo>
                <a:lnTo>
                  <a:pt x="58293" y="244348"/>
                </a:lnTo>
                <a:lnTo>
                  <a:pt x="53848" y="244348"/>
                </a:lnTo>
                <a:lnTo>
                  <a:pt x="46355" y="239395"/>
                </a:lnTo>
                <a:lnTo>
                  <a:pt x="42291" y="236728"/>
                </a:lnTo>
                <a:lnTo>
                  <a:pt x="42291" y="236474"/>
                </a:lnTo>
                <a:lnTo>
                  <a:pt x="37642" y="231838"/>
                </a:lnTo>
                <a:lnTo>
                  <a:pt x="37515" y="231521"/>
                </a:lnTo>
                <a:lnTo>
                  <a:pt x="36918" y="230124"/>
                </a:lnTo>
                <a:lnTo>
                  <a:pt x="35204" y="226136"/>
                </a:lnTo>
                <a:lnTo>
                  <a:pt x="35344" y="222504"/>
                </a:lnTo>
                <a:lnTo>
                  <a:pt x="35725" y="212725"/>
                </a:lnTo>
                <a:lnTo>
                  <a:pt x="35826" y="209943"/>
                </a:lnTo>
                <a:lnTo>
                  <a:pt x="36830" y="207264"/>
                </a:lnTo>
                <a:lnTo>
                  <a:pt x="44246" y="187325"/>
                </a:lnTo>
                <a:lnTo>
                  <a:pt x="45034" y="185216"/>
                </a:lnTo>
                <a:lnTo>
                  <a:pt x="46316" y="183388"/>
                </a:lnTo>
                <a:lnTo>
                  <a:pt x="66344" y="154813"/>
                </a:lnTo>
                <a:lnTo>
                  <a:pt x="67297" y="153466"/>
                </a:lnTo>
                <a:lnTo>
                  <a:pt x="67818" y="152908"/>
                </a:lnTo>
                <a:lnTo>
                  <a:pt x="93649" y="125222"/>
                </a:lnTo>
                <a:lnTo>
                  <a:pt x="95504" y="125222"/>
                </a:lnTo>
                <a:lnTo>
                  <a:pt x="102743" y="117983"/>
                </a:lnTo>
                <a:lnTo>
                  <a:pt x="102743" y="116192"/>
                </a:lnTo>
                <a:lnTo>
                  <a:pt x="130784" y="90043"/>
                </a:lnTo>
                <a:lnTo>
                  <a:pt x="133223" y="90043"/>
                </a:lnTo>
                <a:lnTo>
                  <a:pt x="140081" y="83197"/>
                </a:lnTo>
                <a:lnTo>
                  <a:pt x="140081" y="82423"/>
                </a:lnTo>
                <a:lnTo>
                  <a:pt x="167779" y="61976"/>
                </a:lnTo>
                <a:lnTo>
                  <a:pt x="170942" y="61976"/>
                </a:lnTo>
                <a:lnTo>
                  <a:pt x="176618" y="56299"/>
                </a:lnTo>
                <a:lnTo>
                  <a:pt x="200342" y="42545"/>
                </a:lnTo>
                <a:lnTo>
                  <a:pt x="204343" y="42545"/>
                </a:lnTo>
                <a:lnTo>
                  <a:pt x="208178" y="38709"/>
                </a:lnTo>
                <a:lnTo>
                  <a:pt x="236524" y="25908"/>
                </a:lnTo>
                <a:lnTo>
                  <a:pt x="240665" y="25908"/>
                </a:lnTo>
                <a:lnTo>
                  <a:pt x="246507" y="20193"/>
                </a:lnTo>
                <a:lnTo>
                  <a:pt x="246507" y="12954"/>
                </a:lnTo>
                <a:lnTo>
                  <a:pt x="246507" y="5715"/>
                </a:lnTo>
                <a:lnTo>
                  <a:pt x="240665" y="0"/>
                </a:lnTo>
                <a:lnTo>
                  <a:pt x="226314" y="0"/>
                </a:lnTo>
                <a:lnTo>
                  <a:pt x="222961" y="3276"/>
                </a:lnTo>
                <a:lnTo>
                  <a:pt x="194183" y="15240"/>
                </a:lnTo>
                <a:lnTo>
                  <a:pt x="189230" y="15240"/>
                </a:lnTo>
                <a:lnTo>
                  <a:pt x="184480" y="19989"/>
                </a:lnTo>
                <a:lnTo>
                  <a:pt x="159308" y="33274"/>
                </a:lnTo>
                <a:lnTo>
                  <a:pt x="154940" y="33274"/>
                </a:lnTo>
                <a:lnTo>
                  <a:pt x="148590" y="39751"/>
                </a:lnTo>
                <a:lnTo>
                  <a:pt x="148590" y="40055"/>
                </a:lnTo>
                <a:lnTo>
                  <a:pt x="119976" y="59563"/>
                </a:lnTo>
                <a:lnTo>
                  <a:pt x="116332" y="59563"/>
                </a:lnTo>
                <a:lnTo>
                  <a:pt x="109474" y="66421"/>
                </a:lnTo>
                <a:lnTo>
                  <a:pt x="109474" y="67919"/>
                </a:lnTo>
                <a:lnTo>
                  <a:pt x="80543" y="92964"/>
                </a:lnTo>
                <a:lnTo>
                  <a:pt x="77724" y="92964"/>
                </a:lnTo>
                <a:lnTo>
                  <a:pt x="70485" y="100203"/>
                </a:lnTo>
                <a:lnTo>
                  <a:pt x="70485" y="102425"/>
                </a:lnTo>
                <a:lnTo>
                  <a:pt x="41783" y="131445"/>
                </a:lnTo>
                <a:lnTo>
                  <a:pt x="15367" y="167132"/>
                </a:lnTo>
                <a:lnTo>
                  <a:pt x="1016" y="205740"/>
                </a:lnTo>
                <a:lnTo>
                  <a:pt x="406" y="219303"/>
                </a:lnTo>
                <a:lnTo>
                  <a:pt x="0" y="219710"/>
                </a:lnTo>
                <a:lnTo>
                  <a:pt x="0" y="228600"/>
                </a:lnTo>
                <a:lnTo>
                  <a:pt x="0" y="239014"/>
                </a:lnTo>
                <a:lnTo>
                  <a:pt x="4381" y="243344"/>
                </a:lnTo>
                <a:lnTo>
                  <a:pt x="7112" y="249809"/>
                </a:lnTo>
                <a:lnTo>
                  <a:pt x="7112" y="255905"/>
                </a:lnTo>
                <a:lnTo>
                  <a:pt x="14986" y="263779"/>
                </a:lnTo>
                <a:lnTo>
                  <a:pt x="19367" y="263779"/>
                </a:lnTo>
                <a:lnTo>
                  <a:pt x="30988" y="271513"/>
                </a:lnTo>
                <a:lnTo>
                  <a:pt x="30988" y="271653"/>
                </a:lnTo>
                <a:lnTo>
                  <a:pt x="38862" y="279527"/>
                </a:lnTo>
                <a:lnTo>
                  <a:pt x="46596" y="279527"/>
                </a:lnTo>
                <a:lnTo>
                  <a:pt x="87249" y="288290"/>
                </a:lnTo>
                <a:lnTo>
                  <a:pt x="89916" y="288671"/>
                </a:lnTo>
                <a:lnTo>
                  <a:pt x="133858" y="291211"/>
                </a:lnTo>
                <a:lnTo>
                  <a:pt x="134493" y="291211"/>
                </a:lnTo>
                <a:lnTo>
                  <a:pt x="183007" y="292354"/>
                </a:lnTo>
                <a:lnTo>
                  <a:pt x="184277" y="292354"/>
                </a:lnTo>
                <a:lnTo>
                  <a:pt x="229997" y="290195"/>
                </a:lnTo>
                <a:lnTo>
                  <a:pt x="231648" y="290068"/>
                </a:lnTo>
                <a:lnTo>
                  <a:pt x="274574" y="283845"/>
                </a:lnTo>
                <a:lnTo>
                  <a:pt x="306578" y="275844"/>
                </a:lnTo>
                <a:lnTo>
                  <a:pt x="313563" y="275844"/>
                </a:lnTo>
                <a:lnTo>
                  <a:pt x="317652" y="271754"/>
                </a:lnTo>
                <a:lnTo>
                  <a:pt x="335838" y="264160"/>
                </a:lnTo>
                <a:lnTo>
                  <a:pt x="340995" y="264160"/>
                </a:lnTo>
                <a:lnTo>
                  <a:pt x="347599" y="257556"/>
                </a:lnTo>
                <a:lnTo>
                  <a:pt x="347599" y="255651"/>
                </a:lnTo>
                <a:lnTo>
                  <a:pt x="347726" y="255524"/>
                </a:lnTo>
                <a:lnTo>
                  <a:pt x="347853" y="255397"/>
                </a:lnTo>
                <a:lnTo>
                  <a:pt x="347599" y="255409"/>
                </a:lnTo>
                <a:lnTo>
                  <a:pt x="347853" y="255397"/>
                </a:lnTo>
                <a:lnTo>
                  <a:pt x="352044" y="251206"/>
                </a:lnTo>
                <a:lnTo>
                  <a:pt x="352298" y="250952"/>
                </a:lnTo>
                <a:lnTo>
                  <a:pt x="356362" y="246888"/>
                </a:lnTo>
                <a:lnTo>
                  <a:pt x="357708" y="244856"/>
                </a:lnTo>
                <a:lnTo>
                  <a:pt x="362292" y="235115"/>
                </a:lnTo>
                <a:lnTo>
                  <a:pt x="364363" y="233045"/>
                </a:lnTo>
                <a:lnTo>
                  <a:pt x="364363" y="228981"/>
                </a:lnTo>
                <a:lnTo>
                  <a:pt x="364363" y="224917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815211" y="8093455"/>
            <a:ext cx="475615" cy="287020"/>
          </a:xfrm>
          <a:custGeom>
            <a:avLst/>
            <a:gdLst/>
            <a:ahLst/>
            <a:cxnLst/>
            <a:rect l="l" t="t" r="r" b="b"/>
            <a:pathLst>
              <a:path w="475614" h="287020">
                <a:moveTo>
                  <a:pt x="475234" y="267589"/>
                </a:moveTo>
                <a:lnTo>
                  <a:pt x="469646" y="262001"/>
                </a:lnTo>
                <a:lnTo>
                  <a:pt x="465556" y="262001"/>
                </a:lnTo>
                <a:lnTo>
                  <a:pt x="436905" y="248577"/>
                </a:lnTo>
                <a:lnTo>
                  <a:pt x="433197" y="244856"/>
                </a:lnTo>
                <a:lnTo>
                  <a:pt x="429425" y="244856"/>
                </a:lnTo>
                <a:lnTo>
                  <a:pt x="414820" y="237032"/>
                </a:lnTo>
                <a:lnTo>
                  <a:pt x="410464" y="232664"/>
                </a:lnTo>
                <a:lnTo>
                  <a:pt x="406882" y="232664"/>
                </a:lnTo>
                <a:lnTo>
                  <a:pt x="390906" y="223151"/>
                </a:lnTo>
                <a:lnTo>
                  <a:pt x="385318" y="217551"/>
                </a:lnTo>
                <a:lnTo>
                  <a:pt x="381914" y="217551"/>
                </a:lnTo>
                <a:lnTo>
                  <a:pt x="363982" y="205435"/>
                </a:lnTo>
                <a:lnTo>
                  <a:pt x="363982" y="205105"/>
                </a:lnTo>
                <a:lnTo>
                  <a:pt x="357505" y="198628"/>
                </a:lnTo>
                <a:lnTo>
                  <a:pt x="354545" y="198628"/>
                </a:lnTo>
                <a:lnTo>
                  <a:pt x="328295" y="178435"/>
                </a:lnTo>
                <a:lnTo>
                  <a:pt x="328930" y="178816"/>
                </a:lnTo>
                <a:lnTo>
                  <a:pt x="328460" y="178435"/>
                </a:lnTo>
                <a:lnTo>
                  <a:pt x="265430" y="126492"/>
                </a:lnTo>
                <a:lnTo>
                  <a:pt x="265176" y="126238"/>
                </a:lnTo>
                <a:lnTo>
                  <a:pt x="262902" y="124460"/>
                </a:lnTo>
                <a:lnTo>
                  <a:pt x="233426" y="101346"/>
                </a:lnTo>
                <a:lnTo>
                  <a:pt x="231648" y="99949"/>
                </a:lnTo>
                <a:lnTo>
                  <a:pt x="207238" y="82296"/>
                </a:lnTo>
                <a:lnTo>
                  <a:pt x="198120" y="75692"/>
                </a:lnTo>
                <a:lnTo>
                  <a:pt x="197358" y="75184"/>
                </a:lnTo>
                <a:lnTo>
                  <a:pt x="186423" y="68199"/>
                </a:lnTo>
                <a:lnTo>
                  <a:pt x="168948" y="57023"/>
                </a:lnTo>
                <a:lnTo>
                  <a:pt x="166370" y="55372"/>
                </a:lnTo>
                <a:lnTo>
                  <a:pt x="165227" y="54737"/>
                </a:lnTo>
                <a:lnTo>
                  <a:pt x="154876" y="49276"/>
                </a:lnTo>
                <a:lnTo>
                  <a:pt x="143090" y="43053"/>
                </a:lnTo>
                <a:lnTo>
                  <a:pt x="135636" y="39116"/>
                </a:lnTo>
                <a:lnTo>
                  <a:pt x="134366" y="38608"/>
                </a:lnTo>
                <a:lnTo>
                  <a:pt x="106553" y="26924"/>
                </a:lnTo>
                <a:lnTo>
                  <a:pt x="82931" y="18542"/>
                </a:lnTo>
                <a:lnTo>
                  <a:pt x="82296" y="18415"/>
                </a:lnTo>
                <a:lnTo>
                  <a:pt x="69875" y="14605"/>
                </a:lnTo>
                <a:lnTo>
                  <a:pt x="61595" y="12065"/>
                </a:lnTo>
                <a:lnTo>
                  <a:pt x="45339" y="7493"/>
                </a:lnTo>
                <a:lnTo>
                  <a:pt x="45085" y="7493"/>
                </a:lnTo>
                <a:lnTo>
                  <a:pt x="32854" y="4318"/>
                </a:lnTo>
                <a:lnTo>
                  <a:pt x="32385" y="4203"/>
                </a:lnTo>
                <a:lnTo>
                  <a:pt x="31965" y="4064"/>
                </a:lnTo>
                <a:lnTo>
                  <a:pt x="26593" y="2349"/>
                </a:lnTo>
                <a:lnTo>
                  <a:pt x="24257" y="0"/>
                </a:lnTo>
                <a:lnTo>
                  <a:pt x="6985" y="0"/>
                </a:lnTo>
                <a:lnTo>
                  <a:pt x="0" y="6985"/>
                </a:lnTo>
                <a:lnTo>
                  <a:pt x="0" y="24384"/>
                </a:lnTo>
                <a:lnTo>
                  <a:pt x="6985" y="31369"/>
                </a:lnTo>
                <a:lnTo>
                  <a:pt x="12052" y="31369"/>
                </a:lnTo>
                <a:lnTo>
                  <a:pt x="13462" y="32131"/>
                </a:lnTo>
                <a:lnTo>
                  <a:pt x="20218" y="34645"/>
                </a:lnTo>
                <a:lnTo>
                  <a:pt x="21971" y="36322"/>
                </a:lnTo>
                <a:lnTo>
                  <a:pt x="28575" y="36322"/>
                </a:lnTo>
                <a:lnTo>
                  <a:pt x="36703" y="38608"/>
                </a:lnTo>
                <a:lnTo>
                  <a:pt x="36576" y="38608"/>
                </a:lnTo>
                <a:lnTo>
                  <a:pt x="52705" y="43180"/>
                </a:lnTo>
                <a:lnTo>
                  <a:pt x="52451" y="43053"/>
                </a:lnTo>
                <a:lnTo>
                  <a:pt x="72771" y="49276"/>
                </a:lnTo>
                <a:lnTo>
                  <a:pt x="72136" y="49149"/>
                </a:lnTo>
                <a:lnTo>
                  <a:pt x="95885" y="57404"/>
                </a:lnTo>
                <a:lnTo>
                  <a:pt x="120777" y="67691"/>
                </a:lnTo>
                <a:lnTo>
                  <a:pt x="150495" y="83058"/>
                </a:lnTo>
                <a:lnTo>
                  <a:pt x="149352" y="82296"/>
                </a:lnTo>
                <a:lnTo>
                  <a:pt x="180060" y="101600"/>
                </a:lnTo>
                <a:lnTo>
                  <a:pt x="180416" y="101854"/>
                </a:lnTo>
                <a:lnTo>
                  <a:pt x="212979" y="124968"/>
                </a:lnTo>
                <a:lnTo>
                  <a:pt x="212471" y="124460"/>
                </a:lnTo>
                <a:lnTo>
                  <a:pt x="246126" y="150622"/>
                </a:lnTo>
                <a:lnTo>
                  <a:pt x="245872" y="150495"/>
                </a:lnTo>
                <a:lnTo>
                  <a:pt x="246024" y="150622"/>
                </a:lnTo>
                <a:lnTo>
                  <a:pt x="278765" y="177038"/>
                </a:lnTo>
                <a:lnTo>
                  <a:pt x="278638" y="177038"/>
                </a:lnTo>
                <a:lnTo>
                  <a:pt x="310007" y="202057"/>
                </a:lnTo>
                <a:lnTo>
                  <a:pt x="310388" y="202438"/>
                </a:lnTo>
                <a:lnTo>
                  <a:pt x="335407" y="220294"/>
                </a:lnTo>
                <a:lnTo>
                  <a:pt x="335407" y="220853"/>
                </a:lnTo>
                <a:lnTo>
                  <a:pt x="341757" y="227203"/>
                </a:lnTo>
                <a:lnTo>
                  <a:pt x="345554" y="227203"/>
                </a:lnTo>
                <a:lnTo>
                  <a:pt x="364274" y="238683"/>
                </a:lnTo>
                <a:lnTo>
                  <a:pt x="370332" y="244729"/>
                </a:lnTo>
                <a:lnTo>
                  <a:pt x="374573" y="244729"/>
                </a:lnTo>
                <a:lnTo>
                  <a:pt x="391350" y="253822"/>
                </a:lnTo>
                <a:lnTo>
                  <a:pt x="396113" y="258572"/>
                </a:lnTo>
                <a:lnTo>
                  <a:pt x="400202" y="258572"/>
                </a:lnTo>
                <a:lnTo>
                  <a:pt x="415378" y="266090"/>
                </a:lnTo>
                <a:lnTo>
                  <a:pt x="419227" y="270002"/>
                </a:lnTo>
                <a:lnTo>
                  <a:pt x="423633" y="270002"/>
                </a:lnTo>
                <a:lnTo>
                  <a:pt x="452323" y="283210"/>
                </a:lnTo>
                <a:lnTo>
                  <a:pt x="455930" y="286893"/>
                </a:lnTo>
                <a:lnTo>
                  <a:pt x="469646" y="286893"/>
                </a:lnTo>
                <a:lnTo>
                  <a:pt x="475234" y="281305"/>
                </a:lnTo>
                <a:lnTo>
                  <a:pt x="475234" y="274447"/>
                </a:lnTo>
                <a:lnTo>
                  <a:pt x="475234" y="267589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04315" y="8829903"/>
            <a:ext cx="744855" cy="431800"/>
          </a:xfrm>
          <a:custGeom>
            <a:avLst/>
            <a:gdLst/>
            <a:ahLst/>
            <a:cxnLst/>
            <a:rect l="l" t="t" r="r" b="b"/>
            <a:pathLst>
              <a:path w="744855" h="431800">
                <a:moveTo>
                  <a:pt x="744474" y="5867"/>
                </a:moveTo>
                <a:lnTo>
                  <a:pt x="738632" y="0"/>
                </a:lnTo>
                <a:lnTo>
                  <a:pt x="724154" y="0"/>
                </a:lnTo>
                <a:lnTo>
                  <a:pt x="718312" y="5867"/>
                </a:lnTo>
                <a:lnTo>
                  <a:pt x="718312" y="6134"/>
                </a:lnTo>
                <a:lnTo>
                  <a:pt x="685850" y="28092"/>
                </a:lnTo>
                <a:lnTo>
                  <a:pt x="682625" y="28092"/>
                </a:lnTo>
                <a:lnTo>
                  <a:pt x="676783" y="33985"/>
                </a:lnTo>
                <a:lnTo>
                  <a:pt x="676783" y="34213"/>
                </a:lnTo>
                <a:lnTo>
                  <a:pt x="638581" y="59626"/>
                </a:lnTo>
                <a:lnTo>
                  <a:pt x="635254" y="59626"/>
                </a:lnTo>
                <a:lnTo>
                  <a:pt x="629412" y="65532"/>
                </a:lnTo>
                <a:lnTo>
                  <a:pt x="629412" y="65659"/>
                </a:lnTo>
                <a:lnTo>
                  <a:pt x="586892" y="93230"/>
                </a:lnTo>
                <a:lnTo>
                  <a:pt x="583565" y="93230"/>
                </a:lnTo>
                <a:lnTo>
                  <a:pt x="577710" y="99060"/>
                </a:lnTo>
                <a:lnTo>
                  <a:pt x="532053" y="127660"/>
                </a:lnTo>
                <a:lnTo>
                  <a:pt x="528574" y="127660"/>
                </a:lnTo>
                <a:lnTo>
                  <a:pt x="522871" y="133311"/>
                </a:lnTo>
                <a:lnTo>
                  <a:pt x="470154" y="164884"/>
                </a:lnTo>
                <a:lnTo>
                  <a:pt x="409448" y="199453"/>
                </a:lnTo>
                <a:lnTo>
                  <a:pt x="409194" y="199656"/>
                </a:lnTo>
                <a:lnTo>
                  <a:pt x="369443" y="223558"/>
                </a:lnTo>
                <a:lnTo>
                  <a:pt x="369316" y="223608"/>
                </a:lnTo>
                <a:lnTo>
                  <a:pt x="304800" y="263702"/>
                </a:lnTo>
                <a:lnTo>
                  <a:pt x="305054" y="263575"/>
                </a:lnTo>
                <a:lnTo>
                  <a:pt x="229997" y="309067"/>
                </a:lnTo>
                <a:lnTo>
                  <a:pt x="230505" y="308813"/>
                </a:lnTo>
                <a:lnTo>
                  <a:pt x="153924" y="352044"/>
                </a:lnTo>
                <a:lnTo>
                  <a:pt x="154800" y="351624"/>
                </a:lnTo>
                <a:lnTo>
                  <a:pt x="91922" y="382397"/>
                </a:lnTo>
                <a:lnTo>
                  <a:pt x="50406" y="397484"/>
                </a:lnTo>
                <a:lnTo>
                  <a:pt x="38214" y="399211"/>
                </a:lnTo>
                <a:lnTo>
                  <a:pt x="42367" y="395287"/>
                </a:lnTo>
                <a:lnTo>
                  <a:pt x="54254" y="384060"/>
                </a:lnTo>
                <a:lnTo>
                  <a:pt x="55372" y="384060"/>
                </a:lnTo>
                <a:lnTo>
                  <a:pt x="58674" y="380771"/>
                </a:lnTo>
                <a:lnTo>
                  <a:pt x="58674" y="376707"/>
                </a:lnTo>
                <a:lnTo>
                  <a:pt x="58674" y="372656"/>
                </a:lnTo>
                <a:lnTo>
                  <a:pt x="55372" y="369366"/>
                </a:lnTo>
                <a:lnTo>
                  <a:pt x="47244" y="369366"/>
                </a:lnTo>
                <a:lnTo>
                  <a:pt x="44335" y="372376"/>
                </a:lnTo>
                <a:lnTo>
                  <a:pt x="17018" y="388734"/>
                </a:lnTo>
                <a:lnTo>
                  <a:pt x="15240" y="390017"/>
                </a:lnTo>
                <a:lnTo>
                  <a:pt x="9436" y="395262"/>
                </a:lnTo>
                <a:lnTo>
                  <a:pt x="6985" y="395262"/>
                </a:lnTo>
                <a:lnTo>
                  <a:pt x="6731" y="395287"/>
                </a:lnTo>
                <a:lnTo>
                  <a:pt x="0" y="402082"/>
                </a:lnTo>
                <a:lnTo>
                  <a:pt x="0" y="418795"/>
                </a:lnTo>
                <a:lnTo>
                  <a:pt x="6731" y="425564"/>
                </a:lnTo>
                <a:lnTo>
                  <a:pt x="6997" y="425564"/>
                </a:lnTo>
                <a:lnTo>
                  <a:pt x="10541" y="429107"/>
                </a:lnTo>
                <a:lnTo>
                  <a:pt x="17170" y="429107"/>
                </a:lnTo>
                <a:lnTo>
                  <a:pt x="18681" y="429450"/>
                </a:lnTo>
                <a:lnTo>
                  <a:pt x="20701" y="431431"/>
                </a:lnTo>
                <a:lnTo>
                  <a:pt x="37719" y="431431"/>
                </a:lnTo>
                <a:lnTo>
                  <a:pt x="38938" y="430212"/>
                </a:lnTo>
                <a:lnTo>
                  <a:pt x="56388" y="427761"/>
                </a:lnTo>
                <a:lnTo>
                  <a:pt x="59436" y="426986"/>
                </a:lnTo>
                <a:lnTo>
                  <a:pt x="92265" y="414985"/>
                </a:lnTo>
                <a:lnTo>
                  <a:pt x="103251" y="410972"/>
                </a:lnTo>
                <a:lnTo>
                  <a:pt x="104775" y="410324"/>
                </a:lnTo>
                <a:lnTo>
                  <a:pt x="129730" y="398030"/>
                </a:lnTo>
                <a:lnTo>
                  <a:pt x="131318" y="397243"/>
                </a:lnTo>
                <a:lnTo>
                  <a:pt x="160743" y="382752"/>
                </a:lnTo>
                <a:lnTo>
                  <a:pt x="162052" y="382104"/>
                </a:lnTo>
                <a:lnTo>
                  <a:pt x="168275" y="379044"/>
                </a:lnTo>
                <a:lnTo>
                  <a:pt x="216662" y="351624"/>
                </a:lnTo>
                <a:lnTo>
                  <a:pt x="245491" y="335292"/>
                </a:lnTo>
                <a:lnTo>
                  <a:pt x="288848" y="308813"/>
                </a:lnTo>
                <a:lnTo>
                  <a:pt x="320929" y="289229"/>
                </a:lnTo>
                <a:lnTo>
                  <a:pt x="361416" y="263575"/>
                </a:lnTo>
                <a:lnTo>
                  <a:pt x="384873" y="248716"/>
                </a:lnTo>
                <a:lnTo>
                  <a:pt x="385064" y="248602"/>
                </a:lnTo>
                <a:lnTo>
                  <a:pt x="384810" y="248716"/>
                </a:lnTo>
                <a:lnTo>
                  <a:pt x="423887" y="224307"/>
                </a:lnTo>
                <a:lnTo>
                  <a:pt x="424180" y="224129"/>
                </a:lnTo>
                <a:lnTo>
                  <a:pt x="423799" y="224307"/>
                </a:lnTo>
                <a:lnTo>
                  <a:pt x="484632" y="188671"/>
                </a:lnTo>
                <a:lnTo>
                  <a:pt x="539788" y="154673"/>
                </a:lnTo>
                <a:lnTo>
                  <a:pt x="543433" y="154673"/>
                </a:lnTo>
                <a:lnTo>
                  <a:pt x="549529" y="148628"/>
                </a:lnTo>
                <a:lnTo>
                  <a:pt x="579196" y="129667"/>
                </a:lnTo>
                <a:lnTo>
                  <a:pt x="594715" y="119786"/>
                </a:lnTo>
                <a:lnTo>
                  <a:pt x="598170" y="119786"/>
                </a:lnTo>
                <a:lnTo>
                  <a:pt x="604139" y="113830"/>
                </a:lnTo>
                <a:lnTo>
                  <a:pt x="604139" y="113665"/>
                </a:lnTo>
                <a:lnTo>
                  <a:pt x="646468" y="86004"/>
                </a:lnTo>
                <a:lnTo>
                  <a:pt x="649859" y="86004"/>
                </a:lnTo>
                <a:lnTo>
                  <a:pt x="655701" y="80098"/>
                </a:lnTo>
                <a:lnTo>
                  <a:pt x="655701" y="79895"/>
                </a:lnTo>
                <a:lnTo>
                  <a:pt x="682828" y="61785"/>
                </a:lnTo>
                <a:lnTo>
                  <a:pt x="693915" y="54381"/>
                </a:lnTo>
                <a:lnTo>
                  <a:pt x="697103" y="54381"/>
                </a:lnTo>
                <a:lnTo>
                  <a:pt x="703072" y="48501"/>
                </a:lnTo>
                <a:lnTo>
                  <a:pt x="703072" y="48171"/>
                </a:lnTo>
                <a:lnTo>
                  <a:pt x="729386" y="30314"/>
                </a:lnTo>
                <a:lnTo>
                  <a:pt x="735418" y="26225"/>
                </a:lnTo>
                <a:lnTo>
                  <a:pt x="738632" y="26225"/>
                </a:lnTo>
                <a:lnTo>
                  <a:pt x="744474" y="20358"/>
                </a:lnTo>
                <a:lnTo>
                  <a:pt x="744474" y="13106"/>
                </a:lnTo>
                <a:lnTo>
                  <a:pt x="744474" y="5867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91712" y="7965058"/>
            <a:ext cx="372110" cy="396240"/>
          </a:xfrm>
          <a:custGeom>
            <a:avLst/>
            <a:gdLst/>
            <a:ahLst/>
            <a:cxnLst/>
            <a:rect l="l" t="t" r="r" b="b"/>
            <a:pathLst>
              <a:path w="372110" h="396240">
                <a:moveTo>
                  <a:pt x="371602" y="6731"/>
                </a:moveTo>
                <a:lnTo>
                  <a:pt x="364744" y="0"/>
                </a:lnTo>
                <a:lnTo>
                  <a:pt x="348107" y="0"/>
                </a:lnTo>
                <a:lnTo>
                  <a:pt x="347726" y="381"/>
                </a:lnTo>
                <a:lnTo>
                  <a:pt x="344551" y="381"/>
                </a:lnTo>
                <a:lnTo>
                  <a:pt x="337820" y="6985"/>
                </a:lnTo>
                <a:lnTo>
                  <a:pt x="337820" y="8801"/>
                </a:lnTo>
                <a:lnTo>
                  <a:pt x="336486" y="10033"/>
                </a:lnTo>
                <a:lnTo>
                  <a:pt x="334010" y="10033"/>
                </a:lnTo>
                <a:lnTo>
                  <a:pt x="327533" y="16637"/>
                </a:lnTo>
                <a:lnTo>
                  <a:pt x="327533" y="18910"/>
                </a:lnTo>
                <a:lnTo>
                  <a:pt x="320802" y="26035"/>
                </a:lnTo>
                <a:lnTo>
                  <a:pt x="319151" y="26035"/>
                </a:lnTo>
                <a:lnTo>
                  <a:pt x="313055" y="32131"/>
                </a:lnTo>
                <a:lnTo>
                  <a:pt x="313055" y="34950"/>
                </a:lnTo>
                <a:lnTo>
                  <a:pt x="299466" y="52197"/>
                </a:lnTo>
                <a:lnTo>
                  <a:pt x="299085" y="52832"/>
                </a:lnTo>
                <a:lnTo>
                  <a:pt x="284619" y="73660"/>
                </a:lnTo>
                <a:lnTo>
                  <a:pt x="284353" y="73660"/>
                </a:lnTo>
                <a:lnTo>
                  <a:pt x="280543" y="77470"/>
                </a:lnTo>
                <a:lnTo>
                  <a:pt x="280543" y="86868"/>
                </a:lnTo>
                <a:lnTo>
                  <a:pt x="284353" y="90678"/>
                </a:lnTo>
                <a:lnTo>
                  <a:pt x="292900" y="90678"/>
                </a:lnTo>
                <a:lnTo>
                  <a:pt x="270129" y="118872"/>
                </a:lnTo>
                <a:lnTo>
                  <a:pt x="269557" y="119507"/>
                </a:lnTo>
                <a:lnTo>
                  <a:pt x="238252" y="154686"/>
                </a:lnTo>
                <a:lnTo>
                  <a:pt x="238506" y="154305"/>
                </a:lnTo>
                <a:lnTo>
                  <a:pt x="238137" y="154686"/>
                </a:lnTo>
                <a:lnTo>
                  <a:pt x="206222" y="188353"/>
                </a:lnTo>
                <a:lnTo>
                  <a:pt x="174371" y="219456"/>
                </a:lnTo>
                <a:lnTo>
                  <a:pt x="173786" y="219964"/>
                </a:lnTo>
                <a:lnTo>
                  <a:pt x="141224" y="248539"/>
                </a:lnTo>
                <a:lnTo>
                  <a:pt x="141732" y="248285"/>
                </a:lnTo>
                <a:lnTo>
                  <a:pt x="109601" y="274447"/>
                </a:lnTo>
                <a:lnTo>
                  <a:pt x="109855" y="274193"/>
                </a:lnTo>
                <a:lnTo>
                  <a:pt x="109524" y="274447"/>
                </a:lnTo>
                <a:lnTo>
                  <a:pt x="83299" y="294767"/>
                </a:lnTo>
                <a:lnTo>
                  <a:pt x="80264" y="294767"/>
                </a:lnTo>
                <a:lnTo>
                  <a:pt x="73533" y="301498"/>
                </a:lnTo>
                <a:lnTo>
                  <a:pt x="73533" y="302399"/>
                </a:lnTo>
                <a:lnTo>
                  <a:pt x="55143" y="316484"/>
                </a:lnTo>
                <a:lnTo>
                  <a:pt x="52070" y="316484"/>
                </a:lnTo>
                <a:lnTo>
                  <a:pt x="45339" y="323215"/>
                </a:lnTo>
                <a:lnTo>
                  <a:pt x="45339" y="324675"/>
                </a:lnTo>
                <a:lnTo>
                  <a:pt x="34239" y="334518"/>
                </a:lnTo>
                <a:lnTo>
                  <a:pt x="31623" y="334518"/>
                </a:lnTo>
                <a:lnTo>
                  <a:pt x="25019" y="341249"/>
                </a:lnTo>
                <a:lnTo>
                  <a:pt x="25019" y="343763"/>
                </a:lnTo>
                <a:lnTo>
                  <a:pt x="19659" y="349758"/>
                </a:lnTo>
                <a:lnTo>
                  <a:pt x="18034" y="349758"/>
                </a:lnTo>
                <a:lnTo>
                  <a:pt x="11430" y="356362"/>
                </a:lnTo>
                <a:lnTo>
                  <a:pt x="11430" y="359968"/>
                </a:lnTo>
                <a:lnTo>
                  <a:pt x="6718" y="366903"/>
                </a:lnTo>
                <a:lnTo>
                  <a:pt x="6477" y="366903"/>
                </a:lnTo>
                <a:lnTo>
                  <a:pt x="0" y="373380"/>
                </a:lnTo>
                <a:lnTo>
                  <a:pt x="0" y="389382"/>
                </a:lnTo>
                <a:lnTo>
                  <a:pt x="6477" y="395859"/>
                </a:lnTo>
                <a:lnTo>
                  <a:pt x="22352" y="395859"/>
                </a:lnTo>
                <a:lnTo>
                  <a:pt x="28829" y="389382"/>
                </a:lnTo>
                <a:lnTo>
                  <a:pt x="28829" y="386003"/>
                </a:lnTo>
                <a:lnTo>
                  <a:pt x="33731" y="379222"/>
                </a:lnTo>
                <a:lnTo>
                  <a:pt x="34290" y="379222"/>
                </a:lnTo>
                <a:lnTo>
                  <a:pt x="40894" y="372618"/>
                </a:lnTo>
                <a:lnTo>
                  <a:pt x="40894" y="370332"/>
                </a:lnTo>
                <a:lnTo>
                  <a:pt x="46431" y="364236"/>
                </a:lnTo>
                <a:lnTo>
                  <a:pt x="48133" y="364236"/>
                </a:lnTo>
                <a:lnTo>
                  <a:pt x="54737" y="357632"/>
                </a:lnTo>
                <a:lnTo>
                  <a:pt x="54737" y="356222"/>
                </a:lnTo>
                <a:lnTo>
                  <a:pt x="65862" y="346456"/>
                </a:lnTo>
                <a:lnTo>
                  <a:pt x="68580" y="346456"/>
                </a:lnTo>
                <a:lnTo>
                  <a:pt x="75184" y="339725"/>
                </a:lnTo>
                <a:lnTo>
                  <a:pt x="75184" y="338810"/>
                </a:lnTo>
                <a:lnTo>
                  <a:pt x="93522" y="324739"/>
                </a:lnTo>
                <a:lnTo>
                  <a:pt x="96901" y="324739"/>
                </a:lnTo>
                <a:lnTo>
                  <a:pt x="103505" y="318008"/>
                </a:lnTo>
                <a:lnTo>
                  <a:pt x="103505" y="317144"/>
                </a:lnTo>
                <a:lnTo>
                  <a:pt x="128270" y="297942"/>
                </a:lnTo>
                <a:lnTo>
                  <a:pt x="128651" y="297688"/>
                </a:lnTo>
                <a:lnTo>
                  <a:pt x="160655" y="271526"/>
                </a:lnTo>
                <a:lnTo>
                  <a:pt x="161163" y="271145"/>
                </a:lnTo>
                <a:lnTo>
                  <a:pt x="187210" y="248285"/>
                </a:lnTo>
                <a:lnTo>
                  <a:pt x="194310" y="242062"/>
                </a:lnTo>
                <a:lnTo>
                  <a:pt x="227965" y="209296"/>
                </a:lnTo>
                <a:lnTo>
                  <a:pt x="248081" y="188087"/>
                </a:lnTo>
                <a:lnTo>
                  <a:pt x="260731" y="174752"/>
                </a:lnTo>
                <a:lnTo>
                  <a:pt x="292608" y="138938"/>
                </a:lnTo>
                <a:lnTo>
                  <a:pt x="293116" y="138430"/>
                </a:lnTo>
                <a:lnTo>
                  <a:pt x="320929" y="104013"/>
                </a:lnTo>
                <a:lnTo>
                  <a:pt x="321437" y="103251"/>
                </a:lnTo>
                <a:lnTo>
                  <a:pt x="331952" y="88392"/>
                </a:lnTo>
                <a:lnTo>
                  <a:pt x="296037" y="88392"/>
                </a:lnTo>
                <a:lnTo>
                  <a:pt x="332003" y="88328"/>
                </a:lnTo>
                <a:lnTo>
                  <a:pt x="343662" y="71882"/>
                </a:lnTo>
                <a:lnTo>
                  <a:pt x="344170" y="71120"/>
                </a:lnTo>
                <a:lnTo>
                  <a:pt x="357365" y="49657"/>
                </a:lnTo>
                <a:lnTo>
                  <a:pt x="358775" y="47371"/>
                </a:lnTo>
                <a:lnTo>
                  <a:pt x="365125" y="35560"/>
                </a:lnTo>
                <a:lnTo>
                  <a:pt x="366776" y="32512"/>
                </a:lnTo>
                <a:lnTo>
                  <a:pt x="368046" y="29464"/>
                </a:lnTo>
                <a:lnTo>
                  <a:pt x="369011" y="26035"/>
                </a:lnTo>
                <a:lnTo>
                  <a:pt x="371602" y="23495"/>
                </a:lnTo>
                <a:lnTo>
                  <a:pt x="371602" y="15113"/>
                </a:lnTo>
                <a:lnTo>
                  <a:pt x="371602" y="6731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17391" y="8703691"/>
            <a:ext cx="317500" cy="329565"/>
          </a:xfrm>
          <a:custGeom>
            <a:avLst/>
            <a:gdLst/>
            <a:ahLst/>
            <a:cxnLst/>
            <a:rect l="l" t="t" r="r" b="b"/>
            <a:pathLst>
              <a:path w="317500" h="329565">
                <a:moveTo>
                  <a:pt x="317500" y="301066"/>
                </a:moveTo>
                <a:lnTo>
                  <a:pt x="314121" y="297688"/>
                </a:lnTo>
                <a:lnTo>
                  <a:pt x="312254" y="292595"/>
                </a:lnTo>
                <a:lnTo>
                  <a:pt x="311785" y="291299"/>
                </a:lnTo>
                <a:lnTo>
                  <a:pt x="310134" y="288036"/>
                </a:lnTo>
                <a:lnTo>
                  <a:pt x="302437" y="276136"/>
                </a:lnTo>
                <a:lnTo>
                  <a:pt x="301498" y="274675"/>
                </a:lnTo>
                <a:lnTo>
                  <a:pt x="300609" y="273354"/>
                </a:lnTo>
                <a:lnTo>
                  <a:pt x="287261" y="256616"/>
                </a:lnTo>
                <a:lnTo>
                  <a:pt x="286512" y="255663"/>
                </a:lnTo>
                <a:lnTo>
                  <a:pt x="285496" y="254520"/>
                </a:lnTo>
                <a:lnTo>
                  <a:pt x="265899" y="234137"/>
                </a:lnTo>
                <a:lnTo>
                  <a:pt x="264922" y="233108"/>
                </a:lnTo>
                <a:lnTo>
                  <a:pt x="239268" y="209842"/>
                </a:lnTo>
                <a:lnTo>
                  <a:pt x="210858" y="185635"/>
                </a:lnTo>
                <a:lnTo>
                  <a:pt x="210566" y="185381"/>
                </a:lnTo>
                <a:lnTo>
                  <a:pt x="210820" y="185635"/>
                </a:lnTo>
                <a:lnTo>
                  <a:pt x="183896" y="161658"/>
                </a:lnTo>
                <a:lnTo>
                  <a:pt x="184658" y="162318"/>
                </a:lnTo>
                <a:lnTo>
                  <a:pt x="183997" y="161658"/>
                </a:lnTo>
                <a:lnTo>
                  <a:pt x="158965" y="136601"/>
                </a:lnTo>
                <a:lnTo>
                  <a:pt x="158496" y="136118"/>
                </a:lnTo>
                <a:lnTo>
                  <a:pt x="158877" y="136601"/>
                </a:lnTo>
                <a:lnTo>
                  <a:pt x="134366" y="110413"/>
                </a:lnTo>
                <a:lnTo>
                  <a:pt x="134620" y="110604"/>
                </a:lnTo>
                <a:lnTo>
                  <a:pt x="134442" y="110413"/>
                </a:lnTo>
                <a:lnTo>
                  <a:pt x="115316" y="89903"/>
                </a:lnTo>
                <a:lnTo>
                  <a:pt x="115316" y="87490"/>
                </a:lnTo>
                <a:lnTo>
                  <a:pt x="108458" y="80518"/>
                </a:lnTo>
                <a:lnTo>
                  <a:pt x="106527" y="80518"/>
                </a:lnTo>
                <a:lnTo>
                  <a:pt x="93218" y="66509"/>
                </a:lnTo>
                <a:lnTo>
                  <a:pt x="93218" y="64135"/>
                </a:lnTo>
                <a:lnTo>
                  <a:pt x="86487" y="57404"/>
                </a:lnTo>
                <a:lnTo>
                  <a:pt x="84328" y="57404"/>
                </a:lnTo>
                <a:lnTo>
                  <a:pt x="73113" y="46101"/>
                </a:lnTo>
                <a:lnTo>
                  <a:pt x="73025" y="43815"/>
                </a:lnTo>
                <a:lnTo>
                  <a:pt x="66294" y="37211"/>
                </a:lnTo>
                <a:lnTo>
                  <a:pt x="63931" y="37211"/>
                </a:lnTo>
                <a:lnTo>
                  <a:pt x="54610" y="28600"/>
                </a:lnTo>
                <a:lnTo>
                  <a:pt x="54610" y="26797"/>
                </a:lnTo>
                <a:lnTo>
                  <a:pt x="47879" y="20193"/>
                </a:lnTo>
                <a:lnTo>
                  <a:pt x="44970" y="20193"/>
                </a:lnTo>
                <a:lnTo>
                  <a:pt x="29972" y="7912"/>
                </a:lnTo>
                <a:lnTo>
                  <a:pt x="29972" y="6731"/>
                </a:lnTo>
                <a:lnTo>
                  <a:pt x="23241" y="0"/>
                </a:lnTo>
                <a:lnTo>
                  <a:pt x="6731" y="0"/>
                </a:lnTo>
                <a:lnTo>
                  <a:pt x="0" y="6731"/>
                </a:lnTo>
                <a:lnTo>
                  <a:pt x="0" y="23241"/>
                </a:lnTo>
                <a:lnTo>
                  <a:pt x="6731" y="29972"/>
                </a:lnTo>
                <a:lnTo>
                  <a:pt x="9740" y="29972"/>
                </a:lnTo>
                <a:lnTo>
                  <a:pt x="24638" y="42240"/>
                </a:lnTo>
                <a:lnTo>
                  <a:pt x="24638" y="43434"/>
                </a:lnTo>
                <a:lnTo>
                  <a:pt x="31369" y="50038"/>
                </a:lnTo>
                <a:lnTo>
                  <a:pt x="33680" y="50038"/>
                </a:lnTo>
                <a:lnTo>
                  <a:pt x="43053" y="58775"/>
                </a:lnTo>
                <a:lnTo>
                  <a:pt x="43053" y="60452"/>
                </a:lnTo>
                <a:lnTo>
                  <a:pt x="49657" y="67183"/>
                </a:lnTo>
                <a:lnTo>
                  <a:pt x="51727" y="67183"/>
                </a:lnTo>
                <a:lnTo>
                  <a:pt x="62992" y="78663"/>
                </a:lnTo>
                <a:lnTo>
                  <a:pt x="62992" y="80899"/>
                </a:lnTo>
                <a:lnTo>
                  <a:pt x="69723" y="87630"/>
                </a:lnTo>
                <a:lnTo>
                  <a:pt x="71450" y="87630"/>
                </a:lnTo>
                <a:lnTo>
                  <a:pt x="84455" y="101930"/>
                </a:lnTo>
                <a:lnTo>
                  <a:pt x="84455" y="104546"/>
                </a:lnTo>
                <a:lnTo>
                  <a:pt x="91440" y="111455"/>
                </a:lnTo>
                <a:lnTo>
                  <a:pt x="92964" y="111455"/>
                </a:lnTo>
                <a:lnTo>
                  <a:pt x="110998" y="131953"/>
                </a:lnTo>
                <a:lnTo>
                  <a:pt x="135128" y="158534"/>
                </a:lnTo>
                <a:lnTo>
                  <a:pt x="162179" y="185902"/>
                </a:lnTo>
                <a:lnTo>
                  <a:pt x="189357" y="210248"/>
                </a:lnTo>
                <a:lnTo>
                  <a:pt x="217220" y="234200"/>
                </a:lnTo>
                <a:lnTo>
                  <a:pt x="217525" y="234467"/>
                </a:lnTo>
                <a:lnTo>
                  <a:pt x="261086" y="276440"/>
                </a:lnTo>
                <a:lnTo>
                  <a:pt x="284353" y="309943"/>
                </a:lnTo>
                <a:lnTo>
                  <a:pt x="279958" y="312686"/>
                </a:lnTo>
                <a:lnTo>
                  <a:pt x="277876" y="312686"/>
                </a:lnTo>
                <a:lnTo>
                  <a:pt x="274574" y="316077"/>
                </a:lnTo>
                <a:lnTo>
                  <a:pt x="274574" y="324459"/>
                </a:lnTo>
                <a:lnTo>
                  <a:pt x="277876" y="327863"/>
                </a:lnTo>
                <a:lnTo>
                  <a:pt x="281736" y="327863"/>
                </a:lnTo>
                <a:lnTo>
                  <a:pt x="290449" y="328460"/>
                </a:lnTo>
                <a:lnTo>
                  <a:pt x="291465" y="329463"/>
                </a:lnTo>
                <a:lnTo>
                  <a:pt x="307721" y="329463"/>
                </a:lnTo>
                <a:lnTo>
                  <a:pt x="314325" y="322884"/>
                </a:lnTo>
                <a:lnTo>
                  <a:pt x="314325" y="321843"/>
                </a:lnTo>
                <a:lnTo>
                  <a:pt x="317500" y="318655"/>
                </a:lnTo>
                <a:lnTo>
                  <a:pt x="317500" y="309854"/>
                </a:lnTo>
                <a:lnTo>
                  <a:pt x="317500" y="301066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70254" y="7640701"/>
            <a:ext cx="326390" cy="594360"/>
          </a:xfrm>
          <a:custGeom>
            <a:avLst/>
            <a:gdLst/>
            <a:ahLst/>
            <a:cxnLst/>
            <a:rect l="l" t="t" r="r" b="b"/>
            <a:pathLst>
              <a:path w="326390" h="594359">
                <a:moveTo>
                  <a:pt x="326263" y="269113"/>
                </a:moveTo>
                <a:lnTo>
                  <a:pt x="322326" y="265049"/>
                </a:lnTo>
                <a:lnTo>
                  <a:pt x="316230" y="265049"/>
                </a:lnTo>
                <a:lnTo>
                  <a:pt x="312293" y="265049"/>
                </a:lnTo>
                <a:lnTo>
                  <a:pt x="311708" y="265633"/>
                </a:lnTo>
                <a:lnTo>
                  <a:pt x="287274" y="268732"/>
                </a:lnTo>
                <a:lnTo>
                  <a:pt x="285877" y="268986"/>
                </a:lnTo>
                <a:lnTo>
                  <a:pt x="262420" y="274561"/>
                </a:lnTo>
                <a:lnTo>
                  <a:pt x="258838" y="241808"/>
                </a:lnTo>
                <a:lnTo>
                  <a:pt x="254482" y="199263"/>
                </a:lnTo>
                <a:lnTo>
                  <a:pt x="254127" y="195707"/>
                </a:lnTo>
                <a:lnTo>
                  <a:pt x="254000" y="195199"/>
                </a:lnTo>
                <a:lnTo>
                  <a:pt x="247777" y="149860"/>
                </a:lnTo>
                <a:lnTo>
                  <a:pt x="247650" y="149225"/>
                </a:lnTo>
                <a:lnTo>
                  <a:pt x="241541" y="114427"/>
                </a:lnTo>
                <a:lnTo>
                  <a:pt x="240284" y="107188"/>
                </a:lnTo>
                <a:lnTo>
                  <a:pt x="232854" y="79375"/>
                </a:lnTo>
                <a:lnTo>
                  <a:pt x="232041" y="76327"/>
                </a:lnTo>
                <a:lnTo>
                  <a:pt x="229743" y="67691"/>
                </a:lnTo>
                <a:lnTo>
                  <a:pt x="228727" y="64643"/>
                </a:lnTo>
                <a:lnTo>
                  <a:pt x="223316" y="53594"/>
                </a:lnTo>
                <a:lnTo>
                  <a:pt x="221386" y="49657"/>
                </a:lnTo>
                <a:lnTo>
                  <a:pt x="216598" y="39878"/>
                </a:lnTo>
                <a:lnTo>
                  <a:pt x="214617" y="35814"/>
                </a:lnTo>
                <a:lnTo>
                  <a:pt x="214249" y="35052"/>
                </a:lnTo>
                <a:lnTo>
                  <a:pt x="211836" y="31242"/>
                </a:lnTo>
                <a:lnTo>
                  <a:pt x="200279" y="18376"/>
                </a:lnTo>
                <a:lnTo>
                  <a:pt x="200279" y="15494"/>
                </a:lnTo>
                <a:lnTo>
                  <a:pt x="192786" y="8001"/>
                </a:lnTo>
                <a:lnTo>
                  <a:pt x="186982" y="8001"/>
                </a:lnTo>
                <a:lnTo>
                  <a:pt x="179565" y="4610"/>
                </a:lnTo>
                <a:lnTo>
                  <a:pt x="174879" y="0"/>
                </a:lnTo>
                <a:lnTo>
                  <a:pt x="164846" y="0"/>
                </a:lnTo>
                <a:lnTo>
                  <a:pt x="156845" y="0"/>
                </a:lnTo>
                <a:lnTo>
                  <a:pt x="155981" y="850"/>
                </a:lnTo>
                <a:lnTo>
                  <a:pt x="148780" y="1524"/>
                </a:lnTo>
                <a:lnTo>
                  <a:pt x="139573" y="1524"/>
                </a:lnTo>
                <a:lnTo>
                  <a:pt x="133438" y="7658"/>
                </a:lnTo>
                <a:lnTo>
                  <a:pt x="120142" y="15113"/>
                </a:lnTo>
                <a:lnTo>
                  <a:pt x="92456" y="45593"/>
                </a:lnTo>
                <a:lnTo>
                  <a:pt x="72263" y="84455"/>
                </a:lnTo>
                <a:lnTo>
                  <a:pt x="54610" y="136398"/>
                </a:lnTo>
                <a:lnTo>
                  <a:pt x="44335" y="188290"/>
                </a:lnTo>
                <a:lnTo>
                  <a:pt x="44335" y="404228"/>
                </a:lnTo>
                <a:lnTo>
                  <a:pt x="39014" y="432816"/>
                </a:lnTo>
                <a:lnTo>
                  <a:pt x="44335" y="404228"/>
                </a:lnTo>
                <a:lnTo>
                  <a:pt x="44335" y="188290"/>
                </a:lnTo>
                <a:lnTo>
                  <a:pt x="42291" y="198755"/>
                </a:lnTo>
                <a:lnTo>
                  <a:pt x="42037" y="199771"/>
                </a:lnTo>
                <a:lnTo>
                  <a:pt x="38874" y="225437"/>
                </a:lnTo>
                <a:lnTo>
                  <a:pt x="38874" y="433705"/>
                </a:lnTo>
                <a:lnTo>
                  <a:pt x="38785" y="434467"/>
                </a:lnTo>
                <a:lnTo>
                  <a:pt x="38862" y="433705"/>
                </a:lnTo>
                <a:lnTo>
                  <a:pt x="38874" y="225437"/>
                </a:lnTo>
                <a:lnTo>
                  <a:pt x="34163" y="263652"/>
                </a:lnTo>
                <a:lnTo>
                  <a:pt x="34163" y="263906"/>
                </a:lnTo>
                <a:lnTo>
                  <a:pt x="31750" y="286626"/>
                </a:lnTo>
                <a:lnTo>
                  <a:pt x="31750" y="523494"/>
                </a:lnTo>
                <a:lnTo>
                  <a:pt x="31254" y="545211"/>
                </a:lnTo>
                <a:lnTo>
                  <a:pt x="31737" y="523494"/>
                </a:lnTo>
                <a:lnTo>
                  <a:pt x="31750" y="286626"/>
                </a:lnTo>
                <a:lnTo>
                  <a:pt x="30988" y="293801"/>
                </a:lnTo>
                <a:lnTo>
                  <a:pt x="30988" y="563118"/>
                </a:lnTo>
                <a:lnTo>
                  <a:pt x="30988" y="563372"/>
                </a:lnTo>
                <a:lnTo>
                  <a:pt x="30988" y="563499"/>
                </a:lnTo>
                <a:lnTo>
                  <a:pt x="30861" y="578739"/>
                </a:lnTo>
                <a:lnTo>
                  <a:pt x="30988" y="563118"/>
                </a:lnTo>
                <a:lnTo>
                  <a:pt x="30988" y="293801"/>
                </a:lnTo>
                <a:lnTo>
                  <a:pt x="27432" y="327279"/>
                </a:lnTo>
                <a:lnTo>
                  <a:pt x="25603" y="345490"/>
                </a:lnTo>
                <a:lnTo>
                  <a:pt x="25146" y="345948"/>
                </a:lnTo>
                <a:lnTo>
                  <a:pt x="25146" y="350189"/>
                </a:lnTo>
                <a:lnTo>
                  <a:pt x="24714" y="354507"/>
                </a:lnTo>
                <a:lnTo>
                  <a:pt x="17513" y="383298"/>
                </a:lnTo>
                <a:lnTo>
                  <a:pt x="15240" y="385572"/>
                </a:lnTo>
                <a:lnTo>
                  <a:pt x="15240" y="392658"/>
                </a:lnTo>
                <a:lnTo>
                  <a:pt x="8636" y="428117"/>
                </a:lnTo>
                <a:lnTo>
                  <a:pt x="4445" y="462153"/>
                </a:lnTo>
                <a:lnTo>
                  <a:pt x="4445" y="462915"/>
                </a:lnTo>
                <a:lnTo>
                  <a:pt x="2032" y="494157"/>
                </a:lnTo>
                <a:lnTo>
                  <a:pt x="1955" y="496316"/>
                </a:lnTo>
                <a:lnTo>
                  <a:pt x="889" y="522224"/>
                </a:lnTo>
                <a:lnTo>
                  <a:pt x="381" y="545211"/>
                </a:lnTo>
                <a:lnTo>
                  <a:pt x="127" y="563118"/>
                </a:lnTo>
                <a:lnTo>
                  <a:pt x="114" y="570115"/>
                </a:lnTo>
                <a:lnTo>
                  <a:pt x="0" y="578612"/>
                </a:lnTo>
                <a:lnTo>
                  <a:pt x="0" y="587248"/>
                </a:lnTo>
                <a:lnTo>
                  <a:pt x="6985" y="594233"/>
                </a:lnTo>
                <a:lnTo>
                  <a:pt x="24003" y="594233"/>
                </a:lnTo>
                <a:lnTo>
                  <a:pt x="30861" y="587248"/>
                </a:lnTo>
                <a:lnTo>
                  <a:pt x="30861" y="580136"/>
                </a:lnTo>
                <a:lnTo>
                  <a:pt x="30861" y="578866"/>
                </a:lnTo>
                <a:lnTo>
                  <a:pt x="31597" y="571373"/>
                </a:lnTo>
                <a:lnTo>
                  <a:pt x="31623" y="571246"/>
                </a:lnTo>
                <a:lnTo>
                  <a:pt x="31623" y="571373"/>
                </a:lnTo>
                <a:lnTo>
                  <a:pt x="31648" y="571119"/>
                </a:lnTo>
                <a:lnTo>
                  <a:pt x="33616" y="551815"/>
                </a:lnTo>
                <a:lnTo>
                  <a:pt x="33655" y="551662"/>
                </a:lnTo>
                <a:lnTo>
                  <a:pt x="33655" y="551815"/>
                </a:lnTo>
                <a:lnTo>
                  <a:pt x="33680" y="551561"/>
                </a:lnTo>
                <a:lnTo>
                  <a:pt x="37541" y="519303"/>
                </a:lnTo>
                <a:lnTo>
                  <a:pt x="40436" y="495808"/>
                </a:lnTo>
                <a:lnTo>
                  <a:pt x="41783" y="484886"/>
                </a:lnTo>
                <a:lnTo>
                  <a:pt x="41910" y="484632"/>
                </a:lnTo>
                <a:lnTo>
                  <a:pt x="46863" y="440055"/>
                </a:lnTo>
                <a:lnTo>
                  <a:pt x="51269" y="396875"/>
                </a:lnTo>
                <a:lnTo>
                  <a:pt x="52171" y="387985"/>
                </a:lnTo>
                <a:lnTo>
                  <a:pt x="54533" y="364185"/>
                </a:lnTo>
                <a:lnTo>
                  <a:pt x="55753" y="362966"/>
                </a:lnTo>
                <a:lnTo>
                  <a:pt x="55753" y="356806"/>
                </a:lnTo>
                <a:lnTo>
                  <a:pt x="65328" y="325069"/>
                </a:lnTo>
                <a:lnTo>
                  <a:pt x="67945" y="322453"/>
                </a:lnTo>
                <a:lnTo>
                  <a:pt x="67945" y="316877"/>
                </a:lnTo>
                <a:lnTo>
                  <a:pt x="77114" y="291058"/>
                </a:lnTo>
                <a:lnTo>
                  <a:pt x="80391" y="287782"/>
                </a:lnTo>
                <a:lnTo>
                  <a:pt x="80391" y="282511"/>
                </a:lnTo>
                <a:lnTo>
                  <a:pt x="91198" y="257162"/>
                </a:lnTo>
                <a:lnTo>
                  <a:pt x="95123" y="253238"/>
                </a:lnTo>
                <a:lnTo>
                  <a:pt x="95123" y="244983"/>
                </a:lnTo>
                <a:lnTo>
                  <a:pt x="95123" y="236855"/>
                </a:lnTo>
                <a:lnTo>
                  <a:pt x="88519" y="230124"/>
                </a:lnTo>
                <a:lnTo>
                  <a:pt x="72136" y="230124"/>
                </a:lnTo>
                <a:lnTo>
                  <a:pt x="68757" y="233502"/>
                </a:lnTo>
                <a:lnTo>
                  <a:pt x="72364" y="204724"/>
                </a:lnTo>
                <a:lnTo>
                  <a:pt x="72517" y="203581"/>
                </a:lnTo>
                <a:lnTo>
                  <a:pt x="72263" y="204724"/>
                </a:lnTo>
                <a:lnTo>
                  <a:pt x="83820" y="146177"/>
                </a:lnTo>
                <a:lnTo>
                  <a:pt x="99555" y="98679"/>
                </a:lnTo>
                <a:lnTo>
                  <a:pt x="100647" y="96393"/>
                </a:lnTo>
                <a:lnTo>
                  <a:pt x="118275" y="62992"/>
                </a:lnTo>
                <a:lnTo>
                  <a:pt x="119011" y="61595"/>
                </a:lnTo>
                <a:lnTo>
                  <a:pt x="120523" y="59944"/>
                </a:lnTo>
                <a:lnTo>
                  <a:pt x="136283" y="42799"/>
                </a:lnTo>
                <a:lnTo>
                  <a:pt x="137147" y="41859"/>
                </a:lnTo>
                <a:lnTo>
                  <a:pt x="141566" y="39497"/>
                </a:lnTo>
                <a:lnTo>
                  <a:pt x="152285" y="33782"/>
                </a:lnTo>
                <a:lnTo>
                  <a:pt x="157353" y="33782"/>
                </a:lnTo>
                <a:lnTo>
                  <a:pt x="157937" y="33197"/>
                </a:lnTo>
                <a:lnTo>
                  <a:pt x="162445" y="32931"/>
                </a:lnTo>
                <a:lnTo>
                  <a:pt x="169367" y="36334"/>
                </a:lnTo>
                <a:lnTo>
                  <a:pt x="174371" y="41402"/>
                </a:lnTo>
                <a:lnTo>
                  <a:pt x="175971" y="41402"/>
                </a:lnTo>
                <a:lnTo>
                  <a:pt x="184899" y="51816"/>
                </a:lnTo>
                <a:lnTo>
                  <a:pt x="197078" y="77736"/>
                </a:lnTo>
                <a:lnTo>
                  <a:pt x="207137" y="115951"/>
                </a:lnTo>
                <a:lnTo>
                  <a:pt x="213868" y="155067"/>
                </a:lnTo>
                <a:lnTo>
                  <a:pt x="213741" y="154559"/>
                </a:lnTo>
                <a:lnTo>
                  <a:pt x="213804" y="155067"/>
                </a:lnTo>
                <a:lnTo>
                  <a:pt x="219837" y="199898"/>
                </a:lnTo>
                <a:lnTo>
                  <a:pt x="219837" y="199263"/>
                </a:lnTo>
                <a:lnTo>
                  <a:pt x="224409" y="245364"/>
                </a:lnTo>
                <a:lnTo>
                  <a:pt x="228701" y="284670"/>
                </a:lnTo>
                <a:lnTo>
                  <a:pt x="212217" y="290195"/>
                </a:lnTo>
                <a:lnTo>
                  <a:pt x="210947" y="290703"/>
                </a:lnTo>
                <a:lnTo>
                  <a:pt x="172974" y="306959"/>
                </a:lnTo>
                <a:lnTo>
                  <a:pt x="171577" y="307594"/>
                </a:lnTo>
                <a:lnTo>
                  <a:pt x="140398" y="324485"/>
                </a:lnTo>
                <a:lnTo>
                  <a:pt x="135382" y="324485"/>
                </a:lnTo>
                <a:lnTo>
                  <a:pt x="127635" y="332232"/>
                </a:lnTo>
                <a:lnTo>
                  <a:pt x="127635" y="332549"/>
                </a:lnTo>
                <a:lnTo>
                  <a:pt x="109283" y="344932"/>
                </a:lnTo>
                <a:lnTo>
                  <a:pt x="104902" y="344932"/>
                </a:lnTo>
                <a:lnTo>
                  <a:pt x="97155" y="352679"/>
                </a:lnTo>
                <a:lnTo>
                  <a:pt x="97155" y="355257"/>
                </a:lnTo>
                <a:lnTo>
                  <a:pt x="88836" y="363855"/>
                </a:lnTo>
                <a:lnTo>
                  <a:pt x="86614" y="363855"/>
                </a:lnTo>
                <a:lnTo>
                  <a:pt x="78867" y="371602"/>
                </a:lnTo>
                <a:lnTo>
                  <a:pt x="78867" y="377317"/>
                </a:lnTo>
                <a:lnTo>
                  <a:pt x="76454" y="382143"/>
                </a:lnTo>
                <a:lnTo>
                  <a:pt x="70993" y="387604"/>
                </a:lnTo>
                <a:lnTo>
                  <a:pt x="70993" y="395503"/>
                </a:lnTo>
                <a:lnTo>
                  <a:pt x="69545" y="403529"/>
                </a:lnTo>
                <a:lnTo>
                  <a:pt x="67818" y="405257"/>
                </a:lnTo>
                <a:lnTo>
                  <a:pt x="67818" y="424307"/>
                </a:lnTo>
                <a:lnTo>
                  <a:pt x="75565" y="432054"/>
                </a:lnTo>
                <a:lnTo>
                  <a:pt x="94615" y="432054"/>
                </a:lnTo>
                <a:lnTo>
                  <a:pt x="102362" y="424307"/>
                </a:lnTo>
                <a:lnTo>
                  <a:pt x="102362" y="416420"/>
                </a:lnTo>
                <a:lnTo>
                  <a:pt x="103797" y="408393"/>
                </a:lnTo>
                <a:lnTo>
                  <a:pt x="105537" y="406654"/>
                </a:lnTo>
                <a:lnTo>
                  <a:pt x="105537" y="401154"/>
                </a:lnTo>
                <a:lnTo>
                  <a:pt x="106019" y="400177"/>
                </a:lnTo>
                <a:lnTo>
                  <a:pt x="108026" y="396125"/>
                </a:lnTo>
                <a:lnTo>
                  <a:pt x="113411" y="390652"/>
                </a:lnTo>
                <a:lnTo>
                  <a:pt x="113411" y="388200"/>
                </a:lnTo>
                <a:lnTo>
                  <a:pt x="121831" y="379476"/>
                </a:lnTo>
                <a:lnTo>
                  <a:pt x="123952" y="379476"/>
                </a:lnTo>
                <a:lnTo>
                  <a:pt x="131699" y="371856"/>
                </a:lnTo>
                <a:lnTo>
                  <a:pt x="131699" y="371411"/>
                </a:lnTo>
                <a:lnTo>
                  <a:pt x="150228" y="358902"/>
                </a:lnTo>
                <a:lnTo>
                  <a:pt x="154432" y="358902"/>
                </a:lnTo>
                <a:lnTo>
                  <a:pt x="160578" y="352755"/>
                </a:lnTo>
                <a:lnTo>
                  <a:pt x="187960" y="337566"/>
                </a:lnTo>
                <a:lnTo>
                  <a:pt x="186690" y="338328"/>
                </a:lnTo>
                <a:lnTo>
                  <a:pt x="188379" y="337566"/>
                </a:lnTo>
                <a:lnTo>
                  <a:pt x="223558" y="321818"/>
                </a:lnTo>
                <a:lnTo>
                  <a:pt x="223774" y="321729"/>
                </a:lnTo>
                <a:lnTo>
                  <a:pt x="223520" y="321818"/>
                </a:lnTo>
                <a:lnTo>
                  <a:pt x="224409" y="321437"/>
                </a:lnTo>
                <a:lnTo>
                  <a:pt x="223774" y="321729"/>
                </a:lnTo>
                <a:lnTo>
                  <a:pt x="224510" y="321437"/>
                </a:lnTo>
                <a:lnTo>
                  <a:pt x="233603" y="317944"/>
                </a:lnTo>
                <a:lnTo>
                  <a:pt x="235585" y="330835"/>
                </a:lnTo>
                <a:lnTo>
                  <a:pt x="245110" y="368681"/>
                </a:lnTo>
                <a:lnTo>
                  <a:pt x="269113" y="427355"/>
                </a:lnTo>
                <a:lnTo>
                  <a:pt x="279273" y="445795"/>
                </a:lnTo>
                <a:lnTo>
                  <a:pt x="279273" y="450596"/>
                </a:lnTo>
                <a:lnTo>
                  <a:pt x="286639" y="457835"/>
                </a:lnTo>
                <a:lnTo>
                  <a:pt x="286766" y="457835"/>
                </a:lnTo>
                <a:lnTo>
                  <a:pt x="290703" y="463829"/>
                </a:lnTo>
                <a:lnTo>
                  <a:pt x="290703" y="467487"/>
                </a:lnTo>
                <a:lnTo>
                  <a:pt x="297307" y="474218"/>
                </a:lnTo>
                <a:lnTo>
                  <a:pt x="298754" y="474218"/>
                </a:lnTo>
                <a:lnTo>
                  <a:pt x="303911" y="480187"/>
                </a:lnTo>
                <a:lnTo>
                  <a:pt x="306070" y="482219"/>
                </a:lnTo>
                <a:lnTo>
                  <a:pt x="308737" y="484124"/>
                </a:lnTo>
                <a:lnTo>
                  <a:pt x="308737" y="484378"/>
                </a:lnTo>
                <a:lnTo>
                  <a:pt x="312547" y="488188"/>
                </a:lnTo>
                <a:lnTo>
                  <a:pt x="321818" y="488188"/>
                </a:lnTo>
                <a:lnTo>
                  <a:pt x="325628" y="484378"/>
                </a:lnTo>
                <a:lnTo>
                  <a:pt x="325628" y="479806"/>
                </a:lnTo>
                <a:lnTo>
                  <a:pt x="325628" y="479679"/>
                </a:lnTo>
                <a:lnTo>
                  <a:pt x="325628" y="475107"/>
                </a:lnTo>
                <a:lnTo>
                  <a:pt x="325501" y="472059"/>
                </a:lnTo>
                <a:lnTo>
                  <a:pt x="324739" y="467995"/>
                </a:lnTo>
                <a:lnTo>
                  <a:pt x="320548" y="456577"/>
                </a:lnTo>
                <a:lnTo>
                  <a:pt x="320548" y="450977"/>
                </a:lnTo>
                <a:lnTo>
                  <a:pt x="316064" y="446417"/>
                </a:lnTo>
                <a:lnTo>
                  <a:pt x="312039" y="437946"/>
                </a:lnTo>
                <a:lnTo>
                  <a:pt x="312039" y="432435"/>
                </a:lnTo>
                <a:lnTo>
                  <a:pt x="307022" y="427431"/>
                </a:lnTo>
                <a:lnTo>
                  <a:pt x="299847" y="412623"/>
                </a:lnTo>
                <a:lnTo>
                  <a:pt x="300101" y="413131"/>
                </a:lnTo>
                <a:lnTo>
                  <a:pt x="299872" y="412623"/>
                </a:lnTo>
                <a:lnTo>
                  <a:pt x="289306" y="389128"/>
                </a:lnTo>
                <a:lnTo>
                  <a:pt x="288886" y="387985"/>
                </a:lnTo>
                <a:lnTo>
                  <a:pt x="278777" y="360299"/>
                </a:lnTo>
                <a:lnTo>
                  <a:pt x="278320" y="359054"/>
                </a:lnTo>
                <a:lnTo>
                  <a:pt x="278180" y="358521"/>
                </a:lnTo>
                <a:lnTo>
                  <a:pt x="269875" y="325501"/>
                </a:lnTo>
                <a:lnTo>
                  <a:pt x="269633" y="323977"/>
                </a:lnTo>
                <a:lnTo>
                  <a:pt x="266750" y="305574"/>
                </a:lnTo>
                <a:lnTo>
                  <a:pt x="267360" y="304965"/>
                </a:lnTo>
                <a:lnTo>
                  <a:pt x="293878" y="294767"/>
                </a:lnTo>
                <a:lnTo>
                  <a:pt x="294640" y="294386"/>
                </a:lnTo>
                <a:lnTo>
                  <a:pt x="319125" y="283083"/>
                </a:lnTo>
                <a:lnTo>
                  <a:pt x="322326" y="283083"/>
                </a:lnTo>
                <a:lnTo>
                  <a:pt x="326263" y="279019"/>
                </a:lnTo>
                <a:lnTo>
                  <a:pt x="326263" y="274066"/>
                </a:lnTo>
                <a:lnTo>
                  <a:pt x="326263" y="269113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44105" y="9005366"/>
            <a:ext cx="375920" cy="480059"/>
          </a:xfrm>
          <a:custGeom>
            <a:avLst/>
            <a:gdLst/>
            <a:ahLst/>
            <a:cxnLst/>
            <a:rect l="l" t="t" r="r" b="b"/>
            <a:pathLst>
              <a:path w="375919" h="480059">
                <a:moveTo>
                  <a:pt x="4000" y="431012"/>
                </a:moveTo>
                <a:lnTo>
                  <a:pt x="3987" y="430517"/>
                </a:lnTo>
                <a:lnTo>
                  <a:pt x="3962" y="431012"/>
                </a:lnTo>
                <a:close/>
              </a:path>
              <a:path w="375919" h="480059">
                <a:moveTo>
                  <a:pt x="55600" y="153327"/>
                </a:moveTo>
                <a:lnTo>
                  <a:pt x="55549" y="153631"/>
                </a:lnTo>
                <a:lnTo>
                  <a:pt x="55600" y="153327"/>
                </a:lnTo>
                <a:close/>
              </a:path>
              <a:path w="375919" h="480059">
                <a:moveTo>
                  <a:pt x="375373" y="109753"/>
                </a:moveTo>
                <a:lnTo>
                  <a:pt x="373722" y="108140"/>
                </a:lnTo>
                <a:lnTo>
                  <a:pt x="369785" y="108140"/>
                </a:lnTo>
                <a:lnTo>
                  <a:pt x="369074" y="108839"/>
                </a:lnTo>
                <a:lnTo>
                  <a:pt x="301078" y="131991"/>
                </a:lnTo>
                <a:lnTo>
                  <a:pt x="240144" y="155752"/>
                </a:lnTo>
                <a:lnTo>
                  <a:pt x="234530" y="155752"/>
                </a:lnTo>
                <a:lnTo>
                  <a:pt x="230276" y="159981"/>
                </a:lnTo>
                <a:lnTo>
                  <a:pt x="219506" y="164731"/>
                </a:lnTo>
                <a:lnTo>
                  <a:pt x="217093" y="156806"/>
                </a:lnTo>
                <a:lnTo>
                  <a:pt x="216738" y="155778"/>
                </a:lnTo>
                <a:lnTo>
                  <a:pt x="211328" y="141376"/>
                </a:lnTo>
                <a:lnTo>
                  <a:pt x="206768" y="129184"/>
                </a:lnTo>
                <a:lnTo>
                  <a:pt x="206413" y="128295"/>
                </a:lnTo>
                <a:lnTo>
                  <a:pt x="201396" y="116916"/>
                </a:lnTo>
                <a:lnTo>
                  <a:pt x="195249" y="102958"/>
                </a:lnTo>
                <a:lnTo>
                  <a:pt x="194906" y="102222"/>
                </a:lnTo>
                <a:lnTo>
                  <a:pt x="189369" y="91224"/>
                </a:lnTo>
                <a:lnTo>
                  <a:pt x="187452" y="87414"/>
                </a:lnTo>
                <a:lnTo>
                  <a:pt x="187452" y="178892"/>
                </a:lnTo>
                <a:lnTo>
                  <a:pt x="184886" y="180022"/>
                </a:lnTo>
                <a:lnTo>
                  <a:pt x="179070" y="180022"/>
                </a:lnTo>
                <a:lnTo>
                  <a:pt x="174028" y="185064"/>
                </a:lnTo>
                <a:lnTo>
                  <a:pt x="136944" y="202704"/>
                </a:lnTo>
                <a:lnTo>
                  <a:pt x="131241" y="202704"/>
                </a:lnTo>
                <a:lnTo>
                  <a:pt x="125196" y="208749"/>
                </a:lnTo>
                <a:lnTo>
                  <a:pt x="98107" y="223189"/>
                </a:lnTo>
                <a:lnTo>
                  <a:pt x="92824" y="223189"/>
                </a:lnTo>
                <a:lnTo>
                  <a:pt x="85102" y="230924"/>
                </a:lnTo>
                <a:lnTo>
                  <a:pt x="68580" y="241198"/>
                </a:lnTo>
                <a:lnTo>
                  <a:pt x="63919" y="241198"/>
                </a:lnTo>
                <a:lnTo>
                  <a:pt x="56057" y="249059"/>
                </a:lnTo>
                <a:lnTo>
                  <a:pt x="56057" y="249847"/>
                </a:lnTo>
                <a:lnTo>
                  <a:pt x="44488" y="258305"/>
                </a:lnTo>
                <a:lnTo>
                  <a:pt x="43992" y="258305"/>
                </a:lnTo>
                <a:lnTo>
                  <a:pt x="49733" y="206806"/>
                </a:lnTo>
                <a:lnTo>
                  <a:pt x="55524" y="154000"/>
                </a:lnTo>
                <a:lnTo>
                  <a:pt x="55549" y="153631"/>
                </a:lnTo>
                <a:lnTo>
                  <a:pt x="55676" y="152679"/>
                </a:lnTo>
                <a:lnTo>
                  <a:pt x="55600" y="153327"/>
                </a:lnTo>
                <a:lnTo>
                  <a:pt x="55714" y="152679"/>
                </a:lnTo>
                <a:lnTo>
                  <a:pt x="64566" y="103847"/>
                </a:lnTo>
                <a:lnTo>
                  <a:pt x="64719" y="103060"/>
                </a:lnTo>
                <a:lnTo>
                  <a:pt x="65112" y="101879"/>
                </a:lnTo>
                <a:lnTo>
                  <a:pt x="77228" y="66332"/>
                </a:lnTo>
                <a:lnTo>
                  <a:pt x="77520" y="65455"/>
                </a:lnTo>
                <a:lnTo>
                  <a:pt x="78320" y="64020"/>
                </a:lnTo>
                <a:lnTo>
                  <a:pt x="87909" y="46774"/>
                </a:lnTo>
                <a:lnTo>
                  <a:pt x="93560" y="41122"/>
                </a:lnTo>
                <a:lnTo>
                  <a:pt x="93560" y="39725"/>
                </a:lnTo>
                <a:lnTo>
                  <a:pt x="100647" y="33667"/>
                </a:lnTo>
                <a:lnTo>
                  <a:pt x="103555" y="33667"/>
                </a:lnTo>
                <a:lnTo>
                  <a:pt x="104457" y="32766"/>
                </a:lnTo>
                <a:lnTo>
                  <a:pt x="137388" y="66814"/>
                </a:lnTo>
                <a:lnTo>
                  <a:pt x="150837" y="91478"/>
                </a:lnTo>
                <a:lnTo>
                  <a:pt x="150723" y="91224"/>
                </a:lnTo>
                <a:lnTo>
                  <a:pt x="151091" y="91922"/>
                </a:lnTo>
                <a:lnTo>
                  <a:pt x="150837" y="91478"/>
                </a:lnTo>
                <a:lnTo>
                  <a:pt x="151066" y="91922"/>
                </a:lnTo>
                <a:lnTo>
                  <a:pt x="163576" y="117182"/>
                </a:lnTo>
                <a:lnTo>
                  <a:pt x="163804" y="117716"/>
                </a:lnTo>
                <a:lnTo>
                  <a:pt x="174358" y="141808"/>
                </a:lnTo>
                <a:lnTo>
                  <a:pt x="174536" y="142278"/>
                </a:lnTo>
                <a:lnTo>
                  <a:pt x="183997" y="167513"/>
                </a:lnTo>
                <a:lnTo>
                  <a:pt x="184137" y="167982"/>
                </a:lnTo>
                <a:lnTo>
                  <a:pt x="187452" y="178892"/>
                </a:lnTo>
                <a:lnTo>
                  <a:pt x="187452" y="87414"/>
                </a:lnTo>
                <a:lnTo>
                  <a:pt x="181317" y="75196"/>
                </a:lnTo>
                <a:lnTo>
                  <a:pt x="177266" y="67995"/>
                </a:lnTo>
                <a:lnTo>
                  <a:pt x="176250" y="66167"/>
                </a:lnTo>
                <a:lnTo>
                  <a:pt x="167487" y="50558"/>
                </a:lnTo>
                <a:lnTo>
                  <a:pt x="166966" y="49618"/>
                </a:lnTo>
                <a:lnTo>
                  <a:pt x="165900" y="47917"/>
                </a:lnTo>
                <a:lnTo>
                  <a:pt x="159092" y="38747"/>
                </a:lnTo>
                <a:lnTo>
                  <a:pt x="157632" y="36779"/>
                </a:lnTo>
                <a:lnTo>
                  <a:pt x="152247" y="29527"/>
                </a:lnTo>
                <a:lnTo>
                  <a:pt x="123482" y="6019"/>
                </a:lnTo>
                <a:lnTo>
                  <a:pt x="117475" y="0"/>
                </a:lnTo>
                <a:lnTo>
                  <a:pt x="99631" y="0"/>
                </a:lnTo>
                <a:lnTo>
                  <a:pt x="98005" y="1625"/>
                </a:lnTo>
                <a:lnTo>
                  <a:pt x="93764" y="2349"/>
                </a:lnTo>
                <a:lnTo>
                  <a:pt x="86258" y="2349"/>
                </a:lnTo>
                <a:lnTo>
                  <a:pt x="79235" y="9359"/>
                </a:lnTo>
                <a:lnTo>
                  <a:pt x="79235" y="11163"/>
                </a:lnTo>
                <a:lnTo>
                  <a:pt x="72377" y="17462"/>
                </a:lnTo>
                <a:lnTo>
                  <a:pt x="69900" y="17462"/>
                </a:lnTo>
                <a:lnTo>
                  <a:pt x="63068" y="24295"/>
                </a:lnTo>
                <a:lnTo>
                  <a:pt x="63068" y="28981"/>
                </a:lnTo>
                <a:lnTo>
                  <a:pt x="50888" y="52209"/>
                </a:lnTo>
                <a:lnTo>
                  <a:pt x="49796" y="54648"/>
                </a:lnTo>
                <a:lnTo>
                  <a:pt x="36842" y="94665"/>
                </a:lnTo>
                <a:lnTo>
                  <a:pt x="36296" y="96761"/>
                </a:lnTo>
                <a:lnTo>
                  <a:pt x="34582" y="106438"/>
                </a:lnTo>
                <a:lnTo>
                  <a:pt x="32550" y="108470"/>
                </a:lnTo>
                <a:lnTo>
                  <a:pt x="32550" y="294259"/>
                </a:lnTo>
                <a:lnTo>
                  <a:pt x="32512" y="284264"/>
                </a:lnTo>
                <a:lnTo>
                  <a:pt x="32524" y="283502"/>
                </a:lnTo>
                <a:lnTo>
                  <a:pt x="32550" y="294259"/>
                </a:lnTo>
                <a:lnTo>
                  <a:pt x="32550" y="108470"/>
                </a:lnTo>
                <a:lnTo>
                  <a:pt x="30607" y="110413"/>
                </a:lnTo>
                <a:lnTo>
                  <a:pt x="30607" y="403085"/>
                </a:lnTo>
                <a:lnTo>
                  <a:pt x="30518" y="407631"/>
                </a:lnTo>
                <a:lnTo>
                  <a:pt x="30594" y="403085"/>
                </a:lnTo>
                <a:lnTo>
                  <a:pt x="30607" y="110413"/>
                </a:lnTo>
                <a:lnTo>
                  <a:pt x="30416" y="110604"/>
                </a:lnTo>
                <a:lnTo>
                  <a:pt x="30416" y="456082"/>
                </a:lnTo>
                <a:lnTo>
                  <a:pt x="30353" y="452932"/>
                </a:lnTo>
                <a:lnTo>
                  <a:pt x="30416" y="456082"/>
                </a:lnTo>
                <a:lnTo>
                  <a:pt x="30416" y="110604"/>
                </a:lnTo>
                <a:lnTo>
                  <a:pt x="30073" y="110947"/>
                </a:lnTo>
                <a:lnTo>
                  <a:pt x="30073" y="116116"/>
                </a:lnTo>
                <a:lnTo>
                  <a:pt x="21158" y="137248"/>
                </a:lnTo>
                <a:lnTo>
                  <a:pt x="17348" y="141058"/>
                </a:lnTo>
                <a:lnTo>
                  <a:pt x="17348" y="147345"/>
                </a:lnTo>
                <a:lnTo>
                  <a:pt x="12014" y="166941"/>
                </a:lnTo>
                <a:lnTo>
                  <a:pt x="9664" y="169291"/>
                </a:lnTo>
                <a:lnTo>
                  <a:pt x="9664" y="176530"/>
                </a:lnTo>
                <a:lnTo>
                  <a:pt x="5981" y="201879"/>
                </a:lnTo>
                <a:lnTo>
                  <a:pt x="4749" y="203111"/>
                </a:lnTo>
                <a:lnTo>
                  <a:pt x="4749" y="211150"/>
                </a:lnTo>
                <a:lnTo>
                  <a:pt x="4038" y="223583"/>
                </a:lnTo>
                <a:lnTo>
                  <a:pt x="4038" y="429869"/>
                </a:lnTo>
                <a:lnTo>
                  <a:pt x="4000" y="431012"/>
                </a:lnTo>
                <a:lnTo>
                  <a:pt x="3873" y="432269"/>
                </a:lnTo>
                <a:lnTo>
                  <a:pt x="3975" y="429983"/>
                </a:lnTo>
                <a:lnTo>
                  <a:pt x="3987" y="430517"/>
                </a:lnTo>
                <a:lnTo>
                  <a:pt x="4038" y="429869"/>
                </a:lnTo>
                <a:lnTo>
                  <a:pt x="4038" y="223583"/>
                </a:lnTo>
                <a:lnTo>
                  <a:pt x="3048" y="240880"/>
                </a:lnTo>
                <a:lnTo>
                  <a:pt x="2565" y="241363"/>
                </a:lnTo>
                <a:lnTo>
                  <a:pt x="2565" y="249529"/>
                </a:lnTo>
                <a:lnTo>
                  <a:pt x="1968" y="283400"/>
                </a:lnTo>
                <a:lnTo>
                  <a:pt x="2019" y="298488"/>
                </a:lnTo>
                <a:lnTo>
                  <a:pt x="2133" y="319976"/>
                </a:lnTo>
                <a:lnTo>
                  <a:pt x="2654" y="350126"/>
                </a:lnTo>
                <a:lnTo>
                  <a:pt x="3251" y="378650"/>
                </a:lnTo>
                <a:lnTo>
                  <a:pt x="3289" y="380441"/>
                </a:lnTo>
                <a:lnTo>
                  <a:pt x="3784" y="407758"/>
                </a:lnTo>
                <a:lnTo>
                  <a:pt x="3251" y="378650"/>
                </a:lnTo>
                <a:lnTo>
                  <a:pt x="1447" y="401421"/>
                </a:lnTo>
                <a:lnTo>
                  <a:pt x="101" y="431698"/>
                </a:lnTo>
                <a:lnTo>
                  <a:pt x="25" y="456260"/>
                </a:lnTo>
                <a:lnTo>
                  <a:pt x="0" y="464515"/>
                </a:lnTo>
                <a:lnTo>
                  <a:pt x="12" y="463677"/>
                </a:lnTo>
                <a:lnTo>
                  <a:pt x="25" y="463854"/>
                </a:lnTo>
                <a:lnTo>
                  <a:pt x="25" y="473151"/>
                </a:lnTo>
                <a:lnTo>
                  <a:pt x="6870" y="479996"/>
                </a:lnTo>
                <a:lnTo>
                  <a:pt x="23761" y="479996"/>
                </a:lnTo>
                <a:lnTo>
                  <a:pt x="30607" y="473151"/>
                </a:lnTo>
                <a:lnTo>
                  <a:pt x="30607" y="465975"/>
                </a:lnTo>
                <a:lnTo>
                  <a:pt x="30949" y="464019"/>
                </a:lnTo>
                <a:lnTo>
                  <a:pt x="34531" y="429869"/>
                </a:lnTo>
                <a:lnTo>
                  <a:pt x="34328" y="407758"/>
                </a:lnTo>
                <a:lnTo>
                  <a:pt x="33820" y="378650"/>
                </a:lnTo>
                <a:lnTo>
                  <a:pt x="33489" y="362521"/>
                </a:lnTo>
                <a:lnTo>
                  <a:pt x="33274" y="364909"/>
                </a:lnTo>
                <a:lnTo>
                  <a:pt x="33477" y="362470"/>
                </a:lnTo>
                <a:lnTo>
                  <a:pt x="37426" y="319773"/>
                </a:lnTo>
                <a:lnTo>
                  <a:pt x="37668" y="317563"/>
                </a:lnTo>
                <a:lnTo>
                  <a:pt x="40246" y="293268"/>
                </a:lnTo>
                <a:lnTo>
                  <a:pt x="40513" y="293522"/>
                </a:lnTo>
                <a:lnTo>
                  <a:pt x="59969" y="293522"/>
                </a:lnTo>
                <a:lnTo>
                  <a:pt x="67843" y="285635"/>
                </a:lnTo>
                <a:lnTo>
                  <a:pt x="67843" y="284810"/>
                </a:lnTo>
                <a:lnTo>
                  <a:pt x="79362" y="276288"/>
                </a:lnTo>
                <a:lnTo>
                  <a:pt x="83299" y="276288"/>
                </a:lnTo>
                <a:lnTo>
                  <a:pt x="91097" y="268490"/>
                </a:lnTo>
                <a:lnTo>
                  <a:pt x="107505" y="258216"/>
                </a:lnTo>
                <a:lnTo>
                  <a:pt x="112179" y="258216"/>
                </a:lnTo>
                <a:lnTo>
                  <a:pt x="118300" y="252095"/>
                </a:lnTo>
                <a:lnTo>
                  <a:pt x="145262" y="237617"/>
                </a:lnTo>
                <a:lnTo>
                  <a:pt x="150520" y="237617"/>
                </a:lnTo>
                <a:lnTo>
                  <a:pt x="155930" y="232206"/>
                </a:lnTo>
                <a:lnTo>
                  <a:pt x="192468" y="214122"/>
                </a:lnTo>
                <a:lnTo>
                  <a:pt x="196697" y="214122"/>
                </a:lnTo>
                <a:lnTo>
                  <a:pt x="197421" y="217157"/>
                </a:lnTo>
                <a:lnTo>
                  <a:pt x="197497" y="217601"/>
                </a:lnTo>
                <a:lnTo>
                  <a:pt x="201358" y="240576"/>
                </a:lnTo>
                <a:lnTo>
                  <a:pt x="201333" y="240271"/>
                </a:lnTo>
                <a:lnTo>
                  <a:pt x="201472" y="241198"/>
                </a:lnTo>
                <a:lnTo>
                  <a:pt x="201358" y="240576"/>
                </a:lnTo>
                <a:lnTo>
                  <a:pt x="201434" y="241198"/>
                </a:lnTo>
                <a:lnTo>
                  <a:pt x="203911" y="263118"/>
                </a:lnTo>
                <a:lnTo>
                  <a:pt x="203911" y="271399"/>
                </a:lnTo>
                <a:lnTo>
                  <a:pt x="204762" y="272262"/>
                </a:lnTo>
                <a:lnTo>
                  <a:pt x="205778" y="283235"/>
                </a:lnTo>
                <a:lnTo>
                  <a:pt x="205778" y="290957"/>
                </a:lnTo>
                <a:lnTo>
                  <a:pt x="206730" y="291922"/>
                </a:lnTo>
                <a:lnTo>
                  <a:pt x="207492" y="298488"/>
                </a:lnTo>
                <a:lnTo>
                  <a:pt x="209169" y="310578"/>
                </a:lnTo>
                <a:lnTo>
                  <a:pt x="209169" y="312953"/>
                </a:lnTo>
                <a:lnTo>
                  <a:pt x="211353" y="315137"/>
                </a:lnTo>
                <a:lnTo>
                  <a:pt x="216725" y="315137"/>
                </a:lnTo>
                <a:lnTo>
                  <a:pt x="218897" y="312953"/>
                </a:lnTo>
                <a:lnTo>
                  <a:pt x="218897" y="312369"/>
                </a:lnTo>
                <a:lnTo>
                  <a:pt x="226529" y="305168"/>
                </a:lnTo>
                <a:lnTo>
                  <a:pt x="228942" y="301840"/>
                </a:lnTo>
                <a:lnTo>
                  <a:pt x="231914" y="295630"/>
                </a:lnTo>
                <a:lnTo>
                  <a:pt x="236562" y="290957"/>
                </a:lnTo>
                <a:lnTo>
                  <a:pt x="236562" y="283400"/>
                </a:lnTo>
                <a:lnTo>
                  <a:pt x="237261" y="271957"/>
                </a:lnTo>
                <a:lnTo>
                  <a:pt x="237832" y="271399"/>
                </a:lnTo>
                <a:lnTo>
                  <a:pt x="237832" y="262026"/>
                </a:lnTo>
                <a:lnTo>
                  <a:pt x="237832" y="260629"/>
                </a:lnTo>
                <a:lnTo>
                  <a:pt x="237832" y="252653"/>
                </a:lnTo>
                <a:lnTo>
                  <a:pt x="237070" y="251917"/>
                </a:lnTo>
                <a:lnTo>
                  <a:pt x="231571" y="210693"/>
                </a:lnTo>
                <a:lnTo>
                  <a:pt x="228180" y="196113"/>
                </a:lnTo>
                <a:lnTo>
                  <a:pt x="246722" y="186740"/>
                </a:lnTo>
                <a:lnTo>
                  <a:pt x="251675" y="186740"/>
                </a:lnTo>
                <a:lnTo>
                  <a:pt x="257124" y="181229"/>
                </a:lnTo>
                <a:lnTo>
                  <a:pt x="310857" y="152082"/>
                </a:lnTo>
                <a:lnTo>
                  <a:pt x="372732" y="115366"/>
                </a:lnTo>
                <a:lnTo>
                  <a:pt x="373722" y="115366"/>
                </a:lnTo>
                <a:lnTo>
                  <a:pt x="375373" y="113753"/>
                </a:lnTo>
                <a:lnTo>
                  <a:pt x="375373" y="111747"/>
                </a:lnTo>
                <a:lnTo>
                  <a:pt x="375373" y="109753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389120" y="7668005"/>
            <a:ext cx="249554" cy="514984"/>
          </a:xfrm>
          <a:custGeom>
            <a:avLst/>
            <a:gdLst/>
            <a:ahLst/>
            <a:cxnLst/>
            <a:rect l="l" t="t" r="r" b="b"/>
            <a:pathLst>
              <a:path w="249554" h="514984">
                <a:moveTo>
                  <a:pt x="72517" y="42037"/>
                </a:moveTo>
                <a:lnTo>
                  <a:pt x="66548" y="35941"/>
                </a:lnTo>
                <a:lnTo>
                  <a:pt x="51562" y="35941"/>
                </a:lnTo>
                <a:lnTo>
                  <a:pt x="45466" y="42037"/>
                </a:lnTo>
                <a:lnTo>
                  <a:pt x="45466" y="48298"/>
                </a:lnTo>
                <a:lnTo>
                  <a:pt x="37731" y="82410"/>
                </a:lnTo>
                <a:lnTo>
                  <a:pt x="36068" y="84074"/>
                </a:lnTo>
                <a:lnTo>
                  <a:pt x="36068" y="90525"/>
                </a:lnTo>
                <a:lnTo>
                  <a:pt x="32258" y="116205"/>
                </a:lnTo>
                <a:lnTo>
                  <a:pt x="31115" y="117348"/>
                </a:lnTo>
                <a:lnTo>
                  <a:pt x="31115" y="123825"/>
                </a:lnTo>
                <a:lnTo>
                  <a:pt x="28765" y="153111"/>
                </a:lnTo>
                <a:lnTo>
                  <a:pt x="28067" y="153797"/>
                </a:lnTo>
                <a:lnTo>
                  <a:pt x="28067" y="161036"/>
                </a:lnTo>
                <a:lnTo>
                  <a:pt x="27139" y="191808"/>
                </a:lnTo>
                <a:lnTo>
                  <a:pt x="26924" y="192024"/>
                </a:lnTo>
                <a:lnTo>
                  <a:pt x="26924" y="199136"/>
                </a:lnTo>
                <a:lnTo>
                  <a:pt x="26543" y="234569"/>
                </a:lnTo>
                <a:lnTo>
                  <a:pt x="26530" y="234823"/>
                </a:lnTo>
                <a:lnTo>
                  <a:pt x="25527" y="268224"/>
                </a:lnTo>
                <a:lnTo>
                  <a:pt x="25654" y="267589"/>
                </a:lnTo>
                <a:lnTo>
                  <a:pt x="22860" y="300393"/>
                </a:lnTo>
                <a:lnTo>
                  <a:pt x="19329" y="324053"/>
                </a:lnTo>
                <a:lnTo>
                  <a:pt x="18288" y="325120"/>
                </a:lnTo>
                <a:lnTo>
                  <a:pt x="18288" y="330123"/>
                </a:lnTo>
                <a:lnTo>
                  <a:pt x="13131" y="351612"/>
                </a:lnTo>
                <a:lnTo>
                  <a:pt x="11557" y="353187"/>
                </a:lnTo>
                <a:lnTo>
                  <a:pt x="11557" y="357632"/>
                </a:lnTo>
                <a:lnTo>
                  <a:pt x="4953" y="377698"/>
                </a:lnTo>
                <a:lnTo>
                  <a:pt x="4826" y="377825"/>
                </a:lnTo>
                <a:lnTo>
                  <a:pt x="698" y="391439"/>
                </a:lnTo>
                <a:lnTo>
                  <a:pt x="0" y="392176"/>
                </a:lnTo>
                <a:lnTo>
                  <a:pt x="0" y="397383"/>
                </a:lnTo>
                <a:lnTo>
                  <a:pt x="2032" y="399415"/>
                </a:lnTo>
                <a:lnTo>
                  <a:pt x="7239" y="399415"/>
                </a:lnTo>
                <a:lnTo>
                  <a:pt x="9398" y="397383"/>
                </a:lnTo>
                <a:lnTo>
                  <a:pt x="9398" y="396582"/>
                </a:lnTo>
                <a:lnTo>
                  <a:pt x="18923" y="385572"/>
                </a:lnTo>
                <a:lnTo>
                  <a:pt x="19685" y="384429"/>
                </a:lnTo>
                <a:lnTo>
                  <a:pt x="28879" y="369519"/>
                </a:lnTo>
                <a:lnTo>
                  <a:pt x="33274" y="365125"/>
                </a:lnTo>
                <a:lnTo>
                  <a:pt x="33274" y="361442"/>
                </a:lnTo>
                <a:lnTo>
                  <a:pt x="35471" y="355727"/>
                </a:lnTo>
                <a:lnTo>
                  <a:pt x="40728" y="342049"/>
                </a:lnTo>
                <a:lnTo>
                  <a:pt x="43688" y="339090"/>
                </a:lnTo>
                <a:lnTo>
                  <a:pt x="43688" y="333413"/>
                </a:lnTo>
                <a:lnTo>
                  <a:pt x="44348" y="330200"/>
                </a:lnTo>
                <a:lnTo>
                  <a:pt x="49657" y="304419"/>
                </a:lnTo>
                <a:lnTo>
                  <a:pt x="49911" y="302895"/>
                </a:lnTo>
                <a:lnTo>
                  <a:pt x="50228" y="299593"/>
                </a:lnTo>
                <a:lnTo>
                  <a:pt x="53086" y="270002"/>
                </a:lnTo>
                <a:lnTo>
                  <a:pt x="53124" y="267589"/>
                </a:lnTo>
                <a:lnTo>
                  <a:pt x="54102" y="235458"/>
                </a:lnTo>
                <a:lnTo>
                  <a:pt x="54406" y="207340"/>
                </a:lnTo>
                <a:lnTo>
                  <a:pt x="54483" y="201409"/>
                </a:lnTo>
                <a:lnTo>
                  <a:pt x="54508" y="199136"/>
                </a:lnTo>
                <a:lnTo>
                  <a:pt x="55397" y="169278"/>
                </a:lnTo>
                <a:lnTo>
                  <a:pt x="55626" y="169037"/>
                </a:lnTo>
                <a:lnTo>
                  <a:pt x="55626" y="162560"/>
                </a:lnTo>
                <a:lnTo>
                  <a:pt x="55676" y="161925"/>
                </a:lnTo>
                <a:lnTo>
                  <a:pt x="57975" y="133159"/>
                </a:lnTo>
                <a:lnTo>
                  <a:pt x="58547" y="132588"/>
                </a:lnTo>
                <a:lnTo>
                  <a:pt x="58547" y="126111"/>
                </a:lnTo>
                <a:lnTo>
                  <a:pt x="62191" y="100114"/>
                </a:lnTo>
                <a:lnTo>
                  <a:pt x="63246" y="99060"/>
                </a:lnTo>
                <a:lnTo>
                  <a:pt x="63246" y="93433"/>
                </a:lnTo>
                <a:lnTo>
                  <a:pt x="70891" y="58648"/>
                </a:lnTo>
                <a:lnTo>
                  <a:pt x="72517" y="57023"/>
                </a:lnTo>
                <a:lnTo>
                  <a:pt x="72517" y="49530"/>
                </a:lnTo>
                <a:lnTo>
                  <a:pt x="72517" y="42037"/>
                </a:lnTo>
                <a:close/>
              </a:path>
              <a:path w="249554" h="514984">
                <a:moveTo>
                  <a:pt x="249288" y="321818"/>
                </a:moveTo>
                <a:lnTo>
                  <a:pt x="249224" y="316738"/>
                </a:lnTo>
                <a:lnTo>
                  <a:pt x="249174" y="315468"/>
                </a:lnTo>
                <a:lnTo>
                  <a:pt x="248183" y="310515"/>
                </a:lnTo>
                <a:lnTo>
                  <a:pt x="247396" y="306578"/>
                </a:lnTo>
                <a:lnTo>
                  <a:pt x="246126" y="300228"/>
                </a:lnTo>
                <a:lnTo>
                  <a:pt x="245630" y="298704"/>
                </a:lnTo>
                <a:lnTo>
                  <a:pt x="244856" y="296291"/>
                </a:lnTo>
                <a:lnTo>
                  <a:pt x="244475" y="295529"/>
                </a:lnTo>
                <a:lnTo>
                  <a:pt x="238975" y="284353"/>
                </a:lnTo>
                <a:lnTo>
                  <a:pt x="238112" y="282575"/>
                </a:lnTo>
                <a:lnTo>
                  <a:pt x="237490" y="281305"/>
                </a:lnTo>
                <a:lnTo>
                  <a:pt x="235458" y="278003"/>
                </a:lnTo>
                <a:lnTo>
                  <a:pt x="226415" y="267081"/>
                </a:lnTo>
                <a:lnTo>
                  <a:pt x="222123" y="261874"/>
                </a:lnTo>
                <a:lnTo>
                  <a:pt x="220345" y="259969"/>
                </a:lnTo>
                <a:lnTo>
                  <a:pt x="200787" y="242697"/>
                </a:lnTo>
                <a:lnTo>
                  <a:pt x="199390" y="241554"/>
                </a:lnTo>
                <a:lnTo>
                  <a:pt x="177165" y="225679"/>
                </a:lnTo>
                <a:lnTo>
                  <a:pt x="176911" y="225425"/>
                </a:lnTo>
                <a:lnTo>
                  <a:pt x="154063" y="209804"/>
                </a:lnTo>
                <a:lnTo>
                  <a:pt x="153390" y="209346"/>
                </a:lnTo>
                <a:lnTo>
                  <a:pt x="152603" y="208661"/>
                </a:lnTo>
                <a:lnTo>
                  <a:pt x="137337" y="195326"/>
                </a:lnTo>
                <a:lnTo>
                  <a:pt x="135572" y="193789"/>
                </a:lnTo>
                <a:lnTo>
                  <a:pt x="134531" y="192278"/>
                </a:lnTo>
                <a:lnTo>
                  <a:pt x="128282" y="183261"/>
                </a:lnTo>
                <a:lnTo>
                  <a:pt x="127508" y="182156"/>
                </a:lnTo>
                <a:lnTo>
                  <a:pt x="127508" y="178308"/>
                </a:lnTo>
                <a:lnTo>
                  <a:pt x="124993" y="175768"/>
                </a:lnTo>
                <a:lnTo>
                  <a:pt x="123393" y="169672"/>
                </a:lnTo>
                <a:lnTo>
                  <a:pt x="122783" y="167373"/>
                </a:lnTo>
                <a:lnTo>
                  <a:pt x="122897" y="164592"/>
                </a:lnTo>
                <a:lnTo>
                  <a:pt x="123545" y="149860"/>
                </a:lnTo>
                <a:lnTo>
                  <a:pt x="123634" y="147955"/>
                </a:lnTo>
                <a:lnTo>
                  <a:pt x="123939" y="146685"/>
                </a:lnTo>
                <a:lnTo>
                  <a:pt x="129298" y="124079"/>
                </a:lnTo>
                <a:lnTo>
                  <a:pt x="129336" y="123875"/>
                </a:lnTo>
                <a:lnTo>
                  <a:pt x="129578" y="123063"/>
                </a:lnTo>
                <a:lnTo>
                  <a:pt x="137541" y="96520"/>
                </a:lnTo>
                <a:lnTo>
                  <a:pt x="139598" y="87630"/>
                </a:lnTo>
                <a:lnTo>
                  <a:pt x="143764" y="69723"/>
                </a:lnTo>
                <a:lnTo>
                  <a:pt x="144018" y="67691"/>
                </a:lnTo>
                <a:lnTo>
                  <a:pt x="144640" y="61976"/>
                </a:lnTo>
                <a:lnTo>
                  <a:pt x="146304" y="46863"/>
                </a:lnTo>
                <a:lnTo>
                  <a:pt x="146367" y="45593"/>
                </a:lnTo>
                <a:lnTo>
                  <a:pt x="112776" y="45593"/>
                </a:lnTo>
                <a:lnTo>
                  <a:pt x="112776" y="44564"/>
                </a:lnTo>
                <a:lnTo>
                  <a:pt x="146418" y="44564"/>
                </a:lnTo>
                <a:lnTo>
                  <a:pt x="146037" y="34290"/>
                </a:lnTo>
                <a:lnTo>
                  <a:pt x="145986" y="33147"/>
                </a:lnTo>
                <a:lnTo>
                  <a:pt x="145884" y="30480"/>
                </a:lnTo>
                <a:lnTo>
                  <a:pt x="145796" y="27940"/>
                </a:lnTo>
                <a:lnTo>
                  <a:pt x="145669" y="26289"/>
                </a:lnTo>
                <a:lnTo>
                  <a:pt x="144729" y="20193"/>
                </a:lnTo>
                <a:lnTo>
                  <a:pt x="144145" y="16344"/>
                </a:lnTo>
                <a:lnTo>
                  <a:pt x="144145" y="8382"/>
                </a:lnTo>
                <a:lnTo>
                  <a:pt x="136652" y="762"/>
                </a:lnTo>
                <a:lnTo>
                  <a:pt x="132181" y="762"/>
                </a:lnTo>
                <a:lnTo>
                  <a:pt x="131445" y="0"/>
                </a:lnTo>
                <a:lnTo>
                  <a:pt x="113157" y="0"/>
                </a:lnTo>
                <a:lnTo>
                  <a:pt x="109029" y="4191"/>
                </a:lnTo>
                <a:lnTo>
                  <a:pt x="106807" y="4191"/>
                </a:lnTo>
                <a:lnTo>
                  <a:pt x="99822" y="11303"/>
                </a:lnTo>
                <a:lnTo>
                  <a:pt x="99822" y="11430"/>
                </a:lnTo>
                <a:lnTo>
                  <a:pt x="99695" y="11430"/>
                </a:lnTo>
                <a:lnTo>
                  <a:pt x="93091" y="18034"/>
                </a:lnTo>
                <a:lnTo>
                  <a:pt x="93091" y="22453"/>
                </a:lnTo>
                <a:lnTo>
                  <a:pt x="91224" y="25615"/>
                </a:lnTo>
                <a:lnTo>
                  <a:pt x="85471" y="31369"/>
                </a:lnTo>
                <a:lnTo>
                  <a:pt x="85471" y="36614"/>
                </a:lnTo>
                <a:lnTo>
                  <a:pt x="78778" y="54775"/>
                </a:lnTo>
                <a:lnTo>
                  <a:pt x="75819" y="57658"/>
                </a:lnTo>
                <a:lnTo>
                  <a:pt x="75819" y="71882"/>
                </a:lnTo>
                <a:lnTo>
                  <a:pt x="81661" y="77724"/>
                </a:lnTo>
                <a:lnTo>
                  <a:pt x="95885" y="77724"/>
                </a:lnTo>
                <a:lnTo>
                  <a:pt x="101727" y="71882"/>
                </a:lnTo>
                <a:lnTo>
                  <a:pt x="101727" y="67310"/>
                </a:lnTo>
                <a:lnTo>
                  <a:pt x="109245" y="50012"/>
                </a:lnTo>
                <a:lnTo>
                  <a:pt x="112039" y="47218"/>
                </a:lnTo>
                <a:lnTo>
                  <a:pt x="110197" y="63169"/>
                </a:lnTo>
                <a:lnTo>
                  <a:pt x="109994" y="64008"/>
                </a:lnTo>
                <a:lnTo>
                  <a:pt x="104330" y="87845"/>
                </a:lnTo>
                <a:lnTo>
                  <a:pt x="104089" y="88646"/>
                </a:lnTo>
                <a:lnTo>
                  <a:pt x="96520" y="114300"/>
                </a:lnTo>
                <a:lnTo>
                  <a:pt x="96139" y="115316"/>
                </a:lnTo>
                <a:lnTo>
                  <a:pt x="89916" y="142113"/>
                </a:lnTo>
                <a:lnTo>
                  <a:pt x="89535" y="145288"/>
                </a:lnTo>
                <a:lnTo>
                  <a:pt x="88646" y="168275"/>
                </a:lnTo>
                <a:lnTo>
                  <a:pt x="89281" y="173482"/>
                </a:lnTo>
                <a:lnTo>
                  <a:pt x="93980" y="189928"/>
                </a:lnTo>
                <a:lnTo>
                  <a:pt x="93980" y="196850"/>
                </a:lnTo>
                <a:lnTo>
                  <a:pt x="101473" y="204343"/>
                </a:lnTo>
                <a:lnTo>
                  <a:pt x="102133" y="204343"/>
                </a:lnTo>
                <a:lnTo>
                  <a:pt x="109601" y="214630"/>
                </a:lnTo>
                <a:lnTo>
                  <a:pt x="112268" y="217424"/>
                </a:lnTo>
                <a:lnTo>
                  <a:pt x="132461" y="234696"/>
                </a:lnTo>
                <a:lnTo>
                  <a:pt x="133858" y="235839"/>
                </a:lnTo>
                <a:lnTo>
                  <a:pt x="158369" y="252476"/>
                </a:lnTo>
                <a:lnTo>
                  <a:pt x="158115" y="252349"/>
                </a:lnTo>
                <a:lnTo>
                  <a:pt x="158292" y="252476"/>
                </a:lnTo>
                <a:lnTo>
                  <a:pt x="179971" y="267881"/>
                </a:lnTo>
                <a:lnTo>
                  <a:pt x="180365" y="268224"/>
                </a:lnTo>
                <a:lnTo>
                  <a:pt x="197599" y="283349"/>
                </a:lnTo>
                <a:lnTo>
                  <a:pt x="208965" y="297230"/>
                </a:lnTo>
                <a:lnTo>
                  <a:pt x="214528" y="308749"/>
                </a:lnTo>
                <a:lnTo>
                  <a:pt x="216509" y="319049"/>
                </a:lnTo>
                <a:lnTo>
                  <a:pt x="215874" y="324231"/>
                </a:lnTo>
                <a:lnTo>
                  <a:pt x="214757" y="325374"/>
                </a:lnTo>
                <a:lnTo>
                  <a:pt x="214757" y="330238"/>
                </a:lnTo>
                <a:lnTo>
                  <a:pt x="208584" y="341490"/>
                </a:lnTo>
                <a:lnTo>
                  <a:pt x="192963" y="357441"/>
                </a:lnTo>
                <a:lnTo>
                  <a:pt x="192735" y="357632"/>
                </a:lnTo>
                <a:lnTo>
                  <a:pt x="172593" y="373888"/>
                </a:lnTo>
                <a:lnTo>
                  <a:pt x="172720" y="373761"/>
                </a:lnTo>
                <a:lnTo>
                  <a:pt x="172554" y="373888"/>
                </a:lnTo>
                <a:lnTo>
                  <a:pt x="149606" y="392430"/>
                </a:lnTo>
                <a:lnTo>
                  <a:pt x="149733" y="392176"/>
                </a:lnTo>
                <a:lnTo>
                  <a:pt x="125730" y="410972"/>
                </a:lnTo>
                <a:lnTo>
                  <a:pt x="125730" y="411099"/>
                </a:lnTo>
                <a:lnTo>
                  <a:pt x="101727" y="430022"/>
                </a:lnTo>
                <a:lnTo>
                  <a:pt x="101346" y="430276"/>
                </a:lnTo>
                <a:lnTo>
                  <a:pt x="84137" y="444881"/>
                </a:lnTo>
                <a:lnTo>
                  <a:pt x="81026" y="444881"/>
                </a:lnTo>
                <a:lnTo>
                  <a:pt x="73533" y="452247"/>
                </a:lnTo>
                <a:lnTo>
                  <a:pt x="73533" y="454634"/>
                </a:lnTo>
                <a:lnTo>
                  <a:pt x="64922" y="463169"/>
                </a:lnTo>
                <a:lnTo>
                  <a:pt x="62738" y="463169"/>
                </a:lnTo>
                <a:lnTo>
                  <a:pt x="55753" y="470154"/>
                </a:lnTo>
                <a:lnTo>
                  <a:pt x="55753" y="473621"/>
                </a:lnTo>
                <a:lnTo>
                  <a:pt x="46228" y="486283"/>
                </a:lnTo>
                <a:lnTo>
                  <a:pt x="45212" y="488061"/>
                </a:lnTo>
                <a:lnTo>
                  <a:pt x="38849" y="500176"/>
                </a:lnTo>
                <a:lnTo>
                  <a:pt x="36449" y="502666"/>
                </a:lnTo>
                <a:lnTo>
                  <a:pt x="36449" y="511175"/>
                </a:lnTo>
                <a:lnTo>
                  <a:pt x="39878" y="514604"/>
                </a:lnTo>
                <a:lnTo>
                  <a:pt x="48387" y="514604"/>
                </a:lnTo>
                <a:lnTo>
                  <a:pt x="51650" y="511340"/>
                </a:lnTo>
                <a:lnTo>
                  <a:pt x="62865" y="504571"/>
                </a:lnTo>
                <a:lnTo>
                  <a:pt x="64008" y="503809"/>
                </a:lnTo>
                <a:lnTo>
                  <a:pt x="76581" y="494284"/>
                </a:lnTo>
                <a:lnTo>
                  <a:pt x="79883" y="494284"/>
                </a:lnTo>
                <a:lnTo>
                  <a:pt x="86868" y="487299"/>
                </a:lnTo>
                <a:lnTo>
                  <a:pt x="86868" y="486054"/>
                </a:lnTo>
                <a:lnTo>
                  <a:pt x="96278" y="478155"/>
                </a:lnTo>
                <a:lnTo>
                  <a:pt x="99441" y="478155"/>
                </a:lnTo>
                <a:lnTo>
                  <a:pt x="106934" y="470789"/>
                </a:lnTo>
                <a:lnTo>
                  <a:pt x="106934" y="469455"/>
                </a:lnTo>
                <a:lnTo>
                  <a:pt x="122936" y="456565"/>
                </a:lnTo>
                <a:lnTo>
                  <a:pt x="122809" y="456692"/>
                </a:lnTo>
                <a:lnTo>
                  <a:pt x="122961" y="456565"/>
                </a:lnTo>
                <a:lnTo>
                  <a:pt x="170815" y="419100"/>
                </a:lnTo>
                <a:lnTo>
                  <a:pt x="170942" y="418973"/>
                </a:lnTo>
                <a:lnTo>
                  <a:pt x="194056" y="400304"/>
                </a:lnTo>
                <a:lnTo>
                  <a:pt x="194183" y="400177"/>
                </a:lnTo>
                <a:lnTo>
                  <a:pt x="203530" y="392430"/>
                </a:lnTo>
                <a:lnTo>
                  <a:pt x="215646" y="382397"/>
                </a:lnTo>
                <a:lnTo>
                  <a:pt x="217043" y="381000"/>
                </a:lnTo>
                <a:lnTo>
                  <a:pt x="234061" y="362966"/>
                </a:lnTo>
                <a:lnTo>
                  <a:pt x="236855" y="359410"/>
                </a:lnTo>
                <a:lnTo>
                  <a:pt x="238442" y="356362"/>
                </a:lnTo>
                <a:lnTo>
                  <a:pt x="242252" y="349059"/>
                </a:lnTo>
                <a:lnTo>
                  <a:pt x="247777" y="343535"/>
                </a:lnTo>
                <a:lnTo>
                  <a:pt x="247777" y="335394"/>
                </a:lnTo>
                <a:lnTo>
                  <a:pt x="248081" y="332613"/>
                </a:lnTo>
                <a:lnTo>
                  <a:pt x="248742" y="326771"/>
                </a:lnTo>
                <a:lnTo>
                  <a:pt x="249288" y="32181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03471" y="8898788"/>
            <a:ext cx="250190" cy="317500"/>
          </a:xfrm>
          <a:custGeom>
            <a:avLst/>
            <a:gdLst/>
            <a:ahLst/>
            <a:cxnLst/>
            <a:rect l="l" t="t" r="r" b="b"/>
            <a:pathLst>
              <a:path w="250189" h="317500">
                <a:moveTo>
                  <a:pt x="250190" y="214515"/>
                </a:moveTo>
                <a:lnTo>
                  <a:pt x="249097" y="213448"/>
                </a:lnTo>
                <a:lnTo>
                  <a:pt x="248920" y="212013"/>
                </a:lnTo>
                <a:lnTo>
                  <a:pt x="248793" y="211048"/>
                </a:lnTo>
                <a:lnTo>
                  <a:pt x="248132" y="208559"/>
                </a:lnTo>
                <a:lnTo>
                  <a:pt x="247523" y="206209"/>
                </a:lnTo>
                <a:lnTo>
                  <a:pt x="246862" y="204838"/>
                </a:lnTo>
                <a:lnTo>
                  <a:pt x="245706" y="202387"/>
                </a:lnTo>
                <a:lnTo>
                  <a:pt x="243065" y="196837"/>
                </a:lnTo>
                <a:lnTo>
                  <a:pt x="242798" y="196278"/>
                </a:lnTo>
                <a:lnTo>
                  <a:pt x="242493" y="195795"/>
                </a:lnTo>
                <a:lnTo>
                  <a:pt x="240538" y="192671"/>
                </a:lnTo>
                <a:lnTo>
                  <a:pt x="196926" y="162306"/>
                </a:lnTo>
                <a:lnTo>
                  <a:pt x="181724" y="154813"/>
                </a:lnTo>
                <a:lnTo>
                  <a:pt x="179844" y="153898"/>
                </a:lnTo>
                <a:lnTo>
                  <a:pt x="179247" y="153441"/>
                </a:lnTo>
                <a:lnTo>
                  <a:pt x="172847" y="148717"/>
                </a:lnTo>
                <a:lnTo>
                  <a:pt x="172847" y="147980"/>
                </a:lnTo>
                <a:lnTo>
                  <a:pt x="166116" y="141236"/>
                </a:lnTo>
                <a:lnTo>
                  <a:pt x="165950" y="141236"/>
                </a:lnTo>
                <a:lnTo>
                  <a:pt x="165544" y="140614"/>
                </a:lnTo>
                <a:lnTo>
                  <a:pt x="163957" y="138201"/>
                </a:lnTo>
                <a:lnTo>
                  <a:pt x="163957" y="134213"/>
                </a:lnTo>
                <a:lnTo>
                  <a:pt x="162750" y="133032"/>
                </a:lnTo>
                <a:lnTo>
                  <a:pt x="162407" y="130517"/>
                </a:lnTo>
                <a:lnTo>
                  <a:pt x="162039" y="127876"/>
                </a:lnTo>
                <a:lnTo>
                  <a:pt x="162521" y="125247"/>
                </a:lnTo>
                <a:lnTo>
                  <a:pt x="164528" y="114541"/>
                </a:lnTo>
                <a:lnTo>
                  <a:pt x="164820" y="112966"/>
                </a:lnTo>
                <a:lnTo>
                  <a:pt x="165392" y="111506"/>
                </a:lnTo>
                <a:lnTo>
                  <a:pt x="171069" y="96977"/>
                </a:lnTo>
                <a:lnTo>
                  <a:pt x="172351" y="93687"/>
                </a:lnTo>
                <a:lnTo>
                  <a:pt x="172415" y="93522"/>
                </a:lnTo>
                <a:lnTo>
                  <a:pt x="172948" y="92430"/>
                </a:lnTo>
                <a:lnTo>
                  <a:pt x="182372" y="73075"/>
                </a:lnTo>
                <a:lnTo>
                  <a:pt x="182372" y="72923"/>
                </a:lnTo>
                <a:lnTo>
                  <a:pt x="192024" y="52641"/>
                </a:lnTo>
                <a:lnTo>
                  <a:pt x="198374" y="35877"/>
                </a:lnTo>
                <a:lnTo>
                  <a:pt x="198882" y="34163"/>
                </a:lnTo>
                <a:lnTo>
                  <a:pt x="200075" y="29362"/>
                </a:lnTo>
                <a:lnTo>
                  <a:pt x="202311" y="27139"/>
                </a:lnTo>
                <a:lnTo>
                  <a:pt x="202311" y="17487"/>
                </a:lnTo>
                <a:lnTo>
                  <a:pt x="202311" y="7835"/>
                </a:lnTo>
                <a:lnTo>
                  <a:pt x="194437" y="0"/>
                </a:lnTo>
                <a:lnTo>
                  <a:pt x="175133" y="0"/>
                </a:lnTo>
                <a:lnTo>
                  <a:pt x="167386" y="7835"/>
                </a:lnTo>
                <a:lnTo>
                  <a:pt x="167386" y="11112"/>
                </a:lnTo>
                <a:lnTo>
                  <a:pt x="165100" y="13741"/>
                </a:lnTo>
                <a:lnTo>
                  <a:pt x="165100" y="23431"/>
                </a:lnTo>
                <a:lnTo>
                  <a:pt x="164592" y="25323"/>
                </a:lnTo>
                <a:lnTo>
                  <a:pt x="165061" y="23520"/>
                </a:lnTo>
                <a:lnTo>
                  <a:pt x="165100" y="13741"/>
                </a:lnTo>
                <a:lnTo>
                  <a:pt x="164465" y="14465"/>
                </a:lnTo>
                <a:lnTo>
                  <a:pt x="163576" y="15341"/>
                </a:lnTo>
                <a:lnTo>
                  <a:pt x="152527" y="29248"/>
                </a:lnTo>
                <a:lnTo>
                  <a:pt x="151511" y="30353"/>
                </a:lnTo>
                <a:lnTo>
                  <a:pt x="136271" y="52476"/>
                </a:lnTo>
                <a:lnTo>
                  <a:pt x="135763" y="53073"/>
                </a:lnTo>
                <a:lnTo>
                  <a:pt x="117475" y="81330"/>
                </a:lnTo>
                <a:lnTo>
                  <a:pt x="97409" y="114185"/>
                </a:lnTo>
                <a:lnTo>
                  <a:pt x="97028" y="114693"/>
                </a:lnTo>
                <a:lnTo>
                  <a:pt x="78105" y="147955"/>
                </a:lnTo>
                <a:lnTo>
                  <a:pt x="77851" y="148310"/>
                </a:lnTo>
                <a:lnTo>
                  <a:pt x="64173" y="174040"/>
                </a:lnTo>
                <a:lnTo>
                  <a:pt x="64173" y="230238"/>
                </a:lnTo>
                <a:lnTo>
                  <a:pt x="56045" y="239090"/>
                </a:lnTo>
                <a:lnTo>
                  <a:pt x="64173" y="230238"/>
                </a:lnTo>
                <a:lnTo>
                  <a:pt x="64173" y="174040"/>
                </a:lnTo>
                <a:lnTo>
                  <a:pt x="61087" y="179832"/>
                </a:lnTo>
                <a:lnTo>
                  <a:pt x="60820" y="180594"/>
                </a:lnTo>
                <a:lnTo>
                  <a:pt x="47498" y="209638"/>
                </a:lnTo>
                <a:lnTo>
                  <a:pt x="46939" y="211048"/>
                </a:lnTo>
                <a:lnTo>
                  <a:pt x="39878" y="233019"/>
                </a:lnTo>
                <a:lnTo>
                  <a:pt x="36957" y="247472"/>
                </a:lnTo>
                <a:lnTo>
                  <a:pt x="36715" y="249453"/>
                </a:lnTo>
                <a:lnTo>
                  <a:pt x="35687" y="250469"/>
                </a:lnTo>
                <a:lnTo>
                  <a:pt x="35687" y="264033"/>
                </a:lnTo>
                <a:lnTo>
                  <a:pt x="41275" y="269532"/>
                </a:lnTo>
                <a:lnTo>
                  <a:pt x="54737" y="269532"/>
                </a:lnTo>
                <a:lnTo>
                  <a:pt x="60325" y="264033"/>
                </a:lnTo>
                <a:lnTo>
                  <a:pt x="61087" y="263461"/>
                </a:lnTo>
                <a:lnTo>
                  <a:pt x="62738" y="262521"/>
                </a:lnTo>
                <a:lnTo>
                  <a:pt x="67957" y="258648"/>
                </a:lnTo>
                <a:lnTo>
                  <a:pt x="70231" y="256971"/>
                </a:lnTo>
                <a:lnTo>
                  <a:pt x="72136" y="255320"/>
                </a:lnTo>
                <a:lnTo>
                  <a:pt x="73672" y="253568"/>
                </a:lnTo>
                <a:lnTo>
                  <a:pt x="61849" y="253568"/>
                </a:lnTo>
                <a:lnTo>
                  <a:pt x="61645" y="253568"/>
                </a:lnTo>
                <a:lnTo>
                  <a:pt x="61976" y="252463"/>
                </a:lnTo>
                <a:lnTo>
                  <a:pt x="62153" y="252463"/>
                </a:lnTo>
                <a:lnTo>
                  <a:pt x="74637" y="252463"/>
                </a:lnTo>
                <a:lnTo>
                  <a:pt x="81153" y="245059"/>
                </a:lnTo>
                <a:lnTo>
                  <a:pt x="82169" y="243725"/>
                </a:lnTo>
                <a:lnTo>
                  <a:pt x="87274" y="236016"/>
                </a:lnTo>
                <a:lnTo>
                  <a:pt x="92456" y="231013"/>
                </a:lnTo>
                <a:lnTo>
                  <a:pt x="92456" y="227672"/>
                </a:lnTo>
                <a:lnTo>
                  <a:pt x="96951" y="219481"/>
                </a:lnTo>
                <a:lnTo>
                  <a:pt x="100965" y="215519"/>
                </a:lnTo>
                <a:lnTo>
                  <a:pt x="100965" y="211899"/>
                </a:lnTo>
                <a:lnTo>
                  <a:pt x="106362" y="200215"/>
                </a:lnTo>
                <a:lnTo>
                  <a:pt x="109728" y="196862"/>
                </a:lnTo>
                <a:lnTo>
                  <a:pt x="109728" y="192709"/>
                </a:lnTo>
                <a:lnTo>
                  <a:pt x="114858" y="179946"/>
                </a:lnTo>
                <a:lnTo>
                  <a:pt x="117602" y="177241"/>
                </a:lnTo>
                <a:lnTo>
                  <a:pt x="117602" y="172656"/>
                </a:lnTo>
                <a:lnTo>
                  <a:pt x="121691" y="161328"/>
                </a:lnTo>
                <a:lnTo>
                  <a:pt x="122059" y="160312"/>
                </a:lnTo>
                <a:lnTo>
                  <a:pt x="124206" y="158165"/>
                </a:lnTo>
                <a:lnTo>
                  <a:pt x="124206" y="152844"/>
                </a:lnTo>
                <a:lnTo>
                  <a:pt x="124206" y="147535"/>
                </a:lnTo>
                <a:lnTo>
                  <a:pt x="119888" y="143230"/>
                </a:lnTo>
                <a:lnTo>
                  <a:pt x="112636" y="143230"/>
                </a:lnTo>
                <a:lnTo>
                  <a:pt x="120942" y="128866"/>
                </a:lnTo>
                <a:lnTo>
                  <a:pt x="121158" y="128498"/>
                </a:lnTo>
                <a:lnTo>
                  <a:pt x="120904" y="128866"/>
                </a:lnTo>
                <a:lnTo>
                  <a:pt x="130810" y="113322"/>
                </a:lnTo>
                <a:lnTo>
                  <a:pt x="129413" y="125780"/>
                </a:lnTo>
                <a:lnTo>
                  <a:pt x="129794" y="131254"/>
                </a:lnTo>
                <a:lnTo>
                  <a:pt x="132969" y="144729"/>
                </a:lnTo>
                <a:lnTo>
                  <a:pt x="132969" y="151320"/>
                </a:lnTo>
                <a:lnTo>
                  <a:pt x="139954" y="158254"/>
                </a:lnTo>
                <a:lnTo>
                  <a:pt x="140614" y="158254"/>
                </a:lnTo>
                <a:lnTo>
                  <a:pt x="142748" y="161188"/>
                </a:lnTo>
                <a:lnTo>
                  <a:pt x="142748" y="164592"/>
                </a:lnTo>
                <a:lnTo>
                  <a:pt x="149479" y="171323"/>
                </a:lnTo>
                <a:lnTo>
                  <a:pt x="153098" y="171323"/>
                </a:lnTo>
                <a:lnTo>
                  <a:pt x="163957" y="178879"/>
                </a:lnTo>
                <a:lnTo>
                  <a:pt x="165989" y="180098"/>
                </a:lnTo>
                <a:lnTo>
                  <a:pt x="200101" y="196278"/>
                </a:lnTo>
                <a:lnTo>
                  <a:pt x="201295" y="196837"/>
                </a:lnTo>
                <a:lnTo>
                  <a:pt x="200101" y="196278"/>
                </a:lnTo>
                <a:lnTo>
                  <a:pt x="211404" y="203796"/>
                </a:lnTo>
                <a:lnTo>
                  <a:pt x="217081" y="210312"/>
                </a:lnTo>
                <a:lnTo>
                  <a:pt x="219735" y="216128"/>
                </a:lnTo>
                <a:lnTo>
                  <a:pt x="220154" y="216128"/>
                </a:lnTo>
                <a:lnTo>
                  <a:pt x="220345" y="216128"/>
                </a:lnTo>
                <a:lnTo>
                  <a:pt x="220345" y="218528"/>
                </a:lnTo>
                <a:lnTo>
                  <a:pt x="219938" y="218528"/>
                </a:lnTo>
                <a:lnTo>
                  <a:pt x="220103" y="220522"/>
                </a:lnTo>
                <a:lnTo>
                  <a:pt x="217043" y="223596"/>
                </a:lnTo>
                <a:lnTo>
                  <a:pt x="217043" y="226479"/>
                </a:lnTo>
                <a:lnTo>
                  <a:pt x="212128" y="232244"/>
                </a:lnTo>
                <a:lnTo>
                  <a:pt x="198501" y="242201"/>
                </a:lnTo>
                <a:lnTo>
                  <a:pt x="218732" y="242277"/>
                </a:lnTo>
                <a:lnTo>
                  <a:pt x="219570" y="243116"/>
                </a:lnTo>
                <a:lnTo>
                  <a:pt x="197231" y="243116"/>
                </a:lnTo>
                <a:lnTo>
                  <a:pt x="196989" y="243116"/>
                </a:lnTo>
                <a:lnTo>
                  <a:pt x="177990" y="254647"/>
                </a:lnTo>
                <a:lnTo>
                  <a:pt x="154038" y="266534"/>
                </a:lnTo>
                <a:lnTo>
                  <a:pt x="128689" y="276059"/>
                </a:lnTo>
                <a:lnTo>
                  <a:pt x="102069" y="282905"/>
                </a:lnTo>
                <a:lnTo>
                  <a:pt x="95250" y="282905"/>
                </a:lnTo>
                <a:lnTo>
                  <a:pt x="93764" y="284391"/>
                </a:lnTo>
                <a:lnTo>
                  <a:pt x="72567" y="287858"/>
                </a:lnTo>
                <a:lnTo>
                  <a:pt x="65532" y="287858"/>
                </a:lnTo>
                <a:lnTo>
                  <a:pt x="64719" y="288671"/>
                </a:lnTo>
                <a:lnTo>
                  <a:pt x="41668" y="290906"/>
                </a:lnTo>
                <a:lnTo>
                  <a:pt x="42037" y="290893"/>
                </a:lnTo>
                <a:lnTo>
                  <a:pt x="41275" y="290944"/>
                </a:lnTo>
                <a:lnTo>
                  <a:pt x="41668" y="290906"/>
                </a:lnTo>
                <a:lnTo>
                  <a:pt x="8128" y="292011"/>
                </a:lnTo>
                <a:lnTo>
                  <a:pt x="3810" y="292011"/>
                </a:lnTo>
                <a:lnTo>
                  <a:pt x="0" y="295783"/>
                </a:lnTo>
                <a:lnTo>
                  <a:pt x="0" y="305104"/>
                </a:lnTo>
                <a:lnTo>
                  <a:pt x="3810" y="308876"/>
                </a:lnTo>
                <a:lnTo>
                  <a:pt x="7505" y="308876"/>
                </a:lnTo>
                <a:lnTo>
                  <a:pt x="40005" y="315239"/>
                </a:lnTo>
                <a:lnTo>
                  <a:pt x="41656" y="315442"/>
                </a:lnTo>
                <a:lnTo>
                  <a:pt x="65011" y="316941"/>
                </a:lnTo>
                <a:lnTo>
                  <a:pt x="65532" y="317449"/>
                </a:lnTo>
                <a:lnTo>
                  <a:pt x="81915" y="317449"/>
                </a:lnTo>
                <a:lnTo>
                  <a:pt x="82600" y="316763"/>
                </a:lnTo>
                <a:lnTo>
                  <a:pt x="104813" y="314858"/>
                </a:lnTo>
                <a:lnTo>
                  <a:pt x="112903" y="314858"/>
                </a:lnTo>
                <a:lnTo>
                  <a:pt x="115011" y="312775"/>
                </a:lnTo>
                <a:lnTo>
                  <a:pt x="137287" y="307644"/>
                </a:lnTo>
                <a:lnTo>
                  <a:pt x="139192" y="307060"/>
                </a:lnTo>
                <a:lnTo>
                  <a:pt x="166370" y="297027"/>
                </a:lnTo>
                <a:lnTo>
                  <a:pt x="168021" y="296329"/>
                </a:lnTo>
                <a:lnTo>
                  <a:pt x="178752" y="290944"/>
                </a:lnTo>
                <a:lnTo>
                  <a:pt x="184531" y="288048"/>
                </a:lnTo>
                <a:lnTo>
                  <a:pt x="184759" y="287934"/>
                </a:lnTo>
                <a:lnTo>
                  <a:pt x="193167" y="283718"/>
                </a:lnTo>
                <a:lnTo>
                  <a:pt x="193675" y="283413"/>
                </a:lnTo>
                <a:lnTo>
                  <a:pt x="194170" y="283121"/>
                </a:lnTo>
                <a:lnTo>
                  <a:pt x="204851" y="276352"/>
                </a:lnTo>
                <a:lnTo>
                  <a:pt x="205663" y="275831"/>
                </a:lnTo>
                <a:lnTo>
                  <a:pt x="215519" y="269582"/>
                </a:lnTo>
                <a:lnTo>
                  <a:pt x="216662" y="268833"/>
                </a:lnTo>
                <a:lnTo>
                  <a:pt x="219113" y="266903"/>
                </a:lnTo>
                <a:lnTo>
                  <a:pt x="220027" y="266192"/>
                </a:lnTo>
                <a:lnTo>
                  <a:pt x="232156" y="256692"/>
                </a:lnTo>
                <a:lnTo>
                  <a:pt x="233680" y="255231"/>
                </a:lnTo>
                <a:lnTo>
                  <a:pt x="234518" y="254431"/>
                </a:lnTo>
                <a:lnTo>
                  <a:pt x="234823" y="254152"/>
                </a:lnTo>
                <a:lnTo>
                  <a:pt x="239941" y="247446"/>
                </a:lnTo>
                <a:lnTo>
                  <a:pt x="240919" y="247446"/>
                </a:lnTo>
                <a:lnTo>
                  <a:pt x="247777" y="240576"/>
                </a:lnTo>
                <a:lnTo>
                  <a:pt x="247777" y="233718"/>
                </a:lnTo>
                <a:lnTo>
                  <a:pt x="247865" y="233362"/>
                </a:lnTo>
                <a:lnTo>
                  <a:pt x="250190" y="231051"/>
                </a:lnTo>
                <a:lnTo>
                  <a:pt x="250190" y="222783"/>
                </a:lnTo>
                <a:lnTo>
                  <a:pt x="250190" y="221564"/>
                </a:lnTo>
                <a:lnTo>
                  <a:pt x="250190" y="21451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06624" y="7551546"/>
            <a:ext cx="283845" cy="349250"/>
          </a:xfrm>
          <a:custGeom>
            <a:avLst/>
            <a:gdLst/>
            <a:ahLst/>
            <a:cxnLst/>
            <a:rect l="l" t="t" r="r" b="b"/>
            <a:pathLst>
              <a:path w="283844" h="349250">
                <a:moveTo>
                  <a:pt x="283845" y="253365"/>
                </a:moveTo>
                <a:lnTo>
                  <a:pt x="279654" y="249174"/>
                </a:lnTo>
                <a:lnTo>
                  <a:pt x="276796" y="249174"/>
                </a:lnTo>
                <a:lnTo>
                  <a:pt x="256159" y="237871"/>
                </a:lnTo>
                <a:lnTo>
                  <a:pt x="255397" y="237490"/>
                </a:lnTo>
                <a:lnTo>
                  <a:pt x="233197" y="227203"/>
                </a:lnTo>
                <a:lnTo>
                  <a:pt x="229108" y="223012"/>
                </a:lnTo>
                <a:lnTo>
                  <a:pt x="223926" y="223012"/>
                </a:lnTo>
                <a:lnTo>
                  <a:pt x="195453" y="211201"/>
                </a:lnTo>
                <a:lnTo>
                  <a:pt x="195580" y="211201"/>
                </a:lnTo>
                <a:lnTo>
                  <a:pt x="163156" y="197485"/>
                </a:lnTo>
                <a:lnTo>
                  <a:pt x="162560" y="197231"/>
                </a:lnTo>
                <a:lnTo>
                  <a:pt x="163068" y="197485"/>
                </a:lnTo>
                <a:lnTo>
                  <a:pt x="136029" y="185000"/>
                </a:lnTo>
                <a:lnTo>
                  <a:pt x="141147" y="172618"/>
                </a:lnTo>
                <a:lnTo>
                  <a:pt x="145034" y="168656"/>
                </a:lnTo>
                <a:lnTo>
                  <a:pt x="145034" y="163207"/>
                </a:lnTo>
                <a:lnTo>
                  <a:pt x="156565" y="135280"/>
                </a:lnTo>
                <a:lnTo>
                  <a:pt x="160401" y="131445"/>
                </a:lnTo>
                <a:lnTo>
                  <a:pt x="160401" y="125984"/>
                </a:lnTo>
                <a:lnTo>
                  <a:pt x="171678" y="98386"/>
                </a:lnTo>
                <a:lnTo>
                  <a:pt x="175641" y="94488"/>
                </a:lnTo>
                <a:lnTo>
                  <a:pt x="175641" y="88912"/>
                </a:lnTo>
                <a:lnTo>
                  <a:pt x="185432" y="65519"/>
                </a:lnTo>
                <a:lnTo>
                  <a:pt x="189357" y="61595"/>
                </a:lnTo>
                <a:lnTo>
                  <a:pt x="189357" y="56388"/>
                </a:lnTo>
                <a:lnTo>
                  <a:pt x="202247" y="27114"/>
                </a:lnTo>
                <a:lnTo>
                  <a:pt x="206121" y="23241"/>
                </a:lnTo>
                <a:lnTo>
                  <a:pt x="206121" y="14986"/>
                </a:lnTo>
                <a:lnTo>
                  <a:pt x="206121" y="6731"/>
                </a:lnTo>
                <a:lnTo>
                  <a:pt x="199390" y="0"/>
                </a:lnTo>
                <a:lnTo>
                  <a:pt x="182753" y="0"/>
                </a:lnTo>
                <a:lnTo>
                  <a:pt x="176022" y="6731"/>
                </a:lnTo>
                <a:lnTo>
                  <a:pt x="176022" y="11671"/>
                </a:lnTo>
                <a:lnTo>
                  <a:pt x="162864" y="40462"/>
                </a:lnTo>
                <a:lnTo>
                  <a:pt x="158623" y="44704"/>
                </a:lnTo>
                <a:lnTo>
                  <a:pt x="158623" y="49923"/>
                </a:lnTo>
                <a:lnTo>
                  <a:pt x="148551" y="73444"/>
                </a:lnTo>
                <a:lnTo>
                  <a:pt x="144653" y="77343"/>
                </a:lnTo>
                <a:lnTo>
                  <a:pt x="144653" y="82791"/>
                </a:lnTo>
                <a:lnTo>
                  <a:pt x="133159" y="110617"/>
                </a:lnTo>
                <a:lnTo>
                  <a:pt x="129413" y="114300"/>
                </a:lnTo>
                <a:lnTo>
                  <a:pt x="129413" y="119722"/>
                </a:lnTo>
                <a:lnTo>
                  <a:pt x="117856" y="147701"/>
                </a:lnTo>
                <a:lnTo>
                  <a:pt x="114046" y="151511"/>
                </a:lnTo>
                <a:lnTo>
                  <a:pt x="114046" y="156946"/>
                </a:lnTo>
                <a:lnTo>
                  <a:pt x="108470" y="170370"/>
                </a:lnTo>
                <a:lnTo>
                  <a:pt x="106070" y="169075"/>
                </a:lnTo>
                <a:lnTo>
                  <a:pt x="100838" y="163830"/>
                </a:lnTo>
                <a:lnTo>
                  <a:pt x="97370" y="163830"/>
                </a:lnTo>
                <a:lnTo>
                  <a:pt x="81788" y="152984"/>
                </a:lnTo>
                <a:lnTo>
                  <a:pt x="81788" y="152527"/>
                </a:lnTo>
                <a:lnTo>
                  <a:pt x="75057" y="145669"/>
                </a:lnTo>
                <a:lnTo>
                  <a:pt x="72567" y="145669"/>
                </a:lnTo>
                <a:lnTo>
                  <a:pt x="60833" y="134785"/>
                </a:lnTo>
                <a:lnTo>
                  <a:pt x="60833" y="132969"/>
                </a:lnTo>
                <a:lnTo>
                  <a:pt x="54102" y="126238"/>
                </a:lnTo>
                <a:lnTo>
                  <a:pt x="52882" y="126238"/>
                </a:lnTo>
                <a:lnTo>
                  <a:pt x="42799" y="113715"/>
                </a:lnTo>
                <a:lnTo>
                  <a:pt x="42799" y="110744"/>
                </a:lnTo>
                <a:lnTo>
                  <a:pt x="36068" y="103886"/>
                </a:lnTo>
                <a:lnTo>
                  <a:pt x="35902" y="103886"/>
                </a:lnTo>
                <a:lnTo>
                  <a:pt x="30353" y="95211"/>
                </a:lnTo>
                <a:lnTo>
                  <a:pt x="30353" y="91186"/>
                </a:lnTo>
                <a:lnTo>
                  <a:pt x="23495" y="84455"/>
                </a:lnTo>
                <a:lnTo>
                  <a:pt x="6731" y="84455"/>
                </a:lnTo>
                <a:lnTo>
                  <a:pt x="0" y="91186"/>
                </a:lnTo>
                <a:lnTo>
                  <a:pt x="0" y="107950"/>
                </a:lnTo>
                <a:lnTo>
                  <a:pt x="6731" y="114681"/>
                </a:lnTo>
                <a:lnTo>
                  <a:pt x="12573" y="123545"/>
                </a:lnTo>
                <a:lnTo>
                  <a:pt x="12573" y="127508"/>
                </a:lnTo>
                <a:lnTo>
                  <a:pt x="19304" y="134239"/>
                </a:lnTo>
                <a:lnTo>
                  <a:pt x="20434" y="134239"/>
                </a:lnTo>
                <a:lnTo>
                  <a:pt x="30607" y="146685"/>
                </a:lnTo>
                <a:lnTo>
                  <a:pt x="30607" y="149606"/>
                </a:lnTo>
                <a:lnTo>
                  <a:pt x="37338" y="156464"/>
                </a:lnTo>
                <a:lnTo>
                  <a:pt x="39814" y="156464"/>
                </a:lnTo>
                <a:lnTo>
                  <a:pt x="51562" y="167360"/>
                </a:lnTo>
                <a:lnTo>
                  <a:pt x="51562" y="169164"/>
                </a:lnTo>
                <a:lnTo>
                  <a:pt x="58293" y="175895"/>
                </a:lnTo>
                <a:lnTo>
                  <a:pt x="61861" y="175895"/>
                </a:lnTo>
                <a:lnTo>
                  <a:pt x="77470" y="186766"/>
                </a:lnTo>
                <a:lnTo>
                  <a:pt x="77470" y="187198"/>
                </a:lnTo>
                <a:lnTo>
                  <a:pt x="84201" y="193929"/>
                </a:lnTo>
                <a:lnTo>
                  <a:pt x="88620" y="193929"/>
                </a:lnTo>
                <a:lnTo>
                  <a:pt x="96939" y="198437"/>
                </a:lnTo>
                <a:lnTo>
                  <a:pt x="75819" y="249936"/>
                </a:lnTo>
                <a:lnTo>
                  <a:pt x="65405" y="275463"/>
                </a:lnTo>
                <a:lnTo>
                  <a:pt x="65405" y="275590"/>
                </a:lnTo>
                <a:lnTo>
                  <a:pt x="59270" y="290868"/>
                </a:lnTo>
                <a:lnTo>
                  <a:pt x="55499" y="294640"/>
                </a:lnTo>
                <a:lnTo>
                  <a:pt x="55499" y="300431"/>
                </a:lnTo>
                <a:lnTo>
                  <a:pt x="52349" y="309219"/>
                </a:lnTo>
                <a:lnTo>
                  <a:pt x="49276" y="312293"/>
                </a:lnTo>
                <a:lnTo>
                  <a:pt x="49276" y="318084"/>
                </a:lnTo>
                <a:lnTo>
                  <a:pt x="46228" y="329184"/>
                </a:lnTo>
                <a:lnTo>
                  <a:pt x="45720" y="331470"/>
                </a:lnTo>
                <a:lnTo>
                  <a:pt x="45542" y="333933"/>
                </a:lnTo>
                <a:lnTo>
                  <a:pt x="45085" y="334391"/>
                </a:lnTo>
                <a:lnTo>
                  <a:pt x="45085" y="344678"/>
                </a:lnTo>
                <a:lnTo>
                  <a:pt x="49276" y="348869"/>
                </a:lnTo>
                <a:lnTo>
                  <a:pt x="59690" y="348869"/>
                </a:lnTo>
                <a:lnTo>
                  <a:pt x="63881" y="344678"/>
                </a:lnTo>
                <a:lnTo>
                  <a:pt x="63881" y="343636"/>
                </a:lnTo>
                <a:lnTo>
                  <a:pt x="66167" y="341503"/>
                </a:lnTo>
                <a:lnTo>
                  <a:pt x="68326" y="338836"/>
                </a:lnTo>
                <a:lnTo>
                  <a:pt x="71323" y="333933"/>
                </a:lnTo>
                <a:lnTo>
                  <a:pt x="77343" y="327787"/>
                </a:lnTo>
                <a:lnTo>
                  <a:pt x="77343" y="323430"/>
                </a:lnTo>
                <a:lnTo>
                  <a:pt x="80962" y="316077"/>
                </a:lnTo>
                <a:lnTo>
                  <a:pt x="85725" y="311404"/>
                </a:lnTo>
                <a:lnTo>
                  <a:pt x="85725" y="306095"/>
                </a:lnTo>
                <a:lnTo>
                  <a:pt x="93853" y="287528"/>
                </a:lnTo>
                <a:lnTo>
                  <a:pt x="93853" y="287274"/>
                </a:lnTo>
                <a:lnTo>
                  <a:pt x="104521" y="261747"/>
                </a:lnTo>
                <a:lnTo>
                  <a:pt x="104521" y="261620"/>
                </a:lnTo>
                <a:lnTo>
                  <a:pt x="116459" y="232664"/>
                </a:lnTo>
                <a:lnTo>
                  <a:pt x="124561" y="212788"/>
                </a:lnTo>
                <a:lnTo>
                  <a:pt x="150495" y="224663"/>
                </a:lnTo>
                <a:lnTo>
                  <a:pt x="151003" y="224917"/>
                </a:lnTo>
                <a:lnTo>
                  <a:pt x="184023" y="238633"/>
                </a:lnTo>
                <a:lnTo>
                  <a:pt x="184404" y="238760"/>
                </a:lnTo>
                <a:lnTo>
                  <a:pt x="210007" y="248437"/>
                </a:lnTo>
                <a:lnTo>
                  <a:pt x="213233" y="251714"/>
                </a:lnTo>
                <a:lnTo>
                  <a:pt x="218948" y="251714"/>
                </a:lnTo>
                <a:lnTo>
                  <a:pt x="246126" y="260731"/>
                </a:lnTo>
                <a:lnTo>
                  <a:pt x="246761" y="260985"/>
                </a:lnTo>
                <a:lnTo>
                  <a:pt x="267398" y="266649"/>
                </a:lnTo>
                <a:lnTo>
                  <a:pt x="268986" y="268224"/>
                </a:lnTo>
                <a:lnTo>
                  <a:pt x="279654" y="268224"/>
                </a:lnTo>
                <a:lnTo>
                  <a:pt x="283845" y="264033"/>
                </a:lnTo>
                <a:lnTo>
                  <a:pt x="283845" y="258699"/>
                </a:lnTo>
                <a:lnTo>
                  <a:pt x="283845" y="25336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2087117" y="8206168"/>
            <a:ext cx="859790" cy="740410"/>
            <a:chOff x="2087117" y="8206168"/>
            <a:chExt cx="859790" cy="740410"/>
          </a:xfrm>
        </p:grpSpPr>
        <p:sp>
          <p:nvSpPr>
            <p:cNvPr id="169" name="object 169"/>
            <p:cNvSpPr/>
            <p:nvPr/>
          </p:nvSpPr>
          <p:spPr>
            <a:xfrm>
              <a:off x="2087118" y="8206168"/>
              <a:ext cx="859790" cy="740410"/>
            </a:xfrm>
            <a:custGeom>
              <a:avLst/>
              <a:gdLst/>
              <a:ahLst/>
              <a:cxnLst/>
              <a:rect l="l" t="t" r="r" b="b"/>
              <a:pathLst>
                <a:path w="859789" h="740409">
                  <a:moveTo>
                    <a:pt x="553123" y="72834"/>
                  </a:moveTo>
                  <a:lnTo>
                    <a:pt x="553085" y="72326"/>
                  </a:lnTo>
                  <a:lnTo>
                    <a:pt x="553085" y="72834"/>
                  </a:lnTo>
                  <a:close/>
                </a:path>
                <a:path w="859789" h="740409">
                  <a:moveTo>
                    <a:pt x="700151" y="259080"/>
                  </a:moveTo>
                  <a:lnTo>
                    <a:pt x="700024" y="258064"/>
                  </a:lnTo>
                  <a:lnTo>
                    <a:pt x="700036" y="259080"/>
                  </a:lnTo>
                  <a:close/>
                </a:path>
                <a:path w="859789" h="740409">
                  <a:moveTo>
                    <a:pt x="859663" y="213436"/>
                  </a:moveTo>
                  <a:lnTo>
                    <a:pt x="857123" y="210883"/>
                  </a:lnTo>
                  <a:lnTo>
                    <a:pt x="855078" y="210883"/>
                  </a:lnTo>
                  <a:lnTo>
                    <a:pt x="823976" y="196799"/>
                  </a:lnTo>
                  <a:lnTo>
                    <a:pt x="822325" y="195148"/>
                  </a:lnTo>
                  <a:lnTo>
                    <a:pt x="820153" y="195148"/>
                  </a:lnTo>
                  <a:lnTo>
                    <a:pt x="790016" y="182143"/>
                  </a:lnTo>
                  <a:lnTo>
                    <a:pt x="788543" y="180657"/>
                  </a:lnTo>
                  <a:lnTo>
                    <a:pt x="786688" y="180657"/>
                  </a:lnTo>
                  <a:lnTo>
                    <a:pt x="777709" y="177101"/>
                  </a:lnTo>
                  <a:lnTo>
                    <a:pt x="757364" y="169049"/>
                  </a:lnTo>
                  <a:lnTo>
                    <a:pt x="756158" y="167830"/>
                  </a:lnTo>
                  <a:lnTo>
                    <a:pt x="754456" y="167830"/>
                  </a:lnTo>
                  <a:lnTo>
                    <a:pt x="724941" y="156819"/>
                  </a:lnTo>
                  <a:lnTo>
                    <a:pt x="724027" y="155892"/>
                  </a:lnTo>
                  <a:lnTo>
                    <a:pt x="722477" y="155892"/>
                  </a:lnTo>
                  <a:lnTo>
                    <a:pt x="713981" y="152717"/>
                  </a:lnTo>
                  <a:lnTo>
                    <a:pt x="712508" y="152184"/>
                  </a:lnTo>
                  <a:lnTo>
                    <a:pt x="710692" y="147320"/>
                  </a:lnTo>
                  <a:lnTo>
                    <a:pt x="709676" y="144780"/>
                  </a:lnTo>
                  <a:lnTo>
                    <a:pt x="702106" y="130810"/>
                  </a:lnTo>
                  <a:lnTo>
                    <a:pt x="700532" y="127914"/>
                  </a:lnTo>
                  <a:lnTo>
                    <a:pt x="700532" y="293370"/>
                  </a:lnTo>
                  <a:lnTo>
                    <a:pt x="700532" y="294640"/>
                  </a:lnTo>
                  <a:lnTo>
                    <a:pt x="700506" y="293573"/>
                  </a:lnTo>
                  <a:lnTo>
                    <a:pt x="700430" y="294640"/>
                  </a:lnTo>
                  <a:lnTo>
                    <a:pt x="697801" y="329298"/>
                  </a:lnTo>
                  <a:lnTo>
                    <a:pt x="697865" y="328930"/>
                  </a:lnTo>
                  <a:lnTo>
                    <a:pt x="697738" y="330200"/>
                  </a:lnTo>
                  <a:lnTo>
                    <a:pt x="697801" y="329298"/>
                  </a:lnTo>
                  <a:lnTo>
                    <a:pt x="697649" y="330200"/>
                  </a:lnTo>
                  <a:lnTo>
                    <a:pt x="692251" y="363867"/>
                  </a:lnTo>
                  <a:lnTo>
                    <a:pt x="692099" y="364490"/>
                  </a:lnTo>
                  <a:lnTo>
                    <a:pt x="683971" y="398449"/>
                  </a:lnTo>
                  <a:lnTo>
                    <a:pt x="683856" y="398780"/>
                  </a:lnTo>
                  <a:lnTo>
                    <a:pt x="672858" y="433019"/>
                  </a:lnTo>
                  <a:lnTo>
                    <a:pt x="659003" y="467360"/>
                  </a:lnTo>
                  <a:lnTo>
                    <a:pt x="659511" y="467360"/>
                  </a:lnTo>
                  <a:lnTo>
                    <a:pt x="644220" y="497941"/>
                  </a:lnTo>
                  <a:lnTo>
                    <a:pt x="643547" y="499110"/>
                  </a:lnTo>
                  <a:lnTo>
                    <a:pt x="626999" y="528320"/>
                  </a:lnTo>
                  <a:lnTo>
                    <a:pt x="627634" y="527050"/>
                  </a:lnTo>
                  <a:lnTo>
                    <a:pt x="609346" y="554990"/>
                  </a:lnTo>
                  <a:lnTo>
                    <a:pt x="610108" y="553720"/>
                  </a:lnTo>
                  <a:lnTo>
                    <a:pt x="590677" y="577850"/>
                  </a:lnTo>
                  <a:lnTo>
                    <a:pt x="591566" y="577850"/>
                  </a:lnTo>
                  <a:lnTo>
                    <a:pt x="570357" y="600710"/>
                  </a:lnTo>
                  <a:lnTo>
                    <a:pt x="571373" y="599440"/>
                  </a:lnTo>
                  <a:lnTo>
                    <a:pt x="547370" y="622300"/>
                  </a:lnTo>
                  <a:lnTo>
                    <a:pt x="548640" y="622300"/>
                  </a:lnTo>
                  <a:lnTo>
                    <a:pt x="522986" y="641350"/>
                  </a:lnTo>
                  <a:lnTo>
                    <a:pt x="524383" y="640080"/>
                  </a:lnTo>
                  <a:lnTo>
                    <a:pt x="497332" y="657860"/>
                  </a:lnTo>
                  <a:lnTo>
                    <a:pt x="498856" y="656590"/>
                  </a:lnTo>
                  <a:lnTo>
                    <a:pt x="470281" y="671830"/>
                  </a:lnTo>
                  <a:lnTo>
                    <a:pt x="471805" y="670560"/>
                  </a:lnTo>
                  <a:lnTo>
                    <a:pt x="441833" y="683260"/>
                  </a:lnTo>
                  <a:lnTo>
                    <a:pt x="443357" y="681990"/>
                  </a:lnTo>
                  <a:lnTo>
                    <a:pt x="410464" y="692150"/>
                  </a:lnTo>
                  <a:lnTo>
                    <a:pt x="411988" y="692150"/>
                  </a:lnTo>
                  <a:lnTo>
                    <a:pt x="377063" y="699770"/>
                  </a:lnTo>
                  <a:lnTo>
                    <a:pt x="378206" y="698500"/>
                  </a:lnTo>
                  <a:lnTo>
                    <a:pt x="343281" y="703580"/>
                  </a:lnTo>
                  <a:lnTo>
                    <a:pt x="344297" y="703580"/>
                  </a:lnTo>
                  <a:lnTo>
                    <a:pt x="307467" y="706120"/>
                  </a:lnTo>
                  <a:lnTo>
                    <a:pt x="308737" y="706120"/>
                  </a:lnTo>
                  <a:lnTo>
                    <a:pt x="272592" y="707364"/>
                  </a:lnTo>
                  <a:lnTo>
                    <a:pt x="237871" y="704850"/>
                  </a:lnTo>
                  <a:lnTo>
                    <a:pt x="239522" y="704850"/>
                  </a:lnTo>
                  <a:lnTo>
                    <a:pt x="212991" y="699770"/>
                  </a:lnTo>
                  <a:lnTo>
                    <a:pt x="206375" y="698500"/>
                  </a:lnTo>
                  <a:lnTo>
                    <a:pt x="208661" y="699770"/>
                  </a:lnTo>
                  <a:lnTo>
                    <a:pt x="177546" y="689610"/>
                  </a:lnTo>
                  <a:lnTo>
                    <a:pt x="180086" y="689610"/>
                  </a:lnTo>
                  <a:lnTo>
                    <a:pt x="154800" y="676910"/>
                  </a:lnTo>
                  <a:lnTo>
                    <a:pt x="153670" y="676351"/>
                  </a:lnTo>
                  <a:lnTo>
                    <a:pt x="152730" y="675640"/>
                  </a:lnTo>
                  <a:lnTo>
                    <a:pt x="132308" y="660400"/>
                  </a:lnTo>
                  <a:lnTo>
                    <a:pt x="128905" y="657860"/>
                  </a:lnTo>
                  <a:lnTo>
                    <a:pt x="130810" y="660400"/>
                  </a:lnTo>
                  <a:lnTo>
                    <a:pt x="107823" y="637540"/>
                  </a:lnTo>
                  <a:lnTo>
                    <a:pt x="109220" y="638810"/>
                  </a:lnTo>
                  <a:lnTo>
                    <a:pt x="108229" y="637540"/>
                  </a:lnTo>
                  <a:lnTo>
                    <a:pt x="90487" y="614680"/>
                  </a:lnTo>
                  <a:lnTo>
                    <a:pt x="88519" y="612140"/>
                  </a:lnTo>
                  <a:lnTo>
                    <a:pt x="89662" y="614680"/>
                  </a:lnTo>
                  <a:lnTo>
                    <a:pt x="73126" y="586740"/>
                  </a:lnTo>
                  <a:lnTo>
                    <a:pt x="71628" y="584200"/>
                  </a:lnTo>
                  <a:lnTo>
                    <a:pt x="72517" y="586740"/>
                  </a:lnTo>
                  <a:lnTo>
                    <a:pt x="57785" y="554990"/>
                  </a:lnTo>
                  <a:lnTo>
                    <a:pt x="58420" y="556260"/>
                  </a:lnTo>
                  <a:lnTo>
                    <a:pt x="57962" y="554990"/>
                  </a:lnTo>
                  <a:lnTo>
                    <a:pt x="46672" y="523240"/>
                  </a:lnTo>
                  <a:lnTo>
                    <a:pt x="46443" y="522592"/>
                  </a:lnTo>
                  <a:lnTo>
                    <a:pt x="46291" y="521970"/>
                  </a:lnTo>
                  <a:lnTo>
                    <a:pt x="38404" y="490220"/>
                  </a:lnTo>
                  <a:lnTo>
                    <a:pt x="38277" y="489686"/>
                  </a:lnTo>
                  <a:lnTo>
                    <a:pt x="38176" y="488950"/>
                  </a:lnTo>
                  <a:lnTo>
                    <a:pt x="33731" y="455930"/>
                  </a:lnTo>
                  <a:lnTo>
                    <a:pt x="33439" y="453720"/>
                  </a:lnTo>
                  <a:lnTo>
                    <a:pt x="33426" y="453390"/>
                  </a:lnTo>
                  <a:lnTo>
                    <a:pt x="32092" y="419100"/>
                  </a:lnTo>
                  <a:lnTo>
                    <a:pt x="32054" y="418058"/>
                  </a:lnTo>
                  <a:lnTo>
                    <a:pt x="32004" y="419100"/>
                  </a:lnTo>
                  <a:lnTo>
                    <a:pt x="32004" y="416560"/>
                  </a:lnTo>
                  <a:lnTo>
                    <a:pt x="32054" y="418058"/>
                  </a:lnTo>
                  <a:lnTo>
                    <a:pt x="32131" y="416560"/>
                  </a:lnTo>
                  <a:lnTo>
                    <a:pt x="34086" y="381000"/>
                  </a:lnTo>
                  <a:lnTo>
                    <a:pt x="34124" y="380428"/>
                  </a:lnTo>
                  <a:lnTo>
                    <a:pt x="34036" y="381000"/>
                  </a:lnTo>
                  <a:lnTo>
                    <a:pt x="34163" y="379730"/>
                  </a:lnTo>
                  <a:lnTo>
                    <a:pt x="34124" y="380428"/>
                  </a:lnTo>
                  <a:lnTo>
                    <a:pt x="34226" y="379730"/>
                  </a:lnTo>
                  <a:lnTo>
                    <a:pt x="39674" y="344170"/>
                  </a:lnTo>
                  <a:lnTo>
                    <a:pt x="39878" y="342900"/>
                  </a:lnTo>
                  <a:lnTo>
                    <a:pt x="39497" y="344170"/>
                  </a:lnTo>
                  <a:lnTo>
                    <a:pt x="48895" y="304800"/>
                  </a:lnTo>
                  <a:lnTo>
                    <a:pt x="48514" y="307340"/>
                  </a:lnTo>
                  <a:lnTo>
                    <a:pt x="49352" y="304800"/>
                  </a:lnTo>
                  <a:lnTo>
                    <a:pt x="61455" y="268389"/>
                  </a:lnTo>
                  <a:lnTo>
                    <a:pt x="77038" y="232410"/>
                  </a:lnTo>
                  <a:lnTo>
                    <a:pt x="95694" y="198120"/>
                  </a:lnTo>
                  <a:lnTo>
                    <a:pt x="118237" y="165100"/>
                  </a:lnTo>
                  <a:lnTo>
                    <a:pt x="117348" y="165100"/>
                  </a:lnTo>
                  <a:lnTo>
                    <a:pt x="141859" y="135890"/>
                  </a:lnTo>
                  <a:lnTo>
                    <a:pt x="140843" y="137160"/>
                  </a:lnTo>
                  <a:lnTo>
                    <a:pt x="142087" y="135890"/>
                  </a:lnTo>
                  <a:lnTo>
                    <a:pt x="167005" y="110490"/>
                  </a:lnTo>
                  <a:lnTo>
                    <a:pt x="165862" y="110490"/>
                  </a:lnTo>
                  <a:lnTo>
                    <a:pt x="193675" y="87630"/>
                  </a:lnTo>
                  <a:lnTo>
                    <a:pt x="192405" y="88900"/>
                  </a:lnTo>
                  <a:lnTo>
                    <a:pt x="194335" y="87630"/>
                  </a:lnTo>
                  <a:lnTo>
                    <a:pt x="221361" y="69850"/>
                  </a:lnTo>
                  <a:lnTo>
                    <a:pt x="219964" y="69850"/>
                  </a:lnTo>
                  <a:lnTo>
                    <a:pt x="249809" y="54610"/>
                  </a:lnTo>
                  <a:lnTo>
                    <a:pt x="248285" y="54610"/>
                  </a:lnTo>
                  <a:lnTo>
                    <a:pt x="278892" y="43180"/>
                  </a:lnTo>
                  <a:lnTo>
                    <a:pt x="277368" y="43180"/>
                  </a:lnTo>
                  <a:lnTo>
                    <a:pt x="307086" y="35560"/>
                  </a:lnTo>
                  <a:lnTo>
                    <a:pt x="305308" y="35560"/>
                  </a:lnTo>
                  <a:lnTo>
                    <a:pt x="331851" y="31750"/>
                  </a:lnTo>
                  <a:lnTo>
                    <a:pt x="330200" y="31750"/>
                  </a:lnTo>
                  <a:lnTo>
                    <a:pt x="355600" y="30480"/>
                  </a:lnTo>
                  <a:lnTo>
                    <a:pt x="377571" y="30480"/>
                  </a:lnTo>
                  <a:lnTo>
                    <a:pt x="398399" y="31750"/>
                  </a:lnTo>
                  <a:lnTo>
                    <a:pt x="396748" y="31750"/>
                  </a:lnTo>
                  <a:lnTo>
                    <a:pt x="416306" y="35560"/>
                  </a:lnTo>
                  <a:lnTo>
                    <a:pt x="414528" y="35560"/>
                  </a:lnTo>
                  <a:lnTo>
                    <a:pt x="429641" y="40640"/>
                  </a:lnTo>
                  <a:lnTo>
                    <a:pt x="428752" y="39370"/>
                  </a:lnTo>
                  <a:lnTo>
                    <a:pt x="430720" y="40259"/>
                  </a:lnTo>
                  <a:lnTo>
                    <a:pt x="428371" y="41910"/>
                  </a:lnTo>
                  <a:lnTo>
                    <a:pt x="426466" y="44450"/>
                  </a:lnTo>
                  <a:lnTo>
                    <a:pt x="414020" y="55880"/>
                  </a:lnTo>
                  <a:lnTo>
                    <a:pt x="412623" y="58420"/>
                  </a:lnTo>
                  <a:lnTo>
                    <a:pt x="404368" y="69850"/>
                  </a:lnTo>
                  <a:lnTo>
                    <a:pt x="403098" y="71120"/>
                  </a:lnTo>
                  <a:lnTo>
                    <a:pt x="399542" y="80010"/>
                  </a:lnTo>
                  <a:lnTo>
                    <a:pt x="410210" y="90170"/>
                  </a:lnTo>
                  <a:lnTo>
                    <a:pt x="418465" y="87630"/>
                  </a:lnTo>
                  <a:lnTo>
                    <a:pt x="420116" y="86360"/>
                  </a:lnTo>
                  <a:lnTo>
                    <a:pt x="432181" y="78740"/>
                  </a:lnTo>
                  <a:lnTo>
                    <a:pt x="432689" y="78740"/>
                  </a:lnTo>
                  <a:lnTo>
                    <a:pt x="447294" y="68580"/>
                  </a:lnTo>
                  <a:lnTo>
                    <a:pt x="446532" y="69850"/>
                  </a:lnTo>
                  <a:lnTo>
                    <a:pt x="448703" y="68580"/>
                  </a:lnTo>
                  <a:lnTo>
                    <a:pt x="463931" y="59690"/>
                  </a:lnTo>
                  <a:lnTo>
                    <a:pt x="461772" y="59690"/>
                  </a:lnTo>
                  <a:lnTo>
                    <a:pt x="472859" y="55333"/>
                  </a:lnTo>
                  <a:lnTo>
                    <a:pt x="475234" y="55880"/>
                  </a:lnTo>
                  <a:lnTo>
                    <a:pt x="479933" y="55880"/>
                  </a:lnTo>
                  <a:lnTo>
                    <a:pt x="480695" y="57150"/>
                  </a:lnTo>
                  <a:lnTo>
                    <a:pt x="497205" y="57150"/>
                  </a:lnTo>
                  <a:lnTo>
                    <a:pt x="502539" y="55880"/>
                  </a:lnTo>
                  <a:lnTo>
                    <a:pt x="503428" y="55880"/>
                  </a:lnTo>
                  <a:lnTo>
                    <a:pt x="523494" y="53340"/>
                  </a:lnTo>
                  <a:lnTo>
                    <a:pt x="523113" y="46990"/>
                  </a:lnTo>
                  <a:lnTo>
                    <a:pt x="523024" y="46253"/>
                  </a:lnTo>
                  <a:lnTo>
                    <a:pt x="533019" y="45834"/>
                  </a:lnTo>
                  <a:lnTo>
                    <a:pt x="543369" y="47244"/>
                  </a:lnTo>
                  <a:lnTo>
                    <a:pt x="542671" y="47942"/>
                  </a:lnTo>
                  <a:lnTo>
                    <a:pt x="542671" y="49593"/>
                  </a:lnTo>
                  <a:lnTo>
                    <a:pt x="542163" y="55054"/>
                  </a:lnTo>
                  <a:lnTo>
                    <a:pt x="541667" y="63309"/>
                  </a:lnTo>
                  <a:lnTo>
                    <a:pt x="541782" y="73596"/>
                  </a:lnTo>
                  <a:lnTo>
                    <a:pt x="570357" y="112077"/>
                  </a:lnTo>
                  <a:lnTo>
                    <a:pt x="600964" y="123761"/>
                  </a:lnTo>
                  <a:lnTo>
                    <a:pt x="601091" y="123761"/>
                  </a:lnTo>
                  <a:lnTo>
                    <a:pt x="619887" y="129476"/>
                  </a:lnTo>
                  <a:lnTo>
                    <a:pt x="619760" y="129476"/>
                  </a:lnTo>
                  <a:lnTo>
                    <a:pt x="640461" y="135826"/>
                  </a:lnTo>
                  <a:lnTo>
                    <a:pt x="640334" y="135826"/>
                  </a:lnTo>
                  <a:lnTo>
                    <a:pt x="664464" y="143446"/>
                  </a:lnTo>
                  <a:lnTo>
                    <a:pt x="667677" y="144576"/>
                  </a:lnTo>
                  <a:lnTo>
                    <a:pt x="677037" y="162560"/>
                  </a:lnTo>
                  <a:lnTo>
                    <a:pt x="676148" y="160020"/>
                  </a:lnTo>
                  <a:lnTo>
                    <a:pt x="688594" y="193040"/>
                  </a:lnTo>
                  <a:lnTo>
                    <a:pt x="687959" y="191770"/>
                  </a:lnTo>
                  <a:lnTo>
                    <a:pt x="696214" y="224790"/>
                  </a:lnTo>
                  <a:lnTo>
                    <a:pt x="695833" y="223520"/>
                  </a:lnTo>
                  <a:lnTo>
                    <a:pt x="700024" y="258064"/>
                  </a:lnTo>
                  <a:lnTo>
                    <a:pt x="700024" y="257810"/>
                  </a:lnTo>
                  <a:lnTo>
                    <a:pt x="700151" y="259080"/>
                  </a:lnTo>
                  <a:lnTo>
                    <a:pt x="700163" y="267970"/>
                  </a:lnTo>
                  <a:lnTo>
                    <a:pt x="700506" y="293573"/>
                  </a:lnTo>
                  <a:lnTo>
                    <a:pt x="700532" y="293370"/>
                  </a:lnTo>
                  <a:lnTo>
                    <a:pt x="700532" y="127914"/>
                  </a:lnTo>
                  <a:lnTo>
                    <a:pt x="693166" y="114300"/>
                  </a:lnTo>
                  <a:lnTo>
                    <a:pt x="691896" y="111760"/>
                  </a:lnTo>
                  <a:lnTo>
                    <a:pt x="686587" y="104140"/>
                  </a:lnTo>
                  <a:lnTo>
                    <a:pt x="671576" y="82550"/>
                  </a:lnTo>
                  <a:lnTo>
                    <a:pt x="669925" y="81280"/>
                  </a:lnTo>
                  <a:lnTo>
                    <a:pt x="662051" y="72796"/>
                  </a:lnTo>
                  <a:lnTo>
                    <a:pt x="662051" y="133756"/>
                  </a:lnTo>
                  <a:lnTo>
                    <a:pt x="643382" y="127063"/>
                  </a:lnTo>
                  <a:lnTo>
                    <a:pt x="643255" y="127063"/>
                  </a:lnTo>
                  <a:lnTo>
                    <a:pt x="622808" y="120078"/>
                  </a:lnTo>
                  <a:lnTo>
                    <a:pt x="604532" y="114236"/>
                  </a:lnTo>
                  <a:lnTo>
                    <a:pt x="604139" y="114109"/>
                  </a:lnTo>
                  <a:lnTo>
                    <a:pt x="604266" y="114236"/>
                  </a:lnTo>
                  <a:lnTo>
                    <a:pt x="588264" y="108648"/>
                  </a:lnTo>
                  <a:lnTo>
                    <a:pt x="588645" y="108775"/>
                  </a:lnTo>
                  <a:lnTo>
                    <a:pt x="588352" y="108648"/>
                  </a:lnTo>
                  <a:lnTo>
                    <a:pt x="575500" y="103060"/>
                  </a:lnTo>
                  <a:lnTo>
                    <a:pt x="574929" y="102806"/>
                  </a:lnTo>
                  <a:lnTo>
                    <a:pt x="575310" y="103060"/>
                  </a:lnTo>
                  <a:lnTo>
                    <a:pt x="565886" y="97726"/>
                  </a:lnTo>
                  <a:lnTo>
                    <a:pt x="565594" y="97574"/>
                  </a:lnTo>
                  <a:lnTo>
                    <a:pt x="565061" y="97091"/>
                  </a:lnTo>
                  <a:lnTo>
                    <a:pt x="559079" y="91757"/>
                  </a:lnTo>
                  <a:lnTo>
                    <a:pt x="558482" y="91236"/>
                  </a:lnTo>
                  <a:lnTo>
                    <a:pt x="558038" y="90487"/>
                  </a:lnTo>
                  <a:lnTo>
                    <a:pt x="555790" y="86677"/>
                  </a:lnTo>
                  <a:lnTo>
                    <a:pt x="555472" y="86144"/>
                  </a:lnTo>
                  <a:lnTo>
                    <a:pt x="555294" y="85534"/>
                  </a:lnTo>
                  <a:lnTo>
                    <a:pt x="553872" y="80454"/>
                  </a:lnTo>
                  <a:lnTo>
                    <a:pt x="553821" y="80289"/>
                  </a:lnTo>
                  <a:lnTo>
                    <a:pt x="553745" y="79438"/>
                  </a:lnTo>
                  <a:lnTo>
                    <a:pt x="553199" y="73596"/>
                  </a:lnTo>
                  <a:lnTo>
                    <a:pt x="553085" y="72834"/>
                  </a:lnTo>
                  <a:lnTo>
                    <a:pt x="552704" y="63690"/>
                  </a:lnTo>
                  <a:lnTo>
                    <a:pt x="552704" y="63309"/>
                  </a:lnTo>
                  <a:lnTo>
                    <a:pt x="551815" y="55054"/>
                  </a:lnTo>
                  <a:lnTo>
                    <a:pt x="551434" y="53530"/>
                  </a:lnTo>
                  <a:lnTo>
                    <a:pt x="549529" y="49060"/>
                  </a:lnTo>
                  <a:lnTo>
                    <a:pt x="549529" y="48069"/>
                  </a:lnTo>
                  <a:lnTo>
                    <a:pt x="560324" y="49530"/>
                  </a:lnTo>
                  <a:lnTo>
                    <a:pt x="557149" y="49530"/>
                  </a:lnTo>
                  <a:lnTo>
                    <a:pt x="581075" y="56832"/>
                  </a:lnTo>
                  <a:lnTo>
                    <a:pt x="602488" y="68580"/>
                  </a:lnTo>
                  <a:lnTo>
                    <a:pt x="599948" y="67310"/>
                  </a:lnTo>
                  <a:lnTo>
                    <a:pt x="622808" y="85090"/>
                  </a:lnTo>
                  <a:lnTo>
                    <a:pt x="620776" y="82550"/>
                  </a:lnTo>
                  <a:lnTo>
                    <a:pt x="643128" y="106680"/>
                  </a:lnTo>
                  <a:lnTo>
                    <a:pt x="641477" y="104140"/>
                  </a:lnTo>
                  <a:lnTo>
                    <a:pt x="661670" y="133350"/>
                  </a:lnTo>
                  <a:lnTo>
                    <a:pt x="660527" y="130810"/>
                  </a:lnTo>
                  <a:lnTo>
                    <a:pt x="662051" y="133756"/>
                  </a:lnTo>
                  <a:lnTo>
                    <a:pt x="662051" y="72796"/>
                  </a:lnTo>
                  <a:lnTo>
                    <a:pt x="658152" y="68580"/>
                  </a:lnTo>
                  <a:lnTo>
                    <a:pt x="647573" y="57150"/>
                  </a:lnTo>
                  <a:lnTo>
                    <a:pt x="645414" y="55880"/>
                  </a:lnTo>
                  <a:lnTo>
                    <a:pt x="632269" y="45720"/>
                  </a:lnTo>
                  <a:lnTo>
                    <a:pt x="622427" y="38100"/>
                  </a:lnTo>
                  <a:lnTo>
                    <a:pt x="619887" y="36830"/>
                  </a:lnTo>
                  <a:lnTo>
                    <a:pt x="596773" y="24130"/>
                  </a:lnTo>
                  <a:lnTo>
                    <a:pt x="593979" y="22860"/>
                  </a:lnTo>
                  <a:lnTo>
                    <a:pt x="568960" y="13970"/>
                  </a:lnTo>
                  <a:lnTo>
                    <a:pt x="565785" y="13970"/>
                  </a:lnTo>
                  <a:lnTo>
                    <a:pt x="537718" y="8890"/>
                  </a:lnTo>
                  <a:lnTo>
                    <a:pt x="534543" y="8890"/>
                  </a:lnTo>
                  <a:lnTo>
                    <a:pt x="504952" y="10160"/>
                  </a:lnTo>
                  <a:lnTo>
                    <a:pt x="501396" y="10160"/>
                  </a:lnTo>
                  <a:lnTo>
                    <a:pt x="473456" y="16510"/>
                  </a:lnTo>
                  <a:lnTo>
                    <a:pt x="469646" y="17780"/>
                  </a:lnTo>
                  <a:lnTo>
                    <a:pt x="457758" y="23241"/>
                  </a:lnTo>
                  <a:lnTo>
                    <a:pt x="450469" y="20320"/>
                  </a:lnTo>
                  <a:lnTo>
                    <a:pt x="439293" y="15240"/>
                  </a:lnTo>
                  <a:lnTo>
                    <a:pt x="438658" y="15240"/>
                  </a:lnTo>
                  <a:lnTo>
                    <a:pt x="423799" y="8890"/>
                  </a:lnTo>
                  <a:lnTo>
                    <a:pt x="422148" y="8890"/>
                  </a:lnTo>
                  <a:lnTo>
                    <a:pt x="402717" y="3810"/>
                  </a:lnTo>
                  <a:lnTo>
                    <a:pt x="401193" y="3810"/>
                  </a:lnTo>
                  <a:lnTo>
                    <a:pt x="379349" y="1270"/>
                  </a:lnTo>
                  <a:lnTo>
                    <a:pt x="355219" y="0"/>
                  </a:lnTo>
                  <a:lnTo>
                    <a:pt x="354076" y="0"/>
                  </a:lnTo>
                  <a:lnTo>
                    <a:pt x="328803" y="1270"/>
                  </a:lnTo>
                  <a:lnTo>
                    <a:pt x="327279" y="1270"/>
                  </a:lnTo>
                  <a:lnTo>
                    <a:pt x="300736" y="5080"/>
                  </a:lnTo>
                  <a:lnTo>
                    <a:pt x="299085" y="6350"/>
                  </a:lnTo>
                  <a:lnTo>
                    <a:pt x="269240" y="13970"/>
                  </a:lnTo>
                  <a:lnTo>
                    <a:pt x="267716" y="15240"/>
                  </a:lnTo>
                  <a:lnTo>
                    <a:pt x="236982" y="26670"/>
                  </a:lnTo>
                  <a:lnTo>
                    <a:pt x="235585" y="26670"/>
                  </a:lnTo>
                  <a:lnTo>
                    <a:pt x="205613" y="43180"/>
                  </a:lnTo>
                  <a:lnTo>
                    <a:pt x="204216" y="43180"/>
                  </a:lnTo>
                  <a:lnTo>
                    <a:pt x="175133" y="63500"/>
                  </a:lnTo>
                  <a:lnTo>
                    <a:pt x="173736" y="63500"/>
                  </a:lnTo>
                  <a:lnTo>
                    <a:pt x="145923" y="86360"/>
                  </a:lnTo>
                  <a:lnTo>
                    <a:pt x="144780" y="87630"/>
                  </a:lnTo>
                  <a:lnTo>
                    <a:pt x="118491" y="114300"/>
                  </a:lnTo>
                  <a:lnTo>
                    <a:pt x="92837" y="146050"/>
                  </a:lnTo>
                  <a:lnTo>
                    <a:pt x="69342" y="180340"/>
                  </a:lnTo>
                  <a:lnTo>
                    <a:pt x="49149" y="217170"/>
                  </a:lnTo>
                  <a:lnTo>
                    <a:pt x="32004" y="256540"/>
                  </a:lnTo>
                  <a:lnTo>
                    <a:pt x="18415" y="297180"/>
                  </a:lnTo>
                  <a:lnTo>
                    <a:pt x="8636" y="336550"/>
                  </a:lnTo>
                  <a:lnTo>
                    <a:pt x="2540" y="377190"/>
                  </a:lnTo>
                  <a:lnTo>
                    <a:pt x="2286" y="378460"/>
                  </a:lnTo>
                  <a:lnTo>
                    <a:pt x="0" y="416560"/>
                  </a:lnTo>
                  <a:lnTo>
                    <a:pt x="38" y="419100"/>
                  </a:lnTo>
                  <a:lnTo>
                    <a:pt x="1270" y="457200"/>
                  </a:lnTo>
                  <a:lnTo>
                    <a:pt x="1397" y="458470"/>
                  </a:lnTo>
                  <a:lnTo>
                    <a:pt x="6223" y="495300"/>
                  </a:lnTo>
                  <a:lnTo>
                    <a:pt x="14859" y="530860"/>
                  </a:lnTo>
                  <a:lnTo>
                    <a:pt x="15240" y="533400"/>
                  </a:lnTo>
                  <a:lnTo>
                    <a:pt x="27178" y="567690"/>
                  </a:lnTo>
                  <a:lnTo>
                    <a:pt x="27813" y="568960"/>
                  </a:lnTo>
                  <a:lnTo>
                    <a:pt x="42291" y="600710"/>
                  </a:lnTo>
                  <a:lnTo>
                    <a:pt x="43180" y="601980"/>
                  </a:lnTo>
                  <a:lnTo>
                    <a:pt x="60960" y="631190"/>
                  </a:lnTo>
                  <a:lnTo>
                    <a:pt x="62103" y="633730"/>
                  </a:lnTo>
                  <a:lnTo>
                    <a:pt x="82677" y="659130"/>
                  </a:lnTo>
                  <a:lnTo>
                    <a:pt x="84201" y="661670"/>
                  </a:lnTo>
                  <a:lnTo>
                    <a:pt x="107061" y="684530"/>
                  </a:lnTo>
                  <a:lnTo>
                    <a:pt x="108839" y="685800"/>
                  </a:lnTo>
                  <a:lnTo>
                    <a:pt x="134366" y="704850"/>
                  </a:lnTo>
                  <a:lnTo>
                    <a:pt x="136525" y="706120"/>
                  </a:lnTo>
                  <a:lnTo>
                    <a:pt x="164338" y="720090"/>
                  </a:lnTo>
                  <a:lnTo>
                    <a:pt x="167005" y="721360"/>
                  </a:lnTo>
                  <a:lnTo>
                    <a:pt x="198120" y="731520"/>
                  </a:lnTo>
                  <a:lnTo>
                    <a:pt x="200406" y="731520"/>
                  </a:lnTo>
                  <a:lnTo>
                    <a:pt x="233553" y="737870"/>
                  </a:lnTo>
                  <a:lnTo>
                    <a:pt x="235204" y="737870"/>
                  </a:lnTo>
                  <a:lnTo>
                    <a:pt x="270383" y="740410"/>
                  </a:lnTo>
                  <a:lnTo>
                    <a:pt x="310134" y="740410"/>
                  </a:lnTo>
                  <a:lnTo>
                    <a:pt x="346837" y="737870"/>
                  </a:lnTo>
                  <a:lnTo>
                    <a:pt x="347853" y="737870"/>
                  </a:lnTo>
                  <a:lnTo>
                    <a:pt x="382905" y="732790"/>
                  </a:lnTo>
                  <a:lnTo>
                    <a:pt x="384048" y="732790"/>
                  </a:lnTo>
                  <a:lnTo>
                    <a:pt x="418973" y="725170"/>
                  </a:lnTo>
                  <a:lnTo>
                    <a:pt x="420370" y="725170"/>
                  </a:lnTo>
                  <a:lnTo>
                    <a:pt x="453263" y="716280"/>
                  </a:lnTo>
                  <a:lnTo>
                    <a:pt x="454660" y="715010"/>
                  </a:lnTo>
                  <a:lnTo>
                    <a:pt x="474637" y="707390"/>
                  </a:lnTo>
                  <a:lnTo>
                    <a:pt x="484632" y="703580"/>
                  </a:lnTo>
                  <a:lnTo>
                    <a:pt x="486156" y="702310"/>
                  </a:lnTo>
                  <a:lnTo>
                    <a:pt x="491350" y="699770"/>
                  </a:lnTo>
                  <a:lnTo>
                    <a:pt x="514731" y="688340"/>
                  </a:lnTo>
                  <a:lnTo>
                    <a:pt x="516128" y="687070"/>
                  </a:lnTo>
                  <a:lnTo>
                    <a:pt x="522363" y="683260"/>
                  </a:lnTo>
                  <a:lnTo>
                    <a:pt x="541096" y="671830"/>
                  </a:lnTo>
                  <a:lnTo>
                    <a:pt x="543179" y="670560"/>
                  </a:lnTo>
                  <a:lnTo>
                    <a:pt x="544576" y="669290"/>
                  </a:lnTo>
                  <a:lnTo>
                    <a:pt x="560044" y="657860"/>
                  </a:lnTo>
                  <a:lnTo>
                    <a:pt x="570357" y="650240"/>
                  </a:lnTo>
                  <a:lnTo>
                    <a:pt x="571627" y="648970"/>
                  </a:lnTo>
                  <a:lnTo>
                    <a:pt x="579602" y="641350"/>
                  </a:lnTo>
                  <a:lnTo>
                    <a:pt x="596900" y="624840"/>
                  </a:lnTo>
                  <a:lnTo>
                    <a:pt x="618363" y="601980"/>
                  </a:lnTo>
                  <a:lnTo>
                    <a:pt x="619125" y="600710"/>
                  </a:lnTo>
                  <a:lnTo>
                    <a:pt x="638810" y="575310"/>
                  </a:lnTo>
                  <a:lnTo>
                    <a:pt x="639445" y="575310"/>
                  </a:lnTo>
                  <a:lnTo>
                    <a:pt x="652919" y="554990"/>
                  </a:lnTo>
                  <a:lnTo>
                    <a:pt x="657987" y="547370"/>
                  </a:lnTo>
                  <a:lnTo>
                    <a:pt x="658622" y="546100"/>
                  </a:lnTo>
                  <a:lnTo>
                    <a:pt x="669124" y="528320"/>
                  </a:lnTo>
                  <a:lnTo>
                    <a:pt x="692531" y="482600"/>
                  </a:lnTo>
                  <a:lnTo>
                    <a:pt x="707517" y="445770"/>
                  </a:lnTo>
                  <a:lnTo>
                    <a:pt x="707898" y="444500"/>
                  </a:lnTo>
                  <a:lnTo>
                    <a:pt x="711974" y="431800"/>
                  </a:lnTo>
                  <a:lnTo>
                    <a:pt x="719328" y="408940"/>
                  </a:lnTo>
                  <a:lnTo>
                    <a:pt x="719709" y="407670"/>
                  </a:lnTo>
                  <a:lnTo>
                    <a:pt x="722134" y="397510"/>
                  </a:lnTo>
                  <a:lnTo>
                    <a:pt x="728218" y="372110"/>
                  </a:lnTo>
                  <a:lnTo>
                    <a:pt x="728472" y="370840"/>
                  </a:lnTo>
                  <a:lnTo>
                    <a:pt x="729691" y="363220"/>
                  </a:lnTo>
                  <a:lnTo>
                    <a:pt x="734187" y="335280"/>
                  </a:lnTo>
                  <a:lnTo>
                    <a:pt x="734441" y="334010"/>
                  </a:lnTo>
                  <a:lnTo>
                    <a:pt x="734822" y="328930"/>
                  </a:lnTo>
                  <a:lnTo>
                    <a:pt x="737260" y="297180"/>
                  </a:lnTo>
                  <a:lnTo>
                    <a:pt x="737362" y="293370"/>
                  </a:lnTo>
                  <a:lnTo>
                    <a:pt x="736866" y="257810"/>
                  </a:lnTo>
                  <a:lnTo>
                    <a:pt x="736854" y="256540"/>
                  </a:lnTo>
                  <a:lnTo>
                    <a:pt x="736727" y="255270"/>
                  </a:lnTo>
                  <a:lnTo>
                    <a:pt x="733145" y="224790"/>
                  </a:lnTo>
                  <a:lnTo>
                    <a:pt x="732409" y="218440"/>
                  </a:lnTo>
                  <a:lnTo>
                    <a:pt x="732028" y="217170"/>
                  </a:lnTo>
                  <a:lnTo>
                    <a:pt x="726300" y="193040"/>
                  </a:lnTo>
                  <a:lnTo>
                    <a:pt x="723900" y="182880"/>
                  </a:lnTo>
                  <a:lnTo>
                    <a:pt x="723138" y="180340"/>
                  </a:lnTo>
                  <a:lnTo>
                    <a:pt x="716343" y="162369"/>
                  </a:lnTo>
                  <a:lnTo>
                    <a:pt x="718273" y="163106"/>
                  </a:lnTo>
                  <a:lnTo>
                    <a:pt x="719455" y="164274"/>
                  </a:lnTo>
                  <a:lnTo>
                    <a:pt x="721106" y="164274"/>
                  </a:lnTo>
                  <a:lnTo>
                    <a:pt x="749592" y="176390"/>
                  </a:lnTo>
                  <a:lnTo>
                    <a:pt x="750824" y="177609"/>
                  </a:lnTo>
                  <a:lnTo>
                    <a:pt x="752589" y="177609"/>
                  </a:lnTo>
                  <a:lnTo>
                    <a:pt x="781291" y="190449"/>
                  </a:lnTo>
                  <a:lnTo>
                    <a:pt x="782574" y="191706"/>
                  </a:lnTo>
                  <a:lnTo>
                    <a:pt x="784123" y="191706"/>
                  </a:lnTo>
                  <a:lnTo>
                    <a:pt x="814819" y="205422"/>
                  </a:lnTo>
                  <a:lnTo>
                    <a:pt x="815975" y="206565"/>
                  </a:lnTo>
                  <a:lnTo>
                    <a:pt x="817397" y="206565"/>
                  </a:lnTo>
                  <a:lnTo>
                    <a:pt x="849071" y="220713"/>
                  </a:lnTo>
                  <a:lnTo>
                    <a:pt x="850773" y="222313"/>
                  </a:lnTo>
                  <a:lnTo>
                    <a:pt x="857123" y="222313"/>
                  </a:lnTo>
                  <a:lnTo>
                    <a:pt x="859663" y="219786"/>
                  </a:lnTo>
                  <a:lnTo>
                    <a:pt x="859663" y="216611"/>
                  </a:lnTo>
                  <a:lnTo>
                    <a:pt x="859663" y="213436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485897" y="8232394"/>
              <a:ext cx="130937" cy="64388"/>
            </a:xfrm>
            <a:prstGeom prst="rect">
              <a:avLst/>
            </a:prstGeom>
          </p:spPr>
        </p:pic>
      </p:grpSp>
      <p:sp>
        <p:nvSpPr>
          <p:cNvPr id="171" name="object 171"/>
          <p:cNvSpPr/>
          <p:nvPr/>
        </p:nvSpPr>
        <p:spPr>
          <a:xfrm>
            <a:off x="5950382" y="8049132"/>
            <a:ext cx="177800" cy="319405"/>
          </a:xfrm>
          <a:custGeom>
            <a:avLst/>
            <a:gdLst/>
            <a:ahLst/>
            <a:cxnLst/>
            <a:rect l="l" t="t" r="r" b="b"/>
            <a:pathLst>
              <a:path w="177800" h="319404">
                <a:moveTo>
                  <a:pt x="177622" y="255397"/>
                </a:moveTo>
                <a:lnTo>
                  <a:pt x="175844" y="253619"/>
                </a:lnTo>
                <a:lnTo>
                  <a:pt x="171399" y="253619"/>
                </a:lnTo>
                <a:lnTo>
                  <a:pt x="170294" y="254723"/>
                </a:lnTo>
                <a:lnTo>
                  <a:pt x="155143" y="260985"/>
                </a:lnTo>
                <a:lnTo>
                  <a:pt x="154762" y="261239"/>
                </a:lnTo>
                <a:lnTo>
                  <a:pt x="133997" y="270891"/>
                </a:lnTo>
                <a:lnTo>
                  <a:pt x="129489" y="270891"/>
                </a:lnTo>
                <a:lnTo>
                  <a:pt x="126466" y="273913"/>
                </a:lnTo>
                <a:lnTo>
                  <a:pt x="112852" y="278892"/>
                </a:lnTo>
                <a:lnTo>
                  <a:pt x="106756" y="278892"/>
                </a:lnTo>
                <a:lnTo>
                  <a:pt x="104736" y="280949"/>
                </a:lnTo>
                <a:lnTo>
                  <a:pt x="92710" y="283718"/>
                </a:lnTo>
                <a:lnTo>
                  <a:pt x="84912" y="283718"/>
                </a:lnTo>
                <a:lnTo>
                  <a:pt x="84315" y="284314"/>
                </a:lnTo>
                <a:lnTo>
                  <a:pt x="75285" y="284772"/>
                </a:lnTo>
                <a:lnTo>
                  <a:pt x="64947" y="283210"/>
                </a:lnTo>
                <a:lnTo>
                  <a:pt x="59143" y="282346"/>
                </a:lnTo>
                <a:lnTo>
                  <a:pt x="58483" y="282067"/>
                </a:lnTo>
                <a:lnTo>
                  <a:pt x="51028" y="279019"/>
                </a:lnTo>
                <a:lnTo>
                  <a:pt x="50546" y="278828"/>
                </a:lnTo>
                <a:lnTo>
                  <a:pt x="46304" y="274574"/>
                </a:lnTo>
                <a:lnTo>
                  <a:pt x="43281" y="274574"/>
                </a:lnTo>
                <a:lnTo>
                  <a:pt x="42862" y="274193"/>
                </a:lnTo>
                <a:lnTo>
                  <a:pt x="42367" y="273761"/>
                </a:lnTo>
                <a:lnTo>
                  <a:pt x="42367" y="272034"/>
                </a:lnTo>
                <a:lnTo>
                  <a:pt x="37211" y="266801"/>
                </a:lnTo>
                <a:lnTo>
                  <a:pt x="36017" y="264248"/>
                </a:lnTo>
                <a:lnTo>
                  <a:pt x="36017" y="258572"/>
                </a:lnTo>
                <a:lnTo>
                  <a:pt x="35369" y="257937"/>
                </a:lnTo>
                <a:lnTo>
                  <a:pt x="34963" y="251841"/>
                </a:lnTo>
                <a:lnTo>
                  <a:pt x="34836" y="249999"/>
                </a:lnTo>
                <a:lnTo>
                  <a:pt x="34721" y="250952"/>
                </a:lnTo>
                <a:lnTo>
                  <a:pt x="34747" y="248539"/>
                </a:lnTo>
                <a:lnTo>
                  <a:pt x="34836" y="249999"/>
                </a:lnTo>
                <a:lnTo>
                  <a:pt x="35013" y="248539"/>
                </a:lnTo>
                <a:lnTo>
                  <a:pt x="36995" y="232410"/>
                </a:lnTo>
                <a:lnTo>
                  <a:pt x="37122" y="231279"/>
                </a:lnTo>
                <a:lnTo>
                  <a:pt x="42113" y="206502"/>
                </a:lnTo>
                <a:lnTo>
                  <a:pt x="41859" y="207899"/>
                </a:lnTo>
                <a:lnTo>
                  <a:pt x="42252" y="206502"/>
                </a:lnTo>
                <a:lnTo>
                  <a:pt x="49491" y="180848"/>
                </a:lnTo>
                <a:lnTo>
                  <a:pt x="49568" y="180581"/>
                </a:lnTo>
                <a:lnTo>
                  <a:pt x="49936" y="179578"/>
                </a:lnTo>
                <a:lnTo>
                  <a:pt x="60528" y="150622"/>
                </a:lnTo>
                <a:lnTo>
                  <a:pt x="60147" y="151765"/>
                </a:lnTo>
                <a:lnTo>
                  <a:pt x="60655" y="150622"/>
                </a:lnTo>
                <a:lnTo>
                  <a:pt x="73088" y="123063"/>
                </a:lnTo>
                <a:lnTo>
                  <a:pt x="73609" y="121920"/>
                </a:lnTo>
                <a:lnTo>
                  <a:pt x="72974" y="123063"/>
                </a:lnTo>
                <a:lnTo>
                  <a:pt x="87579" y="95631"/>
                </a:lnTo>
                <a:lnTo>
                  <a:pt x="87071" y="96647"/>
                </a:lnTo>
                <a:lnTo>
                  <a:pt x="87693" y="95631"/>
                </a:lnTo>
                <a:lnTo>
                  <a:pt x="102209" y="72136"/>
                </a:lnTo>
                <a:lnTo>
                  <a:pt x="102463" y="71742"/>
                </a:lnTo>
                <a:lnTo>
                  <a:pt x="102717" y="71374"/>
                </a:lnTo>
                <a:lnTo>
                  <a:pt x="111925" y="58420"/>
                </a:lnTo>
                <a:lnTo>
                  <a:pt x="112598" y="58420"/>
                </a:lnTo>
                <a:lnTo>
                  <a:pt x="119710" y="51181"/>
                </a:lnTo>
                <a:lnTo>
                  <a:pt x="119710" y="48183"/>
                </a:lnTo>
                <a:lnTo>
                  <a:pt x="127711" y="38354"/>
                </a:lnTo>
                <a:lnTo>
                  <a:pt x="128854" y="38354"/>
                </a:lnTo>
                <a:lnTo>
                  <a:pt x="135712" y="31496"/>
                </a:lnTo>
                <a:lnTo>
                  <a:pt x="138760" y="31496"/>
                </a:lnTo>
                <a:lnTo>
                  <a:pt x="139153" y="31102"/>
                </a:lnTo>
                <a:lnTo>
                  <a:pt x="149491" y="34239"/>
                </a:lnTo>
                <a:lnTo>
                  <a:pt x="151968" y="36703"/>
                </a:lnTo>
                <a:lnTo>
                  <a:pt x="167208" y="36703"/>
                </a:lnTo>
                <a:lnTo>
                  <a:pt x="173304" y="30480"/>
                </a:lnTo>
                <a:lnTo>
                  <a:pt x="173304" y="22860"/>
                </a:lnTo>
                <a:lnTo>
                  <a:pt x="173304" y="15240"/>
                </a:lnTo>
                <a:lnTo>
                  <a:pt x="167208" y="9144"/>
                </a:lnTo>
                <a:lnTo>
                  <a:pt x="162306" y="9144"/>
                </a:lnTo>
                <a:lnTo>
                  <a:pt x="149796" y="3937"/>
                </a:lnTo>
                <a:lnTo>
                  <a:pt x="145872" y="0"/>
                </a:lnTo>
                <a:lnTo>
                  <a:pt x="129362" y="0"/>
                </a:lnTo>
                <a:lnTo>
                  <a:pt x="129108" y="254"/>
                </a:lnTo>
                <a:lnTo>
                  <a:pt x="121488" y="254"/>
                </a:lnTo>
                <a:lnTo>
                  <a:pt x="115011" y="6731"/>
                </a:lnTo>
                <a:lnTo>
                  <a:pt x="111455" y="6731"/>
                </a:lnTo>
                <a:lnTo>
                  <a:pt x="104343" y="13843"/>
                </a:lnTo>
                <a:lnTo>
                  <a:pt x="104343" y="16814"/>
                </a:lnTo>
                <a:lnTo>
                  <a:pt x="96393" y="26289"/>
                </a:lnTo>
                <a:lnTo>
                  <a:pt x="94945" y="26289"/>
                </a:lnTo>
                <a:lnTo>
                  <a:pt x="87706" y="33528"/>
                </a:lnTo>
                <a:lnTo>
                  <a:pt x="87706" y="37122"/>
                </a:lnTo>
                <a:lnTo>
                  <a:pt x="75895" y="52959"/>
                </a:lnTo>
                <a:lnTo>
                  <a:pt x="42875" y="107823"/>
                </a:lnTo>
                <a:lnTo>
                  <a:pt x="17094" y="168783"/>
                </a:lnTo>
                <a:lnTo>
                  <a:pt x="2870" y="225425"/>
                </a:lnTo>
                <a:lnTo>
                  <a:pt x="2743" y="226822"/>
                </a:lnTo>
                <a:lnTo>
                  <a:pt x="76" y="247650"/>
                </a:lnTo>
                <a:lnTo>
                  <a:pt x="0" y="251841"/>
                </a:lnTo>
                <a:lnTo>
                  <a:pt x="1219" y="269494"/>
                </a:lnTo>
                <a:lnTo>
                  <a:pt x="1219" y="277876"/>
                </a:lnTo>
                <a:lnTo>
                  <a:pt x="6324" y="282994"/>
                </a:lnTo>
                <a:lnTo>
                  <a:pt x="7442" y="285343"/>
                </a:lnTo>
                <a:lnTo>
                  <a:pt x="7442" y="291211"/>
                </a:lnTo>
                <a:lnTo>
                  <a:pt x="15316" y="299085"/>
                </a:lnTo>
                <a:lnTo>
                  <a:pt x="18262" y="299085"/>
                </a:lnTo>
                <a:lnTo>
                  <a:pt x="19253" y="299974"/>
                </a:lnTo>
                <a:lnTo>
                  <a:pt x="19253" y="301752"/>
                </a:lnTo>
                <a:lnTo>
                  <a:pt x="27000" y="309499"/>
                </a:lnTo>
                <a:lnTo>
                  <a:pt x="33274" y="309499"/>
                </a:lnTo>
                <a:lnTo>
                  <a:pt x="48209" y="315595"/>
                </a:lnTo>
                <a:lnTo>
                  <a:pt x="52400" y="316738"/>
                </a:lnTo>
                <a:lnTo>
                  <a:pt x="71958" y="319405"/>
                </a:lnTo>
                <a:lnTo>
                  <a:pt x="76149" y="319405"/>
                </a:lnTo>
                <a:lnTo>
                  <a:pt x="94907" y="317373"/>
                </a:lnTo>
                <a:lnTo>
                  <a:pt x="103454" y="317373"/>
                </a:lnTo>
                <a:lnTo>
                  <a:pt x="107086" y="313804"/>
                </a:lnTo>
                <a:lnTo>
                  <a:pt x="118097" y="309880"/>
                </a:lnTo>
                <a:lnTo>
                  <a:pt x="123901" y="309880"/>
                </a:lnTo>
                <a:lnTo>
                  <a:pt x="130441" y="303466"/>
                </a:lnTo>
                <a:lnTo>
                  <a:pt x="140538" y="297561"/>
                </a:lnTo>
                <a:lnTo>
                  <a:pt x="144221" y="297561"/>
                </a:lnTo>
                <a:lnTo>
                  <a:pt x="150190" y="291592"/>
                </a:lnTo>
                <a:lnTo>
                  <a:pt x="150190" y="290309"/>
                </a:lnTo>
                <a:lnTo>
                  <a:pt x="156171" y="284988"/>
                </a:lnTo>
                <a:lnTo>
                  <a:pt x="157022" y="284226"/>
                </a:lnTo>
                <a:lnTo>
                  <a:pt x="157454" y="283845"/>
                </a:lnTo>
                <a:lnTo>
                  <a:pt x="161886" y="279908"/>
                </a:lnTo>
                <a:lnTo>
                  <a:pt x="162598" y="279273"/>
                </a:lnTo>
                <a:lnTo>
                  <a:pt x="165188" y="276974"/>
                </a:lnTo>
                <a:lnTo>
                  <a:pt x="166827" y="275082"/>
                </a:lnTo>
                <a:lnTo>
                  <a:pt x="168998" y="271780"/>
                </a:lnTo>
                <a:lnTo>
                  <a:pt x="175679" y="261620"/>
                </a:lnTo>
                <a:lnTo>
                  <a:pt x="175844" y="261620"/>
                </a:lnTo>
                <a:lnTo>
                  <a:pt x="177622" y="259842"/>
                </a:lnTo>
                <a:lnTo>
                  <a:pt x="177622" y="257683"/>
                </a:lnTo>
                <a:lnTo>
                  <a:pt x="177622" y="255397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17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219316" y="8100186"/>
            <a:ext cx="201295" cy="64388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6272022" y="8224901"/>
            <a:ext cx="217804" cy="50165"/>
          </a:xfrm>
          <a:custGeom>
            <a:avLst/>
            <a:gdLst/>
            <a:ahLst/>
            <a:cxnLst/>
            <a:rect l="l" t="t" r="r" b="b"/>
            <a:pathLst>
              <a:path w="217804" h="50165">
                <a:moveTo>
                  <a:pt x="217551" y="4064"/>
                </a:moveTo>
                <a:lnTo>
                  <a:pt x="213487" y="0"/>
                </a:lnTo>
                <a:lnTo>
                  <a:pt x="203454" y="0"/>
                </a:lnTo>
                <a:lnTo>
                  <a:pt x="202907" y="546"/>
                </a:lnTo>
                <a:lnTo>
                  <a:pt x="174117" y="3048"/>
                </a:lnTo>
                <a:lnTo>
                  <a:pt x="133172" y="8382"/>
                </a:lnTo>
                <a:lnTo>
                  <a:pt x="126492" y="8382"/>
                </a:lnTo>
                <a:lnTo>
                  <a:pt x="125310" y="9588"/>
                </a:lnTo>
                <a:lnTo>
                  <a:pt x="100304" y="13462"/>
                </a:lnTo>
                <a:lnTo>
                  <a:pt x="92837" y="13462"/>
                </a:lnTo>
                <a:lnTo>
                  <a:pt x="91694" y="14605"/>
                </a:lnTo>
                <a:lnTo>
                  <a:pt x="71513" y="17399"/>
                </a:lnTo>
                <a:lnTo>
                  <a:pt x="71247" y="17399"/>
                </a:lnTo>
                <a:lnTo>
                  <a:pt x="64516" y="17399"/>
                </a:lnTo>
                <a:lnTo>
                  <a:pt x="63766" y="18148"/>
                </a:lnTo>
                <a:lnTo>
                  <a:pt x="48260" y="19685"/>
                </a:lnTo>
                <a:lnTo>
                  <a:pt x="41529" y="19685"/>
                </a:lnTo>
                <a:lnTo>
                  <a:pt x="41224" y="19989"/>
                </a:lnTo>
                <a:lnTo>
                  <a:pt x="14097" y="20955"/>
                </a:lnTo>
                <a:lnTo>
                  <a:pt x="6477" y="20955"/>
                </a:lnTo>
                <a:lnTo>
                  <a:pt x="0" y="27432"/>
                </a:lnTo>
                <a:lnTo>
                  <a:pt x="0" y="43434"/>
                </a:lnTo>
                <a:lnTo>
                  <a:pt x="6477" y="49784"/>
                </a:lnTo>
                <a:lnTo>
                  <a:pt x="14986" y="49784"/>
                </a:lnTo>
                <a:lnTo>
                  <a:pt x="22352" y="49784"/>
                </a:lnTo>
                <a:lnTo>
                  <a:pt x="22504" y="49631"/>
                </a:lnTo>
                <a:lnTo>
                  <a:pt x="51054" y="49022"/>
                </a:lnTo>
                <a:lnTo>
                  <a:pt x="57785" y="49022"/>
                </a:lnTo>
                <a:lnTo>
                  <a:pt x="58470" y="48348"/>
                </a:lnTo>
                <a:lnTo>
                  <a:pt x="73406" y="46990"/>
                </a:lnTo>
                <a:lnTo>
                  <a:pt x="80772" y="46990"/>
                </a:lnTo>
                <a:lnTo>
                  <a:pt x="81927" y="45834"/>
                </a:lnTo>
                <a:lnTo>
                  <a:pt x="101993" y="42926"/>
                </a:lnTo>
                <a:lnTo>
                  <a:pt x="109093" y="42926"/>
                </a:lnTo>
                <a:lnTo>
                  <a:pt x="110667" y="41351"/>
                </a:lnTo>
                <a:lnTo>
                  <a:pt x="136093" y="36449"/>
                </a:lnTo>
                <a:lnTo>
                  <a:pt x="141986" y="36449"/>
                </a:lnTo>
                <a:lnTo>
                  <a:pt x="143687" y="34785"/>
                </a:lnTo>
                <a:lnTo>
                  <a:pt x="178943" y="26797"/>
                </a:lnTo>
                <a:lnTo>
                  <a:pt x="210032" y="18161"/>
                </a:lnTo>
                <a:lnTo>
                  <a:pt x="213487" y="18161"/>
                </a:lnTo>
                <a:lnTo>
                  <a:pt x="217551" y="14097"/>
                </a:lnTo>
                <a:lnTo>
                  <a:pt x="217551" y="9144"/>
                </a:lnTo>
                <a:lnTo>
                  <a:pt x="217551" y="4064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6774180" y="7953756"/>
            <a:ext cx="277495" cy="259079"/>
            <a:chOff x="6774180" y="7953756"/>
            <a:chExt cx="277495" cy="259079"/>
          </a:xfrm>
        </p:grpSpPr>
        <p:sp>
          <p:nvSpPr>
            <p:cNvPr id="175" name="object 175"/>
            <p:cNvSpPr/>
            <p:nvPr/>
          </p:nvSpPr>
          <p:spPr>
            <a:xfrm>
              <a:off x="6774240" y="7956931"/>
              <a:ext cx="276860" cy="255904"/>
            </a:xfrm>
            <a:custGeom>
              <a:avLst/>
              <a:gdLst/>
              <a:ahLst/>
              <a:cxnLst/>
              <a:rect l="l" t="t" r="r" b="b"/>
              <a:pathLst>
                <a:path w="276859" h="255904">
                  <a:moveTo>
                    <a:pt x="156911" y="0"/>
                  </a:moveTo>
                  <a:lnTo>
                    <a:pt x="116779" y="28829"/>
                  </a:lnTo>
                  <a:lnTo>
                    <a:pt x="116017" y="29337"/>
                  </a:lnTo>
                  <a:lnTo>
                    <a:pt x="88077" y="50673"/>
                  </a:lnTo>
                  <a:lnTo>
                    <a:pt x="59248" y="75946"/>
                  </a:lnTo>
                  <a:lnTo>
                    <a:pt x="32578" y="105156"/>
                  </a:lnTo>
                  <a:lnTo>
                    <a:pt x="2860" y="161798"/>
                  </a:lnTo>
                  <a:lnTo>
                    <a:pt x="0" y="190627"/>
                  </a:lnTo>
                  <a:lnTo>
                    <a:pt x="1209" y="198247"/>
                  </a:lnTo>
                  <a:lnTo>
                    <a:pt x="28768" y="238125"/>
                  </a:lnTo>
                  <a:lnTo>
                    <a:pt x="64582" y="251841"/>
                  </a:lnTo>
                  <a:lnTo>
                    <a:pt x="124780" y="255905"/>
                  </a:lnTo>
                  <a:lnTo>
                    <a:pt x="126050" y="255905"/>
                  </a:lnTo>
                  <a:lnTo>
                    <a:pt x="183581" y="249936"/>
                  </a:lnTo>
                  <a:lnTo>
                    <a:pt x="232349" y="232156"/>
                  </a:lnTo>
                  <a:lnTo>
                    <a:pt x="255158" y="217297"/>
                  </a:lnTo>
                  <a:lnTo>
                    <a:pt x="124399" y="217297"/>
                  </a:lnTo>
                  <a:lnTo>
                    <a:pt x="124795" y="217281"/>
                  </a:lnTo>
                  <a:lnTo>
                    <a:pt x="97602" y="216789"/>
                  </a:lnTo>
                  <a:lnTo>
                    <a:pt x="99253" y="216789"/>
                  </a:lnTo>
                  <a:lnTo>
                    <a:pt x="78151" y="214503"/>
                  </a:lnTo>
                  <a:lnTo>
                    <a:pt x="73091" y="214503"/>
                  </a:lnTo>
                  <a:lnTo>
                    <a:pt x="68773" y="213487"/>
                  </a:lnTo>
                  <a:lnTo>
                    <a:pt x="70190" y="213487"/>
                  </a:lnTo>
                  <a:lnTo>
                    <a:pt x="58950" y="209550"/>
                  </a:lnTo>
                  <a:lnTo>
                    <a:pt x="54549" y="209550"/>
                  </a:lnTo>
                  <a:lnTo>
                    <a:pt x="48072" y="205740"/>
                  </a:lnTo>
                  <a:lnTo>
                    <a:pt x="50331" y="205740"/>
                  </a:lnTo>
                  <a:lnTo>
                    <a:pt x="47237" y="202946"/>
                  </a:lnTo>
                  <a:lnTo>
                    <a:pt x="43881" y="202946"/>
                  </a:lnTo>
                  <a:lnTo>
                    <a:pt x="38801" y="195326"/>
                  </a:lnTo>
                  <a:lnTo>
                    <a:pt x="41037" y="195326"/>
                  </a:lnTo>
                  <a:lnTo>
                    <a:pt x="40136" y="192913"/>
                  </a:lnTo>
                  <a:lnTo>
                    <a:pt x="38293" y="192913"/>
                  </a:lnTo>
                  <a:lnTo>
                    <a:pt x="37150" y="184912"/>
                  </a:lnTo>
                  <a:lnTo>
                    <a:pt x="38779" y="184912"/>
                  </a:lnTo>
                  <a:lnTo>
                    <a:pt x="39343" y="175641"/>
                  </a:lnTo>
                  <a:lnTo>
                    <a:pt x="38420" y="175641"/>
                  </a:lnTo>
                  <a:lnTo>
                    <a:pt x="39690" y="169926"/>
                  </a:lnTo>
                  <a:lnTo>
                    <a:pt x="40576" y="169926"/>
                  </a:lnTo>
                  <a:lnTo>
                    <a:pt x="47619" y="151257"/>
                  </a:lnTo>
                  <a:lnTo>
                    <a:pt x="47056" y="151257"/>
                  </a:lnTo>
                  <a:lnTo>
                    <a:pt x="48961" y="147701"/>
                  </a:lnTo>
                  <a:lnTo>
                    <a:pt x="49283" y="147701"/>
                  </a:lnTo>
                  <a:lnTo>
                    <a:pt x="62007" y="127381"/>
                  </a:lnTo>
                  <a:lnTo>
                    <a:pt x="61661" y="127381"/>
                  </a:lnTo>
                  <a:lnTo>
                    <a:pt x="63439" y="125095"/>
                  </a:lnTo>
                  <a:lnTo>
                    <a:pt x="63610" y="125095"/>
                  </a:lnTo>
                  <a:lnTo>
                    <a:pt x="83311" y="101981"/>
                  </a:lnTo>
                  <a:lnTo>
                    <a:pt x="83124" y="101981"/>
                  </a:lnTo>
                  <a:lnTo>
                    <a:pt x="84394" y="100711"/>
                  </a:lnTo>
                  <a:lnTo>
                    <a:pt x="109125" y="77089"/>
                  </a:lnTo>
                  <a:lnTo>
                    <a:pt x="109921" y="76327"/>
                  </a:lnTo>
                  <a:lnTo>
                    <a:pt x="136083" y="54610"/>
                  </a:lnTo>
                  <a:lnTo>
                    <a:pt x="175453" y="25527"/>
                  </a:lnTo>
                  <a:lnTo>
                    <a:pt x="166309" y="12700"/>
                  </a:lnTo>
                  <a:lnTo>
                    <a:pt x="156911" y="0"/>
                  </a:lnTo>
                  <a:close/>
                </a:path>
                <a:path w="276859" h="255904">
                  <a:moveTo>
                    <a:pt x="124795" y="217281"/>
                  </a:moveTo>
                  <a:lnTo>
                    <a:pt x="124399" y="217297"/>
                  </a:lnTo>
                  <a:lnTo>
                    <a:pt x="125669" y="217297"/>
                  </a:lnTo>
                  <a:lnTo>
                    <a:pt x="124795" y="217281"/>
                  </a:lnTo>
                  <a:close/>
                </a:path>
                <a:path w="276859" h="255904">
                  <a:moveTo>
                    <a:pt x="151586" y="216209"/>
                  </a:moveTo>
                  <a:lnTo>
                    <a:pt x="124795" y="217281"/>
                  </a:lnTo>
                  <a:lnTo>
                    <a:pt x="125669" y="217297"/>
                  </a:lnTo>
                  <a:lnTo>
                    <a:pt x="255158" y="217297"/>
                  </a:lnTo>
                  <a:lnTo>
                    <a:pt x="255463" y="217043"/>
                  </a:lnTo>
                  <a:lnTo>
                    <a:pt x="256049" y="216408"/>
                  </a:lnTo>
                  <a:lnTo>
                    <a:pt x="150434" y="216408"/>
                  </a:lnTo>
                  <a:lnTo>
                    <a:pt x="151586" y="216209"/>
                  </a:lnTo>
                  <a:close/>
                </a:path>
                <a:path w="276859" h="255904">
                  <a:moveTo>
                    <a:pt x="152974" y="216154"/>
                  </a:moveTo>
                  <a:lnTo>
                    <a:pt x="151586" y="216209"/>
                  </a:lnTo>
                  <a:lnTo>
                    <a:pt x="150434" y="216408"/>
                  </a:lnTo>
                  <a:lnTo>
                    <a:pt x="152974" y="216154"/>
                  </a:lnTo>
                  <a:close/>
                </a:path>
                <a:path w="276859" h="255904">
                  <a:moveTo>
                    <a:pt x="256284" y="216154"/>
                  </a:moveTo>
                  <a:lnTo>
                    <a:pt x="152974" y="216154"/>
                  </a:lnTo>
                  <a:lnTo>
                    <a:pt x="150434" y="216408"/>
                  </a:lnTo>
                  <a:lnTo>
                    <a:pt x="256049" y="216408"/>
                  </a:lnTo>
                  <a:lnTo>
                    <a:pt x="256284" y="216154"/>
                  </a:lnTo>
                  <a:close/>
                </a:path>
                <a:path w="276859" h="255904">
                  <a:moveTo>
                    <a:pt x="176495" y="211919"/>
                  </a:moveTo>
                  <a:lnTo>
                    <a:pt x="151586" y="216209"/>
                  </a:lnTo>
                  <a:lnTo>
                    <a:pt x="152974" y="216154"/>
                  </a:lnTo>
                  <a:lnTo>
                    <a:pt x="256284" y="216154"/>
                  </a:lnTo>
                  <a:lnTo>
                    <a:pt x="259683" y="212471"/>
                  </a:lnTo>
                  <a:lnTo>
                    <a:pt x="174691" y="212471"/>
                  </a:lnTo>
                  <a:lnTo>
                    <a:pt x="176495" y="211919"/>
                  </a:lnTo>
                  <a:close/>
                </a:path>
                <a:path w="276859" h="255904">
                  <a:moveTo>
                    <a:pt x="68773" y="213487"/>
                  </a:moveTo>
                  <a:lnTo>
                    <a:pt x="73091" y="214503"/>
                  </a:lnTo>
                  <a:lnTo>
                    <a:pt x="70825" y="213709"/>
                  </a:lnTo>
                  <a:lnTo>
                    <a:pt x="68773" y="213487"/>
                  </a:lnTo>
                  <a:close/>
                </a:path>
                <a:path w="276859" h="255904">
                  <a:moveTo>
                    <a:pt x="70825" y="213709"/>
                  </a:moveTo>
                  <a:lnTo>
                    <a:pt x="73091" y="214503"/>
                  </a:lnTo>
                  <a:lnTo>
                    <a:pt x="78151" y="214503"/>
                  </a:lnTo>
                  <a:lnTo>
                    <a:pt x="70825" y="213709"/>
                  </a:lnTo>
                  <a:close/>
                </a:path>
                <a:path w="276859" h="255904">
                  <a:moveTo>
                    <a:pt x="70190" y="213487"/>
                  </a:moveTo>
                  <a:lnTo>
                    <a:pt x="68773" y="213487"/>
                  </a:lnTo>
                  <a:lnTo>
                    <a:pt x="70825" y="213709"/>
                  </a:lnTo>
                  <a:lnTo>
                    <a:pt x="70190" y="213487"/>
                  </a:lnTo>
                  <a:close/>
                </a:path>
                <a:path w="276859" h="255904">
                  <a:moveTo>
                    <a:pt x="176977" y="211836"/>
                  </a:moveTo>
                  <a:lnTo>
                    <a:pt x="176495" y="211919"/>
                  </a:lnTo>
                  <a:lnTo>
                    <a:pt x="174691" y="212471"/>
                  </a:lnTo>
                  <a:lnTo>
                    <a:pt x="176977" y="211836"/>
                  </a:lnTo>
                  <a:close/>
                </a:path>
                <a:path w="276859" h="255904">
                  <a:moveTo>
                    <a:pt x="260269" y="211836"/>
                  </a:moveTo>
                  <a:lnTo>
                    <a:pt x="176977" y="211836"/>
                  </a:lnTo>
                  <a:lnTo>
                    <a:pt x="174691" y="212471"/>
                  </a:lnTo>
                  <a:lnTo>
                    <a:pt x="259683" y="212471"/>
                  </a:lnTo>
                  <a:lnTo>
                    <a:pt x="260269" y="211836"/>
                  </a:lnTo>
                  <a:close/>
                </a:path>
                <a:path w="276859" h="255904">
                  <a:moveTo>
                    <a:pt x="196998" y="205644"/>
                  </a:moveTo>
                  <a:lnTo>
                    <a:pt x="176495" y="211919"/>
                  </a:lnTo>
                  <a:lnTo>
                    <a:pt x="176977" y="211836"/>
                  </a:lnTo>
                  <a:lnTo>
                    <a:pt x="260269" y="211836"/>
                  </a:lnTo>
                  <a:lnTo>
                    <a:pt x="265545" y="206121"/>
                  </a:lnTo>
                  <a:lnTo>
                    <a:pt x="195900" y="206121"/>
                  </a:lnTo>
                  <a:lnTo>
                    <a:pt x="196998" y="205644"/>
                  </a:lnTo>
                  <a:close/>
                </a:path>
                <a:path w="276859" h="255904">
                  <a:moveTo>
                    <a:pt x="48072" y="205740"/>
                  </a:moveTo>
                  <a:lnTo>
                    <a:pt x="54549" y="209550"/>
                  </a:lnTo>
                  <a:lnTo>
                    <a:pt x="51762" y="207032"/>
                  </a:lnTo>
                  <a:lnTo>
                    <a:pt x="48072" y="205740"/>
                  </a:lnTo>
                  <a:close/>
                </a:path>
                <a:path w="276859" h="255904">
                  <a:moveTo>
                    <a:pt x="51762" y="207032"/>
                  </a:moveTo>
                  <a:lnTo>
                    <a:pt x="54549" y="209550"/>
                  </a:lnTo>
                  <a:lnTo>
                    <a:pt x="58950" y="209550"/>
                  </a:lnTo>
                  <a:lnTo>
                    <a:pt x="51762" y="207032"/>
                  </a:lnTo>
                  <a:close/>
                </a:path>
                <a:path w="276859" h="255904">
                  <a:moveTo>
                    <a:pt x="50331" y="205740"/>
                  </a:moveTo>
                  <a:lnTo>
                    <a:pt x="48072" y="205740"/>
                  </a:lnTo>
                  <a:lnTo>
                    <a:pt x="51762" y="207032"/>
                  </a:lnTo>
                  <a:lnTo>
                    <a:pt x="50331" y="205740"/>
                  </a:lnTo>
                  <a:close/>
                </a:path>
                <a:path w="276859" h="255904">
                  <a:moveTo>
                    <a:pt x="197932" y="205359"/>
                  </a:moveTo>
                  <a:lnTo>
                    <a:pt x="196998" y="205644"/>
                  </a:lnTo>
                  <a:lnTo>
                    <a:pt x="195900" y="206121"/>
                  </a:lnTo>
                  <a:lnTo>
                    <a:pt x="197932" y="205359"/>
                  </a:lnTo>
                  <a:close/>
                </a:path>
                <a:path w="276859" h="255904">
                  <a:moveTo>
                    <a:pt x="266216" y="205359"/>
                  </a:moveTo>
                  <a:lnTo>
                    <a:pt x="197932" y="205359"/>
                  </a:lnTo>
                  <a:lnTo>
                    <a:pt x="195900" y="206121"/>
                  </a:lnTo>
                  <a:lnTo>
                    <a:pt x="265545" y="206121"/>
                  </a:lnTo>
                  <a:lnTo>
                    <a:pt x="266131" y="205486"/>
                  </a:lnTo>
                  <a:lnTo>
                    <a:pt x="266216" y="205359"/>
                  </a:lnTo>
                  <a:close/>
                </a:path>
                <a:path w="276859" h="255904">
                  <a:moveTo>
                    <a:pt x="216327" y="197261"/>
                  </a:moveTo>
                  <a:lnTo>
                    <a:pt x="196998" y="205644"/>
                  </a:lnTo>
                  <a:lnTo>
                    <a:pt x="197932" y="205359"/>
                  </a:lnTo>
                  <a:lnTo>
                    <a:pt x="266216" y="205359"/>
                  </a:lnTo>
                  <a:lnTo>
                    <a:pt x="269687" y="200152"/>
                  </a:lnTo>
                  <a:lnTo>
                    <a:pt x="270492" y="198247"/>
                  </a:lnTo>
                  <a:lnTo>
                    <a:pt x="214696" y="198247"/>
                  </a:lnTo>
                  <a:lnTo>
                    <a:pt x="216327" y="197261"/>
                  </a:lnTo>
                  <a:close/>
                </a:path>
                <a:path w="276859" h="255904">
                  <a:moveTo>
                    <a:pt x="38801" y="195326"/>
                  </a:moveTo>
                  <a:lnTo>
                    <a:pt x="43881" y="202946"/>
                  </a:lnTo>
                  <a:lnTo>
                    <a:pt x="42174" y="198372"/>
                  </a:lnTo>
                  <a:lnTo>
                    <a:pt x="38801" y="195326"/>
                  </a:lnTo>
                  <a:close/>
                </a:path>
                <a:path w="276859" h="255904">
                  <a:moveTo>
                    <a:pt x="42174" y="198372"/>
                  </a:moveTo>
                  <a:lnTo>
                    <a:pt x="43881" y="202946"/>
                  </a:lnTo>
                  <a:lnTo>
                    <a:pt x="47237" y="202946"/>
                  </a:lnTo>
                  <a:lnTo>
                    <a:pt x="42174" y="198372"/>
                  </a:lnTo>
                  <a:close/>
                </a:path>
                <a:path w="276859" h="255904">
                  <a:moveTo>
                    <a:pt x="41037" y="195326"/>
                  </a:moveTo>
                  <a:lnTo>
                    <a:pt x="38801" y="195326"/>
                  </a:lnTo>
                  <a:lnTo>
                    <a:pt x="42174" y="198372"/>
                  </a:lnTo>
                  <a:lnTo>
                    <a:pt x="41037" y="195326"/>
                  </a:lnTo>
                  <a:close/>
                </a:path>
                <a:path w="276859" h="255904">
                  <a:moveTo>
                    <a:pt x="216982" y="196977"/>
                  </a:moveTo>
                  <a:lnTo>
                    <a:pt x="216327" y="197261"/>
                  </a:lnTo>
                  <a:lnTo>
                    <a:pt x="214696" y="198247"/>
                  </a:lnTo>
                  <a:lnTo>
                    <a:pt x="216982" y="196977"/>
                  </a:lnTo>
                  <a:close/>
                </a:path>
                <a:path w="276859" h="255904">
                  <a:moveTo>
                    <a:pt x="271029" y="196977"/>
                  </a:moveTo>
                  <a:lnTo>
                    <a:pt x="216982" y="196977"/>
                  </a:lnTo>
                  <a:lnTo>
                    <a:pt x="214696" y="198247"/>
                  </a:lnTo>
                  <a:lnTo>
                    <a:pt x="270492" y="198247"/>
                  </a:lnTo>
                  <a:lnTo>
                    <a:pt x="271029" y="196977"/>
                  </a:lnTo>
                  <a:close/>
                </a:path>
                <a:path w="276859" h="255904">
                  <a:moveTo>
                    <a:pt x="229505" y="189295"/>
                  </a:moveTo>
                  <a:lnTo>
                    <a:pt x="216327" y="197261"/>
                  </a:lnTo>
                  <a:lnTo>
                    <a:pt x="216982" y="196977"/>
                  </a:lnTo>
                  <a:lnTo>
                    <a:pt x="271029" y="196977"/>
                  </a:lnTo>
                  <a:lnTo>
                    <a:pt x="273713" y="190627"/>
                  </a:lnTo>
                  <a:lnTo>
                    <a:pt x="228158" y="190627"/>
                  </a:lnTo>
                  <a:lnTo>
                    <a:pt x="229505" y="189295"/>
                  </a:lnTo>
                  <a:close/>
                </a:path>
                <a:path w="276859" h="255904">
                  <a:moveTo>
                    <a:pt x="37150" y="184912"/>
                  </a:moveTo>
                  <a:lnTo>
                    <a:pt x="38293" y="192913"/>
                  </a:lnTo>
                  <a:lnTo>
                    <a:pt x="38551" y="188665"/>
                  </a:lnTo>
                  <a:lnTo>
                    <a:pt x="37150" y="184912"/>
                  </a:lnTo>
                  <a:close/>
                </a:path>
                <a:path w="276859" h="255904">
                  <a:moveTo>
                    <a:pt x="38551" y="188665"/>
                  </a:moveTo>
                  <a:lnTo>
                    <a:pt x="38293" y="192913"/>
                  </a:lnTo>
                  <a:lnTo>
                    <a:pt x="40136" y="192913"/>
                  </a:lnTo>
                  <a:lnTo>
                    <a:pt x="38551" y="188665"/>
                  </a:lnTo>
                  <a:close/>
                </a:path>
                <a:path w="276859" h="255904">
                  <a:moveTo>
                    <a:pt x="231714" y="187960"/>
                  </a:moveTo>
                  <a:lnTo>
                    <a:pt x="229505" y="189295"/>
                  </a:lnTo>
                  <a:lnTo>
                    <a:pt x="228158" y="190627"/>
                  </a:lnTo>
                  <a:lnTo>
                    <a:pt x="231714" y="187960"/>
                  </a:lnTo>
                  <a:close/>
                </a:path>
                <a:path w="276859" h="255904">
                  <a:moveTo>
                    <a:pt x="274840" y="187960"/>
                  </a:moveTo>
                  <a:lnTo>
                    <a:pt x="231714" y="187960"/>
                  </a:lnTo>
                  <a:lnTo>
                    <a:pt x="228158" y="190627"/>
                  </a:lnTo>
                  <a:lnTo>
                    <a:pt x="273713" y="190627"/>
                  </a:lnTo>
                  <a:lnTo>
                    <a:pt x="274840" y="187960"/>
                  </a:lnTo>
                  <a:close/>
                </a:path>
                <a:path w="276859" h="255904">
                  <a:moveTo>
                    <a:pt x="237499" y="181392"/>
                  </a:moveTo>
                  <a:lnTo>
                    <a:pt x="229505" y="189295"/>
                  </a:lnTo>
                  <a:lnTo>
                    <a:pt x="231714" y="187960"/>
                  </a:lnTo>
                  <a:lnTo>
                    <a:pt x="274840" y="187960"/>
                  </a:lnTo>
                  <a:lnTo>
                    <a:pt x="274894" y="187833"/>
                  </a:lnTo>
                  <a:lnTo>
                    <a:pt x="275863" y="183515"/>
                  </a:lnTo>
                  <a:lnTo>
                    <a:pt x="236286" y="183515"/>
                  </a:lnTo>
                  <a:lnTo>
                    <a:pt x="237499" y="181392"/>
                  </a:lnTo>
                  <a:close/>
                </a:path>
                <a:path w="276859" h="255904">
                  <a:moveTo>
                    <a:pt x="38779" y="184912"/>
                  </a:moveTo>
                  <a:lnTo>
                    <a:pt x="37150" y="184912"/>
                  </a:lnTo>
                  <a:lnTo>
                    <a:pt x="38551" y="188665"/>
                  </a:lnTo>
                  <a:lnTo>
                    <a:pt x="38779" y="184912"/>
                  </a:lnTo>
                  <a:close/>
                </a:path>
                <a:path w="276859" h="255904">
                  <a:moveTo>
                    <a:pt x="239334" y="179578"/>
                  </a:moveTo>
                  <a:lnTo>
                    <a:pt x="237499" y="181392"/>
                  </a:lnTo>
                  <a:lnTo>
                    <a:pt x="236286" y="183515"/>
                  </a:lnTo>
                  <a:lnTo>
                    <a:pt x="239334" y="179578"/>
                  </a:lnTo>
                  <a:close/>
                </a:path>
                <a:path w="276859" h="255904">
                  <a:moveTo>
                    <a:pt x="276385" y="179578"/>
                  </a:moveTo>
                  <a:lnTo>
                    <a:pt x="239334" y="179578"/>
                  </a:lnTo>
                  <a:lnTo>
                    <a:pt x="236286" y="183515"/>
                  </a:lnTo>
                  <a:lnTo>
                    <a:pt x="275863" y="183515"/>
                  </a:lnTo>
                  <a:lnTo>
                    <a:pt x="276291" y="181610"/>
                  </a:lnTo>
                  <a:lnTo>
                    <a:pt x="276385" y="179578"/>
                  </a:lnTo>
                  <a:close/>
                </a:path>
                <a:path w="276859" h="255904">
                  <a:moveTo>
                    <a:pt x="241890" y="173708"/>
                  </a:moveTo>
                  <a:lnTo>
                    <a:pt x="237499" y="181392"/>
                  </a:lnTo>
                  <a:lnTo>
                    <a:pt x="239334" y="179578"/>
                  </a:lnTo>
                  <a:lnTo>
                    <a:pt x="276385" y="179578"/>
                  </a:lnTo>
                  <a:lnTo>
                    <a:pt x="276544" y="176149"/>
                  </a:lnTo>
                  <a:lnTo>
                    <a:pt x="241239" y="176149"/>
                  </a:lnTo>
                  <a:lnTo>
                    <a:pt x="241890" y="173708"/>
                  </a:lnTo>
                  <a:close/>
                </a:path>
                <a:path w="276859" h="255904">
                  <a:moveTo>
                    <a:pt x="242890" y="171958"/>
                  </a:moveTo>
                  <a:lnTo>
                    <a:pt x="241890" y="173708"/>
                  </a:lnTo>
                  <a:lnTo>
                    <a:pt x="241239" y="176149"/>
                  </a:lnTo>
                  <a:lnTo>
                    <a:pt x="242890" y="171958"/>
                  </a:lnTo>
                  <a:close/>
                </a:path>
                <a:path w="276859" h="255904">
                  <a:moveTo>
                    <a:pt x="276738" y="171958"/>
                  </a:moveTo>
                  <a:lnTo>
                    <a:pt x="242890" y="171958"/>
                  </a:lnTo>
                  <a:lnTo>
                    <a:pt x="241239" y="176149"/>
                  </a:lnTo>
                  <a:lnTo>
                    <a:pt x="276544" y="176149"/>
                  </a:lnTo>
                  <a:lnTo>
                    <a:pt x="276738" y="171958"/>
                  </a:lnTo>
                  <a:close/>
                </a:path>
                <a:path w="276859" h="255904">
                  <a:moveTo>
                    <a:pt x="39690" y="169926"/>
                  </a:moveTo>
                  <a:lnTo>
                    <a:pt x="38420" y="175641"/>
                  </a:lnTo>
                  <a:lnTo>
                    <a:pt x="39520" y="172725"/>
                  </a:lnTo>
                  <a:lnTo>
                    <a:pt x="39690" y="169926"/>
                  </a:lnTo>
                  <a:close/>
                </a:path>
                <a:path w="276859" h="255904">
                  <a:moveTo>
                    <a:pt x="39520" y="172725"/>
                  </a:moveTo>
                  <a:lnTo>
                    <a:pt x="38420" y="175641"/>
                  </a:lnTo>
                  <a:lnTo>
                    <a:pt x="39343" y="175641"/>
                  </a:lnTo>
                  <a:lnTo>
                    <a:pt x="39520" y="172725"/>
                  </a:lnTo>
                  <a:close/>
                </a:path>
                <a:path w="276859" h="255904">
                  <a:moveTo>
                    <a:pt x="244341" y="164518"/>
                  </a:moveTo>
                  <a:lnTo>
                    <a:pt x="241890" y="173708"/>
                  </a:lnTo>
                  <a:lnTo>
                    <a:pt x="242890" y="171958"/>
                  </a:lnTo>
                  <a:lnTo>
                    <a:pt x="276738" y="171958"/>
                  </a:lnTo>
                  <a:lnTo>
                    <a:pt x="276832" y="169926"/>
                  </a:lnTo>
                  <a:lnTo>
                    <a:pt x="276724" y="166751"/>
                  </a:lnTo>
                  <a:lnTo>
                    <a:pt x="244287" y="166751"/>
                  </a:lnTo>
                  <a:lnTo>
                    <a:pt x="244341" y="164518"/>
                  </a:lnTo>
                  <a:close/>
                </a:path>
                <a:path w="276859" h="255904">
                  <a:moveTo>
                    <a:pt x="40576" y="169926"/>
                  </a:moveTo>
                  <a:lnTo>
                    <a:pt x="39690" y="169926"/>
                  </a:lnTo>
                  <a:lnTo>
                    <a:pt x="39520" y="172725"/>
                  </a:lnTo>
                  <a:lnTo>
                    <a:pt x="40576" y="169926"/>
                  </a:lnTo>
                  <a:close/>
                </a:path>
                <a:path w="276859" h="255904">
                  <a:moveTo>
                    <a:pt x="244795" y="162814"/>
                  </a:moveTo>
                  <a:lnTo>
                    <a:pt x="244341" y="164518"/>
                  </a:lnTo>
                  <a:lnTo>
                    <a:pt x="244287" y="166751"/>
                  </a:lnTo>
                  <a:lnTo>
                    <a:pt x="244795" y="162814"/>
                  </a:lnTo>
                  <a:close/>
                </a:path>
                <a:path w="276859" h="255904">
                  <a:moveTo>
                    <a:pt x="276030" y="162814"/>
                  </a:moveTo>
                  <a:lnTo>
                    <a:pt x="244795" y="162814"/>
                  </a:lnTo>
                  <a:lnTo>
                    <a:pt x="244287" y="166751"/>
                  </a:lnTo>
                  <a:lnTo>
                    <a:pt x="276724" y="166751"/>
                  </a:lnTo>
                  <a:lnTo>
                    <a:pt x="276030" y="162814"/>
                  </a:lnTo>
                  <a:close/>
                </a:path>
                <a:path w="276859" h="255904">
                  <a:moveTo>
                    <a:pt x="271909" y="150876"/>
                  </a:moveTo>
                  <a:lnTo>
                    <a:pt x="244668" y="150876"/>
                  </a:lnTo>
                  <a:lnTo>
                    <a:pt x="245430" y="155829"/>
                  </a:lnTo>
                  <a:lnTo>
                    <a:pt x="244549" y="155829"/>
                  </a:lnTo>
                  <a:lnTo>
                    <a:pt x="244341" y="164518"/>
                  </a:lnTo>
                  <a:lnTo>
                    <a:pt x="244795" y="162814"/>
                  </a:lnTo>
                  <a:lnTo>
                    <a:pt x="276030" y="162814"/>
                  </a:lnTo>
                  <a:lnTo>
                    <a:pt x="275783" y="161417"/>
                  </a:lnTo>
                  <a:lnTo>
                    <a:pt x="273729" y="155829"/>
                  </a:lnTo>
                  <a:lnTo>
                    <a:pt x="245430" y="155829"/>
                  </a:lnTo>
                  <a:lnTo>
                    <a:pt x="244602" y="153614"/>
                  </a:lnTo>
                  <a:lnTo>
                    <a:pt x="272916" y="153614"/>
                  </a:lnTo>
                  <a:lnTo>
                    <a:pt x="271909" y="150876"/>
                  </a:lnTo>
                  <a:close/>
                </a:path>
                <a:path w="276859" h="255904">
                  <a:moveTo>
                    <a:pt x="244668" y="150876"/>
                  </a:moveTo>
                  <a:lnTo>
                    <a:pt x="244602" y="153614"/>
                  </a:lnTo>
                  <a:lnTo>
                    <a:pt x="245430" y="155829"/>
                  </a:lnTo>
                  <a:lnTo>
                    <a:pt x="244668" y="150876"/>
                  </a:lnTo>
                  <a:close/>
                </a:path>
                <a:path w="276859" h="255904">
                  <a:moveTo>
                    <a:pt x="252034" y="132461"/>
                  </a:moveTo>
                  <a:lnTo>
                    <a:pt x="240350" y="142240"/>
                  </a:lnTo>
                  <a:lnTo>
                    <a:pt x="244602" y="153614"/>
                  </a:lnTo>
                  <a:lnTo>
                    <a:pt x="244668" y="150876"/>
                  </a:lnTo>
                  <a:lnTo>
                    <a:pt x="271909" y="150876"/>
                  </a:lnTo>
                  <a:lnTo>
                    <a:pt x="270322" y="146558"/>
                  </a:lnTo>
                  <a:lnTo>
                    <a:pt x="264607" y="139827"/>
                  </a:lnTo>
                  <a:lnTo>
                    <a:pt x="252034" y="132461"/>
                  </a:lnTo>
                  <a:close/>
                </a:path>
                <a:path w="276859" h="255904">
                  <a:moveTo>
                    <a:pt x="48961" y="147701"/>
                  </a:moveTo>
                  <a:lnTo>
                    <a:pt x="47056" y="151257"/>
                  </a:lnTo>
                  <a:lnTo>
                    <a:pt x="48473" y="148993"/>
                  </a:lnTo>
                  <a:lnTo>
                    <a:pt x="48961" y="147701"/>
                  </a:lnTo>
                  <a:close/>
                </a:path>
                <a:path w="276859" h="255904">
                  <a:moveTo>
                    <a:pt x="48473" y="148993"/>
                  </a:moveTo>
                  <a:lnTo>
                    <a:pt x="47056" y="151257"/>
                  </a:lnTo>
                  <a:lnTo>
                    <a:pt x="47619" y="151257"/>
                  </a:lnTo>
                  <a:lnTo>
                    <a:pt x="48473" y="148993"/>
                  </a:lnTo>
                  <a:close/>
                </a:path>
                <a:path w="276859" h="255904">
                  <a:moveTo>
                    <a:pt x="49283" y="147701"/>
                  </a:moveTo>
                  <a:lnTo>
                    <a:pt x="48961" y="147701"/>
                  </a:lnTo>
                  <a:lnTo>
                    <a:pt x="48473" y="148993"/>
                  </a:lnTo>
                  <a:lnTo>
                    <a:pt x="49283" y="147701"/>
                  </a:lnTo>
                  <a:close/>
                </a:path>
                <a:path w="276859" h="255904">
                  <a:moveTo>
                    <a:pt x="63439" y="125095"/>
                  </a:moveTo>
                  <a:lnTo>
                    <a:pt x="61661" y="127381"/>
                  </a:lnTo>
                  <a:lnTo>
                    <a:pt x="62967" y="125849"/>
                  </a:lnTo>
                  <a:lnTo>
                    <a:pt x="63439" y="125095"/>
                  </a:lnTo>
                  <a:close/>
                </a:path>
                <a:path w="276859" h="255904">
                  <a:moveTo>
                    <a:pt x="62967" y="125849"/>
                  </a:moveTo>
                  <a:lnTo>
                    <a:pt x="61661" y="127381"/>
                  </a:lnTo>
                  <a:lnTo>
                    <a:pt x="62007" y="127381"/>
                  </a:lnTo>
                  <a:lnTo>
                    <a:pt x="62967" y="125849"/>
                  </a:lnTo>
                  <a:close/>
                </a:path>
                <a:path w="276859" h="255904">
                  <a:moveTo>
                    <a:pt x="63610" y="125095"/>
                  </a:moveTo>
                  <a:lnTo>
                    <a:pt x="63439" y="125095"/>
                  </a:lnTo>
                  <a:lnTo>
                    <a:pt x="62967" y="125849"/>
                  </a:lnTo>
                  <a:lnTo>
                    <a:pt x="63610" y="125095"/>
                  </a:lnTo>
                  <a:close/>
                </a:path>
                <a:path w="276859" h="255904">
                  <a:moveTo>
                    <a:pt x="84394" y="100711"/>
                  </a:moveTo>
                  <a:lnTo>
                    <a:pt x="83124" y="101981"/>
                  </a:lnTo>
                  <a:lnTo>
                    <a:pt x="84143" y="101005"/>
                  </a:lnTo>
                  <a:lnTo>
                    <a:pt x="84394" y="100711"/>
                  </a:lnTo>
                  <a:close/>
                </a:path>
                <a:path w="276859" h="255904">
                  <a:moveTo>
                    <a:pt x="84143" y="101005"/>
                  </a:moveTo>
                  <a:lnTo>
                    <a:pt x="83124" y="101981"/>
                  </a:lnTo>
                  <a:lnTo>
                    <a:pt x="83311" y="101981"/>
                  </a:lnTo>
                  <a:lnTo>
                    <a:pt x="84143" y="101005"/>
                  </a:lnTo>
                  <a:close/>
                </a:path>
                <a:path w="276859" h="255904">
                  <a:moveTo>
                    <a:pt x="84451" y="100711"/>
                  </a:moveTo>
                  <a:lnTo>
                    <a:pt x="84143" y="101005"/>
                  </a:lnTo>
                  <a:lnTo>
                    <a:pt x="84451" y="100711"/>
                  </a:lnTo>
                  <a:close/>
                </a:path>
                <a:path w="276859" h="255904">
                  <a:moveTo>
                    <a:pt x="109921" y="76327"/>
                  </a:moveTo>
                  <a:lnTo>
                    <a:pt x="109032" y="77089"/>
                  </a:lnTo>
                  <a:lnTo>
                    <a:pt x="109737" y="76503"/>
                  </a:lnTo>
                  <a:lnTo>
                    <a:pt x="109921" y="76327"/>
                  </a:lnTo>
                  <a:close/>
                </a:path>
                <a:path w="276859" h="255904">
                  <a:moveTo>
                    <a:pt x="109737" y="76503"/>
                  </a:moveTo>
                  <a:lnTo>
                    <a:pt x="109032" y="77089"/>
                  </a:lnTo>
                  <a:lnTo>
                    <a:pt x="109737" y="76503"/>
                  </a:lnTo>
                  <a:close/>
                </a:path>
                <a:path w="276859" h="255904">
                  <a:moveTo>
                    <a:pt x="109949" y="76327"/>
                  </a:moveTo>
                  <a:lnTo>
                    <a:pt x="109737" y="76503"/>
                  </a:lnTo>
                  <a:lnTo>
                    <a:pt x="109949" y="76327"/>
                  </a:lnTo>
                  <a:close/>
                </a:path>
                <a:path w="276859" h="255904">
                  <a:moveTo>
                    <a:pt x="136172" y="54610"/>
                  </a:moveTo>
                  <a:lnTo>
                    <a:pt x="135829" y="54864"/>
                  </a:lnTo>
                  <a:lnTo>
                    <a:pt x="136172" y="5461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04025" y="7953756"/>
              <a:ext cx="152273" cy="13639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774180" y="8088249"/>
              <a:ext cx="277495" cy="111760"/>
            </a:xfrm>
            <a:custGeom>
              <a:avLst/>
              <a:gdLst/>
              <a:ahLst/>
              <a:cxnLst/>
              <a:rect l="l" t="t" r="r" b="b"/>
              <a:pathLst>
                <a:path w="277495" h="111759">
                  <a:moveTo>
                    <a:pt x="60960" y="92456"/>
                  </a:moveTo>
                  <a:lnTo>
                    <a:pt x="59436" y="85013"/>
                  </a:lnTo>
                  <a:lnTo>
                    <a:pt x="55308" y="78917"/>
                  </a:lnTo>
                  <a:lnTo>
                    <a:pt x="49161" y="74803"/>
                  </a:lnTo>
                  <a:lnTo>
                    <a:pt x="44183" y="73799"/>
                  </a:lnTo>
                  <a:lnTo>
                    <a:pt x="43586" y="70789"/>
                  </a:lnTo>
                  <a:lnTo>
                    <a:pt x="39497" y="64693"/>
                  </a:lnTo>
                  <a:lnTo>
                    <a:pt x="37693" y="63487"/>
                  </a:lnTo>
                  <a:lnTo>
                    <a:pt x="38354" y="60198"/>
                  </a:lnTo>
                  <a:lnTo>
                    <a:pt x="36855" y="52755"/>
                  </a:lnTo>
                  <a:lnTo>
                    <a:pt x="32753" y="46659"/>
                  </a:lnTo>
                  <a:lnTo>
                    <a:pt x="26670" y="42545"/>
                  </a:lnTo>
                  <a:lnTo>
                    <a:pt x="19177" y="41021"/>
                  </a:lnTo>
                  <a:lnTo>
                    <a:pt x="11722" y="42545"/>
                  </a:lnTo>
                  <a:lnTo>
                    <a:pt x="5626" y="46659"/>
                  </a:lnTo>
                  <a:lnTo>
                    <a:pt x="1511" y="52755"/>
                  </a:lnTo>
                  <a:lnTo>
                    <a:pt x="0" y="60198"/>
                  </a:lnTo>
                  <a:lnTo>
                    <a:pt x="1511" y="67652"/>
                  </a:lnTo>
                  <a:lnTo>
                    <a:pt x="5626" y="73748"/>
                  </a:lnTo>
                  <a:lnTo>
                    <a:pt x="7391" y="74955"/>
                  </a:lnTo>
                  <a:lnTo>
                    <a:pt x="6731" y="78232"/>
                  </a:lnTo>
                  <a:lnTo>
                    <a:pt x="8242" y="85750"/>
                  </a:lnTo>
                  <a:lnTo>
                    <a:pt x="12357" y="91897"/>
                  </a:lnTo>
                  <a:lnTo>
                    <a:pt x="18453" y="96024"/>
                  </a:lnTo>
                  <a:lnTo>
                    <a:pt x="23393" y="97028"/>
                  </a:lnTo>
                  <a:lnTo>
                    <a:pt x="23990" y="99974"/>
                  </a:lnTo>
                  <a:lnTo>
                    <a:pt x="28105" y="106108"/>
                  </a:lnTo>
                  <a:lnTo>
                    <a:pt x="34201" y="110248"/>
                  </a:lnTo>
                  <a:lnTo>
                    <a:pt x="41656" y="111760"/>
                  </a:lnTo>
                  <a:lnTo>
                    <a:pt x="49161" y="110248"/>
                  </a:lnTo>
                  <a:lnTo>
                    <a:pt x="55308" y="106108"/>
                  </a:lnTo>
                  <a:lnTo>
                    <a:pt x="59436" y="99974"/>
                  </a:lnTo>
                  <a:lnTo>
                    <a:pt x="60960" y="92456"/>
                  </a:lnTo>
                  <a:close/>
                </a:path>
                <a:path w="277495" h="111759">
                  <a:moveTo>
                    <a:pt x="256159" y="3556"/>
                  </a:moveTo>
                  <a:lnTo>
                    <a:pt x="252476" y="0"/>
                  </a:lnTo>
                  <a:lnTo>
                    <a:pt x="243586" y="0"/>
                  </a:lnTo>
                  <a:lnTo>
                    <a:pt x="239903" y="3556"/>
                  </a:lnTo>
                  <a:lnTo>
                    <a:pt x="239903" y="12573"/>
                  </a:lnTo>
                  <a:lnTo>
                    <a:pt x="243586" y="16129"/>
                  </a:lnTo>
                  <a:lnTo>
                    <a:pt x="252476" y="16129"/>
                  </a:lnTo>
                  <a:lnTo>
                    <a:pt x="256159" y="12573"/>
                  </a:lnTo>
                  <a:lnTo>
                    <a:pt x="256159" y="8128"/>
                  </a:lnTo>
                  <a:lnTo>
                    <a:pt x="256159" y="3556"/>
                  </a:lnTo>
                  <a:close/>
                </a:path>
                <a:path w="277495" h="111759">
                  <a:moveTo>
                    <a:pt x="276987" y="26797"/>
                  </a:moveTo>
                  <a:lnTo>
                    <a:pt x="269621" y="19431"/>
                  </a:lnTo>
                  <a:lnTo>
                    <a:pt x="251587" y="19431"/>
                  </a:lnTo>
                  <a:lnTo>
                    <a:pt x="244348" y="26797"/>
                  </a:lnTo>
                  <a:lnTo>
                    <a:pt x="244348" y="35941"/>
                  </a:lnTo>
                  <a:lnTo>
                    <a:pt x="240665" y="39624"/>
                  </a:lnTo>
                  <a:lnTo>
                    <a:pt x="240665" y="59309"/>
                  </a:lnTo>
                  <a:lnTo>
                    <a:pt x="248666" y="67310"/>
                  </a:lnTo>
                  <a:lnTo>
                    <a:pt x="268351" y="67310"/>
                  </a:lnTo>
                  <a:lnTo>
                    <a:pt x="276352" y="59309"/>
                  </a:lnTo>
                  <a:lnTo>
                    <a:pt x="276352" y="49530"/>
                  </a:lnTo>
                  <a:lnTo>
                    <a:pt x="276352" y="45466"/>
                  </a:lnTo>
                  <a:lnTo>
                    <a:pt x="276987" y="44831"/>
                  </a:lnTo>
                  <a:lnTo>
                    <a:pt x="276987" y="35814"/>
                  </a:lnTo>
                  <a:lnTo>
                    <a:pt x="276987" y="26797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8" name="object 17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5753734" y="7787893"/>
            <a:ext cx="245363" cy="239903"/>
          </a:xfrm>
          <a:prstGeom prst="rect">
            <a:avLst/>
          </a:prstGeom>
        </p:spPr>
      </p:pic>
      <p:sp>
        <p:nvSpPr>
          <p:cNvPr id="179" name="object 179"/>
          <p:cNvSpPr/>
          <p:nvPr/>
        </p:nvSpPr>
        <p:spPr>
          <a:xfrm>
            <a:off x="5823204" y="8458200"/>
            <a:ext cx="274955" cy="313055"/>
          </a:xfrm>
          <a:custGeom>
            <a:avLst/>
            <a:gdLst/>
            <a:ahLst/>
            <a:cxnLst/>
            <a:rect l="l" t="t" r="r" b="b"/>
            <a:pathLst>
              <a:path w="274954" h="313054">
                <a:moveTo>
                  <a:pt x="274701" y="7112"/>
                </a:moveTo>
                <a:lnTo>
                  <a:pt x="267589" y="0"/>
                </a:lnTo>
                <a:lnTo>
                  <a:pt x="250063" y="0"/>
                </a:lnTo>
                <a:lnTo>
                  <a:pt x="242951" y="7112"/>
                </a:lnTo>
                <a:lnTo>
                  <a:pt x="242951" y="7785"/>
                </a:lnTo>
                <a:lnTo>
                  <a:pt x="224561" y="21209"/>
                </a:lnTo>
                <a:lnTo>
                  <a:pt x="220853" y="21209"/>
                </a:lnTo>
                <a:lnTo>
                  <a:pt x="213741" y="28321"/>
                </a:lnTo>
                <a:lnTo>
                  <a:pt x="213741" y="29667"/>
                </a:lnTo>
                <a:lnTo>
                  <a:pt x="193408" y="46609"/>
                </a:lnTo>
                <a:lnTo>
                  <a:pt x="190246" y="46609"/>
                </a:lnTo>
                <a:lnTo>
                  <a:pt x="183134" y="53848"/>
                </a:lnTo>
                <a:lnTo>
                  <a:pt x="183134" y="55791"/>
                </a:lnTo>
                <a:lnTo>
                  <a:pt x="162128" y="75819"/>
                </a:lnTo>
                <a:lnTo>
                  <a:pt x="159639" y="75819"/>
                </a:lnTo>
                <a:lnTo>
                  <a:pt x="152527" y="83058"/>
                </a:lnTo>
                <a:lnTo>
                  <a:pt x="152527" y="85534"/>
                </a:lnTo>
                <a:lnTo>
                  <a:pt x="132613" y="106934"/>
                </a:lnTo>
                <a:lnTo>
                  <a:pt x="130810" y="106934"/>
                </a:lnTo>
                <a:lnTo>
                  <a:pt x="123571" y="114046"/>
                </a:lnTo>
                <a:lnTo>
                  <a:pt x="123571" y="117030"/>
                </a:lnTo>
                <a:lnTo>
                  <a:pt x="100203" y="144780"/>
                </a:lnTo>
                <a:lnTo>
                  <a:pt x="99949" y="145161"/>
                </a:lnTo>
                <a:lnTo>
                  <a:pt x="75438" y="176022"/>
                </a:lnTo>
                <a:lnTo>
                  <a:pt x="75311" y="176276"/>
                </a:lnTo>
                <a:lnTo>
                  <a:pt x="53848" y="204470"/>
                </a:lnTo>
                <a:lnTo>
                  <a:pt x="53594" y="204851"/>
                </a:lnTo>
                <a:lnTo>
                  <a:pt x="35941" y="229616"/>
                </a:lnTo>
                <a:lnTo>
                  <a:pt x="32232" y="235216"/>
                </a:lnTo>
                <a:lnTo>
                  <a:pt x="32232" y="295630"/>
                </a:lnTo>
                <a:lnTo>
                  <a:pt x="32156" y="295783"/>
                </a:lnTo>
                <a:lnTo>
                  <a:pt x="30734" y="295783"/>
                </a:lnTo>
                <a:lnTo>
                  <a:pt x="30734" y="295630"/>
                </a:lnTo>
                <a:lnTo>
                  <a:pt x="32232" y="295630"/>
                </a:lnTo>
                <a:lnTo>
                  <a:pt x="32232" y="235216"/>
                </a:lnTo>
                <a:lnTo>
                  <a:pt x="21717" y="251079"/>
                </a:lnTo>
                <a:lnTo>
                  <a:pt x="21463" y="251587"/>
                </a:lnTo>
                <a:lnTo>
                  <a:pt x="11303" y="267970"/>
                </a:lnTo>
                <a:lnTo>
                  <a:pt x="11049" y="268351"/>
                </a:lnTo>
                <a:lnTo>
                  <a:pt x="3937" y="280797"/>
                </a:lnTo>
                <a:lnTo>
                  <a:pt x="2159" y="285750"/>
                </a:lnTo>
                <a:lnTo>
                  <a:pt x="1803" y="287502"/>
                </a:lnTo>
                <a:lnTo>
                  <a:pt x="0" y="289306"/>
                </a:lnTo>
                <a:lnTo>
                  <a:pt x="0" y="306197"/>
                </a:lnTo>
                <a:lnTo>
                  <a:pt x="6858" y="313055"/>
                </a:lnTo>
                <a:lnTo>
                  <a:pt x="23876" y="313055"/>
                </a:lnTo>
                <a:lnTo>
                  <a:pt x="30734" y="306197"/>
                </a:lnTo>
                <a:lnTo>
                  <a:pt x="30734" y="300215"/>
                </a:lnTo>
                <a:lnTo>
                  <a:pt x="31470" y="298170"/>
                </a:lnTo>
                <a:lnTo>
                  <a:pt x="33121" y="294551"/>
                </a:lnTo>
                <a:lnTo>
                  <a:pt x="35229" y="291160"/>
                </a:lnTo>
                <a:lnTo>
                  <a:pt x="35560" y="290830"/>
                </a:lnTo>
                <a:lnTo>
                  <a:pt x="35560" y="290639"/>
                </a:lnTo>
                <a:lnTo>
                  <a:pt x="38989" y="285115"/>
                </a:lnTo>
                <a:lnTo>
                  <a:pt x="38989" y="284988"/>
                </a:lnTo>
                <a:lnTo>
                  <a:pt x="39928" y="283464"/>
                </a:lnTo>
                <a:lnTo>
                  <a:pt x="49149" y="268605"/>
                </a:lnTo>
                <a:lnTo>
                  <a:pt x="48895" y="269113"/>
                </a:lnTo>
                <a:lnTo>
                  <a:pt x="49225" y="268605"/>
                </a:lnTo>
                <a:lnTo>
                  <a:pt x="62611" y="248412"/>
                </a:lnTo>
                <a:lnTo>
                  <a:pt x="62865" y="248031"/>
                </a:lnTo>
                <a:lnTo>
                  <a:pt x="62484" y="248412"/>
                </a:lnTo>
                <a:lnTo>
                  <a:pt x="79857" y="224155"/>
                </a:lnTo>
                <a:lnTo>
                  <a:pt x="80137" y="223774"/>
                </a:lnTo>
                <a:lnTo>
                  <a:pt x="79756" y="224155"/>
                </a:lnTo>
                <a:lnTo>
                  <a:pt x="101219" y="195834"/>
                </a:lnTo>
                <a:lnTo>
                  <a:pt x="100965" y="196215"/>
                </a:lnTo>
                <a:lnTo>
                  <a:pt x="101257" y="195834"/>
                </a:lnTo>
                <a:lnTo>
                  <a:pt x="125349" y="165227"/>
                </a:lnTo>
                <a:lnTo>
                  <a:pt x="125095" y="165608"/>
                </a:lnTo>
                <a:lnTo>
                  <a:pt x="125399" y="165227"/>
                </a:lnTo>
                <a:lnTo>
                  <a:pt x="147142" y="139065"/>
                </a:lnTo>
                <a:lnTo>
                  <a:pt x="148463" y="139065"/>
                </a:lnTo>
                <a:lnTo>
                  <a:pt x="155702" y="131826"/>
                </a:lnTo>
                <a:lnTo>
                  <a:pt x="155702" y="129311"/>
                </a:lnTo>
                <a:lnTo>
                  <a:pt x="175514" y="107823"/>
                </a:lnTo>
                <a:lnTo>
                  <a:pt x="177419" y="107823"/>
                </a:lnTo>
                <a:lnTo>
                  <a:pt x="184531" y="100711"/>
                </a:lnTo>
                <a:lnTo>
                  <a:pt x="184531" y="98767"/>
                </a:lnTo>
                <a:lnTo>
                  <a:pt x="205651" y="78613"/>
                </a:lnTo>
                <a:lnTo>
                  <a:pt x="208026" y="78613"/>
                </a:lnTo>
                <a:lnTo>
                  <a:pt x="215138" y="71501"/>
                </a:lnTo>
                <a:lnTo>
                  <a:pt x="215138" y="70154"/>
                </a:lnTo>
                <a:lnTo>
                  <a:pt x="235343" y="53213"/>
                </a:lnTo>
                <a:lnTo>
                  <a:pt x="238506" y="53213"/>
                </a:lnTo>
                <a:lnTo>
                  <a:pt x="245618" y="45974"/>
                </a:lnTo>
                <a:lnTo>
                  <a:pt x="245618" y="45300"/>
                </a:lnTo>
                <a:lnTo>
                  <a:pt x="264134" y="31623"/>
                </a:lnTo>
                <a:lnTo>
                  <a:pt x="267589" y="31623"/>
                </a:lnTo>
                <a:lnTo>
                  <a:pt x="274701" y="24638"/>
                </a:lnTo>
                <a:lnTo>
                  <a:pt x="274701" y="15875"/>
                </a:lnTo>
                <a:lnTo>
                  <a:pt x="274701" y="7112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0" name="object 18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912229" y="7717663"/>
            <a:ext cx="118237" cy="221487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094346" y="8249539"/>
            <a:ext cx="195072" cy="250190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5507736" y="7526401"/>
            <a:ext cx="221615" cy="394335"/>
          </a:xfrm>
          <a:custGeom>
            <a:avLst/>
            <a:gdLst/>
            <a:ahLst/>
            <a:cxnLst/>
            <a:rect l="l" t="t" r="r" b="b"/>
            <a:pathLst>
              <a:path w="221614" h="394334">
                <a:moveTo>
                  <a:pt x="221615" y="146685"/>
                </a:moveTo>
                <a:lnTo>
                  <a:pt x="218186" y="143256"/>
                </a:lnTo>
                <a:lnTo>
                  <a:pt x="209550" y="143256"/>
                </a:lnTo>
                <a:lnTo>
                  <a:pt x="208267" y="144500"/>
                </a:lnTo>
                <a:lnTo>
                  <a:pt x="163576" y="157226"/>
                </a:lnTo>
                <a:lnTo>
                  <a:pt x="158369" y="157226"/>
                </a:lnTo>
                <a:lnTo>
                  <a:pt x="156464" y="141605"/>
                </a:lnTo>
                <a:lnTo>
                  <a:pt x="156337" y="141224"/>
                </a:lnTo>
                <a:lnTo>
                  <a:pt x="152273" y="113792"/>
                </a:lnTo>
                <a:lnTo>
                  <a:pt x="152019" y="112903"/>
                </a:lnTo>
                <a:lnTo>
                  <a:pt x="147866" y="93218"/>
                </a:lnTo>
                <a:lnTo>
                  <a:pt x="146431" y="86360"/>
                </a:lnTo>
                <a:lnTo>
                  <a:pt x="146177" y="84963"/>
                </a:lnTo>
                <a:lnTo>
                  <a:pt x="141617" y="69977"/>
                </a:lnTo>
                <a:lnTo>
                  <a:pt x="138684" y="60325"/>
                </a:lnTo>
                <a:lnTo>
                  <a:pt x="138176" y="58928"/>
                </a:lnTo>
                <a:lnTo>
                  <a:pt x="135470" y="52705"/>
                </a:lnTo>
                <a:lnTo>
                  <a:pt x="100076" y="52705"/>
                </a:lnTo>
                <a:lnTo>
                  <a:pt x="99504" y="52705"/>
                </a:lnTo>
                <a:lnTo>
                  <a:pt x="106299" y="70459"/>
                </a:lnTo>
                <a:lnTo>
                  <a:pt x="106680" y="71755"/>
                </a:lnTo>
                <a:lnTo>
                  <a:pt x="113042" y="93916"/>
                </a:lnTo>
                <a:lnTo>
                  <a:pt x="113207" y="94742"/>
                </a:lnTo>
                <a:lnTo>
                  <a:pt x="118364" y="119888"/>
                </a:lnTo>
                <a:lnTo>
                  <a:pt x="118110" y="118872"/>
                </a:lnTo>
                <a:lnTo>
                  <a:pt x="118262" y="119888"/>
                </a:lnTo>
                <a:lnTo>
                  <a:pt x="122301" y="146304"/>
                </a:lnTo>
                <a:lnTo>
                  <a:pt x="122174" y="145796"/>
                </a:lnTo>
                <a:lnTo>
                  <a:pt x="122237" y="146304"/>
                </a:lnTo>
                <a:lnTo>
                  <a:pt x="125171" y="169633"/>
                </a:lnTo>
                <a:lnTo>
                  <a:pt x="118414" y="171831"/>
                </a:lnTo>
                <a:lnTo>
                  <a:pt x="112268" y="171831"/>
                </a:lnTo>
                <a:lnTo>
                  <a:pt x="108216" y="175882"/>
                </a:lnTo>
                <a:lnTo>
                  <a:pt x="81572" y="186880"/>
                </a:lnTo>
                <a:lnTo>
                  <a:pt x="82524" y="180746"/>
                </a:lnTo>
                <a:lnTo>
                  <a:pt x="83820" y="179451"/>
                </a:lnTo>
                <a:lnTo>
                  <a:pt x="83820" y="172758"/>
                </a:lnTo>
                <a:lnTo>
                  <a:pt x="88214" y="148005"/>
                </a:lnTo>
                <a:lnTo>
                  <a:pt x="89662" y="146558"/>
                </a:lnTo>
                <a:lnTo>
                  <a:pt x="89662" y="138811"/>
                </a:lnTo>
                <a:lnTo>
                  <a:pt x="89662" y="131064"/>
                </a:lnTo>
                <a:lnTo>
                  <a:pt x="83312" y="124841"/>
                </a:lnTo>
                <a:lnTo>
                  <a:pt x="67818" y="124841"/>
                </a:lnTo>
                <a:lnTo>
                  <a:pt x="63246" y="129413"/>
                </a:lnTo>
                <a:lnTo>
                  <a:pt x="63246" y="322580"/>
                </a:lnTo>
                <a:lnTo>
                  <a:pt x="61506" y="300609"/>
                </a:lnTo>
                <a:lnTo>
                  <a:pt x="61595" y="301625"/>
                </a:lnTo>
                <a:lnTo>
                  <a:pt x="63246" y="322580"/>
                </a:lnTo>
                <a:lnTo>
                  <a:pt x="63246" y="129413"/>
                </a:lnTo>
                <a:lnTo>
                  <a:pt x="62649" y="130009"/>
                </a:lnTo>
                <a:lnTo>
                  <a:pt x="62814" y="119888"/>
                </a:lnTo>
                <a:lnTo>
                  <a:pt x="65608" y="81813"/>
                </a:lnTo>
                <a:lnTo>
                  <a:pt x="76771" y="39116"/>
                </a:lnTo>
                <a:lnTo>
                  <a:pt x="81267" y="32512"/>
                </a:lnTo>
                <a:lnTo>
                  <a:pt x="82296" y="32512"/>
                </a:lnTo>
                <a:lnTo>
                  <a:pt x="82969" y="31838"/>
                </a:lnTo>
                <a:lnTo>
                  <a:pt x="83489" y="32067"/>
                </a:lnTo>
                <a:lnTo>
                  <a:pt x="91033" y="38392"/>
                </a:lnTo>
                <a:lnTo>
                  <a:pt x="98640" y="50444"/>
                </a:lnTo>
                <a:lnTo>
                  <a:pt x="98806" y="50444"/>
                </a:lnTo>
                <a:lnTo>
                  <a:pt x="134493" y="50444"/>
                </a:lnTo>
                <a:lnTo>
                  <a:pt x="134099" y="49530"/>
                </a:lnTo>
                <a:lnTo>
                  <a:pt x="130238" y="40640"/>
                </a:lnTo>
                <a:lnTo>
                  <a:pt x="128752" y="37211"/>
                </a:lnTo>
                <a:lnTo>
                  <a:pt x="128651" y="36957"/>
                </a:lnTo>
                <a:lnTo>
                  <a:pt x="127254" y="34163"/>
                </a:lnTo>
                <a:lnTo>
                  <a:pt x="126593" y="33274"/>
                </a:lnTo>
                <a:lnTo>
                  <a:pt x="125171" y="31369"/>
                </a:lnTo>
                <a:lnTo>
                  <a:pt x="121602" y="26543"/>
                </a:lnTo>
                <a:lnTo>
                  <a:pt x="94322" y="3657"/>
                </a:lnTo>
                <a:lnTo>
                  <a:pt x="90678" y="0"/>
                </a:lnTo>
                <a:lnTo>
                  <a:pt x="74168" y="0"/>
                </a:lnTo>
                <a:lnTo>
                  <a:pt x="71120" y="3048"/>
                </a:lnTo>
                <a:lnTo>
                  <a:pt x="65913" y="3048"/>
                </a:lnTo>
                <a:lnTo>
                  <a:pt x="62230" y="6731"/>
                </a:lnTo>
                <a:lnTo>
                  <a:pt x="62230" y="156210"/>
                </a:lnTo>
                <a:lnTo>
                  <a:pt x="62230" y="156718"/>
                </a:lnTo>
                <a:lnTo>
                  <a:pt x="62204" y="157607"/>
                </a:lnTo>
                <a:lnTo>
                  <a:pt x="62230" y="156210"/>
                </a:lnTo>
                <a:lnTo>
                  <a:pt x="62230" y="6731"/>
                </a:lnTo>
                <a:lnTo>
                  <a:pt x="60490" y="8470"/>
                </a:lnTo>
                <a:lnTo>
                  <a:pt x="60490" y="260223"/>
                </a:lnTo>
                <a:lnTo>
                  <a:pt x="60490" y="271653"/>
                </a:lnTo>
                <a:lnTo>
                  <a:pt x="60452" y="271145"/>
                </a:lnTo>
                <a:lnTo>
                  <a:pt x="60452" y="270637"/>
                </a:lnTo>
                <a:lnTo>
                  <a:pt x="60452" y="260223"/>
                </a:lnTo>
                <a:lnTo>
                  <a:pt x="60490" y="8470"/>
                </a:lnTo>
                <a:lnTo>
                  <a:pt x="59309" y="9652"/>
                </a:lnTo>
                <a:lnTo>
                  <a:pt x="59309" y="12915"/>
                </a:lnTo>
                <a:lnTo>
                  <a:pt x="52959" y="21463"/>
                </a:lnTo>
                <a:lnTo>
                  <a:pt x="50800" y="25527"/>
                </a:lnTo>
                <a:lnTo>
                  <a:pt x="43942" y="45339"/>
                </a:lnTo>
                <a:lnTo>
                  <a:pt x="43307" y="47371"/>
                </a:lnTo>
                <a:lnTo>
                  <a:pt x="40259" y="63296"/>
                </a:lnTo>
                <a:lnTo>
                  <a:pt x="40259" y="289560"/>
                </a:lnTo>
                <a:lnTo>
                  <a:pt x="39992" y="299974"/>
                </a:lnTo>
                <a:lnTo>
                  <a:pt x="39878" y="328168"/>
                </a:lnTo>
                <a:lnTo>
                  <a:pt x="39751" y="309372"/>
                </a:lnTo>
                <a:lnTo>
                  <a:pt x="40259" y="289560"/>
                </a:lnTo>
                <a:lnTo>
                  <a:pt x="40259" y="63296"/>
                </a:lnTo>
                <a:lnTo>
                  <a:pt x="37592" y="77216"/>
                </a:lnTo>
                <a:lnTo>
                  <a:pt x="37338" y="78994"/>
                </a:lnTo>
                <a:lnTo>
                  <a:pt x="34798" y="115697"/>
                </a:lnTo>
                <a:lnTo>
                  <a:pt x="34671" y="116586"/>
                </a:lnTo>
                <a:lnTo>
                  <a:pt x="34277" y="156718"/>
                </a:lnTo>
                <a:lnTo>
                  <a:pt x="33604" y="199136"/>
                </a:lnTo>
                <a:lnTo>
                  <a:pt x="33324" y="212928"/>
                </a:lnTo>
                <a:lnTo>
                  <a:pt x="12204" y="226314"/>
                </a:lnTo>
                <a:lnTo>
                  <a:pt x="7747" y="226314"/>
                </a:lnTo>
                <a:lnTo>
                  <a:pt x="0" y="234061"/>
                </a:lnTo>
                <a:lnTo>
                  <a:pt x="0" y="253111"/>
                </a:lnTo>
                <a:lnTo>
                  <a:pt x="7747" y="260731"/>
                </a:lnTo>
                <a:lnTo>
                  <a:pt x="26797" y="260731"/>
                </a:lnTo>
                <a:lnTo>
                  <a:pt x="33045" y="254584"/>
                </a:lnTo>
                <a:lnTo>
                  <a:pt x="33020" y="271653"/>
                </a:lnTo>
                <a:lnTo>
                  <a:pt x="34099" y="299974"/>
                </a:lnTo>
                <a:lnTo>
                  <a:pt x="34163" y="302260"/>
                </a:lnTo>
                <a:lnTo>
                  <a:pt x="36068" y="324739"/>
                </a:lnTo>
                <a:lnTo>
                  <a:pt x="36131" y="326009"/>
                </a:lnTo>
                <a:lnTo>
                  <a:pt x="38227" y="343535"/>
                </a:lnTo>
                <a:lnTo>
                  <a:pt x="38481" y="344551"/>
                </a:lnTo>
                <a:lnTo>
                  <a:pt x="41148" y="358267"/>
                </a:lnTo>
                <a:lnTo>
                  <a:pt x="41402" y="359029"/>
                </a:lnTo>
                <a:lnTo>
                  <a:pt x="46355" y="378079"/>
                </a:lnTo>
                <a:lnTo>
                  <a:pt x="46228" y="377825"/>
                </a:lnTo>
                <a:lnTo>
                  <a:pt x="46278" y="378079"/>
                </a:lnTo>
                <a:lnTo>
                  <a:pt x="46990" y="381063"/>
                </a:lnTo>
                <a:lnTo>
                  <a:pt x="46990" y="387350"/>
                </a:lnTo>
                <a:lnTo>
                  <a:pt x="53594" y="393827"/>
                </a:lnTo>
                <a:lnTo>
                  <a:pt x="69596" y="393827"/>
                </a:lnTo>
                <a:lnTo>
                  <a:pt x="76073" y="387350"/>
                </a:lnTo>
                <a:lnTo>
                  <a:pt x="76073" y="380238"/>
                </a:lnTo>
                <a:lnTo>
                  <a:pt x="76073" y="379349"/>
                </a:lnTo>
                <a:lnTo>
                  <a:pt x="76073" y="371221"/>
                </a:lnTo>
                <a:lnTo>
                  <a:pt x="75412" y="370573"/>
                </a:lnTo>
                <a:lnTo>
                  <a:pt x="75260" y="369570"/>
                </a:lnTo>
                <a:lnTo>
                  <a:pt x="74295" y="363220"/>
                </a:lnTo>
                <a:lnTo>
                  <a:pt x="74180" y="362331"/>
                </a:lnTo>
                <a:lnTo>
                  <a:pt x="72555" y="353314"/>
                </a:lnTo>
                <a:lnTo>
                  <a:pt x="72517" y="353060"/>
                </a:lnTo>
                <a:lnTo>
                  <a:pt x="72517" y="353314"/>
                </a:lnTo>
                <a:lnTo>
                  <a:pt x="70789" y="341591"/>
                </a:lnTo>
                <a:lnTo>
                  <a:pt x="70789" y="361696"/>
                </a:lnTo>
                <a:lnTo>
                  <a:pt x="68033" y="352806"/>
                </a:lnTo>
                <a:lnTo>
                  <a:pt x="68122" y="353060"/>
                </a:lnTo>
                <a:lnTo>
                  <a:pt x="70789" y="361696"/>
                </a:lnTo>
                <a:lnTo>
                  <a:pt x="70789" y="341591"/>
                </a:lnTo>
                <a:lnTo>
                  <a:pt x="70700" y="341033"/>
                </a:lnTo>
                <a:lnTo>
                  <a:pt x="70650" y="340461"/>
                </a:lnTo>
                <a:lnTo>
                  <a:pt x="70548" y="339090"/>
                </a:lnTo>
                <a:lnTo>
                  <a:pt x="69672" y="327152"/>
                </a:lnTo>
                <a:lnTo>
                  <a:pt x="69596" y="326009"/>
                </a:lnTo>
                <a:lnTo>
                  <a:pt x="69596" y="322072"/>
                </a:lnTo>
                <a:lnTo>
                  <a:pt x="69596" y="310134"/>
                </a:lnTo>
                <a:lnTo>
                  <a:pt x="69596" y="309753"/>
                </a:lnTo>
                <a:lnTo>
                  <a:pt x="69608" y="309372"/>
                </a:lnTo>
                <a:lnTo>
                  <a:pt x="70078" y="291338"/>
                </a:lnTo>
                <a:lnTo>
                  <a:pt x="70104" y="290868"/>
                </a:lnTo>
                <a:lnTo>
                  <a:pt x="70104" y="291338"/>
                </a:lnTo>
                <a:lnTo>
                  <a:pt x="70129" y="290830"/>
                </a:lnTo>
                <a:lnTo>
                  <a:pt x="71247" y="269367"/>
                </a:lnTo>
                <a:lnTo>
                  <a:pt x="71247" y="270002"/>
                </a:lnTo>
                <a:lnTo>
                  <a:pt x="71297" y="269367"/>
                </a:lnTo>
                <a:lnTo>
                  <a:pt x="72682" y="254444"/>
                </a:lnTo>
                <a:lnTo>
                  <a:pt x="73533" y="253619"/>
                </a:lnTo>
                <a:lnTo>
                  <a:pt x="73533" y="245364"/>
                </a:lnTo>
                <a:lnTo>
                  <a:pt x="75425" y="230022"/>
                </a:lnTo>
                <a:lnTo>
                  <a:pt x="76454" y="228981"/>
                </a:lnTo>
                <a:lnTo>
                  <a:pt x="76454" y="227596"/>
                </a:lnTo>
                <a:lnTo>
                  <a:pt x="88442" y="221107"/>
                </a:lnTo>
                <a:lnTo>
                  <a:pt x="93599" y="221107"/>
                </a:lnTo>
                <a:lnTo>
                  <a:pt x="98767" y="215849"/>
                </a:lnTo>
                <a:lnTo>
                  <a:pt x="124409" y="203200"/>
                </a:lnTo>
                <a:lnTo>
                  <a:pt x="129514" y="203200"/>
                </a:lnTo>
                <a:lnTo>
                  <a:pt x="132334" y="221361"/>
                </a:lnTo>
                <a:lnTo>
                  <a:pt x="132588" y="222250"/>
                </a:lnTo>
                <a:lnTo>
                  <a:pt x="136271" y="240538"/>
                </a:lnTo>
                <a:lnTo>
                  <a:pt x="136779" y="242316"/>
                </a:lnTo>
                <a:lnTo>
                  <a:pt x="140589" y="254177"/>
                </a:lnTo>
                <a:lnTo>
                  <a:pt x="140589" y="260604"/>
                </a:lnTo>
                <a:lnTo>
                  <a:pt x="145034" y="265061"/>
                </a:lnTo>
                <a:lnTo>
                  <a:pt x="145034" y="270002"/>
                </a:lnTo>
                <a:lnTo>
                  <a:pt x="152019" y="276860"/>
                </a:lnTo>
                <a:lnTo>
                  <a:pt x="152514" y="276860"/>
                </a:lnTo>
                <a:lnTo>
                  <a:pt x="153416" y="277672"/>
                </a:lnTo>
                <a:lnTo>
                  <a:pt x="153416" y="278384"/>
                </a:lnTo>
                <a:lnTo>
                  <a:pt x="158242" y="283210"/>
                </a:lnTo>
                <a:lnTo>
                  <a:pt x="170053" y="283210"/>
                </a:lnTo>
                <a:lnTo>
                  <a:pt x="174879" y="278384"/>
                </a:lnTo>
                <a:lnTo>
                  <a:pt x="174879" y="275336"/>
                </a:lnTo>
                <a:lnTo>
                  <a:pt x="176415" y="267716"/>
                </a:lnTo>
                <a:lnTo>
                  <a:pt x="176517" y="267081"/>
                </a:lnTo>
                <a:lnTo>
                  <a:pt x="175895" y="259969"/>
                </a:lnTo>
                <a:lnTo>
                  <a:pt x="175895" y="252984"/>
                </a:lnTo>
                <a:lnTo>
                  <a:pt x="173863" y="250926"/>
                </a:lnTo>
                <a:lnTo>
                  <a:pt x="173609" y="249821"/>
                </a:lnTo>
                <a:lnTo>
                  <a:pt x="173609" y="242316"/>
                </a:lnTo>
                <a:lnTo>
                  <a:pt x="171246" y="240004"/>
                </a:lnTo>
                <a:lnTo>
                  <a:pt x="169545" y="233045"/>
                </a:lnTo>
                <a:lnTo>
                  <a:pt x="169799" y="233934"/>
                </a:lnTo>
                <a:lnTo>
                  <a:pt x="169621" y="233045"/>
                </a:lnTo>
                <a:lnTo>
                  <a:pt x="166484" y="216154"/>
                </a:lnTo>
                <a:lnTo>
                  <a:pt x="166370" y="215519"/>
                </a:lnTo>
                <a:lnTo>
                  <a:pt x="166370" y="216154"/>
                </a:lnTo>
                <a:lnTo>
                  <a:pt x="163131" y="194310"/>
                </a:lnTo>
                <a:lnTo>
                  <a:pt x="163068" y="193802"/>
                </a:lnTo>
                <a:lnTo>
                  <a:pt x="163068" y="194310"/>
                </a:lnTo>
                <a:lnTo>
                  <a:pt x="161899" y="185305"/>
                </a:lnTo>
                <a:lnTo>
                  <a:pt x="168021" y="182372"/>
                </a:lnTo>
                <a:lnTo>
                  <a:pt x="172212" y="182372"/>
                </a:lnTo>
                <a:lnTo>
                  <a:pt x="176136" y="178358"/>
                </a:lnTo>
                <a:lnTo>
                  <a:pt x="215747" y="158877"/>
                </a:lnTo>
                <a:lnTo>
                  <a:pt x="218186" y="158877"/>
                </a:lnTo>
                <a:lnTo>
                  <a:pt x="221615" y="155321"/>
                </a:lnTo>
                <a:lnTo>
                  <a:pt x="221615" y="151003"/>
                </a:lnTo>
                <a:lnTo>
                  <a:pt x="221615" y="146685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926707" y="7321295"/>
            <a:ext cx="200025" cy="334010"/>
          </a:xfrm>
          <a:custGeom>
            <a:avLst/>
            <a:gdLst/>
            <a:ahLst/>
            <a:cxnLst/>
            <a:rect l="l" t="t" r="r" b="b"/>
            <a:pathLst>
              <a:path w="200025" h="334009">
                <a:moveTo>
                  <a:pt x="199771" y="189738"/>
                </a:moveTo>
                <a:lnTo>
                  <a:pt x="195072" y="185039"/>
                </a:lnTo>
                <a:lnTo>
                  <a:pt x="188722" y="185039"/>
                </a:lnTo>
                <a:lnTo>
                  <a:pt x="183388" y="185039"/>
                </a:lnTo>
                <a:lnTo>
                  <a:pt x="183108" y="185318"/>
                </a:lnTo>
                <a:lnTo>
                  <a:pt x="167652" y="186080"/>
                </a:lnTo>
                <a:lnTo>
                  <a:pt x="166370" y="180213"/>
                </a:lnTo>
                <a:lnTo>
                  <a:pt x="166370" y="180086"/>
                </a:lnTo>
                <a:lnTo>
                  <a:pt x="162433" y="162687"/>
                </a:lnTo>
                <a:lnTo>
                  <a:pt x="160655" y="154813"/>
                </a:lnTo>
                <a:lnTo>
                  <a:pt x="160528" y="154559"/>
                </a:lnTo>
                <a:lnTo>
                  <a:pt x="154051" y="128016"/>
                </a:lnTo>
                <a:lnTo>
                  <a:pt x="146558" y="100838"/>
                </a:lnTo>
                <a:lnTo>
                  <a:pt x="146431" y="100076"/>
                </a:lnTo>
                <a:lnTo>
                  <a:pt x="141465" y="84582"/>
                </a:lnTo>
                <a:lnTo>
                  <a:pt x="138049" y="73914"/>
                </a:lnTo>
                <a:lnTo>
                  <a:pt x="137744" y="73279"/>
                </a:lnTo>
                <a:lnTo>
                  <a:pt x="133337" y="61214"/>
                </a:lnTo>
                <a:lnTo>
                  <a:pt x="132321" y="58432"/>
                </a:lnTo>
                <a:lnTo>
                  <a:pt x="132321" y="190830"/>
                </a:lnTo>
                <a:lnTo>
                  <a:pt x="128308" y="191389"/>
                </a:lnTo>
                <a:lnTo>
                  <a:pt x="119507" y="191389"/>
                </a:lnTo>
                <a:lnTo>
                  <a:pt x="117614" y="193319"/>
                </a:lnTo>
                <a:lnTo>
                  <a:pt x="92481" y="198247"/>
                </a:lnTo>
                <a:lnTo>
                  <a:pt x="84328" y="198247"/>
                </a:lnTo>
                <a:lnTo>
                  <a:pt x="81673" y="200901"/>
                </a:lnTo>
                <a:lnTo>
                  <a:pt x="60540" y="206222"/>
                </a:lnTo>
                <a:lnTo>
                  <a:pt x="61468" y="189992"/>
                </a:lnTo>
                <a:lnTo>
                  <a:pt x="62166" y="172275"/>
                </a:lnTo>
                <a:lnTo>
                  <a:pt x="62484" y="171958"/>
                </a:lnTo>
                <a:lnTo>
                  <a:pt x="62484" y="163830"/>
                </a:lnTo>
                <a:lnTo>
                  <a:pt x="62484" y="163563"/>
                </a:lnTo>
                <a:lnTo>
                  <a:pt x="62534" y="161213"/>
                </a:lnTo>
                <a:lnTo>
                  <a:pt x="64490" y="145542"/>
                </a:lnTo>
                <a:lnTo>
                  <a:pt x="64528" y="145415"/>
                </a:lnTo>
                <a:lnTo>
                  <a:pt x="69723" y="107061"/>
                </a:lnTo>
                <a:lnTo>
                  <a:pt x="69723" y="107569"/>
                </a:lnTo>
                <a:lnTo>
                  <a:pt x="69811" y="107061"/>
                </a:lnTo>
                <a:lnTo>
                  <a:pt x="75628" y="73914"/>
                </a:lnTo>
                <a:lnTo>
                  <a:pt x="75692" y="73533"/>
                </a:lnTo>
                <a:lnTo>
                  <a:pt x="75742" y="73279"/>
                </a:lnTo>
                <a:lnTo>
                  <a:pt x="75831" y="72898"/>
                </a:lnTo>
                <a:lnTo>
                  <a:pt x="81737" y="47879"/>
                </a:lnTo>
                <a:lnTo>
                  <a:pt x="81788" y="47498"/>
                </a:lnTo>
                <a:lnTo>
                  <a:pt x="81927" y="47078"/>
                </a:lnTo>
                <a:lnTo>
                  <a:pt x="82283" y="46101"/>
                </a:lnTo>
                <a:lnTo>
                  <a:pt x="84810" y="39039"/>
                </a:lnTo>
                <a:lnTo>
                  <a:pt x="87731" y="43281"/>
                </a:lnTo>
                <a:lnTo>
                  <a:pt x="96494" y="62255"/>
                </a:lnTo>
                <a:lnTo>
                  <a:pt x="96799" y="63119"/>
                </a:lnTo>
                <a:lnTo>
                  <a:pt x="104355" y="84912"/>
                </a:lnTo>
                <a:lnTo>
                  <a:pt x="104267" y="84582"/>
                </a:lnTo>
                <a:lnTo>
                  <a:pt x="104521" y="85344"/>
                </a:lnTo>
                <a:lnTo>
                  <a:pt x="104355" y="84912"/>
                </a:lnTo>
                <a:lnTo>
                  <a:pt x="104495" y="85344"/>
                </a:lnTo>
                <a:lnTo>
                  <a:pt x="112268" y="110109"/>
                </a:lnTo>
                <a:lnTo>
                  <a:pt x="112471" y="110871"/>
                </a:lnTo>
                <a:lnTo>
                  <a:pt x="119634" y="137414"/>
                </a:lnTo>
                <a:lnTo>
                  <a:pt x="119507" y="137033"/>
                </a:lnTo>
                <a:lnTo>
                  <a:pt x="119595" y="137414"/>
                </a:lnTo>
                <a:lnTo>
                  <a:pt x="125857" y="162941"/>
                </a:lnTo>
                <a:lnTo>
                  <a:pt x="125857" y="162687"/>
                </a:lnTo>
                <a:lnTo>
                  <a:pt x="131775" y="188468"/>
                </a:lnTo>
                <a:lnTo>
                  <a:pt x="132321" y="190830"/>
                </a:lnTo>
                <a:lnTo>
                  <a:pt x="132321" y="58432"/>
                </a:lnTo>
                <a:lnTo>
                  <a:pt x="129032" y="49403"/>
                </a:lnTo>
                <a:lnTo>
                  <a:pt x="128397" y="47879"/>
                </a:lnTo>
                <a:lnTo>
                  <a:pt x="127292" y="45720"/>
                </a:lnTo>
                <a:lnTo>
                  <a:pt x="125933" y="43053"/>
                </a:lnTo>
                <a:lnTo>
                  <a:pt x="119519" y="30480"/>
                </a:lnTo>
                <a:lnTo>
                  <a:pt x="118618" y="28702"/>
                </a:lnTo>
                <a:lnTo>
                  <a:pt x="118364" y="28194"/>
                </a:lnTo>
                <a:lnTo>
                  <a:pt x="116840" y="25654"/>
                </a:lnTo>
                <a:lnTo>
                  <a:pt x="107061" y="12954"/>
                </a:lnTo>
                <a:lnTo>
                  <a:pt x="105664" y="11176"/>
                </a:lnTo>
                <a:lnTo>
                  <a:pt x="103378" y="9118"/>
                </a:lnTo>
                <a:lnTo>
                  <a:pt x="103378" y="7239"/>
                </a:lnTo>
                <a:lnTo>
                  <a:pt x="96139" y="0"/>
                </a:lnTo>
                <a:lnTo>
                  <a:pt x="78359" y="0"/>
                </a:lnTo>
                <a:lnTo>
                  <a:pt x="73469" y="4889"/>
                </a:lnTo>
                <a:lnTo>
                  <a:pt x="70866" y="6223"/>
                </a:lnTo>
                <a:lnTo>
                  <a:pt x="68160" y="8636"/>
                </a:lnTo>
                <a:lnTo>
                  <a:pt x="65532" y="8636"/>
                </a:lnTo>
                <a:lnTo>
                  <a:pt x="63982" y="10185"/>
                </a:lnTo>
                <a:lnTo>
                  <a:pt x="63982" y="106197"/>
                </a:lnTo>
                <a:lnTo>
                  <a:pt x="63373" y="116268"/>
                </a:lnTo>
                <a:lnTo>
                  <a:pt x="63373" y="115912"/>
                </a:lnTo>
                <a:lnTo>
                  <a:pt x="63982" y="106197"/>
                </a:lnTo>
                <a:lnTo>
                  <a:pt x="63982" y="10185"/>
                </a:lnTo>
                <a:lnTo>
                  <a:pt x="58674" y="15494"/>
                </a:lnTo>
                <a:lnTo>
                  <a:pt x="58674" y="21399"/>
                </a:lnTo>
                <a:lnTo>
                  <a:pt x="53340" y="37719"/>
                </a:lnTo>
                <a:lnTo>
                  <a:pt x="52832" y="39370"/>
                </a:lnTo>
                <a:lnTo>
                  <a:pt x="47155" y="65151"/>
                </a:lnTo>
                <a:lnTo>
                  <a:pt x="44856" y="67462"/>
                </a:lnTo>
                <a:lnTo>
                  <a:pt x="44856" y="274955"/>
                </a:lnTo>
                <a:lnTo>
                  <a:pt x="44780" y="275590"/>
                </a:lnTo>
                <a:lnTo>
                  <a:pt x="44831" y="274955"/>
                </a:lnTo>
                <a:lnTo>
                  <a:pt x="44856" y="67462"/>
                </a:lnTo>
                <a:lnTo>
                  <a:pt x="41529" y="70866"/>
                </a:lnTo>
                <a:lnTo>
                  <a:pt x="41529" y="309245"/>
                </a:lnTo>
                <a:lnTo>
                  <a:pt x="41529" y="310261"/>
                </a:lnTo>
                <a:lnTo>
                  <a:pt x="41516" y="309245"/>
                </a:lnTo>
                <a:lnTo>
                  <a:pt x="41529" y="70866"/>
                </a:lnTo>
                <a:lnTo>
                  <a:pt x="41275" y="71120"/>
                </a:lnTo>
                <a:lnTo>
                  <a:pt x="41275" y="76987"/>
                </a:lnTo>
                <a:lnTo>
                  <a:pt x="38900" y="89242"/>
                </a:lnTo>
                <a:lnTo>
                  <a:pt x="37465" y="90678"/>
                </a:lnTo>
                <a:lnTo>
                  <a:pt x="37465" y="97282"/>
                </a:lnTo>
                <a:lnTo>
                  <a:pt x="36131" y="108115"/>
                </a:lnTo>
                <a:lnTo>
                  <a:pt x="35179" y="109093"/>
                </a:lnTo>
                <a:lnTo>
                  <a:pt x="35179" y="115951"/>
                </a:lnTo>
                <a:lnTo>
                  <a:pt x="35052" y="118491"/>
                </a:lnTo>
                <a:lnTo>
                  <a:pt x="34290" y="130556"/>
                </a:lnTo>
                <a:lnTo>
                  <a:pt x="33782" y="131064"/>
                </a:lnTo>
                <a:lnTo>
                  <a:pt x="33782" y="138811"/>
                </a:lnTo>
                <a:lnTo>
                  <a:pt x="33185" y="155282"/>
                </a:lnTo>
                <a:lnTo>
                  <a:pt x="32893" y="155575"/>
                </a:lnTo>
                <a:lnTo>
                  <a:pt x="32893" y="163195"/>
                </a:lnTo>
                <a:lnTo>
                  <a:pt x="32867" y="163576"/>
                </a:lnTo>
                <a:lnTo>
                  <a:pt x="32778" y="165315"/>
                </a:lnTo>
                <a:lnTo>
                  <a:pt x="31635" y="175031"/>
                </a:lnTo>
                <a:lnTo>
                  <a:pt x="31635" y="188087"/>
                </a:lnTo>
                <a:lnTo>
                  <a:pt x="31635" y="188214"/>
                </a:lnTo>
                <a:lnTo>
                  <a:pt x="31623" y="188468"/>
                </a:lnTo>
                <a:lnTo>
                  <a:pt x="31546" y="189331"/>
                </a:lnTo>
                <a:lnTo>
                  <a:pt x="31610" y="188468"/>
                </a:lnTo>
                <a:lnTo>
                  <a:pt x="31623" y="188214"/>
                </a:lnTo>
                <a:lnTo>
                  <a:pt x="31635" y="188087"/>
                </a:lnTo>
                <a:lnTo>
                  <a:pt x="31635" y="175031"/>
                </a:lnTo>
                <a:lnTo>
                  <a:pt x="31115" y="179451"/>
                </a:lnTo>
                <a:lnTo>
                  <a:pt x="31115" y="179197"/>
                </a:lnTo>
                <a:lnTo>
                  <a:pt x="31076" y="179451"/>
                </a:lnTo>
                <a:lnTo>
                  <a:pt x="30099" y="186550"/>
                </a:lnTo>
                <a:lnTo>
                  <a:pt x="30099" y="212979"/>
                </a:lnTo>
                <a:lnTo>
                  <a:pt x="30035" y="213194"/>
                </a:lnTo>
                <a:lnTo>
                  <a:pt x="30060" y="212979"/>
                </a:lnTo>
                <a:lnTo>
                  <a:pt x="30099" y="186550"/>
                </a:lnTo>
                <a:lnTo>
                  <a:pt x="26416" y="213233"/>
                </a:lnTo>
                <a:lnTo>
                  <a:pt x="26543" y="212725"/>
                </a:lnTo>
                <a:lnTo>
                  <a:pt x="25920" y="216268"/>
                </a:lnTo>
                <a:lnTo>
                  <a:pt x="24295" y="217893"/>
                </a:lnTo>
                <a:lnTo>
                  <a:pt x="22606" y="218516"/>
                </a:lnTo>
                <a:lnTo>
                  <a:pt x="22606" y="274828"/>
                </a:lnTo>
                <a:lnTo>
                  <a:pt x="22479" y="275590"/>
                </a:lnTo>
                <a:lnTo>
                  <a:pt x="22567" y="274967"/>
                </a:lnTo>
                <a:lnTo>
                  <a:pt x="22440" y="275590"/>
                </a:lnTo>
                <a:lnTo>
                  <a:pt x="19177" y="290703"/>
                </a:lnTo>
                <a:lnTo>
                  <a:pt x="22567" y="274967"/>
                </a:lnTo>
                <a:lnTo>
                  <a:pt x="22606" y="274828"/>
                </a:lnTo>
                <a:lnTo>
                  <a:pt x="22606" y="218516"/>
                </a:lnTo>
                <a:lnTo>
                  <a:pt x="11938" y="222377"/>
                </a:lnTo>
                <a:lnTo>
                  <a:pt x="12026" y="222618"/>
                </a:lnTo>
                <a:lnTo>
                  <a:pt x="11137" y="222796"/>
                </a:lnTo>
                <a:lnTo>
                  <a:pt x="5321" y="226682"/>
                </a:lnTo>
                <a:lnTo>
                  <a:pt x="1422" y="232460"/>
                </a:lnTo>
                <a:lnTo>
                  <a:pt x="0" y="239522"/>
                </a:lnTo>
                <a:lnTo>
                  <a:pt x="1422" y="246621"/>
                </a:lnTo>
                <a:lnTo>
                  <a:pt x="5334" y="252437"/>
                </a:lnTo>
                <a:lnTo>
                  <a:pt x="11137" y="256374"/>
                </a:lnTo>
                <a:lnTo>
                  <a:pt x="18288" y="257810"/>
                </a:lnTo>
                <a:lnTo>
                  <a:pt x="18478" y="257771"/>
                </a:lnTo>
                <a:lnTo>
                  <a:pt x="16256" y="269748"/>
                </a:lnTo>
                <a:lnTo>
                  <a:pt x="16256" y="270256"/>
                </a:lnTo>
                <a:lnTo>
                  <a:pt x="13208" y="291338"/>
                </a:lnTo>
                <a:lnTo>
                  <a:pt x="13081" y="292100"/>
                </a:lnTo>
                <a:lnTo>
                  <a:pt x="11811" y="307086"/>
                </a:lnTo>
                <a:lnTo>
                  <a:pt x="11722" y="309841"/>
                </a:lnTo>
                <a:lnTo>
                  <a:pt x="11303" y="310261"/>
                </a:lnTo>
                <a:lnTo>
                  <a:pt x="11303" y="317881"/>
                </a:lnTo>
                <a:lnTo>
                  <a:pt x="11303" y="326898"/>
                </a:lnTo>
                <a:lnTo>
                  <a:pt x="18034" y="333629"/>
                </a:lnTo>
                <a:lnTo>
                  <a:pt x="34798" y="333629"/>
                </a:lnTo>
                <a:lnTo>
                  <a:pt x="41529" y="326898"/>
                </a:lnTo>
                <a:lnTo>
                  <a:pt x="41529" y="321945"/>
                </a:lnTo>
                <a:lnTo>
                  <a:pt x="42837" y="318008"/>
                </a:lnTo>
                <a:lnTo>
                  <a:pt x="45339" y="309626"/>
                </a:lnTo>
                <a:lnTo>
                  <a:pt x="45593" y="308991"/>
                </a:lnTo>
                <a:lnTo>
                  <a:pt x="48514" y="297561"/>
                </a:lnTo>
                <a:lnTo>
                  <a:pt x="52197" y="280416"/>
                </a:lnTo>
                <a:lnTo>
                  <a:pt x="55372" y="260858"/>
                </a:lnTo>
                <a:lnTo>
                  <a:pt x="55372" y="260350"/>
                </a:lnTo>
                <a:lnTo>
                  <a:pt x="57353" y="244449"/>
                </a:lnTo>
                <a:lnTo>
                  <a:pt x="65074" y="241935"/>
                </a:lnTo>
                <a:lnTo>
                  <a:pt x="72136" y="241935"/>
                </a:lnTo>
                <a:lnTo>
                  <a:pt x="74828" y="239242"/>
                </a:lnTo>
                <a:lnTo>
                  <a:pt x="96596" y="233553"/>
                </a:lnTo>
                <a:lnTo>
                  <a:pt x="103759" y="233553"/>
                </a:lnTo>
                <a:lnTo>
                  <a:pt x="106248" y="231063"/>
                </a:lnTo>
                <a:lnTo>
                  <a:pt x="130810" y="224917"/>
                </a:lnTo>
                <a:lnTo>
                  <a:pt x="138049" y="224917"/>
                </a:lnTo>
                <a:lnTo>
                  <a:pt x="140157" y="222808"/>
                </a:lnTo>
                <a:lnTo>
                  <a:pt x="141986" y="229616"/>
                </a:lnTo>
                <a:lnTo>
                  <a:pt x="141986" y="236601"/>
                </a:lnTo>
                <a:lnTo>
                  <a:pt x="144665" y="239293"/>
                </a:lnTo>
                <a:lnTo>
                  <a:pt x="146558" y="246189"/>
                </a:lnTo>
                <a:lnTo>
                  <a:pt x="146558" y="252476"/>
                </a:lnTo>
                <a:lnTo>
                  <a:pt x="149326" y="255308"/>
                </a:lnTo>
                <a:lnTo>
                  <a:pt x="150876" y="260350"/>
                </a:lnTo>
                <a:lnTo>
                  <a:pt x="151765" y="262636"/>
                </a:lnTo>
                <a:lnTo>
                  <a:pt x="154178" y="267296"/>
                </a:lnTo>
                <a:lnTo>
                  <a:pt x="154178" y="270764"/>
                </a:lnTo>
                <a:lnTo>
                  <a:pt x="158877" y="275336"/>
                </a:lnTo>
                <a:lnTo>
                  <a:pt x="170434" y="275336"/>
                </a:lnTo>
                <a:lnTo>
                  <a:pt x="175133" y="270764"/>
                </a:lnTo>
                <a:lnTo>
                  <a:pt x="175133" y="266674"/>
                </a:lnTo>
                <a:lnTo>
                  <a:pt x="177165" y="260858"/>
                </a:lnTo>
                <a:lnTo>
                  <a:pt x="177901" y="256667"/>
                </a:lnTo>
                <a:lnTo>
                  <a:pt x="177927" y="256032"/>
                </a:lnTo>
                <a:lnTo>
                  <a:pt x="177990" y="252666"/>
                </a:lnTo>
                <a:lnTo>
                  <a:pt x="178181" y="252476"/>
                </a:lnTo>
                <a:lnTo>
                  <a:pt x="178181" y="243713"/>
                </a:lnTo>
                <a:lnTo>
                  <a:pt x="178181" y="234950"/>
                </a:lnTo>
                <a:lnTo>
                  <a:pt x="177038" y="233819"/>
                </a:lnTo>
                <a:lnTo>
                  <a:pt x="176022" y="225907"/>
                </a:lnTo>
                <a:lnTo>
                  <a:pt x="176022" y="217805"/>
                </a:lnTo>
                <a:lnTo>
                  <a:pt x="173990" y="215785"/>
                </a:lnTo>
                <a:lnTo>
                  <a:pt x="173456" y="213258"/>
                </a:lnTo>
                <a:lnTo>
                  <a:pt x="191223" y="206248"/>
                </a:lnTo>
                <a:lnTo>
                  <a:pt x="195072" y="206248"/>
                </a:lnTo>
                <a:lnTo>
                  <a:pt x="199771" y="201422"/>
                </a:lnTo>
                <a:lnTo>
                  <a:pt x="199771" y="195580"/>
                </a:lnTo>
                <a:lnTo>
                  <a:pt x="199771" y="18973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5598286" y="8858973"/>
            <a:ext cx="202565" cy="312420"/>
            <a:chOff x="5598286" y="8858973"/>
            <a:chExt cx="202565" cy="312420"/>
          </a:xfrm>
        </p:grpSpPr>
        <p:pic>
          <p:nvPicPr>
            <p:cNvPr id="185" name="object 1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22162" y="8918295"/>
              <a:ext cx="65532" cy="25299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5598287" y="8858973"/>
              <a:ext cx="202565" cy="303530"/>
            </a:xfrm>
            <a:custGeom>
              <a:avLst/>
              <a:gdLst/>
              <a:ahLst/>
              <a:cxnLst/>
              <a:rect l="l" t="t" r="r" b="b"/>
              <a:pathLst>
                <a:path w="202564" h="303529">
                  <a:moveTo>
                    <a:pt x="202565" y="234327"/>
                  </a:moveTo>
                  <a:lnTo>
                    <a:pt x="201803" y="233565"/>
                  </a:lnTo>
                  <a:lnTo>
                    <a:pt x="201803" y="228206"/>
                  </a:lnTo>
                  <a:lnTo>
                    <a:pt x="195414" y="221856"/>
                  </a:lnTo>
                  <a:lnTo>
                    <a:pt x="155575" y="188849"/>
                  </a:lnTo>
                  <a:lnTo>
                    <a:pt x="155956" y="189077"/>
                  </a:lnTo>
                  <a:lnTo>
                    <a:pt x="155613" y="188849"/>
                  </a:lnTo>
                  <a:lnTo>
                    <a:pt x="142659" y="179882"/>
                  </a:lnTo>
                  <a:lnTo>
                    <a:pt x="141605" y="179146"/>
                  </a:lnTo>
                  <a:lnTo>
                    <a:pt x="142494" y="179882"/>
                  </a:lnTo>
                  <a:lnTo>
                    <a:pt x="131356" y="170865"/>
                  </a:lnTo>
                  <a:lnTo>
                    <a:pt x="130213" y="169938"/>
                  </a:lnTo>
                  <a:lnTo>
                    <a:pt x="129438" y="169075"/>
                  </a:lnTo>
                  <a:lnTo>
                    <a:pt x="125018" y="164198"/>
                  </a:lnTo>
                  <a:lnTo>
                    <a:pt x="123037" y="162013"/>
                  </a:lnTo>
                  <a:lnTo>
                    <a:pt x="122110" y="160070"/>
                  </a:lnTo>
                  <a:lnTo>
                    <a:pt x="121475" y="158711"/>
                  </a:lnTo>
                  <a:lnTo>
                    <a:pt x="120396" y="156451"/>
                  </a:lnTo>
                  <a:lnTo>
                    <a:pt x="120396" y="150749"/>
                  </a:lnTo>
                  <a:lnTo>
                    <a:pt x="119608" y="149974"/>
                  </a:lnTo>
                  <a:lnTo>
                    <a:pt x="119519" y="148653"/>
                  </a:lnTo>
                  <a:lnTo>
                    <a:pt x="119380" y="146812"/>
                  </a:lnTo>
                  <a:lnTo>
                    <a:pt x="119659" y="144907"/>
                  </a:lnTo>
                  <a:lnTo>
                    <a:pt x="121132" y="134658"/>
                  </a:lnTo>
                  <a:lnTo>
                    <a:pt x="132842" y="98056"/>
                  </a:lnTo>
                  <a:lnTo>
                    <a:pt x="132461" y="98780"/>
                  </a:lnTo>
                  <a:lnTo>
                    <a:pt x="141224" y="77978"/>
                  </a:lnTo>
                  <a:lnTo>
                    <a:pt x="141478" y="77431"/>
                  </a:lnTo>
                  <a:lnTo>
                    <a:pt x="146278" y="64693"/>
                  </a:lnTo>
                  <a:lnTo>
                    <a:pt x="148729" y="58216"/>
                  </a:lnTo>
                  <a:lnTo>
                    <a:pt x="149098" y="57264"/>
                  </a:lnTo>
                  <a:lnTo>
                    <a:pt x="149606" y="55372"/>
                  </a:lnTo>
                  <a:lnTo>
                    <a:pt x="153289" y="39979"/>
                  </a:lnTo>
                  <a:lnTo>
                    <a:pt x="153670" y="38049"/>
                  </a:lnTo>
                  <a:lnTo>
                    <a:pt x="154139" y="33185"/>
                  </a:lnTo>
                  <a:lnTo>
                    <a:pt x="147574" y="33185"/>
                  </a:lnTo>
                  <a:lnTo>
                    <a:pt x="154139" y="33159"/>
                  </a:lnTo>
                  <a:lnTo>
                    <a:pt x="154330" y="31292"/>
                  </a:lnTo>
                  <a:lnTo>
                    <a:pt x="154863" y="25844"/>
                  </a:lnTo>
                  <a:lnTo>
                    <a:pt x="154940" y="25158"/>
                  </a:lnTo>
                  <a:lnTo>
                    <a:pt x="154940" y="17500"/>
                  </a:lnTo>
                  <a:lnTo>
                    <a:pt x="154940" y="16598"/>
                  </a:lnTo>
                  <a:lnTo>
                    <a:pt x="154940" y="7429"/>
                  </a:lnTo>
                  <a:lnTo>
                    <a:pt x="147574" y="0"/>
                  </a:lnTo>
                  <a:lnTo>
                    <a:pt x="129159" y="0"/>
                  </a:lnTo>
                  <a:lnTo>
                    <a:pt x="129019" y="139"/>
                  </a:lnTo>
                  <a:lnTo>
                    <a:pt x="125984" y="139"/>
                  </a:lnTo>
                  <a:lnTo>
                    <a:pt x="122669" y="3454"/>
                  </a:lnTo>
                  <a:lnTo>
                    <a:pt x="119507" y="3454"/>
                  </a:lnTo>
                  <a:lnTo>
                    <a:pt x="114033" y="8890"/>
                  </a:lnTo>
                  <a:lnTo>
                    <a:pt x="111506" y="8890"/>
                  </a:lnTo>
                  <a:lnTo>
                    <a:pt x="104267" y="16167"/>
                  </a:lnTo>
                  <a:lnTo>
                    <a:pt x="104267" y="16878"/>
                  </a:lnTo>
                  <a:lnTo>
                    <a:pt x="97028" y="24104"/>
                  </a:lnTo>
                  <a:lnTo>
                    <a:pt x="97028" y="28511"/>
                  </a:lnTo>
                  <a:lnTo>
                    <a:pt x="93802" y="33680"/>
                  </a:lnTo>
                  <a:lnTo>
                    <a:pt x="86614" y="40830"/>
                  </a:lnTo>
                  <a:lnTo>
                    <a:pt x="86614" y="58597"/>
                  </a:lnTo>
                  <a:lnTo>
                    <a:pt x="93853" y="65798"/>
                  </a:lnTo>
                  <a:lnTo>
                    <a:pt x="109131" y="65798"/>
                  </a:lnTo>
                  <a:lnTo>
                    <a:pt x="100838" y="85483"/>
                  </a:lnTo>
                  <a:lnTo>
                    <a:pt x="88011" y="125984"/>
                  </a:lnTo>
                  <a:lnTo>
                    <a:pt x="85534" y="148653"/>
                  </a:lnTo>
                  <a:lnTo>
                    <a:pt x="86868" y="160655"/>
                  </a:lnTo>
                  <a:lnTo>
                    <a:pt x="86868" y="169214"/>
                  </a:lnTo>
                  <a:lnTo>
                    <a:pt x="92113" y="174472"/>
                  </a:lnTo>
                  <a:lnTo>
                    <a:pt x="94107" y="178511"/>
                  </a:lnTo>
                  <a:lnTo>
                    <a:pt x="96901" y="182435"/>
                  </a:lnTo>
                  <a:lnTo>
                    <a:pt x="137414" y="216039"/>
                  </a:lnTo>
                  <a:lnTo>
                    <a:pt x="137795" y="216230"/>
                  </a:lnTo>
                  <a:lnTo>
                    <a:pt x="150698" y="224675"/>
                  </a:lnTo>
                  <a:lnTo>
                    <a:pt x="151638" y="225272"/>
                  </a:lnTo>
                  <a:lnTo>
                    <a:pt x="150698" y="224675"/>
                  </a:lnTo>
                  <a:lnTo>
                    <a:pt x="161302" y="232727"/>
                  </a:lnTo>
                  <a:lnTo>
                    <a:pt x="167386" y="238671"/>
                  </a:lnTo>
                  <a:lnTo>
                    <a:pt x="168275" y="240284"/>
                  </a:lnTo>
                  <a:lnTo>
                    <a:pt x="167132" y="241427"/>
                  </a:lnTo>
                  <a:lnTo>
                    <a:pt x="167132" y="243852"/>
                  </a:lnTo>
                  <a:lnTo>
                    <a:pt x="120103" y="263817"/>
                  </a:lnTo>
                  <a:lnTo>
                    <a:pt x="75184" y="269113"/>
                  </a:lnTo>
                  <a:lnTo>
                    <a:pt x="74891" y="269138"/>
                  </a:lnTo>
                  <a:lnTo>
                    <a:pt x="54305" y="270395"/>
                  </a:lnTo>
                  <a:lnTo>
                    <a:pt x="45593" y="270395"/>
                  </a:lnTo>
                  <a:lnTo>
                    <a:pt x="45351" y="270637"/>
                  </a:lnTo>
                  <a:lnTo>
                    <a:pt x="34124" y="270903"/>
                  </a:lnTo>
                  <a:lnTo>
                    <a:pt x="13830" y="269862"/>
                  </a:lnTo>
                  <a:lnTo>
                    <a:pt x="13589" y="269608"/>
                  </a:lnTo>
                  <a:lnTo>
                    <a:pt x="3937" y="269608"/>
                  </a:lnTo>
                  <a:lnTo>
                    <a:pt x="0" y="273507"/>
                  </a:lnTo>
                  <a:lnTo>
                    <a:pt x="0" y="283121"/>
                  </a:lnTo>
                  <a:lnTo>
                    <a:pt x="3937" y="287020"/>
                  </a:lnTo>
                  <a:lnTo>
                    <a:pt x="5702" y="287020"/>
                  </a:lnTo>
                  <a:lnTo>
                    <a:pt x="12319" y="292303"/>
                  </a:lnTo>
                  <a:lnTo>
                    <a:pt x="15367" y="294106"/>
                  </a:lnTo>
                  <a:lnTo>
                    <a:pt x="22021" y="296887"/>
                  </a:lnTo>
                  <a:lnTo>
                    <a:pt x="25781" y="300583"/>
                  </a:lnTo>
                  <a:lnTo>
                    <a:pt x="33197" y="300583"/>
                  </a:lnTo>
                  <a:lnTo>
                    <a:pt x="44602" y="301828"/>
                  </a:lnTo>
                  <a:lnTo>
                    <a:pt x="45593" y="302793"/>
                  </a:lnTo>
                  <a:lnTo>
                    <a:pt x="54356" y="302793"/>
                  </a:lnTo>
                  <a:lnTo>
                    <a:pt x="76073" y="303009"/>
                  </a:lnTo>
                  <a:lnTo>
                    <a:pt x="77216" y="302983"/>
                  </a:lnTo>
                  <a:lnTo>
                    <a:pt x="101092" y="301599"/>
                  </a:lnTo>
                  <a:lnTo>
                    <a:pt x="149606" y="291680"/>
                  </a:lnTo>
                  <a:lnTo>
                    <a:pt x="184023" y="274154"/>
                  </a:lnTo>
                  <a:lnTo>
                    <a:pt x="187960" y="270929"/>
                  </a:lnTo>
                  <a:lnTo>
                    <a:pt x="188404" y="270433"/>
                  </a:lnTo>
                  <a:lnTo>
                    <a:pt x="189572" y="269113"/>
                  </a:lnTo>
                  <a:lnTo>
                    <a:pt x="191185" y="267309"/>
                  </a:lnTo>
                  <a:lnTo>
                    <a:pt x="193040" y="267309"/>
                  </a:lnTo>
                  <a:lnTo>
                    <a:pt x="200406" y="259842"/>
                  </a:lnTo>
                  <a:lnTo>
                    <a:pt x="200406" y="254736"/>
                  </a:lnTo>
                  <a:lnTo>
                    <a:pt x="202565" y="252564"/>
                  </a:lnTo>
                  <a:lnTo>
                    <a:pt x="202565" y="243446"/>
                  </a:lnTo>
                  <a:lnTo>
                    <a:pt x="202565" y="234327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7089647" y="8595486"/>
            <a:ext cx="323215" cy="302895"/>
            <a:chOff x="7089647" y="8595486"/>
            <a:chExt cx="323215" cy="302895"/>
          </a:xfrm>
        </p:grpSpPr>
        <p:pic>
          <p:nvPicPr>
            <p:cNvPr id="188" name="object 18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33665" y="8659367"/>
              <a:ext cx="69850" cy="19502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7089648" y="8595486"/>
              <a:ext cx="323215" cy="302895"/>
            </a:xfrm>
            <a:custGeom>
              <a:avLst/>
              <a:gdLst/>
              <a:ahLst/>
              <a:cxnLst/>
              <a:rect l="l" t="t" r="r" b="b"/>
              <a:pathLst>
                <a:path w="323215" h="302895">
                  <a:moveTo>
                    <a:pt x="251206" y="62357"/>
                  </a:moveTo>
                  <a:lnTo>
                    <a:pt x="251193" y="60896"/>
                  </a:lnTo>
                  <a:lnTo>
                    <a:pt x="251091" y="62357"/>
                  </a:lnTo>
                  <a:close/>
                </a:path>
                <a:path w="323215" h="302895">
                  <a:moveTo>
                    <a:pt x="322834" y="237490"/>
                  </a:moveTo>
                  <a:lnTo>
                    <a:pt x="322707" y="236054"/>
                  </a:lnTo>
                  <a:lnTo>
                    <a:pt x="322554" y="234391"/>
                  </a:lnTo>
                  <a:lnTo>
                    <a:pt x="322300" y="231470"/>
                  </a:lnTo>
                  <a:lnTo>
                    <a:pt x="322224" y="230505"/>
                  </a:lnTo>
                  <a:lnTo>
                    <a:pt x="321818" y="227114"/>
                  </a:lnTo>
                  <a:lnTo>
                    <a:pt x="321691" y="226009"/>
                  </a:lnTo>
                  <a:lnTo>
                    <a:pt x="320840" y="223075"/>
                  </a:lnTo>
                  <a:lnTo>
                    <a:pt x="320268" y="221094"/>
                  </a:lnTo>
                  <a:lnTo>
                    <a:pt x="319151" y="217182"/>
                  </a:lnTo>
                  <a:lnTo>
                    <a:pt x="317881" y="213639"/>
                  </a:lnTo>
                  <a:lnTo>
                    <a:pt x="317068" y="212051"/>
                  </a:lnTo>
                  <a:lnTo>
                    <a:pt x="313182" y="204444"/>
                  </a:lnTo>
                  <a:lnTo>
                    <a:pt x="311912" y="202095"/>
                  </a:lnTo>
                  <a:lnTo>
                    <a:pt x="304673" y="191262"/>
                  </a:lnTo>
                  <a:lnTo>
                    <a:pt x="304292" y="190754"/>
                  </a:lnTo>
                  <a:lnTo>
                    <a:pt x="296697" y="180086"/>
                  </a:lnTo>
                  <a:lnTo>
                    <a:pt x="296341" y="179590"/>
                  </a:lnTo>
                  <a:lnTo>
                    <a:pt x="296176" y="179324"/>
                  </a:lnTo>
                  <a:lnTo>
                    <a:pt x="289471" y="168910"/>
                  </a:lnTo>
                  <a:lnTo>
                    <a:pt x="288671" y="167665"/>
                  </a:lnTo>
                  <a:lnTo>
                    <a:pt x="288467" y="167259"/>
                  </a:lnTo>
                  <a:lnTo>
                    <a:pt x="284238" y="158877"/>
                  </a:lnTo>
                  <a:lnTo>
                    <a:pt x="283375" y="157187"/>
                  </a:lnTo>
                  <a:lnTo>
                    <a:pt x="283375" y="235013"/>
                  </a:lnTo>
                  <a:lnTo>
                    <a:pt x="283286" y="235140"/>
                  </a:lnTo>
                  <a:lnTo>
                    <a:pt x="283248" y="234899"/>
                  </a:lnTo>
                  <a:lnTo>
                    <a:pt x="283171" y="234264"/>
                  </a:lnTo>
                  <a:lnTo>
                    <a:pt x="283121" y="234442"/>
                  </a:lnTo>
                  <a:lnTo>
                    <a:pt x="283146" y="234124"/>
                  </a:lnTo>
                  <a:lnTo>
                    <a:pt x="283019" y="234264"/>
                  </a:lnTo>
                  <a:lnTo>
                    <a:pt x="283044" y="233743"/>
                  </a:lnTo>
                  <a:lnTo>
                    <a:pt x="283146" y="234124"/>
                  </a:lnTo>
                  <a:lnTo>
                    <a:pt x="283121" y="233718"/>
                  </a:lnTo>
                  <a:lnTo>
                    <a:pt x="283197" y="234073"/>
                  </a:lnTo>
                  <a:lnTo>
                    <a:pt x="283273" y="233921"/>
                  </a:lnTo>
                  <a:lnTo>
                    <a:pt x="283337" y="233718"/>
                  </a:lnTo>
                  <a:lnTo>
                    <a:pt x="283311" y="233921"/>
                  </a:lnTo>
                  <a:lnTo>
                    <a:pt x="283349" y="234848"/>
                  </a:lnTo>
                  <a:lnTo>
                    <a:pt x="283375" y="235013"/>
                  </a:lnTo>
                  <a:lnTo>
                    <a:pt x="283375" y="157187"/>
                  </a:lnTo>
                  <a:lnTo>
                    <a:pt x="283311" y="157060"/>
                  </a:lnTo>
                  <a:lnTo>
                    <a:pt x="282968" y="155829"/>
                  </a:lnTo>
                  <a:lnTo>
                    <a:pt x="281317" y="150114"/>
                  </a:lnTo>
                  <a:lnTo>
                    <a:pt x="280593" y="147586"/>
                  </a:lnTo>
                  <a:lnTo>
                    <a:pt x="280479" y="146050"/>
                  </a:lnTo>
                  <a:lnTo>
                    <a:pt x="279742" y="136525"/>
                  </a:lnTo>
                  <a:lnTo>
                    <a:pt x="279628" y="135115"/>
                  </a:lnTo>
                  <a:lnTo>
                    <a:pt x="279527" y="136525"/>
                  </a:lnTo>
                  <a:lnTo>
                    <a:pt x="279527" y="133731"/>
                  </a:lnTo>
                  <a:lnTo>
                    <a:pt x="279628" y="135115"/>
                  </a:lnTo>
                  <a:lnTo>
                    <a:pt x="279730" y="133731"/>
                  </a:lnTo>
                  <a:lnTo>
                    <a:pt x="280708" y="120777"/>
                  </a:lnTo>
                  <a:lnTo>
                    <a:pt x="280746" y="120154"/>
                  </a:lnTo>
                  <a:lnTo>
                    <a:pt x="280670" y="120777"/>
                  </a:lnTo>
                  <a:lnTo>
                    <a:pt x="280797" y="119634"/>
                  </a:lnTo>
                  <a:lnTo>
                    <a:pt x="280746" y="120154"/>
                  </a:lnTo>
                  <a:lnTo>
                    <a:pt x="280822" y="119634"/>
                  </a:lnTo>
                  <a:lnTo>
                    <a:pt x="283337" y="101727"/>
                  </a:lnTo>
                  <a:lnTo>
                    <a:pt x="283337" y="101600"/>
                  </a:lnTo>
                  <a:lnTo>
                    <a:pt x="286004" y="82042"/>
                  </a:lnTo>
                  <a:lnTo>
                    <a:pt x="286131" y="80518"/>
                  </a:lnTo>
                  <a:lnTo>
                    <a:pt x="286270" y="77089"/>
                  </a:lnTo>
                  <a:lnTo>
                    <a:pt x="286893" y="62611"/>
                  </a:lnTo>
                  <a:lnTo>
                    <a:pt x="286867" y="60706"/>
                  </a:lnTo>
                  <a:lnTo>
                    <a:pt x="286321" y="49911"/>
                  </a:lnTo>
                  <a:lnTo>
                    <a:pt x="286181" y="46990"/>
                  </a:lnTo>
                  <a:lnTo>
                    <a:pt x="286131" y="45847"/>
                  </a:lnTo>
                  <a:lnTo>
                    <a:pt x="285877" y="43180"/>
                  </a:lnTo>
                  <a:lnTo>
                    <a:pt x="285648" y="42164"/>
                  </a:lnTo>
                  <a:lnTo>
                    <a:pt x="284657" y="37592"/>
                  </a:lnTo>
                  <a:lnTo>
                    <a:pt x="283819" y="33782"/>
                  </a:lnTo>
                  <a:lnTo>
                    <a:pt x="283108" y="30480"/>
                  </a:lnTo>
                  <a:lnTo>
                    <a:pt x="283083" y="30353"/>
                  </a:lnTo>
                  <a:lnTo>
                    <a:pt x="282295" y="28067"/>
                  </a:lnTo>
                  <a:lnTo>
                    <a:pt x="281432" y="25527"/>
                  </a:lnTo>
                  <a:lnTo>
                    <a:pt x="277622" y="19304"/>
                  </a:lnTo>
                  <a:lnTo>
                    <a:pt x="277622" y="14605"/>
                  </a:lnTo>
                  <a:lnTo>
                    <a:pt x="270129" y="7112"/>
                  </a:lnTo>
                  <a:lnTo>
                    <a:pt x="267716" y="7112"/>
                  </a:lnTo>
                  <a:lnTo>
                    <a:pt x="262255" y="1651"/>
                  </a:lnTo>
                  <a:lnTo>
                    <a:pt x="255651" y="1651"/>
                  </a:lnTo>
                  <a:lnTo>
                    <a:pt x="254000" y="0"/>
                  </a:lnTo>
                  <a:lnTo>
                    <a:pt x="236601" y="0"/>
                  </a:lnTo>
                  <a:lnTo>
                    <a:pt x="234442" y="2159"/>
                  </a:lnTo>
                  <a:lnTo>
                    <a:pt x="230886" y="2159"/>
                  </a:lnTo>
                  <a:lnTo>
                    <a:pt x="226352" y="6604"/>
                  </a:lnTo>
                  <a:lnTo>
                    <a:pt x="226187" y="6604"/>
                  </a:lnTo>
                  <a:lnTo>
                    <a:pt x="219710" y="12954"/>
                  </a:lnTo>
                  <a:lnTo>
                    <a:pt x="219710" y="16776"/>
                  </a:lnTo>
                  <a:lnTo>
                    <a:pt x="214642" y="24511"/>
                  </a:lnTo>
                  <a:lnTo>
                    <a:pt x="214503" y="24511"/>
                  </a:lnTo>
                  <a:lnTo>
                    <a:pt x="208280" y="30734"/>
                  </a:lnTo>
                  <a:lnTo>
                    <a:pt x="208280" y="46101"/>
                  </a:lnTo>
                  <a:lnTo>
                    <a:pt x="214503" y="52324"/>
                  </a:lnTo>
                  <a:lnTo>
                    <a:pt x="229997" y="52324"/>
                  </a:lnTo>
                  <a:lnTo>
                    <a:pt x="236220" y="46101"/>
                  </a:lnTo>
                  <a:lnTo>
                    <a:pt x="236220" y="42735"/>
                  </a:lnTo>
                  <a:lnTo>
                    <a:pt x="241452" y="35306"/>
                  </a:lnTo>
                  <a:lnTo>
                    <a:pt x="241935" y="35306"/>
                  </a:lnTo>
                  <a:lnTo>
                    <a:pt x="243649" y="33591"/>
                  </a:lnTo>
                  <a:lnTo>
                    <a:pt x="244221" y="34163"/>
                  </a:lnTo>
                  <a:lnTo>
                    <a:pt x="245110" y="34163"/>
                  </a:lnTo>
                  <a:lnTo>
                    <a:pt x="249478" y="38544"/>
                  </a:lnTo>
                  <a:lnTo>
                    <a:pt x="249567" y="38696"/>
                  </a:lnTo>
                  <a:lnTo>
                    <a:pt x="251079" y="47688"/>
                  </a:lnTo>
                  <a:lnTo>
                    <a:pt x="251193" y="60896"/>
                  </a:lnTo>
                  <a:lnTo>
                    <a:pt x="251206" y="60706"/>
                  </a:lnTo>
                  <a:lnTo>
                    <a:pt x="251206" y="62357"/>
                  </a:lnTo>
                  <a:lnTo>
                    <a:pt x="251079" y="62611"/>
                  </a:lnTo>
                  <a:lnTo>
                    <a:pt x="250126" y="77444"/>
                  </a:lnTo>
                  <a:lnTo>
                    <a:pt x="249948" y="78613"/>
                  </a:lnTo>
                  <a:lnTo>
                    <a:pt x="247269" y="96520"/>
                  </a:lnTo>
                  <a:lnTo>
                    <a:pt x="247269" y="96393"/>
                  </a:lnTo>
                  <a:lnTo>
                    <a:pt x="247243" y="96520"/>
                  </a:lnTo>
                  <a:lnTo>
                    <a:pt x="244348" y="115443"/>
                  </a:lnTo>
                  <a:lnTo>
                    <a:pt x="244221" y="116586"/>
                  </a:lnTo>
                  <a:lnTo>
                    <a:pt x="242697" y="133477"/>
                  </a:lnTo>
                  <a:lnTo>
                    <a:pt x="242709" y="136525"/>
                  </a:lnTo>
                  <a:lnTo>
                    <a:pt x="255778" y="185547"/>
                  </a:lnTo>
                  <a:lnTo>
                    <a:pt x="273050" y="212483"/>
                  </a:lnTo>
                  <a:lnTo>
                    <a:pt x="278892" y="221691"/>
                  </a:lnTo>
                  <a:lnTo>
                    <a:pt x="281800" y="228219"/>
                  </a:lnTo>
                  <a:lnTo>
                    <a:pt x="282829" y="232752"/>
                  </a:lnTo>
                  <a:lnTo>
                    <a:pt x="282867" y="234467"/>
                  </a:lnTo>
                  <a:lnTo>
                    <a:pt x="282867" y="235127"/>
                  </a:lnTo>
                  <a:lnTo>
                    <a:pt x="282994" y="234899"/>
                  </a:lnTo>
                  <a:lnTo>
                    <a:pt x="282943" y="235089"/>
                  </a:lnTo>
                  <a:lnTo>
                    <a:pt x="282879" y="235521"/>
                  </a:lnTo>
                  <a:lnTo>
                    <a:pt x="282752" y="235800"/>
                  </a:lnTo>
                  <a:lnTo>
                    <a:pt x="282803" y="235585"/>
                  </a:lnTo>
                  <a:lnTo>
                    <a:pt x="282867" y="235127"/>
                  </a:lnTo>
                  <a:lnTo>
                    <a:pt x="282867" y="234467"/>
                  </a:lnTo>
                  <a:lnTo>
                    <a:pt x="281724" y="235826"/>
                  </a:lnTo>
                  <a:lnTo>
                    <a:pt x="273126" y="240995"/>
                  </a:lnTo>
                  <a:lnTo>
                    <a:pt x="258267" y="246849"/>
                  </a:lnTo>
                  <a:lnTo>
                    <a:pt x="257556" y="247078"/>
                  </a:lnTo>
                  <a:lnTo>
                    <a:pt x="239776" y="252869"/>
                  </a:lnTo>
                  <a:lnTo>
                    <a:pt x="218808" y="257962"/>
                  </a:lnTo>
                  <a:lnTo>
                    <a:pt x="198005" y="261480"/>
                  </a:lnTo>
                  <a:lnTo>
                    <a:pt x="179705" y="263613"/>
                  </a:lnTo>
                  <a:lnTo>
                    <a:pt x="179324" y="263652"/>
                  </a:lnTo>
                  <a:lnTo>
                    <a:pt x="162941" y="265290"/>
                  </a:lnTo>
                  <a:lnTo>
                    <a:pt x="161544" y="265493"/>
                  </a:lnTo>
                  <a:lnTo>
                    <a:pt x="154559" y="266763"/>
                  </a:lnTo>
                  <a:lnTo>
                    <a:pt x="154559" y="259791"/>
                  </a:lnTo>
                  <a:lnTo>
                    <a:pt x="148082" y="253276"/>
                  </a:lnTo>
                  <a:lnTo>
                    <a:pt x="141681" y="253276"/>
                  </a:lnTo>
                  <a:lnTo>
                    <a:pt x="125958" y="249529"/>
                  </a:lnTo>
                  <a:lnTo>
                    <a:pt x="124079" y="247611"/>
                  </a:lnTo>
                  <a:lnTo>
                    <a:pt x="117132" y="247611"/>
                  </a:lnTo>
                  <a:lnTo>
                    <a:pt x="105384" y="246380"/>
                  </a:lnTo>
                  <a:lnTo>
                    <a:pt x="104648" y="245630"/>
                  </a:lnTo>
                  <a:lnTo>
                    <a:pt x="98298" y="245630"/>
                  </a:lnTo>
                  <a:lnTo>
                    <a:pt x="80848" y="244322"/>
                  </a:lnTo>
                  <a:lnTo>
                    <a:pt x="80391" y="243852"/>
                  </a:lnTo>
                  <a:lnTo>
                    <a:pt x="74422" y="243852"/>
                  </a:lnTo>
                  <a:lnTo>
                    <a:pt x="48666" y="243713"/>
                  </a:lnTo>
                  <a:lnTo>
                    <a:pt x="43307" y="243674"/>
                  </a:lnTo>
                  <a:lnTo>
                    <a:pt x="37846" y="243674"/>
                  </a:lnTo>
                  <a:lnTo>
                    <a:pt x="37388" y="244132"/>
                  </a:lnTo>
                  <a:lnTo>
                    <a:pt x="6527" y="246646"/>
                  </a:lnTo>
                  <a:lnTo>
                    <a:pt x="3048" y="246646"/>
                  </a:lnTo>
                  <a:lnTo>
                    <a:pt x="0" y="249682"/>
                  </a:lnTo>
                  <a:lnTo>
                    <a:pt x="0" y="257175"/>
                  </a:lnTo>
                  <a:lnTo>
                    <a:pt x="3048" y="260210"/>
                  </a:lnTo>
                  <a:lnTo>
                    <a:pt x="6527" y="260210"/>
                  </a:lnTo>
                  <a:lnTo>
                    <a:pt x="37388" y="262750"/>
                  </a:lnTo>
                  <a:lnTo>
                    <a:pt x="37846" y="263182"/>
                  </a:lnTo>
                  <a:lnTo>
                    <a:pt x="42697" y="263182"/>
                  </a:lnTo>
                  <a:lnTo>
                    <a:pt x="67652" y="265379"/>
                  </a:lnTo>
                  <a:lnTo>
                    <a:pt x="68199" y="265912"/>
                  </a:lnTo>
                  <a:lnTo>
                    <a:pt x="73393" y="265912"/>
                  </a:lnTo>
                  <a:lnTo>
                    <a:pt x="90043" y="268757"/>
                  </a:lnTo>
                  <a:lnTo>
                    <a:pt x="91186" y="269900"/>
                  </a:lnTo>
                  <a:lnTo>
                    <a:pt x="96227" y="269900"/>
                  </a:lnTo>
                  <a:lnTo>
                    <a:pt x="106502" y="272872"/>
                  </a:lnTo>
                  <a:lnTo>
                    <a:pt x="108839" y="275183"/>
                  </a:lnTo>
                  <a:lnTo>
                    <a:pt x="114363" y="275183"/>
                  </a:lnTo>
                  <a:lnTo>
                    <a:pt x="126365" y="278866"/>
                  </a:lnTo>
                  <a:lnTo>
                    <a:pt x="126365" y="284759"/>
                  </a:lnTo>
                  <a:lnTo>
                    <a:pt x="130302" y="288658"/>
                  </a:lnTo>
                  <a:lnTo>
                    <a:pt x="132575" y="288658"/>
                  </a:lnTo>
                  <a:lnTo>
                    <a:pt x="141859" y="294741"/>
                  </a:lnTo>
                  <a:lnTo>
                    <a:pt x="180086" y="302793"/>
                  </a:lnTo>
                  <a:lnTo>
                    <a:pt x="181533" y="302818"/>
                  </a:lnTo>
                  <a:lnTo>
                    <a:pt x="181737" y="302856"/>
                  </a:lnTo>
                  <a:lnTo>
                    <a:pt x="181902" y="302831"/>
                  </a:lnTo>
                  <a:lnTo>
                    <a:pt x="182499" y="302831"/>
                  </a:lnTo>
                  <a:lnTo>
                    <a:pt x="201803" y="302006"/>
                  </a:lnTo>
                  <a:lnTo>
                    <a:pt x="250063" y="293001"/>
                  </a:lnTo>
                  <a:lnTo>
                    <a:pt x="289687" y="278765"/>
                  </a:lnTo>
                  <a:lnTo>
                    <a:pt x="308089" y="267004"/>
                  </a:lnTo>
                  <a:lnTo>
                    <a:pt x="309499" y="266052"/>
                  </a:lnTo>
                  <a:lnTo>
                    <a:pt x="309854" y="265518"/>
                  </a:lnTo>
                  <a:lnTo>
                    <a:pt x="310769" y="264744"/>
                  </a:lnTo>
                  <a:lnTo>
                    <a:pt x="311619" y="263613"/>
                  </a:lnTo>
                  <a:lnTo>
                    <a:pt x="313194" y="261543"/>
                  </a:lnTo>
                  <a:lnTo>
                    <a:pt x="313309" y="261404"/>
                  </a:lnTo>
                  <a:lnTo>
                    <a:pt x="315785" y="258140"/>
                  </a:lnTo>
                  <a:lnTo>
                    <a:pt x="316014" y="257848"/>
                  </a:lnTo>
                  <a:lnTo>
                    <a:pt x="316865" y="256730"/>
                  </a:lnTo>
                  <a:lnTo>
                    <a:pt x="318135" y="254342"/>
                  </a:lnTo>
                  <a:lnTo>
                    <a:pt x="319976" y="251612"/>
                  </a:lnTo>
                  <a:lnTo>
                    <a:pt x="320205" y="250482"/>
                  </a:lnTo>
                  <a:lnTo>
                    <a:pt x="320802" y="249364"/>
                  </a:lnTo>
                  <a:lnTo>
                    <a:pt x="321386" y="246583"/>
                  </a:lnTo>
                  <a:lnTo>
                    <a:pt x="322072" y="243382"/>
                  </a:lnTo>
                  <a:lnTo>
                    <a:pt x="322224" y="242189"/>
                  </a:lnTo>
                  <a:lnTo>
                    <a:pt x="322440" y="240474"/>
                  </a:lnTo>
                  <a:lnTo>
                    <a:pt x="322554" y="239585"/>
                  </a:lnTo>
                  <a:lnTo>
                    <a:pt x="322834" y="237490"/>
                  </a:lnTo>
                  <a:close/>
                </a:path>
              </a:pathLst>
            </a:custGeom>
            <a:solidFill>
              <a:srgbClr val="8EA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6663182" y="7826375"/>
            <a:ext cx="609600" cy="607060"/>
          </a:xfrm>
          <a:custGeom>
            <a:avLst/>
            <a:gdLst/>
            <a:ahLst/>
            <a:cxnLst/>
            <a:rect l="l" t="t" r="r" b="b"/>
            <a:pathLst>
              <a:path w="609600" h="607059">
                <a:moveTo>
                  <a:pt x="608990" y="409067"/>
                </a:moveTo>
                <a:lnTo>
                  <a:pt x="582041" y="409067"/>
                </a:lnTo>
                <a:lnTo>
                  <a:pt x="581837" y="409067"/>
                </a:lnTo>
                <a:lnTo>
                  <a:pt x="578205" y="449795"/>
                </a:lnTo>
                <a:lnTo>
                  <a:pt x="551688" y="511556"/>
                </a:lnTo>
                <a:lnTo>
                  <a:pt x="500049" y="552780"/>
                </a:lnTo>
                <a:lnTo>
                  <a:pt x="464324" y="567448"/>
                </a:lnTo>
                <a:lnTo>
                  <a:pt x="422973" y="577062"/>
                </a:lnTo>
                <a:lnTo>
                  <a:pt x="380111" y="581139"/>
                </a:lnTo>
                <a:lnTo>
                  <a:pt x="343496" y="580390"/>
                </a:lnTo>
                <a:lnTo>
                  <a:pt x="337439" y="580275"/>
                </a:lnTo>
                <a:lnTo>
                  <a:pt x="298627" y="575564"/>
                </a:lnTo>
                <a:lnTo>
                  <a:pt x="296824" y="575348"/>
                </a:lnTo>
                <a:lnTo>
                  <a:pt x="296672" y="575322"/>
                </a:lnTo>
                <a:lnTo>
                  <a:pt x="258572" y="566801"/>
                </a:lnTo>
                <a:lnTo>
                  <a:pt x="259715" y="567055"/>
                </a:lnTo>
                <a:lnTo>
                  <a:pt x="258927" y="566801"/>
                </a:lnTo>
                <a:lnTo>
                  <a:pt x="220497" y="554355"/>
                </a:lnTo>
                <a:lnTo>
                  <a:pt x="219773" y="554126"/>
                </a:lnTo>
                <a:lnTo>
                  <a:pt x="219417" y="553974"/>
                </a:lnTo>
                <a:lnTo>
                  <a:pt x="178130" y="536829"/>
                </a:lnTo>
                <a:lnTo>
                  <a:pt x="177774" y="536689"/>
                </a:lnTo>
                <a:lnTo>
                  <a:pt x="177101" y="536321"/>
                </a:lnTo>
                <a:lnTo>
                  <a:pt x="135623" y="513969"/>
                </a:lnTo>
                <a:lnTo>
                  <a:pt x="134620" y="513435"/>
                </a:lnTo>
                <a:lnTo>
                  <a:pt x="134137" y="513080"/>
                </a:lnTo>
                <a:lnTo>
                  <a:pt x="97053" y="486410"/>
                </a:lnTo>
                <a:lnTo>
                  <a:pt x="95605" y="485368"/>
                </a:lnTo>
                <a:lnTo>
                  <a:pt x="95262" y="485013"/>
                </a:lnTo>
                <a:lnTo>
                  <a:pt x="64744" y="454152"/>
                </a:lnTo>
                <a:lnTo>
                  <a:pt x="41719" y="418592"/>
                </a:lnTo>
                <a:lnTo>
                  <a:pt x="28270" y="378460"/>
                </a:lnTo>
                <a:lnTo>
                  <a:pt x="27609" y="375412"/>
                </a:lnTo>
                <a:lnTo>
                  <a:pt x="25044" y="336042"/>
                </a:lnTo>
                <a:lnTo>
                  <a:pt x="24955" y="334645"/>
                </a:lnTo>
                <a:lnTo>
                  <a:pt x="24904" y="335026"/>
                </a:lnTo>
                <a:lnTo>
                  <a:pt x="24892" y="333502"/>
                </a:lnTo>
                <a:lnTo>
                  <a:pt x="24955" y="334645"/>
                </a:lnTo>
                <a:lnTo>
                  <a:pt x="25120" y="333502"/>
                </a:lnTo>
                <a:lnTo>
                  <a:pt x="31203" y="290957"/>
                </a:lnTo>
                <a:lnTo>
                  <a:pt x="31267" y="290449"/>
                </a:lnTo>
                <a:lnTo>
                  <a:pt x="31762" y="288925"/>
                </a:lnTo>
                <a:lnTo>
                  <a:pt x="45732" y="245110"/>
                </a:lnTo>
                <a:lnTo>
                  <a:pt x="67716" y="198501"/>
                </a:lnTo>
                <a:lnTo>
                  <a:pt x="93687" y="156083"/>
                </a:lnTo>
                <a:lnTo>
                  <a:pt x="94157" y="155308"/>
                </a:lnTo>
                <a:lnTo>
                  <a:pt x="121158" y="117983"/>
                </a:lnTo>
                <a:lnTo>
                  <a:pt x="121920" y="117094"/>
                </a:lnTo>
                <a:lnTo>
                  <a:pt x="150876" y="83312"/>
                </a:lnTo>
                <a:lnTo>
                  <a:pt x="180124" y="56261"/>
                </a:lnTo>
                <a:lnTo>
                  <a:pt x="232956" y="25273"/>
                </a:lnTo>
                <a:lnTo>
                  <a:pt x="282181" y="16700"/>
                </a:lnTo>
                <a:lnTo>
                  <a:pt x="304495" y="18275"/>
                </a:lnTo>
                <a:lnTo>
                  <a:pt x="304736" y="18275"/>
                </a:lnTo>
                <a:lnTo>
                  <a:pt x="337197" y="18275"/>
                </a:lnTo>
                <a:lnTo>
                  <a:pt x="304800" y="18288"/>
                </a:lnTo>
                <a:lnTo>
                  <a:pt x="304584" y="18288"/>
                </a:lnTo>
                <a:lnTo>
                  <a:pt x="324104" y="22987"/>
                </a:lnTo>
                <a:lnTo>
                  <a:pt x="322961" y="22479"/>
                </a:lnTo>
                <a:lnTo>
                  <a:pt x="337439" y="28460"/>
                </a:lnTo>
                <a:lnTo>
                  <a:pt x="339344" y="30353"/>
                </a:lnTo>
                <a:lnTo>
                  <a:pt x="341541" y="30353"/>
                </a:lnTo>
                <a:lnTo>
                  <a:pt x="350367" y="35420"/>
                </a:lnTo>
                <a:lnTo>
                  <a:pt x="353060" y="38100"/>
                </a:lnTo>
                <a:lnTo>
                  <a:pt x="354609" y="38100"/>
                </a:lnTo>
                <a:lnTo>
                  <a:pt x="361823" y="43383"/>
                </a:lnTo>
                <a:lnTo>
                  <a:pt x="361823" y="43688"/>
                </a:lnTo>
                <a:lnTo>
                  <a:pt x="364490" y="46355"/>
                </a:lnTo>
                <a:lnTo>
                  <a:pt x="365569" y="46355"/>
                </a:lnTo>
                <a:lnTo>
                  <a:pt x="371856" y="52006"/>
                </a:lnTo>
                <a:lnTo>
                  <a:pt x="371856" y="52578"/>
                </a:lnTo>
                <a:lnTo>
                  <a:pt x="374396" y="55118"/>
                </a:lnTo>
                <a:lnTo>
                  <a:pt x="374853" y="55118"/>
                </a:lnTo>
                <a:lnTo>
                  <a:pt x="388747" y="71297"/>
                </a:lnTo>
                <a:lnTo>
                  <a:pt x="388747" y="72390"/>
                </a:lnTo>
                <a:lnTo>
                  <a:pt x="391160" y="74803"/>
                </a:lnTo>
                <a:lnTo>
                  <a:pt x="397383" y="74803"/>
                </a:lnTo>
                <a:lnTo>
                  <a:pt x="399923" y="72390"/>
                </a:lnTo>
                <a:lnTo>
                  <a:pt x="399923" y="69215"/>
                </a:lnTo>
                <a:lnTo>
                  <a:pt x="399923" y="66167"/>
                </a:lnTo>
                <a:lnTo>
                  <a:pt x="397383" y="63627"/>
                </a:lnTo>
                <a:lnTo>
                  <a:pt x="396824" y="63627"/>
                </a:lnTo>
                <a:lnTo>
                  <a:pt x="388023" y="53086"/>
                </a:lnTo>
                <a:lnTo>
                  <a:pt x="383286" y="47409"/>
                </a:lnTo>
                <a:lnTo>
                  <a:pt x="383286" y="46228"/>
                </a:lnTo>
                <a:lnTo>
                  <a:pt x="380746" y="43688"/>
                </a:lnTo>
                <a:lnTo>
                  <a:pt x="379857" y="43688"/>
                </a:lnTo>
                <a:lnTo>
                  <a:pt x="374015" y="37846"/>
                </a:lnTo>
                <a:lnTo>
                  <a:pt x="374015" y="36957"/>
                </a:lnTo>
                <a:lnTo>
                  <a:pt x="371221" y="34290"/>
                </a:lnTo>
                <a:lnTo>
                  <a:pt x="370103" y="34290"/>
                </a:lnTo>
                <a:lnTo>
                  <a:pt x="363880" y="29083"/>
                </a:lnTo>
                <a:lnTo>
                  <a:pt x="363220" y="28536"/>
                </a:lnTo>
                <a:lnTo>
                  <a:pt x="363220" y="27940"/>
                </a:lnTo>
                <a:lnTo>
                  <a:pt x="360299" y="25019"/>
                </a:lnTo>
                <a:lnTo>
                  <a:pt x="358698" y="25019"/>
                </a:lnTo>
                <a:lnTo>
                  <a:pt x="354876" y="22479"/>
                </a:lnTo>
                <a:lnTo>
                  <a:pt x="350393" y="19519"/>
                </a:lnTo>
                <a:lnTo>
                  <a:pt x="350393" y="19304"/>
                </a:lnTo>
                <a:lnTo>
                  <a:pt x="347218" y="16129"/>
                </a:lnTo>
                <a:lnTo>
                  <a:pt x="344868" y="16129"/>
                </a:lnTo>
                <a:lnTo>
                  <a:pt x="329057" y="8636"/>
                </a:lnTo>
                <a:lnTo>
                  <a:pt x="327914" y="8382"/>
                </a:lnTo>
                <a:lnTo>
                  <a:pt x="307467" y="2667"/>
                </a:lnTo>
                <a:lnTo>
                  <a:pt x="306197" y="2413"/>
                </a:lnTo>
                <a:lnTo>
                  <a:pt x="282956" y="0"/>
                </a:lnTo>
                <a:lnTo>
                  <a:pt x="281559" y="0"/>
                </a:lnTo>
                <a:lnTo>
                  <a:pt x="228092" y="6985"/>
                </a:lnTo>
                <a:lnTo>
                  <a:pt x="168021" y="38608"/>
                </a:lnTo>
                <a:lnTo>
                  <a:pt x="135763" y="66675"/>
                </a:lnTo>
                <a:lnTo>
                  <a:pt x="103505" y="102489"/>
                </a:lnTo>
                <a:lnTo>
                  <a:pt x="102997" y="103251"/>
                </a:lnTo>
                <a:lnTo>
                  <a:pt x="74168" y="141732"/>
                </a:lnTo>
                <a:lnTo>
                  <a:pt x="46863" y="185547"/>
                </a:lnTo>
                <a:lnTo>
                  <a:pt x="23241" y="234442"/>
                </a:lnTo>
                <a:lnTo>
                  <a:pt x="7366" y="283337"/>
                </a:lnTo>
                <a:lnTo>
                  <a:pt x="0" y="332486"/>
                </a:lnTo>
                <a:lnTo>
                  <a:pt x="50" y="336042"/>
                </a:lnTo>
                <a:lnTo>
                  <a:pt x="2794" y="379984"/>
                </a:lnTo>
                <a:lnTo>
                  <a:pt x="17272" y="426212"/>
                </a:lnTo>
                <a:lnTo>
                  <a:pt x="43053" y="467614"/>
                </a:lnTo>
                <a:lnTo>
                  <a:pt x="78613" y="504190"/>
                </a:lnTo>
                <a:lnTo>
                  <a:pt x="120396" y="534670"/>
                </a:lnTo>
                <a:lnTo>
                  <a:pt x="165862" y="559435"/>
                </a:lnTo>
                <a:lnTo>
                  <a:pt x="167005" y="560070"/>
                </a:lnTo>
                <a:lnTo>
                  <a:pt x="210312" y="578231"/>
                </a:lnTo>
                <a:lnTo>
                  <a:pt x="211328" y="578497"/>
                </a:lnTo>
                <a:lnTo>
                  <a:pt x="251714" y="591693"/>
                </a:lnTo>
                <a:lnTo>
                  <a:pt x="292100" y="600837"/>
                </a:lnTo>
                <a:lnTo>
                  <a:pt x="293370" y="601103"/>
                </a:lnTo>
                <a:lnTo>
                  <a:pt x="335407" y="606171"/>
                </a:lnTo>
                <a:lnTo>
                  <a:pt x="336677" y="606171"/>
                </a:lnTo>
                <a:lnTo>
                  <a:pt x="380873" y="607060"/>
                </a:lnTo>
                <a:lnTo>
                  <a:pt x="382270" y="607060"/>
                </a:lnTo>
                <a:lnTo>
                  <a:pt x="426339" y="602869"/>
                </a:lnTo>
                <a:lnTo>
                  <a:pt x="428117" y="602615"/>
                </a:lnTo>
                <a:lnTo>
                  <a:pt x="471297" y="592582"/>
                </a:lnTo>
                <a:lnTo>
                  <a:pt x="473329" y="591959"/>
                </a:lnTo>
                <a:lnTo>
                  <a:pt x="499516" y="581152"/>
                </a:lnTo>
                <a:lnTo>
                  <a:pt x="509066" y="577215"/>
                </a:lnTo>
                <a:lnTo>
                  <a:pt x="509676" y="576961"/>
                </a:lnTo>
                <a:lnTo>
                  <a:pt x="510921" y="576453"/>
                </a:lnTo>
                <a:lnTo>
                  <a:pt x="513080" y="575322"/>
                </a:lnTo>
                <a:lnTo>
                  <a:pt x="524637" y="567829"/>
                </a:lnTo>
                <a:lnTo>
                  <a:pt x="525614" y="567182"/>
                </a:lnTo>
                <a:lnTo>
                  <a:pt x="544830" y="554736"/>
                </a:lnTo>
                <a:lnTo>
                  <a:pt x="546481" y="553466"/>
                </a:lnTo>
                <a:lnTo>
                  <a:pt x="546989" y="553085"/>
                </a:lnTo>
                <a:lnTo>
                  <a:pt x="547751" y="552323"/>
                </a:lnTo>
                <a:lnTo>
                  <a:pt x="565518" y="534543"/>
                </a:lnTo>
                <a:lnTo>
                  <a:pt x="567169" y="532892"/>
                </a:lnTo>
                <a:lnTo>
                  <a:pt x="571246" y="528828"/>
                </a:lnTo>
                <a:lnTo>
                  <a:pt x="573278" y="526288"/>
                </a:lnTo>
                <a:lnTo>
                  <a:pt x="581380" y="512826"/>
                </a:lnTo>
                <a:lnTo>
                  <a:pt x="582841" y="510413"/>
                </a:lnTo>
                <a:lnTo>
                  <a:pt x="591185" y="496570"/>
                </a:lnTo>
                <a:lnTo>
                  <a:pt x="592455" y="493522"/>
                </a:lnTo>
                <a:lnTo>
                  <a:pt x="594741" y="486029"/>
                </a:lnTo>
                <a:lnTo>
                  <a:pt x="595630" y="483108"/>
                </a:lnTo>
                <a:lnTo>
                  <a:pt x="603885" y="456057"/>
                </a:lnTo>
                <a:lnTo>
                  <a:pt x="604393" y="453517"/>
                </a:lnTo>
                <a:lnTo>
                  <a:pt x="604647" y="450977"/>
                </a:lnTo>
                <a:lnTo>
                  <a:pt x="604913" y="448437"/>
                </a:lnTo>
                <a:lnTo>
                  <a:pt x="608965" y="409575"/>
                </a:lnTo>
                <a:lnTo>
                  <a:pt x="608990" y="409067"/>
                </a:lnTo>
                <a:close/>
              </a:path>
              <a:path w="609600" h="607059">
                <a:moveTo>
                  <a:pt x="609053" y="406908"/>
                </a:moveTo>
                <a:lnTo>
                  <a:pt x="606628" y="360299"/>
                </a:lnTo>
                <a:lnTo>
                  <a:pt x="606552" y="358648"/>
                </a:lnTo>
                <a:lnTo>
                  <a:pt x="606298" y="356870"/>
                </a:lnTo>
                <a:lnTo>
                  <a:pt x="598678" y="315976"/>
                </a:lnTo>
                <a:lnTo>
                  <a:pt x="597662" y="310515"/>
                </a:lnTo>
                <a:lnTo>
                  <a:pt x="597154" y="308737"/>
                </a:lnTo>
                <a:lnTo>
                  <a:pt x="584822" y="271780"/>
                </a:lnTo>
                <a:lnTo>
                  <a:pt x="584149" y="269748"/>
                </a:lnTo>
                <a:lnTo>
                  <a:pt x="581025" y="260350"/>
                </a:lnTo>
                <a:lnTo>
                  <a:pt x="580136" y="258318"/>
                </a:lnTo>
                <a:lnTo>
                  <a:pt x="564921" y="229235"/>
                </a:lnTo>
                <a:lnTo>
                  <a:pt x="563930" y="227330"/>
                </a:lnTo>
                <a:lnTo>
                  <a:pt x="556895" y="213868"/>
                </a:lnTo>
                <a:lnTo>
                  <a:pt x="555625" y="211836"/>
                </a:lnTo>
                <a:lnTo>
                  <a:pt x="540296" y="191389"/>
                </a:lnTo>
                <a:lnTo>
                  <a:pt x="539064" y="189738"/>
                </a:lnTo>
                <a:lnTo>
                  <a:pt x="526034" y="172339"/>
                </a:lnTo>
                <a:lnTo>
                  <a:pt x="524510" y="170561"/>
                </a:lnTo>
                <a:lnTo>
                  <a:pt x="510540" y="157099"/>
                </a:lnTo>
                <a:lnTo>
                  <a:pt x="489458" y="136779"/>
                </a:lnTo>
                <a:lnTo>
                  <a:pt x="487807" y="135382"/>
                </a:lnTo>
                <a:lnTo>
                  <a:pt x="481698" y="131064"/>
                </a:lnTo>
                <a:lnTo>
                  <a:pt x="480263" y="130048"/>
                </a:lnTo>
                <a:lnTo>
                  <a:pt x="452628" y="110490"/>
                </a:lnTo>
                <a:lnTo>
                  <a:pt x="448691" y="107696"/>
                </a:lnTo>
                <a:lnTo>
                  <a:pt x="446913" y="106553"/>
                </a:lnTo>
                <a:lnTo>
                  <a:pt x="412864" y="89700"/>
                </a:lnTo>
                <a:lnTo>
                  <a:pt x="408813" y="85725"/>
                </a:lnTo>
                <a:lnTo>
                  <a:pt x="403885" y="85725"/>
                </a:lnTo>
                <a:lnTo>
                  <a:pt x="375564" y="75539"/>
                </a:lnTo>
                <a:lnTo>
                  <a:pt x="373126" y="73152"/>
                </a:lnTo>
                <a:lnTo>
                  <a:pt x="368439" y="73152"/>
                </a:lnTo>
                <a:lnTo>
                  <a:pt x="339344" y="65024"/>
                </a:lnTo>
                <a:lnTo>
                  <a:pt x="338582" y="64770"/>
                </a:lnTo>
                <a:lnTo>
                  <a:pt x="319354" y="60960"/>
                </a:lnTo>
                <a:lnTo>
                  <a:pt x="318770" y="60325"/>
                </a:lnTo>
                <a:lnTo>
                  <a:pt x="312928" y="60325"/>
                </a:lnTo>
                <a:lnTo>
                  <a:pt x="310515" y="62738"/>
                </a:lnTo>
                <a:lnTo>
                  <a:pt x="310515" y="68580"/>
                </a:lnTo>
                <a:lnTo>
                  <a:pt x="312928" y="70866"/>
                </a:lnTo>
                <a:lnTo>
                  <a:pt x="314261" y="70866"/>
                </a:lnTo>
                <a:lnTo>
                  <a:pt x="333121" y="81915"/>
                </a:lnTo>
                <a:lnTo>
                  <a:pt x="357212" y="93065"/>
                </a:lnTo>
                <a:lnTo>
                  <a:pt x="360426" y="96266"/>
                </a:lnTo>
                <a:lnTo>
                  <a:pt x="364350" y="96266"/>
                </a:lnTo>
                <a:lnTo>
                  <a:pt x="390893" y="108077"/>
                </a:lnTo>
                <a:lnTo>
                  <a:pt x="394462" y="111633"/>
                </a:lnTo>
                <a:lnTo>
                  <a:pt x="398284" y="111633"/>
                </a:lnTo>
                <a:lnTo>
                  <a:pt x="433184" y="130517"/>
                </a:lnTo>
                <a:lnTo>
                  <a:pt x="470712" y="158165"/>
                </a:lnTo>
                <a:lnTo>
                  <a:pt x="471043" y="158496"/>
                </a:lnTo>
                <a:lnTo>
                  <a:pt x="503542" y="190766"/>
                </a:lnTo>
                <a:lnTo>
                  <a:pt x="531774" y="228600"/>
                </a:lnTo>
                <a:lnTo>
                  <a:pt x="553923" y="270738"/>
                </a:lnTo>
                <a:lnTo>
                  <a:pt x="569798" y="317004"/>
                </a:lnTo>
                <a:lnTo>
                  <a:pt x="578675" y="361289"/>
                </a:lnTo>
                <a:lnTo>
                  <a:pt x="578739" y="362204"/>
                </a:lnTo>
                <a:lnTo>
                  <a:pt x="581952" y="407860"/>
                </a:lnTo>
                <a:lnTo>
                  <a:pt x="582041" y="406908"/>
                </a:lnTo>
                <a:lnTo>
                  <a:pt x="582041" y="407860"/>
                </a:lnTo>
                <a:lnTo>
                  <a:pt x="609053" y="407860"/>
                </a:lnTo>
                <a:lnTo>
                  <a:pt x="609053" y="40690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object 19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991984" y="7448422"/>
            <a:ext cx="67945" cy="145287"/>
          </a:xfrm>
          <a:prstGeom prst="rect">
            <a:avLst/>
          </a:prstGeom>
        </p:spPr>
      </p:pic>
      <p:sp>
        <p:nvSpPr>
          <p:cNvPr id="192" name="object 192"/>
          <p:cNvSpPr/>
          <p:nvPr/>
        </p:nvSpPr>
        <p:spPr>
          <a:xfrm>
            <a:off x="7384669" y="860539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7178" y="6096"/>
                </a:moveTo>
                <a:lnTo>
                  <a:pt x="21082" y="0"/>
                </a:lnTo>
                <a:lnTo>
                  <a:pt x="6096" y="0"/>
                </a:lnTo>
                <a:lnTo>
                  <a:pt x="0" y="6096"/>
                </a:lnTo>
                <a:lnTo>
                  <a:pt x="0" y="21082"/>
                </a:lnTo>
                <a:lnTo>
                  <a:pt x="6096" y="27178"/>
                </a:lnTo>
                <a:lnTo>
                  <a:pt x="21082" y="27178"/>
                </a:lnTo>
                <a:lnTo>
                  <a:pt x="27178" y="21082"/>
                </a:lnTo>
                <a:lnTo>
                  <a:pt x="27178" y="13589"/>
                </a:lnTo>
                <a:lnTo>
                  <a:pt x="27178" y="6096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145909" y="7477379"/>
            <a:ext cx="45085" cy="64769"/>
          </a:xfrm>
          <a:custGeom>
            <a:avLst/>
            <a:gdLst/>
            <a:ahLst/>
            <a:cxnLst/>
            <a:rect l="l" t="t" r="r" b="b"/>
            <a:pathLst>
              <a:path w="45084" h="64770">
                <a:moveTo>
                  <a:pt x="44704" y="55118"/>
                </a:moveTo>
                <a:lnTo>
                  <a:pt x="43700" y="54178"/>
                </a:lnTo>
                <a:lnTo>
                  <a:pt x="39370" y="38938"/>
                </a:lnTo>
                <a:lnTo>
                  <a:pt x="39370" y="34925"/>
                </a:lnTo>
                <a:lnTo>
                  <a:pt x="35979" y="31546"/>
                </a:lnTo>
                <a:lnTo>
                  <a:pt x="23241" y="8712"/>
                </a:lnTo>
                <a:lnTo>
                  <a:pt x="23241" y="5207"/>
                </a:lnTo>
                <a:lnTo>
                  <a:pt x="18034" y="0"/>
                </a:lnTo>
                <a:lnTo>
                  <a:pt x="5207" y="0"/>
                </a:lnTo>
                <a:lnTo>
                  <a:pt x="0" y="5207"/>
                </a:lnTo>
                <a:lnTo>
                  <a:pt x="0" y="18034"/>
                </a:lnTo>
                <a:lnTo>
                  <a:pt x="5207" y="23241"/>
                </a:lnTo>
                <a:lnTo>
                  <a:pt x="5753" y="23241"/>
                </a:lnTo>
                <a:lnTo>
                  <a:pt x="20574" y="43319"/>
                </a:lnTo>
                <a:lnTo>
                  <a:pt x="20574" y="45339"/>
                </a:lnTo>
                <a:lnTo>
                  <a:pt x="24765" y="49530"/>
                </a:lnTo>
                <a:lnTo>
                  <a:pt x="24980" y="49530"/>
                </a:lnTo>
                <a:lnTo>
                  <a:pt x="32639" y="60413"/>
                </a:lnTo>
                <a:lnTo>
                  <a:pt x="32639" y="61722"/>
                </a:lnTo>
                <a:lnTo>
                  <a:pt x="35306" y="64516"/>
                </a:lnTo>
                <a:lnTo>
                  <a:pt x="41910" y="64516"/>
                </a:lnTo>
                <a:lnTo>
                  <a:pt x="44704" y="61722"/>
                </a:lnTo>
                <a:lnTo>
                  <a:pt x="44704" y="58420"/>
                </a:lnTo>
                <a:lnTo>
                  <a:pt x="44704" y="55118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65656" y="7918830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31496" y="6350"/>
                </a:moveTo>
                <a:lnTo>
                  <a:pt x="25146" y="0"/>
                </a:lnTo>
                <a:lnTo>
                  <a:pt x="9271" y="0"/>
                </a:lnTo>
                <a:lnTo>
                  <a:pt x="2794" y="6350"/>
                </a:lnTo>
                <a:lnTo>
                  <a:pt x="2794" y="8382"/>
                </a:lnTo>
                <a:lnTo>
                  <a:pt x="0" y="11176"/>
                </a:lnTo>
                <a:lnTo>
                  <a:pt x="0" y="20447"/>
                </a:lnTo>
                <a:lnTo>
                  <a:pt x="3810" y="24130"/>
                </a:lnTo>
                <a:lnTo>
                  <a:pt x="4737" y="24130"/>
                </a:lnTo>
                <a:lnTo>
                  <a:pt x="9271" y="28575"/>
                </a:lnTo>
                <a:lnTo>
                  <a:pt x="25146" y="28575"/>
                </a:lnTo>
                <a:lnTo>
                  <a:pt x="31496" y="22225"/>
                </a:lnTo>
                <a:lnTo>
                  <a:pt x="31496" y="14224"/>
                </a:lnTo>
                <a:lnTo>
                  <a:pt x="31496" y="635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26159" y="9001226"/>
            <a:ext cx="38735" cy="33655"/>
          </a:xfrm>
          <a:custGeom>
            <a:avLst/>
            <a:gdLst/>
            <a:ahLst/>
            <a:cxnLst/>
            <a:rect l="l" t="t" r="r" b="b"/>
            <a:pathLst>
              <a:path w="38734" h="33654">
                <a:moveTo>
                  <a:pt x="38608" y="6731"/>
                </a:moveTo>
                <a:lnTo>
                  <a:pt x="35687" y="3848"/>
                </a:lnTo>
                <a:lnTo>
                  <a:pt x="32004" y="101"/>
                </a:lnTo>
                <a:lnTo>
                  <a:pt x="31470" y="101"/>
                </a:lnTo>
                <a:lnTo>
                  <a:pt x="19177" y="0"/>
                </a:lnTo>
                <a:lnTo>
                  <a:pt x="17653" y="101"/>
                </a:lnTo>
                <a:lnTo>
                  <a:pt x="17183" y="558"/>
                </a:lnTo>
                <a:lnTo>
                  <a:pt x="14541" y="3136"/>
                </a:lnTo>
                <a:lnTo>
                  <a:pt x="13208" y="3136"/>
                </a:lnTo>
                <a:lnTo>
                  <a:pt x="12217" y="4127"/>
                </a:lnTo>
                <a:lnTo>
                  <a:pt x="9398" y="4127"/>
                </a:lnTo>
                <a:lnTo>
                  <a:pt x="8763" y="4762"/>
                </a:lnTo>
                <a:lnTo>
                  <a:pt x="6223" y="4762"/>
                </a:lnTo>
                <a:lnTo>
                  <a:pt x="0" y="10960"/>
                </a:lnTo>
                <a:lnTo>
                  <a:pt x="0" y="26238"/>
                </a:lnTo>
                <a:lnTo>
                  <a:pt x="6223" y="32435"/>
                </a:lnTo>
                <a:lnTo>
                  <a:pt x="10909" y="32435"/>
                </a:lnTo>
                <a:lnTo>
                  <a:pt x="11684" y="33210"/>
                </a:lnTo>
                <a:lnTo>
                  <a:pt x="27432" y="33210"/>
                </a:lnTo>
                <a:lnTo>
                  <a:pt x="33782" y="26835"/>
                </a:lnTo>
                <a:lnTo>
                  <a:pt x="38608" y="21983"/>
                </a:lnTo>
                <a:lnTo>
                  <a:pt x="38608" y="14998"/>
                </a:lnTo>
                <a:lnTo>
                  <a:pt x="38608" y="14351"/>
                </a:lnTo>
                <a:lnTo>
                  <a:pt x="38608" y="673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31891" y="7905622"/>
            <a:ext cx="623570" cy="692150"/>
          </a:xfrm>
          <a:custGeom>
            <a:avLst/>
            <a:gdLst/>
            <a:ahLst/>
            <a:cxnLst/>
            <a:rect l="l" t="t" r="r" b="b"/>
            <a:pathLst>
              <a:path w="623570" h="692150">
                <a:moveTo>
                  <a:pt x="32245" y="142506"/>
                </a:moveTo>
                <a:lnTo>
                  <a:pt x="32131" y="143510"/>
                </a:lnTo>
                <a:lnTo>
                  <a:pt x="32245" y="142506"/>
                </a:lnTo>
                <a:close/>
              </a:path>
              <a:path w="623570" h="692150">
                <a:moveTo>
                  <a:pt x="78232" y="499110"/>
                </a:moveTo>
                <a:lnTo>
                  <a:pt x="78105" y="498017"/>
                </a:lnTo>
                <a:lnTo>
                  <a:pt x="78117" y="499110"/>
                </a:lnTo>
                <a:close/>
              </a:path>
              <a:path w="623570" h="692150">
                <a:moveTo>
                  <a:pt x="577723" y="411480"/>
                </a:moveTo>
                <a:lnTo>
                  <a:pt x="577659" y="412750"/>
                </a:lnTo>
                <a:lnTo>
                  <a:pt x="577723" y="411480"/>
                </a:lnTo>
                <a:close/>
              </a:path>
              <a:path w="623570" h="692150">
                <a:moveTo>
                  <a:pt x="580644" y="140970"/>
                </a:moveTo>
                <a:lnTo>
                  <a:pt x="580517" y="139700"/>
                </a:lnTo>
                <a:lnTo>
                  <a:pt x="580567" y="140970"/>
                </a:lnTo>
                <a:close/>
              </a:path>
              <a:path w="623570" h="692150">
                <a:moveTo>
                  <a:pt x="582295" y="208280"/>
                </a:moveTo>
                <a:lnTo>
                  <a:pt x="582282" y="207530"/>
                </a:lnTo>
                <a:lnTo>
                  <a:pt x="582269" y="208280"/>
                </a:lnTo>
                <a:close/>
              </a:path>
              <a:path w="623570" h="692150">
                <a:moveTo>
                  <a:pt x="619328" y="115570"/>
                </a:moveTo>
                <a:lnTo>
                  <a:pt x="619125" y="113030"/>
                </a:lnTo>
                <a:lnTo>
                  <a:pt x="618998" y="110490"/>
                </a:lnTo>
                <a:lnTo>
                  <a:pt x="617232" y="99060"/>
                </a:lnTo>
                <a:lnTo>
                  <a:pt x="616077" y="91440"/>
                </a:lnTo>
                <a:lnTo>
                  <a:pt x="615569" y="90170"/>
                </a:lnTo>
                <a:lnTo>
                  <a:pt x="613765" y="82550"/>
                </a:lnTo>
                <a:lnTo>
                  <a:pt x="611378" y="72390"/>
                </a:lnTo>
                <a:lnTo>
                  <a:pt x="610527" y="69850"/>
                </a:lnTo>
                <a:lnTo>
                  <a:pt x="606298" y="57150"/>
                </a:lnTo>
                <a:lnTo>
                  <a:pt x="605790" y="55880"/>
                </a:lnTo>
                <a:lnTo>
                  <a:pt x="604164" y="52070"/>
                </a:lnTo>
                <a:lnTo>
                  <a:pt x="601472" y="45720"/>
                </a:lnTo>
                <a:lnTo>
                  <a:pt x="600964" y="44450"/>
                </a:lnTo>
                <a:lnTo>
                  <a:pt x="596900" y="36830"/>
                </a:lnTo>
                <a:lnTo>
                  <a:pt x="596138" y="35560"/>
                </a:lnTo>
                <a:lnTo>
                  <a:pt x="592328" y="27940"/>
                </a:lnTo>
                <a:lnTo>
                  <a:pt x="591566" y="26670"/>
                </a:lnTo>
                <a:lnTo>
                  <a:pt x="587222" y="20320"/>
                </a:lnTo>
                <a:lnTo>
                  <a:pt x="586359" y="19050"/>
                </a:lnTo>
                <a:lnTo>
                  <a:pt x="586359" y="15748"/>
                </a:lnTo>
                <a:lnTo>
                  <a:pt x="578485" y="8001"/>
                </a:lnTo>
                <a:lnTo>
                  <a:pt x="577596" y="8001"/>
                </a:lnTo>
                <a:lnTo>
                  <a:pt x="573659" y="4064"/>
                </a:lnTo>
                <a:lnTo>
                  <a:pt x="567372" y="4064"/>
                </a:lnTo>
                <a:lnTo>
                  <a:pt x="566801" y="3810"/>
                </a:lnTo>
                <a:lnTo>
                  <a:pt x="562864" y="2540"/>
                </a:lnTo>
                <a:lnTo>
                  <a:pt x="559854" y="2082"/>
                </a:lnTo>
                <a:lnTo>
                  <a:pt x="557784" y="0"/>
                </a:lnTo>
                <a:lnTo>
                  <a:pt x="548513" y="0"/>
                </a:lnTo>
                <a:lnTo>
                  <a:pt x="544830" y="3810"/>
                </a:lnTo>
                <a:lnTo>
                  <a:pt x="544830" y="13081"/>
                </a:lnTo>
                <a:lnTo>
                  <a:pt x="546582" y="14846"/>
                </a:lnTo>
                <a:lnTo>
                  <a:pt x="548474" y="18897"/>
                </a:lnTo>
                <a:lnTo>
                  <a:pt x="549275" y="22872"/>
                </a:lnTo>
                <a:lnTo>
                  <a:pt x="549275" y="28575"/>
                </a:lnTo>
                <a:lnTo>
                  <a:pt x="551180" y="30518"/>
                </a:lnTo>
                <a:lnTo>
                  <a:pt x="551180" y="35179"/>
                </a:lnTo>
                <a:lnTo>
                  <a:pt x="554748" y="38760"/>
                </a:lnTo>
                <a:lnTo>
                  <a:pt x="554990" y="39370"/>
                </a:lnTo>
                <a:lnTo>
                  <a:pt x="555244" y="39370"/>
                </a:lnTo>
                <a:lnTo>
                  <a:pt x="558165" y="45720"/>
                </a:lnTo>
                <a:lnTo>
                  <a:pt x="561213" y="53340"/>
                </a:lnTo>
                <a:lnTo>
                  <a:pt x="561086" y="52070"/>
                </a:lnTo>
                <a:lnTo>
                  <a:pt x="564769" y="60960"/>
                </a:lnTo>
                <a:lnTo>
                  <a:pt x="564515" y="60960"/>
                </a:lnTo>
                <a:lnTo>
                  <a:pt x="568579" y="71120"/>
                </a:lnTo>
                <a:lnTo>
                  <a:pt x="572185" y="82765"/>
                </a:lnTo>
                <a:lnTo>
                  <a:pt x="572452" y="83820"/>
                </a:lnTo>
                <a:lnTo>
                  <a:pt x="576326" y="99060"/>
                </a:lnTo>
                <a:lnTo>
                  <a:pt x="575945" y="97790"/>
                </a:lnTo>
                <a:lnTo>
                  <a:pt x="578662" y="115570"/>
                </a:lnTo>
                <a:lnTo>
                  <a:pt x="619328" y="115570"/>
                </a:lnTo>
                <a:close/>
              </a:path>
              <a:path w="623570" h="692150">
                <a:moveTo>
                  <a:pt x="623036" y="207010"/>
                </a:moveTo>
                <a:lnTo>
                  <a:pt x="622554" y="170180"/>
                </a:lnTo>
                <a:lnTo>
                  <a:pt x="622490" y="167640"/>
                </a:lnTo>
                <a:lnTo>
                  <a:pt x="621271" y="140970"/>
                </a:lnTo>
                <a:lnTo>
                  <a:pt x="621157" y="137160"/>
                </a:lnTo>
                <a:lnTo>
                  <a:pt x="619442" y="116840"/>
                </a:lnTo>
                <a:lnTo>
                  <a:pt x="578866" y="116840"/>
                </a:lnTo>
                <a:lnTo>
                  <a:pt x="578815" y="118110"/>
                </a:lnTo>
                <a:lnTo>
                  <a:pt x="580644" y="140970"/>
                </a:lnTo>
                <a:lnTo>
                  <a:pt x="580682" y="143510"/>
                </a:lnTo>
                <a:lnTo>
                  <a:pt x="581914" y="171450"/>
                </a:lnTo>
                <a:lnTo>
                  <a:pt x="582282" y="207530"/>
                </a:lnTo>
                <a:lnTo>
                  <a:pt x="582295" y="207010"/>
                </a:lnTo>
                <a:lnTo>
                  <a:pt x="582295" y="208280"/>
                </a:lnTo>
                <a:lnTo>
                  <a:pt x="582256" y="209550"/>
                </a:lnTo>
                <a:lnTo>
                  <a:pt x="581660" y="250190"/>
                </a:lnTo>
                <a:lnTo>
                  <a:pt x="580212" y="295910"/>
                </a:lnTo>
                <a:lnTo>
                  <a:pt x="578866" y="336550"/>
                </a:lnTo>
                <a:lnTo>
                  <a:pt x="578358" y="377190"/>
                </a:lnTo>
                <a:lnTo>
                  <a:pt x="577723" y="412750"/>
                </a:lnTo>
                <a:lnTo>
                  <a:pt x="577596" y="414020"/>
                </a:lnTo>
                <a:lnTo>
                  <a:pt x="576199" y="443230"/>
                </a:lnTo>
                <a:lnTo>
                  <a:pt x="576326" y="443230"/>
                </a:lnTo>
                <a:lnTo>
                  <a:pt x="573532" y="469900"/>
                </a:lnTo>
                <a:lnTo>
                  <a:pt x="573786" y="468630"/>
                </a:lnTo>
                <a:lnTo>
                  <a:pt x="569963" y="490804"/>
                </a:lnTo>
                <a:lnTo>
                  <a:pt x="569798" y="491490"/>
                </a:lnTo>
                <a:lnTo>
                  <a:pt x="565708" y="509016"/>
                </a:lnTo>
                <a:lnTo>
                  <a:pt x="565632" y="509270"/>
                </a:lnTo>
                <a:lnTo>
                  <a:pt x="561213" y="523240"/>
                </a:lnTo>
                <a:lnTo>
                  <a:pt x="561975" y="520712"/>
                </a:lnTo>
                <a:lnTo>
                  <a:pt x="556006" y="533400"/>
                </a:lnTo>
                <a:lnTo>
                  <a:pt x="557276" y="532130"/>
                </a:lnTo>
                <a:lnTo>
                  <a:pt x="551307" y="541020"/>
                </a:lnTo>
                <a:lnTo>
                  <a:pt x="552577" y="539750"/>
                </a:lnTo>
                <a:lnTo>
                  <a:pt x="545846" y="548640"/>
                </a:lnTo>
                <a:lnTo>
                  <a:pt x="547116" y="546100"/>
                </a:lnTo>
                <a:lnTo>
                  <a:pt x="541197" y="553059"/>
                </a:lnTo>
                <a:lnTo>
                  <a:pt x="535051" y="557530"/>
                </a:lnTo>
                <a:lnTo>
                  <a:pt x="536448" y="557530"/>
                </a:lnTo>
                <a:lnTo>
                  <a:pt x="529336" y="562610"/>
                </a:lnTo>
                <a:lnTo>
                  <a:pt x="530606" y="561340"/>
                </a:lnTo>
                <a:lnTo>
                  <a:pt x="523494" y="565150"/>
                </a:lnTo>
                <a:lnTo>
                  <a:pt x="524891" y="565150"/>
                </a:lnTo>
                <a:lnTo>
                  <a:pt x="517525" y="568960"/>
                </a:lnTo>
                <a:lnTo>
                  <a:pt x="518922" y="567690"/>
                </a:lnTo>
                <a:lnTo>
                  <a:pt x="510794" y="571500"/>
                </a:lnTo>
                <a:lnTo>
                  <a:pt x="512445" y="570230"/>
                </a:lnTo>
                <a:lnTo>
                  <a:pt x="503047" y="574040"/>
                </a:lnTo>
                <a:lnTo>
                  <a:pt x="504190" y="572770"/>
                </a:lnTo>
                <a:lnTo>
                  <a:pt x="492633" y="576580"/>
                </a:lnTo>
                <a:lnTo>
                  <a:pt x="493395" y="576580"/>
                </a:lnTo>
                <a:lnTo>
                  <a:pt x="479044" y="579120"/>
                </a:lnTo>
                <a:lnTo>
                  <a:pt x="479806" y="579120"/>
                </a:lnTo>
                <a:lnTo>
                  <a:pt x="464566" y="581660"/>
                </a:lnTo>
                <a:lnTo>
                  <a:pt x="465201" y="581660"/>
                </a:lnTo>
                <a:lnTo>
                  <a:pt x="448818" y="584200"/>
                </a:lnTo>
                <a:lnTo>
                  <a:pt x="449326" y="584200"/>
                </a:lnTo>
                <a:lnTo>
                  <a:pt x="431673" y="586740"/>
                </a:lnTo>
                <a:lnTo>
                  <a:pt x="432054" y="586740"/>
                </a:lnTo>
                <a:lnTo>
                  <a:pt x="415036" y="588010"/>
                </a:lnTo>
                <a:lnTo>
                  <a:pt x="415290" y="588010"/>
                </a:lnTo>
                <a:lnTo>
                  <a:pt x="397129" y="589280"/>
                </a:lnTo>
                <a:lnTo>
                  <a:pt x="378206" y="591820"/>
                </a:lnTo>
                <a:lnTo>
                  <a:pt x="358648" y="593090"/>
                </a:lnTo>
                <a:lnTo>
                  <a:pt x="358394" y="593090"/>
                </a:lnTo>
                <a:lnTo>
                  <a:pt x="338709" y="595630"/>
                </a:lnTo>
                <a:lnTo>
                  <a:pt x="338201" y="595630"/>
                </a:lnTo>
                <a:lnTo>
                  <a:pt x="318770" y="598170"/>
                </a:lnTo>
                <a:lnTo>
                  <a:pt x="273431" y="608330"/>
                </a:lnTo>
                <a:lnTo>
                  <a:pt x="272034" y="609600"/>
                </a:lnTo>
                <a:lnTo>
                  <a:pt x="248285" y="617220"/>
                </a:lnTo>
                <a:lnTo>
                  <a:pt x="247396" y="617220"/>
                </a:lnTo>
                <a:lnTo>
                  <a:pt x="223266" y="627380"/>
                </a:lnTo>
                <a:lnTo>
                  <a:pt x="223012" y="627380"/>
                </a:lnTo>
                <a:lnTo>
                  <a:pt x="199009" y="636270"/>
                </a:lnTo>
                <a:lnTo>
                  <a:pt x="199390" y="636270"/>
                </a:lnTo>
                <a:lnTo>
                  <a:pt x="176784" y="645160"/>
                </a:lnTo>
                <a:lnTo>
                  <a:pt x="177673" y="643890"/>
                </a:lnTo>
                <a:lnTo>
                  <a:pt x="157226" y="651510"/>
                </a:lnTo>
                <a:lnTo>
                  <a:pt x="158369" y="650240"/>
                </a:lnTo>
                <a:lnTo>
                  <a:pt x="141224" y="655320"/>
                </a:lnTo>
                <a:lnTo>
                  <a:pt x="143764" y="654050"/>
                </a:lnTo>
                <a:lnTo>
                  <a:pt x="131432" y="656297"/>
                </a:lnTo>
                <a:lnTo>
                  <a:pt x="124434" y="655434"/>
                </a:lnTo>
                <a:lnTo>
                  <a:pt x="122783" y="654837"/>
                </a:lnTo>
                <a:lnTo>
                  <a:pt x="122643" y="654697"/>
                </a:lnTo>
                <a:lnTo>
                  <a:pt x="124587" y="655320"/>
                </a:lnTo>
                <a:lnTo>
                  <a:pt x="122326" y="654202"/>
                </a:lnTo>
                <a:lnTo>
                  <a:pt x="122326" y="654672"/>
                </a:lnTo>
                <a:lnTo>
                  <a:pt x="120650" y="654050"/>
                </a:lnTo>
                <a:lnTo>
                  <a:pt x="122123" y="654532"/>
                </a:lnTo>
                <a:lnTo>
                  <a:pt x="122326" y="654672"/>
                </a:lnTo>
                <a:lnTo>
                  <a:pt x="122326" y="654202"/>
                </a:lnTo>
                <a:lnTo>
                  <a:pt x="121856" y="653961"/>
                </a:lnTo>
                <a:lnTo>
                  <a:pt x="121285" y="653427"/>
                </a:lnTo>
                <a:lnTo>
                  <a:pt x="121285" y="654050"/>
                </a:lnTo>
                <a:lnTo>
                  <a:pt x="121132" y="653872"/>
                </a:lnTo>
                <a:lnTo>
                  <a:pt x="120777" y="653415"/>
                </a:lnTo>
                <a:lnTo>
                  <a:pt x="121119" y="653846"/>
                </a:lnTo>
                <a:lnTo>
                  <a:pt x="121285" y="654050"/>
                </a:lnTo>
                <a:lnTo>
                  <a:pt x="121285" y="653427"/>
                </a:lnTo>
                <a:lnTo>
                  <a:pt x="119989" y="652208"/>
                </a:lnTo>
                <a:lnTo>
                  <a:pt x="119507" y="651510"/>
                </a:lnTo>
                <a:lnTo>
                  <a:pt x="119062" y="650887"/>
                </a:lnTo>
                <a:lnTo>
                  <a:pt x="118745" y="650240"/>
                </a:lnTo>
                <a:lnTo>
                  <a:pt x="117475" y="647712"/>
                </a:lnTo>
                <a:lnTo>
                  <a:pt x="117043" y="646430"/>
                </a:lnTo>
                <a:lnTo>
                  <a:pt x="115773" y="642620"/>
                </a:lnTo>
                <a:lnTo>
                  <a:pt x="114935" y="640080"/>
                </a:lnTo>
                <a:lnTo>
                  <a:pt x="115443" y="642620"/>
                </a:lnTo>
                <a:lnTo>
                  <a:pt x="113030" y="632460"/>
                </a:lnTo>
                <a:lnTo>
                  <a:pt x="113411" y="633730"/>
                </a:lnTo>
                <a:lnTo>
                  <a:pt x="113233" y="632460"/>
                </a:lnTo>
                <a:lnTo>
                  <a:pt x="111810" y="622300"/>
                </a:lnTo>
                <a:lnTo>
                  <a:pt x="111709" y="621677"/>
                </a:lnTo>
                <a:lnTo>
                  <a:pt x="111671" y="621030"/>
                </a:lnTo>
                <a:lnTo>
                  <a:pt x="110820" y="608330"/>
                </a:lnTo>
                <a:lnTo>
                  <a:pt x="110744" y="607060"/>
                </a:lnTo>
                <a:lnTo>
                  <a:pt x="110744" y="608330"/>
                </a:lnTo>
                <a:lnTo>
                  <a:pt x="110617" y="590550"/>
                </a:lnTo>
                <a:lnTo>
                  <a:pt x="110617" y="590384"/>
                </a:lnTo>
                <a:lnTo>
                  <a:pt x="110667" y="589280"/>
                </a:lnTo>
                <a:lnTo>
                  <a:pt x="111506" y="568960"/>
                </a:lnTo>
                <a:lnTo>
                  <a:pt x="113169" y="539750"/>
                </a:lnTo>
                <a:lnTo>
                  <a:pt x="114173" y="520712"/>
                </a:lnTo>
                <a:lnTo>
                  <a:pt x="114134" y="518160"/>
                </a:lnTo>
                <a:lnTo>
                  <a:pt x="113919" y="497840"/>
                </a:lnTo>
                <a:lnTo>
                  <a:pt x="113792" y="495312"/>
                </a:lnTo>
                <a:lnTo>
                  <a:pt x="110744" y="468630"/>
                </a:lnTo>
                <a:lnTo>
                  <a:pt x="106299" y="439420"/>
                </a:lnTo>
                <a:lnTo>
                  <a:pt x="101981" y="417830"/>
                </a:lnTo>
                <a:lnTo>
                  <a:pt x="100711" y="411480"/>
                </a:lnTo>
                <a:lnTo>
                  <a:pt x="94234" y="382270"/>
                </a:lnTo>
                <a:lnTo>
                  <a:pt x="94107" y="382270"/>
                </a:lnTo>
                <a:lnTo>
                  <a:pt x="86995" y="354330"/>
                </a:lnTo>
                <a:lnTo>
                  <a:pt x="79756" y="327660"/>
                </a:lnTo>
                <a:lnTo>
                  <a:pt x="79629" y="327660"/>
                </a:lnTo>
                <a:lnTo>
                  <a:pt x="65532" y="278130"/>
                </a:lnTo>
                <a:lnTo>
                  <a:pt x="59436" y="256540"/>
                </a:lnTo>
                <a:lnTo>
                  <a:pt x="53848" y="236220"/>
                </a:lnTo>
                <a:lnTo>
                  <a:pt x="48895" y="217170"/>
                </a:lnTo>
                <a:lnTo>
                  <a:pt x="48768" y="215900"/>
                </a:lnTo>
                <a:lnTo>
                  <a:pt x="46532" y="208280"/>
                </a:lnTo>
                <a:lnTo>
                  <a:pt x="43942" y="199390"/>
                </a:lnTo>
                <a:lnTo>
                  <a:pt x="39370" y="184150"/>
                </a:lnTo>
                <a:lnTo>
                  <a:pt x="38989" y="182880"/>
                </a:lnTo>
                <a:lnTo>
                  <a:pt x="39116" y="184150"/>
                </a:lnTo>
                <a:lnTo>
                  <a:pt x="35128" y="168910"/>
                </a:lnTo>
                <a:lnTo>
                  <a:pt x="34798" y="167640"/>
                </a:lnTo>
                <a:lnTo>
                  <a:pt x="33020" y="158750"/>
                </a:lnTo>
                <a:lnTo>
                  <a:pt x="32816" y="157734"/>
                </a:lnTo>
                <a:lnTo>
                  <a:pt x="32893" y="158750"/>
                </a:lnTo>
                <a:lnTo>
                  <a:pt x="32804" y="157734"/>
                </a:lnTo>
                <a:lnTo>
                  <a:pt x="32791" y="157480"/>
                </a:lnTo>
                <a:lnTo>
                  <a:pt x="32219" y="149860"/>
                </a:lnTo>
                <a:lnTo>
                  <a:pt x="32131" y="148590"/>
                </a:lnTo>
                <a:lnTo>
                  <a:pt x="32004" y="149860"/>
                </a:lnTo>
                <a:lnTo>
                  <a:pt x="32042" y="148590"/>
                </a:lnTo>
                <a:lnTo>
                  <a:pt x="32131" y="143510"/>
                </a:lnTo>
                <a:lnTo>
                  <a:pt x="32258" y="142240"/>
                </a:lnTo>
                <a:lnTo>
                  <a:pt x="32245" y="142506"/>
                </a:lnTo>
                <a:lnTo>
                  <a:pt x="32270" y="142240"/>
                </a:lnTo>
                <a:lnTo>
                  <a:pt x="32867" y="137160"/>
                </a:lnTo>
                <a:lnTo>
                  <a:pt x="32981" y="136194"/>
                </a:lnTo>
                <a:lnTo>
                  <a:pt x="33045" y="135890"/>
                </a:lnTo>
                <a:lnTo>
                  <a:pt x="33616" y="133350"/>
                </a:lnTo>
                <a:lnTo>
                  <a:pt x="33909" y="132080"/>
                </a:lnTo>
                <a:lnTo>
                  <a:pt x="33401" y="133350"/>
                </a:lnTo>
                <a:lnTo>
                  <a:pt x="33782" y="132080"/>
                </a:lnTo>
                <a:lnTo>
                  <a:pt x="34353" y="130175"/>
                </a:lnTo>
                <a:lnTo>
                  <a:pt x="35687" y="128270"/>
                </a:lnTo>
                <a:lnTo>
                  <a:pt x="34798" y="129082"/>
                </a:lnTo>
                <a:lnTo>
                  <a:pt x="34607" y="129247"/>
                </a:lnTo>
                <a:lnTo>
                  <a:pt x="34290" y="129540"/>
                </a:lnTo>
                <a:lnTo>
                  <a:pt x="34582" y="129247"/>
                </a:lnTo>
                <a:lnTo>
                  <a:pt x="34683" y="129082"/>
                </a:lnTo>
                <a:lnTo>
                  <a:pt x="36830" y="127000"/>
                </a:lnTo>
                <a:lnTo>
                  <a:pt x="35179" y="128270"/>
                </a:lnTo>
                <a:lnTo>
                  <a:pt x="39497" y="124460"/>
                </a:lnTo>
                <a:lnTo>
                  <a:pt x="38100" y="125730"/>
                </a:lnTo>
                <a:lnTo>
                  <a:pt x="40030" y="124460"/>
                </a:lnTo>
                <a:lnTo>
                  <a:pt x="45847" y="120650"/>
                </a:lnTo>
                <a:lnTo>
                  <a:pt x="45085" y="120650"/>
                </a:lnTo>
                <a:lnTo>
                  <a:pt x="52705" y="116840"/>
                </a:lnTo>
                <a:lnTo>
                  <a:pt x="52324" y="116840"/>
                </a:lnTo>
                <a:lnTo>
                  <a:pt x="61976" y="111760"/>
                </a:lnTo>
                <a:lnTo>
                  <a:pt x="61468" y="111760"/>
                </a:lnTo>
                <a:lnTo>
                  <a:pt x="74295" y="106680"/>
                </a:lnTo>
                <a:lnTo>
                  <a:pt x="73787" y="106680"/>
                </a:lnTo>
                <a:lnTo>
                  <a:pt x="88773" y="100330"/>
                </a:lnTo>
                <a:lnTo>
                  <a:pt x="88265" y="100330"/>
                </a:lnTo>
                <a:lnTo>
                  <a:pt x="106299" y="93980"/>
                </a:lnTo>
                <a:lnTo>
                  <a:pt x="105791" y="93980"/>
                </a:lnTo>
                <a:lnTo>
                  <a:pt x="127254" y="86360"/>
                </a:lnTo>
                <a:lnTo>
                  <a:pt x="126619" y="86360"/>
                </a:lnTo>
                <a:lnTo>
                  <a:pt x="151892" y="80010"/>
                </a:lnTo>
                <a:lnTo>
                  <a:pt x="151384" y="80010"/>
                </a:lnTo>
                <a:lnTo>
                  <a:pt x="179197" y="72390"/>
                </a:lnTo>
                <a:lnTo>
                  <a:pt x="178689" y="73660"/>
                </a:lnTo>
                <a:lnTo>
                  <a:pt x="183692" y="72390"/>
                </a:lnTo>
                <a:lnTo>
                  <a:pt x="208788" y="66040"/>
                </a:lnTo>
                <a:lnTo>
                  <a:pt x="208534" y="67310"/>
                </a:lnTo>
                <a:lnTo>
                  <a:pt x="214769" y="66040"/>
                </a:lnTo>
                <a:lnTo>
                  <a:pt x="239776" y="60960"/>
                </a:lnTo>
                <a:lnTo>
                  <a:pt x="239649" y="60960"/>
                </a:lnTo>
                <a:lnTo>
                  <a:pt x="269748" y="54610"/>
                </a:lnTo>
                <a:lnTo>
                  <a:pt x="297180" y="49530"/>
                </a:lnTo>
                <a:lnTo>
                  <a:pt x="297307" y="49530"/>
                </a:lnTo>
                <a:lnTo>
                  <a:pt x="345440" y="40640"/>
                </a:lnTo>
                <a:lnTo>
                  <a:pt x="345059" y="40640"/>
                </a:lnTo>
                <a:lnTo>
                  <a:pt x="365887" y="36830"/>
                </a:lnTo>
                <a:lnTo>
                  <a:pt x="365506" y="36830"/>
                </a:lnTo>
                <a:lnTo>
                  <a:pt x="383667" y="34290"/>
                </a:lnTo>
                <a:lnTo>
                  <a:pt x="383286" y="34290"/>
                </a:lnTo>
                <a:lnTo>
                  <a:pt x="398653" y="33020"/>
                </a:lnTo>
                <a:lnTo>
                  <a:pt x="398145" y="33020"/>
                </a:lnTo>
                <a:lnTo>
                  <a:pt x="409956" y="31750"/>
                </a:lnTo>
                <a:lnTo>
                  <a:pt x="415163" y="31750"/>
                </a:lnTo>
                <a:lnTo>
                  <a:pt x="416344" y="31369"/>
                </a:lnTo>
                <a:lnTo>
                  <a:pt x="416941" y="31369"/>
                </a:lnTo>
                <a:lnTo>
                  <a:pt x="417220" y="31089"/>
                </a:lnTo>
                <a:lnTo>
                  <a:pt x="418706" y="30607"/>
                </a:lnTo>
                <a:lnTo>
                  <a:pt x="423672" y="30607"/>
                </a:lnTo>
                <a:lnTo>
                  <a:pt x="424180" y="30099"/>
                </a:lnTo>
                <a:lnTo>
                  <a:pt x="427482" y="30099"/>
                </a:lnTo>
                <a:lnTo>
                  <a:pt x="427990" y="29591"/>
                </a:lnTo>
                <a:lnTo>
                  <a:pt x="428752" y="29591"/>
                </a:lnTo>
                <a:lnTo>
                  <a:pt x="429260" y="29083"/>
                </a:lnTo>
                <a:lnTo>
                  <a:pt x="429641" y="29083"/>
                </a:lnTo>
                <a:lnTo>
                  <a:pt x="435737" y="23114"/>
                </a:lnTo>
                <a:lnTo>
                  <a:pt x="435737" y="15621"/>
                </a:lnTo>
                <a:lnTo>
                  <a:pt x="435737" y="8128"/>
                </a:lnTo>
                <a:lnTo>
                  <a:pt x="429641" y="2032"/>
                </a:lnTo>
                <a:lnTo>
                  <a:pt x="429006" y="2032"/>
                </a:lnTo>
                <a:lnTo>
                  <a:pt x="428752" y="1778"/>
                </a:lnTo>
                <a:lnTo>
                  <a:pt x="427863" y="1778"/>
                </a:lnTo>
                <a:lnTo>
                  <a:pt x="427482" y="1397"/>
                </a:lnTo>
                <a:lnTo>
                  <a:pt x="423799" y="1397"/>
                </a:lnTo>
                <a:lnTo>
                  <a:pt x="423672" y="1270"/>
                </a:lnTo>
                <a:lnTo>
                  <a:pt x="407543" y="1270"/>
                </a:lnTo>
                <a:lnTo>
                  <a:pt x="407289" y="1524"/>
                </a:lnTo>
                <a:lnTo>
                  <a:pt x="400558" y="1524"/>
                </a:lnTo>
                <a:lnTo>
                  <a:pt x="398602" y="3479"/>
                </a:lnTo>
                <a:lnTo>
                  <a:pt x="395478" y="3810"/>
                </a:lnTo>
                <a:lnTo>
                  <a:pt x="395224" y="3810"/>
                </a:lnTo>
                <a:lnTo>
                  <a:pt x="379857" y="5080"/>
                </a:lnTo>
                <a:lnTo>
                  <a:pt x="379476" y="5080"/>
                </a:lnTo>
                <a:lnTo>
                  <a:pt x="361188" y="7620"/>
                </a:lnTo>
                <a:lnTo>
                  <a:pt x="360807" y="7620"/>
                </a:lnTo>
                <a:lnTo>
                  <a:pt x="340106" y="11430"/>
                </a:lnTo>
                <a:lnTo>
                  <a:pt x="339725" y="11430"/>
                </a:lnTo>
                <a:lnTo>
                  <a:pt x="316357" y="16510"/>
                </a:lnTo>
                <a:lnTo>
                  <a:pt x="291592" y="20320"/>
                </a:lnTo>
                <a:lnTo>
                  <a:pt x="291719" y="20320"/>
                </a:lnTo>
                <a:lnTo>
                  <a:pt x="264287" y="25400"/>
                </a:lnTo>
                <a:lnTo>
                  <a:pt x="234315" y="30480"/>
                </a:lnTo>
                <a:lnTo>
                  <a:pt x="234188" y="30480"/>
                </a:lnTo>
                <a:lnTo>
                  <a:pt x="202819" y="36830"/>
                </a:lnTo>
                <a:lnTo>
                  <a:pt x="202438" y="36830"/>
                </a:lnTo>
                <a:lnTo>
                  <a:pt x="172466" y="43180"/>
                </a:lnTo>
                <a:lnTo>
                  <a:pt x="143764" y="50800"/>
                </a:lnTo>
                <a:lnTo>
                  <a:pt x="118364" y="57150"/>
                </a:lnTo>
                <a:lnTo>
                  <a:pt x="117856" y="58420"/>
                </a:lnTo>
                <a:lnTo>
                  <a:pt x="96393" y="64770"/>
                </a:lnTo>
                <a:lnTo>
                  <a:pt x="95758" y="64770"/>
                </a:lnTo>
                <a:lnTo>
                  <a:pt x="77597" y="72390"/>
                </a:lnTo>
                <a:lnTo>
                  <a:pt x="61849" y="78740"/>
                </a:lnTo>
                <a:lnTo>
                  <a:pt x="61341" y="78740"/>
                </a:lnTo>
                <a:lnTo>
                  <a:pt x="48006" y="85090"/>
                </a:lnTo>
                <a:lnTo>
                  <a:pt x="30099" y="93980"/>
                </a:lnTo>
                <a:lnTo>
                  <a:pt x="29337" y="95250"/>
                </a:lnTo>
                <a:lnTo>
                  <a:pt x="21590" y="99060"/>
                </a:lnTo>
                <a:lnTo>
                  <a:pt x="20066" y="100330"/>
                </a:lnTo>
                <a:lnTo>
                  <a:pt x="15748" y="104140"/>
                </a:lnTo>
                <a:lnTo>
                  <a:pt x="14097" y="105410"/>
                </a:lnTo>
                <a:lnTo>
                  <a:pt x="11430" y="109220"/>
                </a:lnTo>
                <a:lnTo>
                  <a:pt x="9906" y="110490"/>
                </a:lnTo>
                <a:lnTo>
                  <a:pt x="8001" y="113030"/>
                </a:lnTo>
                <a:lnTo>
                  <a:pt x="6858" y="115570"/>
                </a:lnTo>
                <a:lnTo>
                  <a:pt x="5334" y="118110"/>
                </a:lnTo>
                <a:lnTo>
                  <a:pt x="4699" y="120650"/>
                </a:lnTo>
                <a:lnTo>
                  <a:pt x="3429" y="123190"/>
                </a:lnTo>
                <a:lnTo>
                  <a:pt x="1905" y="130810"/>
                </a:lnTo>
                <a:lnTo>
                  <a:pt x="1778" y="132080"/>
                </a:lnTo>
                <a:lnTo>
                  <a:pt x="635" y="139700"/>
                </a:lnTo>
                <a:lnTo>
                  <a:pt x="508" y="140970"/>
                </a:lnTo>
                <a:lnTo>
                  <a:pt x="0" y="148590"/>
                </a:lnTo>
                <a:lnTo>
                  <a:pt x="127" y="149860"/>
                </a:lnTo>
                <a:lnTo>
                  <a:pt x="635" y="161290"/>
                </a:lnTo>
                <a:lnTo>
                  <a:pt x="889" y="162560"/>
                </a:lnTo>
                <a:lnTo>
                  <a:pt x="2921" y="175260"/>
                </a:lnTo>
                <a:lnTo>
                  <a:pt x="3175" y="176530"/>
                </a:lnTo>
                <a:lnTo>
                  <a:pt x="6858" y="191770"/>
                </a:lnTo>
                <a:lnTo>
                  <a:pt x="7112" y="193040"/>
                </a:lnTo>
                <a:lnTo>
                  <a:pt x="11557" y="209550"/>
                </a:lnTo>
                <a:lnTo>
                  <a:pt x="11430" y="208280"/>
                </a:lnTo>
                <a:lnTo>
                  <a:pt x="15875" y="224790"/>
                </a:lnTo>
                <a:lnTo>
                  <a:pt x="15748" y="224790"/>
                </a:lnTo>
                <a:lnTo>
                  <a:pt x="20447" y="243840"/>
                </a:lnTo>
                <a:lnTo>
                  <a:pt x="25908" y="265430"/>
                </a:lnTo>
                <a:lnTo>
                  <a:pt x="31877" y="287020"/>
                </a:lnTo>
                <a:lnTo>
                  <a:pt x="38481" y="311150"/>
                </a:lnTo>
                <a:lnTo>
                  <a:pt x="45720" y="337820"/>
                </a:lnTo>
                <a:lnTo>
                  <a:pt x="52832" y="363220"/>
                </a:lnTo>
                <a:lnTo>
                  <a:pt x="52705" y="363220"/>
                </a:lnTo>
                <a:lnTo>
                  <a:pt x="59690" y="391160"/>
                </a:lnTo>
                <a:lnTo>
                  <a:pt x="59563" y="391160"/>
                </a:lnTo>
                <a:lnTo>
                  <a:pt x="66040" y="419100"/>
                </a:lnTo>
                <a:lnTo>
                  <a:pt x="65913" y="417830"/>
                </a:lnTo>
                <a:lnTo>
                  <a:pt x="71247" y="445770"/>
                </a:lnTo>
                <a:lnTo>
                  <a:pt x="71120" y="445770"/>
                </a:lnTo>
                <a:lnTo>
                  <a:pt x="75311" y="472440"/>
                </a:lnTo>
                <a:lnTo>
                  <a:pt x="75184" y="472440"/>
                </a:lnTo>
                <a:lnTo>
                  <a:pt x="78105" y="498017"/>
                </a:lnTo>
                <a:lnTo>
                  <a:pt x="78105" y="497840"/>
                </a:lnTo>
                <a:lnTo>
                  <a:pt x="78232" y="499110"/>
                </a:lnTo>
                <a:lnTo>
                  <a:pt x="78232" y="509016"/>
                </a:lnTo>
                <a:lnTo>
                  <a:pt x="78359" y="519430"/>
                </a:lnTo>
                <a:lnTo>
                  <a:pt x="78486" y="518160"/>
                </a:lnTo>
                <a:lnTo>
                  <a:pt x="77216" y="542290"/>
                </a:lnTo>
                <a:lnTo>
                  <a:pt x="75768" y="565150"/>
                </a:lnTo>
                <a:lnTo>
                  <a:pt x="75018" y="586740"/>
                </a:lnTo>
                <a:lnTo>
                  <a:pt x="74930" y="609600"/>
                </a:lnTo>
                <a:lnTo>
                  <a:pt x="75946" y="624840"/>
                </a:lnTo>
                <a:lnTo>
                  <a:pt x="81026" y="651510"/>
                </a:lnTo>
                <a:lnTo>
                  <a:pt x="83566" y="659130"/>
                </a:lnTo>
                <a:lnTo>
                  <a:pt x="84328" y="661670"/>
                </a:lnTo>
                <a:lnTo>
                  <a:pt x="86868" y="666750"/>
                </a:lnTo>
                <a:lnTo>
                  <a:pt x="87884" y="669290"/>
                </a:lnTo>
                <a:lnTo>
                  <a:pt x="90424" y="673100"/>
                </a:lnTo>
                <a:lnTo>
                  <a:pt x="92583" y="675640"/>
                </a:lnTo>
                <a:lnTo>
                  <a:pt x="96393" y="680720"/>
                </a:lnTo>
                <a:lnTo>
                  <a:pt x="99949" y="683260"/>
                </a:lnTo>
                <a:lnTo>
                  <a:pt x="104902" y="685800"/>
                </a:lnTo>
                <a:lnTo>
                  <a:pt x="108966" y="688340"/>
                </a:lnTo>
                <a:lnTo>
                  <a:pt x="115824" y="690880"/>
                </a:lnTo>
                <a:lnTo>
                  <a:pt x="119888" y="692150"/>
                </a:lnTo>
                <a:lnTo>
                  <a:pt x="133858" y="692150"/>
                </a:lnTo>
                <a:lnTo>
                  <a:pt x="147828" y="690880"/>
                </a:lnTo>
                <a:lnTo>
                  <a:pt x="150114" y="690880"/>
                </a:lnTo>
                <a:lnTo>
                  <a:pt x="167259" y="687070"/>
                </a:lnTo>
                <a:lnTo>
                  <a:pt x="168402" y="685800"/>
                </a:lnTo>
                <a:lnTo>
                  <a:pt x="188976" y="679450"/>
                </a:lnTo>
                <a:lnTo>
                  <a:pt x="189738" y="679450"/>
                </a:lnTo>
                <a:lnTo>
                  <a:pt x="212344" y="670560"/>
                </a:lnTo>
                <a:lnTo>
                  <a:pt x="212725" y="670560"/>
                </a:lnTo>
                <a:lnTo>
                  <a:pt x="236855" y="661670"/>
                </a:lnTo>
                <a:lnTo>
                  <a:pt x="236601" y="661670"/>
                </a:lnTo>
                <a:lnTo>
                  <a:pt x="250380" y="656590"/>
                </a:lnTo>
                <a:lnTo>
                  <a:pt x="253834" y="655320"/>
                </a:lnTo>
                <a:lnTo>
                  <a:pt x="260731" y="652780"/>
                </a:lnTo>
                <a:lnTo>
                  <a:pt x="259969" y="652780"/>
                </a:lnTo>
                <a:lnTo>
                  <a:pt x="263918" y="651510"/>
                </a:lnTo>
                <a:lnTo>
                  <a:pt x="283718" y="645160"/>
                </a:lnTo>
                <a:lnTo>
                  <a:pt x="282448" y="645160"/>
                </a:lnTo>
                <a:lnTo>
                  <a:pt x="305181" y="640080"/>
                </a:lnTo>
                <a:lnTo>
                  <a:pt x="303911" y="640080"/>
                </a:lnTo>
                <a:lnTo>
                  <a:pt x="324739" y="636270"/>
                </a:lnTo>
                <a:lnTo>
                  <a:pt x="323850" y="636270"/>
                </a:lnTo>
                <a:lnTo>
                  <a:pt x="343408" y="635000"/>
                </a:lnTo>
                <a:lnTo>
                  <a:pt x="342900" y="635000"/>
                </a:lnTo>
                <a:lnTo>
                  <a:pt x="362585" y="632460"/>
                </a:lnTo>
                <a:lnTo>
                  <a:pt x="362331" y="632460"/>
                </a:lnTo>
                <a:lnTo>
                  <a:pt x="400558" y="629920"/>
                </a:lnTo>
                <a:lnTo>
                  <a:pt x="418846" y="627380"/>
                </a:lnTo>
                <a:lnTo>
                  <a:pt x="436118" y="626110"/>
                </a:lnTo>
                <a:lnTo>
                  <a:pt x="436499" y="626110"/>
                </a:lnTo>
                <a:lnTo>
                  <a:pt x="454152" y="624840"/>
                </a:lnTo>
                <a:lnTo>
                  <a:pt x="454533" y="624840"/>
                </a:lnTo>
                <a:lnTo>
                  <a:pt x="471043" y="622300"/>
                </a:lnTo>
                <a:lnTo>
                  <a:pt x="471678" y="622300"/>
                </a:lnTo>
                <a:lnTo>
                  <a:pt x="487680" y="618490"/>
                </a:lnTo>
                <a:lnTo>
                  <a:pt x="502031" y="615950"/>
                </a:lnTo>
                <a:lnTo>
                  <a:pt x="502793" y="615950"/>
                </a:lnTo>
                <a:lnTo>
                  <a:pt x="514350" y="612140"/>
                </a:lnTo>
                <a:lnTo>
                  <a:pt x="524891" y="609600"/>
                </a:lnTo>
                <a:lnTo>
                  <a:pt x="534543" y="605790"/>
                </a:lnTo>
                <a:lnTo>
                  <a:pt x="535940" y="604520"/>
                </a:lnTo>
                <a:lnTo>
                  <a:pt x="543306" y="600710"/>
                </a:lnTo>
                <a:lnTo>
                  <a:pt x="551688" y="595630"/>
                </a:lnTo>
                <a:lnTo>
                  <a:pt x="553085" y="594360"/>
                </a:lnTo>
                <a:lnTo>
                  <a:pt x="561594" y="589280"/>
                </a:lnTo>
                <a:lnTo>
                  <a:pt x="568452" y="582930"/>
                </a:lnTo>
                <a:lnTo>
                  <a:pt x="569849" y="581660"/>
                </a:lnTo>
                <a:lnTo>
                  <a:pt x="576326" y="575310"/>
                </a:lnTo>
                <a:lnTo>
                  <a:pt x="576961" y="574040"/>
                </a:lnTo>
                <a:lnTo>
                  <a:pt x="577596" y="572770"/>
                </a:lnTo>
                <a:lnTo>
                  <a:pt x="578739" y="571500"/>
                </a:lnTo>
                <a:lnTo>
                  <a:pt x="581025" y="568960"/>
                </a:lnTo>
                <a:lnTo>
                  <a:pt x="584454" y="565150"/>
                </a:lnTo>
                <a:lnTo>
                  <a:pt x="585724" y="562610"/>
                </a:lnTo>
                <a:lnTo>
                  <a:pt x="591058" y="553720"/>
                </a:lnTo>
                <a:lnTo>
                  <a:pt x="591820" y="552450"/>
                </a:lnTo>
                <a:lnTo>
                  <a:pt x="593090" y="551180"/>
                </a:lnTo>
                <a:lnTo>
                  <a:pt x="594169" y="548640"/>
                </a:lnTo>
                <a:lnTo>
                  <a:pt x="597966" y="539750"/>
                </a:lnTo>
                <a:lnTo>
                  <a:pt x="599059" y="537210"/>
                </a:lnTo>
                <a:lnTo>
                  <a:pt x="599948" y="534670"/>
                </a:lnTo>
                <a:lnTo>
                  <a:pt x="600748" y="532130"/>
                </a:lnTo>
                <a:lnTo>
                  <a:pt x="603554" y="523240"/>
                </a:lnTo>
                <a:lnTo>
                  <a:pt x="604774" y="519430"/>
                </a:lnTo>
                <a:lnTo>
                  <a:pt x="605155" y="518160"/>
                </a:lnTo>
                <a:lnTo>
                  <a:pt x="607695" y="508012"/>
                </a:lnTo>
                <a:lnTo>
                  <a:pt x="609600" y="500380"/>
                </a:lnTo>
                <a:lnTo>
                  <a:pt x="609981" y="499110"/>
                </a:lnTo>
                <a:lnTo>
                  <a:pt x="611378" y="490220"/>
                </a:lnTo>
                <a:lnTo>
                  <a:pt x="613791" y="474980"/>
                </a:lnTo>
                <a:lnTo>
                  <a:pt x="614045" y="473710"/>
                </a:lnTo>
                <a:lnTo>
                  <a:pt x="614553" y="468630"/>
                </a:lnTo>
                <a:lnTo>
                  <a:pt x="616839" y="445770"/>
                </a:lnTo>
                <a:lnTo>
                  <a:pt x="618363" y="414020"/>
                </a:lnTo>
                <a:lnTo>
                  <a:pt x="618490" y="412750"/>
                </a:lnTo>
                <a:lnTo>
                  <a:pt x="618998" y="377190"/>
                </a:lnTo>
                <a:lnTo>
                  <a:pt x="619633" y="337820"/>
                </a:lnTo>
                <a:lnTo>
                  <a:pt x="620941" y="294640"/>
                </a:lnTo>
                <a:lnTo>
                  <a:pt x="622300" y="251460"/>
                </a:lnTo>
                <a:lnTo>
                  <a:pt x="623036" y="209550"/>
                </a:lnTo>
                <a:lnTo>
                  <a:pt x="623036" y="20701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66054" y="7714615"/>
            <a:ext cx="46355" cy="80010"/>
          </a:xfrm>
          <a:custGeom>
            <a:avLst/>
            <a:gdLst/>
            <a:ahLst/>
            <a:cxnLst/>
            <a:rect l="l" t="t" r="r" b="b"/>
            <a:pathLst>
              <a:path w="46354" h="80009">
                <a:moveTo>
                  <a:pt x="46355" y="6731"/>
                </a:moveTo>
                <a:lnTo>
                  <a:pt x="39624" y="0"/>
                </a:lnTo>
                <a:lnTo>
                  <a:pt x="22987" y="0"/>
                </a:lnTo>
                <a:lnTo>
                  <a:pt x="16383" y="6731"/>
                </a:lnTo>
                <a:lnTo>
                  <a:pt x="16383" y="10121"/>
                </a:lnTo>
                <a:lnTo>
                  <a:pt x="6972" y="23241"/>
                </a:lnTo>
                <a:lnTo>
                  <a:pt x="6477" y="23241"/>
                </a:lnTo>
                <a:lnTo>
                  <a:pt x="1143" y="28575"/>
                </a:lnTo>
                <a:lnTo>
                  <a:pt x="1143" y="34290"/>
                </a:lnTo>
                <a:lnTo>
                  <a:pt x="838" y="36398"/>
                </a:lnTo>
                <a:lnTo>
                  <a:pt x="0" y="37211"/>
                </a:lnTo>
                <a:lnTo>
                  <a:pt x="0" y="48514"/>
                </a:lnTo>
                <a:lnTo>
                  <a:pt x="520" y="49047"/>
                </a:lnTo>
                <a:lnTo>
                  <a:pt x="1016" y="55499"/>
                </a:lnTo>
                <a:lnTo>
                  <a:pt x="1016" y="59436"/>
                </a:lnTo>
                <a:lnTo>
                  <a:pt x="1892" y="60325"/>
                </a:lnTo>
                <a:lnTo>
                  <a:pt x="4699" y="74790"/>
                </a:lnTo>
                <a:lnTo>
                  <a:pt x="4699" y="77343"/>
                </a:lnTo>
                <a:lnTo>
                  <a:pt x="7112" y="79756"/>
                </a:lnTo>
                <a:lnTo>
                  <a:pt x="13081" y="79756"/>
                </a:lnTo>
                <a:lnTo>
                  <a:pt x="15494" y="77343"/>
                </a:lnTo>
                <a:lnTo>
                  <a:pt x="15494" y="75057"/>
                </a:lnTo>
                <a:lnTo>
                  <a:pt x="17183" y="59905"/>
                </a:lnTo>
                <a:lnTo>
                  <a:pt x="17653" y="59436"/>
                </a:lnTo>
                <a:lnTo>
                  <a:pt x="17653" y="56045"/>
                </a:lnTo>
                <a:lnTo>
                  <a:pt x="17716" y="55753"/>
                </a:lnTo>
                <a:lnTo>
                  <a:pt x="18999" y="49872"/>
                </a:lnTo>
                <a:lnTo>
                  <a:pt x="20320" y="48514"/>
                </a:lnTo>
                <a:lnTo>
                  <a:pt x="20320" y="46482"/>
                </a:lnTo>
                <a:lnTo>
                  <a:pt x="25019" y="41783"/>
                </a:lnTo>
                <a:lnTo>
                  <a:pt x="25019" y="40576"/>
                </a:lnTo>
                <a:lnTo>
                  <a:pt x="36969" y="29972"/>
                </a:lnTo>
                <a:lnTo>
                  <a:pt x="39624" y="29972"/>
                </a:lnTo>
                <a:lnTo>
                  <a:pt x="46355" y="23241"/>
                </a:lnTo>
                <a:lnTo>
                  <a:pt x="46355" y="14986"/>
                </a:lnTo>
                <a:lnTo>
                  <a:pt x="46355" y="673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Jagdeep Dhamija</dc:creator>
  <cp:lastModifiedBy>Arti Agarwal</cp:lastModifiedBy>
  <cp:revision>1</cp:revision>
  <dcterms:created xsi:type="dcterms:W3CDTF">2024-01-11T16:48:09Z</dcterms:created>
  <dcterms:modified xsi:type="dcterms:W3CDTF">2024-01-11T16:51:53Z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2024-01-11T00:00:00Z</vt:filetime>
  </property>
</Properties>
</file>